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331" r:id="rId3"/>
    <p:sldId id="299" r:id="rId4"/>
    <p:sldId id="276" r:id="rId5"/>
    <p:sldId id="280" r:id="rId6"/>
    <p:sldId id="288" r:id="rId7"/>
    <p:sldId id="323" r:id="rId8"/>
    <p:sldId id="324" r:id="rId9"/>
    <p:sldId id="325" r:id="rId10"/>
    <p:sldId id="327" r:id="rId11"/>
    <p:sldId id="332" r:id="rId12"/>
    <p:sldId id="312" r:id="rId13"/>
    <p:sldId id="301" r:id="rId14"/>
    <p:sldId id="290" r:id="rId15"/>
    <p:sldId id="334" r:id="rId16"/>
    <p:sldId id="291" r:id="rId17"/>
    <p:sldId id="328" r:id="rId18"/>
    <p:sldId id="283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3" autoAdjust="0"/>
    <p:restoredTop sz="94660"/>
  </p:normalViewPr>
  <p:slideViewPr>
    <p:cSldViewPr>
      <p:cViewPr varScale="1">
        <p:scale>
          <a:sx n="75" d="100"/>
          <a:sy n="75" d="100"/>
        </p:scale>
        <p:origin x="-40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55787-811F-4327-93AA-D2F674C2EF40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6DB88F57-80D9-4EE4-9742-959C2552D2B1}">
      <dgm:prSet phldrT="[文本]"/>
      <dgm:spPr/>
      <dgm:t>
        <a:bodyPr/>
        <a:lstStyle/>
        <a:p>
          <a:r>
            <a:rPr lang="en-US" altLang="zh-CN" b="1" dirty="0" smtClean="0"/>
            <a:t>Group division </a:t>
          </a:r>
          <a:endParaRPr lang="zh-CN" altLang="en-US" b="1" dirty="0"/>
        </a:p>
      </dgm:t>
    </dgm:pt>
    <dgm:pt modelId="{D65F4840-CC75-4B69-B9D4-6B9E6C25628F}" type="parTrans" cxnId="{565E85E3-5D79-48B2-B1B4-81486ED0753A}">
      <dgm:prSet/>
      <dgm:spPr/>
      <dgm:t>
        <a:bodyPr/>
        <a:lstStyle/>
        <a:p>
          <a:endParaRPr lang="zh-CN" altLang="en-US"/>
        </a:p>
      </dgm:t>
    </dgm:pt>
    <dgm:pt modelId="{0DF738E2-C229-4C90-A808-D59CE0D8EC22}" type="sibTrans" cxnId="{565E85E3-5D79-48B2-B1B4-81486ED0753A}">
      <dgm:prSet/>
      <dgm:spPr/>
      <dgm:t>
        <a:bodyPr/>
        <a:lstStyle/>
        <a:p>
          <a:endParaRPr lang="zh-CN" altLang="en-US"/>
        </a:p>
      </dgm:t>
    </dgm:pt>
    <dgm:pt modelId="{25B23058-59DE-46D0-B5ED-2C9E230FAE84}">
      <dgm:prSet phldrT="[文本]"/>
      <dgm:spPr/>
      <dgm:t>
        <a:bodyPr/>
        <a:lstStyle/>
        <a:p>
          <a:r>
            <a:rPr lang="en-US" altLang="zh-CN" b="1" dirty="0" smtClean="0"/>
            <a:t>Roles</a:t>
          </a:r>
          <a:r>
            <a:rPr lang="en-US" altLang="zh-CN" dirty="0" smtClean="0"/>
            <a:t> </a:t>
          </a:r>
          <a:endParaRPr lang="zh-CN" altLang="en-US" dirty="0"/>
        </a:p>
      </dgm:t>
    </dgm:pt>
    <dgm:pt modelId="{A5FDCAEC-47C5-41A9-BD55-9C65D3B0F837}" type="parTrans" cxnId="{E0B1E46E-D00D-42F4-AA84-C80C6847566D}">
      <dgm:prSet/>
      <dgm:spPr/>
      <dgm:t>
        <a:bodyPr/>
        <a:lstStyle/>
        <a:p>
          <a:endParaRPr lang="zh-CN" altLang="en-US"/>
        </a:p>
      </dgm:t>
    </dgm:pt>
    <dgm:pt modelId="{36E3459E-4313-4CD5-95A0-1659A94DE64C}" type="sibTrans" cxnId="{E0B1E46E-D00D-42F4-AA84-C80C6847566D}">
      <dgm:prSet/>
      <dgm:spPr/>
      <dgm:t>
        <a:bodyPr/>
        <a:lstStyle/>
        <a:p>
          <a:endParaRPr lang="zh-CN" altLang="en-US"/>
        </a:p>
      </dgm:t>
    </dgm:pt>
    <dgm:pt modelId="{3DCBBDA1-562A-4F7E-9E23-89362CA897A7}">
      <dgm:prSet phldrT="[文本]"/>
      <dgm:spPr/>
      <dgm:t>
        <a:bodyPr/>
        <a:lstStyle/>
        <a:p>
          <a:r>
            <a:rPr lang="en-US" altLang="zh-CN" b="1" dirty="0" smtClean="0"/>
            <a:t>Organize ideas</a:t>
          </a:r>
          <a:endParaRPr lang="zh-CN" altLang="en-US" b="1" dirty="0"/>
        </a:p>
      </dgm:t>
    </dgm:pt>
    <dgm:pt modelId="{D4BC7C42-27A4-45B6-BB54-76CA2DE2FFF1}" type="parTrans" cxnId="{608F6D67-4BBF-4EAC-BB24-0781E4E77B31}">
      <dgm:prSet/>
      <dgm:spPr/>
      <dgm:t>
        <a:bodyPr/>
        <a:lstStyle/>
        <a:p>
          <a:endParaRPr lang="zh-CN" altLang="en-US"/>
        </a:p>
      </dgm:t>
    </dgm:pt>
    <dgm:pt modelId="{B346CAF2-3978-4854-9631-C43F15BE0564}" type="sibTrans" cxnId="{608F6D67-4BBF-4EAC-BB24-0781E4E77B31}">
      <dgm:prSet/>
      <dgm:spPr/>
      <dgm:t>
        <a:bodyPr/>
        <a:lstStyle/>
        <a:p>
          <a:endParaRPr lang="zh-CN" altLang="en-US"/>
        </a:p>
      </dgm:t>
    </dgm:pt>
    <dgm:pt modelId="{A42C9A2F-2B56-469D-AC81-FD81EF64CFBD}">
      <dgm:prSet/>
      <dgm:spPr/>
      <dgm:t>
        <a:bodyPr/>
        <a:lstStyle/>
        <a:p>
          <a:r>
            <a:rPr lang="en-US" altLang="zh-CN" b="1" dirty="0" smtClean="0"/>
            <a:t>Group discussion  </a:t>
          </a:r>
          <a:endParaRPr lang="zh-CN" altLang="en-US" b="1" dirty="0"/>
        </a:p>
      </dgm:t>
    </dgm:pt>
    <dgm:pt modelId="{7F4D05C5-035A-42C4-9682-982C7E1B1BA3}" type="parTrans" cxnId="{0BBD7C29-9A49-4DB3-9EA2-DB860A50CC80}">
      <dgm:prSet/>
      <dgm:spPr/>
      <dgm:t>
        <a:bodyPr/>
        <a:lstStyle/>
        <a:p>
          <a:endParaRPr lang="zh-CN" altLang="en-US"/>
        </a:p>
      </dgm:t>
    </dgm:pt>
    <dgm:pt modelId="{7C12019D-A8FF-4592-8052-D3E144F2F5E6}" type="sibTrans" cxnId="{0BBD7C29-9A49-4DB3-9EA2-DB860A50CC80}">
      <dgm:prSet/>
      <dgm:spPr/>
      <dgm:t>
        <a:bodyPr/>
        <a:lstStyle/>
        <a:p>
          <a:endParaRPr lang="zh-CN" altLang="en-US"/>
        </a:p>
      </dgm:t>
    </dgm:pt>
    <dgm:pt modelId="{75808DEB-E4E7-4DF9-AC7B-45DA760CF4C8}">
      <dgm:prSet/>
      <dgm:spPr/>
      <dgm:t>
        <a:bodyPr/>
        <a:lstStyle/>
        <a:p>
          <a:r>
            <a:rPr lang="en-US" altLang="zh-CN" b="1" dirty="0" smtClean="0"/>
            <a:t>collect ideas</a:t>
          </a:r>
          <a:endParaRPr lang="zh-CN" altLang="en-US" b="1" dirty="0"/>
        </a:p>
      </dgm:t>
    </dgm:pt>
    <dgm:pt modelId="{1E55297E-21DE-4EF6-B304-971EFCCC138E}" type="parTrans" cxnId="{515F9C5B-0F70-48D1-86A1-2CB31C4C2B79}">
      <dgm:prSet/>
      <dgm:spPr/>
      <dgm:t>
        <a:bodyPr/>
        <a:lstStyle/>
        <a:p>
          <a:endParaRPr lang="zh-CN" altLang="en-US"/>
        </a:p>
      </dgm:t>
    </dgm:pt>
    <dgm:pt modelId="{D727F627-3E43-48B2-966B-0D748DDD9FCD}" type="sibTrans" cxnId="{515F9C5B-0F70-48D1-86A1-2CB31C4C2B79}">
      <dgm:prSet/>
      <dgm:spPr/>
      <dgm:t>
        <a:bodyPr/>
        <a:lstStyle/>
        <a:p>
          <a:endParaRPr lang="zh-CN" altLang="en-US"/>
        </a:p>
      </dgm:t>
    </dgm:pt>
    <dgm:pt modelId="{BD1DCD8E-B36A-47AB-A2B1-0B3F5B70E244}">
      <dgm:prSet/>
      <dgm:spPr/>
      <dgm:t>
        <a:bodyPr/>
        <a:lstStyle/>
        <a:p>
          <a:r>
            <a:rPr lang="en-US" altLang="zh-CN" b="1" dirty="0" smtClean="0"/>
            <a:t>Presentation online</a:t>
          </a:r>
        </a:p>
      </dgm:t>
    </dgm:pt>
    <dgm:pt modelId="{B1E97DF1-76CA-4496-8C35-F9D8950AC0E2}" type="parTrans" cxnId="{4D1CDF4F-9E65-4E30-B21A-567661F81259}">
      <dgm:prSet/>
      <dgm:spPr/>
      <dgm:t>
        <a:bodyPr/>
        <a:lstStyle/>
        <a:p>
          <a:endParaRPr lang="zh-CN" altLang="en-US"/>
        </a:p>
      </dgm:t>
    </dgm:pt>
    <dgm:pt modelId="{B08329F6-AFD9-428B-B804-73F6347ABF3D}" type="sibTrans" cxnId="{4D1CDF4F-9E65-4E30-B21A-567661F81259}">
      <dgm:prSet/>
      <dgm:spPr/>
      <dgm:t>
        <a:bodyPr/>
        <a:lstStyle/>
        <a:p>
          <a:endParaRPr lang="zh-CN" altLang="en-US"/>
        </a:p>
      </dgm:t>
    </dgm:pt>
    <dgm:pt modelId="{12321360-7E53-4DC0-BCAF-DB3537EFDC3C}" type="pres">
      <dgm:prSet presAssocID="{3E955787-811F-4327-93AA-D2F674C2EF40}" presName="Name0" presStyleCnt="0">
        <dgm:presLayoutVars>
          <dgm:dir/>
          <dgm:animLvl val="lvl"/>
          <dgm:resizeHandles val="exact"/>
        </dgm:presLayoutVars>
      </dgm:prSet>
      <dgm:spPr/>
    </dgm:pt>
    <dgm:pt modelId="{8B8CC05D-1839-4B02-A401-405149C2539A}" type="pres">
      <dgm:prSet presAssocID="{6DB88F57-80D9-4EE4-9742-959C2552D2B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AE29D0-225D-40E6-8F89-7831C7CEAD7C}" type="pres">
      <dgm:prSet presAssocID="{0DF738E2-C229-4C90-A808-D59CE0D8EC22}" presName="parTxOnlySpace" presStyleCnt="0"/>
      <dgm:spPr/>
    </dgm:pt>
    <dgm:pt modelId="{B0C58D29-5972-4267-A0CB-395BCDCC7B26}" type="pres">
      <dgm:prSet presAssocID="{25B23058-59DE-46D0-B5ED-2C9E230FAE84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54FE94-1D65-46A5-B354-D303BD80E3AF}" type="pres">
      <dgm:prSet presAssocID="{36E3459E-4313-4CD5-95A0-1659A94DE64C}" presName="parTxOnlySpace" presStyleCnt="0"/>
      <dgm:spPr/>
    </dgm:pt>
    <dgm:pt modelId="{CD794024-F63C-41B0-9033-2DAC6290C5A2}" type="pres">
      <dgm:prSet presAssocID="{A42C9A2F-2B56-469D-AC81-FD81EF64CFB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DB32EA-344B-4FB5-9D96-E48C8FEC8B77}" type="pres">
      <dgm:prSet presAssocID="{7C12019D-A8FF-4592-8052-D3E144F2F5E6}" presName="parTxOnlySpace" presStyleCnt="0"/>
      <dgm:spPr/>
    </dgm:pt>
    <dgm:pt modelId="{4908E7D5-901E-491B-B5FD-D2E1DAA31BFD}" type="pres">
      <dgm:prSet presAssocID="{75808DEB-E4E7-4DF9-AC7B-45DA760CF4C8}" presName="parTxOnly" presStyleLbl="node1" presStyleIdx="3" presStyleCnt="6" custLinFactNeighborX="17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936072-1286-4699-8E16-77693EC99571}" type="pres">
      <dgm:prSet presAssocID="{D727F627-3E43-48B2-966B-0D748DDD9FCD}" presName="parTxOnlySpace" presStyleCnt="0"/>
      <dgm:spPr/>
    </dgm:pt>
    <dgm:pt modelId="{28F274FC-2FFC-41EB-943B-58321B8BBBDE}" type="pres">
      <dgm:prSet presAssocID="{3DCBBDA1-562A-4F7E-9E23-89362CA897A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1CF23C-A370-4F55-8EEC-BCFE4123A994}" type="pres">
      <dgm:prSet presAssocID="{B346CAF2-3978-4854-9631-C43F15BE0564}" presName="parTxOnlySpace" presStyleCnt="0"/>
      <dgm:spPr/>
    </dgm:pt>
    <dgm:pt modelId="{EDED76F2-68E0-44B4-AC63-22E3ABE6D972}" type="pres">
      <dgm:prSet presAssocID="{BD1DCD8E-B36A-47AB-A2B1-0B3F5B70E244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DB962FC-D854-4ABB-AF28-6ED5D59FD80F}" type="presOf" srcId="{BD1DCD8E-B36A-47AB-A2B1-0B3F5B70E244}" destId="{EDED76F2-68E0-44B4-AC63-22E3ABE6D972}" srcOrd="0" destOrd="0" presId="urn:microsoft.com/office/officeart/2005/8/layout/chevron1"/>
    <dgm:cxn modelId="{608F6D67-4BBF-4EAC-BB24-0781E4E77B31}" srcId="{3E955787-811F-4327-93AA-D2F674C2EF40}" destId="{3DCBBDA1-562A-4F7E-9E23-89362CA897A7}" srcOrd="4" destOrd="0" parTransId="{D4BC7C42-27A4-45B6-BB54-76CA2DE2FFF1}" sibTransId="{B346CAF2-3978-4854-9631-C43F15BE0564}"/>
    <dgm:cxn modelId="{6E0E504D-0EBF-4D8D-B4E9-33A1D5A8DD8B}" type="presOf" srcId="{25B23058-59DE-46D0-B5ED-2C9E230FAE84}" destId="{B0C58D29-5972-4267-A0CB-395BCDCC7B26}" srcOrd="0" destOrd="0" presId="urn:microsoft.com/office/officeart/2005/8/layout/chevron1"/>
    <dgm:cxn modelId="{622728E6-A119-44C3-A7E6-F4363E426F54}" type="presOf" srcId="{3E955787-811F-4327-93AA-D2F674C2EF40}" destId="{12321360-7E53-4DC0-BCAF-DB3537EFDC3C}" srcOrd="0" destOrd="0" presId="urn:microsoft.com/office/officeart/2005/8/layout/chevron1"/>
    <dgm:cxn modelId="{59035E26-0054-48CD-AC06-A00BDF2DB1A5}" type="presOf" srcId="{A42C9A2F-2B56-469D-AC81-FD81EF64CFBD}" destId="{CD794024-F63C-41B0-9033-2DAC6290C5A2}" srcOrd="0" destOrd="0" presId="urn:microsoft.com/office/officeart/2005/8/layout/chevron1"/>
    <dgm:cxn modelId="{357734CF-CE9A-4316-9B59-D0C27BB7A55F}" type="presOf" srcId="{75808DEB-E4E7-4DF9-AC7B-45DA760CF4C8}" destId="{4908E7D5-901E-491B-B5FD-D2E1DAA31BFD}" srcOrd="0" destOrd="0" presId="urn:microsoft.com/office/officeart/2005/8/layout/chevron1"/>
    <dgm:cxn modelId="{515F9C5B-0F70-48D1-86A1-2CB31C4C2B79}" srcId="{3E955787-811F-4327-93AA-D2F674C2EF40}" destId="{75808DEB-E4E7-4DF9-AC7B-45DA760CF4C8}" srcOrd="3" destOrd="0" parTransId="{1E55297E-21DE-4EF6-B304-971EFCCC138E}" sibTransId="{D727F627-3E43-48B2-966B-0D748DDD9FCD}"/>
    <dgm:cxn modelId="{C4AF5642-5F81-42F0-BA7E-E927770A4124}" type="presOf" srcId="{6DB88F57-80D9-4EE4-9742-959C2552D2B1}" destId="{8B8CC05D-1839-4B02-A401-405149C2539A}" srcOrd="0" destOrd="0" presId="urn:microsoft.com/office/officeart/2005/8/layout/chevron1"/>
    <dgm:cxn modelId="{E0B1E46E-D00D-42F4-AA84-C80C6847566D}" srcId="{3E955787-811F-4327-93AA-D2F674C2EF40}" destId="{25B23058-59DE-46D0-B5ED-2C9E230FAE84}" srcOrd="1" destOrd="0" parTransId="{A5FDCAEC-47C5-41A9-BD55-9C65D3B0F837}" sibTransId="{36E3459E-4313-4CD5-95A0-1659A94DE64C}"/>
    <dgm:cxn modelId="{C2B6F023-61AF-4DE5-A4E1-AD47C6444AB2}" type="presOf" srcId="{3DCBBDA1-562A-4F7E-9E23-89362CA897A7}" destId="{28F274FC-2FFC-41EB-943B-58321B8BBBDE}" srcOrd="0" destOrd="0" presId="urn:microsoft.com/office/officeart/2005/8/layout/chevron1"/>
    <dgm:cxn modelId="{0BBD7C29-9A49-4DB3-9EA2-DB860A50CC80}" srcId="{3E955787-811F-4327-93AA-D2F674C2EF40}" destId="{A42C9A2F-2B56-469D-AC81-FD81EF64CFBD}" srcOrd="2" destOrd="0" parTransId="{7F4D05C5-035A-42C4-9682-982C7E1B1BA3}" sibTransId="{7C12019D-A8FF-4592-8052-D3E144F2F5E6}"/>
    <dgm:cxn modelId="{4D1CDF4F-9E65-4E30-B21A-567661F81259}" srcId="{3E955787-811F-4327-93AA-D2F674C2EF40}" destId="{BD1DCD8E-B36A-47AB-A2B1-0B3F5B70E244}" srcOrd="5" destOrd="0" parTransId="{B1E97DF1-76CA-4496-8C35-F9D8950AC0E2}" sibTransId="{B08329F6-AFD9-428B-B804-73F6347ABF3D}"/>
    <dgm:cxn modelId="{565E85E3-5D79-48B2-B1B4-81486ED0753A}" srcId="{3E955787-811F-4327-93AA-D2F674C2EF40}" destId="{6DB88F57-80D9-4EE4-9742-959C2552D2B1}" srcOrd="0" destOrd="0" parTransId="{D65F4840-CC75-4B69-B9D4-6B9E6C25628F}" sibTransId="{0DF738E2-C229-4C90-A808-D59CE0D8EC22}"/>
    <dgm:cxn modelId="{4A3B4645-E876-4219-8D43-8D5E747E4578}" type="presParOf" srcId="{12321360-7E53-4DC0-BCAF-DB3537EFDC3C}" destId="{8B8CC05D-1839-4B02-A401-405149C2539A}" srcOrd="0" destOrd="0" presId="urn:microsoft.com/office/officeart/2005/8/layout/chevron1"/>
    <dgm:cxn modelId="{19973DD3-C5E7-40C2-8BBE-0708ED531F1D}" type="presParOf" srcId="{12321360-7E53-4DC0-BCAF-DB3537EFDC3C}" destId="{24AE29D0-225D-40E6-8F89-7831C7CEAD7C}" srcOrd="1" destOrd="0" presId="urn:microsoft.com/office/officeart/2005/8/layout/chevron1"/>
    <dgm:cxn modelId="{FB3A98FF-4D9F-4DB4-81B6-8392E0717D11}" type="presParOf" srcId="{12321360-7E53-4DC0-BCAF-DB3537EFDC3C}" destId="{B0C58D29-5972-4267-A0CB-395BCDCC7B26}" srcOrd="2" destOrd="0" presId="urn:microsoft.com/office/officeart/2005/8/layout/chevron1"/>
    <dgm:cxn modelId="{1AD2BC7A-3B01-4F17-A873-66B9B1631BEA}" type="presParOf" srcId="{12321360-7E53-4DC0-BCAF-DB3537EFDC3C}" destId="{9B54FE94-1D65-46A5-B354-D303BD80E3AF}" srcOrd="3" destOrd="0" presId="urn:microsoft.com/office/officeart/2005/8/layout/chevron1"/>
    <dgm:cxn modelId="{BC24D15A-E432-46D9-AC42-1573D2EB14D6}" type="presParOf" srcId="{12321360-7E53-4DC0-BCAF-DB3537EFDC3C}" destId="{CD794024-F63C-41B0-9033-2DAC6290C5A2}" srcOrd="4" destOrd="0" presId="urn:microsoft.com/office/officeart/2005/8/layout/chevron1"/>
    <dgm:cxn modelId="{4DB8A4AC-D99D-4748-A952-FE002A69D043}" type="presParOf" srcId="{12321360-7E53-4DC0-BCAF-DB3537EFDC3C}" destId="{8CDB32EA-344B-4FB5-9D96-E48C8FEC8B77}" srcOrd="5" destOrd="0" presId="urn:microsoft.com/office/officeart/2005/8/layout/chevron1"/>
    <dgm:cxn modelId="{FC5C7A1C-A57C-41A6-9CDB-0DEDFDF7C8C9}" type="presParOf" srcId="{12321360-7E53-4DC0-BCAF-DB3537EFDC3C}" destId="{4908E7D5-901E-491B-B5FD-D2E1DAA31BFD}" srcOrd="6" destOrd="0" presId="urn:microsoft.com/office/officeart/2005/8/layout/chevron1"/>
    <dgm:cxn modelId="{FEB3EF88-7544-45F1-9EAE-139A046ACE9F}" type="presParOf" srcId="{12321360-7E53-4DC0-BCAF-DB3537EFDC3C}" destId="{2E936072-1286-4699-8E16-77693EC99571}" srcOrd="7" destOrd="0" presId="urn:microsoft.com/office/officeart/2005/8/layout/chevron1"/>
    <dgm:cxn modelId="{C46020C6-BB1B-4BB5-B02B-2FAAFB5B8AF5}" type="presParOf" srcId="{12321360-7E53-4DC0-BCAF-DB3537EFDC3C}" destId="{28F274FC-2FFC-41EB-943B-58321B8BBBDE}" srcOrd="8" destOrd="0" presId="urn:microsoft.com/office/officeart/2005/8/layout/chevron1"/>
    <dgm:cxn modelId="{5BF23A6E-EB72-4620-AB96-07B2301698E9}" type="presParOf" srcId="{12321360-7E53-4DC0-BCAF-DB3537EFDC3C}" destId="{6D1CF23C-A370-4F55-8EEC-BCFE4123A994}" srcOrd="9" destOrd="0" presId="urn:microsoft.com/office/officeart/2005/8/layout/chevron1"/>
    <dgm:cxn modelId="{11338F40-A910-4525-BEFA-53A1E5E6E704}" type="presParOf" srcId="{12321360-7E53-4DC0-BCAF-DB3537EFDC3C}" destId="{EDED76F2-68E0-44B4-AC63-22E3ABE6D972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8CC05D-1839-4B02-A401-405149C2539A}">
      <dsp:nvSpPr>
        <dsp:cNvPr id="0" name=""/>
        <dsp:cNvSpPr/>
      </dsp:nvSpPr>
      <dsp:spPr>
        <a:xfrm>
          <a:off x="4078" y="200609"/>
          <a:ext cx="1517231" cy="60689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/>
            <a:t>Group division </a:t>
          </a:r>
          <a:endParaRPr lang="zh-CN" altLang="en-US" sz="1200" b="1" kern="1200" dirty="0"/>
        </a:p>
      </dsp:txBody>
      <dsp:txXfrm>
        <a:off x="4078" y="200609"/>
        <a:ext cx="1517231" cy="606892"/>
      </dsp:txXfrm>
    </dsp:sp>
    <dsp:sp modelId="{B0C58D29-5972-4267-A0CB-395BCDCC7B26}">
      <dsp:nvSpPr>
        <dsp:cNvPr id="0" name=""/>
        <dsp:cNvSpPr/>
      </dsp:nvSpPr>
      <dsp:spPr>
        <a:xfrm>
          <a:off x="1369586" y="200609"/>
          <a:ext cx="1517231" cy="606892"/>
        </a:xfrm>
        <a:prstGeom prst="chevron">
          <a:avLst/>
        </a:prstGeom>
        <a:solidFill>
          <a:schemeClr val="accent5">
            <a:hueOff val="-619303"/>
            <a:satOff val="6209"/>
            <a:lumOff val="-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/>
            <a:t>Roles</a:t>
          </a:r>
          <a:r>
            <a:rPr lang="en-US" altLang="zh-CN" sz="1200" kern="1200" dirty="0" smtClean="0"/>
            <a:t> </a:t>
          </a:r>
          <a:endParaRPr lang="zh-CN" altLang="en-US" sz="1200" kern="1200" dirty="0"/>
        </a:p>
      </dsp:txBody>
      <dsp:txXfrm>
        <a:off x="1369586" y="200609"/>
        <a:ext cx="1517231" cy="606892"/>
      </dsp:txXfrm>
    </dsp:sp>
    <dsp:sp modelId="{CD794024-F63C-41B0-9033-2DAC6290C5A2}">
      <dsp:nvSpPr>
        <dsp:cNvPr id="0" name=""/>
        <dsp:cNvSpPr/>
      </dsp:nvSpPr>
      <dsp:spPr>
        <a:xfrm>
          <a:off x="2735094" y="200609"/>
          <a:ext cx="1517231" cy="606892"/>
        </a:xfrm>
        <a:prstGeom prst="chevron">
          <a:avLst/>
        </a:prstGeom>
        <a:solidFill>
          <a:schemeClr val="accent5">
            <a:hueOff val="-1238607"/>
            <a:satOff val="12418"/>
            <a:lumOff val="-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/>
            <a:t>Group discussion  </a:t>
          </a:r>
          <a:endParaRPr lang="zh-CN" altLang="en-US" sz="1200" b="1" kern="1200" dirty="0"/>
        </a:p>
      </dsp:txBody>
      <dsp:txXfrm>
        <a:off x="2735094" y="200609"/>
        <a:ext cx="1517231" cy="606892"/>
      </dsp:txXfrm>
    </dsp:sp>
    <dsp:sp modelId="{4908E7D5-901E-491B-B5FD-D2E1DAA31BFD}">
      <dsp:nvSpPr>
        <dsp:cNvPr id="0" name=""/>
        <dsp:cNvSpPr/>
      </dsp:nvSpPr>
      <dsp:spPr>
        <a:xfrm>
          <a:off x="4103192" y="200609"/>
          <a:ext cx="1517231" cy="606892"/>
        </a:xfrm>
        <a:prstGeom prst="chevron">
          <a:avLst/>
        </a:prstGeom>
        <a:solidFill>
          <a:schemeClr val="accent5">
            <a:hueOff val="-1857910"/>
            <a:satOff val="18626"/>
            <a:lumOff val="-1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/>
            <a:t>collect ideas</a:t>
          </a:r>
          <a:endParaRPr lang="zh-CN" altLang="en-US" sz="1200" b="1" kern="1200" dirty="0"/>
        </a:p>
      </dsp:txBody>
      <dsp:txXfrm>
        <a:off x="4103192" y="200609"/>
        <a:ext cx="1517231" cy="606892"/>
      </dsp:txXfrm>
    </dsp:sp>
    <dsp:sp modelId="{28F274FC-2FFC-41EB-943B-58321B8BBBDE}">
      <dsp:nvSpPr>
        <dsp:cNvPr id="0" name=""/>
        <dsp:cNvSpPr/>
      </dsp:nvSpPr>
      <dsp:spPr>
        <a:xfrm>
          <a:off x="5466110" y="200609"/>
          <a:ext cx="1517231" cy="606892"/>
        </a:xfrm>
        <a:prstGeom prst="chevron">
          <a:avLst/>
        </a:prstGeom>
        <a:solidFill>
          <a:schemeClr val="accent5">
            <a:hueOff val="-2477214"/>
            <a:satOff val="24835"/>
            <a:lumOff val="-17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/>
            <a:t>Organize ideas</a:t>
          </a:r>
          <a:endParaRPr lang="zh-CN" altLang="en-US" sz="1200" b="1" kern="1200" dirty="0"/>
        </a:p>
      </dsp:txBody>
      <dsp:txXfrm>
        <a:off x="5466110" y="200609"/>
        <a:ext cx="1517231" cy="606892"/>
      </dsp:txXfrm>
    </dsp:sp>
    <dsp:sp modelId="{EDED76F2-68E0-44B4-AC63-22E3ABE6D972}">
      <dsp:nvSpPr>
        <dsp:cNvPr id="0" name=""/>
        <dsp:cNvSpPr/>
      </dsp:nvSpPr>
      <dsp:spPr>
        <a:xfrm>
          <a:off x="6831618" y="200609"/>
          <a:ext cx="1517231" cy="606892"/>
        </a:xfrm>
        <a:prstGeom prst="chevron">
          <a:avLst/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/>
            <a:t>Presentation online</a:t>
          </a:r>
        </a:p>
      </dsp:txBody>
      <dsp:txXfrm>
        <a:off x="6831618" y="200609"/>
        <a:ext cx="1517231" cy="606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24265-34E2-4A1C-8CDA-3D74652CA01F}" type="datetimeFigureOut">
              <a:rPr lang="zh-CN" altLang="en-US" smtClean="0"/>
              <a:pPr/>
              <a:t>2017/8/5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F82F1-E6E4-4A8A-8077-7588075E3F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本模板由微信公众号欢乐</a:t>
            </a:r>
            <a:r>
              <a:rPr lang="en-US" altLang="zh-CN"/>
              <a:t>PPT</a:t>
            </a:r>
            <a:r>
              <a:rPr lang="zh-CN" altLang="en-US"/>
              <a:t>和夏影联合发布，请勿私自传播；更多模板和教程，请关注微信公众号：欢乐</a:t>
            </a:r>
            <a:r>
              <a:rPr lang="en-US" altLang="zh-CN"/>
              <a:t>PPT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219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AFB81E-0ABA-0F4A-8269-19306F649C40}" type="slidenum">
              <a:rPr lang="en-US"/>
              <a:pPr/>
              <a:t>3</a:t>
            </a:fld>
            <a:endParaRPr lang="en-US"/>
          </a:p>
        </p:txBody>
      </p:sp>
      <p:sp>
        <p:nvSpPr>
          <p:cNvPr id="81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3738"/>
            <a:ext cx="6086475" cy="3424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60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82F1-E6E4-4A8A-8077-7588075E3F4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82F1-E6E4-4A8A-8077-7588075E3F4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82F1-E6E4-4A8A-8077-7588075E3F4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1A4E-9A17-4CF3-8427-47BC7A73B687}" type="datetimeFigureOut">
              <a:rPr lang="zh-CN" altLang="en-US" smtClean="0"/>
              <a:pPr/>
              <a:t>2017/8/5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4ABF-AF69-44B0-B214-CC10955E76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1A4E-9A17-4CF3-8427-47BC7A73B687}" type="datetimeFigureOut">
              <a:rPr lang="zh-CN" altLang="en-US" smtClean="0"/>
              <a:pPr/>
              <a:t>2017/8/5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4ABF-AF69-44B0-B214-CC10955E76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1A4E-9A17-4CF3-8427-47BC7A73B687}" type="datetimeFigureOut">
              <a:rPr lang="zh-CN" altLang="en-US" smtClean="0"/>
              <a:pPr/>
              <a:t>2017/8/5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4ABF-AF69-44B0-B214-CC10955E76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80670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Isosceles Triangle 104"/>
          <p:cNvSpPr/>
          <p:nvPr userDrawn="1"/>
        </p:nvSpPr>
        <p:spPr>
          <a:xfrm rot="16200000">
            <a:off x="-13575" y="1182761"/>
            <a:ext cx="644201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Isosceles Triangle 105"/>
          <p:cNvSpPr/>
          <p:nvPr userDrawn="1"/>
        </p:nvSpPr>
        <p:spPr>
          <a:xfrm rot="5400000">
            <a:off x="-13575" y="1501208"/>
            <a:ext cx="644201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Isosceles Triangle 106"/>
          <p:cNvSpPr/>
          <p:nvPr userDrawn="1"/>
        </p:nvSpPr>
        <p:spPr>
          <a:xfrm rot="16200000">
            <a:off x="-13575" y="1819655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Isosceles Triangle 107"/>
          <p:cNvSpPr/>
          <p:nvPr userDrawn="1"/>
        </p:nvSpPr>
        <p:spPr>
          <a:xfrm rot="5400000">
            <a:off x="-13575" y="2138102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Isosceles Triangle 108"/>
          <p:cNvSpPr/>
          <p:nvPr userDrawn="1"/>
        </p:nvSpPr>
        <p:spPr>
          <a:xfrm rot="16200000">
            <a:off x="-13575" y="2456549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Isosceles Triangle 110"/>
          <p:cNvSpPr/>
          <p:nvPr userDrawn="1"/>
        </p:nvSpPr>
        <p:spPr>
          <a:xfrm rot="5400000">
            <a:off x="595011" y="1184823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Isosceles Triangle 111"/>
          <p:cNvSpPr/>
          <p:nvPr userDrawn="1"/>
        </p:nvSpPr>
        <p:spPr>
          <a:xfrm rot="5400000">
            <a:off x="595011" y="1821718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Isosceles Triangle 112"/>
          <p:cNvSpPr/>
          <p:nvPr userDrawn="1"/>
        </p:nvSpPr>
        <p:spPr>
          <a:xfrm rot="16200000">
            <a:off x="603478" y="2136511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Isosceles Triangle 113"/>
          <p:cNvSpPr/>
          <p:nvPr userDrawn="1"/>
        </p:nvSpPr>
        <p:spPr>
          <a:xfrm rot="5400000">
            <a:off x="603478" y="2454958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Isosceles Triangle 114"/>
          <p:cNvSpPr/>
          <p:nvPr userDrawn="1"/>
        </p:nvSpPr>
        <p:spPr>
          <a:xfrm rot="5400000">
            <a:off x="-13575" y="2774683"/>
            <a:ext cx="644201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 userDrawn="1"/>
        </p:nvSpPr>
        <p:spPr>
          <a:xfrm rot="16200000">
            <a:off x="-13575" y="3093130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Isosceles Triangle 118"/>
          <p:cNvSpPr/>
          <p:nvPr userDrawn="1"/>
        </p:nvSpPr>
        <p:spPr>
          <a:xfrm rot="16200000">
            <a:off x="603478" y="2775468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Isosceles Triangle 119"/>
          <p:cNvSpPr/>
          <p:nvPr userDrawn="1"/>
        </p:nvSpPr>
        <p:spPr>
          <a:xfrm rot="5400000">
            <a:off x="603478" y="3093915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Isosceles Triangle 120"/>
          <p:cNvSpPr/>
          <p:nvPr userDrawn="1"/>
        </p:nvSpPr>
        <p:spPr>
          <a:xfrm rot="16200000">
            <a:off x="601783" y="3414758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Isosceles Triangle 124"/>
          <p:cNvSpPr/>
          <p:nvPr userDrawn="1"/>
        </p:nvSpPr>
        <p:spPr>
          <a:xfrm rot="16200000">
            <a:off x="1212062" y="1819655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Isosceles Triangle 127"/>
          <p:cNvSpPr/>
          <p:nvPr userDrawn="1"/>
        </p:nvSpPr>
        <p:spPr>
          <a:xfrm rot="16200000">
            <a:off x="1820647" y="1497556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Isosceles Triangle 129"/>
          <p:cNvSpPr/>
          <p:nvPr userDrawn="1"/>
        </p:nvSpPr>
        <p:spPr>
          <a:xfrm rot="5400000">
            <a:off x="1820647" y="1816003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Isosceles Triangle 130"/>
          <p:cNvSpPr/>
          <p:nvPr userDrawn="1"/>
        </p:nvSpPr>
        <p:spPr>
          <a:xfrm rot="16200000">
            <a:off x="1820646" y="2136981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Isosceles Triangle 135"/>
          <p:cNvSpPr/>
          <p:nvPr userDrawn="1"/>
        </p:nvSpPr>
        <p:spPr>
          <a:xfrm rot="16200000">
            <a:off x="1212062" y="3730024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 userDrawn="1"/>
        </p:nvSpPr>
        <p:spPr>
          <a:xfrm rot="16200000">
            <a:off x="1829114" y="3408709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Isosceles Triangle 139"/>
          <p:cNvSpPr/>
          <p:nvPr userDrawn="1"/>
        </p:nvSpPr>
        <p:spPr>
          <a:xfrm rot="5400000">
            <a:off x="1829114" y="3727156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Isosceles Triangle 140"/>
          <p:cNvSpPr/>
          <p:nvPr userDrawn="1"/>
        </p:nvSpPr>
        <p:spPr>
          <a:xfrm rot="16200000">
            <a:off x="2437698" y="1174260"/>
            <a:ext cx="644201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Isosceles Triangle 144"/>
          <p:cNvSpPr/>
          <p:nvPr userDrawn="1"/>
        </p:nvSpPr>
        <p:spPr>
          <a:xfrm rot="16200000">
            <a:off x="2437698" y="2468078"/>
            <a:ext cx="644201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Isosceles Triangle 148"/>
          <p:cNvSpPr/>
          <p:nvPr userDrawn="1"/>
        </p:nvSpPr>
        <p:spPr>
          <a:xfrm rot="16200000">
            <a:off x="3054750" y="2147941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Isosceles Triangle 149"/>
          <p:cNvSpPr/>
          <p:nvPr userDrawn="1"/>
        </p:nvSpPr>
        <p:spPr>
          <a:xfrm rot="5400000">
            <a:off x="3054750" y="2466388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Isosceles Triangle 151"/>
          <p:cNvSpPr/>
          <p:nvPr userDrawn="1"/>
        </p:nvSpPr>
        <p:spPr>
          <a:xfrm rot="16260000">
            <a:off x="2446463" y="3096917"/>
            <a:ext cx="630058" cy="60350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Isosceles Triangle 154"/>
          <p:cNvSpPr/>
          <p:nvPr userDrawn="1"/>
        </p:nvSpPr>
        <p:spPr>
          <a:xfrm rot="16200000">
            <a:off x="3054750" y="2781183"/>
            <a:ext cx="644201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Isosceles Triangle 168"/>
          <p:cNvSpPr/>
          <p:nvPr userDrawn="1"/>
        </p:nvSpPr>
        <p:spPr>
          <a:xfrm rot="5400000">
            <a:off x="3671800" y="2788018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Isosceles Triangle 169"/>
          <p:cNvSpPr/>
          <p:nvPr userDrawn="1"/>
        </p:nvSpPr>
        <p:spPr>
          <a:xfrm rot="16200000">
            <a:off x="3671800" y="3106465"/>
            <a:ext cx="644201" cy="61705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Picture Placeholder 177"/>
          <p:cNvSpPr>
            <a:spLocks noGrp="1"/>
          </p:cNvSpPr>
          <p:nvPr>
            <p:ph type="pic" sz="quarter" idx="10"/>
          </p:nvPr>
        </p:nvSpPr>
        <p:spPr>
          <a:xfrm>
            <a:off x="1234103" y="2118296"/>
            <a:ext cx="1834220" cy="1914925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0" name="Picture Placeholder 177"/>
          <p:cNvSpPr>
            <a:spLocks noGrp="1"/>
          </p:cNvSpPr>
          <p:nvPr>
            <p:ph type="pic" sz="quarter" idx="11"/>
          </p:nvPr>
        </p:nvSpPr>
        <p:spPr>
          <a:xfrm>
            <a:off x="2451273" y="1503720"/>
            <a:ext cx="1234103" cy="128840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1" name="Picture Placeholder 177"/>
          <p:cNvSpPr>
            <a:spLocks noGrp="1"/>
          </p:cNvSpPr>
          <p:nvPr>
            <p:ph type="pic" sz="quarter" idx="12"/>
          </p:nvPr>
        </p:nvSpPr>
        <p:spPr>
          <a:xfrm>
            <a:off x="2446194" y="3389019"/>
            <a:ext cx="1234103" cy="128840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0900" y="1980059"/>
            <a:ext cx="3556000" cy="44533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>
                    <a:lumMod val="50000"/>
                  </a:schemeClr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dirty="0" err="1"/>
              <a:t>Xpress</a:t>
            </a:r>
            <a:endParaRPr lang="es-ES_tradnl" dirty="0"/>
          </a:p>
        </p:txBody>
      </p:sp>
      <p:sp>
        <p:nvSpPr>
          <p:cNvPr id="18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60900" y="2448907"/>
            <a:ext cx="3556000" cy="32858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60900" y="2828879"/>
            <a:ext cx="3556000" cy="6459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</a:t>
            </a:r>
            <a:r>
              <a:rPr lang="en-US" dirty="0"/>
              <a:t> </a:t>
            </a:r>
            <a:r>
              <a:rPr lang="en-US" dirty="0" err="1"/>
              <a:t>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20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300"/>
                            </p:stCondLst>
                            <p:childTnLst>
                              <p:par>
                                <p:cTn id="164" presetID="53" presetClass="entr" presetSubtype="16" fill="hold" grpId="0" nodeType="after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00"/>
                            </p:stCondLst>
                            <p:childTnLst>
                              <p:par>
                                <p:cTn id="170" presetID="53" presetClass="entr" presetSubtype="16" fill="hold" grpId="0" nodeType="after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900"/>
                            </p:stCondLst>
                            <p:childTnLst>
                              <p:par>
                                <p:cTn id="176" presetID="53" presetClass="entr" presetSubtype="16" fill="hold" grpId="0" nodeType="after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109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9" grpId="0" animBg="1"/>
      <p:bldP spid="120" grpId="0" animBg="1"/>
      <p:bldP spid="121" grpId="0" animBg="1"/>
      <p:bldP spid="125" grpId="0" animBg="1"/>
      <p:bldP spid="128" grpId="0" animBg="1"/>
      <p:bldP spid="130" grpId="0" animBg="1"/>
      <p:bldP spid="131" grpId="0" animBg="1"/>
      <p:bldP spid="136" grpId="0" animBg="1"/>
      <p:bldP spid="139" grpId="0" animBg="1"/>
      <p:bldP spid="140" grpId="0" animBg="1"/>
      <p:bldP spid="141" grpId="0" animBg="1"/>
      <p:bldP spid="145" grpId="0" animBg="1"/>
      <p:bldP spid="149" grpId="0" animBg="1"/>
      <p:bldP spid="150" grpId="0" animBg="1"/>
      <p:bldP spid="152" grpId="0" animBg="1"/>
      <p:bldP spid="155" grpId="0" animBg="1"/>
      <p:bldP spid="169" grpId="0" animBg="1"/>
      <p:bldP spid="170" grpId="0" animBg="1"/>
      <p:bldP spid="178" grpId="0"/>
      <p:bldP spid="180" grpId="0"/>
      <p:bldP spid="181" grpId="0"/>
      <p:bldP spid="18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8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8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1A4E-9A17-4CF3-8427-47BC7A73B687}" type="datetimeFigureOut">
              <a:rPr lang="zh-CN" altLang="en-US" smtClean="0"/>
              <a:pPr/>
              <a:t>2017/8/5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4ABF-AF69-44B0-B214-CC10955E76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1A4E-9A17-4CF3-8427-47BC7A73B687}" type="datetimeFigureOut">
              <a:rPr lang="zh-CN" altLang="en-US" smtClean="0"/>
              <a:pPr/>
              <a:t>2017/8/5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4ABF-AF69-44B0-B214-CC10955E76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1A4E-9A17-4CF3-8427-47BC7A73B687}" type="datetimeFigureOut">
              <a:rPr lang="zh-CN" altLang="en-US" smtClean="0"/>
              <a:pPr/>
              <a:t>2017/8/5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4ABF-AF69-44B0-B214-CC10955E76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1A4E-9A17-4CF3-8427-47BC7A73B687}" type="datetimeFigureOut">
              <a:rPr lang="zh-CN" altLang="en-US" smtClean="0"/>
              <a:pPr/>
              <a:t>2017/8/5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4ABF-AF69-44B0-B214-CC10955E76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1A4E-9A17-4CF3-8427-47BC7A73B687}" type="datetimeFigureOut">
              <a:rPr lang="zh-CN" altLang="en-US" smtClean="0"/>
              <a:pPr/>
              <a:t>2017/8/5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4ABF-AF69-44B0-B214-CC10955E76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1A4E-9A17-4CF3-8427-47BC7A73B687}" type="datetimeFigureOut">
              <a:rPr lang="zh-CN" altLang="en-US" smtClean="0"/>
              <a:pPr/>
              <a:t>2017/8/5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4ABF-AF69-44B0-B214-CC10955E76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1A4E-9A17-4CF3-8427-47BC7A73B687}" type="datetimeFigureOut">
              <a:rPr lang="zh-CN" altLang="en-US" smtClean="0"/>
              <a:pPr/>
              <a:t>2017/8/5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4ABF-AF69-44B0-B214-CC10955E76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1A4E-9A17-4CF3-8427-47BC7A73B687}" type="datetimeFigureOut">
              <a:rPr lang="zh-CN" altLang="en-US" smtClean="0"/>
              <a:pPr/>
              <a:t>2017/8/5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B4ABF-AF69-44B0-B214-CC10955E76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E1A4E-9A17-4CF3-8427-47BC7A73B687}" type="datetimeFigureOut">
              <a:rPr lang="zh-CN" altLang="en-US" smtClean="0"/>
              <a:pPr/>
              <a:t>2017/8/5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B4ABF-AF69-44B0-B214-CC10955E76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star\720\aa\babara%20bush\&#31070;&#25506;&#22799;&#27931;&#20811;&#31532;&#19977;&#23395;02%20%20%20&#21367;&#31119;&#23130;&#31036;&#31069;&#35789;&#12290;_&#39640;&#28165;.%5bSplitIt%5d.mp4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audio" Target="file:///D:\star\720\aa\babara%20bush\Yin%20-2.mp3" TargetMode="External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audio" Target="file:///D:\star\720\aa\babara%20bush\victoria%20-3.mp3" TargetMode="External"/><Relationship Id="rId1" Type="http://schemas.openxmlformats.org/officeDocument/2006/relationships/audio" Target="file:///D:\star\720\aa\babara%20bush\david%20-1.mp3" TargetMode="Externa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7.jpeg"/><Relationship Id="rId4" Type="http://schemas.openxmlformats.org/officeDocument/2006/relationships/audio" Target="file:///D:\star\720\aa\babara%20bush\june%20-4.mp3" TargetMode="External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39952" y="2283718"/>
            <a:ext cx="4752528" cy="64807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4400" b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  <a:sym typeface="+mn-lt"/>
              </a:rPr>
              <a:t>Audience Analysis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88024" y="2931790"/>
            <a:ext cx="3339976" cy="64807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  <a:cs typeface="+mn-ea"/>
                <a:sym typeface="+mn-lt"/>
              </a:rPr>
              <a:t>    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In Public Speaking</a:t>
            </a:r>
            <a:endParaRPr lang="en-US" sz="2800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33975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76213" y="0"/>
            <a:ext cx="2595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bg1"/>
                </a:solidFill>
                <a:latin typeface="Book Antiqua" pitchFamily="18" charset="0"/>
                <a:ea typeface="Meiryo" pitchFamily="34" charset="-128"/>
                <a:cs typeface="Meiryo" pitchFamily="34" charset="-128"/>
              </a:rPr>
              <a:t>Flipped Class</a:t>
            </a:r>
            <a:endParaRPr lang="zh-CN" altLang="zh-CN" sz="2000" b="1" dirty="0">
              <a:solidFill>
                <a:schemeClr val="bg1"/>
              </a:solidFill>
              <a:latin typeface="Book Antiqua" pitchFamily="18" charset="0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27" name="图片占位符 26" descr="20140112042729332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113" r="2113"/>
          <a:stretch>
            <a:fillRect/>
          </a:stretch>
        </p:blipFill>
        <p:spPr>
          <a:xfrm>
            <a:off x="1259632" y="2139702"/>
            <a:ext cx="1834220" cy="1914925"/>
          </a:xfrm>
        </p:spPr>
      </p:pic>
      <p:pic>
        <p:nvPicPr>
          <p:cNvPr id="33" name="图片占位符 32" descr="timg (7)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 l="13159" r="13159"/>
          <a:stretch>
            <a:fillRect/>
          </a:stretch>
        </p:blipFill>
        <p:spPr/>
      </p:pic>
      <p:pic>
        <p:nvPicPr>
          <p:cNvPr id="35" name="图片占位符 34" descr="timg (13).jpg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rcRect l="19285" r="19285"/>
          <a:stretch>
            <a:fillRect/>
          </a:stretch>
        </p:blipFill>
        <p:spPr/>
      </p:pic>
      <p:cxnSp>
        <p:nvCxnSpPr>
          <p:cNvPr id="10" name="直接连接符 9"/>
          <p:cNvCxnSpPr/>
          <p:nvPr/>
        </p:nvCxnSpPr>
        <p:spPr>
          <a:xfrm>
            <a:off x="4355976" y="3003798"/>
            <a:ext cx="410445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676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1" name="Picture 3" descr="C:\Users\Amber\Desktop\514a85d645a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55068"/>
            <a:ext cx="3888432" cy="3888432"/>
          </a:xfrm>
          <a:prstGeom prst="rect">
            <a:avLst/>
          </a:prstGeom>
          <a:noFill/>
        </p:spPr>
      </p:pic>
      <p:pic>
        <p:nvPicPr>
          <p:cNvPr id="7172" name="Picture 4" descr="C:\Users\Amber\Desktop\20120112102333_GvmF4.thumb.700_0.jpg"/>
          <p:cNvPicPr>
            <a:picLocks noChangeAspect="1" noChangeArrowheads="1"/>
          </p:cNvPicPr>
          <p:nvPr/>
        </p:nvPicPr>
        <p:blipFill>
          <a:blip r:embed="rId3" cstate="print"/>
          <a:srcRect t="33413" b="33741"/>
          <a:stretch>
            <a:fillRect/>
          </a:stretch>
        </p:blipFill>
        <p:spPr bwMode="auto">
          <a:xfrm>
            <a:off x="5148064" y="1275606"/>
            <a:ext cx="3024336" cy="3867894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67544" y="1203598"/>
            <a:ext cx="62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zh-CN" alt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60032" y="120359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zh-CN" alt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" y="0"/>
            <a:ext cx="27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1"/>
                </a:solidFill>
                <a:latin typeface="Book Antiqua" pitchFamily="18" charset="0"/>
                <a:ea typeface="Meiryo" pitchFamily="34" charset="-128"/>
                <a:cs typeface="Meiryo" pitchFamily="34" charset="-128"/>
              </a:rPr>
              <a:t>Practices</a:t>
            </a:r>
            <a:endParaRPr lang="zh-CN" altLang="zh-CN" sz="2000" b="1" dirty="0">
              <a:solidFill>
                <a:schemeClr val="bg1"/>
              </a:solidFill>
              <a:latin typeface="Book Antiqua" pitchFamily="18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9" name="圆角矩形 10"/>
          <p:cNvSpPr>
            <a:spLocks noChangeArrowheads="1"/>
          </p:cNvSpPr>
          <p:nvPr/>
        </p:nvSpPr>
        <p:spPr bwMode="auto">
          <a:xfrm>
            <a:off x="2843808" y="195486"/>
            <a:ext cx="3096344" cy="9361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r>
              <a:rPr lang="en-US" altLang="zh-CN" sz="2400" dirty="0" smtClean="0">
                <a:solidFill>
                  <a:srgbClr val="000000"/>
                </a:solidFill>
                <a:cs typeface="Arial" pitchFamily="34" charset="0"/>
              </a:rPr>
              <a:t>A father who is a </a:t>
            </a:r>
          </a:p>
          <a:p>
            <a:r>
              <a:rPr lang="en-US" altLang="zh-CN" sz="2400" dirty="0" smtClean="0">
                <a:solidFill>
                  <a:srgbClr val="000000"/>
                </a:solidFill>
                <a:cs typeface="Arial" pitchFamily="34" charset="0"/>
              </a:rPr>
              <a:t>heavy smoker</a:t>
            </a:r>
            <a:endParaRPr lang="zh-CN" alt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心形 10"/>
          <p:cNvSpPr/>
          <p:nvPr/>
        </p:nvSpPr>
        <p:spPr>
          <a:xfrm>
            <a:off x="5292080" y="555526"/>
            <a:ext cx="360040" cy="36004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85714E-6 L -0.46858 0.17494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5032" y="-524594"/>
            <a:ext cx="7813376" cy="6675776"/>
          </a:xfrm>
          <a:prstGeom prst="rect">
            <a:avLst/>
          </a:prstGeom>
        </p:spPr>
      </p:pic>
      <p:grpSp>
        <p:nvGrpSpPr>
          <p:cNvPr id="118" name="组合 2"/>
          <p:cNvGrpSpPr/>
          <p:nvPr/>
        </p:nvGrpSpPr>
        <p:grpSpPr>
          <a:xfrm>
            <a:off x="0" y="4731990"/>
            <a:ext cx="9144001" cy="411510"/>
            <a:chOff x="-3175" y="3186116"/>
            <a:chExt cx="12203113" cy="490538"/>
          </a:xfrm>
        </p:grpSpPr>
        <p:sp>
          <p:nvSpPr>
            <p:cNvPr id="4" name="Freeform 721"/>
            <p:cNvSpPr>
              <a:spLocks/>
            </p:cNvSpPr>
            <p:nvPr/>
          </p:nvSpPr>
          <p:spPr bwMode="auto">
            <a:xfrm>
              <a:off x="3270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Oval 722"/>
            <p:cNvSpPr>
              <a:spLocks noChangeArrowheads="1"/>
            </p:cNvSpPr>
            <p:nvPr/>
          </p:nvSpPr>
          <p:spPr bwMode="auto">
            <a:xfrm>
              <a:off x="3841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723"/>
            <p:cNvSpPr>
              <a:spLocks/>
            </p:cNvSpPr>
            <p:nvPr/>
          </p:nvSpPr>
          <p:spPr bwMode="auto">
            <a:xfrm>
              <a:off x="44450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724"/>
            <p:cNvSpPr>
              <a:spLocks/>
            </p:cNvSpPr>
            <p:nvPr/>
          </p:nvSpPr>
          <p:spPr bwMode="auto">
            <a:xfrm>
              <a:off x="32385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Oval 725"/>
            <p:cNvSpPr>
              <a:spLocks noChangeArrowheads="1"/>
            </p:cNvSpPr>
            <p:nvPr/>
          </p:nvSpPr>
          <p:spPr bwMode="auto">
            <a:xfrm>
              <a:off x="3810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Oval 726"/>
            <p:cNvSpPr>
              <a:spLocks noChangeArrowheads="1"/>
            </p:cNvSpPr>
            <p:nvPr/>
          </p:nvSpPr>
          <p:spPr bwMode="auto">
            <a:xfrm>
              <a:off x="8826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Oval 727"/>
            <p:cNvSpPr>
              <a:spLocks noChangeArrowheads="1"/>
            </p:cNvSpPr>
            <p:nvPr/>
          </p:nvSpPr>
          <p:spPr bwMode="auto">
            <a:xfrm>
              <a:off x="935038" y="3194054"/>
              <a:ext cx="15875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728"/>
            <p:cNvSpPr>
              <a:spLocks/>
            </p:cNvSpPr>
            <p:nvPr/>
          </p:nvSpPr>
          <p:spPr bwMode="auto">
            <a:xfrm>
              <a:off x="1000125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729"/>
            <p:cNvSpPr>
              <a:spLocks/>
            </p:cNvSpPr>
            <p:nvPr/>
          </p:nvSpPr>
          <p:spPr bwMode="auto">
            <a:xfrm>
              <a:off x="87788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Oval 730"/>
            <p:cNvSpPr>
              <a:spLocks noChangeArrowheads="1"/>
            </p:cNvSpPr>
            <p:nvPr/>
          </p:nvSpPr>
          <p:spPr bwMode="auto">
            <a:xfrm>
              <a:off x="935038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731"/>
            <p:cNvSpPr>
              <a:spLocks/>
            </p:cNvSpPr>
            <p:nvPr/>
          </p:nvSpPr>
          <p:spPr bwMode="auto">
            <a:xfrm>
              <a:off x="14382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Oval 732"/>
            <p:cNvSpPr>
              <a:spLocks noChangeArrowheads="1"/>
            </p:cNvSpPr>
            <p:nvPr/>
          </p:nvSpPr>
          <p:spPr bwMode="auto">
            <a:xfrm>
              <a:off x="149066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733"/>
            <p:cNvSpPr>
              <a:spLocks/>
            </p:cNvSpPr>
            <p:nvPr/>
          </p:nvSpPr>
          <p:spPr bwMode="auto">
            <a:xfrm>
              <a:off x="15557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734"/>
            <p:cNvSpPr>
              <a:spLocks/>
            </p:cNvSpPr>
            <p:nvPr/>
          </p:nvSpPr>
          <p:spPr bwMode="auto">
            <a:xfrm>
              <a:off x="143351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Oval 735"/>
            <p:cNvSpPr>
              <a:spLocks noChangeArrowheads="1"/>
            </p:cNvSpPr>
            <p:nvPr/>
          </p:nvSpPr>
          <p:spPr bwMode="auto">
            <a:xfrm>
              <a:off x="1487488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Oval 736"/>
            <p:cNvSpPr>
              <a:spLocks noChangeArrowheads="1"/>
            </p:cNvSpPr>
            <p:nvPr/>
          </p:nvSpPr>
          <p:spPr bwMode="auto">
            <a:xfrm>
              <a:off x="1992313" y="3273429"/>
              <a:ext cx="15875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737"/>
            <p:cNvSpPr>
              <a:spLocks/>
            </p:cNvSpPr>
            <p:nvPr/>
          </p:nvSpPr>
          <p:spPr bwMode="auto">
            <a:xfrm>
              <a:off x="2046288" y="3194054"/>
              <a:ext cx="11113" cy="14288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738"/>
            <p:cNvSpPr>
              <a:spLocks/>
            </p:cNvSpPr>
            <p:nvPr/>
          </p:nvSpPr>
          <p:spPr bwMode="auto">
            <a:xfrm>
              <a:off x="2106613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739"/>
            <p:cNvSpPr>
              <a:spLocks/>
            </p:cNvSpPr>
            <p:nvPr/>
          </p:nvSpPr>
          <p:spPr bwMode="auto">
            <a:xfrm>
              <a:off x="19891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Oval 740"/>
            <p:cNvSpPr>
              <a:spLocks noChangeArrowheads="1"/>
            </p:cNvSpPr>
            <p:nvPr/>
          </p:nvSpPr>
          <p:spPr bwMode="auto">
            <a:xfrm>
              <a:off x="2041525" y="3328991"/>
              <a:ext cx="1270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741"/>
            <p:cNvSpPr>
              <a:spLocks/>
            </p:cNvSpPr>
            <p:nvPr/>
          </p:nvSpPr>
          <p:spPr bwMode="auto">
            <a:xfrm>
              <a:off x="25447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742"/>
            <p:cNvSpPr>
              <a:spLocks/>
            </p:cNvSpPr>
            <p:nvPr/>
          </p:nvSpPr>
          <p:spPr bwMode="auto">
            <a:xfrm>
              <a:off x="2601913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743"/>
            <p:cNvSpPr>
              <a:spLocks/>
            </p:cNvSpPr>
            <p:nvPr/>
          </p:nvSpPr>
          <p:spPr bwMode="auto">
            <a:xfrm>
              <a:off x="2662238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744"/>
            <p:cNvSpPr>
              <a:spLocks/>
            </p:cNvSpPr>
            <p:nvPr/>
          </p:nvSpPr>
          <p:spPr bwMode="auto">
            <a:xfrm>
              <a:off x="2544763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Oval 745"/>
            <p:cNvSpPr>
              <a:spLocks noChangeArrowheads="1"/>
            </p:cNvSpPr>
            <p:nvPr/>
          </p:nvSpPr>
          <p:spPr bwMode="auto">
            <a:xfrm>
              <a:off x="259715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Oval 746"/>
            <p:cNvSpPr>
              <a:spLocks noChangeArrowheads="1"/>
            </p:cNvSpPr>
            <p:nvPr/>
          </p:nvSpPr>
          <p:spPr bwMode="auto">
            <a:xfrm>
              <a:off x="309880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Oval 747"/>
            <p:cNvSpPr>
              <a:spLocks noChangeArrowheads="1"/>
            </p:cNvSpPr>
            <p:nvPr/>
          </p:nvSpPr>
          <p:spPr bwMode="auto">
            <a:xfrm>
              <a:off x="3155950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748"/>
            <p:cNvSpPr>
              <a:spLocks/>
            </p:cNvSpPr>
            <p:nvPr/>
          </p:nvSpPr>
          <p:spPr bwMode="auto">
            <a:xfrm>
              <a:off x="32178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749"/>
            <p:cNvSpPr>
              <a:spLocks/>
            </p:cNvSpPr>
            <p:nvPr/>
          </p:nvSpPr>
          <p:spPr bwMode="auto">
            <a:xfrm>
              <a:off x="3098800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3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Oval 750"/>
            <p:cNvSpPr>
              <a:spLocks noChangeArrowheads="1"/>
            </p:cNvSpPr>
            <p:nvPr/>
          </p:nvSpPr>
          <p:spPr bwMode="auto">
            <a:xfrm>
              <a:off x="3152775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751"/>
            <p:cNvSpPr>
              <a:spLocks/>
            </p:cNvSpPr>
            <p:nvPr/>
          </p:nvSpPr>
          <p:spPr bwMode="auto">
            <a:xfrm>
              <a:off x="36544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Oval 752"/>
            <p:cNvSpPr>
              <a:spLocks noChangeArrowheads="1"/>
            </p:cNvSpPr>
            <p:nvPr/>
          </p:nvSpPr>
          <p:spPr bwMode="auto">
            <a:xfrm>
              <a:off x="37115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753"/>
            <p:cNvSpPr>
              <a:spLocks/>
            </p:cNvSpPr>
            <p:nvPr/>
          </p:nvSpPr>
          <p:spPr bwMode="auto">
            <a:xfrm>
              <a:off x="37734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754"/>
            <p:cNvSpPr>
              <a:spLocks/>
            </p:cNvSpPr>
            <p:nvPr/>
          </p:nvSpPr>
          <p:spPr bwMode="auto">
            <a:xfrm>
              <a:off x="365125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Oval 755"/>
            <p:cNvSpPr>
              <a:spLocks noChangeArrowheads="1"/>
            </p:cNvSpPr>
            <p:nvPr/>
          </p:nvSpPr>
          <p:spPr bwMode="auto">
            <a:xfrm>
              <a:off x="37084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Oval 756"/>
            <p:cNvSpPr>
              <a:spLocks noChangeArrowheads="1"/>
            </p:cNvSpPr>
            <p:nvPr/>
          </p:nvSpPr>
          <p:spPr bwMode="auto">
            <a:xfrm>
              <a:off x="42100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Oval 757"/>
            <p:cNvSpPr>
              <a:spLocks noChangeArrowheads="1"/>
            </p:cNvSpPr>
            <p:nvPr/>
          </p:nvSpPr>
          <p:spPr bwMode="auto">
            <a:xfrm>
              <a:off x="4264025" y="3194054"/>
              <a:ext cx="14288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758"/>
            <p:cNvSpPr>
              <a:spLocks/>
            </p:cNvSpPr>
            <p:nvPr/>
          </p:nvSpPr>
          <p:spPr bwMode="auto">
            <a:xfrm>
              <a:off x="4327525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759"/>
            <p:cNvSpPr>
              <a:spLocks/>
            </p:cNvSpPr>
            <p:nvPr/>
          </p:nvSpPr>
          <p:spPr bwMode="auto">
            <a:xfrm>
              <a:off x="420687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Oval 760"/>
            <p:cNvSpPr>
              <a:spLocks noChangeArrowheads="1"/>
            </p:cNvSpPr>
            <p:nvPr/>
          </p:nvSpPr>
          <p:spPr bwMode="auto">
            <a:xfrm>
              <a:off x="4264025" y="3328991"/>
              <a:ext cx="635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761"/>
            <p:cNvSpPr>
              <a:spLocks/>
            </p:cNvSpPr>
            <p:nvPr/>
          </p:nvSpPr>
          <p:spPr bwMode="auto">
            <a:xfrm>
              <a:off x="47656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Oval 762"/>
            <p:cNvSpPr>
              <a:spLocks noChangeArrowheads="1"/>
            </p:cNvSpPr>
            <p:nvPr/>
          </p:nvSpPr>
          <p:spPr bwMode="auto">
            <a:xfrm>
              <a:off x="4818063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763"/>
            <p:cNvSpPr>
              <a:spLocks/>
            </p:cNvSpPr>
            <p:nvPr/>
          </p:nvSpPr>
          <p:spPr bwMode="auto">
            <a:xfrm>
              <a:off x="48831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764"/>
            <p:cNvSpPr>
              <a:spLocks/>
            </p:cNvSpPr>
            <p:nvPr/>
          </p:nvSpPr>
          <p:spPr bwMode="auto">
            <a:xfrm>
              <a:off x="476091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765"/>
            <p:cNvSpPr>
              <a:spLocks/>
            </p:cNvSpPr>
            <p:nvPr/>
          </p:nvSpPr>
          <p:spPr bwMode="auto">
            <a:xfrm>
              <a:off x="4814888" y="3328991"/>
              <a:ext cx="11113" cy="9525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Oval 766"/>
            <p:cNvSpPr>
              <a:spLocks noChangeArrowheads="1"/>
            </p:cNvSpPr>
            <p:nvPr/>
          </p:nvSpPr>
          <p:spPr bwMode="auto">
            <a:xfrm>
              <a:off x="5321300" y="3273429"/>
              <a:ext cx="14288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Oval 767"/>
            <p:cNvSpPr>
              <a:spLocks noChangeArrowheads="1"/>
            </p:cNvSpPr>
            <p:nvPr/>
          </p:nvSpPr>
          <p:spPr bwMode="auto">
            <a:xfrm>
              <a:off x="5373688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768"/>
            <p:cNvSpPr>
              <a:spLocks/>
            </p:cNvSpPr>
            <p:nvPr/>
          </p:nvSpPr>
          <p:spPr bwMode="auto">
            <a:xfrm>
              <a:off x="5434013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769"/>
            <p:cNvSpPr>
              <a:spLocks/>
            </p:cNvSpPr>
            <p:nvPr/>
          </p:nvSpPr>
          <p:spPr bwMode="auto">
            <a:xfrm>
              <a:off x="53165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770"/>
            <p:cNvSpPr>
              <a:spLocks/>
            </p:cNvSpPr>
            <p:nvPr/>
          </p:nvSpPr>
          <p:spPr bwMode="auto">
            <a:xfrm>
              <a:off x="5370513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771"/>
            <p:cNvSpPr>
              <a:spLocks/>
            </p:cNvSpPr>
            <p:nvPr/>
          </p:nvSpPr>
          <p:spPr bwMode="auto">
            <a:xfrm>
              <a:off x="58721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772"/>
            <p:cNvSpPr>
              <a:spLocks/>
            </p:cNvSpPr>
            <p:nvPr/>
          </p:nvSpPr>
          <p:spPr bwMode="auto">
            <a:xfrm>
              <a:off x="5929313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773"/>
            <p:cNvSpPr>
              <a:spLocks/>
            </p:cNvSpPr>
            <p:nvPr/>
          </p:nvSpPr>
          <p:spPr bwMode="auto">
            <a:xfrm>
              <a:off x="5989638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774"/>
            <p:cNvSpPr>
              <a:spLocks/>
            </p:cNvSpPr>
            <p:nvPr/>
          </p:nvSpPr>
          <p:spPr bwMode="auto">
            <a:xfrm>
              <a:off x="587216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Oval 775"/>
            <p:cNvSpPr>
              <a:spLocks noChangeArrowheads="1"/>
            </p:cNvSpPr>
            <p:nvPr/>
          </p:nvSpPr>
          <p:spPr bwMode="auto">
            <a:xfrm>
              <a:off x="5924550" y="3328991"/>
              <a:ext cx="1270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Oval 776"/>
            <p:cNvSpPr>
              <a:spLocks noChangeArrowheads="1"/>
            </p:cNvSpPr>
            <p:nvPr/>
          </p:nvSpPr>
          <p:spPr bwMode="auto">
            <a:xfrm>
              <a:off x="6427788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777"/>
            <p:cNvSpPr>
              <a:spLocks/>
            </p:cNvSpPr>
            <p:nvPr/>
          </p:nvSpPr>
          <p:spPr bwMode="auto">
            <a:xfrm>
              <a:off x="6484938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778"/>
            <p:cNvSpPr>
              <a:spLocks/>
            </p:cNvSpPr>
            <p:nvPr/>
          </p:nvSpPr>
          <p:spPr bwMode="auto">
            <a:xfrm>
              <a:off x="65452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779"/>
            <p:cNvSpPr>
              <a:spLocks/>
            </p:cNvSpPr>
            <p:nvPr/>
          </p:nvSpPr>
          <p:spPr bwMode="auto">
            <a:xfrm>
              <a:off x="6427788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Oval 780"/>
            <p:cNvSpPr>
              <a:spLocks noChangeArrowheads="1"/>
            </p:cNvSpPr>
            <p:nvPr/>
          </p:nvSpPr>
          <p:spPr bwMode="auto">
            <a:xfrm>
              <a:off x="6480175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781"/>
            <p:cNvSpPr>
              <a:spLocks/>
            </p:cNvSpPr>
            <p:nvPr/>
          </p:nvSpPr>
          <p:spPr bwMode="auto">
            <a:xfrm>
              <a:off x="69818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Oval 782"/>
            <p:cNvSpPr>
              <a:spLocks noChangeArrowheads="1"/>
            </p:cNvSpPr>
            <p:nvPr/>
          </p:nvSpPr>
          <p:spPr bwMode="auto">
            <a:xfrm>
              <a:off x="7038975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783"/>
            <p:cNvSpPr>
              <a:spLocks/>
            </p:cNvSpPr>
            <p:nvPr/>
          </p:nvSpPr>
          <p:spPr bwMode="auto">
            <a:xfrm>
              <a:off x="71008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784"/>
            <p:cNvSpPr>
              <a:spLocks/>
            </p:cNvSpPr>
            <p:nvPr/>
          </p:nvSpPr>
          <p:spPr bwMode="auto">
            <a:xfrm>
              <a:off x="6978650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Oval 785"/>
            <p:cNvSpPr>
              <a:spLocks noChangeArrowheads="1"/>
            </p:cNvSpPr>
            <p:nvPr/>
          </p:nvSpPr>
          <p:spPr bwMode="auto">
            <a:xfrm>
              <a:off x="70358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Oval 786"/>
            <p:cNvSpPr>
              <a:spLocks noChangeArrowheads="1"/>
            </p:cNvSpPr>
            <p:nvPr/>
          </p:nvSpPr>
          <p:spPr bwMode="auto">
            <a:xfrm>
              <a:off x="75374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Oval 787"/>
            <p:cNvSpPr>
              <a:spLocks noChangeArrowheads="1"/>
            </p:cNvSpPr>
            <p:nvPr/>
          </p:nvSpPr>
          <p:spPr bwMode="auto">
            <a:xfrm>
              <a:off x="7591425" y="3194054"/>
              <a:ext cx="14288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88"/>
            <p:cNvSpPr>
              <a:spLocks/>
            </p:cNvSpPr>
            <p:nvPr/>
          </p:nvSpPr>
          <p:spPr bwMode="auto">
            <a:xfrm>
              <a:off x="7656513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89"/>
            <p:cNvSpPr>
              <a:spLocks/>
            </p:cNvSpPr>
            <p:nvPr/>
          </p:nvSpPr>
          <p:spPr bwMode="auto">
            <a:xfrm>
              <a:off x="753427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Oval 790"/>
            <p:cNvSpPr>
              <a:spLocks noChangeArrowheads="1"/>
            </p:cNvSpPr>
            <p:nvPr/>
          </p:nvSpPr>
          <p:spPr bwMode="auto">
            <a:xfrm>
              <a:off x="7591425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91"/>
            <p:cNvSpPr>
              <a:spLocks/>
            </p:cNvSpPr>
            <p:nvPr/>
          </p:nvSpPr>
          <p:spPr bwMode="auto">
            <a:xfrm>
              <a:off x="80930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Oval 792"/>
            <p:cNvSpPr>
              <a:spLocks noChangeArrowheads="1"/>
            </p:cNvSpPr>
            <p:nvPr/>
          </p:nvSpPr>
          <p:spPr bwMode="auto">
            <a:xfrm>
              <a:off x="8147050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93"/>
            <p:cNvSpPr>
              <a:spLocks/>
            </p:cNvSpPr>
            <p:nvPr/>
          </p:nvSpPr>
          <p:spPr bwMode="auto">
            <a:xfrm>
              <a:off x="82105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94"/>
            <p:cNvSpPr>
              <a:spLocks/>
            </p:cNvSpPr>
            <p:nvPr/>
          </p:nvSpPr>
          <p:spPr bwMode="auto">
            <a:xfrm>
              <a:off x="808990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Oval 795"/>
            <p:cNvSpPr>
              <a:spLocks noChangeArrowheads="1"/>
            </p:cNvSpPr>
            <p:nvPr/>
          </p:nvSpPr>
          <p:spPr bwMode="auto">
            <a:xfrm>
              <a:off x="8147050" y="3328991"/>
              <a:ext cx="635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Oval 796"/>
            <p:cNvSpPr>
              <a:spLocks noChangeArrowheads="1"/>
            </p:cNvSpPr>
            <p:nvPr/>
          </p:nvSpPr>
          <p:spPr bwMode="auto">
            <a:xfrm>
              <a:off x="8648700" y="3273429"/>
              <a:ext cx="14288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Oval 797"/>
            <p:cNvSpPr>
              <a:spLocks noChangeArrowheads="1"/>
            </p:cNvSpPr>
            <p:nvPr/>
          </p:nvSpPr>
          <p:spPr bwMode="auto">
            <a:xfrm>
              <a:off x="8701088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798"/>
            <p:cNvSpPr>
              <a:spLocks/>
            </p:cNvSpPr>
            <p:nvPr/>
          </p:nvSpPr>
          <p:spPr bwMode="auto">
            <a:xfrm>
              <a:off x="8763000" y="3289304"/>
              <a:ext cx="14288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799"/>
            <p:cNvSpPr>
              <a:spLocks/>
            </p:cNvSpPr>
            <p:nvPr/>
          </p:nvSpPr>
          <p:spPr bwMode="auto">
            <a:xfrm>
              <a:off x="86439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00"/>
            <p:cNvSpPr>
              <a:spLocks/>
            </p:cNvSpPr>
            <p:nvPr/>
          </p:nvSpPr>
          <p:spPr bwMode="auto">
            <a:xfrm>
              <a:off x="8697913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01"/>
            <p:cNvSpPr>
              <a:spLocks/>
            </p:cNvSpPr>
            <p:nvPr/>
          </p:nvSpPr>
          <p:spPr bwMode="auto">
            <a:xfrm>
              <a:off x="91995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Oval 802"/>
            <p:cNvSpPr>
              <a:spLocks noChangeArrowheads="1"/>
            </p:cNvSpPr>
            <p:nvPr/>
          </p:nvSpPr>
          <p:spPr bwMode="auto">
            <a:xfrm>
              <a:off x="925671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03"/>
            <p:cNvSpPr>
              <a:spLocks/>
            </p:cNvSpPr>
            <p:nvPr/>
          </p:nvSpPr>
          <p:spPr bwMode="auto">
            <a:xfrm>
              <a:off x="9317038" y="3289304"/>
              <a:ext cx="12700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04"/>
            <p:cNvSpPr>
              <a:spLocks/>
            </p:cNvSpPr>
            <p:nvPr/>
          </p:nvSpPr>
          <p:spPr bwMode="auto">
            <a:xfrm>
              <a:off x="919956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Oval 805"/>
            <p:cNvSpPr>
              <a:spLocks noChangeArrowheads="1"/>
            </p:cNvSpPr>
            <p:nvPr/>
          </p:nvSpPr>
          <p:spPr bwMode="auto">
            <a:xfrm>
              <a:off x="9253538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Oval 806"/>
            <p:cNvSpPr>
              <a:spLocks noChangeArrowheads="1"/>
            </p:cNvSpPr>
            <p:nvPr/>
          </p:nvSpPr>
          <p:spPr bwMode="auto">
            <a:xfrm>
              <a:off x="9755188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07"/>
            <p:cNvSpPr>
              <a:spLocks/>
            </p:cNvSpPr>
            <p:nvPr/>
          </p:nvSpPr>
          <p:spPr bwMode="auto">
            <a:xfrm>
              <a:off x="9812338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808"/>
            <p:cNvSpPr>
              <a:spLocks/>
            </p:cNvSpPr>
            <p:nvPr/>
          </p:nvSpPr>
          <p:spPr bwMode="auto">
            <a:xfrm>
              <a:off x="98726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809"/>
            <p:cNvSpPr>
              <a:spLocks/>
            </p:cNvSpPr>
            <p:nvPr/>
          </p:nvSpPr>
          <p:spPr bwMode="auto">
            <a:xfrm>
              <a:off x="975518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Oval 810"/>
            <p:cNvSpPr>
              <a:spLocks noChangeArrowheads="1"/>
            </p:cNvSpPr>
            <p:nvPr/>
          </p:nvSpPr>
          <p:spPr bwMode="auto">
            <a:xfrm>
              <a:off x="9809163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811"/>
            <p:cNvSpPr>
              <a:spLocks/>
            </p:cNvSpPr>
            <p:nvPr/>
          </p:nvSpPr>
          <p:spPr bwMode="auto">
            <a:xfrm>
              <a:off x="1031081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Oval 812"/>
            <p:cNvSpPr>
              <a:spLocks noChangeArrowheads="1"/>
            </p:cNvSpPr>
            <p:nvPr/>
          </p:nvSpPr>
          <p:spPr bwMode="auto">
            <a:xfrm>
              <a:off x="1036796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813"/>
            <p:cNvSpPr>
              <a:spLocks/>
            </p:cNvSpPr>
            <p:nvPr/>
          </p:nvSpPr>
          <p:spPr bwMode="auto">
            <a:xfrm>
              <a:off x="104282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814"/>
            <p:cNvSpPr>
              <a:spLocks/>
            </p:cNvSpPr>
            <p:nvPr/>
          </p:nvSpPr>
          <p:spPr bwMode="auto">
            <a:xfrm>
              <a:off x="10306050" y="3424241"/>
              <a:ext cx="15875" cy="14288"/>
            </a:xfrm>
            <a:custGeom>
              <a:avLst/>
              <a:gdLst>
                <a:gd name="T0" fmla="*/ 1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1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815"/>
            <p:cNvSpPr>
              <a:spLocks/>
            </p:cNvSpPr>
            <p:nvPr/>
          </p:nvSpPr>
          <p:spPr bwMode="auto">
            <a:xfrm>
              <a:off x="10363200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Oval 816"/>
            <p:cNvSpPr>
              <a:spLocks noChangeArrowheads="1"/>
            </p:cNvSpPr>
            <p:nvPr/>
          </p:nvSpPr>
          <p:spPr bwMode="auto">
            <a:xfrm>
              <a:off x="10866438" y="3273429"/>
              <a:ext cx="17463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817"/>
            <p:cNvSpPr>
              <a:spLocks/>
            </p:cNvSpPr>
            <p:nvPr/>
          </p:nvSpPr>
          <p:spPr bwMode="auto">
            <a:xfrm>
              <a:off x="10918825" y="3194054"/>
              <a:ext cx="15875" cy="14288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2 h 3"/>
                <a:gd name="T4" fmla="*/ 2 w 4"/>
                <a:gd name="T5" fmla="*/ 0 h 3"/>
                <a:gd name="T6" fmla="*/ 0 w 4"/>
                <a:gd name="T7" fmla="*/ 2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818"/>
            <p:cNvSpPr>
              <a:spLocks/>
            </p:cNvSpPr>
            <p:nvPr/>
          </p:nvSpPr>
          <p:spPr bwMode="auto">
            <a:xfrm>
              <a:off x="10983913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819"/>
            <p:cNvSpPr>
              <a:spLocks/>
            </p:cNvSpPr>
            <p:nvPr/>
          </p:nvSpPr>
          <p:spPr bwMode="auto">
            <a:xfrm>
              <a:off x="10861675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Oval 820"/>
            <p:cNvSpPr>
              <a:spLocks noChangeArrowheads="1"/>
            </p:cNvSpPr>
            <p:nvPr/>
          </p:nvSpPr>
          <p:spPr bwMode="auto">
            <a:xfrm>
              <a:off x="10918825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Oval 821"/>
            <p:cNvSpPr>
              <a:spLocks noChangeArrowheads="1"/>
            </p:cNvSpPr>
            <p:nvPr/>
          </p:nvSpPr>
          <p:spPr bwMode="auto">
            <a:xfrm>
              <a:off x="11420475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Oval 822"/>
            <p:cNvSpPr>
              <a:spLocks noChangeArrowheads="1"/>
            </p:cNvSpPr>
            <p:nvPr/>
          </p:nvSpPr>
          <p:spPr bwMode="auto">
            <a:xfrm>
              <a:off x="11474450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823"/>
            <p:cNvSpPr>
              <a:spLocks/>
            </p:cNvSpPr>
            <p:nvPr/>
          </p:nvSpPr>
          <p:spPr bwMode="auto">
            <a:xfrm>
              <a:off x="1153953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824"/>
            <p:cNvSpPr>
              <a:spLocks/>
            </p:cNvSpPr>
            <p:nvPr/>
          </p:nvSpPr>
          <p:spPr bwMode="auto">
            <a:xfrm>
              <a:off x="1141730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Oval 825"/>
            <p:cNvSpPr>
              <a:spLocks noChangeArrowheads="1"/>
            </p:cNvSpPr>
            <p:nvPr/>
          </p:nvSpPr>
          <p:spPr bwMode="auto">
            <a:xfrm>
              <a:off x="11474450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826"/>
            <p:cNvSpPr>
              <a:spLocks/>
            </p:cNvSpPr>
            <p:nvPr/>
          </p:nvSpPr>
          <p:spPr bwMode="auto">
            <a:xfrm>
              <a:off x="11976100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5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Oval 827"/>
            <p:cNvSpPr>
              <a:spLocks noChangeArrowheads="1"/>
            </p:cNvSpPr>
            <p:nvPr/>
          </p:nvSpPr>
          <p:spPr bwMode="auto">
            <a:xfrm>
              <a:off x="120300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828"/>
            <p:cNvSpPr>
              <a:spLocks/>
            </p:cNvSpPr>
            <p:nvPr/>
          </p:nvSpPr>
          <p:spPr bwMode="auto">
            <a:xfrm>
              <a:off x="12090400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829"/>
            <p:cNvSpPr>
              <a:spLocks/>
            </p:cNvSpPr>
            <p:nvPr/>
          </p:nvSpPr>
          <p:spPr bwMode="auto">
            <a:xfrm>
              <a:off x="1197292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Oval 830"/>
            <p:cNvSpPr>
              <a:spLocks noChangeArrowheads="1"/>
            </p:cNvSpPr>
            <p:nvPr/>
          </p:nvSpPr>
          <p:spPr bwMode="auto">
            <a:xfrm>
              <a:off x="12025313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831"/>
            <p:cNvSpPr>
              <a:spLocks noEditPoints="1"/>
            </p:cNvSpPr>
            <p:nvPr/>
          </p:nvSpPr>
          <p:spPr bwMode="auto">
            <a:xfrm>
              <a:off x="-3175" y="3186116"/>
              <a:ext cx="12199938" cy="382588"/>
            </a:xfrm>
            <a:custGeom>
              <a:avLst/>
              <a:gdLst>
                <a:gd name="T0" fmla="*/ 3048 w 3208"/>
                <a:gd name="T1" fmla="*/ 53 h 88"/>
                <a:gd name="T2" fmla="*/ 2849 w 3208"/>
                <a:gd name="T3" fmla="*/ 40 h 88"/>
                <a:gd name="T4" fmla="*/ 2705 w 3208"/>
                <a:gd name="T5" fmla="*/ 54 h 88"/>
                <a:gd name="T6" fmla="*/ 2565 w 3208"/>
                <a:gd name="T7" fmla="*/ 37 h 88"/>
                <a:gd name="T8" fmla="*/ 2430 w 3208"/>
                <a:gd name="T9" fmla="*/ 36 h 88"/>
                <a:gd name="T10" fmla="*/ 2273 w 3208"/>
                <a:gd name="T11" fmla="*/ 11 h 88"/>
                <a:gd name="T12" fmla="*/ 2118 w 3208"/>
                <a:gd name="T13" fmla="*/ 0 h 88"/>
                <a:gd name="T14" fmla="*/ 1875 w 3208"/>
                <a:gd name="T15" fmla="*/ 52 h 88"/>
                <a:gd name="T16" fmla="*/ 1711 w 3208"/>
                <a:gd name="T17" fmla="*/ 51 h 88"/>
                <a:gd name="T18" fmla="*/ 1538 w 3208"/>
                <a:gd name="T19" fmla="*/ 44 h 88"/>
                <a:gd name="T20" fmla="*/ 1396 w 3208"/>
                <a:gd name="T21" fmla="*/ 51 h 88"/>
                <a:gd name="T22" fmla="*/ 1265 w 3208"/>
                <a:gd name="T23" fmla="*/ 42 h 88"/>
                <a:gd name="T24" fmla="*/ 1094 w 3208"/>
                <a:gd name="T25" fmla="*/ 24 h 88"/>
                <a:gd name="T26" fmla="*/ 979 w 3208"/>
                <a:gd name="T27" fmla="*/ 27 h 88"/>
                <a:gd name="T28" fmla="*/ 731 w 3208"/>
                <a:gd name="T29" fmla="*/ 69 h 88"/>
                <a:gd name="T30" fmla="*/ 573 w 3208"/>
                <a:gd name="T31" fmla="*/ 56 h 88"/>
                <a:gd name="T32" fmla="*/ 358 w 3208"/>
                <a:gd name="T33" fmla="*/ 68 h 88"/>
                <a:gd name="T34" fmla="*/ 220 w 3208"/>
                <a:gd name="T35" fmla="*/ 40 h 88"/>
                <a:gd name="T36" fmla="*/ 86 w 3208"/>
                <a:gd name="T37" fmla="*/ 43 h 88"/>
                <a:gd name="T38" fmla="*/ 457 w 3208"/>
                <a:gd name="T39" fmla="*/ 88 h 88"/>
                <a:gd name="T40" fmla="*/ 1286 w 3208"/>
                <a:gd name="T41" fmla="*/ 82 h 88"/>
                <a:gd name="T42" fmla="*/ 2076 w 3208"/>
                <a:gd name="T43" fmla="*/ 85 h 88"/>
                <a:gd name="T44" fmla="*/ 2898 w 3208"/>
                <a:gd name="T45" fmla="*/ 87 h 88"/>
                <a:gd name="T46" fmla="*/ 2908 w 3208"/>
                <a:gd name="T47" fmla="*/ 57 h 88"/>
                <a:gd name="T48" fmla="*/ 2414 w 3208"/>
                <a:gd name="T49" fmla="*/ 21 h 88"/>
                <a:gd name="T50" fmla="*/ 1837 w 3208"/>
                <a:gd name="T51" fmla="*/ 33 h 88"/>
                <a:gd name="T52" fmla="*/ 1303 w 3208"/>
                <a:gd name="T53" fmla="*/ 57 h 88"/>
                <a:gd name="T54" fmla="*/ 810 w 3208"/>
                <a:gd name="T55" fmla="*/ 21 h 88"/>
                <a:gd name="T56" fmla="*/ 233 w 3208"/>
                <a:gd name="T57" fmla="*/ 33 h 88"/>
                <a:gd name="T58" fmla="*/ 27 w 3208"/>
                <a:gd name="T59" fmla="*/ 50 h 88"/>
                <a:gd name="T60" fmla="*/ 140 w 3208"/>
                <a:gd name="T61" fmla="*/ 81 h 88"/>
                <a:gd name="T62" fmla="*/ 203 w 3208"/>
                <a:gd name="T63" fmla="*/ 81 h 88"/>
                <a:gd name="T64" fmla="*/ 337 w 3208"/>
                <a:gd name="T65" fmla="*/ 36 h 88"/>
                <a:gd name="T66" fmla="*/ 421 w 3208"/>
                <a:gd name="T67" fmla="*/ 73 h 88"/>
                <a:gd name="T68" fmla="*/ 490 w 3208"/>
                <a:gd name="T69" fmla="*/ 26 h 88"/>
                <a:gd name="T70" fmla="*/ 644 w 3208"/>
                <a:gd name="T71" fmla="*/ 13 h 88"/>
                <a:gd name="T72" fmla="*/ 699 w 3208"/>
                <a:gd name="T73" fmla="*/ 61 h 88"/>
                <a:gd name="T74" fmla="*/ 777 w 3208"/>
                <a:gd name="T75" fmla="*/ 81 h 88"/>
                <a:gd name="T76" fmla="*/ 946 w 3208"/>
                <a:gd name="T77" fmla="*/ 10 h 88"/>
                <a:gd name="T78" fmla="*/ 984 w 3208"/>
                <a:gd name="T79" fmla="*/ 73 h 88"/>
                <a:gd name="T80" fmla="*/ 1058 w 3208"/>
                <a:gd name="T81" fmla="*/ 82 h 88"/>
                <a:gd name="T82" fmla="*/ 1168 w 3208"/>
                <a:gd name="T83" fmla="*/ 84 h 88"/>
                <a:gd name="T84" fmla="*/ 1240 w 3208"/>
                <a:gd name="T85" fmla="*/ 82 h 88"/>
                <a:gd name="T86" fmla="*/ 1356 w 3208"/>
                <a:gd name="T87" fmla="*/ 31 h 88"/>
                <a:gd name="T88" fmla="*/ 1442 w 3208"/>
                <a:gd name="T89" fmla="*/ 73 h 88"/>
                <a:gd name="T90" fmla="*/ 1511 w 3208"/>
                <a:gd name="T91" fmla="*/ 26 h 88"/>
                <a:gd name="T92" fmla="*/ 1664 w 3208"/>
                <a:gd name="T93" fmla="*/ 32 h 88"/>
                <a:gd name="T94" fmla="*/ 1722 w 3208"/>
                <a:gd name="T95" fmla="*/ 61 h 88"/>
                <a:gd name="T96" fmla="*/ 1797 w 3208"/>
                <a:gd name="T97" fmla="*/ 51 h 88"/>
                <a:gd name="T98" fmla="*/ 1967 w 3208"/>
                <a:gd name="T99" fmla="*/ 10 h 88"/>
                <a:gd name="T100" fmla="*/ 2005 w 3208"/>
                <a:gd name="T101" fmla="*/ 84 h 88"/>
                <a:gd name="T102" fmla="*/ 2078 w 3208"/>
                <a:gd name="T103" fmla="*/ 82 h 88"/>
                <a:gd name="T104" fmla="*/ 2242 w 3208"/>
                <a:gd name="T105" fmla="*/ 68 h 88"/>
                <a:gd name="T106" fmla="*/ 2273 w 3208"/>
                <a:gd name="T107" fmla="*/ 82 h 88"/>
                <a:gd name="T108" fmla="*/ 2368 w 3208"/>
                <a:gd name="T109" fmla="*/ 51 h 88"/>
                <a:gd name="T110" fmla="*/ 2465 w 3208"/>
                <a:gd name="T111" fmla="*/ 79 h 88"/>
                <a:gd name="T112" fmla="*/ 2531 w 3208"/>
                <a:gd name="T113" fmla="*/ 17 h 88"/>
                <a:gd name="T114" fmla="*/ 2686 w 3208"/>
                <a:gd name="T115" fmla="*/ 27 h 88"/>
                <a:gd name="T116" fmla="*/ 2742 w 3208"/>
                <a:gd name="T117" fmla="*/ 57 h 88"/>
                <a:gd name="T118" fmla="*/ 2813 w 3208"/>
                <a:gd name="T119" fmla="*/ 47 h 88"/>
                <a:gd name="T120" fmla="*/ 2983 w 3208"/>
                <a:gd name="T121" fmla="*/ 10 h 88"/>
                <a:gd name="T122" fmla="*/ 3034 w 3208"/>
                <a:gd name="T123" fmla="*/ 48 h 88"/>
                <a:gd name="T124" fmla="*/ 3102 w 3208"/>
                <a:gd name="T125" fmla="*/ 5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8" h="88">
                  <a:moveTo>
                    <a:pt x="3186" y="59"/>
                  </a:moveTo>
                  <a:cubicBezTo>
                    <a:pt x="3186" y="57"/>
                    <a:pt x="3186" y="55"/>
                    <a:pt x="3187" y="54"/>
                  </a:cubicBezTo>
                  <a:cubicBezTo>
                    <a:pt x="3186" y="54"/>
                    <a:pt x="3186" y="54"/>
                    <a:pt x="3185" y="54"/>
                  </a:cubicBezTo>
                  <a:cubicBezTo>
                    <a:pt x="3185" y="53"/>
                    <a:pt x="3186" y="52"/>
                    <a:pt x="3187" y="52"/>
                  </a:cubicBezTo>
                  <a:cubicBezTo>
                    <a:pt x="3188" y="50"/>
                    <a:pt x="3191" y="48"/>
                    <a:pt x="3194" y="48"/>
                  </a:cubicBezTo>
                  <a:cubicBezTo>
                    <a:pt x="3198" y="48"/>
                    <a:pt x="3201" y="50"/>
                    <a:pt x="3201" y="54"/>
                  </a:cubicBezTo>
                  <a:cubicBezTo>
                    <a:pt x="3201" y="54"/>
                    <a:pt x="3201" y="54"/>
                    <a:pt x="3201" y="54"/>
                  </a:cubicBezTo>
                  <a:cubicBezTo>
                    <a:pt x="3201" y="56"/>
                    <a:pt x="3200" y="57"/>
                    <a:pt x="3198" y="56"/>
                  </a:cubicBezTo>
                  <a:cubicBezTo>
                    <a:pt x="3197" y="56"/>
                    <a:pt x="3197" y="54"/>
                    <a:pt x="3198" y="54"/>
                  </a:cubicBezTo>
                  <a:cubicBezTo>
                    <a:pt x="3199" y="54"/>
                    <a:pt x="3199" y="52"/>
                    <a:pt x="3198" y="51"/>
                  </a:cubicBezTo>
                  <a:cubicBezTo>
                    <a:pt x="3197" y="50"/>
                    <a:pt x="3195" y="50"/>
                    <a:pt x="3193" y="53"/>
                  </a:cubicBezTo>
                  <a:cubicBezTo>
                    <a:pt x="3192" y="56"/>
                    <a:pt x="3194" y="59"/>
                    <a:pt x="3197" y="60"/>
                  </a:cubicBezTo>
                  <a:cubicBezTo>
                    <a:pt x="3201" y="61"/>
                    <a:pt x="3204" y="59"/>
                    <a:pt x="3205" y="57"/>
                  </a:cubicBezTo>
                  <a:cubicBezTo>
                    <a:pt x="3208" y="49"/>
                    <a:pt x="3201" y="40"/>
                    <a:pt x="3188" y="40"/>
                  </a:cubicBezTo>
                  <a:cubicBezTo>
                    <a:pt x="3180" y="40"/>
                    <a:pt x="3174" y="45"/>
                    <a:pt x="3169" y="51"/>
                  </a:cubicBezTo>
                  <a:cubicBezTo>
                    <a:pt x="3165" y="56"/>
                    <a:pt x="3161" y="72"/>
                    <a:pt x="3144" y="72"/>
                  </a:cubicBezTo>
                  <a:cubicBezTo>
                    <a:pt x="3139" y="72"/>
                    <a:pt x="3134" y="71"/>
                    <a:pt x="3130" y="68"/>
                  </a:cubicBezTo>
                  <a:cubicBezTo>
                    <a:pt x="3130" y="69"/>
                    <a:pt x="3129" y="69"/>
                    <a:pt x="3128" y="69"/>
                  </a:cubicBezTo>
                  <a:cubicBezTo>
                    <a:pt x="3129" y="68"/>
                    <a:pt x="3129" y="68"/>
                    <a:pt x="3129" y="68"/>
                  </a:cubicBezTo>
                  <a:cubicBezTo>
                    <a:pt x="3123" y="64"/>
                    <a:pt x="3118" y="58"/>
                    <a:pt x="3118" y="53"/>
                  </a:cubicBezTo>
                  <a:cubicBezTo>
                    <a:pt x="3116" y="43"/>
                    <a:pt x="3121" y="35"/>
                    <a:pt x="3131" y="35"/>
                  </a:cubicBezTo>
                  <a:cubicBezTo>
                    <a:pt x="3135" y="35"/>
                    <a:pt x="3139" y="37"/>
                    <a:pt x="3140" y="40"/>
                  </a:cubicBezTo>
                  <a:cubicBezTo>
                    <a:pt x="3142" y="40"/>
                    <a:pt x="3142" y="40"/>
                    <a:pt x="3142" y="40"/>
                  </a:cubicBezTo>
                  <a:cubicBezTo>
                    <a:pt x="3142" y="41"/>
                    <a:pt x="3142" y="41"/>
                    <a:pt x="3142" y="41"/>
                  </a:cubicBezTo>
                  <a:cubicBezTo>
                    <a:pt x="3141" y="41"/>
                    <a:pt x="3141" y="41"/>
                    <a:pt x="3141" y="41"/>
                  </a:cubicBezTo>
                  <a:cubicBezTo>
                    <a:pt x="3142" y="42"/>
                    <a:pt x="3142" y="43"/>
                    <a:pt x="3142" y="44"/>
                  </a:cubicBezTo>
                  <a:cubicBezTo>
                    <a:pt x="3142" y="44"/>
                    <a:pt x="3142" y="44"/>
                    <a:pt x="3142" y="44"/>
                  </a:cubicBezTo>
                  <a:cubicBezTo>
                    <a:pt x="3142" y="47"/>
                    <a:pt x="3139" y="49"/>
                    <a:pt x="3136" y="48"/>
                  </a:cubicBezTo>
                  <a:cubicBezTo>
                    <a:pt x="3135" y="48"/>
                    <a:pt x="3134" y="45"/>
                    <a:pt x="3136" y="44"/>
                  </a:cubicBezTo>
                  <a:cubicBezTo>
                    <a:pt x="3138" y="44"/>
                    <a:pt x="3139" y="42"/>
                    <a:pt x="3137" y="40"/>
                  </a:cubicBezTo>
                  <a:cubicBezTo>
                    <a:pt x="3135" y="38"/>
                    <a:pt x="3131" y="38"/>
                    <a:pt x="3129" y="43"/>
                  </a:cubicBezTo>
                  <a:cubicBezTo>
                    <a:pt x="3127" y="48"/>
                    <a:pt x="3129" y="53"/>
                    <a:pt x="3135" y="54"/>
                  </a:cubicBezTo>
                  <a:cubicBezTo>
                    <a:pt x="3138" y="55"/>
                    <a:pt x="3141" y="55"/>
                    <a:pt x="3143" y="54"/>
                  </a:cubicBezTo>
                  <a:cubicBezTo>
                    <a:pt x="3142" y="54"/>
                    <a:pt x="3142" y="54"/>
                    <a:pt x="3142" y="54"/>
                  </a:cubicBezTo>
                  <a:cubicBezTo>
                    <a:pt x="3142" y="52"/>
                    <a:pt x="3143" y="52"/>
                    <a:pt x="3145" y="52"/>
                  </a:cubicBezTo>
                  <a:cubicBezTo>
                    <a:pt x="3145" y="52"/>
                    <a:pt x="3145" y="52"/>
                    <a:pt x="3145" y="52"/>
                  </a:cubicBezTo>
                  <a:cubicBezTo>
                    <a:pt x="3146" y="52"/>
                    <a:pt x="3146" y="52"/>
                    <a:pt x="3146" y="51"/>
                  </a:cubicBezTo>
                  <a:cubicBezTo>
                    <a:pt x="3146" y="51"/>
                    <a:pt x="3146" y="50"/>
                    <a:pt x="3146" y="50"/>
                  </a:cubicBezTo>
                  <a:cubicBezTo>
                    <a:pt x="3147" y="50"/>
                    <a:pt x="3147" y="50"/>
                    <a:pt x="3147" y="50"/>
                  </a:cubicBezTo>
                  <a:cubicBezTo>
                    <a:pt x="3147" y="49"/>
                    <a:pt x="3147" y="49"/>
                    <a:pt x="3147" y="49"/>
                  </a:cubicBezTo>
                  <a:cubicBezTo>
                    <a:pt x="3148" y="47"/>
                    <a:pt x="3149" y="45"/>
                    <a:pt x="3149" y="43"/>
                  </a:cubicBezTo>
                  <a:cubicBezTo>
                    <a:pt x="3149" y="43"/>
                    <a:pt x="3148" y="43"/>
                    <a:pt x="3147" y="43"/>
                  </a:cubicBezTo>
                  <a:cubicBezTo>
                    <a:pt x="3147" y="42"/>
                    <a:pt x="3148" y="42"/>
                    <a:pt x="3149" y="42"/>
                  </a:cubicBezTo>
                  <a:cubicBezTo>
                    <a:pt x="3149" y="40"/>
                    <a:pt x="3149" y="38"/>
                    <a:pt x="3148" y="37"/>
                  </a:cubicBezTo>
                  <a:cubicBezTo>
                    <a:pt x="3150" y="35"/>
                    <a:pt x="3154" y="36"/>
                    <a:pt x="3156" y="37"/>
                  </a:cubicBezTo>
                  <a:cubicBezTo>
                    <a:pt x="3158" y="39"/>
                    <a:pt x="3158" y="42"/>
                    <a:pt x="3154" y="42"/>
                  </a:cubicBezTo>
                  <a:cubicBezTo>
                    <a:pt x="3151" y="43"/>
                    <a:pt x="3152" y="49"/>
                    <a:pt x="3157" y="48"/>
                  </a:cubicBezTo>
                  <a:cubicBezTo>
                    <a:pt x="3158" y="48"/>
                    <a:pt x="3160" y="45"/>
                    <a:pt x="3161" y="42"/>
                  </a:cubicBezTo>
                  <a:cubicBezTo>
                    <a:pt x="3161" y="43"/>
                    <a:pt x="3160" y="43"/>
                    <a:pt x="3160" y="43"/>
                  </a:cubicBezTo>
                  <a:cubicBezTo>
                    <a:pt x="3160" y="42"/>
                    <a:pt x="3160" y="41"/>
                    <a:pt x="3161" y="41"/>
                  </a:cubicBezTo>
                  <a:cubicBezTo>
                    <a:pt x="3161" y="41"/>
                    <a:pt x="3161" y="40"/>
                    <a:pt x="3161" y="40"/>
                  </a:cubicBezTo>
                  <a:cubicBezTo>
                    <a:pt x="3160" y="40"/>
                    <a:pt x="3160" y="39"/>
                    <a:pt x="3159" y="40"/>
                  </a:cubicBezTo>
                  <a:cubicBezTo>
                    <a:pt x="3158" y="39"/>
                    <a:pt x="3160" y="39"/>
                    <a:pt x="3161" y="39"/>
                  </a:cubicBezTo>
                  <a:cubicBezTo>
                    <a:pt x="3161" y="38"/>
                    <a:pt x="3160" y="37"/>
                    <a:pt x="3160" y="36"/>
                  </a:cubicBezTo>
                  <a:cubicBezTo>
                    <a:pt x="3160" y="36"/>
                    <a:pt x="3160" y="36"/>
                    <a:pt x="3159" y="36"/>
                  </a:cubicBezTo>
                  <a:cubicBezTo>
                    <a:pt x="3159" y="36"/>
                    <a:pt x="3160" y="36"/>
                    <a:pt x="3160" y="36"/>
                  </a:cubicBezTo>
                  <a:cubicBezTo>
                    <a:pt x="3159" y="35"/>
                    <a:pt x="3159" y="35"/>
                    <a:pt x="3159" y="34"/>
                  </a:cubicBezTo>
                  <a:cubicBezTo>
                    <a:pt x="3154" y="30"/>
                    <a:pt x="3147" y="29"/>
                    <a:pt x="3143" y="29"/>
                  </a:cubicBezTo>
                  <a:cubicBezTo>
                    <a:pt x="3141" y="27"/>
                    <a:pt x="3139" y="26"/>
                    <a:pt x="3136" y="24"/>
                  </a:cubicBezTo>
                  <a:cubicBezTo>
                    <a:pt x="3135" y="26"/>
                    <a:pt x="3134" y="26"/>
                    <a:pt x="3133" y="26"/>
                  </a:cubicBezTo>
                  <a:cubicBezTo>
                    <a:pt x="3133" y="25"/>
                    <a:pt x="3134" y="24"/>
                    <a:pt x="3135" y="24"/>
                  </a:cubicBezTo>
                  <a:cubicBezTo>
                    <a:pt x="3133" y="23"/>
                    <a:pt x="3130" y="22"/>
                    <a:pt x="3127" y="22"/>
                  </a:cubicBezTo>
                  <a:cubicBezTo>
                    <a:pt x="3132" y="13"/>
                    <a:pt x="3143" y="10"/>
                    <a:pt x="3144" y="13"/>
                  </a:cubicBezTo>
                  <a:cubicBezTo>
                    <a:pt x="3146" y="16"/>
                    <a:pt x="3147" y="18"/>
                    <a:pt x="3142" y="18"/>
                  </a:cubicBezTo>
                  <a:cubicBezTo>
                    <a:pt x="3138" y="17"/>
                    <a:pt x="3137" y="24"/>
                    <a:pt x="3142" y="24"/>
                  </a:cubicBezTo>
                  <a:cubicBezTo>
                    <a:pt x="3146" y="24"/>
                    <a:pt x="3152" y="18"/>
                    <a:pt x="3148" y="11"/>
                  </a:cubicBezTo>
                  <a:cubicBezTo>
                    <a:pt x="3148" y="10"/>
                    <a:pt x="3148" y="10"/>
                    <a:pt x="3147" y="9"/>
                  </a:cubicBezTo>
                  <a:cubicBezTo>
                    <a:pt x="3149" y="9"/>
                    <a:pt x="3152" y="10"/>
                    <a:pt x="3154" y="10"/>
                  </a:cubicBezTo>
                  <a:cubicBezTo>
                    <a:pt x="3161" y="13"/>
                    <a:pt x="3163" y="17"/>
                    <a:pt x="3160" y="19"/>
                  </a:cubicBezTo>
                  <a:cubicBezTo>
                    <a:pt x="3155" y="24"/>
                    <a:pt x="3162" y="32"/>
                    <a:pt x="3167" y="27"/>
                  </a:cubicBezTo>
                  <a:cubicBezTo>
                    <a:pt x="3169" y="24"/>
                    <a:pt x="3170" y="20"/>
                    <a:pt x="3169" y="16"/>
                  </a:cubicBezTo>
                  <a:cubicBezTo>
                    <a:pt x="3168" y="18"/>
                    <a:pt x="3165" y="19"/>
                    <a:pt x="3162" y="20"/>
                  </a:cubicBezTo>
                  <a:cubicBezTo>
                    <a:pt x="3162" y="18"/>
                    <a:pt x="3164" y="18"/>
                    <a:pt x="3161" y="17"/>
                  </a:cubicBezTo>
                  <a:cubicBezTo>
                    <a:pt x="3164" y="17"/>
                    <a:pt x="3167" y="16"/>
                    <a:pt x="3169" y="15"/>
                  </a:cubicBezTo>
                  <a:cubicBezTo>
                    <a:pt x="3168" y="13"/>
                    <a:pt x="3167" y="12"/>
                    <a:pt x="3166" y="10"/>
                  </a:cubicBezTo>
                  <a:cubicBezTo>
                    <a:pt x="3163" y="7"/>
                    <a:pt x="3158" y="4"/>
                    <a:pt x="3154" y="2"/>
                  </a:cubicBezTo>
                  <a:cubicBezTo>
                    <a:pt x="3149" y="1"/>
                    <a:pt x="3144" y="0"/>
                    <a:pt x="3139" y="0"/>
                  </a:cubicBezTo>
                  <a:cubicBezTo>
                    <a:pt x="3134" y="0"/>
                    <a:pt x="3129" y="1"/>
                    <a:pt x="3124" y="4"/>
                  </a:cubicBezTo>
                  <a:cubicBezTo>
                    <a:pt x="3119" y="6"/>
                    <a:pt x="3112" y="11"/>
                    <a:pt x="3108" y="15"/>
                  </a:cubicBezTo>
                  <a:cubicBezTo>
                    <a:pt x="3094" y="28"/>
                    <a:pt x="3089" y="39"/>
                    <a:pt x="3089" y="39"/>
                  </a:cubicBezTo>
                  <a:cubicBezTo>
                    <a:pt x="3086" y="45"/>
                    <a:pt x="3078" y="67"/>
                    <a:pt x="3065" y="69"/>
                  </a:cubicBezTo>
                  <a:cubicBezTo>
                    <a:pt x="3065" y="69"/>
                    <a:pt x="3065" y="69"/>
                    <a:pt x="3065" y="69"/>
                  </a:cubicBezTo>
                  <a:cubicBezTo>
                    <a:pt x="3064" y="69"/>
                    <a:pt x="3063" y="69"/>
                    <a:pt x="3063" y="69"/>
                  </a:cubicBezTo>
                  <a:cubicBezTo>
                    <a:pt x="3063" y="69"/>
                    <a:pt x="3063" y="69"/>
                    <a:pt x="3063" y="69"/>
                  </a:cubicBezTo>
                  <a:cubicBezTo>
                    <a:pt x="3046" y="69"/>
                    <a:pt x="3042" y="65"/>
                    <a:pt x="3041" y="59"/>
                  </a:cubicBezTo>
                  <a:cubicBezTo>
                    <a:pt x="3040" y="57"/>
                    <a:pt x="3040" y="55"/>
                    <a:pt x="3041" y="54"/>
                  </a:cubicBezTo>
                  <a:cubicBezTo>
                    <a:pt x="3040" y="54"/>
                    <a:pt x="3040" y="54"/>
                    <a:pt x="3039" y="54"/>
                  </a:cubicBezTo>
                  <a:cubicBezTo>
                    <a:pt x="3039" y="53"/>
                    <a:pt x="3040" y="52"/>
                    <a:pt x="3041" y="52"/>
                  </a:cubicBezTo>
                  <a:cubicBezTo>
                    <a:pt x="3042" y="50"/>
                    <a:pt x="3045" y="48"/>
                    <a:pt x="3049" y="48"/>
                  </a:cubicBezTo>
                  <a:cubicBezTo>
                    <a:pt x="3052" y="48"/>
                    <a:pt x="3055" y="50"/>
                    <a:pt x="3055" y="54"/>
                  </a:cubicBezTo>
                  <a:cubicBezTo>
                    <a:pt x="3055" y="54"/>
                    <a:pt x="3055" y="54"/>
                    <a:pt x="3055" y="54"/>
                  </a:cubicBezTo>
                  <a:cubicBezTo>
                    <a:pt x="3055" y="56"/>
                    <a:pt x="3054" y="57"/>
                    <a:pt x="3052" y="56"/>
                  </a:cubicBezTo>
                  <a:cubicBezTo>
                    <a:pt x="3051" y="56"/>
                    <a:pt x="3051" y="54"/>
                    <a:pt x="3052" y="54"/>
                  </a:cubicBezTo>
                  <a:cubicBezTo>
                    <a:pt x="3053" y="54"/>
                    <a:pt x="3054" y="52"/>
                    <a:pt x="3052" y="51"/>
                  </a:cubicBezTo>
                  <a:cubicBezTo>
                    <a:pt x="3051" y="50"/>
                    <a:pt x="3049" y="50"/>
                    <a:pt x="3048" y="53"/>
                  </a:cubicBezTo>
                  <a:cubicBezTo>
                    <a:pt x="3047" y="56"/>
                    <a:pt x="3048" y="59"/>
                    <a:pt x="3051" y="60"/>
                  </a:cubicBezTo>
                  <a:cubicBezTo>
                    <a:pt x="3055" y="61"/>
                    <a:pt x="3058" y="59"/>
                    <a:pt x="3059" y="57"/>
                  </a:cubicBezTo>
                  <a:cubicBezTo>
                    <a:pt x="3062" y="49"/>
                    <a:pt x="3055" y="40"/>
                    <a:pt x="3043" y="40"/>
                  </a:cubicBezTo>
                  <a:cubicBezTo>
                    <a:pt x="3034" y="40"/>
                    <a:pt x="3028" y="45"/>
                    <a:pt x="3023" y="51"/>
                  </a:cubicBezTo>
                  <a:cubicBezTo>
                    <a:pt x="3019" y="56"/>
                    <a:pt x="3015" y="72"/>
                    <a:pt x="2998" y="72"/>
                  </a:cubicBezTo>
                  <a:cubicBezTo>
                    <a:pt x="2993" y="72"/>
                    <a:pt x="2988" y="71"/>
                    <a:pt x="2984" y="68"/>
                  </a:cubicBezTo>
                  <a:cubicBezTo>
                    <a:pt x="2984" y="69"/>
                    <a:pt x="2983" y="69"/>
                    <a:pt x="2983" y="69"/>
                  </a:cubicBezTo>
                  <a:cubicBezTo>
                    <a:pt x="2983" y="68"/>
                    <a:pt x="2983" y="68"/>
                    <a:pt x="2983" y="68"/>
                  </a:cubicBezTo>
                  <a:cubicBezTo>
                    <a:pt x="2977" y="64"/>
                    <a:pt x="2973" y="58"/>
                    <a:pt x="2972" y="53"/>
                  </a:cubicBezTo>
                  <a:cubicBezTo>
                    <a:pt x="2970" y="43"/>
                    <a:pt x="2975" y="35"/>
                    <a:pt x="2985" y="35"/>
                  </a:cubicBezTo>
                  <a:cubicBezTo>
                    <a:pt x="2989" y="35"/>
                    <a:pt x="2993" y="37"/>
                    <a:pt x="2995" y="40"/>
                  </a:cubicBezTo>
                  <a:cubicBezTo>
                    <a:pt x="2996" y="40"/>
                    <a:pt x="2996" y="40"/>
                    <a:pt x="2996" y="40"/>
                  </a:cubicBezTo>
                  <a:cubicBezTo>
                    <a:pt x="2996" y="41"/>
                    <a:pt x="2996" y="41"/>
                    <a:pt x="2996" y="41"/>
                  </a:cubicBezTo>
                  <a:cubicBezTo>
                    <a:pt x="2995" y="41"/>
                    <a:pt x="2995" y="41"/>
                    <a:pt x="2995" y="41"/>
                  </a:cubicBezTo>
                  <a:cubicBezTo>
                    <a:pt x="2996" y="42"/>
                    <a:pt x="2996" y="43"/>
                    <a:pt x="2996" y="44"/>
                  </a:cubicBezTo>
                  <a:cubicBezTo>
                    <a:pt x="2996" y="44"/>
                    <a:pt x="2996" y="44"/>
                    <a:pt x="2996" y="44"/>
                  </a:cubicBezTo>
                  <a:cubicBezTo>
                    <a:pt x="2996" y="47"/>
                    <a:pt x="2993" y="49"/>
                    <a:pt x="2990" y="48"/>
                  </a:cubicBezTo>
                  <a:cubicBezTo>
                    <a:pt x="2989" y="48"/>
                    <a:pt x="2988" y="45"/>
                    <a:pt x="2990" y="44"/>
                  </a:cubicBezTo>
                  <a:cubicBezTo>
                    <a:pt x="2992" y="44"/>
                    <a:pt x="2993" y="42"/>
                    <a:pt x="2991" y="40"/>
                  </a:cubicBezTo>
                  <a:cubicBezTo>
                    <a:pt x="2989" y="38"/>
                    <a:pt x="2985" y="38"/>
                    <a:pt x="2983" y="43"/>
                  </a:cubicBezTo>
                  <a:cubicBezTo>
                    <a:pt x="2982" y="48"/>
                    <a:pt x="2983" y="53"/>
                    <a:pt x="2989" y="54"/>
                  </a:cubicBezTo>
                  <a:cubicBezTo>
                    <a:pt x="2992" y="55"/>
                    <a:pt x="2995" y="55"/>
                    <a:pt x="2997" y="54"/>
                  </a:cubicBezTo>
                  <a:cubicBezTo>
                    <a:pt x="2996" y="54"/>
                    <a:pt x="2996" y="54"/>
                    <a:pt x="2996" y="54"/>
                  </a:cubicBezTo>
                  <a:cubicBezTo>
                    <a:pt x="2996" y="52"/>
                    <a:pt x="2998" y="52"/>
                    <a:pt x="2999" y="52"/>
                  </a:cubicBezTo>
                  <a:cubicBezTo>
                    <a:pt x="2999" y="52"/>
                    <a:pt x="2999" y="52"/>
                    <a:pt x="2999" y="52"/>
                  </a:cubicBezTo>
                  <a:cubicBezTo>
                    <a:pt x="3000" y="52"/>
                    <a:pt x="3000" y="52"/>
                    <a:pt x="3000" y="51"/>
                  </a:cubicBezTo>
                  <a:cubicBezTo>
                    <a:pt x="3000" y="51"/>
                    <a:pt x="3000" y="50"/>
                    <a:pt x="3001" y="50"/>
                  </a:cubicBezTo>
                  <a:cubicBezTo>
                    <a:pt x="3001" y="50"/>
                    <a:pt x="3001" y="50"/>
                    <a:pt x="3001" y="50"/>
                  </a:cubicBezTo>
                  <a:cubicBezTo>
                    <a:pt x="3002" y="49"/>
                    <a:pt x="3002" y="49"/>
                    <a:pt x="3002" y="49"/>
                  </a:cubicBezTo>
                  <a:cubicBezTo>
                    <a:pt x="3003" y="47"/>
                    <a:pt x="3003" y="45"/>
                    <a:pt x="3003" y="43"/>
                  </a:cubicBezTo>
                  <a:cubicBezTo>
                    <a:pt x="3003" y="43"/>
                    <a:pt x="3002" y="43"/>
                    <a:pt x="3001" y="43"/>
                  </a:cubicBezTo>
                  <a:cubicBezTo>
                    <a:pt x="3001" y="42"/>
                    <a:pt x="3002" y="42"/>
                    <a:pt x="3003" y="42"/>
                  </a:cubicBezTo>
                  <a:cubicBezTo>
                    <a:pt x="3003" y="40"/>
                    <a:pt x="3003" y="38"/>
                    <a:pt x="3002" y="37"/>
                  </a:cubicBezTo>
                  <a:cubicBezTo>
                    <a:pt x="3004" y="35"/>
                    <a:pt x="3008" y="36"/>
                    <a:pt x="3010" y="37"/>
                  </a:cubicBezTo>
                  <a:cubicBezTo>
                    <a:pt x="3012" y="39"/>
                    <a:pt x="3013" y="42"/>
                    <a:pt x="3008" y="42"/>
                  </a:cubicBezTo>
                  <a:cubicBezTo>
                    <a:pt x="3005" y="43"/>
                    <a:pt x="3006" y="49"/>
                    <a:pt x="3011" y="48"/>
                  </a:cubicBezTo>
                  <a:cubicBezTo>
                    <a:pt x="3012" y="48"/>
                    <a:pt x="3014" y="45"/>
                    <a:pt x="3015" y="42"/>
                  </a:cubicBezTo>
                  <a:cubicBezTo>
                    <a:pt x="3015" y="43"/>
                    <a:pt x="3015" y="43"/>
                    <a:pt x="3014" y="43"/>
                  </a:cubicBezTo>
                  <a:cubicBezTo>
                    <a:pt x="3014" y="42"/>
                    <a:pt x="3015" y="41"/>
                    <a:pt x="3015" y="41"/>
                  </a:cubicBezTo>
                  <a:cubicBezTo>
                    <a:pt x="3015" y="41"/>
                    <a:pt x="3015" y="40"/>
                    <a:pt x="3015" y="40"/>
                  </a:cubicBezTo>
                  <a:cubicBezTo>
                    <a:pt x="3015" y="40"/>
                    <a:pt x="3014" y="39"/>
                    <a:pt x="3013" y="40"/>
                  </a:cubicBezTo>
                  <a:cubicBezTo>
                    <a:pt x="3013" y="39"/>
                    <a:pt x="3014" y="39"/>
                    <a:pt x="3015" y="39"/>
                  </a:cubicBezTo>
                  <a:cubicBezTo>
                    <a:pt x="3015" y="38"/>
                    <a:pt x="3015" y="37"/>
                    <a:pt x="3014" y="36"/>
                  </a:cubicBezTo>
                  <a:cubicBezTo>
                    <a:pt x="3014" y="36"/>
                    <a:pt x="3014" y="36"/>
                    <a:pt x="3014" y="36"/>
                  </a:cubicBezTo>
                  <a:cubicBezTo>
                    <a:pt x="3014" y="36"/>
                    <a:pt x="3014" y="36"/>
                    <a:pt x="3014" y="36"/>
                  </a:cubicBezTo>
                  <a:cubicBezTo>
                    <a:pt x="3013" y="35"/>
                    <a:pt x="3013" y="35"/>
                    <a:pt x="3013" y="34"/>
                  </a:cubicBezTo>
                  <a:cubicBezTo>
                    <a:pt x="3008" y="30"/>
                    <a:pt x="3001" y="29"/>
                    <a:pt x="2997" y="29"/>
                  </a:cubicBezTo>
                  <a:cubicBezTo>
                    <a:pt x="2995" y="27"/>
                    <a:pt x="2993" y="26"/>
                    <a:pt x="2990" y="24"/>
                  </a:cubicBezTo>
                  <a:cubicBezTo>
                    <a:pt x="2990" y="26"/>
                    <a:pt x="2988" y="26"/>
                    <a:pt x="2987" y="26"/>
                  </a:cubicBezTo>
                  <a:cubicBezTo>
                    <a:pt x="2987" y="25"/>
                    <a:pt x="2988" y="24"/>
                    <a:pt x="2990" y="24"/>
                  </a:cubicBezTo>
                  <a:cubicBezTo>
                    <a:pt x="2987" y="23"/>
                    <a:pt x="2984" y="22"/>
                    <a:pt x="2981" y="22"/>
                  </a:cubicBezTo>
                  <a:cubicBezTo>
                    <a:pt x="2986" y="13"/>
                    <a:pt x="2997" y="10"/>
                    <a:pt x="2999" y="13"/>
                  </a:cubicBezTo>
                  <a:cubicBezTo>
                    <a:pt x="3000" y="16"/>
                    <a:pt x="3001" y="18"/>
                    <a:pt x="2996" y="18"/>
                  </a:cubicBezTo>
                  <a:cubicBezTo>
                    <a:pt x="2992" y="17"/>
                    <a:pt x="2991" y="24"/>
                    <a:pt x="2996" y="24"/>
                  </a:cubicBezTo>
                  <a:cubicBezTo>
                    <a:pt x="3000" y="24"/>
                    <a:pt x="3006" y="18"/>
                    <a:pt x="3002" y="11"/>
                  </a:cubicBezTo>
                  <a:cubicBezTo>
                    <a:pt x="3002" y="10"/>
                    <a:pt x="3002" y="10"/>
                    <a:pt x="3001" y="9"/>
                  </a:cubicBezTo>
                  <a:cubicBezTo>
                    <a:pt x="3004" y="9"/>
                    <a:pt x="3006" y="10"/>
                    <a:pt x="3008" y="10"/>
                  </a:cubicBezTo>
                  <a:cubicBezTo>
                    <a:pt x="3015" y="13"/>
                    <a:pt x="3017" y="17"/>
                    <a:pt x="3014" y="19"/>
                  </a:cubicBezTo>
                  <a:cubicBezTo>
                    <a:pt x="3009" y="24"/>
                    <a:pt x="3016" y="32"/>
                    <a:pt x="3021" y="27"/>
                  </a:cubicBezTo>
                  <a:cubicBezTo>
                    <a:pt x="3024" y="24"/>
                    <a:pt x="3024" y="20"/>
                    <a:pt x="3024" y="16"/>
                  </a:cubicBezTo>
                  <a:cubicBezTo>
                    <a:pt x="3022" y="18"/>
                    <a:pt x="3019" y="19"/>
                    <a:pt x="3017" y="20"/>
                  </a:cubicBezTo>
                  <a:cubicBezTo>
                    <a:pt x="3017" y="18"/>
                    <a:pt x="3018" y="18"/>
                    <a:pt x="3015" y="17"/>
                  </a:cubicBezTo>
                  <a:cubicBezTo>
                    <a:pt x="3018" y="17"/>
                    <a:pt x="3021" y="16"/>
                    <a:pt x="3023" y="15"/>
                  </a:cubicBezTo>
                  <a:cubicBezTo>
                    <a:pt x="3023" y="13"/>
                    <a:pt x="3022" y="12"/>
                    <a:pt x="3020" y="10"/>
                  </a:cubicBezTo>
                  <a:cubicBezTo>
                    <a:pt x="3017" y="7"/>
                    <a:pt x="3012" y="4"/>
                    <a:pt x="3008" y="2"/>
                  </a:cubicBezTo>
                  <a:cubicBezTo>
                    <a:pt x="3003" y="1"/>
                    <a:pt x="2998" y="0"/>
                    <a:pt x="2993" y="0"/>
                  </a:cubicBezTo>
                  <a:cubicBezTo>
                    <a:pt x="2988" y="0"/>
                    <a:pt x="2983" y="1"/>
                    <a:pt x="2978" y="4"/>
                  </a:cubicBezTo>
                  <a:cubicBezTo>
                    <a:pt x="2974" y="6"/>
                    <a:pt x="2966" y="11"/>
                    <a:pt x="2962" y="15"/>
                  </a:cubicBezTo>
                  <a:cubicBezTo>
                    <a:pt x="2948" y="28"/>
                    <a:pt x="2943" y="39"/>
                    <a:pt x="2943" y="39"/>
                  </a:cubicBezTo>
                  <a:cubicBezTo>
                    <a:pt x="2940" y="45"/>
                    <a:pt x="2933" y="67"/>
                    <a:pt x="2919" y="69"/>
                  </a:cubicBezTo>
                  <a:cubicBezTo>
                    <a:pt x="2919" y="69"/>
                    <a:pt x="2919" y="69"/>
                    <a:pt x="2919" y="69"/>
                  </a:cubicBezTo>
                  <a:cubicBezTo>
                    <a:pt x="2918" y="69"/>
                    <a:pt x="2918" y="69"/>
                    <a:pt x="2917" y="69"/>
                  </a:cubicBezTo>
                  <a:cubicBezTo>
                    <a:pt x="2917" y="69"/>
                    <a:pt x="2917" y="69"/>
                    <a:pt x="2917" y="69"/>
                  </a:cubicBezTo>
                  <a:cubicBezTo>
                    <a:pt x="2900" y="69"/>
                    <a:pt x="2896" y="65"/>
                    <a:pt x="2895" y="59"/>
                  </a:cubicBezTo>
                  <a:cubicBezTo>
                    <a:pt x="2894" y="57"/>
                    <a:pt x="2894" y="55"/>
                    <a:pt x="2895" y="54"/>
                  </a:cubicBezTo>
                  <a:cubicBezTo>
                    <a:pt x="2895" y="54"/>
                    <a:pt x="2894" y="54"/>
                    <a:pt x="2893" y="54"/>
                  </a:cubicBezTo>
                  <a:cubicBezTo>
                    <a:pt x="2894" y="53"/>
                    <a:pt x="2894" y="52"/>
                    <a:pt x="2895" y="52"/>
                  </a:cubicBezTo>
                  <a:cubicBezTo>
                    <a:pt x="2897" y="50"/>
                    <a:pt x="2899" y="48"/>
                    <a:pt x="2903" y="48"/>
                  </a:cubicBezTo>
                  <a:cubicBezTo>
                    <a:pt x="2906" y="48"/>
                    <a:pt x="2909" y="50"/>
                    <a:pt x="2909" y="54"/>
                  </a:cubicBezTo>
                  <a:cubicBezTo>
                    <a:pt x="2909" y="54"/>
                    <a:pt x="2909" y="54"/>
                    <a:pt x="2909" y="54"/>
                  </a:cubicBezTo>
                  <a:cubicBezTo>
                    <a:pt x="2909" y="56"/>
                    <a:pt x="2908" y="57"/>
                    <a:pt x="2906" y="56"/>
                  </a:cubicBezTo>
                  <a:cubicBezTo>
                    <a:pt x="2905" y="56"/>
                    <a:pt x="2905" y="54"/>
                    <a:pt x="2906" y="54"/>
                  </a:cubicBezTo>
                  <a:cubicBezTo>
                    <a:pt x="2907" y="54"/>
                    <a:pt x="2908" y="52"/>
                    <a:pt x="2906" y="51"/>
                  </a:cubicBezTo>
                  <a:cubicBezTo>
                    <a:pt x="2905" y="50"/>
                    <a:pt x="2903" y="50"/>
                    <a:pt x="2902" y="53"/>
                  </a:cubicBezTo>
                  <a:cubicBezTo>
                    <a:pt x="2901" y="56"/>
                    <a:pt x="2902" y="59"/>
                    <a:pt x="2906" y="60"/>
                  </a:cubicBezTo>
                  <a:cubicBezTo>
                    <a:pt x="2909" y="61"/>
                    <a:pt x="2912" y="59"/>
                    <a:pt x="2913" y="57"/>
                  </a:cubicBezTo>
                  <a:cubicBezTo>
                    <a:pt x="2917" y="49"/>
                    <a:pt x="2909" y="40"/>
                    <a:pt x="2897" y="40"/>
                  </a:cubicBezTo>
                  <a:cubicBezTo>
                    <a:pt x="2888" y="40"/>
                    <a:pt x="2882" y="45"/>
                    <a:pt x="2877" y="51"/>
                  </a:cubicBezTo>
                  <a:cubicBezTo>
                    <a:pt x="2874" y="56"/>
                    <a:pt x="2869" y="72"/>
                    <a:pt x="2853" y="72"/>
                  </a:cubicBezTo>
                  <a:cubicBezTo>
                    <a:pt x="2847" y="72"/>
                    <a:pt x="2842" y="71"/>
                    <a:pt x="2838" y="68"/>
                  </a:cubicBezTo>
                  <a:cubicBezTo>
                    <a:pt x="2838" y="69"/>
                    <a:pt x="2837" y="69"/>
                    <a:pt x="2837" y="69"/>
                  </a:cubicBezTo>
                  <a:cubicBezTo>
                    <a:pt x="2837" y="68"/>
                    <a:pt x="2837" y="68"/>
                    <a:pt x="2837" y="68"/>
                  </a:cubicBezTo>
                  <a:cubicBezTo>
                    <a:pt x="2831" y="64"/>
                    <a:pt x="2827" y="58"/>
                    <a:pt x="2826" y="53"/>
                  </a:cubicBezTo>
                  <a:cubicBezTo>
                    <a:pt x="2824" y="43"/>
                    <a:pt x="2829" y="35"/>
                    <a:pt x="2839" y="35"/>
                  </a:cubicBezTo>
                  <a:cubicBezTo>
                    <a:pt x="2843" y="35"/>
                    <a:pt x="2847" y="37"/>
                    <a:pt x="2849" y="40"/>
                  </a:cubicBezTo>
                  <a:cubicBezTo>
                    <a:pt x="2850" y="40"/>
                    <a:pt x="2850" y="40"/>
                    <a:pt x="2850" y="40"/>
                  </a:cubicBezTo>
                  <a:cubicBezTo>
                    <a:pt x="2850" y="41"/>
                    <a:pt x="2850" y="41"/>
                    <a:pt x="2850" y="41"/>
                  </a:cubicBezTo>
                  <a:cubicBezTo>
                    <a:pt x="2849" y="41"/>
                    <a:pt x="2849" y="41"/>
                    <a:pt x="2849" y="41"/>
                  </a:cubicBezTo>
                  <a:cubicBezTo>
                    <a:pt x="2850" y="42"/>
                    <a:pt x="2850" y="43"/>
                    <a:pt x="2850" y="44"/>
                  </a:cubicBezTo>
                  <a:cubicBezTo>
                    <a:pt x="2850" y="44"/>
                    <a:pt x="2850" y="44"/>
                    <a:pt x="2850" y="44"/>
                  </a:cubicBezTo>
                  <a:cubicBezTo>
                    <a:pt x="2850" y="47"/>
                    <a:pt x="2847" y="49"/>
                    <a:pt x="2844" y="48"/>
                  </a:cubicBezTo>
                  <a:cubicBezTo>
                    <a:pt x="2843" y="48"/>
                    <a:pt x="2843" y="45"/>
                    <a:pt x="2844" y="44"/>
                  </a:cubicBezTo>
                  <a:cubicBezTo>
                    <a:pt x="2846" y="44"/>
                    <a:pt x="2847" y="42"/>
                    <a:pt x="2845" y="40"/>
                  </a:cubicBezTo>
                  <a:cubicBezTo>
                    <a:pt x="2843" y="38"/>
                    <a:pt x="2839" y="38"/>
                    <a:pt x="2837" y="43"/>
                  </a:cubicBezTo>
                  <a:cubicBezTo>
                    <a:pt x="2836" y="48"/>
                    <a:pt x="2838" y="53"/>
                    <a:pt x="2844" y="54"/>
                  </a:cubicBezTo>
                  <a:cubicBezTo>
                    <a:pt x="2847" y="55"/>
                    <a:pt x="2849" y="55"/>
                    <a:pt x="2851" y="54"/>
                  </a:cubicBezTo>
                  <a:cubicBezTo>
                    <a:pt x="2850" y="54"/>
                    <a:pt x="2850" y="54"/>
                    <a:pt x="2850" y="54"/>
                  </a:cubicBezTo>
                  <a:cubicBezTo>
                    <a:pt x="2850" y="52"/>
                    <a:pt x="2852" y="52"/>
                    <a:pt x="2853" y="52"/>
                  </a:cubicBezTo>
                  <a:cubicBezTo>
                    <a:pt x="2854" y="52"/>
                    <a:pt x="2853" y="52"/>
                    <a:pt x="2854" y="52"/>
                  </a:cubicBezTo>
                  <a:cubicBezTo>
                    <a:pt x="2854" y="52"/>
                    <a:pt x="2854" y="52"/>
                    <a:pt x="2855" y="51"/>
                  </a:cubicBezTo>
                  <a:cubicBezTo>
                    <a:pt x="2854" y="51"/>
                    <a:pt x="2854" y="50"/>
                    <a:pt x="2855" y="50"/>
                  </a:cubicBezTo>
                  <a:cubicBezTo>
                    <a:pt x="2855" y="50"/>
                    <a:pt x="2855" y="50"/>
                    <a:pt x="2855" y="50"/>
                  </a:cubicBezTo>
                  <a:cubicBezTo>
                    <a:pt x="2856" y="49"/>
                    <a:pt x="2856" y="49"/>
                    <a:pt x="2856" y="49"/>
                  </a:cubicBezTo>
                  <a:cubicBezTo>
                    <a:pt x="2857" y="47"/>
                    <a:pt x="2857" y="45"/>
                    <a:pt x="2857" y="43"/>
                  </a:cubicBezTo>
                  <a:cubicBezTo>
                    <a:pt x="2857" y="43"/>
                    <a:pt x="2856" y="43"/>
                    <a:pt x="2855" y="43"/>
                  </a:cubicBezTo>
                  <a:cubicBezTo>
                    <a:pt x="2855" y="42"/>
                    <a:pt x="2856" y="42"/>
                    <a:pt x="2857" y="42"/>
                  </a:cubicBezTo>
                  <a:cubicBezTo>
                    <a:pt x="2857" y="40"/>
                    <a:pt x="2857" y="38"/>
                    <a:pt x="2856" y="37"/>
                  </a:cubicBezTo>
                  <a:cubicBezTo>
                    <a:pt x="2859" y="35"/>
                    <a:pt x="2862" y="36"/>
                    <a:pt x="2864" y="37"/>
                  </a:cubicBezTo>
                  <a:cubicBezTo>
                    <a:pt x="2866" y="39"/>
                    <a:pt x="2867" y="42"/>
                    <a:pt x="2862" y="42"/>
                  </a:cubicBezTo>
                  <a:cubicBezTo>
                    <a:pt x="2859" y="43"/>
                    <a:pt x="2860" y="49"/>
                    <a:pt x="2865" y="48"/>
                  </a:cubicBezTo>
                  <a:cubicBezTo>
                    <a:pt x="2867" y="48"/>
                    <a:pt x="2869" y="45"/>
                    <a:pt x="2869" y="42"/>
                  </a:cubicBezTo>
                  <a:cubicBezTo>
                    <a:pt x="2869" y="43"/>
                    <a:pt x="2869" y="43"/>
                    <a:pt x="2868" y="43"/>
                  </a:cubicBezTo>
                  <a:cubicBezTo>
                    <a:pt x="2868" y="42"/>
                    <a:pt x="2869" y="41"/>
                    <a:pt x="2869" y="41"/>
                  </a:cubicBezTo>
                  <a:cubicBezTo>
                    <a:pt x="2869" y="41"/>
                    <a:pt x="2869" y="40"/>
                    <a:pt x="2869" y="40"/>
                  </a:cubicBezTo>
                  <a:cubicBezTo>
                    <a:pt x="2869" y="40"/>
                    <a:pt x="2868" y="39"/>
                    <a:pt x="2867" y="40"/>
                  </a:cubicBezTo>
                  <a:cubicBezTo>
                    <a:pt x="2867" y="39"/>
                    <a:pt x="2868" y="39"/>
                    <a:pt x="2869" y="39"/>
                  </a:cubicBezTo>
                  <a:cubicBezTo>
                    <a:pt x="2869" y="38"/>
                    <a:pt x="2869" y="37"/>
                    <a:pt x="2868" y="36"/>
                  </a:cubicBezTo>
                  <a:cubicBezTo>
                    <a:pt x="2868" y="36"/>
                    <a:pt x="2868" y="36"/>
                    <a:pt x="2868" y="36"/>
                  </a:cubicBezTo>
                  <a:cubicBezTo>
                    <a:pt x="2868" y="36"/>
                    <a:pt x="2868" y="36"/>
                    <a:pt x="2868" y="36"/>
                  </a:cubicBezTo>
                  <a:cubicBezTo>
                    <a:pt x="2868" y="35"/>
                    <a:pt x="2867" y="35"/>
                    <a:pt x="2867" y="34"/>
                  </a:cubicBezTo>
                  <a:cubicBezTo>
                    <a:pt x="2863" y="30"/>
                    <a:pt x="2855" y="29"/>
                    <a:pt x="2851" y="29"/>
                  </a:cubicBezTo>
                  <a:cubicBezTo>
                    <a:pt x="2849" y="27"/>
                    <a:pt x="2847" y="26"/>
                    <a:pt x="2844" y="24"/>
                  </a:cubicBezTo>
                  <a:cubicBezTo>
                    <a:pt x="2844" y="26"/>
                    <a:pt x="2842" y="26"/>
                    <a:pt x="2841" y="26"/>
                  </a:cubicBezTo>
                  <a:cubicBezTo>
                    <a:pt x="2841" y="25"/>
                    <a:pt x="2842" y="24"/>
                    <a:pt x="2844" y="24"/>
                  </a:cubicBezTo>
                  <a:cubicBezTo>
                    <a:pt x="2841" y="23"/>
                    <a:pt x="2838" y="22"/>
                    <a:pt x="2835" y="22"/>
                  </a:cubicBezTo>
                  <a:cubicBezTo>
                    <a:pt x="2840" y="13"/>
                    <a:pt x="2851" y="10"/>
                    <a:pt x="2853" y="13"/>
                  </a:cubicBezTo>
                  <a:cubicBezTo>
                    <a:pt x="2854" y="16"/>
                    <a:pt x="2855" y="18"/>
                    <a:pt x="2850" y="18"/>
                  </a:cubicBezTo>
                  <a:cubicBezTo>
                    <a:pt x="2846" y="17"/>
                    <a:pt x="2846" y="24"/>
                    <a:pt x="2851" y="24"/>
                  </a:cubicBezTo>
                  <a:cubicBezTo>
                    <a:pt x="2854" y="24"/>
                    <a:pt x="2860" y="18"/>
                    <a:pt x="2857" y="11"/>
                  </a:cubicBezTo>
                  <a:cubicBezTo>
                    <a:pt x="2856" y="10"/>
                    <a:pt x="2856" y="10"/>
                    <a:pt x="2855" y="9"/>
                  </a:cubicBezTo>
                  <a:cubicBezTo>
                    <a:pt x="2858" y="9"/>
                    <a:pt x="2860" y="10"/>
                    <a:pt x="2862" y="10"/>
                  </a:cubicBezTo>
                  <a:cubicBezTo>
                    <a:pt x="2869" y="13"/>
                    <a:pt x="2871" y="17"/>
                    <a:pt x="2869" y="19"/>
                  </a:cubicBezTo>
                  <a:cubicBezTo>
                    <a:pt x="2863" y="24"/>
                    <a:pt x="2870" y="32"/>
                    <a:pt x="2875" y="27"/>
                  </a:cubicBezTo>
                  <a:cubicBezTo>
                    <a:pt x="2878" y="24"/>
                    <a:pt x="2879" y="20"/>
                    <a:pt x="2878" y="16"/>
                  </a:cubicBezTo>
                  <a:cubicBezTo>
                    <a:pt x="2876" y="18"/>
                    <a:pt x="2873" y="19"/>
                    <a:pt x="2871" y="20"/>
                  </a:cubicBezTo>
                  <a:cubicBezTo>
                    <a:pt x="2871" y="18"/>
                    <a:pt x="2872" y="18"/>
                    <a:pt x="2870" y="17"/>
                  </a:cubicBezTo>
                  <a:cubicBezTo>
                    <a:pt x="2873" y="17"/>
                    <a:pt x="2875" y="16"/>
                    <a:pt x="2877" y="15"/>
                  </a:cubicBezTo>
                  <a:cubicBezTo>
                    <a:pt x="2877" y="13"/>
                    <a:pt x="2876" y="12"/>
                    <a:pt x="2874" y="10"/>
                  </a:cubicBezTo>
                  <a:cubicBezTo>
                    <a:pt x="2871" y="7"/>
                    <a:pt x="2867" y="4"/>
                    <a:pt x="2862" y="2"/>
                  </a:cubicBezTo>
                  <a:cubicBezTo>
                    <a:pt x="2857" y="1"/>
                    <a:pt x="2852" y="0"/>
                    <a:pt x="2847" y="0"/>
                  </a:cubicBezTo>
                  <a:cubicBezTo>
                    <a:pt x="2842" y="0"/>
                    <a:pt x="2837" y="1"/>
                    <a:pt x="2832" y="4"/>
                  </a:cubicBezTo>
                  <a:cubicBezTo>
                    <a:pt x="2828" y="6"/>
                    <a:pt x="2820" y="11"/>
                    <a:pt x="2816" y="15"/>
                  </a:cubicBezTo>
                  <a:cubicBezTo>
                    <a:pt x="2802" y="28"/>
                    <a:pt x="2797" y="39"/>
                    <a:pt x="2797" y="39"/>
                  </a:cubicBezTo>
                  <a:cubicBezTo>
                    <a:pt x="2794" y="45"/>
                    <a:pt x="2787" y="67"/>
                    <a:pt x="2773" y="69"/>
                  </a:cubicBezTo>
                  <a:cubicBezTo>
                    <a:pt x="2773" y="69"/>
                    <a:pt x="2773" y="69"/>
                    <a:pt x="2773" y="69"/>
                  </a:cubicBezTo>
                  <a:cubicBezTo>
                    <a:pt x="2773" y="69"/>
                    <a:pt x="2772" y="69"/>
                    <a:pt x="2771" y="69"/>
                  </a:cubicBezTo>
                  <a:cubicBezTo>
                    <a:pt x="2771" y="69"/>
                    <a:pt x="2771" y="69"/>
                    <a:pt x="2771" y="69"/>
                  </a:cubicBezTo>
                  <a:cubicBezTo>
                    <a:pt x="2754" y="69"/>
                    <a:pt x="2750" y="65"/>
                    <a:pt x="2749" y="59"/>
                  </a:cubicBezTo>
                  <a:cubicBezTo>
                    <a:pt x="2749" y="57"/>
                    <a:pt x="2749" y="55"/>
                    <a:pt x="2749" y="54"/>
                  </a:cubicBezTo>
                  <a:cubicBezTo>
                    <a:pt x="2749" y="54"/>
                    <a:pt x="2748" y="54"/>
                    <a:pt x="2748" y="54"/>
                  </a:cubicBezTo>
                  <a:cubicBezTo>
                    <a:pt x="2748" y="53"/>
                    <a:pt x="2748" y="52"/>
                    <a:pt x="2750" y="52"/>
                  </a:cubicBezTo>
                  <a:cubicBezTo>
                    <a:pt x="2751" y="50"/>
                    <a:pt x="2753" y="48"/>
                    <a:pt x="2757" y="48"/>
                  </a:cubicBezTo>
                  <a:cubicBezTo>
                    <a:pt x="2760" y="48"/>
                    <a:pt x="2764" y="50"/>
                    <a:pt x="2764" y="54"/>
                  </a:cubicBezTo>
                  <a:cubicBezTo>
                    <a:pt x="2764" y="54"/>
                    <a:pt x="2764" y="54"/>
                    <a:pt x="2764" y="54"/>
                  </a:cubicBezTo>
                  <a:cubicBezTo>
                    <a:pt x="2764" y="56"/>
                    <a:pt x="2762" y="57"/>
                    <a:pt x="2760" y="56"/>
                  </a:cubicBezTo>
                  <a:cubicBezTo>
                    <a:pt x="2759" y="56"/>
                    <a:pt x="2759" y="54"/>
                    <a:pt x="2760" y="54"/>
                  </a:cubicBezTo>
                  <a:cubicBezTo>
                    <a:pt x="2761" y="54"/>
                    <a:pt x="2762" y="52"/>
                    <a:pt x="2761" y="51"/>
                  </a:cubicBezTo>
                  <a:cubicBezTo>
                    <a:pt x="2759" y="50"/>
                    <a:pt x="2757" y="50"/>
                    <a:pt x="2756" y="53"/>
                  </a:cubicBezTo>
                  <a:cubicBezTo>
                    <a:pt x="2755" y="56"/>
                    <a:pt x="2756" y="59"/>
                    <a:pt x="2760" y="60"/>
                  </a:cubicBezTo>
                  <a:cubicBezTo>
                    <a:pt x="2763" y="61"/>
                    <a:pt x="2766" y="59"/>
                    <a:pt x="2767" y="57"/>
                  </a:cubicBezTo>
                  <a:cubicBezTo>
                    <a:pt x="2771" y="49"/>
                    <a:pt x="2764" y="40"/>
                    <a:pt x="2751" y="40"/>
                  </a:cubicBezTo>
                  <a:cubicBezTo>
                    <a:pt x="2743" y="40"/>
                    <a:pt x="2736" y="45"/>
                    <a:pt x="2731" y="51"/>
                  </a:cubicBezTo>
                  <a:cubicBezTo>
                    <a:pt x="2728" y="56"/>
                    <a:pt x="2723" y="72"/>
                    <a:pt x="2707" y="72"/>
                  </a:cubicBezTo>
                  <a:cubicBezTo>
                    <a:pt x="2701" y="72"/>
                    <a:pt x="2697" y="71"/>
                    <a:pt x="2692" y="68"/>
                  </a:cubicBezTo>
                  <a:cubicBezTo>
                    <a:pt x="2692" y="69"/>
                    <a:pt x="2692" y="69"/>
                    <a:pt x="2691" y="69"/>
                  </a:cubicBezTo>
                  <a:cubicBezTo>
                    <a:pt x="2691" y="68"/>
                    <a:pt x="2691" y="68"/>
                    <a:pt x="2691" y="68"/>
                  </a:cubicBezTo>
                  <a:cubicBezTo>
                    <a:pt x="2685" y="64"/>
                    <a:pt x="2681" y="58"/>
                    <a:pt x="2680" y="53"/>
                  </a:cubicBezTo>
                  <a:cubicBezTo>
                    <a:pt x="2678" y="43"/>
                    <a:pt x="2683" y="35"/>
                    <a:pt x="2693" y="35"/>
                  </a:cubicBezTo>
                  <a:cubicBezTo>
                    <a:pt x="2697" y="35"/>
                    <a:pt x="2701" y="37"/>
                    <a:pt x="2703" y="40"/>
                  </a:cubicBezTo>
                  <a:cubicBezTo>
                    <a:pt x="2704" y="40"/>
                    <a:pt x="2704" y="40"/>
                    <a:pt x="2704" y="40"/>
                  </a:cubicBezTo>
                  <a:cubicBezTo>
                    <a:pt x="2704" y="41"/>
                    <a:pt x="2704" y="41"/>
                    <a:pt x="2704" y="41"/>
                  </a:cubicBezTo>
                  <a:cubicBezTo>
                    <a:pt x="2704" y="41"/>
                    <a:pt x="2704" y="41"/>
                    <a:pt x="2704" y="41"/>
                  </a:cubicBezTo>
                  <a:cubicBezTo>
                    <a:pt x="2704" y="42"/>
                    <a:pt x="2704" y="43"/>
                    <a:pt x="2704" y="44"/>
                  </a:cubicBezTo>
                  <a:cubicBezTo>
                    <a:pt x="2704" y="44"/>
                    <a:pt x="2704" y="44"/>
                    <a:pt x="2704" y="44"/>
                  </a:cubicBezTo>
                  <a:cubicBezTo>
                    <a:pt x="2704" y="47"/>
                    <a:pt x="2702" y="49"/>
                    <a:pt x="2698" y="48"/>
                  </a:cubicBezTo>
                  <a:cubicBezTo>
                    <a:pt x="2697" y="48"/>
                    <a:pt x="2697" y="45"/>
                    <a:pt x="2698" y="44"/>
                  </a:cubicBezTo>
                  <a:cubicBezTo>
                    <a:pt x="2700" y="44"/>
                    <a:pt x="2701" y="42"/>
                    <a:pt x="2699" y="40"/>
                  </a:cubicBezTo>
                  <a:cubicBezTo>
                    <a:pt x="2697" y="38"/>
                    <a:pt x="2693" y="38"/>
                    <a:pt x="2692" y="43"/>
                  </a:cubicBezTo>
                  <a:cubicBezTo>
                    <a:pt x="2690" y="48"/>
                    <a:pt x="2692" y="53"/>
                    <a:pt x="2698" y="54"/>
                  </a:cubicBezTo>
                  <a:cubicBezTo>
                    <a:pt x="2701" y="55"/>
                    <a:pt x="2703" y="55"/>
                    <a:pt x="2705" y="54"/>
                  </a:cubicBezTo>
                  <a:cubicBezTo>
                    <a:pt x="2704" y="54"/>
                    <a:pt x="2704" y="54"/>
                    <a:pt x="2704" y="54"/>
                  </a:cubicBezTo>
                  <a:cubicBezTo>
                    <a:pt x="2705" y="52"/>
                    <a:pt x="2706" y="52"/>
                    <a:pt x="2708" y="52"/>
                  </a:cubicBezTo>
                  <a:cubicBezTo>
                    <a:pt x="2708" y="52"/>
                    <a:pt x="2708" y="52"/>
                    <a:pt x="2708" y="52"/>
                  </a:cubicBezTo>
                  <a:cubicBezTo>
                    <a:pt x="2708" y="52"/>
                    <a:pt x="2708" y="52"/>
                    <a:pt x="2709" y="51"/>
                  </a:cubicBezTo>
                  <a:cubicBezTo>
                    <a:pt x="2708" y="51"/>
                    <a:pt x="2708" y="50"/>
                    <a:pt x="2709" y="50"/>
                  </a:cubicBezTo>
                  <a:cubicBezTo>
                    <a:pt x="2709" y="50"/>
                    <a:pt x="2709" y="50"/>
                    <a:pt x="2710" y="50"/>
                  </a:cubicBezTo>
                  <a:cubicBezTo>
                    <a:pt x="2710" y="49"/>
                    <a:pt x="2710" y="49"/>
                    <a:pt x="2710" y="49"/>
                  </a:cubicBezTo>
                  <a:cubicBezTo>
                    <a:pt x="2711" y="47"/>
                    <a:pt x="2711" y="45"/>
                    <a:pt x="2711" y="43"/>
                  </a:cubicBezTo>
                  <a:cubicBezTo>
                    <a:pt x="2711" y="43"/>
                    <a:pt x="2710" y="43"/>
                    <a:pt x="2709" y="43"/>
                  </a:cubicBezTo>
                  <a:cubicBezTo>
                    <a:pt x="2710" y="42"/>
                    <a:pt x="2710" y="42"/>
                    <a:pt x="2711" y="42"/>
                  </a:cubicBezTo>
                  <a:cubicBezTo>
                    <a:pt x="2711" y="40"/>
                    <a:pt x="2711" y="38"/>
                    <a:pt x="2710" y="37"/>
                  </a:cubicBezTo>
                  <a:cubicBezTo>
                    <a:pt x="2713" y="35"/>
                    <a:pt x="2716" y="36"/>
                    <a:pt x="2718" y="37"/>
                  </a:cubicBezTo>
                  <a:cubicBezTo>
                    <a:pt x="2720" y="39"/>
                    <a:pt x="2721" y="42"/>
                    <a:pt x="2716" y="42"/>
                  </a:cubicBezTo>
                  <a:cubicBezTo>
                    <a:pt x="2713" y="43"/>
                    <a:pt x="2714" y="49"/>
                    <a:pt x="2719" y="48"/>
                  </a:cubicBezTo>
                  <a:cubicBezTo>
                    <a:pt x="2721" y="48"/>
                    <a:pt x="2723" y="45"/>
                    <a:pt x="2723" y="42"/>
                  </a:cubicBezTo>
                  <a:cubicBezTo>
                    <a:pt x="2723" y="43"/>
                    <a:pt x="2723" y="43"/>
                    <a:pt x="2723" y="43"/>
                  </a:cubicBezTo>
                  <a:cubicBezTo>
                    <a:pt x="2722" y="42"/>
                    <a:pt x="2723" y="41"/>
                    <a:pt x="2724" y="41"/>
                  </a:cubicBezTo>
                  <a:cubicBezTo>
                    <a:pt x="2724" y="41"/>
                    <a:pt x="2724" y="40"/>
                    <a:pt x="2724" y="40"/>
                  </a:cubicBezTo>
                  <a:cubicBezTo>
                    <a:pt x="2723" y="40"/>
                    <a:pt x="2722" y="39"/>
                    <a:pt x="2721" y="40"/>
                  </a:cubicBezTo>
                  <a:cubicBezTo>
                    <a:pt x="2721" y="39"/>
                    <a:pt x="2722" y="39"/>
                    <a:pt x="2723" y="39"/>
                  </a:cubicBezTo>
                  <a:cubicBezTo>
                    <a:pt x="2723" y="38"/>
                    <a:pt x="2723" y="37"/>
                    <a:pt x="2722" y="36"/>
                  </a:cubicBezTo>
                  <a:cubicBezTo>
                    <a:pt x="2722" y="36"/>
                    <a:pt x="2722" y="36"/>
                    <a:pt x="2722" y="36"/>
                  </a:cubicBezTo>
                  <a:cubicBezTo>
                    <a:pt x="2722" y="36"/>
                    <a:pt x="2722" y="36"/>
                    <a:pt x="2722" y="36"/>
                  </a:cubicBezTo>
                  <a:cubicBezTo>
                    <a:pt x="2722" y="35"/>
                    <a:pt x="2721" y="35"/>
                    <a:pt x="2721" y="34"/>
                  </a:cubicBezTo>
                  <a:cubicBezTo>
                    <a:pt x="2717" y="30"/>
                    <a:pt x="2709" y="29"/>
                    <a:pt x="2706" y="29"/>
                  </a:cubicBezTo>
                  <a:cubicBezTo>
                    <a:pt x="2703" y="27"/>
                    <a:pt x="2701" y="26"/>
                    <a:pt x="2698" y="24"/>
                  </a:cubicBezTo>
                  <a:cubicBezTo>
                    <a:pt x="2698" y="26"/>
                    <a:pt x="2697" y="26"/>
                    <a:pt x="2695" y="26"/>
                  </a:cubicBezTo>
                  <a:cubicBezTo>
                    <a:pt x="2696" y="25"/>
                    <a:pt x="2697" y="24"/>
                    <a:pt x="2698" y="24"/>
                  </a:cubicBezTo>
                  <a:cubicBezTo>
                    <a:pt x="2695" y="23"/>
                    <a:pt x="2692" y="22"/>
                    <a:pt x="2689" y="22"/>
                  </a:cubicBezTo>
                  <a:cubicBezTo>
                    <a:pt x="2694" y="13"/>
                    <a:pt x="2705" y="10"/>
                    <a:pt x="2707" y="13"/>
                  </a:cubicBezTo>
                  <a:cubicBezTo>
                    <a:pt x="2708" y="16"/>
                    <a:pt x="2709" y="18"/>
                    <a:pt x="2704" y="18"/>
                  </a:cubicBezTo>
                  <a:cubicBezTo>
                    <a:pt x="2701" y="17"/>
                    <a:pt x="2700" y="24"/>
                    <a:pt x="2705" y="24"/>
                  </a:cubicBezTo>
                  <a:cubicBezTo>
                    <a:pt x="2708" y="24"/>
                    <a:pt x="2715" y="18"/>
                    <a:pt x="2711" y="11"/>
                  </a:cubicBezTo>
                  <a:cubicBezTo>
                    <a:pt x="2710" y="10"/>
                    <a:pt x="2710" y="10"/>
                    <a:pt x="2710" y="9"/>
                  </a:cubicBezTo>
                  <a:cubicBezTo>
                    <a:pt x="2712" y="9"/>
                    <a:pt x="2714" y="10"/>
                    <a:pt x="2716" y="10"/>
                  </a:cubicBezTo>
                  <a:cubicBezTo>
                    <a:pt x="2724" y="13"/>
                    <a:pt x="2725" y="17"/>
                    <a:pt x="2723" y="19"/>
                  </a:cubicBezTo>
                  <a:cubicBezTo>
                    <a:pt x="2718" y="24"/>
                    <a:pt x="2724" y="32"/>
                    <a:pt x="2729" y="27"/>
                  </a:cubicBezTo>
                  <a:cubicBezTo>
                    <a:pt x="2732" y="24"/>
                    <a:pt x="2733" y="20"/>
                    <a:pt x="2732" y="16"/>
                  </a:cubicBezTo>
                  <a:cubicBezTo>
                    <a:pt x="2730" y="18"/>
                    <a:pt x="2727" y="19"/>
                    <a:pt x="2725" y="20"/>
                  </a:cubicBezTo>
                  <a:cubicBezTo>
                    <a:pt x="2725" y="18"/>
                    <a:pt x="2726" y="18"/>
                    <a:pt x="2724" y="17"/>
                  </a:cubicBezTo>
                  <a:cubicBezTo>
                    <a:pt x="2727" y="17"/>
                    <a:pt x="2729" y="16"/>
                    <a:pt x="2732" y="15"/>
                  </a:cubicBezTo>
                  <a:cubicBezTo>
                    <a:pt x="2731" y="13"/>
                    <a:pt x="2730" y="12"/>
                    <a:pt x="2729" y="10"/>
                  </a:cubicBezTo>
                  <a:cubicBezTo>
                    <a:pt x="2725" y="7"/>
                    <a:pt x="2721" y="4"/>
                    <a:pt x="2716" y="2"/>
                  </a:cubicBezTo>
                  <a:cubicBezTo>
                    <a:pt x="2711" y="1"/>
                    <a:pt x="2706" y="0"/>
                    <a:pt x="2701" y="0"/>
                  </a:cubicBezTo>
                  <a:cubicBezTo>
                    <a:pt x="2696" y="0"/>
                    <a:pt x="2691" y="1"/>
                    <a:pt x="2686" y="4"/>
                  </a:cubicBezTo>
                  <a:cubicBezTo>
                    <a:pt x="2682" y="6"/>
                    <a:pt x="2674" y="11"/>
                    <a:pt x="2671" y="15"/>
                  </a:cubicBezTo>
                  <a:cubicBezTo>
                    <a:pt x="2656" y="28"/>
                    <a:pt x="2651" y="39"/>
                    <a:pt x="2651" y="39"/>
                  </a:cubicBezTo>
                  <a:cubicBezTo>
                    <a:pt x="2648" y="45"/>
                    <a:pt x="2641" y="67"/>
                    <a:pt x="2627" y="69"/>
                  </a:cubicBezTo>
                  <a:cubicBezTo>
                    <a:pt x="2627" y="69"/>
                    <a:pt x="2627" y="69"/>
                    <a:pt x="2627" y="69"/>
                  </a:cubicBezTo>
                  <a:cubicBezTo>
                    <a:pt x="2627" y="69"/>
                    <a:pt x="2626" y="69"/>
                    <a:pt x="2625" y="69"/>
                  </a:cubicBezTo>
                  <a:cubicBezTo>
                    <a:pt x="2625" y="69"/>
                    <a:pt x="2625" y="69"/>
                    <a:pt x="2625" y="69"/>
                  </a:cubicBezTo>
                  <a:cubicBezTo>
                    <a:pt x="2608" y="69"/>
                    <a:pt x="2604" y="65"/>
                    <a:pt x="2603" y="59"/>
                  </a:cubicBezTo>
                  <a:cubicBezTo>
                    <a:pt x="2603" y="57"/>
                    <a:pt x="2603" y="55"/>
                    <a:pt x="2603" y="54"/>
                  </a:cubicBezTo>
                  <a:cubicBezTo>
                    <a:pt x="2603" y="54"/>
                    <a:pt x="2602" y="54"/>
                    <a:pt x="2602" y="54"/>
                  </a:cubicBezTo>
                  <a:cubicBezTo>
                    <a:pt x="2602" y="53"/>
                    <a:pt x="2603" y="52"/>
                    <a:pt x="2604" y="52"/>
                  </a:cubicBezTo>
                  <a:cubicBezTo>
                    <a:pt x="2605" y="50"/>
                    <a:pt x="2607" y="48"/>
                    <a:pt x="2611" y="48"/>
                  </a:cubicBezTo>
                  <a:cubicBezTo>
                    <a:pt x="2614" y="48"/>
                    <a:pt x="2618" y="50"/>
                    <a:pt x="2618" y="54"/>
                  </a:cubicBezTo>
                  <a:cubicBezTo>
                    <a:pt x="2618" y="54"/>
                    <a:pt x="2618" y="54"/>
                    <a:pt x="2618" y="54"/>
                  </a:cubicBezTo>
                  <a:cubicBezTo>
                    <a:pt x="2618" y="56"/>
                    <a:pt x="2616" y="57"/>
                    <a:pt x="2614" y="56"/>
                  </a:cubicBezTo>
                  <a:cubicBezTo>
                    <a:pt x="2613" y="56"/>
                    <a:pt x="2613" y="54"/>
                    <a:pt x="2614" y="54"/>
                  </a:cubicBezTo>
                  <a:cubicBezTo>
                    <a:pt x="2615" y="54"/>
                    <a:pt x="2616" y="52"/>
                    <a:pt x="2615" y="51"/>
                  </a:cubicBezTo>
                  <a:cubicBezTo>
                    <a:pt x="2614" y="50"/>
                    <a:pt x="2611" y="50"/>
                    <a:pt x="2610" y="53"/>
                  </a:cubicBezTo>
                  <a:cubicBezTo>
                    <a:pt x="2609" y="56"/>
                    <a:pt x="2610" y="59"/>
                    <a:pt x="2614" y="60"/>
                  </a:cubicBezTo>
                  <a:cubicBezTo>
                    <a:pt x="2618" y="61"/>
                    <a:pt x="2620" y="59"/>
                    <a:pt x="2621" y="57"/>
                  </a:cubicBezTo>
                  <a:cubicBezTo>
                    <a:pt x="2625" y="49"/>
                    <a:pt x="2618" y="40"/>
                    <a:pt x="2605" y="40"/>
                  </a:cubicBezTo>
                  <a:cubicBezTo>
                    <a:pt x="2597" y="40"/>
                    <a:pt x="2590" y="45"/>
                    <a:pt x="2586" y="51"/>
                  </a:cubicBezTo>
                  <a:cubicBezTo>
                    <a:pt x="2582" y="56"/>
                    <a:pt x="2578" y="72"/>
                    <a:pt x="2561" y="72"/>
                  </a:cubicBezTo>
                  <a:cubicBezTo>
                    <a:pt x="2556" y="72"/>
                    <a:pt x="2551" y="71"/>
                    <a:pt x="2547" y="68"/>
                  </a:cubicBezTo>
                  <a:cubicBezTo>
                    <a:pt x="2546" y="69"/>
                    <a:pt x="2546" y="69"/>
                    <a:pt x="2545" y="69"/>
                  </a:cubicBezTo>
                  <a:cubicBezTo>
                    <a:pt x="2545" y="68"/>
                    <a:pt x="2545" y="68"/>
                    <a:pt x="2545" y="68"/>
                  </a:cubicBezTo>
                  <a:cubicBezTo>
                    <a:pt x="2539" y="64"/>
                    <a:pt x="2535" y="58"/>
                    <a:pt x="2534" y="53"/>
                  </a:cubicBezTo>
                  <a:cubicBezTo>
                    <a:pt x="2532" y="43"/>
                    <a:pt x="2537" y="35"/>
                    <a:pt x="2547" y="35"/>
                  </a:cubicBezTo>
                  <a:cubicBezTo>
                    <a:pt x="2551" y="35"/>
                    <a:pt x="2555" y="37"/>
                    <a:pt x="2557" y="40"/>
                  </a:cubicBezTo>
                  <a:cubicBezTo>
                    <a:pt x="2558" y="40"/>
                    <a:pt x="2558" y="40"/>
                    <a:pt x="2558" y="40"/>
                  </a:cubicBezTo>
                  <a:cubicBezTo>
                    <a:pt x="2558" y="41"/>
                    <a:pt x="2558" y="41"/>
                    <a:pt x="2558" y="41"/>
                  </a:cubicBezTo>
                  <a:cubicBezTo>
                    <a:pt x="2558" y="41"/>
                    <a:pt x="2558" y="41"/>
                    <a:pt x="2558" y="41"/>
                  </a:cubicBezTo>
                  <a:cubicBezTo>
                    <a:pt x="2558" y="42"/>
                    <a:pt x="2558" y="43"/>
                    <a:pt x="2558" y="44"/>
                  </a:cubicBezTo>
                  <a:cubicBezTo>
                    <a:pt x="2558" y="44"/>
                    <a:pt x="2558" y="44"/>
                    <a:pt x="2558" y="44"/>
                  </a:cubicBezTo>
                  <a:cubicBezTo>
                    <a:pt x="2558" y="47"/>
                    <a:pt x="2556" y="49"/>
                    <a:pt x="2553" y="48"/>
                  </a:cubicBezTo>
                  <a:cubicBezTo>
                    <a:pt x="2551" y="48"/>
                    <a:pt x="2551" y="45"/>
                    <a:pt x="2553" y="44"/>
                  </a:cubicBezTo>
                  <a:cubicBezTo>
                    <a:pt x="2554" y="44"/>
                    <a:pt x="2556" y="42"/>
                    <a:pt x="2554" y="40"/>
                  </a:cubicBezTo>
                  <a:cubicBezTo>
                    <a:pt x="2551" y="38"/>
                    <a:pt x="2548" y="38"/>
                    <a:pt x="2546" y="43"/>
                  </a:cubicBezTo>
                  <a:cubicBezTo>
                    <a:pt x="2544" y="48"/>
                    <a:pt x="2546" y="53"/>
                    <a:pt x="2552" y="54"/>
                  </a:cubicBezTo>
                  <a:cubicBezTo>
                    <a:pt x="2555" y="55"/>
                    <a:pt x="2558" y="55"/>
                    <a:pt x="2560" y="54"/>
                  </a:cubicBezTo>
                  <a:cubicBezTo>
                    <a:pt x="2558" y="54"/>
                    <a:pt x="2558" y="54"/>
                    <a:pt x="2558" y="54"/>
                  </a:cubicBezTo>
                  <a:cubicBezTo>
                    <a:pt x="2559" y="52"/>
                    <a:pt x="2560" y="52"/>
                    <a:pt x="2562" y="52"/>
                  </a:cubicBezTo>
                  <a:cubicBezTo>
                    <a:pt x="2562" y="52"/>
                    <a:pt x="2562" y="52"/>
                    <a:pt x="2562" y="52"/>
                  </a:cubicBezTo>
                  <a:cubicBezTo>
                    <a:pt x="2562" y="52"/>
                    <a:pt x="2563" y="52"/>
                    <a:pt x="2563" y="51"/>
                  </a:cubicBezTo>
                  <a:cubicBezTo>
                    <a:pt x="2563" y="51"/>
                    <a:pt x="2562" y="50"/>
                    <a:pt x="2563" y="50"/>
                  </a:cubicBezTo>
                  <a:cubicBezTo>
                    <a:pt x="2563" y="50"/>
                    <a:pt x="2564" y="50"/>
                    <a:pt x="2564" y="50"/>
                  </a:cubicBezTo>
                  <a:cubicBezTo>
                    <a:pt x="2564" y="49"/>
                    <a:pt x="2564" y="49"/>
                    <a:pt x="2564" y="49"/>
                  </a:cubicBezTo>
                  <a:cubicBezTo>
                    <a:pt x="2565" y="47"/>
                    <a:pt x="2566" y="45"/>
                    <a:pt x="2566" y="43"/>
                  </a:cubicBezTo>
                  <a:cubicBezTo>
                    <a:pt x="2565" y="43"/>
                    <a:pt x="2565" y="43"/>
                    <a:pt x="2564" y="43"/>
                  </a:cubicBezTo>
                  <a:cubicBezTo>
                    <a:pt x="2564" y="42"/>
                    <a:pt x="2564" y="42"/>
                    <a:pt x="2566" y="42"/>
                  </a:cubicBezTo>
                  <a:cubicBezTo>
                    <a:pt x="2566" y="40"/>
                    <a:pt x="2565" y="38"/>
                    <a:pt x="2565" y="37"/>
                  </a:cubicBezTo>
                  <a:cubicBezTo>
                    <a:pt x="2567" y="35"/>
                    <a:pt x="2570" y="36"/>
                    <a:pt x="2572" y="37"/>
                  </a:cubicBezTo>
                  <a:cubicBezTo>
                    <a:pt x="2574" y="39"/>
                    <a:pt x="2575" y="42"/>
                    <a:pt x="2571" y="42"/>
                  </a:cubicBezTo>
                  <a:cubicBezTo>
                    <a:pt x="2567" y="43"/>
                    <a:pt x="2568" y="49"/>
                    <a:pt x="2573" y="48"/>
                  </a:cubicBezTo>
                  <a:cubicBezTo>
                    <a:pt x="2575" y="48"/>
                    <a:pt x="2577" y="45"/>
                    <a:pt x="2578" y="42"/>
                  </a:cubicBezTo>
                  <a:cubicBezTo>
                    <a:pt x="2577" y="43"/>
                    <a:pt x="2577" y="43"/>
                    <a:pt x="2577" y="43"/>
                  </a:cubicBezTo>
                  <a:cubicBezTo>
                    <a:pt x="2577" y="42"/>
                    <a:pt x="2577" y="41"/>
                    <a:pt x="2578" y="41"/>
                  </a:cubicBezTo>
                  <a:cubicBezTo>
                    <a:pt x="2578" y="41"/>
                    <a:pt x="2578" y="40"/>
                    <a:pt x="2578" y="40"/>
                  </a:cubicBezTo>
                  <a:cubicBezTo>
                    <a:pt x="2577" y="40"/>
                    <a:pt x="2576" y="39"/>
                    <a:pt x="2576" y="40"/>
                  </a:cubicBezTo>
                  <a:cubicBezTo>
                    <a:pt x="2575" y="39"/>
                    <a:pt x="2576" y="39"/>
                    <a:pt x="2578" y="39"/>
                  </a:cubicBezTo>
                  <a:cubicBezTo>
                    <a:pt x="2577" y="38"/>
                    <a:pt x="2577" y="37"/>
                    <a:pt x="2577" y="36"/>
                  </a:cubicBezTo>
                  <a:cubicBezTo>
                    <a:pt x="2577" y="36"/>
                    <a:pt x="2576" y="36"/>
                    <a:pt x="2576" y="36"/>
                  </a:cubicBezTo>
                  <a:cubicBezTo>
                    <a:pt x="2576" y="36"/>
                    <a:pt x="2576" y="36"/>
                    <a:pt x="2576" y="36"/>
                  </a:cubicBezTo>
                  <a:cubicBezTo>
                    <a:pt x="2576" y="35"/>
                    <a:pt x="2576" y="35"/>
                    <a:pt x="2575" y="34"/>
                  </a:cubicBezTo>
                  <a:cubicBezTo>
                    <a:pt x="2571" y="30"/>
                    <a:pt x="2563" y="29"/>
                    <a:pt x="2560" y="29"/>
                  </a:cubicBezTo>
                  <a:cubicBezTo>
                    <a:pt x="2558" y="27"/>
                    <a:pt x="2555" y="26"/>
                    <a:pt x="2552" y="24"/>
                  </a:cubicBezTo>
                  <a:cubicBezTo>
                    <a:pt x="2552" y="26"/>
                    <a:pt x="2551" y="26"/>
                    <a:pt x="2549" y="26"/>
                  </a:cubicBezTo>
                  <a:cubicBezTo>
                    <a:pt x="2550" y="25"/>
                    <a:pt x="2551" y="24"/>
                    <a:pt x="2552" y="24"/>
                  </a:cubicBezTo>
                  <a:cubicBezTo>
                    <a:pt x="2549" y="23"/>
                    <a:pt x="2547" y="22"/>
                    <a:pt x="2543" y="22"/>
                  </a:cubicBezTo>
                  <a:cubicBezTo>
                    <a:pt x="2548" y="13"/>
                    <a:pt x="2559" y="10"/>
                    <a:pt x="2561" y="13"/>
                  </a:cubicBezTo>
                  <a:cubicBezTo>
                    <a:pt x="2563" y="16"/>
                    <a:pt x="2563" y="18"/>
                    <a:pt x="2558" y="18"/>
                  </a:cubicBezTo>
                  <a:cubicBezTo>
                    <a:pt x="2555" y="17"/>
                    <a:pt x="2554" y="24"/>
                    <a:pt x="2559" y="24"/>
                  </a:cubicBezTo>
                  <a:cubicBezTo>
                    <a:pt x="2562" y="24"/>
                    <a:pt x="2569" y="18"/>
                    <a:pt x="2565" y="11"/>
                  </a:cubicBezTo>
                  <a:cubicBezTo>
                    <a:pt x="2565" y="10"/>
                    <a:pt x="2564" y="10"/>
                    <a:pt x="2564" y="9"/>
                  </a:cubicBezTo>
                  <a:cubicBezTo>
                    <a:pt x="2566" y="9"/>
                    <a:pt x="2568" y="10"/>
                    <a:pt x="2571" y="10"/>
                  </a:cubicBezTo>
                  <a:cubicBezTo>
                    <a:pt x="2578" y="13"/>
                    <a:pt x="2579" y="17"/>
                    <a:pt x="2577" y="19"/>
                  </a:cubicBezTo>
                  <a:cubicBezTo>
                    <a:pt x="2572" y="24"/>
                    <a:pt x="2578" y="32"/>
                    <a:pt x="2583" y="27"/>
                  </a:cubicBezTo>
                  <a:cubicBezTo>
                    <a:pt x="2586" y="24"/>
                    <a:pt x="2587" y="20"/>
                    <a:pt x="2586" y="16"/>
                  </a:cubicBezTo>
                  <a:cubicBezTo>
                    <a:pt x="2584" y="18"/>
                    <a:pt x="2581" y="19"/>
                    <a:pt x="2579" y="20"/>
                  </a:cubicBezTo>
                  <a:cubicBezTo>
                    <a:pt x="2579" y="18"/>
                    <a:pt x="2581" y="18"/>
                    <a:pt x="2578" y="17"/>
                  </a:cubicBezTo>
                  <a:cubicBezTo>
                    <a:pt x="2581" y="17"/>
                    <a:pt x="2583" y="16"/>
                    <a:pt x="2586" y="15"/>
                  </a:cubicBezTo>
                  <a:cubicBezTo>
                    <a:pt x="2585" y="13"/>
                    <a:pt x="2584" y="12"/>
                    <a:pt x="2583" y="10"/>
                  </a:cubicBezTo>
                  <a:cubicBezTo>
                    <a:pt x="2580" y="7"/>
                    <a:pt x="2575" y="4"/>
                    <a:pt x="2570" y="2"/>
                  </a:cubicBezTo>
                  <a:cubicBezTo>
                    <a:pt x="2565" y="1"/>
                    <a:pt x="2560" y="0"/>
                    <a:pt x="2555" y="0"/>
                  </a:cubicBezTo>
                  <a:cubicBezTo>
                    <a:pt x="2550" y="0"/>
                    <a:pt x="2545" y="1"/>
                    <a:pt x="2541" y="4"/>
                  </a:cubicBezTo>
                  <a:cubicBezTo>
                    <a:pt x="2536" y="6"/>
                    <a:pt x="2528" y="11"/>
                    <a:pt x="2525" y="15"/>
                  </a:cubicBezTo>
                  <a:cubicBezTo>
                    <a:pt x="2511" y="28"/>
                    <a:pt x="2505" y="39"/>
                    <a:pt x="2505" y="39"/>
                  </a:cubicBezTo>
                  <a:cubicBezTo>
                    <a:pt x="2502" y="45"/>
                    <a:pt x="2495" y="67"/>
                    <a:pt x="2481" y="69"/>
                  </a:cubicBezTo>
                  <a:cubicBezTo>
                    <a:pt x="2481" y="69"/>
                    <a:pt x="2481" y="69"/>
                    <a:pt x="2481" y="69"/>
                  </a:cubicBezTo>
                  <a:cubicBezTo>
                    <a:pt x="2481" y="69"/>
                    <a:pt x="2480" y="69"/>
                    <a:pt x="2479" y="69"/>
                  </a:cubicBezTo>
                  <a:cubicBezTo>
                    <a:pt x="2479" y="69"/>
                    <a:pt x="2479" y="69"/>
                    <a:pt x="2479" y="69"/>
                  </a:cubicBezTo>
                  <a:cubicBezTo>
                    <a:pt x="2463" y="69"/>
                    <a:pt x="2458" y="65"/>
                    <a:pt x="2457" y="59"/>
                  </a:cubicBezTo>
                  <a:cubicBezTo>
                    <a:pt x="2457" y="57"/>
                    <a:pt x="2457" y="55"/>
                    <a:pt x="2457" y="54"/>
                  </a:cubicBezTo>
                  <a:cubicBezTo>
                    <a:pt x="2457" y="54"/>
                    <a:pt x="2457" y="54"/>
                    <a:pt x="2456" y="54"/>
                  </a:cubicBezTo>
                  <a:cubicBezTo>
                    <a:pt x="2456" y="53"/>
                    <a:pt x="2457" y="52"/>
                    <a:pt x="2458" y="52"/>
                  </a:cubicBezTo>
                  <a:cubicBezTo>
                    <a:pt x="2459" y="50"/>
                    <a:pt x="2462" y="48"/>
                    <a:pt x="2465" y="48"/>
                  </a:cubicBezTo>
                  <a:cubicBezTo>
                    <a:pt x="2469" y="48"/>
                    <a:pt x="2472" y="50"/>
                    <a:pt x="2472" y="54"/>
                  </a:cubicBezTo>
                  <a:cubicBezTo>
                    <a:pt x="2472" y="54"/>
                    <a:pt x="2472" y="54"/>
                    <a:pt x="2472" y="54"/>
                  </a:cubicBezTo>
                  <a:cubicBezTo>
                    <a:pt x="2472" y="56"/>
                    <a:pt x="2470" y="57"/>
                    <a:pt x="2468" y="56"/>
                  </a:cubicBezTo>
                  <a:cubicBezTo>
                    <a:pt x="2468" y="56"/>
                    <a:pt x="2467" y="54"/>
                    <a:pt x="2468" y="54"/>
                  </a:cubicBezTo>
                  <a:cubicBezTo>
                    <a:pt x="2469" y="54"/>
                    <a:pt x="2470" y="52"/>
                    <a:pt x="2469" y="51"/>
                  </a:cubicBezTo>
                  <a:cubicBezTo>
                    <a:pt x="2468" y="50"/>
                    <a:pt x="2465" y="50"/>
                    <a:pt x="2464" y="53"/>
                  </a:cubicBezTo>
                  <a:cubicBezTo>
                    <a:pt x="2463" y="56"/>
                    <a:pt x="2464" y="59"/>
                    <a:pt x="2468" y="60"/>
                  </a:cubicBezTo>
                  <a:cubicBezTo>
                    <a:pt x="2472" y="61"/>
                    <a:pt x="2474" y="59"/>
                    <a:pt x="2475" y="57"/>
                  </a:cubicBezTo>
                  <a:cubicBezTo>
                    <a:pt x="2479" y="49"/>
                    <a:pt x="2472" y="40"/>
                    <a:pt x="2459" y="40"/>
                  </a:cubicBezTo>
                  <a:cubicBezTo>
                    <a:pt x="2451" y="40"/>
                    <a:pt x="2444" y="45"/>
                    <a:pt x="2440" y="51"/>
                  </a:cubicBezTo>
                  <a:cubicBezTo>
                    <a:pt x="2436" y="56"/>
                    <a:pt x="2432" y="72"/>
                    <a:pt x="2415" y="72"/>
                  </a:cubicBezTo>
                  <a:cubicBezTo>
                    <a:pt x="2410" y="72"/>
                    <a:pt x="2405" y="71"/>
                    <a:pt x="2401" y="68"/>
                  </a:cubicBezTo>
                  <a:cubicBezTo>
                    <a:pt x="2400" y="69"/>
                    <a:pt x="2400" y="69"/>
                    <a:pt x="2399" y="69"/>
                  </a:cubicBezTo>
                  <a:cubicBezTo>
                    <a:pt x="2400" y="68"/>
                    <a:pt x="2400" y="68"/>
                    <a:pt x="2400" y="68"/>
                  </a:cubicBezTo>
                  <a:cubicBezTo>
                    <a:pt x="2394" y="64"/>
                    <a:pt x="2389" y="58"/>
                    <a:pt x="2388" y="53"/>
                  </a:cubicBezTo>
                  <a:cubicBezTo>
                    <a:pt x="2387" y="43"/>
                    <a:pt x="2392" y="35"/>
                    <a:pt x="2402" y="35"/>
                  </a:cubicBezTo>
                  <a:cubicBezTo>
                    <a:pt x="2405" y="35"/>
                    <a:pt x="2409" y="37"/>
                    <a:pt x="2411" y="40"/>
                  </a:cubicBezTo>
                  <a:cubicBezTo>
                    <a:pt x="2412" y="40"/>
                    <a:pt x="2412" y="40"/>
                    <a:pt x="2412" y="40"/>
                  </a:cubicBezTo>
                  <a:cubicBezTo>
                    <a:pt x="2412" y="41"/>
                    <a:pt x="2412" y="41"/>
                    <a:pt x="2412" y="41"/>
                  </a:cubicBezTo>
                  <a:cubicBezTo>
                    <a:pt x="2412" y="41"/>
                    <a:pt x="2412" y="41"/>
                    <a:pt x="2412" y="41"/>
                  </a:cubicBezTo>
                  <a:cubicBezTo>
                    <a:pt x="2412" y="42"/>
                    <a:pt x="2413" y="43"/>
                    <a:pt x="2413" y="44"/>
                  </a:cubicBezTo>
                  <a:cubicBezTo>
                    <a:pt x="2413" y="44"/>
                    <a:pt x="2413" y="44"/>
                    <a:pt x="2413" y="44"/>
                  </a:cubicBezTo>
                  <a:cubicBezTo>
                    <a:pt x="2413" y="47"/>
                    <a:pt x="2410" y="49"/>
                    <a:pt x="2407" y="48"/>
                  </a:cubicBezTo>
                  <a:cubicBezTo>
                    <a:pt x="2405" y="48"/>
                    <a:pt x="2405" y="45"/>
                    <a:pt x="2407" y="44"/>
                  </a:cubicBezTo>
                  <a:cubicBezTo>
                    <a:pt x="2408" y="44"/>
                    <a:pt x="2410" y="42"/>
                    <a:pt x="2408" y="40"/>
                  </a:cubicBezTo>
                  <a:cubicBezTo>
                    <a:pt x="2406" y="38"/>
                    <a:pt x="2402" y="38"/>
                    <a:pt x="2400" y="43"/>
                  </a:cubicBezTo>
                  <a:cubicBezTo>
                    <a:pt x="2398" y="48"/>
                    <a:pt x="2400" y="53"/>
                    <a:pt x="2406" y="54"/>
                  </a:cubicBezTo>
                  <a:cubicBezTo>
                    <a:pt x="2409" y="55"/>
                    <a:pt x="2412" y="55"/>
                    <a:pt x="2414" y="54"/>
                  </a:cubicBezTo>
                  <a:cubicBezTo>
                    <a:pt x="2412" y="54"/>
                    <a:pt x="2412" y="54"/>
                    <a:pt x="2412" y="54"/>
                  </a:cubicBezTo>
                  <a:cubicBezTo>
                    <a:pt x="2413" y="52"/>
                    <a:pt x="2414" y="52"/>
                    <a:pt x="2416" y="52"/>
                  </a:cubicBezTo>
                  <a:cubicBezTo>
                    <a:pt x="2416" y="52"/>
                    <a:pt x="2416" y="52"/>
                    <a:pt x="2416" y="52"/>
                  </a:cubicBezTo>
                  <a:cubicBezTo>
                    <a:pt x="2416" y="52"/>
                    <a:pt x="2417" y="52"/>
                    <a:pt x="2417" y="51"/>
                  </a:cubicBezTo>
                  <a:cubicBezTo>
                    <a:pt x="2417" y="51"/>
                    <a:pt x="2417" y="50"/>
                    <a:pt x="2417" y="50"/>
                  </a:cubicBezTo>
                  <a:cubicBezTo>
                    <a:pt x="2418" y="50"/>
                    <a:pt x="2418" y="50"/>
                    <a:pt x="2418" y="50"/>
                  </a:cubicBezTo>
                  <a:cubicBezTo>
                    <a:pt x="2418" y="49"/>
                    <a:pt x="2418" y="49"/>
                    <a:pt x="2418" y="49"/>
                  </a:cubicBezTo>
                  <a:cubicBezTo>
                    <a:pt x="2419" y="47"/>
                    <a:pt x="2420" y="45"/>
                    <a:pt x="2420" y="43"/>
                  </a:cubicBezTo>
                  <a:cubicBezTo>
                    <a:pt x="2419" y="43"/>
                    <a:pt x="2419" y="43"/>
                    <a:pt x="2418" y="43"/>
                  </a:cubicBezTo>
                  <a:cubicBezTo>
                    <a:pt x="2418" y="42"/>
                    <a:pt x="2419" y="42"/>
                    <a:pt x="2420" y="42"/>
                  </a:cubicBezTo>
                  <a:cubicBezTo>
                    <a:pt x="2420" y="40"/>
                    <a:pt x="2419" y="38"/>
                    <a:pt x="2419" y="37"/>
                  </a:cubicBezTo>
                  <a:cubicBezTo>
                    <a:pt x="2421" y="35"/>
                    <a:pt x="2424" y="36"/>
                    <a:pt x="2426" y="37"/>
                  </a:cubicBezTo>
                  <a:cubicBezTo>
                    <a:pt x="2428" y="39"/>
                    <a:pt x="2429" y="42"/>
                    <a:pt x="2425" y="42"/>
                  </a:cubicBezTo>
                  <a:cubicBezTo>
                    <a:pt x="2421" y="43"/>
                    <a:pt x="2423" y="49"/>
                    <a:pt x="2427" y="48"/>
                  </a:cubicBezTo>
                  <a:cubicBezTo>
                    <a:pt x="2429" y="48"/>
                    <a:pt x="2431" y="45"/>
                    <a:pt x="2432" y="42"/>
                  </a:cubicBezTo>
                  <a:cubicBezTo>
                    <a:pt x="2431" y="43"/>
                    <a:pt x="2431" y="43"/>
                    <a:pt x="2431" y="43"/>
                  </a:cubicBezTo>
                  <a:cubicBezTo>
                    <a:pt x="2431" y="42"/>
                    <a:pt x="2431" y="41"/>
                    <a:pt x="2432" y="41"/>
                  </a:cubicBezTo>
                  <a:cubicBezTo>
                    <a:pt x="2432" y="41"/>
                    <a:pt x="2432" y="40"/>
                    <a:pt x="2432" y="40"/>
                  </a:cubicBezTo>
                  <a:cubicBezTo>
                    <a:pt x="2431" y="40"/>
                    <a:pt x="2430" y="39"/>
                    <a:pt x="2430" y="40"/>
                  </a:cubicBezTo>
                  <a:cubicBezTo>
                    <a:pt x="2429" y="39"/>
                    <a:pt x="2430" y="39"/>
                    <a:pt x="2432" y="39"/>
                  </a:cubicBezTo>
                  <a:cubicBezTo>
                    <a:pt x="2432" y="38"/>
                    <a:pt x="2431" y="37"/>
                    <a:pt x="2431" y="36"/>
                  </a:cubicBezTo>
                  <a:cubicBezTo>
                    <a:pt x="2431" y="36"/>
                    <a:pt x="2431" y="36"/>
                    <a:pt x="2430" y="36"/>
                  </a:cubicBezTo>
                  <a:cubicBezTo>
                    <a:pt x="2430" y="36"/>
                    <a:pt x="2430" y="36"/>
                    <a:pt x="2430" y="36"/>
                  </a:cubicBezTo>
                  <a:cubicBezTo>
                    <a:pt x="2430" y="35"/>
                    <a:pt x="2430" y="35"/>
                    <a:pt x="2429" y="34"/>
                  </a:cubicBezTo>
                  <a:cubicBezTo>
                    <a:pt x="2425" y="30"/>
                    <a:pt x="2417" y="29"/>
                    <a:pt x="2414" y="29"/>
                  </a:cubicBezTo>
                  <a:cubicBezTo>
                    <a:pt x="2412" y="27"/>
                    <a:pt x="2409" y="26"/>
                    <a:pt x="2406" y="24"/>
                  </a:cubicBezTo>
                  <a:cubicBezTo>
                    <a:pt x="2406" y="26"/>
                    <a:pt x="2405" y="26"/>
                    <a:pt x="2403" y="26"/>
                  </a:cubicBezTo>
                  <a:cubicBezTo>
                    <a:pt x="2404" y="25"/>
                    <a:pt x="2405" y="24"/>
                    <a:pt x="2406" y="24"/>
                  </a:cubicBezTo>
                  <a:cubicBezTo>
                    <a:pt x="2404" y="23"/>
                    <a:pt x="2401" y="22"/>
                    <a:pt x="2398" y="22"/>
                  </a:cubicBezTo>
                  <a:cubicBezTo>
                    <a:pt x="2403" y="13"/>
                    <a:pt x="2413" y="10"/>
                    <a:pt x="2415" y="13"/>
                  </a:cubicBezTo>
                  <a:cubicBezTo>
                    <a:pt x="2417" y="16"/>
                    <a:pt x="2418" y="18"/>
                    <a:pt x="2412" y="18"/>
                  </a:cubicBezTo>
                  <a:cubicBezTo>
                    <a:pt x="2409" y="17"/>
                    <a:pt x="2408" y="24"/>
                    <a:pt x="2413" y="24"/>
                  </a:cubicBezTo>
                  <a:cubicBezTo>
                    <a:pt x="2416" y="24"/>
                    <a:pt x="2423" y="18"/>
                    <a:pt x="2419" y="11"/>
                  </a:cubicBezTo>
                  <a:cubicBezTo>
                    <a:pt x="2419" y="10"/>
                    <a:pt x="2418" y="10"/>
                    <a:pt x="2418" y="9"/>
                  </a:cubicBezTo>
                  <a:cubicBezTo>
                    <a:pt x="2420" y="9"/>
                    <a:pt x="2423" y="10"/>
                    <a:pt x="2425" y="10"/>
                  </a:cubicBezTo>
                  <a:cubicBezTo>
                    <a:pt x="2432" y="13"/>
                    <a:pt x="2433" y="17"/>
                    <a:pt x="2431" y="19"/>
                  </a:cubicBezTo>
                  <a:cubicBezTo>
                    <a:pt x="2426" y="24"/>
                    <a:pt x="2433" y="32"/>
                    <a:pt x="2437" y="27"/>
                  </a:cubicBezTo>
                  <a:cubicBezTo>
                    <a:pt x="2440" y="24"/>
                    <a:pt x="2441" y="20"/>
                    <a:pt x="2440" y="16"/>
                  </a:cubicBezTo>
                  <a:cubicBezTo>
                    <a:pt x="2439" y="18"/>
                    <a:pt x="2436" y="19"/>
                    <a:pt x="2433" y="20"/>
                  </a:cubicBezTo>
                  <a:cubicBezTo>
                    <a:pt x="2433" y="18"/>
                    <a:pt x="2435" y="18"/>
                    <a:pt x="2432" y="17"/>
                  </a:cubicBezTo>
                  <a:cubicBezTo>
                    <a:pt x="2435" y="17"/>
                    <a:pt x="2438" y="16"/>
                    <a:pt x="2440" y="15"/>
                  </a:cubicBezTo>
                  <a:cubicBezTo>
                    <a:pt x="2439" y="13"/>
                    <a:pt x="2438" y="12"/>
                    <a:pt x="2437" y="10"/>
                  </a:cubicBezTo>
                  <a:cubicBezTo>
                    <a:pt x="2434" y="7"/>
                    <a:pt x="2429" y="4"/>
                    <a:pt x="2424" y="2"/>
                  </a:cubicBezTo>
                  <a:cubicBezTo>
                    <a:pt x="2420" y="1"/>
                    <a:pt x="2414" y="0"/>
                    <a:pt x="2409" y="0"/>
                  </a:cubicBezTo>
                  <a:cubicBezTo>
                    <a:pt x="2404" y="0"/>
                    <a:pt x="2399" y="1"/>
                    <a:pt x="2395" y="4"/>
                  </a:cubicBezTo>
                  <a:cubicBezTo>
                    <a:pt x="2390" y="6"/>
                    <a:pt x="2382" y="11"/>
                    <a:pt x="2379" y="15"/>
                  </a:cubicBezTo>
                  <a:cubicBezTo>
                    <a:pt x="2365" y="28"/>
                    <a:pt x="2360" y="39"/>
                    <a:pt x="2360" y="39"/>
                  </a:cubicBezTo>
                  <a:cubicBezTo>
                    <a:pt x="2356" y="45"/>
                    <a:pt x="2349" y="67"/>
                    <a:pt x="2335" y="69"/>
                  </a:cubicBezTo>
                  <a:cubicBezTo>
                    <a:pt x="2335" y="69"/>
                    <a:pt x="2335" y="69"/>
                    <a:pt x="2335" y="69"/>
                  </a:cubicBezTo>
                  <a:cubicBezTo>
                    <a:pt x="2335" y="69"/>
                    <a:pt x="2334" y="69"/>
                    <a:pt x="2333" y="69"/>
                  </a:cubicBezTo>
                  <a:cubicBezTo>
                    <a:pt x="2333" y="69"/>
                    <a:pt x="2333" y="69"/>
                    <a:pt x="2333" y="69"/>
                  </a:cubicBezTo>
                  <a:cubicBezTo>
                    <a:pt x="2317" y="69"/>
                    <a:pt x="2312" y="65"/>
                    <a:pt x="2311" y="59"/>
                  </a:cubicBezTo>
                  <a:cubicBezTo>
                    <a:pt x="2311" y="57"/>
                    <a:pt x="2311" y="55"/>
                    <a:pt x="2312" y="54"/>
                  </a:cubicBezTo>
                  <a:cubicBezTo>
                    <a:pt x="2311" y="54"/>
                    <a:pt x="2311" y="54"/>
                    <a:pt x="2310" y="54"/>
                  </a:cubicBezTo>
                  <a:cubicBezTo>
                    <a:pt x="2310" y="53"/>
                    <a:pt x="2311" y="52"/>
                    <a:pt x="2312" y="52"/>
                  </a:cubicBezTo>
                  <a:cubicBezTo>
                    <a:pt x="2313" y="50"/>
                    <a:pt x="2316" y="48"/>
                    <a:pt x="2319" y="48"/>
                  </a:cubicBezTo>
                  <a:cubicBezTo>
                    <a:pt x="2323" y="48"/>
                    <a:pt x="2326" y="50"/>
                    <a:pt x="2326" y="54"/>
                  </a:cubicBezTo>
                  <a:cubicBezTo>
                    <a:pt x="2326" y="54"/>
                    <a:pt x="2326" y="54"/>
                    <a:pt x="2326" y="54"/>
                  </a:cubicBezTo>
                  <a:cubicBezTo>
                    <a:pt x="2326" y="56"/>
                    <a:pt x="2325" y="57"/>
                    <a:pt x="2323" y="56"/>
                  </a:cubicBezTo>
                  <a:cubicBezTo>
                    <a:pt x="2322" y="56"/>
                    <a:pt x="2322" y="54"/>
                    <a:pt x="2323" y="54"/>
                  </a:cubicBezTo>
                  <a:cubicBezTo>
                    <a:pt x="2324" y="54"/>
                    <a:pt x="2324" y="52"/>
                    <a:pt x="2323" y="51"/>
                  </a:cubicBezTo>
                  <a:cubicBezTo>
                    <a:pt x="2322" y="50"/>
                    <a:pt x="2320" y="50"/>
                    <a:pt x="2318" y="53"/>
                  </a:cubicBezTo>
                  <a:cubicBezTo>
                    <a:pt x="2317" y="56"/>
                    <a:pt x="2319" y="59"/>
                    <a:pt x="2322" y="60"/>
                  </a:cubicBezTo>
                  <a:cubicBezTo>
                    <a:pt x="2326" y="61"/>
                    <a:pt x="2328" y="59"/>
                    <a:pt x="2330" y="57"/>
                  </a:cubicBezTo>
                  <a:cubicBezTo>
                    <a:pt x="2333" y="49"/>
                    <a:pt x="2326" y="40"/>
                    <a:pt x="2313" y="40"/>
                  </a:cubicBezTo>
                  <a:cubicBezTo>
                    <a:pt x="2305" y="40"/>
                    <a:pt x="2299" y="45"/>
                    <a:pt x="2294" y="51"/>
                  </a:cubicBezTo>
                  <a:cubicBezTo>
                    <a:pt x="2290" y="56"/>
                    <a:pt x="2286" y="72"/>
                    <a:pt x="2269" y="72"/>
                  </a:cubicBezTo>
                  <a:cubicBezTo>
                    <a:pt x="2264" y="72"/>
                    <a:pt x="2259" y="71"/>
                    <a:pt x="2255" y="68"/>
                  </a:cubicBezTo>
                  <a:cubicBezTo>
                    <a:pt x="2255" y="69"/>
                    <a:pt x="2254" y="69"/>
                    <a:pt x="2253" y="69"/>
                  </a:cubicBezTo>
                  <a:cubicBezTo>
                    <a:pt x="2254" y="68"/>
                    <a:pt x="2254" y="68"/>
                    <a:pt x="2254" y="68"/>
                  </a:cubicBezTo>
                  <a:cubicBezTo>
                    <a:pt x="2248" y="64"/>
                    <a:pt x="2243" y="58"/>
                    <a:pt x="2243" y="53"/>
                  </a:cubicBezTo>
                  <a:cubicBezTo>
                    <a:pt x="2241" y="43"/>
                    <a:pt x="2246" y="35"/>
                    <a:pt x="2256" y="35"/>
                  </a:cubicBezTo>
                  <a:cubicBezTo>
                    <a:pt x="2260" y="35"/>
                    <a:pt x="2264" y="37"/>
                    <a:pt x="2265" y="40"/>
                  </a:cubicBezTo>
                  <a:cubicBezTo>
                    <a:pt x="2267" y="40"/>
                    <a:pt x="2267" y="40"/>
                    <a:pt x="2267" y="40"/>
                  </a:cubicBezTo>
                  <a:cubicBezTo>
                    <a:pt x="2267" y="41"/>
                    <a:pt x="2267" y="41"/>
                    <a:pt x="2267" y="41"/>
                  </a:cubicBezTo>
                  <a:cubicBezTo>
                    <a:pt x="2266" y="41"/>
                    <a:pt x="2266" y="41"/>
                    <a:pt x="2266" y="41"/>
                  </a:cubicBezTo>
                  <a:cubicBezTo>
                    <a:pt x="2266" y="42"/>
                    <a:pt x="2267" y="43"/>
                    <a:pt x="2267" y="44"/>
                  </a:cubicBezTo>
                  <a:cubicBezTo>
                    <a:pt x="2267" y="44"/>
                    <a:pt x="2267" y="44"/>
                    <a:pt x="2267" y="44"/>
                  </a:cubicBezTo>
                  <a:cubicBezTo>
                    <a:pt x="2267" y="47"/>
                    <a:pt x="2264" y="49"/>
                    <a:pt x="2261" y="48"/>
                  </a:cubicBezTo>
                  <a:cubicBezTo>
                    <a:pt x="2259" y="48"/>
                    <a:pt x="2259" y="45"/>
                    <a:pt x="2261" y="44"/>
                  </a:cubicBezTo>
                  <a:cubicBezTo>
                    <a:pt x="2263" y="44"/>
                    <a:pt x="2264" y="42"/>
                    <a:pt x="2262" y="40"/>
                  </a:cubicBezTo>
                  <a:cubicBezTo>
                    <a:pt x="2260" y="38"/>
                    <a:pt x="2256" y="38"/>
                    <a:pt x="2254" y="43"/>
                  </a:cubicBezTo>
                  <a:cubicBezTo>
                    <a:pt x="2252" y="48"/>
                    <a:pt x="2254" y="53"/>
                    <a:pt x="2260" y="54"/>
                  </a:cubicBezTo>
                  <a:cubicBezTo>
                    <a:pt x="2263" y="55"/>
                    <a:pt x="2266" y="55"/>
                    <a:pt x="2268" y="54"/>
                  </a:cubicBezTo>
                  <a:cubicBezTo>
                    <a:pt x="2267" y="54"/>
                    <a:pt x="2267" y="54"/>
                    <a:pt x="2267" y="54"/>
                  </a:cubicBezTo>
                  <a:cubicBezTo>
                    <a:pt x="2267" y="52"/>
                    <a:pt x="2268" y="52"/>
                    <a:pt x="2270" y="52"/>
                  </a:cubicBezTo>
                  <a:cubicBezTo>
                    <a:pt x="2270" y="52"/>
                    <a:pt x="2270" y="52"/>
                    <a:pt x="2270" y="52"/>
                  </a:cubicBezTo>
                  <a:cubicBezTo>
                    <a:pt x="2271" y="52"/>
                    <a:pt x="2271" y="52"/>
                    <a:pt x="2271" y="51"/>
                  </a:cubicBezTo>
                  <a:cubicBezTo>
                    <a:pt x="2271" y="51"/>
                    <a:pt x="2271" y="50"/>
                    <a:pt x="2271" y="50"/>
                  </a:cubicBezTo>
                  <a:cubicBezTo>
                    <a:pt x="2272" y="50"/>
                    <a:pt x="2272" y="50"/>
                    <a:pt x="2272" y="50"/>
                  </a:cubicBezTo>
                  <a:cubicBezTo>
                    <a:pt x="2272" y="49"/>
                    <a:pt x="2272" y="49"/>
                    <a:pt x="2272" y="49"/>
                  </a:cubicBezTo>
                  <a:cubicBezTo>
                    <a:pt x="2273" y="47"/>
                    <a:pt x="2274" y="45"/>
                    <a:pt x="2274" y="43"/>
                  </a:cubicBezTo>
                  <a:cubicBezTo>
                    <a:pt x="2274" y="43"/>
                    <a:pt x="2273" y="43"/>
                    <a:pt x="2272" y="43"/>
                  </a:cubicBezTo>
                  <a:cubicBezTo>
                    <a:pt x="2272" y="42"/>
                    <a:pt x="2273" y="42"/>
                    <a:pt x="2274" y="42"/>
                  </a:cubicBezTo>
                  <a:cubicBezTo>
                    <a:pt x="2274" y="40"/>
                    <a:pt x="2274" y="38"/>
                    <a:pt x="2273" y="37"/>
                  </a:cubicBezTo>
                  <a:cubicBezTo>
                    <a:pt x="2275" y="35"/>
                    <a:pt x="2279" y="36"/>
                    <a:pt x="2280" y="37"/>
                  </a:cubicBezTo>
                  <a:cubicBezTo>
                    <a:pt x="2283" y="39"/>
                    <a:pt x="2283" y="42"/>
                    <a:pt x="2279" y="42"/>
                  </a:cubicBezTo>
                  <a:cubicBezTo>
                    <a:pt x="2276" y="43"/>
                    <a:pt x="2277" y="49"/>
                    <a:pt x="2281" y="48"/>
                  </a:cubicBezTo>
                  <a:cubicBezTo>
                    <a:pt x="2283" y="48"/>
                    <a:pt x="2285" y="45"/>
                    <a:pt x="2286" y="42"/>
                  </a:cubicBezTo>
                  <a:cubicBezTo>
                    <a:pt x="2286" y="43"/>
                    <a:pt x="2285" y="43"/>
                    <a:pt x="2285" y="43"/>
                  </a:cubicBezTo>
                  <a:cubicBezTo>
                    <a:pt x="2285" y="42"/>
                    <a:pt x="2285" y="41"/>
                    <a:pt x="2286" y="41"/>
                  </a:cubicBezTo>
                  <a:cubicBezTo>
                    <a:pt x="2286" y="41"/>
                    <a:pt x="2286" y="40"/>
                    <a:pt x="2286" y="40"/>
                  </a:cubicBezTo>
                  <a:cubicBezTo>
                    <a:pt x="2285" y="40"/>
                    <a:pt x="2285" y="39"/>
                    <a:pt x="2284" y="40"/>
                  </a:cubicBezTo>
                  <a:cubicBezTo>
                    <a:pt x="2283" y="39"/>
                    <a:pt x="2285" y="39"/>
                    <a:pt x="2286" y="39"/>
                  </a:cubicBezTo>
                  <a:cubicBezTo>
                    <a:pt x="2286" y="38"/>
                    <a:pt x="2285" y="37"/>
                    <a:pt x="2285" y="36"/>
                  </a:cubicBezTo>
                  <a:cubicBezTo>
                    <a:pt x="2285" y="36"/>
                    <a:pt x="2285" y="36"/>
                    <a:pt x="2284" y="36"/>
                  </a:cubicBezTo>
                  <a:cubicBezTo>
                    <a:pt x="2284" y="36"/>
                    <a:pt x="2285" y="36"/>
                    <a:pt x="2285" y="36"/>
                  </a:cubicBezTo>
                  <a:cubicBezTo>
                    <a:pt x="2284" y="35"/>
                    <a:pt x="2284" y="35"/>
                    <a:pt x="2284" y="34"/>
                  </a:cubicBezTo>
                  <a:cubicBezTo>
                    <a:pt x="2279" y="30"/>
                    <a:pt x="2272" y="29"/>
                    <a:pt x="2268" y="29"/>
                  </a:cubicBezTo>
                  <a:cubicBezTo>
                    <a:pt x="2266" y="27"/>
                    <a:pt x="2263" y="26"/>
                    <a:pt x="2261" y="24"/>
                  </a:cubicBezTo>
                  <a:cubicBezTo>
                    <a:pt x="2260" y="26"/>
                    <a:pt x="2259" y="26"/>
                    <a:pt x="2258" y="26"/>
                  </a:cubicBezTo>
                  <a:cubicBezTo>
                    <a:pt x="2258" y="25"/>
                    <a:pt x="2259" y="24"/>
                    <a:pt x="2260" y="24"/>
                  </a:cubicBezTo>
                  <a:cubicBezTo>
                    <a:pt x="2258" y="23"/>
                    <a:pt x="2255" y="22"/>
                    <a:pt x="2252" y="22"/>
                  </a:cubicBezTo>
                  <a:cubicBezTo>
                    <a:pt x="2257" y="13"/>
                    <a:pt x="2268" y="10"/>
                    <a:pt x="2269" y="13"/>
                  </a:cubicBezTo>
                  <a:cubicBezTo>
                    <a:pt x="2271" y="16"/>
                    <a:pt x="2272" y="18"/>
                    <a:pt x="2267" y="18"/>
                  </a:cubicBezTo>
                  <a:cubicBezTo>
                    <a:pt x="2263" y="17"/>
                    <a:pt x="2262" y="24"/>
                    <a:pt x="2267" y="24"/>
                  </a:cubicBezTo>
                  <a:cubicBezTo>
                    <a:pt x="2271" y="24"/>
                    <a:pt x="2277" y="18"/>
                    <a:pt x="2273" y="11"/>
                  </a:cubicBezTo>
                  <a:cubicBezTo>
                    <a:pt x="2273" y="10"/>
                    <a:pt x="2273" y="10"/>
                    <a:pt x="2272" y="9"/>
                  </a:cubicBezTo>
                  <a:cubicBezTo>
                    <a:pt x="2274" y="9"/>
                    <a:pt x="2277" y="10"/>
                    <a:pt x="2279" y="10"/>
                  </a:cubicBezTo>
                  <a:cubicBezTo>
                    <a:pt x="2286" y="13"/>
                    <a:pt x="2288" y="17"/>
                    <a:pt x="2285" y="19"/>
                  </a:cubicBezTo>
                  <a:cubicBezTo>
                    <a:pt x="2280" y="24"/>
                    <a:pt x="2287" y="32"/>
                    <a:pt x="2292" y="27"/>
                  </a:cubicBezTo>
                  <a:cubicBezTo>
                    <a:pt x="2294" y="24"/>
                    <a:pt x="2295" y="20"/>
                    <a:pt x="2294" y="16"/>
                  </a:cubicBezTo>
                  <a:cubicBezTo>
                    <a:pt x="2293" y="18"/>
                    <a:pt x="2290" y="19"/>
                    <a:pt x="2287" y="20"/>
                  </a:cubicBezTo>
                  <a:cubicBezTo>
                    <a:pt x="2287" y="18"/>
                    <a:pt x="2289" y="18"/>
                    <a:pt x="2286" y="17"/>
                  </a:cubicBezTo>
                  <a:cubicBezTo>
                    <a:pt x="2289" y="17"/>
                    <a:pt x="2292" y="16"/>
                    <a:pt x="2294" y="15"/>
                  </a:cubicBezTo>
                  <a:cubicBezTo>
                    <a:pt x="2293" y="13"/>
                    <a:pt x="2292" y="12"/>
                    <a:pt x="2291" y="10"/>
                  </a:cubicBezTo>
                  <a:cubicBezTo>
                    <a:pt x="2288" y="7"/>
                    <a:pt x="2283" y="4"/>
                    <a:pt x="2279" y="2"/>
                  </a:cubicBezTo>
                  <a:cubicBezTo>
                    <a:pt x="2274" y="1"/>
                    <a:pt x="2269" y="0"/>
                    <a:pt x="2264" y="0"/>
                  </a:cubicBezTo>
                  <a:cubicBezTo>
                    <a:pt x="2259" y="0"/>
                    <a:pt x="2254" y="1"/>
                    <a:pt x="2249" y="4"/>
                  </a:cubicBezTo>
                  <a:cubicBezTo>
                    <a:pt x="2244" y="6"/>
                    <a:pt x="2237" y="11"/>
                    <a:pt x="2233" y="15"/>
                  </a:cubicBezTo>
                  <a:cubicBezTo>
                    <a:pt x="2219" y="28"/>
                    <a:pt x="2214" y="39"/>
                    <a:pt x="2214" y="39"/>
                  </a:cubicBezTo>
                  <a:cubicBezTo>
                    <a:pt x="2211" y="45"/>
                    <a:pt x="2203" y="67"/>
                    <a:pt x="2190" y="69"/>
                  </a:cubicBezTo>
                  <a:cubicBezTo>
                    <a:pt x="2190" y="69"/>
                    <a:pt x="2190" y="69"/>
                    <a:pt x="2190" y="69"/>
                  </a:cubicBezTo>
                  <a:cubicBezTo>
                    <a:pt x="2189" y="69"/>
                    <a:pt x="2188" y="69"/>
                    <a:pt x="2188" y="69"/>
                  </a:cubicBezTo>
                  <a:cubicBezTo>
                    <a:pt x="2188" y="69"/>
                    <a:pt x="2188" y="69"/>
                    <a:pt x="2188" y="69"/>
                  </a:cubicBezTo>
                  <a:cubicBezTo>
                    <a:pt x="2171" y="69"/>
                    <a:pt x="2167" y="65"/>
                    <a:pt x="2166" y="59"/>
                  </a:cubicBezTo>
                  <a:cubicBezTo>
                    <a:pt x="2165" y="57"/>
                    <a:pt x="2165" y="55"/>
                    <a:pt x="2166" y="54"/>
                  </a:cubicBezTo>
                  <a:cubicBezTo>
                    <a:pt x="2165" y="54"/>
                    <a:pt x="2165" y="54"/>
                    <a:pt x="2164" y="54"/>
                  </a:cubicBezTo>
                  <a:cubicBezTo>
                    <a:pt x="2164" y="53"/>
                    <a:pt x="2165" y="52"/>
                    <a:pt x="2166" y="52"/>
                  </a:cubicBezTo>
                  <a:cubicBezTo>
                    <a:pt x="2167" y="50"/>
                    <a:pt x="2170" y="48"/>
                    <a:pt x="2174" y="48"/>
                  </a:cubicBezTo>
                  <a:cubicBezTo>
                    <a:pt x="2177" y="48"/>
                    <a:pt x="2180" y="50"/>
                    <a:pt x="2180" y="54"/>
                  </a:cubicBezTo>
                  <a:cubicBezTo>
                    <a:pt x="2180" y="54"/>
                    <a:pt x="2180" y="54"/>
                    <a:pt x="2180" y="54"/>
                  </a:cubicBezTo>
                  <a:cubicBezTo>
                    <a:pt x="2180" y="56"/>
                    <a:pt x="2179" y="57"/>
                    <a:pt x="2177" y="56"/>
                  </a:cubicBezTo>
                  <a:cubicBezTo>
                    <a:pt x="2176" y="56"/>
                    <a:pt x="2176" y="54"/>
                    <a:pt x="2177" y="54"/>
                  </a:cubicBezTo>
                  <a:cubicBezTo>
                    <a:pt x="2178" y="54"/>
                    <a:pt x="2179" y="52"/>
                    <a:pt x="2177" y="51"/>
                  </a:cubicBezTo>
                  <a:cubicBezTo>
                    <a:pt x="2176" y="50"/>
                    <a:pt x="2174" y="50"/>
                    <a:pt x="2173" y="53"/>
                  </a:cubicBezTo>
                  <a:cubicBezTo>
                    <a:pt x="2172" y="56"/>
                    <a:pt x="2173" y="59"/>
                    <a:pt x="2176" y="60"/>
                  </a:cubicBezTo>
                  <a:cubicBezTo>
                    <a:pt x="2180" y="61"/>
                    <a:pt x="2183" y="59"/>
                    <a:pt x="2184" y="57"/>
                  </a:cubicBezTo>
                  <a:cubicBezTo>
                    <a:pt x="2187" y="49"/>
                    <a:pt x="2180" y="40"/>
                    <a:pt x="2168" y="40"/>
                  </a:cubicBezTo>
                  <a:cubicBezTo>
                    <a:pt x="2159" y="40"/>
                    <a:pt x="2153" y="45"/>
                    <a:pt x="2148" y="51"/>
                  </a:cubicBezTo>
                  <a:cubicBezTo>
                    <a:pt x="2144" y="56"/>
                    <a:pt x="2140" y="72"/>
                    <a:pt x="2123" y="72"/>
                  </a:cubicBezTo>
                  <a:cubicBezTo>
                    <a:pt x="2118" y="72"/>
                    <a:pt x="2113" y="71"/>
                    <a:pt x="2109" y="68"/>
                  </a:cubicBezTo>
                  <a:cubicBezTo>
                    <a:pt x="2109" y="69"/>
                    <a:pt x="2108" y="69"/>
                    <a:pt x="2108" y="69"/>
                  </a:cubicBezTo>
                  <a:cubicBezTo>
                    <a:pt x="2108" y="68"/>
                    <a:pt x="2108" y="68"/>
                    <a:pt x="2108" y="68"/>
                  </a:cubicBezTo>
                  <a:cubicBezTo>
                    <a:pt x="2102" y="64"/>
                    <a:pt x="2098" y="58"/>
                    <a:pt x="2097" y="53"/>
                  </a:cubicBezTo>
                  <a:cubicBezTo>
                    <a:pt x="2095" y="43"/>
                    <a:pt x="2100" y="35"/>
                    <a:pt x="2110" y="35"/>
                  </a:cubicBezTo>
                  <a:cubicBezTo>
                    <a:pt x="2114" y="35"/>
                    <a:pt x="2118" y="37"/>
                    <a:pt x="2120" y="40"/>
                  </a:cubicBezTo>
                  <a:cubicBezTo>
                    <a:pt x="2121" y="40"/>
                    <a:pt x="2121" y="40"/>
                    <a:pt x="2121" y="40"/>
                  </a:cubicBezTo>
                  <a:cubicBezTo>
                    <a:pt x="2121" y="41"/>
                    <a:pt x="2121" y="41"/>
                    <a:pt x="2121" y="41"/>
                  </a:cubicBezTo>
                  <a:cubicBezTo>
                    <a:pt x="2120" y="41"/>
                    <a:pt x="2120" y="41"/>
                    <a:pt x="2120" y="41"/>
                  </a:cubicBezTo>
                  <a:cubicBezTo>
                    <a:pt x="2121" y="42"/>
                    <a:pt x="2121" y="43"/>
                    <a:pt x="2121" y="44"/>
                  </a:cubicBezTo>
                  <a:cubicBezTo>
                    <a:pt x="2121" y="44"/>
                    <a:pt x="2121" y="44"/>
                    <a:pt x="2121" y="44"/>
                  </a:cubicBezTo>
                  <a:cubicBezTo>
                    <a:pt x="2121" y="47"/>
                    <a:pt x="2118" y="49"/>
                    <a:pt x="2115" y="48"/>
                  </a:cubicBezTo>
                  <a:cubicBezTo>
                    <a:pt x="2114" y="48"/>
                    <a:pt x="2113" y="45"/>
                    <a:pt x="2115" y="44"/>
                  </a:cubicBezTo>
                  <a:cubicBezTo>
                    <a:pt x="2117" y="44"/>
                    <a:pt x="2118" y="42"/>
                    <a:pt x="2116" y="40"/>
                  </a:cubicBezTo>
                  <a:cubicBezTo>
                    <a:pt x="2114" y="38"/>
                    <a:pt x="2110" y="38"/>
                    <a:pt x="2108" y="43"/>
                  </a:cubicBezTo>
                  <a:cubicBezTo>
                    <a:pt x="2107" y="48"/>
                    <a:pt x="2108" y="53"/>
                    <a:pt x="2114" y="54"/>
                  </a:cubicBezTo>
                  <a:cubicBezTo>
                    <a:pt x="2117" y="55"/>
                    <a:pt x="2120" y="55"/>
                    <a:pt x="2122" y="54"/>
                  </a:cubicBezTo>
                  <a:cubicBezTo>
                    <a:pt x="2121" y="54"/>
                    <a:pt x="2121" y="54"/>
                    <a:pt x="2121" y="54"/>
                  </a:cubicBezTo>
                  <a:cubicBezTo>
                    <a:pt x="2121" y="52"/>
                    <a:pt x="2122" y="52"/>
                    <a:pt x="2124" y="52"/>
                  </a:cubicBezTo>
                  <a:cubicBezTo>
                    <a:pt x="2124" y="52"/>
                    <a:pt x="2124" y="52"/>
                    <a:pt x="2124" y="52"/>
                  </a:cubicBezTo>
                  <a:cubicBezTo>
                    <a:pt x="2125" y="52"/>
                    <a:pt x="2125" y="52"/>
                    <a:pt x="2125" y="51"/>
                  </a:cubicBezTo>
                  <a:cubicBezTo>
                    <a:pt x="2125" y="51"/>
                    <a:pt x="2125" y="50"/>
                    <a:pt x="2125" y="50"/>
                  </a:cubicBezTo>
                  <a:cubicBezTo>
                    <a:pt x="2126" y="50"/>
                    <a:pt x="2126" y="50"/>
                    <a:pt x="2126" y="50"/>
                  </a:cubicBezTo>
                  <a:cubicBezTo>
                    <a:pt x="2127" y="49"/>
                    <a:pt x="2127" y="49"/>
                    <a:pt x="2127" y="49"/>
                  </a:cubicBezTo>
                  <a:cubicBezTo>
                    <a:pt x="2128" y="47"/>
                    <a:pt x="2128" y="45"/>
                    <a:pt x="2128" y="43"/>
                  </a:cubicBezTo>
                  <a:cubicBezTo>
                    <a:pt x="2128" y="43"/>
                    <a:pt x="2127" y="43"/>
                    <a:pt x="2126" y="43"/>
                  </a:cubicBezTo>
                  <a:cubicBezTo>
                    <a:pt x="2126" y="42"/>
                    <a:pt x="2127" y="42"/>
                    <a:pt x="2128" y="42"/>
                  </a:cubicBezTo>
                  <a:cubicBezTo>
                    <a:pt x="2128" y="40"/>
                    <a:pt x="2128" y="38"/>
                    <a:pt x="2127" y="37"/>
                  </a:cubicBezTo>
                  <a:cubicBezTo>
                    <a:pt x="2129" y="35"/>
                    <a:pt x="2133" y="36"/>
                    <a:pt x="2135" y="37"/>
                  </a:cubicBezTo>
                  <a:cubicBezTo>
                    <a:pt x="2137" y="39"/>
                    <a:pt x="2138" y="42"/>
                    <a:pt x="2133" y="42"/>
                  </a:cubicBezTo>
                  <a:cubicBezTo>
                    <a:pt x="2130" y="43"/>
                    <a:pt x="2131" y="49"/>
                    <a:pt x="2136" y="48"/>
                  </a:cubicBezTo>
                  <a:cubicBezTo>
                    <a:pt x="2137" y="48"/>
                    <a:pt x="2139" y="45"/>
                    <a:pt x="2140" y="42"/>
                  </a:cubicBezTo>
                  <a:cubicBezTo>
                    <a:pt x="2140" y="43"/>
                    <a:pt x="2140" y="43"/>
                    <a:pt x="2139" y="43"/>
                  </a:cubicBezTo>
                  <a:cubicBezTo>
                    <a:pt x="2139" y="42"/>
                    <a:pt x="2139" y="41"/>
                    <a:pt x="2140" y="41"/>
                  </a:cubicBezTo>
                  <a:cubicBezTo>
                    <a:pt x="2140" y="41"/>
                    <a:pt x="2140" y="40"/>
                    <a:pt x="2140" y="40"/>
                  </a:cubicBezTo>
                  <a:cubicBezTo>
                    <a:pt x="2140" y="40"/>
                    <a:pt x="2139" y="39"/>
                    <a:pt x="2138" y="40"/>
                  </a:cubicBezTo>
                  <a:cubicBezTo>
                    <a:pt x="2138" y="39"/>
                    <a:pt x="2139" y="39"/>
                    <a:pt x="2140" y="39"/>
                  </a:cubicBezTo>
                  <a:cubicBezTo>
                    <a:pt x="2140" y="38"/>
                    <a:pt x="2140" y="37"/>
                    <a:pt x="2139" y="36"/>
                  </a:cubicBezTo>
                  <a:cubicBezTo>
                    <a:pt x="2139" y="36"/>
                    <a:pt x="2139" y="36"/>
                    <a:pt x="2139" y="36"/>
                  </a:cubicBezTo>
                  <a:cubicBezTo>
                    <a:pt x="2139" y="36"/>
                    <a:pt x="2139" y="36"/>
                    <a:pt x="2139" y="36"/>
                  </a:cubicBezTo>
                  <a:cubicBezTo>
                    <a:pt x="2138" y="35"/>
                    <a:pt x="2138" y="35"/>
                    <a:pt x="2138" y="34"/>
                  </a:cubicBezTo>
                  <a:cubicBezTo>
                    <a:pt x="2133" y="30"/>
                    <a:pt x="2126" y="29"/>
                    <a:pt x="2122" y="29"/>
                  </a:cubicBezTo>
                  <a:cubicBezTo>
                    <a:pt x="2120" y="27"/>
                    <a:pt x="2118" y="26"/>
                    <a:pt x="2115" y="24"/>
                  </a:cubicBezTo>
                  <a:cubicBezTo>
                    <a:pt x="2115" y="26"/>
                    <a:pt x="2113" y="26"/>
                    <a:pt x="2112" y="26"/>
                  </a:cubicBezTo>
                  <a:cubicBezTo>
                    <a:pt x="2112" y="25"/>
                    <a:pt x="2113" y="24"/>
                    <a:pt x="2115" y="24"/>
                  </a:cubicBezTo>
                  <a:cubicBezTo>
                    <a:pt x="2112" y="23"/>
                    <a:pt x="2109" y="22"/>
                    <a:pt x="2106" y="22"/>
                  </a:cubicBezTo>
                  <a:cubicBezTo>
                    <a:pt x="2111" y="13"/>
                    <a:pt x="2122" y="10"/>
                    <a:pt x="2124" y="13"/>
                  </a:cubicBezTo>
                  <a:cubicBezTo>
                    <a:pt x="2125" y="16"/>
                    <a:pt x="2126" y="18"/>
                    <a:pt x="2121" y="18"/>
                  </a:cubicBezTo>
                  <a:cubicBezTo>
                    <a:pt x="2117" y="17"/>
                    <a:pt x="2116" y="24"/>
                    <a:pt x="2121" y="24"/>
                  </a:cubicBezTo>
                  <a:cubicBezTo>
                    <a:pt x="2125" y="24"/>
                    <a:pt x="2131" y="18"/>
                    <a:pt x="2127" y="11"/>
                  </a:cubicBezTo>
                  <a:cubicBezTo>
                    <a:pt x="2127" y="10"/>
                    <a:pt x="2127" y="10"/>
                    <a:pt x="2126" y="9"/>
                  </a:cubicBezTo>
                  <a:cubicBezTo>
                    <a:pt x="2129" y="9"/>
                    <a:pt x="2131" y="10"/>
                    <a:pt x="2133" y="10"/>
                  </a:cubicBezTo>
                  <a:cubicBezTo>
                    <a:pt x="2140" y="13"/>
                    <a:pt x="2142" y="17"/>
                    <a:pt x="2139" y="19"/>
                  </a:cubicBezTo>
                  <a:cubicBezTo>
                    <a:pt x="2134" y="24"/>
                    <a:pt x="2141" y="32"/>
                    <a:pt x="2146" y="27"/>
                  </a:cubicBezTo>
                  <a:cubicBezTo>
                    <a:pt x="2149" y="24"/>
                    <a:pt x="2149" y="20"/>
                    <a:pt x="2149" y="16"/>
                  </a:cubicBezTo>
                  <a:cubicBezTo>
                    <a:pt x="2147" y="18"/>
                    <a:pt x="2144" y="19"/>
                    <a:pt x="2142" y="20"/>
                  </a:cubicBezTo>
                  <a:cubicBezTo>
                    <a:pt x="2141" y="18"/>
                    <a:pt x="2143" y="18"/>
                    <a:pt x="2140" y="17"/>
                  </a:cubicBezTo>
                  <a:cubicBezTo>
                    <a:pt x="2143" y="17"/>
                    <a:pt x="2146" y="16"/>
                    <a:pt x="2148" y="15"/>
                  </a:cubicBezTo>
                  <a:cubicBezTo>
                    <a:pt x="2148" y="13"/>
                    <a:pt x="2147" y="12"/>
                    <a:pt x="2145" y="10"/>
                  </a:cubicBezTo>
                  <a:cubicBezTo>
                    <a:pt x="2142" y="7"/>
                    <a:pt x="2137" y="4"/>
                    <a:pt x="2133" y="2"/>
                  </a:cubicBezTo>
                  <a:cubicBezTo>
                    <a:pt x="2128" y="1"/>
                    <a:pt x="2123" y="0"/>
                    <a:pt x="2118" y="0"/>
                  </a:cubicBezTo>
                  <a:cubicBezTo>
                    <a:pt x="2113" y="0"/>
                    <a:pt x="2108" y="1"/>
                    <a:pt x="2103" y="4"/>
                  </a:cubicBezTo>
                  <a:cubicBezTo>
                    <a:pt x="2098" y="6"/>
                    <a:pt x="2091" y="11"/>
                    <a:pt x="2087" y="15"/>
                  </a:cubicBezTo>
                  <a:cubicBezTo>
                    <a:pt x="2073" y="28"/>
                    <a:pt x="2068" y="39"/>
                    <a:pt x="2068" y="39"/>
                  </a:cubicBezTo>
                  <a:cubicBezTo>
                    <a:pt x="2065" y="45"/>
                    <a:pt x="2057" y="67"/>
                    <a:pt x="2044" y="69"/>
                  </a:cubicBezTo>
                  <a:cubicBezTo>
                    <a:pt x="2044" y="69"/>
                    <a:pt x="2044" y="69"/>
                    <a:pt x="2044" y="69"/>
                  </a:cubicBezTo>
                  <a:cubicBezTo>
                    <a:pt x="2043" y="69"/>
                    <a:pt x="2043" y="69"/>
                    <a:pt x="2042" y="69"/>
                  </a:cubicBezTo>
                  <a:cubicBezTo>
                    <a:pt x="2042" y="69"/>
                    <a:pt x="2042" y="69"/>
                    <a:pt x="2042" y="69"/>
                  </a:cubicBezTo>
                  <a:cubicBezTo>
                    <a:pt x="2025" y="69"/>
                    <a:pt x="2021" y="65"/>
                    <a:pt x="2020" y="59"/>
                  </a:cubicBezTo>
                  <a:cubicBezTo>
                    <a:pt x="2019" y="57"/>
                    <a:pt x="2019" y="55"/>
                    <a:pt x="2020" y="54"/>
                  </a:cubicBezTo>
                  <a:cubicBezTo>
                    <a:pt x="2020" y="54"/>
                    <a:pt x="2019" y="54"/>
                    <a:pt x="2018" y="54"/>
                  </a:cubicBezTo>
                  <a:cubicBezTo>
                    <a:pt x="2019" y="53"/>
                    <a:pt x="2019" y="52"/>
                    <a:pt x="2020" y="52"/>
                  </a:cubicBezTo>
                  <a:cubicBezTo>
                    <a:pt x="2022" y="50"/>
                    <a:pt x="2024" y="48"/>
                    <a:pt x="2028" y="48"/>
                  </a:cubicBezTo>
                  <a:cubicBezTo>
                    <a:pt x="2031" y="48"/>
                    <a:pt x="2034" y="50"/>
                    <a:pt x="2034" y="54"/>
                  </a:cubicBezTo>
                  <a:cubicBezTo>
                    <a:pt x="2034" y="54"/>
                    <a:pt x="2034" y="54"/>
                    <a:pt x="2034" y="54"/>
                  </a:cubicBezTo>
                  <a:cubicBezTo>
                    <a:pt x="2034" y="56"/>
                    <a:pt x="2033" y="57"/>
                    <a:pt x="2031" y="56"/>
                  </a:cubicBezTo>
                  <a:cubicBezTo>
                    <a:pt x="2030" y="56"/>
                    <a:pt x="2030" y="54"/>
                    <a:pt x="2031" y="54"/>
                  </a:cubicBezTo>
                  <a:cubicBezTo>
                    <a:pt x="2032" y="54"/>
                    <a:pt x="2033" y="52"/>
                    <a:pt x="2031" y="51"/>
                  </a:cubicBezTo>
                  <a:cubicBezTo>
                    <a:pt x="2030" y="50"/>
                    <a:pt x="2028" y="50"/>
                    <a:pt x="2027" y="53"/>
                  </a:cubicBezTo>
                  <a:cubicBezTo>
                    <a:pt x="2026" y="56"/>
                    <a:pt x="2027" y="59"/>
                    <a:pt x="2031" y="60"/>
                  </a:cubicBezTo>
                  <a:cubicBezTo>
                    <a:pt x="2034" y="61"/>
                    <a:pt x="2037" y="59"/>
                    <a:pt x="2038" y="57"/>
                  </a:cubicBezTo>
                  <a:cubicBezTo>
                    <a:pt x="2042" y="49"/>
                    <a:pt x="2034" y="40"/>
                    <a:pt x="2022" y="40"/>
                  </a:cubicBezTo>
                  <a:cubicBezTo>
                    <a:pt x="2013" y="40"/>
                    <a:pt x="2007" y="45"/>
                    <a:pt x="2002" y="51"/>
                  </a:cubicBezTo>
                  <a:cubicBezTo>
                    <a:pt x="1999" y="56"/>
                    <a:pt x="1994" y="72"/>
                    <a:pt x="1978" y="72"/>
                  </a:cubicBezTo>
                  <a:cubicBezTo>
                    <a:pt x="1972" y="72"/>
                    <a:pt x="1967" y="71"/>
                    <a:pt x="1963" y="68"/>
                  </a:cubicBezTo>
                  <a:cubicBezTo>
                    <a:pt x="1963" y="69"/>
                    <a:pt x="1962" y="69"/>
                    <a:pt x="1962" y="69"/>
                  </a:cubicBezTo>
                  <a:cubicBezTo>
                    <a:pt x="1962" y="68"/>
                    <a:pt x="1962" y="68"/>
                    <a:pt x="1962" y="68"/>
                  </a:cubicBezTo>
                  <a:cubicBezTo>
                    <a:pt x="1956" y="64"/>
                    <a:pt x="1952" y="58"/>
                    <a:pt x="1951" y="53"/>
                  </a:cubicBezTo>
                  <a:cubicBezTo>
                    <a:pt x="1949" y="43"/>
                    <a:pt x="1954" y="35"/>
                    <a:pt x="1964" y="35"/>
                  </a:cubicBezTo>
                  <a:cubicBezTo>
                    <a:pt x="1968" y="35"/>
                    <a:pt x="1972" y="37"/>
                    <a:pt x="1974" y="40"/>
                  </a:cubicBezTo>
                  <a:cubicBezTo>
                    <a:pt x="1975" y="40"/>
                    <a:pt x="1975" y="40"/>
                    <a:pt x="1975" y="40"/>
                  </a:cubicBezTo>
                  <a:cubicBezTo>
                    <a:pt x="1975" y="41"/>
                    <a:pt x="1975" y="41"/>
                    <a:pt x="1975" y="41"/>
                  </a:cubicBezTo>
                  <a:cubicBezTo>
                    <a:pt x="1974" y="41"/>
                    <a:pt x="1974" y="41"/>
                    <a:pt x="1974" y="41"/>
                  </a:cubicBezTo>
                  <a:cubicBezTo>
                    <a:pt x="1975" y="42"/>
                    <a:pt x="1975" y="43"/>
                    <a:pt x="1975" y="44"/>
                  </a:cubicBezTo>
                  <a:cubicBezTo>
                    <a:pt x="1975" y="44"/>
                    <a:pt x="1975" y="44"/>
                    <a:pt x="1975" y="44"/>
                  </a:cubicBezTo>
                  <a:cubicBezTo>
                    <a:pt x="1975" y="47"/>
                    <a:pt x="1972" y="49"/>
                    <a:pt x="1969" y="48"/>
                  </a:cubicBezTo>
                  <a:cubicBezTo>
                    <a:pt x="1968" y="48"/>
                    <a:pt x="1968" y="45"/>
                    <a:pt x="1969" y="44"/>
                  </a:cubicBezTo>
                  <a:cubicBezTo>
                    <a:pt x="1971" y="44"/>
                    <a:pt x="1972" y="42"/>
                    <a:pt x="1970" y="40"/>
                  </a:cubicBezTo>
                  <a:cubicBezTo>
                    <a:pt x="1968" y="38"/>
                    <a:pt x="1964" y="38"/>
                    <a:pt x="1962" y="43"/>
                  </a:cubicBezTo>
                  <a:cubicBezTo>
                    <a:pt x="1961" y="48"/>
                    <a:pt x="1963" y="53"/>
                    <a:pt x="1969" y="54"/>
                  </a:cubicBezTo>
                  <a:cubicBezTo>
                    <a:pt x="1972" y="55"/>
                    <a:pt x="1974" y="55"/>
                    <a:pt x="1976" y="54"/>
                  </a:cubicBezTo>
                  <a:cubicBezTo>
                    <a:pt x="1975" y="54"/>
                    <a:pt x="1975" y="54"/>
                    <a:pt x="1975" y="54"/>
                  </a:cubicBezTo>
                  <a:cubicBezTo>
                    <a:pt x="1975" y="52"/>
                    <a:pt x="1977" y="52"/>
                    <a:pt x="1978" y="52"/>
                  </a:cubicBezTo>
                  <a:cubicBezTo>
                    <a:pt x="1978" y="52"/>
                    <a:pt x="1978" y="52"/>
                    <a:pt x="1978" y="52"/>
                  </a:cubicBezTo>
                  <a:cubicBezTo>
                    <a:pt x="1979" y="52"/>
                    <a:pt x="1979" y="52"/>
                    <a:pt x="1979" y="51"/>
                  </a:cubicBezTo>
                  <a:cubicBezTo>
                    <a:pt x="1979" y="51"/>
                    <a:pt x="1979" y="50"/>
                    <a:pt x="1980" y="50"/>
                  </a:cubicBezTo>
                  <a:cubicBezTo>
                    <a:pt x="1980" y="50"/>
                    <a:pt x="1980" y="50"/>
                    <a:pt x="1980" y="50"/>
                  </a:cubicBezTo>
                  <a:cubicBezTo>
                    <a:pt x="1981" y="49"/>
                    <a:pt x="1981" y="49"/>
                    <a:pt x="1981" y="49"/>
                  </a:cubicBezTo>
                  <a:cubicBezTo>
                    <a:pt x="1982" y="47"/>
                    <a:pt x="1982" y="45"/>
                    <a:pt x="1982" y="43"/>
                  </a:cubicBezTo>
                  <a:cubicBezTo>
                    <a:pt x="1982" y="43"/>
                    <a:pt x="1981" y="43"/>
                    <a:pt x="1980" y="43"/>
                  </a:cubicBezTo>
                  <a:cubicBezTo>
                    <a:pt x="1980" y="42"/>
                    <a:pt x="1981" y="42"/>
                    <a:pt x="1982" y="42"/>
                  </a:cubicBezTo>
                  <a:cubicBezTo>
                    <a:pt x="1982" y="40"/>
                    <a:pt x="1982" y="38"/>
                    <a:pt x="1981" y="37"/>
                  </a:cubicBezTo>
                  <a:cubicBezTo>
                    <a:pt x="1984" y="35"/>
                    <a:pt x="1987" y="36"/>
                    <a:pt x="1989" y="37"/>
                  </a:cubicBezTo>
                  <a:cubicBezTo>
                    <a:pt x="1991" y="39"/>
                    <a:pt x="1992" y="42"/>
                    <a:pt x="1987" y="42"/>
                  </a:cubicBezTo>
                  <a:cubicBezTo>
                    <a:pt x="1984" y="43"/>
                    <a:pt x="1985" y="49"/>
                    <a:pt x="1990" y="48"/>
                  </a:cubicBezTo>
                  <a:cubicBezTo>
                    <a:pt x="1992" y="48"/>
                    <a:pt x="1993" y="45"/>
                    <a:pt x="1994" y="42"/>
                  </a:cubicBezTo>
                  <a:cubicBezTo>
                    <a:pt x="1994" y="43"/>
                    <a:pt x="1994" y="43"/>
                    <a:pt x="1993" y="43"/>
                  </a:cubicBezTo>
                  <a:cubicBezTo>
                    <a:pt x="1993" y="42"/>
                    <a:pt x="1994" y="41"/>
                    <a:pt x="1994" y="41"/>
                  </a:cubicBezTo>
                  <a:cubicBezTo>
                    <a:pt x="1994" y="41"/>
                    <a:pt x="1994" y="40"/>
                    <a:pt x="1994" y="40"/>
                  </a:cubicBezTo>
                  <a:cubicBezTo>
                    <a:pt x="1994" y="40"/>
                    <a:pt x="1993" y="39"/>
                    <a:pt x="1992" y="40"/>
                  </a:cubicBezTo>
                  <a:cubicBezTo>
                    <a:pt x="1992" y="39"/>
                    <a:pt x="1993" y="39"/>
                    <a:pt x="1994" y="39"/>
                  </a:cubicBezTo>
                  <a:cubicBezTo>
                    <a:pt x="1994" y="38"/>
                    <a:pt x="1994" y="37"/>
                    <a:pt x="1993" y="36"/>
                  </a:cubicBezTo>
                  <a:cubicBezTo>
                    <a:pt x="1993" y="36"/>
                    <a:pt x="1993" y="36"/>
                    <a:pt x="1993" y="36"/>
                  </a:cubicBezTo>
                  <a:cubicBezTo>
                    <a:pt x="1993" y="36"/>
                    <a:pt x="1993" y="36"/>
                    <a:pt x="1993" y="36"/>
                  </a:cubicBezTo>
                  <a:cubicBezTo>
                    <a:pt x="1993" y="35"/>
                    <a:pt x="1992" y="35"/>
                    <a:pt x="1992" y="34"/>
                  </a:cubicBezTo>
                  <a:cubicBezTo>
                    <a:pt x="1988" y="30"/>
                    <a:pt x="1980" y="29"/>
                    <a:pt x="1976" y="29"/>
                  </a:cubicBezTo>
                  <a:cubicBezTo>
                    <a:pt x="1974" y="27"/>
                    <a:pt x="1972" y="26"/>
                    <a:pt x="1969" y="24"/>
                  </a:cubicBezTo>
                  <a:cubicBezTo>
                    <a:pt x="1969" y="26"/>
                    <a:pt x="1967" y="26"/>
                    <a:pt x="1966" y="26"/>
                  </a:cubicBezTo>
                  <a:cubicBezTo>
                    <a:pt x="1966" y="25"/>
                    <a:pt x="1967" y="24"/>
                    <a:pt x="1969" y="24"/>
                  </a:cubicBezTo>
                  <a:cubicBezTo>
                    <a:pt x="1966" y="23"/>
                    <a:pt x="1963" y="22"/>
                    <a:pt x="1960" y="22"/>
                  </a:cubicBezTo>
                  <a:cubicBezTo>
                    <a:pt x="1965" y="13"/>
                    <a:pt x="1976" y="10"/>
                    <a:pt x="1978" y="13"/>
                  </a:cubicBezTo>
                  <a:cubicBezTo>
                    <a:pt x="1979" y="16"/>
                    <a:pt x="1980" y="18"/>
                    <a:pt x="1975" y="18"/>
                  </a:cubicBezTo>
                  <a:cubicBezTo>
                    <a:pt x="1971" y="17"/>
                    <a:pt x="1971" y="24"/>
                    <a:pt x="1976" y="24"/>
                  </a:cubicBezTo>
                  <a:cubicBezTo>
                    <a:pt x="1979" y="24"/>
                    <a:pt x="1985" y="18"/>
                    <a:pt x="1982" y="11"/>
                  </a:cubicBezTo>
                  <a:cubicBezTo>
                    <a:pt x="1981" y="10"/>
                    <a:pt x="1981" y="10"/>
                    <a:pt x="1980" y="9"/>
                  </a:cubicBezTo>
                  <a:cubicBezTo>
                    <a:pt x="1983" y="9"/>
                    <a:pt x="1985" y="10"/>
                    <a:pt x="1987" y="10"/>
                  </a:cubicBezTo>
                  <a:cubicBezTo>
                    <a:pt x="1994" y="13"/>
                    <a:pt x="1996" y="17"/>
                    <a:pt x="1994" y="19"/>
                  </a:cubicBezTo>
                  <a:cubicBezTo>
                    <a:pt x="1988" y="24"/>
                    <a:pt x="1995" y="32"/>
                    <a:pt x="2000" y="27"/>
                  </a:cubicBezTo>
                  <a:cubicBezTo>
                    <a:pt x="2003" y="24"/>
                    <a:pt x="2003" y="20"/>
                    <a:pt x="2003" y="16"/>
                  </a:cubicBezTo>
                  <a:cubicBezTo>
                    <a:pt x="2001" y="18"/>
                    <a:pt x="1998" y="19"/>
                    <a:pt x="1996" y="20"/>
                  </a:cubicBezTo>
                  <a:cubicBezTo>
                    <a:pt x="1996" y="18"/>
                    <a:pt x="1997" y="18"/>
                    <a:pt x="1995" y="17"/>
                  </a:cubicBezTo>
                  <a:cubicBezTo>
                    <a:pt x="1998" y="17"/>
                    <a:pt x="2000" y="16"/>
                    <a:pt x="2002" y="15"/>
                  </a:cubicBezTo>
                  <a:cubicBezTo>
                    <a:pt x="2002" y="13"/>
                    <a:pt x="2001" y="12"/>
                    <a:pt x="1999" y="10"/>
                  </a:cubicBezTo>
                  <a:cubicBezTo>
                    <a:pt x="1996" y="7"/>
                    <a:pt x="1992" y="4"/>
                    <a:pt x="1987" y="2"/>
                  </a:cubicBezTo>
                  <a:cubicBezTo>
                    <a:pt x="1982" y="1"/>
                    <a:pt x="1977" y="0"/>
                    <a:pt x="1972" y="0"/>
                  </a:cubicBezTo>
                  <a:cubicBezTo>
                    <a:pt x="1967" y="0"/>
                    <a:pt x="1962" y="1"/>
                    <a:pt x="1957" y="4"/>
                  </a:cubicBezTo>
                  <a:cubicBezTo>
                    <a:pt x="1953" y="6"/>
                    <a:pt x="1945" y="11"/>
                    <a:pt x="1941" y="15"/>
                  </a:cubicBezTo>
                  <a:cubicBezTo>
                    <a:pt x="1927" y="28"/>
                    <a:pt x="1922" y="39"/>
                    <a:pt x="1922" y="39"/>
                  </a:cubicBezTo>
                  <a:cubicBezTo>
                    <a:pt x="1919" y="45"/>
                    <a:pt x="1912" y="67"/>
                    <a:pt x="1898" y="69"/>
                  </a:cubicBezTo>
                  <a:cubicBezTo>
                    <a:pt x="1898" y="69"/>
                    <a:pt x="1898" y="69"/>
                    <a:pt x="1898" y="69"/>
                  </a:cubicBezTo>
                  <a:cubicBezTo>
                    <a:pt x="1898" y="69"/>
                    <a:pt x="1897" y="69"/>
                    <a:pt x="1896" y="69"/>
                  </a:cubicBezTo>
                  <a:cubicBezTo>
                    <a:pt x="1896" y="69"/>
                    <a:pt x="1896" y="69"/>
                    <a:pt x="1896" y="69"/>
                  </a:cubicBezTo>
                  <a:cubicBezTo>
                    <a:pt x="1879" y="69"/>
                    <a:pt x="1875" y="65"/>
                    <a:pt x="1874" y="59"/>
                  </a:cubicBezTo>
                  <a:cubicBezTo>
                    <a:pt x="1874" y="57"/>
                    <a:pt x="1874" y="55"/>
                    <a:pt x="1874" y="54"/>
                  </a:cubicBezTo>
                  <a:cubicBezTo>
                    <a:pt x="1874" y="54"/>
                    <a:pt x="1873" y="54"/>
                    <a:pt x="1873" y="54"/>
                  </a:cubicBezTo>
                  <a:cubicBezTo>
                    <a:pt x="1873" y="53"/>
                    <a:pt x="1873" y="52"/>
                    <a:pt x="1875" y="52"/>
                  </a:cubicBezTo>
                  <a:cubicBezTo>
                    <a:pt x="1876" y="50"/>
                    <a:pt x="1878" y="48"/>
                    <a:pt x="1882" y="48"/>
                  </a:cubicBezTo>
                  <a:cubicBezTo>
                    <a:pt x="1885" y="48"/>
                    <a:pt x="1889" y="50"/>
                    <a:pt x="1889" y="54"/>
                  </a:cubicBezTo>
                  <a:cubicBezTo>
                    <a:pt x="1889" y="54"/>
                    <a:pt x="1889" y="54"/>
                    <a:pt x="1889" y="54"/>
                  </a:cubicBezTo>
                  <a:cubicBezTo>
                    <a:pt x="1889" y="56"/>
                    <a:pt x="1887" y="57"/>
                    <a:pt x="1885" y="56"/>
                  </a:cubicBezTo>
                  <a:cubicBezTo>
                    <a:pt x="1884" y="56"/>
                    <a:pt x="1884" y="54"/>
                    <a:pt x="1885" y="54"/>
                  </a:cubicBezTo>
                  <a:cubicBezTo>
                    <a:pt x="1886" y="54"/>
                    <a:pt x="1887" y="52"/>
                    <a:pt x="1886" y="51"/>
                  </a:cubicBezTo>
                  <a:cubicBezTo>
                    <a:pt x="1884" y="50"/>
                    <a:pt x="1882" y="50"/>
                    <a:pt x="1881" y="53"/>
                  </a:cubicBezTo>
                  <a:cubicBezTo>
                    <a:pt x="1880" y="56"/>
                    <a:pt x="1881" y="59"/>
                    <a:pt x="1885" y="60"/>
                  </a:cubicBezTo>
                  <a:cubicBezTo>
                    <a:pt x="1888" y="61"/>
                    <a:pt x="1891" y="59"/>
                    <a:pt x="1892" y="57"/>
                  </a:cubicBezTo>
                  <a:cubicBezTo>
                    <a:pt x="1896" y="49"/>
                    <a:pt x="1888" y="40"/>
                    <a:pt x="1876" y="40"/>
                  </a:cubicBezTo>
                  <a:cubicBezTo>
                    <a:pt x="1868" y="40"/>
                    <a:pt x="1861" y="45"/>
                    <a:pt x="1856" y="51"/>
                  </a:cubicBezTo>
                  <a:cubicBezTo>
                    <a:pt x="1853" y="56"/>
                    <a:pt x="1848" y="72"/>
                    <a:pt x="1832" y="72"/>
                  </a:cubicBezTo>
                  <a:cubicBezTo>
                    <a:pt x="1826" y="72"/>
                    <a:pt x="1822" y="71"/>
                    <a:pt x="1817" y="68"/>
                  </a:cubicBezTo>
                  <a:cubicBezTo>
                    <a:pt x="1817" y="69"/>
                    <a:pt x="1817" y="69"/>
                    <a:pt x="1816" y="69"/>
                  </a:cubicBezTo>
                  <a:cubicBezTo>
                    <a:pt x="1816" y="68"/>
                    <a:pt x="1816" y="68"/>
                    <a:pt x="1816" y="68"/>
                  </a:cubicBezTo>
                  <a:cubicBezTo>
                    <a:pt x="1810" y="64"/>
                    <a:pt x="1806" y="58"/>
                    <a:pt x="1805" y="53"/>
                  </a:cubicBezTo>
                  <a:cubicBezTo>
                    <a:pt x="1803" y="43"/>
                    <a:pt x="1808" y="35"/>
                    <a:pt x="1818" y="35"/>
                  </a:cubicBezTo>
                  <a:cubicBezTo>
                    <a:pt x="1822" y="35"/>
                    <a:pt x="1826" y="37"/>
                    <a:pt x="1828" y="40"/>
                  </a:cubicBezTo>
                  <a:cubicBezTo>
                    <a:pt x="1829" y="40"/>
                    <a:pt x="1829" y="40"/>
                    <a:pt x="1829" y="40"/>
                  </a:cubicBezTo>
                  <a:cubicBezTo>
                    <a:pt x="1829" y="41"/>
                    <a:pt x="1829" y="41"/>
                    <a:pt x="1829" y="41"/>
                  </a:cubicBezTo>
                  <a:cubicBezTo>
                    <a:pt x="1829" y="41"/>
                    <a:pt x="1829" y="41"/>
                    <a:pt x="1829" y="41"/>
                  </a:cubicBezTo>
                  <a:cubicBezTo>
                    <a:pt x="1829" y="42"/>
                    <a:pt x="1829" y="43"/>
                    <a:pt x="1829" y="44"/>
                  </a:cubicBezTo>
                  <a:cubicBezTo>
                    <a:pt x="1829" y="44"/>
                    <a:pt x="1829" y="44"/>
                    <a:pt x="1829" y="44"/>
                  </a:cubicBezTo>
                  <a:cubicBezTo>
                    <a:pt x="1829" y="47"/>
                    <a:pt x="1827" y="49"/>
                    <a:pt x="1823" y="48"/>
                  </a:cubicBezTo>
                  <a:cubicBezTo>
                    <a:pt x="1822" y="48"/>
                    <a:pt x="1822" y="45"/>
                    <a:pt x="1823" y="44"/>
                  </a:cubicBezTo>
                  <a:cubicBezTo>
                    <a:pt x="1825" y="44"/>
                    <a:pt x="1826" y="42"/>
                    <a:pt x="1824" y="40"/>
                  </a:cubicBezTo>
                  <a:cubicBezTo>
                    <a:pt x="1822" y="38"/>
                    <a:pt x="1818" y="38"/>
                    <a:pt x="1817" y="43"/>
                  </a:cubicBezTo>
                  <a:cubicBezTo>
                    <a:pt x="1815" y="48"/>
                    <a:pt x="1817" y="53"/>
                    <a:pt x="1823" y="54"/>
                  </a:cubicBezTo>
                  <a:cubicBezTo>
                    <a:pt x="1826" y="55"/>
                    <a:pt x="1828" y="55"/>
                    <a:pt x="1830" y="54"/>
                  </a:cubicBezTo>
                  <a:cubicBezTo>
                    <a:pt x="1829" y="54"/>
                    <a:pt x="1829" y="54"/>
                    <a:pt x="1829" y="54"/>
                  </a:cubicBezTo>
                  <a:cubicBezTo>
                    <a:pt x="1830" y="52"/>
                    <a:pt x="1831" y="52"/>
                    <a:pt x="1833" y="52"/>
                  </a:cubicBezTo>
                  <a:cubicBezTo>
                    <a:pt x="1833" y="52"/>
                    <a:pt x="1833" y="52"/>
                    <a:pt x="1833" y="52"/>
                  </a:cubicBezTo>
                  <a:cubicBezTo>
                    <a:pt x="1833" y="52"/>
                    <a:pt x="1833" y="52"/>
                    <a:pt x="1834" y="51"/>
                  </a:cubicBezTo>
                  <a:cubicBezTo>
                    <a:pt x="1833" y="51"/>
                    <a:pt x="1833" y="50"/>
                    <a:pt x="1834" y="50"/>
                  </a:cubicBezTo>
                  <a:cubicBezTo>
                    <a:pt x="1834" y="50"/>
                    <a:pt x="1834" y="50"/>
                    <a:pt x="1835" y="50"/>
                  </a:cubicBezTo>
                  <a:cubicBezTo>
                    <a:pt x="1835" y="49"/>
                    <a:pt x="1835" y="49"/>
                    <a:pt x="1835" y="49"/>
                  </a:cubicBezTo>
                  <a:cubicBezTo>
                    <a:pt x="1836" y="47"/>
                    <a:pt x="1836" y="45"/>
                    <a:pt x="1836" y="43"/>
                  </a:cubicBezTo>
                  <a:cubicBezTo>
                    <a:pt x="1836" y="43"/>
                    <a:pt x="1835" y="43"/>
                    <a:pt x="1834" y="43"/>
                  </a:cubicBezTo>
                  <a:cubicBezTo>
                    <a:pt x="1835" y="42"/>
                    <a:pt x="1835" y="42"/>
                    <a:pt x="1836" y="42"/>
                  </a:cubicBezTo>
                  <a:cubicBezTo>
                    <a:pt x="1836" y="40"/>
                    <a:pt x="1836" y="38"/>
                    <a:pt x="1835" y="37"/>
                  </a:cubicBezTo>
                  <a:cubicBezTo>
                    <a:pt x="1838" y="35"/>
                    <a:pt x="1841" y="36"/>
                    <a:pt x="1843" y="37"/>
                  </a:cubicBezTo>
                  <a:cubicBezTo>
                    <a:pt x="1845" y="39"/>
                    <a:pt x="1846" y="42"/>
                    <a:pt x="1841" y="42"/>
                  </a:cubicBezTo>
                  <a:cubicBezTo>
                    <a:pt x="1838" y="43"/>
                    <a:pt x="1839" y="49"/>
                    <a:pt x="1844" y="48"/>
                  </a:cubicBezTo>
                  <a:cubicBezTo>
                    <a:pt x="1846" y="48"/>
                    <a:pt x="1848" y="45"/>
                    <a:pt x="1848" y="42"/>
                  </a:cubicBezTo>
                  <a:cubicBezTo>
                    <a:pt x="1848" y="43"/>
                    <a:pt x="1848" y="43"/>
                    <a:pt x="1848" y="43"/>
                  </a:cubicBezTo>
                  <a:cubicBezTo>
                    <a:pt x="1847" y="42"/>
                    <a:pt x="1848" y="41"/>
                    <a:pt x="1849" y="41"/>
                  </a:cubicBezTo>
                  <a:cubicBezTo>
                    <a:pt x="1849" y="41"/>
                    <a:pt x="1849" y="40"/>
                    <a:pt x="1849" y="40"/>
                  </a:cubicBezTo>
                  <a:cubicBezTo>
                    <a:pt x="1848" y="40"/>
                    <a:pt x="1847" y="39"/>
                    <a:pt x="1846" y="40"/>
                  </a:cubicBezTo>
                  <a:cubicBezTo>
                    <a:pt x="1846" y="39"/>
                    <a:pt x="1847" y="39"/>
                    <a:pt x="1848" y="39"/>
                  </a:cubicBezTo>
                  <a:cubicBezTo>
                    <a:pt x="1848" y="38"/>
                    <a:pt x="1848" y="37"/>
                    <a:pt x="1847" y="36"/>
                  </a:cubicBezTo>
                  <a:cubicBezTo>
                    <a:pt x="1847" y="36"/>
                    <a:pt x="1847" y="36"/>
                    <a:pt x="1847" y="36"/>
                  </a:cubicBezTo>
                  <a:cubicBezTo>
                    <a:pt x="1847" y="36"/>
                    <a:pt x="1847" y="36"/>
                    <a:pt x="1847" y="36"/>
                  </a:cubicBezTo>
                  <a:cubicBezTo>
                    <a:pt x="1847" y="35"/>
                    <a:pt x="1846" y="35"/>
                    <a:pt x="1846" y="34"/>
                  </a:cubicBezTo>
                  <a:cubicBezTo>
                    <a:pt x="1842" y="30"/>
                    <a:pt x="1834" y="29"/>
                    <a:pt x="1830" y="29"/>
                  </a:cubicBezTo>
                  <a:cubicBezTo>
                    <a:pt x="1828" y="27"/>
                    <a:pt x="1826" y="26"/>
                    <a:pt x="1823" y="24"/>
                  </a:cubicBezTo>
                  <a:cubicBezTo>
                    <a:pt x="1823" y="26"/>
                    <a:pt x="1822" y="26"/>
                    <a:pt x="1820" y="26"/>
                  </a:cubicBezTo>
                  <a:cubicBezTo>
                    <a:pt x="1821" y="25"/>
                    <a:pt x="1822" y="24"/>
                    <a:pt x="1823" y="24"/>
                  </a:cubicBezTo>
                  <a:cubicBezTo>
                    <a:pt x="1820" y="23"/>
                    <a:pt x="1817" y="22"/>
                    <a:pt x="1814" y="22"/>
                  </a:cubicBezTo>
                  <a:cubicBezTo>
                    <a:pt x="1819" y="13"/>
                    <a:pt x="1830" y="10"/>
                    <a:pt x="1832" y="13"/>
                  </a:cubicBezTo>
                  <a:cubicBezTo>
                    <a:pt x="1833" y="16"/>
                    <a:pt x="1834" y="18"/>
                    <a:pt x="1829" y="18"/>
                  </a:cubicBezTo>
                  <a:cubicBezTo>
                    <a:pt x="1826" y="17"/>
                    <a:pt x="1825" y="24"/>
                    <a:pt x="1830" y="24"/>
                  </a:cubicBezTo>
                  <a:cubicBezTo>
                    <a:pt x="1833" y="24"/>
                    <a:pt x="1840" y="18"/>
                    <a:pt x="1836" y="11"/>
                  </a:cubicBezTo>
                  <a:cubicBezTo>
                    <a:pt x="1835" y="10"/>
                    <a:pt x="1835" y="10"/>
                    <a:pt x="1835" y="9"/>
                  </a:cubicBezTo>
                  <a:cubicBezTo>
                    <a:pt x="1837" y="9"/>
                    <a:pt x="1839" y="10"/>
                    <a:pt x="1841" y="10"/>
                  </a:cubicBezTo>
                  <a:cubicBezTo>
                    <a:pt x="1849" y="13"/>
                    <a:pt x="1850" y="17"/>
                    <a:pt x="1848" y="19"/>
                  </a:cubicBezTo>
                  <a:cubicBezTo>
                    <a:pt x="1843" y="24"/>
                    <a:pt x="1849" y="32"/>
                    <a:pt x="1854" y="27"/>
                  </a:cubicBezTo>
                  <a:cubicBezTo>
                    <a:pt x="1857" y="24"/>
                    <a:pt x="1858" y="20"/>
                    <a:pt x="1857" y="16"/>
                  </a:cubicBezTo>
                  <a:cubicBezTo>
                    <a:pt x="1855" y="18"/>
                    <a:pt x="1852" y="19"/>
                    <a:pt x="1850" y="20"/>
                  </a:cubicBezTo>
                  <a:cubicBezTo>
                    <a:pt x="1850" y="18"/>
                    <a:pt x="1851" y="18"/>
                    <a:pt x="1849" y="17"/>
                  </a:cubicBezTo>
                  <a:cubicBezTo>
                    <a:pt x="1852" y="17"/>
                    <a:pt x="1854" y="16"/>
                    <a:pt x="1857" y="15"/>
                  </a:cubicBezTo>
                  <a:cubicBezTo>
                    <a:pt x="1856" y="13"/>
                    <a:pt x="1855" y="12"/>
                    <a:pt x="1854" y="10"/>
                  </a:cubicBezTo>
                  <a:cubicBezTo>
                    <a:pt x="1850" y="7"/>
                    <a:pt x="1846" y="4"/>
                    <a:pt x="1841" y="2"/>
                  </a:cubicBezTo>
                  <a:cubicBezTo>
                    <a:pt x="1836" y="1"/>
                    <a:pt x="1831" y="0"/>
                    <a:pt x="1826" y="0"/>
                  </a:cubicBezTo>
                  <a:cubicBezTo>
                    <a:pt x="1821" y="0"/>
                    <a:pt x="1816" y="1"/>
                    <a:pt x="1811" y="4"/>
                  </a:cubicBezTo>
                  <a:cubicBezTo>
                    <a:pt x="1807" y="6"/>
                    <a:pt x="1799" y="11"/>
                    <a:pt x="1796" y="15"/>
                  </a:cubicBezTo>
                  <a:cubicBezTo>
                    <a:pt x="1781" y="28"/>
                    <a:pt x="1776" y="39"/>
                    <a:pt x="1776" y="39"/>
                  </a:cubicBezTo>
                  <a:cubicBezTo>
                    <a:pt x="1773" y="45"/>
                    <a:pt x="1766" y="67"/>
                    <a:pt x="1752" y="69"/>
                  </a:cubicBezTo>
                  <a:cubicBezTo>
                    <a:pt x="1752" y="69"/>
                    <a:pt x="1752" y="69"/>
                    <a:pt x="1752" y="69"/>
                  </a:cubicBezTo>
                  <a:cubicBezTo>
                    <a:pt x="1752" y="69"/>
                    <a:pt x="1751" y="69"/>
                    <a:pt x="1750" y="69"/>
                  </a:cubicBezTo>
                  <a:cubicBezTo>
                    <a:pt x="1750" y="69"/>
                    <a:pt x="1750" y="69"/>
                    <a:pt x="1750" y="69"/>
                  </a:cubicBezTo>
                  <a:cubicBezTo>
                    <a:pt x="1733" y="69"/>
                    <a:pt x="1729" y="65"/>
                    <a:pt x="1728" y="59"/>
                  </a:cubicBezTo>
                  <a:cubicBezTo>
                    <a:pt x="1728" y="57"/>
                    <a:pt x="1728" y="55"/>
                    <a:pt x="1728" y="54"/>
                  </a:cubicBezTo>
                  <a:cubicBezTo>
                    <a:pt x="1728" y="54"/>
                    <a:pt x="1727" y="54"/>
                    <a:pt x="1727" y="54"/>
                  </a:cubicBezTo>
                  <a:cubicBezTo>
                    <a:pt x="1727" y="53"/>
                    <a:pt x="1728" y="52"/>
                    <a:pt x="1729" y="52"/>
                  </a:cubicBezTo>
                  <a:cubicBezTo>
                    <a:pt x="1730" y="50"/>
                    <a:pt x="1732" y="48"/>
                    <a:pt x="1736" y="48"/>
                  </a:cubicBezTo>
                  <a:cubicBezTo>
                    <a:pt x="1739" y="48"/>
                    <a:pt x="1743" y="50"/>
                    <a:pt x="1743" y="54"/>
                  </a:cubicBezTo>
                  <a:cubicBezTo>
                    <a:pt x="1743" y="54"/>
                    <a:pt x="1743" y="54"/>
                    <a:pt x="1743" y="54"/>
                  </a:cubicBezTo>
                  <a:cubicBezTo>
                    <a:pt x="1743" y="56"/>
                    <a:pt x="1741" y="57"/>
                    <a:pt x="1739" y="56"/>
                  </a:cubicBezTo>
                  <a:cubicBezTo>
                    <a:pt x="1738" y="56"/>
                    <a:pt x="1738" y="54"/>
                    <a:pt x="1739" y="54"/>
                  </a:cubicBezTo>
                  <a:cubicBezTo>
                    <a:pt x="1740" y="54"/>
                    <a:pt x="1741" y="52"/>
                    <a:pt x="1740" y="51"/>
                  </a:cubicBezTo>
                  <a:cubicBezTo>
                    <a:pt x="1739" y="50"/>
                    <a:pt x="1736" y="50"/>
                    <a:pt x="1735" y="53"/>
                  </a:cubicBezTo>
                  <a:cubicBezTo>
                    <a:pt x="1734" y="56"/>
                    <a:pt x="1735" y="59"/>
                    <a:pt x="1739" y="60"/>
                  </a:cubicBezTo>
                  <a:cubicBezTo>
                    <a:pt x="1742" y="61"/>
                    <a:pt x="1745" y="59"/>
                    <a:pt x="1746" y="57"/>
                  </a:cubicBezTo>
                  <a:cubicBezTo>
                    <a:pt x="1750" y="49"/>
                    <a:pt x="1743" y="40"/>
                    <a:pt x="1730" y="40"/>
                  </a:cubicBezTo>
                  <a:cubicBezTo>
                    <a:pt x="1722" y="40"/>
                    <a:pt x="1715" y="45"/>
                    <a:pt x="1711" y="51"/>
                  </a:cubicBezTo>
                  <a:cubicBezTo>
                    <a:pt x="1707" y="56"/>
                    <a:pt x="1703" y="72"/>
                    <a:pt x="1686" y="72"/>
                  </a:cubicBezTo>
                  <a:cubicBezTo>
                    <a:pt x="1681" y="72"/>
                    <a:pt x="1676" y="71"/>
                    <a:pt x="1672" y="68"/>
                  </a:cubicBezTo>
                  <a:cubicBezTo>
                    <a:pt x="1671" y="69"/>
                    <a:pt x="1671" y="69"/>
                    <a:pt x="1670" y="69"/>
                  </a:cubicBezTo>
                  <a:cubicBezTo>
                    <a:pt x="1670" y="68"/>
                    <a:pt x="1670" y="68"/>
                    <a:pt x="1670" y="68"/>
                  </a:cubicBezTo>
                  <a:cubicBezTo>
                    <a:pt x="1664" y="64"/>
                    <a:pt x="1660" y="58"/>
                    <a:pt x="1659" y="53"/>
                  </a:cubicBezTo>
                  <a:cubicBezTo>
                    <a:pt x="1657" y="43"/>
                    <a:pt x="1662" y="35"/>
                    <a:pt x="1672" y="35"/>
                  </a:cubicBezTo>
                  <a:cubicBezTo>
                    <a:pt x="1676" y="35"/>
                    <a:pt x="1680" y="37"/>
                    <a:pt x="1682" y="40"/>
                  </a:cubicBezTo>
                  <a:cubicBezTo>
                    <a:pt x="1683" y="40"/>
                    <a:pt x="1683" y="40"/>
                    <a:pt x="1683" y="40"/>
                  </a:cubicBezTo>
                  <a:cubicBezTo>
                    <a:pt x="1683" y="41"/>
                    <a:pt x="1683" y="41"/>
                    <a:pt x="1683" y="41"/>
                  </a:cubicBezTo>
                  <a:cubicBezTo>
                    <a:pt x="1683" y="41"/>
                    <a:pt x="1683" y="41"/>
                    <a:pt x="1683" y="41"/>
                  </a:cubicBezTo>
                  <a:cubicBezTo>
                    <a:pt x="1683" y="42"/>
                    <a:pt x="1683" y="43"/>
                    <a:pt x="1683" y="44"/>
                  </a:cubicBezTo>
                  <a:cubicBezTo>
                    <a:pt x="1683" y="44"/>
                    <a:pt x="1683" y="44"/>
                    <a:pt x="1683" y="44"/>
                  </a:cubicBezTo>
                  <a:cubicBezTo>
                    <a:pt x="1683" y="47"/>
                    <a:pt x="1681" y="49"/>
                    <a:pt x="1678" y="48"/>
                  </a:cubicBezTo>
                  <a:cubicBezTo>
                    <a:pt x="1676" y="48"/>
                    <a:pt x="1676" y="45"/>
                    <a:pt x="1678" y="44"/>
                  </a:cubicBezTo>
                  <a:cubicBezTo>
                    <a:pt x="1679" y="44"/>
                    <a:pt x="1681" y="42"/>
                    <a:pt x="1678" y="40"/>
                  </a:cubicBezTo>
                  <a:cubicBezTo>
                    <a:pt x="1676" y="38"/>
                    <a:pt x="1673" y="38"/>
                    <a:pt x="1671" y="43"/>
                  </a:cubicBezTo>
                  <a:cubicBezTo>
                    <a:pt x="1669" y="48"/>
                    <a:pt x="1671" y="53"/>
                    <a:pt x="1677" y="54"/>
                  </a:cubicBezTo>
                  <a:cubicBezTo>
                    <a:pt x="1680" y="55"/>
                    <a:pt x="1683" y="55"/>
                    <a:pt x="1685" y="54"/>
                  </a:cubicBezTo>
                  <a:cubicBezTo>
                    <a:pt x="1683" y="54"/>
                    <a:pt x="1683" y="54"/>
                    <a:pt x="1683" y="54"/>
                  </a:cubicBezTo>
                  <a:cubicBezTo>
                    <a:pt x="1684" y="52"/>
                    <a:pt x="1685" y="52"/>
                    <a:pt x="1687" y="52"/>
                  </a:cubicBezTo>
                  <a:cubicBezTo>
                    <a:pt x="1687" y="52"/>
                    <a:pt x="1687" y="52"/>
                    <a:pt x="1687" y="52"/>
                  </a:cubicBezTo>
                  <a:cubicBezTo>
                    <a:pt x="1687" y="52"/>
                    <a:pt x="1688" y="52"/>
                    <a:pt x="1688" y="51"/>
                  </a:cubicBezTo>
                  <a:cubicBezTo>
                    <a:pt x="1687" y="51"/>
                    <a:pt x="1687" y="50"/>
                    <a:pt x="1688" y="50"/>
                  </a:cubicBezTo>
                  <a:cubicBezTo>
                    <a:pt x="1688" y="50"/>
                    <a:pt x="1689" y="50"/>
                    <a:pt x="1689" y="50"/>
                  </a:cubicBezTo>
                  <a:cubicBezTo>
                    <a:pt x="1689" y="49"/>
                    <a:pt x="1689" y="49"/>
                    <a:pt x="1689" y="49"/>
                  </a:cubicBezTo>
                  <a:cubicBezTo>
                    <a:pt x="1690" y="47"/>
                    <a:pt x="1691" y="45"/>
                    <a:pt x="1691" y="43"/>
                  </a:cubicBezTo>
                  <a:cubicBezTo>
                    <a:pt x="1690" y="43"/>
                    <a:pt x="1690" y="43"/>
                    <a:pt x="1689" y="43"/>
                  </a:cubicBezTo>
                  <a:cubicBezTo>
                    <a:pt x="1689" y="42"/>
                    <a:pt x="1689" y="42"/>
                    <a:pt x="1691" y="42"/>
                  </a:cubicBezTo>
                  <a:cubicBezTo>
                    <a:pt x="1691" y="40"/>
                    <a:pt x="1690" y="38"/>
                    <a:pt x="1690" y="37"/>
                  </a:cubicBezTo>
                  <a:cubicBezTo>
                    <a:pt x="1692" y="35"/>
                    <a:pt x="1695" y="36"/>
                    <a:pt x="1697" y="37"/>
                  </a:cubicBezTo>
                  <a:cubicBezTo>
                    <a:pt x="1699" y="39"/>
                    <a:pt x="1700" y="42"/>
                    <a:pt x="1696" y="42"/>
                  </a:cubicBezTo>
                  <a:cubicBezTo>
                    <a:pt x="1692" y="43"/>
                    <a:pt x="1693" y="49"/>
                    <a:pt x="1698" y="48"/>
                  </a:cubicBezTo>
                  <a:cubicBezTo>
                    <a:pt x="1700" y="48"/>
                    <a:pt x="1702" y="45"/>
                    <a:pt x="1702" y="42"/>
                  </a:cubicBezTo>
                  <a:cubicBezTo>
                    <a:pt x="1702" y="43"/>
                    <a:pt x="1702" y="43"/>
                    <a:pt x="1702" y="43"/>
                  </a:cubicBezTo>
                  <a:cubicBezTo>
                    <a:pt x="1702" y="42"/>
                    <a:pt x="1702" y="41"/>
                    <a:pt x="1703" y="41"/>
                  </a:cubicBezTo>
                  <a:cubicBezTo>
                    <a:pt x="1703" y="41"/>
                    <a:pt x="1703" y="40"/>
                    <a:pt x="1703" y="40"/>
                  </a:cubicBezTo>
                  <a:cubicBezTo>
                    <a:pt x="1702" y="40"/>
                    <a:pt x="1701" y="39"/>
                    <a:pt x="1701" y="40"/>
                  </a:cubicBezTo>
                  <a:cubicBezTo>
                    <a:pt x="1700" y="39"/>
                    <a:pt x="1701" y="39"/>
                    <a:pt x="1703" y="39"/>
                  </a:cubicBezTo>
                  <a:cubicBezTo>
                    <a:pt x="1702" y="38"/>
                    <a:pt x="1702" y="37"/>
                    <a:pt x="1702" y="36"/>
                  </a:cubicBezTo>
                  <a:cubicBezTo>
                    <a:pt x="1701" y="36"/>
                    <a:pt x="1701" y="36"/>
                    <a:pt x="1701" y="36"/>
                  </a:cubicBezTo>
                  <a:cubicBezTo>
                    <a:pt x="1701" y="36"/>
                    <a:pt x="1701" y="36"/>
                    <a:pt x="1701" y="36"/>
                  </a:cubicBezTo>
                  <a:cubicBezTo>
                    <a:pt x="1701" y="35"/>
                    <a:pt x="1701" y="35"/>
                    <a:pt x="1700" y="34"/>
                  </a:cubicBezTo>
                  <a:cubicBezTo>
                    <a:pt x="1696" y="30"/>
                    <a:pt x="1688" y="29"/>
                    <a:pt x="1685" y="29"/>
                  </a:cubicBezTo>
                  <a:cubicBezTo>
                    <a:pt x="1683" y="27"/>
                    <a:pt x="1680" y="26"/>
                    <a:pt x="1677" y="24"/>
                  </a:cubicBezTo>
                  <a:cubicBezTo>
                    <a:pt x="1677" y="26"/>
                    <a:pt x="1676" y="26"/>
                    <a:pt x="1674" y="26"/>
                  </a:cubicBezTo>
                  <a:cubicBezTo>
                    <a:pt x="1675" y="25"/>
                    <a:pt x="1676" y="24"/>
                    <a:pt x="1677" y="24"/>
                  </a:cubicBezTo>
                  <a:cubicBezTo>
                    <a:pt x="1674" y="23"/>
                    <a:pt x="1672" y="22"/>
                    <a:pt x="1668" y="22"/>
                  </a:cubicBezTo>
                  <a:cubicBezTo>
                    <a:pt x="1673" y="13"/>
                    <a:pt x="1684" y="10"/>
                    <a:pt x="1686" y="13"/>
                  </a:cubicBezTo>
                  <a:cubicBezTo>
                    <a:pt x="1688" y="16"/>
                    <a:pt x="1688" y="18"/>
                    <a:pt x="1683" y="18"/>
                  </a:cubicBezTo>
                  <a:cubicBezTo>
                    <a:pt x="1680" y="17"/>
                    <a:pt x="1679" y="24"/>
                    <a:pt x="1684" y="24"/>
                  </a:cubicBezTo>
                  <a:cubicBezTo>
                    <a:pt x="1687" y="24"/>
                    <a:pt x="1694" y="18"/>
                    <a:pt x="1690" y="11"/>
                  </a:cubicBezTo>
                  <a:cubicBezTo>
                    <a:pt x="1690" y="10"/>
                    <a:pt x="1689" y="10"/>
                    <a:pt x="1689" y="9"/>
                  </a:cubicBezTo>
                  <a:cubicBezTo>
                    <a:pt x="1691" y="9"/>
                    <a:pt x="1693" y="10"/>
                    <a:pt x="1696" y="10"/>
                  </a:cubicBezTo>
                  <a:cubicBezTo>
                    <a:pt x="1703" y="13"/>
                    <a:pt x="1704" y="17"/>
                    <a:pt x="1702" y="19"/>
                  </a:cubicBezTo>
                  <a:cubicBezTo>
                    <a:pt x="1697" y="24"/>
                    <a:pt x="1703" y="32"/>
                    <a:pt x="1708" y="27"/>
                  </a:cubicBezTo>
                  <a:cubicBezTo>
                    <a:pt x="1711" y="24"/>
                    <a:pt x="1712" y="20"/>
                    <a:pt x="1711" y="16"/>
                  </a:cubicBezTo>
                  <a:cubicBezTo>
                    <a:pt x="1709" y="18"/>
                    <a:pt x="1706" y="19"/>
                    <a:pt x="1704" y="20"/>
                  </a:cubicBezTo>
                  <a:cubicBezTo>
                    <a:pt x="1704" y="18"/>
                    <a:pt x="1705" y="18"/>
                    <a:pt x="1703" y="17"/>
                  </a:cubicBezTo>
                  <a:cubicBezTo>
                    <a:pt x="1706" y="17"/>
                    <a:pt x="1708" y="16"/>
                    <a:pt x="1711" y="15"/>
                  </a:cubicBezTo>
                  <a:cubicBezTo>
                    <a:pt x="1710" y="13"/>
                    <a:pt x="1709" y="12"/>
                    <a:pt x="1708" y="10"/>
                  </a:cubicBezTo>
                  <a:cubicBezTo>
                    <a:pt x="1705" y="7"/>
                    <a:pt x="1700" y="4"/>
                    <a:pt x="1695" y="2"/>
                  </a:cubicBezTo>
                  <a:cubicBezTo>
                    <a:pt x="1690" y="1"/>
                    <a:pt x="1685" y="0"/>
                    <a:pt x="1680" y="0"/>
                  </a:cubicBezTo>
                  <a:cubicBezTo>
                    <a:pt x="1675" y="0"/>
                    <a:pt x="1670" y="1"/>
                    <a:pt x="1666" y="4"/>
                  </a:cubicBezTo>
                  <a:cubicBezTo>
                    <a:pt x="1661" y="6"/>
                    <a:pt x="1653" y="11"/>
                    <a:pt x="1650" y="15"/>
                  </a:cubicBezTo>
                  <a:cubicBezTo>
                    <a:pt x="1636" y="28"/>
                    <a:pt x="1630" y="39"/>
                    <a:pt x="1630" y="39"/>
                  </a:cubicBezTo>
                  <a:cubicBezTo>
                    <a:pt x="1627" y="45"/>
                    <a:pt x="1620" y="67"/>
                    <a:pt x="1606" y="69"/>
                  </a:cubicBezTo>
                  <a:cubicBezTo>
                    <a:pt x="1606" y="69"/>
                    <a:pt x="1606" y="69"/>
                    <a:pt x="1606" y="69"/>
                  </a:cubicBezTo>
                  <a:cubicBezTo>
                    <a:pt x="1606" y="69"/>
                    <a:pt x="1605" y="69"/>
                    <a:pt x="1604" y="69"/>
                  </a:cubicBezTo>
                  <a:cubicBezTo>
                    <a:pt x="1604" y="69"/>
                    <a:pt x="1604" y="69"/>
                    <a:pt x="1604" y="69"/>
                  </a:cubicBezTo>
                  <a:cubicBezTo>
                    <a:pt x="1588" y="69"/>
                    <a:pt x="1583" y="65"/>
                    <a:pt x="1582" y="59"/>
                  </a:cubicBezTo>
                  <a:cubicBezTo>
                    <a:pt x="1582" y="57"/>
                    <a:pt x="1582" y="55"/>
                    <a:pt x="1582" y="54"/>
                  </a:cubicBezTo>
                  <a:cubicBezTo>
                    <a:pt x="1582" y="54"/>
                    <a:pt x="1582" y="54"/>
                    <a:pt x="1581" y="54"/>
                  </a:cubicBezTo>
                  <a:cubicBezTo>
                    <a:pt x="1581" y="53"/>
                    <a:pt x="1582" y="52"/>
                    <a:pt x="1583" y="52"/>
                  </a:cubicBezTo>
                  <a:cubicBezTo>
                    <a:pt x="1584" y="50"/>
                    <a:pt x="1587" y="48"/>
                    <a:pt x="1590" y="48"/>
                  </a:cubicBezTo>
                  <a:cubicBezTo>
                    <a:pt x="1594" y="48"/>
                    <a:pt x="1597" y="50"/>
                    <a:pt x="1597" y="54"/>
                  </a:cubicBezTo>
                  <a:cubicBezTo>
                    <a:pt x="1597" y="54"/>
                    <a:pt x="1597" y="54"/>
                    <a:pt x="1597" y="54"/>
                  </a:cubicBezTo>
                  <a:cubicBezTo>
                    <a:pt x="1597" y="56"/>
                    <a:pt x="1595" y="57"/>
                    <a:pt x="1593" y="56"/>
                  </a:cubicBezTo>
                  <a:cubicBezTo>
                    <a:pt x="1593" y="56"/>
                    <a:pt x="1592" y="54"/>
                    <a:pt x="1593" y="54"/>
                  </a:cubicBezTo>
                  <a:cubicBezTo>
                    <a:pt x="1594" y="54"/>
                    <a:pt x="1595" y="52"/>
                    <a:pt x="1594" y="51"/>
                  </a:cubicBezTo>
                  <a:cubicBezTo>
                    <a:pt x="1593" y="50"/>
                    <a:pt x="1590" y="50"/>
                    <a:pt x="1589" y="53"/>
                  </a:cubicBezTo>
                  <a:cubicBezTo>
                    <a:pt x="1588" y="56"/>
                    <a:pt x="1589" y="59"/>
                    <a:pt x="1593" y="60"/>
                  </a:cubicBezTo>
                  <a:cubicBezTo>
                    <a:pt x="1597" y="61"/>
                    <a:pt x="1599" y="59"/>
                    <a:pt x="1600" y="57"/>
                  </a:cubicBezTo>
                  <a:cubicBezTo>
                    <a:pt x="1604" y="49"/>
                    <a:pt x="1597" y="40"/>
                    <a:pt x="1584" y="40"/>
                  </a:cubicBezTo>
                  <a:cubicBezTo>
                    <a:pt x="1576" y="40"/>
                    <a:pt x="1569" y="45"/>
                    <a:pt x="1565" y="51"/>
                  </a:cubicBezTo>
                  <a:cubicBezTo>
                    <a:pt x="1561" y="56"/>
                    <a:pt x="1557" y="72"/>
                    <a:pt x="1540" y="72"/>
                  </a:cubicBezTo>
                  <a:cubicBezTo>
                    <a:pt x="1535" y="72"/>
                    <a:pt x="1530" y="71"/>
                    <a:pt x="1526" y="68"/>
                  </a:cubicBezTo>
                  <a:cubicBezTo>
                    <a:pt x="1525" y="69"/>
                    <a:pt x="1525" y="69"/>
                    <a:pt x="1524" y="69"/>
                  </a:cubicBezTo>
                  <a:cubicBezTo>
                    <a:pt x="1525" y="68"/>
                    <a:pt x="1525" y="68"/>
                    <a:pt x="1525" y="68"/>
                  </a:cubicBezTo>
                  <a:cubicBezTo>
                    <a:pt x="1519" y="64"/>
                    <a:pt x="1514" y="58"/>
                    <a:pt x="1513" y="53"/>
                  </a:cubicBezTo>
                  <a:cubicBezTo>
                    <a:pt x="1512" y="43"/>
                    <a:pt x="1517" y="35"/>
                    <a:pt x="1527" y="35"/>
                  </a:cubicBezTo>
                  <a:cubicBezTo>
                    <a:pt x="1530" y="35"/>
                    <a:pt x="1534" y="37"/>
                    <a:pt x="1536" y="40"/>
                  </a:cubicBezTo>
                  <a:cubicBezTo>
                    <a:pt x="1537" y="40"/>
                    <a:pt x="1537" y="40"/>
                    <a:pt x="1537" y="40"/>
                  </a:cubicBezTo>
                  <a:cubicBezTo>
                    <a:pt x="1537" y="41"/>
                    <a:pt x="1537" y="41"/>
                    <a:pt x="1537" y="41"/>
                  </a:cubicBezTo>
                  <a:cubicBezTo>
                    <a:pt x="1537" y="41"/>
                    <a:pt x="1537" y="41"/>
                    <a:pt x="1537" y="41"/>
                  </a:cubicBezTo>
                  <a:cubicBezTo>
                    <a:pt x="1537" y="42"/>
                    <a:pt x="1538" y="43"/>
                    <a:pt x="1538" y="44"/>
                  </a:cubicBezTo>
                  <a:cubicBezTo>
                    <a:pt x="1538" y="44"/>
                    <a:pt x="1538" y="44"/>
                    <a:pt x="1538" y="44"/>
                  </a:cubicBezTo>
                  <a:cubicBezTo>
                    <a:pt x="1538" y="47"/>
                    <a:pt x="1535" y="49"/>
                    <a:pt x="1532" y="48"/>
                  </a:cubicBezTo>
                  <a:cubicBezTo>
                    <a:pt x="1530" y="48"/>
                    <a:pt x="1530" y="45"/>
                    <a:pt x="1532" y="44"/>
                  </a:cubicBezTo>
                  <a:cubicBezTo>
                    <a:pt x="1533" y="44"/>
                    <a:pt x="1535" y="42"/>
                    <a:pt x="1533" y="40"/>
                  </a:cubicBezTo>
                  <a:cubicBezTo>
                    <a:pt x="1531" y="38"/>
                    <a:pt x="1527" y="38"/>
                    <a:pt x="1525" y="43"/>
                  </a:cubicBezTo>
                  <a:cubicBezTo>
                    <a:pt x="1523" y="48"/>
                    <a:pt x="1525" y="53"/>
                    <a:pt x="1531" y="54"/>
                  </a:cubicBezTo>
                  <a:cubicBezTo>
                    <a:pt x="1534" y="55"/>
                    <a:pt x="1537" y="55"/>
                    <a:pt x="1539" y="54"/>
                  </a:cubicBezTo>
                  <a:cubicBezTo>
                    <a:pt x="1537" y="54"/>
                    <a:pt x="1537" y="54"/>
                    <a:pt x="1537" y="54"/>
                  </a:cubicBezTo>
                  <a:cubicBezTo>
                    <a:pt x="1538" y="52"/>
                    <a:pt x="1539" y="52"/>
                    <a:pt x="1541" y="52"/>
                  </a:cubicBezTo>
                  <a:cubicBezTo>
                    <a:pt x="1541" y="52"/>
                    <a:pt x="1541" y="52"/>
                    <a:pt x="1541" y="52"/>
                  </a:cubicBezTo>
                  <a:cubicBezTo>
                    <a:pt x="1541" y="52"/>
                    <a:pt x="1542" y="52"/>
                    <a:pt x="1542" y="51"/>
                  </a:cubicBezTo>
                  <a:cubicBezTo>
                    <a:pt x="1542" y="51"/>
                    <a:pt x="1542" y="50"/>
                    <a:pt x="1542" y="50"/>
                  </a:cubicBezTo>
                  <a:cubicBezTo>
                    <a:pt x="1543" y="50"/>
                    <a:pt x="1543" y="50"/>
                    <a:pt x="1543" y="50"/>
                  </a:cubicBezTo>
                  <a:cubicBezTo>
                    <a:pt x="1543" y="49"/>
                    <a:pt x="1543" y="49"/>
                    <a:pt x="1543" y="49"/>
                  </a:cubicBezTo>
                  <a:cubicBezTo>
                    <a:pt x="1544" y="47"/>
                    <a:pt x="1545" y="45"/>
                    <a:pt x="1545" y="43"/>
                  </a:cubicBezTo>
                  <a:cubicBezTo>
                    <a:pt x="1544" y="43"/>
                    <a:pt x="1544" y="43"/>
                    <a:pt x="1543" y="43"/>
                  </a:cubicBezTo>
                  <a:cubicBezTo>
                    <a:pt x="1543" y="42"/>
                    <a:pt x="1544" y="42"/>
                    <a:pt x="1545" y="42"/>
                  </a:cubicBezTo>
                  <a:cubicBezTo>
                    <a:pt x="1545" y="40"/>
                    <a:pt x="1544" y="38"/>
                    <a:pt x="1544" y="37"/>
                  </a:cubicBezTo>
                  <a:cubicBezTo>
                    <a:pt x="1546" y="35"/>
                    <a:pt x="1549" y="36"/>
                    <a:pt x="1551" y="37"/>
                  </a:cubicBezTo>
                  <a:cubicBezTo>
                    <a:pt x="1553" y="39"/>
                    <a:pt x="1554" y="42"/>
                    <a:pt x="1550" y="42"/>
                  </a:cubicBezTo>
                  <a:cubicBezTo>
                    <a:pt x="1546" y="43"/>
                    <a:pt x="1547" y="49"/>
                    <a:pt x="1552" y="48"/>
                  </a:cubicBezTo>
                  <a:cubicBezTo>
                    <a:pt x="1554" y="48"/>
                    <a:pt x="1556" y="45"/>
                    <a:pt x="1557" y="42"/>
                  </a:cubicBezTo>
                  <a:cubicBezTo>
                    <a:pt x="1556" y="43"/>
                    <a:pt x="1556" y="43"/>
                    <a:pt x="1556" y="43"/>
                  </a:cubicBezTo>
                  <a:cubicBezTo>
                    <a:pt x="1556" y="42"/>
                    <a:pt x="1556" y="41"/>
                    <a:pt x="1557" y="41"/>
                  </a:cubicBezTo>
                  <a:cubicBezTo>
                    <a:pt x="1557" y="41"/>
                    <a:pt x="1557" y="40"/>
                    <a:pt x="1557" y="40"/>
                  </a:cubicBezTo>
                  <a:cubicBezTo>
                    <a:pt x="1556" y="40"/>
                    <a:pt x="1555" y="39"/>
                    <a:pt x="1555" y="40"/>
                  </a:cubicBezTo>
                  <a:cubicBezTo>
                    <a:pt x="1554" y="39"/>
                    <a:pt x="1555" y="39"/>
                    <a:pt x="1557" y="39"/>
                  </a:cubicBezTo>
                  <a:cubicBezTo>
                    <a:pt x="1557" y="38"/>
                    <a:pt x="1556" y="37"/>
                    <a:pt x="1556" y="36"/>
                  </a:cubicBezTo>
                  <a:cubicBezTo>
                    <a:pt x="1556" y="36"/>
                    <a:pt x="1555" y="36"/>
                    <a:pt x="1555" y="36"/>
                  </a:cubicBezTo>
                  <a:cubicBezTo>
                    <a:pt x="1555" y="36"/>
                    <a:pt x="1555" y="36"/>
                    <a:pt x="1555" y="36"/>
                  </a:cubicBezTo>
                  <a:cubicBezTo>
                    <a:pt x="1555" y="35"/>
                    <a:pt x="1555" y="35"/>
                    <a:pt x="1554" y="34"/>
                  </a:cubicBezTo>
                  <a:cubicBezTo>
                    <a:pt x="1550" y="30"/>
                    <a:pt x="1542" y="29"/>
                    <a:pt x="1539" y="29"/>
                  </a:cubicBezTo>
                  <a:cubicBezTo>
                    <a:pt x="1537" y="27"/>
                    <a:pt x="1534" y="26"/>
                    <a:pt x="1531" y="24"/>
                  </a:cubicBezTo>
                  <a:cubicBezTo>
                    <a:pt x="1531" y="26"/>
                    <a:pt x="1530" y="26"/>
                    <a:pt x="1528" y="26"/>
                  </a:cubicBezTo>
                  <a:cubicBezTo>
                    <a:pt x="1529" y="25"/>
                    <a:pt x="1530" y="24"/>
                    <a:pt x="1531" y="24"/>
                  </a:cubicBezTo>
                  <a:cubicBezTo>
                    <a:pt x="1529" y="23"/>
                    <a:pt x="1526" y="22"/>
                    <a:pt x="1522" y="22"/>
                  </a:cubicBezTo>
                  <a:cubicBezTo>
                    <a:pt x="1528" y="13"/>
                    <a:pt x="1538" y="10"/>
                    <a:pt x="1540" y="13"/>
                  </a:cubicBezTo>
                  <a:cubicBezTo>
                    <a:pt x="1542" y="16"/>
                    <a:pt x="1543" y="18"/>
                    <a:pt x="1537" y="18"/>
                  </a:cubicBezTo>
                  <a:cubicBezTo>
                    <a:pt x="1534" y="17"/>
                    <a:pt x="1533" y="24"/>
                    <a:pt x="1538" y="24"/>
                  </a:cubicBezTo>
                  <a:cubicBezTo>
                    <a:pt x="1541" y="24"/>
                    <a:pt x="1548" y="18"/>
                    <a:pt x="1544" y="11"/>
                  </a:cubicBezTo>
                  <a:cubicBezTo>
                    <a:pt x="1544" y="10"/>
                    <a:pt x="1543" y="10"/>
                    <a:pt x="1543" y="9"/>
                  </a:cubicBezTo>
                  <a:cubicBezTo>
                    <a:pt x="1545" y="9"/>
                    <a:pt x="1548" y="10"/>
                    <a:pt x="1550" y="10"/>
                  </a:cubicBezTo>
                  <a:cubicBezTo>
                    <a:pt x="1557" y="13"/>
                    <a:pt x="1558" y="17"/>
                    <a:pt x="1556" y="19"/>
                  </a:cubicBezTo>
                  <a:cubicBezTo>
                    <a:pt x="1551" y="24"/>
                    <a:pt x="1558" y="32"/>
                    <a:pt x="1562" y="27"/>
                  </a:cubicBezTo>
                  <a:cubicBezTo>
                    <a:pt x="1565" y="24"/>
                    <a:pt x="1566" y="20"/>
                    <a:pt x="1565" y="16"/>
                  </a:cubicBezTo>
                  <a:cubicBezTo>
                    <a:pt x="1564" y="18"/>
                    <a:pt x="1561" y="19"/>
                    <a:pt x="1558" y="20"/>
                  </a:cubicBezTo>
                  <a:cubicBezTo>
                    <a:pt x="1558" y="18"/>
                    <a:pt x="1560" y="18"/>
                    <a:pt x="1557" y="17"/>
                  </a:cubicBezTo>
                  <a:cubicBezTo>
                    <a:pt x="1560" y="17"/>
                    <a:pt x="1563" y="16"/>
                    <a:pt x="1565" y="15"/>
                  </a:cubicBezTo>
                  <a:cubicBezTo>
                    <a:pt x="1564" y="13"/>
                    <a:pt x="1563" y="12"/>
                    <a:pt x="1562" y="10"/>
                  </a:cubicBezTo>
                  <a:cubicBezTo>
                    <a:pt x="1559" y="7"/>
                    <a:pt x="1554" y="4"/>
                    <a:pt x="1549" y="2"/>
                  </a:cubicBezTo>
                  <a:cubicBezTo>
                    <a:pt x="1545" y="1"/>
                    <a:pt x="1539" y="0"/>
                    <a:pt x="1534" y="0"/>
                  </a:cubicBezTo>
                  <a:cubicBezTo>
                    <a:pt x="1529" y="0"/>
                    <a:pt x="1524" y="1"/>
                    <a:pt x="1520" y="4"/>
                  </a:cubicBezTo>
                  <a:cubicBezTo>
                    <a:pt x="1515" y="6"/>
                    <a:pt x="1507" y="11"/>
                    <a:pt x="1504" y="15"/>
                  </a:cubicBezTo>
                  <a:cubicBezTo>
                    <a:pt x="1490" y="28"/>
                    <a:pt x="1485" y="39"/>
                    <a:pt x="1485" y="39"/>
                  </a:cubicBezTo>
                  <a:cubicBezTo>
                    <a:pt x="1481" y="45"/>
                    <a:pt x="1474" y="67"/>
                    <a:pt x="1460" y="69"/>
                  </a:cubicBezTo>
                  <a:cubicBezTo>
                    <a:pt x="1460" y="69"/>
                    <a:pt x="1460" y="69"/>
                    <a:pt x="1460" y="69"/>
                  </a:cubicBezTo>
                  <a:cubicBezTo>
                    <a:pt x="1460" y="69"/>
                    <a:pt x="1459" y="69"/>
                    <a:pt x="1458" y="69"/>
                  </a:cubicBezTo>
                  <a:cubicBezTo>
                    <a:pt x="1458" y="69"/>
                    <a:pt x="1458" y="69"/>
                    <a:pt x="1458" y="69"/>
                  </a:cubicBezTo>
                  <a:cubicBezTo>
                    <a:pt x="1442" y="69"/>
                    <a:pt x="1437" y="65"/>
                    <a:pt x="1436" y="59"/>
                  </a:cubicBezTo>
                  <a:cubicBezTo>
                    <a:pt x="1436" y="57"/>
                    <a:pt x="1436" y="55"/>
                    <a:pt x="1437" y="54"/>
                  </a:cubicBezTo>
                  <a:cubicBezTo>
                    <a:pt x="1436" y="54"/>
                    <a:pt x="1436" y="54"/>
                    <a:pt x="1435" y="54"/>
                  </a:cubicBezTo>
                  <a:cubicBezTo>
                    <a:pt x="1435" y="53"/>
                    <a:pt x="1436" y="52"/>
                    <a:pt x="1437" y="52"/>
                  </a:cubicBezTo>
                  <a:cubicBezTo>
                    <a:pt x="1438" y="50"/>
                    <a:pt x="1441" y="48"/>
                    <a:pt x="1444" y="48"/>
                  </a:cubicBezTo>
                  <a:cubicBezTo>
                    <a:pt x="1448" y="48"/>
                    <a:pt x="1451" y="50"/>
                    <a:pt x="1451" y="54"/>
                  </a:cubicBezTo>
                  <a:cubicBezTo>
                    <a:pt x="1451" y="54"/>
                    <a:pt x="1451" y="54"/>
                    <a:pt x="1451" y="54"/>
                  </a:cubicBezTo>
                  <a:cubicBezTo>
                    <a:pt x="1451" y="56"/>
                    <a:pt x="1450" y="57"/>
                    <a:pt x="1448" y="56"/>
                  </a:cubicBezTo>
                  <a:cubicBezTo>
                    <a:pt x="1447" y="56"/>
                    <a:pt x="1446" y="54"/>
                    <a:pt x="1448" y="54"/>
                  </a:cubicBezTo>
                  <a:cubicBezTo>
                    <a:pt x="1449" y="54"/>
                    <a:pt x="1449" y="52"/>
                    <a:pt x="1448" y="51"/>
                  </a:cubicBezTo>
                  <a:cubicBezTo>
                    <a:pt x="1447" y="50"/>
                    <a:pt x="1444" y="50"/>
                    <a:pt x="1443" y="53"/>
                  </a:cubicBezTo>
                  <a:cubicBezTo>
                    <a:pt x="1442" y="56"/>
                    <a:pt x="1444" y="59"/>
                    <a:pt x="1447" y="60"/>
                  </a:cubicBezTo>
                  <a:cubicBezTo>
                    <a:pt x="1451" y="61"/>
                    <a:pt x="1453" y="59"/>
                    <a:pt x="1455" y="57"/>
                  </a:cubicBezTo>
                  <a:cubicBezTo>
                    <a:pt x="1458" y="49"/>
                    <a:pt x="1451" y="40"/>
                    <a:pt x="1438" y="40"/>
                  </a:cubicBezTo>
                  <a:cubicBezTo>
                    <a:pt x="1430" y="40"/>
                    <a:pt x="1424" y="45"/>
                    <a:pt x="1419" y="51"/>
                  </a:cubicBezTo>
                  <a:cubicBezTo>
                    <a:pt x="1415" y="56"/>
                    <a:pt x="1411" y="72"/>
                    <a:pt x="1394" y="72"/>
                  </a:cubicBezTo>
                  <a:cubicBezTo>
                    <a:pt x="1389" y="72"/>
                    <a:pt x="1384" y="71"/>
                    <a:pt x="1380" y="68"/>
                  </a:cubicBezTo>
                  <a:cubicBezTo>
                    <a:pt x="1380" y="69"/>
                    <a:pt x="1379" y="69"/>
                    <a:pt x="1378" y="69"/>
                  </a:cubicBezTo>
                  <a:cubicBezTo>
                    <a:pt x="1379" y="68"/>
                    <a:pt x="1379" y="68"/>
                    <a:pt x="1379" y="68"/>
                  </a:cubicBezTo>
                  <a:cubicBezTo>
                    <a:pt x="1373" y="64"/>
                    <a:pt x="1368" y="58"/>
                    <a:pt x="1367" y="53"/>
                  </a:cubicBezTo>
                  <a:cubicBezTo>
                    <a:pt x="1366" y="43"/>
                    <a:pt x="1371" y="35"/>
                    <a:pt x="1381" y="35"/>
                  </a:cubicBezTo>
                  <a:cubicBezTo>
                    <a:pt x="1385" y="35"/>
                    <a:pt x="1389" y="37"/>
                    <a:pt x="1390" y="40"/>
                  </a:cubicBezTo>
                  <a:cubicBezTo>
                    <a:pt x="1392" y="40"/>
                    <a:pt x="1392" y="40"/>
                    <a:pt x="1392" y="40"/>
                  </a:cubicBezTo>
                  <a:cubicBezTo>
                    <a:pt x="1392" y="41"/>
                    <a:pt x="1392" y="41"/>
                    <a:pt x="1392" y="41"/>
                  </a:cubicBezTo>
                  <a:cubicBezTo>
                    <a:pt x="1391" y="41"/>
                    <a:pt x="1391" y="41"/>
                    <a:pt x="1391" y="41"/>
                  </a:cubicBezTo>
                  <a:cubicBezTo>
                    <a:pt x="1391" y="42"/>
                    <a:pt x="1392" y="43"/>
                    <a:pt x="1392" y="44"/>
                  </a:cubicBezTo>
                  <a:cubicBezTo>
                    <a:pt x="1392" y="44"/>
                    <a:pt x="1392" y="44"/>
                    <a:pt x="1392" y="44"/>
                  </a:cubicBezTo>
                  <a:cubicBezTo>
                    <a:pt x="1392" y="47"/>
                    <a:pt x="1389" y="49"/>
                    <a:pt x="1386" y="48"/>
                  </a:cubicBezTo>
                  <a:cubicBezTo>
                    <a:pt x="1384" y="48"/>
                    <a:pt x="1384" y="45"/>
                    <a:pt x="1386" y="44"/>
                  </a:cubicBezTo>
                  <a:cubicBezTo>
                    <a:pt x="1388" y="44"/>
                    <a:pt x="1389" y="42"/>
                    <a:pt x="1387" y="40"/>
                  </a:cubicBezTo>
                  <a:cubicBezTo>
                    <a:pt x="1385" y="38"/>
                    <a:pt x="1381" y="38"/>
                    <a:pt x="1379" y="43"/>
                  </a:cubicBezTo>
                  <a:cubicBezTo>
                    <a:pt x="1377" y="48"/>
                    <a:pt x="1379" y="53"/>
                    <a:pt x="1385" y="54"/>
                  </a:cubicBezTo>
                  <a:cubicBezTo>
                    <a:pt x="1388" y="55"/>
                    <a:pt x="1391" y="55"/>
                    <a:pt x="1393" y="54"/>
                  </a:cubicBezTo>
                  <a:cubicBezTo>
                    <a:pt x="1392" y="54"/>
                    <a:pt x="1392" y="54"/>
                    <a:pt x="1392" y="54"/>
                  </a:cubicBezTo>
                  <a:cubicBezTo>
                    <a:pt x="1392" y="52"/>
                    <a:pt x="1393" y="52"/>
                    <a:pt x="1395" y="52"/>
                  </a:cubicBezTo>
                  <a:cubicBezTo>
                    <a:pt x="1395" y="52"/>
                    <a:pt x="1395" y="52"/>
                    <a:pt x="1395" y="52"/>
                  </a:cubicBezTo>
                  <a:cubicBezTo>
                    <a:pt x="1395" y="52"/>
                    <a:pt x="1396" y="52"/>
                    <a:pt x="1396" y="51"/>
                  </a:cubicBezTo>
                  <a:cubicBezTo>
                    <a:pt x="1396" y="51"/>
                    <a:pt x="1396" y="50"/>
                    <a:pt x="1396" y="50"/>
                  </a:cubicBezTo>
                  <a:cubicBezTo>
                    <a:pt x="1397" y="50"/>
                    <a:pt x="1397" y="50"/>
                    <a:pt x="1397" y="50"/>
                  </a:cubicBezTo>
                  <a:cubicBezTo>
                    <a:pt x="1397" y="49"/>
                    <a:pt x="1397" y="49"/>
                    <a:pt x="1397" y="49"/>
                  </a:cubicBezTo>
                  <a:cubicBezTo>
                    <a:pt x="1398" y="47"/>
                    <a:pt x="1399" y="45"/>
                    <a:pt x="1399" y="43"/>
                  </a:cubicBezTo>
                  <a:cubicBezTo>
                    <a:pt x="1399" y="43"/>
                    <a:pt x="1398" y="43"/>
                    <a:pt x="1397" y="43"/>
                  </a:cubicBezTo>
                  <a:cubicBezTo>
                    <a:pt x="1397" y="42"/>
                    <a:pt x="1398" y="42"/>
                    <a:pt x="1399" y="42"/>
                  </a:cubicBezTo>
                  <a:cubicBezTo>
                    <a:pt x="1399" y="40"/>
                    <a:pt x="1399" y="38"/>
                    <a:pt x="1398" y="37"/>
                  </a:cubicBezTo>
                  <a:cubicBezTo>
                    <a:pt x="1400" y="35"/>
                    <a:pt x="1404" y="36"/>
                    <a:pt x="1405" y="37"/>
                  </a:cubicBezTo>
                  <a:cubicBezTo>
                    <a:pt x="1408" y="39"/>
                    <a:pt x="1408" y="42"/>
                    <a:pt x="1404" y="42"/>
                  </a:cubicBezTo>
                  <a:cubicBezTo>
                    <a:pt x="1401" y="43"/>
                    <a:pt x="1402" y="49"/>
                    <a:pt x="1406" y="48"/>
                  </a:cubicBezTo>
                  <a:cubicBezTo>
                    <a:pt x="1408" y="48"/>
                    <a:pt x="1410" y="45"/>
                    <a:pt x="1411" y="42"/>
                  </a:cubicBezTo>
                  <a:cubicBezTo>
                    <a:pt x="1411" y="43"/>
                    <a:pt x="1410" y="43"/>
                    <a:pt x="1410" y="43"/>
                  </a:cubicBezTo>
                  <a:cubicBezTo>
                    <a:pt x="1410" y="42"/>
                    <a:pt x="1410" y="41"/>
                    <a:pt x="1411" y="41"/>
                  </a:cubicBezTo>
                  <a:cubicBezTo>
                    <a:pt x="1411" y="41"/>
                    <a:pt x="1411" y="40"/>
                    <a:pt x="1411" y="40"/>
                  </a:cubicBezTo>
                  <a:cubicBezTo>
                    <a:pt x="1410" y="40"/>
                    <a:pt x="1410" y="39"/>
                    <a:pt x="1409" y="40"/>
                  </a:cubicBezTo>
                  <a:cubicBezTo>
                    <a:pt x="1408" y="39"/>
                    <a:pt x="1410" y="39"/>
                    <a:pt x="1411" y="39"/>
                  </a:cubicBezTo>
                  <a:cubicBezTo>
                    <a:pt x="1411" y="38"/>
                    <a:pt x="1410" y="37"/>
                    <a:pt x="1410" y="36"/>
                  </a:cubicBezTo>
                  <a:cubicBezTo>
                    <a:pt x="1410" y="36"/>
                    <a:pt x="1410" y="36"/>
                    <a:pt x="1409" y="36"/>
                  </a:cubicBezTo>
                  <a:cubicBezTo>
                    <a:pt x="1409" y="36"/>
                    <a:pt x="1410" y="36"/>
                    <a:pt x="1410" y="36"/>
                  </a:cubicBezTo>
                  <a:cubicBezTo>
                    <a:pt x="1409" y="35"/>
                    <a:pt x="1409" y="35"/>
                    <a:pt x="1408" y="34"/>
                  </a:cubicBezTo>
                  <a:cubicBezTo>
                    <a:pt x="1404" y="30"/>
                    <a:pt x="1397" y="29"/>
                    <a:pt x="1393" y="29"/>
                  </a:cubicBezTo>
                  <a:cubicBezTo>
                    <a:pt x="1391" y="27"/>
                    <a:pt x="1388" y="26"/>
                    <a:pt x="1386" y="24"/>
                  </a:cubicBezTo>
                  <a:cubicBezTo>
                    <a:pt x="1385" y="26"/>
                    <a:pt x="1384" y="26"/>
                    <a:pt x="1383" y="26"/>
                  </a:cubicBezTo>
                  <a:cubicBezTo>
                    <a:pt x="1383" y="25"/>
                    <a:pt x="1384" y="24"/>
                    <a:pt x="1385" y="24"/>
                  </a:cubicBezTo>
                  <a:cubicBezTo>
                    <a:pt x="1383" y="23"/>
                    <a:pt x="1380" y="22"/>
                    <a:pt x="1377" y="22"/>
                  </a:cubicBezTo>
                  <a:cubicBezTo>
                    <a:pt x="1382" y="13"/>
                    <a:pt x="1393" y="10"/>
                    <a:pt x="1394" y="13"/>
                  </a:cubicBezTo>
                  <a:cubicBezTo>
                    <a:pt x="1396" y="16"/>
                    <a:pt x="1397" y="18"/>
                    <a:pt x="1391" y="18"/>
                  </a:cubicBezTo>
                  <a:cubicBezTo>
                    <a:pt x="1388" y="17"/>
                    <a:pt x="1387" y="24"/>
                    <a:pt x="1392" y="24"/>
                  </a:cubicBezTo>
                  <a:cubicBezTo>
                    <a:pt x="1396" y="24"/>
                    <a:pt x="1402" y="18"/>
                    <a:pt x="1398" y="11"/>
                  </a:cubicBezTo>
                  <a:cubicBezTo>
                    <a:pt x="1398" y="10"/>
                    <a:pt x="1397" y="10"/>
                    <a:pt x="1397" y="9"/>
                  </a:cubicBezTo>
                  <a:cubicBezTo>
                    <a:pt x="1399" y="9"/>
                    <a:pt x="1402" y="10"/>
                    <a:pt x="1404" y="10"/>
                  </a:cubicBezTo>
                  <a:cubicBezTo>
                    <a:pt x="1411" y="13"/>
                    <a:pt x="1413" y="17"/>
                    <a:pt x="1410" y="19"/>
                  </a:cubicBezTo>
                  <a:cubicBezTo>
                    <a:pt x="1405" y="24"/>
                    <a:pt x="1412" y="32"/>
                    <a:pt x="1417" y="27"/>
                  </a:cubicBezTo>
                  <a:cubicBezTo>
                    <a:pt x="1419" y="24"/>
                    <a:pt x="1420" y="20"/>
                    <a:pt x="1419" y="16"/>
                  </a:cubicBezTo>
                  <a:cubicBezTo>
                    <a:pt x="1418" y="18"/>
                    <a:pt x="1415" y="19"/>
                    <a:pt x="1412" y="20"/>
                  </a:cubicBezTo>
                  <a:cubicBezTo>
                    <a:pt x="1412" y="18"/>
                    <a:pt x="1414" y="18"/>
                    <a:pt x="1411" y="17"/>
                  </a:cubicBezTo>
                  <a:cubicBezTo>
                    <a:pt x="1414" y="17"/>
                    <a:pt x="1417" y="16"/>
                    <a:pt x="1419" y="15"/>
                  </a:cubicBezTo>
                  <a:cubicBezTo>
                    <a:pt x="1418" y="13"/>
                    <a:pt x="1417" y="12"/>
                    <a:pt x="1416" y="10"/>
                  </a:cubicBezTo>
                  <a:cubicBezTo>
                    <a:pt x="1413" y="7"/>
                    <a:pt x="1408" y="4"/>
                    <a:pt x="1403" y="2"/>
                  </a:cubicBezTo>
                  <a:cubicBezTo>
                    <a:pt x="1399" y="1"/>
                    <a:pt x="1394" y="0"/>
                    <a:pt x="1389" y="0"/>
                  </a:cubicBezTo>
                  <a:cubicBezTo>
                    <a:pt x="1384" y="0"/>
                    <a:pt x="1379" y="1"/>
                    <a:pt x="1374" y="4"/>
                  </a:cubicBezTo>
                  <a:cubicBezTo>
                    <a:pt x="1369" y="6"/>
                    <a:pt x="1362" y="11"/>
                    <a:pt x="1358" y="15"/>
                  </a:cubicBezTo>
                  <a:cubicBezTo>
                    <a:pt x="1344" y="28"/>
                    <a:pt x="1339" y="39"/>
                    <a:pt x="1339" y="39"/>
                  </a:cubicBezTo>
                  <a:cubicBezTo>
                    <a:pt x="1336" y="45"/>
                    <a:pt x="1328" y="67"/>
                    <a:pt x="1315" y="69"/>
                  </a:cubicBezTo>
                  <a:cubicBezTo>
                    <a:pt x="1315" y="69"/>
                    <a:pt x="1315" y="69"/>
                    <a:pt x="1315" y="69"/>
                  </a:cubicBezTo>
                  <a:cubicBezTo>
                    <a:pt x="1314" y="69"/>
                    <a:pt x="1313" y="69"/>
                    <a:pt x="1313" y="69"/>
                  </a:cubicBezTo>
                  <a:cubicBezTo>
                    <a:pt x="1313" y="69"/>
                    <a:pt x="1313" y="69"/>
                    <a:pt x="1313" y="69"/>
                  </a:cubicBezTo>
                  <a:cubicBezTo>
                    <a:pt x="1296" y="69"/>
                    <a:pt x="1292" y="65"/>
                    <a:pt x="1291" y="59"/>
                  </a:cubicBezTo>
                  <a:cubicBezTo>
                    <a:pt x="1290" y="57"/>
                    <a:pt x="1290" y="55"/>
                    <a:pt x="1291" y="54"/>
                  </a:cubicBezTo>
                  <a:cubicBezTo>
                    <a:pt x="1290" y="54"/>
                    <a:pt x="1290" y="54"/>
                    <a:pt x="1289" y="54"/>
                  </a:cubicBezTo>
                  <a:cubicBezTo>
                    <a:pt x="1289" y="53"/>
                    <a:pt x="1290" y="52"/>
                    <a:pt x="1291" y="52"/>
                  </a:cubicBezTo>
                  <a:cubicBezTo>
                    <a:pt x="1292" y="50"/>
                    <a:pt x="1295" y="48"/>
                    <a:pt x="1299" y="48"/>
                  </a:cubicBezTo>
                  <a:cubicBezTo>
                    <a:pt x="1302" y="48"/>
                    <a:pt x="1305" y="50"/>
                    <a:pt x="1305" y="54"/>
                  </a:cubicBezTo>
                  <a:cubicBezTo>
                    <a:pt x="1305" y="54"/>
                    <a:pt x="1305" y="54"/>
                    <a:pt x="1305" y="54"/>
                  </a:cubicBezTo>
                  <a:cubicBezTo>
                    <a:pt x="1305" y="56"/>
                    <a:pt x="1304" y="57"/>
                    <a:pt x="1302" y="56"/>
                  </a:cubicBezTo>
                  <a:cubicBezTo>
                    <a:pt x="1301" y="56"/>
                    <a:pt x="1301" y="54"/>
                    <a:pt x="1302" y="54"/>
                  </a:cubicBezTo>
                  <a:cubicBezTo>
                    <a:pt x="1303" y="54"/>
                    <a:pt x="1304" y="52"/>
                    <a:pt x="1302" y="51"/>
                  </a:cubicBezTo>
                  <a:cubicBezTo>
                    <a:pt x="1301" y="50"/>
                    <a:pt x="1299" y="50"/>
                    <a:pt x="1298" y="53"/>
                  </a:cubicBezTo>
                  <a:cubicBezTo>
                    <a:pt x="1297" y="56"/>
                    <a:pt x="1298" y="59"/>
                    <a:pt x="1301" y="60"/>
                  </a:cubicBezTo>
                  <a:cubicBezTo>
                    <a:pt x="1305" y="61"/>
                    <a:pt x="1308" y="59"/>
                    <a:pt x="1309" y="57"/>
                  </a:cubicBezTo>
                  <a:cubicBezTo>
                    <a:pt x="1312" y="49"/>
                    <a:pt x="1305" y="40"/>
                    <a:pt x="1293" y="40"/>
                  </a:cubicBezTo>
                  <a:cubicBezTo>
                    <a:pt x="1284" y="40"/>
                    <a:pt x="1278" y="45"/>
                    <a:pt x="1273" y="51"/>
                  </a:cubicBezTo>
                  <a:cubicBezTo>
                    <a:pt x="1269" y="56"/>
                    <a:pt x="1265" y="72"/>
                    <a:pt x="1248" y="72"/>
                  </a:cubicBezTo>
                  <a:cubicBezTo>
                    <a:pt x="1243" y="72"/>
                    <a:pt x="1238" y="71"/>
                    <a:pt x="1234" y="68"/>
                  </a:cubicBezTo>
                  <a:cubicBezTo>
                    <a:pt x="1234" y="69"/>
                    <a:pt x="1233" y="69"/>
                    <a:pt x="1233" y="69"/>
                  </a:cubicBezTo>
                  <a:cubicBezTo>
                    <a:pt x="1233" y="68"/>
                    <a:pt x="1233" y="68"/>
                    <a:pt x="1233" y="68"/>
                  </a:cubicBezTo>
                  <a:cubicBezTo>
                    <a:pt x="1227" y="64"/>
                    <a:pt x="1223" y="58"/>
                    <a:pt x="1222" y="53"/>
                  </a:cubicBezTo>
                  <a:cubicBezTo>
                    <a:pt x="1220" y="43"/>
                    <a:pt x="1225" y="35"/>
                    <a:pt x="1235" y="35"/>
                  </a:cubicBezTo>
                  <a:cubicBezTo>
                    <a:pt x="1239" y="35"/>
                    <a:pt x="1243" y="37"/>
                    <a:pt x="1245" y="40"/>
                  </a:cubicBezTo>
                  <a:cubicBezTo>
                    <a:pt x="1246" y="40"/>
                    <a:pt x="1246" y="40"/>
                    <a:pt x="1246" y="40"/>
                  </a:cubicBezTo>
                  <a:cubicBezTo>
                    <a:pt x="1246" y="41"/>
                    <a:pt x="1246" y="41"/>
                    <a:pt x="1246" y="41"/>
                  </a:cubicBezTo>
                  <a:cubicBezTo>
                    <a:pt x="1245" y="41"/>
                    <a:pt x="1245" y="41"/>
                    <a:pt x="1245" y="41"/>
                  </a:cubicBezTo>
                  <a:cubicBezTo>
                    <a:pt x="1246" y="42"/>
                    <a:pt x="1246" y="43"/>
                    <a:pt x="1246" y="44"/>
                  </a:cubicBezTo>
                  <a:cubicBezTo>
                    <a:pt x="1246" y="44"/>
                    <a:pt x="1246" y="44"/>
                    <a:pt x="1246" y="44"/>
                  </a:cubicBezTo>
                  <a:cubicBezTo>
                    <a:pt x="1246" y="47"/>
                    <a:pt x="1243" y="49"/>
                    <a:pt x="1240" y="48"/>
                  </a:cubicBezTo>
                  <a:cubicBezTo>
                    <a:pt x="1239" y="48"/>
                    <a:pt x="1238" y="45"/>
                    <a:pt x="1240" y="44"/>
                  </a:cubicBezTo>
                  <a:cubicBezTo>
                    <a:pt x="1242" y="44"/>
                    <a:pt x="1243" y="42"/>
                    <a:pt x="1241" y="40"/>
                  </a:cubicBezTo>
                  <a:cubicBezTo>
                    <a:pt x="1239" y="38"/>
                    <a:pt x="1235" y="38"/>
                    <a:pt x="1233" y="43"/>
                  </a:cubicBezTo>
                  <a:cubicBezTo>
                    <a:pt x="1232" y="48"/>
                    <a:pt x="1233" y="53"/>
                    <a:pt x="1239" y="54"/>
                  </a:cubicBezTo>
                  <a:cubicBezTo>
                    <a:pt x="1242" y="55"/>
                    <a:pt x="1245" y="55"/>
                    <a:pt x="1247" y="54"/>
                  </a:cubicBezTo>
                  <a:cubicBezTo>
                    <a:pt x="1246" y="54"/>
                    <a:pt x="1246" y="54"/>
                    <a:pt x="1246" y="54"/>
                  </a:cubicBezTo>
                  <a:cubicBezTo>
                    <a:pt x="1246" y="52"/>
                    <a:pt x="1247" y="52"/>
                    <a:pt x="1249" y="52"/>
                  </a:cubicBezTo>
                  <a:cubicBezTo>
                    <a:pt x="1249" y="52"/>
                    <a:pt x="1249" y="52"/>
                    <a:pt x="1249" y="52"/>
                  </a:cubicBezTo>
                  <a:cubicBezTo>
                    <a:pt x="1250" y="52"/>
                    <a:pt x="1250" y="52"/>
                    <a:pt x="1250" y="51"/>
                  </a:cubicBezTo>
                  <a:cubicBezTo>
                    <a:pt x="1250" y="51"/>
                    <a:pt x="1250" y="50"/>
                    <a:pt x="1250" y="50"/>
                  </a:cubicBezTo>
                  <a:cubicBezTo>
                    <a:pt x="1251" y="50"/>
                    <a:pt x="1251" y="50"/>
                    <a:pt x="1251" y="50"/>
                  </a:cubicBezTo>
                  <a:cubicBezTo>
                    <a:pt x="1252" y="49"/>
                    <a:pt x="1252" y="49"/>
                    <a:pt x="1252" y="49"/>
                  </a:cubicBezTo>
                  <a:cubicBezTo>
                    <a:pt x="1253" y="47"/>
                    <a:pt x="1253" y="45"/>
                    <a:pt x="1253" y="43"/>
                  </a:cubicBezTo>
                  <a:cubicBezTo>
                    <a:pt x="1253" y="43"/>
                    <a:pt x="1252" y="43"/>
                    <a:pt x="1251" y="43"/>
                  </a:cubicBezTo>
                  <a:cubicBezTo>
                    <a:pt x="1251" y="42"/>
                    <a:pt x="1252" y="42"/>
                    <a:pt x="1253" y="42"/>
                  </a:cubicBezTo>
                  <a:cubicBezTo>
                    <a:pt x="1253" y="40"/>
                    <a:pt x="1253" y="38"/>
                    <a:pt x="1252" y="37"/>
                  </a:cubicBezTo>
                  <a:cubicBezTo>
                    <a:pt x="1254" y="35"/>
                    <a:pt x="1258" y="36"/>
                    <a:pt x="1260" y="37"/>
                  </a:cubicBezTo>
                  <a:cubicBezTo>
                    <a:pt x="1262" y="39"/>
                    <a:pt x="1263" y="42"/>
                    <a:pt x="1258" y="42"/>
                  </a:cubicBezTo>
                  <a:cubicBezTo>
                    <a:pt x="1255" y="43"/>
                    <a:pt x="1256" y="49"/>
                    <a:pt x="1261" y="48"/>
                  </a:cubicBezTo>
                  <a:cubicBezTo>
                    <a:pt x="1262" y="48"/>
                    <a:pt x="1264" y="45"/>
                    <a:pt x="1265" y="42"/>
                  </a:cubicBezTo>
                  <a:cubicBezTo>
                    <a:pt x="1265" y="43"/>
                    <a:pt x="1264" y="43"/>
                    <a:pt x="1264" y="43"/>
                  </a:cubicBezTo>
                  <a:cubicBezTo>
                    <a:pt x="1264" y="42"/>
                    <a:pt x="1264" y="41"/>
                    <a:pt x="1265" y="41"/>
                  </a:cubicBezTo>
                  <a:cubicBezTo>
                    <a:pt x="1265" y="41"/>
                    <a:pt x="1265" y="40"/>
                    <a:pt x="1265" y="40"/>
                  </a:cubicBezTo>
                  <a:cubicBezTo>
                    <a:pt x="1264" y="40"/>
                    <a:pt x="1264" y="39"/>
                    <a:pt x="1263" y="40"/>
                  </a:cubicBezTo>
                  <a:cubicBezTo>
                    <a:pt x="1263" y="39"/>
                    <a:pt x="1264" y="39"/>
                    <a:pt x="1265" y="39"/>
                  </a:cubicBezTo>
                  <a:cubicBezTo>
                    <a:pt x="1265" y="38"/>
                    <a:pt x="1265" y="37"/>
                    <a:pt x="1264" y="36"/>
                  </a:cubicBezTo>
                  <a:cubicBezTo>
                    <a:pt x="1264" y="36"/>
                    <a:pt x="1264" y="36"/>
                    <a:pt x="1264" y="36"/>
                  </a:cubicBezTo>
                  <a:cubicBezTo>
                    <a:pt x="1264" y="36"/>
                    <a:pt x="1264" y="36"/>
                    <a:pt x="1264" y="36"/>
                  </a:cubicBezTo>
                  <a:cubicBezTo>
                    <a:pt x="1263" y="35"/>
                    <a:pt x="1263" y="35"/>
                    <a:pt x="1263" y="34"/>
                  </a:cubicBezTo>
                  <a:cubicBezTo>
                    <a:pt x="1258" y="30"/>
                    <a:pt x="1251" y="29"/>
                    <a:pt x="1247" y="29"/>
                  </a:cubicBezTo>
                  <a:cubicBezTo>
                    <a:pt x="1245" y="27"/>
                    <a:pt x="1243" y="26"/>
                    <a:pt x="1240" y="24"/>
                  </a:cubicBezTo>
                  <a:cubicBezTo>
                    <a:pt x="1240" y="26"/>
                    <a:pt x="1238" y="26"/>
                    <a:pt x="1237" y="26"/>
                  </a:cubicBezTo>
                  <a:cubicBezTo>
                    <a:pt x="1237" y="25"/>
                    <a:pt x="1238" y="24"/>
                    <a:pt x="1240" y="24"/>
                  </a:cubicBezTo>
                  <a:cubicBezTo>
                    <a:pt x="1237" y="23"/>
                    <a:pt x="1234" y="22"/>
                    <a:pt x="1231" y="22"/>
                  </a:cubicBezTo>
                  <a:cubicBezTo>
                    <a:pt x="1236" y="13"/>
                    <a:pt x="1247" y="10"/>
                    <a:pt x="1249" y="13"/>
                  </a:cubicBezTo>
                  <a:cubicBezTo>
                    <a:pt x="1250" y="16"/>
                    <a:pt x="1251" y="18"/>
                    <a:pt x="1246" y="18"/>
                  </a:cubicBezTo>
                  <a:cubicBezTo>
                    <a:pt x="1242" y="17"/>
                    <a:pt x="1241" y="24"/>
                    <a:pt x="1246" y="24"/>
                  </a:cubicBezTo>
                  <a:cubicBezTo>
                    <a:pt x="1250" y="24"/>
                    <a:pt x="1256" y="18"/>
                    <a:pt x="1252" y="11"/>
                  </a:cubicBezTo>
                  <a:cubicBezTo>
                    <a:pt x="1252" y="10"/>
                    <a:pt x="1252" y="10"/>
                    <a:pt x="1251" y="9"/>
                  </a:cubicBezTo>
                  <a:cubicBezTo>
                    <a:pt x="1253" y="9"/>
                    <a:pt x="1256" y="10"/>
                    <a:pt x="1258" y="10"/>
                  </a:cubicBezTo>
                  <a:cubicBezTo>
                    <a:pt x="1265" y="13"/>
                    <a:pt x="1267" y="17"/>
                    <a:pt x="1264" y="19"/>
                  </a:cubicBezTo>
                  <a:cubicBezTo>
                    <a:pt x="1259" y="24"/>
                    <a:pt x="1266" y="32"/>
                    <a:pt x="1271" y="27"/>
                  </a:cubicBezTo>
                  <a:cubicBezTo>
                    <a:pt x="1274" y="24"/>
                    <a:pt x="1274" y="20"/>
                    <a:pt x="1273" y="16"/>
                  </a:cubicBezTo>
                  <a:cubicBezTo>
                    <a:pt x="1272" y="18"/>
                    <a:pt x="1269" y="19"/>
                    <a:pt x="1267" y="20"/>
                  </a:cubicBezTo>
                  <a:cubicBezTo>
                    <a:pt x="1266" y="18"/>
                    <a:pt x="1268" y="18"/>
                    <a:pt x="1265" y="17"/>
                  </a:cubicBezTo>
                  <a:cubicBezTo>
                    <a:pt x="1268" y="17"/>
                    <a:pt x="1271" y="16"/>
                    <a:pt x="1273" y="15"/>
                  </a:cubicBezTo>
                  <a:cubicBezTo>
                    <a:pt x="1273" y="13"/>
                    <a:pt x="1272" y="12"/>
                    <a:pt x="1270" y="10"/>
                  </a:cubicBezTo>
                  <a:cubicBezTo>
                    <a:pt x="1267" y="7"/>
                    <a:pt x="1262" y="4"/>
                    <a:pt x="1258" y="2"/>
                  </a:cubicBezTo>
                  <a:cubicBezTo>
                    <a:pt x="1253" y="1"/>
                    <a:pt x="1248" y="0"/>
                    <a:pt x="1243" y="0"/>
                  </a:cubicBezTo>
                  <a:cubicBezTo>
                    <a:pt x="1238" y="0"/>
                    <a:pt x="1233" y="1"/>
                    <a:pt x="1228" y="4"/>
                  </a:cubicBezTo>
                  <a:cubicBezTo>
                    <a:pt x="1223" y="6"/>
                    <a:pt x="1216" y="11"/>
                    <a:pt x="1212" y="15"/>
                  </a:cubicBezTo>
                  <a:cubicBezTo>
                    <a:pt x="1198" y="28"/>
                    <a:pt x="1193" y="39"/>
                    <a:pt x="1193" y="39"/>
                  </a:cubicBezTo>
                  <a:cubicBezTo>
                    <a:pt x="1190" y="45"/>
                    <a:pt x="1182" y="67"/>
                    <a:pt x="1169" y="69"/>
                  </a:cubicBezTo>
                  <a:cubicBezTo>
                    <a:pt x="1169" y="69"/>
                    <a:pt x="1169" y="69"/>
                    <a:pt x="1169" y="69"/>
                  </a:cubicBezTo>
                  <a:cubicBezTo>
                    <a:pt x="1168" y="69"/>
                    <a:pt x="1167" y="69"/>
                    <a:pt x="1167" y="69"/>
                  </a:cubicBezTo>
                  <a:cubicBezTo>
                    <a:pt x="1167" y="69"/>
                    <a:pt x="1167" y="69"/>
                    <a:pt x="1167" y="69"/>
                  </a:cubicBezTo>
                  <a:cubicBezTo>
                    <a:pt x="1150" y="69"/>
                    <a:pt x="1146" y="65"/>
                    <a:pt x="1145" y="59"/>
                  </a:cubicBezTo>
                  <a:cubicBezTo>
                    <a:pt x="1144" y="57"/>
                    <a:pt x="1144" y="55"/>
                    <a:pt x="1145" y="54"/>
                  </a:cubicBezTo>
                  <a:cubicBezTo>
                    <a:pt x="1145" y="54"/>
                    <a:pt x="1144" y="54"/>
                    <a:pt x="1143" y="54"/>
                  </a:cubicBezTo>
                  <a:cubicBezTo>
                    <a:pt x="1144" y="53"/>
                    <a:pt x="1144" y="52"/>
                    <a:pt x="1145" y="52"/>
                  </a:cubicBezTo>
                  <a:cubicBezTo>
                    <a:pt x="1147" y="50"/>
                    <a:pt x="1149" y="48"/>
                    <a:pt x="1153" y="48"/>
                  </a:cubicBezTo>
                  <a:cubicBezTo>
                    <a:pt x="1156" y="48"/>
                    <a:pt x="1159" y="50"/>
                    <a:pt x="1159" y="54"/>
                  </a:cubicBezTo>
                  <a:cubicBezTo>
                    <a:pt x="1159" y="54"/>
                    <a:pt x="1159" y="54"/>
                    <a:pt x="1159" y="54"/>
                  </a:cubicBezTo>
                  <a:cubicBezTo>
                    <a:pt x="1159" y="56"/>
                    <a:pt x="1158" y="57"/>
                    <a:pt x="1156" y="56"/>
                  </a:cubicBezTo>
                  <a:cubicBezTo>
                    <a:pt x="1155" y="56"/>
                    <a:pt x="1155" y="54"/>
                    <a:pt x="1156" y="54"/>
                  </a:cubicBezTo>
                  <a:cubicBezTo>
                    <a:pt x="1157" y="54"/>
                    <a:pt x="1158" y="52"/>
                    <a:pt x="1156" y="51"/>
                  </a:cubicBezTo>
                  <a:cubicBezTo>
                    <a:pt x="1155" y="50"/>
                    <a:pt x="1153" y="50"/>
                    <a:pt x="1152" y="53"/>
                  </a:cubicBezTo>
                  <a:cubicBezTo>
                    <a:pt x="1151" y="56"/>
                    <a:pt x="1152" y="59"/>
                    <a:pt x="1155" y="60"/>
                  </a:cubicBezTo>
                  <a:cubicBezTo>
                    <a:pt x="1159" y="61"/>
                    <a:pt x="1162" y="59"/>
                    <a:pt x="1163" y="57"/>
                  </a:cubicBezTo>
                  <a:cubicBezTo>
                    <a:pt x="1167" y="49"/>
                    <a:pt x="1159" y="40"/>
                    <a:pt x="1147" y="40"/>
                  </a:cubicBezTo>
                  <a:cubicBezTo>
                    <a:pt x="1138" y="40"/>
                    <a:pt x="1132" y="45"/>
                    <a:pt x="1127" y="51"/>
                  </a:cubicBezTo>
                  <a:cubicBezTo>
                    <a:pt x="1124" y="56"/>
                    <a:pt x="1119" y="72"/>
                    <a:pt x="1103" y="72"/>
                  </a:cubicBezTo>
                  <a:cubicBezTo>
                    <a:pt x="1097" y="72"/>
                    <a:pt x="1092" y="71"/>
                    <a:pt x="1088" y="68"/>
                  </a:cubicBezTo>
                  <a:cubicBezTo>
                    <a:pt x="1088" y="69"/>
                    <a:pt x="1087" y="69"/>
                    <a:pt x="1087" y="69"/>
                  </a:cubicBezTo>
                  <a:cubicBezTo>
                    <a:pt x="1087" y="68"/>
                    <a:pt x="1087" y="68"/>
                    <a:pt x="1087" y="68"/>
                  </a:cubicBezTo>
                  <a:cubicBezTo>
                    <a:pt x="1081" y="64"/>
                    <a:pt x="1077" y="58"/>
                    <a:pt x="1076" y="53"/>
                  </a:cubicBezTo>
                  <a:cubicBezTo>
                    <a:pt x="1074" y="43"/>
                    <a:pt x="1079" y="35"/>
                    <a:pt x="1089" y="35"/>
                  </a:cubicBezTo>
                  <a:cubicBezTo>
                    <a:pt x="1093" y="35"/>
                    <a:pt x="1097" y="37"/>
                    <a:pt x="1099" y="40"/>
                  </a:cubicBezTo>
                  <a:cubicBezTo>
                    <a:pt x="1100" y="40"/>
                    <a:pt x="1100" y="40"/>
                    <a:pt x="1100" y="40"/>
                  </a:cubicBezTo>
                  <a:cubicBezTo>
                    <a:pt x="1100" y="41"/>
                    <a:pt x="1100" y="41"/>
                    <a:pt x="1100" y="41"/>
                  </a:cubicBezTo>
                  <a:cubicBezTo>
                    <a:pt x="1099" y="41"/>
                    <a:pt x="1099" y="41"/>
                    <a:pt x="1099" y="41"/>
                  </a:cubicBezTo>
                  <a:cubicBezTo>
                    <a:pt x="1100" y="42"/>
                    <a:pt x="1100" y="43"/>
                    <a:pt x="1100" y="44"/>
                  </a:cubicBezTo>
                  <a:cubicBezTo>
                    <a:pt x="1100" y="44"/>
                    <a:pt x="1100" y="44"/>
                    <a:pt x="1100" y="44"/>
                  </a:cubicBezTo>
                  <a:cubicBezTo>
                    <a:pt x="1100" y="47"/>
                    <a:pt x="1097" y="49"/>
                    <a:pt x="1094" y="48"/>
                  </a:cubicBezTo>
                  <a:cubicBezTo>
                    <a:pt x="1093" y="48"/>
                    <a:pt x="1092" y="45"/>
                    <a:pt x="1094" y="44"/>
                  </a:cubicBezTo>
                  <a:cubicBezTo>
                    <a:pt x="1096" y="44"/>
                    <a:pt x="1097" y="42"/>
                    <a:pt x="1095" y="40"/>
                  </a:cubicBezTo>
                  <a:cubicBezTo>
                    <a:pt x="1093" y="38"/>
                    <a:pt x="1089" y="38"/>
                    <a:pt x="1087" y="43"/>
                  </a:cubicBezTo>
                  <a:cubicBezTo>
                    <a:pt x="1086" y="48"/>
                    <a:pt x="1088" y="53"/>
                    <a:pt x="1094" y="54"/>
                  </a:cubicBezTo>
                  <a:cubicBezTo>
                    <a:pt x="1097" y="55"/>
                    <a:pt x="1099" y="55"/>
                    <a:pt x="1101" y="54"/>
                  </a:cubicBezTo>
                  <a:cubicBezTo>
                    <a:pt x="1100" y="54"/>
                    <a:pt x="1100" y="54"/>
                    <a:pt x="1100" y="54"/>
                  </a:cubicBezTo>
                  <a:cubicBezTo>
                    <a:pt x="1100" y="52"/>
                    <a:pt x="1102" y="52"/>
                    <a:pt x="1103" y="52"/>
                  </a:cubicBezTo>
                  <a:cubicBezTo>
                    <a:pt x="1103" y="52"/>
                    <a:pt x="1103" y="52"/>
                    <a:pt x="1103" y="52"/>
                  </a:cubicBezTo>
                  <a:cubicBezTo>
                    <a:pt x="1104" y="52"/>
                    <a:pt x="1104" y="52"/>
                    <a:pt x="1104" y="51"/>
                  </a:cubicBezTo>
                  <a:cubicBezTo>
                    <a:pt x="1104" y="51"/>
                    <a:pt x="1104" y="50"/>
                    <a:pt x="1105" y="50"/>
                  </a:cubicBezTo>
                  <a:cubicBezTo>
                    <a:pt x="1105" y="50"/>
                    <a:pt x="1105" y="50"/>
                    <a:pt x="1105" y="50"/>
                  </a:cubicBezTo>
                  <a:cubicBezTo>
                    <a:pt x="1106" y="49"/>
                    <a:pt x="1106" y="49"/>
                    <a:pt x="1106" y="49"/>
                  </a:cubicBezTo>
                  <a:cubicBezTo>
                    <a:pt x="1107" y="47"/>
                    <a:pt x="1107" y="45"/>
                    <a:pt x="1107" y="43"/>
                  </a:cubicBezTo>
                  <a:cubicBezTo>
                    <a:pt x="1107" y="43"/>
                    <a:pt x="1106" y="43"/>
                    <a:pt x="1105" y="43"/>
                  </a:cubicBezTo>
                  <a:cubicBezTo>
                    <a:pt x="1105" y="42"/>
                    <a:pt x="1106" y="42"/>
                    <a:pt x="1107" y="42"/>
                  </a:cubicBezTo>
                  <a:cubicBezTo>
                    <a:pt x="1107" y="40"/>
                    <a:pt x="1107" y="38"/>
                    <a:pt x="1106" y="37"/>
                  </a:cubicBezTo>
                  <a:cubicBezTo>
                    <a:pt x="1109" y="35"/>
                    <a:pt x="1112" y="36"/>
                    <a:pt x="1114" y="37"/>
                  </a:cubicBezTo>
                  <a:cubicBezTo>
                    <a:pt x="1116" y="39"/>
                    <a:pt x="1117" y="42"/>
                    <a:pt x="1112" y="42"/>
                  </a:cubicBezTo>
                  <a:cubicBezTo>
                    <a:pt x="1109" y="43"/>
                    <a:pt x="1110" y="49"/>
                    <a:pt x="1115" y="48"/>
                  </a:cubicBezTo>
                  <a:cubicBezTo>
                    <a:pt x="1116" y="48"/>
                    <a:pt x="1118" y="45"/>
                    <a:pt x="1119" y="42"/>
                  </a:cubicBezTo>
                  <a:cubicBezTo>
                    <a:pt x="1119" y="43"/>
                    <a:pt x="1119" y="43"/>
                    <a:pt x="1118" y="43"/>
                  </a:cubicBezTo>
                  <a:cubicBezTo>
                    <a:pt x="1118" y="42"/>
                    <a:pt x="1119" y="41"/>
                    <a:pt x="1119" y="41"/>
                  </a:cubicBezTo>
                  <a:cubicBezTo>
                    <a:pt x="1119" y="41"/>
                    <a:pt x="1119" y="40"/>
                    <a:pt x="1119" y="40"/>
                  </a:cubicBezTo>
                  <a:cubicBezTo>
                    <a:pt x="1119" y="40"/>
                    <a:pt x="1118" y="39"/>
                    <a:pt x="1117" y="40"/>
                  </a:cubicBezTo>
                  <a:cubicBezTo>
                    <a:pt x="1117" y="39"/>
                    <a:pt x="1118" y="39"/>
                    <a:pt x="1119" y="39"/>
                  </a:cubicBezTo>
                  <a:cubicBezTo>
                    <a:pt x="1119" y="38"/>
                    <a:pt x="1119" y="37"/>
                    <a:pt x="1118" y="36"/>
                  </a:cubicBezTo>
                  <a:cubicBezTo>
                    <a:pt x="1118" y="36"/>
                    <a:pt x="1118" y="36"/>
                    <a:pt x="1118" y="36"/>
                  </a:cubicBezTo>
                  <a:cubicBezTo>
                    <a:pt x="1118" y="36"/>
                    <a:pt x="1118" y="36"/>
                    <a:pt x="1118" y="36"/>
                  </a:cubicBezTo>
                  <a:cubicBezTo>
                    <a:pt x="1118" y="35"/>
                    <a:pt x="1117" y="35"/>
                    <a:pt x="1117" y="34"/>
                  </a:cubicBezTo>
                  <a:cubicBezTo>
                    <a:pt x="1112" y="30"/>
                    <a:pt x="1105" y="29"/>
                    <a:pt x="1101" y="29"/>
                  </a:cubicBezTo>
                  <a:cubicBezTo>
                    <a:pt x="1099" y="27"/>
                    <a:pt x="1097" y="26"/>
                    <a:pt x="1094" y="24"/>
                  </a:cubicBezTo>
                  <a:cubicBezTo>
                    <a:pt x="1094" y="26"/>
                    <a:pt x="1092" y="26"/>
                    <a:pt x="1091" y="26"/>
                  </a:cubicBezTo>
                  <a:cubicBezTo>
                    <a:pt x="1091" y="25"/>
                    <a:pt x="1092" y="24"/>
                    <a:pt x="1094" y="24"/>
                  </a:cubicBezTo>
                  <a:cubicBezTo>
                    <a:pt x="1091" y="23"/>
                    <a:pt x="1088" y="22"/>
                    <a:pt x="1085" y="22"/>
                  </a:cubicBezTo>
                  <a:cubicBezTo>
                    <a:pt x="1090" y="13"/>
                    <a:pt x="1101" y="10"/>
                    <a:pt x="1103" y="13"/>
                  </a:cubicBezTo>
                  <a:cubicBezTo>
                    <a:pt x="1104" y="16"/>
                    <a:pt x="1105" y="18"/>
                    <a:pt x="1100" y="18"/>
                  </a:cubicBezTo>
                  <a:cubicBezTo>
                    <a:pt x="1096" y="17"/>
                    <a:pt x="1096" y="24"/>
                    <a:pt x="1101" y="24"/>
                  </a:cubicBezTo>
                  <a:cubicBezTo>
                    <a:pt x="1104" y="24"/>
                    <a:pt x="1110" y="18"/>
                    <a:pt x="1107" y="11"/>
                  </a:cubicBezTo>
                  <a:cubicBezTo>
                    <a:pt x="1106" y="10"/>
                    <a:pt x="1106" y="10"/>
                    <a:pt x="1105" y="9"/>
                  </a:cubicBezTo>
                  <a:cubicBezTo>
                    <a:pt x="1108" y="9"/>
                    <a:pt x="1110" y="10"/>
                    <a:pt x="1112" y="10"/>
                  </a:cubicBezTo>
                  <a:cubicBezTo>
                    <a:pt x="1119" y="13"/>
                    <a:pt x="1121" y="17"/>
                    <a:pt x="1119" y="19"/>
                  </a:cubicBezTo>
                  <a:cubicBezTo>
                    <a:pt x="1113" y="24"/>
                    <a:pt x="1120" y="32"/>
                    <a:pt x="1125" y="27"/>
                  </a:cubicBezTo>
                  <a:cubicBezTo>
                    <a:pt x="1128" y="24"/>
                    <a:pt x="1128" y="20"/>
                    <a:pt x="1128" y="16"/>
                  </a:cubicBezTo>
                  <a:cubicBezTo>
                    <a:pt x="1126" y="18"/>
                    <a:pt x="1123" y="19"/>
                    <a:pt x="1121" y="20"/>
                  </a:cubicBezTo>
                  <a:cubicBezTo>
                    <a:pt x="1121" y="18"/>
                    <a:pt x="1122" y="18"/>
                    <a:pt x="1120" y="17"/>
                  </a:cubicBezTo>
                  <a:cubicBezTo>
                    <a:pt x="1123" y="17"/>
                    <a:pt x="1125" y="16"/>
                    <a:pt x="1127" y="15"/>
                  </a:cubicBezTo>
                  <a:cubicBezTo>
                    <a:pt x="1127" y="13"/>
                    <a:pt x="1126" y="12"/>
                    <a:pt x="1124" y="10"/>
                  </a:cubicBezTo>
                  <a:cubicBezTo>
                    <a:pt x="1121" y="7"/>
                    <a:pt x="1117" y="4"/>
                    <a:pt x="1112" y="2"/>
                  </a:cubicBezTo>
                  <a:cubicBezTo>
                    <a:pt x="1107" y="1"/>
                    <a:pt x="1102" y="0"/>
                    <a:pt x="1097" y="0"/>
                  </a:cubicBezTo>
                  <a:cubicBezTo>
                    <a:pt x="1092" y="0"/>
                    <a:pt x="1087" y="1"/>
                    <a:pt x="1082" y="4"/>
                  </a:cubicBezTo>
                  <a:cubicBezTo>
                    <a:pt x="1078" y="6"/>
                    <a:pt x="1070" y="11"/>
                    <a:pt x="1066" y="15"/>
                  </a:cubicBezTo>
                  <a:cubicBezTo>
                    <a:pt x="1052" y="28"/>
                    <a:pt x="1047" y="39"/>
                    <a:pt x="1047" y="39"/>
                  </a:cubicBezTo>
                  <a:cubicBezTo>
                    <a:pt x="1044" y="45"/>
                    <a:pt x="1037" y="67"/>
                    <a:pt x="1023" y="69"/>
                  </a:cubicBezTo>
                  <a:cubicBezTo>
                    <a:pt x="1023" y="69"/>
                    <a:pt x="1023" y="69"/>
                    <a:pt x="1023" y="69"/>
                  </a:cubicBezTo>
                  <a:cubicBezTo>
                    <a:pt x="1022" y="69"/>
                    <a:pt x="1022" y="69"/>
                    <a:pt x="1021" y="69"/>
                  </a:cubicBezTo>
                  <a:cubicBezTo>
                    <a:pt x="1021" y="69"/>
                    <a:pt x="1021" y="69"/>
                    <a:pt x="1021" y="69"/>
                  </a:cubicBezTo>
                  <a:cubicBezTo>
                    <a:pt x="1004" y="69"/>
                    <a:pt x="1000" y="65"/>
                    <a:pt x="999" y="59"/>
                  </a:cubicBezTo>
                  <a:cubicBezTo>
                    <a:pt x="998" y="57"/>
                    <a:pt x="999" y="55"/>
                    <a:pt x="999" y="54"/>
                  </a:cubicBezTo>
                  <a:cubicBezTo>
                    <a:pt x="999" y="54"/>
                    <a:pt x="998" y="54"/>
                    <a:pt x="998" y="54"/>
                  </a:cubicBezTo>
                  <a:cubicBezTo>
                    <a:pt x="998" y="53"/>
                    <a:pt x="998" y="52"/>
                    <a:pt x="999" y="52"/>
                  </a:cubicBezTo>
                  <a:cubicBezTo>
                    <a:pt x="1001" y="50"/>
                    <a:pt x="1003" y="48"/>
                    <a:pt x="1007" y="48"/>
                  </a:cubicBezTo>
                  <a:cubicBezTo>
                    <a:pt x="1010" y="48"/>
                    <a:pt x="1014" y="50"/>
                    <a:pt x="1014" y="54"/>
                  </a:cubicBezTo>
                  <a:cubicBezTo>
                    <a:pt x="1014" y="54"/>
                    <a:pt x="1014" y="54"/>
                    <a:pt x="1014" y="54"/>
                  </a:cubicBezTo>
                  <a:cubicBezTo>
                    <a:pt x="1014" y="56"/>
                    <a:pt x="1012" y="57"/>
                    <a:pt x="1010" y="56"/>
                  </a:cubicBezTo>
                  <a:cubicBezTo>
                    <a:pt x="1009" y="56"/>
                    <a:pt x="1009" y="54"/>
                    <a:pt x="1010" y="54"/>
                  </a:cubicBezTo>
                  <a:cubicBezTo>
                    <a:pt x="1011" y="54"/>
                    <a:pt x="1012" y="52"/>
                    <a:pt x="1011" y="51"/>
                  </a:cubicBezTo>
                  <a:cubicBezTo>
                    <a:pt x="1009" y="50"/>
                    <a:pt x="1007" y="50"/>
                    <a:pt x="1006" y="53"/>
                  </a:cubicBezTo>
                  <a:cubicBezTo>
                    <a:pt x="1005" y="56"/>
                    <a:pt x="1006" y="59"/>
                    <a:pt x="1010" y="60"/>
                  </a:cubicBezTo>
                  <a:cubicBezTo>
                    <a:pt x="1013" y="61"/>
                    <a:pt x="1016" y="59"/>
                    <a:pt x="1017" y="57"/>
                  </a:cubicBezTo>
                  <a:cubicBezTo>
                    <a:pt x="1021" y="49"/>
                    <a:pt x="1013" y="40"/>
                    <a:pt x="1001" y="40"/>
                  </a:cubicBezTo>
                  <a:cubicBezTo>
                    <a:pt x="993" y="40"/>
                    <a:pt x="986" y="45"/>
                    <a:pt x="981" y="51"/>
                  </a:cubicBezTo>
                  <a:cubicBezTo>
                    <a:pt x="978" y="56"/>
                    <a:pt x="973" y="72"/>
                    <a:pt x="957" y="72"/>
                  </a:cubicBezTo>
                  <a:cubicBezTo>
                    <a:pt x="951" y="72"/>
                    <a:pt x="947" y="71"/>
                    <a:pt x="942" y="68"/>
                  </a:cubicBezTo>
                  <a:cubicBezTo>
                    <a:pt x="942" y="69"/>
                    <a:pt x="942" y="69"/>
                    <a:pt x="941" y="69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35" y="64"/>
                    <a:pt x="931" y="58"/>
                    <a:pt x="930" y="53"/>
                  </a:cubicBezTo>
                  <a:cubicBezTo>
                    <a:pt x="928" y="43"/>
                    <a:pt x="933" y="35"/>
                    <a:pt x="943" y="35"/>
                  </a:cubicBezTo>
                  <a:cubicBezTo>
                    <a:pt x="947" y="35"/>
                    <a:pt x="951" y="37"/>
                    <a:pt x="953" y="40"/>
                  </a:cubicBezTo>
                  <a:cubicBezTo>
                    <a:pt x="954" y="40"/>
                    <a:pt x="954" y="40"/>
                    <a:pt x="954" y="40"/>
                  </a:cubicBezTo>
                  <a:cubicBezTo>
                    <a:pt x="954" y="41"/>
                    <a:pt x="954" y="41"/>
                    <a:pt x="954" y="41"/>
                  </a:cubicBezTo>
                  <a:cubicBezTo>
                    <a:pt x="954" y="41"/>
                    <a:pt x="954" y="41"/>
                    <a:pt x="954" y="41"/>
                  </a:cubicBezTo>
                  <a:cubicBezTo>
                    <a:pt x="954" y="42"/>
                    <a:pt x="954" y="43"/>
                    <a:pt x="954" y="44"/>
                  </a:cubicBezTo>
                  <a:cubicBezTo>
                    <a:pt x="954" y="44"/>
                    <a:pt x="954" y="44"/>
                    <a:pt x="954" y="44"/>
                  </a:cubicBezTo>
                  <a:cubicBezTo>
                    <a:pt x="954" y="47"/>
                    <a:pt x="952" y="49"/>
                    <a:pt x="948" y="48"/>
                  </a:cubicBezTo>
                  <a:cubicBezTo>
                    <a:pt x="947" y="48"/>
                    <a:pt x="947" y="45"/>
                    <a:pt x="948" y="44"/>
                  </a:cubicBezTo>
                  <a:cubicBezTo>
                    <a:pt x="950" y="44"/>
                    <a:pt x="951" y="42"/>
                    <a:pt x="949" y="40"/>
                  </a:cubicBezTo>
                  <a:cubicBezTo>
                    <a:pt x="947" y="38"/>
                    <a:pt x="943" y="38"/>
                    <a:pt x="942" y="43"/>
                  </a:cubicBezTo>
                  <a:cubicBezTo>
                    <a:pt x="940" y="48"/>
                    <a:pt x="942" y="53"/>
                    <a:pt x="948" y="54"/>
                  </a:cubicBezTo>
                  <a:cubicBezTo>
                    <a:pt x="951" y="55"/>
                    <a:pt x="953" y="55"/>
                    <a:pt x="955" y="54"/>
                  </a:cubicBezTo>
                  <a:cubicBezTo>
                    <a:pt x="954" y="54"/>
                    <a:pt x="954" y="54"/>
                    <a:pt x="954" y="54"/>
                  </a:cubicBezTo>
                  <a:cubicBezTo>
                    <a:pt x="955" y="52"/>
                    <a:pt x="956" y="52"/>
                    <a:pt x="958" y="52"/>
                  </a:cubicBezTo>
                  <a:cubicBezTo>
                    <a:pt x="958" y="52"/>
                    <a:pt x="958" y="52"/>
                    <a:pt x="958" y="52"/>
                  </a:cubicBezTo>
                  <a:cubicBezTo>
                    <a:pt x="958" y="52"/>
                    <a:pt x="958" y="52"/>
                    <a:pt x="959" y="51"/>
                  </a:cubicBezTo>
                  <a:cubicBezTo>
                    <a:pt x="958" y="51"/>
                    <a:pt x="958" y="50"/>
                    <a:pt x="959" y="50"/>
                  </a:cubicBezTo>
                  <a:cubicBezTo>
                    <a:pt x="959" y="50"/>
                    <a:pt x="959" y="50"/>
                    <a:pt x="960" y="50"/>
                  </a:cubicBezTo>
                  <a:cubicBezTo>
                    <a:pt x="960" y="49"/>
                    <a:pt x="960" y="49"/>
                    <a:pt x="960" y="49"/>
                  </a:cubicBezTo>
                  <a:cubicBezTo>
                    <a:pt x="961" y="47"/>
                    <a:pt x="961" y="45"/>
                    <a:pt x="961" y="43"/>
                  </a:cubicBezTo>
                  <a:cubicBezTo>
                    <a:pt x="961" y="43"/>
                    <a:pt x="960" y="43"/>
                    <a:pt x="959" y="43"/>
                  </a:cubicBezTo>
                  <a:cubicBezTo>
                    <a:pt x="960" y="42"/>
                    <a:pt x="960" y="42"/>
                    <a:pt x="961" y="42"/>
                  </a:cubicBezTo>
                  <a:cubicBezTo>
                    <a:pt x="961" y="40"/>
                    <a:pt x="961" y="38"/>
                    <a:pt x="960" y="37"/>
                  </a:cubicBezTo>
                  <a:cubicBezTo>
                    <a:pt x="963" y="35"/>
                    <a:pt x="966" y="36"/>
                    <a:pt x="968" y="37"/>
                  </a:cubicBezTo>
                  <a:cubicBezTo>
                    <a:pt x="970" y="39"/>
                    <a:pt x="971" y="42"/>
                    <a:pt x="966" y="42"/>
                  </a:cubicBezTo>
                  <a:cubicBezTo>
                    <a:pt x="963" y="43"/>
                    <a:pt x="964" y="49"/>
                    <a:pt x="969" y="48"/>
                  </a:cubicBezTo>
                  <a:cubicBezTo>
                    <a:pt x="971" y="48"/>
                    <a:pt x="973" y="45"/>
                    <a:pt x="973" y="42"/>
                  </a:cubicBezTo>
                  <a:cubicBezTo>
                    <a:pt x="973" y="43"/>
                    <a:pt x="973" y="43"/>
                    <a:pt x="973" y="43"/>
                  </a:cubicBezTo>
                  <a:cubicBezTo>
                    <a:pt x="972" y="42"/>
                    <a:pt x="973" y="41"/>
                    <a:pt x="974" y="41"/>
                  </a:cubicBezTo>
                  <a:cubicBezTo>
                    <a:pt x="974" y="41"/>
                    <a:pt x="974" y="40"/>
                    <a:pt x="974" y="40"/>
                  </a:cubicBezTo>
                  <a:cubicBezTo>
                    <a:pt x="973" y="40"/>
                    <a:pt x="972" y="39"/>
                    <a:pt x="971" y="40"/>
                  </a:cubicBezTo>
                  <a:cubicBezTo>
                    <a:pt x="971" y="39"/>
                    <a:pt x="972" y="39"/>
                    <a:pt x="973" y="39"/>
                  </a:cubicBezTo>
                  <a:cubicBezTo>
                    <a:pt x="973" y="38"/>
                    <a:pt x="973" y="37"/>
                    <a:pt x="972" y="36"/>
                  </a:cubicBezTo>
                  <a:cubicBezTo>
                    <a:pt x="972" y="36"/>
                    <a:pt x="972" y="36"/>
                    <a:pt x="972" y="36"/>
                  </a:cubicBezTo>
                  <a:cubicBezTo>
                    <a:pt x="972" y="36"/>
                    <a:pt x="972" y="36"/>
                    <a:pt x="972" y="36"/>
                  </a:cubicBezTo>
                  <a:cubicBezTo>
                    <a:pt x="972" y="35"/>
                    <a:pt x="971" y="35"/>
                    <a:pt x="971" y="34"/>
                  </a:cubicBezTo>
                  <a:cubicBezTo>
                    <a:pt x="967" y="30"/>
                    <a:pt x="959" y="29"/>
                    <a:pt x="955" y="29"/>
                  </a:cubicBezTo>
                  <a:cubicBezTo>
                    <a:pt x="953" y="27"/>
                    <a:pt x="951" y="26"/>
                    <a:pt x="948" y="24"/>
                  </a:cubicBezTo>
                  <a:cubicBezTo>
                    <a:pt x="948" y="26"/>
                    <a:pt x="947" y="26"/>
                    <a:pt x="945" y="26"/>
                  </a:cubicBezTo>
                  <a:cubicBezTo>
                    <a:pt x="946" y="25"/>
                    <a:pt x="947" y="24"/>
                    <a:pt x="948" y="24"/>
                  </a:cubicBezTo>
                  <a:cubicBezTo>
                    <a:pt x="945" y="23"/>
                    <a:pt x="942" y="22"/>
                    <a:pt x="939" y="22"/>
                  </a:cubicBezTo>
                  <a:cubicBezTo>
                    <a:pt x="944" y="13"/>
                    <a:pt x="955" y="10"/>
                    <a:pt x="957" y="13"/>
                  </a:cubicBezTo>
                  <a:cubicBezTo>
                    <a:pt x="958" y="16"/>
                    <a:pt x="959" y="18"/>
                    <a:pt x="954" y="18"/>
                  </a:cubicBezTo>
                  <a:cubicBezTo>
                    <a:pt x="951" y="17"/>
                    <a:pt x="950" y="24"/>
                    <a:pt x="955" y="24"/>
                  </a:cubicBezTo>
                  <a:cubicBezTo>
                    <a:pt x="958" y="24"/>
                    <a:pt x="965" y="18"/>
                    <a:pt x="961" y="11"/>
                  </a:cubicBezTo>
                  <a:cubicBezTo>
                    <a:pt x="960" y="10"/>
                    <a:pt x="960" y="10"/>
                    <a:pt x="960" y="9"/>
                  </a:cubicBezTo>
                  <a:cubicBezTo>
                    <a:pt x="962" y="9"/>
                    <a:pt x="964" y="10"/>
                    <a:pt x="966" y="10"/>
                  </a:cubicBezTo>
                  <a:cubicBezTo>
                    <a:pt x="974" y="13"/>
                    <a:pt x="975" y="17"/>
                    <a:pt x="973" y="19"/>
                  </a:cubicBezTo>
                  <a:cubicBezTo>
                    <a:pt x="968" y="24"/>
                    <a:pt x="974" y="32"/>
                    <a:pt x="979" y="27"/>
                  </a:cubicBezTo>
                  <a:cubicBezTo>
                    <a:pt x="982" y="24"/>
                    <a:pt x="983" y="20"/>
                    <a:pt x="982" y="16"/>
                  </a:cubicBezTo>
                  <a:cubicBezTo>
                    <a:pt x="980" y="18"/>
                    <a:pt x="977" y="19"/>
                    <a:pt x="975" y="20"/>
                  </a:cubicBezTo>
                  <a:cubicBezTo>
                    <a:pt x="975" y="18"/>
                    <a:pt x="976" y="18"/>
                    <a:pt x="974" y="17"/>
                  </a:cubicBezTo>
                  <a:cubicBezTo>
                    <a:pt x="977" y="17"/>
                    <a:pt x="979" y="16"/>
                    <a:pt x="981" y="15"/>
                  </a:cubicBezTo>
                  <a:cubicBezTo>
                    <a:pt x="981" y="13"/>
                    <a:pt x="980" y="12"/>
                    <a:pt x="978" y="10"/>
                  </a:cubicBezTo>
                  <a:cubicBezTo>
                    <a:pt x="975" y="7"/>
                    <a:pt x="971" y="4"/>
                    <a:pt x="966" y="2"/>
                  </a:cubicBezTo>
                  <a:cubicBezTo>
                    <a:pt x="961" y="1"/>
                    <a:pt x="956" y="0"/>
                    <a:pt x="951" y="0"/>
                  </a:cubicBezTo>
                  <a:cubicBezTo>
                    <a:pt x="946" y="0"/>
                    <a:pt x="941" y="1"/>
                    <a:pt x="936" y="4"/>
                  </a:cubicBezTo>
                  <a:cubicBezTo>
                    <a:pt x="932" y="6"/>
                    <a:pt x="924" y="11"/>
                    <a:pt x="921" y="15"/>
                  </a:cubicBezTo>
                  <a:cubicBezTo>
                    <a:pt x="906" y="28"/>
                    <a:pt x="901" y="39"/>
                    <a:pt x="901" y="39"/>
                  </a:cubicBezTo>
                  <a:cubicBezTo>
                    <a:pt x="898" y="45"/>
                    <a:pt x="891" y="67"/>
                    <a:pt x="877" y="69"/>
                  </a:cubicBezTo>
                  <a:cubicBezTo>
                    <a:pt x="877" y="69"/>
                    <a:pt x="877" y="69"/>
                    <a:pt x="877" y="69"/>
                  </a:cubicBezTo>
                  <a:cubicBezTo>
                    <a:pt x="877" y="69"/>
                    <a:pt x="876" y="69"/>
                    <a:pt x="875" y="69"/>
                  </a:cubicBezTo>
                  <a:cubicBezTo>
                    <a:pt x="875" y="69"/>
                    <a:pt x="875" y="69"/>
                    <a:pt x="875" y="69"/>
                  </a:cubicBezTo>
                  <a:cubicBezTo>
                    <a:pt x="858" y="69"/>
                    <a:pt x="854" y="65"/>
                    <a:pt x="853" y="59"/>
                  </a:cubicBezTo>
                  <a:cubicBezTo>
                    <a:pt x="853" y="57"/>
                    <a:pt x="853" y="55"/>
                    <a:pt x="853" y="54"/>
                  </a:cubicBezTo>
                  <a:cubicBezTo>
                    <a:pt x="853" y="54"/>
                    <a:pt x="852" y="54"/>
                    <a:pt x="852" y="54"/>
                  </a:cubicBezTo>
                  <a:cubicBezTo>
                    <a:pt x="852" y="53"/>
                    <a:pt x="853" y="52"/>
                    <a:pt x="854" y="52"/>
                  </a:cubicBezTo>
                  <a:cubicBezTo>
                    <a:pt x="855" y="50"/>
                    <a:pt x="857" y="48"/>
                    <a:pt x="861" y="48"/>
                  </a:cubicBezTo>
                  <a:cubicBezTo>
                    <a:pt x="864" y="48"/>
                    <a:pt x="868" y="50"/>
                    <a:pt x="868" y="54"/>
                  </a:cubicBezTo>
                  <a:cubicBezTo>
                    <a:pt x="868" y="54"/>
                    <a:pt x="868" y="54"/>
                    <a:pt x="868" y="54"/>
                  </a:cubicBezTo>
                  <a:cubicBezTo>
                    <a:pt x="868" y="56"/>
                    <a:pt x="866" y="57"/>
                    <a:pt x="864" y="56"/>
                  </a:cubicBezTo>
                  <a:cubicBezTo>
                    <a:pt x="863" y="56"/>
                    <a:pt x="863" y="54"/>
                    <a:pt x="864" y="54"/>
                  </a:cubicBezTo>
                  <a:cubicBezTo>
                    <a:pt x="865" y="54"/>
                    <a:pt x="866" y="52"/>
                    <a:pt x="865" y="51"/>
                  </a:cubicBezTo>
                  <a:cubicBezTo>
                    <a:pt x="864" y="50"/>
                    <a:pt x="861" y="50"/>
                    <a:pt x="860" y="53"/>
                  </a:cubicBezTo>
                  <a:cubicBezTo>
                    <a:pt x="859" y="56"/>
                    <a:pt x="860" y="59"/>
                    <a:pt x="864" y="60"/>
                  </a:cubicBezTo>
                  <a:cubicBezTo>
                    <a:pt x="867" y="61"/>
                    <a:pt x="870" y="59"/>
                    <a:pt x="871" y="57"/>
                  </a:cubicBezTo>
                  <a:cubicBezTo>
                    <a:pt x="875" y="49"/>
                    <a:pt x="868" y="40"/>
                    <a:pt x="855" y="40"/>
                  </a:cubicBezTo>
                  <a:cubicBezTo>
                    <a:pt x="847" y="40"/>
                    <a:pt x="840" y="45"/>
                    <a:pt x="836" y="51"/>
                  </a:cubicBezTo>
                  <a:cubicBezTo>
                    <a:pt x="832" y="56"/>
                    <a:pt x="828" y="72"/>
                    <a:pt x="811" y="72"/>
                  </a:cubicBezTo>
                  <a:cubicBezTo>
                    <a:pt x="806" y="72"/>
                    <a:pt x="801" y="71"/>
                    <a:pt x="797" y="68"/>
                  </a:cubicBezTo>
                  <a:cubicBezTo>
                    <a:pt x="796" y="69"/>
                    <a:pt x="796" y="69"/>
                    <a:pt x="795" y="69"/>
                  </a:cubicBezTo>
                  <a:cubicBezTo>
                    <a:pt x="795" y="68"/>
                    <a:pt x="795" y="68"/>
                    <a:pt x="795" y="68"/>
                  </a:cubicBezTo>
                  <a:cubicBezTo>
                    <a:pt x="789" y="64"/>
                    <a:pt x="785" y="58"/>
                    <a:pt x="784" y="53"/>
                  </a:cubicBezTo>
                  <a:cubicBezTo>
                    <a:pt x="782" y="43"/>
                    <a:pt x="787" y="35"/>
                    <a:pt x="797" y="35"/>
                  </a:cubicBezTo>
                  <a:cubicBezTo>
                    <a:pt x="801" y="35"/>
                    <a:pt x="805" y="37"/>
                    <a:pt x="807" y="40"/>
                  </a:cubicBezTo>
                  <a:cubicBezTo>
                    <a:pt x="808" y="40"/>
                    <a:pt x="808" y="40"/>
                    <a:pt x="808" y="40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2"/>
                    <a:pt x="808" y="43"/>
                    <a:pt x="808" y="44"/>
                  </a:cubicBezTo>
                  <a:cubicBezTo>
                    <a:pt x="808" y="44"/>
                    <a:pt x="808" y="44"/>
                    <a:pt x="808" y="44"/>
                  </a:cubicBezTo>
                  <a:cubicBezTo>
                    <a:pt x="808" y="47"/>
                    <a:pt x="806" y="49"/>
                    <a:pt x="803" y="48"/>
                  </a:cubicBezTo>
                  <a:cubicBezTo>
                    <a:pt x="801" y="48"/>
                    <a:pt x="801" y="45"/>
                    <a:pt x="803" y="44"/>
                  </a:cubicBezTo>
                  <a:cubicBezTo>
                    <a:pt x="804" y="44"/>
                    <a:pt x="806" y="42"/>
                    <a:pt x="803" y="40"/>
                  </a:cubicBezTo>
                  <a:cubicBezTo>
                    <a:pt x="801" y="38"/>
                    <a:pt x="797" y="38"/>
                    <a:pt x="796" y="43"/>
                  </a:cubicBezTo>
                  <a:cubicBezTo>
                    <a:pt x="794" y="48"/>
                    <a:pt x="796" y="53"/>
                    <a:pt x="802" y="54"/>
                  </a:cubicBezTo>
                  <a:cubicBezTo>
                    <a:pt x="805" y="55"/>
                    <a:pt x="807" y="55"/>
                    <a:pt x="810" y="54"/>
                  </a:cubicBezTo>
                  <a:cubicBezTo>
                    <a:pt x="808" y="54"/>
                    <a:pt x="808" y="54"/>
                    <a:pt x="808" y="54"/>
                  </a:cubicBezTo>
                  <a:cubicBezTo>
                    <a:pt x="809" y="52"/>
                    <a:pt x="810" y="52"/>
                    <a:pt x="812" y="52"/>
                  </a:cubicBezTo>
                  <a:cubicBezTo>
                    <a:pt x="812" y="52"/>
                    <a:pt x="812" y="52"/>
                    <a:pt x="812" y="52"/>
                  </a:cubicBezTo>
                  <a:cubicBezTo>
                    <a:pt x="812" y="52"/>
                    <a:pt x="812" y="52"/>
                    <a:pt x="813" y="51"/>
                  </a:cubicBezTo>
                  <a:cubicBezTo>
                    <a:pt x="812" y="51"/>
                    <a:pt x="812" y="50"/>
                    <a:pt x="813" y="50"/>
                  </a:cubicBezTo>
                  <a:cubicBezTo>
                    <a:pt x="813" y="50"/>
                    <a:pt x="814" y="50"/>
                    <a:pt x="814" y="50"/>
                  </a:cubicBezTo>
                  <a:cubicBezTo>
                    <a:pt x="814" y="49"/>
                    <a:pt x="814" y="49"/>
                    <a:pt x="814" y="49"/>
                  </a:cubicBezTo>
                  <a:cubicBezTo>
                    <a:pt x="815" y="47"/>
                    <a:pt x="816" y="45"/>
                    <a:pt x="816" y="43"/>
                  </a:cubicBezTo>
                  <a:cubicBezTo>
                    <a:pt x="815" y="43"/>
                    <a:pt x="815" y="43"/>
                    <a:pt x="814" y="43"/>
                  </a:cubicBezTo>
                  <a:cubicBezTo>
                    <a:pt x="814" y="42"/>
                    <a:pt x="814" y="42"/>
                    <a:pt x="816" y="42"/>
                  </a:cubicBezTo>
                  <a:cubicBezTo>
                    <a:pt x="816" y="40"/>
                    <a:pt x="815" y="38"/>
                    <a:pt x="815" y="37"/>
                  </a:cubicBezTo>
                  <a:cubicBezTo>
                    <a:pt x="817" y="35"/>
                    <a:pt x="820" y="36"/>
                    <a:pt x="822" y="37"/>
                  </a:cubicBezTo>
                  <a:cubicBezTo>
                    <a:pt x="824" y="39"/>
                    <a:pt x="825" y="42"/>
                    <a:pt x="821" y="42"/>
                  </a:cubicBezTo>
                  <a:cubicBezTo>
                    <a:pt x="817" y="43"/>
                    <a:pt x="818" y="49"/>
                    <a:pt x="823" y="48"/>
                  </a:cubicBezTo>
                  <a:cubicBezTo>
                    <a:pt x="825" y="48"/>
                    <a:pt x="827" y="45"/>
                    <a:pt x="827" y="42"/>
                  </a:cubicBezTo>
                  <a:cubicBezTo>
                    <a:pt x="827" y="43"/>
                    <a:pt x="827" y="43"/>
                    <a:pt x="827" y="43"/>
                  </a:cubicBezTo>
                  <a:cubicBezTo>
                    <a:pt x="827" y="42"/>
                    <a:pt x="827" y="41"/>
                    <a:pt x="828" y="41"/>
                  </a:cubicBezTo>
                  <a:cubicBezTo>
                    <a:pt x="828" y="41"/>
                    <a:pt x="828" y="40"/>
                    <a:pt x="828" y="40"/>
                  </a:cubicBezTo>
                  <a:cubicBezTo>
                    <a:pt x="827" y="40"/>
                    <a:pt x="826" y="39"/>
                    <a:pt x="825" y="40"/>
                  </a:cubicBezTo>
                  <a:cubicBezTo>
                    <a:pt x="825" y="39"/>
                    <a:pt x="826" y="39"/>
                    <a:pt x="828" y="39"/>
                  </a:cubicBezTo>
                  <a:cubicBezTo>
                    <a:pt x="827" y="38"/>
                    <a:pt x="827" y="37"/>
                    <a:pt x="827" y="36"/>
                  </a:cubicBezTo>
                  <a:cubicBezTo>
                    <a:pt x="826" y="36"/>
                    <a:pt x="826" y="36"/>
                    <a:pt x="826" y="36"/>
                  </a:cubicBezTo>
                  <a:cubicBezTo>
                    <a:pt x="826" y="36"/>
                    <a:pt x="826" y="36"/>
                    <a:pt x="826" y="36"/>
                  </a:cubicBezTo>
                  <a:cubicBezTo>
                    <a:pt x="826" y="35"/>
                    <a:pt x="826" y="35"/>
                    <a:pt x="825" y="34"/>
                  </a:cubicBezTo>
                  <a:cubicBezTo>
                    <a:pt x="821" y="30"/>
                    <a:pt x="813" y="29"/>
                    <a:pt x="810" y="29"/>
                  </a:cubicBezTo>
                  <a:cubicBezTo>
                    <a:pt x="808" y="27"/>
                    <a:pt x="805" y="26"/>
                    <a:pt x="802" y="24"/>
                  </a:cubicBezTo>
                  <a:cubicBezTo>
                    <a:pt x="802" y="26"/>
                    <a:pt x="801" y="26"/>
                    <a:pt x="799" y="26"/>
                  </a:cubicBezTo>
                  <a:cubicBezTo>
                    <a:pt x="800" y="25"/>
                    <a:pt x="801" y="24"/>
                    <a:pt x="802" y="24"/>
                  </a:cubicBezTo>
                  <a:cubicBezTo>
                    <a:pt x="799" y="23"/>
                    <a:pt x="797" y="22"/>
                    <a:pt x="793" y="22"/>
                  </a:cubicBezTo>
                  <a:cubicBezTo>
                    <a:pt x="798" y="13"/>
                    <a:pt x="809" y="10"/>
                    <a:pt x="811" y="13"/>
                  </a:cubicBezTo>
                  <a:cubicBezTo>
                    <a:pt x="813" y="16"/>
                    <a:pt x="813" y="18"/>
                    <a:pt x="808" y="18"/>
                  </a:cubicBezTo>
                  <a:cubicBezTo>
                    <a:pt x="805" y="17"/>
                    <a:pt x="804" y="24"/>
                    <a:pt x="809" y="24"/>
                  </a:cubicBezTo>
                  <a:cubicBezTo>
                    <a:pt x="812" y="24"/>
                    <a:pt x="819" y="18"/>
                    <a:pt x="815" y="11"/>
                  </a:cubicBezTo>
                  <a:cubicBezTo>
                    <a:pt x="815" y="10"/>
                    <a:pt x="814" y="10"/>
                    <a:pt x="814" y="9"/>
                  </a:cubicBezTo>
                  <a:cubicBezTo>
                    <a:pt x="816" y="9"/>
                    <a:pt x="818" y="10"/>
                    <a:pt x="821" y="10"/>
                  </a:cubicBezTo>
                  <a:cubicBezTo>
                    <a:pt x="828" y="13"/>
                    <a:pt x="829" y="17"/>
                    <a:pt x="827" y="19"/>
                  </a:cubicBezTo>
                  <a:cubicBezTo>
                    <a:pt x="822" y="24"/>
                    <a:pt x="828" y="32"/>
                    <a:pt x="833" y="27"/>
                  </a:cubicBezTo>
                  <a:cubicBezTo>
                    <a:pt x="836" y="24"/>
                    <a:pt x="837" y="20"/>
                    <a:pt x="836" y="16"/>
                  </a:cubicBezTo>
                  <a:cubicBezTo>
                    <a:pt x="834" y="18"/>
                    <a:pt x="831" y="19"/>
                    <a:pt x="829" y="20"/>
                  </a:cubicBezTo>
                  <a:cubicBezTo>
                    <a:pt x="829" y="18"/>
                    <a:pt x="830" y="18"/>
                    <a:pt x="828" y="17"/>
                  </a:cubicBezTo>
                  <a:cubicBezTo>
                    <a:pt x="831" y="17"/>
                    <a:pt x="833" y="16"/>
                    <a:pt x="836" y="15"/>
                  </a:cubicBezTo>
                  <a:cubicBezTo>
                    <a:pt x="835" y="13"/>
                    <a:pt x="834" y="12"/>
                    <a:pt x="833" y="10"/>
                  </a:cubicBezTo>
                  <a:cubicBezTo>
                    <a:pt x="830" y="7"/>
                    <a:pt x="825" y="4"/>
                    <a:pt x="820" y="2"/>
                  </a:cubicBezTo>
                  <a:cubicBezTo>
                    <a:pt x="815" y="1"/>
                    <a:pt x="810" y="0"/>
                    <a:pt x="805" y="0"/>
                  </a:cubicBezTo>
                  <a:cubicBezTo>
                    <a:pt x="800" y="0"/>
                    <a:pt x="795" y="1"/>
                    <a:pt x="791" y="4"/>
                  </a:cubicBezTo>
                  <a:cubicBezTo>
                    <a:pt x="786" y="6"/>
                    <a:pt x="778" y="11"/>
                    <a:pt x="775" y="15"/>
                  </a:cubicBezTo>
                  <a:cubicBezTo>
                    <a:pt x="761" y="28"/>
                    <a:pt x="755" y="39"/>
                    <a:pt x="755" y="39"/>
                  </a:cubicBezTo>
                  <a:cubicBezTo>
                    <a:pt x="752" y="45"/>
                    <a:pt x="745" y="67"/>
                    <a:pt x="731" y="69"/>
                  </a:cubicBezTo>
                  <a:cubicBezTo>
                    <a:pt x="731" y="69"/>
                    <a:pt x="731" y="69"/>
                    <a:pt x="731" y="69"/>
                  </a:cubicBezTo>
                  <a:cubicBezTo>
                    <a:pt x="731" y="69"/>
                    <a:pt x="730" y="69"/>
                    <a:pt x="729" y="69"/>
                  </a:cubicBezTo>
                  <a:cubicBezTo>
                    <a:pt x="729" y="69"/>
                    <a:pt x="729" y="69"/>
                    <a:pt x="729" y="69"/>
                  </a:cubicBezTo>
                  <a:cubicBezTo>
                    <a:pt x="713" y="69"/>
                    <a:pt x="708" y="65"/>
                    <a:pt x="707" y="59"/>
                  </a:cubicBezTo>
                  <a:cubicBezTo>
                    <a:pt x="707" y="57"/>
                    <a:pt x="707" y="55"/>
                    <a:pt x="707" y="54"/>
                  </a:cubicBezTo>
                  <a:cubicBezTo>
                    <a:pt x="707" y="54"/>
                    <a:pt x="706" y="54"/>
                    <a:pt x="706" y="54"/>
                  </a:cubicBezTo>
                  <a:cubicBezTo>
                    <a:pt x="706" y="53"/>
                    <a:pt x="707" y="52"/>
                    <a:pt x="708" y="52"/>
                  </a:cubicBezTo>
                  <a:cubicBezTo>
                    <a:pt x="709" y="50"/>
                    <a:pt x="712" y="48"/>
                    <a:pt x="715" y="48"/>
                  </a:cubicBezTo>
                  <a:cubicBezTo>
                    <a:pt x="719" y="48"/>
                    <a:pt x="722" y="50"/>
                    <a:pt x="722" y="54"/>
                  </a:cubicBezTo>
                  <a:cubicBezTo>
                    <a:pt x="722" y="54"/>
                    <a:pt x="722" y="54"/>
                    <a:pt x="722" y="54"/>
                  </a:cubicBezTo>
                  <a:cubicBezTo>
                    <a:pt x="722" y="56"/>
                    <a:pt x="720" y="57"/>
                    <a:pt x="718" y="56"/>
                  </a:cubicBezTo>
                  <a:cubicBezTo>
                    <a:pt x="717" y="56"/>
                    <a:pt x="717" y="54"/>
                    <a:pt x="718" y="54"/>
                  </a:cubicBezTo>
                  <a:cubicBezTo>
                    <a:pt x="719" y="54"/>
                    <a:pt x="720" y="52"/>
                    <a:pt x="719" y="51"/>
                  </a:cubicBezTo>
                  <a:cubicBezTo>
                    <a:pt x="718" y="50"/>
                    <a:pt x="715" y="50"/>
                    <a:pt x="714" y="53"/>
                  </a:cubicBezTo>
                  <a:cubicBezTo>
                    <a:pt x="713" y="56"/>
                    <a:pt x="714" y="59"/>
                    <a:pt x="718" y="60"/>
                  </a:cubicBezTo>
                  <a:cubicBezTo>
                    <a:pt x="722" y="61"/>
                    <a:pt x="724" y="59"/>
                    <a:pt x="725" y="57"/>
                  </a:cubicBezTo>
                  <a:cubicBezTo>
                    <a:pt x="729" y="49"/>
                    <a:pt x="722" y="40"/>
                    <a:pt x="709" y="40"/>
                  </a:cubicBezTo>
                  <a:cubicBezTo>
                    <a:pt x="701" y="40"/>
                    <a:pt x="694" y="45"/>
                    <a:pt x="690" y="51"/>
                  </a:cubicBezTo>
                  <a:cubicBezTo>
                    <a:pt x="686" y="56"/>
                    <a:pt x="682" y="72"/>
                    <a:pt x="665" y="72"/>
                  </a:cubicBezTo>
                  <a:cubicBezTo>
                    <a:pt x="660" y="72"/>
                    <a:pt x="655" y="71"/>
                    <a:pt x="651" y="68"/>
                  </a:cubicBezTo>
                  <a:cubicBezTo>
                    <a:pt x="650" y="69"/>
                    <a:pt x="650" y="69"/>
                    <a:pt x="649" y="69"/>
                  </a:cubicBezTo>
                  <a:cubicBezTo>
                    <a:pt x="650" y="68"/>
                    <a:pt x="650" y="68"/>
                    <a:pt x="650" y="68"/>
                  </a:cubicBezTo>
                  <a:cubicBezTo>
                    <a:pt x="643" y="64"/>
                    <a:pt x="639" y="58"/>
                    <a:pt x="638" y="53"/>
                  </a:cubicBezTo>
                  <a:cubicBezTo>
                    <a:pt x="637" y="43"/>
                    <a:pt x="642" y="35"/>
                    <a:pt x="652" y="35"/>
                  </a:cubicBezTo>
                  <a:cubicBezTo>
                    <a:pt x="655" y="35"/>
                    <a:pt x="659" y="37"/>
                    <a:pt x="661" y="40"/>
                  </a:cubicBezTo>
                  <a:cubicBezTo>
                    <a:pt x="662" y="40"/>
                    <a:pt x="662" y="40"/>
                    <a:pt x="662" y="40"/>
                  </a:cubicBezTo>
                  <a:cubicBezTo>
                    <a:pt x="662" y="41"/>
                    <a:pt x="662" y="41"/>
                    <a:pt x="662" y="41"/>
                  </a:cubicBezTo>
                  <a:cubicBezTo>
                    <a:pt x="662" y="41"/>
                    <a:pt x="662" y="41"/>
                    <a:pt x="662" y="41"/>
                  </a:cubicBezTo>
                  <a:cubicBezTo>
                    <a:pt x="662" y="42"/>
                    <a:pt x="662" y="43"/>
                    <a:pt x="662" y="44"/>
                  </a:cubicBezTo>
                  <a:cubicBezTo>
                    <a:pt x="663" y="44"/>
                    <a:pt x="663" y="44"/>
                    <a:pt x="663" y="44"/>
                  </a:cubicBezTo>
                  <a:cubicBezTo>
                    <a:pt x="663" y="47"/>
                    <a:pt x="660" y="49"/>
                    <a:pt x="657" y="48"/>
                  </a:cubicBezTo>
                  <a:cubicBezTo>
                    <a:pt x="655" y="48"/>
                    <a:pt x="655" y="45"/>
                    <a:pt x="657" y="44"/>
                  </a:cubicBezTo>
                  <a:cubicBezTo>
                    <a:pt x="658" y="44"/>
                    <a:pt x="660" y="42"/>
                    <a:pt x="658" y="40"/>
                  </a:cubicBezTo>
                  <a:cubicBezTo>
                    <a:pt x="656" y="38"/>
                    <a:pt x="652" y="38"/>
                    <a:pt x="650" y="43"/>
                  </a:cubicBezTo>
                  <a:cubicBezTo>
                    <a:pt x="648" y="48"/>
                    <a:pt x="650" y="53"/>
                    <a:pt x="656" y="54"/>
                  </a:cubicBezTo>
                  <a:cubicBezTo>
                    <a:pt x="659" y="55"/>
                    <a:pt x="662" y="55"/>
                    <a:pt x="664" y="54"/>
                  </a:cubicBezTo>
                  <a:cubicBezTo>
                    <a:pt x="662" y="54"/>
                    <a:pt x="662" y="54"/>
                    <a:pt x="662" y="54"/>
                  </a:cubicBezTo>
                  <a:cubicBezTo>
                    <a:pt x="663" y="52"/>
                    <a:pt x="664" y="52"/>
                    <a:pt x="666" y="52"/>
                  </a:cubicBezTo>
                  <a:cubicBezTo>
                    <a:pt x="666" y="52"/>
                    <a:pt x="666" y="52"/>
                    <a:pt x="666" y="52"/>
                  </a:cubicBezTo>
                  <a:cubicBezTo>
                    <a:pt x="666" y="52"/>
                    <a:pt x="667" y="52"/>
                    <a:pt x="667" y="51"/>
                  </a:cubicBezTo>
                  <a:cubicBezTo>
                    <a:pt x="667" y="51"/>
                    <a:pt x="667" y="50"/>
                    <a:pt x="667" y="50"/>
                  </a:cubicBezTo>
                  <a:cubicBezTo>
                    <a:pt x="667" y="50"/>
                    <a:pt x="668" y="50"/>
                    <a:pt x="668" y="50"/>
                  </a:cubicBezTo>
                  <a:cubicBezTo>
                    <a:pt x="668" y="49"/>
                    <a:pt x="668" y="49"/>
                    <a:pt x="668" y="49"/>
                  </a:cubicBezTo>
                  <a:cubicBezTo>
                    <a:pt x="669" y="47"/>
                    <a:pt x="670" y="45"/>
                    <a:pt x="670" y="43"/>
                  </a:cubicBezTo>
                  <a:cubicBezTo>
                    <a:pt x="669" y="43"/>
                    <a:pt x="669" y="43"/>
                    <a:pt x="668" y="43"/>
                  </a:cubicBezTo>
                  <a:cubicBezTo>
                    <a:pt x="668" y="42"/>
                    <a:pt x="669" y="42"/>
                    <a:pt x="670" y="42"/>
                  </a:cubicBezTo>
                  <a:cubicBezTo>
                    <a:pt x="670" y="40"/>
                    <a:pt x="669" y="38"/>
                    <a:pt x="669" y="37"/>
                  </a:cubicBezTo>
                  <a:cubicBezTo>
                    <a:pt x="671" y="35"/>
                    <a:pt x="674" y="36"/>
                    <a:pt x="676" y="37"/>
                  </a:cubicBezTo>
                  <a:cubicBezTo>
                    <a:pt x="678" y="39"/>
                    <a:pt x="679" y="42"/>
                    <a:pt x="675" y="42"/>
                  </a:cubicBezTo>
                  <a:cubicBezTo>
                    <a:pt x="671" y="43"/>
                    <a:pt x="672" y="49"/>
                    <a:pt x="677" y="48"/>
                  </a:cubicBezTo>
                  <a:cubicBezTo>
                    <a:pt x="679" y="48"/>
                    <a:pt x="681" y="45"/>
                    <a:pt x="682" y="42"/>
                  </a:cubicBezTo>
                  <a:cubicBezTo>
                    <a:pt x="681" y="43"/>
                    <a:pt x="681" y="43"/>
                    <a:pt x="681" y="43"/>
                  </a:cubicBezTo>
                  <a:cubicBezTo>
                    <a:pt x="681" y="42"/>
                    <a:pt x="681" y="41"/>
                    <a:pt x="682" y="41"/>
                  </a:cubicBezTo>
                  <a:cubicBezTo>
                    <a:pt x="682" y="41"/>
                    <a:pt x="682" y="40"/>
                    <a:pt x="682" y="40"/>
                  </a:cubicBezTo>
                  <a:cubicBezTo>
                    <a:pt x="681" y="40"/>
                    <a:pt x="680" y="39"/>
                    <a:pt x="680" y="40"/>
                  </a:cubicBezTo>
                  <a:cubicBezTo>
                    <a:pt x="679" y="39"/>
                    <a:pt x="680" y="39"/>
                    <a:pt x="682" y="39"/>
                  </a:cubicBezTo>
                  <a:cubicBezTo>
                    <a:pt x="682" y="38"/>
                    <a:pt x="681" y="37"/>
                    <a:pt x="681" y="36"/>
                  </a:cubicBezTo>
                  <a:cubicBezTo>
                    <a:pt x="681" y="36"/>
                    <a:pt x="680" y="36"/>
                    <a:pt x="680" y="36"/>
                  </a:cubicBezTo>
                  <a:cubicBezTo>
                    <a:pt x="680" y="36"/>
                    <a:pt x="680" y="36"/>
                    <a:pt x="680" y="36"/>
                  </a:cubicBezTo>
                  <a:cubicBezTo>
                    <a:pt x="680" y="35"/>
                    <a:pt x="680" y="35"/>
                    <a:pt x="679" y="34"/>
                  </a:cubicBezTo>
                  <a:cubicBezTo>
                    <a:pt x="675" y="30"/>
                    <a:pt x="667" y="29"/>
                    <a:pt x="664" y="29"/>
                  </a:cubicBezTo>
                  <a:cubicBezTo>
                    <a:pt x="662" y="27"/>
                    <a:pt x="659" y="26"/>
                    <a:pt x="656" y="24"/>
                  </a:cubicBezTo>
                  <a:cubicBezTo>
                    <a:pt x="656" y="26"/>
                    <a:pt x="655" y="26"/>
                    <a:pt x="653" y="26"/>
                  </a:cubicBezTo>
                  <a:cubicBezTo>
                    <a:pt x="654" y="25"/>
                    <a:pt x="655" y="24"/>
                    <a:pt x="656" y="24"/>
                  </a:cubicBezTo>
                  <a:cubicBezTo>
                    <a:pt x="654" y="23"/>
                    <a:pt x="651" y="22"/>
                    <a:pt x="647" y="22"/>
                  </a:cubicBezTo>
                  <a:cubicBezTo>
                    <a:pt x="653" y="13"/>
                    <a:pt x="663" y="10"/>
                    <a:pt x="665" y="13"/>
                  </a:cubicBezTo>
                  <a:cubicBezTo>
                    <a:pt x="667" y="16"/>
                    <a:pt x="668" y="18"/>
                    <a:pt x="662" y="18"/>
                  </a:cubicBezTo>
                  <a:cubicBezTo>
                    <a:pt x="659" y="17"/>
                    <a:pt x="658" y="24"/>
                    <a:pt x="663" y="24"/>
                  </a:cubicBezTo>
                  <a:cubicBezTo>
                    <a:pt x="666" y="24"/>
                    <a:pt x="673" y="18"/>
                    <a:pt x="669" y="11"/>
                  </a:cubicBezTo>
                  <a:cubicBezTo>
                    <a:pt x="669" y="10"/>
                    <a:pt x="668" y="10"/>
                    <a:pt x="668" y="9"/>
                  </a:cubicBezTo>
                  <a:cubicBezTo>
                    <a:pt x="670" y="9"/>
                    <a:pt x="673" y="10"/>
                    <a:pt x="675" y="10"/>
                  </a:cubicBezTo>
                  <a:cubicBezTo>
                    <a:pt x="682" y="13"/>
                    <a:pt x="683" y="17"/>
                    <a:pt x="681" y="19"/>
                  </a:cubicBezTo>
                  <a:cubicBezTo>
                    <a:pt x="676" y="24"/>
                    <a:pt x="683" y="32"/>
                    <a:pt x="687" y="27"/>
                  </a:cubicBezTo>
                  <a:cubicBezTo>
                    <a:pt x="690" y="24"/>
                    <a:pt x="691" y="20"/>
                    <a:pt x="690" y="16"/>
                  </a:cubicBezTo>
                  <a:cubicBezTo>
                    <a:pt x="689" y="18"/>
                    <a:pt x="685" y="19"/>
                    <a:pt x="683" y="20"/>
                  </a:cubicBezTo>
                  <a:cubicBezTo>
                    <a:pt x="683" y="18"/>
                    <a:pt x="685" y="18"/>
                    <a:pt x="682" y="17"/>
                  </a:cubicBezTo>
                  <a:cubicBezTo>
                    <a:pt x="685" y="17"/>
                    <a:pt x="688" y="16"/>
                    <a:pt x="690" y="15"/>
                  </a:cubicBezTo>
                  <a:cubicBezTo>
                    <a:pt x="689" y="13"/>
                    <a:pt x="688" y="12"/>
                    <a:pt x="687" y="10"/>
                  </a:cubicBezTo>
                  <a:cubicBezTo>
                    <a:pt x="684" y="7"/>
                    <a:pt x="679" y="4"/>
                    <a:pt x="674" y="2"/>
                  </a:cubicBezTo>
                  <a:cubicBezTo>
                    <a:pt x="670" y="1"/>
                    <a:pt x="664" y="0"/>
                    <a:pt x="659" y="0"/>
                  </a:cubicBezTo>
                  <a:cubicBezTo>
                    <a:pt x="654" y="0"/>
                    <a:pt x="649" y="1"/>
                    <a:pt x="645" y="4"/>
                  </a:cubicBezTo>
                  <a:cubicBezTo>
                    <a:pt x="640" y="6"/>
                    <a:pt x="632" y="11"/>
                    <a:pt x="629" y="15"/>
                  </a:cubicBezTo>
                  <a:cubicBezTo>
                    <a:pt x="615" y="28"/>
                    <a:pt x="610" y="39"/>
                    <a:pt x="610" y="39"/>
                  </a:cubicBezTo>
                  <a:cubicBezTo>
                    <a:pt x="606" y="45"/>
                    <a:pt x="599" y="67"/>
                    <a:pt x="585" y="69"/>
                  </a:cubicBezTo>
                  <a:cubicBezTo>
                    <a:pt x="585" y="69"/>
                    <a:pt x="585" y="69"/>
                    <a:pt x="585" y="69"/>
                  </a:cubicBezTo>
                  <a:cubicBezTo>
                    <a:pt x="585" y="69"/>
                    <a:pt x="584" y="69"/>
                    <a:pt x="583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67" y="69"/>
                    <a:pt x="562" y="65"/>
                    <a:pt x="561" y="59"/>
                  </a:cubicBezTo>
                  <a:cubicBezTo>
                    <a:pt x="561" y="57"/>
                    <a:pt x="561" y="55"/>
                    <a:pt x="562" y="54"/>
                  </a:cubicBezTo>
                  <a:cubicBezTo>
                    <a:pt x="561" y="54"/>
                    <a:pt x="561" y="54"/>
                    <a:pt x="560" y="54"/>
                  </a:cubicBezTo>
                  <a:cubicBezTo>
                    <a:pt x="560" y="53"/>
                    <a:pt x="561" y="52"/>
                    <a:pt x="562" y="52"/>
                  </a:cubicBezTo>
                  <a:cubicBezTo>
                    <a:pt x="563" y="50"/>
                    <a:pt x="566" y="48"/>
                    <a:pt x="569" y="48"/>
                  </a:cubicBezTo>
                  <a:cubicBezTo>
                    <a:pt x="573" y="48"/>
                    <a:pt x="576" y="50"/>
                    <a:pt x="576" y="54"/>
                  </a:cubicBezTo>
                  <a:cubicBezTo>
                    <a:pt x="576" y="54"/>
                    <a:pt x="576" y="54"/>
                    <a:pt x="576" y="54"/>
                  </a:cubicBezTo>
                  <a:cubicBezTo>
                    <a:pt x="576" y="56"/>
                    <a:pt x="574" y="57"/>
                    <a:pt x="573" y="56"/>
                  </a:cubicBezTo>
                  <a:cubicBezTo>
                    <a:pt x="572" y="56"/>
                    <a:pt x="571" y="54"/>
                    <a:pt x="573" y="54"/>
                  </a:cubicBezTo>
                  <a:cubicBezTo>
                    <a:pt x="574" y="54"/>
                    <a:pt x="574" y="52"/>
                    <a:pt x="573" y="51"/>
                  </a:cubicBezTo>
                  <a:cubicBezTo>
                    <a:pt x="572" y="50"/>
                    <a:pt x="569" y="50"/>
                    <a:pt x="568" y="53"/>
                  </a:cubicBezTo>
                  <a:cubicBezTo>
                    <a:pt x="567" y="56"/>
                    <a:pt x="569" y="59"/>
                    <a:pt x="572" y="60"/>
                  </a:cubicBezTo>
                  <a:cubicBezTo>
                    <a:pt x="576" y="61"/>
                    <a:pt x="578" y="59"/>
                    <a:pt x="580" y="57"/>
                  </a:cubicBezTo>
                  <a:cubicBezTo>
                    <a:pt x="583" y="49"/>
                    <a:pt x="576" y="40"/>
                    <a:pt x="563" y="40"/>
                  </a:cubicBezTo>
                  <a:cubicBezTo>
                    <a:pt x="555" y="40"/>
                    <a:pt x="549" y="45"/>
                    <a:pt x="544" y="51"/>
                  </a:cubicBezTo>
                  <a:cubicBezTo>
                    <a:pt x="540" y="56"/>
                    <a:pt x="536" y="72"/>
                    <a:pt x="519" y="72"/>
                  </a:cubicBezTo>
                  <a:cubicBezTo>
                    <a:pt x="514" y="72"/>
                    <a:pt x="509" y="71"/>
                    <a:pt x="505" y="68"/>
                  </a:cubicBezTo>
                  <a:cubicBezTo>
                    <a:pt x="505" y="69"/>
                    <a:pt x="504" y="69"/>
                    <a:pt x="503" y="69"/>
                  </a:cubicBezTo>
                  <a:cubicBezTo>
                    <a:pt x="504" y="68"/>
                    <a:pt x="504" y="68"/>
                    <a:pt x="504" y="68"/>
                  </a:cubicBezTo>
                  <a:cubicBezTo>
                    <a:pt x="498" y="64"/>
                    <a:pt x="493" y="58"/>
                    <a:pt x="492" y="53"/>
                  </a:cubicBezTo>
                  <a:cubicBezTo>
                    <a:pt x="491" y="43"/>
                    <a:pt x="496" y="35"/>
                    <a:pt x="506" y="35"/>
                  </a:cubicBezTo>
                  <a:cubicBezTo>
                    <a:pt x="510" y="35"/>
                    <a:pt x="513" y="37"/>
                    <a:pt x="515" y="40"/>
                  </a:cubicBezTo>
                  <a:cubicBezTo>
                    <a:pt x="517" y="40"/>
                    <a:pt x="517" y="40"/>
                    <a:pt x="517" y="40"/>
                  </a:cubicBezTo>
                  <a:cubicBezTo>
                    <a:pt x="517" y="41"/>
                    <a:pt x="517" y="41"/>
                    <a:pt x="517" y="41"/>
                  </a:cubicBezTo>
                  <a:cubicBezTo>
                    <a:pt x="516" y="41"/>
                    <a:pt x="516" y="41"/>
                    <a:pt x="516" y="41"/>
                  </a:cubicBezTo>
                  <a:cubicBezTo>
                    <a:pt x="516" y="42"/>
                    <a:pt x="517" y="43"/>
                    <a:pt x="517" y="44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7" y="47"/>
                    <a:pt x="514" y="49"/>
                    <a:pt x="511" y="48"/>
                  </a:cubicBezTo>
                  <a:cubicBezTo>
                    <a:pt x="509" y="48"/>
                    <a:pt x="509" y="45"/>
                    <a:pt x="511" y="44"/>
                  </a:cubicBezTo>
                  <a:cubicBezTo>
                    <a:pt x="513" y="44"/>
                    <a:pt x="514" y="42"/>
                    <a:pt x="512" y="40"/>
                  </a:cubicBezTo>
                  <a:cubicBezTo>
                    <a:pt x="510" y="38"/>
                    <a:pt x="506" y="38"/>
                    <a:pt x="504" y="43"/>
                  </a:cubicBezTo>
                  <a:cubicBezTo>
                    <a:pt x="502" y="48"/>
                    <a:pt x="504" y="53"/>
                    <a:pt x="510" y="54"/>
                  </a:cubicBezTo>
                  <a:cubicBezTo>
                    <a:pt x="513" y="55"/>
                    <a:pt x="516" y="55"/>
                    <a:pt x="518" y="54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7" y="52"/>
                    <a:pt x="518" y="52"/>
                    <a:pt x="520" y="52"/>
                  </a:cubicBezTo>
                  <a:cubicBezTo>
                    <a:pt x="520" y="52"/>
                    <a:pt x="520" y="52"/>
                    <a:pt x="520" y="52"/>
                  </a:cubicBezTo>
                  <a:cubicBezTo>
                    <a:pt x="520" y="52"/>
                    <a:pt x="521" y="52"/>
                    <a:pt x="521" y="51"/>
                  </a:cubicBezTo>
                  <a:cubicBezTo>
                    <a:pt x="521" y="51"/>
                    <a:pt x="521" y="50"/>
                    <a:pt x="521" y="50"/>
                  </a:cubicBezTo>
                  <a:cubicBezTo>
                    <a:pt x="522" y="50"/>
                    <a:pt x="522" y="50"/>
                    <a:pt x="522" y="50"/>
                  </a:cubicBezTo>
                  <a:cubicBezTo>
                    <a:pt x="522" y="49"/>
                    <a:pt x="522" y="49"/>
                    <a:pt x="522" y="49"/>
                  </a:cubicBezTo>
                  <a:cubicBezTo>
                    <a:pt x="523" y="47"/>
                    <a:pt x="524" y="45"/>
                    <a:pt x="524" y="43"/>
                  </a:cubicBezTo>
                  <a:cubicBezTo>
                    <a:pt x="524" y="43"/>
                    <a:pt x="523" y="43"/>
                    <a:pt x="522" y="43"/>
                  </a:cubicBezTo>
                  <a:cubicBezTo>
                    <a:pt x="522" y="42"/>
                    <a:pt x="523" y="42"/>
                    <a:pt x="524" y="42"/>
                  </a:cubicBezTo>
                  <a:cubicBezTo>
                    <a:pt x="524" y="40"/>
                    <a:pt x="524" y="38"/>
                    <a:pt x="523" y="37"/>
                  </a:cubicBezTo>
                  <a:cubicBezTo>
                    <a:pt x="525" y="35"/>
                    <a:pt x="528" y="36"/>
                    <a:pt x="530" y="37"/>
                  </a:cubicBezTo>
                  <a:cubicBezTo>
                    <a:pt x="533" y="39"/>
                    <a:pt x="533" y="42"/>
                    <a:pt x="529" y="42"/>
                  </a:cubicBezTo>
                  <a:cubicBezTo>
                    <a:pt x="526" y="43"/>
                    <a:pt x="527" y="49"/>
                    <a:pt x="531" y="48"/>
                  </a:cubicBezTo>
                  <a:cubicBezTo>
                    <a:pt x="533" y="48"/>
                    <a:pt x="535" y="45"/>
                    <a:pt x="536" y="42"/>
                  </a:cubicBezTo>
                  <a:cubicBezTo>
                    <a:pt x="536" y="43"/>
                    <a:pt x="535" y="43"/>
                    <a:pt x="535" y="43"/>
                  </a:cubicBezTo>
                  <a:cubicBezTo>
                    <a:pt x="535" y="42"/>
                    <a:pt x="535" y="41"/>
                    <a:pt x="536" y="41"/>
                  </a:cubicBezTo>
                  <a:cubicBezTo>
                    <a:pt x="536" y="41"/>
                    <a:pt x="536" y="40"/>
                    <a:pt x="536" y="40"/>
                  </a:cubicBezTo>
                  <a:cubicBezTo>
                    <a:pt x="535" y="40"/>
                    <a:pt x="535" y="39"/>
                    <a:pt x="534" y="40"/>
                  </a:cubicBezTo>
                  <a:cubicBezTo>
                    <a:pt x="533" y="39"/>
                    <a:pt x="534" y="39"/>
                    <a:pt x="536" y="39"/>
                  </a:cubicBezTo>
                  <a:cubicBezTo>
                    <a:pt x="536" y="38"/>
                    <a:pt x="535" y="37"/>
                    <a:pt x="535" y="36"/>
                  </a:cubicBezTo>
                  <a:cubicBezTo>
                    <a:pt x="535" y="36"/>
                    <a:pt x="535" y="36"/>
                    <a:pt x="534" y="36"/>
                  </a:cubicBezTo>
                  <a:cubicBezTo>
                    <a:pt x="534" y="36"/>
                    <a:pt x="534" y="36"/>
                    <a:pt x="535" y="36"/>
                  </a:cubicBezTo>
                  <a:cubicBezTo>
                    <a:pt x="534" y="35"/>
                    <a:pt x="534" y="35"/>
                    <a:pt x="533" y="34"/>
                  </a:cubicBezTo>
                  <a:cubicBezTo>
                    <a:pt x="529" y="30"/>
                    <a:pt x="522" y="29"/>
                    <a:pt x="518" y="29"/>
                  </a:cubicBezTo>
                  <a:cubicBezTo>
                    <a:pt x="516" y="27"/>
                    <a:pt x="513" y="26"/>
                    <a:pt x="511" y="24"/>
                  </a:cubicBezTo>
                  <a:cubicBezTo>
                    <a:pt x="510" y="26"/>
                    <a:pt x="509" y="26"/>
                    <a:pt x="508" y="26"/>
                  </a:cubicBezTo>
                  <a:cubicBezTo>
                    <a:pt x="508" y="25"/>
                    <a:pt x="509" y="24"/>
                    <a:pt x="510" y="24"/>
                  </a:cubicBezTo>
                  <a:cubicBezTo>
                    <a:pt x="508" y="23"/>
                    <a:pt x="505" y="22"/>
                    <a:pt x="502" y="22"/>
                  </a:cubicBezTo>
                  <a:cubicBezTo>
                    <a:pt x="507" y="13"/>
                    <a:pt x="518" y="10"/>
                    <a:pt x="519" y="13"/>
                  </a:cubicBezTo>
                  <a:cubicBezTo>
                    <a:pt x="521" y="16"/>
                    <a:pt x="522" y="18"/>
                    <a:pt x="516" y="18"/>
                  </a:cubicBezTo>
                  <a:cubicBezTo>
                    <a:pt x="513" y="17"/>
                    <a:pt x="512" y="24"/>
                    <a:pt x="517" y="24"/>
                  </a:cubicBezTo>
                  <a:cubicBezTo>
                    <a:pt x="521" y="24"/>
                    <a:pt x="527" y="18"/>
                    <a:pt x="523" y="11"/>
                  </a:cubicBezTo>
                  <a:cubicBezTo>
                    <a:pt x="523" y="10"/>
                    <a:pt x="522" y="10"/>
                    <a:pt x="522" y="9"/>
                  </a:cubicBezTo>
                  <a:cubicBezTo>
                    <a:pt x="524" y="9"/>
                    <a:pt x="527" y="10"/>
                    <a:pt x="529" y="10"/>
                  </a:cubicBezTo>
                  <a:cubicBezTo>
                    <a:pt x="536" y="13"/>
                    <a:pt x="538" y="17"/>
                    <a:pt x="535" y="19"/>
                  </a:cubicBezTo>
                  <a:cubicBezTo>
                    <a:pt x="530" y="24"/>
                    <a:pt x="537" y="32"/>
                    <a:pt x="542" y="27"/>
                  </a:cubicBezTo>
                  <a:cubicBezTo>
                    <a:pt x="544" y="24"/>
                    <a:pt x="545" y="20"/>
                    <a:pt x="544" y="16"/>
                  </a:cubicBezTo>
                  <a:cubicBezTo>
                    <a:pt x="543" y="18"/>
                    <a:pt x="540" y="19"/>
                    <a:pt x="537" y="20"/>
                  </a:cubicBezTo>
                  <a:cubicBezTo>
                    <a:pt x="537" y="18"/>
                    <a:pt x="539" y="18"/>
                    <a:pt x="536" y="17"/>
                  </a:cubicBezTo>
                  <a:cubicBezTo>
                    <a:pt x="539" y="17"/>
                    <a:pt x="542" y="16"/>
                    <a:pt x="544" y="15"/>
                  </a:cubicBezTo>
                  <a:cubicBezTo>
                    <a:pt x="543" y="13"/>
                    <a:pt x="542" y="12"/>
                    <a:pt x="541" y="10"/>
                  </a:cubicBezTo>
                  <a:cubicBezTo>
                    <a:pt x="538" y="7"/>
                    <a:pt x="533" y="4"/>
                    <a:pt x="528" y="2"/>
                  </a:cubicBezTo>
                  <a:cubicBezTo>
                    <a:pt x="524" y="1"/>
                    <a:pt x="519" y="0"/>
                    <a:pt x="514" y="0"/>
                  </a:cubicBezTo>
                  <a:cubicBezTo>
                    <a:pt x="508" y="0"/>
                    <a:pt x="503" y="1"/>
                    <a:pt x="499" y="4"/>
                  </a:cubicBezTo>
                  <a:cubicBezTo>
                    <a:pt x="494" y="6"/>
                    <a:pt x="486" y="11"/>
                    <a:pt x="483" y="15"/>
                  </a:cubicBezTo>
                  <a:cubicBezTo>
                    <a:pt x="469" y="28"/>
                    <a:pt x="464" y="39"/>
                    <a:pt x="464" y="39"/>
                  </a:cubicBezTo>
                  <a:cubicBezTo>
                    <a:pt x="461" y="45"/>
                    <a:pt x="453" y="67"/>
                    <a:pt x="440" y="69"/>
                  </a:cubicBezTo>
                  <a:cubicBezTo>
                    <a:pt x="440" y="69"/>
                    <a:pt x="440" y="69"/>
                    <a:pt x="440" y="69"/>
                  </a:cubicBezTo>
                  <a:cubicBezTo>
                    <a:pt x="439" y="69"/>
                    <a:pt x="438" y="69"/>
                    <a:pt x="438" y="69"/>
                  </a:cubicBezTo>
                  <a:cubicBezTo>
                    <a:pt x="438" y="69"/>
                    <a:pt x="438" y="69"/>
                    <a:pt x="438" y="69"/>
                  </a:cubicBezTo>
                  <a:cubicBezTo>
                    <a:pt x="421" y="69"/>
                    <a:pt x="416" y="65"/>
                    <a:pt x="415" y="59"/>
                  </a:cubicBezTo>
                  <a:cubicBezTo>
                    <a:pt x="415" y="57"/>
                    <a:pt x="415" y="55"/>
                    <a:pt x="416" y="54"/>
                  </a:cubicBezTo>
                  <a:cubicBezTo>
                    <a:pt x="415" y="54"/>
                    <a:pt x="415" y="54"/>
                    <a:pt x="414" y="54"/>
                  </a:cubicBezTo>
                  <a:cubicBezTo>
                    <a:pt x="414" y="53"/>
                    <a:pt x="415" y="52"/>
                    <a:pt x="416" y="52"/>
                  </a:cubicBezTo>
                  <a:cubicBezTo>
                    <a:pt x="417" y="50"/>
                    <a:pt x="420" y="48"/>
                    <a:pt x="424" y="48"/>
                  </a:cubicBezTo>
                  <a:cubicBezTo>
                    <a:pt x="427" y="48"/>
                    <a:pt x="430" y="50"/>
                    <a:pt x="430" y="54"/>
                  </a:cubicBezTo>
                  <a:cubicBezTo>
                    <a:pt x="430" y="54"/>
                    <a:pt x="430" y="54"/>
                    <a:pt x="430" y="54"/>
                  </a:cubicBezTo>
                  <a:cubicBezTo>
                    <a:pt x="430" y="56"/>
                    <a:pt x="429" y="57"/>
                    <a:pt x="427" y="56"/>
                  </a:cubicBezTo>
                  <a:cubicBezTo>
                    <a:pt x="426" y="56"/>
                    <a:pt x="426" y="54"/>
                    <a:pt x="427" y="54"/>
                  </a:cubicBezTo>
                  <a:cubicBezTo>
                    <a:pt x="428" y="54"/>
                    <a:pt x="429" y="52"/>
                    <a:pt x="427" y="51"/>
                  </a:cubicBezTo>
                  <a:cubicBezTo>
                    <a:pt x="426" y="50"/>
                    <a:pt x="424" y="50"/>
                    <a:pt x="423" y="53"/>
                  </a:cubicBezTo>
                  <a:cubicBezTo>
                    <a:pt x="422" y="56"/>
                    <a:pt x="423" y="59"/>
                    <a:pt x="426" y="60"/>
                  </a:cubicBezTo>
                  <a:cubicBezTo>
                    <a:pt x="430" y="61"/>
                    <a:pt x="433" y="59"/>
                    <a:pt x="434" y="57"/>
                  </a:cubicBezTo>
                  <a:cubicBezTo>
                    <a:pt x="437" y="49"/>
                    <a:pt x="430" y="40"/>
                    <a:pt x="418" y="40"/>
                  </a:cubicBezTo>
                  <a:cubicBezTo>
                    <a:pt x="409" y="40"/>
                    <a:pt x="403" y="45"/>
                    <a:pt x="398" y="51"/>
                  </a:cubicBezTo>
                  <a:cubicBezTo>
                    <a:pt x="394" y="56"/>
                    <a:pt x="390" y="72"/>
                    <a:pt x="373" y="72"/>
                  </a:cubicBezTo>
                  <a:cubicBezTo>
                    <a:pt x="368" y="72"/>
                    <a:pt x="363" y="71"/>
                    <a:pt x="359" y="68"/>
                  </a:cubicBezTo>
                  <a:cubicBezTo>
                    <a:pt x="359" y="69"/>
                    <a:pt x="358" y="69"/>
                    <a:pt x="358" y="69"/>
                  </a:cubicBezTo>
                  <a:cubicBezTo>
                    <a:pt x="358" y="68"/>
                    <a:pt x="358" y="68"/>
                    <a:pt x="358" y="68"/>
                  </a:cubicBezTo>
                  <a:cubicBezTo>
                    <a:pt x="352" y="64"/>
                    <a:pt x="348" y="58"/>
                    <a:pt x="347" y="53"/>
                  </a:cubicBezTo>
                  <a:cubicBezTo>
                    <a:pt x="345" y="43"/>
                    <a:pt x="350" y="35"/>
                    <a:pt x="360" y="35"/>
                  </a:cubicBezTo>
                  <a:cubicBezTo>
                    <a:pt x="364" y="35"/>
                    <a:pt x="368" y="37"/>
                    <a:pt x="370" y="40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0" y="41"/>
                    <a:pt x="370" y="41"/>
                    <a:pt x="370" y="41"/>
                  </a:cubicBezTo>
                  <a:cubicBezTo>
                    <a:pt x="371" y="42"/>
                    <a:pt x="371" y="43"/>
                    <a:pt x="371" y="44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1" y="47"/>
                    <a:pt x="368" y="49"/>
                    <a:pt x="365" y="48"/>
                  </a:cubicBezTo>
                  <a:cubicBezTo>
                    <a:pt x="364" y="48"/>
                    <a:pt x="363" y="45"/>
                    <a:pt x="365" y="44"/>
                  </a:cubicBezTo>
                  <a:cubicBezTo>
                    <a:pt x="367" y="44"/>
                    <a:pt x="368" y="42"/>
                    <a:pt x="366" y="40"/>
                  </a:cubicBezTo>
                  <a:cubicBezTo>
                    <a:pt x="364" y="38"/>
                    <a:pt x="360" y="38"/>
                    <a:pt x="358" y="43"/>
                  </a:cubicBezTo>
                  <a:cubicBezTo>
                    <a:pt x="357" y="48"/>
                    <a:pt x="358" y="53"/>
                    <a:pt x="364" y="54"/>
                  </a:cubicBezTo>
                  <a:cubicBezTo>
                    <a:pt x="367" y="55"/>
                    <a:pt x="370" y="55"/>
                    <a:pt x="372" y="54"/>
                  </a:cubicBezTo>
                  <a:cubicBezTo>
                    <a:pt x="371" y="54"/>
                    <a:pt x="371" y="54"/>
                    <a:pt x="371" y="54"/>
                  </a:cubicBezTo>
                  <a:cubicBezTo>
                    <a:pt x="371" y="52"/>
                    <a:pt x="372" y="52"/>
                    <a:pt x="374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5" y="52"/>
                    <a:pt x="375" y="52"/>
                    <a:pt x="375" y="51"/>
                  </a:cubicBezTo>
                  <a:cubicBezTo>
                    <a:pt x="375" y="51"/>
                    <a:pt x="375" y="50"/>
                    <a:pt x="375" y="50"/>
                  </a:cubicBezTo>
                  <a:cubicBezTo>
                    <a:pt x="376" y="50"/>
                    <a:pt x="376" y="50"/>
                    <a:pt x="376" y="50"/>
                  </a:cubicBezTo>
                  <a:cubicBezTo>
                    <a:pt x="376" y="49"/>
                    <a:pt x="376" y="49"/>
                    <a:pt x="376" y="49"/>
                  </a:cubicBezTo>
                  <a:cubicBezTo>
                    <a:pt x="378" y="47"/>
                    <a:pt x="378" y="45"/>
                    <a:pt x="378" y="43"/>
                  </a:cubicBezTo>
                  <a:cubicBezTo>
                    <a:pt x="378" y="43"/>
                    <a:pt x="377" y="43"/>
                    <a:pt x="376" y="43"/>
                  </a:cubicBezTo>
                  <a:cubicBezTo>
                    <a:pt x="376" y="42"/>
                    <a:pt x="377" y="42"/>
                    <a:pt x="378" y="42"/>
                  </a:cubicBezTo>
                  <a:cubicBezTo>
                    <a:pt x="378" y="40"/>
                    <a:pt x="378" y="38"/>
                    <a:pt x="377" y="37"/>
                  </a:cubicBezTo>
                  <a:cubicBezTo>
                    <a:pt x="379" y="35"/>
                    <a:pt x="383" y="36"/>
                    <a:pt x="385" y="37"/>
                  </a:cubicBezTo>
                  <a:cubicBezTo>
                    <a:pt x="387" y="39"/>
                    <a:pt x="387" y="42"/>
                    <a:pt x="383" y="42"/>
                  </a:cubicBezTo>
                  <a:cubicBezTo>
                    <a:pt x="380" y="43"/>
                    <a:pt x="381" y="49"/>
                    <a:pt x="386" y="48"/>
                  </a:cubicBezTo>
                  <a:cubicBezTo>
                    <a:pt x="387" y="48"/>
                    <a:pt x="389" y="45"/>
                    <a:pt x="390" y="42"/>
                  </a:cubicBezTo>
                  <a:cubicBezTo>
                    <a:pt x="390" y="43"/>
                    <a:pt x="389" y="43"/>
                    <a:pt x="389" y="43"/>
                  </a:cubicBezTo>
                  <a:cubicBezTo>
                    <a:pt x="389" y="42"/>
                    <a:pt x="389" y="41"/>
                    <a:pt x="390" y="41"/>
                  </a:cubicBezTo>
                  <a:cubicBezTo>
                    <a:pt x="390" y="41"/>
                    <a:pt x="390" y="40"/>
                    <a:pt x="390" y="40"/>
                  </a:cubicBezTo>
                  <a:cubicBezTo>
                    <a:pt x="389" y="40"/>
                    <a:pt x="389" y="39"/>
                    <a:pt x="388" y="40"/>
                  </a:cubicBezTo>
                  <a:cubicBezTo>
                    <a:pt x="387" y="39"/>
                    <a:pt x="389" y="39"/>
                    <a:pt x="390" y="39"/>
                  </a:cubicBezTo>
                  <a:cubicBezTo>
                    <a:pt x="390" y="38"/>
                    <a:pt x="390" y="37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8" y="35"/>
                    <a:pt x="388" y="35"/>
                    <a:pt x="388" y="34"/>
                  </a:cubicBezTo>
                  <a:cubicBezTo>
                    <a:pt x="383" y="30"/>
                    <a:pt x="376" y="29"/>
                    <a:pt x="372" y="29"/>
                  </a:cubicBezTo>
                  <a:cubicBezTo>
                    <a:pt x="370" y="27"/>
                    <a:pt x="368" y="26"/>
                    <a:pt x="365" y="24"/>
                  </a:cubicBezTo>
                  <a:cubicBezTo>
                    <a:pt x="365" y="26"/>
                    <a:pt x="363" y="26"/>
                    <a:pt x="362" y="26"/>
                  </a:cubicBezTo>
                  <a:cubicBezTo>
                    <a:pt x="362" y="25"/>
                    <a:pt x="363" y="24"/>
                    <a:pt x="365" y="24"/>
                  </a:cubicBezTo>
                  <a:cubicBezTo>
                    <a:pt x="362" y="23"/>
                    <a:pt x="359" y="22"/>
                    <a:pt x="356" y="22"/>
                  </a:cubicBezTo>
                  <a:cubicBezTo>
                    <a:pt x="361" y="13"/>
                    <a:pt x="372" y="10"/>
                    <a:pt x="374" y="13"/>
                  </a:cubicBezTo>
                  <a:cubicBezTo>
                    <a:pt x="375" y="16"/>
                    <a:pt x="376" y="18"/>
                    <a:pt x="371" y="18"/>
                  </a:cubicBezTo>
                  <a:cubicBezTo>
                    <a:pt x="367" y="17"/>
                    <a:pt x="366" y="24"/>
                    <a:pt x="371" y="24"/>
                  </a:cubicBezTo>
                  <a:cubicBezTo>
                    <a:pt x="375" y="24"/>
                    <a:pt x="381" y="18"/>
                    <a:pt x="377" y="11"/>
                  </a:cubicBezTo>
                  <a:cubicBezTo>
                    <a:pt x="377" y="10"/>
                    <a:pt x="377" y="10"/>
                    <a:pt x="376" y="9"/>
                  </a:cubicBezTo>
                  <a:cubicBezTo>
                    <a:pt x="378" y="9"/>
                    <a:pt x="381" y="10"/>
                    <a:pt x="383" y="10"/>
                  </a:cubicBezTo>
                  <a:cubicBezTo>
                    <a:pt x="390" y="13"/>
                    <a:pt x="392" y="17"/>
                    <a:pt x="389" y="19"/>
                  </a:cubicBezTo>
                  <a:cubicBezTo>
                    <a:pt x="384" y="24"/>
                    <a:pt x="391" y="32"/>
                    <a:pt x="396" y="27"/>
                  </a:cubicBezTo>
                  <a:cubicBezTo>
                    <a:pt x="399" y="24"/>
                    <a:pt x="399" y="20"/>
                    <a:pt x="398" y="16"/>
                  </a:cubicBezTo>
                  <a:cubicBezTo>
                    <a:pt x="397" y="18"/>
                    <a:pt x="394" y="19"/>
                    <a:pt x="392" y="20"/>
                  </a:cubicBezTo>
                  <a:cubicBezTo>
                    <a:pt x="391" y="18"/>
                    <a:pt x="393" y="18"/>
                    <a:pt x="390" y="17"/>
                  </a:cubicBezTo>
                  <a:cubicBezTo>
                    <a:pt x="393" y="17"/>
                    <a:pt x="396" y="16"/>
                    <a:pt x="398" y="15"/>
                  </a:cubicBezTo>
                  <a:cubicBezTo>
                    <a:pt x="398" y="13"/>
                    <a:pt x="397" y="12"/>
                    <a:pt x="395" y="10"/>
                  </a:cubicBezTo>
                  <a:cubicBezTo>
                    <a:pt x="392" y="7"/>
                    <a:pt x="387" y="4"/>
                    <a:pt x="383" y="2"/>
                  </a:cubicBezTo>
                  <a:cubicBezTo>
                    <a:pt x="378" y="1"/>
                    <a:pt x="373" y="0"/>
                    <a:pt x="368" y="0"/>
                  </a:cubicBezTo>
                  <a:cubicBezTo>
                    <a:pt x="363" y="0"/>
                    <a:pt x="358" y="1"/>
                    <a:pt x="353" y="4"/>
                  </a:cubicBezTo>
                  <a:cubicBezTo>
                    <a:pt x="348" y="6"/>
                    <a:pt x="341" y="11"/>
                    <a:pt x="337" y="15"/>
                  </a:cubicBezTo>
                  <a:cubicBezTo>
                    <a:pt x="323" y="28"/>
                    <a:pt x="318" y="39"/>
                    <a:pt x="318" y="39"/>
                  </a:cubicBezTo>
                  <a:cubicBezTo>
                    <a:pt x="315" y="45"/>
                    <a:pt x="307" y="67"/>
                    <a:pt x="294" y="69"/>
                  </a:cubicBezTo>
                  <a:cubicBezTo>
                    <a:pt x="294" y="69"/>
                    <a:pt x="294" y="69"/>
                    <a:pt x="294" y="69"/>
                  </a:cubicBezTo>
                  <a:cubicBezTo>
                    <a:pt x="293" y="69"/>
                    <a:pt x="292" y="69"/>
                    <a:pt x="292" y="6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75" y="69"/>
                    <a:pt x="271" y="65"/>
                    <a:pt x="270" y="59"/>
                  </a:cubicBezTo>
                  <a:cubicBezTo>
                    <a:pt x="269" y="57"/>
                    <a:pt x="269" y="55"/>
                    <a:pt x="270" y="54"/>
                  </a:cubicBezTo>
                  <a:cubicBezTo>
                    <a:pt x="269" y="54"/>
                    <a:pt x="269" y="54"/>
                    <a:pt x="268" y="54"/>
                  </a:cubicBezTo>
                  <a:cubicBezTo>
                    <a:pt x="269" y="53"/>
                    <a:pt x="269" y="52"/>
                    <a:pt x="270" y="52"/>
                  </a:cubicBezTo>
                  <a:cubicBezTo>
                    <a:pt x="272" y="50"/>
                    <a:pt x="274" y="48"/>
                    <a:pt x="278" y="48"/>
                  </a:cubicBezTo>
                  <a:cubicBezTo>
                    <a:pt x="281" y="48"/>
                    <a:pt x="284" y="50"/>
                    <a:pt x="284" y="54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84" y="56"/>
                    <a:pt x="283" y="57"/>
                    <a:pt x="281" y="56"/>
                  </a:cubicBezTo>
                  <a:cubicBezTo>
                    <a:pt x="280" y="56"/>
                    <a:pt x="280" y="54"/>
                    <a:pt x="281" y="54"/>
                  </a:cubicBezTo>
                  <a:cubicBezTo>
                    <a:pt x="282" y="54"/>
                    <a:pt x="283" y="52"/>
                    <a:pt x="281" y="51"/>
                  </a:cubicBezTo>
                  <a:cubicBezTo>
                    <a:pt x="280" y="50"/>
                    <a:pt x="278" y="50"/>
                    <a:pt x="277" y="53"/>
                  </a:cubicBezTo>
                  <a:cubicBezTo>
                    <a:pt x="276" y="56"/>
                    <a:pt x="277" y="59"/>
                    <a:pt x="280" y="60"/>
                  </a:cubicBezTo>
                  <a:cubicBezTo>
                    <a:pt x="284" y="61"/>
                    <a:pt x="287" y="59"/>
                    <a:pt x="288" y="57"/>
                  </a:cubicBezTo>
                  <a:cubicBezTo>
                    <a:pt x="292" y="49"/>
                    <a:pt x="284" y="40"/>
                    <a:pt x="272" y="40"/>
                  </a:cubicBezTo>
                  <a:cubicBezTo>
                    <a:pt x="263" y="40"/>
                    <a:pt x="257" y="45"/>
                    <a:pt x="252" y="51"/>
                  </a:cubicBezTo>
                  <a:cubicBezTo>
                    <a:pt x="249" y="56"/>
                    <a:pt x="244" y="72"/>
                    <a:pt x="228" y="72"/>
                  </a:cubicBezTo>
                  <a:cubicBezTo>
                    <a:pt x="222" y="72"/>
                    <a:pt x="217" y="71"/>
                    <a:pt x="213" y="68"/>
                  </a:cubicBezTo>
                  <a:cubicBezTo>
                    <a:pt x="213" y="69"/>
                    <a:pt x="212" y="69"/>
                    <a:pt x="212" y="69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06" y="64"/>
                    <a:pt x="202" y="58"/>
                    <a:pt x="201" y="53"/>
                  </a:cubicBezTo>
                  <a:cubicBezTo>
                    <a:pt x="199" y="43"/>
                    <a:pt x="204" y="35"/>
                    <a:pt x="214" y="35"/>
                  </a:cubicBezTo>
                  <a:cubicBezTo>
                    <a:pt x="218" y="35"/>
                    <a:pt x="222" y="37"/>
                    <a:pt x="224" y="40"/>
                  </a:cubicBezTo>
                  <a:cubicBezTo>
                    <a:pt x="225" y="40"/>
                    <a:pt x="225" y="40"/>
                    <a:pt x="225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5" y="42"/>
                    <a:pt x="225" y="43"/>
                    <a:pt x="225" y="44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7"/>
                    <a:pt x="222" y="49"/>
                    <a:pt x="219" y="48"/>
                  </a:cubicBezTo>
                  <a:cubicBezTo>
                    <a:pt x="218" y="48"/>
                    <a:pt x="217" y="45"/>
                    <a:pt x="219" y="44"/>
                  </a:cubicBezTo>
                  <a:cubicBezTo>
                    <a:pt x="221" y="44"/>
                    <a:pt x="222" y="42"/>
                    <a:pt x="220" y="40"/>
                  </a:cubicBezTo>
                  <a:cubicBezTo>
                    <a:pt x="218" y="38"/>
                    <a:pt x="214" y="38"/>
                    <a:pt x="212" y="43"/>
                  </a:cubicBezTo>
                  <a:cubicBezTo>
                    <a:pt x="211" y="48"/>
                    <a:pt x="213" y="53"/>
                    <a:pt x="219" y="54"/>
                  </a:cubicBezTo>
                  <a:cubicBezTo>
                    <a:pt x="222" y="55"/>
                    <a:pt x="224" y="55"/>
                    <a:pt x="226" y="54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225" y="52"/>
                    <a:pt x="227" y="52"/>
                    <a:pt x="228" y="52"/>
                  </a:cubicBezTo>
                  <a:cubicBezTo>
                    <a:pt x="228" y="52"/>
                    <a:pt x="228" y="52"/>
                    <a:pt x="228" y="52"/>
                  </a:cubicBezTo>
                  <a:cubicBezTo>
                    <a:pt x="229" y="52"/>
                    <a:pt x="229" y="52"/>
                    <a:pt x="229" y="51"/>
                  </a:cubicBezTo>
                  <a:cubicBezTo>
                    <a:pt x="229" y="51"/>
                    <a:pt x="229" y="50"/>
                    <a:pt x="230" y="50"/>
                  </a:cubicBezTo>
                  <a:cubicBezTo>
                    <a:pt x="230" y="50"/>
                    <a:pt x="230" y="50"/>
                    <a:pt x="230" y="50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2" y="47"/>
                    <a:pt x="232" y="45"/>
                    <a:pt x="232" y="43"/>
                  </a:cubicBezTo>
                  <a:cubicBezTo>
                    <a:pt x="232" y="43"/>
                    <a:pt x="231" y="43"/>
                    <a:pt x="230" y="43"/>
                  </a:cubicBezTo>
                  <a:cubicBezTo>
                    <a:pt x="230" y="42"/>
                    <a:pt x="231" y="42"/>
                    <a:pt x="232" y="42"/>
                  </a:cubicBezTo>
                  <a:cubicBezTo>
                    <a:pt x="232" y="40"/>
                    <a:pt x="232" y="38"/>
                    <a:pt x="231" y="37"/>
                  </a:cubicBezTo>
                  <a:cubicBezTo>
                    <a:pt x="234" y="35"/>
                    <a:pt x="237" y="36"/>
                    <a:pt x="239" y="37"/>
                  </a:cubicBezTo>
                  <a:cubicBezTo>
                    <a:pt x="241" y="39"/>
                    <a:pt x="242" y="42"/>
                    <a:pt x="237" y="42"/>
                  </a:cubicBezTo>
                  <a:cubicBezTo>
                    <a:pt x="234" y="43"/>
                    <a:pt x="235" y="49"/>
                    <a:pt x="240" y="48"/>
                  </a:cubicBezTo>
                  <a:cubicBezTo>
                    <a:pt x="241" y="48"/>
                    <a:pt x="243" y="45"/>
                    <a:pt x="244" y="42"/>
                  </a:cubicBezTo>
                  <a:cubicBezTo>
                    <a:pt x="244" y="43"/>
                    <a:pt x="244" y="43"/>
                    <a:pt x="243" y="43"/>
                  </a:cubicBezTo>
                  <a:cubicBezTo>
                    <a:pt x="243" y="42"/>
                    <a:pt x="244" y="41"/>
                    <a:pt x="244" y="41"/>
                  </a:cubicBezTo>
                  <a:cubicBezTo>
                    <a:pt x="244" y="41"/>
                    <a:pt x="244" y="40"/>
                    <a:pt x="244" y="40"/>
                  </a:cubicBezTo>
                  <a:cubicBezTo>
                    <a:pt x="244" y="40"/>
                    <a:pt x="243" y="39"/>
                    <a:pt x="242" y="40"/>
                  </a:cubicBezTo>
                  <a:cubicBezTo>
                    <a:pt x="242" y="39"/>
                    <a:pt x="243" y="39"/>
                    <a:pt x="244" y="39"/>
                  </a:cubicBezTo>
                  <a:cubicBezTo>
                    <a:pt x="244" y="38"/>
                    <a:pt x="244" y="37"/>
                    <a:pt x="243" y="3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5"/>
                    <a:pt x="242" y="35"/>
                    <a:pt x="242" y="34"/>
                  </a:cubicBezTo>
                  <a:cubicBezTo>
                    <a:pt x="237" y="30"/>
                    <a:pt x="230" y="29"/>
                    <a:pt x="226" y="29"/>
                  </a:cubicBezTo>
                  <a:cubicBezTo>
                    <a:pt x="224" y="27"/>
                    <a:pt x="222" y="26"/>
                    <a:pt x="219" y="24"/>
                  </a:cubicBezTo>
                  <a:cubicBezTo>
                    <a:pt x="219" y="26"/>
                    <a:pt x="217" y="26"/>
                    <a:pt x="216" y="26"/>
                  </a:cubicBezTo>
                  <a:cubicBezTo>
                    <a:pt x="216" y="25"/>
                    <a:pt x="217" y="24"/>
                    <a:pt x="219" y="24"/>
                  </a:cubicBezTo>
                  <a:cubicBezTo>
                    <a:pt x="216" y="23"/>
                    <a:pt x="213" y="22"/>
                    <a:pt x="210" y="22"/>
                  </a:cubicBezTo>
                  <a:cubicBezTo>
                    <a:pt x="215" y="13"/>
                    <a:pt x="226" y="10"/>
                    <a:pt x="228" y="13"/>
                  </a:cubicBezTo>
                  <a:cubicBezTo>
                    <a:pt x="229" y="16"/>
                    <a:pt x="230" y="18"/>
                    <a:pt x="225" y="18"/>
                  </a:cubicBezTo>
                  <a:cubicBezTo>
                    <a:pt x="221" y="17"/>
                    <a:pt x="221" y="24"/>
                    <a:pt x="226" y="24"/>
                  </a:cubicBezTo>
                  <a:cubicBezTo>
                    <a:pt x="229" y="24"/>
                    <a:pt x="235" y="18"/>
                    <a:pt x="232" y="11"/>
                  </a:cubicBezTo>
                  <a:cubicBezTo>
                    <a:pt x="231" y="10"/>
                    <a:pt x="231" y="10"/>
                    <a:pt x="230" y="9"/>
                  </a:cubicBezTo>
                  <a:cubicBezTo>
                    <a:pt x="233" y="9"/>
                    <a:pt x="235" y="10"/>
                    <a:pt x="237" y="10"/>
                  </a:cubicBezTo>
                  <a:cubicBezTo>
                    <a:pt x="244" y="13"/>
                    <a:pt x="246" y="17"/>
                    <a:pt x="243" y="19"/>
                  </a:cubicBezTo>
                  <a:cubicBezTo>
                    <a:pt x="238" y="24"/>
                    <a:pt x="245" y="32"/>
                    <a:pt x="250" y="27"/>
                  </a:cubicBezTo>
                  <a:cubicBezTo>
                    <a:pt x="253" y="24"/>
                    <a:pt x="253" y="20"/>
                    <a:pt x="253" y="16"/>
                  </a:cubicBezTo>
                  <a:cubicBezTo>
                    <a:pt x="251" y="18"/>
                    <a:pt x="248" y="19"/>
                    <a:pt x="246" y="20"/>
                  </a:cubicBezTo>
                  <a:cubicBezTo>
                    <a:pt x="246" y="18"/>
                    <a:pt x="247" y="18"/>
                    <a:pt x="245" y="17"/>
                  </a:cubicBezTo>
                  <a:cubicBezTo>
                    <a:pt x="248" y="17"/>
                    <a:pt x="250" y="16"/>
                    <a:pt x="252" y="15"/>
                  </a:cubicBezTo>
                  <a:cubicBezTo>
                    <a:pt x="252" y="13"/>
                    <a:pt x="251" y="12"/>
                    <a:pt x="249" y="10"/>
                  </a:cubicBezTo>
                  <a:cubicBezTo>
                    <a:pt x="246" y="7"/>
                    <a:pt x="242" y="4"/>
                    <a:pt x="237" y="2"/>
                  </a:cubicBezTo>
                  <a:cubicBezTo>
                    <a:pt x="232" y="1"/>
                    <a:pt x="227" y="0"/>
                    <a:pt x="222" y="0"/>
                  </a:cubicBezTo>
                  <a:cubicBezTo>
                    <a:pt x="217" y="0"/>
                    <a:pt x="212" y="1"/>
                    <a:pt x="207" y="4"/>
                  </a:cubicBezTo>
                  <a:cubicBezTo>
                    <a:pt x="203" y="6"/>
                    <a:pt x="195" y="11"/>
                    <a:pt x="191" y="15"/>
                  </a:cubicBezTo>
                  <a:cubicBezTo>
                    <a:pt x="177" y="28"/>
                    <a:pt x="172" y="39"/>
                    <a:pt x="172" y="39"/>
                  </a:cubicBezTo>
                  <a:cubicBezTo>
                    <a:pt x="169" y="45"/>
                    <a:pt x="162" y="67"/>
                    <a:pt x="148" y="69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9"/>
                    <a:pt x="147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29" y="69"/>
                    <a:pt x="125" y="65"/>
                    <a:pt x="124" y="59"/>
                  </a:cubicBezTo>
                  <a:cubicBezTo>
                    <a:pt x="123" y="57"/>
                    <a:pt x="124" y="55"/>
                    <a:pt x="124" y="54"/>
                  </a:cubicBezTo>
                  <a:cubicBezTo>
                    <a:pt x="124" y="54"/>
                    <a:pt x="123" y="54"/>
                    <a:pt x="123" y="54"/>
                  </a:cubicBezTo>
                  <a:cubicBezTo>
                    <a:pt x="123" y="53"/>
                    <a:pt x="123" y="52"/>
                    <a:pt x="124" y="52"/>
                  </a:cubicBezTo>
                  <a:cubicBezTo>
                    <a:pt x="126" y="50"/>
                    <a:pt x="128" y="48"/>
                    <a:pt x="132" y="48"/>
                  </a:cubicBezTo>
                  <a:cubicBezTo>
                    <a:pt x="135" y="48"/>
                    <a:pt x="139" y="50"/>
                    <a:pt x="139" y="54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9" y="56"/>
                    <a:pt x="137" y="57"/>
                    <a:pt x="135" y="56"/>
                  </a:cubicBezTo>
                  <a:cubicBezTo>
                    <a:pt x="134" y="56"/>
                    <a:pt x="134" y="54"/>
                    <a:pt x="135" y="54"/>
                  </a:cubicBezTo>
                  <a:cubicBezTo>
                    <a:pt x="136" y="54"/>
                    <a:pt x="137" y="52"/>
                    <a:pt x="136" y="51"/>
                  </a:cubicBezTo>
                  <a:cubicBezTo>
                    <a:pt x="134" y="50"/>
                    <a:pt x="132" y="50"/>
                    <a:pt x="131" y="53"/>
                  </a:cubicBezTo>
                  <a:cubicBezTo>
                    <a:pt x="130" y="56"/>
                    <a:pt x="131" y="59"/>
                    <a:pt x="135" y="60"/>
                  </a:cubicBezTo>
                  <a:cubicBezTo>
                    <a:pt x="138" y="61"/>
                    <a:pt x="141" y="59"/>
                    <a:pt x="142" y="57"/>
                  </a:cubicBezTo>
                  <a:cubicBezTo>
                    <a:pt x="146" y="49"/>
                    <a:pt x="138" y="40"/>
                    <a:pt x="126" y="40"/>
                  </a:cubicBezTo>
                  <a:cubicBezTo>
                    <a:pt x="118" y="40"/>
                    <a:pt x="111" y="45"/>
                    <a:pt x="106" y="51"/>
                  </a:cubicBezTo>
                  <a:cubicBezTo>
                    <a:pt x="103" y="56"/>
                    <a:pt x="98" y="72"/>
                    <a:pt x="82" y="72"/>
                  </a:cubicBezTo>
                  <a:cubicBezTo>
                    <a:pt x="76" y="72"/>
                    <a:pt x="72" y="71"/>
                    <a:pt x="67" y="68"/>
                  </a:cubicBezTo>
                  <a:cubicBezTo>
                    <a:pt x="67" y="69"/>
                    <a:pt x="67" y="69"/>
                    <a:pt x="66" y="69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0" y="64"/>
                    <a:pt x="56" y="58"/>
                    <a:pt x="55" y="53"/>
                  </a:cubicBezTo>
                  <a:cubicBezTo>
                    <a:pt x="53" y="43"/>
                    <a:pt x="58" y="35"/>
                    <a:pt x="68" y="35"/>
                  </a:cubicBezTo>
                  <a:cubicBezTo>
                    <a:pt x="72" y="35"/>
                    <a:pt x="76" y="37"/>
                    <a:pt x="78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2"/>
                    <a:pt x="79" y="43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7"/>
                    <a:pt x="77" y="49"/>
                    <a:pt x="73" y="48"/>
                  </a:cubicBezTo>
                  <a:cubicBezTo>
                    <a:pt x="72" y="48"/>
                    <a:pt x="72" y="45"/>
                    <a:pt x="73" y="44"/>
                  </a:cubicBezTo>
                  <a:cubicBezTo>
                    <a:pt x="75" y="44"/>
                    <a:pt x="76" y="42"/>
                    <a:pt x="74" y="40"/>
                  </a:cubicBezTo>
                  <a:cubicBezTo>
                    <a:pt x="72" y="38"/>
                    <a:pt x="68" y="38"/>
                    <a:pt x="67" y="43"/>
                  </a:cubicBezTo>
                  <a:cubicBezTo>
                    <a:pt x="65" y="48"/>
                    <a:pt x="67" y="53"/>
                    <a:pt x="73" y="54"/>
                  </a:cubicBezTo>
                  <a:cubicBezTo>
                    <a:pt x="76" y="55"/>
                    <a:pt x="78" y="55"/>
                    <a:pt x="80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2"/>
                    <a:pt x="81" y="52"/>
                    <a:pt x="83" y="52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3" y="52"/>
                    <a:pt x="83" y="52"/>
                    <a:pt x="84" y="51"/>
                  </a:cubicBezTo>
                  <a:cubicBezTo>
                    <a:pt x="83" y="51"/>
                    <a:pt x="83" y="50"/>
                    <a:pt x="84" y="50"/>
                  </a:cubicBezTo>
                  <a:cubicBezTo>
                    <a:pt x="84" y="50"/>
                    <a:pt x="84" y="50"/>
                    <a:pt x="85" y="50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3"/>
                    <a:pt x="85" y="43"/>
                    <a:pt x="84" y="43"/>
                  </a:cubicBezTo>
                  <a:cubicBezTo>
                    <a:pt x="84" y="42"/>
                    <a:pt x="85" y="42"/>
                    <a:pt x="86" y="42"/>
                  </a:cubicBezTo>
                  <a:cubicBezTo>
                    <a:pt x="86" y="40"/>
                    <a:pt x="86" y="38"/>
                    <a:pt x="85" y="37"/>
                  </a:cubicBezTo>
                  <a:cubicBezTo>
                    <a:pt x="88" y="35"/>
                    <a:pt x="91" y="36"/>
                    <a:pt x="93" y="37"/>
                  </a:cubicBezTo>
                  <a:cubicBezTo>
                    <a:pt x="95" y="39"/>
                    <a:pt x="96" y="42"/>
                    <a:pt x="91" y="42"/>
                  </a:cubicBezTo>
                  <a:cubicBezTo>
                    <a:pt x="88" y="43"/>
                    <a:pt x="89" y="49"/>
                    <a:pt x="94" y="48"/>
                  </a:cubicBezTo>
                  <a:cubicBezTo>
                    <a:pt x="96" y="48"/>
                    <a:pt x="98" y="45"/>
                    <a:pt x="98" y="42"/>
                  </a:cubicBezTo>
                  <a:cubicBezTo>
                    <a:pt x="98" y="43"/>
                    <a:pt x="98" y="43"/>
                    <a:pt x="97" y="43"/>
                  </a:cubicBezTo>
                  <a:cubicBezTo>
                    <a:pt x="97" y="42"/>
                    <a:pt x="98" y="41"/>
                    <a:pt x="99" y="41"/>
                  </a:cubicBezTo>
                  <a:cubicBezTo>
                    <a:pt x="99" y="41"/>
                    <a:pt x="99" y="40"/>
                    <a:pt x="99" y="40"/>
                  </a:cubicBezTo>
                  <a:cubicBezTo>
                    <a:pt x="98" y="40"/>
                    <a:pt x="97" y="39"/>
                    <a:pt x="96" y="40"/>
                  </a:cubicBezTo>
                  <a:cubicBezTo>
                    <a:pt x="96" y="39"/>
                    <a:pt x="97" y="39"/>
                    <a:pt x="98" y="39"/>
                  </a:cubicBezTo>
                  <a:cubicBezTo>
                    <a:pt x="98" y="38"/>
                    <a:pt x="98" y="37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5"/>
                    <a:pt x="96" y="35"/>
                    <a:pt x="96" y="34"/>
                  </a:cubicBezTo>
                  <a:cubicBezTo>
                    <a:pt x="92" y="30"/>
                    <a:pt x="84" y="29"/>
                    <a:pt x="80" y="29"/>
                  </a:cubicBezTo>
                  <a:cubicBezTo>
                    <a:pt x="78" y="27"/>
                    <a:pt x="76" y="26"/>
                    <a:pt x="73" y="24"/>
                  </a:cubicBezTo>
                  <a:cubicBezTo>
                    <a:pt x="73" y="26"/>
                    <a:pt x="71" y="26"/>
                    <a:pt x="70" y="26"/>
                  </a:cubicBezTo>
                  <a:cubicBezTo>
                    <a:pt x="71" y="25"/>
                    <a:pt x="71" y="24"/>
                    <a:pt x="73" y="24"/>
                  </a:cubicBezTo>
                  <a:cubicBezTo>
                    <a:pt x="70" y="23"/>
                    <a:pt x="67" y="22"/>
                    <a:pt x="64" y="22"/>
                  </a:cubicBezTo>
                  <a:cubicBezTo>
                    <a:pt x="69" y="13"/>
                    <a:pt x="80" y="10"/>
                    <a:pt x="82" y="13"/>
                  </a:cubicBezTo>
                  <a:cubicBezTo>
                    <a:pt x="83" y="16"/>
                    <a:pt x="84" y="18"/>
                    <a:pt x="79" y="18"/>
                  </a:cubicBezTo>
                  <a:cubicBezTo>
                    <a:pt x="76" y="17"/>
                    <a:pt x="75" y="24"/>
                    <a:pt x="80" y="24"/>
                  </a:cubicBezTo>
                  <a:cubicBezTo>
                    <a:pt x="83" y="24"/>
                    <a:pt x="90" y="18"/>
                    <a:pt x="86" y="11"/>
                  </a:cubicBezTo>
                  <a:cubicBezTo>
                    <a:pt x="85" y="10"/>
                    <a:pt x="85" y="10"/>
                    <a:pt x="84" y="9"/>
                  </a:cubicBezTo>
                  <a:cubicBezTo>
                    <a:pt x="87" y="9"/>
                    <a:pt x="89" y="10"/>
                    <a:pt x="91" y="10"/>
                  </a:cubicBezTo>
                  <a:cubicBezTo>
                    <a:pt x="99" y="13"/>
                    <a:pt x="100" y="17"/>
                    <a:pt x="98" y="19"/>
                  </a:cubicBezTo>
                  <a:cubicBezTo>
                    <a:pt x="93" y="24"/>
                    <a:pt x="99" y="32"/>
                    <a:pt x="104" y="27"/>
                  </a:cubicBezTo>
                  <a:cubicBezTo>
                    <a:pt x="107" y="24"/>
                    <a:pt x="108" y="20"/>
                    <a:pt x="107" y="16"/>
                  </a:cubicBezTo>
                  <a:cubicBezTo>
                    <a:pt x="105" y="18"/>
                    <a:pt x="102" y="19"/>
                    <a:pt x="100" y="20"/>
                  </a:cubicBezTo>
                  <a:cubicBezTo>
                    <a:pt x="100" y="18"/>
                    <a:pt x="101" y="18"/>
                    <a:pt x="99" y="17"/>
                  </a:cubicBezTo>
                  <a:cubicBezTo>
                    <a:pt x="102" y="17"/>
                    <a:pt x="104" y="16"/>
                    <a:pt x="106" y="15"/>
                  </a:cubicBezTo>
                  <a:cubicBezTo>
                    <a:pt x="106" y="13"/>
                    <a:pt x="105" y="12"/>
                    <a:pt x="103" y="10"/>
                  </a:cubicBezTo>
                  <a:cubicBezTo>
                    <a:pt x="100" y="7"/>
                    <a:pt x="96" y="4"/>
                    <a:pt x="91" y="2"/>
                  </a:cubicBezTo>
                  <a:cubicBezTo>
                    <a:pt x="86" y="1"/>
                    <a:pt x="81" y="0"/>
                    <a:pt x="76" y="0"/>
                  </a:cubicBezTo>
                  <a:cubicBezTo>
                    <a:pt x="71" y="0"/>
                    <a:pt x="66" y="1"/>
                    <a:pt x="61" y="4"/>
                  </a:cubicBezTo>
                  <a:cubicBezTo>
                    <a:pt x="57" y="6"/>
                    <a:pt x="49" y="11"/>
                    <a:pt x="46" y="15"/>
                  </a:cubicBezTo>
                  <a:cubicBezTo>
                    <a:pt x="31" y="28"/>
                    <a:pt x="26" y="39"/>
                    <a:pt x="26" y="39"/>
                  </a:cubicBezTo>
                  <a:cubicBezTo>
                    <a:pt x="23" y="45"/>
                    <a:pt x="16" y="67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1" y="69"/>
                    <a:pt x="0" y="6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9" y="85"/>
                    <a:pt x="11" y="88"/>
                    <a:pt x="20" y="88"/>
                  </a:cubicBezTo>
                  <a:cubicBezTo>
                    <a:pt x="27" y="88"/>
                    <a:pt x="28" y="86"/>
                    <a:pt x="33" y="85"/>
                  </a:cubicBezTo>
                  <a:cubicBezTo>
                    <a:pt x="33" y="85"/>
                    <a:pt x="33" y="85"/>
                    <a:pt x="33" y="84"/>
                  </a:cubicBezTo>
                  <a:cubicBezTo>
                    <a:pt x="34" y="84"/>
                    <a:pt x="34" y="84"/>
                    <a:pt x="34" y="85"/>
                  </a:cubicBezTo>
                  <a:cubicBezTo>
                    <a:pt x="35" y="85"/>
                    <a:pt x="36" y="85"/>
                    <a:pt x="38" y="85"/>
                  </a:cubicBezTo>
                  <a:cubicBezTo>
                    <a:pt x="47" y="85"/>
                    <a:pt x="47" y="88"/>
                    <a:pt x="56" y="88"/>
                  </a:cubicBezTo>
                  <a:cubicBezTo>
                    <a:pt x="65" y="88"/>
                    <a:pt x="65" y="85"/>
                    <a:pt x="74" y="85"/>
                  </a:cubicBezTo>
                  <a:cubicBezTo>
                    <a:pt x="83" y="85"/>
                    <a:pt x="83" y="88"/>
                    <a:pt x="92" y="88"/>
                  </a:cubicBezTo>
                  <a:cubicBezTo>
                    <a:pt x="101" y="88"/>
                    <a:pt x="101" y="85"/>
                    <a:pt x="110" y="85"/>
                  </a:cubicBezTo>
                  <a:cubicBezTo>
                    <a:pt x="111" y="85"/>
                    <a:pt x="113" y="85"/>
                    <a:pt x="114" y="85"/>
                  </a:cubicBezTo>
                  <a:cubicBezTo>
                    <a:pt x="115" y="84"/>
                    <a:pt x="117" y="80"/>
                    <a:pt x="119" y="82"/>
                  </a:cubicBezTo>
                  <a:cubicBezTo>
                    <a:pt x="119" y="84"/>
                    <a:pt x="116" y="84"/>
                    <a:pt x="114" y="85"/>
                  </a:cubicBezTo>
                  <a:cubicBezTo>
                    <a:pt x="118" y="86"/>
                    <a:pt x="120" y="87"/>
                    <a:pt x="125" y="88"/>
                  </a:cubicBezTo>
                  <a:cubicBezTo>
                    <a:pt x="126" y="87"/>
                    <a:pt x="126" y="87"/>
                    <a:pt x="127" y="87"/>
                  </a:cubicBezTo>
                  <a:cubicBezTo>
                    <a:pt x="127" y="87"/>
                    <a:pt x="127" y="88"/>
                    <a:pt x="127" y="88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37" y="88"/>
                    <a:pt x="137" y="85"/>
                    <a:pt x="146" y="85"/>
                  </a:cubicBezTo>
                  <a:cubicBezTo>
                    <a:pt x="155" y="85"/>
                    <a:pt x="157" y="88"/>
                    <a:pt x="166" y="88"/>
                  </a:cubicBezTo>
                  <a:cubicBezTo>
                    <a:pt x="172" y="88"/>
                    <a:pt x="174" y="86"/>
                    <a:pt x="178" y="85"/>
                  </a:cubicBezTo>
                  <a:cubicBezTo>
                    <a:pt x="179" y="85"/>
                    <a:pt x="179" y="85"/>
                    <a:pt x="179" y="84"/>
                  </a:cubicBezTo>
                  <a:cubicBezTo>
                    <a:pt x="179" y="84"/>
                    <a:pt x="180" y="84"/>
                    <a:pt x="180" y="85"/>
                  </a:cubicBezTo>
                  <a:cubicBezTo>
                    <a:pt x="181" y="85"/>
                    <a:pt x="182" y="85"/>
                    <a:pt x="184" y="85"/>
                  </a:cubicBezTo>
                  <a:cubicBezTo>
                    <a:pt x="193" y="85"/>
                    <a:pt x="193" y="88"/>
                    <a:pt x="202" y="88"/>
                  </a:cubicBezTo>
                  <a:cubicBezTo>
                    <a:pt x="211" y="88"/>
                    <a:pt x="211" y="85"/>
                    <a:pt x="220" y="85"/>
                  </a:cubicBezTo>
                  <a:cubicBezTo>
                    <a:pt x="229" y="85"/>
                    <a:pt x="229" y="88"/>
                    <a:pt x="238" y="88"/>
                  </a:cubicBezTo>
                  <a:cubicBezTo>
                    <a:pt x="247" y="88"/>
                    <a:pt x="247" y="85"/>
                    <a:pt x="256" y="85"/>
                  </a:cubicBezTo>
                  <a:cubicBezTo>
                    <a:pt x="257" y="85"/>
                    <a:pt x="258" y="85"/>
                    <a:pt x="259" y="85"/>
                  </a:cubicBezTo>
                  <a:cubicBezTo>
                    <a:pt x="261" y="84"/>
                    <a:pt x="262" y="80"/>
                    <a:pt x="265" y="82"/>
                  </a:cubicBezTo>
                  <a:cubicBezTo>
                    <a:pt x="265" y="84"/>
                    <a:pt x="262" y="84"/>
                    <a:pt x="260" y="85"/>
                  </a:cubicBezTo>
                  <a:cubicBezTo>
                    <a:pt x="264" y="86"/>
                    <a:pt x="266" y="87"/>
                    <a:pt x="271" y="88"/>
                  </a:cubicBezTo>
                  <a:cubicBezTo>
                    <a:pt x="271" y="87"/>
                    <a:pt x="272" y="87"/>
                    <a:pt x="273" y="87"/>
                  </a:cubicBezTo>
                  <a:cubicBezTo>
                    <a:pt x="273" y="87"/>
                    <a:pt x="273" y="88"/>
                    <a:pt x="273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83" y="88"/>
                    <a:pt x="283" y="85"/>
                    <a:pt x="292" y="85"/>
                  </a:cubicBezTo>
                  <a:cubicBezTo>
                    <a:pt x="301" y="85"/>
                    <a:pt x="302" y="88"/>
                    <a:pt x="311" y="88"/>
                  </a:cubicBezTo>
                  <a:cubicBezTo>
                    <a:pt x="318" y="88"/>
                    <a:pt x="320" y="86"/>
                    <a:pt x="324" y="85"/>
                  </a:cubicBezTo>
                  <a:cubicBezTo>
                    <a:pt x="324" y="85"/>
                    <a:pt x="325" y="85"/>
                    <a:pt x="325" y="84"/>
                  </a:cubicBezTo>
                  <a:cubicBezTo>
                    <a:pt x="325" y="84"/>
                    <a:pt x="325" y="84"/>
                    <a:pt x="325" y="85"/>
                  </a:cubicBezTo>
                  <a:cubicBezTo>
                    <a:pt x="327" y="85"/>
                    <a:pt x="328" y="85"/>
                    <a:pt x="329" y="85"/>
                  </a:cubicBezTo>
                  <a:cubicBezTo>
                    <a:pt x="338" y="85"/>
                    <a:pt x="338" y="88"/>
                    <a:pt x="347" y="88"/>
                  </a:cubicBezTo>
                  <a:cubicBezTo>
                    <a:pt x="356" y="88"/>
                    <a:pt x="356" y="85"/>
                    <a:pt x="365" y="85"/>
                  </a:cubicBezTo>
                  <a:cubicBezTo>
                    <a:pt x="374" y="85"/>
                    <a:pt x="374" y="88"/>
                    <a:pt x="383" y="88"/>
                  </a:cubicBezTo>
                  <a:cubicBezTo>
                    <a:pt x="392" y="88"/>
                    <a:pt x="392" y="85"/>
                    <a:pt x="401" y="85"/>
                  </a:cubicBezTo>
                  <a:cubicBezTo>
                    <a:pt x="403" y="85"/>
                    <a:pt x="404" y="85"/>
                    <a:pt x="405" y="85"/>
                  </a:cubicBezTo>
                  <a:cubicBezTo>
                    <a:pt x="407" y="84"/>
                    <a:pt x="408" y="80"/>
                    <a:pt x="411" y="82"/>
                  </a:cubicBezTo>
                  <a:cubicBezTo>
                    <a:pt x="410" y="84"/>
                    <a:pt x="408" y="84"/>
                    <a:pt x="406" y="85"/>
                  </a:cubicBezTo>
                  <a:cubicBezTo>
                    <a:pt x="410" y="86"/>
                    <a:pt x="412" y="87"/>
                    <a:pt x="417" y="88"/>
                  </a:cubicBezTo>
                  <a:cubicBezTo>
                    <a:pt x="417" y="87"/>
                    <a:pt x="418" y="87"/>
                    <a:pt x="419" y="87"/>
                  </a:cubicBezTo>
                  <a:cubicBezTo>
                    <a:pt x="419" y="87"/>
                    <a:pt x="419" y="88"/>
                    <a:pt x="418" y="88"/>
                  </a:cubicBezTo>
                  <a:cubicBezTo>
                    <a:pt x="420" y="88"/>
                    <a:pt x="420" y="88"/>
                    <a:pt x="420" y="88"/>
                  </a:cubicBezTo>
                  <a:cubicBezTo>
                    <a:pt x="429" y="88"/>
                    <a:pt x="429" y="85"/>
                    <a:pt x="438" y="85"/>
                  </a:cubicBezTo>
                  <a:cubicBezTo>
                    <a:pt x="447" y="85"/>
                    <a:pt x="448" y="88"/>
                    <a:pt x="457" y="88"/>
                  </a:cubicBezTo>
                  <a:cubicBezTo>
                    <a:pt x="464" y="88"/>
                    <a:pt x="466" y="86"/>
                    <a:pt x="470" y="85"/>
                  </a:cubicBezTo>
                  <a:cubicBezTo>
                    <a:pt x="470" y="85"/>
                    <a:pt x="471" y="85"/>
                    <a:pt x="471" y="84"/>
                  </a:cubicBezTo>
                  <a:cubicBezTo>
                    <a:pt x="471" y="84"/>
                    <a:pt x="471" y="84"/>
                    <a:pt x="471" y="85"/>
                  </a:cubicBezTo>
                  <a:cubicBezTo>
                    <a:pt x="472" y="85"/>
                    <a:pt x="474" y="85"/>
                    <a:pt x="475" y="85"/>
                  </a:cubicBezTo>
                  <a:cubicBezTo>
                    <a:pt x="484" y="85"/>
                    <a:pt x="484" y="88"/>
                    <a:pt x="493" y="88"/>
                  </a:cubicBezTo>
                  <a:cubicBezTo>
                    <a:pt x="502" y="88"/>
                    <a:pt x="502" y="85"/>
                    <a:pt x="511" y="85"/>
                  </a:cubicBezTo>
                  <a:cubicBezTo>
                    <a:pt x="520" y="85"/>
                    <a:pt x="520" y="88"/>
                    <a:pt x="529" y="88"/>
                  </a:cubicBezTo>
                  <a:cubicBezTo>
                    <a:pt x="538" y="88"/>
                    <a:pt x="538" y="85"/>
                    <a:pt x="547" y="85"/>
                  </a:cubicBezTo>
                  <a:cubicBezTo>
                    <a:pt x="549" y="85"/>
                    <a:pt x="550" y="85"/>
                    <a:pt x="551" y="85"/>
                  </a:cubicBezTo>
                  <a:cubicBezTo>
                    <a:pt x="553" y="84"/>
                    <a:pt x="554" y="80"/>
                    <a:pt x="556" y="82"/>
                  </a:cubicBezTo>
                  <a:cubicBezTo>
                    <a:pt x="556" y="84"/>
                    <a:pt x="554" y="84"/>
                    <a:pt x="552" y="85"/>
                  </a:cubicBezTo>
                  <a:cubicBezTo>
                    <a:pt x="556" y="86"/>
                    <a:pt x="558" y="87"/>
                    <a:pt x="563" y="88"/>
                  </a:cubicBezTo>
                  <a:cubicBezTo>
                    <a:pt x="563" y="87"/>
                    <a:pt x="564" y="87"/>
                    <a:pt x="565" y="87"/>
                  </a:cubicBezTo>
                  <a:cubicBezTo>
                    <a:pt x="565" y="87"/>
                    <a:pt x="565" y="88"/>
                    <a:pt x="564" y="88"/>
                  </a:cubicBezTo>
                  <a:cubicBezTo>
                    <a:pt x="565" y="88"/>
                    <a:pt x="565" y="88"/>
                    <a:pt x="565" y="88"/>
                  </a:cubicBezTo>
                  <a:cubicBezTo>
                    <a:pt x="574" y="88"/>
                    <a:pt x="574" y="85"/>
                    <a:pt x="583" y="85"/>
                  </a:cubicBezTo>
                  <a:cubicBezTo>
                    <a:pt x="592" y="85"/>
                    <a:pt x="594" y="88"/>
                    <a:pt x="603" y="88"/>
                  </a:cubicBezTo>
                  <a:cubicBezTo>
                    <a:pt x="610" y="88"/>
                    <a:pt x="612" y="86"/>
                    <a:pt x="616" y="85"/>
                  </a:cubicBezTo>
                  <a:cubicBezTo>
                    <a:pt x="616" y="85"/>
                    <a:pt x="616" y="85"/>
                    <a:pt x="616" y="84"/>
                  </a:cubicBezTo>
                  <a:cubicBezTo>
                    <a:pt x="617" y="84"/>
                    <a:pt x="617" y="84"/>
                    <a:pt x="617" y="85"/>
                  </a:cubicBezTo>
                  <a:cubicBezTo>
                    <a:pt x="618" y="85"/>
                    <a:pt x="620" y="85"/>
                    <a:pt x="621" y="85"/>
                  </a:cubicBezTo>
                  <a:cubicBezTo>
                    <a:pt x="630" y="85"/>
                    <a:pt x="630" y="88"/>
                    <a:pt x="639" y="88"/>
                  </a:cubicBezTo>
                  <a:cubicBezTo>
                    <a:pt x="648" y="88"/>
                    <a:pt x="648" y="85"/>
                    <a:pt x="657" y="85"/>
                  </a:cubicBezTo>
                  <a:cubicBezTo>
                    <a:pt x="666" y="85"/>
                    <a:pt x="666" y="88"/>
                    <a:pt x="675" y="88"/>
                  </a:cubicBezTo>
                  <a:cubicBezTo>
                    <a:pt x="684" y="88"/>
                    <a:pt x="684" y="85"/>
                    <a:pt x="693" y="85"/>
                  </a:cubicBezTo>
                  <a:cubicBezTo>
                    <a:pt x="695" y="85"/>
                    <a:pt x="696" y="85"/>
                    <a:pt x="697" y="85"/>
                  </a:cubicBezTo>
                  <a:cubicBezTo>
                    <a:pt x="699" y="84"/>
                    <a:pt x="700" y="80"/>
                    <a:pt x="702" y="82"/>
                  </a:cubicBezTo>
                  <a:cubicBezTo>
                    <a:pt x="702" y="84"/>
                    <a:pt x="700" y="84"/>
                    <a:pt x="697" y="85"/>
                  </a:cubicBezTo>
                  <a:cubicBezTo>
                    <a:pt x="702" y="86"/>
                    <a:pt x="703" y="87"/>
                    <a:pt x="708" y="88"/>
                  </a:cubicBezTo>
                  <a:cubicBezTo>
                    <a:pt x="709" y="87"/>
                    <a:pt x="710" y="87"/>
                    <a:pt x="711" y="87"/>
                  </a:cubicBezTo>
                  <a:cubicBezTo>
                    <a:pt x="711" y="87"/>
                    <a:pt x="710" y="88"/>
                    <a:pt x="710" y="88"/>
                  </a:cubicBezTo>
                  <a:cubicBezTo>
                    <a:pt x="711" y="88"/>
                    <a:pt x="711" y="88"/>
                    <a:pt x="711" y="88"/>
                  </a:cubicBezTo>
                  <a:cubicBezTo>
                    <a:pt x="720" y="88"/>
                    <a:pt x="720" y="85"/>
                    <a:pt x="729" y="85"/>
                  </a:cubicBezTo>
                  <a:cubicBezTo>
                    <a:pt x="738" y="85"/>
                    <a:pt x="740" y="88"/>
                    <a:pt x="749" y="88"/>
                  </a:cubicBezTo>
                  <a:cubicBezTo>
                    <a:pt x="756" y="88"/>
                    <a:pt x="757" y="86"/>
                    <a:pt x="762" y="85"/>
                  </a:cubicBezTo>
                  <a:cubicBezTo>
                    <a:pt x="762" y="85"/>
                    <a:pt x="762" y="85"/>
                    <a:pt x="762" y="84"/>
                  </a:cubicBezTo>
                  <a:cubicBezTo>
                    <a:pt x="763" y="84"/>
                    <a:pt x="763" y="84"/>
                    <a:pt x="763" y="85"/>
                  </a:cubicBezTo>
                  <a:cubicBezTo>
                    <a:pt x="764" y="85"/>
                    <a:pt x="765" y="85"/>
                    <a:pt x="767" y="85"/>
                  </a:cubicBezTo>
                  <a:cubicBezTo>
                    <a:pt x="776" y="85"/>
                    <a:pt x="776" y="88"/>
                    <a:pt x="785" y="88"/>
                  </a:cubicBezTo>
                  <a:cubicBezTo>
                    <a:pt x="794" y="88"/>
                    <a:pt x="794" y="85"/>
                    <a:pt x="803" y="85"/>
                  </a:cubicBezTo>
                  <a:cubicBezTo>
                    <a:pt x="812" y="85"/>
                    <a:pt x="812" y="88"/>
                    <a:pt x="821" y="88"/>
                  </a:cubicBezTo>
                  <a:cubicBezTo>
                    <a:pt x="830" y="88"/>
                    <a:pt x="830" y="85"/>
                    <a:pt x="839" y="85"/>
                  </a:cubicBezTo>
                  <a:cubicBezTo>
                    <a:pt x="841" y="85"/>
                    <a:pt x="842" y="85"/>
                    <a:pt x="843" y="85"/>
                  </a:cubicBezTo>
                  <a:cubicBezTo>
                    <a:pt x="845" y="84"/>
                    <a:pt x="846" y="80"/>
                    <a:pt x="848" y="82"/>
                  </a:cubicBezTo>
                  <a:cubicBezTo>
                    <a:pt x="848" y="84"/>
                    <a:pt x="845" y="84"/>
                    <a:pt x="843" y="85"/>
                  </a:cubicBezTo>
                  <a:cubicBezTo>
                    <a:pt x="848" y="86"/>
                    <a:pt x="849" y="87"/>
                    <a:pt x="854" y="88"/>
                  </a:cubicBezTo>
                  <a:cubicBezTo>
                    <a:pt x="855" y="87"/>
                    <a:pt x="856" y="87"/>
                    <a:pt x="856" y="87"/>
                  </a:cubicBezTo>
                  <a:cubicBezTo>
                    <a:pt x="856" y="87"/>
                    <a:pt x="856" y="88"/>
                    <a:pt x="856" y="88"/>
                  </a:cubicBezTo>
                  <a:cubicBezTo>
                    <a:pt x="857" y="88"/>
                    <a:pt x="857" y="88"/>
                    <a:pt x="857" y="88"/>
                  </a:cubicBezTo>
                  <a:cubicBezTo>
                    <a:pt x="866" y="88"/>
                    <a:pt x="866" y="85"/>
                    <a:pt x="875" y="85"/>
                  </a:cubicBezTo>
                  <a:cubicBezTo>
                    <a:pt x="884" y="85"/>
                    <a:pt x="886" y="88"/>
                    <a:pt x="895" y="88"/>
                  </a:cubicBezTo>
                  <a:cubicBezTo>
                    <a:pt x="902" y="88"/>
                    <a:pt x="903" y="86"/>
                    <a:pt x="908" y="85"/>
                  </a:cubicBezTo>
                  <a:cubicBezTo>
                    <a:pt x="908" y="85"/>
                    <a:pt x="908" y="85"/>
                    <a:pt x="908" y="84"/>
                  </a:cubicBezTo>
                  <a:cubicBezTo>
                    <a:pt x="909" y="84"/>
                    <a:pt x="909" y="84"/>
                    <a:pt x="909" y="85"/>
                  </a:cubicBezTo>
                  <a:cubicBezTo>
                    <a:pt x="910" y="85"/>
                    <a:pt x="911" y="85"/>
                    <a:pt x="913" y="85"/>
                  </a:cubicBezTo>
                  <a:cubicBezTo>
                    <a:pt x="922" y="85"/>
                    <a:pt x="922" y="88"/>
                    <a:pt x="931" y="88"/>
                  </a:cubicBezTo>
                  <a:cubicBezTo>
                    <a:pt x="940" y="88"/>
                    <a:pt x="940" y="85"/>
                    <a:pt x="949" y="85"/>
                  </a:cubicBezTo>
                  <a:cubicBezTo>
                    <a:pt x="958" y="85"/>
                    <a:pt x="958" y="88"/>
                    <a:pt x="967" y="88"/>
                  </a:cubicBezTo>
                  <a:cubicBezTo>
                    <a:pt x="976" y="88"/>
                    <a:pt x="976" y="85"/>
                    <a:pt x="985" y="85"/>
                  </a:cubicBezTo>
                  <a:cubicBezTo>
                    <a:pt x="986" y="85"/>
                    <a:pt x="988" y="85"/>
                    <a:pt x="989" y="85"/>
                  </a:cubicBezTo>
                  <a:cubicBezTo>
                    <a:pt x="990" y="84"/>
                    <a:pt x="992" y="80"/>
                    <a:pt x="994" y="82"/>
                  </a:cubicBezTo>
                  <a:cubicBezTo>
                    <a:pt x="994" y="84"/>
                    <a:pt x="991" y="84"/>
                    <a:pt x="989" y="85"/>
                  </a:cubicBezTo>
                  <a:cubicBezTo>
                    <a:pt x="993" y="86"/>
                    <a:pt x="995" y="87"/>
                    <a:pt x="1000" y="88"/>
                  </a:cubicBezTo>
                  <a:cubicBezTo>
                    <a:pt x="1001" y="87"/>
                    <a:pt x="1002" y="87"/>
                    <a:pt x="1002" y="87"/>
                  </a:cubicBezTo>
                  <a:cubicBezTo>
                    <a:pt x="1002" y="87"/>
                    <a:pt x="1002" y="88"/>
                    <a:pt x="1002" y="88"/>
                  </a:cubicBezTo>
                  <a:cubicBezTo>
                    <a:pt x="1003" y="88"/>
                    <a:pt x="1003" y="88"/>
                    <a:pt x="1003" y="88"/>
                  </a:cubicBezTo>
                  <a:cubicBezTo>
                    <a:pt x="1012" y="88"/>
                    <a:pt x="1012" y="85"/>
                    <a:pt x="1021" y="85"/>
                  </a:cubicBezTo>
                  <a:cubicBezTo>
                    <a:pt x="1030" y="85"/>
                    <a:pt x="1032" y="88"/>
                    <a:pt x="1041" y="88"/>
                  </a:cubicBezTo>
                  <a:cubicBezTo>
                    <a:pt x="1047" y="88"/>
                    <a:pt x="1049" y="86"/>
                    <a:pt x="1053" y="85"/>
                  </a:cubicBezTo>
                  <a:cubicBezTo>
                    <a:pt x="1054" y="85"/>
                    <a:pt x="1054" y="85"/>
                    <a:pt x="1054" y="84"/>
                  </a:cubicBezTo>
                  <a:cubicBezTo>
                    <a:pt x="1054" y="84"/>
                    <a:pt x="1055" y="84"/>
                    <a:pt x="1055" y="85"/>
                  </a:cubicBezTo>
                  <a:cubicBezTo>
                    <a:pt x="1056" y="85"/>
                    <a:pt x="1057" y="85"/>
                    <a:pt x="1059" y="85"/>
                  </a:cubicBezTo>
                  <a:cubicBezTo>
                    <a:pt x="1068" y="85"/>
                    <a:pt x="1068" y="88"/>
                    <a:pt x="1077" y="88"/>
                  </a:cubicBezTo>
                  <a:cubicBezTo>
                    <a:pt x="1086" y="88"/>
                    <a:pt x="1086" y="85"/>
                    <a:pt x="1095" y="85"/>
                  </a:cubicBezTo>
                  <a:cubicBezTo>
                    <a:pt x="1104" y="85"/>
                    <a:pt x="1104" y="88"/>
                    <a:pt x="1113" y="88"/>
                  </a:cubicBezTo>
                  <a:cubicBezTo>
                    <a:pt x="1122" y="88"/>
                    <a:pt x="1122" y="85"/>
                    <a:pt x="1131" y="85"/>
                  </a:cubicBezTo>
                  <a:cubicBezTo>
                    <a:pt x="1132" y="85"/>
                    <a:pt x="1133" y="85"/>
                    <a:pt x="1134" y="85"/>
                  </a:cubicBezTo>
                  <a:cubicBezTo>
                    <a:pt x="1136" y="84"/>
                    <a:pt x="1137" y="80"/>
                    <a:pt x="1140" y="82"/>
                  </a:cubicBezTo>
                  <a:cubicBezTo>
                    <a:pt x="1140" y="84"/>
                    <a:pt x="1137" y="84"/>
                    <a:pt x="1135" y="85"/>
                  </a:cubicBezTo>
                  <a:cubicBezTo>
                    <a:pt x="1139" y="86"/>
                    <a:pt x="1141" y="87"/>
                    <a:pt x="1146" y="88"/>
                  </a:cubicBezTo>
                  <a:cubicBezTo>
                    <a:pt x="1146" y="87"/>
                    <a:pt x="1147" y="87"/>
                    <a:pt x="1148" y="87"/>
                  </a:cubicBezTo>
                  <a:cubicBezTo>
                    <a:pt x="1148" y="87"/>
                    <a:pt x="1148" y="88"/>
                    <a:pt x="1148" y="88"/>
                  </a:cubicBezTo>
                  <a:cubicBezTo>
                    <a:pt x="1149" y="88"/>
                    <a:pt x="1149" y="88"/>
                    <a:pt x="1149" y="88"/>
                  </a:cubicBezTo>
                  <a:cubicBezTo>
                    <a:pt x="1158" y="88"/>
                    <a:pt x="1158" y="85"/>
                    <a:pt x="1167" y="85"/>
                  </a:cubicBezTo>
                  <a:cubicBezTo>
                    <a:pt x="1176" y="85"/>
                    <a:pt x="1177" y="88"/>
                    <a:pt x="1186" y="88"/>
                  </a:cubicBezTo>
                  <a:cubicBezTo>
                    <a:pt x="1193" y="88"/>
                    <a:pt x="1195" y="86"/>
                    <a:pt x="1199" y="85"/>
                  </a:cubicBezTo>
                  <a:cubicBezTo>
                    <a:pt x="1199" y="85"/>
                    <a:pt x="1200" y="85"/>
                    <a:pt x="1200" y="84"/>
                  </a:cubicBezTo>
                  <a:cubicBezTo>
                    <a:pt x="1200" y="84"/>
                    <a:pt x="1200" y="84"/>
                    <a:pt x="1200" y="85"/>
                  </a:cubicBezTo>
                  <a:cubicBezTo>
                    <a:pt x="1202" y="85"/>
                    <a:pt x="1203" y="85"/>
                    <a:pt x="1204" y="85"/>
                  </a:cubicBezTo>
                  <a:cubicBezTo>
                    <a:pt x="1214" y="85"/>
                    <a:pt x="1214" y="88"/>
                    <a:pt x="1223" y="88"/>
                  </a:cubicBezTo>
                  <a:cubicBezTo>
                    <a:pt x="1232" y="88"/>
                    <a:pt x="1232" y="85"/>
                    <a:pt x="1241" y="85"/>
                  </a:cubicBezTo>
                  <a:cubicBezTo>
                    <a:pt x="1250" y="85"/>
                    <a:pt x="1250" y="88"/>
                    <a:pt x="1259" y="88"/>
                  </a:cubicBezTo>
                  <a:cubicBezTo>
                    <a:pt x="1268" y="88"/>
                    <a:pt x="1268" y="85"/>
                    <a:pt x="1277" y="85"/>
                  </a:cubicBezTo>
                  <a:cubicBezTo>
                    <a:pt x="1278" y="85"/>
                    <a:pt x="1279" y="85"/>
                    <a:pt x="1280" y="85"/>
                  </a:cubicBezTo>
                  <a:cubicBezTo>
                    <a:pt x="1282" y="84"/>
                    <a:pt x="1283" y="80"/>
                    <a:pt x="1286" y="82"/>
                  </a:cubicBezTo>
                  <a:cubicBezTo>
                    <a:pt x="1285" y="84"/>
                    <a:pt x="1283" y="84"/>
                    <a:pt x="1281" y="85"/>
                  </a:cubicBezTo>
                  <a:cubicBezTo>
                    <a:pt x="1285" y="86"/>
                    <a:pt x="1287" y="87"/>
                    <a:pt x="1292" y="88"/>
                  </a:cubicBezTo>
                  <a:cubicBezTo>
                    <a:pt x="1292" y="87"/>
                    <a:pt x="1293" y="87"/>
                    <a:pt x="1294" y="87"/>
                  </a:cubicBezTo>
                  <a:cubicBezTo>
                    <a:pt x="1294" y="87"/>
                    <a:pt x="1294" y="88"/>
                    <a:pt x="1293" y="88"/>
                  </a:cubicBezTo>
                  <a:cubicBezTo>
                    <a:pt x="1295" y="88"/>
                    <a:pt x="1295" y="88"/>
                    <a:pt x="1295" y="88"/>
                  </a:cubicBezTo>
                  <a:cubicBezTo>
                    <a:pt x="1304" y="88"/>
                    <a:pt x="1304" y="85"/>
                    <a:pt x="1313" y="85"/>
                  </a:cubicBezTo>
                  <a:cubicBezTo>
                    <a:pt x="1322" y="85"/>
                    <a:pt x="1323" y="88"/>
                    <a:pt x="1332" y="88"/>
                  </a:cubicBezTo>
                  <a:cubicBezTo>
                    <a:pt x="1339" y="88"/>
                    <a:pt x="1341" y="86"/>
                    <a:pt x="1345" y="85"/>
                  </a:cubicBezTo>
                  <a:cubicBezTo>
                    <a:pt x="1345" y="85"/>
                    <a:pt x="1346" y="85"/>
                    <a:pt x="1346" y="84"/>
                  </a:cubicBezTo>
                  <a:cubicBezTo>
                    <a:pt x="1346" y="84"/>
                    <a:pt x="1346" y="84"/>
                    <a:pt x="1346" y="85"/>
                  </a:cubicBezTo>
                  <a:cubicBezTo>
                    <a:pt x="1347" y="85"/>
                    <a:pt x="1349" y="85"/>
                    <a:pt x="1350" y="85"/>
                  </a:cubicBezTo>
                  <a:cubicBezTo>
                    <a:pt x="1359" y="85"/>
                    <a:pt x="1359" y="88"/>
                    <a:pt x="1368" y="88"/>
                  </a:cubicBezTo>
                  <a:cubicBezTo>
                    <a:pt x="1377" y="88"/>
                    <a:pt x="1377" y="85"/>
                    <a:pt x="1386" y="85"/>
                  </a:cubicBezTo>
                  <a:cubicBezTo>
                    <a:pt x="1395" y="85"/>
                    <a:pt x="1395" y="88"/>
                    <a:pt x="1404" y="88"/>
                  </a:cubicBezTo>
                  <a:cubicBezTo>
                    <a:pt x="1413" y="88"/>
                    <a:pt x="1413" y="85"/>
                    <a:pt x="1422" y="85"/>
                  </a:cubicBezTo>
                  <a:cubicBezTo>
                    <a:pt x="1424" y="85"/>
                    <a:pt x="1425" y="85"/>
                    <a:pt x="1426" y="85"/>
                  </a:cubicBezTo>
                  <a:cubicBezTo>
                    <a:pt x="1428" y="84"/>
                    <a:pt x="1429" y="80"/>
                    <a:pt x="1431" y="82"/>
                  </a:cubicBezTo>
                  <a:cubicBezTo>
                    <a:pt x="1431" y="84"/>
                    <a:pt x="1429" y="84"/>
                    <a:pt x="1427" y="85"/>
                  </a:cubicBezTo>
                  <a:cubicBezTo>
                    <a:pt x="1431" y="86"/>
                    <a:pt x="1433" y="87"/>
                    <a:pt x="1438" y="88"/>
                  </a:cubicBezTo>
                  <a:cubicBezTo>
                    <a:pt x="1438" y="87"/>
                    <a:pt x="1439" y="87"/>
                    <a:pt x="1440" y="87"/>
                  </a:cubicBezTo>
                  <a:cubicBezTo>
                    <a:pt x="1440" y="87"/>
                    <a:pt x="1440" y="88"/>
                    <a:pt x="1439" y="88"/>
                  </a:cubicBezTo>
                  <a:cubicBezTo>
                    <a:pt x="1440" y="88"/>
                    <a:pt x="1440" y="88"/>
                    <a:pt x="1440" y="88"/>
                  </a:cubicBezTo>
                  <a:cubicBezTo>
                    <a:pt x="1449" y="88"/>
                    <a:pt x="1449" y="85"/>
                    <a:pt x="1458" y="85"/>
                  </a:cubicBezTo>
                  <a:cubicBezTo>
                    <a:pt x="1467" y="85"/>
                    <a:pt x="1469" y="88"/>
                    <a:pt x="1478" y="88"/>
                  </a:cubicBezTo>
                  <a:cubicBezTo>
                    <a:pt x="1485" y="88"/>
                    <a:pt x="1487" y="86"/>
                    <a:pt x="1491" y="85"/>
                  </a:cubicBezTo>
                  <a:cubicBezTo>
                    <a:pt x="1491" y="85"/>
                    <a:pt x="1491" y="85"/>
                    <a:pt x="1491" y="84"/>
                  </a:cubicBezTo>
                  <a:cubicBezTo>
                    <a:pt x="1492" y="84"/>
                    <a:pt x="1492" y="84"/>
                    <a:pt x="1492" y="85"/>
                  </a:cubicBezTo>
                  <a:cubicBezTo>
                    <a:pt x="1493" y="85"/>
                    <a:pt x="1495" y="85"/>
                    <a:pt x="1496" y="85"/>
                  </a:cubicBezTo>
                  <a:cubicBezTo>
                    <a:pt x="1505" y="85"/>
                    <a:pt x="1505" y="88"/>
                    <a:pt x="1514" y="88"/>
                  </a:cubicBezTo>
                  <a:cubicBezTo>
                    <a:pt x="1523" y="88"/>
                    <a:pt x="1523" y="85"/>
                    <a:pt x="1532" y="85"/>
                  </a:cubicBezTo>
                  <a:cubicBezTo>
                    <a:pt x="1541" y="85"/>
                    <a:pt x="1541" y="88"/>
                    <a:pt x="1550" y="88"/>
                  </a:cubicBezTo>
                  <a:cubicBezTo>
                    <a:pt x="1559" y="88"/>
                    <a:pt x="1559" y="85"/>
                    <a:pt x="1568" y="85"/>
                  </a:cubicBezTo>
                  <a:cubicBezTo>
                    <a:pt x="1570" y="85"/>
                    <a:pt x="1571" y="85"/>
                    <a:pt x="1572" y="85"/>
                  </a:cubicBezTo>
                  <a:cubicBezTo>
                    <a:pt x="1574" y="84"/>
                    <a:pt x="1575" y="80"/>
                    <a:pt x="1577" y="82"/>
                  </a:cubicBezTo>
                  <a:cubicBezTo>
                    <a:pt x="1577" y="84"/>
                    <a:pt x="1575" y="84"/>
                    <a:pt x="1572" y="85"/>
                  </a:cubicBezTo>
                  <a:cubicBezTo>
                    <a:pt x="1577" y="86"/>
                    <a:pt x="1578" y="87"/>
                    <a:pt x="1584" y="88"/>
                  </a:cubicBezTo>
                  <a:cubicBezTo>
                    <a:pt x="1584" y="87"/>
                    <a:pt x="1585" y="87"/>
                    <a:pt x="1586" y="87"/>
                  </a:cubicBezTo>
                  <a:cubicBezTo>
                    <a:pt x="1586" y="87"/>
                    <a:pt x="1585" y="88"/>
                    <a:pt x="1585" y="88"/>
                  </a:cubicBezTo>
                  <a:cubicBezTo>
                    <a:pt x="1586" y="88"/>
                    <a:pt x="1586" y="88"/>
                    <a:pt x="1586" y="88"/>
                  </a:cubicBezTo>
                  <a:cubicBezTo>
                    <a:pt x="1595" y="88"/>
                    <a:pt x="1595" y="85"/>
                    <a:pt x="1604" y="85"/>
                  </a:cubicBezTo>
                  <a:cubicBezTo>
                    <a:pt x="1613" y="85"/>
                    <a:pt x="1615" y="88"/>
                    <a:pt x="1624" y="88"/>
                  </a:cubicBezTo>
                  <a:cubicBezTo>
                    <a:pt x="1631" y="88"/>
                    <a:pt x="1632" y="86"/>
                    <a:pt x="1637" y="85"/>
                  </a:cubicBezTo>
                  <a:cubicBezTo>
                    <a:pt x="1637" y="85"/>
                    <a:pt x="1637" y="85"/>
                    <a:pt x="1637" y="84"/>
                  </a:cubicBezTo>
                  <a:cubicBezTo>
                    <a:pt x="1638" y="84"/>
                    <a:pt x="1638" y="84"/>
                    <a:pt x="1638" y="85"/>
                  </a:cubicBezTo>
                  <a:cubicBezTo>
                    <a:pt x="1639" y="85"/>
                    <a:pt x="1640" y="85"/>
                    <a:pt x="1642" y="85"/>
                  </a:cubicBezTo>
                  <a:cubicBezTo>
                    <a:pt x="1651" y="85"/>
                    <a:pt x="1651" y="88"/>
                    <a:pt x="1660" y="88"/>
                  </a:cubicBezTo>
                  <a:cubicBezTo>
                    <a:pt x="1669" y="88"/>
                    <a:pt x="1669" y="85"/>
                    <a:pt x="1678" y="85"/>
                  </a:cubicBezTo>
                  <a:cubicBezTo>
                    <a:pt x="1687" y="85"/>
                    <a:pt x="1687" y="88"/>
                    <a:pt x="1696" y="88"/>
                  </a:cubicBezTo>
                  <a:cubicBezTo>
                    <a:pt x="1705" y="88"/>
                    <a:pt x="1705" y="85"/>
                    <a:pt x="1714" y="85"/>
                  </a:cubicBezTo>
                  <a:cubicBezTo>
                    <a:pt x="1716" y="85"/>
                    <a:pt x="1717" y="85"/>
                    <a:pt x="1718" y="85"/>
                  </a:cubicBezTo>
                  <a:cubicBezTo>
                    <a:pt x="1720" y="84"/>
                    <a:pt x="1721" y="80"/>
                    <a:pt x="1723" y="82"/>
                  </a:cubicBezTo>
                  <a:cubicBezTo>
                    <a:pt x="1723" y="84"/>
                    <a:pt x="1720" y="84"/>
                    <a:pt x="1718" y="85"/>
                  </a:cubicBezTo>
                  <a:cubicBezTo>
                    <a:pt x="1723" y="86"/>
                    <a:pt x="1724" y="87"/>
                    <a:pt x="1729" y="88"/>
                  </a:cubicBezTo>
                  <a:cubicBezTo>
                    <a:pt x="1730" y="87"/>
                    <a:pt x="1731" y="87"/>
                    <a:pt x="1732" y="87"/>
                  </a:cubicBezTo>
                  <a:cubicBezTo>
                    <a:pt x="1731" y="87"/>
                    <a:pt x="1731" y="88"/>
                    <a:pt x="1731" y="88"/>
                  </a:cubicBezTo>
                  <a:cubicBezTo>
                    <a:pt x="1732" y="88"/>
                    <a:pt x="1732" y="88"/>
                    <a:pt x="1732" y="88"/>
                  </a:cubicBezTo>
                  <a:cubicBezTo>
                    <a:pt x="1741" y="88"/>
                    <a:pt x="1741" y="85"/>
                    <a:pt x="1750" y="85"/>
                  </a:cubicBezTo>
                  <a:cubicBezTo>
                    <a:pt x="1759" y="85"/>
                    <a:pt x="1761" y="88"/>
                    <a:pt x="1770" y="88"/>
                  </a:cubicBezTo>
                  <a:cubicBezTo>
                    <a:pt x="1777" y="88"/>
                    <a:pt x="1778" y="86"/>
                    <a:pt x="1783" y="85"/>
                  </a:cubicBezTo>
                  <a:cubicBezTo>
                    <a:pt x="1783" y="85"/>
                    <a:pt x="1783" y="85"/>
                    <a:pt x="1783" y="84"/>
                  </a:cubicBezTo>
                  <a:cubicBezTo>
                    <a:pt x="1784" y="84"/>
                    <a:pt x="1784" y="84"/>
                    <a:pt x="1784" y="85"/>
                  </a:cubicBezTo>
                  <a:cubicBezTo>
                    <a:pt x="1785" y="85"/>
                    <a:pt x="1786" y="85"/>
                    <a:pt x="1788" y="85"/>
                  </a:cubicBezTo>
                  <a:cubicBezTo>
                    <a:pt x="1797" y="85"/>
                    <a:pt x="1797" y="88"/>
                    <a:pt x="1806" y="88"/>
                  </a:cubicBezTo>
                  <a:cubicBezTo>
                    <a:pt x="1815" y="88"/>
                    <a:pt x="1815" y="85"/>
                    <a:pt x="1824" y="85"/>
                  </a:cubicBezTo>
                  <a:cubicBezTo>
                    <a:pt x="1833" y="85"/>
                    <a:pt x="1833" y="88"/>
                    <a:pt x="1842" y="88"/>
                  </a:cubicBezTo>
                  <a:cubicBezTo>
                    <a:pt x="1851" y="88"/>
                    <a:pt x="1851" y="85"/>
                    <a:pt x="1860" y="85"/>
                  </a:cubicBezTo>
                  <a:cubicBezTo>
                    <a:pt x="1861" y="85"/>
                    <a:pt x="1863" y="85"/>
                    <a:pt x="1864" y="85"/>
                  </a:cubicBezTo>
                  <a:cubicBezTo>
                    <a:pt x="1865" y="84"/>
                    <a:pt x="1867" y="80"/>
                    <a:pt x="1869" y="82"/>
                  </a:cubicBezTo>
                  <a:cubicBezTo>
                    <a:pt x="1869" y="84"/>
                    <a:pt x="1866" y="84"/>
                    <a:pt x="1864" y="85"/>
                  </a:cubicBezTo>
                  <a:cubicBezTo>
                    <a:pt x="1868" y="86"/>
                    <a:pt x="1870" y="87"/>
                    <a:pt x="1875" y="88"/>
                  </a:cubicBezTo>
                  <a:cubicBezTo>
                    <a:pt x="1876" y="87"/>
                    <a:pt x="1877" y="87"/>
                    <a:pt x="1877" y="87"/>
                  </a:cubicBezTo>
                  <a:cubicBezTo>
                    <a:pt x="1877" y="87"/>
                    <a:pt x="1877" y="88"/>
                    <a:pt x="1877" y="88"/>
                  </a:cubicBezTo>
                  <a:cubicBezTo>
                    <a:pt x="1878" y="88"/>
                    <a:pt x="1878" y="88"/>
                    <a:pt x="1878" y="88"/>
                  </a:cubicBezTo>
                  <a:cubicBezTo>
                    <a:pt x="1887" y="88"/>
                    <a:pt x="1887" y="85"/>
                    <a:pt x="1896" y="85"/>
                  </a:cubicBezTo>
                  <a:cubicBezTo>
                    <a:pt x="1905" y="85"/>
                    <a:pt x="1907" y="88"/>
                    <a:pt x="1916" y="88"/>
                  </a:cubicBezTo>
                  <a:cubicBezTo>
                    <a:pt x="1923" y="88"/>
                    <a:pt x="1924" y="86"/>
                    <a:pt x="1928" y="85"/>
                  </a:cubicBezTo>
                  <a:cubicBezTo>
                    <a:pt x="1929" y="85"/>
                    <a:pt x="1929" y="85"/>
                    <a:pt x="1929" y="84"/>
                  </a:cubicBezTo>
                  <a:cubicBezTo>
                    <a:pt x="1929" y="84"/>
                    <a:pt x="1930" y="84"/>
                    <a:pt x="1930" y="85"/>
                  </a:cubicBezTo>
                  <a:cubicBezTo>
                    <a:pt x="1931" y="85"/>
                    <a:pt x="1932" y="85"/>
                    <a:pt x="1934" y="85"/>
                  </a:cubicBezTo>
                  <a:cubicBezTo>
                    <a:pt x="1943" y="85"/>
                    <a:pt x="1943" y="88"/>
                    <a:pt x="1952" y="88"/>
                  </a:cubicBezTo>
                  <a:cubicBezTo>
                    <a:pt x="1961" y="88"/>
                    <a:pt x="1961" y="85"/>
                    <a:pt x="1970" y="85"/>
                  </a:cubicBezTo>
                  <a:cubicBezTo>
                    <a:pt x="1979" y="85"/>
                    <a:pt x="1979" y="88"/>
                    <a:pt x="1988" y="88"/>
                  </a:cubicBezTo>
                  <a:cubicBezTo>
                    <a:pt x="1997" y="88"/>
                    <a:pt x="1997" y="85"/>
                    <a:pt x="2006" y="85"/>
                  </a:cubicBezTo>
                  <a:cubicBezTo>
                    <a:pt x="2007" y="85"/>
                    <a:pt x="2008" y="85"/>
                    <a:pt x="2010" y="85"/>
                  </a:cubicBezTo>
                  <a:cubicBezTo>
                    <a:pt x="2011" y="84"/>
                    <a:pt x="2012" y="80"/>
                    <a:pt x="2015" y="82"/>
                  </a:cubicBezTo>
                  <a:cubicBezTo>
                    <a:pt x="2015" y="84"/>
                    <a:pt x="2012" y="84"/>
                    <a:pt x="2010" y="85"/>
                  </a:cubicBezTo>
                  <a:cubicBezTo>
                    <a:pt x="2014" y="86"/>
                    <a:pt x="2016" y="87"/>
                    <a:pt x="2021" y="88"/>
                  </a:cubicBezTo>
                  <a:cubicBezTo>
                    <a:pt x="2021" y="87"/>
                    <a:pt x="2022" y="87"/>
                    <a:pt x="2023" y="87"/>
                  </a:cubicBezTo>
                  <a:cubicBezTo>
                    <a:pt x="2023" y="87"/>
                    <a:pt x="2023" y="88"/>
                    <a:pt x="2023" y="88"/>
                  </a:cubicBezTo>
                  <a:cubicBezTo>
                    <a:pt x="2024" y="88"/>
                    <a:pt x="2024" y="88"/>
                    <a:pt x="2024" y="88"/>
                  </a:cubicBezTo>
                  <a:cubicBezTo>
                    <a:pt x="2033" y="88"/>
                    <a:pt x="2033" y="85"/>
                    <a:pt x="2042" y="85"/>
                  </a:cubicBezTo>
                  <a:cubicBezTo>
                    <a:pt x="2051" y="85"/>
                    <a:pt x="2053" y="88"/>
                    <a:pt x="2062" y="88"/>
                  </a:cubicBezTo>
                  <a:cubicBezTo>
                    <a:pt x="2068" y="88"/>
                    <a:pt x="2070" y="86"/>
                    <a:pt x="2074" y="85"/>
                  </a:cubicBezTo>
                  <a:cubicBezTo>
                    <a:pt x="2074" y="85"/>
                    <a:pt x="2075" y="85"/>
                    <a:pt x="2075" y="84"/>
                  </a:cubicBezTo>
                  <a:cubicBezTo>
                    <a:pt x="2075" y="84"/>
                    <a:pt x="2076" y="84"/>
                    <a:pt x="2076" y="85"/>
                  </a:cubicBezTo>
                  <a:cubicBezTo>
                    <a:pt x="2077" y="85"/>
                    <a:pt x="2078" y="85"/>
                    <a:pt x="2080" y="85"/>
                  </a:cubicBezTo>
                  <a:cubicBezTo>
                    <a:pt x="2089" y="85"/>
                    <a:pt x="2089" y="88"/>
                    <a:pt x="2098" y="88"/>
                  </a:cubicBezTo>
                  <a:cubicBezTo>
                    <a:pt x="2107" y="88"/>
                    <a:pt x="2107" y="85"/>
                    <a:pt x="2116" y="85"/>
                  </a:cubicBezTo>
                  <a:cubicBezTo>
                    <a:pt x="2125" y="85"/>
                    <a:pt x="2125" y="88"/>
                    <a:pt x="2134" y="88"/>
                  </a:cubicBezTo>
                  <a:cubicBezTo>
                    <a:pt x="2143" y="88"/>
                    <a:pt x="2143" y="85"/>
                    <a:pt x="2152" y="85"/>
                  </a:cubicBezTo>
                  <a:cubicBezTo>
                    <a:pt x="2153" y="85"/>
                    <a:pt x="2154" y="85"/>
                    <a:pt x="2155" y="85"/>
                  </a:cubicBezTo>
                  <a:cubicBezTo>
                    <a:pt x="2157" y="84"/>
                    <a:pt x="2158" y="80"/>
                    <a:pt x="2161" y="82"/>
                  </a:cubicBezTo>
                  <a:cubicBezTo>
                    <a:pt x="2160" y="84"/>
                    <a:pt x="2158" y="84"/>
                    <a:pt x="2156" y="85"/>
                  </a:cubicBezTo>
                  <a:cubicBezTo>
                    <a:pt x="2160" y="86"/>
                    <a:pt x="2162" y="87"/>
                    <a:pt x="2167" y="88"/>
                  </a:cubicBezTo>
                  <a:cubicBezTo>
                    <a:pt x="2167" y="87"/>
                    <a:pt x="2168" y="87"/>
                    <a:pt x="2169" y="87"/>
                  </a:cubicBezTo>
                  <a:cubicBezTo>
                    <a:pt x="2169" y="87"/>
                    <a:pt x="2169" y="88"/>
                    <a:pt x="2168" y="88"/>
                  </a:cubicBezTo>
                  <a:cubicBezTo>
                    <a:pt x="2170" y="88"/>
                    <a:pt x="2170" y="88"/>
                    <a:pt x="2170" y="88"/>
                  </a:cubicBezTo>
                  <a:cubicBezTo>
                    <a:pt x="2179" y="88"/>
                    <a:pt x="2179" y="85"/>
                    <a:pt x="2188" y="85"/>
                  </a:cubicBezTo>
                  <a:cubicBezTo>
                    <a:pt x="2197" y="85"/>
                    <a:pt x="2198" y="88"/>
                    <a:pt x="2207" y="88"/>
                  </a:cubicBezTo>
                  <a:cubicBezTo>
                    <a:pt x="2214" y="88"/>
                    <a:pt x="2216" y="86"/>
                    <a:pt x="2220" y="85"/>
                  </a:cubicBezTo>
                  <a:cubicBezTo>
                    <a:pt x="2220" y="85"/>
                    <a:pt x="2221" y="85"/>
                    <a:pt x="2221" y="84"/>
                  </a:cubicBezTo>
                  <a:cubicBezTo>
                    <a:pt x="2221" y="84"/>
                    <a:pt x="2221" y="84"/>
                    <a:pt x="2221" y="85"/>
                  </a:cubicBezTo>
                  <a:cubicBezTo>
                    <a:pt x="2222" y="85"/>
                    <a:pt x="2224" y="85"/>
                    <a:pt x="2225" y="85"/>
                  </a:cubicBezTo>
                  <a:cubicBezTo>
                    <a:pt x="2234" y="85"/>
                    <a:pt x="2234" y="88"/>
                    <a:pt x="2243" y="88"/>
                  </a:cubicBezTo>
                  <a:cubicBezTo>
                    <a:pt x="2252" y="88"/>
                    <a:pt x="2252" y="85"/>
                    <a:pt x="2261" y="85"/>
                  </a:cubicBezTo>
                  <a:cubicBezTo>
                    <a:pt x="2270" y="85"/>
                    <a:pt x="2270" y="88"/>
                    <a:pt x="2279" y="88"/>
                  </a:cubicBezTo>
                  <a:cubicBezTo>
                    <a:pt x="2288" y="88"/>
                    <a:pt x="2288" y="85"/>
                    <a:pt x="2297" y="85"/>
                  </a:cubicBezTo>
                  <a:cubicBezTo>
                    <a:pt x="2299" y="85"/>
                    <a:pt x="2300" y="85"/>
                    <a:pt x="2301" y="85"/>
                  </a:cubicBezTo>
                  <a:cubicBezTo>
                    <a:pt x="2303" y="84"/>
                    <a:pt x="2304" y="80"/>
                    <a:pt x="2307" y="82"/>
                  </a:cubicBezTo>
                  <a:cubicBezTo>
                    <a:pt x="2306" y="84"/>
                    <a:pt x="2304" y="84"/>
                    <a:pt x="2302" y="85"/>
                  </a:cubicBezTo>
                  <a:cubicBezTo>
                    <a:pt x="2306" y="86"/>
                    <a:pt x="2308" y="87"/>
                    <a:pt x="2313" y="88"/>
                  </a:cubicBezTo>
                  <a:cubicBezTo>
                    <a:pt x="2313" y="87"/>
                    <a:pt x="2314" y="87"/>
                    <a:pt x="2315" y="87"/>
                  </a:cubicBezTo>
                  <a:cubicBezTo>
                    <a:pt x="2315" y="87"/>
                    <a:pt x="2315" y="88"/>
                    <a:pt x="2314" y="88"/>
                  </a:cubicBezTo>
                  <a:cubicBezTo>
                    <a:pt x="2315" y="88"/>
                    <a:pt x="2315" y="88"/>
                    <a:pt x="2315" y="88"/>
                  </a:cubicBezTo>
                  <a:cubicBezTo>
                    <a:pt x="2324" y="88"/>
                    <a:pt x="2324" y="85"/>
                    <a:pt x="2333" y="85"/>
                  </a:cubicBezTo>
                  <a:cubicBezTo>
                    <a:pt x="2342" y="85"/>
                    <a:pt x="2344" y="88"/>
                    <a:pt x="2353" y="88"/>
                  </a:cubicBezTo>
                  <a:cubicBezTo>
                    <a:pt x="2360" y="88"/>
                    <a:pt x="2362" y="86"/>
                    <a:pt x="2366" y="85"/>
                  </a:cubicBezTo>
                  <a:cubicBezTo>
                    <a:pt x="2366" y="85"/>
                    <a:pt x="2366" y="85"/>
                    <a:pt x="2366" y="84"/>
                  </a:cubicBezTo>
                  <a:cubicBezTo>
                    <a:pt x="2367" y="84"/>
                    <a:pt x="2367" y="84"/>
                    <a:pt x="2367" y="85"/>
                  </a:cubicBezTo>
                  <a:cubicBezTo>
                    <a:pt x="2368" y="85"/>
                    <a:pt x="2370" y="85"/>
                    <a:pt x="2371" y="85"/>
                  </a:cubicBezTo>
                  <a:cubicBezTo>
                    <a:pt x="2380" y="85"/>
                    <a:pt x="2380" y="88"/>
                    <a:pt x="2389" y="88"/>
                  </a:cubicBezTo>
                  <a:cubicBezTo>
                    <a:pt x="2398" y="88"/>
                    <a:pt x="2398" y="85"/>
                    <a:pt x="2407" y="85"/>
                  </a:cubicBezTo>
                  <a:cubicBezTo>
                    <a:pt x="2416" y="85"/>
                    <a:pt x="2416" y="88"/>
                    <a:pt x="2425" y="88"/>
                  </a:cubicBezTo>
                  <a:cubicBezTo>
                    <a:pt x="2434" y="88"/>
                    <a:pt x="2434" y="85"/>
                    <a:pt x="2443" y="85"/>
                  </a:cubicBezTo>
                  <a:cubicBezTo>
                    <a:pt x="2445" y="85"/>
                    <a:pt x="2446" y="85"/>
                    <a:pt x="2447" y="85"/>
                  </a:cubicBezTo>
                  <a:cubicBezTo>
                    <a:pt x="2449" y="84"/>
                    <a:pt x="2450" y="80"/>
                    <a:pt x="2452" y="82"/>
                  </a:cubicBezTo>
                  <a:cubicBezTo>
                    <a:pt x="2452" y="84"/>
                    <a:pt x="2450" y="84"/>
                    <a:pt x="2447" y="85"/>
                  </a:cubicBezTo>
                  <a:cubicBezTo>
                    <a:pt x="2452" y="86"/>
                    <a:pt x="2453" y="87"/>
                    <a:pt x="2459" y="88"/>
                  </a:cubicBezTo>
                  <a:cubicBezTo>
                    <a:pt x="2459" y="87"/>
                    <a:pt x="2460" y="87"/>
                    <a:pt x="2461" y="87"/>
                  </a:cubicBezTo>
                  <a:cubicBezTo>
                    <a:pt x="2461" y="87"/>
                    <a:pt x="2460" y="88"/>
                    <a:pt x="2460" y="88"/>
                  </a:cubicBezTo>
                  <a:cubicBezTo>
                    <a:pt x="2461" y="88"/>
                    <a:pt x="2461" y="88"/>
                    <a:pt x="2461" y="88"/>
                  </a:cubicBezTo>
                  <a:cubicBezTo>
                    <a:pt x="2470" y="88"/>
                    <a:pt x="2470" y="85"/>
                    <a:pt x="2479" y="85"/>
                  </a:cubicBezTo>
                  <a:cubicBezTo>
                    <a:pt x="2488" y="85"/>
                    <a:pt x="2490" y="88"/>
                    <a:pt x="2499" y="88"/>
                  </a:cubicBezTo>
                  <a:cubicBezTo>
                    <a:pt x="2506" y="88"/>
                    <a:pt x="2508" y="86"/>
                    <a:pt x="2512" y="85"/>
                  </a:cubicBezTo>
                  <a:cubicBezTo>
                    <a:pt x="2512" y="85"/>
                    <a:pt x="2512" y="85"/>
                    <a:pt x="2512" y="84"/>
                  </a:cubicBezTo>
                  <a:cubicBezTo>
                    <a:pt x="2513" y="84"/>
                    <a:pt x="2513" y="84"/>
                    <a:pt x="2513" y="85"/>
                  </a:cubicBezTo>
                  <a:cubicBezTo>
                    <a:pt x="2514" y="85"/>
                    <a:pt x="2515" y="85"/>
                    <a:pt x="2517" y="85"/>
                  </a:cubicBezTo>
                  <a:cubicBezTo>
                    <a:pt x="2526" y="85"/>
                    <a:pt x="2526" y="88"/>
                    <a:pt x="2535" y="88"/>
                  </a:cubicBezTo>
                  <a:cubicBezTo>
                    <a:pt x="2544" y="88"/>
                    <a:pt x="2544" y="85"/>
                    <a:pt x="2553" y="85"/>
                  </a:cubicBezTo>
                  <a:cubicBezTo>
                    <a:pt x="2562" y="85"/>
                    <a:pt x="2562" y="88"/>
                    <a:pt x="2571" y="88"/>
                  </a:cubicBezTo>
                  <a:cubicBezTo>
                    <a:pt x="2580" y="88"/>
                    <a:pt x="2580" y="85"/>
                    <a:pt x="2589" y="85"/>
                  </a:cubicBezTo>
                  <a:cubicBezTo>
                    <a:pt x="2591" y="85"/>
                    <a:pt x="2592" y="85"/>
                    <a:pt x="2593" y="85"/>
                  </a:cubicBezTo>
                  <a:cubicBezTo>
                    <a:pt x="2595" y="84"/>
                    <a:pt x="2596" y="80"/>
                    <a:pt x="2598" y="82"/>
                  </a:cubicBezTo>
                  <a:cubicBezTo>
                    <a:pt x="2598" y="84"/>
                    <a:pt x="2595" y="84"/>
                    <a:pt x="2593" y="85"/>
                  </a:cubicBezTo>
                  <a:cubicBezTo>
                    <a:pt x="2598" y="86"/>
                    <a:pt x="2599" y="87"/>
                    <a:pt x="2604" y="88"/>
                  </a:cubicBezTo>
                  <a:cubicBezTo>
                    <a:pt x="2605" y="87"/>
                    <a:pt x="2606" y="87"/>
                    <a:pt x="2607" y="87"/>
                  </a:cubicBezTo>
                  <a:cubicBezTo>
                    <a:pt x="2607" y="87"/>
                    <a:pt x="2606" y="88"/>
                    <a:pt x="2606" y="88"/>
                  </a:cubicBezTo>
                  <a:cubicBezTo>
                    <a:pt x="2607" y="88"/>
                    <a:pt x="2607" y="88"/>
                    <a:pt x="2607" y="88"/>
                  </a:cubicBezTo>
                  <a:cubicBezTo>
                    <a:pt x="2616" y="88"/>
                    <a:pt x="2616" y="85"/>
                    <a:pt x="2625" y="85"/>
                  </a:cubicBezTo>
                  <a:cubicBezTo>
                    <a:pt x="2634" y="85"/>
                    <a:pt x="2636" y="88"/>
                    <a:pt x="2645" y="88"/>
                  </a:cubicBezTo>
                  <a:cubicBezTo>
                    <a:pt x="2652" y="88"/>
                    <a:pt x="2653" y="86"/>
                    <a:pt x="2658" y="85"/>
                  </a:cubicBezTo>
                  <a:cubicBezTo>
                    <a:pt x="2658" y="85"/>
                    <a:pt x="2658" y="85"/>
                    <a:pt x="2658" y="84"/>
                  </a:cubicBezTo>
                  <a:cubicBezTo>
                    <a:pt x="2659" y="84"/>
                    <a:pt x="2659" y="84"/>
                    <a:pt x="2659" y="85"/>
                  </a:cubicBezTo>
                  <a:cubicBezTo>
                    <a:pt x="2660" y="85"/>
                    <a:pt x="2661" y="85"/>
                    <a:pt x="2663" y="85"/>
                  </a:cubicBezTo>
                  <a:cubicBezTo>
                    <a:pt x="2672" y="85"/>
                    <a:pt x="2672" y="88"/>
                    <a:pt x="2681" y="88"/>
                  </a:cubicBezTo>
                  <a:cubicBezTo>
                    <a:pt x="2690" y="88"/>
                    <a:pt x="2690" y="85"/>
                    <a:pt x="2699" y="85"/>
                  </a:cubicBezTo>
                  <a:cubicBezTo>
                    <a:pt x="2708" y="85"/>
                    <a:pt x="2708" y="88"/>
                    <a:pt x="2717" y="88"/>
                  </a:cubicBezTo>
                  <a:cubicBezTo>
                    <a:pt x="2726" y="88"/>
                    <a:pt x="2726" y="85"/>
                    <a:pt x="2735" y="85"/>
                  </a:cubicBezTo>
                  <a:cubicBezTo>
                    <a:pt x="2736" y="85"/>
                    <a:pt x="2738" y="85"/>
                    <a:pt x="2739" y="85"/>
                  </a:cubicBezTo>
                  <a:cubicBezTo>
                    <a:pt x="2740" y="84"/>
                    <a:pt x="2742" y="80"/>
                    <a:pt x="2744" y="82"/>
                  </a:cubicBezTo>
                  <a:cubicBezTo>
                    <a:pt x="2744" y="84"/>
                    <a:pt x="2741" y="84"/>
                    <a:pt x="2739" y="85"/>
                  </a:cubicBezTo>
                  <a:cubicBezTo>
                    <a:pt x="2744" y="86"/>
                    <a:pt x="2745" y="87"/>
                    <a:pt x="2750" y="88"/>
                  </a:cubicBezTo>
                  <a:cubicBezTo>
                    <a:pt x="2751" y="87"/>
                    <a:pt x="2752" y="87"/>
                    <a:pt x="2752" y="87"/>
                  </a:cubicBezTo>
                  <a:cubicBezTo>
                    <a:pt x="2752" y="87"/>
                    <a:pt x="2752" y="88"/>
                    <a:pt x="2752" y="88"/>
                  </a:cubicBezTo>
                  <a:cubicBezTo>
                    <a:pt x="2753" y="88"/>
                    <a:pt x="2753" y="88"/>
                    <a:pt x="2753" y="88"/>
                  </a:cubicBezTo>
                  <a:cubicBezTo>
                    <a:pt x="2762" y="88"/>
                    <a:pt x="2762" y="85"/>
                    <a:pt x="2771" y="85"/>
                  </a:cubicBezTo>
                  <a:cubicBezTo>
                    <a:pt x="2780" y="85"/>
                    <a:pt x="2782" y="88"/>
                    <a:pt x="2791" y="88"/>
                  </a:cubicBezTo>
                  <a:cubicBezTo>
                    <a:pt x="2798" y="88"/>
                    <a:pt x="2799" y="86"/>
                    <a:pt x="2804" y="85"/>
                  </a:cubicBezTo>
                  <a:cubicBezTo>
                    <a:pt x="2804" y="85"/>
                    <a:pt x="2804" y="85"/>
                    <a:pt x="2804" y="84"/>
                  </a:cubicBezTo>
                  <a:cubicBezTo>
                    <a:pt x="2804" y="84"/>
                    <a:pt x="2805" y="84"/>
                    <a:pt x="2805" y="85"/>
                  </a:cubicBezTo>
                  <a:cubicBezTo>
                    <a:pt x="2806" y="85"/>
                    <a:pt x="2807" y="85"/>
                    <a:pt x="2809" y="85"/>
                  </a:cubicBezTo>
                  <a:cubicBezTo>
                    <a:pt x="2818" y="85"/>
                    <a:pt x="2818" y="88"/>
                    <a:pt x="2827" y="88"/>
                  </a:cubicBezTo>
                  <a:cubicBezTo>
                    <a:pt x="2836" y="88"/>
                    <a:pt x="2836" y="85"/>
                    <a:pt x="2845" y="85"/>
                  </a:cubicBezTo>
                  <a:cubicBezTo>
                    <a:pt x="2854" y="85"/>
                    <a:pt x="2854" y="88"/>
                    <a:pt x="2863" y="88"/>
                  </a:cubicBezTo>
                  <a:cubicBezTo>
                    <a:pt x="2872" y="88"/>
                    <a:pt x="2872" y="85"/>
                    <a:pt x="2881" y="85"/>
                  </a:cubicBezTo>
                  <a:cubicBezTo>
                    <a:pt x="2882" y="85"/>
                    <a:pt x="2883" y="85"/>
                    <a:pt x="2885" y="85"/>
                  </a:cubicBezTo>
                  <a:cubicBezTo>
                    <a:pt x="2886" y="84"/>
                    <a:pt x="2888" y="80"/>
                    <a:pt x="2890" y="82"/>
                  </a:cubicBezTo>
                  <a:cubicBezTo>
                    <a:pt x="2890" y="84"/>
                    <a:pt x="2887" y="84"/>
                    <a:pt x="2885" y="85"/>
                  </a:cubicBezTo>
                  <a:cubicBezTo>
                    <a:pt x="2889" y="86"/>
                    <a:pt x="2891" y="87"/>
                    <a:pt x="2896" y="88"/>
                  </a:cubicBezTo>
                  <a:cubicBezTo>
                    <a:pt x="2896" y="87"/>
                    <a:pt x="2897" y="87"/>
                    <a:pt x="2898" y="87"/>
                  </a:cubicBezTo>
                  <a:cubicBezTo>
                    <a:pt x="2898" y="87"/>
                    <a:pt x="2898" y="88"/>
                    <a:pt x="2898" y="88"/>
                  </a:cubicBezTo>
                  <a:cubicBezTo>
                    <a:pt x="2899" y="88"/>
                    <a:pt x="2899" y="88"/>
                    <a:pt x="2899" y="88"/>
                  </a:cubicBezTo>
                  <a:cubicBezTo>
                    <a:pt x="2908" y="88"/>
                    <a:pt x="2908" y="85"/>
                    <a:pt x="2917" y="85"/>
                  </a:cubicBezTo>
                  <a:cubicBezTo>
                    <a:pt x="2926" y="85"/>
                    <a:pt x="2928" y="88"/>
                    <a:pt x="2937" y="88"/>
                  </a:cubicBezTo>
                  <a:cubicBezTo>
                    <a:pt x="2943" y="88"/>
                    <a:pt x="2945" y="86"/>
                    <a:pt x="2949" y="85"/>
                  </a:cubicBezTo>
                  <a:cubicBezTo>
                    <a:pt x="2950" y="85"/>
                    <a:pt x="2950" y="85"/>
                    <a:pt x="2950" y="84"/>
                  </a:cubicBezTo>
                  <a:cubicBezTo>
                    <a:pt x="2950" y="84"/>
                    <a:pt x="2951" y="84"/>
                    <a:pt x="2951" y="85"/>
                  </a:cubicBezTo>
                  <a:cubicBezTo>
                    <a:pt x="2952" y="85"/>
                    <a:pt x="2953" y="85"/>
                    <a:pt x="2955" y="85"/>
                  </a:cubicBezTo>
                  <a:cubicBezTo>
                    <a:pt x="2964" y="85"/>
                    <a:pt x="2964" y="88"/>
                    <a:pt x="2973" y="88"/>
                  </a:cubicBezTo>
                  <a:cubicBezTo>
                    <a:pt x="2982" y="88"/>
                    <a:pt x="2982" y="85"/>
                    <a:pt x="2991" y="85"/>
                  </a:cubicBezTo>
                  <a:cubicBezTo>
                    <a:pt x="3000" y="85"/>
                    <a:pt x="3000" y="88"/>
                    <a:pt x="3009" y="88"/>
                  </a:cubicBezTo>
                  <a:cubicBezTo>
                    <a:pt x="3018" y="88"/>
                    <a:pt x="3018" y="85"/>
                    <a:pt x="3027" y="85"/>
                  </a:cubicBezTo>
                  <a:cubicBezTo>
                    <a:pt x="3028" y="85"/>
                    <a:pt x="3029" y="85"/>
                    <a:pt x="3030" y="85"/>
                  </a:cubicBezTo>
                  <a:cubicBezTo>
                    <a:pt x="3032" y="84"/>
                    <a:pt x="3033" y="80"/>
                    <a:pt x="3036" y="82"/>
                  </a:cubicBezTo>
                  <a:cubicBezTo>
                    <a:pt x="3036" y="84"/>
                    <a:pt x="3033" y="84"/>
                    <a:pt x="3031" y="85"/>
                  </a:cubicBezTo>
                  <a:cubicBezTo>
                    <a:pt x="3035" y="86"/>
                    <a:pt x="3037" y="87"/>
                    <a:pt x="3042" y="88"/>
                  </a:cubicBezTo>
                  <a:cubicBezTo>
                    <a:pt x="3042" y="87"/>
                    <a:pt x="3043" y="87"/>
                    <a:pt x="3044" y="87"/>
                  </a:cubicBezTo>
                  <a:cubicBezTo>
                    <a:pt x="3044" y="87"/>
                    <a:pt x="3044" y="88"/>
                    <a:pt x="3043" y="88"/>
                  </a:cubicBezTo>
                  <a:cubicBezTo>
                    <a:pt x="3045" y="88"/>
                    <a:pt x="3045" y="88"/>
                    <a:pt x="3045" y="88"/>
                  </a:cubicBezTo>
                  <a:cubicBezTo>
                    <a:pt x="3054" y="88"/>
                    <a:pt x="3054" y="85"/>
                    <a:pt x="3063" y="85"/>
                  </a:cubicBezTo>
                  <a:cubicBezTo>
                    <a:pt x="3072" y="85"/>
                    <a:pt x="3073" y="88"/>
                    <a:pt x="3082" y="88"/>
                  </a:cubicBezTo>
                  <a:cubicBezTo>
                    <a:pt x="3089" y="88"/>
                    <a:pt x="3091" y="86"/>
                    <a:pt x="3095" y="85"/>
                  </a:cubicBezTo>
                  <a:cubicBezTo>
                    <a:pt x="3095" y="85"/>
                    <a:pt x="3096" y="85"/>
                    <a:pt x="3096" y="84"/>
                  </a:cubicBezTo>
                  <a:cubicBezTo>
                    <a:pt x="3096" y="84"/>
                    <a:pt x="3096" y="84"/>
                    <a:pt x="3096" y="85"/>
                  </a:cubicBezTo>
                  <a:cubicBezTo>
                    <a:pt x="3098" y="85"/>
                    <a:pt x="3099" y="85"/>
                    <a:pt x="3100" y="85"/>
                  </a:cubicBezTo>
                  <a:cubicBezTo>
                    <a:pt x="3109" y="85"/>
                    <a:pt x="3109" y="88"/>
                    <a:pt x="3118" y="88"/>
                  </a:cubicBezTo>
                  <a:cubicBezTo>
                    <a:pt x="3127" y="88"/>
                    <a:pt x="3127" y="85"/>
                    <a:pt x="3136" y="85"/>
                  </a:cubicBezTo>
                  <a:cubicBezTo>
                    <a:pt x="3145" y="85"/>
                    <a:pt x="3145" y="88"/>
                    <a:pt x="3154" y="88"/>
                  </a:cubicBezTo>
                  <a:cubicBezTo>
                    <a:pt x="3163" y="88"/>
                    <a:pt x="3163" y="85"/>
                    <a:pt x="3172" y="85"/>
                  </a:cubicBezTo>
                  <a:cubicBezTo>
                    <a:pt x="3174" y="85"/>
                    <a:pt x="3175" y="85"/>
                    <a:pt x="3176" y="85"/>
                  </a:cubicBezTo>
                  <a:cubicBezTo>
                    <a:pt x="3178" y="84"/>
                    <a:pt x="3179" y="80"/>
                    <a:pt x="3182" y="82"/>
                  </a:cubicBezTo>
                  <a:cubicBezTo>
                    <a:pt x="3181" y="84"/>
                    <a:pt x="3179" y="84"/>
                    <a:pt x="3177" y="85"/>
                  </a:cubicBezTo>
                  <a:cubicBezTo>
                    <a:pt x="3181" y="86"/>
                    <a:pt x="3183" y="87"/>
                    <a:pt x="3188" y="88"/>
                  </a:cubicBezTo>
                  <a:cubicBezTo>
                    <a:pt x="3188" y="87"/>
                    <a:pt x="3189" y="87"/>
                    <a:pt x="3190" y="87"/>
                  </a:cubicBezTo>
                  <a:cubicBezTo>
                    <a:pt x="3190" y="87"/>
                    <a:pt x="3190" y="88"/>
                    <a:pt x="3189" y="88"/>
                  </a:cubicBezTo>
                  <a:cubicBezTo>
                    <a:pt x="3190" y="88"/>
                    <a:pt x="3190" y="88"/>
                    <a:pt x="3190" y="88"/>
                  </a:cubicBezTo>
                  <a:cubicBezTo>
                    <a:pt x="3199" y="88"/>
                    <a:pt x="3199" y="85"/>
                    <a:pt x="3208" y="85"/>
                  </a:cubicBezTo>
                  <a:cubicBezTo>
                    <a:pt x="3208" y="69"/>
                    <a:pt x="3208" y="69"/>
                    <a:pt x="3208" y="69"/>
                  </a:cubicBezTo>
                  <a:cubicBezTo>
                    <a:pt x="3192" y="69"/>
                    <a:pt x="3187" y="65"/>
                    <a:pt x="3186" y="59"/>
                  </a:cubicBezTo>
                  <a:close/>
                  <a:moveTo>
                    <a:pt x="3200" y="58"/>
                  </a:moveTo>
                  <a:cubicBezTo>
                    <a:pt x="3199" y="58"/>
                    <a:pt x="3199" y="58"/>
                    <a:pt x="3199" y="58"/>
                  </a:cubicBezTo>
                  <a:cubicBezTo>
                    <a:pt x="3199" y="57"/>
                    <a:pt x="3199" y="57"/>
                    <a:pt x="3199" y="57"/>
                  </a:cubicBezTo>
                  <a:cubicBezTo>
                    <a:pt x="3200" y="57"/>
                    <a:pt x="3200" y="57"/>
                    <a:pt x="3200" y="57"/>
                  </a:cubicBezTo>
                  <a:lnTo>
                    <a:pt x="3200" y="58"/>
                  </a:lnTo>
                  <a:close/>
                  <a:moveTo>
                    <a:pt x="3137" y="53"/>
                  </a:moveTo>
                  <a:cubicBezTo>
                    <a:pt x="3136" y="53"/>
                    <a:pt x="3136" y="53"/>
                    <a:pt x="3136" y="53"/>
                  </a:cubicBezTo>
                  <a:cubicBezTo>
                    <a:pt x="3136" y="52"/>
                    <a:pt x="3136" y="52"/>
                    <a:pt x="3136" y="52"/>
                  </a:cubicBezTo>
                  <a:cubicBezTo>
                    <a:pt x="3137" y="52"/>
                    <a:pt x="3137" y="52"/>
                    <a:pt x="3137" y="52"/>
                  </a:cubicBezTo>
                  <a:lnTo>
                    <a:pt x="3137" y="53"/>
                  </a:lnTo>
                  <a:close/>
                  <a:moveTo>
                    <a:pt x="3149" y="33"/>
                  </a:moveTo>
                  <a:cubicBezTo>
                    <a:pt x="3150" y="34"/>
                    <a:pt x="3149" y="33"/>
                    <a:pt x="3149" y="33"/>
                  </a:cubicBezTo>
                  <a:close/>
                  <a:moveTo>
                    <a:pt x="3148" y="45"/>
                  </a:moveTo>
                  <a:cubicBezTo>
                    <a:pt x="3148" y="46"/>
                    <a:pt x="3147" y="46"/>
                    <a:pt x="3146" y="46"/>
                  </a:cubicBezTo>
                  <a:cubicBezTo>
                    <a:pt x="3145" y="44"/>
                    <a:pt x="3147" y="45"/>
                    <a:pt x="3148" y="45"/>
                  </a:cubicBezTo>
                  <a:close/>
                  <a:moveTo>
                    <a:pt x="3129" y="27"/>
                  </a:moveTo>
                  <a:cubicBezTo>
                    <a:pt x="3131" y="25"/>
                    <a:pt x="3130" y="29"/>
                    <a:pt x="3129" y="27"/>
                  </a:cubicBezTo>
                  <a:close/>
                  <a:moveTo>
                    <a:pt x="3128" y="30"/>
                  </a:moveTo>
                  <a:cubicBezTo>
                    <a:pt x="3127" y="28"/>
                    <a:pt x="3132" y="29"/>
                    <a:pt x="3128" y="30"/>
                  </a:cubicBezTo>
                  <a:close/>
                  <a:moveTo>
                    <a:pt x="3143" y="21"/>
                  </a:moveTo>
                  <a:cubicBezTo>
                    <a:pt x="3144" y="21"/>
                    <a:pt x="3143" y="21"/>
                    <a:pt x="3143" y="21"/>
                  </a:cubicBezTo>
                  <a:close/>
                  <a:moveTo>
                    <a:pt x="3145" y="5"/>
                  </a:moveTo>
                  <a:cubicBezTo>
                    <a:pt x="3146" y="5"/>
                    <a:pt x="3145" y="5"/>
                    <a:pt x="3145" y="5"/>
                  </a:cubicBezTo>
                  <a:close/>
                  <a:moveTo>
                    <a:pt x="3142" y="10"/>
                  </a:moveTo>
                  <a:cubicBezTo>
                    <a:pt x="3143" y="12"/>
                    <a:pt x="3141" y="12"/>
                    <a:pt x="3140" y="12"/>
                  </a:cubicBezTo>
                  <a:cubicBezTo>
                    <a:pt x="3140" y="11"/>
                    <a:pt x="3140" y="9"/>
                    <a:pt x="3142" y="10"/>
                  </a:cubicBezTo>
                  <a:close/>
                  <a:moveTo>
                    <a:pt x="3054" y="58"/>
                  </a:moveTo>
                  <a:cubicBezTo>
                    <a:pt x="3053" y="58"/>
                    <a:pt x="3053" y="58"/>
                    <a:pt x="3053" y="58"/>
                  </a:cubicBezTo>
                  <a:cubicBezTo>
                    <a:pt x="3053" y="57"/>
                    <a:pt x="3053" y="57"/>
                    <a:pt x="3053" y="57"/>
                  </a:cubicBezTo>
                  <a:cubicBezTo>
                    <a:pt x="3054" y="57"/>
                    <a:pt x="3054" y="57"/>
                    <a:pt x="3054" y="57"/>
                  </a:cubicBezTo>
                  <a:lnTo>
                    <a:pt x="3054" y="58"/>
                  </a:lnTo>
                  <a:close/>
                  <a:moveTo>
                    <a:pt x="2991" y="53"/>
                  </a:moveTo>
                  <a:cubicBezTo>
                    <a:pt x="2990" y="53"/>
                    <a:pt x="2990" y="53"/>
                    <a:pt x="2990" y="53"/>
                  </a:cubicBezTo>
                  <a:cubicBezTo>
                    <a:pt x="2990" y="52"/>
                    <a:pt x="2990" y="52"/>
                    <a:pt x="2990" y="52"/>
                  </a:cubicBezTo>
                  <a:cubicBezTo>
                    <a:pt x="2991" y="52"/>
                    <a:pt x="2991" y="52"/>
                    <a:pt x="2991" y="52"/>
                  </a:cubicBezTo>
                  <a:lnTo>
                    <a:pt x="2991" y="53"/>
                  </a:lnTo>
                  <a:close/>
                  <a:moveTo>
                    <a:pt x="3004" y="33"/>
                  </a:moveTo>
                  <a:cubicBezTo>
                    <a:pt x="3004" y="34"/>
                    <a:pt x="3003" y="33"/>
                    <a:pt x="3004" y="33"/>
                  </a:cubicBezTo>
                  <a:close/>
                  <a:moveTo>
                    <a:pt x="3002" y="45"/>
                  </a:moveTo>
                  <a:cubicBezTo>
                    <a:pt x="3002" y="46"/>
                    <a:pt x="3001" y="46"/>
                    <a:pt x="3000" y="46"/>
                  </a:cubicBezTo>
                  <a:cubicBezTo>
                    <a:pt x="2999" y="44"/>
                    <a:pt x="3001" y="45"/>
                    <a:pt x="3002" y="45"/>
                  </a:cubicBezTo>
                  <a:close/>
                  <a:moveTo>
                    <a:pt x="2983" y="27"/>
                  </a:moveTo>
                  <a:cubicBezTo>
                    <a:pt x="2985" y="25"/>
                    <a:pt x="2984" y="29"/>
                    <a:pt x="2983" y="27"/>
                  </a:cubicBezTo>
                  <a:close/>
                  <a:moveTo>
                    <a:pt x="2983" y="30"/>
                  </a:moveTo>
                  <a:cubicBezTo>
                    <a:pt x="2981" y="28"/>
                    <a:pt x="2987" y="29"/>
                    <a:pt x="2983" y="30"/>
                  </a:cubicBezTo>
                  <a:close/>
                  <a:moveTo>
                    <a:pt x="2998" y="21"/>
                  </a:moveTo>
                  <a:cubicBezTo>
                    <a:pt x="2998" y="21"/>
                    <a:pt x="2997" y="21"/>
                    <a:pt x="2998" y="21"/>
                  </a:cubicBezTo>
                  <a:close/>
                  <a:moveTo>
                    <a:pt x="2999" y="5"/>
                  </a:moveTo>
                  <a:cubicBezTo>
                    <a:pt x="3000" y="5"/>
                    <a:pt x="2999" y="5"/>
                    <a:pt x="2999" y="5"/>
                  </a:cubicBezTo>
                  <a:close/>
                  <a:moveTo>
                    <a:pt x="2996" y="10"/>
                  </a:moveTo>
                  <a:cubicBezTo>
                    <a:pt x="2997" y="12"/>
                    <a:pt x="2995" y="12"/>
                    <a:pt x="2994" y="12"/>
                  </a:cubicBezTo>
                  <a:cubicBezTo>
                    <a:pt x="2994" y="11"/>
                    <a:pt x="2994" y="9"/>
                    <a:pt x="2996" y="10"/>
                  </a:cubicBezTo>
                  <a:close/>
                  <a:moveTo>
                    <a:pt x="2908" y="58"/>
                  </a:moveTo>
                  <a:cubicBezTo>
                    <a:pt x="2907" y="58"/>
                    <a:pt x="2907" y="58"/>
                    <a:pt x="2907" y="58"/>
                  </a:cubicBezTo>
                  <a:cubicBezTo>
                    <a:pt x="2907" y="57"/>
                    <a:pt x="2907" y="57"/>
                    <a:pt x="2907" y="57"/>
                  </a:cubicBezTo>
                  <a:cubicBezTo>
                    <a:pt x="2908" y="57"/>
                    <a:pt x="2908" y="57"/>
                    <a:pt x="2908" y="57"/>
                  </a:cubicBezTo>
                  <a:lnTo>
                    <a:pt x="2908" y="58"/>
                  </a:lnTo>
                  <a:close/>
                  <a:moveTo>
                    <a:pt x="2845" y="53"/>
                  </a:moveTo>
                  <a:cubicBezTo>
                    <a:pt x="2844" y="53"/>
                    <a:pt x="2844" y="53"/>
                    <a:pt x="2844" y="53"/>
                  </a:cubicBezTo>
                  <a:cubicBezTo>
                    <a:pt x="2844" y="52"/>
                    <a:pt x="2844" y="52"/>
                    <a:pt x="2844" y="52"/>
                  </a:cubicBezTo>
                  <a:cubicBezTo>
                    <a:pt x="2845" y="52"/>
                    <a:pt x="2845" y="52"/>
                    <a:pt x="2845" y="52"/>
                  </a:cubicBezTo>
                  <a:lnTo>
                    <a:pt x="2845" y="53"/>
                  </a:lnTo>
                  <a:close/>
                  <a:moveTo>
                    <a:pt x="2858" y="33"/>
                  </a:moveTo>
                  <a:cubicBezTo>
                    <a:pt x="2858" y="34"/>
                    <a:pt x="2857" y="33"/>
                    <a:pt x="2858" y="33"/>
                  </a:cubicBezTo>
                  <a:close/>
                  <a:moveTo>
                    <a:pt x="2856" y="45"/>
                  </a:moveTo>
                  <a:cubicBezTo>
                    <a:pt x="2856" y="46"/>
                    <a:pt x="2855" y="46"/>
                    <a:pt x="2854" y="46"/>
                  </a:cubicBezTo>
                  <a:cubicBezTo>
                    <a:pt x="2853" y="44"/>
                    <a:pt x="2855" y="45"/>
                    <a:pt x="2856" y="45"/>
                  </a:cubicBezTo>
                  <a:close/>
                  <a:moveTo>
                    <a:pt x="2837" y="27"/>
                  </a:moveTo>
                  <a:cubicBezTo>
                    <a:pt x="2839" y="25"/>
                    <a:pt x="2838" y="29"/>
                    <a:pt x="2837" y="27"/>
                  </a:cubicBezTo>
                  <a:close/>
                  <a:moveTo>
                    <a:pt x="2837" y="30"/>
                  </a:moveTo>
                  <a:cubicBezTo>
                    <a:pt x="2835" y="28"/>
                    <a:pt x="2841" y="29"/>
                    <a:pt x="2837" y="30"/>
                  </a:cubicBezTo>
                  <a:close/>
                  <a:moveTo>
                    <a:pt x="2852" y="21"/>
                  </a:moveTo>
                  <a:cubicBezTo>
                    <a:pt x="2852" y="21"/>
                    <a:pt x="2851" y="21"/>
                    <a:pt x="2852" y="21"/>
                  </a:cubicBezTo>
                  <a:close/>
                  <a:moveTo>
                    <a:pt x="2853" y="5"/>
                  </a:moveTo>
                  <a:cubicBezTo>
                    <a:pt x="2854" y="5"/>
                    <a:pt x="2853" y="5"/>
                    <a:pt x="2853" y="5"/>
                  </a:cubicBezTo>
                  <a:close/>
                  <a:moveTo>
                    <a:pt x="2851" y="10"/>
                  </a:moveTo>
                  <a:cubicBezTo>
                    <a:pt x="2851" y="12"/>
                    <a:pt x="2850" y="12"/>
                    <a:pt x="2848" y="12"/>
                  </a:cubicBezTo>
                  <a:cubicBezTo>
                    <a:pt x="2848" y="11"/>
                    <a:pt x="2849" y="9"/>
                    <a:pt x="2851" y="10"/>
                  </a:cubicBezTo>
                  <a:close/>
                  <a:moveTo>
                    <a:pt x="2763" y="58"/>
                  </a:moveTo>
                  <a:cubicBezTo>
                    <a:pt x="2761" y="58"/>
                    <a:pt x="2761" y="58"/>
                    <a:pt x="2761" y="58"/>
                  </a:cubicBezTo>
                  <a:cubicBezTo>
                    <a:pt x="2761" y="57"/>
                    <a:pt x="2761" y="57"/>
                    <a:pt x="2761" y="57"/>
                  </a:cubicBezTo>
                  <a:cubicBezTo>
                    <a:pt x="2763" y="57"/>
                    <a:pt x="2763" y="57"/>
                    <a:pt x="2763" y="57"/>
                  </a:cubicBezTo>
                  <a:lnTo>
                    <a:pt x="2763" y="58"/>
                  </a:lnTo>
                  <a:close/>
                  <a:moveTo>
                    <a:pt x="2699" y="53"/>
                  </a:moveTo>
                  <a:cubicBezTo>
                    <a:pt x="2698" y="53"/>
                    <a:pt x="2698" y="53"/>
                    <a:pt x="2698" y="53"/>
                  </a:cubicBezTo>
                  <a:cubicBezTo>
                    <a:pt x="2698" y="52"/>
                    <a:pt x="2698" y="52"/>
                    <a:pt x="2698" y="52"/>
                  </a:cubicBezTo>
                  <a:cubicBezTo>
                    <a:pt x="2699" y="52"/>
                    <a:pt x="2699" y="52"/>
                    <a:pt x="2699" y="52"/>
                  </a:cubicBezTo>
                  <a:lnTo>
                    <a:pt x="2699" y="53"/>
                  </a:lnTo>
                  <a:close/>
                  <a:moveTo>
                    <a:pt x="2712" y="33"/>
                  </a:moveTo>
                  <a:cubicBezTo>
                    <a:pt x="2712" y="34"/>
                    <a:pt x="2712" y="33"/>
                    <a:pt x="2712" y="33"/>
                  </a:cubicBezTo>
                  <a:close/>
                  <a:moveTo>
                    <a:pt x="2711" y="45"/>
                  </a:moveTo>
                  <a:cubicBezTo>
                    <a:pt x="2710" y="46"/>
                    <a:pt x="2710" y="46"/>
                    <a:pt x="2708" y="46"/>
                  </a:cubicBezTo>
                  <a:cubicBezTo>
                    <a:pt x="2708" y="44"/>
                    <a:pt x="2710" y="45"/>
                    <a:pt x="2711" y="45"/>
                  </a:cubicBezTo>
                  <a:close/>
                  <a:moveTo>
                    <a:pt x="2692" y="27"/>
                  </a:moveTo>
                  <a:cubicBezTo>
                    <a:pt x="2693" y="25"/>
                    <a:pt x="2692" y="29"/>
                    <a:pt x="2692" y="27"/>
                  </a:cubicBezTo>
                  <a:close/>
                  <a:moveTo>
                    <a:pt x="2691" y="30"/>
                  </a:moveTo>
                  <a:cubicBezTo>
                    <a:pt x="2689" y="28"/>
                    <a:pt x="2695" y="29"/>
                    <a:pt x="2691" y="30"/>
                  </a:cubicBezTo>
                  <a:close/>
                  <a:moveTo>
                    <a:pt x="2706" y="21"/>
                  </a:moveTo>
                  <a:cubicBezTo>
                    <a:pt x="2706" y="21"/>
                    <a:pt x="2706" y="21"/>
                    <a:pt x="2706" y="21"/>
                  </a:cubicBezTo>
                  <a:close/>
                  <a:moveTo>
                    <a:pt x="2708" y="5"/>
                  </a:moveTo>
                  <a:cubicBezTo>
                    <a:pt x="2708" y="5"/>
                    <a:pt x="2707" y="5"/>
                    <a:pt x="2708" y="5"/>
                  </a:cubicBezTo>
                  <a:close/>
                  <a:moveTo>
                    <a:pt x="2705" y="10"/>
                  </a:moveTo>
                  <a:cubicBezTo>
                    <a:pt x="2705" y="12"/>
                    <a:pt x="2704" y="12"/>
                    <a:pt x="2702" y="12"/>
                  </a:cubicBezTo>
                  <a:cubicBezTo>
                    <a:pt x="2702" y="11"/>
                    <a:pt x="2703" y="9"/>
                    <a:pt x="2705" y="10"/>
                  </a:cubicBezTo>
                  <a:close/>
                  <a:moveTo>
                    <a:pt x="2617" y="58"/>
                  </a:moveTo>
                  <a:cubicBezTo>
                    <a:pt x="2615" y="58"/>
                    <a:pt x="2615" y="58"/>
                    <a:pt x="2615" y="58"/>
                  </a:cubicBezTo>
                  <a:cubicBezTo>
                    <a:pt x="2615" y="57"/>
                    <a:pt x="2615" y="57"/>
                    <a:pt x="2615" y="57"/>
                  </a:cubicBezTo>
                  <a:cubicBezTo>
                    <a:pt x="2617" y="57"/>
                    <a:pt x="2617" y="57"/>
                    <a:pt x="2617" y="57"/>
                  </a:cubicBezTo>
                  <a:lnTo>
                    <a:pt x="2617" y="58"/>
                  </a:lnTo>
                  <a:close/>
                  <a:moveTo>
                    <a:pt x="2553" y="53"/>
                  </a:moveTo>
                  <a:cubicBezTo>
                    <a:pt x="2552" y="53"/>
                    <a:pt x="2552" y="53"/>
                    <a:pt x="2552" y="53"/>
                  </a:cubicBezTo>
                  <a:cubicBezTo>
                    <a:pt x="2552" y="52"/>
                    <a:pt x="2552" y="52"/>
                    <a:pt x="2552" y="52"/>
                  </a:cubicBezTo>
                  <a:cubicBezTo>
                    <a:pt x="2553" y="52"/>
                    <a:pt x="2553" y="52"/>
                    <a:pt x="2553" y="52"/>
                  </a:cubicBezTo>
                  <a:lnTo>
                    <a:pt x="2553" y="53"/>
                  </a:lnTo>
                  <a:close/>
                  <a:moveTo>
                    <a:pt x="2566" y="33"/>
                  </a:moveTo>
                  <a:cubicBezTo>
                    <a:pt x="2566" y="34"/>
                    <a:pt x="2566" y="33"/>
                    <a:pt x="2566" y="33"/>
                  </a:cubicBezTo>
                  <a:close/>
                  <a:moveTo>
                    <a:pt x="2565" y="45"/>
                  </a:moveTo>
                  <a:cubicBezTo>
                    <a:pt x="2565" y="46"/>
                    <a:pt x="2564" y="46"/>
                    <a:pt x="2562" y="46"/>
                  </a:cubicBezTo>
                  <a:cubicBezTo>
                    <a:pt x="2562" y="44"/>
                    <a:pt x="2564" y="45"/>
                    <a:pt x="2565" y="45"/>
                  </a:cubicBezTo>
                  <a:close/>
                  <a:moveTo>
                    <a:pt x="2546" y="27"/>
                  </a:moveTo>
                  <a:cubicBezTo>
                    <a:pt x="2547" y="25"/>
                    <a:pt x="2547" y="29"/>
                    <a:pt x="2546" y="27"/>
                  </a:cubicBezTo>
                  <a:close/>
                  <a:moveTo>
                    <a:pt x="2545" y="30"/>
                  </a:moveTo>
                  <a:cubicBezTo>
                    <a:pt x="2543" y="28"/>
                    <a:pt x="2549" y="29"/>
                    <a:pt x="2545" y="30"/>
                  </a:cubicBezTo>
                  <a:close/>
                  <a:moveTo>
                    <a:pt x="2560" y="21"/>
                  </a:moveTo>
                  <a:cubicBezTo>
                    <a:pt x="2560" y="21"/>
                    <a:pt x="2560" y="21"/>
                    <a:pt x="2560" y="21"/>
                  </a:cubicBezTo>
                  <a:close/>
                  <a:moveTo>
                    <a:pt x="2562" y="5"/>
                  </a:moveTo>
                  <a:cubicBezTo>
                    <a:pt x="2562" y="5"/>
                    <a:pt x="2562" y="5"/>
                    <a:pt x="2562" y="5"/>
                  </a:cubicBezTo>
                  <a:close/>
                  <a:moveTo>
                    <a:pt x="2559" y="10"/>
                  </a:moveTo>
                  <a:cubicBezTo>
                    <a:pt x="2559" y="12"/>
                    <a:pt x="2558" y="12"/>
                    <a:pt x="2556" y="12"/>
                  </a:cubicBezTo>
                  <a:cubicBezTo>
                    <a:pt x="2557" y="11"/>
                    <a:pt x="2557" y="9"/>
                    <a:pt x="2559" y="10"/>
                  </a:cubicBezTo>
                  <a:close/>
                  <a:moveTo>
                    <a:pt x="2471" y="58"/>
                  </a:moveTo>
                  <a:cubicBezTo>
                    <a:pt x="2470" y="58"/>
                    <a:pt x="2470" y="58"/>
                    <a:pt x="2470" y="58"/>
                  </a:cubicBezTo>
                  <a:cubicBezTo>
                    <a:pt x="2470" y="57"/>
                    <a:pt x="2470" y="57"/>
                    <a:pt x="2470" y="57"/>
                  </a:cubicBezTo>
                  <a:cubicBezTo>
                    <a:pt x="2471" y="57"/>
                    <a:pt x="2471" y="57"/>
                    <a:pt x="2471" y="57"/>
                  </a:cubicBezTo>
                  <a:lnTo>
                    <a:pt x="2471" y="58"/>
                  </a:lnTo>
                  <a:close/>
                  <a:moveTo>
                    <a:pt x="2408" y="53"/>
                  </a:moveTo>
                  <a:cubicBezTo>
                    <a:pt x="2406" y="53"/>
                    <a:pt x="2406" y="53"/>
                    <a:pt x="2406" y="53"/>
                  </a:cubicBezTo>
                  <a:cubicBezTo>
                    <a:pt x="2406" y="52"/>
                    <a:pt x="2406" y="52"/>
                    <a:pt x="2406" y="52"/>
                  </a:cubicBezTo>
                  <a:cubicBezTo>
                    <a:pt x="2408" y="52"/>
                    <a:pt x="2408" y="52"/>
                    <a:pt x="2408" y="52"/>
                  </a:cubicBezTo>
                  <a:lnTo>
                    <a:pt x="2408" y="53"/>
                  </a:lnTo>
                  <a:close/>
                  <a:moveTo>
                    <a:pt x="2420" y="33"/>
                  </a:moveTo>
                  <a:cubicBezTo>
                    <a:pt x="2421" y="34"/>
                    <a:pt x="2420" y="33"/>
                    <a:pt x="2420" y="33"/>
                  </a:cubicBezTo>
                  <a:close/>
                  <a:moveTo>
                    <a:pt x="2419" y="45"/>
                  </a:moveTo>
                  <a:cubicBezTo>
                    <a:pt x="2419" y="46"/>
                    <a:pt x="2418" y="46"/>
                    <a:pt x="2417" y="46"/>
                  </a:cubicBezTo>
                  <a:cubicBezTo>
                    <a:pt x="2416" y="44"/>
                    <a:pt x="2418" y="45"/>
                    <a:pt x="2419" y="45"/>
                  </a:cubicBezTo>
                  <a:close/>
                  <a:moveTo>
                    <a:pt x="2400" y="27"/>
                  </a:moveTo>
                  <a:cubicBezTo>
                    <a:pt x="2401" y="25"/>
                    <a:pt x="2401" y="29"/>
                    <a:pt x="2400" y="27"/>
                  </a:cubicBezTo>
                  <a:close/>
                  <a:moveTo>
                    <a:pt x="2399" y="30"/>
                  </a:moveTo>
                  <a:cubicBezTo>
                    <a:pt x="2397" y="28"/>
                    <a:pt x="2403" y="29"/>
                    <a:pt x="2399" y="30"/>
                  </a:cubicBezTo>
                  <a:close/>
                  <a:moveTo>
                    <a:pt x="2414" y="21"/>
                  </a:moveTo>
                  <a:cubicBezTo>
                    <a:pt x="2415" y="21"/>
                    <a:pt x="2414" y="21"/>
                    <a:pt x="2414" y="21"/>
                  </a:cubicBezTo>
                  <a:close/>
                  <a:moveTo>
                    <a:pt x="2416" y="5"/>
                  </a:moveTo>
                  <a:cubicBezTo>
                    <a:pt x="2416" y="5"/>
                    <a:pt x="2416" y="5"/>
                    <a:pt x="2416" y="5"/>
                  </a:cubicBezTo>
                  <a:close/>
                  <a:moveTo>
                    <a:pt x="2413" y="10"/>
                  </a:moveTo>
                  <a:cubicBezTo>
                    <a:pt x="2413" y="12"/>
                    <a:pt x="2412" y="12"/>
                    <a:pt x="2411" y="12"/>
                  </a:cubicBezTo>
                  <a:cubicBezTo>
                    <a:pt x="2411" y="11"/>
                    <a:pt x="2411" y="9"/>
                    <a:pt x="2413" y="10"/>
                  </a:cubicBezTo>
                  <a:close/>
                  <a:moveTo>
                    <a:pt x="2325" y="58"/>
                  </a:moveTo>
                  <a:cubicBezTo>
                    <a:pt x="2324" y="58"/>
                    <a:pt x="2324" y="58"/>
                    <a:pt x="2324" y="58"/>
                  </a:cubicBezTo>
                  <a:cubicBezTo>
                    <a:pt x="2324" y="57"/>
                    <a:pt x="2324" y="57"/>
                    <a:pt x="2324" y="57"/>
                  </a:cubicBezTo>
                  <a:cubicBezTo>
                    <a:pt x="2325" y="57"/>
                    <a:pt x="2325" y="57"/>
                    <a:pt x="2325" y="57"/>
                  </a:cubicBezTo>
                  <a:lnTo>
                    <a:pt x="2325" y="58"/>
                  </a:lnTo>
                  <a:close/>
                  <a:moveTo>
                    <a:pt x="2262" y="53"/>
                  </a:moveTo>
                  <a:cubicBezTo>
                    <a:pt x="2261" y="53"/>
                    <a:pt x="2261" y="53"/>
                    <a:pt x="2261" y="53"/>
                  </a:cubicBezTo>
                  <a:cubicBezTo>
                    <a:pt x="2261" y="52"/>
                    <a:pt x="2261" y="52"/>
                    <a:pt x="2261" y="52"/>
                  </a:cubicBezTo>
                  <a:cubicBezTo>
                    <a:pt x="2262" y="52"/>
                    <a:pt x="2262" y="52"/>
                    <a:pt x="2262" y="52"/>
                  </a:cubicBezTo>
                  <a:lnTo>
                    <a:pt x="2262" y="53"/>
                  </a:lnTo>
                  <a:close/>
                  <a:moveTo>
                    <a:pt x="2274" y="33"/>
                  </a:moveTo>
                  <a:cubicBezTo>
                    <a:pt x="2275" y="34"/>
                    <a:pt x="2274" y="33"/>
                    <a:pt x="2274" y="33"/>
                  </a:cubicBezTo>
                  <a:close/>
                  <a:moveTo>
                    <a:pt x="2273" y="45"/>
                  </a:moveTo>
                  <a:cubicBezTo>
                    <a:pt x="2273" y="46"/>
                    <a:pt x="2272" y="46"/>
                    <a:pt x="2271" y="46"/>
                  </a:cubicBezTo>
                  <a:cubicBezTo>
                    <a:pt x="2270" y="44"/>
                    <a:pt x="2272" y="45"/>
                    <a:pt x="2273" y="45"/>
                  </a:cubicBezTo>
                  <a:close/>
                  <a:moveTo>
                    <a:pt x="2254" y="27"/>
                  </a:moveTo>
                  <a:cubicBezTo>
                    <a:pt x="2256" y="25"/>
                    <a:pt x="2255" y="29"/>
                    <a:pt x="2254" y="27"/>
                  </a:cubicBezTo>
                  <a:close/>
                  <a:moveTo>
                    <a:pt x="2253" y="30"/>
                  </a:moveTo>
                  <a:cubicBezTo>
                    <a:pt x="2252" y="28"/>
                    <a:pt x="2257" y="29"/>
                    <a:pt x="2253" y="30"/>
                  </a:cubicBezTo>
                  <a:close/>
                  <a:moveTo>
                    <a:pt x="2268" y="21"/>
                  </a:moveTo>
                  <a:cubicBezTo>
                    <a:pt x="2269" y="21"/>
                    <a:pt x="2268" y="21"/>
                    <a:pt x="2268" y="21"/>
                  </a:cubicBezTo>
                  <a:close/>
                  <a:moveTo>
                    <a:pt x="2270" y="5"/>
                  </a:moveTo>
                  <a:cubicBezTo>
                    <a:pt x="2271" y="5"/>
                    <a:pt x="2270" y="5"/>
                    <a:pt x="2270" y="5"/>
                  </a:cubicBezTo>
                  <a:close/>
                  <a:moveTo>
                    <a:pt x="2267" y="10"/>
                  </a:moveTo>
                  <a:cubicBezTo>
                    <a:pt x="2268" y="12"/>
                    <a:pt x="2266" y="12"/>
                    <a:pt x="2265" y="12"/>
                  </a:cubicBezTo>
                  <a:cubicBezTo>
                    <a:pt x="2265" y="11"/>
                    <a:pt x="2265" y="9"/>
                    <a:pt x="2267" y="10"/>
                  </a:cubicBezTo>
                  <a:close/>
                  <a:moveTo>
                    <a:pt x="2179" y="58"/>
                  </a:moveTo>
                  <a:cubicBezTo>
                    <a:pt x="2178" y="58"/>
                    <a:pt x="2178" y="58"/>
                    <a:pt x="2178" y="58"/>
                  </a:cubicBezTo>
                  <a:cubicBezTo>
                    <a:pt x="2178" y="57"/>
                    <a:pt x="2178" y="57"/>
                    <a:pt x="2178" y="57"/>
                  </a:cubicBezTo>
                  <a:cubicBezTo>
                    <a:pt x="2179" y="57"/>
                    <a:pt x="2179" y="57"/>
                    <a:pt x="2179" y="57"/>
                  </a:cubicBezTo>
                  <a:lnTo>
                    <a:pt x="2179" y="58"/>
                  </a:lnTo>
                  <a:close/>
                  <a:moveTo>
                    <a:pt x="2116" y="53"/>
                  </a:moveTo>
                  <a:cubicBezTo>
                    <a:pt x="2115" y="53"/>
                    <a:pt x="2115" y="53"/>
                    <a:pt x="2115" y="53"/>
                  </a:cubicBezTo>
                  <a:cubicBezTo>
                    <a:pt x="2115" y="52"/>
                    <a:pt x="2115" y="52"/>
                    <a:pt x="2115" y="52"/>
                  </a:cubicBezTo>
                  <a:cubicBezTo>
                    <a:pt x="2116" y="52"/>
                    <a:pt x="2116" y="52"/>
                    <a:pt x="2116" y="52"/>
                  </a:cubicBezTo>
                  <a:lnTo>
                    <a:pt x="2116" y="53"/>
                  </a:lnTo>
                  <a:close/>
                  <a:moveTo>
                    <a:pt x="2128" y="33"/>
                  </a:moveTo>
                  <a:cubicBezTo>
                    <a:pt x="2129" y="34"/>
                    <a:pt x="2128" y="33"/>
                    <a:pt x="2128" y="33"/>
                  </a:cubicBezTo>
                  <a:close/>
                  <a:moveTo>
                    <a:pt x="2127" y="45"/>
                  </a:moveTo>
                  <a:cubicBezTo>
                    <a:pt x="2127" y="46"/>
                    <a:pt x="2126" y="46"/>
                    <a:pt x="2125" y="46"/>
                  </a:cubicBezTo>
                  <a:cubicBezTo>
                    <a:pt x="2124" y="44"/>
                    <a:pt x="2126" y="45"/>
                    <a:pt x="2127" y="45"/>
                  </a:cubicBezTo>
                  <a:close/>
                  <a:moveTo>
                    <a:pt x="2108" y="27"/>
                  </a:moveTo>
                  <a:cubicBezTo>
                    <a:pt x="2110" y="25"/>
                    <a:pt x="2109" y="29"/>
                    <a:pt x="2108" y="27"/>
                  </a:cubicBezTo>
                  <a:close/>
                  <a:moveTo>
                    <a:pt x="2108" y="30"/>
                  </a:moveTo>
                  <a:cubicBezTo>
                    <a:pt x="2106" y="28"/>
                    <a:pt x="2112" y="29"/>
                    <a:pt x="2108" y="30"/>
                  </a:cubicBezTo>
                  <a:close/>
                  <a:moveTo>
                    <a:pt x="2123" y="21"/>
                  </a:moveTo>
                  <a:cubicBezTo>
                    <a:pt x="2123" y="21"/>
                    <a:pt x="2122" y="21"/>
                    <a:pt x="2123" y="21"/>
                  </a:cubicBezTo>
                  <a:close/>
                  <a:moveTo>
                    <a:pt x="2124" y="5"/>
                  </a:moveTo>
                  <a:cubicBezTo>
                    <a:pt x="2125" y="5"/>
                    <a:pt x="2124" y="5"/>
                    <a:pt x="2124" y="5"/>
                  </a:cubicBezTo>
                  <a:close/>
                  <a:moveTo>
                    <a:pt x="2121" y="10"/>
                  </a:moveTo>
                  <a:cubicBezTo>
                    <a:pt x="2122" y="12"/>
                    <a:pt x="2120" y="12"/>
                    <a:pt x="2119" y="12"/>
                  </a:cubicBezTo>
                  <a:cubicBezTo>
                    <a:pt x="2119" y="11"/>
                    <a:pt x="2119" y="9"/>
                    <a:pt x="2121" y="10"/>
                  </a:cubicBezTo>
                  <a:close/>
                  <a:moveTo>
                    <a:pt x="2033" y="58"/>
                  </a:moveTo>
                  <a:cubicBezTo>
                    <a:pt x="2032" y="58"/>
                    <a:pt x="2032" y="58"/>
                    <a:pt x="2032" y="58"/>
                  </a:cubicBezTo>
                  <a:cubicBezTo>
                    <a:pt x="2032" y="57"/>
                    <a:pt x="2032" y="57"/>
                    <a:pt x="2032" y="57"/>
                  </a:cubicBezTo>
                  <a:cubicBezTo>
                    <a:pt x="2033" y="57"/>
                    <a:pt x="2033" y="57"/>
                    <a:pt x="2033" y="57"/>
                  </a:cubicBezTo>
                  <a:lnTo>
                    <a:pt x="2033" y="58"/>
                  </a:lnTo>
                  <a:close/>
                  <a:moveTo>
                    <a:pt x="1970" y="53"/>
                  </a:moveTo>
                  <a:cubicBezTo>
                    <a:pt x="1969" y="53"/>
                    <a:pt x="1969" y="53"/>
                    <a:pt x="1969" y="53"/>
                  </a:cubicBezTo>
                  <a:cubicBezTo>
                    <a:pt x="1969" y="52"/>
                    <a:pt x="1969" y="52"/>
                    <a:pt x="1969" y="52"/>
                  </a:cubicBezTo>
                  <a:cubicBezTo>
                    <a:pt x="1970" y="52"/>
                    <a:pt x="1970" y="52"/>
                    <a:pt x="1970" y="52"/>
                  </a:cubicBezTo>
                  <a:lnTo>
                    <a:pt x="1970" y="53"/>
                  </a:lnTo>
                  <a:close/>
                  <a:moveTo>
                    <a:pt x="1983" y="33"/>
                  </a:moveTo>
                  <a:cubicBezTo>
                    <a:pt x="1983" y="34"/>
                    <a:pt x="1982" y="33"/>
                    <a:pt x="1983" y="33"/>
                  </a:cubicBezTo>
                  <a:close/>
                  <a:moveTo>
                    <a:pt x="1981" y="45"/>
                  </a:moveTo>
                  <a:cubicBezTo>
                    <a:pt x="1981" y="46"/>
                    <a:pt x="1980" y="46"/>
                    <a:pt x="1979" y="46"/>
                  </a:cubicBezTo>
                  <a:cubicBezTo>
                    <a:pt x="1978" y="44"/>
                    <a:pt x="1980" y="45"/>
                    <a:pt x="1981" y="45"/>
                  </a:cubicBezTo>
                  <a:close/>
                  <a:moveTo>
                    <a:pt x="1962" y="27"/>
                  </a:moveTo>
                  <a:cubicBezTo>
                    <a:pt x="1964" y="25"/>
                    <a:pt x="1963" y="29"/>
                    <a:pt x="1962" y="27"/>
                  </a:cubicBezTo>
                  <a:close/>
                  <a:moveTo>
                    <a:pt x="1962" y="30"/>
                  </a:moveTo>
                  <a:cubicBezTo>
                    <a:pt x="1960" y="28"/>
                    <a:pt x="1966" y="29"/>
                    <a:pt x="1962" y="30"/>
                  </a:cubicBezTo>
                  <a:close/>
                  <a:moveTo>
                    <a:pt x="1977" y="21"/>
                  </a:moveTo>
                  <a:cubicBezTo>
                    <a:pt x="1977" y="21"/>
                    <a:pt x="1976" y="21"/>
                    <a:pt x="1977" y="21"/>
                  </a:cubicBezTo>
                  <a:close/>
                  <a:moveTo>
                    <a:pt x="1978" y="5"/>
                  </a:moveTo>
                  <a:cubicBezTo>
                    <a:pt x="1979" y="5"/>
                    <a:pt x="1978" y="5"/>
                    <a:pt x="1978" y="5"/>
                  </a:cubicBezTo>
                  <a:close/>
                  <a:moveTo>
                    <a:pt x="1975" y="10"/>
                  </a:moveTo>
                  <a:cubicBezTo>
                    <a:pt x="1976" y="12"/>
                    <a:pt x="1974" y="12"/>
                    <a:pt x="1973" y="12"/>
                  </a:cubicBezTo>
                  <a:cubicBezTo>
                    <a:pt x="1973" y="11"/>
                    <a:pt x="1973" y="9"/>
                    <a:pt x="1975" y="10"/>
                  </a:cubicBezTo>
                  <a:close/>
                  <a:moveTo>
                    <a:pt x="1887" y="58"/>
                  </a:moveTo>
                  <a:cubicBezTo>
                    <a:pt x="1886" y="58"/>
                    <a:pt x="1886" y="58"/>
                    <a:pt x="1886" y="58"/>
                  </a:cubicBezTo>
                  <a:cubicBezTo>
                    <a:pt x="1886" y="57"/>
                    <a:pt x="1886" y="57"/>
                    <a:pt x="1886" y="57"/>
                  </a:cubicBezTo>
                  <a:cubicBezTo>
                    <a:pt x="1887" y="57"/>
                    <a:pt x="1887" y="57"/>
                    <a:pt x="1887" y="57"/>
                  </a:cubicBezTo>
                  <a:lnTo>
                    <a:pt x="1887" y="58"/>
                  </a:lnTo>
                  <a:close/>
                  <a:moveTo>
                    <a:pt x="1824" y="53"/>
                  </a:moveTo>
                  <a:cubicBezTo>
                    <a:pt x="1823" y="53"/>
                    <a:pt x="1823" y="53"/>
                    <a:pt x="1823" y="53"/>
                  </a:cubicBezTo>
                  <a:cubicBezTo>
                    <a:pt x="1823" y="52"/>
                    <a:pt x="1823" y="52"/>
                    <a:pt x="1823" y="52"/>
                  </a:cubicBezTo>
                  <a:cubicBezTo>
                    <a:pt x="1824" y="52"/>
                    <a:pt x="1824" y="52"/>
                    <a:pt x="1824" y="52"/>
                  </a:cubicBezTo>
                  <a:lnTo>
                    <a:pt x="1824" y="53"/>
                  </a:lnTo>
                  <a:close/>
                  <a:moveTo>
                    <a:pt x="1837" y="33"/>
                  </a:moveTo>
                  <a:cubicBezTo>
                    <a:pt x="1837" y="34"/>
                    <a:pt x="1837" y="33"/>
                    <a:pt x="1837" y="33"/>
                  </a:cubicBezTo>
                  <a:close/>
                  <a:moveTo>
                    <a:pt x="1836" y="45"/>
                  </a:moveTo>
                  <a:cubicBezTo>
                    <a:pt x="1835" y="46"/>
                    <a:pt x="1835" y="46"/>
                    <a:pt x="1833" y="46"/>
                  </a:cubicBezTo>
                  <a:cubicBezTo>
                    <a:pt x="1833" y="44"/>
                    <a:pt x="1835" y="45"/>
                    <a:pt x="1836" y="45"/>
                  </a:cubicBezTo>
                  <a:close/>
                  <a:moveTo>
                    <a:pt x="1817" y="27"/>
                  </a:moveTo>
                  <a:cubicBezTo>
                    <a:pt x="1818" y="25"/>
                    <a:pt x="1817" y="29"/>
                    <a:pt x="1817" y="27"/>
                  </a:cubicBezTo>
                  <a:close/>
                  <a:moveTo>
                    <a:pt x="1816" y="30"/>
                  </a:moveTo>
                  <a:cubicBezTo>
                    <a:pt x="1814" y="28"/>
                    <a:pt x="1820" y="29"/>
                    <a:pt x="1816" y="30"/>
                  </a:cubicBezTo>
                  <a:close/>
                  <a:moveTo>
                    <a:pt x="1831" y="21"/>
                  </a:moveTo>
                  <a:cubicBezTo>
                    <a:pt x="1831" y="21"/>
                    <a:pt x="1831" y="21"/>
                    <a:pt x="1831" y="21"/>
                  </a:cubicBezTo>
                  <a:close/>
                  <a:moveTo>
                    <a:pt x="1833" y="5"/>
                  </a:moveTo>
                  <a:cubicBezTo>
                    <a:pt x="1833" y="5"/>
                    <a:pt x="1832" y="5"/>
                    <a:pt x="1833" y="5"/>
                  </a:cubicBezTo>
                  <a:close/>
                  <a:moveTo>
                    <a:pt x="1830" y="10"/>
                  </a:moveTo>
                  <a:cubicBezTo>
                    <a:pt x="1830" y="12"/>
                    <a:pt x="1829" y="12"/>
                    <a:pt x="1827" y="12"/>
                  </a:cubicBezTo>
                  <a:cubicBezTo>
                    <a:pt x="1827" y="11"/>
                    <a:pt x="1828" y="9"/>
                    <a:pt x="1830" y="10"/>
                  </a:cubicBezTo>
                  <a:close/>
                  <a:moveTo>
                    <a:pt x="1742" y="58"/>
                  </a:moveTo>
                  <a:cubicBezTo>
                    <a:pt x="1740" y="58"/>
                    <a:pt x="1740" y="58"/>
                    <a:pt x="1740" y="58"/>
                  </a:cubicBezTo>
                  <a:cubicBezTo>
                    <a:pt x="1740" y="57"/>
                    <a:pt x="1740" y="57"/>
                    <a:pt x="1740" y="57"/>
                  </a:cubicBezTo>
                  <a:cubicBezTo>
                    <a:pt x="1742" y="57"/>
                    <a:pt x="1742" y="57"/>
                    <a:pt x="1742" y="57"/>
                  </a:cubicBezTo>
                  <a:lnTo>
                    <a:pt x="1742" y="58"/>
                  </a:lnTo>
                  <a:close/>
                  <a:moveTo>
                    <a:pt x="1678" y="53"/>
                  </a:moveTo>
                  <a:cubicBezTo>
                    <a:pt x="1677" y="53"/>
                    <a:pt x="1677" y="53"/>
                    <a:pt x="1677" y="53"/>
                  </a:cubicBezTo>
                  <a:cubicBezTo>
                    <a:pt x="1677" y="52"/>
                    <a:pt x="1677" y="52"/>
                    <a:pt x="1677" y="52"/>
                  </a:cubicBezTo>
                  <a:cubicBezTo>
                    <a:pt x="1678" y="52"/>
                    <a:pt x="1678" y="52"/>
                    <a:pt x="1678" y="52"/>
                  </a:cubicBezTo>
                  <a:lnTo>
                    <a:pt x="1678" y="53"/>
                  </a:lnTo>
                  <a:close/>
                  <a:moveTo>
                    <a:pt x="1691" y="33"/>
                  </a:moveTo>
                  <a:cubicBezTo>
                    <a:pt x="1691" y="34"/>
                    <a:pt x="1691" y="33"/>
                    <a:pt x="1691" y="33"/>
                  </a:cubicBezTo>
                  <a:close/>
                  <a:moveTo>
                    <a:pt x="1690" y="45"/>
                  </a:moveTo>
                  <a:cubicBezTo>
                    <a:pt x="1690" y="46"/>
                    <a:pt x="1689" y="46"/>
                    <a:pt x="1687" y="46"/>
                  </a:cubicBezTo>
                  <a:cubicBezTo>
                    <a:pt x="1687" y="44"/>
                    <a:pt x="1689" y="45"/>
                    <a:pt x="1690" y="45"/>
                  </a:cubicBezTo>
                  <a:close/>
                  <a:moveTo>
                    <a:pt x="1671" y="27"/>
                  </a:moveTo>
                  <a:cubicBezTo>
                    <a:pt x="1672" y="25"/>
                    <a:pt x="1672" y="29"/>
                    <a:pt x="1671" y="27"/>
                  </a:cubicBezTo>
                  <a:close/>
                  <a:moveTo>
                    <a:pt x="1670" y="30"/>
                  </a:moveTo>
                  <a:cubicBezTo>
                    <a:pt x="1668" y="28"/>
                    <a:pt x="1674" y="29"/>
                    <a:pt x="1670" y="30"/>
                  </a:cubicBezTo>
                  <a:close/>
                  <a:moveTo>
                    <a:pt x="1685" y="21"/>
                  </a:moveTo>
                  <a:cubicBezTo>
                    <a:pt x="1685" y="21"/>
                    <a:pt x="1685" y="21"/>
                    <a:pt x="1685" y="21"/>
                  </a:cubicBezTo>
                  <a:close/>
                  <a:moveTo>
                    <a:pt x="1687" y="5"/>
                  </a:moveTo>
                  <a:cubicBezTo>
                    <a:pt x="1687" y="5"/>
                    <a:pt x="1687" y="5"/>
                    <a:pt x="1687" y="5"/>
                  </a:cubicBezTo>
                  <a:close/>
                  <a:moveTo>
                    <a:pt x="1684" y="10"/>
                  </a:moveTo>
                  <a:cubicBezTo>
                    <a:pt x="1684" y="12"/>
                    <a:pt x="1683" y="12"/>
                    <a:pt x="1681" y="12"/>
                  </a:cubicBezTo>
                  <a:cubicBezTo>
                    <a:pt x="1682" y="11"/>
                    <a:pt x="1682" y="9"/>
                    <a:pt x="1684" y="10"/>
                  </a:cubicBezTo>
                  <a:close/>
                  <a:moveTo>
                    <a:pt x="1596" y="58"/>
                  </a:moveTo>
                  <a:cubicBezTo>
                    <a:pt x="1595" y="58"/>
                    <a:pt x="1595" y="58"/>
                    <a:pt x="1595" y="58"/>
                  </a:cubicBezTo>
                  <a:cubicBezTo>
                    <a:pt x="1595" y="57"/>
                    <a:pt x="1595" y="57"/>
                    <a:pt x="1595" y="57"/>
                  </a:cubicBezTo>
                  <a:cubicBezTo>
                    <a:pt x="1596" y="57"/>
                    <a:pt x="1596" y="57"/>
                    <a:pt x="1596" y="57"/>
                  </a:cubicBezTo>
                  <a:lnTo>
                    <a:pt x="1596" y="58"/>
                  </a:lnTo>
                  <a:close/>
                  <a:moveTo>
                    <a:pt x="1533" y="53"/>
                  </a:moveTo>
                  <a:cubicBezTo>
                    <a:pt x="1531" y="53"/>
                    <a:pt x="1531" y="53"/>
                    <a:pt x="1531" y="53"/>
                  </a:cubicBezTo>
                  <a:cubicBezTo>
                    <a:pt x="1531" y="52"/>
                    <a:pt x="1531" y="52"/>
                    <a:pt x="1531" y="52"/>
                  </a:cubicBezTo>
                  <a:cubicBezTo>
                    <a:pt x="1533" y="52"/>
                    <a:pt x="1533" y="52"/>
                    <a:pt x="1533" y="52"/>
                  </a:cubicBezTo>
                  <a:lnTo>
                    <a:pt x="1533" y="53"/>
                  </a:lnTo>
                  <a:close/>
                  <a:moveTo>
                    <a:pt x="1545" y="33"/>
                  </a:moveTo>
                  <a:cubicBezTo>
                    <a:pt x="1546" y="34"/>
                    <a:pt x="1545" y="33"/>
                    <a:pt x="1545" y="33"/>
                  </a:cubicBezTo>
                  <a:close/>
                  <a:moveTo>
                    <a:pt x="1544" y="45"/>
                  </a:moveTo>
                  <a:cubicBezTo>
                    <a:pt x="1544" y="46"/>
                    <a:pt x="1543" y="46"/>
                    <a:pt x="1542" y="46"/>
                  </a:cubicBezTo>
                  <a:cubicBezTo>
                    <a:pt x="1541" y="44"/>
                    <a:pt x="1543" y="45"/>
                    <a:pt x="1544" y="45"/>
                  </a:cubicBezTo>
                  <a:close/>
                  <a:moveTo>
                    <a:pt x="1525" y="27"/>
                  </a:moveTo>
                  <a:cubicBezTo>
                    <a:pt x="1526" y="25"/>
                    <a:pt x="1526" y="29"/>
                    <a:pt x="1525" y="27"/>
                  </a:cubicBezTo>
                  <a:close/>
                  <a:moveTo>
                    <a:pt x="1524" y="30"/>
                  </a:moveTo>
                  <a:cubicBezTo>
                    <a:pt x="1522" y="28"/>
                    <a:pt x="1528" y="29"/>
                    <a:pt x="1524" y="30"/>
                  </a:cubicBezTo>
                  <a:close/>
                  <a:moveTo>
                    <a:pt x="1539" y="21"/>
                  </a:moveTo>
                  <a:cubicBezTo>
                    <a:pt x="1540" y="21"/>
                    <a:pt x="1539" y="21"/>
                    <a:pt x="1539" y="21"/>
                  </a:cubicBezTo>
                  <a:close/>
                  <a:moveTo>
                    <a:pt x="1541" y="5"/>
                  </a:moveTo>
                  <a:cubicBezTo>
                    <a:pt x="1541" y="5"/>
                    <a:pt x="1541" y="5"/>
                    <a:pt x="1541" y="5"/>
                  </a:cubicBezTo>
                  <a:close/>
                  <a:moveTo>
                    <a:pt x="1538" y="10"/>
                  </a:moveTo>
                  <a:cubicBezTo>
                    <a:pt x="1538" y="12"/>
                    <a:pt x="1537" y="12"/>
                    <a:pt x="1536" y="12"/>
                  </a:cubicBezTo>
                  <a:cubicBezTo>
                    <a:pt x="1536" y="11"/>
                    <a:pt x="1536" y="9"/>
                    <a:pt x="1538" y="10"/>
                  </a:cubicBezTo>
                  <a:close/>
                  <a:moveTo>
                    <a:pt x="1450" y="58"/>
                  </a:moveTo>
                  <a:cubicBezTo>
                    <a:pt x="1449" y="58"/>
                    <a:pt x="1449" y="58"/>
                    <a:pt x="1449" y="58"/>
                  </a:cubicBezTo>
                  <a:cubicBezTo>
                    <a:pt x="1449" y="57"/>
                    <a:pt x="1449" y="57"/>
                    <a:pt x="1449" y="57"/>
                  </a:cubicBezTo>
                  <a:cubicBezTo>
                    <a:pt x="1450" y="57"/>
                    <a:pt x="1450" y="57"/>
                    <a:pt x="1450" y="57"/>
                  </a:cubicBezTo>
                  <a:lnTo>
                    <a:pt x="1450" y="58"/>
                  </a:lnTo>
                  <a:close/>
                  <a:moveTo>
                    <a:pt x="1387" y="53"/>
                  </a:moveTo>
                  <a:cubicBezTo>
                    <a:pt x="1386" y="53"/>
                    <a:pt x="1386" y="53"/>
                    <a:pt x="1386" y="53"/>
                  </a:cubicBezTo>
                  <a:cubicBezTo>
                    <a:pt x="1386" y="52"/>
                    <a:pt x="1386" y="52"/>
                    <a:pt x="1386" y="52"/>
                  </a:cubicBezTo>
                  <a:cubicBezTo>
                    <a:pt x="1387" y="52"/>
                    <a:pt x="1387" y="52"/>
                    <a:pt x="1387" y="52"/>
                  </a:cubicBezTo>
                  <a:lnTo>
                    <a:pt x="1387" y="53"/>
                  </a:lnTo>
                  <a:close/>
                  <a:moveTo>
                    <a:pt x="1399" y="33"/>
                  </a:moveTo>
                  <a:cubicBezTo>
                    <a:pt x="1400" y="34"/>
                    <a:pt x="1399" y="33"/>
                    <a:pt x="1399" y="33"/>
                  </a:cubicBezTo>
                  <a:close/>
                  <a:moveTo>
                    <a:pt x="1398" y="45"/>
                  </a:moveTo>
                  <a:cubicBezTo>
                    <a:pt x="1398" y="46"/>
                    <a:pt x="1397" y="46"/>
                    <a:pt x="1396" y="46"/>
                  </a:cubicBezTo>
                  <a:cubicBezTo>
                    <a:pt x="1395" y="44"/>
                    <a:pt x="1397" y="45"/>
                    <a:pt x="1398" y="45"/>
                  </a:cubicBezTo>
                  <a:close/>
                  <a:moveTo>
                    <a:pt x="1379" y="27"/>
                  </a:moveTo>
                  <a:cubicBezTo>
                    <a:pt x="1380" y="25"/>
                    <a:pt x="1380" y="29"/>
                    <a:pt x="1379" y="27"/>
                  </a:cubicBezTo>
                  <a:close/>
                  <a:moveTo>
                    <a:pt x="1378" y="30"/>
                  </a:moveTo>
                  <a:cubicBezTo>
                    <a:pt x="1377" y="28"/>
                    <a:pt x="1382" y="29"/>
                    <a:pt x="1378" y="30"/>
                  </a:cubicBezTo>
                  <a:close/>
                  <a:moveTo>
                    <a:pt x="1393" y="21"/>
                  </a:moveTo>
                  <a:cubicBezTo>
                    <a:pt x="1394" y="21"/>
                    <a:pt x="1393" y="21"/>
                    <a:pt x="1393" y="21"/>
                  </a:cubicBezTo>
                  <a:close/>
                  <a:moveTo>
                    <a:pt x="1395" y="5"/>
                  </a:moveTo>
                  <a:cubicBezTo>
                    <a:pt x="1396" y="5"/>
                    <a:pt x="1395" y="5"/>
                    <a:pt x="1395" y="5"/>
                  </a:cubicBezTo>
                  <a:close/>
                  <a:moveTo>
                    <a:pt x="1392" y="10"/>
                  </a:moveTo>
                  <a:cubicBezTo>
                    <a:pt x="1393" y="12"/>
                    <a:pt x="1391" y="12"/>
                    <a:pt x="1390" y="12"/>
                  </a:cubicBezTo>
                  <a:cubicBezTo>
                    <a:pt x="1390" y="11"/>
                    <a:pt x="1390" y="9"/>
                    <a:pt x="1392" y="10"/>
                  </a:cubicBezTo>
                  <a:close/>
                  <a:moveTo>
                    <a:pt x="1304" y="58"/>
                  </a:moveTo>
                  <a:cubicBezTo>
                    <a:pt x="1303" y="58"/>
                    <a:pt x="1303" y="58"/>
                    <a:pt x="1303" y="58"/>
                  </a:cubicBezTo>
                  <a:cubicBezTo>
                    <a:pt x="1303" y="57"/>
                    <a:pt x="1303" y="57"/>
                    <a:pt x="1303" y="57"/>
                  </a:cubicBezTo>
                  <a:cubicBezTo>
                    <a:pt x="1304" y="57"/>
                    <a:pt x="1304" y="57"/>
                    <a:pt x="1304" y="57"/>
                  </a:cubicBezTo>
                  <a:lnTo>
                    <a:pt x="1304" y="58"/>
                  </a:lnTo>
                  <a:close/>
                  <a:moveTo>
                    <a:pt x="1241" y="53"/>
                  </a:moveTo>
                  <a:cubicBezTo>
                    <a:pt x="1240" y="53"/>
                    <a:pt x="1240" y="53"/>
                    <a:pt x="1240" y="53"/>
                  </a:cubicBezTo>
                  <a:cubicBezTo>
                    <a:pt x="1240" y="52"/>
                    <a:pt x="1240" y="52"/>
                    <a:pt x="1240" y="52"/>
                  </a:cubicBezTo>
                  <a:cubicBezTo>
                    <a:pt x="1241" y="52"/>
                    <a:pt x="1241" y="52"/>
                    <a:pt x="1241" y="52"/>
                  </a:cubicBezTo>
                  <a:lnTo>
                    <a:pt x="1241" y="53"/>
                  </a:lnTo>
                  <a:close/>
                  <a:moveTo>
                    <a:pt x="1253" y="33"/>
                  </a:moveTo>
                  <a:cubicBezTo>
                    <a:pt x="1254" y="34"/>
                    <a:pt x="1253" y="33"/>
                    <a:pt x="1253" y="33"/>
                  </a:cubicBezTo>
                  <a:close/>
                  <a:moveTo>
                    <a:pt x="1252" y="45"/>
                  </a:moveTo>
                  <a:cubicBezTo>
                    <a:pt x="1252" y="46"/>
                    <a:pt x="1251" y="46"/>
                    <a:pt x="1250" y="46"/>
                  </a:cubicBezTo>
                  <a:cubicBezTo>
                    <a:pt x="1249" y="44"/>
                    <a:pt x="1251" y="45"/>
                    <a:pt x="1252" y="45"/>
                  </a:cubicBezTo>
                  <a:close/>
                  <a:moveTo>
                    <a:pt x="1233" y="27"/>
                  </a:moveTo>
                  <a:cubicBezTo>
                    <a:pt x="1235" y="25"/>
                    <a:pt x="1234" y="29"/>
                    <a:pt x="1233" y="27"/>
                  </a:cubicBezTo>
                  <a:close/>
                  <a:moveTo>
                    <a:pt x="1233" y="30"/>
                  </a:moveTo>
                  <a:cubicBezTo>
                    <a:pt x="1231" y="28"/>
                    <a:pt x="1237" y="29"/>
                    <a:pt x="1233" y="30"/>
                  </a:cubicBezTo>
                  <a:close/>
                  <a:moveTo>
                    <a:pt x="1247" y="21"/>
                  </a:moveTo>
                  <a:cubicBezTo>
                    <a:pt x="1248" y="21"/>
                    <a:pt x="1247" y="21"/>
                    <a:pt x="1247" y="21"/>
                  </a:cubicBezTo>
                  <a:close/>
                  <a:moveTo>
                    <a:pt x="1249" y="5"/>
                  </a:moveTo>
                  <a:cubicBezTo>
                    <a:pt x="1250" y="5"/>
                    <a:pt x="1249" y="5"/>
                    <a:pt x="1249" y="5"/>
                  </a:cubicBezTo>
                  <a:close/>
                  <a:moveTo>
                    <a:pt x="1246" y="10"/>
                  </a:moveTo>
                  <a:cubicBezTo>
                    <a:pt x="1247" y="12"/>
                    <a:pt x="1245" y="12"/>
                    <a:pt x="1244" y="12"/>
                  </a:cubicBezTo>
                  <a:cubicBezTo>
                    <a:pt x="1244" y="11"/>
                    <a:pt x="1244" y="9"/>
                    <a:pt x="1246" y="10"/>
                  </a:cubicBezTo>
                  <a:close/>
                  <a:moveTo>
                    <a:pt x="1158" y="58"/>
                  </a:moveTo>
                  <a:cubicBezTo>
                    <a:pt x="1157" y="58"/>
                    <a:pt x="1157" y="58"/>
                    <a:pt x="1157" y="58"/>
                  </a:cubicBezTo>
                  <a:cubicBezTo>
                    <a:pt x="1157" y="57"/>
                    <a:pt x="1157" y="57"/>
                    <a:pt x="1157" y="57"/>
                  </a:cubicBezTo>
                  <a:cubicBezTo>
                    <a:pt x="1158" y="57"/>
                    <a:pt x="1158" y="57"/>
                    <a:pt x="1158" y="57"/>
                  </a:cubicBezTo>
                  <a:lnTo>
                    <a:pt x="1158" y="58"/>
                  </a:lnTo>
                  <a:close/>
                  <a:moveTo>
                    <a:pt x="1095" y="53"/>
                  </a:moveTo>
                  <a:cubicBezTo>
                    <a:pt x="1094" y="53"/>
                    <a:pt x="1094" y="53"/>
                    <a:pt x="1094" y="53"/>
                  </a:cubicBezTo>
                  <a:cubicBezTo>
                    <a:pt x="1094" y="52"/>
                    <a:pt x="1094" y="52"/>
                    <a:pt x="1094" y="52"/>
                  </a:cubicBezTo>
                  <a:cubicBezTo>
                    <a:pt x="1095" y="52"/>
                    <a:pt x="1095" y="52"/>
                    <a:pt x="1095" y="52"/>
                  </a:cubicBezTo>
                  <a:lnTo>
                    <a:pt x="1095" y="53"/>
                  </a:lnTo>
                  <a:close/>
                  <a:moveTo>
                    <a:pt x="1108" y="33"/>
                  </a:moveTo>
                  <a:cubicBezTo>
                    <a:pt x="1108" y="34"/>
                    <a:pt x="1107" y="33"/>
                    <a:pt x="1108" y="33"/>
                  </a:cubicBezTo>
                  <a:close/>
                  <a:moveTo>
                    <a:pt x="1106" y="45"/>
                  </a:moveTo>
                  <a:cubicBezTo>
                    <a:pt x="1106" y="46"/>
                    <a:pt x="1105" y="46"/>
                    <a:pt x="1104" y="46"/>
                  </a:cubicBezTo>
                  <a:cubicBezTo>
                    <a:pt x="1103" y="44"/>
                    <a:pt x="1105" y="45"/>
                    <a:pt x="1106" y="45"/>
                  </a:cubicBezTo>
                  <a:close/>
                  <a:moveTo>
                    <a:pt x="1087" y="27"/>
                  </a:moveTo>
                  <a:cubicBezTo>
                    <a:pt x="1089" y="25"/>
                    <a:pt x="1088" y="29"/>
                    <a:pt x="1087" y="27"/>
                  </a:cubicBezTo>
                  <a:close/>
                  <a:moveTo>
                    <a:pt x="1087" y="30"/>
                  </a:moveTo>
                  <a:cubicBezTo>
                    <a:pt x="1085" y="28"/>
                    <a:pt x="1091" y="29"/>
                    <a:pt x="1087" y="30"/>
                  </a:cubicBezTo>
                  <a:close/>
                  <a:moveTo>
                    <a:pt x="1102" y="21"/>
                  </a:moveTo>
                  <a:cubicBezTo>
                    <a:pt x="1102" y="21"/>
                    <a:pt x="1101" y="21"/>
                    <a:pt x="1102" y="21"/>
                  </a:cubicBezTo>
                  <a:close/>
                  <a:moveTo>
                    <a:pt x="1103" y="5"/>
                  </a:moveTo>
                  <a:cubicBezTo>
                    <a:pt x="1104" y="5"/>
                    <a:pt x="1103" y="5"/>
                    <a:pt x="1103" y="5"/>
                  </a:cubicBezTo>
                  <a:close/>
                  <a:moveTo>
                    <a:pt x="1100" y="10"/>
                  </a:moveTo>
                  <a:cubicBezTo>
                    <a:pt x="1101" y="12"/>
                    <a:pt x="1099" y="12"/>
                    <a:pt x="1098" y="12"/>
                  </a:cubicBezTo>
                  <a:cubicBezTo>
                    <a:pt x="1098" y="11"/>
                    <a:pt x="1098" y="9"/>
                    <a:pt x="1100" y="10"/>
                  </a:cubicBezTo>
                  <a:close/>
                  <a:moveTo>
                    <a:pt x="1012" y="58"/>
                  </a:moveTo>
                  <a:cubicBezTo>
                    <a:pt x="1011" y="58"/>
                    <a:pt x="1011" y="58"/>
                    <a:pt x="1011" y="58"/>
                  </a:cubicBezTo>
                  <a:cubicBezTo>
                    <a:pt x="1011" y="57"/>
                    <a:pt x="1011" y="57"/>
                    <a:pt x="1011" y="57"/>
                  </a:cubicBezTo>
                  <a:cubicBezTo>
                    <a:pt x="1012" y="57"/>
                    <a:pt x="1012" y="57"/>
                    <a:pt x="1012" y="57"/>
                  </a:cubicBezTo>
                  <a:lnTo>
                    <a:pt x="1012" y="58"/>
                  </a:lnTo>
                  <a:close/>
                  <a:moveTo>
                    <a:pt x="949" y="53"/>
                  </a:moveTo>
                  <a:cubicBezTo>
                    <a:pt x="948" y="53"/>
                    <a:pt x="948" y="53"/>
                    <a:pt x="948" y="53"/>
                  </a:cubicBezTo>
                  <a:cubicBezTo>
                    <a:pt x="948" y="52"/>
                    <a:pt x="948" y="52"/>
                    <a:pt x="948" y="52"/>
                  </a:cubicBezTo>
                  <a:cubicBezTo>
                    <a:pt x="949" y="52"/>
                    <a:pt x="949" y="52"/>
                    <a:pt x="949" y="52"/>
                  </a:cubicBezTo>
                  <a:lnTo>
                    <a:pt x="949" y="53"/>
                  </a:lnTo>
                  <a:close/>
                  <a:moveTo>
                    <a:pt x="962" y="33"/>
                  </a:moveTo>
                  <a:cubicBezTo>
                    <a:pt x="962" y="34"/>
                    <a:pt x="962" y="33"/>
                    <a:pt x="962" y="33"/>
                  </a:cubicBezTo>
                  <a:close/>
                  <a:moveTo>
                    <a:pt x="961" y="45"/>
                  </a:moveTo>
                  <a:cubicBezTo>
                    <a:pt x="960" y="46"/>
                    <a:pt x="960" y="46"/>
                    <a:pt x="958" y="46"/>
                  </a:cubicBezTo>
                  <a:cubicBezTo>
                    <a:pt x="958" y="44"/>
                    <a:pt x="960" y="45"/>
                    <a:pt x="961" y="45"/>
                  </a:cubicBezTo>
                  <a:close/>
                  <a:moveTo>
                    <a:pt x="942" y="27"/>
                  </a:moveTo>
                  <a:cubicBezTo>
                    <a:pt x="943" y="25"/>
                    <a:pt x="942" y="29"/>
                    <a:pt x="942" y="27"/>
                  </a:cubicBezTo>
                  <a:close/>
                  <a:moveTo>
                    <a:pt x="941" y="30"/>
                  </a:moveTo>
                  <a:cubicBezTo>
                    <a:pt x="939" y="28"/>
                    <a:pt x="945" y="29"/>
                    <a:pt x="941" y="30"/>
                  </a:cubicBezTo>
                  <a:close/>
                  <a:moveTo>
                    <a:pt x="956" y="21"/>
                  </a:moveTo>
                  <a:cubicBezTo>
                    <a:pt x="956" y="21"/>
                    <a:pt x="956" y="21"/>
                    <a:pt x="956" y="21"/>
                  </a:cubicBezTo>
                  <a:close/>
                  <a:moveTo>
                    <a:pt x="958" y="5"/>
                  </a:moveTo>
                  <a:cubicBezTo>
                    <a:pt x="958" y="5"/>
                    <a:pt x="957" y="5"/>
                    <a:pt x="958" y="5"/>
                  </a:cubicBezTo>
                  <a:close/>
                  <a:moveTo>
                    <a:pt x="955" y="10"/>
                  </a:moveTo>
                  <a:cubicBezTo>
                    <a:pt x="955" y="12"/>
                    <a:pt x="954" y="12"/>
                    <a:pt x="952" y="12"/>
                  </a:cubicBezTo>
                  <a:cubicBezTo>
                    <a:pt x="952" y="11"/>
                    <a:pt x="953" y="9"/>
                    <a:pt x="955" y="10"/>
                  </a:cubicBezTo>
                  <a:close/>
                  <a:moveTo>
                    <a:pt x="867" y="58"/>
                  </a:moveTo>
                  <a:cubicBezTo>
                    <a:pt x="865" y="58"/>
                    <a:pt x="865" y="58"/>
                    <a:pt x="865" y="58"/>
                  </a:cubicBezTo>
                  <a:cubicBezTo>
                    <a:pt x="865" y="57"/>
                    <a:pt x="865" y="57"/>
                    <a:pt x="865" y="57"/>
                  </a:cubicBezTo>
                  <a:cubicBezTo>
                    <a:pt x="867" y="57"/>
                    <a:pt x="867" y="57"/>
                    <a:pt x="867" y="57"/>
                  </a:cubicBezTo>
                  <a:lnTo>
                    <a:pt x="867" y="58"/>
                  </a:lnTo>
                  <a:close/>
                  <a:moveTo>
                    <a:pt x="803" y="53"/>
                  </a:moveTo>
                  <a:cubicBezTo>
                    <a:pt x="802" y="53"/>
                    <a:pt x="802" y="53"/>
                    <a:pt x="802" y="53"/>
                  </a:cubicBezTo>
                  <a:cubicBezTo>
                    <a:pt x="802" y="52"/>
                    <a:pt x="802" y="52"/>
                    <a:pt x="802" y="52"/>
                  </a:cubicBezTo>
                  <a:cubicBezTo>
                    <a:pt x="803" y="52"/>
                    <a:pt x="803" y="52"/>
                    <a:pt x="803" y="52"/>
                  </a:cubicBezTo>
                  <a:lnTo>
                    <a:pt x="803" y="53"/>
                  </a:lnTo>
                  <a:close/>
                  <a:moveTo>
                    <a:pt x="816" y="33"/>
                  </a:moveTo>
                  <a:cubicBezTo>
                    <a:pt x="816" y="34"/>
                    <a:pt x="816" y="33"/>
                    <a:pt x="816" y="33"/>
                  </a:cubicBezTo>
                  <a:close/>
                  <a:moveTo>
                    <a:pt x="815" y="45"/>
                  </a:moveTo>
                  <a:cubicBezTo>
                    <a:pt x="815" y="46"/>
                    <a:pt x="814" y="46"/>
                    <a:pt x="812" y="46"/>
                  </a:cubicBezTo>
                  <a:cubicBezTo>
                    <a:pt x="812" y="44"/>
                    <a:pt x="814" y="45"/>
                    <a:pt x="815" y="45"/>
                  </a:cubicBezTo>
                  <a:close/>
                  <a:moveTo>
                    <a:pt x="796" y="27"/>
                  </a:moveTo>
                  <a:cubicBezTo>
                    <a:pt x="797" y="25"/>
                    <a:pt x="797" y="29"/>
                    <a:pt x="796" y="27"/>
                  </a:cubicBezTo>
                  <a:close/>
                  <a:moveTo>
                    <a:pt x="795" y="30"/>
                  </a:moveTo>
                  <a:cubicBezTo>
                    <a:pt x="793" y="28"/>
                    <a:pt x="799" y="29"/>
                    <a:pt x="795" y="30"/>
                  </a:cubicBezTo>
                  <a:close/>
                  <a:moveTo>
                    <a:pt x="810" y="21"/>
                  </a:moveTo>
                  <a:cubicBezTo>
                    <a:pt x="810" y="21"/>
                    <a:pt x="810" y="21"/>
                    <a:pt x="810" y="21"/>
                  </a:cubicBezTo>
                  <a:close/>
                  <a:moveTo>
                    <a:pt x="812" y="5"/>
                  </a:moveTo>
                  <a:cubicBezTo>
                    <a:pt x="812" y="5"/>
                    <a:pt x="812" y="5"/>
                    <a:pt x="812" y="5"/>
                  </a:cubicBezTo>
                  <a:close/>
                  <a:moveTo>
                    <a:pt x="809" y="10"/>
                  </a:moveTo>
                  <a:cubicBezTo>
                    <a:pt x="809" y="12"/>
                    <a:pt x="808" y="12"/>
                    <a:pt x="806" y="12"/>
                  </a:cubicBezTo>
                  <a:cubicBezTo>
                    <a:pt x="807" y="11"/>
                    <a:pt x="807" y="9"/>
                    <a:pt x="809" y="10"/>
                  </a:cubicBezTo>
                  <a:close/>
                  <a:moveTo>
                    <a:pt x="721" y="58"/>
                  </a:moveTo>
                  <a:cubicBezTo>
                    <a:pt x="720" y="58"/>
                    <a:pt x="720" y="58"/>
                    <a:pt x="720" y="58"/>
                  </a:cubicBezTo>
                  <a:cubicBezTo>
                    <a:pt x="720" y="57"/>
                    <a:pt x="720" y="57"/>
                    <a:pt x="720" y="57"/>
                  </a:cubicBezTo>
                  <a:cubicBezTo>
                    <a:pt x="721" y="57"/>
                    <a:pt x="721" y="57"/>
                    <a:pt x="721" y="57"/>
                  </a:cubicBezTo>
                  <a:lnTo>
                    <a:pt x="721" y="58"/>
                  </a:lnTo>
                  <a:close/>
                  <a:moveTo>
                    <a:pt x="658" y="53"/>
                  </a:moveTo>
                  <a:cubicBezTo>
                    <a:pt x="656" y="53"/>
                    <a:pt x="656" y="53"/>
                    <a:pt x="656" y="53"/>
                  </a:cubicBezTo>
                  <a:cubicBezTo>
                    <a:pt x="656" y="52"/>
                    <a:pt x="656" y="52"/>
                    <a:pt x="656" y="52"/>
                  </a:cubicBezTo>
                  <a:cubicBezTo>
                    <a:pt x="658" y="52"/>
                    <a:pt x="658" y="52"/>
                    <a:pt x="658" y="52"/>
                  </a:cubicBezTo>
                  <a:lnTo>
                    <a:pt x="658" y="53"/>
                  </a:lnTo>
                  <a:close/>
                  <a:moveTo>
                    <a:pt x="670" y="33"/>
                  </a:moveTo>
                  <a:cubicBezTo>
                    <a:pt x="670" y="34"/>
                    <a:pt x="670" y="33"/>
                    <a:pt x="670" y="33"/>
                  </a:cubicBezTo>
                  <a:close/>
                  <a:moveTo>
                    <a:pt x="669" y="45"/>
                  </a:moveTo>
                  <a:cubicBezTo>
                    <a:pt x="669" y="46"/>
                    <a:pt x="668" y="46"/>
                    <a:pt x="667" y="46"/>
                  </a:cubicBezTo>
                  <a:cubicBezTo>
                    <a:pt x="666" y="44"/>
                    <a:pt x="668" y="45"/>
                    <a:pt x="669" y="45"/>
                  </a:cubicBezTo>
                  <a:close/>
                  <a:moveTo>
                    <a:pt x="650" y="27"/>
                  </a:moveTo>
                  <a:cubicBezTo>
                    <a:pt x="651" y="25"/>
                    <a:pt x="651" y="29"/>
                    <a:pt x="650" y="27"/>
                  </a:cubicBezTo>
                  <a:close/>
                  <a:moveTo>
                    <a:pt x="649" y="30"/>
                  </a:moveTo>
                  <a:cubicBezTo>
                    <a:pt x="647" y="28"/>
                    <a:pt x="653" y="29"/>
                    <a:pt x="649" y="30"/>
                  </a:cubicBezTo>
                  <a:close/>
                  <a:moveTo>
                    <a:pt x="664" y="21"/>
                  </a:moveTo>
                  <a:cubicBezTo>
                    <a:pt x="665" y="21"/>
                    <a:pt x="664" y="21"/>
                    <a:pt x="664" y="21"/>
                  </a:cubicBezTo>
                  <a:close/>
                  <a:moveTo>
                    <a:pt x="666" y="5"/>
                  </a:moveTo>
                  <a:cubicBezTo>
                    <a:pt x="666" y="5"/>
                    <a:pt x="666" y="5"/>
                    <a:pt x="666" y="5"/>
                  </a:cubicBezTo>
                  <a:close/>
                  <a:moveTo>
                    <a:pt x="663" y="10"/>
                  </a:moveTo>
                  <a:cubicBezTo>
                    <a:pt x="663" y="12"/>
                    <a:pt x="662" y="12"/>
                    <a:pt x="661" y="12"/>
                  </a:cubicBezTo>
                  <a:cubicBezTo>
                    <a:pt x="661" y="11"/>
                    <a:pt x="661" y="9"/>
                    <a:pt x="663" y="10"/>
                  </a:cubicBezTo>
                  <a:close/>
                  <a:moveTo>
                    <a:pt x="575" y="58"/>
                  </a:moveTo>
                  <a:cubicBezTo>
                    <a:pt x="574" y="58"/>
                    <a:pt x="574" y="58"/>
                    <a:pt x="574" y="58"/>
                  </a:cubicBezTo>
                  <a:cubicBezTo>
                    <a:pt x="574" y="57"/>
                    <a:pt x="574" y="57"/>
                    <a:pt x="574" y="57"/>
                  </a:cubicBezTo>
                  <a:cubicBezTo>
                    <a:pt x="575" y="57"/>
                    <a:pt x="575" y="57"/>
                    <a:pt x="575" y="57"/>
                  </a:cubicBezTo>
                  <a:lnTo>
                    <a:pt x="575" y="58"/>
                  </a:lnTo>
                  <a:close/>
                  <a:moveTo>
                    <a:pt x="512" y="53"/>
                  </a:moveTo>
                  <a:cubicBezTo>
                    <a:pt x="511" y="53"/>
                    <a:pt x="511" y="53"/>
                    <a:pt x="511" y="53"/>
                  </a:cubicBezTo>
                  <a:cubicBezTo>
                    <a:pt x="511" y="52"/>
                    <a:pt x="511" y="52"/>
                    <a:pt x="511" y="52"/>
                  </a:cubicBezTo>
                  <a:cubicBezTo>
                    <a:pt x="512" y="52"/>
                    <a:pt x="512" y="52"/>
                    <a:pt x="512" y="52"/>
                  </a:cubicBezTo>
                  <a:lnTo>
                    <a:pt x="512" y="53"/>
                  </a:lnTo>
                  <a:close/>
                  <a:moveTo>
                    <a:pt x="524" y="33"/>
                  </a:moveTo>
                  <a:cubicBezTo>
                    <a:pt x="525" y="34"/>
                    <a:pt x="524" y="33"/>
                    <a:pt x="524" y="33"/>
                  </a:cubicBezTo>
                  <a:close/>
                  <a:moveTo>
                    <a:pt x="523" y="45"/>
                  </a:moveTo>
                  <a:cubicBezTo>
                    <a:pt x="523" y="46"/>
                    <a:pt x="522" y="46"/>
                    <a:pt x="521" y="46"/>
                  </a:cubicBezTo>
                  <a:cubicBezTo>
                    <a:pt x="520" y="44"/>
                    <a:pt x="522" y="45"/>
                    <a:pt x="523" y="45"/>
                  </a:cubicBezTo>
                  <a:close/>
                  <a:moveTo>
                    <a:pt x="504" y="27"/>
                  </a:moveTo>
                  <a:cubicBezTo>
                    <a:pt x="505" y="25"/>
                    <a:pt x="505" y="29"/>
                    <a:pt x="504" y="27"/>
                  </a:cubicBezTo>
                  <a:close/>
                  <a:moveTo>
                    <a:pt x="503" y="30"/>
                  </a:moveTo>
                  <a:cubicBezTo>
                    <a:pt x="502" y="28"/>
                    <a:pt x="507" y="29"/>
                    <a:pt x="503" y="30"/>
                  </a:cubicBezTo>
                  <a:close/>
                  <a:moveTo>
                    <a:pt x="518" y="21"/>
                  </a:moveTo>
                  <a:cubicBezTo>
                    <a:pt x="519" y="21"/>
                    <a:pt x="518" y="21"/>
                    <a:pt x="518" y="21"/>
                  </a:cubicBezTo>
                  <a:close/>
                  <a:moveTo>
                    <a:pt x="520" y="5"/>
                  </a:moveTo>
                  <a:cubicBezTo>
                    <a:pt x="520" y="5"/>
                    <a:pt x="520" y="5"/>
                    <a:pt x="520" y="5"/>
                  </a:cubicBezTo>
                  <a:close/>
                  <a:moveTo>
                    <a:pt x="517" y="10"/>
                  </a:moveTo>
                  <a:cubicBezTo>
                    <a:pt x="518" y="12"/>
                    <a:pt x="516" y="12"/>
                    <a:pt x="515" y="12"/>
                  </a:cubicBezTo>
                  <a:cubicBezTo>
                    <a:pt x="515" y="11"/>
                    <a:pt x="515" y="9"/>
                    <a:pt x="517" y="10"/>
                  </a:cubicBezTo>
                  <a:close/>
                  <a:moveTo>
                    <a:pt x="429" y="58"/>
                  </a:moveTo>
                  <a:cubicBezTo>
                    <a:pt x="428" y="58"/>
                    <a:pt x="428" y="58"/>
                    <a:pt x="428" y="58"/>
                  </a:cubicBezTo>
                  <a:cubicBezTo>
                    <a:pt x="428" y="57"/>
                    <a:pt x="428" y="57"/>
                    <a:pt x="428" y="57"/>
                  </a:cubicBezTo>
                  <a:cubicBezTo>
                    <a:pt x="429" y="57"/>
                    <a:pt x="429" y="57"/>
                    <a:pt x="429" y="57"/>
                  </a:cubicBezTo>
                  <a:lnTo>
                    <a:pt x="429" y="58"/>
                  </a:lnTo>
                  <a:close/>
                  <a:moveTo>
                    <a:pt x="366" y="53"/>
                  </a:moveTo>
                  <a:cubicBezTo>
                    <a:pt x="365" y="53"/>
                    <a:pt x="365" y="53"/>
                    <a:pt x="365" y="53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6" y="52"/>
                    <a:pt x="366" y="52"/>
                    <a:pt x="366" y="52"/>
                  </a:cubicBezTo>
                  <a:lnTo>
                    <a:pt x="366" y="53"/>
                  </a:lnTo>
                  <a:close/>
                  <a:moveTo>
                    <a:pt x="378" y="33"/>
                  </a:moveTo>
                  <a:cubicBezTo>
                    <a:pt x="379" y="34"/>
                    <a:pt x="378" y="33"/>
                    <a:pt x="378" y="33"/>
                  </a:cubicBezTo>
                  <a:close/>
                  <a:moveTo>
                    <a:pt x="377" y="45"/>
                  </a:moveTo>
                  <a:cubicBezTo>
                    <a:pt x="377" y="46"/>
                    <a:pt x="376" y="46"/>
                    <a:pt x="375" y="46"/>
                  </a:cubicBezTo>
                  <a:cubicBezTo>
                    <a:pt x="374" y="44"/>
                    <a:pt x="376" y="45"/>
                    <a:pt x="377" y="45"/>
                  </a:cubicBezTo>
                  <a:close/>
                  <a:moveTo>
                    <a:pt x="358" y="27"/>
                  </a:moveTo>
                  <a:cubicBezTo>
                    <a:pt x="360" y="25"/>
                    <a:pt x="359" y="29"/>
                    <a:pt x="358" y="27"/>
                  </a:cubicBezTo>
                  <a:close/>
                  <a:moveTo>
                    <a:pt x="358" y="30"/>
                  </a:moveTo>
                  <a:cubicBezTo>
                    <a:pt x="356" y="28"/>
                    <a:pt x="362" y="29"/>
                    <a:pt x="358" y="30"/>
                  </a:cubicBezTo>
                  <a:close/>
                  <a:moveTo>
                    <a:pt x="372" y="21"/>
                  </a:moveTo>
                  <a:cubicBezTo>
                    <a:pt x="373" y="21"/>
                    <a:pt x="372" y="21"/>
                    <a:pt x="372" y="21"/>
                  </a:cubicBezTo>
                  <a:close/>
                  <a:moveTo>
                    <a:pt x="374" y="5"/>
                  </a:moveTo>
                  <a:cubicBezTo>
                    <a:pt x="375" y="5"/>
                    <a:pt x="374" y="5"/>
                    <a:pt x="374" y="5"/>
                  </a:cubicBezTo>
                  <a:close/>
                  <a:moveTo>
                    <a:pt x="371" y="10"/>
                  </a:moveTo>
                  <a:cubicBezTo>
                    <a:pt x="372" y="12"/>
                    <a:pt x="370" y="12"/>
                    <a:pt x="369" y="12"/>
                  </a:cubicBezTo>
                  <a:cubicBezTo>
                    <a:pt x="369" y="11"/>
                    <a:pt x="369" y="9"/>
                    <a:pt x="371" y="10"/>
                  </a:cubicBezTo>
                  <a:close/>
                  <a:moveTo>
                    <a:pt x="283" y="58"/>
                  </a:moveTo>
                  <a:cubicBezTo>
                    <a:pt x="282" y="58"/>
                    <a:pt x="282" y="58"/>
                    <a:pt x="282" y="58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3" y="57"/>
                    <a:pt x="283" y="57"/>
                    <a:pt x="283" y="57"/>
                  </a:cubicBezTo>
                  <a:lnTo>
                    <a:pt x="283" y="58"/>
                  </a:lnTo>
                  <a:close/>
                  <a:moveTo>
                    <a:pt x="220" y="53"/>
                  </a:moveTo>
                  <a:cubicBezTo>
                    <a:pt x="219" y="53"/>
                    <a:pt x="219" y="53"/>
                    <a:pt x="219" y="53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220" y="52"/>
                    <a:pt x="220" y="52"/>
                    <a:pt x="220" y="52"/>
                  </a:cubicBezTo>
                  <a:lnTo>
                    <a:pt x="220" y="53"/>
                  </a:lnTo>
                  <a:close/>
                  <a:moveTo>
                    <a:pt x="233" y="33"/>
                  </a:moveTo>
                  <a:cubicBezTo>
                    <a:pt x="233" y="34"/>
                    <a:pt x="232" y="33"/>
                    <a:pt x="233" y="33"/>
                  </a:cubicBezTo>
                  <a:close/>
                  <a:moveTo>
                    <a:pt x="231" y="45"/>
                  </a:moveTo>
                  <a:cubicBezTo>
                    <a:pt x="231" y="46"/>
                    <a:pt x="230" y="46"/>
                    <a:pt x="229" y="46"/>
                  </a:cubicBezTo>
                  <a:cubicBezTo>
                    <a:pt x="228" y="44"/>
                    <a:pt x="230" y="45"/>
                    <a:pt x="231" y="45"/>
                  </a:cubicBezTo>
                  <a:close/>
                  <a:moveTo>
                    <a:pt x="212" y="27"/>
                  </a:moveTo>
                  <a:cubicBezTo>
                    <a:pt x="214" y="25"/>
                    <a:pt x="213" y="29"/>
                    <a:pt x="212" y="27"/>
                  </a:cubicBezTo>
                  <a:close/>
                  <a:moveTo>
                    <a:pt x="212" y="30"/>
                  </a:moveTo>
                  <a:cubicBezTo>
                    <a:pt x="210" y="28"/>
                    <a:pt x="216" y="29"/>
                    <a:pt x="212" y="30"/>
                  </a:cubicBezTo>
                  <a:close/>
                  <a:moveTo>
                    <a:pt x="227" y="21"/>
                  </a:moveTo>
                  <a:cubicBezTo>
                    <a:pt x="227" y="21"/>
                    <a:pt x="226" y="21"/>
                    <a:pt x="227" y="21"/>
                  </a:cubicBezTo>
                  <a:close/>
                  <a:moveTo>
                    <a:pt x="228" y="5"/>
                  </a:moveTo>
                  <a:cubicBezTo>
                    <a:pt x="229" y="5"/>
                    <a:pt x="228" y="5"/>
                    <a:pt x="228" y="5"/>
                  </a:cubicBezTo>
                  <a:close/>
                  <a:moveTo>
                    <a:pt x="225" y="10"/>
                  </a:moveTo>
                  <a:cubicBezTo>
                    <a:pt x="226" y="12"/>
                    <a:pt x="224" y="12"/>
                    <a:pt x="223" y="12"/>
                  </a:cubicBezTo>
                  <a:cubicBezTo>
                    <a:pt x="223" y="11"/>
                    <a:pt x="223" y="9"/>
                    <a:pt x="225" y="10"/>
                  </a:cubicBezTo>
                  <a:close/>
                  <a:moveTo>
                    <a:pt x="137" y="58"/>
                  </a:moveTo>
                  <a:cubicBezTo>
                    <a:pt x="136" y="58"/>
                    <a:pt x="136" y="58"/>
                    <a:pt x="136" y="58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7" y="57"/>
                    <a:pt x="137" y="57"/>
                    <a:pt x="137" y="57"/>
                  </a:cubicBezTo>
                  <a:lnTo>
                    <a:pt x="137" y="58"/>
                  </a:lnTo>
                  <a:close/>
                  <a:moveTo>
                    <a:pt x="74" y="53"/>
                  </a:moveTo>
                  <a:cubicBezTo>
                    <a:pt x="73" y="53"/>
                    <a:pt x="73" y="53"/>
                    <a:pt x="73" y="53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4" y="52"/>
                    <a:pt x="74" y="52"/>
                    <a:pt x="74" y="52"/>
                  </a:cubicBezTo>
                  <a:lnTo>
                    <a:pt x="74" y="53"/>
                  </a:lnTo>
                  <a:close/>
                  <a:moveTo>
                    <a:pt x="87" y="33"/>
                  </a:moveTo>
                  <a:cubicBezTo>
                    <a:pt x="87" y="34"/>
                    <a:pt x="87" y="33"/>
                    <a:pt x="87" y="33"/>
                  </a:cubicBezTo>
                  <a:close/>
                  <a:moveTo>
                    <a:pt x="86" y="45"/>
                  </a:moveTo>
                  <a:cubicBezTo>
                    <a:pt x="85" y="46"/>
                    <a:pt x="85" y="46"/>
                    <a:pt x="83" y="46"/>
                  </a:cubicBezTo>
                  <a:cubicBezTo>
                    <a:pt x="83" y="44"/>
                    <a:pt x="85" y="45"/>
                    <a:pt x="86" y="45"/>
                  </a:cubicBezTo>
                  <a:close/>
                  <a:moveTo>
                    <a:pt x="66" y="27"/>
                  </a:moveTo>
                  <a:cubicBezTo>
                    <a:pt x="68" y="25"/>
                    <a:pt x="67" y="29"/>
                    <a:pt x="66" y="27"/>
                  </a:cubicBezTo>
                  <a:close/>
                  <a:moveTo>
                    <a:pt x="66" y="30"/>
                  </a:moveTo>
                  <a:cubicBezTo>
                    <a:pt x="64" y="28"/>
                    <a:pt x="70" y="29"/>
                    <a:pt x="66" y="30"/>
                  </a:cubicBezTo>
                  <a:close/>
                  <a:moveTo>
                    <a:pt x="81" y="21"/>
                  </a:moveTo>
                  <a:cubicBezTo>
                    <a:pt x="81" y="21"/>
                    <a:pt x="81" y="21"/>
                    <a:pt x="81" y="21"/>
                  </a:cubicBezTo>
                  <a:close/>
                  <a:moveTo>
                    <a:pt x="83" y="5"/>
                  </a:moveTo>
                  <a:cubicBezTo>
                    <a:pt x="83" y="5"/>
                    <a:pt x="82" y="5"/>
                    <a:pt x="83" y="5"/>
                  </a:cubicBezTo>
                  <a:close/>
                  <a:moveTo>
                    <a:pt x="80" y="10"/>
                  </a:moveTo>
                  <a:cubicBezTo>
                    <a:pt x="80" y="12"/>
                    <a:pt x="79" y="12"/>
                    <a:pt x="77" y="12"/>
                  </a:cubicBezTo>
                  <a:cubicBezTo>
                    <a:pt x="77" y="11"/>
                    <a:pt x="78" y="9"/>
                    <a:pt x="80" y="10"/>
                  </a:cubicBezTo>
                  <a:close/>
                  <a:moveTo>
                    <a:pt x="1" y="84"/>
                  </a:moveTo>
                  <a:cubicBezTo>
                    <a:pt x="2" y="82"/>
                    <a:pt x="4" y="85"/>
                    <a:pt x="1" y="84"/>
                  </a:cubicBezTo>
                  <a:close/>
                  <a:moveTo>
                    <a:pt x="54" y="68"/>
                  </a:moveTo>
                  <a:cubicBezTo>
                    <a:pt x="57" y="69"/>
                    <a:pt x="53" y="72"/>
                    <a:pt x="54" y="68"/>
                  </a:cubicBezTo>
                  <a:close/>
                  <a:moveTo>
                    <a:pt x="54" y="25"/>
                  </a:moveTo>
                  <a:cubicBezTo>
                    <a:pt x="55" y="23"/>
                    <a:pt x="57" y="26"/>
                    <a:pt x="54" y="25"/>
                  </a:cubicBezTo>
                  <a:close/>
                  <a:moveTo>
                    <a:pt x="56" y="37"/>
                  </a:moveTo>
                  <a:cubicBezTo>
                    <a:pt x="56" y="35"/>
                    <a:pt x="57" y="36"/>
                    <a:pt x="58" y="36"/>
                  </a:cubicBezTo>
                  <a:cubicBezTo>
                    <a:pt x="58" y="36"/>
                    <a:pt x="57" y="37"/>
                    <a:pt x="56" y="37"/>
                  </a:cubicBezTo>
                  <a:close/>
                  <a:moveTo>
                    <a:pt x="75" y="10"/>
                  </a:moveTo>
                  <a:cubicBezTo>
                    <a:pt x="75" y="12"/>
                    <a:pt x="74" y="13"/>
                    <a:pt x="72" y="13"/>
                  </a:cubicBezTo>
                  <a:cubicBezTo>
                    <a:pt x="72" y="11"/>
                    <a:pt x="73" y="10"/>
                    <a:pt x="75" y="10"/>
                  </a:cubicBezTo>
                  <a:close/>
                  <a:moveTo>
                    <a:pt x="72" y="8"/>
                  </a:moveTo>
                  <a:cubicBezTo>
                    <a:pt x="75" y="8"/>
                    <a:pt x="72" y="11"/>
                    <a:pt x="72" y="8"/>
                  </a:cubicBezTo>
                  <a:close/>
                  <a:moveTo>
                    <a:pt x="71" y="10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lose/>
                  <a:moveTo>
                    <a:pt x="69" y="6"/>
                  </a:moveTo>
                  <a:cubicBezTo>
                    <a:pt x="68" y="7"/>
                    <a:pt x="69" y="10"/>
                    <a:pt x="66" y="10"/>
                  </a:cubicBezTo>
                  <a:cubicBezTo>
                    <a:pt x="66" y="7"/>
                    <a:pt x="67" y="6"/>
                    <a:pt x="69" y="6"/>
                  </a:cubicBezTo>
                  <a:close/>
                  <a:moveTo>
                    <a:pt x="63" y="11"/>
                  </a:move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3" y="12"/>
                    <a:pt x="63" y="12"/>
                    <a:pt x="63" y="12"/>
                  </a:cubicBezTo>
                  <a:lnTo>
                    <a:pt x="63" y="11"/>
                  </a:lnTo>
                  <a:close/>
                  <a:moveTo>
                    <a:pt x="61" y="13"/>
                  </a:moveTo>
                  <a:cubicBezTo>
                    <a:pt x="62" y="13"/>
                    <a:pt x="62" y="14"/>
                    <a:pt x="62" y="16"/>
                  </a:cubicBezTo>
                  <a:cubicBezTo>
                    <a:pt x="60" y="16"/>
                    <a:pt x="61" y="14"/>
                    <a:pt x="61" y="13"/>
                  </a:cubicBezTo>
                  <a:close/>
                  <a:moveTo>
                    <a:pt x="61" y="27"/>
                  </a:moveTo>
                  <a:cubicBezTo>
                    <a:pt x="60" y="29"/>
                    <a:pt x="58" y="30"/>
                    <a:pt x="59" y="32"/>
                  </a:cubicBezTo>
                  <a:cubicBezTo>
                    <a:pt x="58" y="32"/>
                    <a:pt x="57" y="34"/>
                    <a:pt x="56" y="33"/>
                  </a:cubicBezTo>
                  <a:cubicBezTo>
                    <a:pt x="58" y="31"/>
                    <a:pt x="58" y="28"/>
                    <a:pt x="61" y="27"/>
                  </a:cubicBezTo>
                  <a:close/>
                  <a:moveTo>
                    <a:pt x="54" y="11"/>
                  </a:moveTo>
                  <a:cubicBezTo>
                    <a:pt x="55" y="11"/>
                    <a:pt x="55" y="12"/>
                    <a:pt x="56" y="12"/>
                  </a:cubicBezTo>
                  <a:cubicBezTo>
                    <a:pt x="56" y="13"/>
                    <a:pt x="53" y="12"/>
                    <a:pt x="54" y="11"/>
                  </a:cubicBezTo>
                  <a:close/>
                  <a:moveTo>
                    <a:pt x="50" y="21"/>
                  </a:moveTo>
                  <a:cubicBezTo>
                    <a:pt x="50" y="19"/>
                    <a:pt x="52" y="21"/>
                    <a:pt x="50" y="21"/>
                  </a:cubicBezTo>
                  <a:close/>
                  <a:moveTo>
                    <a:pt x="49" y="28"/>
                  </a:moveTo>
                  <a:cubicBezTo>
                    <a:pt x="50" y="26"/>
                    <a:pt x="50" y="30"/>
                    <a:pt x="49" y="28"/>
                  </a:cubicBezTo>
                  <a:close/>
                  <a:moveTo>
                    <a:pt x="47" y="36"/>
                  </a:moveTo>
                  <a:cubicBezTo>
                    <a:pt x="46" y="36"/>
                    <a:pt x="46" y="36"/>
                    <a:pt x="45" y="36"/>
                  </a:cubicBezTo>
                  <a:cubicBezTo>
                    <a:pt x="45" y="34"/>
                    <a:pt x="48" y="34"/>
                    <a:pt x="47" y="36"/>
                  </a:cubicBezTo>
                  <a:close/>
                  <a:moveTo>
                    <a:pt x="44" y="31"/>
                  </a:moveTo>
                  <a:cubicBezTo>
                    <a:pt x="44" y="31"/>
                    <a:pt x="44" y="31"/>
                    <a:pt x="44" y="31"/>
                  </a:cubicBezTo>
                  <a:close/>
                  <a:moveTo>
                    <a:pt x="34" y="51"/>
                  </a:moveTo>
                  <a:cubicBezTo>
                    <a:pt x="34" y="50"/>
                    <a:pt x="35" y="51"/>
                    <a:pt x="34" y="51"/>
                  </a:cubicBezTo>
                  <a:close/>
                  <a:moveTo>
                    <a:pt x="19" y="57"/>
                  </a:moveTo>
                  <a:cubicBezTo>
                    <a:pt x="20" y="56"/>
                    <a:pt x="20" y="55"/>
                    <a:pt x="21" y="55"/>
                  </a:cubicBezTo>
                  <a:cubicBezTo>
                    <a:pt x="21" y="57"/>
                    <a:pt x="20" y="57"/>
                    <a:pt x="19" y="57"/>
                  </a:cubicBezTo>
                  <a:close/>
                  <a:moveTo>
                    <a:pt x="24" y="76"/>
                  </a:moveTo>
                  <a:cubicBezTo>
                    <a:pt x="24" y="75"/>
                    <a:pt x="27" y="77"/>
                    <a:pt x="24" y="76"/>
                  </a:cubicBezTo>
                  <a:close/>
                  <a:moveTo>
                    <a:pt x="24" y="51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5" y="51"/>
                    <a:pt x="24" y="51"/>
                  </a:cubicBezTo>
                  <a:close/>
                  <a:moveTo>
                    <a:pt x="37" y="82"/>
                  </a:moveTo>
                  <a:cubicBezTo>
                    <a:pt x="36" y="80"/>
                    <a:pt x="38" y="81"/>
                    <a:pt x="38" y="80"/>
                  </a:cubicBezTo>
                  <a:cubicBezTo>
                    <a:pt x="39" y="80"/>
                    <a:pt x="38" y="82"/>
                    <a:pt x="37" y="82"/>
                  </a:cubicBezTo>
                  <a:close/>
                  <a:moveTo>
                    <a:pt x="43" y="54"/>
                  </a:moveTo>
                  <a:cubicBezTo>
                    <a:pt x="42" y="55"/>
                    <a:pt x="40" y="57"/>
                    <a:pt x="39" y="59"/>
                  </a:cubicBezTo>
                  <a:cubicBezTo>
                    <a:pt x="36" y="59"/>
                    <a:pt x="34" y="60"/>
                    <a:pt x="32" y="60"/>
                  </a:cubicBezTo>
                  <a:cubicBezTo>
                    <a:pt x="33" y="56"/>
                    <a:pt x="38" y="60"/>
                    <a:pt x="39" y="57"/>
                  </a:cubicBezTo>
                  <a:cubicBezTo>
                    <a:pt x="39" y="54"/>
                    <a:pt x="37" y="55"/>
                    <a:pt x="35" y="55"/>
                  </a:cubicBezTo>
                  <a:cubicBezTo>
                    <a:pt x="36" y="52"/>
                    <a:pt x="39" y="54"/>
                    <a:pt x="40" y="54"/>
                  </a:cubicBezTo>
                  <a:cubicBezTo>
                    <a:pt x="42" y="52"/>
                    <a:pt x="43" y="51"/>
                    <a:pt x="46" y="50"/>
                  </a:cubicBezTo>
                  <a:cubicBezTo>
                    <a:pt x="46" y="51"/>
                    <a:pt x="43" y="54"/>
                    <a:pt x="46" y="54"/>
                  </a:cubicBezTo>
                  <a:cubicBezTo>
                    <a:pt x="46" y="56"/>
                    <a:pt x="45" y="54"/>
                    <a:pt x="43" y="54"/>
                  </a:cubicBezTo>
                  <a:close/>
                  <a:moveTo>
                    <a:pt x="48" y="83"/>
                  </a:moveTo>
                  <a:cubicBezTo>
                    <a:pt x="47" y="83"/>
                    <a:pt x="47" y="82"/>
                    <a:pt x="47" y="81"/>
                  </a:cubicBezTo>
                  <a:cubicBezTo>
                    <a:pt x="49" y="81"/>
                    <a:pt x="49" y="83"/>
                    <a:pt x="48" y="83"/>
                  </a:cubicBezTo>
                  <a:close/>
                  <a:moveTo>
                    <a:pt x="47" y="51"/>
                  </a:moveTo>
                  <a:cubicBezTo>
                    <a:pt x="47" y="52"/>
                    <a:pt x="49" y="49"/>
                    <a:pt x="47" y="51"/>
                  </a:cubicBezTo>
                  <a:close/>
                  <a:moveTo>
                    <a:pt x="42" y="47"/>
                  </a:moveTo>
                  <a:cubicBezTo>
                    <a:pt x="41" y="45"/>
                    <a:pt x="45" y="47"/>
                    <a:pt x="45" y="45"/>
                  </a:cubicBezTo>
                  <a:cubicBezTo>
                    <a:pt x="45" y="44"/>
                    <a:pt x="43" y="42"/>
                    <a:pt x="44" y="40"/>
                  </a:cubicBezTo>
                  <a:cubicBezTo>
                    <a:pt x="45" y="42"/>
                    <a:pt x="46" y="44"/>
                    <a:pt x="49" y="42"/>
                  </a:cubicBezTo>
                  <a:cubicBezTo>
                    <a:pt x="50" y="45"/>
                    <a:pt x="45" y="47"/>
                    <a:pt x="42" y="47"/>
                  </a:cubicBezTo>
                  <a:close/>
                  <a:moveTo>
                    <a:pt x="49" y="32"/>
                  </a:moveTo>
                  <a:cubicBezTo>
                    <a:pt x="51" y="30"/>
                    <a:pt x="50" y="34"/>
                    <a:pt x="49" y="32"/>
                  </a:cubicBezTo>
                  <a:close/>
                  <a:moveTo>
                    <a:pt x="50" y="26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2" y="25"/>
                    <a:pt x="52" y="25"/>
                    <a:pt x="52" y="26"/>
                  </a:cubicBezTo>
                  <a:lnTo>
                    <a:pt x="50" y="26"/>
                  </a:lnTo>
                  <a:close/>
                  <a:moveTo>
                    <a:pt x="53" y="26"/>
                  </a:moveTo>
                  <a:cubicBezTo>
                    <a:pt x="53" y="25"/>
                    <a:pt x="53" y="26"/>
                    <a:pt x="53" y="26"/>
                  </a:cubicBezTo>
                  <a:close/>
                  <a:moveTo>
                    <a:pt x="52" y="17"/>
                  </a:moveTo>
                  <a:cubicBezTo>
                    <a:pt x="53" y="14"/>
                    <a:pt x="55" y="14"/>
                    <a:pt x="57" y="16"/>
                  </a:cubicBezTo>
                  <a:cubicBezTo>
                    <a:pt x="56" y="18"/>
                    <a:pt x="55" y="16"/>
                    <a:pt x="52" y="17"/>
                  </a:cubicBezTo>
                  <a:close/>
                  <a:moveTo>
                    <a:pt x="54" y="83"/>
                  </a:moveTo>
                  <a:cubicBezTo>
                    <a:pt x="53" y="82"/>
                    <a:pt x="53" y="81"/>
                    <a:pt x="53" y="79"/>
                  </a:cubicBezTo>
                  <a:cubicBezTo>
                    <a:pt x="55" y="80"/>
                    <a:pt x="56" y="78"/>
                    <a:pt x="57" y="79"/>
                  </a:cubicBezTo>
                  <a:cubicBezTo>
                    <a:pt x="57" y="81"/>
                    <a:pt x="56" y="82"/>
                    <a:pt x="54" y="83"/>
                  </a:cubicBezTo>
                  <a:close/>
                  <a:moveTo>
                    <a:pt x="57" y="81"/>
                  </a:moveTo>
                  <a:cubicBezTo>
                    <a:pt x="57" y="80"/>
                    <a:pt x="59" y="80"/>
                    <a:pt x="61" y="79"/>
                  </a:cubicBezTo>
                  <a:cubicBezTo>
                    <a:pt x="61" y="81"/>
                    <a:pt x="58" y="82"/>
                    <a:pt x="57" y="81"/>
                  </a:cubicBezTo>
                  <a:close/>
                  <a:moveTo>
                    <a:pt x="71" y="83"/>
                  </a:moveTo>
                  <a:cubicBezTo>
                    <a:pt x="71" y="82"/>
                    <a:pt x="72" y="82"/>
                    <a:pt x="74" y="82"/>
                  </a:cubicBezTo>
                  <a:cubicBezTo>
                    <a:pt x="73" y="83"/>
                    <a:pt x="73" y="84"/>
                    <a:pt x="71" y="83"/>
                  </a:cubicBezTo>
                  <a:close/>
                  <a:moveTo>
                    <a:pt x="85" y="82"/>
                  </a:moveTo>
                  <a:cubicBezTo>
                    <a:pt x="84" y="84"/>
                    <a:pt x="83" y="82"/>
                    <a:pt x="83" y="83"/>
                  </a:cubicBezTo>
                  <a:cubicBezTo>
                    <a:pt x="81" y="83"/>
                    <a:pt x="84" y="81"/>
                    <a:pt x="82" y="81"/>
                  </a:cubicBezTo>
                  <a:cubicBezTo>
                    <a:pt x="82" y="80"/>
                    <a:pt x="86" y="81"/>
                    <a:pt x="85" y="82"/>
                  </a:cubicBezTo>
                  <a:close/>
                  <a:moveTo>
                    <a:pt x="84" y="77"/>
                  </a:moveTo>
                  <a:cubicBezTo>
                    <a:pt x="84" y="76"/>
                    <a:pt x="85" y="76"/>
                    <a:pt x="86" y="75"/>
                  </a:cubicBezTo>
                  <a:cubicBezTo>
                    <a:pt x="86" y="75"/>
                    <a:pt x="86" y="76"/>
                    <a:pt x="87" y="76"/>
                  </a:cubicBezTo>
                  <a:cubicBezTo>
                    <a:pt x="87" y="78"/>
                    <a:pt x="85" y="78"/>
                    <a:pt x="84" y="77"/>
                  </a:cubicBezTo>
                  <a:close/>
                  <a:moveTo>
                    <a:pt x="102" y="72"/>
                  </a:moveTo>
                  <a:cubicBezTo>
                    <a:pt x="103" y="70"/>
                    <a:pt x="103" y="74"/>
                    <a:pt x="102" y="72"/>
                  </a:cubicBezTo>
                  <a:close/>
                  <a:moveTo>
                    <a:pt x="107" y="75"/>
                  </a:moveTo>
                  <a:cubicBezTo>
                    <a:pt x="107" y="74"/>
                    <a:pt x="108" y="73"/>
                    <a:pt x="109" y="73"/>
                  </a:cubicBezTo>
                  <a:cubicBezTo>
                    <a:pt x="109" y="74"/>
                    <a:pt x="109" y="75"/>
                    <a:pt x="107" y="75"/>
                  </a:cubicBezTo>
                  <a:close/>
                  <a:moveTo>
                    <a:pt x="109" y="84"/>
                  </a:moveTo>
                  <a:cubicBezTo>
                    <a:pt x="109" y="82"/>
                    <a:pt x="111" y="85"/>
                    <a:pt x="109" y="84"/>
                  </a:cubicBezTo>
                  <a:close/>
                  <a:moveTo>
                    <a:pt x="117" y="48"/>
                  </a:moveTo>
                  <a:cubicBezTo>
                    <a:pt x="118" y="48"/>
                    <a:pt x="118" y="50"/>
                    <a:pt x="117" y="50"/>
                  </a:cubicBezTo>
                  <a:cubicBezTo>
                    <a:pt x="116" y="49"/>
                    <a:pt x="117" y="49"/>
                    <a:pt x="117" y="48"/>
                  </a:cubicBezTo>
                  <a:close/>
                  <a:moveTo>
                    <a:pt x="115" y="63"/>
                  </a:moveTo>
                  <a:cubicBezTo>
                    <a:pt x="117" y="63"/>
                    <a:pt x="117" y="63"/>
                    <a:pt x="117" y="63"/>
                  </a:cubicBezTo>
                  <a:cubicBezTo>
                    <a:pt x="117" y="65"/>
                    <a:pt x="114" y="65"/>
                    <a:pt x="115" y="63"/>
                  </a:cubicBezTo>
                  <a:close/>
                  <a:moveTo>
                    <a:pt x="116" y="81"/>
                  </a:moveTo>
                  <a:cubicBezTo>
                    <a:pt x="116" y="79"/>
                    <a:pt x="117" y="79"/>
                    <a:pt x="118" y="79"/>
                  </a:cubicBezTo>
                  <a:cubicBezTo>
                    <a:pt x="118" y="80"/>
                    <a:pt x="117" y="81"/>
                    <a:pt x="116" y="81"/>
                  </a:cubicBezTo>
                  <a:close/>
                  <a:moveTo>
                    <a:pt x="116" y="61"/>
                  </a:moveTo>
                  <a:cubicBezTo>
                    <a:pt x="116" y="59"/>
                    <a:pt x="117" y="60"/>
                    <a:pt x="117" y="59"/>
                  </a:cubicBezTo>
                  <a:cubicBezTo>
                    <a:pt x="118" y="59"/>
                    <a:pt x="118" y="60"/>
                    <a:pt x="118" y="61"/>
                  </a:cubicBezTo>
                  <a:lnTo>
                    <a:pt x="116" y="61"/>
                  </a:lnTo>
                  <a:close/>
                  <a:moveTo>
                    <a:pt x="117" y="57"/>
                  </a:moveTo>
                  <a:cubicBezTo>
                    <a:pt x="118" y="55"/>
                    <a:pt x="118" y="54"/>
                    <a:pt x="120" y="54"/>
                  </a:cubicBezTo>
                  <a:cubicBezTo>
                    <a:pt x="119" y="55"/>
                    <a:pt x="119" y="57"/>
                    <a:pt x="117" y="57"/>
                  </a:cubicBezTo>
                  <a:close/>
                  <a:moveTo>
                    <a:pt x="120" y="81"/>
                  </a:moveTo>
                  <a:cubicBezTo>
                    <a:pt x="121" y="82"/>
                    <a:pt x="121" y="81"/>
                    <a:pt x="123" y="81"/>
                  </a:cubicBezTo>
                  <a:cubicBezTo>
                    <a:pt x="123" y="82"/>
                    <a:pt x="120" y="83"/>
                    <a:pt x="120" y="81"/>
                  </a:cubicBezTo>
                  <a:close/>
                  <a:moveTo>
                    <a:pt x="129" y="69"/>
                  </a:moveTo>
                  <a:cubicBezTo>
                    <a:pt x="129" y="69"/>
                    <a:pt x="127" y="69"/>
                    <a:pt x="127" y="69"/>
                  </a:cubicBezTo>
                  <a:cubicBezTo>
                    <a:pt x="127" y="68"/>
                    <a:pt x="131" y="68"/>
                    <a:pt x="129" y="69"/>
                  </a:cubicBezTo>
                  <a:close/>
                  <a:moveTo>
                    <a:pt x="129" y="73"/>
                  </a:moveTo>
                  <a:cubicBezTo>
                    <a:pt x="128" y="73"/>
                    <a:pt x="127" y="72"/>
                    <a:pt x="127" y="71"/>
                  </a:cubicBezTo>
                  <a:cubicBezTo>
                    <a:pt x="129" y="71"/>
                    <a:pt x="129" y="72"/>
                    <a:pt x="129" y="73"/>
                  </a:cubicBezTo>
                  <a:close/>
                  <a:moveTo>
                    <a:pt x="127" y="82"/>
                  </a:moveTo>
                  <a:cubicBezTo>
                    <a:pt x="128" y="80"/>
                    <a:pt x="130" y="80"/>
                    <a:pt x="132" y="79"/>
                  </a:cubicBezTo>
                  <a:cubicBezTo>
                    <a:pt x="132" y="82"/>
                    <a:pt x="130" y="82"/>
                    <a:pt x="127" y="82"/>
                  </a:cubicBezTo>
                  <a:close/>
                  <a:moveTo>
                    <a:pt x="134" y="71"/>
                  </a:moveTo>
                  <a:cubicBezTo>
                    <a:pt x="133" y="71"/>
                    <a:pt x="133" y="71"/>
                    <a:pt x="133" y="71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69"/>
                    <a:pt x="134" y="69"/>
                    <a:pt x="134" y="69"/>
                  </a:cubicBezTo>
                  <a:lnTo>
                    <a:pt x="134" y="71"/>
                  </a:lnTo>
                  <a:close/>
                  <a:moveTo>
                    <a:pt x="140" y="81"/>
                  </a:moveTo>
                  <a:cubicBezTo>
                    <a:pt x="140" y="79"/>
                    <a:pt x="143" y="80"/>
                    <a:pt x="144" y="79"/>
                  </a:cubicBezTo>
                  <a:cubicBezTo>
                    <a:pt x="144" y="81"/>
                    <a:pt x="140" y="82"/>
                    <a:pt x="140" y="81"/>
                  </a:cubicBezTo>
                  <a:close/>
                  <a:moveTo>
                    <a:pt x="147" y="84"/>
                  </a:moveTo>
                  <a:cubicBezTo>
                    <a:pt x="147" y="82"/>
                    <a:pt x="150" y="85"/>
                    <a:pt x="147" y="84"/>
                  </a:cubicBezTo>
                  <a:close/>
                  <a:moveTo>
                    <a:pt x="200" y="68"/>
                  </a:moveTo>
                  <a:cubicBezTo>
                    <a:pt x="202" y="69"/>
                    <a:pt x="199" y="72"/>
                    <a:pt x="200" y="68"/>
                  </a:cubicBezTo>
                  <a:close/>
                  <a:moveTo>
                    <a:pt x="200" y="25"/>
                  </a:moveTo>
                  <a:cubicBezTo>
                    <a:pt x="200" y="23"/>
                    <a:pt x="203" y="26"/>
                    <a:pt x="200" y="25"/>
                  </a:cubicBezTo>
                  <a:close/>
                  <a:moveTo>
                    <a:pt x="202" y="37"/>
                  </a:moveTo>
                  <a:cubicBezTo>
                    <a:pt x="202" y="35"/>
                    <a:pt x="203" y="36"/>
                    <a:pt x="204" y="36"/>
                  </a:cubicBezTo>
                  <a:cubicBezTo>
                    <a:pt x="204" y="36"/>
                    <a:pt x="203" y="37"/>
                    <a:pt x="202" y="37"/>
                  </a:cubicBezTo>
                  <a:close/>
                  <a:moveTo>
                    <a:pt x="221" y="10"/>
                  </a:moveTo>
                  <a:cubicBezTo>
                    <a:pt x="220" y="12"/>
                    <a:pt x="220" y="13"/>
                    <a:pt x="218" y="13"/>
                  </a:cubicBezTo>
                  <a:cubicBezTo>
                    <a:pt x="218" y="11"/>
                    <a:pt x="219" y="10"/>
                    <a:pt x="221" y="10"/>
                  </a:cubicBezTo>
                  <a:close/>
                  <a:moveTo>
                    <a:pt x="218" y="8"/>
                  </a:moveTo>
                  <a:cubicBezTo>
                    <a:pt x="221" y="8"/>
                    <a:pt x="218" y="11"/>
                    <a:pt x="218" y="8"/>
                  </a:cubicBezTo>
                  <a:close/>
                  <a:moveTo>
                    <a:pt x="216" y="10"/>
                  </a:moveTo>
                  <a:cubicBezTo>
                    <a:pt x="217" y="10"/>
                    <a:pt x="217" y="10"/>
                    <a:pt x="217" y="10"/>
                  </a:cubicBezTo>
                  <a:cubicBezTo>
                    <a:pt x="216" y="10"/>
                    <a:pt x="216" y="10"/>
                    <a:pt x="216" y="10"/>
                  </a:cubicBezTo>
                  <a:close/>
                  <a:moveTo>
                    <a:pt x="215" y="6"/>
                  </a:moveTo>
                  <a:cubicBezTo>
                    <a:pt x="214" y="7"/>
                    <a:pt x="215" y="10"/>
                    <a:pt x="212" y="10"/>
                  </a:cubicBezTo>
                  <a:cubicBezTo>
                    <a:pt x="212" y="7"/>
                    <a:pt x="213" y="6"/>
                    <a:pt x="215" y="6"/>
                  </a:cubicBezTo>
                  <a:close/>
                  <a:moveTo>
                    <a:pt x="209" y="11"/>
                  </a:moveTo>
                  <a:cubicBezTo>
                    <a:pt x="211" y="11"/>
                    <a:pt x="211" y="11"/>
                    <a:pt x="211" y="11"/>
                  </a:cubicBezTo>
                  <a:cubicBezTo>
                    <a:pt x="211" y="12"/>
                    <a:pt x="211" y="12"/>
                    <a:pt x="211" y="12"/>
                  </a:cubicBezTo>
                  <a:cubicBezTo>
                    <a:pt x="209" y="12"/>
                    <a:pt x="209" y="12"/>
                    <a:pt x="209" y="12"/>
                  </a:cubicBezTo>
                  <a:lnTo>
                    <a:pt x="209" y="11"/>
                  </a:lnTo>
                  <a:close/>
                  <a:moveTo>
                    <a:pt x="206" y="13"/>
                  </a:moveTo>
                  <a:cubicBezTo>
                    <a:pt x="207" y="13"/>
                    <a:pt x="208" y="14"/>
                    <a:pt x="208" y="16"/>
                  </a:cubicBezTo>
                  <a:cubicBezTo>
                    <a:pt x="206" y="16"/>
                    <a:pt x="206" y="14"/>
                    <a:pt x="206" y="13"/>
                  </a:cubicBezTo>
                  <a:close/>
                  <a:moveTo>
                    <a:pt x="206" y="27"/>
                  </a:moveTo>
                  <a:cubicBezTo>
                    <a:pt x="206" y="29"/>
                    <a:pt x="204" y="30"/>
                    <a:pt x="205" y="32"/>
                  </a:cubicBezTo>
                  <a:cubicBezTo>
                    <a:pt x="204" y="32"/>
                    <a:pt x="203" y="34"/>
                    <a:pt x="202" y="33"/>
                  </a:cubicBezTo>
                  <a:cubicBezTo>
                    <a:pt x="204" y="31"/>
                    <a:pt x="204" y="28"/>
                    <a:pt x="206" y="27"/>
                  </a:cubicBezTo>
                  <a:close/>
                  <a:moveTo>
                    <a:pt x="200" y="11"/>
                  </a:moveTo>
                  <a:cubicBezTo>
                    <a:pt x="201" y="11"/>
                    <a:pt x="201" y="12"/>
                    <a:pt x="202" y="12"/>
                  </a:cubicBezTo>
                  <a:cubicBezTo>
                    <a:pt x="202" y="13"/>
                    <a:pt x="199" y="12"/>
                    <a:pt x="200" y="11"/>
                  </a:cubicBezTo>
                  <a:close/>
                  <a:moveTo>
                    <a:pt x="196" y="21"/>
                  </a:moveTo>
                  <a:cubicBezTo>
                    <a:pt x="196" y="19"/>
                    <a:pt x="198" y="21"/>
                    <a:pt x="196" y="21"/>
                  </a:cubicBezTo>
                  <a:close/>
                  <a:moveTo>
                    <a:pt x="194" y="28"/>
                  </a:moveTo>
                  <a:cubicBezTo>
                    <a:pt x="195" y="26"/>
                    <a:pt x="196" y="30"/>
                    <a:pt x="194" y="28"/>
                  </a:cubicBezTo>
                  <a:close/>
                  <a:moveTo>
                    <a:pt x="193" y="36"/>
                  </a:moveTo>
                  <a:cubicBezTo>
                    <a:pt x="192" y="36"/>
                    <a:pt x="192" y="36"/>
                    <a:pt x="191" y="36"/>
                  </a:cubicBezTo>
                  <a:cubicBezTo>
                    <a:pt x="191" y="34"/>
                    <a:pt x="193" y="34"/>
                    <a:pt x="193" y="36"/>
                  </a:cubicBezTo>
                  <a:close/>
                  <a:moveTo>
                    <a:pt x="190" y="31"/>
                  </a:moveTo>
                  <a:cubicBezTo>
                    <a:pt x="190" y="31"/>
                    <a:pt x="189" y="31"/>
                    <a:pt x="190" y="31"/>
                  </a:cubicBezTo>
                  <a:close/>
                  <a:moveTo>
                    <a:pt x="180" y="51"/>
                  </a:moveTo>
                  <a:cubicBezTo>
                    <a:pt x="180" y="50"/>
                    <a:pt x="180" y="51"/>
                    <a:pt x="180" y="51"/>
                  </a:cubicBezTo>
                  <a:close/>
                  <a:moveTo>
                    <a:pt x="165" y="57"/>
                  </a:moveTo>
                  <a:cubicBezTo>
                    <a:pt x="165" y="56"/>
                    <a:pt x="166" y="55"/>
                    <a:pt x="167" y="55"/>
                  </a:cubicBezTo>
                  <a:cubicBezTo>
                    <a:pt x="167" y="57"/>
                    <a:pt x="166" y="57"/>
                    <a:pt x="165" y="57"/>
                  </a:cubicBezTo>
                  <a:close/>
                  <a:moveTo>
                    <a:pt x="170" y="76"/>
                  </a:moveTo>
                  <a:cubicBezTo>
                    <a:pt x="170" y="75"/>
                    <a:pt x="172" y="77"/>
                    <a:pt x="170" y="76"/>
                  </a:cubicBezTo>
                  <a:close/>
                  <a:moveTo>
                    <a:pt x="170" y="51"/>
                  </a:moveTo>
                  <a:cubicBezTo>
                    <a:pt x="170" y="50"/>
                    <a:pt x="170" y="50"/>
                    <a:pt x="170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1"/>
                    <a:pt x="171" y="51"/>
                    <a:pt x="170" y="51"/>
                  </a:cubicBezTo>
                  <a:close/>
                  <a:moveTo>
                    <a:pt x="182" y="82"/>
                  </a:moveTo>
                  <a:cubicBezTo>
                    <a:pt x="182" y="80"/>
                    <a:pt x="184" y="81"/>
                    <a:pt x="184" y="80"/>
                  </a:cubicBezTo>
                  <a:cubicBezTo>
                    <a:pt x="185" y="80"/>
                    <a:pt x="184" y="82"/>
                    <a:pt x="182" y="82"/>
                  </a:cubicBezTo>
                  <a:close/>
                  <a:moveTo>
                    <a:pt x="188" y="54"/>
                  </a:moveTo>
                  <a:cubicBezTo>
                    <a:pt x="188" y="55"/>
                    <a:pt x="186" y="57"/>
                    <a:pt x="185" y="59"/>
                  </a:cubicBezTo>
                  <a:cubicBezTo>
                    <a:pt x="182" y="59"/>
                    <a:pt x="180" y="60"/>
                    <a:pt x="178" y="60"/>
                  </a:cubicBezTo>
                  <a:cubicBezTo>
                    <a:pt x="178" y="56"/>
                    <a:pt x="184" y="60"/>
                    <a:pt x="185" y="57"/>
                  </a:cubicBezTo>
                  <a:cubicBezTo>
                    <a:pt x="185" y="54"/>
                    <a:pt x="183" y="55"/>
                    <a:pt x="181" y="55"/>
                  </a:cubicBezTo>
                  <a:cubicBezTo>
                    <a:pt x="181" y="52"/>
                    <a:pt x="185" y="54"/>
                    <a:pt x="186" y="54"/>
                  </a:cubicBezTo>
                  <a:cubicBezTo>
                    <a:pt x="187" y="52"/>
                    <a:pt x="189" y="51"/>
                    <a:pt x="191" y="50"/>
                  </a:cubicBezTo>
                  <a:cubicBezTo>
                    <a:pt x="191" y="51"/>
                    <a:pt x="188" y="54"/>
                    <a:pt x="192" y="54"/>
                  </a:cubicBezTo>
                  <a:cubicBezTo>
                    <a:pt x="192" y="56"/>
                    <a:pt x="191" y="54"/>
                    <a:pt x="188" y="54"/>
                  </a:cubicBezTo>
                  <a:close/>
                  <a:moveTo>
                    <a:pt x="194" y="83"/>
                  </a:moveTo>
                  <a:cubicBezTo>
                    <a:pt x="193" y="83"/>
                    <a:pt x="193" y="82"/>
                    <a:pt x="193" y="81"/>
                  </a:cubicBezTo>
                  <a:cubicBezTo>
                    <a:pt x="195" y="81"/>
                    <a:pt x="195" y="83"/>
                    <a:pt x="194" y="83"/>
                  </a:cubicBezTo>
                  <a:close/>
                  <a:moveTo>
                    <a:pt x="193" y="51"/>
                  </a:moveTo>
                  <a:cubicBezTo>
                    <a:pt x="193" y="52"/>
                    <a:pt x="195" y="49"/>
                    <a:pt x="193" y="51"/>
                  </a:cubicBezTo>
                  <a:close/>
                  <a:moveTo>
                    <a:pt x="188" y="47"/>
                  </a:moveTo>
                  <a:cubicBezTo>
                    <a:pt x="187" y="45"/>
                    <a:pt x="190" y="47"/>
                    <a:pt x="191" y="45"/>
                  </a:cubicBezTo>
                  <a:cubicBezTo>
                    <a:pt x="190" y="44"/>
                    <a:pt x="189" y="42"/>
                    <a:pt x="190" y="40"/>
                  </a:cubicBezTo>
                  <a:cubicBezTo>
                    <a:pt x="191" y="42"/>
                    <a:pt x="192" y="44"/>
                    <a:pt x="194" y="42"/>
                  </a:cubicBezTo>
                  <a:cubicBezTo>
                    <a:pt x="196" y="45"/>
                    <a:pt x="191" y="47"/>
                    <a:pt x="188" y="47"/>
                  </a:cubicBezTo>
                  <a:close/>
                  <a:moveTo>
                    <a:pt x="195" y="32"/>
                  </a:moveTo>
                  <a:cubicBezTo>
                    <a:pt x="196" y="30"/>
                    <a:pt x="196" y="34"/>
                    <a:pt x="195" y="32"/>
                  </a:cubicBezTo>
                  <a:close/>
                  <a:moveTo>
                    <a:pt x="196" y="26"/>
                  </a:moveTo>
                  <a:cubicBezTo>
                    <a:pt x="196" y="25"/>
                    <a:pt x="196" y="25"/>
                    <a:pt x="196" y="25"/>
                  </a:cubicBezTo>
                  <a:cubicBezTo>
                    <a:pt x="197" y="25"/>
                    <a:pt x="198" y="25"/>
                    <a:pt x="198" y="26"/>
                  </a:cubicBezTo>
                  <a:lnTo>
                    <a:pt x="196" y="26"/>
                  </a:lnTo>
                  <a:close/>
                  <a:moveTo>
                    <a:pt x="199" y="26"/>
                  </a:moveTo>
                  <a:cubicBezTo>
                    <a:pt x="198" y="25"/>
                    <a:pt x="199" y="26"/>
                    <a:pt x="199" y="26"/>
                  </a:cubicBezTo>
                  <a:close/>
                  <a:moveTo>
                    <a:pt x="198" y="17"/>
                  </a:moveTo>
                  <a:cubicBezTo>
                    <a:pt x="199" y="14"/>
                    <a:pt x="201" y="14"/>
                    <a:pt x="203" y="16"/>
                  </a:cubicBezTo>
                  <a:cubicBezTo>
                    <a:pt x="202" y="18"/>
                    <a:pt x="201" y="16"/>
                    <a:pt x="198" y="17"/>
                  </a:cubicBezTo>
                  <a:close/>
                  <a:moveTo>
                    <a:pt x="200" y="83"/>
                  </a:moveTo>
                  <a:cubicBezTo>
                    <a:pt x="199" y="82"/>
                    <a:pt x="199" y="81"/>
                    <a:pt x="199" y="79"/>
                  </a:cubicBezTo>
                  <a:cubicBezTo>
                    <a:pt x="201" y="80"/>
                    <a:pt x="202" y="78"/>
                    <a:pt x="203" y="79"/>
                  </a:cubicBezTo>
                  <a:cubicBezTo>
                    <a:pt x="203" y="81"/>
                    <a:pt x="201" y="82"/>
                    <a:pt x="200" y="83"/>
                  </a:cubicBezTo>
                  <a:close/>
                  <a:moveTo>
                    <a:pt x="203" y="81"/>
                  </a:moveTo>
                  <a:cubicBezTo>
                    <a:pt x="203" y="80"/>
                    <a:pt x="205" y="80"/>
                    <a:pt x="207" y="79"/>
                  </a:cubicBezTo>
                  <a:cubicBezTo>
                    <a:pt x="207" y="81"/>
                    <a:pt x="204" y="82"/>
                    <a:pt x="203" y="81"/>
                  </a:cubicBezTo>
                  <a:close/>
                  <a:moveTo>
                    <a:pt x="217" y="83"/>
                  </a:moveTo>
                  <a:cubicBezTo>
                    <a:pt x="217" y="82"/>
                    <a:pt x="218" y="82"/>
                    <a:pt x="219" y="82"/>
                  </a:cubicBezTo>
                  <a:cubicBezTo>
                    <a:pt x="219" y="83"/>
                    <a:pt x="218" y="84"/>
                    <a:pt x="217" y="83"/>
                  </a:cubicBezTo>
                  <a:close/>
                  <a:moveTo>
                    <a:pt x="231" y="82"/>
                  </a:moveTo>
                  <a:cubicBezTo>
                    <a:pt x="230" y="84"/>
                    <a:pt x="229" y="82"/>
                    <a:pt x="228" y="83"/>
                  </a:cubicBezTo>
                  <a:cubicBezTo>
                    <a:pt x="227" y="83"/>
                    <a:pt x="230" y="81"/>
                    <a:pt x="228" y="81"/>
                  </a:cubicBezTo>
                  <a:cubicBezTo>
                    <a:pt x="228" y="80"/>
                    <a:pt x="232" y="81"/>
                    <a:pt x="231" y="82"/>
                  </a:cubicBezTo>
                  <a:close/>
                  <a:moveTo>
                    <a:pt x="230" y="77"/>
                  </a:moveTo>
                  <a:cubicBezTo>
                    <a:pt x="229" y="76"/>
                    <a:pt x="231" y="76"/>
                    <a:pt x="231" y="75"/>
                  </a:cubicBezTo>
                  <a:cubicBezTo>
                    <a:pt x="232" y="75"/>
                    <a:pt x="232" y="76"/>
                    <a:pt x="233" y="76"/>
                  </a:cubicBezTo>
                  <a:cubicBezTo>
                    <a:pt x="233" y="78"/>
                    <a:pt x="230" y="78"/>
                    <a:pt x="230" y="77"/>
                  </a:cubicBezTo>
                  <a:close/>
                  <a:moveTo>
                    <a:pt x="247" y="72"/>
                  </a:moveTo>
                  <a:cubicBezTo>
                    <a:pt x="249" y="70"/>
                    <a:pt x="248" y="74"/>
                    <a:pt x="247" y="72"/>
                  </a:cubicBezTo>
                  <a:close/>
                  <a:moveTo>
                    <a:pt x="253" y="75"/>
                  </a:moveTo>
                  <a:cubicBezTo>
                    <a:pt x="253" y="74"/>
                    <a:pt x="254" y="73"/>
                    <a:pt x="255" y="73"/>
                  </a:cubicBezTo>
                  <a:cubicBezTo>
                    <a:pt x="255" y="74"/>
                    <a:pt x="254" y="75"/>
                    <a:pt x="253" y="75"/>
                  </a:cubicBezTo>
                  <a:close/>
                  <a:moveTo>
                    <a:pt x="255" y="84"/>
                  </a:moveTo>
                  <a:cubicBezTo>
                    <a:pt x="255" y="82"/>
                    <a:pt x="257" y="85"/>
                    <a:pt x="255" y="84"/>
                  </a:cubicBezTo>
                  <a:close/>
                  <a:moveTo>
                    <a:pt x="263" y="48"/>
                  </a:moveTo>
                  <a:cubicBezTo>
                    <a:pt x="264" y="48"/>
                    <a:pt x="264" y="50"/>
                    <a:pt x="262" y="50"/>
                  </a:cubicBezTo>
                  <a:cubicBezTo>
                    <a:pt x="262" y="49"/>
                    <a:pt x="263" y="49"/>
                    <a:pt x="263" y="48"/>
                  </a:cubicBezTo>
                  <a:close/>
                  <a:moveTo>
                    <a:pt x="261" y="63"/>
                  </a:moveTo>
                  <a:cubicBezTo>
                    <a:pt x="263" y="63"/>
                    <a:pt x="263" y="63"/>
                    <a:pt x="263" y="63"/>
                  </a:cubicBezTo>
                  <a:cubicBezTo>
                    <a:pt x="263" y="65"/>
                    <a:pt x="260" y="65"/>
                    <a:pt x="261" y="63"/>
                  </a:cubicBezTo>
                  <a:close/>
                  <a:moveTo>
                    <a:pt x="262" y="81"/>
                  </a:moveTo>
                  <a:cubicBezTo>
                    <a:pt x="262" y="79"/>
                    <a:pt x="263" y="79"/>
                    <a:pt x="264" y="79"/>
                  </a:cubicBezTo>
                  <a:cubicBezTo>
                    <a:pt x="263" y="80"/>
                    <a:pt x="263" y="81"/>
                    <a:pt x="262" y="81"/>
                  </a:cubicBezTo>
                  <a:close/>
                  <a:moveTo>
                    <a:pt x="262" y="61"/>
                  </a:moveTo>
                  <a:cubicBezTo>
                    <a:pt x="261" y="59"/>
                    <a:pt x="263" y="60"/>
                    <a:pt x="263" y="59"/>
                  </a:cubicBezTo>
                  <a:cubicBezTo>
                    <a:pt x="264" y="59"/>
                    <a:pt x="264" y="60"/>
                    <a:pt x="264" y="61"/>
                  </a:cubicBezTo>
                  <a:lnTo>
                    <a:pt x="262" y="61"/>
                  </a:lnTo>
                  <a:close/>
                  <a:moveTo>
                    <a:pt x="263" y="57"/>
                  </a:moveTo>
                  <a:cubicBezTo>
                    <a:pt x="263" y="55"/>
                    <a:pt x="264" y="54"/>
                    <a:pt x="266" y="54"/>
                  </a:cubicBezTo>
                  <a:cubicBezTo>
                    <a:pt x="265" y="55"/>
                    <a:pt x="265" y="57"/>
                    <a:pt x="263" y="57"/>
                  </a:cubicBezTo>
                  <a:close/>
                  <a:moveTo>
                    <a:pt x="266" y="81"/>
                  </a:moveTo>
                  <a:cubicBezTo>
                    <a:pt x="267" y="82"/>
                    <a:pt x="267" y="81"/>
                    <a:pt x="268" y="81"/>
                  </a:cubicBezTo>
                  <a:cubicBezTo>
                    <a:pt x="269" y="82"/>
                    <a:pt x="265" y="83"/>
                    <a:pt x="266" y="81"/>
                  </a:cubicBezTo>
                  <a:close/>
                  <a:moveTo>
                    <a:pt x="275" y="69"/>
                  </a:moveTo>
                  <a:cubicBezTo>
                    <a:pt x="275" y="69"/>
                    <a:pt x="273" y="69"/>
                    <a:pt x="273" y="69"/>
                  </a:cubicBezTo>
                  <a:cubicBezTo>
                    <a:pt x="273" y="68"/>
                    <a:pt x="276" y="68"/>
                    <a:pt x="275" y="69"/>
                  </a:cubicBezTo>
                  <a:close/>
                  <a:moveTo>
                    <a:pt x="275" y="73"/>
                  </a:moveTo>
                  <a:cubicBezTo>
                    <a:pt x="274" y="73"/>
                    <a:pt x="273" y="72"/>
                    <a:pt x="273" y="71"/>
                  </a:cubicBezTo>
                  <a:cubicBezTo>
                    <a:pt x="274" y="71"/>
                    <a:pt x="275" y="72"/>
                    <a:pt x="275" y="73"/>
                  </a:cubicBezTo>
                  <a:close/>
                  <a:moveTo>
                    <a:pt x="273" y="82"/>
                  </a:moveTo>
                  <a:cubicBezTo>
                    <a:pt x="274" y="80"/>
                    <a:pt x="276" y="80"/>
                    <a:pt x="278" y="79"/>
                  </a:cubicBezTo>
                  <a:cubicBezTo>
                    <a:pt x="278" y="82"/>
                    <a:pt x="275" y="82"/>
                    <a:pt x="273" y="82"/>
                  </a:cubicBezTo>
                  <a:close/>
                  <a:moveTo>
                    <a:pt x="280" y="71"/>
                  </a:moveTo>
                  <a:cubicBezTo>
                    <a:pt x="279" y="71"/>
                    <a:pt x="279" y="71"/>
                    <a:pt x="279" y="71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lnTo>
                    <a:pt x="280" y="71"/>
                  </a:lnTo>
                  <a:close/>
                  <a:moveTo>
                    <a:pt x="286" y="81"/>
                  </a:moveTo>
                  <a:cubicBezTo>
                    <a:pt x="286" y="79"/>
                    <a:pt x="288" y="80"/>
                    <a:pt x="290" y="79"/>
                  </a:cubicBezTo>
                  <a:cubicBezTo>
                    <a:pt x="290" y="81"/>
                    <a:pt x="286" y="82"/>
                    <a:pt x="286" y="81"/>
                  </a:cubicBezTo>
                  <a:close/>
                  <a:moveTo>
                    <a:pt x="293" y="84"/>
                  </a:moveTo>
                  <a:cubicBezTo>
                    <a:pt x="293" y="82"/>
                    <a:pt x="296" y="85"/>
                    <a:pt x="293" y="84"/>
                  </a:cubicBezTo>
                  <a:close/>
                  <a:moveTo>
                    <a:pt x="346" y="68"/>
                  </a:moveTo>
                  <a:cubicBezTo>
                    <a:pt x="348" y="69"/>
                    <a:pt x="345" y="72"/>
                    <a:pt x="346" y="68"/>
                  </a:cubicBezTo>
                  <a:close/>
                  <a:moveTo>
                    <a:pt x="346" y="25"/>
                  </a:moveTo>
                  <a:cubicBezTo>
                    <a:pt x="346" y="23"/>
                    <a:pt x="349" y="26"/>
                    <a:pt x="346" y="25"/>
                  </a:cubicBezTo>
                  <a:close/>
                  <a:moveTo>
                    <a:pt x="348" y="37"/>
                  </a:moveTo>
                  <a:cubicBezTo>
                    <a:pt x="348" y="35"/>
                    <a:pt x="349" y="36"/>
                    <a:pt x="350" y="36"/>
                  </a:cubicBezTo>
                  <a:cubicBezTo>
                    <a:pt x="350" y="36"/>
                    <a:pt x="349" y="37"/>
                    <a:pt x="348" y="37"/>
                  </a:cubicBezTo>
                  <a:close/>
                  <a:moveTo>
                    <a:pt x="366" y="10"/>
                  </a:moveTo>
                  <a:cubicBezTo>
                    <a:pt x="366" y="12"/>
                    <a:pt x="366" y="13"/>
                    <a:pt x="364" y="13"/>
                  </a:cubicBezTo>
                  <a:cubicBezTo>
                    <a:pt x="364" y="11"/>
                    <a:pt x="365" y="10"/>
                    <a:pt x="366" y="10"/>
                  </a:cubicBezTo>
                  <a:close/>
                  <a:moveTo>
                    <a:pt x="364" y="8"/>
                  </a:moveTo>
                  <a:cubicBezTo>
                    <a:pt x="367" y="8"/>
                    <a:pt x="363" y="11"/>
                    <a:pt x="364" y="8"/>
                  </a:cubicBezTo>
                  <a:close/>
                  <a:moveTo>
                    <a:pt x="362" y="10"/>
                  </a:moveTo>
                  <a:cubicBezTo>
                    <a:pt x="362" y="10"/>
                    <a:pt x="362" y="10"/>
                    <a:pt x="362" y="10"/>
                  </a:cubicBezTo>
                  <a:cubicBezTo>
                    <a:pt x="362" y="10"/>
                    <a:pt x="362" y="10"/>
                    <a:pt x="362" y="10"/>
                  </a:cubicBezTo>
                  <a:close/>
                  <a:moveTo>
                    <a:pt x="361" y="6"/>
                  </a:moveTo>
                  <a:cubicBezTo>
                    <a:pt x="360" y="7"/>
                    <a:pt x="361" y="10"/>
                    <a:pt x="358" y="10"/>
                  </a:cubicBezTo>
                  <a:cubicBezTo>
                    <a:pt x="358" y="7"/>
                    <a:pt x="359" y="6"/>
                    <a:pt x="361" y="6"/>
                  </a:cubicBezTo>
                  <a:close/>
                  <a:moveTo>
                    <a:pt x="355" y="11"/>
                  </a:moveTo>
                  <a:cubicBezTo>
                    <a:pt x="356" y="11"/>
                    <a:pt x="356" y="11"/>
                    <a:pt x="356" y="11"/>
                  </a:cubicBezTo>
                  <a:cubicBezTo>
                    <a:pt x="356" y="12"/>
                    <a:pt x="356" y="12"/>
                    <a:pt x="356" y="12"/>
                  </a:cubicBezTo>
                  <a:cubicBezTo>
                    <a:pt x="355" y="12"/>
                    <a:pt x="355" y="12"/>
                    <a:pt x="355" y="12"/>
                  </a:cubicBezTo>
                  <a:lnTo>
                    <a:pt x="355" y="11"/>
                  </a:lnTo>
                  <a:close/>
                  <a:moveTo>
                    <a:pt x="352" y="13"/>
                  </a:moveTo>
                  <a:cubicBezTo>
                    <a:pt x="353" y="13"/>
                    <a:pt x="354" y="14"/>
                    <a:pt x="353" y="16"/>
                  </a:cubicBezTo>
                  <a:cubicBezTo>
                    <a:pt x="352" y="16"/>
                    <a:pt x="352" y="14"/>
                    <a:pt x="352" y="13"/>
                  </a:cubicBezTo>
                  <a:close/>
                  <a:moveTo>
                    <a:pt x="352" y="27"/>
                  </a:moveTo>
                  <a:cubicBezTo>
                    <a:pt x="352" y="29"/>
                    <a:pt x="350" y="30"/>
                    <a:pt x="351" y="32"/>
                  </a:cubicBezTo>
                  <a:cubicBezTo>
                    <a:pt x="350" y="32"/>
                    <a:pt x="349" y="34"/>
                    <a:pt x="347" y="33"/>
                  </a:cubicBezTo>
                  <a:cubicBezTo>
                    <a:pt x="349" y="31"/>
                    <a:pt x="350" y="28"/>
                    <a:pt x="352" y="27"/>
                  </a:cubicBezTo>
                  <a:close/>
                  <a:moveTo>
                    <a:pt x="346" y="11"/>
                  </a:moveTo>
                  <a:cubicBezTo>
                    <a:pt x="347" y="11"/>
                    <a:pt x="347" y="12"/>
                    <a:pt x="347" y="12"/>
                  </a:cubicBezTo>
                  <a:cubicBezTo>
                    <a:pt x="348" y="13"/>
                    <a:pt x="345" y="12"/>
                    <a:pt x="346" y="11"/>
                  </a:cubicBezTo>
                  <a:close/>
                  <a:moveTo>
                    <a:pt x="341" y="21"/>
                  </a:moveTo>
                  <a:cubicBezTo>
                    <a:pt x="342" y="19"/>
                    <a:pt x="344" y="21"/>
                    <a:pt x="341" y="21"/>
                  </a:cubicBezTo>
                  <a:close/>
                  <a:moveTo>
                    <a:pt x="340" y="28"/>
                  </a:moveTo>
                  <a:cubicBezTo>
                    <a:pt x="341" y="26"/>
                    <a:pt x="342" y="30"/>
                    <a:pt x="340" y="28"/>
                  </a:cubicBezTo>
                  <a:close/>
                  <a:moveTo>
                    <a:pt x="339" y="36"/>
                  </a:moveTo>
                  <a:cubicBezTo>
                    <a:pt x="338" y="36"/>
                    <a:pt x="337" y="36"/>
                    <a:pt x="337" y="36"/>
                  </a:cubicBezTo>
                  <a:cubicBezTo>
                    <a:pt x="337" y="34"/>
                    <a:pt x="339" y="34"/>
                    <a:pt x="339" y="36"/>
                  </a:cubicBezTo>
                  <a:close/>
                  <a:moveTo>
                    <a:pt x="335" y="31"/>
                  </a:moveTo>
                  <a:cubicBezTo>
                    <a:pt x="336" y="31"/>
                    <a:pt x="335" y="31"/>
                    <a:pt x="335" y="31"/>
                  </a:cubicBezTo>
                  <a:close/>
                  <a:moveTo>
                    <a:pt x="326" y="51"/>
                  </a:moveTo>
                  <a:cubicBezTo>
                    <a:pt x="326" y="50"/>
                    <a:pt x="326" y="51"/>
                    <a:pt x="326" y="51"/>
                  </a:cubicBezTo>
                  <a:close/>
                  <a:moveTo>
                    <a:pt x="311" y="57"/>
                  </a:moveTo>
                  <a:cubicBezTo>
                    <a:pt x="311" y="56"/>
                    <a:pt x="312" y="55"/>
                    <a:pt x="313" y="55"/>
                  </a:cubicBezTo>
                  <a:cubicBezTo>
                    <a:pt x="313" y="57"/>
                    <a:pt x="312" y="57"/>
                    <a:pt x="311" y="57"/>
                  </a:cubicBezTo>
                  <a:close/>
                  <a:moveTo>
                    <a:pt x="316" y="76"/>
                  </a:moveTo>
                  <a:cubicBezTo>
                    <a:pt x="316" y="75"/>
                    <a:pt x="318" y="77"/>
                    <a:pt x="316" y="76"/>
                  </a:cubicBezTo>
                  <a:close/>
                  <a:moveTo>
                    <a:pt x="316" y="51"/>
                  </a:moveTo>
                  <a:cubicBezTo>
                    <a:pt x="316" y="50"/>
                    <a:pt x="316" y="50"/>
                    <a:pt x="316" y="50"/>
                  </a:cubicBezTo>
                  <a:cubicBezTo>
                    <a:pt x="318" y="50"/>
                    <a:pt x="318" y="50"/>
                    <a:pt x="318" y="50"/>
                  </a:cubicBezTo>
                  <a:cubicBezTo>
                    <a:pt x="319" y="51"/>
                    <a:pt x="317" y="51"/>
                    <a:pt x="316" y="51"/>
                  </a:cubicBezTo>
                  <a:close/>
                  <a:moveTo>
                    <a:pt x="328" y="82"/>
                  </a:moveTo>
                  <a:cubicBezTo>
                    <a:pt x="328" y="80"/>
                    <a:pt x="329" y="81"/>
                    <a:pt x="330" y="80"/>
                  </a:cubicBezTo>
                  <a:cubicBezTo>
                    <a:pt x="331" y="80"/>
                    <a:pt x="330" y="82"/>
                    <a:pt x="328" y="82"/>
                  </a:cubicBezTo>
                  <a:close/>
                  <a:moveTo>
                    <a:pt x="334" y="54"/>
                  </a:moveTo>
                  <a:cubicBezTo>
                    <a:pt x="334" y="55"/>
                    <a:pt x="332" y="57"/>
                    <a:pt x="331" y="59"/>
                  </a:cubicBezTo>
                  <a:cubicBezTo>
                    <a:pt x="328" y="59"/>
                    <a:pt x="326" y="60"/>
                    <a:pt x="324" y="60"/>
                  </a:cubicBezTo>
                  <a:cubicBezTo>
                    <a:pt x="324" y="56"/>
                    <a:pt x="329" y="60"/>
                    <a:pt x="331" y="57"/>
                  </a:cubicBezTo>
                  <a:cubicBezTo>
                    <a:pt x="331" y="54"/>
                    <a:pt x="329" y="55"/>
                    <a:pt x="327" y="55"/>
                  </a:cubicBezTo>
                  <a:cubicBezTo>
                    <a:pt x="327" y="52"/>
                    <a:pt x="331" y="54"/>
                    <a:pt x="332" y="54"/>
                  </a:cubicBezTo>
                  <a:cubicBezTo>
                    <a:pt x="333" y="52"/>
                    <a:pt x="335" y="51"/>
                    <a:pt x="337" y="50"/>
                  </a:cubicBezTo>
                  <a:cubicBezTo>
                    <a:pt x="337" y="51"/>
                    <a:pt x="334" y="54"/>
                    <a:pt x="338" y="54"/>
                  </a:cubicBezTo>
                  <a:cubicBezTo>
                    <a:pt x="337" y="56"/>
                    <a:pt x="336" y="54"/>
                    <a:pt x="334" y="54"/>
                  </a:cubicBezTo>
                  <a:close/>
                  <a:moveTo>
                    <a:pt x="340" y="83"/>
                  </a:moveTo>
                  <a:cubicBezTo>
                    <a:pt x="339" y="83"/>
                    <a:pt x="339" y="82"/>
                    <a:pt x="339" y="81"/>
                  </a:cubicBezTo>
                  <a:cubicBezTo>
                    <a:pt x="340" y="81"/>
                    <a:pt x="340" y="83"/>
                    <a:pt x="340" y="83"/>
                  </a:cubicBezTo>
                  <a:close/>
                  <a:moveTo>
                    <a:pt x="339" y="51"/>
                  </a:moveTo>
                  <a:cubicBezTo>
                    <a:pt x="339" y="52"/>
                    <a:pt x="341" y="49"/>
                    <a:pt x="339" y="51"/>
                  </a:cubicBezTo>
                  <a:close/>
                  <a:moveTo>
                    <a:pt x="334" y="47"/>
                  </a:moveTo>
                  <a:cubicBezTo>
                    <a:pt x="333" y="45"/>
                    <a:pt x="336" y="47"/>
                    <a:pt x="337" y="45"/>
                  </a:cubicBezTo>
                  <a:cubicBezTo>
                    <a:pt x="336" y="44"/>
                    <a:pt x="335" y="42"/>
                    <a:pt x="336" y="40"/>
                  </a:cubicBezTo>
                  <a:cubicBezTo>
                    <a:pt x="337" y="42"/>
                    <a:pt x="338" y="44"/>
                    <a:pt x="340" y="42"/>
                  </a:cubicBezTo>
                  <a:cubicBezTo>
                    <a:pt x="342" y="45"/>
                    <a:pt x="337" y="47"/>
                    <a:pt x="334" y="47"/>
                  </a:cubicBezTo>
                  <a:close/>
                  <a:moveTo>
                    <a:pt x="341" y="32"/>
                  </a:moveTo>
                  <a:cubicBezTo>
                    <a:pt x="342" y="30"/>
                    <a:pt x="342" y="34"/>
                    <a:pt x="341" y="32"/>
                  </a:cubicBezTo>
                  <a:close/>
                  <a:moveTo>
                    <a:pt x="342" y="26"/>
                  </a:moveTo>
                  <a:cubicBezTo>
                    <a:pt x="342" y="25"/>
                    <a:pt x="342" y="25"/>
                    <a:pt x="342" y="25"/>
                  </a:cubicBezTo>
                  <a:cubicBezTo>
                    <a:pt x="343" y="25"/>
                    <a:pt x="344" y="25"/>
                    <a:pt x="344" y="26"/>
                  </a:cubicBezTo>
                  <a:lnTo>
                    <a:pt x="342" y="26"/>
                  </a:lnTo>
                  <a:close/>
                  <a:moveTo>
                    <a:pt x="344" y="26"/>
                  </a:moveTo>
                  <a:cubicBezTo>
                    <a:pt x="344" y="25"/>
                    <a:pt x="345" y="26"/>
                    <a:pt x="344" y="26"/>
                  </a:cubicBezTo>
                  <a:close/>
                  <a:moveTo>
                    <a:pt x="344" y="17"/>
                  </a:moveTo>
                  <a:cubicBezTo>
                    <a:pt x="345" y="14"/>
                    <a:pt x="347" y="14"/>
                    <a:pt x="349" y="16"/>
                  </a:cubicBezTo>
                  <a:cubicBezTo>
                    <a:pt x="348" y="18"/>
                    <a:pt x="346" y="16"/>
                    <a:pt x="344" y="17"/>
                  </a:cubicBezTo>
                  <a:close/>
                  <a:moveTo>
                    <a:pt x="346" y="83"/>
                  </a:moveTo>
                  <a:cubicBezTo>
                    <a:pt x="345" y="82"/>
                    <a:pt x="345" y="81"/>
                    <a:pt x="345" y="79"/>
                  </a:cubicBezTo>
                  <a:cubicBezTo>
                    <a:pt x="347" y="80"/>
                    <a:pt x="347" y="78"/>
                    <a:pt x="349" y="79"/>
                  </a:cubicBezTo>
                  <a:cubicBezTo>
                    <a:pt x="348" y="81"/>
                    <a:pt x="347" y="82"/>
                    <a:pt x="346" y="83"/>
                  </a:cubicBezTo>
                  <a:close/>
                  <a:moveTo>
                    <a:pt x="349" y="81"/>
                  </a:moveTo>
                  <a:cubicBezTo>
                    <a:pt x="349" y="80"/>
                    <a:pt x="351" y="80"/>
                    <a:pt x="353" y="79"/>
                  </a:cubicBezTo>
                  <a:cubicBezTo>
                    <a:pt x="353" y="81"/>
                    <a:pt x="350" y="82"/>
                    <a:pt x="349" y="81"/>
                  </a:cubicBezTo>
                  <a:close/>
                  <a:moveTo>
                    <a:pt x="363" y="83"/>
                  </a:moveTo>
                  <a:cubicBezTo>
                    <a:pt x="363" y="82"/>
                    <a:pt x="364" y="82"/>
                    <a:pt x="365" y="82"/>
                  </a:cubicBezTo>
                  <a:cubicBezTo>
                    <a:pt x="365" y="83"/>
                    <a:pt x="364" y="84"/>
                    <a:pt x="363" y="83"/>
                  </a:cubicBezTo>
                  <a:close/>
                  <a:moveTo>
                    <a:pt x="377" y="82"/>
                  </a:moveTo>
                  <a:cubicBezTo>
                    <a:pt x="376" y="84"/>
                    <a:pt x="374" y="82"/>
                    <a:pt x="374" y="83"/>
                  </a:cubicBezTo>
                  <a:cubicBezTo>
                    <a:pt x="372" y="83"/>
                    <a:pt x="376" y="81"/>
                    <a:pt x="374" y="81"/>
                  </a:cubicBezTo>
                  <a:cubicBezTo>
                    <a:pt x="374" y="80"/>
                    <a:pt x="377" y="81"/>
                    <a:pt x="377" y="82"/>
                  </a:cubicBezTo>
                  <a:close/>
                  <a:moveTo>
                    <a:pt x="375" y="77"/>
                  </a:moveTo>
                  <a:cubicBezTo>
                    <a:pt x="375" y="76"/>
                    <a:pt x="377" y="76"/>
                    <a:pt x="377" y="75"/>
                  </a:cubicBezTo>
                  <a:cubicBezTo>
                    <a:pt x="378" y="75"/>
                    <a:pt x="378" y="76"/>
                    <a:pt x="379" y="76"/>
                  </a:cubicBezTo>
                  <a:cubicBezTo>
                    <a:pt x="379" y="78"/>
                    <a:pt x="376" y="78"/>
                    <a:pt x="375" y="77"/>
                  </a:cubicBezTo>
                  <a:close/>
                  <a:moveTo>
                    <a:pt x="393" y="72"/>
                  </a:moveTo>
                  <a:cubicBezTo>
                    <a:pt x="395" y="70"/>
                    <a:pt x="394" y="74"/>
                    <a:pt x="393" y="72"/>
                  </a:cubicBezTo>
                  <a:close/>
                  <a:moveTo>
                    <a:pt x="399" y="75"/>
                  </a:moveTo>
                  <a:cubicBezTo>
                    <a:pt x="399" y="74"/>
                    <a:pt x="400" y="73"/>
                    <a:pt x="401" y="73"/>
                  </a:cubicBezTo>
                  <a:cubicBezTo>
                    <a:pt x="401" y="74"/>
                    <a:pt x="400" y="75"/>
                    <a:pt x="399" y="75"/>
                  </a:cubicBezTo>
                  <a:close/>
                  <a:moveTo>
                    <a:pt x="400" y="84"/>
                  </a:moveTo>
                  <a:cubicBezTo>
                    <a:pt x="401" y="82"/>
                    <a:pt x="403" y="85"/>
                    <a:pt x="400" y="84"/>
                  </a:cubicBezTo>
                  <a:close/>
                  <a:moveTo>
                    <a:pt x="409" y="48"/>
                  </a:moveTo>
                  <a:cubicBezTo>
                    <a:pt x="410" y="48"/>
                    <a:pt x="410" y="50"/>
                    <a:pt x="408" y="50"/>
                  </a:cubicBezTo>
                  <a:cubicBezTo>
                    <a:pt x="408" y="49"/>
                    <a:pt x="409" y="49"/>
                    <a:pt x="409" y="48"/>
                  </a:cubicBezTo>
                  <a:close/>
                  <a:moveTo>
                    <a:pt x="406" y="63"/>
                  </a:moveTo>
                  <a:cubicBezTo>
                    <a:pt x="409" y="63"/>
                    <a:pt x="409" y="63"/>
                    <a:pt x="409" y="63"/>
                  </a:cubicBezTo>
                  <a:cubicBezTo>
                    <a:pt x="409" y="65"/>
                    <a:pt x="406" y="65"/>
                    <a:pt x="406" y="63"/>
                  </a:cubicBezTo>
                  <a:close/>
                  <a:moveTo>
                    <a:pt x="408" y="81"/>
                  </a:moveTo>
                  <a:cubicBezTo>
                    <a:pt x="407" y="79"/>
                    <a:pt x="409" y="79"/>
                    <a:pt x="409" y="79"/>
                  </a:cubicBezTo>
                  <a:cubicBezTo>
                    <a:pt x="409" y="80"/>
                    <a:pt x="409" y="81"/>
                    <a:pt x="408" y="81"/>
                  </a:cubicBezTo>
                  <a:close/>
                  <a:moveTo>
                    <a:pt x="408" y="61"/>
                  </a:moveTo>
                  <a:cubicBezTo>
                    <a:pt x="407" y="59"/>
                    <a:pt x="409" y="60"/>
                    <a:pt x="409" y="59"/>
                  </a:cubicBezTo>
                  <a:cubicBezTo>
                    <a:pt x="410" y="59"/>
                    <a:pt x="409" y="60"/>
                    <a:pt x="409" y="61"/>
                  </a:cubicBezTo>
                  <a:lnTo>
                    <a:pt x="408" y="61"/>
                  </a:lnTo>
                  <a:close/>
                  <a:moveTo>
                    <a:pt x="409" y="57"/>
                  </a:moveTo>
                  <a:cubicBezTo>
                    <a:pt x="409" y="55"/>
                    <a:pt x="410" y="54"/>
                    <a:pt x="412" y="54"/>
                  </a:cubicBezTo>
                  <a:cubicBezTo>
                    <a:pt x="411" y="55"/>
                    <a:pt x="411" y="57"/>
                    <a:pt x="409" y="57"/>
                  </a:cubicBezTo>
                  <a:close/>
                  <a:moveTo>
                    <a:pt x="412" y="81"/>
                  </a:moveTo>
                  <a:cubicBezTo>
                    <a:pt x="413" y="82"/>
                    <a:pt x="413" y="81"/>
                    <a:pt x="414" y="81"/>
                  </a:cubicBezTo>
                  <a:cubicBezTo>
                    <a:pt x="415" y="82"/>
                    <a:pt x="411" y="83"/>
                    <a:pt x="412" y="81"/>
                  </a:cubicBezTo>
                  <a:close/>
                  <a:moveTo>
                    <a:pt x="421" y="69"/>
                  </a:moveTo>
                  <a:cubicBezTo>
                    <a:pt x="421" y="69"/>
                    <a:pt x="419" y="69"/>
                    <a:pt x="419" y="69"/>
                  </a:cubicBezTo>
                  <a:cubicBezTo>
                    <a:pt x="419" y="68"/>
                    <a:pt x="422" y="68"/>
                    <a:pt x="421" y="69"/>
                  </a:cubicBezTo>
                  <a:close/>
                  <a:moveTo>
                    <a:pt x="421" y="73"/>
                  </a:moveTo>
                  <a:cubicBezTo>
                    <a:pt x="419" y="73"/>
                    <a:pt x="419" y="72"/>
                    <a:pt x="419" y="71"/>
                  </a:cubicBezTo>
                  <a:cubicBezTo>
                    <a:pt x="420" y="71"/>
                    <a:pt x="421" y="72"/>
                    <a:pt x="421" y="73"/>
                  </a:cubicBezTo>
                  <a:close/>
                  <a:moveTo>
                    <a:pt x="419" y="82"/>
                  </a:moveTo>
                  <a:cubicBezTo>
                    <a:pt x="420" y="80"/>
                    <a:pt x="422" y="80"/>
                    <a:pt x="424" y="79"/>
                  </a:cubicBezTo>
                  <a:cubicBezTo>
                    <a:pt x="424" y="82"/>
                    <a:pt x="421" y="82"/>
                    <a:pt x="419" y="82"/>
                  </a:cubicBezTo>
                  <a:close/>
                  <a:moveTo>
                    <a:pt x="426" y="71"/>
                  </a:moveTo>
                  <a:cubicBezTo>
                    <a:pt x="425" y="71"/>
                    <a:pt x="425" y="71"/>
                    <a:pt x="425" y="71"/>
                  </a:cubicBezTo>
                  <a:cubicBezTo>
                    <a:pt x="425" y="69"/>
                    <a:pt x="425" y="69"/>
                    <a:pt x="425" y="69"/>
                  </a:cubicBezTo>
                  <a:cubicBezTo>
                    <a:pt x="426" y="69"/>
                    <a:pt x="426" y="69"/>
                    <a:pt x="426" y="69"/>
                  </a:cubicBezTo>
                  <a:lnTo>
                    <a:pt x="426" y="71"/>
                  </a:lnTo>
                  <a:close/>
                  <a:moveTo>
                    <a:pt x="432" y="81"/>
                  </a:moveTo>
                  <a:cubicBezTo>
                    <a:pt x="432" y="79"/>
                    <a:pt x="434" y="80"/>
                    <a:pt x="436" y="79"/>
                  </a:cubicBezTo>
                  <a:cubicBezTo>
                    <a:pt x="436" y="81"/>
                    <a:pt x="432" y="82"/>
                    <a:pt x="432" y="81"/>
                  </a:cubicBezTo>
                  <a:close/>
                  <a:moveTo>
                    <a:pt x="438" y="84"/>
                  </a:moveTo>
                  <a:cubicBezTo>
                    <a:pt x="439" y="82"/>
                    <a:pt x="442" y="85"/>
                    <a:pt x="438" y="84"/>
                  </a:cubicBezTo>
                  <a:close/>
                  <a:moveTo>
                    <a:pt x="491" y="68"/>
                  </a:moveTo>
                  <a:cubicBezTo>
                    <a:pt x="494" y="69"/>
                    <a:pt x="491" y="72"/>
                    <a:pt x="491" y="68"/>
                  </a:cubicBezTo>
                  <a:close/>
                  <a:moveTo>
                    <a:pt x="491" y="25"/>
                  </a:moveTo>
                  <a:cubicBezTo>
                    <a:pt x="492" y="23"/>
                    <a:pt x="495" y="26"/>
                    <a:pt x="491" y="25"/>
                  </a:cubicBezTo>
                  <a:close/>
                  <a:moveTo>
                    <a:pt x="494" y="37"/>
                  </a:moveTo>
                  <a:cubicBezTo>
                    <a:pt x="494" y="35"/>
                    <a:pt x="495" y="36"/>
                    <a:pt x="496" y="36"/>
                  </a:cubicBezTo>
                  <a:cubicBezTo>
                    <a:pt x="495" y="36"/>
                    <a:pt x="495" y="37"/>
                    <a:pt x="494" y="37"/>
                  </a:cubicBezTo>
                  <a:close/>
                  <a:moveTo>
                    <a:pt x="512" y="10"/>
                  </a:moveTo>
                  <a:cubicBezTo>
                    <a:pt x="512" y="12"/>
                    <a:pt x="512" y="13"/>
                    <a:pt x="510" y="13"/>
                  </a:cubicBezTo>
                  <a:cubicBezTo>
                    <a:pt x="510" y="11"/>
                    <a:pt x="510" y="10"/>
                    <a:pt x="512" y="10"/>
                  </a:cubicBezTo>
                  <a:close/>
                  <a:moveTo>
                    <a:pt x="510" y="8"/>
                  </a:moveTo>
                  <a:cubicBezTo>
                    <a:pt x="513" y="8"/>
                    <a:pt x="509" y="11"/>
                    <a:pt x="510" y="8"/>
                  </a:cubicBezTo>
                  <a:close/>
                  <a:moveTo>
                    <a:pt x="508" y="10"/>
                  </a:moveTo>
                  <a:cubicBezTo>
                    <a:pt x="508" y="10"/>
                    <a:pt x="508" y="10"/>
                    <a:pt x="508" y="10"/>
                  </a:cubicBezTo>
                  <a:cubicBezTo>
                    <a:pt x="508" y="10"/>
                    <a:pt x="508" y="10"/>
                    <a:pt x="508" y="10"/>
                  </a:cubicBezTo>
                  <a:close/>
                  <a:moveTo>
                    <a:pt x="507" y="6"/>
                  </a:moveTo>
                  <a:cubicBezTo>
                    <a:pt x="506" y="7"/>
                    <a:pt x="506" y="10"/>
                    <a:pt x="504" y="10"/>
                  </a:cubicBezTo>
                  <a:cubicBezTo>
                    <a:pt x="504" y="7"/>
                    <a:pt x="505" y="6"/>
                    <a:pt x="507" y="6"/>
                  </a:cubicBezTo>
                  <a:close/>
                  <a:moveTo>
                    <a:pt x="501" y="11"/>
                  </a:moveTo>
                  <a:cubicBezTo>
                    <a:pt x="502" y="11"/>
                    <a:pt x="502" y="11"/>
                    <a:pt x="502" y="11"/>
                  </a:cubicBezTo>
                  <a:cubicBezTo>
                    <a:pt x="502" y="12"/>
                    <a:pt x="502" y="12"/>
                    <a:pt x="502" y="12"/>
                  </a:cubicBezTo>
                  <a:cubicBezTo>
                    <a:pt x="501" y="12"/>
                    <a:pt x="501" y="12"/>
                    <a:pt x="501" y="12"/>
                  </a:cubicBezTo>
                  <a:lnTo>
                    <a:pt x="501" y="11"/>
                  </a:lnTo>
                  <a:close/>
                  <a:moveTo>
                    <a:pt x="498" y="13"/>
                  </a:moveTo>
                  <a:cubicBezTo>
                    <a:pt x="499" y="13"/>
                    <a:pt x="499" y="14"/>
                    <a:pt x="499" y="16"/>
                  </a:cubicBezTo>
                  <a:cubicBezTo>
                    <a:pt x="497" y="16"/>
                    <a:pt x="498" y="14"/>
                    <a:pt x="498" y="13"/>
                  </a:cubicBezTo>
                  <a:close/>
                  <a:moveTo>
                    <a:pt x="498" y="27"/>
                  </a:moveTo>
                  <a:cubicBezTo>
                    <a:pt x="498" y="29"/>
                    <a:pt x="495" y="30"/>
                    <a:pt x="497" y="32"/>
                  </a:cubicBezTo>
                  <a:cubicBezTo>
                    <a:pt x="496" y="32"/>
                    <a:pt x="495" y="34"/>
                    <a:pt x="493" y="33"/>
                  </a:cubicBezTo>
                  <a:cubicBezTo>
                    <a:pt x="495" y="31"/>
                    <a:pt x="495" y="28"/>
                    <a:pt x="498" y="27"/>
                  </a:cubicBezTo>
                  <a:close/>
                  <a:moveTo>
                    <a:pt x="491" y="11"/>
                  </a:moveTo>
                  <a:cubicBezTo>
                    <a:pt x="492" y="11"/>
                    <a:pt x="492" y="12"/>
                    <a:pt x="493" y="12"/>
                  </a:cubicBezTo>
                  <a:cubicBezTo>
                    <a:pt x="493" y="13"/>
                    <a:pt x="491" y="12"/>
                    <a:pt x="491" y="11"/>
                  </a:cubicBezTo>
                  <a:close/>
                  <a:moveTo>
                    <a:pt x="487" y="21"/>
                  </a:moveTo>
                  <a:cubicBezTo>
                    <a:pt x="487" y="19"/>
                    <a:pt x="490" y="21"/>
                    <a:pt x="487" y="21"/>
                  </a:cubicBezTo>
                  <a:close/>
                  <a:moveTo>
                    <a:pt x="486" y="28"/>
                  </a:moveTo>
                  <a:cubicBezTo>
                    <a:pt x="487" y="26"/>
                    <a:pt x="488" y="30"/>
                    <a:pt x="486" y="28"/>
                  </a:cubicBezTo>
                  <a:close/>
                  <a:moveTo>
                    <a:pt x="485" y="36"/>
                  </a:moveTo>
                  <a:cubicBezTo>
                    <a:pt x="484" y="36"/>
                    <a:pt x="483" y="36"/>
                    <a:pt x="483" y="36"/>
                  </a:cubicBezTo>
                  <a:cubicBezTo>
                    <a:pt x="483" y="34"/>
                    <a:pt x="485" y="34"/>
                    <a:pt x="485" y="36"/>
                  </a:cubicBezTo>
                  <a:close/>
                  <a:moveTo>
                    <a:pt x="481" y="31"/>
                  </a:moveTo>
                  <a:cubicBezTo>
                    <a:pt x="482" y="31"/>
                    <a:pt x="481" y="31"/>
                    <a:pt x="481" y="31"/>
                  </a:cubicBezTo>
                  <a:close/>
                  <a:moveTo>
                    <a:pt x="472" y="51"/>
                  </a:moveTo>
                  <a:cubicBezTo>
                    <a:pt x="472" y="50"/>
                    <a:pt x="472" y="51"/>
                    <a:pt x="472" y="51"/>
                  </a:cubicBezTo>
                  <a:close/>
                  <a:moveTo>
                    <a:pt x="457" y="57"/>
                  </a:moveTo>
                  <a:cubicBezTo>
                    <a:pt x="457" y="56"/>
                    <a:pt x="458" y="55"/>
                    <a:pt x="459" y="55"/>
                  </a:cubicBezTo>
                  <a:cubicBezTo>
                    <a:pt x="459" y="57"/>
                    <a:pt x="458" y="57"/>
                    <a:pt x="457" y="57"/>
                  </a:cubicBezTo>
                  <a:close/>
                  <a:moveTo>
                    <a:pt x="462" y="76"/>
                  </a:moveTo>
                  <a:cubicBezTo>
                    <a:pt x="462" y="75"/>
                    <a:pt x="464" y="77"/>
                    <a:pt x="462" y="76"/>
                  </a:cubicBezTo>
                  <a:close/>
                  <a:moveTo>
                    <a:pt x="462" y="51"/>
                  </a:moveTo>
                  <a:cubicBezTo>
                    <a:pt x="462" y="50"/>
                    <a:pt x="462" y="50"/>
                    <a:pt x="462" y="50"/>
                  </a:cubicBezTo>
                  <a:cubicBezTo>
                    <a:pt x="464" y="50"/>
                    <a:pt x="464" y="50"/>
                    <a:pt x="464" y="50"/>
                  </a:cubicBezTo>
                  <a:cubicBezTo>
                    <a:pt x="465" y="51"/>
                    <a:pt x="463" y="51"/>
                    <a:pt x="462" y="51"/>
                  </a:cubicBezTo>
                  <a:close/>
                  <a:moveTo>
                    <a:pt x="474" y="82"/>
                  </a:moveTo>
                  <a:cubicBezTo>
                    <a:pt x="474" y="80"/>
                    <a:pt x="475" y="81"/>
                    <a:pt x="475" y="80"/>
                  </a:cubicBezTo>
                  <a:cubicBezTo>
                    <a:pt x="476" y="80"/>
                    <a:pt x="475" y="82"/>
                    <a:pt x="474" y="82"/>
                  </a:cubicBezTo>
                  <a:close/>
                  <a:moveTo>
                    <a:pt x="480" y="54"/>
                  </a:moveTo>
                  <a:cubicBezTo>
                    <a:pt x="480" y="55"/>
                    <a:pt x="477" y="57"/>
                    <a:pt x="477" y="59"/>
                  </a:cubicBezTo>
                  <a:cubicBezTo>
                    <a:pt x="474" y="59"/>
                    <a:pt x="472" y="60"/>
                    <a:pt x="469" y="60"/>
                  </a:cubicBezTo>
                  <a:cubicBezTo>
                    <a:pt x="470" y="56"/>
                    <a:pt x="475" y="60"/>
                    <a:pt x="477" y="57"/>
                  </a:cubicBezTo>
                  <a:cubicBezTo>
                    <a:pt x="477" y="54"/>
                    <a:pt x="475" y="55"/>
                    <a:pt x="473" y="55"/>
                  </a:cubicBezTo>
                  <a:cubicBezTo>
                    <a:pt x="473" y="52"/>
                    <a:pt x="477" y="54"/>
                    <a:pt x="478" y="54"/>
                  </a:cubicBezTo>
                  <a:cubicBezTo>
                    <a:pt x="479" y="52"/>
                    <a:pt x="481" y="51"/>
                    <a:pt x="483" y="50"/>
                  </a:cubicBezTo>
                  <a:cubicBezTo>
                    <a:pt x="483" y="51"/>
                    <a:pt x="480" y="54"/>
                    <a:pt x="484" y="54"/>
                  </a:cubicBezTo>
                  <a:cubicBezTo>
                    <a:pt x="483" y="56"/>
                    <a:pt x="482" y="54"/>
                    <a:pt x="480" y="54"/>
                  </a:cubicBezTo>
                  <a:close/>
                  <a:moveTo>
                    <a:pt x="485" y="83"/>
                  </a:moveTo>
                  <a:cubicBezTo>
                    <a:pt x="485" y="83"/>
                    <a:pt x="485" y="82"/>
                    <a:pt x="485" y="81"/>
                  </a:cubicBezTo>
                  <a:cubicBezTo>
                    <a:pt x="486" y="81"/>
                    <a:pt x="486" y="83"/>
                    <a:pt x="485" y="83"/>
                  </a:cubicBezTo>
                  <a:close/>
                  <a:moveTo>
                    <a:pt x="485" y="51"/>
                  </a:moveTo>
                  <a:cubicBezTo>
                    <a:pt x="484" y="52"/>
                    <a:pt x="486" y="49"/>
                    <a:pt x="485" y="51"/>
                  </a:cubicBezTo>
                  <a:close/>
                  <a:moveTo>
                    <a:pt x="480" y="47"/>
                  </a:moveTo>
                  <a:cubicBezTo>
                    <a:pt x="479" y="45"/>
                    <a:pt x="482" y="47"/>
                    <a:pt x="483" y="45"/>
                  </a:cubicBezTo>
                  <a:cubicBezTo>
                    <a:pt x="482" y="44"/>
                    <a:pt x="481" y="42"/>
                    <a:pt x="482" y="40"/>
                  </a:cubicBezTo>
                  <a:cubicBezTo>
                    <a:pt x="483" y="42"/>
                    <a:pt x="484" y="44"/>
                    <a:pt x="486" y="42"/>
                  </a:cubicBezTo>
                  <a:cubicBezTo>
                    <a:pt x="487" y="45"/>
                    <a:pt x="483" y="47"/>
                    <a:pt x="480" y="47"/>
                  </a:cubicBezTo>
                  <a:close/>
                  <a:moveTo>
                    <a:pt x="487" y="32"/>
                  </a:moveTo>
                  <a:cubicBezTo>
                    <a:pt x="488" y="30"/>
                    <a:pt x="488" y="34"/>
                    <a:pt x="487" y="32"/>
                  </a:cubicBezTo>
                  <a:close/>
                  <a:moveTo>
                    <a:pt x="488" y="26"/>
                  </a:moveTo>
                  <a:cubicBezTo>
                    <a:pt x="488" y="25"/>
                    <a:pt x="488" y="25"/>
                    <a:pt x="488" y="25"/>
                  </a:cubicBezTo>
                  <a:cubicBezTo>
                    <a:pt x="489" y="25"/>
                    <a:pt x="490" y="25"/>
                    <a:pt x="490" y="26"/>
                  </a:cubicBezTo>
                  <a:lnTo>
                    <a:pt x="488" y="26"/>
                  </a:lnTo>
                  <a:close/>
                  <a:moveTo>
                    <a:pt x="490" y="26"/>
                  </a:moveTo>
                  <a:cubicBezTo>
                    <a:pt x="490" y="25"/>
                    <a:pt x="491" y="26"/>
                    <a:pt x="490" y="26"/>
                  </a:cubicBezTo>
                  <a:close/>
                  <a:moveTo>
                    <a:pt x="490" y="17"/>
                  </a:moveTo>
                  <a:cubicBezTo>
                    <a:pt x="490" y="14"/>
                    <a:pt x="493" y="14"/>
                    <a:pt x="494" y="16"/>
                  </a:cubicBezTo>
                  <a:cubicBezTo>
                    <a:pt x="493" y="18"/>
                    <a:pt x="492" y="16"/>
                    <a:pt x="490" y="17"/>
                  </a:cubicBezTo>
                  <a:close/>
                  <a:moveTo>
                    <a:pt x="491" y="83"/>
                  </a:moveTo>
                  <a:cubicBezTo>
                    <a:pt x="491" y="82"/>
                    <a:pt x="491" y="81"/>
                    <a:pt x="491" y="79"/>
                  </a:cubicBezTo>
                  <a:cubicBezTo>
                    <a:pt x="493" y="80"/>
                    <a:pt x="493" y="78"/>
                    <a:pt x="494" y="79"/>
                  </a:cubicBezTo>
                  <a:cubicBezTo>
                    <a:pt x="494" y="81"/>
                    <a:pt x="493" y="82"/>
                    <a:pt x="491" y="83"/>
                  </a:cubicBezTo>
                  <a:close/>
                  <a:moveTo>
                    <a:pt x="494" y="81"/>
                  </a:moveTo>
                  <a:cubicBezTo>
                    <a:pt x="495" y="80"/>
                    <a:pt x="497" y="80"/>
                    <a:pt x="499" y="79"/>
                  </a:cubicBezTo>
                  <a:cubicBezTo>
                    <a:pt x="499" y="81"/>
                    <a:pt x="496" y="82"/>
                    <a:pt x="494" y="81"/>
                  </a:cubicBezTo>
                  <a:close/>
                  <a:moveTo>
                    <a:pt x="509" y="83"/>
                  </a:moveTo>
                  <a:cubicBezTo>
                    <a:pt x="509" y="82"/>
                    <a:pt x="510" y="82"/>
                    <a:pt x="511" y="82"/>
                  </a:cubicBezTo>
                  <a:cubicBezTo>
                    <a:pt x="511" y="83"/>
                    <a:pt x="510" y="84"/>
                    <a:pt x="509" y="83"/>
                  </a:cubicBezTo>
                  <a:close/>
                  <a:moveTo>
                    <a:pt x="522" y="82"/>
                  </a:moveTo>
                  <a:cubicBezTo>
                    <a:pt x="522" y="84"/>
                    <a:pt x="520" y="82"/>
                    <a:pt x="520" y="83"/>
                  </a:cubicBezTo>
                  <a:cubicBezTo>
                    <a:pt x="518" y="83"/>
                    <a:pt x="522" y="81"/>
                    <a:pt x="519" y="81"/>
                  </a:cubicBezTo>
                  <a:cubicBezTo>
                    <a:pt x="520" y="80"/>
                    <a:pt x="523" y="81"/>
                    <a:pt x="522" y="82"/>
                  </a:cubicBezTo>
                  <a:close/>
                  <a:moveTo>
                    <a:pt x="521" y="77"/>
                  </a:moveTo>
                  <a:cubicBezTo>
                    <a:pt x="521" y="76"/>
                    <a:pt x="523" y="76"/>
                    <a:pt x="523" y="75"/>
                  </a:cubicBezTo>
                  <a:cubicBezTo>
                    <a:pt x="524" y="75"/>
                    <a:pt x="524" y="76"/>
                    <a:pt x="525" y="76"/>
                  </a:cubicBezTo>
                  <a:cubicBezTo>
                    <a:pt x="525" y="78"/>
                    <a:pt x="522" y="78"/>
                    <a:pt x="521" y="77"/>
                  </a:cubicBezTo>
                  <a:close/>
                  <a:moveTo>
                    <a:pt x="539" y="72"/>
                  </a:moveTo>
                  <a:cubicBezTo>
                    <a:pt x="541" y="70"/>
                    <a:pt x="540" y="74"/>
                    <a:pt x="539" y="72"/>
                  </a:cubicBezTo>
                  <a:close/>
                  <a:moveTo>
                    <a:pt x="545" y="75"/>
                  </a:moveTo>
                  <a:cubicBezTo>
                    <a:pt x="545" y="74"/>
                    <a:pt x="545" y="73"/>
                    <a:pt x="547" y="73"/>
                  </a:cubicBezTo>
                  <a:cubicBezTo>
                    <a:pt x="547" y="74"/>
                    <a:pt x="546" y="75"/>
                    <a:pt x="545" y="75"/>
                  </a:cubicBezTo>
                  <a:close/>
                  <a:moveTo>
                    <a:pt x="546" y="84"/>
                  </a:moveTo>
                  <a:cubicBezTo>
                    <a:pt x="546" y="82"/>
                    <a:pt x="549" y="85"/>
                    <a:pt x="546" y="84"/>
                  </a:cubicBezTo>
                  <a:close/>
                  <a:moveTo>
                    <a:pt x="555" y="48"/>
                  </a:moveTo>
                  <a:cubicBezTo>
                    <a:pt x="556" y="48"/>
                    <a:pt x="556" y="50"/>
                    <a:pt x="554" y="50"/>
                  </a:cubicBezTo>
                  <a:cubicBezTo>
                    <a:pt x="554" y="49"/>
                    <a:pt x="555" y="49"/>
                    <a:pt x="555" y="48"/>
                  </a:cubicBezTo>
                  <a:close/>
                  <a:moveTo>
                    <a:pt x="552" y="63"/>
                  </a:moveTo>
                  <a:cubicBezTo>
                    <a:pt x="555" y="63"/>
                    <a:pt x="555" y="63"/>
                    <a:pt x="555" y="63"/>
                  </a:cubicBezTo>
                  <a:cubicBezTo>
                    <a:pt x="555" y="65"/>
                    <a:pt x="552" y="65"/>
                    <a:pt x="552" y="63"/>
                  </a:cubicBezTo>
                  <a:close/>
                  <a:moveTo>
                    <a:pt x="553" y="81"/>
                  </a:moveTo>
                  <a:cubicBezTo>
                    <a:pt x="553" y="79"/>
                    <a:pt x="554" y="79"/>
                    <a:pt x="555" y="79"/>
                  </a:cubicBezTo>
                  <a:cubicBezTo>
                    <a:pt x="555" y="80"/>
                    <a:pt x="555" y="81"/>
                    <a:pt x="553" y="81"/>
                  </a:cubicBezTo>
                  <a:close/>
                  <a:moveTo>
                    <a:pt x="553" y="61"/>
                  </a:moveTo>
                  <a:cubicBezTo>
                    <a:pt x="553" y="59"/>
                    <a:pt x="555" y="60"/>
                    <a:pt x="555" y="59"/>
                  </a:cubicBezTo>
                  <a:cubicBezTo>
                    <a:pt x="555" y="59"/>
                    <a:pt x="555" y="60"/>
                    <a:pt x="555" y="61"/>
                  </a:cubicBezTo>
                  <a:lnTo>
                    <a:pt x="553" y="61"/>
                  </a:lnTo>
                  <a:close/>
                  <a:moveTo>
                    <a:pt x="555" y="57"/>
                  </a:moveTo>
                  <a:cubicBezTo>
                    <a:pt x="555" y="55"/>
                    <a:pt x="556" y="54"/>
                    <a:pt x="558" y="54"/>
                  </a:cubicBezTo>
                  <a:cubicBezTo>
                    <a:pt x="557" y="55"/>
                    <a:pt x="556" y="57"/>
                    <a:pt x="555" y="57"/>
                  </a:cubicBezTo>
                  <a:close/>
                  <a:moveTo>
                    <a:pt x="558" y="81"/>
                  </a:moveTo>
                  <a:cubicBezTo>
                    <a:pt x="559" y="82"/>
                    <a:pt x="558" y="81"/>
                    <a:pt x="560" y="81"/>
                  </a:cubicBezTo>
                  <a:cubicBezTo>
                    <a:pt x="560" y="82"/>
                    <a:pt x="557" y="83"/>
                    <a:pt x="558" y="81"/>
                  </a:cubicBezTo>
                  <a:close/>
                  <a:moveTo>
                    <a:pt x="567" y="69"/>
                  </a:moveTo>
                  <a:cubicBezTo>
                    <a:pt x="567" y="69"/>
                    <a:pt x="565" y="69"/>
                    <a:pt x="565" y="69"/>
                  </a:cubicBezTo>
                  <a:cubicBezTo>
                    <a:pt x="565" y="68"/>
                    <a:pt x="568" y="68"/>
                    <a:pt x="567" y="69"/>
                  </a:cubicBezTo>
                  <a:close/>
                  <a:moveTo>
                    <a:pt x="567" y="73"/>
                  </a:moveTo>
                  <a:cubicBezTo>
                    <a:pt x="565" y="73"/>
                    <a:pt x="565" y="72"/>
                    <a:pt x="565" y="71"/>
                  </a:cubicBezTo>
                  <a:cubicBezTo>
                    <a:pt x="566" y="71"/>
                    <a:pt x="567" y="72"/>
                    <a:pt x="567" y="73"/>
                  </a:cubicBezTo>
                  <a:close/>
                  <a:moveTo>
                    <a:pt x="565" y="82"/>
                  </a:moveTo>
                  <a:cubicBezTo>
                    <a:pt x="566" y="80"/>
                    <a:pt x="568" y="80"/>
                    <a:pt x="570" y="79"/>
                  </a:cubicBezTo>
                  <a:cubicBezTo>
                    <a:pt x="570" y="82"/>
                    <a:pt x="567" y="82"/>
                    <a:pt x="565" y="82"/>
                  </a:cubicBezTo>
                  <a:close/>
                  <a:moveTo>
                    <a:pt x="572" y="71"/>
                  </a:moveTo>
                  <a:cubicBezTo>
                    <a:pt x="571" y="71"/>
                    <a:pt x="571" y="71"/>
                    <a:pt x="571" y="71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72" y="69"/>
                    <a:pt x="572" y="69"/>
                    <a:pt x="572" y="69"/>
                  </a:cubicBezTo>
                  <a:lnTo>
                    <a:pt x="572" y="71"/>
                  </a:lnTo>
                  <a:close/>
                  <a:moveTo>
                    <a:pt x="577" y="81"/>
                  </a:moveTo>
                  <a:cubicBezTo>
                    <a:pt x="578" y="79"/>
                    <a:pt x="580" y="80"/>
                    <a:pt x="582" y="79"/>
                  </a:cubicBezTo>
                  <a:cubicBezTo>
                    <a:pt x="581" y="81"/>
                    <a:pt x="578" y="82"/>
                    <a:pt x="577" y="81"/>
                  </a:cubicBezTo>
                  <a:close/>
                  <a:moveTo>
                    <a:pt x="584" y="84"/>
                  </a:moveTo>
                  <a:cubicBezTo>
                    <a:pt x="585" y="82"/>
                    <a:pt x="587" y="85"/>
                    <a:pt x="584" y="84"/>
                  </a:cubicBezTo>
                  <a:close/>
                  <a:moveTo>
                    <a:pt x="637" y="68"/>
                  </a:moveTo>
                  <a:cubicBezTo>
                    <a:pt x="640" y="69"/>
                    <a:pt x="637" y="72"/>
                    <a:pt x="637" y="68"/>
                  </a:cubicBezTo>
                  <a:close/>
                  <a:moveTo>
                    <a:pt x="637" y="25"/>
                  </a:moveTo>
                  <a:cubicBezTo>
                    <a:pt x="638" y="23"/>
                    <a:pt x="640" y="26"/>
                    <a:pt x="637" y="25"/>
                  </a:cubicBezTo>
                  <a:close/>
                  <a:moveTo>
                    <a:pt x="640" y="37"/>
                  </a:moveTo>
                  <a:cubicBezTo>
                    <a:pt x="639" y="35"/>
                    <a:pt x="641" y="36"/>
                    <a:pt x="641" y="36"/>
                  </a:cubicBezTo>
                  <a:cubicBezTo>
                    <a:pt x="641" y="36"/>
                    <a:pt x="641" y="37"/>
                    <a:pt x="640" y="37"/>
                  </a:cubicBezTo>
                  <a:close/>
                  <a:moveTo>
                    <a:pt x="658" y="10"/>
                  </a:moveTo>
                  <a:cubicBezTo>
                    <a:pt x="658" y="12"/>
                    <a:pt x="658" y="13"/>
                    <a:pt x="656" y="13"/>
                  </a:cubicBezTo>
                  <a:cubicBezTo>
                    <a:pt x="656" y="11"/>
                    <a:pt x="656" y="10"/>
                    <a:pt x="658" y="10"/>
                  </a:cubicBezTo>
                  <a:close/>
                  <a:moveTo>
                    <a:pt x="656" y="8"/>
                  </a:moveTo>
                  <a:cubicBezTo>
                    <a:pt x="658" y="8"/>
                    <a:pt x="655" y="11"/>
                    <a:pt x="656" y="8"/>
                  </a:cubicBezTo>
                  <a:close/>
                  <a:moveTo>
                    <a:pt x="654" y="10"/>
                  </a:moveTo>
                  <a:cubicBezTo>
                    <a:pt x="654" y="10"/>
                    <a:pt x="654" y="10"/>
                    <a:pt x="654" y="10"/>
                  </a:cubicBezTo>
                  <a:cubicBezTo>
                    <a:pt x="654" y="10"/>
                    <a:pt x="654" y="10"/>
                    <a:pt x="654" y="10"/>
                  </a:cubicBezTo>
                  <a:close/>
                  <a:moveTo>
                    <a:pt x="653" y="6"/>
                  </a:moveTo>
                  <a:cubicBezTo>
                    <a:pt x="651" y="7"/>
                    <a:pt x="652" y="10"/>
                    <a:pt x="650" y="10"/>
                  </a:cubicBezTo>
                  <a:cubicBezTo>
                    <a:pt x="650" y="7"/>
                    <a:pt x="650" y="6"/>
                    <a:pt x="653" y="6"/>
                  </a:cubicBezTo>
                  <a:close/>
                  <a:moveTo>
                    <a:pt x="647" y="11"/>
                  </a:moveTo>
                  <a:cubicBezTo>
                    <a:pt x="648" y="11"/>
                    <a:pt x="648" y="11"/>
                    <a:pt x="648" y="11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7" y="12"/>
                    <a:pt x="647" y="12"/>
                    <a:pt x="647" y="12"/>
                  </a:cubicBezTo>
                  <a:lnTo>
                    <a:pt x="647" y="11"/>
                  </a:lnTo>
                  <a:close/>
                  <a:moveTo>
                    <a:pt x="644" y="13"/>
                  </a:moveTo>
                  <a:cubicBezTo>
                    <a:pt x="645" y="13"/>
                    <a:pt x="645" y="14"/>
                    <a:pt x="645" y="16"/>
                  </a:cubicBezTo>
                  <a:cubicBezTo>
                    <a:pt x="643" y="16"/>
                    <a:pt x="644" y="14"/>
                    <a:pt x="644" y="13"/>
                  </a:cubicBezTo>
                  <a:close/>
                  <a:moveTo>
                    <a:pt x="644" y="27"/>
                  </a:moveTo>
                  <a:cubicBezTo>
                    <a:pt x="643" y="29"/>
                    <a:pt x="641" y="30"/>
                    <a:pt x="643" y="32"/>
                  </a:cubicBezTo>
                  <a:cubicBezTo>
                    <a:pt x="641" y="32"/>
                    <a:pt x="640" y="34"/>
                    <a:pt x="639" y="33"/>
                  </a:cubicBezTo>
                  <a:cubicBezTo>
                    <a:pt x="641" y="31"/>
                    <a:pt x="641" y="28"/>
                    <a:pt x="644" y="27"/>
                  </a:cubicBezTo>
                  <a:close/>
                  <a:moveTo>
                    <a:pt x="637" y="11"/>
                  </a:moveTo>
                  <a:cubicBezTo>
                    <a:pt x="638" y="11"/>
                    <a:pt x="638" y="12"/>
                    <a:pt x="639" y="12"/>
                  </a:cubicBezTo>
                  <a:cubicBezTo>
                    <a:pt x="639" y="13"/>
                    <a:pt x="636" y="12"/>
                    <a:pt x="637" y="11"/>
                  </a:cubicBezTo>
                  <a:close/>
                  <a:moveTo>
                    <a:pt x="633" y="21"/>
                  </a:moveTo>
                  <a:cubicBezTo>
                    <a:pt x="633" y="19"/>
                    <a:pt x="636" y="21"/>
                    <a:pt x="633" y="21"/>
                  </a:cubicBezTo>
                  <a:close/>
                  <a:moveTo>
                    <a:pt x="632" y="28"/>
                  </a:moveTo>
                  <a:cubicBezTo>
                    <a:pt x="633" y="26"/>
                    <a:pt x="634" y="30"/>
                    <a:pt x="632" y="28"/>
                  </a:cubicBezTo>
                  <a:close/>
                  <a:moveTo>
                    <a:pt x="631" y="36"/>
                  </a:moveTo>
                  <a:cubicBezTo>
                    <a:pt x="629" y="36"/>
                    <a:pt x="629" y="36"/>
                    <a:pt x="628" y="36"/>
                  </a:cubicBezTo>
                  <a:cubicBezTo>
                    <a:pt x="628" y="34"/>
                    <a:pt x="631" y="34"/>
                    <a:pt x="631" y="36"/>
                  </a:cubicBezTo>
                  <a:close/>
                  <a:moveTo>
                    <a:pt x="627" y="31"/>
                  </a:moveTo>
                  <a:cubicBezTo>
                    <a:pt x="628" y="31"/>
                    <a:pt x="627" y="31"/>
                    <a:pt x="627" y="31"/>
                  </a:cubicBezTo>
                  <a:close/>
                  <a:moveTo>
                    <a:pt x="618" y="51"/>
                  </a:moveTo>
                  <a:cubicBezTo>
                    <a:pt x="617" y="50"/>
                    <a:pt x="618" y="51"/>
                    <a:pt x="618" y="51"/>
                  </a:cubicBezTo>
                  <a:close/>
                  <a:moveTo>
                    <a:pt x="603" y="57"/>
                  </a:moveTo>
                  <a:cubicBezTo>
                    <a:pt x="603" y="56"/>
                    <a:pt x="603" y="55"/>
                    <a:pt x="604" y="55"/>
                  </a:cubicBezTo>
                  <a:cubicBezTo>
                    <a:pt x="605" y="57"/>
                    <a:pt x="604" y="57"/>
                    <a:pt x="603" y="57"/>
                  </a:cubicBezTo>
                  <a:close/>
                  <a:moveTo>
                    <a:pt x="607" y="76"/>
                  </a:moveTo>
                  <a:cubicBezTo>
                    <a:pt x="608" y="75"/>
                    <a:pt x="610" y="77"/>
                    <a:pt x="607" y="76"/>
                  </a:cubicBezTo>
                  <a:close/>
                  <a:moveTo>
                    <a:pt x="607" y="51"/>
                  </a:moveTo>
                  <a:cubicBezTo>
                    <a:pt x="607" y="50"/>
                    <a:pt x="607" y="50"/>
                    <a:pt x="607" y="50"/>
                  </a:cubicBezTo>
                  <a:cubicBezTo>
                    <a:pt x="610" y="50"/>
                    <a:pt x="610" y="50"/>
                    <a:pt x="610" y="50"/>
                  </a:cubicBezTo>
                  <a:cubicBezTo>
                    <a:pt x="610" y="51"/>
                    <a:pt x="609" y="51"/>
                    <a:pt x="607" y="51"/>
                  </a:cubicBezTo>
                  <a:close/>
                  <a:moveTo>
                    <a:pt x="620" y="82"/>
                  </a:moveTo>
                  <a:cubicBezTo>
                    <a:pt x="620" y="80"/>
                    <a:pt x="621" y="81"/>
                    <a:pt x="621" y="80"/>
                  </a:cubicBezTo>
                  <a:cubicBezTo>
                    <a:pt x="622" y="80"/>
                    <a:pt x="621" y="82"/>
                    <a:pt x="620" y="82"/>
                  </a:cubicBezTo>
                  <a:close/>
                  <a:moveTo>
                    <a:pt x="626" y="54"/>
                  </a:moveTo>
                  <a:cubicBezTo>
                    <a:pt x="626" y="55"/>
                    <a:pt x="623" y="57"/>
                    <a:pt x="622" y="59"/>
                  </a:cubicBezTo>
                  <a:cubicBezTo>
                    <a:pt x="620" y="59"/>
                    <a:pt x="617" y="60"/>
                    <a:pt x="615" y="60"/>
                  </a:cubicBezTo>
                  <a:cubicBezTo>
                    <a:pt x="616" y="56"/>
                    <a:pt x="621" y="60"/>
                    <a:pt x="622" y="57"/>
                  </a:cubicBezTo>
                  <a:cubicBezTo>
                    <a:pt x="622" y="54"/>
                    <a:pt x="621" y="55"/>
                    <a:pt x="619" y="55"/>
                  </a:cubicBezTo>
                  <a:cubicBezTo>
                    <a:pt x="619" y="52"/>
                    <a:pt x="623" y="54"/>
                    <a:pt x="624" y="54"/>
                  </a:cubicBezTo>
                  <a:cubicBezTo>
                    <a:pt x="625" y="52"/>
                    <a:pt x="627" y="51"/>
                    <a:pt x="629" y="50"/>
                  </a:cubicBezTo>
                  <a:cubicBezTo>
                    <a:pt x="629" y="51"/>
                    <a:pt x="626" y="54"/>
                    <a:pt x="630" y="54"/>
                  </a:cubicBezTo>
                  <a:cubicBezTo>
                    <a:pt x="629" y="56"/>
                    <a:pt x="628" y="54"/>
                    <a:pt x="626" y="54"/>
                  </a:cubicBezTo>
                  <a:close/>
                  <a:moveTo>
                    <a:pt x="631" y="83"/>
                  </a:moveTo>
                  <a:cubicBezTo>
                    <a:pt x="631" y="83"/>
                    <a:pt x="631" y="82"/>
                    <a:pt x="631" y="81"/>
                  </a:cubicBezTo>
                  <a:cubicBezTo>
                    <a:pt x="632" y="81"/>
                    <a:pt x="632" y="83"/>
                    <a:pt x="631" y="83"/>
                  </a:cubicBezTo>
                  <a:close/>
                  <a:moveTo>
                    <a:pt x="631" y="51"/>
                  </a:moveTo>
                  <a:cubicBezTo>
                    <a:pt x="630" y="52"/>
                    <a:pt x="632" y="49"/>
                    <a:pt x="631" y="51"/>
                  </a:cubicBezTo>
                  <a:close/>
                  <a:moveTo>
                    <a:pt x="625" y="47"/>
                  </a:moveTo>
                  <a:cubicBezTo>
                    <a:pt x="625" y="45"/>
                    <a:pt x="628" y="47"/>
                    <a:pt x="628" y="45"/>
                  </a:cubicBezTo>
                  <a:cubicBezTo>
                    <a:pt x="628" y="44"/>
                    <a:pt x="627" y="42"/>
                    <a:pt x="628" y="40"/>
                  </a:cubicBezTo>
                  <a:cubicBezTo>
                    <a:pt x="629" y="42"/>
                    <a:pt x="630" y="44"/>
                    <a:pt x="632" y="42"/>
                  </a:cubicBezTo>
                  <a:cubicBezTo>
                    <a:pt x="633" y="45"/>
                    <a:pt x="629" y="47"/>
                    <a:pt x="625" y="47"/>
                  </a:cubicBezTo>
                  <a:close/>
                  <a:moveTo>
                    <a:pt x="633" y="32"/>
                  </a:moveTo>
                  <a:cubicBezTo>
                    <a:pt x="634" y="30"/>
                    <a:pt x="633" y="34"/>
                    <a:pt x="633" y="32"/>
                  </a:cubicBezTo>
                  <a:close/>
                  <a:moveTo>
                    <a:pt x="634" y="26"/>
                  </a:moveTo>
                  <a:cubicBezTo>
                    <a:pt x="634" y="25"/>
                    <a:pt x="634" y="25"/>
                    <a:pt x="634" y="25"/>
                  </a:cubicBezTo>
                  <a:cubicBezTo>
                    <a:pt x="635" y="25"/>
                    <a:pt x="636" y="25"/>
                    <a:pt x="636" y="26"/>
                  </a:cubicBezTo>
                  <a:lnTo>
                    <a:pt x="634" y="26"/>
                  </a:lnTo>
                  <a:close/>
                  <a:moveTo>
                    <a:pt x="636" y="26"/>
                  </a:moveTo>
                  <a:cubicBezTo>
                    <a:pt x="636" y="25"/>
                    <a:pt x="636" y="26"/>
                    <a:pt x="636" y="26"/>
                  </a:cubicBezTo>
                  <a:close/>
                  <a:moveTo>
                    <a:pt x="636" y="17"/>
                  </a:moveTo>
                  <a:cubicBezTo>
                    <a:pt x="636" y="14"/>
                    <a:pt x="639" y="14"/>
                    <a:pt x="640" y="16"/>
                  </a:cubicBezTo>
                  <a:cubicBezTo>
                    <a:pt x="639" y="18"/>
                    <a:pt x="638" y="16"/>
                    <a:pt x="636" y="17"/>
                  </a:cubicBezTo>
                  <a:close/>
                  <a:moveTo>
                    <a:pt x="637" y="83"/>
                  </a:moveTo>
                  <a:cubicBezTo>
                    <a:pt x="637" y="82"/>
                    <a:pt x="637" y="81"/>
                    <a:pt x="637" y="79"/>
                  </a:cubicBezTo>
                  <a:cubicBezTo>
                    <a:pt x="639" y="80"/>
                    <a:pt x="639" y="78"/>
                    <a:pt x="640" y="79"/>
                  </a:cubicBezTo>
                  <a:cubicBezTo>
                    <a:pt x="640" y="81"/>
                    <a:pt x="639" y="82"/>
                    <a:pt x="637" y="83"/>
                  </a:cubicBezTo>
                  <a:close/>
                  <a:moveTo>
                    <a:pt x="640" y="81"/>
                  </a:moveTo>
                  <a:cubicBezTo>
                    <a:pt x="641" y="80"/>
                    <a:pt x="643" y="80"/>
                    <a:pt x="644" y="79"/>
                  </a:cubicBezTo>
                  <a:cubicBezTo>
                    <a:pt x="645" y="81"/>
                    <a:pt x="642" y="82"/>
                    <a:pt x="640" y="81"/>
                  </a:cubicBezTo>
                  <a:close/>
                  <a:moveTo>
                    <a:pt x="655" y="83"/>
                  </a:moveTo>
                  <a:cubicBezTo>
                    <a:pt x="655" y="82"/>
                    <a:pt x="656" y="82"/>
                    <a:pt x="657" y="82"/>
                  </a:cubicBezTo>
                  <a:cubicBezTo>
                    <a:pt x="657" y="83"/>
                    <a:pt x="656" y="84"/>
                    <a:pt x="655" y="83"/>
                  </a:cubicBezTo>
                  <a:close/>
                  <a:moveTo>
                    <a:pt x="668" y="82"/>
                  </a:moveTo>
                  <a:cubicBezTo>
                    <a:pt x="668" y="84"/>
                    <a:pt x="666" y="82"/>
                    <a:pt x="666" y="83"/>
                  </a:cubicBezTo>
                  <a:cubicBezTo>
                    <a:pt x="664" y="83"/>
                    <a:pt x="667" y="81"/>
                    <a:pt x="665" y="81"/>
                  </a:cubicBezTo>
                  <a:cubicBezTo>
                    <a:pt x="666" y="80"/>
                    <a:pt x="669" y="81"/>
                    <a:pt x="668" y="82"/>
                  </a:cubicBezTo>
                  <a:close/>
                  <a:moveTo>
                    <a:pt x="667" y="77"/>
                  </a:moveTo>
                  <a:cubicBezTo>
                    <a:pt x="667" y="76"/>
                    <a:pt x="669" y="76"/>
                    <a:pt x="669" y="75"/>
                  </a:cubicBezTo>
                  <a:cubicBezTo>
                    <a:pt x="670" y="75"/>
                    <a:pt x="670" y="76"/>
                    <a:pt x="671" y="76"/>
                  </a:cubicBezTo>
                  <a:cubicBezTo>
                    <a:pt x="671" y="78"/>
                    <a:pt x="668" y="78"/>
                    <a:pt x="667" y="77"/>
                  </a:cubicBezTo>
                  <a:close/>
                  <a:moveTo>
                    <a:pt x="685" y="72"/>
                  </a:moveTo>
                  <a:cubicBezTo>
                    <a:pt x="686" y="70"/>
                    <a:pt x="686" y="74"/>
                    <a:pt x="685" y="72"/>
                  </a:cubicBezTo>
                  <a:close/>
                  <a:moveTo>
                    <a:pt x="690" y="75"/>
                  </a:moveTo>
                  <a:cubicBezTo>
                    <a:pt x="690" y="74"/>
                    <a:pt x="691" y="73"/>
                    <a:pt x="693" y="73"/>
                  </a:cubicBezTo>
                  <a:cubicBezTo>
                    <a:pt x="693" y="74"/>
                    <a:pt x="692" y="75"/>
                    <a:pt x="690" y="75"/>
                  </a:cubicBezTo>
                  <a:close/>
                  <a:moveTo>
                    <a:pt x="692" y="84"/>
                  </a:moveTo>
                  <a:cubicBezTo>
                    <a:pt x="692" y="82"/>
                    <a:pt x="695" y="85"/>
                    <a:pt x="692" y="84"/>
                  </a:cubicBezTo>
                  <a:close/>
                  <a:moveTo>
                    <a:pt x="701" y="48"/>
                  </a:moveTo>
                  <a:cubicBezTo>
                    <a:pt x="702" y="48"/>
                    <a:pt x="701" y="50"/>
                    <a:pt x="700" y="50"/>
                  </a:cubicBezTo>
                  <a:cubicBezTo>
                    <a:pt x="700" y="49"/>
                    <a:pt x="700" y="49"/>
                    <a:pt x="701" y="48"/>
                  </a:cubicBezTo>
                  <a:close/>
                  <a:moveTo>
                    <a:pt x="698" y="63"/>
                  </a:moveTo>
                  <a:cubicBezTo>
                    <a:pt x="701" y="63"/>
                    <a:pt x="701" y="63"/>
                    <a:pt x="701" y="63"/>
                  </a:cubicBezTo>
                  <a:cubicBezTo>
                    <a:pt x="701" y="65"/>
                    <a:pt x="698" y="65"/>
                    <a:pt x="698" y="63"/>
                  </a:cubicBezTo>
                  <a:close/>
                  <a:moveTo>
                    <a:pt x="699" y="81"/>
                  </a:moveTo>
                  <a:cubicBezTo>
                    <a:pt x="699" y="79"/>
                    <a:pt x="700" y="79"/>
                    <a:pt x="701" y="79"/>
                  </a:cubicBezTo>
                  <a:cubicBezTo>
                    <a:pt x="701" y="80"/>
                    <a:pt x="700" y="81"/>
                    <a:pt x="699" y="81"/>
                  </a:cubicBezTo>
                  <a:close/>
                  <a:moveTo>
                    <a:pt x="699" y="61"/>
                  </a:moveTo>
                  <a:cubicBezTo>
                    <a:pt x="699" y="59"/>
                    <a:pt x="700" y="60"/>
                    <a:pt x="701" y="59"/>
                  </a:cubicBezTo>
                  <a:cubicBezTo>
                    <a:pt x="701" y="59"/>
                    <a:pt x="701" y="60"/>
                    <a:pt x="701" y="61"/>
                  </a:cubicBezTo>
                  <a:lnTo>
                    <a:pt x="699" y="61"/>
                  </a:lnTo>
                  <a:close/>
                  <a:moveTo>
                    <a:pt x="701" y="57"/>
                  </a:moveTo>
                  <a:cubicBezTo>
                    <a:pt x="701" y="55"/>
                    <a:pt x="702" y="54"/>
                    <a:pt x="703" y="54"/>
                  </a:cubicBezTo>
                  <a:cubicBezTo>
                    <a:pt x="703" y="55"/>
                    <a:pt x="702" y="57"/>
                    <a:pt x="701" y="57"/>
                  </a:cubicBezTo>
                  <a:close/>
                  <a:moveTo>
                    <a:pt x="703" y="81"/>
                  </a:moveTo>
                  <a:cubicBezTo>
                    <a:pt x="705" y="82"/>
                    <a:pt x="704" y="81"/>
                    <a:pt x="706" y="81"/>
                  </a:cubicBezTo>
                  <a:cubicBezTo>
                    <a:pt x="706" y="82"/>
                    <a:pt x="703" y="83"/>
                    <a:pt x="703" y="81"/>
                  </a:cubicBezTo>
                  <a:close/>
                  <a:moveTo>
                    <a:pt x="712" y="69"/>
                  </a:moveTo>
                  <a:cubicBezTo>
                    <a:pt x="713" y="69"/>
                    <a:pt x="711" y="69"/>
                    <a:pt x="711" y="69"/>
                  </a:cubicBezTo>
                  <a:cubicBezTo>
                    <a:pt x="710" y="68"/>
                    <a:pt x="714" y="68"/>
                    <a:pt x="712" y="69"/>
                  </a:cubicBezTo>
                  <a:close/>
                  <a:moveTo>
                    <a:pt x="712" y="73"/>
                  </a:moveTo>
                  <a:cubicBezTo>
                    <a:pt x="711" y="73"/>
                    <a:pt x="711" y="72"/>
                    <a:pt x="711" y="71"/>
                  </a:cubicBezTo>
                  <a:cubicBezTo>
                    <a:pt x="712" y="71"/>
                    <a:pt x="713" y="72"/>
                    <a:pt x="712" y="73"/>
                  </a:cubicBezTo>
                  <a:close/>
                  <a:moveTo>
                    <a:pt x="711" y="82"/>
                  </a:moveTo>
                  <a:cubicBezTo>
                    <a:pt x="711" y="80"/>
                    <a:pt x="714" y="80"/>
                    <a:pt x="715" y="79"/>
                  </a:cubicBezTo>
                  <a:cubicBezTo>
                    <a:pt x="716" y="82"/>
                    <a:pt x="713" y="82"/>
                    <a:pt x="711" y="82"/>
                  </a:cubicBezTo>
                  <a:close/>
                  <a:moveTo>
                    <a:pt x="718" y="71"/>
                  </a:moveTo>
                  <a:cubicBezTo>
                    <a:pt x="717" y="71"/>
                    <a:pt x="717" y="71"/>
                    <a:pt x="717" y="71"/>
                  </a:cubicBezTo>
                  <a:cubicBezTo>
                    <a:pt x="717" y="69"/>
                    <a:pt x="717" y="69"/>
                    <a:pt x="717" y="69"/>
                  </a:cubicBezTo>
                  <a:cubicBezTo>
                    <a:pt x="718" y="69"/>
                    <a:pt x="718" y="69"/>
                    <a:pt x="718" y="69"/>
                  </a:cubicBezTo>
                  <a:lnTo>
                    <a:pt x="718" y="71"/>
                  </a:lnTo>
                  <a:close/>
                  <a:moveTo>
                    <a:pt x="723" y="81"/>
                  </a:moveTo>
                  <a:cubicBezTo>
                    <a:pt x="723" y="79"/>
                    <a:pt x="726" y="80"/>
                    <a:pt x="727" y="79"/>
                  </a:cubicBezTo>
                  <a:cubicBezTo>
                    <a:pt x="727" y="81"/>
                    <a:pt x="724" y="82"/>
                    <a:pt x="723" y="81"/>
                  </a:cubicBezTo>
                  <a:close/>
                  <a:moveTo>
                    <a:pt x="730" y="84"/>
                  </a:moveTo>
                  <a:cubicBezTo>
                    <a:pt x="731" y="82"/>
                    <a:pt x="733" y="85"/>
                    <a:pt x="730" y="84"/>
                  </a:cubicBezTo>
                  <a:close/>
                  <a:moveTo>
                    <a:pt x="783" y="68"/>
                  </a:moveTo>
                  <a:cubicBezTo>
                    <a:pt x="786" y="69"/>
                    <a:pt x="783" y="72"/>
                    <a:pt x="783" y="68"/>
                  </a:cubicBezTo>
                  <a:close/>
                  <a:moveTo>
                    <a:pt x="783" y="25"/>
                  </a:moveTo>
                  <a:cubicBezTo>
                    <a:pt x="784" y="23"/>
                    <a:pt x="786" y="26"/>
                    <a:pt x="783" y="25"/>
                  </a:cubicBezTo>
                  <a:close/>
                  <a:moveTo>
                    <a:pt x="786" y="37"/>
                  </a:moveTo>
                  <a:cubicBezTo>
                    <a:pt x="785" y="35"/>
                    <a:pt x="786" y="36"/>
                    <a:pt x="787" y="36"/>
                  </a:cubicBezTo>
                  <a:cubicBezTo>
                    <a:pt x="787" y="36"/>
                    <a:pt x="787" y="37"/>
                    <a:pt x="786" y="37"/>
                  </a:cubicBezTo>
                  <a:close/>
                  <a:moveTo>
                    <a:pt x="804" y="10"/>
                  </a:moveTo>
                  <a:cubicBezTo>
                    <a:pt x="804" y="12"/>
                    <a:pt x="804" y="13"/>
                    <a:pt x="802" y="13"/>
                  </a:cubicBezTo>
                  <a:cubicBezTo>
                    <a:pt x="801" y="11"/>
                    <a:pt x="802" y="10"/>
                    <a:pt x="804" y="10"/>
                  </a:cubicBezTo>
                  <a:close/>
                  <a:moveTo>
                    <a:pt x="802" y="8"/>
                  </a:moveTo>
                  <a:cubicBezTo>
                    <a:pt x="804" y="8"/>
                    <a:pt x="801" y="11"/>
                    <a:pt x="802" y="8"/>
                  </a:cubicBezTo>
                  <a:close/>
                  <a:moveTo>
                    <a:pt x="800" y="10"/>
                  </a:moveTo>
                  <a:cubicBezTo>
                    <a:pt x="800" y="10"/>
                    <a:pt x="800" y="10"/>
                    <a:pt x="800" y="10"/>
                  </a:cubicBezTo>
                  <a:cubicBezTo>
                    <a:pt x="800" y="10"/>
                    <a:pt x="800" y="10"/>
                    <a:pt x="800" y="10"/>
                  </a:cubicBezTo>
                  <a:close/>
                  <a:moveTo>
                    <a:pt x="799" y="6"/>
                  </a:moveTo>
                  <a:cubicBezTo>
                    <a:pt x="797" y="7"/>
                    <a:pt x="798" y="10"/>
                    <a:pt x="796" y="10"/>
                  </a:cubicBezTo>
                  <a:cubicBezTo>
                    <a:pt x="795" y="7"/>
                    <a:pt x="796" y="6"/>
                    <a:pt x="799" y="6"/>
                  </a:cubicBezTo>
                  <a:close/>
                  <a:moveTo>
                    <a:pt x="793" y="11"/>
                  </a:moveTo>
                  <a:cubicBezTo>
                    <a:pt x="794" y="11"/>
                    <a:pt x="794" y="11"/>
                    <a:pt x="794" y="11"/>
                  </a:cubicBezTo>
                  <a:cubicBezTo>
                    <a:pt x="794" y="12"/>
                    <a:pt x="794" y="12"/>
                    <a:pt x="794" y="12"/>
                  </a:cubicBezTo>
                  <a:cubicBezTo>
                    <a:pt x="793" y="12"/>
                    <a:pt x="793" y="12"/>
                    <a:pt x="793" y="12"/>
                  </a:cubicBezTo>
                  <a:lnTo>
                    <a:pt x="793" y="11"/>
                  </a:lnTo>
                  <a:close/>
                  <a:moveTo>
                    <a:pt x="790" y="13"/>
                  </a:moveTo>
                  <a:cubicBezTo>
                    <a:pt x="791" y="13"/>
                    <a:pt x="791" y="14"/>
                    <a:pt x="791" y="16"/>
                  </a:cubicBezTo>
                  <a:cubicBezTo>
                    <a:pt x="789" y="16"/>
                    <a:pt x="790" y="14"/>
                    <a:pt x="790" y="13"/>
                  </a:cubicBezTo>
                  <a:close/>
                  <a:moveTo>
                    <a:pt x="790" y="27"/>
                  </a:moveTo>
                  <a:cubicBezTo>
                    <a:pt x="789" y="29"/>
                    <a:pt x="787" y="30"/>
                    <a:pt x="789" y="32"/>
                  </a:cubicBezTo>
                  <a:cubicBezTo>
                    <a:pt x="787" y="32"/>
                    <a:pt x="786" y="34"/>
                    <a:pt x="785" y="33"/>
                  </a:cubicBezTo>
                  <a:cubicBezTo>
                    <a:pt x="787" y="31"/>
                    <a:pt x="787" y="28"/>
                    <a:pt x="790" y="27"/>
                  </a:cubicBezTo>
                  <a:close/>
                  <a:moveTo>
                    <a:pt x="783" y="11"/>
                  </a:moveTo>
                  <a:cubicBezTo>
                    <a:pt x="784" y="11"/>
                    <a:pt x="784" y="12"/>
                    <a:pt x="785" y="12"/>
                  </a:cubicBezTo>
                  <a:cubicBezTo>
                    <a:pt x="785" y="13"/>
                    <a:pt x="782" y="12"/>
                    <a:pt x="783" y="11"/>
                  </a:cubicBezTo>
                  <a:close/>
                  <a:moveTo>
                    <a:pt x="779" y="21"/>
                  </a:moveTo>
                  <a:cubicBezTo>
                    <a:pt x="779" y="19"/>
                    <a:pt x="781" y="21"/>
                    <a:pt x="779" y="21"/>
                  </a:cubicBezTo>
                  <a:close/>
                  <a:moveTo>
                    <a:pt x="778" y="28"/>
                  </a:moveTo>
                  <a:cubicBezTo>
                    <a:pt x="779" y="26"/>
                    <a:pt x="780" y="30"/>
                    <a:pt x="778" y="28"/>
                  </a:cubicBezTo>
                  <a:close/>
                  <a:moveTo>
                    <a:pt x="777" y="36"/>
                  </a:moveTo>
                  <a:cubicBezTo>
                    <a:pt x="775" y="36"/>
                    <a:pt x="775" y="36"/>
                    <a:pt x="774" y="36"/>
                  </a:cubicBezTo>
                  <a:cubicBezTo>
                    <a:pt x="774" y="34"/>
                    <a:pt x="777" y="34"/>
                    <a:pt x="777" y="36"/>
                  </a:cubicBezTo>
                  <a:close/>
                  <a:moveTo>
                    <a:pt x="773" y="31"/>
                  </a:moveTo>
                  <a:cubicBezTo>
                    <a:pt x="773" y="31"/>
                    <a:pt x="773" y="31"/>
                    <a:pt x="773" y="31"/>
                  </a:cubicBezTo>
                  <a:close/>
                  <a:moveTo>
                    <a:pt x="763" y="51"/>
                  </a:moveTo>
                  <a:cubicBezTo>
                    <a:pt x="763" y="50"/>
                    <a:pt x="764" y="51"/>
                    <a:pt x="763" y="51"/>
                  </a:cubicBezTo>
                  <a:close/>
                  <a:moveTo>
                    <a:pt x="749" y="57"/>
                  </a:moveTo>
                  <a:cubicBezTo>
                    <a:pt x="749" y="56"/>
                    <a:pt x="749" y="55"/>
                    <a:pt x="750" y="55"/>
                  </a:cubicBezTo>
                  <a:cubicBezTo>
                    <a:pt x="751" y="57"/>
                    <a:pt x="749" y="57"/>
                    <a:pt x="749" y="57"/>
                  </a:cubicBezTo>
                  <a:close/>
                  <a:moveTo>
                    <a:pt x="753" y="76"/>
                  </a:moveTo>
                  <a:cubicBezTo>
                    <a:pt x="753" y="75"/>
                    <a:pt x="756" y="77"/>
                    <a:pt x="753" y="76"/>
                  </a:cubicBezTo>
                  <a:close/>
                  <a:moveTo>
                    <a:pt x="753" y="51"/>
                  </a:moveTo>
                  <a:cubicBezTo>
                    <a:pt x="753" y="50"/>
                    <a:pt x="753" y="50"/>
                    <a:pt x="753" y="50"/>
                  </a:cubicBezTo>
                  <a:cubicBezTo>
                    <a:pt x="756" y="50"/>
                    <a:pt x="756" y="50"/>
                    <a:pt x="756" y="50"/>
                  </a:cubicBezTo>
                  <a:cubicBezTo>
                    <a:pt x="756" y="51"/>
                    <a:pt x="754" y="51"/>
                    <a:pt x="753" y="51"/>
                  </a:cubicBezTo>
                  <a:close/>
                  <a:moveTo>
                    <a:pt x="766" y="82"/>
                  </a:moveTo>
                  <a:cubicBezTo>
                    <a:pt x="766" y="80"/>
                    <a:pt x="767" y="81"/>
                    <a:pt x="767" y="80"/>
                  </a:cubicBezTo>
                  <a:cubicBezTo>
                    <a:pt x="768" y="80"/>
                    <a:pt x="767" y="82"/>
                    <a:pt x="766" y="82"/>
                  </a:cubicBezTo>
                  <a:close/>
                  <a:moveTo>
                    <a:pt x="772" y="54"/>
                  </a:moveTo>
                  <a:cubicBezTo>
                    <a:pt x="772" y="55"/>
                    <a:pt x="769" y="57"/>
                    <a:pt x="768" y="59"/>
                  </a:cubicBezTo>
                  <a:cubicBezTo>
                    <a:pt x="765" y="59"/>
                    <a:pt x="763" y="60"/>
                    <a:pt x="761" y="60"/>
                  </a:cubicBezTo>
                  <a:cubicBezTo>
                    <a:pt x="762" y="56"/>
                    <a:pt x="767" y="60"/>
                    <a:pt x="768" y="57"/>
                  </a:cubicBezTo>
                  <a:cubicBezTo>
                    <a:pt x="768" y="54"/>
                    <a:pt x="767" y="55"/>
                    <a:pt x="765" y="55"/>
                  </a:cubicBezTo>
                  <a:cubicBezTo>
                    <a:pt x="765" y="52"/>
                    <a:pt x="768" y="54"/>
                    <a:pt x="769" y="54"/>
                  </a:cubicBezTo>
                  <a:cubicBezTo>
                    <a:pt x="771" y="52"/>
                    <a:pt x="772" y="51"/>
                    <a:pt x="775" y="50"/>
                  </a:cubicBezTo>
                  <a:cubicBezTo>
                    <a:pt x="775" y="51"/>
                    <a:pt x="772" y="54"/>
                    <a:pt x="775" y="54"/>
                  </a:cubicBezTo>
                  <a:cubicBezTo>
                    <a:pt x="775" y="56"/>
                    <a:pt x="774" y="54"/>
                    <a:pt x="772" y="54"/>
                  </a:cubicBezTo>
                  <a:close/>
                  <a:moveTo>
                    <a:pt x="777" y="83"/>
                  </a:moveTo>
                  <a:cubicBezTo>
                    <a:pt x="776" y="83"/>
                    <a:pt x="777" y="82"/>
                    <a:pt x="777" y="81"/>
                  </a:cubicBezTo>
                  <a:cubicBezTo>
                    <a:pt x="778" y="81"/>
                    <a:pt x="778" y="83"/>
                    <a:pt x="777" y="83"/>
                  </a:cubicBezTo>
                  <a:close/>
                  <a:moveTo>
                    <a:pt x="777" y="51"/>
                  </a:moveTo>
                  <a:cubicBezTo>
                    <a:pt x="776" y="52"/>
                    <a:pt x="778" y="49"/>
                    <a:pt x="777" y="51"/>
                  </a:cubicBezTo>
                  <a:close/>
                  <a:moveTo>
                    <a:pt x="771" y="47"/>
                  </a:moveTo>
                  <a:cubicBezTo>
                    <a:pt x="771" y="45"/>
                    <a:pt x="774" y="47"/>
                    <a:pt x="774" y="45"/>
                  </a:cubicBezTo>
                  <a:cubicBezTo>
                    <a:pt x="774" y="44"/>
                    <a:pt x="772" y="42"/>
                    <a:pt x="774" y="40"/>
                  </a:cubicBezTo>
                  <a:cubicBezTo>
                    <a:pt x="775" y="42"/>
                    <a:pt x="776" y="44"/>
                    <a:pt x="778" y="42"/>
                  </a:cubicBezTo>
                  <a:cubicBezTo>
                    <a:pt x="779" y="45"/>
                    <a:pt x="775" y="47"/>
                    <a:pt x="771" y="47"/>
                  </a:cubicBezTo>
                  <a:close/>
                  <a:moveTo>
                    <a:pt x="778" y="32"/>
                  </a:moveTo>
                  <a:cubicBezTo>
                    <a:pt x="780" y="30"/>
                    <a:pt x="779" y="34"/>
                    <a:pt x="778" y="32"/>
                  </a:cubicBezTo>
                  <a:close/>
                  <a:moveTo>
                    <a:pt x="780" y="26"/>
                  </a:moveTo>
                  <a:cubicBezTo>
                    <a:pt x="780" y="25"/>
                    <a:pt x="780" y="25"/>
                    <a:pt x="780" y="25"/>
                  </a:cubicBezTo>
                  <a:cubicBezTo>
                    <a:pt x="781" y="25"/>
                    <a:pt x="781" y="25"/>
                    <a:pt x="781" y="26"/>
                  </a:cubicBezTo>
                  <a:lnTo>
                    <a:pt x="780" y="26"/>
                  </a:lnTo>
                  <a:close/>
                  <a:moveTo>
                    <a:pt x="782" y="26"/>
                  </a:moveTo>
                  <a:cubicBezTo>
                    <a:pt x="782" y="25"/>
                    <a:pt x="782" y="26"/>
                    <a:pt x="782" y="26"/>
                  </a:cubicBezTo>
                  <a:close/>
                  <a:moveTo>
                    <a:pt x="781" y="17"/>
                  </a:moveTo>
                  <a:cubicBezTo>
                    <a:pt x="782" y="14"/>
                    <a:pt x="784" y="14"/>
                    <a:pt x="786" y="16"/>
                  </a:cubicBezTo>
                  <a:cubicBezTo>
                    <a:pt x="785" y="18"/>
                    <a:pt x="784" y="16"/>
                    <a:pt x="781" y="17"/>
                  </a:cubicBezTo>
                  <a:close/>
                  <a:moveTo>
                    <a:pt x="783" y="83"/>
                  </a:moveTo>
                  <a:cubicBezTo>
                    <a:pt x="782" y="82"/>
                    <a:pt x="782" y="81"/>
                    <a:pt x="783" y="79"/>
                  </a:cubicBezTo>
                  <a:cubicBezTo>
                    <a:pt x="784" y="80"/>
                    <a:pt x="785" y="78"/>
                    <a:pt x="786" y="79"/>
                  </a:cubicBezTo>
                  <a:cubicBezTo>
                    <a:pt x="786" y="81"/>
                    <a:pt x="785" y="82"/>
                    <a:pt x="783" y="83"/>
                  </a:cubicBezTo>
                  <a:close/>
                  <a:moveTo>
                    <a:pt x="786" y="81"/>
                  </a:moveTo>
                  <a:cubicBezTo>
                    <a:pt x="787" y="80"/>
                    <a:pt x="789" y="80"/>
                    <a:pt x="790" y="79"/>
                  </a:cubicBezTo>
                  <a:cubicBezTo>
                    <a:pt x="790" y="81"/>
                    <a:pt x="787" y="82"/>
                    <a:pt x="786" y="81"/>
                  </a:cubicBezTo>
                  <a:close/>
                  <a:moveTo>
                    <a:pt x="800" y="83"/>
                  </a:moveTo>
                  <a:cubicBezTo>
                    <a:pt x="801" y="82"/>
                    <a:pt x="801" y="82"/>
                    <a:pt x="803" y="82"/>
                  </a:cubicBezTo>
                  <a:cubicBezTo>
                    <a:pt x="803" y="83"/>
                    <a:pt x="802" y="84"/>
                    <a:pt x="800" y="83"/>
                  </a:cubicBezTo>
                  <a:close/>
                  <a:moveTo>
                    <a:pt x="814" y="82"/>
                  </a:moveTo>
                  <a:cubicBezTo>
                    <a:pt x="813" y="84"/>
                    <a:pt x="812" y="82"/>
                    <a:pt x="812" y="83"/>
                  </a:cubicBezTo>
                  <a:cubicBezTo>
                    <a:pt x="810" y="83"/>
                    <a:pt x="813" y="81"/>
                    <a:pt x="811" y="81"/>
                  </a:cubicBezTo>
                  <a:cubicBezTo>
                    <a:pt x="812" y="80"/>
                    <a:pt x="815" y="81"/>
                    <a:pt x="814" y="82"/>
                  </a:cubicBezTo>
                  <a:close/>
                  <a:moveTo>
                    <a:pt x="813" y="77"/>
                  </a:moveTo>
                  <a:cubicBezTo>
                    <a:pt x="813" y="76"/>
                    <a:pt x="815" y="76"/>
                    <a:pt x="815" y="75"/>
                  </a:cubicBezTo>
                  <a:cubicBezTo>
                    <a:pt x="816" y="75"/>
                    <a:pt x="816" y="76"/>
                    <a:pt x="817" y="76"/>
                  </a:cubicBezTo>
                  <a:cubicBezTo>
                    <a:pt x="817" y="78"/>
                    <a:pt x="814" y="78"/>
                    <a:pt x="813" y="77"/>
                  </a:cubicBezTo>
                  <a:close/>
                  <a:moveTo>
                    <a:pt x="831" y="72"/>
                  </a:moveTo>
                  <a:cubicBezTo>
                    <a:pt x="832" y="70"/>
                    <a:pt x="832" y="74"/>
                    <a:pt x="831" y="72"/>
                  </a:cubicBezTo>
                  <a:close/>
                  <a:moveTo>
                    <a:pt x="836" y="75"/>
                  </a:moveTo>
                  <a:cubicBezTo>
                    <a:pt x="836" y="74"/>
                    <a:pt x="837" y="73"/>
                    <a:pt x="839" y="73"/>
                  </a:cubicBezTo>
                  <a:cubicBezTo>
                    <a:pt x="839" y="74"/>
                    <a:pt x="838" y="75"/>
                    <a:pt x="836" y="75"/>
                  </a:cubicBezTo>
                  <a:close/>
                  <a:moveTo>
                    <a:pt x="838" y="84"/>
                  </a:moveTo>
                  <a:cubicBezTo>
                    <a:pt x="838" y="82"/>
                    <a:pt x="840" y="85"/>
                    <a:pt x="838" y="84"/>
                  </a:cubicBezTo>
                  <a:close/>
                  <a:moveTo>
                    <a:pt x="846" y="48"/>
                  </a:moveTo>
                  <a:cubicBezTo>
                    <a:pt x="848" y="48"/>
                    <a:pt x="847" y="50"/>
                    <a:pt x="846" y="50"/>
                  </a:cubicBezTo>
                  <a:cubicBezTo>
                    <a:pt x="846" y="49"/>
                    <a:pt x="846" y="49"/>
                    <a:pt x="846" y="48"/>
                  </a:cubicBezTo>
                  <a:close/>
                  <a:moveTo>
                    <a:pt x="844" y="63"/>
                  </a:moveTo>
                  <a:cubicBezTo>
                    <a:pt x="846" y="63"/>
                    <a:pt x="846" y="63"/>
                    <a:pt x="846" y="63"/>
                  </a:cubicBezTo>
                  <a:cubicBezTo>
                    <a:pt x="846" y="65"/>
                    <a:pt x="844" y="65"/>
                    <a:pt x="844" y="63"/>
                  </a:cubicBezTo>
                  <a:close/>
                  <a:moveTo>
                    <a:pt x="845" y="81"/>
                  </a:moveTo>
                  <a:cubicBezTo>
                    <a:pt x="845" y="79"/>
                    <a:pt x="846" y="79"/>
                    <a:pt x="847" y="79"/>
                  </a:cubicBezTo>
                  <a:cubicBezTo>
                    <a:pt x="847" y="80"/>
                    <a:pt x="846" y="81"/>
                    <a:pt x="845" y="81"/>
                  </a:cubicBezTo>
                  <a:close/>
                  <a:moveTo>
                    <a:pt x="845" y="61"/>
                  </a:moveTo>
                  <a:cubicBezTo>
                    <a:pt x="845" y="59"/>
                    <a:pt x="846" y="60"/>
                    <a:pt x="846" y="59"/>
                  </a:cubicBezTo>
                  <a:cubicBezTo>
                    <a:pt x="847" y="59"/>
                    <a:pt x="847" y="60"/>
                    <a:pt x="847" y="61"/>
                  </a:cubicBezTo>
                  <a:lnTo>
                    <a:pt x="845" y="61"/>
                  </a:lnTo>
                  <a:close/>
                  <a:moveTo>
                    <a:pt x="846" y="57"/>
                  </a:moveTo>
                  <a:cubicBezTo>
                    <a:pt x="847" y="55"/>
                    <a:pt x="848" y="54"/>
                    <a:pt x="849" y="54"/>
                  </a:cubicBezTo>
                  <a:cubicBezTo>
                    <a:pt x="849" y="55"/>
                    <a:pt x="848" y="57"/>
                    <a:pt x="846" y="57"/>
                  </a:cubicBezTo>
                  <a:close/>
                  <a:moveTo>
                    <a:pt x="849" y="81"/>
                  </a:moveTo>
                  <a:cubicBezTo>
                    <a:pt x="851" y="82"/>
                    <a:pt x="850" y="81"/>
                    <a:pt x="852" y="81"/>
                  </a:cubicBezTo>
                  <a:cubicBezTo>
                    <a:pt x="852" y="82"/>
                    <a:pt x="849" y="83"/>
                    <a:pt x="849" y="81"/>
                  </a:cubicBezTo>
                  <a:close/>
                  <a:moveTo>
                    <a:pt x="858" y="69"/>
                  </a:moveTo>
                  <a:cubicBezTo>
                    <a:pt x="859" y="69"/>
                    <a:pt x="856" y="69"/>
                    <a:pt x="856" y="69"/>
                  </a:cubicBezTo>
                  <a:cubicBezTo>
                    <a:pt x="856" y="68"/>
                    <a:pt x="860" y="68"/>
                    <a:pt x="858" y="69"/>
                  </a:cubicBezTo>
                  <a:close/>
                  <a:moveTo>
                    <a:pt x="858" y="73"/>
                  </a:moveTo>
                  <a:cubicBezTo>
                    <a:pt x="857" y="73"/>
                    <a:pt x="856" y="72"/>
                    <a:pt x="856" y="71"/>
                  </a:cubicBezTo>
                  <a:cubicBezTo>
                    <a:pt x="858" y="71"/>
                    <a:pt x="858" y="72"/>
                    <a:pt x="858" y="73"/>
                  </a:cubicBezTo>
                  <a:close/>
                  <a:moveTo>
                    <a:pt x="856" y="82"/>
                  </a:moveTo>
                  <a:cubicBezTo>
                    <a:pt x="857" y="80"/>
                    <a:pt x="860" y="80"/>
                    <a:pt x="861" y="79"/>
                  </a:cubicBezTo>
                  <a:cubicBezTo>
                    <a:pt x="862" y="82"/>
                    <a:pt x="859" y="82"/>
                    <a:pt x="856" y="82"/>
                  </a:cubicBezTo>
                  <a:close/>
                  <a:moveTo>
                    <a:pt x="864" y="71"/>
                  </a:moveTo>
                  <a:cubicBezTo>
                    <a:pt x="862" y="71"/>
                    <a:pt x="862" y="71"/>
                    <a:pt x="862" y="71"/>
                  </a:cubicBezTo>
                  <a:cubicBezTo>
                    <a:pt x="862" y="69"/>
                    <a:pt x="862" y="69"/>
                    <a:pt x="862" y="69"/>
                  </a:cubicBezTo>
                  <a:cubicBezTo>
                    <a:pt x="864" y="69"/>
                    <a:pt x="864" y="69"/>
                    <a:pt x="864" y="69"/>
                  </a:cubicBezTo>
                  <a:lnTo>
                    <a:pt x="864" y="71"/>
                  </a:lnTo>
                  <a:close/>
                  <a:moveTo>
                    <a:pt x="869" y="81"/>
                  </a:moveTo>
                  <a:cubicBezTo>
                    <a:pt x="869" y="79"/>
                    <a:pt x="872" y="80"/>
                    <a:pt x="873" y="79"/>
                  </a:cubicBezTo>
                  <a:cubicBezTo>
                    <a:pt x="873" y="81"/>
                    <a:pt x="870" y="82"/>
                    <a:pt x="869" y="81"/>
                  </a:cubicBezTo>
                  <a:close/>
                  <a:moveTo>
                    <a:pt x="876" y="84"/>
                  </a:moveTo>
                  <a:cubicBezTo>
                    <a:pt x="877" y="82"/>
                    <a:pt x="879" y="85"/>
                    <a:pt x="876" y="84"/>
                  </a:cubicBezTo>
                  <a:close/>
                  <a:moveTo>
                    <a:pt x="929" y="68"/>
                  </a:moveTo>
                  <a:cubicBezTo>
                    <a:pt x="932" y="69"/>
                    <a:pt x="928" y="72"/>
                    <a:pt x="929" y="68"/>
                  </a:cubicBezTo>
                  <a:close/>
                  <a:moveTo>
                    <a:pt x="929" y="25"/>
                  </a:moveTo>
                  <a:cubicBezTo>
                    <a:pt x="930" y="23"/>
                    <a:pt x="932" y="26"/>
                    <a:pt x="929" y="25"/>
                  </a:cubicBezTo>
                  <a:close/>
                  <a:moveTo>
                    <a:pt x="931" y="37"/>
                  </a:moveTo>
                  <a:cubicBezTo>
                    <a:pt x="931" y="35"/>
                    <a:pt x="932" y="36"/>
                    <a:pt x="933" y="36"/>
                  </a:cubicBezTo>
                  <a:cubicBezTo>
                    <a:pt x="933" y="36"/>
                    <a:pt x="932" y="37"/>
                    <a:pt x="931" y="37"/>
                  </a:cubicBezTo>
                  <a:close/>
                  <a:moveTo>
                    <a:pt x="950" y="10"/>
                  </a:moveTo>
                  <a:cubicBezTo>
                    <a:pt x="950" y="12"/>
                    <a:pt x="949" y="13"/>
                    <a:pt x="947" y="13"/>
                  </a:cubicBezTo>
                  <a:cubicBezTo>
                    <a:pt x="947" y="11"/>
                    <a:pt x="948" y="10"/>
                    <a:pt x="950" y="10"/>
                  </a:cubicBezTo>
                  <a:close/>
                  <a:moveTo>
                    <a:pt x="947" y="8"/>
                  </a:moveTo>
                  <a:cubicBezTo>
                    <a:pt x="950" y="8"/>
                    <a:pt x="947" y="11"/>
                    <a:pt x="947" y="8"/>
                  </a:cubicBezTo>
                  <a:close/>
                  <a:moveTo>
                    <a:pt x="946" y="10"/>
                  </a:moveTo>
                  <a:cubicBezTo>
                    <a:pt x="946" y="10"/>
                    <a:pt x="946" y="10"/>
                    <a:pt x="946" y="10"/>
                  </a:cubicBezTo>
                  <a:cubicBezTo>
                    <a:pt x="946" y="10"/>
                    <a:pt x="946" y="10"/>
                    <a:pt x="946" y="10"/>
                  </a:cubicBezTo>
                  <a:close/>
                  <a:moveTo>
                    <a:pt x="944" y="6"/>
                  </a:moveTo>
                  <a:cubicBezTo>
                    <a:pt x="943" y="7"/>
                    <a:pt x="944" y="10"/>
                    <a:pt x="942" y="10"/>
                  </a:cubicBezTo>
                  <a:cubicBezTo>
                    <a:pt x="941" y="7"/>
                    <a:pt x="942" y="6"/>
                    <a:pt x="944" y="6"/>
                  </a:cubicBezTo>
                  <a:close/>
                  <a:moveTo>
                    <a:pt x="939" y="11"/>
                  </a:moveTo>
                  <a:cubicBezTo>
                    <a:pt x="940" y="11"/>
                    <a:pt x="940" y="11"/>
                    <a:pt x="940" y="11"/>
                  </a:cubicBezTo>
                  <a:cubicBezTo>
                    <a:pt x="940" y="12"/>
                    <a:pt x="940" y="12"/>
                    <a:pt x="940" y="12"/>
                  </a:cubicBezTo>
                  <a:cubicBezTo>
                    <a:pt x="939" y="12"/>
                    <a:pt x="939" y="12"/>
                    <a:pt x="939" y="12"/>
                  </a:cubicBezTo>
                  <a:lnTo>
                    <a:pt x="939" y="11"/>
                  </a:lnTo>
                  <a:close/>
                  <a:moveTo>
                    <a:pt x="936" y="13"/>
                  </a:moveTo>
                  <a:cubicBezTo>
                    <a:pt x="937" y="13"/>
                    <a:pt x="937" y="14"/>
                    <a:pt x="937" y="16"/>
                  </a:cubicBezTo>
                  <a:cubicBezTo>
                    <a:pt x="935" y="16"/>
                    <a:pt x="936" y="14"/>
                    <a:pt x="936" y="13"/>
                  </a:cubicBezTo>
                  <a:close/>
                  <a:moveTo>
                    <a:pt x="936" y="27"/>
                  </a:moveTo>
                  <a:cubicBezTo>
                    <a:pt x="935" y="29"/>
                    <a:pt x="933" y="30"/>
                    <a:pt x="934" y="32"/>
                  </a:cubicBezTo>
                  <a:cubicBezTo>
                    <a:pt x="933" y="32"/>
                    <a:pt x="932" y="34"/>
                    <a:pt x="931" y="33"/>
                  </a:cubicBezTo>
                  <a:cubicBezTo>
                    <a:pt x="933" y="31"/>
                    <a:pt x="933" y="28"/>
                    <a:pt x="936" y="27"/>
                  </a:cubicBezTo>
                  <a:close/>
                  <a:moveTo>
                    <a:pt x="929" y="11"/>
                  </a:moveTo>
                  <a:cubicBezTo>
                    <a:pt x="930" y="11"/>
                    <a:pt x="930" y="12"/>
                    <a:pt x="931" y="12"/>
                  </a:cubicBezTo>
                  <a:cubicBezTo>
                    <a:pt x="931" y="13"/>
                    <a:pt x="928" y="12"/>
                    <a:pt x="929" y="11"/>
                  </a:cubicBezTo>
                  <a:close/>
                  <a:moveTo>
                    <a:pt x="925" y="21"/>
                  </a:moveTo>
                  <a:cubicBezTo>
                    <a:pt x="925" y="19"/>
                    <a:pt x="927" y="21"/>
                    <a:pt x="925" y="21"/>
                  </a:cubicBezTo>
                  <a:close/>
                  <a:moveTo>
                    <a:pt x="924" y="28"/>
                  </a:moveTo>
                  <a:cubicBezTo>
                    <a:pt x="925" y="26"/>
                    <a:pt x="925" y="30"/>
                    <a:pt x="924" y="28"/>
                  </a:cubicBezTo>
                  <a:close/>
                  <a:moveTo>
                    <a:pt x="922" y="36"/>
                  </a:moveTo>
                  <a:cubicBezTo>
                    <a:pt x="921" y="36"/>
                    <a:pt x="921" y="36"/>
                    <a:pt x="920" y="36"/>
                  </a:cubicBezTo>
                  <a:cubicBezTo>
                    <a:pt x="920" y="34"/>
                    <a:pt x="923" y="34"/>
                    <a:pt x="922" y="36"/>
                  </a:cubicBezTo>
                  <a:close/>
                  <a:moveTo>
                    <a:pt x="919" y="31"/>
                  </a:moveTo>
                  <a:cubicBezTo>
                    <a:pt x="919" y="31"/>
                    <a:pt x="919" y="31"/>
                    <a:pt x="919" y="31"/>
                  </a:cubicBezTo>
                  <a:close/>
                  <a:moveTo>
                    <a:pt x="909" y="51"/>
                  </a:moveTo>
                  <a:cubicBezTo>
                    <a:pt x="909" y="50"/>
                    <a:pt x="910" y="51"/>
                    <a:pt x="909" y="51"/>
                  </a:cubicBezTo>
                  <a:close/>
                  <a:moveTo>
                    <a:pt x="894" y="57"/>
                  </a:moveTo>
                  <a:cubicBezTo>
                    <a:pt x="895" y="56"/>
                    <a:pt x="895" y="55"/>
                    <a:pt x="896" y="55"/>
                  </a:cubicBezTo>
                  <a:cubicBezTo>
                    <a:pt x="896" y="57"/>
                    <a:pt x="895" y="57"/>
                    <a:pt x="894" y="57"/>
                  </a:cubicBezTo>
                  <a:close/>
                  <a:moveTo>
                    <a:pt x="899" y="76"/>
                  </a:moveTo>
                  <a:cubicBezTo>
                    <a:pt x="899" y="75"/>
                    <a:pt x="902" y="77"/>
                    <a:pt x="899" y="76"/>
                  </a:cubicBezTo>
                  <a:close/>
                  <a:moveTo>
                    <a:pt x="899" y="51"/>
                  </a:moveTo>
                  <a:cubicBezTo>
                    <a:pt x="899" y="50"/>
                    <a:pt x="899" y="50"/>
                    <a:pt x="899" y="50"/>
                  </a:cubicBezTo>
                  <a:cubicBezTo>
                    <a:pt x="902" y="50"/>
                    <a:pt x="902" y="50"/>
                    <a:pt x="902" y="50"/>
                  </a:cubicBezTo>
                  <a:cubicBezTo>
                    <a:pt x="902" y="51"/>
                    <a:pt x="900" y="51"/>
                    <a:pt x="899" y="51"/>
                  </a:cubicBezTo>
                  <a:close/>
                  <a:moveTo>
                    <a:pt x="912" y="82"/>
                  </a:moveTo>
                  <a:cubicBezTo>
                    <a:pt x="911" y="80"/>
                    <a:pt x="913" y="81"/>
                    <a:pt x="913" y="80"/>
                  </a:cubicBezTo>
                  <a:cubicBezTo>
                    <a:pt x="914" y="80"/>
                    <a:pt x="913" y="82"/>
                    <a:pt x="912" y="82"/>
                  </a:cubicBezTo>
                  <a:close/>
                  <a:moveTo>
                    <a:pt x="918" y="54"/>
                  </a:moveTo>
                  <a:cubicBezTo>
                    <a:pt x="917" y="55"/>
                    <a:pt x="915" y="57"/>
                    <a:pt x="914" y="59"/>
                  </a:cubicBezTo>
                  <a:cubicBezTo>
                    <a:pt x="911" y="59"/>
                    <a:pt x="909" y="60"/>
                    <a:pt x="907" y="60"/>
                  </a:cubicBezTo>
                  <a:cubicBezTo>
                    <a:pt x="908" y="56"/>
                    <a:pt x="913" y="60"/>
                    <a:pt x="914" y="57"/>
                  </a:cubicBezTo>
                  <a:cubicBezTo>
                    <a:pt x="914" y="54"/>
                    <a:pt x="912" y="55"/>
                    <a:pt x="910" y="55"/>
                  </a:cubicBezTo>
                  <a:cubicBezTo>
                    <a:pt x="911" y="52"/>
                    <a:pt x="914" y="54"/>
                    <a:pt x="915" y="54"/>
                  </a:cubicBezTo>
                  <a:cubicBezTo>
                    <a:pt x="917" y="52"/>
                    <a:pt x="918" y="51"/>
                    <a:pt x="921" y="50"/>
                  </a:cubicBezTo>
                  <a:cubicBezTo>
                    <a:pt x="921" y="51"/>
                    <a:pt x="918" y="54"/>
                    <a:pt x="921" y="54"/>
                  </a:cubicBezTo>
                  <a:cubicBezTo>
                    <a:pt x="921" y="56"/>
                    <a:pt x="920" y="54"/>
                    <a:pt x="918" y="54"/>
                  </a:cubicBezTo>
                  <a:close/>
                  <a:moveTo>
                    <a:pt x="923" y="83"/>
                  </a:moveTo>
                  <a:cubicBezTo>
                    <a:pt x="922" y="83"/>
                    <a:pt x="923" y="82"/>
                    <a:pt x="922" y="81"/>
                  </a:cubicBezTo>
                  <a:cubicBezTo>
                    <a:pt x="924" y="81"/>
                    <a:pt x="924" y="83"/>
                    <a:pt x="923" y="83"/>
                  </a:cubicBezTo>
                  <a:close/>
                  <a:moveTo>
                    <a:pt x="922" y="51"/>
                  </a:moveTo>
                  <a:cubicBezTo>
                    <a:pt x="922" y="52"/>
                    <a:pt x="924" y="49"/>
                    <a:pt x="922" y="51"/>
                  </a:cubicBezTo>
                  <a:close/>
                  <a:moveTo>
                    <a:pt x="917" y="47"/>
                  </a:moveTo>
                  <a:cubicBezTo>
                    <a:pt x="916" y="45"/>
                    <a:pt x="920" y="47"/>
                    <a:pt x="920" y="45"/>
                  </a:cubicBezTo>
                  <a:cubicBezTo>
                    <a:pt x="920" y="44"/>
                    <a:pt x="918" y="42"/>
                    <a:pt x="919" y="40"/>
                  </a:cubicBezTo>
                  <a:cubicBezTo>
                    <a:pt x="920" y="42"/>
                    <a:pt x="921" y="44"/>
                    <a:pt x="924" y="42"/>
                  </a:cubicBezTo>
                  <a:cubicBezTo>
                    <a:pt x="925" y="45"/>
                    <a:pt x="920" y="47"/>
                    <a:pt x="917" y="47"/>
                  </a:cubicBezTo>
                  <a:close/>
                  <a:moveTo>
                    <a:pt x="924" y="32"/>
                  </a:moveTo>
                  <a:cubicBezTo>
                    <a:pt x="926" y="30"/>
                    <a:pt x="925" y="34"/>
                    <a:pt x="924" y="32"/>
                  </a:cubicBezTo>
                  <a:close/>
                  <a:moveTo>
                    <a:pt x="925" y="26"/>
                  </a:moveTo>
                  <a:cubicBezTo>
                    <a:pt x="925" y="25"/>
                    <a:pt x="925" y="25"/>
                    <a:pt x="925" y="25"/>
                  </a:cubicBezTo>
                  <a:cubicBezTo>
                    <a:pt x="927" y="25"/>
                    <a:pt x="927" y="25"/>
                    <a:pt x="927" y="26"/>
                  </a:cubicBezTo>
                  <a:lnTo>
                    <a:pt x="925" y="26"/>
                  </a:lnTo>
                  <a:close/>
                  <a:moveTo>
                    <a:pt x="928" y="26"/>
                  </a:moveTo>
                  <a:cubicBezTo>
                    <a:pt x="928" y="25"/>
                    <a:pt x="928" y="26"/>
                    <a:pt x="928" y="26"/>
                  </a:cubicBezTo>
                  <a:close/>
                  <a:moveTo>
                    <a:pt x="927" y="17"/>
                  </a:moveTo>
                  <a:cubicBezTo>
                    <a:pt x="928" y="14"/>
                    <a:pt x="930" y="14"/>
                    <a:pt x="932" y="16"/>
                  </a:cubicBezTo>
                  <a:cubicBezTo>
                    <a:pt x="931" y="18"/>
                    <a:pt x="930" y="16"/>
                    <a:pt x="927" y="17"/>
                  </a:cubicBezTo>
                  <a:close/>
                  <a:moveTo>
                    <a:pt x="929" y="83"/>
                  </a:moveTo>
                  <a:cubicBezTo>
                    <a:pt x="928" y="82"/>
                    <a:pt x="928" y="81"/>
                    <a:pt x="928" y="79"/>
                  </a:cubicBezTo>
                  <a:cubicBezTo>
                    <a:pt x="930" y="80"/>
                    <a:pt x="931" y="78"/>
                    <a:pt x="932" y="79"/>
                  </a:cubicBezTo>
                  <a:cubicBezTo>
                    <a:pt x="932" y="81"/>
                    <a:pt x="931" y="82"/>
                    <a:pt x="929" y="83"/>
                  </a:cubicBezTo>
                  <a:close/>
                  <a:moveTo>
                    <a:pt x="932" y="81"/>
                  </a:moveTo>
                  <a:cubicBezTo>
                    <a:pt x="932" y="80"/>
                    <a:pt x="934" y="80"/>
                    <a:pt x="936" y="79"/>
                  </a:cubicBezTo>
                  <a:cubicBezTo>
                    <a:pt x="936" y="81"/>
                    <a:pt x="933" y="82"/>
                    <a:pt x="932" y="81"/>
                  </a:cubicBezTo>
                  <a:close/>
                  <a:moveTo>
                    <a:pt x="946" y="83"/>
                  </a:moveTo>
                  <a:cubicBezTo>
                    <a:pt x="946" y="82"/>
                    <a:pt x="947" y="82"/>
                    <a:pt x="949" y="82"/>
                  </a:cubicBezTo>
                  <a:cubicBezTo>
                    <a:pt x="949" y="83"/>
                    <a:pt x="948" y="84"/>
                    <a:pt x="946" y="83"/>
                  </a:cubicBezTo>
                  <a:close/>
                  <a:moveTo>
                    <a:pt x="960" y="82"/>
                  </a:moveTo>
                  <a:cubicBezTo>
                    <a:pt x="959" y="84"/>
                    <a:pt x="958" y="82"/>
                    <a:pt x="958" y="83"/>
                  </a:cubicBezTo>
                  <a:cubicBezTo>
                    <a:pt x="956" y="83"/>
                    <a:pt x="959" y="81"/>
                    <a:pt x="957" y="81"/>
                  </a:cubicBezTo>
                  <a:cubicBezTo>
                    <a:pt x="957" y="80"/>
                    <a:pt x="961" y="81"/>
                    <a:pt x="960" y="82"/>
                  </a:cubicBezTo>
                  <a:close/>
                  <a:moveTo>
                    <a:pt x="959" y="77"/>
                  </a:moveTo>
                  <a:cubicBezTo>
                    <a:pt x="959" y="76"/>
                    <a:pt x="961" y="76"/>
                    <a:pt x="961" y="75"/>
                  </a:cubicBezTo>
                  <a:cubicBezTo>
                    <a:pt x="961" y="75"/>
                    <a:pt x="962" y="76"/>
                    <a:pt x="962" y="76"/>
                  </a:cubicBezTo>
                  <a:cubicBezTo>
                    <a:pt x="962" y="78"/>
                    <a:pt x="960" y="78"/>
                    <a:pt x="959" y="77"/>
                  </a:cubicBezTo>
                  <a:close/>
                  <a:moveTo>
                    <a:pt x="977" y="72"/>
                  </a:moveTo>
                  <a:cubicBezTo>
                    <a:pt x="978" y="70"/>
                    <a:pt x="978" y="74"/>
                    <a:pt x="977" y="72"/>
                  </a:cubicBezTo>
                  <a:close/>
                  <a:moveTo>
                    <a:pt x="982" y="75"/>
                  </a:moveTo>
                  <a:cubicBezTo>
                    <a:pt x="982" y="74"/>
                    <a:pt x="983" y="73"/>
                    <a:pt x="984" y="73"/>
                  </a:cubicBezTo>
                  <a:cubicBezTo>
                    <a:pt x="984" y="74"/>
                    <a:pt x="984" y="75"/>
                    <a:pt x="982" y="75"/>
                  </a:cubicBezTo>
                  <a:close/>
                  <a:moveTo>
                    <a:pt x="984" y="84"/>
                  </a:moveTo>
                  <a:cubicBezTo>
                    <a:pt x="984" y="82"/>
                    <a:pt x="986" y="85"/>
                    <a:pt x="984" y="84"/>
                  </a:cubicBezTo>
                  <a:close/>
                  <a:moveTo>
                    <a:pt x="992" y="48"/>
                  </a:moveTo>
                  <a:cubicBezTo>
                    <a:pt x="993" y="48"/>
                    <a:pt x="993" y="50"/>
                    <a:pt x="992" y="50"/>
                  </a:cubicBezTo>
                  <a:cubicBezTo>
                    <a:pt x="991" y="49"/>
                    <a:pt x="992" y="49"/>
                    <a:pt x="992" y="48"/>
                  </a:cubicBezTo>
                  <a:close/>
                  <a:moveTo>
                    <a:pt x="990" y="63"/>
                  </a:moveTo>
                  <a:cubicBezTo>
                    <a:pt x="992" y="63"/>
                    <a:pt x="992" y="63"/>
                    <a:pt x="992" y="63"/>
                  </a:cubicBezTo>
                  <a:cubicBezTo>
                    <a:pt x="992" y="65"/>
                    <a:pt x="989" y="65"/>
                    <a:pt x="990" y="63"/>
                  </a:cubicBezTo>
                  <a:close/>
                  <a:moveTo>
                    <a:pt x="991" y="81"/>
                  </a:moveTo>
                  <a:cubicBezTo>
                    <a:pt x="991" y="79"/>
                    <a:pt x="992" y="79"/>
                    <a:pt x="993" y="79"/>
                  </a:cubicBezTo>
                  <a:cubicBezTo>
                    <a:pt x="993" y="80"/>
                    <a:pt x="992" y="81"/>
                    <a:pt x="991" y="81"/>
                  </a:cubicBezTo>
                  <a:close/>
                  <a:moveTo>
                    <a:pt x="991" y="61"/>
                  </a:moveTo>
                  <a:cubicBezTo>
                    <a:pt x="991" y="59"/>
                    <a:pt x="992" y="60"/>
                    <a:pt x="992" y="59"/>
                  </a:cubicBezTo>
                  <a:cubicBezTo>
                    <a:pt x="993" y="59"/>
                    <a:pt x="993" y="60"/>
                    <a:pt x="993" y="61"/>
                  </a:cubicBezTo>
                  <a:lnTo>
                    <a:pt x="991" y="61"/>
                  </a:lnTo>
                  <a:close/>
                  <a:moveTo>
                    <a:pt x="992" y="57"/>
                  </a:moveTo>
                  <a:cubicBezTo>
                    <a:pt x="993" y="55"/>
                    <a:pt x="993" y="54"/>
                    <a:pt x="995" y="54"/>
                  </a:cubicBezTo>
                  <a:cubicBezTo>
                    <a:pt x="994" y="55"/>
                    <a:pt x="994" y="57"/>
                    <a:pt x="992" y="57"/>
                  </a:cubicBezTo>
                  <a:close/>
                  <a:moveTo>
                    <a:pt x="995" y="81"/>
                  </a:moveTo>
                  <a:cubicBezTo>
                    <a:pt x="996" y="82"/>
                    <a:pt x="996" y="81"/>
                    <a:pt x="998" y="81"/>
                  </a:cubicBezTo>
                  <a:cubicBezTo>
                    <a:pt x="998" y="82"/>
                    <a:pt x="995" y="83"/>
                    <a:pt x="995" y="81"/>
                  </a:cubicBezTo>
                  <a:close/>
                  <a:moveTo>
                    <a:pt x="1004" y="69"/>
                  </a:moveTo>
                  <a:cubicBezTo>
                    <a:pt x="1004" y="69"/>
                    <a:pt x="1002" y="69"/>
                    <a:pt x="1002" y="69"/>
                  </a:cubicBezTo>
                  <a:cubicBezTo>
                    <a:pt x="1002" y="68"/>
                    <a:pt x="1006" y="68"/>
                    <a:pt x="1004" y="69"/>
                  </a:cubicBezTo>
                  <a:close/>
                  <a:moveTo>
                    <a:pt x="1004" y="73"/>
                  </a:moveTo>
                  <a:cubicBezTo>
                    <a:pt x="1003" y="73"/>
                    <a:pt x="1002" y="72"/>
                    <a:pt x="1002" y="71"/>
                  </a:cubicBezTo>
                  <a:cubicBezTo>
                    <a:pt x="1004" y="71"/>
                    <a:pt x="1004" y="72"/>
                    <a:pt x="1004" y="73"/>
                  </a:cubicBezTo>
                  <a:close/>
                  <a:moveTo>
                    <a:pt x="1002" y="82"/>
                  </a:moveTo>
                  <a:cubicBezTo>
                    <a:pt x="1003" y="80"/>
                    <a:pt x="1005" y="80"/>
                    <a:pt x="1007" y="79"/>
                  </a:cubicBezTo>
                  <a:cubicBezTo>
                    <a:pt x="1007" y="82"/>
                    <a:pt x="1005" y="82"/>
                    <a:pt x="1002" y="82"/>
                  </a:cubicBezTo>
                  <a:close/>
                  <a:moveTo>
                    <a:pt x="1009" y="71"/>
                  </a:moveTo>
                  <a:cubicBezTo>
                    <a:pt x="1008" y="71"/>
                    <a:pt x="1008" y="71"/>
                    <a:pt x="1008" y="71"/>
                  </a:cubicBezTo>
                  <a:cubicBezTo>
                    <a:pt x="1008" y="69"/>
                    <a:pt x="1008" y="69"/>
                    <a:pt x="1008" y="69"/>
                  </a:cubicBezTo>
                  <a:cubicBezTo>
                    <a:pt x="1009" y="69"/>
                    <a:pt x="1009" y="69"/>
                    <a:pt x="1009" y="69"/>
                  </a:cubicBezTo>
                  <a:lnTo>
                    <a:pt x="1009" y="71"/>
                  </a:lnTo>
                  <a:close/>
                  <a:moveTo>
                    <a:pt x="1015" y="81"/>
                  </a:moveTo>
                  <a:cubicBezTo>
                    <a:pt x="1015" y="79"/>
                    <a:pt x="1018" y="80"/>
                    <a:pt x="1019" y="79"/>
                  </a:cubicBezTo>
                  <a:cubicBezTo>
                    <a:pt x="1019" y="81"/>
                    <a:pt x="1015" y="82"/>
                    <a:pt x="1015" y="81"/>
                  </a:cubicBezTo>
                  <a:close/>
                  <a:moveTo>
                    <a:pt x="1022" y="84"/>
                  </a:moveTo>
                  <a:cubicBezTo>
                    <a:pt x="1022" y="82"/>
                    <a:pt x="1025" y="85"/>
                    <a:pt x="1022" y="84"/>
                  </a:cubicBezTo>
                  <a:close/>
                  <a:moveTo>
                    <a:pt x="1075" y="68"/>
                  </a:moveTo>
                  <a:cubicBezTo>
                    <a:pt x="1077" y="69"/>
                    <a:pt x="1074" y="72"/>
                    <a:pt x="1075" y="68"/>
                  </a:cubicBezTo>
                  <a:close/>
                  <a:moveTo>
                    <a:pt x="1075" y="25"/>
                  </a:moveTo>
                  <a:cubicBezTo>
                    <a:pt x="1076" y="23"/>
                    <a:pt x="1078" y="26"/>
                    <a:pt x="1075" y="25"/>
                  </a:cubicBezTo>
                  <a:close/>
                  <a:moveTo>
                    <a:pt x="1077" y="37"/>
                  </a:moveTo>
                  <a:cubicBezTo>
                    <a:pt x="1077" y="35"/>
                    <a:pt x="1078" y="36"/>
                    <a:pt x="1079" y="36"/>
                  </a:cubicBezTo>
                  <a:cubicBezTo>
                    <a:pt x="1079" y="36"/>
                    <a:pt x="1078" y="37"/>
                    <a:pt x="1077" y="37"/>
                  </a:cubicBezTo>
                  <a:close/>
                  <a:moveTo>
                    <a:pt x="1096" y="10"/>
                  </a:moveTo>
                  <a:cubicBezTo>
                    <a:pt x="1095" y="12"/>
                    <a:pt x="1095" y="13"/>
                    <a:pt x="1093" y="13"/>
                  </a:cubicBezTo>
                  <a:cubicBezTo>
                    <a:pt x="1093" y="11"/>
                    <a:pt x="1094" y="10"/>
                    <a:pt x="1096" y="10"/>
                  </a:cubicBezTo>
                  <a:close/>
                  <a:moveTo>
                    <a:pt x="1093" y="8"/>
                  </a:moveTo>
                  <a:cubicBezTo>
                    <a:pt x="1096" y="8"/>
                    <a:pt x="1093" y="11"/>
                    <a:pt x="1093" y="8"/>
                  </a:cubicBezTo>
                  <a:close/>
                  <a:moveTo>
                    <a:pt x="1092" y="10"/>
                  </a:moveTo>
                  <a:cubicBezTo>
                    <a:pt x="1092" y="10"/>
                    <a:pt x="1092" y="10"/>
                    <a:pt x="1092" y="10"/>
                  </a:cubicBezTo>
                  <a:cubicBezTo>
                    <a:pt x="1091" y="10"/>
                    <a:pt x="1091" y="10"/>
                    <a:pt x="1092" y="10"/>
                  </a:cubicBezTo>
                  <a:close/>
                  <a:moveTo>
                    <a:pt x="1090" y="6"/>
                  </a:moveTo>
                  <a:cubicBezTo>
                    <a:pt x="1089" y="7"/>
                    <a:pt x="1090" y="10"/>
                    <a:pt x="1087" y="10"/>
                  </a:cubicBezTo>
                  <a:cubicBezTo>
                    <a:pt x="1087" y="7"/>
                    <a:pt x="1088" y="6"/>
                    <a:pt x="1090" y="6"/>
                  </a:cubicBezTo>
                  <a:close/>
                  <a:moveTo>
                    <a:pt x="1084" y="11"/>
                  </a:moveTo>
                  <a:cubicBezTo>
                    <a:pt x="1086" y="11"/>
                    <a:pt x="1086" y="11"/>
                    <a:pt x="1086" y="11"/>
                  </a:cubicBezTo>
                  <a:cubicBezTo>
                    <a:pt x="1086" y="12"/>
                    <a:pt x="1086" y="12"/>
                    <a:pt x="1086" y="12"/>
                  </a:cubicBezTo>
                  <a:cubicBezTo>
                    <a:pt x="1084" y="12"/>
                    <a:pt x="1084" y="12"/>
                    <a:pt x="1084" y="12"/>
                  </a:cubicBezTo>
                  <a:lnTo>
                    <a:pt x="1084" y="11"/>
                  </a:lnTo>
                  <a:close/>
                  <a:moveTo>
                    <a:pt x="1081" y="13"/>
                  </a:moveTo>
                  <a:cubicBezTo>
                    <a:pt x="1082" y="13"/>
                    <a:pt x="1083" y="14"/>
                    <a:pt x="1083" y="16"/>
                  </a:cubicBezTo>
                  <a:cubicBezTo>
                    <a:pt x="1081" y="16"/>
                    <a:pt x="1082" y="14"/>
                    <a:pt x="1081" y="13"/>
                  </a:cubicBezTo>
                  <a:close/>
                  <a:moveTo>
                    <a:pt x="1081" y="27"/>
                  </a:moveTo>
                  <a:cubicBezTo>
                    <a:pt x="1081" y="29"/>
                    <a:pt x="1079" y="30"/>
                    <a:pt x="1080" y="32"/>
                  </a:cubicBezTo>
                  <a:cubicBezTo>
                    <a:pt x="1079" y="32"/>
                    <a:pt x="1078" y="34"/>
                    <a:pt x="1077" y="33"/>
                  </a:cubicBezTo>
                  <a:cubicBezTo>
                    <a:pt x="1079" y="31"/>
                    <a:pt x="1079" y="28"/>
                    <a:pt x="1081" y="27"/>
                  </a:cubicBezTo>
                  <a:close/>
                  <a:moveTo>
                    <a:pt x="1075" y="11"/>
                  </a:moveTo>
                  <a:cubicBezTo>
                    <a:pt x="1076" y="11"/>
                    <a:pt x="1076" y="12"/>
                    <a:pt x="1077" y="12"/>
                  </a:cubicBezTo>
                  <a:cubicBezTo>
                    <a:pt x="1077" y="13"/>
                    <a:pt x="1074" y="12"/>
                    <a:pt x="1075" y="11"/>
                  </a:cubicBezTo>
                  <a:close/>
                  <a:moveTo>
                    <a:pt x="1071" y="21"/>
                  </a:moveTo>
                  <a:cubicBezTo>
                    <a:pt x="1071" y="19"/>
                    <a:pt x="1073" y="21"/>
                    <a:pt x="1071" y="21"/>
                  </a:cubicBezTo>
                  <a:close/>
                  <a:moveTo>
                    <a:pt x="1069" y="28"/>
                  </a:moveTo>
                  <a:cubicBezTo>
                    <a:pt x="1070" y="26"/>
                    <a:pt x="1071" y="30"/>
                    <a:pt x="1069" y="28"/>
                  </a:cubicBezTo>
                  <a:close/>
                  <a:moveTo>
                    <a:pt x="1068" y="36"/>
                  </a:moveTo>
                  <a:cubicBezTo>
                    <a:pt x="1067" y="36"/>
                    <a:pt x="1067" y="36"/>
                    <a:pt x="1066" y="36"/>
                  </a:cubicBezTo>
                  <a:cubicBezTo>
                    <a:pt x="1066" y="34"/>
                    <a:pt x="1068" y="34"/>
                    <a:pt x="1068" y="36"/>
                  </a:cubicBezTo>
                  <a:close/>
                  <a:moveTo>
                    <a:pt x="1065" y="31"/>
                  </a:moveTo>
                  <a:cubicBezTo>
                    <a:pt x="1065" y="31"/>
                    <a:pt x="1064" y="31"/>
                    <a:pt x="1065" y="31"/>
                  </a:cubicBezTo>
                  <a:close/>
                  <a:moveTo>
                    <a:pt x="1055" y="51"/>
                  </a:moveTo>
                  <a:cubicBezTo>
                    <a:pt x="1055" y="50"/>
                    <a:pt x="1056" y="51"/>
                    <a:pt x="1055" y="51"/>
                  </a:cubicBezTo>
                  <a:close/>
                  <a:moveTo>
                    <a:pt x="1040" y="57"/>
                  </a:moveTo>
                  <a:cubicBezTo>
                    <a:pt x="1040" y="56"/>
                    <a:pt x="1041" y="55"/>
                    <a:pt x="1042" y="55"/>
                  </a:cubicBezTo>
                  <a:cubicBezTo>
                    <a:pt x="1042" y="57"/>
                    <a:pt x="1041" y="57"/>
                    <a:pt x="1040" y="57"/>
                  </a:cubicBezTo>
                  <a:close/>
                  <a:moveTo>
                    <a:pt x="1045" y="76"/>
                  </a:moveTo>
                  <a:cubicBezTo>
                    <a:pt x="1045" y="75"/>
                    <a:pt x="1047" y="77"/>
                    <a:pt x="1045" y="76"/>
                  </a:cubicBezTo>
                  <a:close/>
                  <a:moveTo>
                    <a:pt x="1045" y="51"/>
                  </a:moveTo>
                  <a:cubicBezTo>
                    <a:pt x="1045" y="50"/>
                    <a:pt x="1045" y="50"/>
                    <a:pt x="1045" y="50"/>
                  </a:cubicBezTo>
                  <a:cubicBezTo>
                    <a:pt x="1047" y="50"/>
                    <a:pt x="1047" y="50"/>
                    <a:pt x="1047" y="50"/>
                  </a:cubicBezTo>
                  <a:cubicBezTo>
                    <a:pt x="1048" y="51"/>
                    <a:pt x="1046" y="51"/>
                    <a:pt x="1045" y="51"/>
                  </a:cubicBezTo>
                  <a:close/>
                  <a:moveTo>
                    <a:pt x="1058" y="82"/>
                  </a:moveTo>
                  <a:cubicBezTo>
                    <a:pt x="1057" y="80"/>
                    <a:pt x="1059" y="81"/>
                    <a:pt x="1059" y="80"/>
                  </a:cubicBezTo>
                  <a:cubicBezTo>
                    <a:pt x="1060" y="80"/>
                    <a:pt x="1059" y="82"/>
                    <a:pt x="1058" y="82"/>
                  </a:cubicBezTo>
                  <a:close/>
                  <a:moveTo>
                    <a:pt x="1063" y="54"/>
                  </a:moveTo>
                  <a:cubicBezTo>
                    <a:pt x="1063" y="55"/>
                    <a:pt x="1061" y="57"/>
                    <a:pt x="1060" y="59"/>
                  </a:cubicBezTo>
                  <a:cubicBezTo>
                    <a:pt x="1057" y="59"/>
                    <a:pt x="1055" y="60"/>
                    <a:pt x="1053" y="60"/>
                  </a:cubicBezTo>
                  <a:cubicBezTo>
                    <a:pt x="1053" y="56"/>
                    <a:pt x="1059" y="60"/>
                    <a:pt x="1060" y="57"/>
                  </a:cubicBezTo>
                  <a:cubicBezTo>
                    <a:pt x="1060" y="54"/>
                    <a:pt x="1058" y="55"/>
                    <a:pt x="1056" y="55"/>
                  </a:cubicBezTo>
                  <a:cubicBezTo>
                    <a:pt x="1056" y="52"/>
                    <a:pt x="1060" y="54"/>
                    <a:pt x="1061" y="54"/>
                  </a:cubicBezTo>
                  <a:cubicBezTo>
                    <a:pt x="1062" y="52"/>
                    <a:pt x="1064" y="51"/>
                    <a:pt x="1066" y="50"/>
                  </a:cubicBezTo>
                  <a:cubicBezTo>
                    <a:pt x="1066" y="51"/>
                    <a:pt x="1063" y="54"/>
                    <a:pt x="1067" y="54"/>
                  </a:cubicBezTo>
                  <a:cubicBezTo>
                    <a:pt x="1067" y="56"/>
                    <a:pt x="1066" y="54"/>
                    <a:pt x="1063" y="54"/>
                  </a:cubicBezTo>
                  <a:close/>
                  <a:moveTo>
                    <a:pt x="1069" y="83"/>
                  </a:moveTo>
                  <a:cubicBezTo>
                    <a:pt x="1068" y="83"/>
                    <a:pt x="1068" y="82"/>
                    <a:pt x="1068" y="81"/>
                  </a:cubicBezTo>
                  <a:cubicBezTo>
                    <a:pt x="1070" y="81"/>
                    <a:pt x="1070" y="83"/>
                    <a:pt x="1069" y="83"/>
                  </a:cubicBezTo>
                  <a:close/>
                  <a:moveTo>
                    <a:pt x="1068" y="51"/>
                  </a:moveTo>
                  <a:cubicBezTo>
                    <a:pt x="1068" y="52"/>
                    <a:pt x="1070" y="49"/>
                    <a:pt x="1068" y="51"/>
                  </a:cubicBezTo>
                  <a:close/>
                  <a:moveTo>
                    <a:pt x="1063" y="47"/>
                  </a:moveTo>
                  <a:cubicBezTo>
                    <a:pt x="1062" y="45"/>
                    <a:pt x="1065" y="47"/>
                    <a:pt x="1066" y="45"/>
                  </a:cubicBezTo>
                  <a:cubicBezTo>
                    <a:pt x="1065" y="44"/>
                    <a:pt x="1064" y="42"/>
                    <a:pt x="1065" y="40"/>
                  </a:cubicBezTo>
                  <a:cubicBezTo>
                    <a:pt x="1066" y="42"/>
                    <a:pt x="1067" y="44"/>
                    <a:pt x="1069" y="42"/>
                  </a:cubicBezTo>
                  <a:cubicBezTo>
                    <a:pt x="1071" y="45"/>
                    <a:pt x="1066" y="47"/>
                    <a:pt x="1063" y="47"/>
                  </a:cubicBezTo>
                  <a:close/>
                  <a:moveTo>
                    <a:pt x="1070" y="32"/>
                  </a:moveTo>
                  <a:cubicBezTo>
                    <a:pt x="1072" y="30"/>
                    <a:pt x="1071" y="34"/>
                    <a:pt x="1070" y="32"/>
                  </a:cubicBezTo>
                  <a:close/>
                  <a:moveTo>
                    <a:pt x="1071" y="26"/>
                  </a:moveTo>
                  <a:cubicBezTo>
                    <a:pt x="1071" y="25"/>
                    <a:pt x="1071" y="25"/>
                    <a:pt x="1071" y="25"/>
                  </a:cubicBezTo>
                  <a:cubicBezTo>
                    <a:pt x="1072" y="25"/>
                    <a:pt x="1073" y="25"/>
                    <a:pt x="1073" y="26"/>
                  </a:cubicBezTo>
                  <a:lnTo>
                    <a:pt x="1071" y="26"/>
                  </a:lnTo>
                  <a:close/>
                  <a:moveTo>
                    <a:pt x="1074" y="26"/>
                  </a:moveTo>
                  <a:cubicBezTo>
                    <a:pt x="1073" y="25"/>
                    <a:pt x="1074" y="26"/>
                    <a:pt x="1074" y="26"/>
                  </a:cubicBezTo>
                  <a:close/>
                  <a:moveTo>
                    <a:pt x="1073" y="17"/>
                  </a:moveTo>
                  <a:cubicBezTo>
                    <a:pt x="1074" y="14"/>
                    <a:pt x="1076" y="14"/>
                    <a:pt x="1078" y="16"/>
                  </a:cubicBezTo>
                  <a:cubicBezTo>
                    <a:pt x="1077" y="18"/>
                    <a:pt x="1076" y="16"/>
                    <a:pt x="1073" y="17"/>
                  </a:cubicBezTo>
                  <a:close/>
                  <a:moveTo>
                    <a:pt x="1075" y="83"/>
                  </a:moveTo>
                  <a:cubicBezTo>
                    <a:pt x="1074" y="82"/>
                    <a:pt x="1074" y="81"/>
                    <a:pt x="1074" y="79"/>
                  </a:cubicBezTo>
                  <a:cubicBezTo>
                    <a:pt x="1076" y="80"/>
                    <a:pt x="1077" y="78"/>
                    <a:pt x="1078" y="79"/>
                  </a:cubicBezTo>
                  <a:cubicBezTo>
                    <a:pt x="1078" y="81"/>
                    <a:pt x="1076" y="82"/>
                    <a:pt x="1075" y="83"/>
                  </a:cubicBezTo>
                  <a:close/>
                  <a:moveTo>
                    <a:pt x="1078" y="81"/>
                  </a:moveTo>
                  <a:cubicBezTo>
                    <a:pt x="1078" y="80"/>
                    <a:pt x="1080" y="80"/>
                    <a:pt x="1082" y="79"/>
                  </a:cubicBezTo>
                  <a:cubicBezTo>
                    <a:pt x="1082" y="81"/>
                    <a:pt x="1079" y="82"/>
                    <a:pt x="1078" y="81"/>
                  </a:cubicBezTo>
                  <a:close/>
                  <a:moveTo>
                    <a:pt x="1092" y="83"/>
                  </a:moveTo>
                  <a:cubicBezTo>
                    <a:pt x="1092" y="82"/>
                    <a:pt x="1093" y="82"/>
                    <a:pt x="1094" y="82"/>
                  </a:cubicBezTo>
                  <a:cubicBezTo>
                    <a:pt x="1094" y="83"/>
                    <a:pt x="1093" y="84"/>
                    <a:pt x="1092" y="83"/>
                  </a:cubicBezTo>
                  <a:close/>
                  <a:moveTo>
                    <a:pt x="1106" y="82"/>
                  </a:moveTo>
                  <a:cubicBezTo>
                    <a:pt x="1105" y="84"/>
                    <a:pt x="1104" y="82"/>
                    <a:pt x="1103" y="83"/>
                  </a:cubicBezTo>
                  <a:cubicBezTo>
                    <a:pt x="1102" y="83"/>
                    <a:pt x="1105" y="81"/>
                    <a:pt x="1103" y="81"/>
                  </a:cubicBezTo>
                  <a:cubicBezTo>
                    <a:pt x="1103" y="80"/>
                    <a:pt x="1107" y="81"/>
                    <a:pt x="1106" y="82"/>
                  </a:cubicBezTo>
                  <a:close/>
                  <a:moveTo>
                    <a:pt x="1105" y="77"/>
                  </a:moveTo>
                  <a:cubicBezTo>
                    <a:pt x="1104" y="76"/>
                    <a:pt x="1106" y="76"/>
                    <a:pt x="1106" y="75"/>
                  </a:cubicBezTo>
                  <a:cubicBezTo>
                    <a:pt x="1107" y="75"/>
                    <a:pt x="1107" y="76"/>
                    <a:pt x="1108" y="76"/>
                  </a:cubicBezTo>
                  <a:cubicBezTo>
                    <a:pt x="1108" y="78"/>
                    <a:pt x="1105" y="78"/>
                    <a:pt x="1105" y="77"/>
                  </a:cubicBezTo>
                  <a:close/>
                  <a:moveTo>
                    <a:pt x="1123" y="72"/>
                  </a:moveTo>
                  <a:cubicBezTo>
                    <a:pt x="1124" y="70"/>
                    <a:pt x="1123" y="74"/>
                    <a:pt x="1123" y="72"/>
                  </a:cubicBezTo>
                  <a:close/>
                  <a:moveTo>
                    <a:pt x="1128" y="75"/>
                  </a:moveTo>
                  <a:cubicBezTo>
                    <a:pt x="1128" y="74"/>
                    <a:pt x="1129" y="73"/>
                    <a:pt x="1130" y="73"/>
                  </a:cubicBezTo>
                  <a:cubicBezTo>
                    <a:pt x="1130" y="74"/>
                    <a:pt x="1129" y="75"/>
                    <a:pt x="1128" y="75"/>
                  </a:cubicBezTo>
                  <a:close/>
                  <a:moveTo>
                    <a:pt x="1130" y="84"/>
                  </a:moveTo>
                  <a:cubicBezTo>
                    <a:pt x="1130" y="82"/>
                    <a:pt x="1132" y="85"/>
                    <a:pt x="1130" y="84"/>
                  </a:cubicBezTo>
                  <a:close/>
                  <a:moveTo>
                    <a:pt x="1138" y="48"/>
                  </a:moveTo>
                  <a:cubicBezTo>
                    <a:pt x="1139" y="48"/>
                    <a:pt x="1139" y="50"/>
                    <a:pt x="1137" y="50"/>
                  </a:cubicBezTo>
                  <a:cubicBezTo>
                    <a:pt x="1137" y="49"/>
                    <a:pt x="1138" y="49"/>
                    <a:pt x="1138" y="48"/>
                  </a:cubicBezTo>
                  <a:close/>
                  <a:moveTo>
                    <a:pt x="1136" y="63"/>
                  </a:moveTo>
                  <a:cubicBezTo>
                    <a:pt x="1138" y="63"/>
                    <a:pt x="1138" y="63"/>
                    <a:pt x="1138" y="63"/>
                  </a:cubicBezTo>
                  <a:cubicBezTo>
                    <a:pt x="1138" y="65"/>
                    <a:pt x="1135" y="65"/>
                    <a:pt x="1136" y="63"/>
                  </a:cubicBezTo>
                  <a:close/>
                  <a:moveTo>
                    <a:pt x="1137" y="81"/>
                  </a:moveTo>
                  <a:cubicBezTo>
                    <a:pt x="1137" y="79"/>
                    <a:pt x="1138" y="79"/>
                    <a:pt x="1139" y="79"/>
                  </a:cubicBezTo>
                  <a:cubicBezTo>
                    <a:pt x="1138" y="80"/>
                    <a:pt x="1138" y="81"/>
                    <a:pt x="1137" y="81"/>
                  </a:cubicBezTo>
                  <a:close/>
                  <a:moveTo>
                    <a:pt x="1137" y="61"/>
                  </a:moveTo>
                  <a:cubicBezTo>
                    <a:pt x="1137" y="59"/>
                    <a:pt x="1138" y="60"/>
                    <a:pt x="1138" y="59"/>
                  </a:cubicBezTo>
                  <a:cubicBezTo>
                    <a:pt x="1139" y="59"/>
                    <a:pt x="1139" y="60"/>
                    <a:pt x="1139" y="61"/>
                  </a:cubicBezTo>
                  <a:lnTo>
                    <a:pt x="1137" y="61"/>
                  </a:lnTo>
                  <a:close/>
                  <a:moveTo>
                    <a:pt x="1138" y="57"/>
                  </a:moveTo>
                  <a:cubicBezTo>
                    <a:pt x="1139" y="55"/>
                    <a:pt x="1139" y="54"/>
                    <a:pt x="1141" y="54"/>
                  </a:cubicBezTo>
                  <a:cubicBezTo>
                    <a:pt x="1140" y="55"/>
                    <a:pt x="1140" y="57"/>
                    <a:pt x="1138" y="57"/>
                  </a:cubicBezTo>
                  <a:close/>
                  <a:moveTo>
                    <a:pt x="1141" y="81"/>
                  </a:moveTo>
                  <a:cubicBezTo>
                    <a:pt x="1142" y="82"/>
                    <a:pt x="1142" y="81"/>
                    <a:pt x="1143" y="81"/>
                  </a:cubicBezTo>
                  <a:cubicBezTo>
                    <a:pt x="1144" y="82"/>
                    <a:pt x="1140" y="83"/>
                    <a:pt x="1141" y="81"/>
                  </a:cubicBezTo>
                  <a:close/>
                  <a:moveTo>
                    <a:pt x="1150" y="69"/>
                  </a:moveTo>
                  <a:cubicBezTo>
                    <a:pt x="1150" y="69"/>
                    <a:pt x="1148" y="69"/>
                    <a:pt x="1148" y="69"/>
                  </a:cubicBezTo>
                  <a:cubicBezTo>
                    <a:pt x="1148" y="68"/>
                    <a:pt x="1151" y="68"/>
                    <a:pt x="1150" y="69"/>
                  </a:cubicBezTo>
                  <a:close/>
                  <a:moveTo>
                    <a:pt x="1150" y="73"/>
                  </a:moveTo>
                  <a:cubicBezTo>
                    <a:pt x="1149" y="73"/>
                    <a:pt x="1148" y="72"/>
                    <a:pt x="1148" y="71"/>
                  </a:cubicBezTo>
                  <a:cubicBezTo>
                    <a:pt x="1149" y="71"/>
                    <a:pt x="1150" y="72"/>
                    <a:pt x="1150" y="73"/>
                  </a:cubicBezTo>
                  <a:close/>
                  <a:moveTo>
                    <a:pt x="1148" y="82"/>
                  </a:moveTo>
                  <a:cubicBezTo>
                    <a:pt x="1149" y="80"/>
                    <a:pt x="1151" y="80"/>
                    <a:pt x="1153" y="79"/>
                  </a:cubicBezTo>
                  <a:cubicBezTo>
                    <a:pt x="1153" y="82"/>
                    <a:pt x="1150" y="82"/>
                    <a:pt x="1148" y="82"/>
                  </a:cubicBezTo>
                  <a:close/>
                  <a:moveTo>
                    <a:pt x="1155" y="71"/>
                  </a:moveTo>
                  <a:cubicBezTo>
                    <a:pt x="1154" y="71"/>
                    <a:pt x="1154" y="71"/>
                    <a:pt x="1154" y="71"/>
                  </a:cubicBezTo>
                  <a:cubicBezTo>
                    <a:pt x="1154" y="69"/>
                    <a:pt x="1154" y="69"/>
                    <a:pt x="1154" y="69"/>
                  </a:cubicBezTo>
                  <a:cubicBezTo>
                    <a:pt x="1155" y="69"/>
                    <a:pt x="1155" y="69"/>
                    <a:pt x="1155" y="69"/>
                  </a:cubicBezTo>
                  <a:lnTo>
                    <a:pt x="1155" y="71"/>
                  </a:lnTo>
                  <a:close/>
                  <a:moveTo>
                    <a:pt x="1161" y="81"/>
                  </a:moveTo>
                  <a:cubicBezTo>
                    <a:pt x="1161" y="79"/>
                    <a:pt x="1163" y="80"/>
                    <a:pt x="1165" y="79"/>
                  </a:cubicBezTo>
                  <a:cubicBezTo>
                    <a:pt x="1165" y="81"/>
                    <a:pt x="1161" y="82"/>
                    <a:pt x="1161" y="81"/>
                  </a:cubicBezTo>
                  <a:close/>
                  <a:moveTo>
                    <a:pt x="1168" y="84"/>
                  </a:moveTo>
                  <a:cubicBezTo>
                    <a:pt x="1168" y="82"/>
                    <a:pt x="1171" y="85"/>
                    <a:pt x="1168" y="84"/>
                  </a:cubicBezTo>
                  <a:close/>
                  <a:moveTo>
                    <a:pt x="1221" y="68"/>
                  </a:moveTo>
                  <a:cubicBezTo>
                    <a:pt x="1223" y="69"/>
                    <a:pt x="1220" y="72"/>
                    <a:pt x="1221" y="68"/>
                  </a:cubicBezTo>
                  <a:close/>
                  <a:moveTo>
                    <a:pt x="1221" y="25"/>
                  </a:moveTo>
                  <a:cubicBezTo>
                    <a:pt x="1221" y="23"/>
                    <a:pt x="1224" y="26"/>
                    <a:pt x="1221" y="25"/>
                  </a:cubicBezTo>
                  <a:close/>
                  <a:moveTo>
                    <a:pt x="1223" y="37"/>
                  </a:moveTo>
                  <a:cubicBezTo>
                    <a:pt x="1223" y="35"/>
                    <a:pt x="1224" y="36"/>
                    <a:pt x="1225" y="36"/>
                  </a:cubicBezTo>
                  <a:cubicBezTo>
                    <a:pt x="1225" y="36"/>
                    <a:pt x="1224" y="37"/>
                    <a:pt x="1223" y="37"/>
                  </a:cubicBezTo>
                  <a:close/>
                  <a:moveTo>
                    <a:pt x="1242" y="10"/>
                  </a:moveTo>
                  <a:cubicBezTo>
                    <a:pt x="1241" y="12"/>
                    <a:pt x="1241" y="13"/>
                    <a:pt x="1239" y="13"/>
                  </a:cubicBezTo>
                  <a:cubicBezTo>
                    <a:pt x="1239" y="11"/>
                    <a:pt x="1240" y="10"/>
                    <a:pt x="1242" y="10"/>
                  </a:cubicBezTo>
                  <a:close/>
                  <a:moveTo>
                    <a:pt x="1239" y="8"/>
                  </a:moveTo>
                  <a:cubicBezTo>
                    <a:pt x="1242" y="8"/>
                    <a:pt x="1239" y="11"/>
                    <a:pt x="1239" y="8"/>
                  </a:cubicBezTo>
                  <a:close/>
                  <a:moveTo>
                    <a:pt x="1237" y="10"/>
                  </a:moveTo>
                  <a:cubicBezTo>
                    <a:pt x="1237" y="10"/>
                    <a:pt x="1237" y="10"/>
                    <a:pt x="1237" y="10"/>
                  </a:cubicBezTo>
                  <a:cubicBezTo>
                    <a:pt x="1237" y="10"/>
                    <a:pt x="1237" y="10"/>
                    <a:pt x="1237" y="10"/>
                  </a:cubicBezTo>
                  <a:close/>
                  <a:moveTo>
                    <a:pt x="1236" y="6"/>
                  </a:moveTo>
                  <a:cubicBezTo>
                    <a:pt x="1235" y="7"/>
                    <a:pt x="1236" y="10"/>
                    <a:pt x="1233" y="10"/>
                  </a:cubicBezTo>
                  <a:cubicBezTo>
                    <a:pt x="1233" y="7"/>
                    <a:pt x="1234" y="6"/>
                    <a:pt x="1236" y="6"/>
                  </a:cubicBezTo>
                  <a:close/>
                  <a:moveTo>
                    <a:pt x="1230" y="11"/>
                  </a:moveTo>
                  <a:cubicBezTo>
                    <a:pt x="1231" y="11"/>
                    <a:pt x="1231" y="11"/>
                    <a:pt x="1231" y="11"/>
                  </a:cubicBezTo>
                  <a:cubicBezTo>
                    <a:pt x="1231" y="12"/>
                    <a:pt x="1231" y="12"/>
                    <a:pt x="1231" y="12"/>
                  </a:cubicBezTo>
                  <a:cubicBezTo>
                    <a:pt x="1230" y="12"/>
                    <a:pt x="1230" y="12"/>
                    <a:pt x="1230" y="12"/>
                  </a:cubicBezTo>
                  <a:lnTo>
                    <a:pt x="1230" y="11"/>
                  </a:lnTo>
                  <a:close/>
                  <a:moveTo>
                    <a:pt x="1227" y="13"/>
                  </a:moveTo>
                  <a:cubicBezTo>
                    <a:pt x="1228" y="13"/>
                    <a:pt x="1229" y="14"/>
                    <a:pt x="1228" y="16"/>
                  </a:cubicBezTo>
                  <a:cubicBezTo>
                    <a:pt x="1227" y="16"/>
                    <a:pt x="1227" y="14"/>
                    <a:pt x="1227" y="13"/>
                  </a:cubicBezTo>
                  <a:close/>
                  <a:moveTo>
                    <a:pt x="1227" y="27"/>
                  </a:moveTo>
                  <a:cubicBezTo>
                    <a:pt x="1227" y="29"/>
                    <a:pt x="1225" y="30"/>
                    <a:pt x="1226" y="32"/>
                  </a:cubicBezTo>
                  <a:cubicBezTo>
                    <a:pt x="1225" y="32"/>
                    <a:pt x="1224" y="34"/>
                    <a:pt x="1222" y="33"/>
                  </a:cubicBezTo>
                  <a:cubicBezTo>
                    <a:pt x="1224" y="31"/>
                    <a:pt x="1225" y="28"/>
                    <a:pt x="1227" y="27"/>
                  </a:cubicBezTo>
                  <a:close/>
                  <a:moveTo>
                    <a:pt x="1221" y="11"/>
                  </a:moveTo>
                  <a:cubicBezTo>
                    <a:pt x="1222" y="11"/>
                    <a:pt x="1222" y="12"/>
                    <a:pt x="1222" y="12"/>
                  </a:cubicBezTo>
                  <a:cubicBezTo>
                    <a:pt x="1223" y="13"/>
                    <a:pt x="1220" y="12"/>
                    <a:pt x="1221" y="11"/>
                  </a:cubicBezTo>
                  <a:close/>
                  <a:moveTo>
                    <a:pt x="1216" y="21"/>
                  </a:moveTo>
                  <a:cubicBezTo>
                    <a:pt x="1217" y="19"/>
                    <a:pt x="1219" y="21"/>
                    <a:pt x="1216" y="21"/>
                  </a:cubicBezTo>
                  <a:close/>
                  <a:moveTo>
                    <a:pt x="1215" y="28"/>
                  </a:moveTo>
                  <a:cubicBezTo>
                    <a:pt x="1216" y="26"/>
                    <a:pt x="1217" y="30"/>
                    <a:pt x="1215" y="28"/>
                  </a:cubicBezTo>
                  <a:close/>
                  <a:moveTo>
                    <a:pt x="1214" y="36"/>
                  </a:moveTo>
                  <a:cubicBezTo>
                    <a:pt x="1213" y="36"/>
                    <a:pt x="1213" y="36"/>
                    <a:pt x="1212" y="36"/>
                  </a:cubicBezTo>
                  <a:cubicBezTo>
                    <a:pt x="1212" y="34"/>
                    <a:pt x="1214" y="34"/>
                    <a:pt x="1214" y="36"/>
                  </a:cubicBezTo>
                  <a:close/>
                  <a:moveTo>
                    <a:pt x="1211" y="31"/>
                  </a:moveTo>
                  <a:cubicBezTo>
                    <a:pt x="1211" y="31"/>
                    <a:pt x="1210" y="31"/>
                    <a:pt x="1211" y="31"/>
                  </a:cubicBezTo>
                  <a:close/>
                  <a:moveTo>
                    <a:pt x="1201" y="51"/>
                  </a:moveTo>
                  <a:cubicBezTo>
                    <a:pt x="1201" y="50"/>
                    <a:pt x="1201" y="51"/>
                    <a:pt x="1201" y="51"/>
                  </a:cubicBezTo>
                  <a:close/>
                  <a:moveTo>
                    <a:pt x="1186" y="57"/>
                  </a:moveTo>
                  <a:cubicBezTo>
                    <a:pt x="1186" y="56"/>
                    <a:pt x="1187" y="55"/>
                    <a:pt x="1188" y="55"/>
                  </a:cubicBezTo>
                  <a:cubicBezTo>
                    <a:pt x="1188" y="57"/>
                    <a:pt x="1187" y="57"/>
                    <a:pt x="1186" y="57"/>
                  </a:cubicBezTo>
                  <a:close/>
                  <a:moveTo>
                    <a:pt x="1191" y="76"/>
                  </a:moveTo>
                  <a:cubicBezTo>
                    <a:pt x="1191" y="75"/>
                    <a:pt x="1193" y="77"/>
                    <a:pt x="1191" y="76"/>
                  </a:cubicBezTo>
                  <a:close/>
                  <a:moveTo>
                    <a:pt x="1191" y="51"/>
                  </a:moveTo>
                  <a:cubicBezTo>
                    <a:pt x="1191" y="50"/>
                    <a:pt x="1191" y="50"/>
                    <a:pt x="1191" y="50"/>
                  </a:cubicBezTo>
                  <a:cubicBezTo>
                    <a:pt x="1193" y="50"/>
                    <a:pt x="1193" y="50"/>
                    <a:pt x="1193" y="50"/>
                  </a:cubicBezTo>
                  <a:cubicBezTo>
                    <a:pt x="1194" y="51"/>
                    <a:pt x="1192" y="51"/>
                    <a:pt x="1191" y="51"/>
                  </a:cubicBezTo>
                  <a:close/>
                  <a:moveTo>
                    <a:pt x="1203" y="82"/>
                  </a:moveTo>
                  <a:cubicBezTo>
                    <a:pt x="1203" y="80"/>
                    <a:pt x="1204" y="81"/>
                    <a:pt x="1205" y="80"/>
                  </a:cubicBezTo>
                  <a:cubicBezTo>
                    <a:pt x="1206" y="80"/>
                    <a:pt x="1205" y="82"/>
                    <a:pt x="1203" y="82"/>
                  </a:cubicBezTo>
                  <a:close/>
                  <a:moveTo>
                    <a:pt x="1209" y="54"/>
                  </a:moveTo>
                  <a:cubicBezTo>
                    <a:pt x="1209" y="55"/>
                    <a:pt x="1207" y="57"/>
                    <a:pt x="1206" y="59"/>
                  </a:cubicBezTo>
                  <a:cubicBezTo>
                    <a:pt x="1203" y="59"/>
                    <a:pt x="1201" y="60"/>
                    <a:pt x="1199" y="60"/>
                  </a:cubicBezTo>
                  <a:cubicBezTo>
                    <a:pt x="1199" y="56"/>
                    <a:pt x="1204" y="60"/>
                    <a:pt x="1206" y="57"/>
                  </a:cubicBezTo>
                  <a:cubicBezTo>
                    <a:pt x="1206" y="54"/>
                    <a:pt x="1204" y="55"/>
                    <a:pt x="1202" y="55"/>
                  </a:cubicBezTo>
                  <a:cubicBezTo>
                    <a:pt x="1202" y="52"/>
                    <a:pt x="1206" y="54"/>
                    <a:pt x="1207" y="54"/>
                  </a:cubicBezTo>
                  <a:cubicBezTo>
                    <a:pt x="1208" y="52"/>
                    <a:pt x="1210" y="51"/>
                    <a:pt x="1212" y="50"/>
                  </a:cubicBezTo>
                  <a:cubicBezTo>
                    <a:pt x="1212" y="51"/>
                    <a:pt x="1209" y="54"/>
                    <a:pt x="1213" y="54"/>
                  </a:cubicBezTo>
                  <a:cubicBezTo>
                    <a:pt x="1212" y="56"/>
                    <a:pt x="1211" y="54"/>
                    <a:pt x="1209" y="54"/>
                  </a:cubicBezTo>
                  <a:close/>
                  <a:moveTo>
                    <a:pt x="1215" y="83"/>
                  </a:moveTo>
                  <a:cubicBezTo>
                    <a:pt x="1214" y="83"/>
                    <a:pt x="1214" y="82"/>
                    <a:pt x="1214" y="81"/>
                  </a:cubicBezTo>
                  <a:cubicBezTo>
                    <a:pt x="1215" y="81"/>
                    <a:pt x="1215" y="83"/>
                    <a:pt x="1215" y="83"/>
                  </a:cubicBezTo>
                  <a:close/>
                  <a:moveTo>
                    <a:pt x="1214" y="51"/>
                  </a:moveTo>
                  <a:cubicBezTo>
                    <a:pt x="1214" y="52"/>
                    <a:pt x="1216" y="49"/>
                    <a:pt x="1214" y="51"/>
                  </a:cubicBezTo>
                  <a:close/>
                  <a:moveTo>
                    <a:pt x="1209" y="47"/>
                  </a:moveTo>
                  <a:cubicBezTo>
                    <a:pt x="1208" y="45"/>
                    <a:pt x="1211" y="47"/>
                    <a:pt x="1212" y="45"/>
                  </a:cubicBezTo>
                  <a:cubicBezTo>
                    <a:pt x="1211" y="44"/>
                    <a:pt x="1210" y="42"/>
                    <a:pt x="1211" y="40"/>
                  </a:cubicBezTo>
                  <a:cubicBezTo>
                    <a:pt x="1212" y="42"/>
                    <a:pt x="1213" y="44"/>
                    <a:pt x="1215" y="42"/>
                  </a:cubicBezTo>
                  <a:cubicBezTo>
                    <a:pt x="1217" y="45"/>
                    <a:pt x="1212" y="47"/>
                    <a:pt x="1209" y="47"/>
                  </a:cubicBezTo>
                  <a:close/>
                  <a:moveTo>
                    <a:pt x="1216" y="32"/>
                  </a:moveTo>
                  <a:cubicBezTo>
                    <a:pt x="1217" y="30"/>
                    <a:pt x="1217" y="34"/>
                    <a:pt x="1216" y="32"/>
                  </a:cubicBezTo>
                  <a:close/>
                  <a:moveTo>
                    <a:pt x="1217" y="26"/>
                  </a:moveTo>
                  <a:cubicBezTo>
                    <a:pt x="1217" y="25"/>
                    <a:pt x="1217" y="25"/>
                    <a:pt x="1217" y="25"/>
                  </a:cubicBezTo>
                  <a:cubicBezTo>
                    <a:pt x="1218" y="25"/>
                    <a:pt x="1219" y="25"/>
                    <a:pt x="1219" y="26"/>
                  </a:cubicBezTo>
                  <a:lnTo>
                    <a:pt x="1217" y="26"/>
                  </a:lnTo>
                  <a:close/>
                  <a:moveTo>
                    <a:pt x="1219" y="26"/>
                  </a:moveTo>
                  <a:cubicBezTo>
                    <a:pt x="1219" y="25"/>
                    <a:pt x="1220" y="26"/>
                    <a:pt x="1219" y="26"/>
                  </a:cubicBezTo>
                  <a:close/>
                  <a:moveTo>
                    <a:pt x="1219" y="17"/>
                  </a:moveTo>
                  <a:cubicBezTo>
                    <a:pt x="1220" y="14"/>
                    <a:pt x="1222" y="14"/>
                    <a:pt x="1224" y="16"/>
                  </a:cubicBezTo>
                  <a:cubicBezTo>
                    <a:pt x="1223" y="18"/>
                    <a:pt x="1221" y="16"/>
                    <a:pt x="1219" y="17"/>
                  </a:cubicBezTo>
                  <a:close/>
                  <a:moveTo>
                    <a:pt x="1221" y="83"/>
                  </a:moveTo>
                  <a:cubicBezTo>
                    <a:pt x="1220" y="82"/>
                    <a:pt x="1220" y="81"/>
                    <a:pt x="1220" y="79"/>
                  </a:cubicBezTo>
                  <a:cubicBezTo>
                    <a:pt x="1222" y="80"/>
                    <a:pt x="1222" y="78"/>
                    <a:pt x="1224" y="79"/>
                  </a:cubicBezTo>
                  <a:cubicBezTo>
                    <a:pt x="1223" y="81"/>
                    <a:pt x="1222" y="82"/>
                    <a:pt x="1221" y="83"/>
                  </a:cubicBezTo>
                  <a:close/>
                  <a:moveTo>
                    <a:pt x="1224" y="81"/>
                  </a:moveTo>
                  <a:cubicBezTo>
                    <a:pt x="1224" y="80"/>
                    <a:pt x="1226" y="80"/>
                    <a:pt x="1228" y="79"/>
                  </a:cubicBezTo>
                  <a:cubicBezTo>
                    <a:pt x="1228" y="81"/>
                    <a:pt x="1225" y="82"/>
                    <a:pt x="1224" y="81"/>
                  </a:cubicBezTo>
                  <a:close/>
                  <a:moveTo>
                    <a:pt x="1238" y="83"/>
                  </a:moveTo>
                  <a:cubicBezTo>
                    <a:pt x="1238" y="82"/>
                    <a:pt x="1239" y="82"/>
                    <a:pt x="1240" y="82"/>
                  </a:cubicBezTo>
                  <a:cubicBezTo>
                    <a:pt x="1240" y="83"/>
                    <a:pt x="1239" y="84"/>
                    <a:pt x="1238" y="83"/>
                  </a:cubicBezTo>
                  <a:close/>
                  <a:moveTo>
                    <a:pt x="1252" y="82"/>
                  </a:moveTo>
                  <a:cubicBezTo>
                    <a:pt x="1251" y="84"/>
                    <a:pt x="1249" y="82"/>
                    <a:pt x="1249" y="83"/>
                  </a:cubicBezTo>
                  <a:cubicBezTo>
                    <a:pt x="1247" y="83"/>
                    <a:pt x="1251" y="81"/>
                    <a:pt x="1249" y="81"/>
                  </a:cubicBezTo>
                  <a:cubicBezTo>
                    <a:pt x="1249" y="80"/>
                    <a:pt x="1252" y="81"/>
                    <a:pt x="1252" y="82"/>
                  </a:cubicBezTo>
                  <a:close/>
                  <a:moveTo>
                    <a:pt x="1250" y="77"/>
                  </a:moveTo>
                  <a:cubicBezTo>
                    <a:pt x="1250" y="76"/>
                    <a:pt x="1252" y="76"/>
                    <a:pt x="1252" y="75"/>
                  </a:cubicBezTo>
                  <a:cubicBezTo>
                    <a:pt x="1253" y="75"/>
                    <a:pt x="1253" y="76"/>
                    <a:pt x="1254" y="76"/>
                  </a:cubicBezTo>
                  <a:cubicBezTo>
                    <a:pt x="1254" y="78"/>
                    <a:pt x="1251" y="78"/>
                    <a:pt x="1250" y="77"/>
                  </a:cubicBezTo>
                  <a:close/>
                  <a:moveTo>
                    <a:pt x="1268" y="72"/>
                  </a:moveTo>
                  <a:cubicBezTo>
                    <a:pt x="1270" y="70"/>
                    <a:pt x="1269" y="74"/>
                    <a:pt x="1268" y="72"/>
                  </a:cubicBezTo>
                  <a:close/>
                  <a:moveTo>
                    <a:pt x="1274" y="75"/>
                  </a:moveTo>
                  <a:cubicBezTo>
                    <a:pt x="1274" y="74"/>
                    <a:pt x="1275" y="73"/>
                    <a:pt x="1276" y="73"/>
                  </a:cubicBezTo>
                  <a:cubicBezTo>
                    <a:pt x="1276" y="74"/>
                    <a:pt x="1275" y="75"/>
                    <a:pt x="1274" y="75"/>
                  </a:cubicBezTo>
                  <a:close/>
                  <a:moveTo>
                    <a:pt x="1276" y="84"/>
                  </a:moveTo>
                  <a:cubicBezTo>
                    <a:pt x="1276" y="82"/>
                    <a:pt x="1278" y="85"/>
                    <a:pt x="1276" y="84"/>
                  </a:cubicBezTo>
                  <a:close/>
                  <a:moveTo>
                    <a:pt x="1284" y="48"/>
                  </a:moveTo>
                  <a:cubicBezTo>
                    <a:pt x="1285" y="48"/>
                    <a:pt x="1285" y="50"/>
                    <a:pt x="1283" y="50"/>
                  </a:cubicBezTo>
                  <a:cubicBezTo>
                    <a:pt x="1283" y="49"/>
                    <a:pt x="1284" y="49"/>
                    <a:pt x="1284" y="48"/>
                  </a:cubicBezTo>
                  <a:close/>
                  <a:moveTo>
                    <a:pt x="1281" y="63"/>
                  </a:moveTo>
                  <a:cubicBezTo>
                    <a:pt x="1284" y="63"/>
                    <a:pt x="1284" y="63"/>
                    <a:pt x="1284" y="63"/>
                  </a:cubicBezTo>
                  <a:cubicBezTo>
                    <a:pt x="1284" y="65"/>
                    <a:pt x="1281" y="65"/>
                    <a:pt x="1281" y="63"/>
                  </a:cubicBezTo>
                  <a:close/>
                  <a:moveTo>
                    <a:pt x="1283" y="81"/>
                  </a:moveTo>
                  <a:cubicBezTo>
                    <a:pt x="1282" y="79"/>
                    <a:pt x="1284" y="79"/>
                    <a:pt x="1284" y="79"/>
                  </a:cubicBezTo>
                  <a:cubicBezTo>
                    <a:pt x="1284" y="80"/>
                    <a:pt x="1284" y="81"/>
                    <a:pt x="1283" y="81"/>
                  </a:cubicBezTo>
                  <a:close/>
                  <a:moveTo>
                    <a:pt x="1283" y="61"/>
                  </a:moveTo>
                  <a:cubicBezTo>
                    <a:pt x="1282" y="59"/>
                    <a:pt x="1284" y="60"/>
                    <a:pt x="1284" y="59"/>
                  </a:cubicBezTo>
                  <a:cubicBezTo>
                    <a:pt x="1285" y="59"/>
                    <a:pt x="1284" y="60"/>
                    <a:pt x="1284" y="61"/>
                  </a:cubicBezTo>
                  <a:lnTo>
                    <a:pt x="1283" y="61"/>
                  </a:lnTo>
                  <a:close/>
                  <a:moveTo>
                    <a:pt x="1284" y="57"/>
                  </a:moveTo>
                  <a:cubicBezTo>
                    <a:pt x="1284" y="55"/>
                    <a:pt x="1285" y="54"/>
                    <a:pt x="1287" y="54"/>
                  </a:cubicBezTo>
                  <a:cubicBezTo>
                    <a:pt x="1286" y="55"/>
                    <a:pt x="1286" y="57"/>
                    <a:pt x="1284" y="57"/>
                  </a:cubicBezTo>
                  <a:close/>
                  <a:moveTo>
                    <a:pt x="1287" y="81"/>
                  </a:moveTo>
                  <a:cubicBezTo>
                    <a:pt x="1288" y="82"/>
                    <a:pt x="1288" y="81"/>
                    <a:pt x="1289" y="81"/>
                  </a:cubicBezTo>
                  <a:cubicBezTo>
                    <a:pt x="1290" y="82"/>
                    <a:pt x="1286" y="83"/>
                    <a:pt x="1287" y="81"/>
                  </a:cubicBezTo>
                  <a:close/>
                  <a:moveTo>
                    <a:pt x="1296" y="69"/>
                  </a:moveTo>
                  <a:cubicBezTo>
                    <a:pt x="1296" y="69"/>
                    <a:pt x="1294" y="69"/>
                    <a:pt x="1294" y="69"/>
                  </a:cubicBezTo>
                  <a:cubicBezTo>
                    <a:pt x="1294" y="68"/>
                    <a:pt x="1297" y="68"/>
                    <a:pt x="1296" y="69"/>
                  </a:cubicBezTo>
                  <a:close/>
                  <a:moveTo>
                    <a:pt x="1296" y="73"/>
                  </a:moveTo>
                  <a:cubicBezTo>
                    <a:pt x="1294" y="73"/>
                    <a:pt x="1294" y="72"/>
                    <a:pt x="1294" y="71"/>
                  </a:cubicBezTo>
                  <a:cubicBezTo>
                    <a:pt x="1295" y="71"/>
                    <a:pt x="1296" y="72"/>
                    <a:pt x="1296" y="73"/>
                  </a:cubicBezTo>
                  <a:close/>
                  <a:moveTo>
                    <a:pt x="1294" y="82"/>
                  </a:moveTo>
                  <a:cubicBezTo>
                    <a:pt x="1295" y="80"/>
                    <a:pt x="1297" y="80"/>
                    <a:pt x="1299" y="79"/>
                  </a:cubicBezTo>
                  <a:cubicBezTo>
                    <a:pt x="1299" y="82"/>
                    <a:pt x="1296" y="82"/>
                    <a:pt x="1294" y="82"/>
                  </a:cubicBezTo>
                  <a:close/>
                  <a:moveTo>
                    <a:pt x="1301" y="71"/>
                  </a:moveTo>
                  <a:cubicBezTo>
                    <a:pt x="1300" y="71"/>
                    <a:pt x="1300" y="71"/>
                    <a:pt x="1300" y="71"/>
                  </a:cubicBezTo>
                  <a:cubicBezTo>
                    <a:pt x="1300" y="69"/>
                    <a:pt x="1300" y="69"/>
                    <a:pt x="1300" y="69"/>
                  </a:cubicBezTo>
                  <a:cubicBezTo>
                    <a:pt x="1301" y="69"/>
                    <a:pt x="1301" y="69"/>
                    <a:pt x="1301" y="69"/>
                  </a:cubicBezTo>
                  <a:lnTo>
                    <a:pt x="1301" y="71"/>
                  </a:lnTo>
                  <a:close/>
                  <a:moveTo>
                    <a:pt x="1307" y="81"/>
                  </a:moveTo>
                  <a:cubicBezTo>
                    <a:pt x="1307" y="79"/>
                    <a:pt x="1309" y="80"/>
                    <a:pt x="1311" y="79"/>
                  </a:cubicBezTo>
                  <a:cubicBezTo>
                    <a:pt x="1311" y="81"/>
                    <a:pt x="1307" y="82"/>
                    <a:pt x="1307" y="81"/>
                  </a:cubicBezTo>
                  <a:close/>
                  <a:moveTo>
                    <a:pt x="1313" y="84"/>
                  </a:moveTo>
                  <a:cubicBezTo>
                    <a:pt x="1314" y="82"/>
                    <a:pt x="1317" y="85"/>
                    <a:pt x="1313" y="84"/>
                  </a:cubicBezTo>
                  <a:close/>
                  <a:moveTo>
                    <a:pt x="1366" y="68"/>
                  </a:moveTo>
                  <a:cubicBezTo>
                    <a:pt x="1369" y="69"/>
                    <a:pt x="1366" y="72"/>
                    <a:pt x="1366" y="68"/>
                  </a:cubicBezTo>
                  <a:close/>
                  <a:moveTo>
                    <a:pt x="1366" y="25"/>
                  </a:moveTo>
                  <a:cubicBezTo>
                    <a:pt x="1367" y="23"/>
                    <a:pt x="1370" y="26"/>
                    <a:pt x="1366" y="25"/>
                  </a:cubicBezTo>
                  <a:close/>
                  <a:moveTo>
                    <a:pt x="1369" y="37"/>
                  </a:moveTo>
                  <a:cubicBezTo>
                    <a:pt x="1369" y="35"/>
                    <a:pt x="1370" y="36"/>
                    <a:pt x="1371" y="36"/>
                  </a:cubicBezTo>
                  <a:cubicBezTo>
                    <a:pt x="1370" y="36"/>
                    <a:pt x="1370" y="37"/>
                    <a:pt x="1369" y="37"/>
                  </a:cubicBezTo>
                  <a:close/>
                  <a:moveTo>
                    <a:pt x="1387" y="10"/>
                  </a:moveTo>
                  <a:cubicBezTo>
                    <a:pt x="1387" y="12"/>
                    <a:pt x="1387" y="13"/>
                    <a:pt x="1385" y="13"/>
                  </a:cubicBezTo>
                  <a:cubicBezTo>
                    <a:pt x="1385" y="11"/>
                    <a:pt x="1385" y="10"/>
                    <a:pt x="1387" y="10"/>
                  </a:cubicBezTo>
                  <a:close/>
                  <a:moveTo>
                    <a:pt x="1385" y="8"/>
                  </a:moveTo>
                  <a:cubicBezTo>
                    <a:pt x="1388" y="8"/>
                    <a:pt x="1384" y="11"/>
                    <a:pt x="1385" y="8"/>
                  </a:cubicBezTo>
                  <a:close/>
                  <a:moveTo>
                    <a:pt x="1383" y="10"/>
                  </a:moveTo>
                  <a:cubicBezTo>
                    <a:pt x="1383" y="10"/>
                    <a:pt x="1383" y="10"/>
                    <a:pt x="1383" y="10"/>
                  </a:cubicBezTo>
                  <a:cubicBezTo>
                    <a:pt x="1383" y="10"/>
                    <a:pt x="1383" y="10"/>
                    <a:pt x="1383" y="10"/>
                  </a:cubicBezTo>
                  <a:close/>
                  <a:moveTo>
                    <a:pt x="1382" y="6"/>
                  </a:moveTo>
                  <a:cubicBezTo>
                    <a:pt x="1381" y="7"/>
                    <a:pt x="1381" y="10"/>
                    <a:pt x="1379" y="10"/>
                  </a:cubicBezTo>
                  <a:cubicBezTo>
                    <a:pt x="1379" y="7"/>
                    <a:pt x="1380" y="6"/>
                    <a:pt x="1382" y="6"/>
                  </a:cubicBezTo>
                  <a:close/>
                  <a:moveTo>
                    <a:pt x="1376" y="11"/>
                  </a:moveTo>
                  <a:cubicBezTo>
                    <a:pt x="1377" y="11"/>
                    <a:pt x="1377" y="11"/>
                    <a:pt x="1377" y="11"/>
                  </a:cubicBezTo>
                  <a:cubicBezTo>
                    <a:pt x="1377" y="12"/>
                    <a:pt x="1377" y="12"/>
                    <a:pt x="1377" y="12"/>
                  </a:cubicBezTo>
                  <a:cubicBezTo>
                    <a:pt x="1376" y="12"/>
                    <a:pt x="1376" y="12"/>
                    <a:pt x="1376" y="12"/>
                  </a:cubicBezTo>
                  <a:lnTo>
                    <a:pt x="1376" y="11"/>
                  </a:lnTo>
                  <a:close/>
                  <a:moveTo>
                    <a:pt x="1373" y="13"/>
                  </a:moveTo>
                  <a:cubicBezTo>
                    <a:pt x="1374" y="13"/>
                    <a:pt x="1374" y="14"/>
                    <a:pt x="1374" y="16"/>
                  </a:cubicBezTo>
                  <a:cubicBezTo>
                    <a:pt x="1372" y="16"/>
                    <a:pt x="1373" y="14"/>
                    <a:pt x="1373" y="13"/>
                  </a:cubicBezTo>
                  <a:close/>
                  <a:moveTo>
                    <a:pt x="1373" y="27"/>
                  </a:moveTo>
                  <a:cubicBezTo>
                    <a:pt x="1373" y="29"/>
                    <a:pt x="1370" y="30"/>
                    <a:pt x="1372" y="32"/>
                  </a:cubicBezTo>
                  <a:cubicBezTo>
                    <a:pt x="1371" y="32"/>
                    <a:pt x="1370" y="34"/>
                    <a:pt x="1368" y="33"/>
                  </a:cubicBezTo>
                  <a:cubicBezTo>
                    <a:pt x="1370" y="31"/>
                    <a:pt x="1370" y="28"/>
                    <a:pt x="1373" y="27"/>
                  </a:cubicBezTo>
                  <a:close/>
                  <a:moveTo>
                    <a:pt x="1366" y="11"/>
                  </a:moveTo>
                  <a:cubicBezTo>
                    <a:pt x="1367" y="11"/>
                    <a:pt x="1368" y="12"/>
                    <a:pt x="1368" y="12"/>
                  </a:cubicBezTo>
                  <a:cubicBezTo>
                    <a:pt x="1369" y="13"/>
                    <a:pt x="1366" y="12"/>
                    <a:pt x="1366" y="11"/>
                  </a:cubicBezTo>
                  <a:close/>
                  <a:moveTo>
                    <a:pt x="1362" y="21"/>
                  </a:moveTo>
                  <a:cubicBezTo>
                    <a:pt x="1362" y="19"/>
                    <a:pt x="1365" y="21"/>
                    <a:pt x="1362" y="21"/>
                  </a:cubicBezTo>
                  <a:close/>
                  <a:moveTo>
                    <a:pt x="1361" y="28"/>
                  </a:moveTo>
                  <a:cubicBezTo>
                    <a:pt x="1362" y="26"/>
                    <a:pt x="1363" y="30"/>
                    <a:pt x="1361" y="28"/>
                  </a:cubicBezTo>
                  <a:close/>
                  <a:moveTo>
                    <a:pt x="1360" y="36"/>
                  </a:moveTo>
                  <a:cubicBezTo>
                    <a:pt x="1359" y="36"/>
                    <a:pt x="1358" y="36"/>
                    <a:pt x="1358" y="36"/>
                  </a:cubicBezTo>
                  <a:cubicBezTo>
                    <a:pt x="1358" y="34"/>
                    <a:pt x="1360" y="34"/>
                    <a:pt x="1360" y="36"/>
                  </a:cubicBezTo>
                  <a:close/>
                  <a:moveTo>
                    <a:pt x="1356" y="31"/>
                  </a:moveTo>
                  <a:cubicBezTo>
                    <a:pt x="1357" y="31"/>
                    <a:pt x="1356" y="31"/>
                    <a:pt x="1356" y="31"/>
                  </a:cubicBezTo>
                  <a:close/>
                  <a:moveTo>
                    <a:pt x="1347" y="51"/>
                  </a:moveTo>
                  <a:cubicBezTo>
                    <a:pt x="1347" y="50"/>
                    <a:pt x="1347" y="51"/>
                    <a:pt x="1347" y="51"/>
                  </a:cubicBezTo>
                  <a:close/>
                  <a:moveTo>
                    <a:pt x="1332" y="57"/>
                  </a:moveTo>
                  <a:cubicBezTo>
                    <a:pt x="1332" y="56"/>
                    <a:pt x="1333" y="55"/>
                    <a:pt x="1334" y="55"/>
                  </a:cubicBezTo>
                  <a:cubicBezTo>
                    <a:pt x="1334" y="57"/>
                    <a:pt x="1333" y="57"/>
                    <a:pt x="1332" y="57"/>
                  </a:cubicBezTo>
                  <a:close/>
                  <a:moveTo>
                    <a:pt x="1337" y="76"/>
                  </a:moveTo>
                  <a:cubicBezTo>
                    <a:pt x="1337" y="75"/>
                    <a:pt x="1339" y="77"/>
                    <a:pt x="1337" y="76"/>
                  </a:cubicBezTo>
                  <a:close/>
                  <a:moveTo>
                    <a:pt x="1337" y="51"/>
                  </a:moveTo>
                  <a:cubicBezTo>
                    <a:pt x="1337" y="50"/>
                    <a:pt x="1337" y="50"/>
                    <a:pt x="1337" y="50"/>
                  </a:cubicBezTo>
                  <a:cubicBezTo>
                    <a:pt x="1339" y="50"/>
                    <a:pt x="1339" y="50"/>
                    <a:pt x="1339" y="50"/>
                  </a:cubicBezTo>
                  <a:cubicBezTo>
                    <a:pt x="1340" y="51"/>
                    <a:pt x="1338" y="51"/>
                    <a:pt x="1337" y="51"/>
                  </a:cubicBezTo>
                  <a:close/>
                  <a:moveTo>
                    <a:pt x="1349" y="82"/>
                  </a:moveTo>
                  <a:cubicBezTo>
                    <a:pt x="1349" y="80"/>
                    <a:pt x="1350" y="81"/>
                    <a:pt x="1350" y="80"/>
                  </a:cubicBezTo>
                  <a:cubicBezTo>
                    <a:pt x="1351" y="80"/>
                    <a:pt x="1350" y="82"/>
                    <a:pt x="1349" y="82"/>
                  </a:cubicBezTo>
                  <a:close/>
                  <a:moveTo>
                    <a:pt x="1355" y="54"/>
                  </a:moveTo>
                  <a:cubicBezTo>
                    <a:pt x="1355" y="55"/>
                    <a:pt x="1352" y="57"/>
                    <a:pt x="1352" y="59"/>
                  </a:cubicBezTo>
                  <a:cubicBezTo>
                    <a:pt x="1349" y="59"/>
                    <a:pt x="1347" y="60"/>
                    <a:pt x="1344" y="60"/>
                  </a:cubicBezTo>
                  <a:cubicBezTo>
                    <a:pt x="1345" y="56"/>
                    <a:pt x="1350" y="60"/>
                    <a:pt x="1352" y="57"/>
                  </a:cubicBezTo>
                  <a:cubicBezTo>
                    <a:pt x="1352" y="54"/>
                    <a:pt x="1350" y="55"/>
                    <a:pt x="1348" y="55"/>
                  </a:cubicBezTo>
                  <a:cubicBezTo>
                    <a:pt x="1348" y="52"/>
                    <a:pt x="1352" y="54"/>
                    <a:pt x="1353" y="54"/>
                  </a:cubicBezTo>
                  <a:cubicBezTo>
                    <a:pt x="1354" y="52"/>
                    <a:pt x="1356" y="51"/>
                    <a:pt x="1358" y="50"/>
                  </a:cubicBezTo>
                  <a:cubicBezTo>
                    <a:pt x="1358" y="51"/>
                    <a:pt x="1355" y="54"/>
                    <a:pt x="1359" y="54"/>
                  </a:cubicBezTo>
                  <a:cubicBezTo>
                    <a:pt x="1358" y="56"/>
                    <a:pt x="1357" y="54"/>
                    <a:pt x="1355" y="54"/>
                  </a:cubicBezTo>
                  <a:close/>
                  <a:moveTo>
                    <a:pt x="1361" y="83"/>
                  </a:moveTo>
                  <a:cubicBezTo>
                    <a:pt x="1360" y="83"/>
                    <a:pt x="1360" y="82"/>
                    <a:pt x="1360" y="81"/>
                  </a:cubicBezTo>
                  <a:cubicBezTo>
                    <a:pt x="1361" y="81"/>
                    <a:pt x="1361" y="83"/>
                    <a:pt x="1361" y="83"/>
                  </a:cubicBezTo>
                  <a:close/>
                  <a:moveTo>
                    <a:pt x="1360" y="51"/>
                  </a:moveTo>
                  <a:cubicBezTo>
                    <a:pt x="1359" y="52"/>
                    <a:pt x="1361" y="49"/>
                    <a:pt x="1360" y="51"/>
                  </a:cubicBezTo>
                  <a:close/>
                  <a:moveTo>
                    <a:pt x="1355" y="47"/>
                  </a:moveTo>
                  <a:cubicBezTo>
                    <a:pt x="1354" y="45"/>
                    <a:pt x="1357" y="47"/>
                    <a:pt x="1358" y="45"/>
                  </a:cubicBezTo>
                  <a:cubicBezTo>
                    <a:pt x="1357" y="44"/>
                    <a:pt x="1356" y="42"/>
                    <a:pt x="1357" y="40"/>
                  </a:cubicBezTo>
                  <a:cubicBezTo>
                    <a:pt x="1358" y="42"/>
                    <a:pt x="1359" y="44"/>
                    <a:pt x="1361" y="42"/>
                  </a:cubicBezTo>
                  <a:cubicBezTo>
                    <a:pt x="1362" y="45"/>
                    <a:pt x="1358" y="47"/>
                    <a:pt x="1355" y="47"/>
                  </a:cubicBezTo>
                  <a:close/>
                  <a:moveTo>
                    <a:pt x="1362" y="32"/>
                  </a:moveTo>
                  <a:cubicBezTo>
                    <a:pt x="1363" y="30"/>
                    <a:pt x="1363" y="34"/>
                    <a:pt x="1362" y="32"/>
                  </a:cubicBezTo>
                  <a:close/>
                  <a:moveTo>
                    <a:pt x="1363" y="26"/>
                  </a:moveTo>
                  <a:cubicBezTo>
                    <a:pt x="1363" y="25"/>
                    <a:pt x="1363" y="25"/>
                    <a:pt x="1363" y="25"/>
                  </a:cubicBezTo>
                  <a:cubicBezTo>
                    <a:pt x="1364" y="25"/>
                    <a:pt x="1365" y="25"/>
                    <a:pt x="1365" y="26"/>
                  </a:cubicBezTo>
                  <a:lnTo>
                    <a:pt x="1363" y="26"/>
                  </a:lnTo>
                  <a:close/>
                  <a:moveTo>
                    <a:pt x="1365" y="26"/>
                  </a:moveTo>
                  <a:cubicBezTo>
                    <a:pt x="1365" y="25"/>
                    <a:pt x="1366" y="26"/>
                    <a:pt x="1365" y="26"/>
                  </a:cubicBezTo>
                  <a:close/>
                  <a:moveTo>
                    <a:pt x="1365" y="17"/>
                  </a:moveTo>
                  <a:cubicBezTo>
                    <a:pt x="1366" y="14"/>
                    <a:pt x="1368" y="14"/>
                    <a:pt x="1369" y="16"/>
                  </a:cubicBezTo>
                  <a:cubicBezTo>
                    <a:pt x="1368" y="18"/>
                    <a:pt x="1367" y="16"/>
                    <a:pt x="1365" y="17"/>
                  </a:cubicBezTo>
                  <a:close/>
                  <a:moveTo>
                    <a:pt x="1366" y="83"/>
                  </a:moveTo>
                  <a:cubicBezTo>
                    <a:pt x="1366" y="82"/>
                    <a:pt x="1366" y="81"/>
                    <a:pt x="1366" y="79"/>
                  </a:cubicBezTo>
                  <a:cubicBezTo>
                    <a:pt x="1368" y="80"/>
                    <a:pt x="1368" y="78"/>
                    <a:pt x="1369" y="79"/>
                  </a:cubicBezTo>
                  <a:cubicBezTo>
                    <a:pt x="1369" y="81"/>
                    <a:pt x="1368" y="82"/>
                    <a:pt x="1366" y="83"/>
                  </a:cubicBezTo>
                  <a:close/>
                  <a:moveTo>
                    <a:pt x="1369" y="81"/>
                  </a:moveTo>
                  <a:cubicBezTo>
                    <a:pt x="1370" y="80"/>
                    <a:pt x="1372" y="80"/>
                    <a:pt x="1374" y="79"/>
                  </a:cubicBezTo>
                  <a:cubicBezTo>
                    <a:pt x="1374" y="81"/>
                    <a:pt x="1371" y="82"/>
                    <a:pt x="1369" y="81"/>
                  </a:cubicBezTo>
                  <a:close/>
                  <a:moveTo>
                    <a:pt x="1384" y="83"/>
                  </a:moveTo>
                  <a:cubicBezTo>
                    <a:pt x="1384" y="82"/>
                    <a:pt x="1385" y="82"/>
                    <a:pt x="1386" y="82"/>
                  </a:cubicBezTo>
                  <a:cubicBezTo>
                    <a:pt x="1386" y="83"/>
                    <a:pt x="1385" y="84"/>
                    <a:pt x="1384" y="83"/>
                  </a:cubicBezTo>
                  <a:close/>
                  <a:moveTo>
                    <a:pt x="1397" y="82"/>
                  </a:moveTo>
                  <a:cubicBezTo>
                    <a:pt x="1397" y="84"/>
                    <a:pt x="1395" y="82"/>
                    <a:pt x="1395" y="83"/>
                  </a:cubicBezTo>
                  <a:cubicBezTo>
                    <a:pt x="1393" y="83"/>
                    <a:pt x="1397" y="81"/>
                    <a:pt x="1395" y="81"/>
                  </a:cubicBezTo>
                  <a:cubicBezTo>
                    <a:pt x="1395" y="80"/>
                    <a:pt x="1398" y="81"/>
                    <a:pt x="1397" y="82"/>
                  </a:cubicBezTo>
                  <a:close/>
                  <a:moveTo>
                    <a:pt x="1396" y="77"/>
                  </a:moveTo>
                  <a:cubicBezTo>
                    <a:pt x="1396" y="76"/>
                    <a:pt x="1398" y="76"/>
                    <a:pt x="1398" y="75"/>
                  </a:cubicBezTo>
                  <a:cubicBezTo>
                    <a:pt x="1399" y="75"/>
                    <a:pt x="1399" y="76"/>
                    <a:pt x="1400" y="76"/>
                  </a:cubicBezTo>
                  <a:cubicBezTo>
                    <a:pt x="1400" y="78"/>
                    <a:pt x="1397" y="78"/>
                    <a:pt x="1396" y="77"/>
                  </a:cubicBezTo>
                  <a:close/>
                  <a:moveTo>
                    <a:pt x="1414" y="72"/>
                  </a:moveTo>
                  <a:cubicBezTo>
                    <a:pt x="1416" y="70"/>
                    <a:pt x="1415" y="74"/>
                    <a:pt x="1414" y="72"/>
                  </a:cubicBezTo>
                  <a:close/>
                  <a:moveTo>
                    <a:pt x="1420" y="75"/>
                  </a:moveTo>
                  <a:cubicBezTo>
                    <a:pt x="1420" y="74"/>
                    <a:pt x="1420" y="73"/>
                    <a:pt x="1422" y="73"/>
                  </a:cubicBezTo>
                  <a:cubicBezTo>
                    <a:pt x="1422" y="74"/>
                    <a:pt x="1421" y="75"/>
                    <a:pt x="1420" y="75"/>
                  </a:cubicBezTo>
                  <a:close/>
                  <a:moveTo>
                    <a:pt x="1421" y="84"/>
                  </a:moveTo>
                  <a:cubicBezTo>
                    <a:pt x="1421" y="82"/>
                    <a:pt x="1424" y="85"/>
                    <a:pt x="1421" y="84"/>
                  </a:cubicBezTo>
                  <a:close/>
                  <a:moveTo>
                    <a:pt x="1430" y="48"/>
                  </a:moveTo>
                  <a:cubicBezTo>
                    <a:pt x="1431" y="48"/>
                    <a:pt x="1431" y="50"/>
                    <a:pt x="1429" y="50"/>
                  </a:cubicBezTo>
                  <a:cubicBezTo>
                    <a:pt x="1429" y="49"/>
                    <a:pt x="1430" y="49"/>
                    <a:pt x="1430" y="48"/>
                  </a:cubicBezTo>
                  <a:close/>
                  <a:moveTo>
                    <a:pt x="1427" y="63"/>
                  </a:moveTo>
                  <a:cubicBezTo>
                    <a:pt x="1430" y="63"/>
                    <a:pt x="1430" y="63"/>
                    <a:pt x="1430" y="63"/>
                  </a:cubicBezTo>
                  <a:cubicBezTo>
                    <a:pt x="1430" y="65"/>
                    <a:pt x="1427" y="65"/>
                    <a:pt x="1427" y="63"/>
                  </a:cubicBezTo>
                  <a:close/>
                  <a:moveTo>
                    <a:pt x="1429" y="81"/>
                  </a:moveTo>
                  <a:cubicBezTo>
                    <a:pt x="1428" y="79"/>
                    <a:pt x="1429" y="79"/>
                    <a:pt x="1430" y="79"/>
                  </a:cubicBezTo>
                  <a:cubicBezTo>
                    <a:pt x="1430" y="80"/>
                    <a:pt x="1430" y="81"/>
                    <a:pt x="1429" y="81"/>
                  </a:cubicBezTo>
                  <a:close/>
                  <a:moveTo>
                    <a:pt x="1429" y="61"/>
                  </a:moveTo>
                  <a:cubicBezTo>
                    <a:pt x="1428" y="59"/>
                    <a:pt x="1430" y="60"/>
                    <a:pt x="1430" y="59"/>
                  </a:cubicBezTo>
                  <a:cubicBezTo>
                    <a:pt x="1430" y="59"/>
                    <a:pt x="1430" y="60"/>
                    <a:pt x="1430" y="61"/>
                  </a:cubicBezTo>
                  <a:lnTo>
                    <a:pt x="1429" y="61"/>
                  </a:lnTo>
                  <a:close/>
                  <a:moveTo>
                    <a:pt x="1430" y="57"/>
                  </a:moveTo>
                  <a:cubicBezTo>
                    <a:pt x="1430" y="55"/>
                    <a:pt x="1431" y="54"/>
                    <a:pt x="1433" y="54"/>
                  </a:cubicBezTo>
                  <a:cubicBezTo>
                    <a:pt x="1432" y="55"/>
                    <a:pt x="1431" y="57"/>
                    <a:pt x="1430" y="57"/>
                  </a:cubicBezTo>
                  <a:close/>
                  <a:moveTo>
                    <a:pt x="1433" y="81"/>
                  </a:moveTo>
                  <a:cubicBezTo>
                    <a:pt x="1434" y="82"/>
                    <a:pt x="1433" y="81"/>
                    <a:pt x="1435" y="81"/>
                  </a:cubicBezTo>
                  <a:cubicBezTo>
                    <a:pt x="1435" y="82"/>
                    <a:pt x="1432" y="83"/>
                    <a:pt x="1433" y="81"/>
                  </a:cubicBezTo>
                  <a:close/>
                  <a:moveTo>
                    <a:pt x="1442" y="69"/>
                  </a:moveTo>
                  <a:cubicBezTo>
                    <a:pt x="1442" y="69"/>
                    <a:pt x="1440" y="69"/>
                    <a:pt x="1440" y="69"/>
                  </a:cubicBezTo>
                  <a:cubicBezTo>
                    <a:pt x="1440" y="68"/>
                    <a:pt x="1443" y="68"/>
                    <a:pt x="1442" y="69"/>
                  </a:cubicBezTo>
                  <a:close/>
                  <a:moveTo>
                    <a:pt x="1442" y="73"/>
                  </a:moveTo>
                  <a:cubicBezTo>
                    <a:pt x="1440" y="73"/>
                    <a:pt x="1440" y="72"/>
                    <a:pt x="1440" y="71"/>
                  </a:cubicBezTo>
                  <a:cubicBezTo>
                    <a:pt x="1441" y="71"/>
                    <a:pt x="1442" y="72"/>
                    <a:pt x="1442" y="73"/>
                  </a:cubicBezTo>
                  <a:close/>
                  <a:moveTo>
                    <a:pt x="1440" y="82"/>
                  </a:moveTo>
                  <a:cubicBezTo>
                    <a:pt x="1441" y="80"/>
                    <a:pt x="1443" y="80"/>
                    <a:pt x="1445" y="79"/>
                  </a:cubicBezTo>
                  <a:cubicBezTo>
                    <a:pt x="1445" y="82"/>
                    <a:pt x="1442" y="82"/>
                    <a:pt x="1440" y="82"/>
                  </a:cubicBezTo>
                  <a:close/>
                  <a:moveTo>
                    <a:pt x="1447" y="71"/>
                  </a:moveTo>
                  <a:cubicBezTo>
                    <a:pt x="1446" y="71"/>
                    <a:pt x="1446" y="71"/>
                    <a:pt x="1446" y="71"/>
                  </a:cubicBezTo>
                  <a:cubicBezTo>
                    <a:pt x="1446" y="69"/>
                    <a:pt x="1446" y="69"/>
                    <a:pt x="1446" y="69"/>
                  </a:cubicBezTo>
                  <a:cubicBezTo>
                    <a:pt x="1447" y="69"/>
                    <a:pt x="1447" y="69"/>
                    <a:pt x="1447" y="69"/>
                  </a:cubicBezTo>
                  <a:lnTo>
                    <a:pt x="1447" y="71"/>
                  </a:lnTo>
                  <a:close/>
                  <a:moveTo>
                    <a:pt x="1452" y="81"/>
                  </a:moveTo>
                  <a:cubicBezTo>
                    <a:pt x="1453" y="79"/>
                    <a:pt x="1455" y="80"/>
                    <a:pt x="1457" y="79"/>
                  </a:cubicBezTo>
                  <a:cubicBezTo>
                    <a:pt x="1456" y="81"/>
                    <a:pt x="1453" y="82"/>
                    <a:pt x="1452" y="81"/>
                  </a:cubicBezTo>
                  <a:close/>
                  <a:moveTo>
                    <a:pt x="1459" y="84"/>
                  </a:moveTo>
                  <a:cubicBezTo>
                    <a:pt x="1460" y="82"/>
                    <a:pt x="1462" y="85"/>
                    <a:pt x="1459" y="84"/>
                  </a:cubicBezTo>
                  <a:close/>
                  <a:moveTo>
                    <a:pt x="1512" y="68"/>
                  </a:moveTo>
                  <a:cubicBezTo>
                    <a:pt x="1515" y="69"/>
                    <a:pt x="1512" y="72"/>
                    <a:pt x="1512" y="68"/>
                  </a:cubicBezTo>
                  <a:close/>
                  <a:moveTo>
                    <a:pt x="1512" y="25"/>
                  </a:moveTo>
                  <a:cubicBezTo>
                    <a:pt x="1513" y="23"/>
                    <a:pt x="1515" y="26"/>
                    <a:pt x="1512" y="25"/>
                  </a:cubicBezTo>
                  <a:close/>
                  <a:moveTo>
                    <a:pt x="1515" y="37"/>
                  </a:moveTo>
                  <a:cubicBezTo>
                    <a:pt x="1514" y="35"/>
                    <a:pt x="1516" y="36"/>
                    <a:pt x="1516" y="36"/>
                  </a:cubicBezTo>
                  <a:cubicBezTo>
                    <a:pt x="1516" y="36"/>
                    <a:pt x="1516" y="37"/>
                    <a:pt x="1515" y="37"/>
                  </a:cubicBezTo>
                  <a:close/>
                  <a:moveTo>
                    <a:pt x="1533" y="10"/>
                  </a:moveTo>
                  <a:cubicBezTo>
                    <a:pt x="1533" y="12"/>
                    <a:pt x="1533" y="13"/>
                    <a:pt x="1531" y="13"/>
                  </a:cubicBezTo>
                  <a:cubicBezTo>
                    <a:pt x="1531" y="11"/>
                    <a:pt x="1531" y="10"/>
                    <a:pt x="1533" y="10"/>
                  </a:cubicBezTo>
                  <a:close/>
                  <a:moveTo>
                    <a:pt x="1531" y="8"/>
                  </a:moveTo>
                  <a:cubicBezTo>
                    <a:pt x="1533" y="8"/>
                    <a:pt x="1530" y="11"/>
                    <a:pt x="1531" y="8"/>
                  </a:cubicBezTo>
                  <a:close/>
                  <a:moveTo>
                    <a:pt x="1529" y="10"/>
                  </a:moveTo>
                  <a:cubicBezTo>
                    <a:pt x="1529" y="10"/>
                    <a:pt x="1529" y="10"/>
                    <a:pt x="1529" y="10"/>
                  </a:cubicBezTo>
                  <a:cubicBezTo>
                    <a:pt x="1529" y="10"/>
                    <a:pt x="1529" y="10"/>
                    <a:pt x="1529" y="10"/>
                  </a:cubicBezTo>
                  <a:close/>
                  <a:moveTo>
                    <a:pt x="1528" y="6"/>
                  </a:moveTo>
                  <a:cubicBezTo>
                    <a:pt x="1526" y="7"/>
                    <a:pt x="1527" y="10"/>
                    <a:pt x="1525" y="10"/>
                  </a:cubicBezTo>
                  <a:cubicBezTo>
                    <a:pt x="1525" y="7"/>
                    <a:pt x="1525" y="6"/>
                    <a:pt x="1528" y="6"/>
                  </a:cubicBezTo>
                  <a:close/>
                  <a:moveTo>
                    <a:pt x="1522" y="11"/>
                  </a:moveTo>
                  <a:cubicBezTo>
                    <a:pt x="1523" y="11"/>
                    <a:pt x="1523" y="11"/>
                    <a:pt x="1523" y="11"/>
                  </a:cubicBezTo>
                  <a:cubicBezTo>
                    <a:pt x="1523" y="12"/>
                    <a:pt x="1523" y="12"/>
                    <a:pt x="1523" y="12"/>
                  </a:cubicBezTo>
                  <a:cubicBezTo>
                    <a:pt x="1522" y="12"/>
                    <a:pt x="1522" y="12"/>
                    <a:pt x="1522" y="12"/>
                  </a:cubicBezTo>
                  <a:lnTo>
                    <a:pt x="1522" y="11"/>
                  </a:lnTo>
                  <a:close/>
                  <a:moveTo>
                    <a:pt x="1519" y="13"/>
                  </a:moveTo>
                  <a:cubicBezTo>
                    <a:pt x="1520" y="13"/>
                    <a:pt x="1520" y="14"/>
                    <a:pt x="1520" y="16"/>
                  </a:cubicBezTo>
                  <a:cubicBezTo>
                    <a:pt x="1518" y="16"/>
                    <a:pt x="1519" y="14"/>
                    <a:pt x="1519" y="13"/>
                  </a:cubicBezTo>
                  <a:close/>
                  <a:moveTo>
                    <a:pt x="1519" y="27"/>
                  </a:moveTo>
                  <a:cubicBezTo>
                    <a:pt x="1519" y="29"/>
                    <a:pt x="1516" y="30"/>
                    <a:pt x="1518" y="32"/>
                  </a:cubicBezTo>
                  <a:cubicBezTo>
                    <a:pt x="1516" y="32"/>
                    <a:pt x="1515" y="34"/>
                    <a:pt x="1514" y="33"/>
                  </a:cubicBezTo>
                  <a:cubicBezTo>
                    <a:pt x="1516" y="31"/>
                    <a:pt x="1516" y="28"/>
                    <a:pt x="1519" y="27"/>
                  </a:cubicBezTo>
                  <a:close/>
                  <a:moveTo>
                    <a:pt x="1512" y="11"/>
                  </a:moveTo>
                  <a:cubicBezTo>
                    <a:pt x="1513" y="11"/>
                    <a:pt x="1513" y="12"/>
                    <a:pt x="1514" y="12"/>
                  </a:cubicBezTo>
                  <a:cubicBezTo>
                    <a:pt x="1514" y="13"/>
                    <a:pt x="1511" y="12"/>
                    <a:pt x="1512" y="11"/>
                  </a:cubicBezTo>
                  <a:close/>
                  <a:moveTo>
                    <a:pt x="1508" y="21"/>
                  </a:moveTo>
                  <a:cubicBezTo>
                    <a:pt x="1508" y="19"/>
                    <a:pt x="1511" y="21"/>
                    <a:pt x="1508" y="21"/>
                  </a:cubicBezTo>
                  <a:close/>
                  <a:moveTo>
                    <a:pt x="1507" y="28"/>
                  </a:moveTo>
                  <a:cubicBezTo>
                    <a:pt x="1508" y="26"/>
                    <a:pt x="1509" y="30"/>
                    <a:pt x="1507" y="28"/>
                  </a:cubicBezTo>
                  <a:close/>
                  <a:moveTo>
                    <a:pt x="1506" y="36"/>
                  </a:moveTo>
                  <a:cubicBezTo>
                    <a:pt x="1505" y="36"/>
                    <a:pt x="1504" y="36"/>
                    <a:pt x="1503" y="36"/>
                  </a:cubicBezTo>
                  <a:cubicBezTo>
                    <a:pt x="1503" y="34"/>
                    <a:pt x="1506" y="34"/>
                    <a:pt x="1506" y="36"/>
                  </a:cubicBezTo>
                  <a:close/>
                  <a:moveTo>
                    <a:pt x="1502" y="31"/>
                  </a:moveTo>
                  <a:cubicBezTo>
                    <a:pt x="1503" y="31"/>
                    <a:pt x="1502" y="31"/>
                    <a:pt x="1502" y="31"/>
                  </a:cubicBezTo>
                  <a:close/>
                  <a:moveTo>
                    <a:pt x="1493" y="51"/>
                  </a:moveTo>
                  <a:cubicBezTo>
                    <a:pt x="1492" y="50"/>
                    <a:pt x="1493" y="51"/>
                    <a:pt x="1493" y="51"/>
                  </a:cubicBezTo>
                  <a:close/>
                  <a:moveTo>
                    <a:pt x="1478" y="57"/>
                  </a:moveTo>
                  <a:cubicBezTo>
                    <a:pt x="1478" y="56"/>
                    <a:pt x="1478" y="55"/>
                    <a:pt x="1480" y="55"/>
                  </a:cubicBezTo>
                  <a:cubicBezTo>
                    <a:pt x="1480" y="57"/>
                    <a:pt x="1479" y="57"/>
                    <a:pt x="1478" y="57"/>
                  </a:cubicBezTo>
                  <a:close/>
                  <a:moveTo>
                    <a:pt x="1483" y="76"/>
                  </a:moveTo>
                  <a:cubicBezTo>
                    <a:pt x="1483" y="75"/>
                    <a:pt x="1485" y="77"/>
                    <a:pt x="1483" y="76"/>
                  </a:cubicBezTo>
                  <a:close/>
                  <a:moveTo>
                    <a:pt x="1483" y="51"/>
                  </a:moveTo>
                  <a:cubicBezTo>
                    <a:pt x="1483" y="50"/>
                    <a:pt x="1483" y="50"/>
                    <a:pt x="1483" y="50"/>
                  </a:cubicBezTo>
                  <a:cubicBezTo>
                    <a:pt x="1485" y="50"/>
                    <a:pt x="1485" y="50"/>
                    <a:pt x="1485" y="50"/>
                  </a:cubicBezTo>
                  <a:cubicBezTo>
                    <a:pt x="1485" y="51"/>
                    <a:pt x="1484" y="51"/>
                    <a:pt x="1483" y="51"/>
                  </a:cubicBezTo>
                  <a:close/>
                  <a:moveTo>
                    <a:pt x="1495" y="82"/>
                  </a:moveTo>
                  <a:cubicBezTo>
                    <a:pt x="1495" y="80"/>
                    <a:pt x="1496" y="81"/>
                    <a:pt x="1496" y="80"/>
                  </a:cubicBezTo>
                  <a:cubicBezTo>
                    <a:pt x="1497" y="80"/>
                    <a:pt x="1496" y="82"/>
                    <a:pt x="1495" y="82"/>
                  </a:cubicBezTo>
                  <a:close/>
                  <a:moveTo>
                    <a:pt x="1501" y="54"/>
                  </a:moveTo>
                  <a:cubicBezTo>
                    <a:pt x="1501" y="55"/>
                    <a:pt x="1498" y="57"/>
                    <a:pt x="1497" y="59"/>
                  </a:cubicBezTo>
                  <a:cubicBezTo>
                    <a:pt x="1495" y="59"/>
                    <a:pt x="1492" y="60"/>
                    <a:pt x="1490" y="60"/>
                  </a:cubicBezTo>
                  <a:cubicBezTo>
                    <a:pt x="1491" y="56"/>
                    <a:pt x="1496" y="60"/>
                    <a:pt x="1497" y="57"/>
                  </a:cubicBezTo>
                  <a:cubicBezTo>
                    <a:pt x="1497" y="54"/>
                    <a:pt x="1496" y="55"/>
                    <a:pt x="1494" y="55"/>
                  </a:cubicBezTo>
                  <a:cubicBezTo>
                    <a:pt x="1494" y="52"/>
                    <a:pt x="1498" y="54"/>
                    <a:pt x="1499" y="54"/>
                  </a:cubicBezTo>
                  <a:cubicBezTo>
                    <a:pt x="1500" y="52"/>
                    <a:pt x="1502" y="51"/>
                    <a:pt x="1504" y="50"/>
                  </a:cubicBezTo>
                  <a:cubicBezTo>
                    <a:pt x="1504" y="51"/>
                    <a:pt x="1501" y="54"/>
                    <a:pt x="1505" y="54"/>
                  </a:cubicBezTo>
                  <a:cubicBezTo>
                    <a:pt x="1504" y="56"/>
                    <a:pt x="1503" y="54"/>
                    <a:pt x="1501" y="54"/>
                  </a:cubicBezTo>
                  <a:close/>
                  <a:moveTo>
                    <a:pt x="1506" y="83"/>
                  </a:moveTo>
                  <a:cubicBezTo>
                    <a:pt x="1506" y="83"/>
                    <a:pt x="1506" y="82"/>
                    <a:pt x="1506" y="81"/>
                  </a:cubicBezTo>
                  <a:cubicBezTo>
                    <a:pt x="1507" y="81"/>
                    <a:pt x="1507" y="83"/>
                    <a:pt x="1506" y="83"/>
                  </a:cubicBezTo>
                  <a:close/>
                  <a:moveTo>
                    <a:pt x="1506" y="51"/>
                  </a:moveTo>
                  <a:cubicBezTo>
                    <a:pt x="1505" y="52"/>
                    <a:pt x="1507" y="49"/>
                    <a:pt x="1506" y="51"/>
                  </a:cubicBezTo>
                  <a:close/>
                  <a:moveTo>
                    <a:pt x="1500" y="47"/>
                  </a:moveTo>
                  <a:cubicBezTo>
                    <a:pt x="1500" y="45"/>
                    <a:pt x="1503" y="47"/>
                    <a:pt x="1503" y="45"/>
                  </a:cubicBezTo>
                  <a:cubicBezTo>
                    <a:pt x="1503" y="44"/>
                    <a:pt x="1502" y="42"/>
                    <a:pt x="1503" y="40"/>
                  </a:cubicBezTo>
                  <a:cubicBezTo>
                    <a:pt x="1504" y="42"/>
                    <a:pt x="1505" y="44"/>
                    <a:pt x="1507" y="42"/>
                  </a:cubicBezTo>
                  <a:cubicBezTo>
                    <a:pt x="1508" y="45"/>
                    <a:pt x="1504" y="47"/>
                    <a:pt x="1500" y="47"/>
                  </a:cubicBezTo>
                  <a:close/>
                  <a:moveTo>
                    <a:pt x="1508" y="32"/>
                  </a:moveTo>
                  <a:cubicBezTo>
                    <a:pt x="1509" y="30"/>
                    <a:pt x="1508" y="34"/>
                    <a:pt x="1508" y="32"/>
                  </a:cubicBezTo>
                  <a:close/>
                  <a:moveTo>
                    <a:pt x="1509" y="26"/>
                  </a:moveTo>
                  <a:cubicBezTo>
                    <a:pt x="1509" y="25"/>
                    <a:pt x="1509" y="25"/>
                    <a:pt x="1509" y="25"/>
                  </a:cubicBezTo>
                  <a:cubicBezTo>
                    <a:pt x="1510" y="25"/>
                    <a:pt x="1511" y="25"/>
                    <a:pt x="1511" y="26"/>
                  </a:cubicBezTo>
                  <a:lnTo>
                    <a:pt x="1509" y="26"/>
                  </a:lnTo>
                  <a:close/>
                  <a:moveTo>
                    <a:pt x="1511" y="26"/>
                  </a:moveTo>
                  <a:cubicBezTo>
                    <a:pt x="1511" y="25"/>
                    <a:pt x="1512" y="26"/>
                    <a:pt x="1511" y="26"/>
                  </a:cubicBezTo>
                  <a:close/>
                  <a:moveTo>
                    <a:pt x="1511" y="17"/>
                  </a:moveTo>
                  <a:cubicBezTo>
                    <a:pt x="1511" y="14"/>
                    <a:pt x="1514" y="14"/>
                    <a:pt x="1515" y="16"/>
                  </a:cubicBezTo>
                  <a:cubicBezTo>
                    <a:pt x="1514" y="18"/>
                    <a:pt x="1513" y="16"/>
                    <a:pt x="1511" y="17"/>
                  </a:cubicBezTo>
                  <a:close/>
                  <a:moveTo>
                    <a:pt x="1512" y="83"/>
                  </a:moveTo>
                  <a:cubicBezTo>
                    <a:pt x="1512" y="82"/>
                    <a:pt x="1512" y="81"/>
                    <a:pt x="1512" y="79"/>
                  </a:cubicBezTo>
                  <a:cubicBezTo>
                    <a:pt x="1514" y="80"/>
                    <a:pt x="1514" y="78"/>
                    <a:pt x="1515" y="79"/>
                  </a:cubicBezTo>
                  <a:cubicBezTo>
                    <a:pt x="1515" y="81"/>
                    <a:pt x="1514" y="82"/>
                    <a:pt x="1512" y="83"/>
                  </a:cubicBezTo>
                  <a:close/>
                  <a:moveTo>
                    <a:pt x="1515" y="81"/>
                  </a:moveTo>
                  <a:cubicBezTo>
                    <a:pt x="1516" y="80"/>
                    <a:pt x="1518" y="80"/>
                    <a:pt x="1519" y="79"/>
                  </a:cubicBezTo>
                  <a:cubicBezTo>
                    <a:pt x="1520" y="81"/>
                    <a:pt x="1517" y="82"/>
                    <a:pt x="1515" y="81"/>
                  </a:cubicBezTo>
                  <a:close/>
                  <a:moveTo>
                    <a:pt x="1530" y="83"/>
                  </a:moveTo>
                  <a:cubicBezTo>
                    <a:pt x="1530" y="82"/>
                    <a:pt x="1531" y="82"/>
                    <a:pt x="1532" y="82"/>
                  </a:cubicBezTo>
                  <a:cubicBezTo>
                    <a:pt x="1532" y="83"/>
                    <a:pt x="1531" y="84"/>
                    <a:pt x="1530" y="83"/>
                  </a:cubicBezTo>
                  <a:close/>
                  <a:moveTo>
                    <a:pt x="1543" y="82"/>
                  </a:moveTo>
                  <a:cubicBezTo>
                    <a:pt x="1543" y="84"/>
                    <a:pt x="1541" y="82"/>
                    <a:pt x="1541" y="83"/>
                  </a:cubicBezTo>
                  <a:cubicBezTo>
                    <a:pt x="1539" y="83"/>
                    <a:pt x="1542" y="81"/>
                    <a:pt x="1540" y="81"/>
                  </a:cubicBezTo>
                  <a:cubicBezTo>
                    <a:pt x="1541" y="80"/>
                    <a:pt x="1544" y="81"/>
                    <a:pt x="1543" y="82"/>
                  </a:cubicBezTo>
                  <a:close/>
                  <a:moveTo>
                    <a:pt x="1542" y="77"/>
                  </a:moveTo>
                  <a:cubicBezTo>
                    <a:pt x="1542" y="76"/>
                    <a:pt x="1544" y="76"/>
                    <a:pt x="1544" y="75"/>
                  </a:cubicBezTo>
                  <a:cubicBezTo>
                    <a:pt x="1545" y="75"/>
                    <a:pt x="1545" y="76"/>
                    <a:pt x="1546" y="76"/>
                  </a:cubicBezTo>
                  <a:cubicBezTo>
                    <a:pt x="1546" y="78"/>
                    <a:pt x="1543" y="78"/>
                    <a:pt x="1542" y="77"/>
                  </a:cubicBezTo>
                  <a:close/>
                  <a:moveTo>
                    <a:pt x="1560" y="72"/>
                  </a:moveTo>
                  <a:cubicBezTo>
                    <a:pt x="1562" y="70"/>
                    <a:pt x="1561" y="74"/>
                    <a:pt x="1560" y="72"/>
                  </a:cubicBezTo>
                  <a:close/>
                  <a:moveTo>
                    <a:pt x="1565" y="75"/>
                  </a:moveTo>
                  <a:cubicBezTo>
                    <a:pt x="1565" y="74"/>
                    <a:pt x="1566" y="73"/>
                    <a:pt x="1568" y="73"/>
                  </a:cubicBezTo>
                  <a:cubicBezTo>
                    <a:pt x="1568" y="74"/>
                    <a:pt x="1567" y="75"/>
                    <a:pt x="1565" y="75"/>
                  </a:cubicBezTo>
                  <a:close/>
                  <a:moveTo>
                    <a:pt x="1567" y="84"/>
                  </a:moveTo>
                  <a:cubicBezTo>
                    <a:pt x="1567" y="82"/>
                    <a:pt x="1570" y="85"/>
                    <a:pt x="1567" y="84"/>
                  </a:cubicBezTo>
                  <a:close/>
                  <a:moveTo>
                    <a:pt x="1576" y="48"/>
                  </a:moveTo>
                  <a:cubicBezTo>
                    <a:pt x="1577" y="48"/>
                    <a:pt x="1576" y="50"/>
                    <a:pt x="1575" y="50"/>
                  </a:cubicBezTo>
                  <a:cubicBezTo>
                    <a:pt x="1575" y="49"/>
                    <a:pt x="1576" y="49"/>
                    <a:pt x="1576" y="48"/>
                  </a:cubicBezTo>
                  <a:close/>
                  <a:moveTo>
                    <a:pt x="1573" y="63"/>
                  </a:moveTo>
                  <a:cubicBezTo>
                    <a:pt x="1576" y="63"/>
                    <a:pt x="1576" y="63"/>
                    <a:pt x="1576" y="63"/>
                  </a:cubicBezTo>
                  <a:cubicBezTo>
                    <a:pt x="1576" y="65"/>
                    <a:pt x="1573" y="65"/>
                    <a:pt x="1573" y="63"/>
                  </a:cubicBezTo>
                  <a:close/>
                  <a:moveTo>
                    <a:pt x="1574" y="81"/>
                  </a:moveTo>
                  <a:cubicBezTo>
                    <a:pt x="1574" y="79"/>
                    <a:pt x="1575" y="79"/>
                    <a:pt x="1576" y="79"/>
                  </a:cubicBezTo>
                  <a:cubicBezTo>
                    <a:pt x="1576" y="80"/>
                    <a:pt x="1575" y="81"/>
                    <a:pt x="1574" y="81"/>
                  </a:cubicBezTo>
                  <a:close/>
                  <a:moveTo>
                    <a:pt x="1574" y="61"/>
                  </a:moveTo>
                  <a:cubicBezTo>
                    <a:pt x="1574" y="59"/>
                    <a:pt x="1575" y="60"/>
                    <a:pt x="1576" y="59"/>
                  </a:cubicBezTo>
                  <a:cubicBezTo>
                    <a:pt x="1576" y="59"/>
                    <a:pt x="1576" y="60"/>
                    <a:pt x="1576" y="61"/>
                  </a:cubicBezTo>
                  <a:lnTo>
                    <a:pt x="1574" y="61"/>
                  </a:lnTo>
                  <a:close/>
                  <a:moveTo>
                    <a:pt x="1576" y="57"/>
                  </a:moveTo>
                  <a:cubicBezTo>
                    <a:pt x="1576" y="55"/>
                    <a:pt x="1577" y="54"/>
                    <a:pt x="1579" y="54"/>
                  </a:cubicBezTo>
                  <a:cubicBezTo>
                    <a:pt x="1578" y="55"/>
                    <a:pt x="1577" y="57"/>
                    <a:pt x="1576" y="57"/>
                  </a:cubicBezTo>
                  <a:close/>
                  <a:moveTo>
                    <a:pt x="1579" y="81"/>
                  </a:moveTo>
                  <a:cubicBezTo>
                    <a:pt x="1580" y="82"/>
                    <a:pt x="1579" y="81"/>
                    <a:pt x="1581" y="81"/>
                  </a:cubicBezTo>
                  <a:cubicBezTo>
                    <a:pt x="1581" y="82"/>
                    <a:pt x="1578" y="83"/>
                    <a:pt x="1579" y="81"/>
                  </a:cubicBezTo>
                  <a:close/>
                  <a:moveTo>
                    <a:pt x="1587" y="69"/>
                  </a:moveTo>
                  <a:cubicBezTo>
                    <a:pt x="1588" y="69"/>
                    <a:pt x="1586" y="69"/>
                    <a:pt x="1586" y="69"/>
                  </a:cubicBezTo>
                  <a:cubicBezTo>
                    <a:pt x="1586" y="68"/>
                    <a:pt x="1589" y="68"/>
                    <a:pt x="1587" y="69"/>
                  </a:cubicBezTo>
                  <a:close/>
                  <a:moveTo>
                    <a:pt x="1587" y="73"/>
                  </a:moveTo>
                  <a:cubicBezTo>
                    <a:pt x="1586" y="73"/>
                    <a:pt x="1586" y="72"/>
                    <a:pt x="1586" y="71"/>
                  </a:cubicBezTo>
                  <a:cubicBezTo>
                    <a:pt x="1587" y="71"/>
                    <a:pt x="1588" y="72"/>
                    <a:pt x="1587" y="73"/>
                  </a:cubicBezTo>
                  <a:close/>
                  <a:moveTo>
                    <a:pt x="1586" y="82"/>
                  </a:moveTo>
                  <a:cubicBezTo>
                    <a:pt x="1587" y="80"/>
                    <a:pt x="1589" y="80"/>
                    <a:pt x="1590" y="79"/>
                  </a:cubicBezTo>
                  <a:cubicBezTo>
                    <a:pt x="1591" y="82"/>
                    <a:pt x="1588" y="82"/>
                    <a:pt x="1586" y="82"/>
                  </a:cubicBezTo>
                  <a:close/>
                  <a:moveTo>
                    <a:pt x="1593" y="71"/>
                  </a:moveTo>
                  <a:cubicBezTo>
                    <a:pt x="1592" y="71"/>
                    <a:pt x="1592" y="71"/>
                    <a:pt x="1592" y="71"/>
                  </a:cubicBezTo>
                  <a:cubicBezTo>
                    <a:pt x="1592" y="69"/>
                    <a:pt x="1592" y="69"/>
                    <a:pt x="1592" y="69"/>
                  </a:cubicBezTo>
                  <a:cubicBezTo>
                    <a:pt x="1593" y="69"/>
                    <a:pt x="1593" y="69"/>
                    <a:pt x="1593" y="69"/>
                  </a:cubicBezTo>
                  <a:lnTo>
                    <a:pt x="1593" y="71"/>
                  </a:lnTo>
                  <a:close/>
                  <a:moveTo>
                    <a:pt x="1598" y="81"/>
                  </a:moveTo>
                  <a:cubicBezTo>
                    <a:pt x="1599" y="79"/>
                    <a:pt x="1601" y="80"/>
                    <a:pt x="1602" y="79"/>
                  </a:cubicBezTo>
                  <a:cubicBezTo>
                    <a:pt x="1602" y="81"/>
                    <a:pt x="1599" y="82"/>
                    <a:pt x="1598" y="81"/>
                  </a:cubicBezTo>
                  <a:close/>
                  <a:moveTo>
                    <a:pt x="1605" y="84"/>
                  </a:moveTo>
                  <a:cubicBezTo>
                    <a:pt x="1606" y="82"/>
                    <a:pt x="1608" y="85"/>
                    <a:pt x="1605" y="84"/>
                  </a:cubicBezTo>
                  <a:close/>
                  <a:moveTo>
                    <a:pt x="1658" y="68"/>
                  </a:moveTo>
                  <a:cubicBezTo>
                    <a:pt x="1661" y="69"/>
                    <a:pt x="1658" y="72"/>
                    <a:pt x="1658" y="68"/>
                  </a:cubicBezTo>
                  <a:close/>
                  <a:moveTo>
                    <a:pt x="1658" y="25"/>
                  </a:moveTo>
                  <a:cubicBezTo>
                    <a:pt x="1659" y="23"/>
                    <a:pt x="1661" y="26"/>
                    <a:pt x="1658" y="25"/>
                  </a:cubicBezTo>
                  <a:close/>
                  <a:moveTo>
                    <a:pt x="1661" y="37"/>
                  </a:moveTo>
                  <a:cubicBezTo>
                    <a:pt x="1660" y="35"/>
                    <a:pt x="1661" y="36"/>
                    <a:pt x="1662" y="36"/>
                  </a:cubicBezTo>
                  <a:cubicBezTo>
                    <a:pt x="1662" y="36"/>
                    <a:pt x="1662" y="37"/>
                    <a:pt x="1661" y="37"/>
                  </a:cubicBezTo>
                  <a:close/>
                  <a:moveTo>
                    <a:pt x="1679" y="10"/>
                  </a:moveTo>
                  <a:cubicBezTo>
                    <a:pt x="1679" y="12"/>
                    <a:pt x="1679" y="13"/>
                    <a:pt x="1677" y="13"/>
                  </a:cubicBezTo>
                  <a:cubicBezTo>
                    <a:pt x="1676" y="11"/>
                    <a:pt x="1677" y="10"/>
                    <a:pt x="1679" y="10"/>
                  </a:cubicBezTo>
                  <a:close/>
                  <a:moveTo>
                    <a:pt x="1677" y="8"/>
                  </a:moveTo>
                  <a:cubicBezTo>
                    <a:pt x="1679" y="8"/>
                    <a:pt x="1676" y="11"/>
                    <a:pt x="1677" y="8"/>
                  </a:cubicBezTo>
                  <a:close/>
                  <a:moveTo>
                    <a:pt x="1675" y="10"/>
                  </a:moveTo>
                  <a:cubicBezTo>
                    <a:pt x="1675" y="10"/>
                    <a:pt x="1675" y="10"/>
                    <a:pt x="1675" y="10"/>
                  </a:cubicBezTo>
                  <a:cubicBezTo>
                    <a:pt x="1675" y="10"/>
                    <a:pt x="1675" y="10"/>
                    <a:pt x="1675" y="10"/>
                  </a:cubicBezTo>
                  <a:close/>
                  <a:moveTo>
                    <a:pt x="1674" y="6"/>
                  </a:moveTo>
                  <a:cubicBezTo>
                    <a:pt x="1672" y="7"/>
                    <a:pt x="1673" y="10"/>
                    <a:pt x="1671" y="10"/>
                  </a:cubicBezTo>
                  <a:cubicBezTo>
                    <a:pt x="1670" y="7"/>
                    <a:pt x="1671" y="6"/>
                    <a:pt x="1674" y="6"/>
                  </a:cubicBezTo>
                  <a:close/>
                  <a:moveTo>
                    <a:pt x="1668" y="11"/>
                  </a:moveTo>
                  <a:cubicBezTo>
                    <a:pt x="1669" y="11"/>
                    <a:pt x="1669" y="11"/>
                    <a:pt x="1669" y="11"/>
                  </a:cubicBezTo>
                  <a:cubicBezTo>
                    <a:pt x="1669" y="12"/>
                    <a:pt x="1669" y="12"/>
                    <a:pt x="1669" y="12"/>
                  </a:cubicBezTo>
                  <a:cubicBezTo>
                    <a:pt x="1668" y="12"/>
                    <a:pt x="1668" y="12"/>
                    <a:pt x="1668" y="12"/>
                  </a:cubicBezTo>
                  <a:lnTo>
                    <a:pt x="1668" y="11"/>
                  </a:lnTo>
                  <a:close/>
                  <a:moveTo>
                    <a:pt x="1665" y="13"/>
                  </a:moveTo>
                  <a:cubicBezTo>
                    <a:pt x="1666" y="13"/>
                    <a:pt x="1666" y="14"/>
                    <a:pt x="1666" y="16"/>
                  </a:cubicBezTo>
                  <a:cubicBezTo>
                    <a:pt x="1664" y="16"/>
                    <a:pt x="1665" y="14"/>
                    <a:pt x="1665" y="13"/>
                  </a:cubicBezTo>
                  <a:close/>
                  <a:moveTo>
                    <a:pt x="1665" y="27"/>
                  </a:moveTo>
                  <a:cubicBezTo>
                    <a:pt x="1664" y="29"/>
                    <a:pt x="1662" y="30"/>
                    <a:pt x="1664" y="32"/>
                  </a:cubicBezTo>
                  <a:cubicBezTo>
                    <a:pt x="1662" y="32"/>
                    <a:pt x="1661" y="34"/>
                    <a:pt x="1660" y="33"/>
                  </a:cubicBezTo>
                  <a:cubicBezTo>
                    <a:pt x="1662" y="31"/>
                    <a:pt x="1662" y="28"/>
                    <a:pt x="1665" y="27"/>
                  </a:cubicBezTo>
                  <a:close/>
                  <a:moveTo>
                    <a:pt x="1658" y="11"/>
                  </a:moveTo>
                  <a:cubicBezTo>
                    <a:pt x="1659" y="11"/>
                    <a:pt x="1659" y="12"/>
                    <a:pt x="1660" y="12"/>
                  </a:cubicBezTo>
                  <a:cubicBezTo>
                    <a:pt x="1660" y="13"/>
                    <a:pt x="1657" y="12"/>
                    <a:pt x="1658" y="11"/>
                  </a:cubicBezTo>
                  <a:close/>
                  <a:moveTo>
                    <a:pt x="1654" y="21"/>
                  </a:moveTo>
                  <a:cubicBezTo>
                    <a:pt x="1654" y="19"/>
                    <a:pt x="1656" y="21"/>
                    <a:pt x="1654" y="21"/>
                  </a:cubicBezTo>
                  <a:close/>
                  <a:moveTo>
                    <a:pt x="1653" y="28"/>
                  </a:moveTo>
                  <a:cubicBezTo>
                    <a:pt x="1654" y="26"/>
                    <a:pt x="1655" y="30"/>
                    <a:pt x="1653" y="28"/>
                  </a:cubicBezTo>
                  <a:close/>
                  <a:moveTo>
                    <a:pt x="1652" y="36"/>
                  </a:moveTo>
                  <a:cubicBezTo>
                    <a:pt x="1650" y="36"/>
                    <a:pt x="1650" y="36"/>
                    <a:pt x="1649" y="36"/>
                  </a:cubicBezTo>
                  <a:cubicBezTo>
                    <a:pt x="1649" y="34"/>
                    <a:pt x="1652" y="34"/>
                    <a:pt x="1652" y="36"/>
                  </a:cubicBezTo>
                  <a:close/>
                  <a:moveTo>
                    <a:pt x="1648" y="31"/>
                  </a:moveTo>
                  <a:cubicBezTo>
                    <a:pt x="1648" y="31"/>
                    <a:pt x="1648" y="31"/>
                    <a:pt x="1648" y="31"/>
                  </a:cubicBezTo>
                  <a:close/>
                  <a:moveTo>
                    <a:pt x="1638" y="51"/>
                  </a:moveTo>
                  <a:cubicBezTo>
                    <a:pt x="1638" y="50"/>
                    <a:pt x="1639" y="51"/>
                    <a:pt x="1638" y="51"/>
                  </a:cubicBezTo>
                  <a:close/>
                  <a:moveTo>
                    <a:pt x="1624" y="57"/>
                  </a:moveTo>
                  <a:cubicBezTo>
                    <a:pt x="1624" y="56"/>
                    <a:pt x="1624" y="55"/>
                    <a:pt x="1625" y="55"/>
                  </a:cubicBezTo>
                  <a:cubicBezTo>
                    <a:pt x="1626" y="57"/>
                    <a:pt x="1625" y="57"/>
                    <a:pt x="1624" y="57"/>
                  </a:cubicBezTo>
                  <a:close/>
                  <a:moveTo>
                    <a:pt x="1628" y="76"/>
                  </a:moveTo>
                  <a:cubicBezTo>
                    <a:pt x="1628" y="75"/>
                    <a:pt x="1631" y="77"/>
                    <a:pt x="1628" y="76"/>
                  </a:cubicBezTo>
                  <a:close/>
                  <a:moveTo>
                    <a:pt x="1628" y="51"/>
                  </a:moveTo>
                  <a:cubicBezTo>
                    <a:pt x="1628" y="50"/>
                    <a:pt x="1628" y="50"/>
                    <a:pt x="1628" y="50"/>
                  </a:cubicBezTo>
                  <a:cubicBezTo>
                    <a:pt x="1631" y="50"/>
                    <a:pt x="1631" y="50"/>
                    <a:pt x="1631" y="50"/>
                  </a:cubicBezTo>
                  <a:cubicBezTo>
                    <a:pt x="1631" y="51"/>
                    <a:pt x="1629" y="51"/>
                    <a:pt x="1628" y="51"/>
                  </a:cubicBezTo>
                  <a:close/>
                  <a:moveTo>
                    <a:pt x="1641" y="82"/>
                  </a:moveTo>
                  <a:cubicBezTo>
                    <a:pt x="1641" y="80"/>
                    <a:pt x="1642" y="81"/>
                    <a:pt x="1642" y="80"/>
                  </a:cubicBezTo>
                  <a:cubicBezTo>
                    <a:pt x="1643" y="80"/>
                    <a:pt x="1642" y="82"/>
                    <a:pt x="1641" y="82"/>
                  </a:cubicBezTo>
                  <a:close/>
                  <a:moveTo>
                    <a:pt x="1647" y="54"/>
                  </a:moveTo>
                  <a:cubicBezTo>
                    <a:pt x="1647" y="55"/>
                    <a:pt x="1644" y="57"/>
                    <a:pt x="1643" y="59"/>
                  </a:cubicBezTo>
                  <a:cubicBezTo>
                    <a:pt x="1640" y="59"/>
                    <a:pt x="1638" y="60"/>
                    <a:pt x="1636" y="60"/>
                  </a:cubicBezTo>
                  <a:cubicBezTo>
                    <a:pt x="1637" y="56"/>
                    <a:pt x="1642" y="60"/>
                    <a:pt x="1643" y="57"/>
                  </a:cubicBezTo>
                  <a:cubicBezTo>
                    <a:pt x="1643" y="54"/>
                    <a:pt x="1642" y="55"/>
                    <a:pt x="1640" y="55"/>
                  </a:cubicBezTo>
                  <a:cubicBezTo>
                    <a:pt x="1640" y="52"/>
                    <a:pt x="1643" y="54"/>
                    <a:pt x="1644" y="54"/>
                  </a:cubicBezTo>
                  <a:cubicBezTo>
                    <a:pt x="1646" y="52"/>
                    <a:pt x="1647" y="51"/>
                    <a:pt x="1650" y="50"/>
                  </a:cubicBezTo>
                  <a:cubicBezTo>
                    <a:pt x="1650" y="51"/>
                    <a:pt x="1647" y="54"/>
                    <a:pt x="1650" y="54"/>
                  </a:cubicBezTo>
                  <a:cubicBezTo>
                    <a:pt x="1650" y="56"/>
                    <a:pt x="1649" y="54"/>
                    <a:pt x="1647" y="54"/>
                  </a:cubicBezTo>
                  <a:close/>
                  <a:moveTo>
                    <a:pt x="1652" y="83"/>
                  </a:moveTo>
                  <a:cubicBezTo>
                    <a:pt x="1651" y="83"/>
                    <a:pt x="1652" y="82"/>
                    <a:pt x="1652" y="81"/>
                  </a:cubicBezTo>
                  <a:cubicBezTo>
                    <a:pt x="1653" y="81"/>
                    <a:pt x="1653" y="83"/>
                    <a:pt x="1652" y="83"/>
                  </a:cubicBezTo>
                  <a:close/>
                  <a:moveTo>
                    <a:pt x="1652" y="51"/>
                  </a:moveTo>
                  <a:cubicBezTo>
                    <a:pt x="1651" y="52"/>
                    <a:pt x="1653" y="49"/>
                    <a:pt x="1652" y="51"/>
                  </a:cubicBezTo>
                  <a:close/>
                  <a:moveTo>
                    <a:pt x="1646" y="47"/>
                  </a:moveTo>
                  <a:cubicBezTo>
                    <a:pt x="1646" y="45"/>
                    <a:pt x="1649" y="47"/>
                    <a:pt x="1649" y="45"/>
                  </a:cubicBezTo>
                  <a:cubicBezTo>
                    <a:pt x="1649" y="44"/>
                    <a:pt x="1647" y="42"/>
                    <a:pt x="1649" y="40"/>
                  </a:cubicBezTo>
                  <a:cubicBezTo>
                    <a:pt x="1650" y="42"/>
                    <a:pt x="1651" y="44"/>
                    <a:pt x="1653" y="42"/>
                  </a:cubicBezTo>
                  <a:cubicBezTo>
                    <a:pt x="1654" y="45"/>
                    <a:pt x="1650" y="47"/>
                    <a:pt x="1646" y="47"/>
                  </a:cubicBezTo>
                  <a:close/>
                  <a:moveTo>
                    <a:pt x="1653" y="32"/>
                  </a:moveTo>
                  <a:cubicBezTo>
                    <a:pt x="1655" y="30"/>
                    <a:pt x="1654" y="34"/>
                    <a:pt x="1653" y="32"/>
                  </a:cubicBezTo>
                  <a:close/>
                  <a:moveTo>
                    <a:pt x="1655" y="26"/>
                  </a:moveTo>
                  <a:cubicBezTo>
                    <a:pt x="1655" y="25"/>
                    <a:pt x="1655" y="25"/>
                    <a:pt x="1655" y="25"/>
                  </a:cubicBezTo>
                  <a:cubicBezTo>
                    <a:pt x="1656" y="25"/>
                    <a:pt x="1656" y="25"/>
                    <a:pt x="1656" y="26"/>
                  </a:cubicBezTo>
                  <a:lnTo>
                    <a:pt x="1655" y="26"/>
                  </a:lnTo>
                  <a:close/>
                  <a:moveTo>
                    <a:pt x="1657" y="26"/>
                  </a:moveTo>
                  <a:cubicBezTo>
                    <a:pt x="1657" y="25"/>
                    <a:pt x="1657" y="26"/>
                    <a:pt x="1657" y="26"/>
                  </a:cubicBezTo>
                  <a:close/>
                  <a:moveTo>
                    <a:pt x="1656" y="17"/>
                  </a:moveTo>
                  <a:cubicBezTo>
                    <a:pt x="1657" y="14"/>
                    <a:pt x="1659" y="14"/>
                    <a:pt x="1661" y="16"/>
                  </a:cubicBezTo>
                  <a:cubicBezTo>
                    <a:pt x="1660" y="18"/>
                    <a:pt x="1659" y="16"/>
                    <a:pt x="1656" y="17"/>
                  </a:cubicBezTo>
                  <a:close/>
                  <a:moveTo>
                    <a:pt x="1658" y="83"/>
                  </a:moveTo>
                  <a:cubicBezTo>
                    <a:pt x="1657" y="82"/>
                    <a:pt x="1657" y="81"/>
                    <a:pt x="1658" y="79"/>
                  </a:cubicBezTo>
                  <a:cubicBezTo>
                    <a:pt x="1659" y="80"/>
                    <a:pt x="1660" y="78"/>
                    <a:pt x="1661" y="79"/>
                  </a:cubicBezTo>
                  <a:cubicBezTo>
                    <a:pt x="1661" y="81"/>
                    <a:pt x="1660" y="82"/>
                    <a:pt x="1658" y="83"/>
                  </a:cubicBezTo>
                  <a:close/>
                  <a:moveTo>
                    <a:pt x="1661" y="81"/>
                  </a:moveTo>
                  <a:cubicBezTo>
                    <a:pt x="1662" y="80"/>
                    <a:pt x="1664" y="80"/>
                    <a:pt x="1665" y="79"/>
                  </a:cubicBezTo>
                  <a:cubicBezTo>
                    <a:pt x="1665" y="81"/>
                    <a:pt x="1662" y="82"/>
                    <a:pt x="1661" y="81"/>
                  </a:cubicBezTo>
                  <a:close/>
                  <a:moveTo>
                    <a:pt x="1675" y="83"/>
                  </a:moveTo>
                  <a:cubicBezTo>
                    <a:pt x="1676" y="82"/>
                    <a:pt x="1676" y="82"/>
                    <a:pt x="1678" y="82"/>
                  </a:cubicBezTo>
                  <a:cubicBezTo>
                    <a:pt x="1678" y="83"/>
                    <a:pt x="1677" y="84"/>
                    <a:pt x="1675" y="83"/>
                  </a:cubicBezTo>
                  <a:close/>
                  <a:moveTo>
                    <a:pt x="1689" y="82"/>
                  </a:moveTo>
                  <a:cubicBezTo>
                    <a:pt x="1688" y="84"/>
                    <a:pt x="1687" y="82"/>
                    <a:pt x="1687" y="83"/>
                  </a:cubicBezTo>
                  <a:cubicBezTo>
                    <a:pt x="1685" y="83"/>
                    <a:pt x="1688" y="81"/>
                    <a:pt x="1686" y="81"/>
                  </a:cubicBezTo>
                  <a:cubicBezTo>
                    <a:pt x="1687" y="80"/>
                    <a:pt x="1690" y="81"/>
                    <a:pt x="1689" y="82"/>
                  </a:cubicBezTo>
                  <a:close/>
                  <a:moveTo>
                    <a:pt x="1688" y="77"/>
                  </a:moveTo>
                  <a:cubicBezTo>
                    <a:pt x="1688" y="76"/>
                    <a:pt x="1690" y="76"/>
                    <a:pt x="1690" y="75"/>
                  </a:cubicBezTo>
                  <a:cubicBezTo>
                    <a:pt x="1691" y="75"/>
                    <a:pt x="1691" y="76"/>
                    <a:pt x="1692" y="76"/>
                  </a:cubicBezTo>
                  <a:cubicBezTo>
                    <a:pt x="1692" y="78"/>
                    <a:pt x="1689" y="78"/>
                    <a:pt x="1688" y="77"/>
                  </a:cubicBezTo>
                  <a:close/>
                  <a:moveTo>
                    <a:pt x="1706" y="72"/>
                  </a:moveTo>
                  <a:cubicBezTo>
                    <a:pt x="1707" y="70"/>
                    <a:pt x="1707" y="74"/>
                    <a:pt x="1706" y="72"/>
                  </a:cubicBezTo>
                  <a:close/>
                  <a:moveTo>
                    <a:pt x="1711" y="75"/>
                  </a:moveTo>
                  <a:cubicBezTo>
                    <a:pt x="1711" y="74"/>
                    <a:pt x="1712" y="73"/>
                    <a:pt x="1714" y="73"/>
                  </a:cubicBezTo>
                  <a:cubicBezTo>
                    <a:pt x="1714" y="74"/>
                    <a:pt x="1713" y="75"/>
                    <a:pt x="1711" y="75"/>
                  </a:cubicBezTo>
                  <a:close/>
                  <a:moveTo>
                    <a:pt x="1713" y="84"/>
                  </a:moveTo>
                  <a:cubicBezTo>
                    <a:pt x="1713" y="82"/>
                    <a:pt x="1716" y="85"/>
                    <a:pt x="1713" y="84"/>
                  </a:cubicBezTo>
                  <a:close/>
                  <a:moveTo>
                    <a:pt x="1721" y="48"/>
                  </a:moveTo>
                  <a:cubicBezTo>
                    <a:pt x="1723" y="48"/>
                    <a:pt x="1722" y="50"/>
                    <a:pt x="1721" y="50"/>
                  </a:cubicBezTo>
                  <a:cubicBezTo>
                    <a:pt x="1721" y="49"/>
                    <a:pt x="1721" y="49"/>
                    <a:pt x="1721" y="48"/>
                  </a:cubicBezTo>
                  <a:close/>
                  <a:moveTo>
                    <a:pt x="1719" y="63"/>
                  </a:moveTo>
                  <a:cubicBezTo>
                    <a:pt x="1721" y="63"/>
                    <a:pt x="1721" y="63"/>
                    <a:pt x="1721" y="63"/>
                  </a:cubicBezTo>
                  <a:cubicBezTo>
                    <a:pt x="1722" y="65"/>
                    <a:pt x="1719" y="65"/>
                    <a:pt x="1719" y="63"/>
                  </a:cubicBezTo>
                  <a:close/>
                  <a:moveTo>
                    <a:pt x="1720" y="81"/>
                  </a:moveTo>
                  <a:cubicBezTo>
                    <a:pt x="1720" y="79"/>
                    <a:pt x="1721" y="79"/>
                    <a:pt x="1722" y="79"/>
                  </a:cubicBezTo>
                  <a:cubicBezTo>
                    <a:pt x="1722" y="80"/>
                    <a:pt x="1721" y="81"/>
                    <a:pt x="1720" y="81"/>
                  </a:cubicBezTo>
                  <a:close/>
                  <a:moveTo>
                    <a:pt x="1720" y="61"/>
                  </a:moveTo>
                  <a:cubicBezTo>
                    <a:pt x="1720" y="59"/>
                    <a:pt x="1721" y="60"/>
                    <a:pt x="1721" y="59"/>
                  </a:cubicBezTo>
                  <a:cubicBezTo>
                    <a:pt x="1722" y="59"/>
                    <a:pt x="1722" y="60"/>
                    <a:pt x="1722" y="61"/>
                  </a:cubicBezTo>
                  <a:lnTo>
                    <a:pt x="1720" y="61"/>
                  </a:lnTo>
                  <a:close/>
                  <a:moveTo>
                    <a:pt x="1721" y="57"/>
                  </a:moveTo>
                  <a:cubicBezTo>
                    <a:pt x="1722" y="55"/>
                    <a:pt x="1723" y="54"/>
                    <a:pt x="1724" y="54"/>
                  </a:cubicBezTo>
                  <a:cubicBezTo>
                    <a:pt x="1724" y="55"/>
                    <a:pt x="1723" y="57"/>
                    <a:pt x="1721" y="57"/>
                  </a:cubicBezTo>
                  <a:close/>
                  <a:moveTo>
                    <a:pt x="1724" y="81"/>
                  </a:moveTo>
                  <a:cubicBezTo>
                    <a:pt x="1726" y="82"/>
                    <a:pt x="1725" y="81"/>
                    <a:pt x="1727" y="81"/>
                  </a:cubicBezTo>
                  <a:cubicBezTo>
                    <a:pt x="1727" y="82"/>
                    <a:pt x="1724" y="83"/>
                    <a:pt x="1724" y="81"/>
                  </a:cubicBezTo>
                  <a:close/>
                  <a:moveTo>
                    <a:pt x="1733" y="69"/>
                  </a:moveTo>
                  <a:cubicBezTo>
                    <a:pt x="1734" y="69"/>
                    <a:pt x="1732" y="69"/>
                    <a:pt x="1732" y="69"/>
                  </a:cubicBezTo>
                  <a:cubicBezTo>
                    <a:pt x="1731" y="68"/>
                    <a:pt x="1735" y="68"/>
                    <a:pt x="1733" y="69"/>
                  </a:cubicBezTo>
                  <a:close/>
                  <a:moveTo>
                    <a:pt x="1733" y="73"/>
                  </a:moveTo>
                  <a:cubicBezTo>
                    <a:pt x="1732" y="73"/>
                    <a:pt x="1731" y="72"/>
                    <a:pt x="1732" y="71"/>
                  </a:cubicBezTo>
                  <a:cubicBezTo>
                    <a:pt x="1733" y="71"/>
                    <a:pt x="1733" y="72"/>
                    <a:pt x="1733" y="73"/>
                  </a:cubicBezTo>
                  <a:close/>
                  <a:moveTo>
                    <a:pt x="1732" y="82"/>
                  </a:moveTo>
                  <a:cubicBezTo>
                    <a:pt x="1732" y="80"/>
                    <a:pt x="1735" y="80"/>
                    <a:pt x="1736" y="79"/>
                  </a:cubicBezTo>
                  <a:cubicBezTo>
                    <a:pt x="1737" y="82"/>
                    <a:pt x="1734" y="82"/>
                    <a:pt x="1732" y="82"/>
                  </a:cubicBezTo>
                  <a:close/>
                  <a:moveTo>
                    <a:pt x="1739" y="71"/>
                  </a:moveTo>
                  <a:cubicBezTo>
                    <a:pt x="1737" y="71"/>
                    <a:pt x="1737" y="71"/>
                    <a:pt x="1737" y="71"/>
                  </a:cubicBezTo>
                  <a:cubicBezTo>
                    <a:pt x="1737" y="69"/>
                    <a:pt x="1737" y="69"/>
                    <a:pt x="1737" y="69"/>
                  </a:cubicBezTo>
                  <a:cubicBezTo>
                    <a:pt x="1739" y="69"/>
                    <a:pt x="1739" y="69"/>
                    <a:pt x="1739" y="69"/>
                  </a:cubicBezTo>
                  <a:lnTo>
                    <a:pt x="1739" y="71"/>
                  </a:lnTo>
                  <a:close/>
                  <a:moveTo>
                    <a:pt x="1744" y="81"/>
                  </a:moveTo>
                  <a:cubicBezTo>
                    <a:pt x="1744" y="79"/>
                    <a:pt x="1747" y="80"/>
                    <a:pt x="1748" y="79"/>
                  </a:cubicBezTo>
                  <a:cubicBezTo>
                    <a:pt x="1748" y="81"/>
                    <a:pt x="1745" y="82"/>
                    <a:pt x="1744" y="81"/>
                  </a:cubicBezTo>
                  <a:close/>
                  <a:moveTo>
                    <a:pt x="1751" y="84"/>
                  </a:moveTo>
                  <a:cubicBezTo>
                    <a:pt x="1752" y="82"/>
                    <a:pt x="1754" y="85"/>
                    <a:pt x="1751" y="84"/>
                  </a:cubicBezTo>
                  <a:close/>
                  <a:moveTo>
                    <a:pt x="1804" y="68"/>
                  </a:moveTo>
                  <a:cubicBezTo>
                    <a:pt x="1807" y="69"/>
                    <a:pt x="1803" y="72"/>
                    <a:pt x="1804" y="68"/>
                  </a:cubicBezTo>
                  <a:close/>
                  <a:moveTo>
                    <a:pt x="1804" y="25"/>
                  </a:moveTo>
                  <a:cubicBezTo>
                    <a:pt x="1805" y="23"/>
                    <a:pt x="1807" y="26"/>
                    <a:pt x="1804" y="25"/>
                  </a:cubicBezTo>
                  <a:close/>
                  <a:moveTo>
                    <a:pt x="1806" y="37"/>
                  </a:moveTo>
                  <a:cubicBezTo>
                    <a:pt x="1806" y="35"/>
                    <a:pt x="1807" y="36"/>
                    <a:pt x="1808" y="36"/>
                  </a:cubicBezTo>
                  <a:cubicBezTo>
                    <a:pt x="1808" y="36"/>
                    <a:pt x="1807" y="37"/>
                    <a:pt x="1806" y="37"/>
                  </a:cubicBezTo>
                  <a:close/>
                  <a:moveTo>
                    <a:pt x="1825" y="10"/>
                  </a:moveTo>
                  <a:cubicBezTo>
                    <a:pt x="1825" y="12"/>
                    <a:pt x="1824" y="13"/>
                    <a:pt x="1822" y="13"/>
                  </a:cubicBezTo>
                  <a:cubicBezTo>
                    <a:pt x="1822" y="11"/>
                    <a:pt x="1823" y="10"/>
                    <a:pt x="1825" y="10"/>
                  </a:cubicBezTo>
                  <a:close/>
                  <a:moveTo>
                    <a:pt x="1822" y="8"/>
                  </a:moveTo>
                  <a:cubicBezTo>
                    <a:pt x="1825" y="8"/>
                    <a:pt x="1822" y="11"/>
                    <a:pt x="1822" y="8"/>
                  </a:cubicBezTo>
                  <a:close/>
                  <a:moveTo>
                    <a:pt x="1821" y="10"/>
                  </a:moveTo>
                  <a:cubicBezTo>
                    <a:pt x="1821" y="10"/>
                    <a:pt x="1821" y="10"/>
                    <a:pt x="1821" y="10"/>
                  </a:cubicBezTo>
                  <a:cubicBezTo>
                    <a:pt x="1821" y="10"/>
                    <a:pt x="1821" y="10"/>
                    <a:pt x="1821" y="10"/>
                  </a:cubicBezTo>
                  <a:close/>
                  <a:moveTo>
                    <a:pt x="1820" y="6"/>
                  </a:moveTo>
                  <a:cubicBezTo>
                    <a:pt x="1818" y="7"/>
                    <a:pt x="1819" y="10"/>
                    <a:pt x="1817" y="10"/>
                  </a:cubicBezTo>
                  <a:cubicBezTo>
                    <a:pt x="1816" y="7"/>
                    <a:pt x="1817" y="6"/>
                    <a:pt x="1820" y="6"/>
                  </a:cubicBezTo>
                  <a:close/>
                  <a:moveTo>
                    <a:pt x="1814" y="11"/>
                  </a:moveTo>
                  <a:cubicBezTo>
                    <a:pt x="1815" y="11"/>
                    <a:pt x="1815" y="11"/>
                    <a:pt x="1815" y="11"/>
                  </a:cubicBezTo>
                  <a:cubicBezTo>
                    <a:pt x="1815" y="12"/>
                    <a:pt x="1815" y="12"/>
                    <a:pt x="1815" y="12"/>
                  </a:cubicBezTo>
                  <a:cubicBezTo>
                    <a:pt x="1814" y="12"/>
                    <a:pt x="1814" y="12"/>
                    <a:pt x="1814" y="12"/>
                  </a:cubicBezTo>
                  <a:lnTo>
                    <a:pt x="1814" y="11"/>
                  </a:lnTo>
                  <a:close/>
                  <a:moveTo>
                    <a:pt x="1811" y="13"/>
                  </a:moveTo>
                  <a:cubicBezTo>
                    <a:pt x="1812" y="13"/>
                    <a:pt x="1812" y="14"/>
                    <a:pt x="1812" y="16"/>
                  </a:cubicBezTo>
                  <a:cubicBezTo>
                    <a:pt x="1810" y="16"/>
                    <a:pt x="1811" y="14"/>
                    <a:pt x="1811" y="13"/>
                  </a:cubicBezTo>
                  <a:close/>
                  <a:moveTo>
                    <a:pt x="1811" y="27"/>
                  </a:moveTo>
                  <a:cubicBezTo>
                    <a:pt x="1810" y="29"/>
                    <a:pt x="1808" y="30"/>
                    <a:pt x="1809" y="32"/>
                  </a:cubicBezTo>
                  <a:cubicBezTo>
                    <a:pt x="1808" y="32"/>
                    <a:pt x="1807" y="34"/>
                    <a:pt x="1806" y="33"/>
                  </a:cubicBezTo>
                  <a:cubicBezTo>
                    <a:pt x="1808" y="31"/>
                    <a:pt x="1808" y="28"/>
                    <a:pt x="1811" y="27"/>
                  </a:cubicBezTo>
                  <a:close/>
                  <a:moveTo>
                    <a:pt x="1804" y="11"/>
                  </a:moveTo>
                  <a:cubicBezTo>
                    <a:pt x="1805" y="11"/>
                    <a:pt x="1805" y="12"/>
                    <a:pt x="1806" y="12"/>
                  </a:cubicBezTo>
                  <a:cubicBezTo>
                    <a:pt x="1806" y="13"/>
                    <a:pt x="1803" y="12"/>
                    <a:pt x="1804" y="11"/>
                  </a:cubicBezTo>
                  <a:close/>
                  <a:moveTo>
                    <a:pt x="1800" y="21"/>
                  </a:moveTo>
                  <a:cubicBezTo>
                    <a:pt x="1800" y="19"/>
                    <a:pt x="1802" y="21"/>
                    <a:pt x="1800" y="21"/>
                  </a:cubicBezTo>
                  <a:close/>
                  <a:moveTo>
                    <a:pt x="1799" y="28"/>
                  </a:moveTo>
                  <a:cubicBezTo>
                    <a:pt x="1800" y="26"/>
                    <a:pt x="1800" y="30"/>
                    <a:pt x="1799" y="28"/>
                  </a:cubicBezTo>
                  <a:close/>
                  <a:moveTo>
                    <a:pt x="1797" y="36"/>
                  </a:moveTo>
                  <a:cubicBezTo>
                    <a:pt x="1796" y="36"/>
                    <a:pt x="1796" y="36"/>
                    <a:pt x="1795" y="36"/>
                  </a:cubicBezTo>
                  <a:cubicBezTo>
                    <a:pt x="1795" y="34"/>
                    <a:pt x="1798" y="34"/>
                    <a:pt x="1797" y="36"/>
                  </a:cubicBezTo>
                  <a:close/>
                  <a:moveTo>
                    <a:pt x="1794" y="31"/>
                  </a:moveTo>
                  <a:cubicBezTo>
                    <a:pt x="1794" y="31"/>
                    <a:pt x="1794" y="31"/>
                    <a:pt x="1794" y="31"/>
                  </a:cubicBezTo>
                  <a:close/>
                  <a:moveTo>
                    <a:pt x="1784" y="51"/>
                  </a:moveTo>
                  <a:cubicBezTo>
                    <a:pt x="1784" y="50"/>
                    <a:pt x="1785" y="51"/>
                    <a:pt x="1784" y="51"/>
                  </a:cubicBezTo>
                  <a:close/>
                  <a:moveTo>
                    <a:pt x="1769" y="57"/>
                  </a:moveTo>
                  <a:cubicBezTo>
                    <a:pt x="1770" y="56"/>
                    <a:pt x="1770" y="55"/>
                    <a:pt x="1771" y="55"/>
                  </a:cubicBezTo>
                  <a:cubicBezTo>
                    <a:pt x="1771" y="57"/>
                    <a:pt x="1770" y="57"/>
                    <a:pt x="1769" y="57"/>
                  </a:cubicBezTo>
                  <a:close/>
                  <a:moveTo>
                    <a:pt x="1774" y="76"/>
                  </a:moveTo>
                  <a:cubicBezTo>
                    <a:pt x="1774" y="75"/>
                    <a:pt x="1777" y="77"/>
                    <a:pt x="1774" y="76"/>
                  </a:cubicBezTo>
                  <a:close/>
                  <a:moveTo>
                    <a:pt x="1774" y="51"/>
                  </a:moveTo>
                  <a:cubicBezTo>
                    <a:pt x="1774" y="50"/>
                    <a:pt x="1774" y="50"/>
                    <a:pt x="1774" y="50"/>
                  </a:cubicBezTo>
                  <a:cubicBezTo>
                    <a:pt x="1777" y="50"/>
                    <a:pt x="1777" y="50"/>
                    <a:pt x="1777" y="50"/>
                  </a:cubicBezTo>
                  <a:cubicBezTo>
                    <a:pt x="1777" y="51"/>
                    <a:pt x="1775" y="51"/>
                    <a:pt x="1774" y="51"/>
                  </a:cubicBezTo>
                  <a:close/>
                  <a:moveTo>
                    <a:pt x="1787" y="82"/>
                  </a:moveTo>
                  <a:cubicBezTo>
                    <a:pt x="1786" y="80"/>
                    <a:pt x="1788" y="81"/>
                    <a:pt x="1788" y="80"/>
                  </a:cubicBezTo>
                  <a:cubicBezTo>
                    <a:pt x="1789" y="80"/>
                    <a:pt x="1788" y="82"/>
                    <a:pt x="1787" y="82"/>
                  </a:cubicBezTo>
                  <a:close/>
                  <a:moveTo>
                    <a:pt x="1793" y="54"/>
                  </a:moveTo>
                  <a:cubicBezTo>
                    <a:pt x="1792" y="55"/>
                    <a:pt x="1790" y="57"/>
                    <a:pt x="1789" y="59"/>
                  </a:cubicBezTo>
                  <a:cubicBezTo>
                    <a:pt x="1786" y="59"/>
                    <a:pt x="1784" y="60"/>
                    <a:pt x="1782" y="60"/>
                  </a:cubicBezTo>
                  <a:cubicBezTo>
                    <a:pt x="1783" y="56"/>
                    <a:pt x="1788" y="60"/>
                    <a:pt x="1789" y="57"/>
                  </a:cubicBezTo>
                  <a:cubicBezTo>
                    <a:pt x="1789" y="54"/>
                    <a:pt x="1787" y="55"/>
                    <a:pt x="1786" y="55"/>
                  </a:cubicBezTo>
                  <a:cubicBezTo>
                    <a:pt x="1786" y="52"/>
                    <a:pt x="1789" y="54"/>
                    <a:pt x="1790" y="54"/>
                  </a:cubicBezTo>
                  <a:cubicBezTo>
                    <a:pt x="1792" y="52"/>
                    <a:pt x="1793" y="51"/>
                    <a:pt x="1796" y="50"/>
                  </a:cubicBezTo>
                  <a:cubicBezTo>
                    <a:pt x="1796" y="51"/>
                    <a:pt x="1793" y="54"/>
                    <a:pt x="1796" y="54"/>
                  </a:cubicBezTo>
                  <a:cubicBezTo>
                    <a:pt x="1796" y="56"/>
                    <a:pt x="1795" y="54"/>
                    <a:pt x="1793" y="54"/>
                  </a:cubicBezTo>
                  <a:close/>
                  <a:moveTo>
                    <a:pt x="1798" y="83"/>
                  </a:moveTo>
                  <a:cubicBezTo>
                    <a:pt x="1797" y="83"/>
                    <a:pt x="1798" y="82"/>
                    <a:pt x="1797" y="81"/>
                  </a:cubicBezTo>
                  <a:cubicBezTo>
                    <a:pt x="1799" y="81"/>
                    <a:pt x="1799" y="83"/>
                    <a:pt x="1798" y="83"/>
                  </a:cubicBezTo>
                  <a:close/>
                  <a:moveTo>
                    <a:pt x="1797" y="51"/>
                  </a:moveTo>
                  <a:cubicBezTo>
                    <a:pt x="1797" y="52"/>
                    <a:pt x="1799" y="49"/>
                    <a:pt x="1797" y="51"/>
                  </a:cubicBezTo>
                  <a:close/>
                  <a:moveTo>
                    <a:pt x="1792" y="47"/>
                  </a:moveTo>
                  <a:cubicBezTo>
                    <a:pt x="1792" y="45"/>
                    <a:pt x="1795" y="47"/>
                    <a:pt x="1795" y="45"/>
                  </a:cubicBezTo>
                  <a:cubicBezTo>
                    <a:pt x="1795" y="44"/>
                    <a:pt x="1793" y="42"/>
                    <a:pt x="1794" y="40"/>
                  </a:cubicBezTo>
                  <a:cubicBezTo>
                    <a:pt x="1795" y="42"/>
                    <a:pt x="1796" y="44"/>
                    <a:pt x="1799" y="42"/>
                  </a:cubicBezTo>
                  <a:cubicBezTo>
                    <a:pt x="1800" y="45"/>
                    <a:pt x="1795" y="47"/>
                    <a:pt x="1792" y="47"/>
                  </a:cubicBezTo>
                  <a:close/>
                  <a:moveTo>
                    <a:pt x="1799" y="32"/>
                  </a:moveTo>
                  <a:cubicBezTo>
                    <a:pt x="1801" y="30"/>
                    <a:pt x="1800" y="34"/>
                    <a:pt x="1799" y="32"/>
                  </a:cubicBezTo>
                  <a:close/>
                  <a:moveTo>
                    <a:pt x="1800" y="26"/>
                  </a:moveTo>
                  <a:cubicBezTo>
                    <a:pt x="1800" y="25"/>
                    <a:pt x="1800" y="25"/>
                    <a:pt x="1800" y="25"/>
                  </a:cubicBezTo>
                  <a:cubicBezTo>
                    <a:pt x="1802" y="25"/>
                    <a:pt x="1802" y="25"/>
                    <a:pt x="1802" y="26"/>
                  </a:cubicBezTo>
                  <a:lnTo>
                    <a:pt x="1800" y="26"/>
                  </a:lnTo>
                  <a:close/>
                  <a:moveTo>
                    <a:pt x="1803" y="26"/>
                  </a:moveTo>
                  <a:cubicBezTo>
                    <a:pt x="1803" y="25"/>
                    <a:pt x="1803" y="26"/>
                    <a:pt x="1803" y="26"/>
                  </a:cubicBezTo>
                  <a:close/>
                  <a:moveTo>
                    <a:pt x="1802" y="17"/>
                  </a:moveTo>
                  <a:cubicBezTo>
                    <a:pt x="1803" y="14"/>
                    <a:pt x="1805" y="14"/>
                    <a:pt x="1807" y="16"/>
                  </a:cubicBezTo>
                  <a:cubicBezTo>
                    <a:pt x="1806" y="18"/>
                    <a:pt x="1805" y="16"/>
                    <a:pt x="1802" y="17"/>
                  </a:cubicBezTo>
                  <a:close/>
                  <a:moveTo>
                    <a:pt x="1804" y="83"/>
                  </a:moveTo>
                  <a:cubicBezTo>
                    <a:pt x="1803" y="82"/>
                    <a:pt x="1803" y="81"/>
                    <a:pt x="1803" y="79"/>
                  </a:cubicBezTo>
                  <a:cubicBezTo>
                    <a:pt x="1805" y="80"/>
                    <a:pt x="1806" y="78"/>
                    <a:pt x="1807" y="79"/>
                  </a:cubicBezTo>
                  <a:cubicBezTo>
                    <a:pt x="1807" y="81"/>
                    <a:pt x="1806" y="82"/>
                    <a:pt x="1804" y="83"/>
                  </a:cubicBezTo>
                  <a:close/>
                  <a:moveTo>
                    <a:pt x="1807" y="81"/>
                  </a:moveTo>
                  <a:cubicBezTo>
                    <a:pt x="1808" y="80"/>
                    <a:pt x="1809" y="80"/>
                    <a:pt x="1811" y="79"/>
                  </a:cubicBezTo>
                  <a:cubicBezTo>
                    <a:pt x="1811" y="81"/>
                    <a:pt x="1808" y="82"/>
                    <a:pt x="1807" y="81"/>
                  </a:cubicBezTo>
                  <a:close/>
                  <a:moveTo>
                    <a:pt x="1821" y="83"/>
                  </a:moveTo>
                  <a:cubicBezTo>
                    <a:pt x="1821" y="82"/>
                    <a:pt x="1822" y="82"/>
                    <a:pt x="1824" y="82"/>
                  </a:cubicBezTo>
                  <a:cubicBezTo>
                    <a:pt x="1824" y="83"/>
                    <a:pt x="1823" y="84"/>
                    <a:pt x="1821" y="83"/>
                  </a:cubicBezTo>
                  <a:close/>
                  <a:moveTo>
                    <a:pt x="1835" y="82"/>
                  </a:moveTo>
                  <a:cubicBezTo>
                    <a:pt x="1834" y="84"/>
                    <a:pt x="1833" y="82"/>
                    <a:pt x="1833" y="83"/>
                  </a:cubicBezTo>
                  <a:cubicBezTo>
                    <a:pt x="1831" y="83"/>
                    <a:pt x="1834" y="81"/>
                    <a:pt x="1832" y="81"/>
                  </a:cubicBezTo>
                  <a:cubicBezTo>
                    <a:pt x="1833" y="80"/>
                    <a:pt x="1836" y="81"/>
                    <a:pt x="1835" y="82"/>
                  </a:cubicBezTo>
                  <a:close/>
                  <a:moveTo>
                    <a:pt x="1834" y="77"/>
                  </a:moveTo>
                  <a:cubicBezTo>
                    <a:pt x="1834" y="76"/>
                    <a:pt x="1836" y="76"/>
                    <a:pt x="1836" y="75"/>
                  </a:cubicBezTo>
                  <a:cubicBezTo>
                    <a:pt x="1836" y="75"/>
                    <a:pt x="1837" y="76"/>
                    <a:pt x="1837" y="76"/>
                  </a:cubicBezTo>
                  <a:cubicBezTo>
                    <a:pt x="1837" y="78"/>
                    <a:pt x="1835" y="78"/>
                    <a:pt x="1834" y="77"/>
                  </a:cubicBezTo>
                  <a:close/>
                  <a:moveTo>
                    <a:pt x="1852" y="72"/>
                  </a:moveTo>
                  <a:cubicBezTo>
                    <a:pt x="1853" y="70"/>
                    <a:pt x="1853" y="74"/>
                    <a:pt x="1852" y="72"/>
                  </a:cubicBezTo>
                  <a:close/>
                  <a:moveTo>
                    <a:pt x="1857" y="75"/>
                  </a:moveTo>
                  <a:cubicBezTo>
                    <a:pt x="1857" y="74"/>
                    <a:pt x="1858" y="73"/>
                    <a:pt x="1859" y="73"/>
                  </a:cubicBezTo>
                  <a:cubicBezTo>
                    <a:pt x="1859" y="74"/>
                    <a:pt x="1859" y="75"/>
                    <a:pt x="1857" y="75"/>
                  </a:cubicBezTo>
                  <a:close/>
                  <a:moveTo>
                    <a:pt x="1859" y="84"/>
                  </a:moveTo>
                  <a:cubicBezTo>
                    <a:pt x="1859" y="82"/>
                    <a:pt x="1861" y="85"/>
                    <a:pt x="1859" y="84"/>
                  </a:cubicBezTo>
                  <a:close/>
                  <a:moveTo>
                    <a:pt x="1867" y="48"/>
                  </a:moveTo>
                  <a:cubicBezTo>
                    <a:pt x="1868" y="48"/>
                    <a:pt x="1868" y="50"/>
                    <a:pt x="1867" y="50"/>
                  </a:cubicBezTo>
                  <a:cubicBezTo>
                    <a:pt x="1866" y="49"/>
                    <a:pt x="1867" y="49"/>
                    <a:pt x="1867" y="48"/>
                  </a:cubicBezTo>
                  <a:close/>
                  <a:moveTo>
                    <a:pt x="1865" y="63"/>
                  </a:moveTo>
                  <a:cubicBezTo>
                    <a:pt x="1867" y="63"/>
                    <a:pt x="1867" y="63"/>
                    <a:pt x="1867" y="63"/>
                  </a:cubicBezTo>
                  <a:cubicBezTo>
                    <a:pt x="1867" y="65"/>
                    <a:pt x="1864" y="65"/>
                    <a:pt x="1865" y="63"/>
                  </a:cubicBezTo>
                  <a:close/>
                  <a:moveTo>
                    <a:pt x="1866" y="81"/>
                  </a:moveTo>
                  <a:cubicBezTo>
                    <a:pt x="1866" y="79"/>
                    <a:pt x="1867" y="79"/>
                    <a:pt x="1868" y="79"/>
                  </a:cubicBezTo>
                  <a:cubicBezTo>
                    <a:pt x="1868" y="80"/>
                    <a:pt x="1867" y="81"/>
                    <a:pt x="1866" y="81"/>
                  </a:cubicBezTo>
                  <a:close/>
                  <a:moveTo>
                    <a:pt x="1866" y="61"/>
                  </a:moveTo>
                  <a:cubicBezTo>
                    <a:pt x="1866" y="59"/>
                    <a:pt x="1867" y="60"/>
                    <a:pt x="1867" y="59"/>
                  </a:cubicBezTo>
                  <a:cubicBezTo>
                    <a:pt x="1868" y="59"/>
                    <a:pt x="1868" y="60"/>
                    <a:pt x="1868" y="61"/>
                  </a:cubicBezTo>
                  <a:lnTo>
                    <a:pt x="1866" y="61"/>
                  </a:lnTo>
                  <a:close/>
                  <a:moveTo>
                    <a:pt x="1867" y="57"/>
                  </a:moveTo>
                  <a:cubicBezTo>
                    <a:pt x="1868" y="55"/>
                    <a:pt x="1868" y="54"/>
                    <a:pt x="1870" y="54"/>
                  </a:cubicBezTo>
                  <a:cubicBezTo>
                    <a:pt x="1869" y="55"/>
                    <a:pt x="1869" y="57"/>
                    <a:pt x="1867" y="57"/>
                  </a:cubicBezTo>
                  <a:close/>
                  <a:moveTo>
                    <a:pt x="1870" y="81"/>
                  </a:moveTo>
                  <a:cubicBezTo>
                    <a:pt x="1871" y="82"/>
                    <a:pt x="1871" y="81"/>
                    <a:pt x="1873" y="81"/>
                  </a:cubicBezTo>
                  <a:cubicBezTo>
                    <a:pt x="1873" y="82"/>
                    <a:pt x="1870" y="83"/>
                    <a:pt x="1870" y="81"/>
                  </a:cubicBezTo>
                  <a:close/>
                  <a:moveTo>
                    <a:pt x="1879" y="69"/>
                  </a:moveTo>
                  <a:cubicBezTo>
                    <a:pt x="1879" y="69"/>
                    <a:pt x="1877" y="69"/>
                    <a:pt x="1877" y="69"/>
                  </a:cubicBezTo>
                  <a:cubicBezTo>
                    <a:pt x="1877" y="68"/>
                    <a:pt x="1881" y="68"/>
                    <a:pt x="1879" y="69"/>
                  </a:cubicBezTo>
                  <a:close/>
                  <a:moveTo>
                    <a:pt x="1879" y="73"/>
                  </a:moveTo>
                  <a:cubicBezTo>
                    <a:pt x="1878" y="73"/>
                    <a:pt x="1877" y="72"/>
                    <a:pt x="1877" y="71"/>
                  </a:cubicBezTo>
                  <a:cubicBezTo>
                    <a:pt x="1879" y="71"/>
                    <a:pt x="1879" y="72"/>
                    <a:pt x="1879" y="73"/>
                  </a:cubicBezTo>
                  <a:close/>
                  <a:moveTo>
                    <a:pt x="1877" y="82"/>
                  </a:moveTo>
                  <a:cubicBezTo>
                    <a:pt x="1878" y="80"/>
                    <a:pt x="1880" y="80"/>
                    <a:pt x="1882" y="79"/>
                  </a:cubicBezTo>
                  <a:cubicBezTo>
                    <a:pt x="1882" y="82"/>
                    <a:pt x="1880" y="82"/>
                    <a:pt x="1877" y="82"/>
                  </a:cubicBezTo>
                  <a:close/>
                  <a:moveTo>
                    <a:pt x="1885" y="71"/>
                  </a:moveTo>
                  <a:cubicBezTo>
                    <a:pt x="1883" y="71"/>
                    <a:pt x="1883" y="71"/>
                    <a:pt x="1883" y="71"/>
                  </a:cubicBezTo>
                  <a:cubicBezTo>
                    <a:pt x="1883" y="69"/>
                    <a:pt x="1883" y="69"/>
                    <a:pt x="1883" y="69"/>
                  </a:cubicBezTo>
                  <a:cubicBezTo>
                    <a:pt x="1885" y="69"/>
                    <a:pt x="1885" y="69"/>
                    <a:pt x="1885" y="69"/>
                  </a:cubicBezTo>
                  <a:lnTo>
                    <a:pt x="1885" y="71"/>
                  </a:lnTo>
                  <a:close/>
                  <a:moveTo>
                    <a:pt x="1890" y="81"/>
                  </a:moveTo>
                  <a:cubicBezTo>
                    <a:pt x="1890" y="79"/>
                    <a:pt x="1893" y="80"/>
                    <a:pt x="1894" y="79"/>
                  </a:cubicBezTo>
                  <a:cubicBezTo>
                    <a:pt x="1894" y="81"/>
                    <a:pt x="1891" y="82"/>
                    <a:pt x="1890" y="81"/>
                  </a:cubicBezTo>
                  <a:close/>
                  <a:moveTo>
                    <a:pt x="1897" y="84"/>
                  </a:moveTo>
                  <a:cubicBezTo>
                    <a:pt x="1897" y="82"/>
                    <a:pt x="1900" y="85"/>
                    <a:pt x="1897" y="84"/>
                  </a:cubicBezTo>
                  <a:close/>
                  <a:moveTo>
                    <a:pt x="1950" y="68"/>
                  </a:moveTo>
                  <a:cubicBezTo>
                    <a:pt x="1952" y="69"/>
                    <a:pt x="1949" y="72"/>
                    <a:pt x="1950" y="68"/>
                  </a:cubicBezTo>
                  <a:close/>
                  <a:moveTo>
                    <a:pt x="1950" y="25"/>
                  </a:moveTo>
                  <a:cubicBezTo>
                    <a:pt x="1951" y="23"/>
                    <a:pt x="1953" y="26"/>
                    <a:pt x="1950" y="25"/>
                  </a:cubicBezTo>
                  <a:close/>
                  <a:moveTo>
                    <a:pt x="1952" y="37"/>
                  </a:moveTo>
                  <a:cubicBezTo>
                    <a:pt x="1952" y="35"/>
                    <a:pt x="1953" y="36"/>
                    <a:pt x="1954" y="36"/>
                  </a:cubicBezTo>
                  <a:cubicBezTo>
                    <a:pt x="1954" y="36"/>
                    <a:pt x="1953" y="37"/>
                    <a:pt x="1952" y="37"/>
                  </a:cubicBezTo>
                  <a:close/>
                  <a:moveTo>
                    <a:pt x="1971" y="10"/>
                  </a:moveTo>
                  <a:cubicBezTo>
                    <a:pt x="1971" y="12"/>
                    <a:pt x="1970" y="13"/>
                    <a:pt x="1968" y="13"/>
                  </a:cubicBezTo>
                  <a:cubicBezTo>
                    <a:pt x="1968" y="11"/>
                    <a:pt x="1969" y="10"/>
                    <a:pt x="1971" y="10"/>
                  </a:cubicBezTo>
                  <a:close/>
                  <a:moveTo>
                    <a:pt x="1968" y="8"/>
                  </a:moveTo>
                  <a:cubicBezTo>
                    <a:pt x="1971" y="8"/>
                    <a:pt x="1968" y="11"/>
                    <a:pt x="1968" y="8"/>
                  </a:cubicBezTo>
                  <a:close/>
                  <a:moveTo>
                    <a:pt x="1967" y="10"/>
                  </a:moveTo>
                  <a:cubicBezTo>
                    <a:pt x="1967" y="10"/>
                    <a:pt x="1967" y="10"/>
                    <a:pt x="1967" y="10"/>
                  </a:cubicBezTo>
                  <a:cubicBezTo>
                    <a:pt x="1967" y="10"/>
                    <a:pt x="1966" y="10"/>
                    <a:pt x="1967" y="10"/>
                  </a:cubicBezTo>
                  <a:close/>
                  <a:moveTo>
                    <a:pt x="1965" y="6"/>
                  </a:moveTo>
                  <a:cubicBezTo>
                    <a:pt x="1964" y="7"/>
                    <a:pt x="1965" y="10"/>
                    <a:pt x="1962" y="10"/>
                  </a:cubicBezTo>
                  <a:cubicBezTo>
                    <a:pt x="1962" y="7"/>
                    <a:pt x="1963" y="6"/>
                    <a:pt x="1965" y="6"/>
                  </a:cubicBezTo>
                  <a:close/>
                  <a:moveTo>
                    <a:pt x="1959" y="11"/>
                  </a:moveTo>
                  <a:cubicBezTo>
                    <a:pt x="1961" y="11"/>
                    <a:pt x="1961" y="11"/>
                    <a:pt x="1961" y="11"/>
                  </a:cubicBezTo>
                  <a:cubicBezTo>
                    <a:pt x="1961" y="12"/>
                    <a:pt x="1961" y="12"/>
                    <a:pt x="1961" y="12"/>
                  </a:cubicBezTo>
                  <a:cubicBezTo>
                    <a:pt x="1959" y="12"/>
                    <a:pt x="1959" y="12"/>
                    <a:pt x="1959" y="12"/>
                  </a:cubicBezTo>
                  <a:lnTo>
                    <a:pt x="1959" y="11"/>
                  </a:lnTo>
                  <a:close/>
                  <a:moveTo>
                    <a:pt x="1956" y="13"/>
                  </a:moveTo>
                  <a:cubicBezTo>
                    <a:pt x="1957" y="13"/>
                    <a:pt x="1958" y="14"/>
                    <a:pt x="1958" y="16"/>
                  </a:cubicBezTo>
                  <a:cubicBezTo>
                    <a:pt x="1956" y="16"/>
                    <a:pt x="1957" y="14"/>
                    <a:pt x="1956" y="13"/>
                  </a:cubicBezTo>
                  <a:close/>
                  <a:moveTo>
                    <a:pt x="1956" y="27"/>
                  </a:moveTo>
                  <a:cubicBezTo>
                    <a:pt x="1956" y="29"/>
                    <a:pt x="1954" y="30"/>
                    <a:pt x="1955" y="32"/>
                  </a:cubicBezTo>
                  <a:cubicBezTo>
                    <a:pt x="1954" y="32"/>
                    <a:pt x="1953" y="34"/>
                    <a:pt x="1952" y="33"/>
                  </a:cubicBezTo>
                  <a:cubicBezTo>
                    <a:pt x="1954" y="31"/>
                    <a:pt x="1954" y="28"/>
                    <a:pt x="1956" y="27"/>
                  </a:cubicBezTo>
                  <a:close/>
                  <a:moveTo>
                    <a:pt x="1950" y="11"/>
                  </a:moveTo>
                  <a:cubicBezTo>
                    <a:pt x="1951" y="11"/>
                    <a:pt x="1951" y="12"/>
                    <a:pt x="1952" y="12"/>
                  </a:cubicBezTo>
                  <a:cubicBezTo>
                    <a:pt x="1952" y="13"/>
                    <a:pt x="1949" y="12"/>
                    <a:pt x="1950" y="11"/>
                  </a:cubicBezTo>
                  <a:close/>
                  <a:moveTo>
                    <a:pt x="1946" y="21"/>
                  </a:moveTo>
                  <a:cubicBezTo>
                    <a:pt x="1946" y="19"/>
                    <a:pt x="1948" y="21"/>
                    <a:pt x="1946" y="21"/>
                  </a:cubicBezTo>
                  <a:close/>
                  <a:moveTo>
                    <a:pt x="1944" y="28"/>
                  </a:moveTo>
                  <a:cubicBezTo>
                    <a:pt x="1945" y="26"/>
                    <a:pt x="1946" y="30"/>
                    <a:pt x="1944" y="28"/>
                  </a:cubicBezTo>
                  <a:close/>
                  <a:moveTo>
                    <a:pt x="1943" y="36"/>
                  </a:moveTo>
                  <a:cubicBezTo>
                    <a:pt x="1942" y="36"/>
                    <a:pt x="1942" y="36"/>
                    <a:pt x="1941" y="36"/>
                  </a:cubicBezTo>
                  <a:cubicBezTo>
                    <a:pt x="1941" y="34"/>
                    <a:pt x="1943" y="34"/>
                    <a:pt x="1943" y="36"/>
                  </a:cubicBezTo>
                  <a:close/>
                  <a:moveTo>
                    <a:pt x="1940" y="31"/>
                  </a:moveTo>
                  <a:cubicBezTo>
                    <a:pt x="1940" y="31"/>
                    <a:pt x="1939" y="31"/>
                    <a:pt x="1940" y="31"/>
                  </a:cubicBezTo>
                  <a:close/>
                  <a:moveTo>
                    <a:pt x="1930" y="51"/>
                  </a:moveTo>
                  <a:cubicBezTo>
                    <a:pt x="1930" y="50"/>
                    <a:pt x="1931" y="51"/>
                    <a:pt x="1930" y="51"/>
                  </a:cubicBezTo>
                  <a:close/>
                  <a:moveTo>
                    <a:pt x="1915" y="57"/>
                  </a:moveTo>
                  <a:cubicBezTo>
                    <a:pt x="1916" y="56"/>
                    <a:pt x="1916" y="55"/>
                    <a:pt x="1917" y="55"/>
                  </a:cubicBezTo>
                  <a:cubicBezTo>
                    <a:pt x="1917" y="57"/>
                    <a:pt x="1916" y="57"/>
                    <a:pt x="1915" y="57"/>
                  </a:cubicBezTo>
                  <a:close/>
                  <a:moveTo>
                    <a:pt x="1920" y="76"/>
                  </a:moveTo>
                  <a:cubicBezTo>
                    <a:pt x="1920" y="75"/>
                    <a:pt x="1922" y="77"/>
                    <a:pt x="1920" y="76"/>
                  </a:cubicBezTo>
                  <a:close/>
                  <a:moveTo>
                    <a:pt x="1920" y="51"/>
                  </a:moveTo>
                  <a:cubicBezTo>
                    <a:pt x="1920" y="50"/>
                    <a:pt x="1920" y="50"/>
                    <a:pt x="1920" y="50"/>
                  </a:cubicBezTo>
                  <a:cubicBezTo>
                    <a:pt x="1922" y="50"/>
                    <a:pt x="1922" y="50"/>
                    <a:pt x="1922" y="50"/>
                  </a:cubicBezTo>
                  <a:cubicBezTo>
                    <a:pt x="1923" y="51"/>
                    <a:pt x="1921" y="51"/>
                    <a:pt x="1920" y="51"/>
                  </a:cubicBezTo>
                  <a:close/>
                  <a:moveTo>
                    <a:pt x="1933" y="82"/>
                  </a:moveTo>
                  <a:cubicBezTo>
                    <a:pt x="1932" y="80"/>
                    <a:pt x="1934" y="81"/>
                    <a:pt x="1934" y="80"/>
                  </a:cubicBezTo>
                  <a:cubicBezTo>
                    <a:pt x="1935" y="80"/>
                    <a:pt x="1934" y="82"/>
                    <a:pt x="1933" y="82"/>
                  </a:cubicBezTo>
                  <a:close/>
                  <a:moveTo>
                    <a:pt x="1939" y="54"/>
                  </a:moveTo>
                  <a:cubicBezTo>
                    <a:pt x="1938" y="55"/>
                    <a:pt x="1936" y="57"/>
                    <a:pt x="1935" y="59"/>
                  </a:cubicBezTo>
                  <a:cubicBezTo>
                    <a:pt x="1932" y="59"/>
                    <a:pt x="1930" y="60"/>
                    <a:pt x="1928" y="60"/>
                  </a:cubicBezTo>
                  <a:cubicBezTo>
                    <a:pt x="1928" y="56"/>
                    <a:pt x="1934" y="60"/>
                    <a:pt x="1935" y="57"/>
                  </a:cubicBezTo>
                  <a:cubicBezTo>
                    <a:pt x="1935" y="54"/>
                    <a:pt x="1933" y="55"/>
                    <a:pt x="1931" y="55"/>
                  </a:cubicBezTo>
                  <a:cubicBezTo>
                    <a:pt x="1931" y="52"/>
                    <a:pt x="1935" y="54"/>
                    <a:pt x="1936" y="54"/>
                  </a:cubicBezTo>
                  <a:cubicBezTo>
                    <a:pt x="1937" y="52"/>
                    <a:pt x="1939" y="51"/>
                    <a:pt x="1941" y="50"/>
                  </a:cubicBezTo>
                  <a:cubicBezTo>
                    <a:pt x="1941" y="51"/>
                    <a:pt x="1938" y="54"/>
                    <a:pt x="1942" y="54"/>
                  </a:cubicBezTo>
                  <a:cubicBezTo>
                    <a:pt x="1942" y="56"/>
                    <a:pt x="1941" y="54"/>
                    <a:pt x="1939" y="54"/>
                  </a:cubicBezTo>
                  <a:close/>
                  <a:moveTo>
                    <a:pt x="1944" y="83"/>
                  </a:moveTo>
                  <a:cubicBezTo>
                    <a:pt x="1943" y="83"/>
                    <a:pt x="1943" y="82"/>
                    <a:pt x="1943" y="81"/>
                  </a:cubicBezTo>
                  <a:cubicBezTo>
                    <a:pt x="1945" y="81"/>
                    <a:pt x="1945" y="83"/>
                    <a:pt x="1944" y="83"/>
                  </a:cubicBezTo>
                  <a:close/>
                  <a:moveTo>
                    <a:pt x="1943" y="51"/>
                  </a:moveTo>
                  <a:cubicBezTo>
                    <a:pt x="1943" y="52"/>
                    <a:pt x="1945" y="49"/>
                    <a:pt x="1943" y="51"/>
                  </a:cubicBezTo>
                  <a:close/>
                  <a:moveTo>
                    <a:pt x="1938" y="47"/>
                  </a:moveTo>
                  <a:cubicBezTo>
                    <a:pt x="1937" y="45"/>
                    <a:pt x="1940" y="47"/>
                    <a:pt x="1941" y="45"/>
                  </a:cubicBezTo>
                  <a:cubicBezTo>
                    <a:pt x="1940" y="44"/>
                    <a:pt x="1939" y="42"/>
                    <a:pt x="1940" y="40"/>
                  </a:cubicBezTo>
                  <a:cubicBezTo>
                    <a:pt x="1941" y="42"/>
                    <a:pt x="1942" y="44"/>
                    <a:pt x="1944" y="42"/>
                  </a:cubicBezTo>
                  <a:cubicBezTo>
                    <a:pt x="1946" y="45"/>
                    <a:pt x="1941" y="47"/>
                    <a:pt x="1938" y="47"/>
                  </a:cubicBezTo>
                  <a:close/>
                  <a:moveTo>
                    <a:pt x="1945" y="32"/>
                  </a:moveTo>
                  <a:cubicBezTo>
                    <a:pt x="1947" y="30"/>
                    <a:pt x="1946" y="34"/>
                    <a:pt x="1945" y="32"/>
                  </a:cubicBezTo>
                  <a:close/>
                  <a:moveTo>
                    <a:pt x="1946" y="26"/>
                  </a:moveTo>
                  <a:cubicBezTo>
                    <a:pt x="1946" y="25"/>
                    <a:pt x="1946" y="25"/>
                    <a:pt x="1946" y="25"/>
                  </a:cubicBezTo>
                  <a:cubicBezTo>
                    <a:pt x="1947" y="25"/>
                    <a:pt x="1948" y="25"/>
                    <a:pt x="1948" y="26"/>
                  </a:cubicBezTo>
                  <a:lnTo>
                    <a:pt x="1946" y="26"/>
                  </a:lnTo>
                  <a:close/>
                  <a:moveTo>
                    <a:pt x="1949" y="26"/>
                  </a:moveTo>
                  <a:cubicBezTo>
                    <a:pt x="1948" y="25"/>
                    <a:pt x="1949" y="26"/>
                    <a:pt x="1949" y="26"/>
                  </a:cubicBezTo>
                  <a:close/>
                  <a:moveTo>
                    <a:pt x="1948" y="17"/>
                  </a:moveTo>
                  <a:cubicBezTo>
                    <a:pt x="1949" y="14"/>
                    <a:pt x="1951" y="14"/>
                    <a:pt x="1953" y="16"/>
                  </a:cubicBezTo>
                  <a:cubicBezTo>
                    <a:pt x="1952" y="18"/>
                    <a:pt x="1951" y="16"/>
                    <a:pt x="1948" y="17"/>
                  </a:cubicBezTo>
                  <a:close/>
                  <a:moveTo>
                    <a:pt x="1950" y="83"/>
                  </a:moveTo>
                  <a:cubicBezTo>
                    <a:pt x="1949" y="82"/>
                    <a:pt x="1949" y="81"/>
                    <a:pt x="1949" y="79"/>
                  </a:cubicBezTo>
                  <a:cubicBezTo>
                    <a:pt x="1951" y="80"/>
                    <a:pt x="1952" y="78"/>
                    <a:pt x="1953" y="79"/>
                  </a:cubicBezTo>
                  <a:cubicBezTo>
                    <a:pt x="1953" y="81"/>
                    <a:pt x="1952" y="82"/>
                    <a:pt x="1950" y="83"/>
                  </a:cubicBezTo>
                  <a:close/>
                  <a:moveTo>
                    <a:pt x="1953" y="81"/>
                  </a:moveTo>
                  <a:cubicBezTo>
                    <a:pt x="1953" y="80"/>
                    <a:pt x="1955" y="80"/>
                    <a:pt x="1957" y="79"/>
                  </a:cubicBezTo>
                  <a:cubicBezTo>
                    <a:pt x="1957" y="81"/>
                    <a:pt x="1954" y="82"/>
                    <a:pt x="1953" y="81"/>
                  </a:cubicBezTo>
                  <a:close/>
                  <a:moveTo>
                    <a:pt x="1967" y="83"/>
                  </a:moveTo>
                  <a:cubicBezTo>
                    <a:pt x="1967" y="82"/>
                    <a:pt x="1968" y="82"/>
                    <a:pt x="1970" y="82"/>
                  </a:cubicBezTo>
                  <a:cubicBezTo>
                    <a:pt x="1969" y="83"/>
                    <a:pt x="1968" y="84"/>
                    <a:pt x="1967" y="83"/>
                  </a:cubicBezTo>
                  <a:close/>
                  <a:moveTo>
                    <a:pt x="1981" y="82"/>
                  </a:moveTo>
                  <a:cubicBezTo>
                    <a:pt x="1980" y="84"/>
                    <a:pt x="1979" y="82"/>
                    <a:pt x="1978" y="83"/>
                  </a:cubicBezTo>
                  <a:cubicBezTo>
                    <a:pt x="1977" y="83"/>
                    <a:pt x="1980" y="81"/>
                    <a:pt x="1978" y="81"/>
                  </a:cubicBezTo>
                  <a:cubicBezTo>
                    <a:pt x="1978" y="80"/>
                    <a:pt x="1982" y="81"/>
                    <a:pt x="1981" y="82"/>
                  </a:cubicBezTo>
                  <a:close/>
                  <a:moveTo>
                    <a:pt x="1980" y="77"/>
                  </a:moveTo>
                  <a:cubicBezTo>
                    <a:pt x="1979" y="76"/>
                    <a:pt x="1981" y="76"/>
                    <a:pt x="1981" y="75"/>
                  </a:cubicBezTo>
                  <a:cubicBezTo>
                    <a:pt x="1982" y="75"/>
                    <a:pt x="1982" y="76"/>
                    <a:pt x="1983" y="76"/>
                  </a:cubicBezTo>
                  <a:cubicBezTo>
                    <a:pt x="1983" y="78"/>
                    <a:pt x="1980" y="78"/>
                    <a:pt x="1980" y="77"/>
                  </a:cubicBezTo>
                  <a:close/>
                  <a:moveTo>
                    <a:pt x="1998" y="72"/>
                  </a:moveTo>
                  <a:cubicBezTo>
                    <a:pt x="1999" y="70"/>
                    <a:pt x="1998" y="74"/>
                    <a:pt x="1998" y="72"/>
                  </a:cubicBezTo>
                  <a:close/>
                  <a:moveTo>
                    <a:pt x="2003" y="75"/>
                  </a:moveTo>
                  <a:cubicBezTo>
                    <a:pt x="2003" y="74"/>
                    <a:pt x="2004" y="73"/>
                    <a:pt x="2005" y="73"/>
                  </a:cubicBezTo>
                  <a:cubicBezTo>
                    <a:pt x="2005" y="74"/>
                    <a:pt x="2004" y="75"/>
                    <a:pt x="2003" y="75"/>
                  </a:cubicBezTo>
                  <a:close/>
                  <a:moveTo>
                    <a:pt x="2005" y="84"/>
                  </a:moveTo>
                  <a:cubicBezTo>
                    <a:pt x="2005" y="82"/>
                    <a:pt x="2007" y="85"/>
                    <a:pt x="2005" y="84"/>
                  </a:cubicBezTo>
                  <a:close/>
                  <a:moveTo>
                    <a:pt x="2013" y="48"/>
                  </a:moveTo>
                  <a:cubicBezTo>
                    <a:pt x="2014" y="48"/>
                    <a:pt x="2014" y="50"/>
                    <a:pt x="2012" y="50"/>
                  </a:cubicBezTo>
                  <a:cubicBezTo>
                    <a:pt x="2012" y="49"/>
                    <a:pt x="2013" y="49"/>
                    <a:pt x="2013" y="48"/>
                  </a:cubicBezTo>
                  <a:close/>
                  <a:moveTo>
                    <a:pt x="2011" y="63"/>
                  </a:moveTo>
                  <a:cubicBezTo>
                    <a:pt x="2013" y="63"/>
                    <a:pt x="2013" y="63"/>
                    <a:pt x="2013" y="63"/>
                  </a:cubicBezTo>
                  <a:cubicBezTo>
                    <a:pt x="2013" y="65"/>
                    <a:pt x="2010" y="65"/>
                    <a:pt x="2011" y="63"/>
                  </a:cubicBezTo>
                  <a:close/>
                  <a:moveTo>
                    <a:pt x="2012" y="81"/>
                  </a:moveTo>
                  <a:cubicBezTo>
                    <a:pt x="2012" y="79"/>
                    <a:pt x="2013" y="79"/>
                    <a:pt x="2014" y="79"/>
                  </a:cubicBezTo>
                  <a:cubicBezTo>
                    <a:pt x="2013" y="80"/>
                    <a:pt x="2013" y="81"/>
                    <a:pt x="2012" y="81"/>
                  </a:cubicBezTo>
                  <a:close/>
                  <a:moveTo>
                    <a:pt x="2012" y="61"/>
                  </a:moveTo>
                  <a:cubicBezTo>
                    <a:pt x="2012" y="59"/>
                    <a:pt x="2013" y="60"/>
                    <a:pt x="2013" y="59"/>
                  </a:cubicBezTo>
                  <a:cubicBezTo>
                    <a:pt x="2014" y="59"/>
                    <a:pt x="2014" y="60"/>
                    <a:pt x="2014" y="61"/>
                  </a:cubicBezTo>
                  <a:lnTo>
                    <a:pt x="2012" y="61"/>
                  </a:lnTo>
                  <a:close/>
                  <a:moveTo>
                    <a:pt x="2013" y="57"/>
                  </a:moveTo>
                  <a:cubicBezTo>
                    <a:pt x="2014" y="55"/>
                    <a:pt x="2014" y="54"/>
                    <a:pt x="2016" y="54"/>
                  </a:cubicBezTo>
                  <a:cubicBezTo>
                    <a:pt x="2015" y="55"/>
                    <a:pt x="2015" y="57"/>
                    <a:pt x="2013" y="57"/>
                  </a:cubicBezTo>
                  <a:close/>
                  <a:moveTo>
                    <a:pt x="2016" y="81"/>
                  </a:moveTo>
                  <a:cubicBezTo>
                    <a:pt x="2017" y="82"/>
                    <a:pt x="2017" y="81"/>
                    <a:pt x="2018" y="81"/>
                  </a:cubicBezTo>
                  <a:cubicBezTo>
                    <a:pt x="2019" y="82"/>
                    <a:pt x="2015" y="83"/>
                    <a:pt x="2016" y="81"/>
                  </a:cubicBezTo>
                  <a:close/>
                  <a:moveTo>
                    <a:pt x="2025" y="69"/>
                  </a:moveTo>
                  <a:cubicBezTo>
                    <a:pt x="2025" y="69"/>
                    <a:pt x="2023" y="69"/>
                    <a:pt x="2023" y="69"/>
                  </a:cubicBezTo>
                  <a:cubicBezTo>
                    <a:pt x="2023" y="68"/>
                    <a:pt x="2026" y="68"/>
                    <a:pt x="2025" y="69"/>
                  </a:cubicBezTo>
                  <a:close/>
                  <a:moveTo>
                    <a:pt x="2025" y="73"/>
                  </a:moveTo>
                  <a:cubicBezTo>
                    <a:pt x="2024" y="73"/>
                    <a:pt x="2023" y="72"/>
                    <a:pt x="2023" y="71"/>
                  </a:cubicBezTo>
                  <a:cubicBezTo>
                    <a:pt x="2024" y="71"/>
                    <a:pt x="2025" y="72"/>
                    <a:pt x="2025" y="73"/>
                  </a:cubicBezTo>
                  <a:close/>
                  <a:moveTo>
                    <a:pt x="2023" y="82"/>
                  </a:moveTo>
                  <a:cubicBezTo>
                    <a:pt x="2024" y="80"/>
                    <a:pt x="2026" y="80"/>
                    <a:pt x="2028" y="79"/>
                  </a:cubicBezTo>
                  <a:cubicBezTo>
                    <a:pt x="2028" y="82"/>
                    <a:pt x="2025" y="82"/>
                    <a:pt x="2023" y="82"/>
                  </a:cubicBezTo>
                  <a:close/>
                  <a:moveTo>
                    <a:pt x="2030" y="71"/>
                  </a:moveTo>
                  <a:cubicBezTo>
                    <a:pt x="2029" y="71"/>
                    <a:pt x="2029" y="71"/>
                    <a:pt x="2029" y="71"/>
                  </a:cubicBezTo>
                  <a:cubicBezTo>
                    <a:pt x="2029" y="69"/>
                    <a:pt x="2029" y="69"/>
                    <a:pt x="2029" y="69"/>
                  </a:cubicBezTo>
                  <a:cubicBezTo>
                    <a:pt x="2030" y="69"/>
                    <a:pt x="2030" y="69"/>
                    <a:pt x="2030" y="69"/>
                  </a:cubicBezTo>
                  <a:lnTo>
                    <a:pt x="2030" y="71"/>
                  </a:lnTo>
                  <a:close/>
                  <a:moveTo>
                    <a:pt x="2036" y="81"/>
                  </a:moveTo>
                  <a:cubicBezTo>
                    <a:pt x="2036" y="79"/>
                    <a:pt x="2038" y="80"/>
                    <a:pt x="2040" y="79"/>
                  </a:cubicBezTo>
                  <a:cubicBezTo>
                    <a:pt x="2040" y="81"/>
                    <a:pt x="2036" y="82"/>
                    <a:pt x="2036" y="81"/>
                  </a:cubicBezTo>
                  <a:close/>
                  <a:moveTo>
                    <a:pt x="2043" y="84"/>
                  </a:moveTo>
                  <a:cubicBezTo>
                    <a:pt x="2043" y="82"/>
                    <a:pt x="2046" y="85"/>
                    <a:pt x="2043" y="84"/>
                  </a:cubicBezTo>
                  <a:close/>
                  <a:moveTo>
                    <a:pt x="2096" y="68"/>
                  </a:moveTo>
                  <a:cubicBezTo>
                    <a:pt x="2098" y="69"/>
                    <a:pt x="2095" y="72"/>
                    <a:pt x="2096" y="68"/>
                  </a:cubicBezTo>
                  <a:close/>
                  <a:moveTo>
                    <a:pt x="2096" y="25"/>
                  </a:moveTo>
                  <a:cubicBezTo>
                    <a:pt x="2096" y="23"/>
                    <a:pt x="2099" y="26"/>
                    <a:pt x="2096" y="25"/>
                  </a:cubicBezTo>
                  <a:close/>
                  <a:moveTo>
                    <a:pt x="2098" y="37"/>
                  </a:moveTo>
                  <a:cubicBezTo>
                    <a:pt x="2098" y="35"/>
                    <a:pt x="2099" y="36"/>
                    <a:pt x="2100" y="36"/>
                  </a:cubicBezTo>
                  <a:cubicBezTo>
                    <a:pt x="2100" y="36"/>
                    <a:pt x="2099" y="37"/>
                    <a:pt x="2098" y="37"/>
                  </a:cubicBezTo>
                  <a:close/>
                  <a:moveTo>
                    <a:pt x="2117" y="10"/>
                  </a:moveTo>
                  <a:cubicBezTo>
                    <a:pt x="2116" y="12"/>
                    <a:pt x="2116" y="13"/>
                    <a:pt x="2114" y="13"/>
                  </a:cubicBezTo>
                  <a:cubicBezTo>
                    <a:pt x="2114" y="11"/>
                    <a:pt x="2115" y="10"/>
                    <a:pt x="2117" y="10"/>
                  </a:cubicBezTo>
                  <a:close/>
                  <a:moveTo>
                    <a:pt x="2114" y="8"/>
                  </a:moveTo>
                  <a:cubicBezTo>
                    <a:pt x="2117" y="8"/>
                    <a:pt x="2114" y="11"/>
                    <a:pt x="2114" y="8"/>
                  </a:cubicBezTo>
                  <a:close/>
                  <a:moveTo>
                    <a:pt x="2112" y="10"/>
                  </a:moveTo>
                  <a:cubicBezTo>
                    <a:pt x="2112" y="10"/>
                    <a:pt x="2112" y="10"/>
                    <a:pt x="2112" y="10"/>
                  </a:cubicBezTo>
                  <a:cubicBezTo>
                    <a:pt x="2112" y="10"/>
                    <a:pt x="2112" y="10"/>
                    <a:pt x="2112" y="10"/>
                  </a:cubicBezTo>
                  <a:close/>
                  <a:moveTo>
                    <a:pt x="2111" y="6"/>
                  </a:moveTo>
                  <a:cubicBezTo>
                    <a:pt x="2110" y="7"/>
                    <a:pt x="2111" y="10"/>
                    <a:pt x="2108" y="10"/>
                  </a:cubicBezTo>
                  <a:cubicBezTo>
                    <a:pt x="2108" y="7"/>
                    <a:pt x="2109" y="6"/>
                    <a:pt x="2111" y="6"/>
                  </a:cubicBezTo>
                  <a:close/>
                  <a:moveTo>
                    <a:pt x="2105" y="11"/>
                  </a:moveTo>
                  <a:cubicBezTo>
                    <a:pt x="2106" y="11"/>
                    <a:pt x="2106" y="11"/>
                    <a:pt x="2106" y="11"/>
                  </a:cubicBezTo>
                  <a:cubicBezTo>
                    <a:pt x="2106" y="12"/>
                    <a:pt x="2106" y="12"/>
                    <a:pt x="2106" y="12"/>
                  </a:cubicBezTo>
                  <a:cubicBezTo>
                    <a:pt x="2105" y="12"/>
                    <a:pt x="2105" y="12"/>
                    <a:pt x="2105" y="12"/>
                  </a:cubicBezTo>
                  <a:lnTo>
                    <a:pt x="2105" y="11"/>
                  </a:lnTo>
                  <a:close/>
                  <a:moveTo>
                    <a:pt x="2102" y="13"/>
                  </a:moveTo>
                  <a:cubicBezTo>
                    <a:pt x="2103" y="13"/>
                    <a:pt x="2104" y="14"/>
                    <a:pt x="2103" y="16"/>
                  </a:cubicBezTo>
                  <a:cubicBezTo>
                    <a:pt x="2102" y="16"/>
                    <a:pt x="2102" y="14"/>
                    <a:pt x="2102" y="13"/>
                  </a:cubicBezTo>
                  <a:close/>
                  <a:moveTo>
                    <a:pt x="2102" y="27"/>
                  </a:moveTo>
                  <a:cubicBezTo>
                    <a:pt x="2102" y="29"/>
                    <a:pt x="2100" y="30"/>
                    <a:pt x="2101" y="32"/>
                  </a:cubicBezTo>
                  <a:cubicBezTo>
                    <a:pt x="2100" y="32"/>
                    <a:pt x="2099" y="34"/>
                    <a:pt x="2097" y="33"/>
                  </a:cubicBezTo>
                  <a:cubicBezTo>
                    <a:pt x="2099" y="31"/>
                    <a:pt x="2100" y="28"/>
                    <a:pt x="2102" y="27"/>
                  </a:cubicBezTo>
                  <a:close/>
                  <a:moveTo>
                    <a:pt x="2096" y="11"/>
                  </a:moveTo>
                  <a:cubicBezTo>
                    <a:pt x="2097" y="11"/>
                    <a:pt x="2097" y="12"/>
                    <a:pt x="2097" y="12"/>
                  </a:cubicBezTo>
                  <a:cubicBezTo>
                    <a:pt x="2098" y="13"/>
                    <a:pt x="2095" y="12"/>
                    <a:pt x="2096" y="11"/>
                  </a:cubicBezTo>
                  <a:close/>
                  <a:moveTo>
                    <a:pt x="2092" y="21"/>
                  </a:moveTo>
                  <a:cubicBezTo>
                    <a:pt x="2092" y="19"/>
                    <a:pt x="2094" y="21"/>
                    <a:pt x="2092" y="21"/>
                  </a:cubicBezTo>
                  <a:close/>
                  <a:moveTo>
                    <a:pt x="2090" y="28"/>
                  </a:moveTo>
                  <a:cubicBezTo>
                    <a:pt x="2091" y="26"/>
                    <a:pt x="2092" y="30"/>
                    <a:pt x="2090" y="28"/>
                  </a:cubicBezTo>
                  <a:close/>
                  <a:moveTo>
                    <a:pt x="2089" y="36"/>
                  </a:moveTo>
                  <a:cubicBezTo>
                    <a:pt x="2088" y="36"/>
                    <a:pt x="2088" y="36"/>
                    <a:pt x="2087" y="36"/>
                  </a:cubicBezTo>
                  <a:cubicBezTo>
                    <a:pt x="2087" y="34"/>
                    <a:pt x="2089" y="34"/>
                    <a:pt x="2089" y="36"/>
                  </a:cubicBezTo>
                  <a:close/>
                  <a:moveTo>
                    <a:pt x="2086" y="31"/>
                  </a:moveTo>
                  <a:cubicBezTo>
                    <a:pt x="2086" y="31"/>
                    <a:pt x="2085" y="31"/>
                    <a:pt x="2086" y="31"/>
                  </a:cubicBezTo>
                  <a:close/>
                  <a:moveTo>
                    <a:pt x="2076" y="51"/>
                  </a:moveTo>
                  <a:cubicBezTo>
                    <a:pt x="2076" y="50"/>
                    <a:pt x="2076" y="51"/>
                    <a:pt x="2076" y="51"/>
                  </a:cubicBezTo>
                  <a:close/>
                  <a:moveTo>
                    <a:pt x="2061" y="57"/>
                  </a:moveTo>
                  <a:cubicBezTo>
                    <a:pt x="2061" y="56"/>
                    <a:pt x="2062" y="55"/>
                    <a:pt x="2063" y="55"/>
                  </a:cubicBezTo>
                  <a:cubicBezTo>
                    <a:pt x="2063" y="57"/>
                    <a:pt x="2062" y="57"/>
                    <a:pt x="2061" y="57"/>
                  </a:cubicBezTo>
                  <a:close/>
                  <a:moveTo>
                    <a:pt x="2066" y="76"/>
                  </a:moveTo>
                  <a:cubicBezTo>
                    <a:pt x="2066" y="75"/>
                    <a:pt x="2068" y="77"/>
                    <a:pt x="2066" y="76"/>
                  </a:cubicBezTo>
                  <a:close/>
                  <a:moveTo>
                    <a:pt x="2066" y="51"/>
                  </a:moveTo>
                  <a:cubicBezTo>
                    <a:pt x="2066" y="50"/>
                    <a:pt x="2066" y="50"/>
                    <a:pt x="2066" y="50"/>
                  </a:cubicBezTo>
                  <a:cubicBezTo>
                    <a:pt x="2068" y="50"/>
                    <a:pt x="2068" y="50"/>
                    <a:pt x="2068" y="50"/>
                  </a:cubicBezTo>
                  <a:cubicBezTo>
                    <a:pt x="2069" y="51"/>
                    <a:pt x="2067" y="51"/>
                    <a:pt x="2066" y="51"/>
                  </a:cubicBezTo>
                  <a:close/>
                  <a:moveTo>
                    <a:pt x="2078" y="82"/>
                  </a:moveTo>
                  <a:cubicBezTo>
                    <a:pt x="2078" y="80"/>
                    <a:pt x="2080" y="81"/>
                    <a:pt x="2080" y="80"/>
                  </a:cubicBezTo>
                  <a:cubicBezTo>
                    <a:pt x="2081" y="80"/>
                    <a:pt x="2080" y="82"/>
                    <a:pt x="2078" y="82"/>
                  </a:cubicBezTo>
                  <a:close/>
                  <a:moveTo>
                    <a:pt x="2084" y="54"/>
                  </a:moveTo>
                  <a:cubicBezTo>
                    <a:pt x="2084" y="55"/>
                    <a:pt x="2082" y="57"/>
                    <a:pt x="2081" y="59"/>
                  </a:cubicBezTo>
                  <a:cubicBezTo>
                    <a:pt x="2078" y="59"/>
                    <a:pt x="2076" y="60"/>
                    <a:pt x="2074" y="60"/>
                  </a:cubicBezTo>
                  <a:cubicBezTo>
                    <a:pt x="2074" y="56"/>
                    <a:pt x="2080" y="60"/>
                    <a:pt x="2081" y="57"/>
                  </a:cubicBezTo>
                  <a:cubicBezTo>
                    <a:pt x="2081" y="54"/>
                    <a:pt x="2079" y="55"/>
                    <a:pt x="2077" y="55"/>
                  </a:cubicBezTo>
                  <a:cubicBezTo>
                    <a:pt x="2077" y="52"/>
                    <a:pt x="2081" y="54"/>
                    <a:pt x="2082" y="54"/>
                  </a:cubicBezTo>
                  <a:cubicBezTo>
                    <a:pt x="2083" y="52"/>
                    <a:pt x="2085" y="51"/>
                    <a:pt x="2087" y="50"/>
                  </a:cubicBezTo>
                  <a:cubicBezTo>
                    <a:pt x="2087" y="51"/>
                    <a:pt x="2084" y="54"/>
                    <a:pt x="2088" y="54"/>
                  </a:cubicBezTo>
                  <a:cubicBezTo>
                    <a:pt x="2087" y="56"/>
                    <a:pt x="2086" y="54"/>
                    <a:pt x="2084" y="54"/>
                  </a:cubicBezTo>
                  <a:close/>
                  <a:moveTo>
                    <a:pt x="2090" y="83"/>
                  </a:moveTo>
                  <a:cubicBezTo>
                    <a:pt x="2089" y="83"/>
                    <a:pt x="2089" y="82"/>
                    <a:pt x="2089" y="81"/>
                  </a:cubicBezTo>
                  <a:cubicBezTo>
                    <a:pt x="2090" y="81"/>
                    <a:pt x="2090" y="83"/>
                    <a:pt x="2090" y="83"/>
                  </a:cubicBezTo>
                  <a:close/>
                  <a:moveTo>
                    <a:pt x="2089" y="51"/>
                  </a:moveTo>
                  <a:cubicBezTo>
                    <a:pt x="2089" y="52"/>
                    <a:pt x="2091" y="49"/>
                    <a:pt x="2089" y="51"/>
                  </a:cubicBezTo>
                  <a:close/>
                  <a:moveTo>
                    <a:pt x="2084" y="47"/>
                  </a:moveTo>
                  <a:cubicBezTo>
                    <a:pt x="2083" y="45"/>
                    <a:pt x="2086" y="47"/>
                    <a:pt x="2087" y="45"/>
                  </a:cubicBezTo>
                  <a:cubicBezTo>
                    <a:pt x="2086" y="44"/>
                    <a:pt x="2085" y="42"/>
                    <a:pt x="2086" y="40"/>
                  </a:cubicBezTo>
                  <a:cubicBezTo>
                    <a:pt x="2087" y="42"/>
                    <a:pt x="2088" y="44"/>
                    <a:pt x="2090" y="42"/>
                  </a:cubicBezTo>
                  <a:cubicBezTo>
                    <a:pt x="2092" y="45"/>
                    <a:pt x="2087" y="47"/>
                    <a:pt x="2084" y="47"/>
                  </a:cubicBezTo>
                  <a:close/>
                  <a:moveTo>
                    <a:pt x="2091" y="32"/>
                  </a:moveTo>
                  <a:cubicBezTo>
                    <a:pt x="2092" y="30"/>
                    <a:pt x="2092" y="34"/>
                    <a:pt x="2091" y="32"/>
                  </a:cubicBezTo>
                  <a:close/>
                  <a:moveTo>
                    <a:pt x="2092" y="26"/>
                  </a:moveTo>
                  <a:cubicBezTo>
                    <a:pt x="2092" y="25"/>
                    <a:pt x="2092" y="25"/>
                    <a:pt x="2092" y="25"/>
                  </a:cubicBezTo>
                  <a:cubicBezTo>
                    <a:pt x="2093" y="25"/>
                    <a:pt x="2094" y="25"/>
                    <a:pt x="2094" y="26"/>
                  </a:cubicBezTo>
                  <a:lnTo>
                    <a:pt x="2092" y="26"/>
                  </a:lnTo>
                  <a:close/>
                  <a:moveTo>
                    <a:pt x="2094" y="26"/>
                  </a:moveTo>
                  <a:cubicBezTo>
                    <a:pt x="2094" y="25"/>
                    <a:pt x="2095" y="26"/>
                    <a:pt x="2094" y="26"/>
                  </a:cubicBezTo>
                  <a:close/>
                  <a:moveTo>
                    <a:pt x="2094" y="17"/>
                  </a:moveTo>
                  <a:cubicBezTo>
                    <a:pt x="2095" y="14"/>
                    <a:pt x="2097" y="14"/>
                    <a:pt x="2099" y="16"/>
                  </a:cubicBezTo>
                  <a:cubicBezTo>
                    <a:pt x="2098" y="18"/>
                    <a:pt x="2096" y="16"/>
                    <a:pt x="2094" y="17"/>
                  </a:cubicBezTo>
                  <a:close/>
                  <a:moveTo>
                    <a:pt x="2096" y="83"/>
                  </a:moveTo>
                  <a:cubicBezTo>
                    <a:pt x="2095" y="82"/>
                    <a:pt x="2095" y="81"/>
                    <a:pt x="2095" y="79"/>
                  </a:cubicBezTo>
                  <a:cubicBezTo>
                    <a:pt x="2097" y="80"/>
                    <a:pt x="2097" y="78"/>
                    <a:pt x="2099" y="79"/>
                  </a:cubicBezTo>
                  <a:cubicBezTo>
                    <a:pt x="2098" y="81"/>
                    <a:pt x="2097" y="82"/>
                    <a:pt x="2096" y="83"/>
                  </a:cubicBezTo>
                  <a:close/>
                  <a:moveTo>
                    <a:pt x="2099" y="81"/>
                  </a:moveTo>
                  <a:cubicBezTo>
                    <a:pt x="2099" y="80"/>
                    <a:pt x="2101" y="80"/>
                    <a:pt x="2103" y="79"/>
                  </a:cubicBezTo>
                  <a:cubicBezTo>
                    <a:pt x="2103" y="81"/>
                    <a:pt x="2100" y="82"/>
                    <a:pt x="2099" y="81"/>
                  </a:cubicBezTo>
                  <a:close/>
                  <a:moveTo>
                    <a:pt x="2113" y="83"/>
                  </a:moveTo>
                  <a:cubicBezTo>
                    <a:pt x="2113" y="82"/>
                    <a:pt x="2114" y="82"/>
                    <a:pt x="2115" y="82"/>
                  </a:cubicBezTo>
                  <a:cubicBezTo>
                    <a:pt x="2115" y="83"/>
                    <a:pt x="2114" y="84"/>
                    <a:pt x="2113" y="83"/>
                  </a:cubicBezTo>
                  <a:close/>
                  <a:moveTo>
                    <a:pt x="2127" y="82"/>
                  </a:moveTo>
                  <a:cubicBezTo>
                    <a:pt x="2126" y="84"/>
                    <a:pt x="2124" y="82"/>
                    <a:pt x="2124" y="83"/>
                  </a:cubicBezTo>
                  <a:cubicBezTo>
                    <a:pt x="2122" y="83"/>
                    <a:pt x="2126" y="81"/>
                    <a:pt x="2124" y="81"/>
                  </a:cubicBezTo>
                  <a:cubicBezTo>
                    <a:pt x="2124" y="80"/>
                    <a:pt x="2127" y="81"/>
                    <a:pt x="2127" y="82"/>
                  </a:cubicBezTo>
                  <a:close/>
                  <a:moveTo>
                    <a:pt x="2125" y="77"/>
                  </a:moveTo>
                  <a:cubicBezTo>
                    <a:pt x="2125" y="76"/>
                    <a:pt x="2127" y="76"/>
                    <a:pt x="2127" y="75"/>
                  </a:cubicBezTo>
                  <a:cubicBezTo>
                    <a:pt x="2128" y="75"/>
                    <a:pt x="2128" y="76"/>
                    <a:pt x="2129" y="76"/>
                  </a:cubicBezTo>
                  <a:cubicBezTo>
                    <a:pt x="2129" y="78"/>
                    <a:pt x="2126" y="78"/>
                    <a:pt x="2125" y="77"/>
                  </a:cubicBezTo>
                  <a:close/>
                  <a:moveTo>
                    <a:pt x="2143" y="72"/>
                  </a:moveTo>
                  <a:cubicBezTo>
                    <a:pt x="2145" y="70"/>
                    <a:pt x="2144" y="74"/>
                    <a:pt x="2143" y="72"/>
                  </a:cubicBezTo>
                  <a:close/>
                  <a:moveTo>
                    <a:pt x="2149" y="75"/>
                  </a:moveTo>
                  <a:cubicBezTo>
                    <a:pt x="2149" y="74"/>
                    <a:pt x="2150" y="73"/>
                    <a:pt x="2151" y="73"/>
                  </a:cubicBezTo>
                  <a:cubicBezTo>
                    <a:pt x="2151" y="74"/>
                    <a:pt x="2150" y="75"/>
                    <a:pt x="2149" y="75"/>
                  </a:cubicBezTo>
                  <a:close/>
                  <a:moveTo>
                    <a:pt x="2151" y="84"/>
                  </a:moveTo>
                  <a:cubicBezTo>
                    <a:pt x="2151" y="82"/>
                    <a:pt x="2153" y="85"/>
                    <a:pt x="2151" y="84"/>
                  </a:cubicBezTo>
                  <a:close/>
                  <a:moveTo>
                    <a:pt x="2159" y="48"/>
                  </a:moveTo>
                  <a:cubicBezTo>
                    <a:pt x="2160" y="48"/>
                    <a:pt x="2160" y="50"/>
                    <a:pt x="2158" y="50"/>
                  </a:cubicBezTo>
                  <a:cubicBezTo>
                    <a:pt x="2158" y="49"/>
                    <a:pt x="2159" y="49"/>
                    <a:pt x="2159" y="48"/>
                  </a:cubicBezTo>
                  <a:close/>
                  <a:moveTo>
                    <a:pt x="2157" y="63"/>
                  </a:moveTo>
                  <a:cubicBezTo>
                    <a:pt x="2159" y="63"/>
                    <a:pt x="2159" y="63"/>
                    <a:pt x="2159" y="63"/>
                  </a:cubicBezTo>
                  <a:cubicBezTo>
                    <a:pt x="2159" y="65"/>
                    <a:pt x="2156" y="65"/>
                    <a:pt x="2157" y="63"/>
                  </a:cubicBezTo>
                  <a:close/>
                  <a:moveTo>
                    <a:pt x="2158" y="81"/>
                  </a:moveTo>
                  <a:cubicBezTo>
                    <a:pt x="2157" y="79"/>
                    <a:pt x="2159" y="79"/>
                    <a:pt x="2159" y="79"/>
                  </a:cubicBezTo>
                  <a:cubicBezTo>
                    <a:pt x="2159" y="80"/>
                    <a:pt x="2159" y="81"/>
                    <a:pt x="2158" y="81"/>
                  </a:cubicBezTo>
                  <a:close/>
                  <a:moveTo>
                    <a:pt x="2158" y="61"/>
                  </a:moveTo>
                  <a:cubicBezTo>
                    <a:pt x="2157" y="59"/>
                    <a:pt x="2159" y="60"/>
                    <a:pt x="2159" y="59"/>
                  </a:cubicBezTo>
                  <a:cubicBezTo>
                    <a:pt x="2160" y="59"/>
                    <a:pt x="2159" y="60"/>
                    <a:pt x="2159" y="61"/>
                  </a:cubicBezTo>
                  <a:lnTo>
                    <a:pt x="2158" y="61"/>
                  </a:lnTo>
                  <a:close/>
                  <a:moveTo>
                    <a:pt x="2159" y="57"/>
                  </a:moveTo>
                  <a:cubicBezTo>
                    <a:pt x="2159" y="55"/>
                    <a:pt x="2160" y="54"/>
                    <a:pt x="2162" y="54"/>
                  </a:cubicBezTo>
                  <a:cubicBezTo>
                    <a:pt x="2161" y="55"/>
                    <a:pt x="2161" y="57"/>
                    <a:pt x="2159" y="57"/>
                  </a:cubicBezTo>
                  <a:close/>
                  <a:moveTo>
                    <a:pt x="2162" y="81"/>
                  </a:moveTo>
                  <a:cubicBezTo>
                    <a:pt x="2163" y="82"/>
                    <a:pt x="2163" y="81"/>
                    <a:pt x="2164" y="81"/>
                  </a:cubicBezTo>
                  <a:cubicBezTo>
                    <a:pt x="2165" y="82"/>
                    <a:pt x="2161" y="83"/>
                    <a:pt x="2162" y="81"/>
                  </a:cubicBezTo>
                  <a:close/>
                  <a:moveTo>
                    <a:pt x="2171" y="69"/>
                  </a:moveTo>
                  <a:cubicBezTo>
                    <a:pt x="2171" y="69"/>
                    <a:pt x="2169" y="69"/>
                    <a:pt x="2169" y="69"/>
                  </a:cubicBezTo>
                  <a:cubicBezTo>
                    <a:pt x="2169" y="68"/>
                    <a:pt x="2172" y="68"/>
                    <a:pt x="2171" y="69"/>
                  </a:cubicBezTo>
                  <a:close/>
                  <a:moveTo>
                    <a:pt x="2171" y="73"/>
                  </a:moveTo>
                  <a:cubicBezTo>
                    <a:pt x="2170" y="73"/>
                    <a:pt x="2169" y="72"/>
                    <a:pt x="2169" y="71"/>
                  </a:cubicBezTo>
                  <a:cubicBezTo>
                    <a:pt x="2170" y="71"/>
                    <a:pt x="2171" y="72"/>
                    <a:pt x="2171" y="73"/>
                  </a:cubicBezTo>
                  <a:close/>
                  <a:moveTo>
                    <a:pt x="2169" y="82"/>
                  </a:moveTo>
                  <a:cubicBezTo>
                    <a:pt x="2170" y="80"/>
                    <a:pt x="2172" y="80"/>
                    <a:pt x="2174" y="79"/>
                  </a:cubicBezTo>
                  <a:cubicBezTo>
                    <a:pt x="2174" y="82"/>
                    <a:pt x="2171" y="82"/>
                    <a:pt x="2169" y="82"/>
                  </a:cubicBezTo>
                  <a:close/>
                  <a:moveTo>
                    <a:pt x="2176" y="71"/>
                  </a:moveTo>
                  <a:cubicBezTo>
                    <a:pt x="2175" y="71"/>
                    <a:pt x="2175" y="71"/>
                    <a:pt x="2175" y="71"/>
                  </a:cubicBezTo>
                  <a:cubicBezTo>
                    <a:pt x="2175" y="69"/>
                    <a:pt x="2175" y="69"/>
                    <a:pt x="2175" y="69"/>
                  </a:cubicBezTo>
                  <a:cubicBezTo>
                    <a:pt x="2176" y="69"/>
                    <a:pt x="2176" y="69"/>
                    <a:pt x="2176" y="69"/>
                  </a:cubicBezTo>
                  <a:lnTo>
                    <a:pt x="2176" y="71"/>
                  </a:lnTo>
                  <a:close/>
                  <a:moveTo>
                    <a:pt x="2182" y="81"/>
                  </a:moveTo>
                  <a:cubicBezTo>
                    <a:pt x="2182" y="79"/>
                    <a:pt x="2184" y="80"/>
                    <a:pt x="2186" y="79"/>
                  </a:cubicBezTo>
                  <a:cubicBezTo>
                    <a:pt x="2186" y="81"/>
                    <a:pt x="2182" y="82"/>
                    <a:pt x="2182" y="81"/>
                  </a:cubicBezTo>
                  <a:close/>
                  <a:moveTo>
                    <a:pt x="2188" y="84"/>
                  </a:moveTo>
                  <a:cubicBezTo>
                    <a:pt x="2189" y="82"/>
                    <a:pt x="2192" y="85"/>
                    <a:pt x="2188" y="84"/>
                  </a:cubicBezTo>
                  <a:close/>
                  <a:moveTo>
                    <a:pt x="2242" y="68"/>
                  </a:moveTo>
                  <a:cubicBezTo>
                    <a:pt x="2244" y="69"/>
                    <a:pt x="2241" y="72"/>
                    <a:pt x="2242" y="68"/>
                  </a:cubicBezTo>
                  <a:close/>
                  <a:moveTo>
                    <a:pt x="2242" y="25"/>
                  </a:moveTo>
                  <a:cubicBezTo>
                    <a:pt x="2242" y="23"/>
                    <a:pt x="2245" y="26"/>
                    <a:pt x="2242" y="25"/>
                  </a:cubicBezTo>
                  <a:close/>
                  <a:moveTo>
                    <a:pt x="2244" y="37"/>
                  </a:moveTo>
                  <a:cubicBezTo>
                    <a:pt x="2244" y="35"/>
                    <a:pt x="2245" y="36"/>
                    <a:pt x="2246" y="36"/>
                  </a:cubicBezTo>
                  <a:cubicBezTo>
                    <a:pt x="2245" y="36"/>
                    <a:pt x="2245" y="37"/>
                    <a:pt x="2244" y="37"/>
                  </a:cubicBezTo>
                  <a:close/>
                  <a:moveTo>
                    <a:pt x="2262" y="10"/>
                  </a:moveTo>
                  <a:cubicBezTo>
                    <a:pt x="2262" y="12"/>
                    <a:pt x="2262" y="13"/>
                    <a:pt x="2260" y="13"/>
                  </a:cubicBezTo>
                  <a:cubicBezTo>
                    <a:pt x="2260" y="11"/>
                    <a:pt x="2261" y="10"/>
                    <a:pt x="2262" y="10"/>
                  </a:cubicBezTo>
                  <a:close/>
                  <a:moveTo>
                    <a:pt x="2260" y="8"/>
                  </a:moveTo>
                  <a:cubicBezTo>
                    <a:pt x="2263" y="8"/>
                    <a:pt x="2259" y="11"/>
                    <a:pt x="2260" y="8"/>
                  </a:cubicBezTo>
                  <a:close/>
                  <a:moveTo>
                    <a:pt x="2258" y="10"/>
                  </a:moveTo>
                  <a:cubicBezTo>
                    <a:pt x="2258" y="10"/>
                    <a:pt x="2258" y="10"/>
                    <a:pt x="2258" y="10"/>
                  </a:cubicBezTo>
                  <a:cubicBezTo>
                    <a:pt x="2258" y="10"/>
                    <a:pt x="2258" y="10"/>
                    <a:pt x="2258" y="10"/>
                  </a:cubicBezTo>
                  <a:close/>
                  <a:moveTo>
                    <a:pt x="2257" y="6"/>
                  </a:moveTo>
                  <a:cubicBezTo>
                    <a:pt x="2256" y="7"/>
                    <a:pt x="2256" y="10"/>
                    <a:pt x="2254" y="10"/>
                  </a:cubicBezTo>
                  <a:cubicBezTo>
                    <a:pt x="2254" y="7"/>
                    <a:pt x="2255" y="6"/>
                    <a:pt x="2257" y="6"/>
                  </a:cubicBezTo>
                  <a:close/>
                  <a:moveTo>
                    <a:pt x="2251" y="11"/>
                  </a:moveTo>
                  <a:cubicBezTo>
                    <a:pt x="2252" y="11"/>
                    <a:pt x="2252" y="11"/>
                    <a:pt x="2252" y="11"/>
                  </a:cubicBezTo>
                  <a:cubicBezTo>
                    <a:pt x="2252" y="12"/>
                    <a:pt x="2252" y="12"/>
                    <a:pt x="2252" y="12"/>
                  </a:cubicBezTo>
                  <a:cubicBezTo>
                    <a:pt x="2251" y="12"/>
                    <a:pt x="2251" y="12"/>
                    <a:pt x="2251" y="12"/>
                  </a:cubicBezTo>
                  <a:lnTo>
                    <a:pt x="2251" y="11"/>
                  </a:lnTo>
                  <a:close/>
                  <a:moveTo>
                    <a:pt x="2248" y="13"/>
                  </a:moveTo>
                  <a:cubicBezTo>
                    <a:pt x="2249" y="13"/>
                    <a:pt x="2249" y="14"/>
                    <a:pt x="2249" y="16"/>
                  </a:cubicBezTo>
                  <a:cubicBezTo>
                    <a:pt x="2247" y="16"/>
                    <a:pt x="2248" y="14"/>
                    <a:pt x="2248" y="13"/>
                  </a:cubicBezTo>
                  <a:close/>
                  <a:moveTo>
                    <a:pt x="2248" y="27"/>
                  </a:moveTo>
                  <a:cubicBezTo>
                    <a:pt x="2248" y="29"/>
                    <a:pt x="2245" y="30"/>
                    <a:pt x="2247" y="32"/>
                  </a:cubicBezTo>
                  <a:cubicBezTo>
                    <a:pt x="2246" y="32"/>
                    <a:pt x="2245" y="34"/>
                    <a:pt x="2243" y="33"/>
                  </a:cubicBezTo>
                  <a:cubicBezTo>
                    <a:pt x="2245" y="31"/>
                    <a:pt x="2245" y="28"/>
                    <a:pt x="2248" y="27"/>
                  </a:cubicBezTo>
                  <a:close/>
                  <a:moveTo>
                    <a:pt x="2242" y="11"/>
                  </a:moveTo>
                  <a:cubicBezTo>
                    <a:pt x="2242" y="11"/>
                    <a:pt x="2243" y="12"/>
                    <a:pt x="2243" y="12"/>
                  </a:cubicBezTo>
                  <a:cubicBezTo>
                    <a:pt x="2244" y="13"/>
                    <a:pt x="2241" y="12"/>
                    <a:pt x="2242" y="11"/>
                  </a:cubicBezTo>
                  <a:close/>
                  <a:moveTo>
                    <a:pt x="2237" y="21"/>
                  </a:moveTo>
                  <a:cubicBezTo>
                    <a:pt x="2237" y="19"/>
                    <a:pt x="2240" y="21"/>
                    <a:pt x="2237" y="21"/>
                  </a:cubicBezTo>
                  <a:close/>
                  <a:moveTo>
                    <a:pt x="2236" y="28"/>
                  </a:moveTo>
                  <a:cubicBezTo>
                    <a:pt x="2237" y="26"/>
                    <a:pt x="2238" y="30"/>
                    <a:pt x="2236" y="28"/>
                  </a:cubicBezTo>
                  <a:close/>
                  <a:moveTo>
                    <a:pt x="2235" y="36"/>
                  </a:moveTo>
                  <a:cubicBezTo>
                    <a:pt x="2234" y="36"/>
                    <a:pt x="2233" y="36"/>
                    <a:pt x="2233" y="36"/>
                  </a:cubicBezTo>
                  <a:cubicBezTo>
                    <a:pt x="2233" y="34"/>
                    <a:pt x="2235" y="34"/>
                    <a:pt x="2235" y="36"/>
                  </a:cubicBezTo>
                  <a:close/>
                  <a:moveTo>
                    <a:pt x="2231" y="31"/>
                  </a:moveTo>
                  <a:cubicBezTo>
                    <a:pt x="2232" y="31"/>
                    <a:pt x="2231" y="31"/>
                    <a:pt x="2231" y="31"/>
                  </a:cubicBezTo>
                  <a:close/>
                  <a:moveTo>
                    <a:pt x="2222" y="51"/>
                  </a:moveTo>
                  <a:cubicBezTo>
                    <a:pt x="2222" y="50"/>
                    <a:pt x="2222" y="51"/>
                    <a:pt x="2222" y="51"/>
                  </a:cubicBezTo>
                  <a:close/>
                  <a:moveTo>
                    <a:pt x="2207" y="57"/>
                  </a:moveTo>
                  <a:cubicBezTo>
                    <a:pt x="2207" y="56"/>
                    <a:pt x="2208" y="55"/>
                    <a:pt x="2209" y="55"/>
                  </a:cubicBezTo>
                  <a:cubicBezTo>
                    <a:pt x="2209" y="57"/>
                    <a:pt x="2208" y="57"/>
                    <a:pt x="2207" y="57"/>
                  </a:cubicBezTo>
                  <a:close/>
                  <a:moveTo>
                    <a:pt x="2212" y="76"/>
                  </a:moveTo>
                  <a:cubicBezTo>
                    <a:pt x="2212" y="75"/>
                    <a:pt x="2214" y="77"/>
                    <a:pt x="2212" y="76"/>
                  </a:cubicBezTo>
                  <a:close/>
                  <a:moveTo>
                    <a:pt x="2212" y="51"/>
                  </a:moveTo>
                  <a:cubicBezTo>
                    <a:pt x="2212" y="50"/>
                    <a:pt x="2212" y="50"/>
                    <a:pt x="2212" y="50"/>
                  </a:cubicBezTo>
                  <a:cubicBezTo>
                    <a:pt x="2214" y="50"/>
                    <a:pt x="2214" y="50"/>
                    <a:pt x="2214" y="50"/>
                  </a:cubicBezTo>
                  <a:cubicBezTo>
                    <a:pt x="2215" y="51"/>
                    <a:pt x="2213" y="51"/>
                    <a:pt x="2212" y="51"/>
                  </a:cubicBezTo>
                  <a:close/>
                  <a:moveTo>
                    <a:pt x="2224" y="82"/>
                  </a:moveTo>
                  <a:cubicBezTo>
                    <a:pt x="2224" y="80"/>
                    <a:pt x="2225" y="81"/>
                    <a:pt x="2225" y="80"/>
                  </a:cubicBezTo>
                  <a:cubicBezTo>
                    <a:pt x="2226" y="80"/>
                    <a:pt x="2225" y="82"/>
                    <a:pt x="2224" y="82"/>
                  </a:cubicBezTo>
                  <a:close/>
                  <a:moveTo>
                    <a:pt x="2230" y="54"/>
                  </a:moveTo>
                  <a:cubicBezTo>
                    <a:pt x="2230" y="55"/>
                    <a:pt x="2227" y="57"/>
                    <a:pt x="2227" y="59"/>
                  </a:cubicBezTo>
                  <a:cubicBezTo>
                    <a:pt x="2224" y="59"/>
                    <a:pt x="2222" y="60"/>
                    <a:pt x="2219" y="60"/>
                  </a:cubicBezTo>
                  <a:cubicBezTo>
                    <a:pt x="2220" y="56"/>
                    <a:pt x="2225" y="60"/>
                    <a:pt x="2227" y="57"/>
                  </a:cubicBezTo>
                  <a:cubicBezTo>
                    <a:pt x="2227" y="54"/>
                    <a:pt x="2225" y="55"/>
                    <a:pt x="2223" y="55"/>
                  </a:cubicBezTo>
                  <a:cubicBezTo>
                    <a:pt x="2223" y="52"/>
                    <a:pt x="2227" y="54"/>
                    <a:pt x="2228" y="54"/>
                  </a:cubicBezTo>
                  <a:cubicBezTo>
                    <a:pt x="2229" y="52"/>
                    <a:pt x="2231" y="51"/>
                    <a:pt x="2233" y="50"/>
                  </a:cubicBezTo>
                  <a:cubicBezTo>
                    <a:pt x="2233" y="51"/>
                    <a:pt x="2230" y="54"/>
                    <a:pt x="2234" y="54"/>
                  </a:cubicBezTo>
                  <a:cubicBezTo>
                    <a:pt x="2233" y="56"/>
                    <a:pt x="2232" y="54"/>
                    <a:pt x="2230" y="54"/>
                  </a:cubicBezTo>
                  <a:close/>
                  <a:moveTo>
                    <a:pt x="2236" y="83"/>
                  </a:moveTo>
                  <a:cubicBezTo>
                    <a:pt x="2235" y="83"/>
                    <a:pt x="2235" y="82"/>
                    <a:pt x="2235" y="81"/>
                  </a:cubicBezTo>
                  <a:cubicBezTo>
                    <a:pt x="2236" y="81"/>
                    <a:pt x="2236" y="83"/>
                    <a:pt x="2236" y="83"/>
                  </a:cubicBezTo>
                  <a:close/>
                  <a:moveTo>
                    <a:pt x="2235" y="51"/>
                  </a:moveTo>
                  <a:cubicBezTo>
                    <a:pt x="2235" y="52"/>
                    <a:pt x="2236" y="49"/>
                    <a:pt x="2235" y="51"/>
                  </a:cubicBezTo>
                  <a:close/>
                  <a:moveTo>
                    <a:pt x="2230" y="47"/>
                  </a:moveTo>
                  <a:cubicBezTo>
                    <a:pt x="2229" y="45"/>
                    <a:pt x="2232" y="47"/>
                    <a:pt x="2233" y="45"/>
                  </a:cubicBezTo>
                  <a:cubicBezTo>
                    <a:pt x="2232" y="44"/>
                    <a:pt x="2231" y="42"/>
                    <a:pt x="2232" y="40"/>
                  </a:cubicBezTo>
                  <a:cubicBezTo>
                    <a:pt x="2233" y="42"/>
                    <a:pt x="2234" y="44"/>
                    <a:pt x="2236" y="42"/>
                  </a:cubicBezTo>
                  <a:cubicBezTo>
                    <a:pt x="2237" y="45"/>
                    <a:pt x="2233" y="47"/>
                    <a:pt x="2230" y="47"/>
                  </a:cubicBezTo>
                  <a:close/>
                  <a:moveTo>
                    <a:pt x="2237" y="32"/>
                  </a:moveTo>
                  <a:cubicBezTo>
                    <a:pt x="2238" y="30"/>
                    <a:pt x="2238" y="34"/>
                    <a:pt x="2237" y="32"/>
                  </a:cubicBezTo>
                  <a:close/>
                  <a:moveTo>
                    <a:pt x="2238" y="26"/>
                  </a:moveTo>
                  <a:cubicBezTo>
                    <a:pt x="2238" y="25"/>
                    <a:pt x="2238" y="25"/>
                    <a:pt x="2238" y="25"/>
                  </a:cubicBezTo>
                  <a:cubicBezTo>
                    <a:pt x="2239" y="25"/>
                    <a:pt x="2240" y="25"/>
                    <a:pt x="2240" y="26"/>
                  </a:cubicBezTo>
                  <a:lnTo>
                    <a:pt x="2238" y="26"/>
                  </a:lnTo>
                  <a:close/>
                  <a:moveTo>
                    <a:pt x="2240" y="26"/>
                  </a:moveTo>
                  <a:cubicBezTo>
                    <a:pt x="2240" y="25"/>
                    <a:pt x="2241" y="26"/>
                    <a:pt x="2240" y="26"/>
                  </a:cubicBezTo>
                  <a:close/>
                  <a:moveTo>
                    <a:pt x="2240" y="17"/>
                  </a:moveTo>
                  <a:cubicBezTo>
                    <a:pt x="2241" y="14"/>
                    <a:pt x="2243" y="14"/>
                    <a:pt x="2244" y="16"/>
                  </a:cubicBezTo>
                  <a:cubicBezTo>
                    <a:pt x="2243" y="18"/>
                    <a:pt x="2242" y="16"/>
                    <a:pt x="2240" y="17"/>
                  </a:cubicBezTo>
                  <a:close/>
                  <a:moveTo>
                    <a:pt x="2242" y="83"/>
                  </a:moveTo>
                  <a:cubicBezTo>
                    <a:pt x="2241" y="82"/>
                    <a:pt x="2241" y="81"/>
                    <a:pt x="2241" y="79"/>
                  </a:cubicBezTo>
                  <a:cubicBezTo>
                    <a:pt x="2243" y="80"/>
                    <a:pt x="2243" y="78"/>
                    <a:pt x="2244" y="79"/>
                  </a:cubicBezTo>
                  <a:cubicBezTo>
                    <a:pt x="2244" y="81"/>
                    <a:pt x="2243" y="82"/>
                    <a:pt x="2242" y="83"/>
                  </a:cubicBezTo>
                  <a:close/>
                  <a:moveTo>
                    <a:pt x="2244" y="81"/>
                  </a:moveTo>
                  <a:cubicBezTo>
                    <a:pt x="2245" y="80"/>
                    <a:pt x="2247" y="80"/>
                    <a:pt x="2249" y="79"/>
                  </a:cubicBezTo>
                  <a:cubicBezTo>
                    <a:pt x="2249" y="81"/>
                    <a:pt x="2246" y="82"/>
                    <a:pt x="2244" y="81"/>
                  </a:cubicBezTo>
                  <a:close/>
                  <a:moveTo>
                    <a:pt x="2259" y="83"/>
                  </a:moveTo>
                  <a:cubicBezTo>
                    <a:pt x="2259" y="82"/>
                    <a:pt x="2260" y="82"/>
                    <a:pt x="2261" y="82"/>
                  </a:cubicBezTo>
                  <a:cubicBezTo>
                    <a:pt x="2261" y="83"/>
                    <a:pt x="2260" y="84"/>
                    <a:pt x="2259" y="83"/>
                  </a:cubicBezTo>
                  <a:close/>
                  <a:moveTo>
                    <a:pt x="2273" y="82"/>
                  </a:moveTo>
                  <a:cubicBezTo>
                    <a:pt x="2272" y="84"/>
                    <a:pt x="2270" y="82"/>
                    <a:pt x="2270" y="83"/>
                  </a:cubicBezTo>
                  <a:cubicBezTo>
                    <a:pt x="2268" y="83"/>
                    <a:pt x="2272" y="81"/>
                    <a:pt x="2270" y="81"/>
                  </a:cubicBezTo>
                  <a:cubicBezTo>
                    <a:pt x="2270" y="80"/>
                    <a:pt x="2273" y="81"/>
                    <a:pt x="2273" y="82"/>
                  </a:cubicBezTo>
                  <a:close/>
                  <a:moveTo>
                    <a:pt x="2271" y="77"/>
                  </a:moveTo>
                  <a:cubicBezTo>
                    <a:pt x="2271" y="76"/>
                    <a:pt x="2273" y="76"/>
                    <a:pt x="2273" y="75"/>
                  </a:cubicBezTo>
                  <a:cubicBezTo>
                    <a:pt x="2274" y="75"/>
                    <a:pt x="2274" y="76"/>
                    <a:pt x="2275" y="76"/>
                  </a:cubicBezTo>
                  <a:cubicBezTo>
                    <a:pt x="2275" y="78"/>
                    <a:pt x="2272" y="78"/>
                    <a:pt x="2271" y="77"/>
                  </a:cubicBezTo>
                  <a:close/>
                  <a:moveTo>
                    <a:pt x="2289" y="72"/>
                  </a:moveTo>
                  <a:cubicBezTo>
                    <a:pt x="2291" y="70"/>
                    <a:pt x="2290" y="74"/>
                    <a:pt x="2289" y="72"/>
                  </a:cubicBezTo>
                  <a:close/>
                  <a:moveTo>
                    <a:pt x="2295" y="75"/>
                  </a:moveTo>
                  <a:cubicBezTo>
                    <a:pt x="2295" y="74"/>
                    <a:pt x="2295" y="73"/>
                    <a:pt x="2297" y="73"/>
                  </a:cubicBezTo>
                  <a:cubicBezTo>
                    <a:pt x="2297" y="74"/>
                    <a:pt x="2296" y="75"/>
                    <a:pt x="2295" y="75"/>
                  </a:cubicBezTo>
                  <a:close/>
                  <a:moveTo>
                    <a:pt x="2296" y="84"/>
                  </a:moveTo>
                  <a:cubicBezTo>
                    <a:pt x="2297" y="82"/>
                    <a:pt x="2299" y="85"/>
                    <a:pt x="2296" y="84"/>
                  </a:cubicBezTo>
                  <a:close/>
                  <a:moveTo>
                    <a:pt x="2305" y="48"/>
                  </a:moveTo>
                  <a:cubicBezTo>
                    <a:pt x="2306" y="48"/>
                    <a:pt x="2306" y="50"/>
                    <a:pt x="2304" y="50"/>
                  </a:cubicBezTo>
                  <a:cubicBezTo>
                    <a:pt x="2304" y="49"/>
                    <a:pt x="2305" y="49"/>
                    <a:pt x="2305" y="48"/>
                  </a:cubicBezTo>
                  <a:close/>
                  <a:moveTo>
                    <a:pt x="2302" y="63"/>
                  </a:moveTo>
                  <a:cubicBezTo>
                    <a:pt x="2305" y="63"/>
                    <a:pt x="2305" y="63"/>
                    <a:pt x="2305" y="63"/>
                  </a:cubicBezTo>
                  <a:cubicBezTo>
                    <a:pt x="2305" y="65"/>
                    <a:pt x="2302" y="65"/>
                    <a:pt x="2302" y="63"/>
                  </a:cubicBezTo>
                  <a:close/>
                  <a:moveTo>
                    <a:pt x="2304" y="81"/>
                  </a:moveTo>
                  <a:cubicBezTo>
                    <a:pt x="2303" y="79"/>
                    <a:pt x="2304" y="79"/>
                    <a:pt x="2305" y="79"/>
                  </a:cubicBezTo>
                  <a:cubicBezTo>
                    <a:pt x="2305" y="80"/>
                    <a:pt x="2305" y="81"/>
                    <a:pt x="2304" y="81"/>
                  </a:cubicBezTo>
                  <a:close/>
                  <a:moveTo>
                    <a:pt x="2304" y="61"/>
                  </a:moveTo>
                  <a:cubicBezTo>
                    <a:pt x="2303" y="59"/>
                    <a:pt x="2305" y="60"/>
                    <a:pt x="2305" y="59"/>
                  </a:cubicBezTo>
                  <a:cubicBezTo>
                    <a:pt x="2305" y="59"/>
                    <a:pt x="2305" y="60"/>
                    <a:pt x="2305" y="61"/>
                  </a:cubicBezTo>
                  <a:lnTo>
                    <a:pt x="2304" y="61"/>
                  </a:lnTo>
                  <a:close/>
                  <a:moveTo>
                    <a:pt x="2305" y="57"/>
                  </a:moveTo>
                  <a:cubicBezTo>
                    <a:pt x="2305" y="55"/>
                    <a:pt x="2306" y="54"/>
                    <a:pt x="2308" y="54"/>
                  </a:cubicBezTo>
                  <a:cubicBezTo>
                    <a:pt x="2307" y="55"/>
                    <a:pt x="2306" y="57"/>
                    <a:pt x="2305" y="57"/>
                  </a:cubicBezTo>
                  <a:close/>
                  <a:moveTo>
                    <a:pt x="2308" y="81"/>
                  </a:moveTo>
                  <a:cubicBezTo>
                    <a:pt x="2309" y="82"/>
                    <a:pt x="2308" y="81"/>
                    <a:pt x="2310" y="81"/>
                  </a:cubicBezTo>
                  <a:cubicBezTo>
                    <a:pt x="2310" y="82"/>
                    <a:pt x="2307" y="83"/>
                    <a:pt x="2308" y="81"/>
                  </a:cubicBezTo>
                  <a:close/>
                  <a:moveTo>
                    <a:pt x="2317" y="69"/>
                  </a:moveTo>
                  <a:cubicBezTo>
                    <a:pt x="2317" y="69"/>
                    <a:pt x="2315" y="69"/>
                    <a:pt x="2315" y="69"/>
                  </a:cubicBezTo>
                  <a:cubicBezTo>
                    <a:pt x="2315" y="68"/>
                    <a:pt x="2318" y="68"/>
                    <a:pt x="2317" y="69"/>
                  </a:cubicBezTo>
                  <a:close/>
                  <a:moveTo>
                    <a:pt x="2317" y="73"/>
                  </a:moveTo>
                  <a:cubicBezTo>
                    <a:pt x="2315" y="73"/>
                    <a:pt x="2315" y="72"/>
                    <a:pt x="2315" y="71"/>
                  </a:cubicBezTo>
                  <a:cubicBezTo>
                    <a:pt x="2316" y="71"/>
                    <a:pt x="2317" y="72"/>
                    <a:pt x="2317" y="73"/>
                  </a:cubicBezTo>
                  <a:close/>
                  <a:moveTo>
                    <a:pt x="2315" y="82"/>
                  </a:moveTo>
                  <a:cubicBezTo>
                    <a:pt x="2316" y="80"/>
                    <a:pt x="2318" y="80"/>
                    <a:pt x="2320" y="79"/>
                  </a:cubicBezTo>
                  <a:cubicBezTo>
                    <a:pt x="2320" y="82"/>
                    <a:pt x="2317" y="82"/>
                    <a:pt x="2315" y="82"/>
                  </a:cubicBezTo>
                  <a:close/>
                  <a:moveTo>
                    <a:pt x="2322" y="71"/>
                  </a:moveTo>
                  <a:cubicBezTo>
                    <a:pt x="2321" y="71"/>
                    <a:pt x="2321" y="71"/>
                    <a:pt x="2321" y="71"/>
                  </a:cubicBezTo>
                  <a:cubicBezTo>
                    <a:pt x="2321" y="69"/>
                    <a:pt x="2321" y="69"/>
                    <a:pt x="2321" y="69"/>
                  </a:cubicBezTo>
                  <a:cubicBezTo>
                    <a:pt x="2322" y="69"/>
                    <a:pt x="2322" y="69"/>
                    <a:pt x="2322" y="69"/>
                  </a:cubicBezTo>
                  <a:lnTo>
                    <a:pt x="2322" y="71"/>
                  </a:lnTo>
                  <a:close/>
                  <a:moveTo>
                    <a:pt x="2327" y="81"/>
                  </a:moveTo>
                  <a:cubicBezTo>
                    <a:pt x="2328" y="79"/>
                    <a:pt x="2330" y="80"/>
                    <a:pt x="2332" y="79"/>
                  </a:cubicBezTo>
                  <a:cubicBezTo>
                    <a:pt x="2331" y="81"/>
                    <a:pt x="2328" y="82"/>
                    <a:pt x="2327" y="81"/>
                  </a:cubicBezTo>
                  <a:close/>
                  <a:moveTo>
                    <a:pt x="2334" y="84"/>
                  </a:moveTo>
                  <a:cubicBezTo>
                    <a:pt x="2335" y="82"/>
                    <a:pt x="2337" y="85"/>
                    <a:pt x="2334" y="84"/>
                  </a:cubicBezTo>
                  <a:close/>
                  <a:moveTo>
                    <a:pt x="2387" y="68"/>
                  </a:moveTo>
                  <a:cubicBezTo>
                    <a:pt x="2390" y="69"/>
                    <a:pt x="2387" y="72"/>
                    <a:pt x="2387" y="68"/>
                  </a:cubicBezTo>
                  <a:close/>
                  <a:moveTo>
                    <a:pt x="2387" y="25"/>
                  </a:moveTo>
                  <a:cubicBezTo>
                    <a:pt x="2388" y="23"/>
                    <a:pt x="2391" y="26"/>
                    <a:pt x="2387" y="25"/>
                  </a:cubicBezTo>
                  <a:close/>
                  <a:moveTo>
                    <a:pt x="2390" y="37"/>
                  </a:moveTo>
                  <a:cubicBezTo>
                    <a:pt x="2389" y="35"/>
                    <a:pt x="2391" y="36"/>
                    <a:pt x="2392" y="36"/>
                  </a:cubicBezTo>
                  <a:cubicBezTo>
                    <a:pt x="2391" y="36"/>
                    <a:pt x="2391" y="37"/>
                    <a:pt x="2390" y="37"/>
                  </a:cubicBezTo>
                  <a:close/>
                  <a:moveTo>
                    <a:pt x="2408" y="10"/>
                  </a:moveTo>
                  <a:cubicBezTo>
                    <a:pt x="2408" y="12"/>
                    <a:pt x="2408" y="13"/>
                    <a:pt x="2406" y="13"/>
                  </a:cubicBezTo>
                  <a:cubicBezTo>
                    <a:pt x="2406" y="11"/>
                    <a:pt x="2406" y="10"/>
                    <a:pt x="2408" y="10"/>
                  </a:cubicBezTo>
                  <a:close/>
                  <a:moveTo>
                    <a:pt x="2406" y="8"/>
                  </a:moveTo>
                  <a:cubicBezTo>
                    <a:pt x="2408" y="8"/>
                    <a:pt x="2405" y="11"/>
                    <a:pt x="2406" y="8"/>
                  </a:cubicBezTo>
                  <a:close/>
                  <a:moveTo>
                    <a:pt x="2404" y="10"/>
                  </a:moveTo>
                  <a:cubicBezTo>
                    <a:pt x="2404" y="10"/>
                    <a:pt x="2404" y="10"/>
                    <a:pt x="2404" y="10"/>
                  </a:cubicBezTo>
                  <a:cubicBezTo>
                    <a:pt x="2404" y="10"/>
                    <a:pt x="2404" y="10"/>
                    <a:pt x="2404" y="10"/>
                  </a:cubicBezTo>
                  <a:close/>
                  <a:moveTo>
                    <a:pt x="2403" y="6"/>
                  </a:moveTo>
                  <a:cubicBezTo>
                    <a:pt x="2401" y="7"/>
                    <a:pt x="2402" y="10"/>
                    <a:pt x="2400" y="10"/>
                  </a:cubicBezTo>
                  <a:cubicBezTo>
                    <a:pt x="2400" y="7"/>
                    <a:pt x="2400" y="6"/>
                    <a:pt x="2403" y="6"/>
                  </a:cubicBezTo>
                  <a:close/>
                  <a:moveTo>
                    <a:pt x="2397" y="11"/>
                  </a:moveTo>
                  <a:cubicBezTo>
                    <a:pt x="2398" y="11"/>
                    <a:pt x="2398" y="11"/>
                    <a:pt x="2398" y="11"/>
                  </a:cubicBezTo>
                  <a:cubicBezTo>
                    <a:pt x="2398" y="12"/>
                    <a:pt x="2398" y="12"/>
                    <a:pt x="2398" y="12"/>
                  </a:cubicBezTo>
                  <a:cubicBezTo>
                    <a:pt x="2397" y="12"/>
                    <a:pt x="2397" y="12"/>
                    <a:pt x="2397" y="12"/>
                  </a:cubicBezTo>
                  <a:lnTo>
                    <a:pt x="2397" y="11"/>
                  </a:lnTo>
                  <a:close/>
                  <a:moveTo>
                    <a:pt x="2394" y="13"/>
                  </a:moveTo>
                  <a:cubicBezTo>
                    <a:pt x="2395" y="13"/>
                    <a:pt x="2395" y="14"/>
                    <a:pt x="2395" y="16"/>
                  </a:cubicBezTo>
                  <a:cubicBezTo>
                    <a:pt x="2393" y="16"/>
                    <a:pt x="2394" y="14"/>
                    <a:pt x="2394" y="13"/>
                  </a:cubicBezTo>
                  <a:close/>
                  <a:moveTo>
                    <a:pt x="2394" y="27"/>
                  </a:moveTo>
                  <a:cubicBezTo>
                    <a:pt x="2394" y="29"/>
                    <a:pt x="2391" y="30"/>
                    <a:pt x="2393" y="32"/>
                  </a:cubicBezTo>
                  <a:cubicBezTo>
                    <a:pt x="2391" y="32"/>
                    <a:pt x="2390" y="34"/>
                    <a:pt x="2389" y="33"/>
                  </a:cubicBezTo>
                  <a:cubicBezTo>
                    <a:pt x="2391" y="31"/>
                    <a:pt x="2391" y="28"/>
                    <a:pt x="2394" y="27"/>
                  </a:cubicBezTo>
                  <a:close/>
                  <a:moveTo>
                    <a:pt x="2387" y="11"/>
                  </a:moveTo>
                  <a:cubicBezTo>
                    <a:pt x="2388" y="11"/>
                    <a:pt x="2388" y="12"/>
                    <a:pt x="2389" y="12"/>
                  </a:cubicBezTo>
                  <a:cubicBezTo>
                    <a:pt x="2389" y="13"/>
                    <a:pt x="2386" y="12"/>
                    <a:pt x="2387" y="11"/>
                  </a:cubicBezTo>
                  <a:close/>
                  <a:moveTo>
                    <a:pt x="2383" y="21"/>
                  </a:moveTo>
                  <a:cubicBezTo>
                    <a:pt x="2383" y="19"/>
                    <a:pt x="2386" y="21"/>
                    <a:pt x="2383" y="21"/>
                  </a:cubicBezTo>
                  <a:close/>
                  <a:moveTo>
                    <a:pt x="2382" y="28"/>
                  </a:moveTo>
                  <a:cubicBezTo>
                    <a:pt x="2383" y="26"/>
                    <a:pt x="2384" y="30"/>
                    <a:pt x="2382" y="28"/>
                  </a:cubicBezTo>
                  <a:close/>
                  <a:moveTo>
                    <a:pt x="2381" y="36"/>
                  </a:moveTo>
                  <a:cubicBezTo>
                    <a:pt x="2380" y="36"/>
                    <a:pt x="2379" y="36"/>
                    <a:pt x="2378" y="36"/>
                  </a:cubicBezTo>
                  <a:cubicBezTo>
                    <a:pt x="2378" y="34"/>
                    <a:pt x="2381" y="34"/>
                    <a:pt x="2381" y="36"/>
                  </a:cubicBezTo>
                  <a:close/>
                  <a:moveTo>
                    <a:pt x="2377" y="31"/>
                  </a:moveTo>
                  <a:cubicBezTo>
                    <a:pt x="2378" y="31"/>
                    <a:pt x="2377" y="31"/>
                    <a:pt x="2377" y="31"/>
                  </a:cubicBezTo>
                  <a:close/>
                  <a:moveTo>
                    <a:pt x="2368" y="51"/>
                  </a:moveTo>
                  <a:cubicBezTo>
                    <a:pt x="2367" y="50"/>
                    <a:pt x="2368" y="51"/>
                    <a:pt x="2368" y="51"/>
                  </a:cubicBezTo>
                  <a:close/>
                  <a:moveTo>
                    <a:pt x="2353" y="57"/>
                  </a:moveTo>
                  <a:cubicBezTo>
                    <a:pt x="2353" y="56"/>
                    <a:pt x="2354" y="55"/>
                    <a:pt x="2355" y="55"/>
                  </a:cubicBezTo>
                  <a:cubicBezTo>
                    <a:pt x="2355" y="57"/>
                    <a:pt x="2354" y="57"/>
                    <a:pt x="2353" y="57"/>
                  </a:cubicBezTo>
                  <a:close/>
                  <a:moveTo>
                    <a:pt x="2358" y="76"/>
                  </a:moveTo>
                  <a:cubicBezTo>
                    <a:pt x="2358" y="75"/>
                    <a:pt x="2360" y="77"/>
                    <a:pt x="2358" y="76"/>
                  </a:cubicBezTo>
                  <a:close/>
                  <a:moveTo>
                    <a:pt x="2358" y="51"/>
                  </a:moveTo>
                  <a:cubicBezTo>
                    <a:pt x="2358" y="50"/>
                    <a:pt x="2358" y="50"/>
                    <a:pt x="2358" y="50"/>
                  </a:cubicBezTo>
                  <a:cubicBezTo>
                    <a:pt x="2360" y="50"/>
                    <a:pt x="2360" y="50"/>
                    <a:pt x="2360" y="50"/>
                  </a:cubicBezTo>
                  <a:cubicBezTo>
                    <a:pt x="2361" y="51"/>
                    <a:pt x="2359" y="51"/>
                    <a:pt x="2358" y="51"/>
                  </a:cubicBezTo>
                  <a:close/>
                  <a:moveTo>
                    <a:pt x="2370" y="82"/>
                  </a:moveTo>
                  <a:cubicBezTo>
                    <a:pt x="2370" y="80"/>
                    <a:pt x="2371" y="81"/>
                    <a:pt x="2371" y="80"/>
                  </a:cubicBezTo>
                  <a:cubicBezTo>
                    <a:pt x="2372" y="80"/>
                    <a:pt x="2371" y="82"/>
                    <a:pt x="2370" y="82"/>
                  </a:cubicBezTo>
                  <a:close/>
                  <a:moveTo>
                    <a:pt x="2376" y="54"/>
                  </a:moveTo>
                  <a:cubicBezTo>
                    <a:pt x="2376" y="55"/>
                    <a:pt x="2373" y="57"/>
                    <a:pt x="2372" y="59"/>
                  </a:cubicBezTo>
                  <a:cubicBezTo>
                    <a:pt x="2370" y="59"/>
                    <a:pt x="2367" y="60"/>
                    <a:pt x="2365" y="60"/>
                  </a:cubicBezTo>
                  <a:cubicBezTo>
                    <a:pt x="2366" y="56"/>
                    <a:pt x="2371" y="60"/>
                    <a:pt x="2372" y="57"/>
                  </a:cubicBezTo>
                  <a:cubicBezTo>
                    <a:pt x="2372" y="54"/>
                    <a:pt x="2371" y="55"/>
                    <a:pt x="2369" y="55"/>
                  </a:cubicBezTo>
                  <a:cubicBezTo>
                    <a:pt x="2369" y="52"/>
                    <a:pt x="2373" y="54"/>
                    <a:pt x="2374" y="54"/>
                  </a:cubicBezTo>
                  <a:cubicBezTo>
                    <a:pt x="2375" y="52"/>
                    <a:pt x="2377" y="51"/>
                    <a:pt x="2379" y="50"/>
                  </a:cubicBezTo>
                  <a:cubicBezTo>
                    <a:pt x="2379" y="51"/>
                    <a:pt x="2376" y="54"/>
                    <a:pt x="2380" y="54"/>
                  </a:cubicBezTo>
                  <a:cubicBezTo>
                    <a:pt x="2379" y="56"/>
                    <a:pt x="2378" y="54"/>
                    <a:pt x="2376" y="54"/>
                  </a:cubicBezTo>
                  <a:close/>
                  <a:moveTo>
                    <a:pt x="2381" y="83"/>
                  </a:moveTo>
                  <a:cubicBezTo>
                    <a:pt x="2381" y="83"/>
                    <a:pt x="2381" y="82"/>
                    <a:pt x="2381" y="81"/>
                  </a:cubicBezTo>
                  <a:cubicBezTo>
                    <a:pt x="2382" y="81"/>
                    <a:pt x="2382" y="83"/>
                    <a:pt x="2381" y="83"/>
                  </a:cubicBezTo>
                  <a:close/>
                  <a:moveTo>
                    <a:pt x="2381" y="51"/>
                  </a:moveTo>
                  <a:cubicBezTo>
                    <a:pt x="2380" y="52"/>
                    <a:pt x="2382" y="49"/>
                    <a:pt x="2381" y="51"/>
                  </a:cubicBezTo>
                  <a:close/>
                  <a:moveTo>
                    <a:pt x="2375" y="47"/>
                  </a:moveTo>
                  <a:cubicBezTo>
                    <a:pt x="2375" y="45"/>
                    <a:pt x="2378" y="47"/>
                    <a:pt x="2378" y="45"/>
                  </a:cubicBezTo>
                  <a:cubicBezTo>
                    <a:pt x="2378" y="44"/>
                    <a:pt x="2377" y="42"/>
                    <a:pt x="2378" y="40"/>
                  </a:cubicBezTo>
                  <a:cubicBezTo>
                    <a:pt x="2379" y="42"/>
                    <a:pt x="2380" y="44"/>
                    <a:pt x="2382" y="42"/>
                  </a:cubicBezTo>
                  <a:cubicBezTo>
                    <a:pt x="2383" y="45"/>
                    <a:pt x="2379" y="47"/>
                    <a:pt x="2375" y="47"/>
                  </a:cubicBezTo>
                  <a:close/>
                  <a:moveTo>
                    <a:pt x="2383" y="32"/>
                  </a:moveTo>
                  <a:cubicBezTo>
                    <a:pt x="2384" y="30"/>
                    <a:pt x="2383" y="34"/>
                    <a:pt x="2383" y="32"/>
                  </a:cubicBezTo>
                  <a:close/>
                  <a:moveTo>
                    <a:pt x="2384" y="26"/>
                  </a:moveTo>
                  <a:cubicBezTo>
                    <a:pt x="2384" y="25"/>
                    <a:pt x="2384" y="25"/>
                    <a:pt x="2384" y="25"/>
                  </a:cubicBezTo>
                  <a:cubicBezTo>
                    <a:pt x="2385" y="25"/>
                    <a:pt x="2386" y="25"/>
                    <a:pt x="2386" y="26"/>
                  </a:cubicBezTo>
                  <a:lnTo>
                    <a:pt x="2384" y="26"/>
                  </a:lnTo>
                  <a:close/>
                  <a:moveTo>
                    <a:pt x="2386" y="26"/>
                  </a:moveTo>
                  <a:cubicBezTo>
                    <a:pt x="2386" y="25"/>
                    <a:pt x="2387" y="26"/>
                    <a:pt x="2386" y="26"/>
                  </a:cubicBezTo>
                  <a:close/>
                  <a:moveTo>
                    <a:pt x="2386" y="17"/>
                  </a:moveTo>
                  <a:cubicBezTo>
                    <a:pt x="2386" y="14"/>
                    <a:pt x="2389" y="14"/>
                    <a:pt x="2390" y="16"/>
                  </a:cubicBezTo>
                  <a:cubicBezTo>
                    <a:pt x="2389" y="18"/>
                    <a:pt x="2388" y="16"/>
                    <a:pt x="2386" y="17"/>
                  </a:cubicBezTo>
                  <a:close/>
                  <a:moveTo>
                    <a:pt x="2387" y="83"/>
                  </a:moveTo>
                  <a:cubicBezTo>
                    <a:pt x="2387" y="82"/>
                    <a:pt x="2387" y="81"/>
                    <a:pt x="2387" y="79"/>
                  </a:cubicBezTo>
                  <a:cubicBezTo>
                    <a:pt x="2389" y="80"/>
                    <a:pt x="2389" y="78"/>
                    <a:pt x="2390" y="79"/>
                  </a:cubicBezTo>
                  <a:cubicBezTo>
                    <a:pt x="2390" y="81"/>
                    <a:pt x="2389" y="82"/>
                    <a:pt x="2387" y="83"/>
                  </a:cubicBezTo>
                  <a:close/>
                  <a:moveTo>
                    <a:pt x="2390" y="81"/>
                  </a:moveTo>
                  <a:cubicBezTo>
                    <a:pt x="2391" y="80"/>
                    <a:pt x="2393" y="80"/>
                    <a:pt x="2395" y="79"/>
                  </a:cubicBezTo>
                  <a:cubicBezTo>
                    <a:pt x="2395" y="81"/>
                    <a:pt x="2392" y="82"/>
                    <a:pt x="2390" y="81"/>
                  </a:cubicBezTo>
                  <a:close/>
                  <a:moveTo>
                    <a:pt x="2405" y="83"/>
                  </a:moveTo>
                  <a:cubicBezTo>
                    <a:pt x="2405" y="82"/>
                    <a:pt x="2406" y="82"/>
                    <a:pt x="2407" y="82"/>
                  </a:cubicBezTo>
                  <a:cubicBezTo>
                    <a:pt x="2407" y="83"/>
                    <a:pt x="2406" y="84"/>
                    <a:pt x="2405" y="83"/>
                  </a:cubicBezTo>
                  <a:close/>
                  <a:moveTo>
                    <a:pt x="2418" y="82"/>
                  </a:moveTo>
                  <a:cubicBezTo>
                    <a:pt x="2418" y="84"/>
                    <a:pt x="2416" y="82"/>
                    <a:pt x="2416" y="83"/>
                  </a:cubicBezTo>
                  <a:cubicBezTo>
                    <a:pt x="2414" y="83"/>
                    <a:pt x="2417" y="81"/>
                    <a:pt x="2415" y="81"/>
                  </a:cubicBezTo>
                  <a:cubicBezTo>
                    <a:pt x="2416" y="80"/>
                    <a:pt x="2419" y="81"/>
                    <a:pt x="2418" y="82"/>
                  </a:cubicBezTo>
                  <a:close/>
                  <a:moveTo>
                    <a:pt x="2417" y="77"/>
                  </a:moveTo>
                  <a:cubicBezTo>
                    <a:pt x="2417" y="76"/>
                    <a:pt x="2419" y="76"/>
                    <a:pt x="2419" y="75"/>
                  </a:cubicBezTo>
                  <a:cubicBezTo>
                    <a:pt x="2420" y="75"/>
                    <a:pt x="2420" y="76"/>
                    <a:pt x="2421" y="76"/>
                  </a:cubicBezTo>
                  <a:cubicBezTo>
                    <a:pt x="2421" y="78"/>
                    <a:pt x="2418" y="78"/>
                    <a:pt x="2417" y="77"/>
                  </a:cubicBezTo>
                  <a:close/>
                  <a:moveTo>
                    <a:pt x="2435" y="72"/>
                  </a:moveTo>
                  <a:cubicBezTo>
                    <a:pt x="2437" y="70"/>
                    <a:pt x="2436" y="74"/>
                    <a:pt x="2435" y="72"/>
                  </a:cubicBezTo>
                  <a:close/>
                  <a:moveTo>
                    <a:pt x="2440" y="75"/>
                  </a:moveTo>
                  <a:cubicBezTo>
                    <a:pt x="2440" y="74"/>
                    <a:pt x="2441" y="73"/>
                    <a:pt x="2443" y="73"/>
                  </a:cubicBezTo>
                  <a:cubicBezTo>
                    <a:pt x="2443" y="74"/>
                    <a:pt x="2442" y="75"/>
                    <a:pt x="2440" y="75"/>
                  </a:cubicBezTo>
                  <a:close/>
                  <a:moveTo>
                    <a:pt x="2442" y="84"/>
                  </a:moveTo>
                  <a:cubicBezTo>
                    <a:pt x="2442" y="82"/>
                    <a:pt x="2445" y="85"/>
                    <a:pt x="2442" y="84"/>
                  </a:cubicBezTo>
                  <a:close/>
                  <a:moveTo>
                    <a:pt x="2451" y="48"/>
                  </a:moveTo>
                  <a:cubicBezTo>
                    <a:pt x="2452" y="48"/>
                    <a:pt x="2451" y="50"/>
                    <a:pt x="2450" y="50"/>
                  </a:cubicBezTo>
                  <a:cubicBezTo>
                    <a:pt x="2450" y="49"/>
                    <a:pt x="2451" y="49"/>
                    <a:pt x="2451" y="48"/>
                  </a:cubicBezTo>
                  <a:close/>
                  <a:moveTo>
                    <a:pt x="2448" y="63"/>
                  </a:moveTo>
                  <a:cubicBezTo>
                    <a:pt x="2451" y="63"/>
                    <a:pt x="2451" y="63"/>
                    <a:pt x="2451" y="63"/>
                  </a:cubicBezTo>
                  <a:cubicBezTo>
                    <a:pt x="2451" y="65"/>
                    <a:pt x="2448" y="65"/>
                    <a:pt x="2448" y="63"/>
                  </a:cubicBezTo>
                  <a:close/>
                  <a:moveTo>
                    <a:pt x="2449" y="81"/>
                  </a:moveTo>
                  <a:cubicBezTo>
                    <a:pt x="2449" y="79"/>
                    <a:pt x="2450" y="79"/>
                    <a:pt x="2451" y="79"/>
                  </a:cubicBezTo>
                  <a:cubicBezTo>
                    <a:pt x="2451" y="80"/>
                    <a:pt x="2450" y="81"/>
                    <a:pt x="2449" y="81"/>
                  </a:cubicBezTo>
                  <a:close/>
                  <a:moveTo>
                    <a:pt x="2449" y="61"/>
                  </a:moveTo>
                  <a:cubicBezTo>
                    <a:pt x="2449" y="59"/>
                    <a:pt x="2451" y="60"/>
                    <a:pt x="2451" y="59"/>
                  </a:cubicBezTo>
                  <a:cubicBezTo>
                    <a:pt x="2451" y="59"/>
                    <a:pt x="2451" y="60"/>
                    <a:pt x="2451" y="61"/>
                  </a:cubicBezTo>
                  <a:lnTo>
                    <a:pt x="2449" y="61"/>
                  </a:lnTo>
                  <a:close/>
                  <a:moveTo>
                    <a:pt x="2451" y="57"/>
                  </a:moveTo>
                  <a:cubicBezTo>
                    <a:pt x="2451" y="55"/>
                    <a:pt x="2452" y="54"/>
                    <a:pt x="2454" y="54"/>
                  </a:cubicBezTo>
                  <a:cubicBezTo>
                    <a:pt x="2453" y="55"/>
                    <a:pt x="2452" y="57"/>
                    <a:pt x="2451" y="57"/>
                  </a:cubicBezTo>
                  <a:close/>
                  <a:moveTo>
                    <a:pt x="2454" y="81"/>
                  </a:moveTo>
                  <a:cubicBezTo>
                    <a:pt x="2455" y="82"/>
                    <a:pt x="2454" y="81"/>
                    <a:pt x="2456" y="81"/>
                  </a:cubicBezTo>
                  <a:cubicBezTo>
                    <a:pt x="2456" y="82"/>
                    <a:pt x="2453" y="83"/>
                    <a:pt x="2454" y="81"/>
                  </a:cubicBezTo>
                  <a:close/>
                  <a:moveTo>
                    <a:pt x="2462" y="69"/>
                  </a:moveTo>
                  <a:cubicBezTo>
                    <a:pt x="2463" y="69"/>
                    <a:pt x="2461" y="69"/>
                    <a:pt x="2461" y="69"/>
                  </a:cubicBezTo>
                  <a:cubicBezTo>
                    <a:pt x="2461" y="68"/>
                    <a:pt x="2464" y="68"/>
                    <a:pt x="2462" y="69"/>
                  </a:cubicBezTo>
                  <a:close/>
                  <a:moveTo>
                    <a:pt x="2462" y="73"/>
                  </a:moveTo>
                  <a:cubicBezTo>
                    <a:pt x="2461" y="73"/>
                    <a:pt x="2461" y="72"/>
                    <a:pt x="2461" y="71"/>
                  </a:cubicBezTo>
                  <a:cubicBezTo>
                    <a:pt x="2462" y="71"/>
                    <a:pt x="2463" y="72"/>
                    <a:pt x="2462" y="73"/>
                  </a:cubicBezTo>
                  <a:close/>
                  <a:moveTo>
                    <a:pt x="2461" y="82"/>
                  </a:moveTo>
                  <a:cubicBezTo>
                    <a:pt x="2462" y="80"/>
                    <a:pt x="2464" y="80"/>
                    <a:pt x="2465" y="79"/>
                  </a:cubicBezTo>
                  <a:cubicBezTo>
                    <a:pt x="2466" y="82"/>
                    <a:pt x="2463" y="82"/>
                    <a:pt x="2461" y="82"/>
                  </a:cubicBezTo>
                  <a:close/>
                  <a:moveTo>
                    <a:pt x="2468" y="71"/>
                  </a:moveTo>
                  <a:cubicBezTo>
                    <a:pt x="2467" y="71"/>
                    <a:pt x="2467" y="71"/>
                    <a:pt x="2467" y="71"/>
                  </a:cubicBezTo>
                  <a:cubicBezTo>
                    <a:pt x="2467" y="69"/>
                    <a:pt x="2467" y="69"/>
                    <a:pt x="2467" y="69"/>
                  </a:cubicBezTo>
                  <a:cubicBezTo>
                    <a:pt x="2468" y="69"/>
                    <a:pt x="2468" y="69"/>
                    <a:pt x="2468" y="69"/>
                  </a:cubicBezTo>
                  <a:lnTo>
                    <a:pt x="2468" y="71"/>
                  </a:lnTo>
                  <a:close/>
                  <a:moveTo>
                    <a:pt x="2473" y="81"/>
                  </a:moveTo>
                  <a:cubicBezTo>
                    <a:pt x="2474" y="79"/>
                    <a:pt x="2476" y="80"/>
                    <a:pt x="2477" y="79"/>
                  </a:cubicBezTo>
                  <a:cubicBezTo>
                    <a:pt x="2477" y="81"/>
                    <a:pt x="2474" y="82"/>
                    <a:pt x="2473" y="81"/>
                  </a:cubicBezTo>
                  <a:close/>
                  <a:moveTo>
                    <a:pt x="2480" y="84"/>
                  </a:moveTo>
                  <a:cubicBezTo>
                    <a:pt x="2481" y="82"/>
                    <a:pt x="2483" y="85"/>
                    <a:pt x="2480" y="84"/>
                  </a:cubicBezTo>
                  <a:close/>
                  <a:moveTo>
                    <a:pt x="2533" y="68"/>
                  </a:moveTo>
                  <a:cubicBezTo>
                    <a:pt x="2536" y="69"/>
                    <a:pt x="2533" y="72"/>
                    <a:pt x="2533" y="68"/>
                  </a:cubicBezTo>
                  <a:close/>
                  <a:moveTo>
                    <a:pt x="2533" y="25"/>
                  </a:moveTo>
                  <a:cubicBezTo>
                    <a:pt x="2534" y="23"/>
                    <a:pt x="2536" y="26"/>
                    <a:pt x="2533" y="25"/>
                  </a:cubicBezTo>
                  <a:close/>
                  <a:moveTo>
                    <a:pt x="2536" y="37"/>
                  </a:moveTo>
                  <a:cubicBezTo>
                    <a:pt x="2535" y="35"/>
                    <a:pt x="2536" y="36"/>
                    <a:pt x="2537" y="36"/>
                  </a:cubicBezTo>
                  <a:cubicBezTo>
                    <a:pt x="2537" y="36"/>
                    <a:pt x="2537" y="37"/>
                    <a:pt x="2536" y="37"/>
                  </a:cubicBezTo>
                  <a:close/>
                  <a:moveTo>
                    <a:pt x="2554" y="10"/>
                  </a:moveTo>
                  <a:cubicBezTo>
                    <a:pt x="2554" y="12"/>
                    <a:pt x="2554" y="13"/>
                    <a:pt x="2552" y="13"/>
                  </a:cubicBezTo>
                  <a:cubicBezTo>
                    <a:pt x="2551" y="11"/>
                    <a:pt x="2552" y="10"/>
                    <a:pt x="2554" y="10"/>
                  </a:cubicBezTo>
                  <a:close/>
                  <a:moveTo>
                    <a:pt x="2552" y="8"/>
                  </a:moveTo>
                  <a:cubicBezTo>
                    <a:pt x="2554" y="8"/>
                    <a:pt x="2551" y="11"/>
                    <a:pt x="2552" y="8"/>
                  </a:cubicBezTo>
                  <a:close/>
                  <a:moveTo>
                    <a:pt x="2550" y="10"/>
                  </a:moveTo>
                  <a:cubicBezTo>
                    <a:pt x="2550" y="10"/>
                    <a:pt x="2550" y="10"/>
                    <a:pt x="2550" y="10"/>
                  </a:cubicBezTo>
                  <a:cubicBezTo>
                    <a:pt x="2550" y="10"/>
                    <a:pt x="2550" y="10"/>
                    <a:pt x="2550" y="10"/>
                  </a:cubicBezTo>
                  <a:close/>
                  <a:moveTo>
                    <a:pt x="2549" y="6"/>
                  </a:moveTo>
                  <a:cubicBezTo>
                    <a:pt x="2547" y="7"/>
                    <a:pt x="2548" y="10"/>
                    <a:pt x="2546" y="10"/>
                  </a:cubicBezTo>
                  <a:cubicBezTo>
                    <a:pt x="2545" y="7"/>
                    <a:pt x="2546" y="6"/>
                    <a:pt x="2549" y="6"/>
                  </a:cubicBezTo>
                  <a:close/>
                  <a:moveTo>
                    <a:pt x="2543" y="11"/>
                  </a:moveTo>
                  <a:cubicBezTo>
                    <a:pt x="2544" y="11"/>
                    <a:pt x="2544" y="11"/>
                    <a:pt x="2544" y="11"/>
                  </a:cubicBezTo>
                  <a:cubicBezTo>
                    <a:pt x="2544" y="12"/>
                    <a:pt x="2544" y="12"/>
                    <a:pt x="2544" y="12"/>
                  </a:cubicBezTo>
                  <a:cubicBezTo>
                    <a:pt x="2543" y="12"/>
                    <a:pt x="2543" y="12"/>
                    <a:pt x="2543" y="12"/>
                  </a:cubicBezTo>
                  <a:lnTo>
                    <a:pt x="2543" y="11"/>
                  </a:lnTo>
                  <a:close/>
                  <a:moveTo>
                    <a:pt x="2540" y="13"/>
                  </a:moveTo>
                  <a:cubicBezTo>
                    <a:pt x="2541" y="13"/>
                    <a:pt x="2541" y="14"/>
                    <a:pt x="2541" y="16"/>
                  </a:cubicBezTo>
                  <a:cubicBezTo>
                    <a:pt x="2539" y="16"/>
                    <a:pt x="2540" y="14"/>
                    <a:pt x="2540" y="13"/>
                  </a:cubicBezTo>
                  <a:close/>
                  <a:moveTo>
                    <a:pt x="2540" y="27"/>
                  </a:moveTo>
                  <a:cubicBezTo>
                    <a:pt x="2539" y="29"/>
                    <a:pt x="2537" y="30"/>
                    <a:pt x="2539" y="32"/>
                  </a:cubicBezTo>
                  <a:cubicBezTo>
                    <a:pt x="2537" y="32"/>
                    <a:pt x="2536" y="34"/>
                    <a:pt x="2535" y="33"/>
                  </a:cubicBezTo>
                  <a:cubicBezTo>
                    <a:pt x="2537" y="31"/>
                    <a:pt x="2537" y="28"/>
                    <a:pt x="2540" y="27"/>
                  </a:cubicBezTo>
                  <a:close/>
                  <a:moveTo>
                    <a:pt x="2533" y="11"/>
                  </a:moveTo>
                  <a:cubicBezTo>
                    <a:pt x="2534" y="11"/>
                    <a:pt x="2534" y="12"/>
                    <a:pt x="2535" y="12"/>
                  </a:cubicBezTo>
                  <a:cubicBezTo>
                    <a:pt x="2535" y="13"/>
                    <a:pt x="2532" y="12"/>
                    <a:pt x="2533" y="11"/>
                  </a:cubicBezTo>
                  <a:close/>
                  <a:moveTo>
                    <a:pt x="2529" y="21"/>
                  </a:moveTo>
                  <a:cubicBezTo>
                    <a:pt x="2529" y="19"/>
                    <a:pt x="2531" y="21"/>
                    <a:pt x="2529" y="21"/>
                  </a:cubicBezTo>
                  <a:close/>
                  <a:moveTo>
                    <a:pt x="2528" y="28"/>
                  </a:moveTo>
                  <a:cubicBezTo>
                    <a:pt x="2529" y="26"/>
                    <a:pt x="2530" y="30"/>
                    <a:pt x="2528" y="28"/>
                  </a:cubicBezTo>
                  <a:close/>
                  <a:moveTo>
                    <a:pt x="2527" y="36"/>
                  </a:moveTo>
                  <a:cubicBezTo>
                    <a:pt x="2525" y="36"/>
                    <a:pt x="2525" y="36"/>
                    <a:pt x="2524" y="36"/>
                  </a:cubicBezTo>
                  <a:cubicBezTo>
                    <a:pt x="2524" y="34"/>
                    <a:pt x="2527" y="34"/>
                    <a:pt x="2527" y="36"/>
                  </a:cubicBezTo>
                  <a:close/>
                  <a:moveTo>
                    <a:pt x="2523" y="31"/>
                  </a:moveTo>
                  <a:cubicBezTo>
                    <a:pt x="2523" y="31"/>
                    <a:pt x="2523" y="31"/>
                    <a:pt x="2523" y="31"/>
                  </a:cubicBezTo>
                  <a:close/>
                  <a:moveTo>
                    <a:pt x="2514" y="51"/>
                  </a:moveTo>
                  <a:cubicBezTo>
                    <a:pt x="2513" y="50"/>
                    <a:pt x="2514" y="51"/>
                    <a:pt x="2514" y="51"/>
                  </a:cubicBezTo>
                  <a:close/>
                  <a:moveTo>
                    <a:pt x="2499" y="57"/>
                  </a:moveTo>
                  <a:cubicBezTo>
                    <a:pt x="2499" y="56"/>
                    <a:pt x="2499" y="55"/>
                    <a:pt x="2500" y="55"/>
                  </a:cubicBezTo>
                  <a:cubicBezTo>
                    <a:pt x="2501" y="57"/>
                    <a:pt x="2500" y="57"/>
                    <a:pt x="2499" y="57"/>
                  </a:cubicBezTo>
                  <a:close/>
                  <a:moveTo>
                    <a:pt x="2503" y="76"/>
                  </a:moveTo>
                  <a:cubicBezTo>
                    <a:pt x="2503" y="75"/>
                    <a:pt x="2506" y="77"/>
                    <a:pt x="2503" y="76"/>
                  </a:cubicBezTo>
                  <a:close/>
                  <a:moveTo>
                    <a:pt x="2503" y="51"/>
                  </a:moveTo>
                  <a:cubicBezTo>
                    <a:pt x="2503" y="50"/>
                    <a:pt x="2503" y="50"/>
                    <a:pt x="2503" y="50"/>
                  </a:cubicBezTo>
                  <a:cubicBezTo>
                    <a:pt x="2506" y="50"/>
                    <a:pt x="2506" y="50"/>
                    <a:pt x="2506" y="50"/>
                  </a:cubicBezTo>
                  <a:cubicBezTo>
                    <a:pt x="2506" y="51"/>
                    <a:pt x="2504" y="51"/>
                    <a:pt x="2503" y="51"/>
                  </a:cubicBezTo>
                  <a:close/>
                  <a:moveTo>
                    <a:pt x="2516" y="82"/>
                  </a:moveTo>
                  <a:cubicBezTo>
                    <a:pt x="2516" y="80"/>
                    <a:pt x="2517" y="81"/>
                    <a:pt x="2517" y="80"/>
                  </a:cubicBezTo>
                  <a:cubicBezTo>
                    <a:pt x="2518" y="80"/>
                    <a:pt x="2517" y="82"/>
                    <a:pt x="2516" y="82"/>
                  </a:cubicBezTo>
                  <a:close/>
                  <a:moveTo>
                    <a:pt x="2522" y="54"/>
                  </a:moveTo>
                  <a:cubicBezTo>
                    <a:pt x="2522" y="55"/>
                    <a:pt x="2519" y="57"/>
                    <a:pt x="2518" y="59"/>
                  </a:cubicBezTo>
                  <a:cubicBezTo>
                    <a:pt x="2515" y="59"/>
                    <a:pt x="2513" y="60"/>
                    <a:pt x="2511" y="60"/>
                  </a:cubicBezTo>
                  <a:cubicBezTo>
                    <a:pt x="2512" y="56"/>
                    <a:pt x="2517" y="60"/>
                    <a:pt x="2518" y="57"/>
                  </a:cubicBezTo>
                  <a:cubicBezTo>
                    <a:pt x="2518" y="54"/>
                    <a:pt x="2517" y="55"/>
                    <a:pt x="2515" y="55"/>
                  </a:cubicBezTo>
                  <a:cubicBezTo>
                    <a:pt x="2515" y="52"/>
                    <a:pt x="2518" y="54"/>
                    <a:pt x="2519" y="54"/>
                  </a:cubicBezTo>
                  <a:cubicBezTo>
                    <a:pt x="2521" y="52"/>
                    <a:pt x="2522" y="51"/>
                    <a:pt x="2525" y="50"/>
                  </a:cubicBezTo>
                  <a:cubicBezTo>
                    <a:pt x="2525" y="51"/>
                    <a:pt x="2522" y="54"/>
                    <a:pt x="2525" y="54"/>
                  </a:cubicBezTo>
                  <a:cubicBezTo>
                    <a:pt x="2525" y="56"/>
                    <a:pt x="2524" y="54"/>
                    <a:pt x="2522" y="54"/>
                  </a:cubicBezTo>
                  <a:close/>
                  <a:moveTo>
                    <a:pt x="2527" y="83"/>
                  </a:moveTo>
                  <a:cubicBezTo>
                    <a:pt x="2526" y="83"/>
                    <a:pt x="2527" y="82"/>
                    <a:pt x="2527" y="81"/>
                  </a:cubicBezTo>
                  <a:cubicBezTo>
                    <a:pt x="2528" y="81"/>
                    <a:pt x="2528" y="83"/>
                    <a:pt x="2527" y="83"/>
                  </a:cubicBezTo>
                  <a:close/>
                  <a:moveTo>
                    <a:pt x="2527" y="51"/>
                  </a:moveTo>
                  <a:cubicBezTo>
                    <a:pt x="2526" y="52"/>
                    <a:pt x="2528" y="49"/>
                    <a:pt x="2527" y="51"/>
                  </a:cubicBezTo>
                  <a:close/>
                  <a:moveTo>
                    <a:pt x="2521" y="47"/>
                  </a:moveTo>
                  <a:cubicBezTo>
                    <a:pt x="2521" y="45"/>
                    <a:pt x="2524" y="47"/>
                    <a:pt x="2524" y="45"/>
                  </a:cubicBezTo>
                  <a:cubicBezTo>
                    <a:pt x="2524" y="44"/>
                    <a:pt x="2522" y="42"/>
                    <a:pt x="2524" y="40"/>
                  </a:cubicBezTo>
                  <a:cubicBezTo>
                    <a:pt x="2525" y="42"/>
                    <a:pt x="2526" y="44"/>
                    <a:pt x="2528" y="42"/>
                  </a:cubicBezTo>
                  <a:cubicBezTo>
                    <a:pt x="2529" y="45"/>
                    <a:pt x="2525" y="47"/>
                    <a:pt x="2521" y="47"/>
                  </a:cubicBezTo>
                  <a:close/>
                  <a:moveTo>
                    <a:pt x="2528" y="32"/>
                  </a:moveTo>
                  <a:cubicBezTo>
                    <a:pt x="2530" y="30"/>
                    <a:pt x="2529" y="34"/>
                    <a:pt x="2528" y="32"/>
                  </a:cubicBezTo>
                  <a:close/>
                  <a:moveTo>
                    <a:pt x="2530" y="26"/>
                  </a:moveTo>
                  <a:cubicBezTo>
                    <a:pt x="2530" y="25"/>
                    <a:pt x="2530" y="25"/>
                    <a:pt x="2530" y="25"/>
                  </a:cubicBezTo>
                  <a:cubicBezTo>
                    <a:pt x="2531" y="25"/>
                    <a:pt x="2531" y="25"/>
                    <a:pt x="2531" y="26"/>
                  </a:cubicBezTo>
                  <a:lnTo>
                    <a:pt x="2530" y="26"/>
                  </a:lnTo>
                  <a:close/>
                  <a:moveTo>
                    <a:pt x="2532" y="26"/>
                  </a:moveTo>
                  <a:cubicBezTo>
                    <a:pt x="2532" y="25"/>
                    <a:pt x="2532" y="26"/>
                    <a:pt x="2532" y="26"/>
                  </a:cubicBezTo>
                  <a:close/>
                  <a:moveTo>
                    <a:pt x="2531" y="17"/>
                  </a:moveTo>
                  <a:cubicBezTo>
                    <a:pt x="2532" y="14"/>
                    <a:pt x="2534" y="14"/>
                    <a:pt x="2536" y="16"/>
                  </a:cubicBezTo>
                  <a:cubicBezTo>
                    <a:pt x="2535" y="18"/>
                    <a:pt x="2534" y="16"/>
                    <a:pt x="2531" y="17"/>
                  </a:cubicBezTo>
                  <a:close/>
                  <a:moveTo>
                    <a:pt x="2533" y="83"/>
                  </a:moveTo>
                  <a:cubicBezTo>
                    <a:pt x="2532" y="82"/>
                    <a:pt x="2533" y="81"/>
                    <a:pt x="2533" y="79"/>
                  </a:cubicBezTo>
                  <a:cubicBezTo>
                    <a:pt x="2534" y="80"/>
                    <a:pt x="2535" y="78"/>
                    <a:pt x="2536" y="79"/>
                  </a:cubicBezTo>
                  <a:cubicBezTo>
                    <a:pt x="2536" y="81"/>
                    <a:pt x="2535" y="82"/>
                    <a:pt x="2533" y="83"/>
                  </a:cubicBezTo>
                  <a:close/>
                  <a:moveTo>
                    <a:pt x="2536" y="81"/>
                  </a:moveTo>
                  <a:cubicBezTo>
                    <a:pt x="2537" y="80"/>
                    <a:pt x="2539" y="80"/>
                    <a:pt x="2540" y="79"/>
                  </a:cubicBezTo>
                  <a:cubicBezTo>
                    <a:pt x="2540" y="81"/>
                    <a:pt x="2538" y="82"/>
                    <a:pt x="2536" y="81"/>
                  </a:cubicBezTo>
                  <a:close/>
                  <a:moveTo>
                    <a:pt x="2550" y="83"/>
                  </a:moveTo>
                  <a:cubicBezTo>
                    <a:pt x="2551" y="82"/>
                    <a:pt x="2552" y="82"/>
                    <a:pt x="2553" y="82"/>
                  </a:cubicBezTo>
                  <a:cubicBezTo>
                    <a:pt x="2553" y="83"/>
                    <a:pt x="2552" y="84"/>
                    <a:pt x="2550" y="83"/>
                  </a:cubicBezTo>
                  <a:close/>
                  <a:moveTo>
                    <a:pt x="2564" y="82"/>
                  </a:moveTo>
                  <a:cubicBezTo>
                    <a:pt x="2563" y="84"/>
                    <a:pt x="2562" y="82"/>
                    <a:pt x="2562" y="83"/>
                  </a:cubicBezTo>
                  <a:cubicBezTo>
                    <a:pt x="2560" y="83"/>
                    <a:pt x="2563" y="81"/>
                    <a:pt x="2561" y="81"/>
                  </a:cubicBezTo>
                  <a:cubicBezTo>
                    <a:pt x="2562" y="80"/>
                    <a:pt x="2565" y="81"/>
                    <a:pt x="2564" y="82"/>
                  </a:cubicBezTo>
                  <a:close/>
                  <a:moveTo>
                    <a:pt x="2563" y="77"/>
                  </a:moveTo>
                  <a:cubicBezTo>
                    <a:pt x="2563" y="76"/>
                    <a:pt x="2565" y="76"/>
                    <a:pt x="2565" y="75"/>
                  </a:cubicBezTo>
                  <a:cubicBezTo>
                    <a:pt x="2566" y="75"/>
                    <a:pt x="2566" y="76"/>
                    <a:pt x="2567" y="76"/>
                  </a:cubicBezTo>
                  <a:cubicBezTo>
                    <a:pt x="2567" y="78"/>
                    <a:pt x="2564" y="78"/>
                    <a:pt x="2563" y="77"/>
                  </a:cubicBezTo>
                  <a:close/>
                  <a:moveTo>
                    <a:pt x="2581" y="72"/>
                  </a:moveTo>
                  <a:cubicBezTo>
                    <a:pt x="2582" y="70"/>
                    <a:pt x="2582" y="74"/>
                    <a:pt x="2581" y="72"/>
                  </a:cubicBezTo>
                  <a:close/>
                  <a:moveTo>
                    <a:pt x="2586" y="75"/>
                  </a:moveTo>
                  <a:cubicBezTo>
                    <a:pt x="2586" y="74"/>
                    <a:pt x="2587" y="73"/>
                    <a:pt x="2589" y="73"/>
                  </a:cubicBezTo>
                  <a:cubicBezTo>
                    <a:pt x="2589" y="74"/>
                    <a:pt x="2588" y="75"/>
                    <a:pt x="2586" y="75"/>
                  </a:cubicBezTo>
                  <a:close/>
                  <a:moveTo>
                    <a:pt x="2588" y="84"/>
                  </a:moveTo>
                  <a:cubicBezTo>
                    <a:pt x="2588" y="82"/>
                    <a:pt x="2591" y="85"/>
                    <a:pt x="2588" y="84"/>
                  </a:cubicBezTo>
                  <a:close/>
                  <a:moveTo>
                    <a:pt x="2596" y="48"/>
                  </a:moveTo>
                  <a:cubicBezTo>
                    <a:pt x="2598" y="48"/>
                    <a:pt x="2597" y="50"/>
                    <a:pt x="2596" y="50"/>
                  </a:cubicBezTo>
                  <a:cubicBezTo>
                    <a:pt x="2596" y="49"/>
                    <a:pt x="2596" y="49"/>
                    <a:pt x="2596" y="48"/>
                  </a:cubicBezTo>
                  <a:close/>
                  <a:moveTo>
                    <a:pt x="2594" y="63"/>
                  </a:moveTo>
                  <a:cubicBezTo>
                    <a:pt x="2596" y="63"/>
                    <a:pt x="2596" y="63"/>
                    <a:pt x="2596" y="63"/>
                  </a:cubicBezTo>
                  <a:cubicBezTo>
                    <a:pt x="2597" y="65"/>
                    <a:pt x="2594" y="65"/>
                    <a:pt x="2594" y="63"/>
                  </a:cubicBezTo>
                  <a:close/>
                  <a:moveTo>
                    <a:pt x="2595" y="81"/>
                  </a:moveTo>
                  <a:cubicBezTo>
                    <a:pt x="2595" y="79"/>
                    <a:pt x="2596" y="79"/>
                    <a:pt x="2597" y="79"/>
                  </a:cubicBezTo>
                  <a:cubicBezTo>
                    <a:pt x="2597" y="80"/>
                    <a:pt x="2596" y="81"/>
                    <a:pt x="2595" y="81"/>
                  </a:cubicBezTo>
                  <a:close/>
                  <a:moveTo>
                    <a:pt x="2595" y="61"/>
                  </a:moveTo>
                  <a:cubicBezTo>
                    <a:pt x="2595" y="59"/>
                    <a:pt x="2596" y="60"/>
                    <a:pt x="2596" y="59"/>
                  </a:cubicBezTo>
                  <a:cubicBezTo>
                    <a:pt x="2597" y="59"/>
                    <a:pt x="2597" y="60"/>
                    <a:pt x="2597" y="61"/>
                  </a:cubicBezTo>
                  <a:lnTo>
                    <a:pt x="2595" y="61"/>
                  </a:lnTo>
                  <a:close/>
                  <a:moveTo>
                    <a:pt x="2596" y="57"/>
                  </a:moveTo>
                  <a:cubicBezTo>
                    <a:pt x="2597" y="55"/>
                    <a:pt x="2598" y="54"/>
                    <a:pt x="2599" y="54"/>
                  </a:cubicBezTo>
                  <a:cubicBezTo>
                    <a:pt x="2599" y="55"/>
                    <a:pt x="2598" y="57"/>
                    <a:pt x="2596" y="57"/>
                  </a:cubicBezTo>
                  <a:close/>
                  <a:moveTo>
                    <a:pt x="2599" y="81"/>
                  </a:moveTo>
                  <a:cubicBezTo>
                    <a:pt x="2601" y="82"/>
                    <a:pt x="2600" y="81"/>
                    <a:pt x="2602" y="81"/>
                  </a:cubicBezTo>
                  <a:cubicBezTo>
                    <a:pt x="2602" y="82"/>
                    <a:pt x="2599" y="83"/>
                    <a:pt x="2599" y="81"/>
                  </a:cubicBezTo>
                  <a:close/>
                  <a:moveTo>
                    <a:pt x="2608" y="69"/>
                  </a:moveTo>
                  <a:cubicBezTo>
                    <a:pt x="2609" y="69"/>
                    <a:pt x="2607" y="69"/>
                    <a:pt x="2607" y="69"/>
                  </a:cubicBezTo>
                  <a:cubicBezTo>
                    <a:pt x="2606" y="68"/>
                    <a:pt x="2610" y="68"/>
                    <a:pt x="2608" y="69"/>
                  </a:cubicBezTo>
                  <a:close/>
                  <a:moveTo>
                    <a:pt x="2608" y="73"/>
                  </a:moveTo>
                  <a:cubicBezTo>
                    <a:pt x="2607" y="73"/>
                    <a:pt x="2606" y="72"/>
                    <a:pt x="2607" y="71"/>
                  </a:cubicBezTo>
                  <a:cubicBezTo>
                    <a:pt x="2608" y="71"/>
                    <a:pt x="2608" y="72"/>
                    <a:pt x="2608" y="73"/>
                  </a:cubicBezTo>
                  <a:close/>
                  <a:moveTo>
                    <a:pt x="2607" y="82"/>
                  </a:moveTo>
                  <a:cubicBezTo>
                    <a:pt x="2607" y="80"/>
                    <a:pt x="2610" y="80"/>
                    <a:pt x="2611" y="79"/>
                  </a:cubicBezTo>
                  <a:cubicBezTo>
                    <a:pt x="2612" y="82"/>
                    <a:pt x="2609" y="82"/>
                    <a:pt x="2607" y="82"/>
                  </a:cubicBezTo>
                  <a:close/>
                  <a:moveTo>
                    <a:pt x="2614" y="71"/>
                  </a:moveTo>
                  <a:cubicBezTo>
                    <a:pt x="2613" y="71"/>
                    <a:pt x="2613" y="71"/>
                    <a:pt x="2613" y="71"/>
                  </a:cubicBezTo>
                  <a:cubicBezTo>
                    <a:pt x="2613" y="69"/>
                    <a:pt x="2613" y="69"/>
                    <a:pt x="2613" y="69"/>
                  </a:cubicBezTo>
                  <a:cubicBezTo>
                    <a:pt x="2614" y="69"/>
                    <a:pt x="2614" y="69"/>
                    <a:pt x="2614" y="69"/>
                  </a:cubicBezTo>
                  <a:lnTo>
                    <a:pt x="2614" y="71"/>
                  </a:lnTo>
                  <a:close/>
                  <a:moveTo>
                    <a:pt x="2619" y="81"/>
                  </a:moveTo>
                  <a:cubicBezTo>
                    <a:pt x="2619" y="79"/>
                    <a:pt x="2622" y="80"/>
                    <a:pt x="2623" y="79"/>
                  </a:cubicBezTo>
                  <a:cubicBezTo>
                    <a:pt x="2623" y="81"/>
                    <a:pt x="2620" y="82"/>
                    <a:pt x="2619" y="81"/>
                  </a:cubicBezTo>
                  <a:close/>
                  <a:moveTo>
                    <a:pt x="2626" y="84"/>
                  </a:moveTo>
                  <a:cubicBezTo>
                    <a:pt x="2627" y="82"/>
                    <a:pt x="2629" y="85"/>
                    <a:pt x="2626" y="84"/>
                  </a:cubicBezTo>
                  <a:close/>
                  <a:moveTo>
                    <a:pt x="2679" y="68"/>
                  </a:moveTo>
                  <a:cubicBezTo>
                    <a:pt x="2682" y="69"/>
                    <a:pt x="2678" y="72"/>
                    <a:pt x="2679" y="68"/>
                  </a:cubicBezTo>
                  <a:close/>
                  <a:moveTo>
                    <a:pt x="2679" y="25"/>
                  </a:moveTo>
                  <a:cubicBezTo>
                    <a:pt x="2680" y="23"/>
                    <a:pt x="2682" y="26"/>
                    <a:pt x="2679" y="25"/>
                  </a:cubicBezTo>
                  <a:close/>
                  <a:moveTo>
                    <a:pt x="2681" y="37"/>
                  </a:moveTo>
                  <a:cubicBezTo>
                    <a:pt x="2681" y="35"/>
                    <a:pt x="2682" y="36"/>
                    <a:pt x="2683" y="36"/>
                  </a:cubicBezTo>
                  <a:cubicBezTo>
                    <a:pt x="2683" y="36"/>
                    <a:pt x="2682" y="37"/>
                    <a:pt x="2681" y="37"/>
                  </a:cubicBezTo>
                  <a:close/>
                  <a:moveTo>
                    <a:pt x="2700" y="10"/>
                  </a:moveTo>
                  <a:cubicBezTo>
                    <a:pt x="2700" y="12"/>
                    <a:pt x="2700" y="13"/>
                    <a:pt x="2698" y="13"/>
                  </a:cubicBezTo>
                  <a:cubicBezTo>
                    <a:pt x="2697" y="11"/>
                    <a:pt x="2698" y="10"/>
                    <a:pt x="2700" y="10"/>
                  </a:cubicBezTo>
                  <a:close/>
                  <a:moveTo>
                    <a:pt x="2698" y="8"/>
                  </a:moveTo>
                  <a:cubicBezTo>
                    <a:pt x="2700" y="8"/>
                    <a:pt x="2697" y="11"/>
                    <a:pt x="2698" y="8"/>
                  </a:cubicBezTo>
                  <a:close/>
                  <a:moveTo>
                    <a:pt x="2696" y="10"/>
                  </a:moveTo>
                  <a:cubicBezTo>
                    <a:pt x="2696" y="10"/>
                    <a:pt x="2696" y="10"/>
                    <a:pt x="2696" y="10"/>
                  </a:cubicBezTo>
                  <a:cubicBezTo>
                    <a:pt x="2696" y="10"/>
                    <a:pt x="2696" y="10"/>
                    <a:pt x="2696" y="10"/>
                  </a:cubicBezTo>
                  <a:close/>
                  <a:moveTo>
                    <a:pt x="2695" y="6"/>
                  </a:moveTo>
                  <a:cubicBezTo>
                    <a:pt x="2693" y="7"/>
                    <a:pt x="2694" y="10"/>
                    <a:pt x="2692" y="10"/>
                  </a:cubicBezTo>
                  <a:cubicBezTo>
                    <a:pt x="2691" y="7"/>
                    <a:pt x="2692" y="6"/>
                    <a:pt x="2695" y="6"/>
                  </a:cubicBezTo>
                  <a:close/>
                  <a:moveTo>
                    <a:pt x="2689" y="11"/>
                  </a:moveTo>
                  <a:cubicBezTo>
                    <a:pt x="2690" y="11"/>
                    <a:pt x="2690" y="11"/>
                    <a:pt x="2690" y="11"/>
                  </a:cubicBezTo>
                  <a:cubicBezTo>
                    <a:pt x="2690" y="12"/>
                    <a:pt x="2690" y="12"/>
                    <a:pt x="2690" y="12"/>
                  </a:cubicBezTo>
                  <a:cubicBezTo>
                    <a:pt x="2689" y="12"/>
                    <a:pt x="2689" y="12"/>
                    <a:pt x="2689" y="12"/>
                  </a:cubicBezTo>
                  <a:lnTo>
                    <a:pt x="2689" y="11"/>
                  </a:lnTo>
                  <a:close/>
                  <a:moveTo>
                    <a:pt x="2686" y="13"/>
                  </a:moveTo>
                  <a:cubicBezTo>
                    <a:pt x="2687" y="13"/>
                    <a:pt x="2687" y="14"/>
                    <a:pt x="2687" y="16"/>
                  </a:cubicBezTo>
                  <a:cubicBezTo>
                    <a:pt x="2685" y="16"/>
                    <a:pt x="2686" y="14"/>
                    <a:pt x="2686" y="13"/>
                  </a:cubicBezTo>
                  <a:close/>
                  <a:moveTo>
                    <a:pt x="2686" y="27"/>
                  </a:moveTo>
                  <a:cubicBezTo>
                    <a:pt x="2685" y="29"/>
                    <a:pt x="2683" y="30"/>
                    <a:pt x="2684" y="32"/>
                  </a:cubicBezTo>
                  <a:cubicBezTo>
                    <a:pt x="2683" y="32"/>
                    <a:pt x="2682" y="34"/>
                    <a:pt x="2681" y="33"/>
                  </a:cubicBezTo>
                  <a:cubicBezTo>
                    <a:pt x="2683" y="31"/>
                    <a:pt x="2683" y="28"/>
                    <a:pt x="2686" y="27"/>
                  </a:cubicBezTo>
                  <a:close/>
                  <a:moveTo>
                    <a:pt x="2679" y="11"/>
                  </a:moveTo>
                  <a:cubicBezTo>
                    <a:pt x="2680" y="11"/>
                    <a:pt x="2680" y="12"/>
                    <a:pt x="2681" y="12"/>
                  </a:cubicBezTo>
                  <a:cubicBezTo>
                    <a:pt x="2681" y="13"/>
                    <a:pt x="2678" y="12"/>
                    <a:pt x="2679" y="11"/>
                  </a:cubicBezTo>
                  <a:close/>
                  <a:moveTo>
                    <a:pt x="2675" y="21"/>
                  </a:moveTo>
                  <a:cubicBezTo>
                    <a:pt x="2675" y="19"/>
                    <a:pt x="2677" y="21"/>
                    <a:pt x="2675" y="21"/>
                  </a:cubicBezTo>
                  <a:close/>
                  <a:moveTo>
                    <a:pt x="2674" y="28"/>
                  </a:moveTo>
                  <a:cubicBezTo>
                    <a:pt x="2675" y="26"/>
                    <a:pt x="2676" y="30"/>
                    <a:pt x="2674" y="28"/>
                  </a:cubicBezTo>
                  <a:close/>
                  <a:moveTo>
                    <a:pt x="2672" y="36"/>
                  </a:moveTo>
                  <a:cubicBezTo>
                    <a:pt x="2671" y="36"/>
                    <a:pt x="2671" y="36"/>
                    <a:pt x="2670" y="36"/>
                  </a:cubicBezTo>
                  <a:cubicBezTo>
                    <a:pt x="2670" y="34"/>
                    <a:pt x="2673" y="34"/>
                    <a:pt x="2672" y="36"/>
                  </a:cubicBezTo>
                  <a:close/>
                  <a:moveTo>
                    <a:pt x="2669" y="31"/>
                  </a:moveTo>
                  <a:cubicBezTo>
                    <a:pt x="2669" y="31"/>
                    <a:pt x="2669" y="31"/>
                    <a:pt x="2669" y="31"/>
                  </a:cubicBezTo>
                  <a:close/>
                  <a:moveTo>
                    <a:pt x="2659" y="51"/>
                  </a:moveTo>
                  <a:cubicBezTo>
                    <a:pt x="2659" y="50"/>
                    <a:pt x="2660" y="51"/>
                    <a:pt x="2659" y="51"/>
                  </a:cubicBezTo>
                  <a:close/>
                  <a:moveTo>
                    <a:pt x="2644" y="57"/>
                  </a:moveTo>
                  <a:cubicBezTo>
                    <a:pt x="2645" y="56"/>
                    <a:pt x="2645" y="55"/>
                    <a:pt x="2646" y="55"/>
                  </a:cubicBezTo>
                  <a:cubicBezTo>
                    <a:pt x="2647" y="57"/>
                    <a:pt x="2645" y="57"/>
                    <a:pt x="2644" y="57"/>
                  </a:cubicBezTo>
                  <a:close/>
                  <a:moveTo>
                    <a:pt x="2649" y="76"/>
                  </a:moveTo>
                  <a:cubicBezTo>
                    <a:pt x="2649" y="75"/>
                    <a:pt x="2652" y="77"/>
                    <a:pt x="2649" y="76"/>
                  </a:cubicBezTo>
                  <a:close/>
                  <a:moveTo>
                    <a:pt x="2649" y="51"/>
                  </a:moveTo>
                  <a:cubicBezTo>
                    <a:pt x="2649" y="50"/>
                    <a:pt x="2649" y="50"/>
                    <a:pt x="2649" y="50"/>
                  </a:cubicBezTo>
                  <a:cubicBezTo>
                    <a:pt x="2652" y="50"/>
                    <a:pt x="2652" y="50"/>
                    <a:pt x="2652" y="50"/>
                  </a:cubicBezTo>
                  <a:cubicBezTo>
                    <a:pt x="2652" y="51"/>
                    <a:pt x="2650" y="51"/>
                    <a:pt x="2649" y="51"/>
                  </a:cubicBezTo>
                  <a:close/>
                  <a:moveTo>
                    <a:pt x="2662" y="82"/>
                  </a:moveTo>
                  <a:cubicBezTo>
                    <a:pt x="2661" y="80"/>
                    <a:pt x="2663" y="81"/>
                    <a:pt x="2663" y="80"/>
                  </a:cubicBezTo>
                  <a:cubicBezTo>
                    <a:pt x="2664" y="80"/>
                    <a:pt x="2663" y="82"/>
                    <a:pt x="2662" y="82"/>
                  </a:cubicBezTo>
                  <a:close/>
                  <a:moveTo>
                    <a:pt x="2668" y="54"/>
                  </a:moveTo>
                  <a:cubicBezTo>
                    <a:pt x="2668" y="55"/>
                    <a:pt x="2665" y="57"/>
                    <a:pt x="2664" y="59"/>
                  </a:cubicBezTo>
                  <a:cubicBezTo>
                    <a:pt x="2661" y="59"/>
                    <a:pt x="2659" y="60"/>
                    <a:pt x="2657" y="60"/>
                  </a:cubicBezTo>
                  <a:cubicBezTo>
                    <a:pt x="2658" y="56"/>
                    <a:pt x="2663" y="60"/>
                    <a:pt x="2664" y="57"/>
                  </a:cubicBezTo>
                  <a:cubicBezTo>
                    <a:pt x="2664" y="54"/>
                    <a:pt x="2662" y="55"/>
                    <a:pt x="2661" y="55"/>
                  </a:cubicBezTo>
                  <a:cubicBezTo>
                    <a:pt x="2661" y="52"/>
                    <a:pt x="2664" y="54"/>
                    <a:pt x="2665" y="54"/>
                  </a:cubicBezTo>
                  <a:cubicBezTo>
                    <a:pt x="2667" y="52"/>
                    <a:pt x="2668" y="51"/>
                    <a:pt x="2671" y="50"/>
                  </a:cubicBezTo>
                  <a:cubicBezTo>
                    <a:pt x="2671" y="51"/>
                    <a:pt x="2668" y="54"/>
                    <a:pt x="2671" y="54"/>
                  </a:cubicBezTo>
                  <a:cubicBezTo>
                    <a:pt x="2671" y="56"/>
                    <a:pt x="2670" y="54"/>
                    <a:pt x="2668" y="54"/>
                  </a:cubicBezTo>
                  <a:close/>
                  <a:moveTo>
                    <a:pt x="2673" y="83"/>
                  </a:moveTo>
                  <a:cubicBezTo>
                    <a:pt x="2672" y="83"/>
                    <a:pt x="2673" y="82"/>
                    <a:pt x="2672" y="81"/>
                  </a:cubicBezTo>
                  <a:cubicBezTo>
                    <a:pt x="2674" y="81"/>
                    <a:pt x="2674" y="83"/>
                    <a:pt x="2673" y="83"/>
                  </a:cubicBezTo>
                  <a:close/>
                  <a:moveTo>
                    <a:pt x="2672" y="51"/>
                  </a:moveTo>
                  <a:cubicBezTo>
                    <a:pt x="2672" y="52"/>
                    <a:pt x="2674" y="49"/>
                    <a:pt x="2672" y="51"/>
                  </a:cubicBezTo>
                  <a:close/>
                  <a:moveTo>
                    <a:pt x="2667" y="47"/>
                  </a:moveTo>
                  <a:cubicBezTo>
                    <a:pt x="2667" y="45"/>
                    <a:pt x="2670" y="47"/>
                    <a:pt x="2670" y="45"/>
                  </a:cubicBezTo>
                  <a:cubicBezTo>
                    <a:pt x="2670" y="44"/>
                    <a:pt x="2668" y="42"/>
                    <a:pt x="2669" y="40"/>
                  </a:cubicBezTo>
                  <a:cubicBezTo>
                    <a:pt x="2670" y="42"/>
                    <a:pt x="2672" y="44"/>
                    <a:pt x="2674" y="42"/>
                  </a:cubicBezTo>
                  <a:cubicBezTo>
                    <a:pt x="2675" y="45"/>
                    <a:pt x="2671" y="47"/>
                    <a:pt x="2667" y="47"/>
                  </a:cubicBezTo>
                  <a:close/>
                  <a:moveTo>
                    <a:pt x="2674" y="32"/>
                  </a:moveTo>
                  <a:cubicBezTo>
                    <a:pt x="2676" y="30"/>
                    <a:pt x="2675" y="34"/>
                    <a:pt x="2674" y="32"/>
                  </a:cubicBezTo>
                  <a:close/>
                  <a:moveTo>
                    <a:pt x="2675" y="26"/>
                  </a:moveTo>
                  <a:cubicBezTo>
                    <a:pt x="2675" y="25"/>
                    <a:pt x="2675" y="25"/>
                    <a:pt x="2675" y="25"/>
                  </a:cubicBezTo>
                  <a:cubicBezTo>
                    <a:pt x="2677" y="25"/>
                    <a:pt x="2677" y="25"/>
                    <a:pt x="2677" y="26"/>
                  </a:cubicBezTo>
                  <a:lnTo>
                    <a:pt x="2675" y="26"/>
                  </a:lnTo>
                  <a:close/>
                  <a:moveTo>
                    <a:pt x="2678" y="26"/>
                  </a:moveTo>
                  <a:cubicBezTo>
                    <a:pt x="2678" y="25"/>
                    <a:pt x="2678" y="26"/>
                    <a:pt x="2678" y="26"/>
                  </a:cubicBezTo>
                  <a:close/>
                  <a:moveTo>
                    <a:pt x="2677" y="17"/>
                  </a:moveTo>
                  <a:cubicBezTo>
                    <a:pt x="2678" y="14"/>
                    <a:pt x="2680" y="14"/>
                    <a:pt x="2682" y="16"/>
                  </a:cubicBezTo>
                  <a:cubicBezTo>
                    <a:pt x="2681" y="18"/>
                    <a:pt x="2680" y="16"/>
                    <a:pt x="2677" y="17"/>
                  </a:cubicBezTo>
                  <a:close/>
                  <a:moveTo>
                    <a:pt x="2679" y="83"/>
                  </a:moveTo>
                  <a:cubicBezTo>
                    <a:pt x="2678" y="82"/>
                    <a:pt x="2678" y="81"/>
                    <a:pt x="2678" y="79"/>
                  </a:cubicBezTo>
                  <a:cubicBezTo>
                    <a:pt x="2680" y="80"/>
                    <a:pt x="2681" y="78"/>
                    <a:pt x="2682" y="79"/>
                  </a:cubicBezTo>
                  <a:cubicBezTo>
                    <a:pt x="2682" y="81"/>
                    <a:pt x="2681" y="82"/>
                    <a:pt x="2679" y="83"/>
                  </a:cubicBezTo>
                  <a:close/>
                  <a:moveTo>
                    <a:pt x="2682" y="81"/>
                  </a:moveTo>
                  <a:cubicBezTo>
                    <a:pt x="2683" y="80"/>
                    <a:pt x="2684" y="80"/>
                    <a:pt x="2686" y="79"/>
                  </a:cubicBezTo>
                  <a:cubicBezTo>
                    <a:pt x="2686" y="81"/>
                    <a:pt x="2683" y="82"/>
                    <a:pt x="2682" y="81"/>
                  </a:cubicBezTo>
                  <a:close/>
                  <a:moveTo>
                    <a:pt x="2696" y="83"/>
                  </a:moveTo>
                  <a:cubicBezTo>
                    <a:pt x="2696" y="82"/>
                    <a:pt x="2697" y="82"/>
                    <a:pt x="2699" y="82"/>
                  </a:cubicBezTo>
                  <a:cubicBezTo>
                    <a:pt x="2699" y="83"/>
                    <a:pt x="2698" y="84"/>
                    <a:pt x="2696" y="83"/>
                  </a:cubicBezTo>
                  <a:close/>
                  <a:moveTo>
                    <a:pt x="2710" y="82"/>
                  </a:moveTo>
                  <a:cubicBezTo>
                    <a:pt x="2709" y="84"/>
                    <a:pt x="2708" y="82"/>
                    <a:pt x="2708" y="83"/>
                  </a:cubicBezTo>
                  <a:cubicBezTo>
                    <a:pt x="2706" y="83"/>
                    <a:pt x="2709" y="81"/>
                    <a:pt x="2707" y="81"/>
                  </a:cubicBezTo>
                  <a:cubicBezTo>
                    <a:pt x="2708" y="80"/>
                    <a:pt x="2711" y="81"/>
                    <a:pt x="2710" y="82"/>
                  </a:cubicBezTo>
                  <a:close/>
                  <a:moveTo>
                    <a:pt x="2709" y="77"/>
                  </a:moveTo>
                  <a:cubicBezTo>
                    <a:pt x="2709" y="76"/>
                    <a:pt x="2711" y="76"/>
                    <a:pt x="2711" y="75"/>
                  </a:cubicBezTo>
                  <a:cubicBezTo>
                    <a:pt x="2711" y="75"/>
                    <a:pt x="2712" y="76"/>
                    <a:pt x="2712" y="76"/>
                  </a:cubicBezTo>
                  <a:cubicBezTo>
                    <a:pt x="2712" y="78"/>
                    <a:pt x="2710" y="78"/>
                    <a:pt x="2709" y="77"/>
                  </a:cubicBezTo>
                  <a:close/>
                  <a:moveTo>
                    <a:pt x="2727" y="72"/>
                  </a:moveTo>
                  <a:cubicBezTo>
                    <a:pt x="2728" y="70"/>
                    <a:pt x="2728" y="74"/>
                    <a:pt x="2727" y="72"/>
                  </a:cubicBezTo>
                  <a:close/>
                  <a:moveTo>
                    <a:pt x="2732" y="75"/>
                  </a:moveTo>
                  <a:cubicBezTo>
                    <a:pt x="2732" y="74"/>
                    <a:pt x="2733" y="73"/>
                    <a:pt x="2734" y="73"/>
                  </a:cubicBezTo>
                  <a:cubicBezTo>
                    <a:pt x="2734" y="74"/>
                    <a:pt x="2734" y="75"/>
                    <a:pt x="2732" y="75"/>
                  </a:cubicBezTo>
                  <a:close/>
                  <a:moveTo>
                    <a:pt x="2734" y="84"/>
                  </a:moveTo>
                  <a:cubicBezTo>
                    <a:pt x="2734" y="82"/>
                    <a:pt x="2736" y="85"/>
                    <a:pt x="2734" y="84"/>
                  </a:cubicBezTo>
                  <a:close/>
                  <a:moveTo>
                    <a:pt x="2742" y="48"/>
                  </a:moveTo>
                  <a:cubicBezTo>
                    <a:pt x="2743" y="48"/>
                    <a:pt x="2743" y="50"/>
                    <a:pt x="2742" y="50"/>
                  </a:cubicBezTo>
                  <a:cubicBezTo>
                    <a:pt x="2741" y="49"/>
                    <a:pt x="2742" y="49"/>
                    <a:pt x="2742" y="48"/>
                  </a:cubicBezTo>
                  <a:close/>
                  <a:moveTo>
                    <a:pt x="2740" y="63"/>
                  </a:moveTo>
                  <a:cubicBezTo>
                    <a:pt x="2742" y="63"/>
                    <a:pt x="2742" y="63"/>
                    <a:pt x="2742" y="63"/>
                  </a:cubicBezTo>
                  <a:cubicBezTo>
                    <a:pt x="2742" y="65"/>
                    <a:pt x="2739" y="65"/>
                    <a:pt x="2740" y="63"/>
                  </a:cubicBezTo>
                  <a:close/>
                  <a:moveTo>
                    <a:pt x="2741" y="81"/>
                  </a:moveTo>
                  <a:cubicBezTo>
                    <a:pt x="2741" y="79"/>
                    <a:pt x="2742" y="79"/>
                    <a:pt x="2743" y="79"/>
                  </a:cubicBezTo>
                  <a:cubicBezTo>
                    <a:pt x="2743" y="80"/>
                    <a:pt x="2742" y="81"/>
                    <a:pt x="2741" y="81"/>
                  </a:cubicBezTo>
                  <a:close/>
                  <a:moveTo>
                    <a:pt x="2741" y="61"/>
                  </a:moveTo>
                  <a:cubicBezTo>
                    <a:pt x="2741" y="59"/>
                    <a:pt x="2742" y="60"/>
                    <a:pt x="2742" y="59"/>
                  </a:cubicBezTo>
                  <a:cubicBezTo>
                    <a:pt x="2743" y="59"/>
                    <a:pt x="2743" y="60"/>
                    <a:pt x="2743" y="61"/>
                  </a:cubicBezTo>
                  <a:lnTo>
                    <a:pt x="2741" y="61"/>
                  </a:lnTo>
                  <a:close/>
                  <a:moveTo>
                    <a:pt x="2742" y="57"/>
                  </a:moveTo>
                  <a:cubicBezTo>
                    <a:pt x="2743" y="55"/>
                    <a:pt x="2743" y="54"/>
                    <a:pt x="2745" y="54"/>
                  </a:cubicBezTo>
                  <a:cubicBezTo>
                    <a:pt x="2744" y="55"/>
                    <a:pt x="2744" y="57"/>
                    <a:pt x="2742" y="57"/>
                  </a:cubicBezTo>
                  <a:close/>
                  <a:moveTo>
                    <a:pt x="2745" y="81"/>
                  </a:moveTo>
                  <a:cubicBezTo>
                    <a:pt x="2746" y="82"/>
                    <a:pt x="2746" y="81"/>
                    <a:pt x="2748" y="81"/>
                  </a:cubicBezTo>
                  <a:cubicBezTo>
                    <a:pt x="2748" y="82"/>
                    <a:pt x="2745" y="83"/>
                    <a:pt x="2745" y="81"/>
                  </a:cubicBezTo>
                  <a:close/>
                  <a:moveTo>
                    <a:pt x="2754" y="69"/>
                  </a:moveTo>
                  <a:cubicBezTo>
                    <a:pt x="2754" y="69"/>
                    <a:pt x="2752" y="69"/>
                    <a:pt x="2752" y="69"/>
                  </a:cubicBezTo>
                  <a:cubicBezTo>
                    <a:pt x="2752" y="68"/>
                    <a:pt x="2756" y="68"/>
                    <a:pt x="2754" y="69"/>
                  </a:cubicBezTo>
                  <a:close/>
                  <a:moveTo>
                    <a:pt x="2754" y="73"/>
                  </a:moveTo>
                  <a:cubicBezTo>
                    <a:pt x="2753" y="73"/>
                    <a:pt x="2752" y="72"/>
                    <a:pt x="2752" y="71"/>
                  </a:cubicBezTo>
                  <a:cubicBezTo>
                    <a:pt x="2754" y="71"/>
                    <a:pt x="2754" y="72"/>
                    <a:pt x="2754" y="73"/>
                  </a:cubicBezTo>
                  <a:close/>
                  <a:moveTo>
                    <a:pt x="2752" y="82"/>
                  </a:moveTo>
                  <a:cubicBezTo>
                    <a:pt x="2753" y="80"/>
                    <a:pt x="2755" y="80"/>
                    <a:pt x="2757" y="79"/>
                  </a:cubicBezTo>
                  <a:cubicBezTo>
                    <a:pt x="2757" y="82"/>
                    <a:pt x="2755" y="82"/>
                    <a:pt x="2752" y="82"/>
                  </a:cubicBezTo>
                  <a:close/>
                  <a:moveTo>
                    <a:pt x="2760" y="71"/>
                  </a:moveTo>
                  <a:cubicBezTo>
                    <a:pt x="2758" y="71"/>
                    <a:pt x="2758" y="71"/>
                    <a:pt x="2758" y="71"/>
                  </a:cubicBezTo>
                  <a:cubicBezTo>
                    <a:pt x="2758" y="69"/>
                    <a:pt x="2758" y="69"/>
                    <a:pt x="2758" y="69"/>
                  </a:cubicBezTo>
                  <a:cubicBezTo>
                    <a:pt x="2760" y="69"/>
                    <a:pt x="2760" y="69"/>
                    <a:pt x="2760" y="69"/>
                  </a:cubicBezTo>
                  <a:lnTo>
                    <a:pt x="2760" y="71"/>
                  </a:lnTo>
                  <a:close/>
                  <a:moveTo>
                    <a:pt x="2765" y="81"/>
                  </a:moveTo>
                  <a:cubicBezTo>
                    <a:pt x="2765" y="79"/>
                    <a:pt x="2768" y="80"/>
                    <a:pt x="2769" y="79"/>
                  </a:cubicBezTo>
                  <a:cubicBezTo>
                    <a:pt x="2769" y="81"/>
                    <a:pt x="2766" y="82"/>
                    <a:pt x="2765" y="81"/>
                  </a:cubicBezTo>
                  <a:close/>
                  <a:moveTo>
                    <a:pt x="2772" y="84"/>
                  </a:moveTo>
                  <a:cubicBezTo>
                    <a:pt x="2772" y="82"/>
                    <a:pt x="2775" y="85"/>
                    <a:pt x="2772" y="84"/>
                  </a:cubicBezTo>
                  <a:close/>
                  <a:moveTo>
                    <a:pt x="2825" y="68"/>
                  </a:moveTo>
                  <a:cubicBezTo>
                    <a:pt x="2827" y="69"/>
                    <a:pt x="2824" y="72"/>
                    <a:pt x="2825" y="68"/>
                  </a:cubicBezTo>
                  <a:close/>
                  <a:moveTo>
                    <a:pt x="2825" y="25"/>
                  </a:moveTo>
                  <a:cubicBezTo>
                    <a:pt x="2826" y="23"/>
                    <a:pt x="2828" y="26"/>
                    <a:pt x="2825" y="25"/>
                  </a:cubicBezTo>
                  <a:close/>
                  <a:moveTo>
                    <a:pt x="2827" y="37"/>
                  </a:moveTo>
                  <a:cubicBezTo>
                    <a:pt x="2827" y="35"/>
                    <a:pt x="2828" y="36"/>
                    <a:pt x="2829" y="36"/>
                  </a:cubicBezTo>
                  <a:cubicBezTo>
                    <a:pt x="2829" y="36"/>
                    <a:pt x="2828" y="37"/>
                    <a:pt x="2827" y="37"/>
                  </a:cubicBezTo>
                  <a:close/>
                  <a:moveTo>
                    <a:pt x="2846" y="10"/>
                  </a:moveTo>
                  <a:cubicBezTo>
                    <a:pt x="2846" y="12"/>
                    <a:pt x="2845" y="13"/>
                    <a:pt x="2843" y="13"/>
                  </a:cubicBezTo>
                  <a:cubicBezTo>
                    <a:pt x="2843" y="11"/>
                    <a:pt x="2844" y="10"/>
                    <a:pt x="2846" y="10"/>
                  </a:cubicBezTo>
                  <a:close/>
                  <a:moveTo>
                    <a:pt x="2843" y="8"/>
                  </a:moveTo>
                  <a:cubicBezTo>
                    <a:pt x="2846" y="8"/>
                    <a:pt x="2843" y="11"/>
                    <a:pt x="2843" y="8"/>
                  </a:cubicBezTo>
                  <a:close/>
                  <a:moveTo>
                    <a:pt x="2842" y="10"/>
                  </a:moveTo>
                  <a:cubicBezTo>
                    <a:pt x="2842" y="10"/>
                    <a:pt x="2842" y="10"/>
                    <a:pt x="2842" y="10"/>
                  </a:cubicBezTo>
                  <a:cubicBezTo>
                    <a:pt x="2842" y="10"/>
                    <a:pt x="2841" y="10"/>
                    <a:pt x="2842" y="10"/>
                  </a:cubicBezTo>
                  <a:close/>
                  <a:moveTo>
                    <a:pt x="2840" y="6"/>
                  </a:moveTo>
                  <a:cubicBezTo>
                    <a:pt x="2839" y="7"/>
                    <a:pt x="2840" y="10"/>
                    <a:pt x="2837" y="10"/>
                  </a:cubicBezTo>
                  <a:cubicBezTo>
                    <a:pt x="2837" y="7"/>
                    <a:pt x="2838" y="6"/>
                    <a:pt x="2840" y="6"/>
                  </a:cubicBezTo>
                  <a:close/>
                  <a:moveTo>
                    <a:pt x="2834" y="11"/>
                  </a:moveTo>
                  <a:cubicBezTo>
                    <a:pt x="2836" y="11"/>
                    <a:pt x="2836" y="11"/>
                    <a:pt x="2836" y="11"/>
                  </a:cubicBezTo>
                  <a:cubicBezTo>
                    <a:pt x="2836" y="12"/>
                    <a:pt x="2836" y="12"/>
                    <a:pt x="2836" y="12"/>
                  </a:cubicBezTo>
                  <a:cubicBezTo>
                    <a:pt x="2834" y="12"/>
                    <a:pt x="2834" y="12"/>
                    <a:pt x="2834" y="12"/>
                  </a:cubicBezTo>
                  <a:lnTo>
                    <a:pt x="2834" y="11"/>
                  </a:lnTo>
                  <a:close/>
                  <a:moveTo>
                    <a:pt x="2831" y="13"/>
                  </a:moveTo>
                  <a:cubicBezTo>
                    <a:pt x="2832" y="13"/>
                    <a:pt x="2833" y="14"/>
                    <a:pt x="2833" y="16"/>
                  </a:cubicBezTo>
                  <a:cubicBezTo>
                    <a:pt x="2831" y="16"/>
                    <a:pt x="2832" y="14"/>
                    <a:pt x="2831" y="13"/>
                  </a:cubicBezTo>
                  <a:close/>
                  <a:moveTo>
                    <a:pt x="2831" y="27"/>
                  </a:moveTo>
                  <a:cubicBezTo>
                    <a:pt x="2831" y="29"/>
                    <a:pt x="2829" y="30"/>
                    <a:pt x="2830" y="32"/>
                  </a:cubicBezTo>
                  <a:cubicBezTo>
                    <a:pt x="2829" y="32"/>
                    <a:pt x="2828" y="34"/>
                    <a:pt x="2827" y="33"/>
                  </a:cubicBezTo>
                  <a:cubicBezTo>
                    <a:pt x="2829" y="31"/>
                    <a:pt x="2829" y="28"/>
                    <a:pt x="2831" y="27"/>
                  </a:cubicBezTo>
                  <a:close/>
                  <a:moveTo>
                    <a:pt x="2825" y="11"/>
                  </a:moveTo>
                  <a:cubicBezTo>
                    <a:pt x="2826" y="11"/>
                    <a:pt x="2826" y="12"/>
                    <a:pt x="2827" y="12"/>
                  </a:cubicBezTo>
                  <a:cubicBezTo>
                    <a:pt x="2827" y="13"/>
                    <a:pt x="2824" y="12"/>
                    <a:pt x="2825" y="11"/>
                  </a:cubicBezTo>
                  <a:close/>
                  <a:moveTo>
                    <a:pt x="2821" y="21"/>
                  </a:moveTo>
                  <a:cubicBezTo>
                    <a:pt x="2821" y="19"/>
                    <a:pt x="2823" y="21"/>
                    <a:pt x="2821" y="21"/>
                  </a:cubicBezTo>
                  <a:close/>
                  <a:moveTo>
                    <a:pt x="2820" y="28"/>
                  </a:moveTo>
                  <a:cubicBezTo>
                    <a:pt x="2820" y="26"/>
                    <a:pt x="2821" y="30"/>
                    <a:pt x="2820" y="28"/>
                  </a:cubicBezTo>
                  <a:close/>
                  <a:moveTo>
                    <a:pt x="2818" y="36"/>
                  </a:moveTo>
                  <a:cubicBezTo>
                    <a:pt x="2817" y="36"/>
                    <a:pt x="2817" y="36"/>
                    <a:pt x="2816" y="36"/>
                  </a:cubicBezTo>
                  <a:cubicBezTo>
                    <a:pt x="2816" y="34"/>
                    <a:pt x="2818" y="34"/>
                    <a:pt x="2818" y="36"/>
                  </a:cubicBezTo>
                  <a:close/>
                  <a:moveTo>
                    <a:pt x="2815" y="31"/>
                  </a:moveTo>
                  <a:cubicBezTo>
                    <a:pt x="2815" y="31"/>
                    <a:pt x="2814" y="31"/>
                    <a:pt x="2815" y="31"/>
                  </a:cubicBezTo>
                  <a:close/>
                  <a:moveTo>
                    <a:pt x="2805" y="51"/>
                  </a:moveTo>
                  <a:cubicBezTo>
                    <a:pt x="2805" y="50"/>
                    <a:pt x="2806" y="51"/>
                    <a:pt x="2805" y="51"/>
                  </a:cubicBezTo>
                  <a:close/>
                  <a:moveTo>
                    <a:pt x="2790" y="57"/>
                  </a:moveTo>
                  <a:cubicBezTo>
                    <a:pt x="2791" y="56"/>
                    <a:pt x="2791" y="55"/>
                    <a:pt x="2792" y="55"/>
                  </a:cubicBezTo>
                  <a:cubicBezTo>
                    <a:pt x="2792" y="57"/>
                    <a:pt x="2791" y="57"/>
                    <a:pt x="2790" y="57"/>
                  </a:cubicBezTo>
                  <a:close/>
                  <a:moveTo>
                    <a:pt x="2795" y="76"/>
                  </a:moveTo>
                  <a:cubicBezTo>
                    <a:pt x="2795" y="75"/>
                    <a:pt x="2798" y="77"/>
                    <a:pt x="2795" y="76"/>
                  </a:cubicBezTo>
                  <a:close/>
                  <a:moveTo>
                    <a:pt x="2795" y="51"/>
                  </a:moveTo>
                  <a:cubicBezTo>
                    <a:pt x="2795" y="50"/>
                    <a:pt x="2795" y="50"/>
                    <a:pt x="2795" y="50"/>
                  </a:cubicBezTo>
                  <a:cubicBezTo>
                    <a:pt x="2797" y="50"/>
                    <a:pt x="2797" y="50"/>
                    <a:pt x="2797" y="50"/>
                  </a:cubicBezTo>
                  <a:cubicBezTo>
                    <a:pt x="2798" y="51"/>
                    <a:pt x="2796" y="51"/>
                    <a:pt x="2795" y="51"/>
                  </a:cubicBezTo>
                  <a:close/>
                  <a:moveTo>
                    <a:pt x="2808" y="82"/>
                  </a:moveTo>
                  <a:cubicBezTo>
                    <a:pt x="2807" y="80"/>
                    <a:pt x="2809" y="81"/>
                    <a:pt x="2809" y="80"/>
                  </a:cubicBezTo>
                  <a:cubicBezTo>
                    <a:pt x="2810" y="80"/>
                    <a:pt x="2809" y="82"/>
                    <a:pt x="2808" y="82"/>
                  </a:cubicBezTo>
                  <a:close/>
                  <a:moveTo>
                    <a:pt x="2814" y="54"/>
                  </a:moveTo>
                  <a:cubicBezTo>
                    <a:pt x="2813" y="55"/>
                    <a:pt x="2811" y="57"/>
                    <a:pt x="2810" y="59"/>
                  </a:cubicBezTo>
                  <a:cubicBezTo>
                    <a:pt x="2807" y="59"/>
                    <a:pt x="2805" y="60"/>
                    <a:pt x="2803" y="60"/>
                  </a:cubicBezTo>
                  <a:cubicBezTo>
                    <a:pt x="2803" y="56"/>
                    <a:pt x="2809" y="60"/>
                    <a:pt x="2810" y="57"/>
                  </a:cubicBezTo>
                  <a:cubicBezTo>
                    <a:pt x="2810" y="54"/>
                    <a:pt x="2808" y="55"/>
                    <a:pt x="2806" y="55"/>
                  </a:cubicBezTo>
                  <a:cubicBezTo>
                    <a:pt x="2807" y="52"/>
                    <a:pt x="2810" y="54"/>
                    <a:pt x="2811" y="54"/>
                  </a:cubicBezTo>
                  <a:cubicBezTo>
                    <a:pt x="2812" y="52"/>
                    <a:pt x="2814" y="51"/>
                    <a:pt x="2817" y="50"/>
                  </a:cubicBezTo>
                  <a:cubicBezTo>
                    <a:pt x="2817" y="51"/>
                    <a:pt x="2813" y="54"/>
                    <a:pt x="2817" y="54"/>
                  </a:cubicBezTo>
                  <a:cubicBezTo>
                    <a:pt x="2817" y="56"/>
                    <a:pt x="2816" y="54"/>
                    <a:pt x="2814" y="54"/>
                  </a:cubicBezTo>
                  <a:close/>
                  <a:moveTo>
                    <a:pt x="2819" y="83"/>
                  </a:moveTo>
                  <a:cubicBezTo>
                    <a:pt x="2818" y="83"/>
                    <a:pt x="2818" y="82"/>
                    <a:pt x="2818" y="81"/>
                  </a:cubicBezTo>
                  <a:cubicBezTo>
                    <a:pt x="2820" y="81"/>
                    <a:pt x="2820" y="83"/>
                    <a:pt x="2819" y="83"/>
                  </a:cubicBezTo>
                  <a:close/>
                  <a:moveTo>
                    <a:pt x="2818" y="51"/>
                  </a:moveTo>
                  <a:cubicBezTo>
                    <a:pt x="2818" y="52"/>
                    <a:pt x="2820" y="49"/>
                    <a:pt x="2818" y="51"/>
                  </a:cubicBezTo>
                  <a:close/>
                  <a:moveTo>
                    <a:pt x="2813" y="47"/>
                  </a:moveTo>
                  <a:cubicBezTo>
                    <a:pt x="2812" y="45"/>
                    <a:pt x="2816" y="47"/>
                    <a:pt x="2816" y="45"/>
                  </a:cubicBezTo>
                  <a:cubicBezTo>
                    <a:pt x="2815" y="44"/>
                    <a:pt x="2814" y="42"/>
                    <a:pt x="2815" y="40"/>
                  </a:cubicBezTo>
                  <a:cubicBezTo>
                    <a:pt x="2816" y="42"/>
                    <a:pt x="2817" y="44"/>
                    <a:pt x="2820" y="42"/>
                  </a:cubicBezTo>
                  <a:cubicBezTo>
                    <a:pt x="2821" y="45"/>
                    <a:pt x="2816" y="47"/>
                    <a:pt x="2813" y="47"/>
                  </a:cubicBezTo>
                  <a:close/>
                  <a:moveTo>
                    <a:pt x="2820" y="32"/>
                  </a:moveTo>
                  <a:cubicBezTo>
                    <a:pt x="2822" y="30"/>
                    <a:pt x="2821" y="34"/>
                    <a:pt x="2820" y="32"/>
                  </a:cubicBezTo>
                  <a:close/>
                  <a:moveTo>
                    <a:pt x="2821" y="26"/>
                  </a:moveTo>
                  <a:cubicBezTo>
                    <a:pt x="2821" y="25"/>
                    <a:pt x="2821" y="25"/>
                    <a:pt x="2821" y="25"/>
                  </a:cubicBezTo>
                  <a:cubicBezTo>
                    <a:pt x="2822" y="25"/>
                    <a:pt x="2823" y="25"/>
                    <a:pt x="2823" y="26"/>
                  </a:cubicBezTo>
                  <a:lnTo>
                    <a:pt x="2821" y="26"/>
                  </a:lnTo>
                  <a:close/>
                  <a:moveTo>
                    <a:pt x="2824" y="26"/>
                  </a:moveTo>
                  <a:cubicBezTo>
                    <a:pt x="2823" y="25"/>
                    <a:pt x="2824" y="26"/>
                    <a:pt x="2824" y="26"/>
                  </a:cubicBezTo>
                  <a:close/>
                  <a:moveTo>
                    <a:pt x="2823" y="17"/>
                  </a:moveTo>
                  <a:cubicBezTo>
                    <a:pt x="2824" y="14"/>
                    <a:pt x="2826" y="14"/>
                    <a:pt x="2828" y="16"/>
                  </a:cubicBezTo>
                  <a:cubicBezTo>
                    <a:pt x="2827" y="18"/>
                    <a:pt x="2826" y="16"/>
                    <a:pt x="2823" y="17"/>
                  </a:cubicBezTo>
                  <a:close/>
                  <a:moveTo>
                    <a:pt x="2825" y="83"/>
                  </a:moveTo>
                  <a:cubicBezTo>
                    <a:pt x="2824" y="82"/>
                    <a:pt x="2824" y="81"/>
                    <a:pt x="2824" y="79"/>
                  </a:cubicBezTo>
                  <a:cubicBezTo>
                    <a:pt x="2826" y="80"/>
                    <a:pt x="2827" y="78"/>
                    <a:pt x="2828" y="79"/>
                  </a:cubicBezTo>
                  <a:cubicBezTo>
                    <a:pt x="2828" y="81"/>
                    <a:pt x="2827" y="82"/>
                    <a:pt x="2825" y="83"/>
                  </a:cubicBezTo>
                  <a:close/>
                  <a:moveTo>
                    <a:pt x="2828" y="81"/>
                  </a:moveTo>
                  <a:cubicBezTo>
                    <a:pt x="2828" y="80"/>
                    <a:pt x="2830" y="80"/>
                    <a:pt x="2832" y="79"/>
                  </a:cubicBezTo>
                  <a:cubicBezTo>
                    <a:pt x="2832" y="81"/>
                    <a:pt x="2829" y="82"/>
                    <a:pt x="2828" y="81"/>
                  </a:cubicBezTo>
                  <a:close/>
                  <a:moveTo>
                    <a:pt x="2842" y="83"/>
                  </a:moveTo>
                  <a:cubicBezTo>
                    <a:pt x="2842" y="82"/>
                    <a:pt x="2843" y="82"/>
                    <a:pt x="2845" y="82"/>
                  </a:cubicBezTo>
                  <a:cubicBezTo>
                    <a:pt x="2844" y="83"/>
                    <a:pt x="2844" y="84"/>
                    <a:pt x="2842" y="83"/>
                  </a:cubicBezTo>
                  <a:close/>
                  <a:moveTo>
                    <a:pt x="2856" y="82"/>
                  </a:moveTo>
                  <a:cubicBezTo>
                    <a:pt x="2855" y="84"/>
                    <a:pt x="2854" y="82"/>
                    <a:pt x="2853" y="83"/>
                  </a:cubicBezTo>
                  <a:cubicBezTo>
                    <a:pt x="2852" y="83"/>
                    <a:pt x="2855" y="81"/>
                    <a:pt x="2853" y="81"/>
                  </a:cubicBezTo>
                  <a:cubicBezTo>
                    <a:pt x="2853" y="80"/>
                    <a:pt x="2857" y="81"/>
                    <a:pt x="2856" y="82"/>
                  </a:cubicBezTo>
                  <a:close/>
                  <a:moveTo>
                    <a:pt x="2855" y="77"/>
                  </a:moveTo>
                  <a:cubicBezTo>
                    <a:pt x="2854" y="76"/>
                    <a:pt x="2856" y="76"/>
                    <a:pt x="2856" y="75"/>
                  </a:cubicBezTo>
                  <a:cubicBezTo>
                    <a:pt x="2857" y="75"/>
                    <a:pt x="2857" y="76"/>
                    <a:pt x="2858" y="76"/>
                  </a:cubicBezTo>
                  <a:cubicBezTo>
                    <a:pt x="2858" y="78"/>
                    <a:pt x="2855" y="78"/>
                    <a:pt x="2855" y="77"/>
                  </a:cubicBezTo>
                  <a:close/>
                  <a:moveTo>
                    <a:pt x="2873" y="72"/>
                  </a:moveTo>
                  <a:cubicBezTo>
                    <a:pt x="2874" y="70"/>
                    <a:pt x="2873" y="74"/>
                    <a:pt x="2873" y="72"/>
                  </a:cubicBezTo>
                  <a:close/>
                  <a:moveTo>
                    <a:pt x="2878" y="75"/>
                  </a:moveTo>
                  <a:cubicBezTo>
                    <a:pt x="2878" y="74"/>
                    <a:pt x="2879" y="73"/>
                    <a:pt x="2880" y="73"/>
                  </a:cubicBezTo>
                  <a:cubicBezTo>
                    <a:pt x="2880" y="74"/>
                    <a:pt x="2879" y="75"/>
                    <a:pt x="2878" y="75"/>
                  </a:cubicBezTo>
                  <a:close/>
                  <a:moveTo>
                    <a:pt x="2880" y="84"/>
                  </a:moveTo>
                  <a:cubicBezTo>
                    <a:pt x="2880" y="82"/>
                    <a:pt x="2882" y="85"/>
                    <a:pt x="2880" y="84"/>
                  </a:cubicBezTo>
                  <a:close/>
                  <a:moveTo>
                    <a:pt x="2888" y="48"/>
                  </a:moveTo>
                  <a:cubicBezTo>
                    <a:pt x="2889" y="48"/>
                    <a:pt x="2889" y="50"/>
                    <a:pt x="2887" y="50"/>
                  </a:cubicBezTo>
                  <a:cubicBezTo>
                    <a:pt x="2887" y="49"/>
                    <a:pt x="2888" y="49"/>
                    <a:pt x="2888" y="48"/>
                  </a:cubicBezTo>
                  <a:close/>
                  <a:moveTo>
                    <a:pt x="2886" y="63"/>
                  </a:moveTo>
                  <a:cubicBezTo>
                    <a:pt x="2888" y="63"/>
                    <a:pt x="2888" y="63"/>
                    <a:pt x="2888" y="63"/>
                  </a:cubicBezTo>
                  <a:cubicBezTo>
                    <a:pt x="2888" y="65"/>
                    <a:pt x="2885" y="65"/>
                    <a:pt x="2886" y="63"/>
                  </a:cubicBezTo>
                  <a:close/>
                  <a:moveTo>
                    <a:pt x="2887" y="81"/>
                  </a:moveTo>
                  <a:cubicBezTo>
                    <a:pt x="2887" y="79"/>
                    <a:pt x="2888" y="79"/>
                    <a:pt x="2889" y="79"/>
                  </a:cubicBezTo>
                  <a:cubicBezTo>
                    <a:pt x="2888" y="80"/>
                    <a:pt x="2888" y="81"/>
                    <a:pt x="2887" y="81"/>
                  </a:cubicBezTo>
                  <a:close/>
                  <a:moveTo>
                    <a:pt x="2887" y="61"/>
                  </a:moveTo>
                  <a:cubicBezTo>
                    <a:pt x="2887" y="59"/>
                    <a:pt x="2888" y="60"/>
                    <a:pt x="2888" y="59"/>
                  </a:cubicBezTo>
                  <a:cubicBezTo>
                    <a:pt x="2889" y="59"/>
                    <a:pt x="2889" y="60"/>
                    <a:pt x="2889" y="61"/>
                  </a:cubicBezTo>
                  <a:lnTo>
                    <a:pt x="2887" y="61"/>
                  </a:lnTo>
                  <a:close/>
                  <a:moveTo>
                    <a:pt x="2888" y="57"/>
                  </a:moveTo>
                  <a:cubicBezTo>
                    <a:pt x="2889" y="55"/>
                    <a:pt x="2889" y="54"/>
                    <a:pt x="2891" y="54"/>
                  </a:cubicBezTo>
                  <a:cubicBezTo>
                    <a:pt x="2890" y="55"/>
                    <a:pt x="2890" y="57"/>
                    <a:pt x="2888" y="57"/>
                  </a:cubicBezTo>
                  <a:close/>
                  <a:moveTo>
                    <a:pt x="2891" y="81"/>
                  </a:moveTo>
                  <a:cubicBezTo>
                    <a:pt x="2892" y="82"/>
                    <a:pt x="2892" y="81"/>
                    <a:pt x="2893" y="81"/>
                  </a:cubicBezTo>
                  <a:cubicBezTo>
                    <a:pt x="2894" y="82"/>
                    <a:pt x="2890" y="83"/>
                    <a:pt x="2891" y="81"/>
                  </a:cubicBezTo>
                  <a:close/>
                  <a:moveTo>
                    <a:pt x="2900" y="69"/>
                  </a:moveTo>
                  <a:cubicBezTo>
                    <a:pt x="2900" y="69"/>
                    <a:pt x="2898" y="69"/>
                    <a:pt x="2898" y="69"/>
                  </a:cubicBezTo>
                  <a:cubicBezTo>
                    <a:pt x="2898" y="68"/>
                    <a:pt x="2901" y="68"/>
                    <a:pt x="2900" y="69"/>
                  </a:cubicBezTo>
                  <a:close/>
                  <a:moveTo>
                    <a:pt x="2900" y="73"/>
                  </a:moveTo>
                  <a:cubicBezTo>
                    <a:pt x="2899" y="73"/>
                    <a:pt x="2898" y="72"/>
                    <a:pt x="2898" y="71"/>
                  </a:cubicBezTo>
                  <a:cubicBezTo>
                    <a:pt x="2900" y="71"/>
                    <a:pt x="2900" y="72"/>
                    <a:pt x="2900" y="73"/>
                  </a:cubicBezTo>
                  <a:close/>
                  <a:moveTo>
                    <a:pt x="2898" y="82"/>
                  </a:moveTo>
                  <a:cubicBezTo>
                    <a:pt x="2899" y="80"/>
                    <a:pt x="2901" y="80"/>
                    <a:pt x="2903" y="79"/>
                  </a:cubicBezTo>
                  <a:cubicBezTo>
                    <a:pt x="2903" y="82"/>
                    <a:pt x="2900" y="82"/>
                    <a:pt x="2898" y="82"/>
                  </a:cubicBezTo>
                  <a:close/>
                  <a:moveTo>
                    <a:pt x="2905" y="71"/>
                  </a:moveTo>
                  <a:cubicBezTo>
                    <a:pt x="2904" y="71"/>
                    <a:pt x="2904" y="71"/>
                    <a:pt x="2904" y="71"/>
                  </a:cubicBezTo>
                  <a:cubicBezTo>
                    <a:pt x="2904" y="69"/>
                    <a:pt x="2904" y="69"/>
                    <a:pt x="2904" y="69"/>
                  </a:cubicBezTo>
                  <a:cubicBezTo>
                    <a:pt x="2905" y="69"/>
                    <a:pt x="2905" y="69"/>
                    <a:pt x="2905" y="69"/>
                  </a:cubicBezTo>
                  <a:lnTo>
                    <a:pt x="2905" y="71"/>
                  </a:lnTo>
                  <a:close/>
                  <a:moveTo>
                    <a:pt x="2911" y="81"/>
                  </a:moveTo>
                  <a:cubicBezTo>
                    <a:pt x="2911" y="79"/>
                    <a:pt x="2913" y="80"/>
                    <a:pt x="2915" y="79"/>
                  </a:cubicBezTo>
                  <a:cubicBezTo>
                    <a:pt x="2915" y="81"/>
                    <a:pt x="2911" y="82"/>
                    <a:pt x="2911" y="81"/>
                  </a:cubicBezTo>
                  <a:close/>
                  <a:moveTo>
                    <a:pt x="2918" y="84"/>
                  </a:moveTo>
                  <a:cubicBezTo>
                    <a:pt x="2918" y="82"/>
                    <a:pt x="2921" y="85"/>
                    <a:pt x="2918" y="84"/>
                  </a:cubicBezTo>
                  <a:close/>
                  <a:moveTo>
                    <a:pt x="2971" y="68"/>
                  </a:moveTo>
                  <a:cubicBezTo>
                    <a:pt x="2973" y="69"/>
                    <a:pt x="2970" y="72"/>
                    <a:pt x="2971" y="68"/>
                  </a:cubicBezTo>
                  <a:close/>
                  <a:moveTo>
                    <a:pt x="2971" y="25"/>
                  </a:moveTo>
                  <a:cubicBezTo>
                    <a:pt x="2971" y="23"/>
                    <a:pt x="2974" y="26"/>
                    <a:pt x="2971" y="25"/>
                  </a:cubicBezTo>
                  <a:close/>
                  <a:moveTo>
                    <a:pt x="2973" y="37"/>
                  </a:moveTo>
                  <a:cubicBezTo>
                    <a:pt x="2973" y="35"/>
                    <a:pt x="2974" y="36"/>
                    <a:pt x="2975" y="36"/>
                  </a:cubicBezTo>
                  <a:cubicBezTo>
                    <a:pt x="2975" y="36"/>
                    <a:pt x="2974" y="37"/>
                    <a:pt x="2973" y="37"/>
                  </a:cubicBezTo>
                  <a:close/>
                  <a:moveTo>
                    <a:pt x="2992" y="10"/>
                  </a:moveTo>
                  <a:cubicBezTo>
                    <a:pt x="2991" y="12"/>
                    <a:pt x="2991" y="13"/>
                    <a:pt x="2989" y="13"/>
                  </a:cubicBezTo>
                  <a:cubicBezTo>
                    <a:pt x="2989" y="11"/>
                    <a:pt x="2990" y="10"/>
                    <a:pt x="2992" y="10"/>
                  </a:cubicBezTo>
                  <a:close/>
                  <a:moveTo>
                    <a:pt x="2989" y="8"/>
                  </a:moveTo>
                  <a:cubicBezTo>
                    <a:pt x="2992" y="8"/>
                    <a:pt x="2989" y="11"/>
                    <a:pt x="2989" y="8"/>
                  </a:cubicBezTo>
                  <a:close/>
                  <a:moveTo>
                    <a:pt x="2987" y="10"/>
                  </a:moveTo>
                  <a:cubicBezTo>
                    <a:pt x="2987" y="10"/>
                    <a:pt x="2987" y="10"/>
                    <a:pt x="2987" y="10"/>
                  </a:cubicBezTo>
                  <a:cubicBezTo>
                    <a:pt x="2987" y="10"/>
                    <a:pt x="2987" y="10"/>
                    <a:pt x="2987" y="10"/>
                  </a:cubicBezTo>
                  <a:close/>
                  <a:moveTo>
                    <a:pt x="2986" y="6"/>
                  </a:moveTo>
                  <a:cubicBezTo>
                    <a:pt x="2985" y="7"/>
                    <a:pt x="2986" y="10"/>
                    <a:pt x="2983" y="10"/>
                  </a:cubicBezTo>
                  <a:cubicBezTo>
                    <a:pt x="2983" y="7"/>
                    <a:pt x="2984" y="6"/>
                    <a:pt x="2986" y="6"/>
                  </a:cubicBezTo>
                  <a:close/>
                  <a:moveTo>
                    <a:pt x="2980" y="11"/>
                  </a:moveTo>
                  <a:cubicBezTo>
                    <a:pt x="2981" y="11"/>
                    <a:pt x="2981" y="11"/>
                    <a:pt x="2981" y="11"/>
                  </a:cubicBezTo>
                  <a:cubicBezTo>
                    <a:pt x="2981" y="12"/>
                    <a:pt x="2981" y="12"/>
                    <a:pt x="2981" y="12"/>
                  </a:cubicBezTo>
                  <a:cubicBezTo>
                    <a:pt x="2980" y="12"/>
                    <a:pt x="2980" y="12"/>
                    <a:pt x="2980" y="12"/>
                  </a:cubicBezTo>
                  <a:lnTo>
                    <a:pt x="2980" y="11"/>
                  </a:lnTo>
                  <a:close/>
                  <a:moveTo>
                    <a:pt x="2977" y="13"/>
                  </a:moveTo>
                  <a:cubicBezTo>
                    <a:pt x="2978" y="13"/>
                    <a:pt x="2979" y="14"/>
                    <a:pt x="2978" y="16"/>
                  </a:cubicBezTo>
                  <a:cubicBezTo>
                    <a:pt x="2977" y="16"/>
                    <a:pt x="2977" y="14"/>
                    <a:pt x="2977" y="13"/>
                  </a:cubicBezTo>
                  <a:close/>
                  <a:moveTo>
                    <a:pt x="2977" y="27"/>
                  </a:moveTo>
                  <a:cubicBezTo>
                    <a:pt x="2977" y="29"/>
                    <a:pt x="2975" y="30"/>
                    <a:pt x="2976" y="32"/>
                  </a:cubicBezTo>
                  <a:cubicBezTo>
                    <a:pt x="2975" y="32"/>
                    <a:pt x="2974" y="34"/>
                    <a:pt x="2972" y="33"/>
                  </a:cubicBezTo>
                  <a:cubicBezTo>
                    <a:pt x="2975" y="31"/>
                    <a:pt x="2975" y="28"/>
                    <a:pt x="2977" y="27"/>
                  </a:cubicBezTo>
                  <a:close/>
                  <a:moveTo>
                    <a:pt x="2971" y="11"/>
                  </a:moveTo>
                  <a:cubicBezTo>
                    <a:pt x="2972" y="11"/>
                    <a:pt x="2972" y="12"/>
                    <a:pt x="2972" y="12"/>
                  </a:cubicBezTo>
                  <a:cubicBezTo>
                    <a:pt x="2973" y="13"/>
                    <a:pt x="2970" y="12"/>
                    <a:pt x="2971" y="11"/>
                  </a:cubicBezTo>
                  <a:close/>
                  <a:moveTo>
                    <a:pt x="2967" y="21"/>
                  </a:moveTo>
                  <a:cubicBezTo>
                    <a:pt x="2967" y="19"/>
                    <a:pt x="2969" y="21"/>
                    <a:pt x="2967" y="21"/>
                  </a:cubicBezTo>
                  <a:close/>
                  <a:moveTo>
                    <a:pt x="2965" y="28"/>
                  </a:moveTo>
                  <a:cubicBezTo>
                    <a:pt x="2966" y="26"/>
                    <a:pt x="2967" y="30"/>
                    <a:pt x="2965" y="28"/>
                  </a:cubicBezTo>
                  <a:close/>
                  <a:moveTo>
                    <a:pt x="2964" y="36"/>
                  </a:moveTo>
                  <a:cubicBezTo>
                    <a:pt x="2963" y="36"/>
                    <a:pt x="2963" y="36"/>
                    <a:pt x="2962" y="36"/>
                  </a:cubicBezTo>
                  <a:cubicBezTo>
                    <a:pt x="2962" y="34"/>
                    <a:pt x="2964" y="34"/>
                    <a:pt x="2964" y="36"/>
                  </a:cubicBezTo>
                  <a:close/>
                  <a:moveTo>
                    <a:pt x="2961" y="31"/>
                  </a:moveTo>
                  <a:cubicBezTo>
                    <a:pt x="2961" y="31"/>
                    <a:pt x="2960" y="31"/>
                    <a:pt x="2961" y="31"/>
                  </a:cubicBezTo>
                  <a:close/>
                  <a:moveTo>
                    <a:pt x="2951" y="51"/>
                  </a:moveTo>
                  <a:cubicBezTo>
                    <a:pt x="2951" y="50"/>
                    <a:pt x="2951" y="51"/>
                    <a:pt x="2951" y="51"/>
                  </a:cubicBezTo>
                  <a:close/>
                  <a:moveTo>
                    <a:pt x="2936" y="57"/>
                  </a:moveTo>
                  <a:cubicBezTo>
                    <a:pt x="2936" y="56"/>
                    <a:pt x="2937" y="55"/>
                    <a:pt x="2938" y="55"/>
                  </a:cubicBezTo>
                  <a:cubicBezTo>
                    <a:pt x="2938" y="57"/>
                    <a:pt x="2937" y="57"/>
                    <a:pt x="2936" y="57"/>
                  </a:cubicBezTo>
                  <a:close/>
                  <a:moveTo>
                    <a:pt x="2941" y="76"/>
                  </a:moveTo>
                  <a:cubicBezTo>
                    <a:pt x="2941" y="75"/>
                    <a:pt x="2943" y="77"/>
                    <a:pt x="2941" y="76"/>
                  </a:cubicBezTo>
                  <a:close/>
                  <a:moveTo>
                    <a:pt x="2941" y="51"/>
                  </a:moveTo>
                  <a:cubicBezTo>
                    <a:pt x="2941" y="50"/>
                    <a:pt x="2941" y="50"/>
                    <a:pt x="2941" y="50"/>
                  </a:cubicBezTo>
                  <a:cubicBezTo>
                    <a:pt x="2943" y="50"/>
                    <a:pt x="2943" y="50"/>
                    <a:pt x="2943" y="50"/>
                  </a:cubicBezTo>
                  <a:cubicBezTo>
                    <a:pt x="2944" y="51"/>
                    <a:pt x="2942" y="51"/>
                    <a:pt x="2941" y="51"/>
                  </a:cubicBezTo>
                  <a:close/>
                  <a:moveTo>
                    <a:pt x="2953" y="82"/>
                  </a:moveTo>
                  <a:cubicBezTo>
                    <a:pt x="2953" y="80"/>
                    <a:pt x="2955" y="81"/>
                    <a:pt x="2955" y="80"/>
                  </a:cubicBezTo>
                  <a:cubicBezTo>
                    <a:pt x="2956" y="80"/>
                    <a:pt x="2955" y="82"/>
                    <a:pt x="2953" y="82"/>
                  </a:cubicBezTo>
                  <a:close/>
                  <a:moveTo>
                    <a:pt x="2959" y="54"/>
                  </a:moveTo>
                  <a:cubicBezTo>
                    <a:pt x="2959" y="55"/>
                    <a:pt x="2957" y="57"/>
                    <a:pt x="2956" y="59"/>
                  </a:cubicBezTo>
                  <a:cubicBezTo>
                    <a:pt x="2953" y="59"/>
                    <a:pt x="2951" y="60"/>
                    <a:pt x="2949" y="60"/>
                  </a:cubicBezTo>
                  <a:cubicBezTo>
                    <a:pt x="2949" y="56"/>
                    <a:pt x="2955" y="60"/>
                    <a:pt x="2956" y="57"/>
                  </a:cubicBezTo>
                  <a:cubicBezTo>
                    <a:pt x="2956" y="54"/>
                    <a:pt x="2954" y="55"/>
                    <a:pt x="2952" y="55"/>
                  </a:cubicBezTo>
                  <a:cubicBezTo>
                    <a:pt x="2952" y="52"/>
                    <a:pt x="2956" y="54"/>
                    <a:pt x="2957" y="54"/>
                  </a:cubicBezTo>
                  <a:cubicBezTo>
                    <a:pt x="2958" y="52"/>
                    <a:pt x="2960" y="51"/>
                    <a:pt x="2962" y="50"/>
                  </a:cubicBezTo>
                  <a:cubicBezTo>
                    <a:pt x="2962" y="51"/>
                    <a:pt x="2959" y="54"/>
                    <a:pt x="2963" y="54"/>
                  </a:cubicBezTo>
                  <a:cubicBezTo>
                    <a:pt x="2962" y="56"/>
                    <a:pt x="2961" y="54"/>
                    <a:pt x="2959" y="54"/>
                  </a:cubicBezTo>
                  <a:close/>
                  <a:moveTo>
                    <a:pt x="2965" y="83"/>
                  </a:moveTo>
                  <a:cubicBezTo>
                    <a:pt x="2964" y="83"/>
                    <a:pt x="2964" y="82"/>
                    <a:pt x="2964" y="81"/>
                  </a:cubicBezTo>
                  <a:cubicBezTo>
                    <a:pt x="2966" y="81"/>
                    <a:pt x="2966" y="83"/>
                    <a:pt x="2965" y="83"/>
                  </a:cubicBezTo>
                  <a:close/>
                  <a:moveTo>
                    <a:pt x="2964" y="51"/>
                  </a:moveTo>
                  <a:cubicBezTo>
                    <a:pt x="2964" y="52"/>
                    <a:pt x="2966" y="49"/>
                    <a:pt x="2964" y="51"/>
                  </a:cubicBezTo>
                  <a:close/>
                  <a:moveTo>
                    <a:pt x="2959" y="47"/>
                  </a:moveTo>
                  <a:cubicBezTo>
                    <a:pt x="2958" y="45"/>
                    <a:pt x="2961" y="47"/>
                    <a:pt x="2962" y="45"/>
                  </a:cubicBezTo>
                  <a:cubicBezTo>
                    <a:pt x="2961" y="44"/>
                    <a:pt x="2960" y="42"/>
                    <a:pt x="2961" y="40"/>
                  </a:cubicBezTo>
                  <a:cubicBezTo>
                    <a:pt x="2962" y="42"/>
                    <a:pt x="2963" y="44"/>
                    <a:pt x="2965" y="42"/>
                  </a:cubicBezTo>
                  <a:cubicBezTo>
                    <a:pt x="2967" y="45"/>
                    <a:pt x="2962" y="47"/>
                    <a:pt x="2959" y="47"/>
                  </a:cubicBezTo>
                  <a:close/>
                  <a:moveTo>
                    <a:pt x="2966" y="32"/>
                  </a:moveTo>
                  <a:cubicBezTo>
                    <a:pt x="2967" y="30"/>
                    <a:pt x="2967" y="34"/>
                    <a:pt x="2966" y="32"/>
                  </a:cubicBezTo>
                  <a:close/>
                  <a:moveTo>
                    <a:pt x="2967" y="26"/>
                  </a:moveTo>
                  <a:cubicBezTo>
                    <a:pt x="2967" y="25"/>
                    <a:pt x="2967" y="25"/>
                    <a:pt x="2967" y="25"/>
                  </a:cubicBezTo>
                  <a:cubicBezTo>
                    <a:pt x="2968" y="25"/>
                    <a:pt x="2969" y="25"/>
                    <a:pt x="2969" y="26"/>
                  </a:cubicBezTo>
                  <a:lnTo>
                    <a:pt x="2967" y="26"/>
                  </a:lnTo>
                  <a:close/>
                  <a:moveTo>
                    <a:pt x="2970" y="26"/>
                  </a:moveTo>
                  <a:cubicBezTo>
                    <a:pt x="2969" y="25"/>
                    <a:pt x="2970" y="26"/>
                    <a:pt x="2970" y="26"/>
                  </a:cubicBezTo>
                  <a:close/>
                  <a:moveTo>
                    <a:pt x="2969" y="17"/>
                  </a:moveTo>
                  <a:cubicBezTo>
                    <a:pt x="2970" y="14"/>
                    <a:pt x="2972" y="14"/>
                    <a:pt x="2974" y="16"/>
                  </a:cubicBezTo>
                  <a:cubicBezTo>
                    <a:pt x="2973" y="18"/>
                    <a:pt x="2971" y="16"/>
                    <a:pt x="2969" y="17"/>
                  </a:cubicBezTo>
                  <a:close/>
                  <a:moveTo>
                    <a:pt x="2971" y="83"/>
                  </a:moveTo>
                  <a:cubicBezTo>
                    <a:pt x="2970" y="82"/>
                    <a:pt x="2970" y="81"/>
                    <a:pt x="2970" y="79"/>
                  </a:cubicBezTo>
                  <a:cubicBezTo>
                    <a:pt x="2972" y="80"/>
                    <a:pt x="2972" y="78"/>
                    <a:pt x="2974" y="79"/>
                  </a:cubicBezTo>
                  <a:cubicBezTo>
                    <a:pt x="2973" y="81"/>
                    <a:pt x="2972" y="82"/>
                    <a:pt x="2971" y="83"/>
                  </a:cubicBezTo>
                  <a:close/>
                  <a:moveTo>
                    <a:pt x="2974" y="81"/>
                  </a:moveTo>
                  <a:cubicBezTo>
                    <a:pt x="2974" y="80"/>
                    <a:pt x="2976" y="80"/>
                    <a:pt x="2978" y="79"/>
                  </a:cubicBezTo>
                  <a:cubicBezTo>
                    <a:pt x="2978" y="81"/>
                    <a:pt x="2975" y="82"/>
                    <a:pt x="2974" y="81"/>
                  </a:cubicBezTo>
                  <a:close/>
                  <a:moveTo>
                    <a:pt x="2988" y="83"/>
                  </a:moveTo>
                  <a:cubicBezTo>
                    <a:pt x="2988" y="82"/>
                    <a:pt x="2989" y="82"/>
                    <a:pt x="2990" y="82"/>
                  </a:cubicBezTo>
                  <a:cubicBezTo>
                    <a:pt x="2990" y="83"/>
                    <a:pt x="2989" y="84"/>
                    <a:pt x="2988" y="83"/>
                  </a:cubicBezTo>
                  <a:close/>
                  <a:moveTo>
                    <a:pt x="3002" y="82"/>
                  </a:moveTo>
                  <a:cubicBezTo>
                    <a:pt x="3001" y="84"/>
                    <a:pt x="2999" y="82"/>
                    <a:pt x="2999" y="83"/>
                  </a:cubicBezTo>
                  <a:cubicBezTo>
                    <a:pt x="2997" y="83"/>
                    <a:pt x="3001" y="81"/>
                    <a:pt x="2999" y="81"/>
                  </a:cubicBezTo>
                  <a:cubicBezTo>
                    <a:pt x="2999" y="80"/>
                    <a:pt x="3002" y="81"/>
                    <a:pt x="3002" y="82"/>
                  </a:cubicBezTo>
                  <a:close/>
                  <a:moveTo>
                    <a:pt x="3001" y="77"/>
                  </a:moveTo>
                  <a:cubicBezTo>
                    <a:pt x="3000" y="76"/>
                    <a:pt x="3002" y="76"/>
                    <a:pt x="3002" y="75"/>
                  </a:cubicBezTo>
                  <a:cubicBezTo>
                    <a:pt x="3003" y="75"/>
                    <a:pt x="3003" y="76"/>
                    <a:pt x="3004" y="76"/>
                  </a:cubicBezTo>
                  <a:cubicBezTo>
                    <a:pt x="3004" y="78"/>
                    <a:pt x="3001" y="78"/>
                    <a:pt x="3001" y="77"/>
                  </a:cubicBezTo>
                  <a:close/>
                  <a:moveTo>
                    <a:pt x="3018" y="72"/>
                  </a:moveTo>
                  <a:cubicBezTo>
                    <a:pt x="3020" y="70"/>
                    <a:pt x="3019" y="74"/>
                    <a:pt x="3018" y="72"/>
                  </a:cubicBezTo>
                  <a:close/>
                  <a:moveTo>
                    <a:pt x="3024" y="75"/>
                  </a:moveTo>
                  <a:cubicBezTo>
                    <a:pt x="3024" y="74"/>
                    <a:pt x="3025" y="73"/>
                    <a:pt x="3026" y="73"/>
                  </a:cubicBezTo>
                  <a:cubicBezTo>
                    <a:pt x="3026" y="74"/>
                    <a:pt x="3025" y="75"/>
                    <a:pt x="3024" y="75"/>
                  </a:cubicBezTo>
                  <a:close/>
                  <a:moveTo>
                    <a:pt x="3026" y="84"/>
                  </a:moveTo>
                  <a:cubicBezTo>
                    <a:pt x="3026" y="82"/>
                    <a:pt x="3028" y="85"/>
                    <a:pt x="3026" y="84"/>
                  </a:cubicBezTo>
                  <a:close/>
                  <a:moveTo>
                    <a:pt x="3034" y="48"/>
                  </a:moveTo>
                  <a:cubicBezTo>
                    <a:pt x="3035" y="48"/>
                    <a:pt x="3035" y="50"/>
                    <a:pt x="3033" y="50"/>
                  </a:cubicBezTo>
                  <a:cubicBezTo>
                    <a:pt x="3033" y="49"/>
                    <a:pt x="3034" y="49"/>
                    <a:pt x="3034" y="48"/>
                  </a:cubicBezTo>
                  <a:close/>
                  <a:moveTo>
                    <a:pt x="3032" y="63"/>
                  </a:moveTo>
                  <a:cubicBezTo>
                    <a:pt x="3034" y="63"/>
                    <a:pt x="3034" y="63"/>
                    <a:pt x="3034" y="63"/>
                  </a:cubicBezTo>
                  <a:cubicBezTo>
                    <a:pt x="3034" y="65"/>
                    <a:pt x="3031" y="65"/>
                    <a:pt x="3032" y="63"/>
                  </a:cubicBezTo>
                  <a:close/>
                  <a:moveTo>
                    <a:pt x="3033" y="81"/>
                  </a:moveTo>
                  <a:cubicBezTo>
                    <a:pt x="3032" y="79"/>
                    <a:pt x="3034" y="79"/>
                    <a:pt x="3035" y="79"/>
                  </a:cubicBezTo>
                  <a:cubicBezTo>
                    <a:pt x="3034" y="80"/>
                    <a:pt x="3034" y="81"/>
                    <a:pt x="3033" y="81"/>
                  </a:cubicBezTo>
                  <a:close/>
                  <a:moveTo>
                    <a:pt x="3033" y="61"/>
                  </a:moveTo>
                  <a:cubicBezTo>
                    <a:pt x="3032" y="59"/>
                    <a:pt x="3034" y="60"/>
                    <a:pt x="3034" y="59"/>
                  </a:cubicBezTo>
                  <a:cubicBezTo>
                    <a:pt x="3035" y="59"/>
                    <a:pt x="3034" y="60"/>
                    <a:pt x="3035" y="61"/>
                  </a:cubicBezTo>
                  <a:lnTo>
                    <a:pt x="3033" y="61"/>
                  </a:lnTo>
                  <a:close/>
                  <a:moveTo>
                    <a:pt x="3034" y="57"/>
                  </a:moveTo>
                  <a:cubicBezTo>
                    <a:pt x="3034" y="55"/>
                    <a:pt x="3035" y="54"/>
                    <a:pt x="3037" y="54"/>
                  </a:cubicBezTo>
                  <a:cubicBezTo>
                    <a:pt x="3036" y="55"/>
                    <a:pt x="3036" y="57"/>
                    <a:pt x="3034" y="57"/>
                  </a:cubicBezTo>
                  <a:close/>
                  <a:moveTo>
                    <a:pt x="3037" y="81"/>
                  </a:moveTo>
                  <a:cubicBezTo>
                    <a:pt x="3038" y="82"/>
                    <a:pt x="3038" y="81"/>
                    <a:pt x="3039" y="81"/>
                  </a:cubicBezTo>
                  <a:cubicBezTo>
                    <a:pt x="3040" y="82"/>
                    <a:pt x="3036" y="83"/>
                    <a:pt x="3037" y="81"/>
                  </a:cubicBezTo>
                  <a:close/>
                  <a:moveTo>
                    <a:pt x="3046" y="69"/>
                  </a:moveTo>
                  <a:cubicBezTo>
                    <a:pt x="3046" y="69"/>
                    <a:pt x="3044" y="69"/>
                    <a:pt x="3044" y="69"/>
                  </a:cubicBezTo>
                  <a:cubicBezTo>
                    <a:pt x="3044" y="68"/>
                    <a:pt x="3047" y="68"/>
                    <a:pt x="3046" y="69"/>
                  </a:cubicBezTo>
                  <a:close/>
                  <a:moveTo>
                    <a:pt x="3046" y="73"/>
                  </a:moveTo>
                  <a:cubicBezTo>
                    <a:pt x="3045" y="73"/>
                    <a:pt x="3044" y="72"/>
                    <a:pt x="3044" y="71"/>
                  </a:cubicBezTo>
                  <a:cubicBezTo>
                    <a:pt x="3045" y="71"/>
                    <a:pt x="3046" y="72"/>
                    <a:pt x="3046" y="73"/>
                  </a:cubicBezTo>
                  <a:close/>
                  <a:moveTo>
                    <a:pt x="3044" y="82"/>
                  </a:moveTo>
                  <a:cubicBezTo>
                    <a:pt x="3045" y="80"/>
                    <a:pt x="3047" y="80"/>
                    <a:pt x="3049" y="79"/>
                  </a:cubicBezTo>
                  <a:cubicBezTo>
                    <a:pt x="3049" y="82"/>
                    <a:pt x="3046" y="82"/>
                    <a:pt x="3044" y="82"/>
                  </a:cubicBezTo>
                  <a:close/>
                  <a:moveTo>
                    <a:pt x="3051" y="71"/>
                  </a:moveTo>
                  <a:cubicBezTo>
                    <a:pt x="3050" y="71"/>
                    <a:pt x="3050" y="71"/>
                    <a:pt x="3050" y="71"/>
                  </a:cubicBezTo>
                  <a:cubicBezTo>
                    <a:pt x="3050" y="69"/>
                    <a:pt x="3050" y="69"/>
                    <a:pt x="3050" y="69"/>
                  </a:cubicBezTo>
                  <a:cubicBezTo>
                    <a:pt x="3051" y="69"/>
                    <a:pt x="3051" y="69"/>
                    <a:pt x="3051" y="69"/>
                  </a:cubicBezTo>
                  <a:lnTo>
                    <a:pt x="3051" y="71"/>
                  </a:lnTo>
                  <a:close/>
                  <a:moveTo>
                    <a:pt x="3057" y="81"/>
                  </a:moveTo>
                  <a:cubicBezTo>
                    <a:pt x="3057" y="79"/>
                    <a:pt x="3059" y="80"/>
                    <a:pt x="3061" y="79"/>
                  </a:cubicBezTo>
                  <a:cubicBezTo>
                    <a:pt x="3061" y="81"/>
                    <a:pt x="3057" y="82"/>
                    <a:pt x="3057" y="81"/>
                  </a:cubicBezTo>
                  <a:close/>
                  <a:moveTo>
                    <a:pt x="3063" y="84"/>
                  </a:moveTo>
                  <a:cubicBezTo>
                    <a:pt x="3064" y="82"/>
                    <a:pt x="3067" y="85"/>
                    <a:pt x="3063" y="84"/>
                  </a:cubicBezTo>
                  <a:close/>
                  <a:moveTo>
                    <a:pt x="3117" y="68"/>
                  </a:moveTo>
                  <a:cubicBezTo>
                    <a:pt x="3119" y="69"/>
                    <a:pt x="3116" y="72"/>
                    <a:pt x="3117" y="68"/>
                  </a:cubicBezTo>
                  <a:close/>
                  <a:moveTo>
                    <a:pt x="3117" y="25"/>
                  </a:moveTo>
                  <a:cubicBezTo>
                    <a:pt x="3117" y="23"/>
                    <a:pt x="3120" y="26"/>
                    <a:pt x="3117" y="25"/>
                  </a:cubicBezTo>
                  <a:close/>
                  <a:moveTo>
                    <a:pt x="3119" y="37"/>
                  </a:moveTo>
                  <a:cubicBezTo>
                    <a:pt x="3119" y="35"/>
                    <a:pt x="3120" y="36"/>
                    <a:pt x="3121" y="36"/>
                  </a:cubicBezTo>
                  <a:cubicBezTo>
                    <a:pt x="3120" y="36"/>
                    <a:pt x="3120" y="37"/>
                    <a:pt x="3119" y="37"/>
                  </a:cubicBezTo>
                  <a:close/>
                  <a:moveTo>
                    <a:pt x="3137" y="10"/>
                  </a:moveTo>
                  <a:cubicBezTo>
                    <a:pt x="3137" y="12"/>
                    <a:pt x="3137" y="13"/>
                    <a:pt x="3135" y="13"/>
                  </a:cubicBezTo>
                  <a:cubicBezTo>
                    <a:pt x="3135" y="11"/>
                    <a:pt x="3136" y="10"/>
                    <a:pt x="3137" y="10"/>
                  </a:cubicBezTo>
                  <a:close/>
                  <a:moveTo>
                    <a:pt x="3135" y="8"/>
                  </a:moveTo>
                  <a:cubicBezTo>
                    <a:pt x="3138" y="8"/>
                    <a:pt x="3134" y="11"/>
                    <a:pt x="3135" y="8"/>
                  </a:cubicBezTo>
                  <a:close/>
                  <a:moveTo>
                    <a:pt x="3133" y="10"/>
                  </a:moveTo>
                  <a:cubicBezTo>
                    <a:pt x="3133" y="10"/>
                    <a:pt x="3133" y="10"/>
                    <a:pt x="3133" y="10"/>
                  </a:cubicBezTo>
                  <a:cubicBezTo>
                    <a:pt x="3133" y="10"/>
                    <a:pt x="3133" y="10"/>
                    <a:pt x="3133" y="10"/>
                  </a:cubicBezTo>
                  <a:close/>
                  <a:moveTo>
                    <a:pt x="3132" y="6"/>
                  </a:moveTo>
                  <a:cubicBezTo>
                    <a:pt x="3131" y="7"/>
                    <a:pt x="3131" y="10"/>
                    <a:pt x="3129" y="10"/>
                  </a:cubicBezTo>
                  <a:cubicBezTo>
                    <a:pt x="3129" y="7"/>
                    <a:pt x="3130" y="6"/>
                    <a:pt x="3132" y="6"/>
                  </a:cubicBezTo>
                  <a:close/>
                  <a:moveTo>
                    <a:pt x="3126" y="11"/>
                  </a:moveTo>
                  <a:cubicBezTo>
                    <a:pt x="3127" y="11"/>
                    <a:pt x="3127" y="11"/>
                    <a:pt x="3127" y="11"/>
                  </a:cubicBezTo>
                  <a:cubicBezTo>
                    <a:pt x="3127" y="12"/>
                    <a:pt x="3127" y="12"/>
                    <a:pt x="3127" y="12"/>
                  </a:cubicBezTo>
                  <a:cubicBezTo>
                    <a:pt x="3126" y="12"/>
                    <a:pt x="3126" y="12"/>
                    <a:pt x="3126" y="12"/>
                  </a:cubicBezTo>
                  <a:lnTo>
                    <a:pt x="3126" y="11"/>
                  </a:lnTo>
                  <a:close/>
                  <a:moveTo>
                    <a:pt x="3123" y="13"/>
                  </a:moveTo>
                  <a:cubicBezTo>
                    <a:pt x="3124" y="13"/>
                    <a:pt x="3124" y="14"/>
                    <a:pt x="3124" y="16"/>
                  </a:cubicBezTo>
                  <a:cubicBezTo>
                    <a:pt x="3122" y="16"/>
                    <a:pt x="3123" y="14"/>
                    <a:pt x="3123" y="13"/>
                  </a:cubicBezTo>
                  <a:close/>
                  <a:moveTo>
                    <a:pt x="3123" y="27"/>
                  </a:moveTo>
                  <a:cubicBezTo>
                    <a:pt x="3123" y="29"/>
                    <a:pt x="3120" y="30"/>
                    <a:pt x="3122" y="32"/>
                  </a:cubicBezTo>
                  <a:cubicBezTo>
                    <a:pt x="3121" y="32"/>
                    <a:pt x="3120" y="34"/>
                    <a:pt x="3118" y="33"/>
                  </a:cubicBezTo>
                  <a:cubicBezTo>
                    <a:pt x="3120" y="31"/>
                    <a:pt x="3120" y="28"/>
                    <a:pt x="3123" y="27"/>
                  </a:cubicBezTo>
                  <a:close/>
                  <a:moveTo>
                    <a:pt x="3117" y="11"/>
                  </a:moveTo>
                  <a:cubicBezTo>
                    <a:pt x="3118" y="11"/>
                    <a:pt x="3118" y="12"/>
                    <a:pt x="3118" y="12"/>
                  </a:cubicBezTo>
                  <a:cubicBezTo>
                    <a:pt x="3119" y="13"/>
                    <a:pt x="3116" y="12"/>
                    <a:pt x="3117" y="11"/>
                  </a:cubicBezTo>
                  <a:close/>
                  <a:moveTo>
                    <a:pt x="3112" y="21"/>
                  </a:moveTo>
                  <a:cubicBezTo>
                    <a:pt x="3112" y="19"/>
                    <a:pt x="3115" y="21"/>
                    <a:pt x="3112" y="21"/>
                  </a:cubicBezTo>
                  <a:close/>
                  <a:moveTo>
                    <a:pt x="3111" y="28"/>
                  </a:moveTo>
                  <a:cubicBezTo>
                    <a:pt x="3112" y="26"/>
                    <a:pt x="3113" y="30"/>
                    <a:pt x="3111" y="28"/>
                  </a:cubicBezTo>
                  <a:close/>
                  <a:moveTo>
                    <a:pt x="3110" y="36"/>
                  </a:moveTo>
                  <a:cubicBezTo>
                    <a:pt x="3109" y="36"/>
                    <a:pt x="3108" y="36"/>
                    <a:pt x="3108" y="36"/>
                  </a:cubicBezTo>
                  <a:cubicBezTo>
                    <a:pt x="3108" y="34"/>
                    <a:pt x="3110" y="34"/>
                    <a:pt x="3110" y="36"/>
                  </a:cubicBezTo>
                  <a:close/>
                  <a:moveTo>
                    <a:pt x="3106" y="31"/>
                  </a:moveTo>
                  <a:cubicBezTo>
                    <a:pt x="3107" y="31"/>
                    <a:pt x="3106" y="31"/>
                    <a:pt x="3106" y="31"/>
                  </a:cubicBezTo>
                  <a:close/>
                  <a:moveTo>
                    <a:pt x="3097" y="51"/>
                  </a:moveTo>
                  <a:cubicBezTo>
                    <a:pt x="3097" y="50"/>
                    <a:pt x="3097" y="51"/>
                    <a:pt x="3097" y="51"/>
                  </a:cubicBezTo>
                  <a:close/>
                  <a:moveTo>
                    <a:pt x="3082" y="57"/>
                  </a:moveTo>
                  <a:cubicBezTo>
                    <a:pt x="3082" y="56"/>
                    <a:pt x="3083" y="55"/>
                    <a:pt x="3084" y="55"/>
                  </a:cubicBezTo>
                  <a:cubicBezTo>
                    <a:pt x="3084" y="57"/>
                    <a:pt x="3083" y="57"/>
                    <a:pt x="3082" y="57"/>
                  </a:cubicBezTo>
                  <a:close/>
                  <a:moveTo>
                    <a:pt x="3087" y="76"/>
                  </a:moveTo>
                  <a:cubicBezTo>
                    <a:pt x="3087" y="75"/>
                    <a:pt x="3089" y="77"/>
                    <a:pt x="3087" y="76"/>
                  </a:cubicBezTo>
                  <a:close/>
                  <a:moveTo>
                    <a:pt x="3087" y="51"/>
                  </a:moveTo>
                  <a:cubicBezTo>
                    <a:pt x="3087" y="50"/>
                    <a:pt x="3087" y="50"/>
                    <a:pt x="3087" y="50"/>
                  </a:cubicBezTo>
                  <a:cubicBezTo>
                    <a:pt x="3089" y="50"/>
                    <a:pt x="3089" y="50"/>
                    <a:pt x="3089" y="50"/>
                  </a:cubicBezTo>
                  <a:cubicBezTo>
                    <a:pt x="3090" y="51"/>
                    <a:pt x="3088" y="51"/>
                    <a:pt x="3087" y="51"/>
                  </a:cubicBezTo>
                  <a:close/>
                  <a:moveTo>
                    <a:pt x="3099" y="82"/>
                  </a:moveTo>
                  <a:cubicBezTo>
                    <a:pt x="3099" y="80"/>
                    <a:pt x="3100" y="81"/>
                    <a:pt x="3100" y="80"/>
                  </a:cubicBezTo>
                  <a:cubicBezTo>
                    <a:pt x="3102" y="80"/>
                    <a:pt x="3100" y="82"/>
                    <a:pt x="3099" y="82"/>
                  </a:cubicBezTo>
                  <a:close/>
                  <a:moveTo>
                    <a:pt x="3105" y="54"/>
                  </a:moveTo>
                  <a:cubicBezTo>
                    <a:pt x="3105" y="55"/>
                    <a:pt x="3102" y="57"/>
                    <a:pt x="3102" y="59"/>
                  </a:cubicBezTo>
                  <a:cubicBezTo>
                    <a:pt x="3099" y="59"/>
                    <a:pt x="3097" y="60"/>
                    <a:pt x="3094" y="60"/>
                  </a:cubicBezTo>
                  <a:cubicBezTo>
                    <a:pt x="3095" y="56"/>
                    <a:pt x="3100" y="60"/>
                    <a:pt x="3102" y="57"/>
                  </a:cubicBezTo>
                  <a:cubicBezTo>
                    <a:pt x="3102" y="54"/>
                    <a:pt x="3100" y="55"/>
                    <a:pt x="3098" y="55"/>
                  </a:cubicBezTo>
                  <a:cubicBezTo>
                    <a:pt x="3098" y="52"/>
                    <a:pt x="3102" y="54"/>
                    <a:pt x="3103" y="54"/>
                  </a:cubicBezTo>
                  <a:cubicBezTo>
                    <a:pt x="3104" y="52"/>
                    <a:pt x="3106" y="51"/>
                    <a:pt x="3108" y="50"/>
                  </a:cubicBezTo>
                  <a:cubicBezTo>
                    <a:pt x="3108" y="51"/>
                    <a:pt x="3105" y="54"/>
                    <a:pt x="3109" y="54"/>
                  </a:cubicBezTo>
                  <a:cubicBezTo>
                    <a:pt x="3108" y="56"/>
                    <a:pt x="3107" y="54"/>
                    <a:pt x="3105" y="54"/>
                  </a:cubicBezTo>
                  <a:close/>
                  <a:moveTo>
                    <a:pt x="3111" y="83"/>
                  </a:moveTo>
                  <a:cubicBezTo>
                    <a:pt x="3110" y="83"/>
                    <a:pt x="3110" y="82"/>
                    <a:pt x="3110" y="81"/>
                  </a:cubicBezTo>
                  <a:cubicBezTo>
                    <a:pt x="3111" y="81"/>
                    <a:pt x="3111" y="83"/>
                    <a:pt x="3111" y="83"/>
                  </a:cubicBezTo>
                  <a:close/>
                  <a:moveTo>
                    <a:pt x="3110" y="51"/>
                  </a:moveTo>
                  <a:cubicBezTo>
                    <a:pt x="3110" y="52"/>
                    <a:pt x="3111" y="49"/>
                    <a:pt x="3110" y="51"/>
                  </a:cubicBezTo>
                  <a:close/>
                  <a:moveTo>
                    <a:pt x="3105" y="47"/>
                  </a:moveTo>
                  <a:cubicBezTo>
                    <a:pt x="3104" y="45"/>
                    <a:pt x="3107" y="47"/>
                    <a:pt x="3108" y="45"/>
                  </a:cubicBezTo>
                  <a:cubicBezTo>
                    <a:pt x="3107" y="44"/>
                    <a:pt x="3106" y="42"/>
                    <a:pt x="3107" y="40"/>
                  </a:cubicBezTo>
                  <a:cubicBezTo>
                    <a:pt x="3108" y="42"/>
                    <a:pt x="3109" y="44"/>
                    <a:pt x="3111" y="42"/>
                  </a:cubicBezTo>
                  <a:cubicBezTo>
                    <a:pt x="3112" y="45"/>
                    <a:pt x="3108" y="47"/>
                    <a:pt x="3105" y="47"/>
                  </a:cubicBezTo>
                  <a:close/>
                  <a:moveTo>
                    <a:pt x="3112" y="32"/>
                  </a:moveTo>
                  <a:cubicBezTo>
                    <a:pt x="3113" y="30"/>
                    <a:pt x="3113" y="34"/>
                    <a:pt x="3112" y="32"/>
                  </a:cubicBezTo>
                  <a:close/>
                  <a:moveTo>
                    <a:pt x="3113" y="26"/>
                  </a:moveTo>
                  <a:cubicBezTo>
                    <a:pt x="3113" y="25"/>
                    <a:pt x="3113" y="25"/>
                    <a:pt x="3113" y="25"/>
                  </a:cubicBezTo>
                  <a:cubicBezTo>
                    <a:pt x="3114" y="25"/>
                    <a:pt x="3115" y="25"/>
                    <a:pt x="3115" y="26"/>
                  </a:cubicBezTo>
                  <a:lnTo>
                    <a:pt x="3113" y="26"/>
                  </a:lnTo>
                  <a:close/>
                  <a:moveTo>
                    <a:pt x="3115" y="26"/>
                  </a:moveTo>
                  <a:cubicBezTo>
                    <a:pt x="3115" y="25"/>
                    <a:pt x="3116" y="26"/>
                    <a:pt x="3115" y="26"/>
                  </a:cubicBezTo>
                  <a:close/>
                  <a:moveTo>
                    <a:pt x="3115" y="17"/>
                  </a:moveTo>
                  <a:cubicBezTo>
                    <a:pt x="3116" y="14"/>
                    <a:pt x="3118" y="14"/>
                    <a:pt x="3120" y="16"/>
                  </a:cubicBezTo>
                  <a:cubicBezTo>
                    <a:pt x="3118" y="18"/>
                    <a:pt x="3117" y="16"/>
                    <a:pt x="3115" y="17"/>
                  </a:cubicBezTo>
                  <a:close/>
                  <a:moveTo>
                    <a:pt x="3117" y="83"/>
                  </a:moveTo>
                  <a:cubicBezTo>
                    <a:pt x="3116" y="82"/>
                    <a:pt x="3116" y="81"/>
                    <a:pt x="3116" y="79"/>
                  </a:cubicBezTo>
                  <a:cubicBezTo>
                    <a:pt x="3118" y="80"/>
                    <a:pt x="3118" y="78"/>
                    <a:pt x="3120" y="79"/>
                  </a:cubicBezTo>
                  <a:cubicBezTo>
                    <a:pt x="3119" y="81"/>
                    <a:pt x="3118" y="82"/>
                    <a:pt x="3117" y="83"/>
                  </a:cubicBezTo>
                  <a:close/>
                  <a:moveTo>
                    <a:pt x="3120" y="81"/>
                  </a:moveTo>
                  <a:cubicBezTo>
                    <a:pt x="3120" y="80"/>
                    <a:pt x="3122" y="80"/>
                    <a:pt x="3124" y="79"/>
                  </a:cubicBezTo>
                  <a:cubicBezTo>
                    <a:pt x="3124" y="81"/>
                    <a:pt x="3121" y="82"/>
                    <a:pt x="3120" y="81"/>
                  </a:cubicBezTo>
                  <a:close/>
                  <a:moveTo>
                    <a:pt x="3134" y="83"/>
                  </a:moveTo>
                  <a:cubicBezTo>
                    <a:pt x="3134" y="82"/>
                    <a:pt x="3135" y="82"/>
                    <a:pt x="3136" y="82"/>
                  </a:cubicBezTo>
                  <a:cubicBezTo>
                    <a:pt x="3136" y="83"/>
                    <a:pt x="3135" y="84"/>
                    <a:pt x="3134" y="83"/>
                  </a:cubicBezTo>
                  <a:close/>
                  <a:moveTo>
                    <a:pt x="3148" y="82"/>
                  </a:moveTo>
                  <a:cubicBezTo>
                    <a:pt x="3147" y="84"/>
                    <a:pt x="3145" y="82"/>
                    <a:pt x="3145" y="83"/>
                  </a:cubicBezTo>
                  <a:cubicBezTo>
                    <a:pt x="3143" y="83"/>
                    <a:pt x="3147" y="81"/>
                    <a:pt x="3145" y="81"/>
                  </a:cubicBezTo>
                  <a:cubicBezTo>
                    <a:pt x="3145" y="80"/>
                    <a:pt x="3148" y="81"/>
                    <a:pt x="3148" y="82"/>
                  </a:cubicBezTo>
                  <a:close/>
                  <a:moveTo>
                    <a:pt x="3146" y="77"/>
                  </a:moveTo>
                  <a:cubicBezTo>
                    <a:pt x="3146" y="76"/>
                    <a:pt x="3148" y="76"/>
                    <a:pt x="3148" y="75"/>
                  </a:cubicBezTo>
                  <a:cubicBezTo>
                    <a:pt x="3149" y="75"/>
                    <a:pt x="3149" y="76"/>
                    <a:pt x="3150" y="76"/>
                  </a:cubicBezTo>
                  <a:cubicBezTo>
                    <a:pt x="3150" y="78"/>
                    <a:pt x="3147" y="78"/>
                    <a:pt x="3146" y="77"/>
                  </a:cubicBezTo>
                  <a:close/>
                  <a:moveTo>
                    <a:pt x="3164" y="72"/>
                  </a:moveTo>
                  <a:cubicBezTo>
                    <a:pt x="3166" y="70"/>
                    <a:pt x="3165" y="74"/>
                    <a:pt x="3164" y="72"/>
                  </a:cubicBezTo>
                  <a:close/>
                  <a:moveTo>
                    <a:pt x="3170" y="75"/>
                  </a:moveTo>
                  <a:cubicBezTo>
                    <a:pt x="3170" y="74"/>
                    <a:pt x="3170" y="73"/>
                    <a:pt x="3172" y="73"/>
                  </a:cubicBezTo>
                  <a:cubicBezTo>
                    <a:pt x="3172" y="74"/>
                    <a:pt x="3171" y="75"/>
                    <a:pt x="3170" y="75"/>
                  </a:cubicBezTo>
                  <a:close/>
                  <a:moveTo>
                    <a:pt x="3171" y="84"/>
                  </a:moveTo>
                  <a:cubicBezTo>
                    <a:pt x="3172" y="82"/>
                    <a:pt x="3174" y="85"/>
                    <a:pt x="3171" y="84"/>
                  </a:cubicBezTo>
                  <a:close/>
                  <a:moveTo>
                    <a:pt x="3180" y="48"/>
                  </a:moveTo>
                  <a:cubicBezTo>
                    <a:pt x="3181" y="48"/>
                    <a:pt x="3181" y="50"/>
                    <a:pt x="3179" y="50"/>
                  </a:cubicBezTo>
                  <a:cubicBezTo>
                    <a:pt x="3179" y="49"/>
                    <a:pt x="3180" y="49"/>
                    <a:pt x="3180" y="48"/>
                  </a:cubicBezTo>
                  <a:close/>
                  <a:moveTo>
                    <a:pt x="3177" y="63"/>
                  </a:moveTo>
                  <a:cubicBezTo>
                    <a:pt x="3180" y="63"/>
                    <a:pt x="3180" y="63"/>
                    <a:pt x="3180" y="63"/>
                  </a:cubicBezTo>
                  <a:cubicBezTo>
                    <a:pt x="3180" y="65"/>
                    <a:pt x="3177" y="65"/>
                    <a:pt x="3177" y="63"/>
                  </a:cubicBezTo>
                  <a:close/>
                  <a:moveTo>
                    <a:pt x="3179" y="81"/>
                  </a:moveTo>
                  <a:cubicBezTo>
                    <a:pt x="3178" y="79"/>
                    <a:pt x="3179" y="79"/>
                    <a:pt x="3180" y="79"/>
                  </a:cubicBezTo>
                  <a:cubicBezTo>
                    <a:pt x="3180" y="80"/>
                    <a:pt x="3180" y="81"/>
                    <a:pt x="3179" y="81"/>
                  </a:cubicBezTo>
                  <a:close/>
                  <a:moveTo>
                    <a:pt x="3179" y="61"/>
                  </a:moveTo>
                  <a:cubicBezTo>
                    <a:pt x="3178" y="59"/>
                    <a:pt x="3180" y="60"/>
                    <a:pt x="3180" y="59"/>
                  </a:cubicBezTo>
                  <a:cubicBezTo>
                    <a:pt x="3180" y="59"/>
                    <a:pt x="3180" y="60"/>
                    <a:pt x="3180" y="61"/>
                  </a:cubicBezTo>
                  <a:lnTo>
                    <a:pt x="3179" y="61"/>
                  </a:lnTo>
                  <a:close/>
                  <a:moveTo>
                    <a:pt x="3180" y="57"/>
                  </a:moveTo>
                  <a:cubicBezTo>
                    <a:pt x="3180" y="55"/>
                    <a:pt x="3181" y="54"/>
                    <a:pt x="3183" y="54"/>
                  </a:cubicBezTo>
                  <a:cubicBezTo>
                    <a:pt x="3182" y="55"/>
                    <a:pt x="3182" y="57"/>
                    <a:pt x="3180" y="57"/>
                  </a:cubicBezTo>
                  <a:close/>
                  <a:moveTo>
                    <a:pt x="3183" y="81"/>
                  </a:moveTo>
                  <a:cubicBezTo>
                    <a:pt x="3184" y="82"/>
                    <a:pt x="3183" y="81"/>
                    <a:pt x="3185" y="81"/>
                  </a:cubicBezTo>
                  <a:cubicBezTo>
                    <a:pt x="3185" y="82"/>
                    <a:pt x="3182" y="83"/>
                    <a:pt x="3183" y="81"/>
                  </a:cubicBezTo>
                  <a:close/>
                  <a:moveTo>
                    <a:pt x="3192" y="69"/>
                  </a:moveTo>
                  <a:cubicBezTo>
                    <a:pt x="3192" y="69"/>
                    <a:pt x="3190" y="69"/>
                    <a:pt x="3190" y="69"/>
                  </a:cubicBezTo>
                  <a:cubicBezTo>
                    <a:pt x="3190" y="68"/>
                    <a:pt x="3193" y="68"/>
                    <a:pt x="3192" y="69"/>
                  </a:cubicBezTo>
                  <a:close/>
                  <a:moveTo>
                    <a:pt x="3192" y="73"/>
                  </a:moveTo>
                  <a:cubicBezTo>
                    <a:pt x="3190" y="73"/>
                    <a:pt x="3190" y="72"/>
                    <a:pt x="3190" y="71"/>
                  </a:cubicBezTo>
                  <a:cubicBezTo>
                    <a:pt x="3191" y="71"/>
                    <a:pt x="3192" y="72"/>
                    <a:pt x="3192" y="73"/>
                  </a:cubicBezTo>
                  <a:close/>
                  <a:moveTo>
                    <a:pt x="3190" y="82"/>
                  </a:moveTo>
                  <a:cubicBezTo>
                    <a:pt x="3191" y="80"/>
                    <a:pt x="3193" y="80"/>
                    <a:pt x="3195" y="79"/>
                  </a:cubicBezTo>
                  <a:cubicBezTo>
                    <a:pt x="3195" y="82"/>
                    <a:pt x="3192" y="82"/>
                    <a:pt x="3190" y="82"/>
                  </a:cubicBezTo>
                  <a:close/>
                  <a:moveTo>
                    <a:pt x="3197" y="71"/>
                  </a:moveTo>
                  <a:cubicBezTo>
                    <a:pt x="3196" y="71"/>
                    <a:pt x="3196" y="71"/>
                    <a:pt x="3196" y="71"/>
                  </a:cubicBezTo>
                  <a:cubicBezTo>
                    <a:pt x="3196" y="69"/>
                    <a:pt x="3196" y="69"/>
                    <a:pt x="3196" y="69"/>
                  </a:cubicBezTo>
                  <a:cubicBezTo>
                    <a:pt x="3197" y="69"/>
                    <a:pt x="3197" y="69"/>
                    <a:pt x="3197" y="69"/>
                  </a:cubicBezTo>
                  <a:lnTo>
                    <a:pt x="3197" y="71"/>
                  </a:lnTo>
                  <a:close/>
                  <a:moveTo>
                    <a:pt x="3202" y="81"/>
                  </a:moveTo>
                  <a:cubicBezTo>
                    <a:pt x="3203" y="79"/>
                    <a:pt x="3205" y="80"/>
                    <a:pt x="3207" y="79"/>
                  </a:cubicBezTo>
                  <a:cubicBezTo>
                    <a:pt x="3207" y="81"/>
                    <a:pt x="3203" y="82"/>
                    <a:pt x="3202" y="8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832"/>
            <p:cNvSpPr>
              <a:spLocks noEditPoints="1"/>
            </p:cNvSpPr>
            <p:nvPr/>
          </p:nvSpPr>
          <p:spPr bwMode="auto">
            <a:xfrm>
              <a:off x="-3175" y="3616329"/>
              <a:ext cx="12199938" cy="60325"/>
            </a:xfrm>
            <a:custGeom>
              <a:avLst/>
              <a:gdLst>
                <a:gd name="T0" fmla="*/ 2955 w 3208"/>
                <a:gd name="T1" fmla="*/ 0 h 14"/>
                <a:gd name="T2" fmla="*/ 2704 w 3208"/>
                <a:gd name="T3" fmla="*/ 1 h 14"/>
                <a:gd name="T4" fmla="*/ 2425 w 3208"/>
                <a:gd name="T5" fmla="*/ 3 h 14"/>
                <a:gd name="T6" fmla="*/ 2188 w 3208"/>
                <a:gd name="T7" fmla="*/ 0 h 14"/>
                <a:gd name="T8" fmla="*/ 1952 w 3208"/>
                <a:gd name="T9" fmla="*/ 3 h 14"/>
                <a:gd name="T10" fmla="*/ 1680 w 3208"/>
                <a:gd name="T11" fmla="*/ 5 h 14"/>
                <a:gd name="T12" fmla="*/ 1422 w 3208"/>
                <a:gd name="T13" fmla="*/ 0 h 14"/>
                <a:gd name="T14" fmla="*/ 1186 w 3208"/>
                <a:gd name="T15" fmla="*/ 3 h 14"/>
                <a:gd name="T16" fmla="*/ 949 w 3208"/>
                <a:gd name="T17" fmla="*/ 0 h 14"/>
                <a:gd name="T18" fmla="*/ 663 w 3208"/>
                <a:gd name="T19" fmla="*/ 1 h 14"/>
                <a:gd name="T20" fmla="*/ 420 w 3208"/>
                <a:gd name="T21" fmla="*/ 3 h 14"/>
                <a:gd name="T22" fmla="*/ 184 w 3208"/>
                <a:gd name="T23" fmla="*/ 0 h 14"/>
                <a:gd name="T24" fmla="*/ 56 w 3208"/>
                <a:gd name="T25" fmla="*/ 14 h 14"/>
                <a:gd name="T26" fmla="*/ 256 w 3208"/>
                <a:gd name="T27" fmla="*/ 11 h 14"/>
                <a:gd name="T28" fmla="*/ 475 w 3208"/>
                <a:gd name="T29" fmla="*/ 11 h 14"/>
                <a:gd name="T30" fmla="*/ 675 w 3208"/>
                <a:gd name="T31" fmla="*/ 14 h 14"/>
                <a:gd name="T32" fmla="*/ 895 w 3208"/>
                <a:gd name="T33" fmla="*/ 14 h 14"/>
                <a:gd name="T34" fmla="*/ 1102 w 3208"/>
                <a:gd name="T35" fmla="*/ 12 h 14"/>
                <a:gd name="T36" fmla="*/ 1323 w 3208"/>
                <a:gd name="T37" fmla="*/ 13 h 14"/>
                <a:gd name="T38" fmla="*/ 1540 w 3208"/>
                <a:gd name="T39" fmla="*/ 11 h 14"/>
                <a:gd name="T40" fmla="*/ 1760 w 3208"/>
                <a:gd name="T41" fmla="*/ 13 h 14"/>
                <a:gd name="T42" fmla="*/ 1976 w 3208"/>
                <a:gd name="T43" fmla="*/ 12 h 14"/>
                <a:gd name="T44" fmla="*/ 2188 w 3208"/>
                <a:gd name="T45" fmla="*/ 11 h 14"/>
                <a:gd name="T46" fmla="*/ 2407 w 3208"/>
                <a:gd name="T47" fmla="*/ 11 h 14"/>
                <a:gd name="T48" fmla="*/ 2607 w 3208"/>
                <a:gd name="T49" fmla="*/ 14 h 14"/>
                <a:gd name="T50" fmla="*/ 2827 w 3208"/>
                <a:gd name="T51" fmla="*/ 14 h 14"/>
                <a:gd name="T52" fmla="*/ 3027 w 3208"/>
                <a:gd name="T53" fmla="*/ 11 h 14"/>
                <a:gd name="T54" fmla="*/ 22 w 3208"/>
                <a:gd name="T55" fmla="*/ 12 h 14"/>
                <a:gd name="T56" fmla="*/ 51 w 3208"/>
                <a:gd name="T57" fmla="*/ 4 h 14"/>
                <a:gd name="T58" fmla="*/ 173 w 3208"/>
                <a:gd name="T59" fmla="*/ 5 h 14"/>
                <a:gd name="T60" fmla="*/ 236 w 3208"/>
                <a:gd name="T61" fmla="*/ 7 h 14"/>
                <a:gd name="T62" fmla="*/ 329 w 3208"/>
                <a:gd name="T63" fmla="*/ 3 h 14"/>
                <a:gd name="T64" fmla="*/ 458 w 3208"/>
                <a:gd name="T65" fmla="*/ 10 h 14"/>
                <a:gd name="T66" fmla="*/ 490 w 3208"/>
                <a:gd name="T67" fmla="*/ 5 h 14"/>
                <a:gd name="T68" fmla="*/ 617 w 3208"/>
                <a:gd name="T69" fmla="*/ 10 h 14"/>
                <a:gd name="T70" fmla="*/ 674 w 3208"/>
                <a:gd name="T71" fmla="*/ 7 h 14"/>
                <a:gd name="T72" fmla="*/ 773 w 3208"/>
                <a:gd name="T73" fmla="*/ 1 h 14"/>
                <a:gd name="T74" fmla="*/ 897 w 3208"/>
                <a:gd name="T75" fmla="*/ 12 h 14"/>
                <a:gd name="T76" fmla="*/ 928 w 3208"/>
                <a:gd name="T77" fmla="*/ 5 h 14"/>
                <a:gd name="T78" fmla="*/ 1055 w 3208"/>
                <a:gd name="T79" fmla="*/ 10 h 14"/>
                <a:gd name="T80" fmla="*/ 1132 w 3208"/>
                <a:gd name="T81" fmla="*/ 6 h 14"/>
                <a:gd name="T82" fmla="*/ 1215 w 3208"/>
                <a:gd name="T83" fmla="*/ 6 h 14"/>
                <a:gd name="T84" fmla="*/ 1339 w 3208"/>
                <a:gd name="T85" fmla="*/ 7 h 14"/>
                <a:gd name="T86" fmla="*/ 1378 w 3208"/>
                <a:gd name="T87" fmla="*/ 10 h 14"/>
                <a:gd name="T88" fmla="*/ 1497 w 3208"/>
                <a:gd name="T89" fmla="*/ 2 h 14"/>
                <a:gd name="T90" fmla="*/ 1625 w 3208"/>
                <a:gd name="T91" fmla="*/ 12 h 14"/>
                <a:gd name="T92" fmla="*/ 1652 w 3208"/>
                <a:gd name="T93" fmla="*/ 6 h 14"/>
                <a:gd name="T94" fmla="*/ 1778 w 3208"/>
                <a:gd name="T95" fmla="*/ 7 h 14"/>
                <a:gd name="T96" fmla="*/ 1843 w 3208"/>
                <a:gd name="T97" fmla="*/ 5 h 14"/>
                <a:gd name="T98" fmla="*/ 1938 w 3208"/>
                <a:gd name="T99" fmla="*/ 3 h 14"/>
                <a:gd name="T100" fmla="*/ 2064 w 3208"/>
                <a:gd name="T101" fmla="*/ 10 h 14"/>
                <a:gd name="T102" fmla="*/ 2098 w 3208"/>
                <a:gd name="T103" fmla="*/ 5 h 14"/>
                <a:gd name="T104" fmla="*/ 2225 w 3208"/>
                <a:gd name="T105" fmla="*/ 7 h 14"/>
                <a:gd name="T106" fmla="*/ 2299 w 3208"/>
                <a:gd name="T107" fmla="*/ 6 h 14"/>
                <a:gd name="T108" fmla="*/ 2375 w 3208"/>
                <a:gd name="T109" fmla="*/ 3 h 14"/>
                <a:gd name="T110" fmla="*/ 2507 w 3208"/>
                <a:gd name="T111" fmla="*/ 7 h 14"/>
                <a:gd name="T112" fmla="*/ 2545 w 3208"/>
                <a:gd name="T113" fmla="*/ 10 h 14"/>
                <a:gd name="T114" fmla="*/ 2662 w 3208"/>
                <a:gd name="T115" fmla="*/ 3 h 14"/>
                <a:gd name="T116" fmla="*/ 2793 w 3208"/>
                <a:gd name="T117" fmla="*/ 12 h 14"/>
                <a:gd name="T118" fmla="*/ 2822 w 3208"/>
                <a:gd name="T119" fmla="*/ 4 h 14"/>
                <a:gd name="T120" fmla="*/ 2944 w 3208"/>
                <a:gd name="T121" fmla="*/ 5 h 14"/>
                <a:gd name="T122" fmla="*/ 3007 w 3208"/>
                <a:gd name="T123" fmla="*/ 7 h 14"/>
                <a:gd name="T124" fmla="*/ 3100 w 3208"/>
                <a:gd name="T12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8" h="14">
                  <a:moveTo>
                    <a:pt x="3172" y="0"/>
                  </a:moveTo>
                  <a:cubicBezTo>
                    <a:pt x="3163" y="0"/>
                    <a:pt x="3163" y="3"/>
                    <a:pt x="3154" y="3"/>
                  </a:cubicBezTo>
                  <a:cubicBezTo>
                    <a:pt x="3148" y="3"/>
                    <a:pt x="3146" y="2"/>
                    <a:pt x="3142" y="1"/>
                  </a:cubicBezTo>
                  <a:cubicBezTo>
                    <a:pt x="3143" y="3"/>
                    <a:pt x="3140" y="5"/>
                    <a:pt x="3138" y="5"/>
                  </a:cubicBezTo>
                  <a:cubicBezTo>
                    <a:pt x="3138" y="2"/>
                    <a:pt x="3142" y="3"/>
                    <a:pt x="3142" y="1"/>
                  </a:cubicBezTo>
                  <a:cubicBezTo>
                    <a:pt x="3141" y="0"/>
                    <a:pt x="3139" y="0"/>
                    <a:pt x="3136" y="0"/>
                  </a:cubicBezTo>
                  <a:cubicBezTo>
                    <a:pt x="3127" y="0"/>
                    <a:pt x="3127" y="3"/>
                    <a:pt x="3118" y="3"/>
                  </a:cubicBezTo>
                  <a:cubicBezTo>
                    <a:pt x="3109" y="3"/>
                    <a:pt x="3109" y="0"/>
                    <a:pt x="3100" y="0"/>
                  </a:cubicBezTo>
                  <a:cubicBezTo>
                    <a:pt x="3091" y="0"/>
                    <a:pt x="3091" y="3"/>
                    <a:pt x="3082" y="3"/>
                  </a:cubicBezTo>
                  <a:cubicBezTo>
                    <a:pt x="3073" y="3"/>
                    <a:pt x="3072" y="0"/>
                    <a:pt x="3063" y="0"/>
                  </a:cubicBezTo>
                  <a:cubicBezTo>
                    <a:pt x="3054" y="0"/>
                    <a:pt x="3054" y="3"/>
                    <a:pt x="3045" y="3"/>
                  </a:cubicBezTo>
                  <a:cubicBezTo>
                    <a:pt x="3036" y="3"/>
                    <a:pt x="3036" y="0"/>
                    <a:pt x="3027" y="0"/>
                  </a:cubicBezTo>
                  <a:cubicBezTo>
                    <a:pt x="3018" y="0"/>
                    <a:pt x="3018" y="3"/>
                    <a:pt x="3009" y="3"/>
                  </a:cubicBezTo>
                  <a:cubicBezTo>
                    <a:pt x="3002" y="3"/>
                    <a:pt x="3000" y="2"/>
                    <a:pt x="2996" y="1"/>
                  </a:cubicBezTo>
                  <a:cubicBezTo>
                    <a:pt x="2997" y="3"/>
                    <a:pt x="2994" y="5"/>
                    <a:pt x="2993" y="5"/>
                  </a:cubicBezTo>
                  <a:cubicBezTo>
                    <a:pt x="2993" y="2"/>
                    <a:pt x="2996" y="3"/>
                    <a:pt x="2996" y="1"/>
                  </a:cubicBezTo>
                  <a:cubicBezTo>
                    <a:pt x="2995" y="0"/>
                    <a:pt x="2993" y="0"/>
                    <a:pt x="2991" y="0"/>
                  </a:cubicBezTo>
                  <a:cubicBezTo>
                    <a:pt x="2982" y="0"/>
                    <a:pt x="2982" y="3"/>
                    <a:pt x="2973" y="3"/>
                  </a:cubicBezTo>
                  <a:cubicBezTo>
                    <a:pt x="2964" y="3"/>
                    <a:pt x="2964" y="0"/>
                    <a:pt x="2955" y="0"/>
                  </a:cubicBezTo>
                  <a:cubicBezTo>
                    <a:pt x="2946" y="0"/>
                    <a:pt x="2946" y="3"/>
                    <a:pt x="2937" y="3"/>
                  </a:cubicBezTo>
                  <a:cubicBezTo>
                    <a:pt x="2928" y="3"/>
                    <a:pt x="2926" y="0"/>
                    <a:pt x="2917" y="0"/>
                  </a:cubicBezTo>
                  <a:cubicBezTo>
                    <a:pt x="2908" y="0"/>
                    <a:pt x="2908" y="3"/>
                    <a:pt x="2899" y="3"/>
                  </a:cubicBezTo>
                  <a:cubicBezTo>
                    <a:pt x="2890" y="3"/>
                    <a:pt x="2890" y="0"/>
                    <a:pt x="2881" y="0"/>
                  </a:cubicBezTo>
                  <a:cubicBezTo>
                    <a:pt x="2872" y="0"/>
                    <a:pt x="2872" y="3"/>
                    <a:pt x="2863" y="3"/>
                  </a:cubicBezTo>
                  <a:cubicBezTo>
                    <a:pt x="2856" y="3"/>
                    <a:pt x="2854" y="2"/>
                    <a:pt x="2850" y="1"/>
                  </a:cubicBezTo>
                  <a:cubicBezTo>
                    <a:pt x="2851" y="3"/>
                    <a:pt x="2848" y="5"/>
                    <a:pt x="2847" y="5"/>
                  </a:cubicBezTo>
                  <a:cubicBezTo>
                    <a:pt x="2847" y="2"/>
                    <a:pt x="2850" y="3"/>
                    <a:pt x="2850" y="1"/>
                  </a:cubicBezTo>
                  <a:cubicBezTo>
                    <a:pt x="2849" y="0"/>
                    <a:pt x="2847" y="0"/>
                    <a:pt x="2845" y="0"/>
                  </a:cubicBezTo>
                  <a:cubicBezTo>
                    <a:pt x="2836" y="0"/>
                    <a:pt x="2836" y="3"/>
                    <a:pt x="2827" y="3"/>
                  </a:cubicBezTo>
                  <a:cubicBezTo>
                    <a:pt x="2818" y="3"/>
                    <a:pt x="2818" y="0"/>
                    <a:pt x="2809" y="0"/>
                  </a:cubicBezTo>
                  <a:cubicBezTo>
                    <a:pt x="2800" y="0"/>
                    <a:pt x="2800" y="3"/>
                    <a:pt x="2791" y="3"/>
                  </a:cubicBezTo>
                  <a:cubicBezTo>
                    <a:pt x="2782" y="3"/>
                    <a:pt x="2780" y="0"/>
                    <a:pt x="2771" y="0"/>
                  </a:cubicBezTo>
                  <a:cubicBezTo>
                    <a:pt x="2762" y="0"/>
                    <a:pt x="2762" y="3"/>
                    <a:pt x="2753" y="3"/>
                  </a:cubicBezTo>
                  <a:cubicBezTo>
                    <a:pt x="2744" y="3"/>
                    <a:pt x="2744" y="0"/>
                    <a:pt x="2735" y="0"/>
                  </a:cubicBezTo>
                  <a:cubicBezTo>
                    <a:pt x="2726" y="0"/>
                    <a:pt x="2726" y="3"/>
                    <a:pt x="2717" y="3"/>
                  </a:cubicBezTo>
                  <a:cubicBezTo>
                    <a:pt x="2710" y="3"/>
                    <a:pt x="2709" y="2"/>
                    <a:pt x="2705" y="1"/>
                  </a:cubicBezTo>
                  <a:cubicBezTo>
                    <a:pt x="2705" y="3"/>
                    <a:pt x="2703" y="5"/>
                    <a:pt x="2701" y="5"/>
                  </a:cubicBezTo>
                  <a:cubicBezTo>
                    <a:pt x="2701" y="2"/>
                    <a:pt x="2704" y="3"/>
                    <a:pt x="2704" y="1"/>
                  </a:cubicBezTo>
                  <a:cubicBezTo>
                    <a:pt x="2703" y="0"/>
                    <a:pt x="2701" y="0"/>
                    <a:pt x="2699" y="0"/>
                  </a:cubicBezTo>
                  <a:cubicBezTo>
                    <a:pt x="2690" y="0"/>
                    <a:pt x="2690" y="3"/>
                    <a:pt x="2681" y="3"/>
                  </a:cubicBezTo>
                  <a:cubicBezTo>
                    <a:pt x="2672" y="3"/>
                    <a:pt x="2672" y="0"/>
                    <a:pt x="2663" y="0"/>
                  </a:cubicBezTo>
                  <a:cubicBezTo>
                    <a:pt x="2654" y="0"/>
                    <a:pt x="2654" y="3"/>
                    <a:pt x="2645" y="3"/>
                  </a:cubicBezTo>
                  <a:cubicBezTo>
                    <a:pt x="2636" y="3"/>
                    <a:pt x="2634" y="0"/>
                    <a:pt x="2625" y="0"/>
                  </a:cubicBezTo>
                  <a:cubicBezTo>
                    <a:pt x="2616" y="0"/>
                    <a:pt x="2616" y="3"/>
                    <a:pt x="2607" y="3"/>
                  </a:cubicBezTo>
                  <a:cubicBezTo>
                    <a:pt x="2598" y="3"/>
                    <a:pt x="2598" y="0"/>
                    <a:pt x="2589" y="0"/>
                  </a:cubicBezTo>
                  <a:cubicBezTo>
                    <a:pt x="2580" y="0"/>
                    <a:pt x="2580" y="3"/>
                    <a:pt x="2571" y="3"/>
                  </a:cubicBezTo>
                  <a:cubicBezTo>
                    <a:pt x="2564" y="3"/>
                    <a:pt x="2563" y="2"/>
                    <a:pt x="2559" y="1"/>
                  </a:cubicBezTo>
                  <a:cubicBezTo>
                    <a:pt x="2559" y="3"/>
                    <a:pt x="2557" y="5"/>
                    <a:pt x="2555" y="5"/>
                  </a:cubicBezTo>
                  <a:cubicBezTo>
                    <a:pt x="2555" y="2"/>
                    <a:pt x="2558" y="3"/>
                    <a:pt x="2559" y="1"/>
                  </a:cubicBezTo>
                  <a:cubicBezTo>
                    <a:pt x="2557" y="0"/>
                    <a:pt x="2555" y="0"/>
                    <a:pt x="2553" y="0"/>
                  </a:cubicBezTo>
                  <a:cubicBezTo>
                    <a:pt x="2544" y="0"/>
                    <a:pt x="2544" y="3"/>
                    <a:pt x="2535" y="3"/>
                  </a:cubicBezTo>
                  <a:cubicBezTo>
                    <a:pt x="2526" y="3"/>
                    <a:pt x="2526" y="0"/>
                    <a:pt x="2517" y="0"/>
                  </a:cubicBezTo>
                  <a:cubicBezTo>
                    <a:pt x="2508" y="0"/>
                    <a:pt x="2508" y="3"/>
                    <a:pt x="2499" y="3"/>
                  </a:cubicBezTo>
                  <a:cubicBezTo>
                    <a:pt x="2490" y="3"/>
                    <a:pt x="2488" y="0"/>
                    <a:pt x="2479" y="0"/>
                  </a:cubicBezTo>
                  <a:cubicBezTo>
                    <a:pt x="2470" y="0"/>
                    <a:pt x="2470" y="3"/>
                    <a:pt x="2461" y="3"/>
                  </a:cubicBezTo>
                  <a:cubicBezTo>
                    <a:pt x="2452" y="3"/>
                    <a:pt x="2452" y="0"/>
                    <a:pt x="2443" y="0"/>
                  </a:cubicBezTo>
                  <a:cubicBezTo>
                    <a:pt x="2434" y="0"/>
                    <a:pt x="2434" y="3"/>
                    <a:pt x="2425" y="3"/>
                  </a:cubicBezTo>
                  <a:cubicBezTo>
                    <a:pt x="2419" y="3"/>
                    <a:pt x="2417" y="2"/>
                    <a:pt x="2413" y="1"/>
                  </a:cubicBezTo>
                  <a:cubicBezTo>
                    <a:pt x="2413" y="3"/>
                    <a:pt x="2411" y="5"/>
                    <a:pt x="2409" y="5"/>
                  </a:cubicBezTo>
                  <a:cubicBezTo>
                    <a:pt x="2409" y="2"/>
                    <a:pt x="2412" y="3"/>
                    <a:pt x="2413" y="1"/>
                  </a:cubicBezTo>
                  <a:cubicBezTo>
                    <a:pt x="2411" y="0"/>
                    <a:pt x="2410" y="0"/>
                    <a:pt x="2407" y="0"/>
                  </a:cubicBezTo>
                  <a:cubicBezTo>
                    <a:pt x="2398" y="0"/>
                    <a:pt x="2398" y="3"/>
                    <a:pt x="2389" y="3"/>
                  </a:cubicBezTo>
                  <a:cubicBezTo>
                    <a:pt x="2380" y="3"/>
                    <a:pt x="2380" y="0"/>
                    <a:pt x="2371" y="0"/>
                  </a:cubicBezTo>
                  <a:cubicBezTo>
                    <a:pt x="2362" y="0"/>
                    <a:pt x="2362" y="3"/>
                    <a:pt x="2353" y="3"/>
                  </a:cubicBezTo>
                  <a:cubicBezTo>
                    <a:pt x="2344" y="3"/>
                    <a:pt x="2342" y="0"/>
                    <a:pt x="2333" y="0"/>
                  </a:cubicBezTo>
                  <a:cubicBezTo>
                    <a:pt x="2324" y="0"/>
                    <a:pt x="2324" y="3"/>
                    <a:pt x="2315" y="3"/>
                  </a:cubicBezTo>
                  <a:cubicBezTo>
                    <a:pt x="2306" y="3"/>
                    <a:pt x="2306" y="0"/>
                    <a:pt x="2297" y="0"/>
                  </a:cubicBezTo>
                  <a:cubicBezTo>
                    <a:pt x="2288" y="0"/>
                    <a:pt x="2288" y="3"/>
                    <a:pt x="2279" y="3"/>
                  </a:cubicBezTo>
                  <a:cubicBezTo>
                    <a:pt x="2273" y="3"/>
                    <a:pt x="2271" y="2"/>
                    <a:pt x="2267" y="1"/>
                  </a:cubicBezTo>
                  <a:cubicBezTo>
                    <a:pt x="2268" y="3"/>
                    <a:pt x="2265" y="5"/>
                    <a:pt x="2263" y="5"/>
                  </a:cubicBezTo>
                  <a:cubicBezTo>
                    <a:pt x="2263" y="2"/>
                    <a:pt x="2267" y="3"/>
                    <a:pt x="2267" y="1"/>
                  </a:cubicBezTo>
                  <a:cubicBezTo>
                    <a:pt x="2265" y="0"/>
                    <a:pt x="2264" y="0"/>
                    <a:pt x="2261" y="0"/>
                  </a:cubicBezTo>
                  <a:cubicBezTo>
                    <a:pt x="2252" y="0"/>
                    <a:pt x="2252" y="3"/>
                    <a:pt x="2243" y="3"/>
                  </a:cubicBezTo>
                  <a:cubicBezTo>
                    <a:pt x="2234" y="3"/>
                    <a:pt x="2234" y="0"/>
                    <a:pt x="2225" y="0"/>
                  </a:cubicBezTo>
                  <a:cubicBezTo>
                    <a:pt x="2216" y="0"/>
                    <a:pt x="2216" y="3"/>
                    <a:pt x="2207" y="3"/>
                  </a:cubicBezTo>
                  <a:cubicBezTo>
                    <a:pt x="2198" y="3"/>
                    <a:pt x="2197" y="0"/>
                    <a:pt x="2188" y="0"/>
                  </a:cubicBezTo>
                  <a:cubicBezTo>
                    <a:pt x="2179" y="0"/>
                    <a:pt x="2179" y="3"/>
                    <a:pt x="2170" y="3"/>
                  </a:cubicBezTo>
                  <a:cubicBezTo>
                    <a:pt x="2161" y="3"/>
                    <a:pt x="2161" y="0"/>
                    <a:pt x="2152" y="0"/>
                  </a:cubicBezTo>
                  <a:cubicBezTo>
                    <a:pt x="2143" y="0"/>
                    <a:pt x="2143" y="3"/>
                    <a:pt x="2134" y="3"/>
                  </a:cubicBezTo>
                  <a:cubicBezTo>
                    <a:pt x="2127" y="3"/>
                    <a:pt x="2125" y="2"/>
                    <a:pt x="2121" y="1"/>
                  </a:cubicBezTo>
                  <a:cubicBezTo>
                    <a:pt x="2122" y="3"/>
                    <a:pt x="2119" y="5"/>
                    <a:pt x="2118" y="5"/>
                  </a:cubicBezTo>
                  <a:cubicBezTo>
                    <a:pt x="2118" y="2"/>
                    <a:pt x="2121" y="3"/>
                    <a:pt x="2121" y="1"/>
                  </a:cubicBezTo>
                  <a:cubicBezTo>
                    <a:pt x="2120" y="0"/>
                    <a:pt x="2118" y="0"/>
                    <a:pt x="2116" y="0"/>
                  </a:cubicBezTo>
                  <a:cubicBezTo>
                    <a:pt x="2107" y="0"/>
                    <a:pt x="2107" y="3"/>
                    <a:pt x="2098" y="3"/>
                  </a:cubicBezTo>
                  <a:cubicBezTo>
                    <a:pt x="2089" y="3"/>
                    <a:pt x="2089" y="0"/>
                    <a:pt x="2080" y="0"/>
                  </a:cubicBezTo>
                  <a:cubicBezTo>
                    <a:pt x="2071" y="0"/>
                    <a:pt x="2071" y="3"/>
                    <a:pt x="2062" y="3"/>
                  </a:cubicBezTo>
                  <a:cubicBezTo>
                    <a:pt x="2053" y="3"/>
                    <a:pt x="2051" y="0"/>
                    <a:pt x="2042" y="0"/>
                  </a:cubicBezTo>
                  <a:cubicBezTo>
                    <a:pt x="2033" y="0"/>
                    <a:pt x="2033" y="3"/>
                    <a:pt x="2024" y="3"/>
                  </a:cubicBezTo>
                  <a:cubicBezTo>
                    <a:pt x="2015" y="3"/>
                    <a:pt x="2015" y="0"/>
                    <a:pt x="2006" y="0"/>
                  </a:cubicBezTo>
                  <a:cubicBezTo>
                    <a:pt x="1997" y="0"/>
                    <a:pt x="1997" y="3"/>
                    <a:pt x="1988" y="3"/>
                  </a:cubicBezTo>
                  <a:cubicBezTo>
                    <a:pt x="1981" y="3"/>
                    <a:pt x="1979" y="2"/>
                    <a:pt x="1975" y="1"/>
                  </a:cubicBezTo>
                  <a:cubicBezTo>
                    <a:pt x="1976" y="3"/>
                    <a:pt x="1973" y="5"/>
                    <a:pt x="1972" y="5"/>
                  </a:cubicBezTo>
                  <a:cubicBezTo>
                    <a:pt x="1972" y="2"/>
                    <a:pt x="1975" y="3"/>
                    <a:pt x="1975" y="1"/>
                  </a:cubicBezTo>
                  <a:cubicBezTo>
                    <a:pt x="1974" y="0"/>
                    <a:pt x="1972" y="0"/>
                    <a:pt x="1970" y="0"/>
                  </a:cubicBezTo>
                  <a:cubicBezTo>
                    <a:pt x="1961" y="0"/>
                    <a:pt x="1961" y="3"/>
                    <a:pt x="1952" y="3"/>
                  </a:cubicBezTo>
                  <a:cubicBezTo>
                    <a:pt x="1943" y="3"/>
                    <a:pt x="1943" y="0"/>
                    <a:pt x="1934" y="0"/>
                  </a:cubicBezTo>
                  <a:cubicBezTo>
                    <a:pt x="1925" y="0"/>
                    <a:pt x="1925" y="3"/>
                    <a:pt x="1916" y="3"/>
                  </a:cubicBezTo>
                  <a:cubicBezTo>
                    <a:pt x="1907" y="3"/>
                    <a:pt x="1905" y="0"/>
                    <a:pt x="1896" y="0"/>
                  </a:cubicBezTo>
                  <a:cubicBezTo>
                    <a:pt x="1887" y="0"/>
                    <a:pt x="1887" y="3"/>
                    <a:pt x="1878" y="3"/>
                  </a:cubicBezTo>
                  <a:cubicBezTo>
                    <a:pt x="1869" y="3"/>
                    <a:pt x="1869" y="0"/>
                    <a:pt x="1860" y="0"/>
                  </a:cubicBezTo>
                  <a:cubicBezTo>
                    <a:pt x="1851" y="0"/>
                    <a:pt x="1851" y="3"/>
                    <a:pt x="1842" y="3"/>
                  </a:cubicBezTo>
                  <a:cubicBezTo>
                    <a:pt x="1835" y="3"/>
                    <a:pt x="1834" y="2"/>
                    <a:pt x="1830" y="1"/>
                  </a:cubicBezTo>
                  <a:cubicBezTo>
                    <a:pt x="1830" y="3"/>
                    <a:pt x="1828" y="5"/>
                    <a:pt x="1826" y="5"/>
                  </a:cubicBezTo>
                  <a:cubicBezTo>
                    <a:pt x="1826" y="2"/>
                    <a:pt x="1829" y="3"/>
                    <a:pt x="1829" y="1"/>
                  </a:cubicBezTo>
                  <a:cubicBezTo>
                    <a:pt x="1828" y="0"/>
                    <a:pt x="1826" y="0"/>
                    <a:pt x="1824" y="0"/>
                  </a:cubicBezTo>
                  <a:cubicBezTo>
                    <a:pt x="1815" y="0"/>
                    <a:pt x="1815" y="3"/>
                    <a:pt x="1806" y="3"/>
                  </a:cubicBezTo>
                  <a:cubicBezTo>
                    <a:pt x="1797" y="3"/>
                    <a:pt x="1797" y="0"/>
                    <a:pt x="1788" y="0"/>
                  </a:cubicBezTo>
                  <a:cubicBezTo>
                    <a:pt x="1779" y="0"/>
                    <a:pt x="1779" y="3"/>
                    <a:pt x="1770" y="3"/>
                  </a:cubicBezTo>
                  <a:cubicBezTo>
                    <a:pt x="1761" y="3"/>
                    <a:pt x="1759" y="0"/>
                    <a:pt x="1750" y="0"/>
                  </a:cubicBezTo>
                  <a:cubicBezTo>
                    <a:pt x="1741" y="0"/>
                    <a:pt x="1741" y="3"/>
                    <a:pt x="1732" y="3"/>
                  </a:cubicBezTo>
                  <a:cubicBezTo>
                    <a:pt x="1723" y="3"/>
                    <a:pt x="1723" y="0"/>
                    <a:pt x="1714" y="0"/>
                  </a:cubicBezTo>
                  <a:cubicBezTo>
                    <a:pt x="1705" y="0"/>
                    <a:pt x="1705" y="3"/>
                    <a:pt x="1696" y="3"/>
                  </a:cubicBezTo>
                  <a:cubicBezTo>
                    <a:pt x="1689" y="3"/>
                    <a:pt x="1688" y="2"/>
                    <a:pt x="1684" y="1"/>
                  </a:cubicBezTo>
                  <a:cubicBezTo>
                    <a:pt x="1684" y="3"/>
                    <a:pt x="1682" y="5"/>
                    <a:pt x="1680" y="5"/>
                  </a:cubicBezTo>
                  <a:cubicBezTo>
                    <a:pt x="1680" y="2"/>
                    <a:pt x="1683" y="3"/>
                    <a:pt x="1684" y="1"/>
                  </a:cubicBezTo>
                  <a:cubicBezTo>
                    <a:pt x="1682" y="0"/>
                    <a:pt x="1680" y="0"/>
                    <a:pt x="1678" y="0"/>
                  </a:cubicBezTo>
                  <a:cubicBezTo>
                    <a:pt x="1669" y="0"/>
                    <a:pt x="1669" y="3"/>
                    <a:pt x="1660" y="3"/>
                  </a:cubicBezTo>
                  <a:cubicBezTo>
                    <a:pt x="1651" y="3"/>
                    <a:pt x="1651" y="0"/>
                    <a:pt x="1642" y="0"/>
                  </a:cubicBezTo>
                  <a:cubicBezTo>
                    <a:pt x="1633" y="0"/>
                    <a:pt x="1633" y="3"/>
                    <a:pt x="1624" y="3"/>
                  </a:cubicBezTo>
                  <a:cubicBezTo>
                    <a:pt x="1615" y="3"/>
                    <a:pt x="1613" y="0"/>
                    <a:pt x="1604" y="0"/>
                  </a:cubicBezTo>
                  <a:cubicBezTo>
                    <a:pt x="1595" y="0"/>
                    <a:pt x="1595" y="3"/>
                    <a:pt x="1586" y="3"/>
                  </a:cubicBezTo>
                  <a:cubicBezTo>
                    <a:pt x="1577" y="3"/>
                    <a:pt x="1577" y="0"/>
                    <a:pt x="1568" y="0"/>
                  </a:cubicBezTo>
                  <a:cubicBezTo>
                    <a:pt x="1559" y="0"/>
                    <a:pt x="1559" y="3"/>
                    <a:pt x="1550" y="3"/>
                  </a:cubicBezTo>
                  <a:cubicBezTo>
                    <a:pt x="1544" y="3"/>
                    <a:pt x="1542" y="2"/>
                    <a:pt x="1538" y="1"/>
                  </a:cubicBezTo>
                  <a:cubicBezTo>
                    <a:pt x="1538" y="3"/>
                    <a:pt x="1536" y="5"/>
                    <a:pt x="1534" y="5"/>
                  </a:cubicBezTo>
                  <a:cubicBezTo>
                    <a:pt x="1534" y="2"/>
                    <a:pt x="1537" y="3"/>
                    <a:pt x="1538" y="1"/>
                  </a:cubicBezTo>
                  <a:cubicBezTo>
                    <a:pt x="1536" y="0"/>
                    <a:pt x="1535" y="0"/>
                    <a:pt x="1532" y="0"/>
                  </a:cubicBezTo>
                  <a:cubicBezTo>
                    <a:pt x="1523" y="0"/>
                    <a:pt x="1523" y="3"/>
                    <a:pt x="1514" y="3"/>
                  </a:cubicBezTo>
                  <a:cubicBezTo>
                    <a:pt x="1505" y="3"/>
                    <a:pt x="1505" y="0"/>
                    <a:pt x="1496" y="0"/>
                  </a:cubicBezTo>
                  <a:cubicBezTo>
                    <a:pt x="1487" y="0"/>
                    <a:pt x="1487" y="3"/>
                    <a:pt x="1478" y="3"/>
                  </a:cubicBezTo>
                  <a:cubicBezTo>
                    <a:pt x="1469" y="3"/>
                    <a:pt x="1467" y="0"/>
                    <a:pt x="1458" y="0"/>
                  </a:cubicBezTo>
                  <a:cubicBezTo>
                    <a:pt x="1449" y="0"/>
                    <a:pt x="1449" y="3"/>
                    <a:pt x="1440" y="3"/>
                  </a:cubicBezTo>
                  <a:cubicBezTo>
                    <a:pt x="1431" y="3"/>
                    <a:pt x="1431" y="0"/>
                    <a:pt x="1422" y="0"/>
                  </a:cubicBezTo>
                  <a:cubicBezTo>
                    <a:pt x="1413" y="0"/>
                    <a:pt x="1413" y="3"/>
                    <a:pt x="1404" y="3"/>
                  </a:cubicBezTo>
                  <a:cubicBezTo>
                    <a:pt x="1398" y="3"/>
                    <a:pt x="1396" y="2"/>
                    <a:pt x="1392" y="1"/>
                  </a:cubicBezTo>
                  <a:cubicBezTo>
                    <a:pt x="1393" y="3"/>
                    <a:pt x="1390" y="5"/>
                    <a:pt x="1388" y="5"/>
                  </a:cubicBezTo>
                  <a:cubicBezTo>
                    <a:pt x="1388" y="2"/>
                    <a:pt x="1392" y="3"/>
                    <a:pt x="1392" y="1"/>
                  </a:cubicBezTo>
                  <a:cubicBezTo>
                    <a:pt x="1390" y="0"/>
                    <a:pt x="1389" y="0"/>
                    <a:pt x="1386" y="0"/>
                  </a:cubicBezTo>
                  <a:cubicBezTo>
                    <a:pt x="1377" y="0"/>
                    <a:pt x="1377" y="3"/>
                    <a:pt x="1368" y="3"/>
                  </a:cubicBezTo>
                  <a:cubicBezTo>
                    <a:pt x="1359" y="3"/>
                    <a:pt x="1359" y="0"/>
                    <a:pt x="1350" y="0"/>
                  </a:cubicBezTo>
                  <a:cubicBezTo>
                    <a:pt x="1341" y="0"/>
                    <a:pt x="1341" y="3"/>
                    <a:pt x="1332" y="3"/>
                  </a:cubicBezTo>
                  <a:cubicBezTo>
                    <a:pt x="1323" y="3"/>
                    <a:pt x="1322" y="0"/>
                    <a:pt x="1313" y="0"/>
                  </a:cubicBezTo>
                  <a:cubicBezTo>
                    <a:pt x="1304" y="0"/>
                    <a:pt x="1304" y="3"/>
                    <a:pt x="1295" y="3"/>
                  </a:cubicBezTo>
                  <a:cubicBezTo>
                    <a:pt x="1286" y="3"/>
                    <a:pt x="1286" y="0"/>
                    <a:pt x="1277" y="0"/>
                  </a:cubicBezTo>
                  <a:cubicBezTo>
                    <a:pt x="1268" y="0"/>
                    <a:pt x="1268" y="3"/>
                    <a:pt x="1259" y="3"/>
                  </a:cubicBezTo>
                  <a:cubicBezTo>
                    <a:pt x="1252" y="3"/>
                    <a:pt x="1250" y="2"/>
                    <a:pt x="1246" y="1"/>
                  </a:cubicBezTo>
                  <a:cubicBezTo>
                    <a:pt x="1247" y="3"/>
                    <a:pt x="1244" y="5"/>
                    <a:pt x="1243" y="5"/>
                  </a:cubicBezTo>
                  <a:cubicBezTo>
                    <a:pt x="1242" y="2"/>
                    <a:pt x="1246" y="3"/>
                    <a:pt x="1246" y="1"/>
                  </a:cubicBezTo>
                  <a:cubicBezTo>
                    <a:pt x="1245" y="0"/>
                    <a:pt x="1243" y="0"/>
                    <a:pt x="1241" y="0"/>
                  </a:cubicBezTo>
                  <a:cubicBezTo>
                    <a:pt x="1232" y="0"/>
                    <a:pt x="1232" y="3"/>
                    <a:pt x="1223" y="3"/>
                  </a:cubicBezTo>
                  <a:cubicBezTo>
                    <a:pt x="1214" y="3"/>
                    <a:pt x="1214" y="0"/>
                    <a:pt x="1204" y="0"/>
                  </a:cubicBezTo>
                  <a:cubicBezTo>
                    <a:pt x="1195" y="0"/>
                    <a:pt x="1195" y="3"/>
                    <a:pt x="1186" y="3"/>
                  </a:cubicBezTo>
                  <a:cubicBezTo>
                    <a:pt x="1177" y="3"/>
                    <a:pt x="1176" y="0"/>
                    <a:pt x="1167" y="0"/>
                  </a:cubicBezTo>
                  <a:cubicBezTo>
                    <a:pt x="1158" y="0"/>
                    <a:pt x="1158" y="3"/>
                    <a:pt x="1149" y="3"/>
                  </a:cubicBezTo>
                  <a:cubicBezTo>
                    <a:pt x="1140" y="3"/>
                    <a:pt x="1140" y="0"/>
                    <a:pt x="1131" y="0"/>
                  </a:cubicBezTo>
                  <a:cubicBezTo>
                    <a:pt x="1122" y="0"/>
                    <a:pt x="1122" y="3"/>
                    <a:pt x="1113" y="3"/>
                  </a:cubicBezTo>
                  <a:cubicBezTo>
                    <a:pt x="1106" y="3"/>
                    <a:pt x="1104" y="2"/>
                    <a:pt x="1100" y="1"/>
                  </a:cubicBezTo>
                  <a:cubicBezTo>
                    <a:pt x="1101" y="3"/>
                    <a:pt x="1098" y="5"/>
                    <a:pt x="1097" y="5"/>
                  </a:cubicBezTo>
                  <a:cubicBezTo>
                    <a:pt x="1097" y="2"/>
                    <a:pt x="1100" y="3"/>
                    <a:pt x="1100" y="1"/>
                  </a:cubicBezTo>
                  <a:cubicBezTo>
                    <a:pt x="1099" y="0"/>
                    <a:pt x="1097" y="0"/>
                    <a:pt x="1095" y="0"/>
                  </a:cubicBezTo>
                  <a:cubicBezTo>
                    <a:pt x="1086" y="0"/>
                    <a:pt x="1086" y="3"/>
                    <a:pt x="1077" y="3"/>
                  </a:cubicBezTo>
                  <a:cubicBezTo>
                    <a:pt x="1068" y="3"/>
                    <a:pt x="1068" y="0"/>
                    <a:pt x="1059" y="0"/>
                  </a:cubicBezTo>
                  <a:cubicBezTo>
                    <a:pt x="1050" y="0"/>
                    <a:pt x="1050" y="3"/>
                    <a:pt x="1041" y="3"/>
                  </a:cubicBezTo>
                  <a:cubicBezTo>
                    <a:pt x="1032" y="3"/>
                    <a:pt x="1030" y="0"/>
                    <a:pt x="1021" y="0"/>
                  </a:cubicBezTo>
                  <a:cubicBezTo>
                    <a:pt x="1012" y="0"/>
                    <a:pt x="1012" y="3"/>
                    <a:pt x="1003" y="3"/>
                  </a:cubicBezTo>
                  <a:cubicBezTo>
                    <a:pt x="994" y="3"/>
                    <a:pt x="994" y="0"/>
                    <a:pt x="985" y="0"/>
                  </a:cubicBezTo>
                  <a:cubicBezTo>
                    <a:pt x="976" y="0"/>
                    <a:pt x="976" y="3"/>
                    <a:pt x="967" y="3"/>
                  </a:cubicBezTo>
                  <a:cubicBezTo>
                    <a:pt x="960" y="3"/>
                    <a:pt x="958" y="2"/>
                    <a:pt x="955" y="1"/>
                  </a:cubicBezTo>
                  <a:cubicBezTo>
                    <a:pt x="955" y="3"/>
                    <a:pt x="953" y="5"/>
                    <a:pt x="951" y="5"/>
                  </a:cubicBezTo>
                  <a:cubicBezTo>
                    <a:pt x="951" y="2"/>
                    <a:pt x="954" y="3"/>
                    <a:pt x="954" y="1"/>
                  </a:cubicBezTo>
                  <a:cubicBezTo>
                    <a:pt x="953" y="0"/>
                    <a:pt x="951" y="0"/>
                    <a:pt x="949" y="0"/>
                  </a:cubicBezTo>
                  <a:cubicBezTo>
                    <a:pt x="940" y="0"/>
                    <a:pt x="940" y="3"/>
                    <a:pt x="931" y="3"/>
                  </a:cubicBezTo>
                  <a:cubicBezTo>
                    <a:pt x="922" y="3"/>
                    <a:pt x="922" y="0"/>
                    <a:pt x="913" y="0"/>
                  </a:cubicBezTo>
                  <a:cubicBezTo>
                    <a:pt x="904" y="0"/>
                    <a:pt x="904" y="3"/>
                    <a:pt x="895" y="3"/>
                  </a:cubicBezTo>
                  <a:cubicBezTo>
                    <a:pt x="886" y="3"/>
                    <a:pt x="884" y="0"/>
                    <a:pt x="875" y="0"/>
                  </a:cubicBezTo>
                  <a:cubicBezTo>
                    <a:pt x="866" y="0"/>
                    <a:pt x="866" y="3"/>
                    <a:pt x="857" y="3"/>
                  </a:cubicBezTo>
                  <a:cubicBezTo>
                    <a:pt x="848" y="3"/>
                    <a:pt x="848" y="0"/>
                    <a:pt x="839" y="0"/>
                  </a:cubicBezTo>
                  <a:cubicBezTo>
                    <a:pt x="830" y="0"/>
                    <a:pt x="830" y="3"/>
                    <a:pt x="821" y="3"/>
                  </a:cubicBezTo>
                  <a:cubicBezTo>
                    <a:pt x="814" y="3"/>
                    <a:pt x="813" y="2"/>
                    <a:pt x="809" y="1"/>
                  </a:cubicBezTo>
                  <a:cubicBezTo>
                    <a:pt x="809" y="3"/>
                    <a:pt x="807" y="5"/>
                    <a:pt x="805" y="5"/>
                  </a:cubicBezTo>
                  <a:cubicBezTo>
                    <a:pt x="805" y="2"/>
                    <a:pt x="808" y="3"/>
                    <a:pt x="809" y="1"/>
                  </a:cubicBezTo>
                  <a:cubicBezTo>
                    <a:pt x="807" y="0"/>
                    <a:pt x="805" y="0"/>
                    <a:pt x="803" y="0"/>
                  </a:cubicBezTo>
                  <a:cubicBezTo>
                    <a:pt x="794" y="0"/>
                    <a:pt x="794" y="3"/>
                    <a:pt x="785" y="3"/>
                  </a:cubicBezTo>
                  <a:cubicBezTo>
                    <a:pt x="776" y="3"/>
                    <a:pt x="776" y="0"/>
                    <a:pt x="767" y="0"/>
                  </a:cubicBezTo>
                  <a:cubicBezTo>
                    <a:pt x="758" y="0"/>
                    <a:pt x="758" y="3"/>
                    <a:pt x="749" y="3"/>
                  </a:cubicBezTo>
                  <a:cubicBezTo>
                    <a:pt x="740" y="3"/>
                    <a:pt x="738" y="0"/>
                    <a:pt x="729" y="0"/>
                  </a:cubicBezTo>
                  <a:cubicBezTo>
                    <a:pt x="720" y="0"/>
                    <a:pt x="720" y="3"/>
                    <a:pt x="711" y="3"/>
                  </a:cubicBezTo>
                  <a:cubicBezTo>
                    <a:pt x="702" y="3"/>
                    <a:pt x="702" y="0"/>
                    <a:pt x="693" y="0"/>
                  </a:cubicBezTo>
                  <a:cubicBezTo>
                    <a:pt x="684" y="0"/>
                    <a:pt x="684" y="3"/>
                    <a:pt x="675" y="3"/>
                  </a:cubicBezTo>
                  <a:cubicBezTo>
                    <a:pt x="669" y="3"/>
                    <a:pt x="667" y="2"/>
                    <a:pt x="663" y="1"/>
                  </a:cubicBezTo>
                  <a:cubicBezTo>
                    <a:pt x="663" y="3"/>
                    <a:pt x="661" y="5"/>
                    <a:pt x="659" y="5"/>
                  </a:cubicBezTo>
                  <a:cubicBezTo>
                    <a:pt x="659" y="2"/>
                    <a:pt x="662" y="3"/>
                    <a:pt x="663" y="1"/>
                  </a:cubicBezTo>
                  <a:cubicBezTo>
                    <a:pt x="661" y="0"/>
                    <a:pt x="660" y="0"/>
                    <a:pt x="657" y="0"/>
                  </a:cubicBezTo>
                  <a:cubicBezTo>
                    <a:pt x="648" y="0"/>
                    <a:pt x="648" y="3"/>
                    <a:pt x="639" y="3"/>
                  </a:cubicBezTo>
                  <a:cubicBezTo>
                    <a:pt x="630" y="3"/>
                    <a:pt x="630" y="0"/>
                    <a:pt x="621" y="0"/>
                  </a:cubicBezTo>
                  <a:cubicBezTo>
                    <a:pt x="612" y="0"/>
                    <a:pt x="612" y="3"/>
                    <a:pt x="603" y="3"/>
                  </a:cubicBezTo>
                  <a:cubicBezTo>
                    <a:pt x="594" y="3"/>
                    <a:pt x="592" y="0"/>
                    <a:pt x="583" y="0"/>
                  </a:cubicBezTo>
                  <a:cubicBezTo>
                    <a:pt x="574" y="0"/>
                    <a:pt x="574" y="3"/>
                    <a:pt x="565" y="3"/>
                  </a:cubicBezTo>
                  <a:cubicBezTo>
                    <a:pt x="556" y="3"/>
                    <a:pt x="556" y="0"/>
                    <a:pt x="547" y="0"/>
                  </a:cubicBezTo>
                  <a:cubicBezTo>
                    <a:pt x="538" y="0"/>
                    <a:pt x="538" y="3"/>
                    <a:pt x="529" y="3"/>
                  </a:cubicBezTo>
                  <a:cubicBezTo>
                    <a:pt x="523" y="3"/>
                    <a:pt x="521" y="2"/>
                    <a:pt x="517" y="1"/>
                  </a:cubicBezTo>
                  <a:cubicBezTo>
                    <a:pt x="518" y="3"/>
                    <a:pt x="515" y="5"/>
                    <a:pt x="513" y="5"/>
                  </a:cubicBezTo>
                  <a:cubicBezTo>
                    <a:pt x="513" y="2"/>
                    <a:pt x="517" y="3"/>
                    <a:pt x="517" y="1"/>
                  </a:cubicBezTo>
                  <a:cubicBezTo>
                    <a:pt x="515" y="0"/>
                    <a:pt x="514" y="0"/>
                    <a:pt x="511" y="0"/>
                  </a:cubicBezTo>
                  <a:cubicBezTo>
                    <a:pt x="502" y="0"/>
                    <a:pt x="502" y="3"/>
                    <a:pt x="493" y="3"/>
                  </a:cubicBezTo>
                  <a:cubicBezTo>
                    <a:pt x="484" y="3"/>
                    <a:pt x="484" y="0"/>
                    <a:pt x="475" y="0"/>
                  </a:cubicBezTo>
                  <a:cubicBezTo>
                    <a:pt x="466" y="0"/>
                    <a:pt x="466" y="3"/>
                    <a:pt x="457" y="3"/>
                  </a:cubicBezTo>
                  <a:cubicBezTo>
                    <a:pt x="448" y="3"/>
                    <a:pt x="447" y="0"/>
                    <a:pt x="438" y="0"/>
                  </a:cubicBezTo>
                  <a:cubicBezTo>
                    <a:pt x="429" y="0"/>
                    <a:pt x="429" y="3"/>
                    <a:pt x="420" y="3"/>
                  </a:cubicBezTo>
                  <a:cubicBezTo>
                    <a:pt x="411" y="3"/>
                    <a:pt x="411" y="0"/>
                    <a:pt x="401" y="0"/>
                  </a:cubicBezTo>
                  <a:cubicBezTo>
                    <a:pt x="392" y="0"/>
                    <a:pt x="392" y="3"/>
                    <a:pt x="383" y="3"/>
                  </a:cubicBezTo>
                  <a:cubicBezTo>
                    <a:pt x="377" y="3"/>
                    <a:pt x="375" y="2"/>
                    <a:pt x="371" y="1"/>
                  </a:cubicBezTo>
                  <a:cubicBezTo>
                    <a:pt x="372" y="3"/>
                    <a:pt x="369" y="5"/>
                    <a:pt x="368" y="5"/>
                  </a:cubicBezTo>
                  <a:cubicBezTo>
                    <a:pt x="367" y="2"/>
                    <a:pt x="371" y="3"/>
                    <a:pt x="371" y="1"/>
                  </a:cubicBezTo>
                  <a:cubicBezTo>
                    <a:pt x="370" y="0"/>
                    <a:pt x="368" y="0"/>
                    <a:pt x="365" y="0"/>
                  </a:cubicBezTo>
                  <a:cubicBezTo>
                    <a:pt x="356" y="0"/>
                    <a:pt x="356" y="3"/>
                    <a:pt x="347" y="3"/>
                  </a:cubicBezTo>
                  <a:cubicBezTo>
                    <a:pt x="338" y="3"/>
                    <a:pt x="338" y="0"/>
                    <a:pt x="329" y="0"/>
                  </a:cubicBezTo>
                  <a:cubicBezTo>
                    <a:pt x="320" y="0"/>
                    <a:pt x="320" y="3"/>
                    <a:pt x="311" y="3"/>
                  </a:cubicBezTo>
                  <a:cubicBezTo>
                    <a:pt x="302" y="3"/>
                    <a:pt x="301" y="0"/>
                    <a:pt x="292" y="0"/>
                  </a:cubicBezTo>
                  <a:cubicBezTo>
                    <a:pt x="283" y="0"/>
                    <a:pt x="283" y="3"/>
                    <a:pt x="274" y="3"/>
                  </a:cubicBezTo>
                  <a:cubicBezTo>
                    <a:pt x="265" y="3"/>
                    <a:pt x="265" y="0"/>
                    <a:pt x="256" y="0"/>
                  </a:cubicBezTo>
                  <a:cubicBezTo>
                    <a:pt x="247" y="0"/>
                    <a:pt x="247" y="3"/>
                    <a:pt x="238" y="3"/>
                  </a:cubicBezTo>
                  <a:cubicBezTo>
                    <a:pt x="231" y="3"/>
                    <a:pt x="229" y="2"/>
                    <a:pt x="225" y="1"/>
                  </a:cubicBezTo>
                  <a:cubicBezTo>
                    <a:pt x="226" y="3"/>
                    <a:pt x="223" y="5"/>
                    <a:pt x="222" y="5"/>
                  </a:cubicBezTo>
                  <a:cubicBezTo>
                    <a:pt x="222" y="2"/>
                    <a:pt x="225" y="3"/>
                    <a:pt x="225" y="1"/>
                  </a:cubicBezTo>
                  <a:cubicBezTo>
                    <a:pt x="224" y="0"/>
                    <a:pt x="222" y="0"/>
                    <a:pt x="220" y="0"/>
                  </a:cubicBezTo>
                  <a:cubicBezTo>
                    <a:pt x="211" y="0"/>
                    <a:pt x="211" y="3"/>
                    <a:pt x="202" y="3"/>
                  </a:cubicBezTo>
                  <a:cubicBezTo>
                    <a:pt x="193" y="3"/>
                    <a:pt x="193" y="0"/>
                    <a:pt x="184" y="0"/>
                  </a:cubicBezTo>
                  <a:cubicBezTo>
                    <a:pt x="175" y="0"/>
                    <a:pt x="175" y="3"/>
                    <a:pt x="166" y="3"/>
                  </a:cubicBezTo>
                  <a:cubicBezTo>
                    <a:pt x="157" y="3"/>
                    <a:pt x="155" y="0"/>
                    <a:pt x="146" y="0"/>
                  </a:cubicBezTo>
                  <a:cubicBezTo>
                    <a:pt x="137" y="0"/>
                    <a:pt x="137" y="3"/>
                    <a:pt x="128" y="3"/>
                  </a:cubicBezTo>
                  <a:cubicBezTo>
                    <a:pt x="119" y="3"/>
                    <a:pt x="119" y="0"/>
                    <a:pt x="110" y="0"/>
                  </a:cubicBezTo>
                  <a:cubicBezTo>
                    <a:pt x="101" y="0"/>
                    <a:pt x="101" y="3"/>
                    <a:pt x="92" y="3"/>
                  </a:cubicBezTo>
                  <a:cubicBezTo>
                    <a:pt x="85" y="3"/>
                    <a:pt x="83" y="2"/>
                    <a:pt x="79" y="1"/>
                  </a:cubicBezTo>
                  <a:cubicBezTo>
                    <a:pt x="80" y="3"/>
                    <a:pt x="78" y="5"/>
                    <a:pt x="76" y="5"/>
                  </a:cubicBezTo>
                  <a:cubicBezTo>
                    <a:pt x="76" y="2"/>
                    <a:pt x="79" y="3"/>
                    <a:pt x="79" y="1"/>
                  </a:cubicBezTo>
                  <a:cubicBezTo>
                    <a:pt x="78" y="0"/>
                    <a:pt x="76" y="0"/>
                    <a:pt x="74" y="0"/>
                  </a:cubicBezTo>
                  <a:cubicBezTo>
                    <a:pt x="65" y="0"/>
                    <a:pt x="65" y="3"/>
                    <a:pt x="56" y="3"/>
                  </a:cubicBezTo>
                  <a:cubicBezTo>
                    <a:pt x="47" y="3"/>
                    <a:pt x="47" y="0"/>
                    <a:pt x="38" y="0"/>
                  </a:cubicBezTo>
                  <a:cubicBezTo>
                    <a:pt x="29" y="0"/>
                    <a:pt x="29" y="3"/>
                    <a:pt x="20" y="3"/>
                  </a:cubicBezTo>
                  <a:cubicBezTo>
                    <a:pt x="11" y="3"/>
                    <a:pt x="9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7" y="12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3" y="14"/>
                    <a:pt x="16" y="14"/>
                    <a:pt x="20" y="14"/>
                  </a:cubicBezTo>
                  <a:cubicBezTo>
                    <a:pt x="29" y="14"/>
                    <a:pt x="29" y="11"/>
                    <a:pt x="38" y="11"/>
                  </a:cubicBezTo>
                  <a:cubicBezTo>
                    <a:pt x="47" y="11"/>
                    <a:pt x="47" y="14"/>
                    <a:pt x="56" y="14"/>
                  </a:cubicBezTo>
                  <a:cubicBezTo>
                    <a:pt x="65" y="14"/>
                    <a:pt x="65" y="11"/>
                    <a:pt x="74" y="11"/>
                  </a:cubicBezTo>
                  <a:cubicBezTo>
                    <a:pt x="76" y="11"/>
                    <a:pt x="78" y="11"/>
                    <a:pt x="80" y="12"/>
                  </a:cubicBezTo>
                  <a:cubicBezTo>
                    <a:pt x="80" y="11"/>
                    <a:pt x="81" y="11"/>
                    <a:pt x="82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4" y="13"/>
                    <a:pt x="86" y="14"/>
                    <a:pt x="92" y="14"/>
                  </a:cubicBezTo>
                  <a:cubicBezTo>
                    <a:pt x="101" y="14"/>
                    <a:pt x="101" y="11"/>
                    <a:pt x="110" y="11"/>
                  </a:cubicBezTo>
                  <a:cubicBezTo>
                    <a:pt x="119" y="11"/>
                    <a:pt x="119" y="14"/>
                    <a:pt x="128" y="14"/>
                  </a:cubicBezTo>
                  <a:cubicBezTo>
                    <a:pt x="137" y="14"/>
                    <a:pt x="137" y="11"/>
                    <a:pt x="146" y="11"/>
                  </a:cubicBezTo>
                  <a:cubicBezTo>
                    <a:pt x="150" y="11"/>
                    <a:pt x="153" y="12"/>
                    <a:pt x="155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9" y="14"/>
                    <a:pt x="162" y="14"/>
                    <a:pt x="166" y="14"/>
                  </a:cubicBezTo>
                  <a:cubicBezTo>
                    <a:pt x="175" y="14"/>
                    <a:pt x="175" y="11"/>
                    <a:pt x="184" y="11"/>
                  </a:cubicBezTo>
                  <a:cubicBezTo>
                    <a:pt x="193" y="11"/>
                    <a:pt x="193" y="14"/>
                    <a:pt x="202" y="14"/>
                  </a:cubicBezTo>
                  <a:cubicBezTo>
                    <a:pt x="211" y="14"/>
                    <a:pt x="211" y="11"/>
                    <a:pt x="220" y="11"/>
                  </a:cubicBezTo>
                  <a:cubicBezTo>
                    <a:pt x="222" y="11"/>
                    <a:pt x="224" y="11"/>
                    <a:pt x="226" y="12"/>
                  </a:cubicBezTo>
                  <a:cubicBezTo>
                    <a:pt x="226" y="11"/>
                    <a:pt x="227" y="11"/>
                    <a:pt x="228" y="11"/>
                  </a:cubicBezTo>
                  <a:cubicBezTo>
                    <a:pt x="227" y="12"/>
                    <a:pt x="227" y="12"/>
                    <a:pt x="227" y="12"/>
                  </a:cubicBezTo>
                  <a:cubicBezTo>
                    <a:pt x="230" y="13"/>
                    <a:pt x="232" y="14"/>
                    <a:pt x="238" y="14"/>
                  </a:cubicBezTo>
                  <a:cubicBezTo>
                    <a:pt x="247" y="14"/>
                    <a:pt x="247" y="11"/>
                    <a:pt x="256" y="11"/>
                  </a:cubicBezTo>
                  <a:cubicBezTo>
                    <a:pt x="265" y="11"/>
                    <a:pt x="265" y="14"/>
                    <a:pt x="274" y="14"/>
                  </a:cubicBezTo>
                  <a:cubicBezTo>
                    <a:pt x="283" y="14"/>
                    <a:pt x="283" y="11"/>
                    <a:pt x="292" y="11"/>
                  </a:cubicBezTo>
                  <a:cubicBezTo>
                    <a:pt x="296" y="11"/>
                    <a:pt x="299" y="12"/>
                    <a:pt x="301" y="13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5" y="14"/>
                    <a:pt x="307" y="14"/>
                    <a:pt x="311" y="14"/>
                  </a:cubicBezTo>
                  <a:cubicBezTo>
                    <a:pt x="320" y="14"/>
                    <a:pt x="320" y="11"/>
                    <a:pt x="329" y="11"/>
                  </a:cubicBezTo>
                  <a:cubicBezTo>
                    <a:pt x="338" y="11"/>
                    <a:pt x="338" y="14"/>
                    <a:pt x="347" y="14"/>
                  </a:cubicBezTo>
                  <a:cubicBezTo>
                    <a:pt x="356" y="14"/>
                    <a:pt x="356" y="11"/>
                    <a:pt x="365" y="11"/>
                  </a:cubicBezTo>
                  <a:cubicBezTo>
                    <a:pt x="368" y="11"/>
                    <a:pt x="370" y="11"/>
                    <a:pt x="371" y="12"/>
                  </a:cubicBezTo>
                  <a:cubicBezTo>
                    <a:pt x="372" y="11"/>
                    <a:pt x="373" y="11"/>
                    <a:pt x="373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6" y="13"/>
                    <a:pt x="378" y="14"/>
                    <a:pt x="383" y="14"/>
                  </a:cubicBezTo>
                  <a:cubicBezTo>
                    <a:pt x="392" y="14"/>
                    <a:pt x="392" y="11"/>
                    <a:pt x="401" y="11"/>
                  </a:cubicBezTo>
                  <a:cubicBezTo>
                    <a:pt x="411" y="11"/>
                    <a:pt x="411" y="14"/>
                    <a:pt x="420" y="14"/>
                  </a:cubicBezTo>
                  <a:cubicBezTo>
                    <a:pt x="429" y="14"/>
                    <a:pt x="429" y="11"/>
                    <a:pt x="438" y="11"/>
                  </a:cubicBezTo>
                  <a:cubicBezTo>
                    <a:pt x="442" y="11"/>
                    <a:pt x="445" y="12"/>
                    <a:pt x="447" y="13"/>
                  </a:cubicBezTo>
                  <a:cubicBezTo>
                    <a:pt x="448" y="13"/>
                    <a:pt x="448" y="13"/>
                    <a:pt x="448" y="13"/>
                  </a:cubicBezTo>
                  <a:cubicBezTo>
                    <a:pt x="451" y="14"/>
                    <a:pt x="453" y="14"/>
                    <a:pt x="457" y="14"/>
                  </a:cubicBezTo>
                  <a:cubicBezTo>
                    <a:pt x="466" y="14"/>
                    <a:pt x="466" y="11"/>
                    <a:pt x="475" y="11"/>
                  </a:cubicBezTo>
                  <a:cubicBezTo>
                    <a:pt x="484" y="11"/>
                    <a:pt x="484" y="14"/>
                    <a:pt x="493" y="14"/>
                  </a:cubicBezTo>
                  <a:cubicBezTo>
                    <a:pt x="502" y="14"/>
                    <a:pt x="502" y="11"/>
                    <a:pt x="511" y="11"/>
                  </a:cubicBezTo>
                  <a:cubicBezTo>
                    <a:pt x="514" y="11"/>
                    <a:pt x="516" y="11"/>
                    <a:pt x="517" y="12"/>
                  </a:cubicBezTo>
                  <a:cubicBezTo>
                    <a:pt x="518" y="11"/>
                    <a:pt x="518" y="11"/>
                    <a:pt x="519" y="11"/>
                  </a:cubicBezTo>
                  <a:cubicBezTo>
                    <a:pt x="518" y="12"/>
                    <a:pt x="518" y="12"/>
                    <a:pt x="518" y="12"/>
                  </a:cubicBezTo>
                  <a:cubicBezTo>
                    <a:pt x="522" y="13"/>
                    <a:pt x="524" y="14"/>
                    <a:pt x="529" y="14"/>
                  </a:cubicBezTo>
                  <a:cubicBezTo>
                    <a:pt x="538" y="14"/>
                    <a:pt x="538" y="11"/>
                    <a:pt x="547" y="11"/>
                  </a:cubicBezTo>
                  <a:cubicBezTo>
                    <a:pt x="556" y="11"/>
                    <a:pt x="556" y="14"/>
                    <a:pt x="565" y="14"/>
                  </a:cubicBezTo>
                  <a:cubicBezTo>
                    <a:pt x="574" y="14"/>
                    <a:pt x="574" y="11"/>
                    <a:pt x="583" y="11"/>
                  </a:cubicBezTo>
                  <a:cubicBezTo>
                    <a:pt x="588" y="11"/>
                    <a:pt x="590" y="12"/>
                    <a:pt x="593" y="13"/>
                  </a:cubicBezTo>
                  <a:cubicBezTo>
                    <a:pt x="593" y="13"/>
                    <a:pt x="594" y="13"/>
                    <a:pt x="594" y="13"/>
                  </a:cubicBezTo>
                  <a:cubicBezTo>
                    <a:pt x="596" y="14"/>
                    <a:pt x="599" y="14"/>
                    <a:pt x="603" y="14"/>
                  </a:cubicBezTo>
                  <a:cubicBezTo>
                    <a:pt x="612" y="14"/>
                    <a:pt x="612" y="11"/>
                    <a:pt x="621" y="11"/>
                  </a:cubicBezTo>
                  <a:cubicBezTo>
                    <a:pt x="630" y="11"/>
                    <a:pt x="630" y="14"/>
                    <a:pt x="639" y="14"/>
                  </a:cubicBezTo>
                  <a:cubicBezTo>
                    <a:pt x="648" y="14"/>
                    <a:pt x="648" y="11"/>
                    <a:pt x="657" y="11"/>
                  </a:cubicBezTo>
                  <a:cubicBezTo>
                    <a:pt x="660" y="11"/>
                    <a:pt x="662" y="11"/>
                    <a:pt x="663" y="12"/>
                  </a:cubicBezTo>
                  <a:cubicBezTo>
                    <a:pt x="664" y="11"/>
                    <a:pt x="664" y="11"/>
                    <a:pt x="665" y="11"/>
                  </a:cubicBezTo>
                  <a:cubicBezTo>
                    <a:pt x="664" y="12"/>
                    <a:pt x="664" y="12"/>
                    <a:pt x="664" y="12"/>
                  </a:cubicBezTo>
                  <a:cubicBezTo>
                    <a:pt x="667" y="13"/>
                    <a:pt x="669" y="14"/>
                    <a:pt x="675" y="14"/>
                  </a:cubicBezTo>
                  <a:cubicBezTo>
                    <a:pt x="684" y="14"/>
                    <a:pt x="684" y="11"/>
                    <a:pt x="693" y="11"/>
                  </a:cubicBezTo>
                  <a:cubicBezTo>
                    <a:pt x="702" y="11"/>
                    <a:pt x="702" y="14"/>
                    <a:pt x="711" y="14"/>
                  </a:cubicBezTo>
                  <a:cubicBezTo>
                    <a:pt x="720" y="14"/>
                    <a:pt x="720" y="11"/>
                    <a:pt x="729" y="11"/>
                  </a:cubicBezTo>
                  <a:cubicBezTo>
                    <a:pt x="734" y="11"/>
                    <a:pt x="736" y="12"/>
                    <a:pt x="739" y="13"/>
                  </a:cubicBezTo>
                  <a:cubicBezTo>
                    <a:pt x="739" y="13"/>
                    <a:pt x="740" y="13"/>
                    <a:pt x="740" y="13"/>
                  </a:cubicBezTo>
                  <a:cubicBezTo>
                    <a:pt x="742" y="14"/>
                    <a:pt x="745" y="14"/>
                    <a:pt x="749" y="14"/>
                  </a:cubicBezTo>
                  <a:cubicBezTo>
                    <a:pt x="758" y="14"/>
                    <a:pt x="758" y="11"/>
                    <a:pt x="767" y="11"/>
                  </a:cubicBezTo>
                  <a:cubicBezTo>
                    <a:pt x="776" y="11"/>
                    <a:pt x="776" y="14"/>
                    <a:pt x="785" y="14"/>
                  </a:cubicBezTo>
                  <a:cubicBezTo>
                    <a:pt x="794" y="14"/>
                    <a:pt x="794" y="11"/>
                    <a:pt x="803" y="11"/>
                  </a:cubicBezTo>
                  <a:cubicBezTo>
                    <a:pt x="806" y="11"/>
                    <a:pt x="807" y="11"/>
                    <a:pt x="809" y="12"/>
                  </a:cubicBezTo>
                  <a:cubicBezTo>
                    <a:pt x="809" y="11"/>
                    <a:pt x="810" y="11"/>
                    <a:pt x="811" y="11"/>
                  </a:cubicBezTo>
                  <a:cubicBezTo>
                    <a:pt x="810" y="12"/>
                    <a:pt x="810" y="12"/>
                    <a:pt x="810" y="12"/>
                  </a:cubicBezTo>
                  <a:cubicBezTo>
                    <a:pt x="813" y="13"/>
                    <a:pt x="815" y="14"/>
                    <a:pt x="821" y="14"/>
                  </a:cubicBezTo>
                  <a:cubicBezTo>
                    <a:pt x="830" y="14"/>
                    <a:pt x="830" y="11"/>
                    <a:pt x="839" y="11"/>
                  </a:cubicBezTo>
                  <a:cubicBezTo>
                    <a:pt x="848" y="11"/>
                    <a:pt x="848" y="14"/>
                    <a:pt x="857" y="14"/>
                  </a:cubicBezTo>
                  <a:cubicBezTo>
                    <a:pt x="866" y="14"/>
                    <a:pt x="866" y="11"/>
                    <a:pt x="875" y="11"/>
                  </a:cubicBezTo>
                  <a:cubicBezTo>
                    <a:pt x="879" y="11"/>
                    <a:pt x="882" y="12"/>
                    <a:pt x="885" y="13"/>
                  </a:cubicBezTo>
                  <a:cubicBezTo>
                    <a:pt x="885" y="13"/>
                    <a:pt x="885" y="13"/>
                    <a:pt x="886" y="13"/>
                  </a:cubicBezTo>
                  <a:cubicBezTo>
                    <a:pt x="888" y="14"/>
                    <a:pt x="891" y="14"/>
                    <a:pt x="895" y="14"/>
                  </a:cubicBezTo>
                  <a:cubicBezTo>
                    <a:pt x="904" y="14"/>
                    <a:pt x="904" y="11"/>
                    <a:pt x="913" y="11"/>
                  </a:cubicBezTo>
                  <a:cubicBezTo>
                    <a:pt x="922" y="11"/>
                    <a:pt x="922" y="14"/>
                    <a:pt x="931" y="14"/>
                  </a:cubicBezTo>
                  <a:cubicBezTo>
                    <a:pt x="940" y="14"/>
                    <a:pt x="940" y="11"/>
                    <a:pt x="949" y="11"/>
                  </a:cubicBezTo>
                  <a:cubicBezTo>
                    <a:pt x="951" y="11"/>
                    <a:pt x="953" y="11"/>
                    <a:pt x="955" y="12"/>
                  </a:cubicBezTo>
                  <a:cubicBezTo>
                    <a:pt x="955" y="11"/>
                    <a:pt x="956" y="11"/>
                    <a:pt x="957" y="11"/>
                  </a:cubicBezTo>
                  <a:cubicBezTo>
                    <a:pt x="956" y="12"/>
                    <a:pt x="956" y="12"/>
                    <a:pt x="956" y="12"/>
                  </a:cubicBezTo>
                  <a:cubicBezTo>
                    <a:pt x="959" y="13"/>
                    <a:pt x="961" y="14"/>
                    <a:pt x="967" y="14"/>
                  </a:cubicBezTo>
                  <a:cubicBezTo>
                    <a:pt x="976" y="14"/>
                    <a:pt x="976" y="11"/>
                    <a:pt x="985" y="11"/>
                  </a:cubicBezTo>
                  <a:cubicBezTo>
                    <a:pt x="994" y="11"/>
                    <a:pt x="994" y="14"/>
                    <a:pt x="1003" y="14"/>
                  </a:cubicBezTo>
                  <a:cubicBezTo>
                    <a:pt x="1012" y="14"/>
                    <a:pt x="1012" y="11"/>
                    <a:pt x="1021" y="11"/>
                  </a:cubicBezTo>
                  <a:cubicBezTo>
                    <a:pt x="1025" y="11"/>
                    <a:pt x="1028" y="12"/>
                    <a:pt x="1030" y="13"/>
                  </a:cubicBezTo>
                  <a:cubicBezTo>
                    <a:pt x="1031" y="13"/>
                    <a:pt x="1031" y="13"/>
                    <a:pt x="1031" y="13"/>
                  </a:cubicBezTo>
                  <a:cubicBezTo>
                    <a:pt x="1034" y="14"/>
                    <a:pt x="1037" y="14"/>
                    <a:pt x="1041" y="14"/>
                  </a:cubicBezTo>
                  <a:cubicBezTo>
                    <a:pt x="1050" y="14"/>
                    <a:pt x="1050" y="11"/>
                    <a:pt x="1059" y="11"/>
                  </a:cubicBezTo>
                  <a:cubicBezTo>
                    <a:pt x="1068" y="11"/>
                    <a:pt x="1068" y="14"/>
                    <a:pt x="1077" y="14"/>
                  </a:cubicBezTo>
                  <a:cubicBezTo>
                    <a:pt x="1086" y="14"/>
                    <a:pt x="1086" y="11"/>
                    <a:pt x="1095" y="11"/>
                  </a:cubicBezTo>
                  <a:cubicBezTo>
                    <a:pt x="1097" y="11"/>
                    <a:pt x="1099" y="11"/>
                    <a:pt x="1101" y="12"/>
                  </a:cubicBezTo>
                  <a:cubicBezTo>
                    <a:pt x="1101" y="11"/>
                    <a:pt x="1102" y="11"/>
                    <a:pt x="1103" y="11"/>
                  </a:cubicBezTo>
                  <a:cubicBezTo>
                    <a:pt x="1102" y="12"/>
                    <a:pt x="1102" y="12"/>
                    <a:pt x="1102" y="12"/>
                  </a:cubicBezTo>
                  <a:cubicBezTo>
                    <a:pt x="1105" y="13"/>
                    <a:pt x="1107" y="14"/>
                    <a:pt x="1113" y="14"/>
                  </a:cubicBezTo>
                  <a:cubicBezTo>
                    <a:pt x="1122" y="14"/>
                    <a:pt x="1122" y="11"/>
                    <a:pt x="1131" y="11"/>
                  </a:cubicBezTo>
                  <a:cubicBezTo>
                    <a:pt x="1140" y="11"/>
                    <a:pt x="1140" y="14"/>
                    <a:pt x="1149" y="14"/>
                  </a:cubicBezTo>
                  <a:cubicBezTo>
                    <a:pt x="1158" y="14"/>
                    <a:pt x="1158" y="11"/>
                    <a:pt x="1167" y="11"/>
                  </a:cubicBezTo>
                  <a:cubicBezTo>
                    <a:pt x="1171" y="11"/>
                    <a:pt x="1174" y="12"/>
                    <a:pt x="1176" y="13"/>
                  </a:cubicBezTo>
                  <a:cubicBezTo>
                    <a:pt x="1177" y="13"/>
                    <a:pt x="1177" y="13"/>
                    <a:pt x="1177" y="13"/>
                  </a:cubicBezTo>
                  <a:cubicBezTo>
                    <a:pt x="1180" y="14"/>
                    <a:pt x="1182" y="14"/>
                    <a:pt x="1186" y="14"/>
                  </a:cubicBezTo>
                  <a:cubicBezTo>
                    <a:pt x="1195" y="14"/>
                    <a:pt x="1195" y="11"/>
                    <a:pt x="1204" y="11"/>
                  </a:cubicBezTo>
                  <a:cubicBezTo>
                    <a:pt x="1214" y="11"/>
                    <a:pt x="1214" y="14"/>
                    <a:pt x="1223" y="14"/>
                  </a:cubicBezTo>
                  <a:cubicBezTo>
                    <a:pt x="1232" y="14"/>
                    <a:pt x="1232" y="11"/>
                    <a:pt x="1241" y="11"/>
                  </a:cubicBezTo>
                  <a:cubicBezTo>
                    <a:pt x="1243" y="11"/>
                    <a:pt x="1245" y="11"/>
                    <a:pt x="1247" y="12"/>
                  </a:cubicBezTo>
                  <a:cubicBezTo>
                    <a:pt x="1247" y="11"/>
                    <a:pt x="1248" y="11"/>
                    <a:pt x="1249" y="11"/>
                  </a:cubicBezTo>
                  <a:cubicBezTo>
                    <a:pt x="1248" y="12"/>
                    <a:pt x="1248" y="12"/>
                    <a:pt x="1248" y="12"/>
                  </a:cubicBezTo>
                  <a:cubicBezTo>
                    <a:pt x="1251" y="13"/>
                    <a:pt x="1253" y="14"/>
                    <a:pt x="1259" y="14"/>
                  </a:cubicBezTo>
                  <a:cubicBezTo>
                    <a:pt x="1268" y="14"/>
                    <a:pt x="1268" y="11"/>
                    <a:pt x="1277" y="11"/>
                  </a:cubicBezTo>
                  <a:cubicBezTo>
                    <a:pt x="1286" y="11"/>
                    <a:pt x="1286" y="14"/>
                    <a:pt x="1295" y="14"/>
                  </a:cubicBezTo>
                  <a:cubicBezTo>
                    <a:pt x="1304" y="14"/>
                    <a:pt x="1304" y="11"/>
                    <a:pt x="1313" y="11"/>
                  </a:cubicBezTo>
                  <a:cubicBezTo>
                    <a:pt x="1317" y="11"/>
                    <a:pt x="1320" y="12"/>
                    <a:pt x="1322" y="13"/>
                  </a:cubicBezTo>
                  <a:cubicBezTo>
                    <a:pt x="1323" y="13"/>
                    <a:pt x="1323" y="13"/>
                    <a:pt x="1323" y="13"/>
                  </a:cubicBezTo>
                  <a:cubicBezTo>
                    <a:pt x="1326" y="14"/>
                    <a:pt x="1328" y="14"/>
                    <a:pt x="1332" y="14"/>
                  </a:cubicBezTo>
                  <a:cubicBezTo>
                    <a:pt x="1341" y="14"/>
                    <a:pt x="1341" y="11"/>
                    <a:pt x="1350" y="11"/>
                  </a:cubicBezTo>
                  <a:cubicBezTo>
                    <a:pt x="1359" y="11"/>
                    <a:pt x="1359" y="14"/>
                    <a:pt x="1368" y="14"/>
                  </a:cubicBezTo>
                  <a:cubicBezTo>
                    <a:pt x="1377" y="14"/>
                    <a:pt x="1377" y="11"/>
                    <a:pt x="1386" y="11"/>
                  </a:cubicBezTo>
                  <a:cubicBezTo>
                    <a:pt x="1389" y="11"/>
                    <a:pt x="1391" y="11"/>
                    <a:pt x="1392" y="12"/>
                  </a:cubicBezTo>
                  <a:cubicBezTo>
                    <a:pt x="1393" y="11"/>
                    <a:pt x="1393" y="11"/>
                    <a:pt x="1394" y="11"/>
                  </a:cubicBezTo>
                  <a:cubicBezTo>
                    <a:pt x="1393" y="12"/>
                    <a:pt x="1393" y="12"/>
                    <a:pt x="1393" y="12"/>
                  </a:cubicBezTo>
                  <a:cubicBezTo>
                    <a:pt x="1397" y="13"/>
                    <a:pt x="1399" y="14"/>
                    <a:pt x="1404" y="14"/>
                  </a:cubicBezTo>
                  <a:cubicBezTo>
                    <a:pt x="1413" y="14"/>
                    <a:pt x="1413" y="11"/>
                    <a:pt x="1422" y="11"/>
                  </a:cubicBezTo>
                  <a:cubicBezTo>
                    <a:pt x="1431" y="11"/>
                    <a:pt x="1431" y="14"/>
                    <a:pt x="1440" y="14"/>
                  </a:cubicBezTo>
                  <a:cubicBezTo>
                    <a:pt x="1449" y="14"/>
                    <a:pt x="1449" y="11"/>
                    <a:pt x="1458" y="11"/>
                  </a:cubicBezTo>
                  <a:cubicBezTo>
                    <a:pt x="1463" y="11"/>
                    <a:pt x="1465" y="12"/>
                    <a:pt x="1468" y="13"/>
                  </a:cubicBezTo>
                  <a:cubicBezTo>
                    <a:pt x="1468" y="13"/>
                    <a:pt x="1469" y="13"/>
                    <a:pt x="1469" y="13"/>
                  </a:cubicBezTo>
                  <a:cubicBezTo>
                    <a:pt x="1471" y="14"/>
                    <a:pt x="1474" y="14"/>
                    <a:pt x="1478" y="14"/>
                  </a:cubicBezTo>
                  <a:cubicBezTo>
                    <a:pt x="1487" y="14"/>
                    <a:pt x="1487" y="11"/>
                    <a:pt x="1496" y="11"/>
                  </a:cubicBezTo>
                  <a:cubicBezTo>
                    <a:pt x="1505" y="11"/>
                    <a:pt x="1505" y="14"/>
                    <a:pt x="1514" y="14"/>
                  </a:cubicBezTo>
                  <a:cubicBezTo>
                    <a:pt x="1523" y="14"/>
                    <a:pt x="1523" y="11"/>
                    <a:pt x="1532" y="11"/>
                  </a:cubicBezTo>
                  <a:cubicBezTo>
                    <a:pt x="1535" y="11"/>
                    <a:pt x="1537" y="11"/>
                    <a:pt x="1538" y="12"/>
                  </a:cubicBezTo>
                  <a:cubicBezTo>
                    <a:pt x="1539" y="11"/>
                    <a:pt x="1539" y="11"/>
                    <a:pt x="1540" y="11"/>
                  </a:cubicBezTo>
                  <a:cubicBezTo>
                    <a:pt x="1539" y="12"/>
                    <a:pt x="1539" y="12"/>
                    <a:pt x="1539" y="12"/>
                  </a:cubicBezTo>
                  <a:cubicBezTo>
                    <a:pt x="1542" y="13"/>
                    <a:pt x="1544" y="14"/>
                    <a:pt x="1550" y="14"/>
                  </a:cubicBezTo>
                  <a:cubicBezTo>
                    <a:pt x="1559" y="14"/>
                    <a:pt x="1559" y="11"/>
                    <a:pt x="1568" y="11"/>
                  </a:cubicBezTo>
                  <a:cubicBezTo>
                    <a:pt x="1577" y="11"/>
                    <a:pt x="1577" y="14"/>
                    <a:pt x="1586" y="14"/>
                  </a:cubicBezTo>
                  <a:cubicBezTo>
                    <a:pt x="1595" y="14"/>
                    <a:pt x="1595" y="11"/>
                    <a:pt x="1604" y="11"/>
                  </a:cubicBezTo>
                  <a:cubicBezTo>
                    <a:pt x="1609" y="11"/>
                    <a:pt x="1611" y="12"/>
                    <a:pt x="1614" y="13"/>
                  </a:cubicBezTo>
                  <a:cubicBezTo>
                    <a:pt x="1614" y="13"/>
                    <a:pt x="1615" y="13"/>
                    <a:pt x="1615" y="13"/>
                  </a:cubicBezTo>
                  <a:cubicBezTo>
                    <a:pt x="1617" y="14"/>
                    <a:pt x="1620" y="14"/>
                    <a:pt x="1624" y="14"/>
                  </a:cubicBezTo>
                  <a:cubicBezTo>
                    <a:pt x="1633" y="14"/>
                    <a:pt x="1633" y="11"/>
                    <a:pt x="1642" y="11"/>
                  </a:cubicBezTo>
                  <a:cubicBezTo>
                    <a:pt x="1651" y="11"/>
                    <a:pt x="1651" y="14"/>
                    <a:pt x="1660" y="14"/>
                  </a:cubicBezTo>
                  <a:cubicBezTo>
                    <a:pt x="1669" y="14"/>
                    <a:pt x="1669" y="11"/>
                    <a:pt x="1678" y="11"/>
                  </a:cubicBezTo>
                  <a:cubicBezTo>
                    <a:pt x="1681" y="11"/>
                    <a:pt x="1682" y="11"/>
                    <a:pt x="1684" y="12"/>
                  </a:cubicBezTo>
                  <a:cubicBezTo>
                    <a:pt x="1685" y="11"/>
                    <a:pt x="1685" y="11"/>
                    <a:pt x="1686" y="11"/>
                  </a:cubicBezTo>
                  <a:cubicBezTo>
                    <a:pt x="1685" y="12"/>
                    <a:pt x="1685" y="12"/>
                    <a:pt x="1685" y="12"/>
                  </a:cubicBezTo>
                  <a:cubicBezTo>
                    <a:pt x="1688" y="13"/>
                    <a:pt x="1690" y="14"/>
                    <a:pt x="1696" y="14"/>
                  </a:cubicBezTo>
                  <a:cubicBezTo>
                    <a:pt x="1705" y="14"/>
                    <a:pt x="1705" y="11"/>
                    <a:pt x="1714" y="11"/>
                  </a:cubicBezTo>
                  <a:cubicBezTo>
                    <a:pt x="1723" y="11"/>
                    <a:pt x="1723" y="14"/>
                    <a:pt x="1732" y="14"/>
                  </a:cubicBezTo>
                  <a:cubicBezTo>
                    <a:pt x="1741" y="14"/>
                    <a:pt x="1741" y="11"/>
                    <a:pt x="1750" y="11"/>
                  </a:cubicBezTo>
                  <a:cubicBezTo>
                    <a:pt x="1754" y="11"/>
                    <a:pt x="1757" y="12"/>
                    <a:pt x="1760" y="13"/>
                  </a:cubicBezTo>
                  <a:cubicBezTo>
                    <a:pt x="1760" y="13"/>
                    <a:pt x="1760" y="13"/>
                    <a:pt x="1761" y="13"/>
                  </a:cubicBezTo>
                  <a:cubicBezTo>
                    <a:pt x="1763" y="14"/>
                    <a:pt x="1766" y="14"/>
                    <a:pt x="1770" y="14"/>
                  </a:cubicBezTo>
                  <a:cubicBezTo>
                    <a:pt x="1779" y="14"/>
                    <a:pt x="1779" y="11"/>
                    <a:pt x="1788" y="11"/>
                  </a:cubicBezTo>
                  <a:cubicBezTo>
                    <a:pt x="1797" y="11"/>
                    <a:pt x="1797" y="14"/>
                    <a:pt x="1806" y="14"/>
                  </a:cubicBezTo>
                  <a:cubicBezTo>
                    <a:pt x="1815" y="14"/>
                    <a:pt x="1815" y="11"/>
                    <a:pt x="1824" y="11"/>
                  </a:cubicBezTo>
                  <a:cubicBezTo>
                    <a:pt x="1826" y="11"/>
                    <a:pt x="1828" y="11"/>
                    <a:pt x="1830" y="12"/>
                  </a:cubicBezTo>
                  <a:cubicBezTo>
                    <a:pt x="1830" y="11"/>
                    <a:pt x="1831" y="11"/>
                    <a:pt x="1832" y="11"/>
                  </a:cubicBezTo>
                  <a:cubicBezTo>
                    <a:pt x="1831" y="12"/>
                    <a:pt x="1831" y="12"/>
                    <a:pt x="1831" y="12"/>
                  </a:cubicBezTo>
                  <a:cubicBezTo>
                    <a:pt x="1834" y="13"/>
                    <a:pt x="1836" y="14"/>
                    <a:pt x="1842" y="14"/>
                  </a:cubicBezTo>
                  <a:cubicBezTo>
                    <a:pt x="1851" y="14"/>
                    <a:pt x="1851" y="11"/>
                    <a:pt x="1860" y="11"/>
                  </a:cubicBezTo>
                  <a:cubicBezTo>
                    <a:pt x="1869" y="11"/>
                    <a:pt x="1869" y="14"/>
                    <a:pt x="1878" y="14"/>
                  </a:cubicBezTo>
                  <a:cubicBezTo>
                    <a:pt x="1887" y="14"/>
                    <a:pt x="1887" y="11"/>
                    <a:pt x="1896" y="11"/>
                  </a:cubicBezTo>
                  <a:cubicBezTo>
                    <a:pt x="1900" y="11"/>
                    <a:pt x="1903" y="12"/>
                    <a:pt x="1906" y="13"/>
                  </a:cubicBezTo>
                  <a:cubicBezTo>
                    <a:pt x="1906" y="13"/>
                    <a:pt x="1906" y="13"/>
                    <a:pt x="1906" y="13"/>
                  </a:cubicBezTo>
                  <a:cubicBezTo>
                    <a:pt x="1909" y="14"/>
                    <a:pt x="1912" y="14"/>
                    <a:pt x="1916" y="14"/>
                  </a:cubicBezTo>
                  <a:cubicBezTo>
                    <a:pt x="1925" y="14"/>
                    <a:pt x="1925" y="11"/>
                    <a:pt x="1934" y="11"/>
                  </a:cubicBezTo>
                  <a:cubicBezTo>
                    <a:pt x="1943" y="11"/>
                    <a:pt x="1943" y="14"/>
                    <a:pt x="1952" y="14"/>
                  </a:cubicBezTo>
                  <a:cubicBezTo>
                    <a:pt x="1961" y="14"/>
                    <a:pt x="1961" y="11"/>
                    <a:pt x="1970" y="11"/>
                  </a:cubicBezTo>
                  <a:cubicBezTo>
                    <a:pt x="1972" y="11"/>
                    <a:pt x="1974" y="11"/>
                    <a:pt x="1976" y="12"/>
                  </a:cubicBezTo>
                  <a:cubicBezTo>
                    <a:pt x="1976" y="11"/>
                    <a:pt x="1977" y="11"/>
                    <a:pt x="1978" y="11"/>
                  </a:cubicBezTo>
                  <a:cubicBezTo>
                    <a:pt x="1977" y="12"/>
                    <a:pt x="1977" y="12"/>
                    <a:pt x="1977" y="12"/>
                  </a:cubicBezTo>
                  <a:cubicBezTo>
                    <a:pt x="1980" y="13"/>
                    <a:pt x="1982" y="14"/>
                    <a:pt x="1988" y="14"/>
                  </a:cubicBezTo>
                  <a:cubicBezTo>
                    <a:pt x="1997" y="14"/>
                    <a:pt x="1997" y="11"/>
                    <a:pt x="2006" y="11"/>
                  </a:cubicBezTo>
                  <a:cubicBezTo>
                    <a:pt x="2015" y="11"/>
                    <a:pt x="2015" y="14"/>
                    <a:pt x="2024" y="14"/>
                  </a:cubicBezTo>
                  <a:cubicBezTo>
                    <a:pt x="2033" y="14"/>
                    <a:pt x="2033" y="11"/>
                    <a:pt x="2042" y="11"/>
                  </a:cubicBezTo>
                  <a:cubicBezTo>
                    <a:pt x="2046" y="11"/>
                    <a:pt x="2049" y="12"/>
                    <a:pt x="2051" y="13"/>
                  </a:cubicBezTo>
                  <a:cubicBezTo>
                    <a:pt x="2052" y="13"/>
                    <a:pt x="2052" y="13"/>
                    <a:pt x="2052" y="13"/>
                  </a:cubicBezTo>
                  <a:cubicBezTo>
                    <a:pt x="2055" y="14"/>
                    <a:pt x="2057" y="14"/>
                    <a:pt x="2062" y="14"/>
                  </a:cubicBezTo>
                  <a:cubicBezTo>
                    <a:pt x="2071" y="14"/>
                    <a:pt x="2071" y="11"/>
                    <a:pt x="2080" y="11"/>
                  </a:cubicBezTo>
                  <a:cubicBezTo>
                    <a:pt x="2089" y="11"/>
                    <a:pt x="2089" y="14"/>
                    <a:pt x="2098" y="14"/>
                  </a:cubicBezTo>
                  <a:cubicBezTo>
                    <a:pt x="2107" y="14"/>
                    <a:pt x="2107" y="11"/>
                    <a:pt x="2116" y="11"/>
                  </a:cubicBezTo>
                  <a:cubicBezTo>
                    <a:pt x="2118" y="11"/>
                    <a:pt x="2120" y="11"/>
                    <a:pt x="2122" y="12"/>
                  </a:cubicBezTo>
                  <a:cubicBezTo>
                    <a:pt x="2122" y="11"/>
                    <a:pt x="2123" y="11"/>
                    <a:pt x="2124" y="11"/>
                  </a:cubicBezTo>
                  <a:cubicBezTo>
                    <a:pt x="2123" y="12"/>
                    <a:pt x="2123" y="12"/>
                    <a:pt x="2123" y="12"/>
                  </a:cubicBezTo>
                  <a:cubicBezTo>
                    <a:pt x="2126" y="13"/>
                    <a:pt x="2128" y="14"/>
                    <a:pt x="2134" y="14"/>
                  </a:cubicBezTo>
                  <a:cubicBezTo>
                    <a:pt x="2143" y="14"/>
                    <a:pt x="2143" y="11"/>
                    <a:pt x="2152" y="11"/>
                  </a:cubicBezTo>
                  <a:cubicBezTo>
                    <a:pt x="2161" y="11"/>
                    <a:pt x="2161" y="14"/>
                    <a:pt x="2170" y="14"/>
                  </a:cubicBezTo>
                  <a:cubicBezTo>
                    <a:pt x="2179" y="14"/>
                    <a:pt x="2179" y="11"/>
                    <a:pt x="2188" y="11"/>
                  </a:cubicBezTo>
                  <a:cubicBezTo>
                    <a:pt x="2192" y="11"/>
                    <a:pt x="2195" y="12"/>
                    <a:pt x="2197" y="13"/>
                  </a:cubicBezTo>
                  <a:cubicBezTo>
                    <a:pt x="2198" y="13"/>
                    <a:pt x="2198" y="13"/>
                    <a:pt x="2198" y="13"/>
                  </a:cubicBezTo>
                  <a:cubicBezTo>
                    <a:pt x="2201" y="14"/>
                    <a:pt x="2203" y="14"/>
                    <a:pt x="2207" y="14"/>
                  </a:cubicBezTo>
                  <a:cubicBezTo>
                    <a:pt x="2216" y="14"/>
                    <a:pt x="2216" y="11"/>
                    <a:pt x="2225" y="11"/>
                  </a:cubicBezTo>
                  <a:cubicBezTo>
                    <a:pt x="2234" y="11"/>
                    <a:pt x="2234" y="14"/>
                    <a:pt x="2243" y="14"/>
                  </a:cubicBezTo>
                  <a:cubicBezTo>
                    <a:pt x="2252" y="14"/>
                    <a:pt x="2252" y="11"/>
                    <a:pt x="2261" y="11"/>
                  </a:cubicBezTo>
                  <a:cubicBezTo>
                    <a:pt x="2264" y="11"/>
                    <a:pt x="2266" y="11"/>
                    <a:pt x="2267" y="12"/>
                  </a:cubicBezTo>
                  <a:cubicBezTo>
                    <a:pt x="2268" y="11"/>
                    <a:pt x="2268" y="11"/>
                    <a:pt x="2269" y="11"/>
                  </a:cubicBezTo>
                  <a:cubicBezTo>
                    <a:pt x="2269" y="12"/>
                    <a:pt x="2269" y="12"/>
                    <a:pt x="2269" y="12"/>
                  </a:cubicBezTo>
                  <a:cubicBezTo>
                    <a:pt x="2272" y="13"/>
                    <a:pt x="2274" y="14"/>
                    <a:pt x="2279" y="14"/>
                  </a:cubicBezTo>
                  <a:cubicBezTo>
                    <a:pt x="2288" y="14"/>
                    <a:pt x="2288" y="11"/>
                    <a:pt x="2297" y="11"/>
                  </a:cubicBezTo>
                  <a:cubicBezTo>
                    <a:pt x="2306" y="11"/>
                    <a:pt x="2306" y="14"/>
                    <a:pt x="2315" y="14"/>
                  </a:cubicBezTo>
                  <a:cubicBezTo>
                    <a:pt x="2324" y="14"/>
                    <a:pt x="2324" y="11"/>
                    <a:pt x="2333" y="11"/>
                  </a:cubicBezTo>
                  <a:cubicBezTo>
                    <a:pt x="2338" y="11"/>
                    <a:pt x="2340" y="12"/>
                    <a:pt x="2343" y="13"/>
                  </a:cubicBezTo>
                  <a:cubicBezTo>
                    <a:pt x="2343" y="13"/>
                    <a:pt x="2344" y="13"/>
                    <a:pt x="2344" y="13"/>
                  </a:cubicBezTo>
                  <a:cubicBezTo>
                    <a:pt x="2346" y="14"/>
                    <a:pt x="2349" y="14"/>
                    <a:pt x="2353" y="14"/>
                  </a:cubicBezTo>
                  <a:cubicBezTo>
                    <a:pt x="2362" y="14"/>
                    <a:pt x="2362" y="11"/>
                    <a:pt x="2371" y="11"/>
                  </a:cubicBezTo>
                  <a:cubicBezTo>
                    <a:pt x="2380" y="11"/>
                    <a:pt x="2380" y="14"/>
                    <a:pt x="2389" y="14"/>
                  </a:cubicBezTo>
                  <a:cubicBezTo>
                    <a:pt x="2398" y="14"/>
                    <a:pt x="2398" y="11"/>
                    <a:pt x="2407" y="11"/>
                  </a:cubicBezTo>
                  <a:cubicBezTo>
                    <a:pt x="2410" y="11"/>
                    <a:pt x="2412" y="11"/>
                    <a:pt x="2413" y="12"/>
                  </a:cubicBezTo>
                  <a:cubicBezTo>
                    <a:pt x="2414" y="11"/>
                    <a:pt x="2414" y="11"/>
                    <a:pt x="2415" y="11"/>
                  </a:cubicBezTo>
                  <a:cubicBezTo>
                    <a:pt x="2414" y="12"/>
                    <a:pt x="2414" y="12"/>
                    <a:pt x="2414" y="12"/>
                  </a:cubicBezTo>
                  <a:cubicBezTo>
                    <a:pt x="2417" y="13"/>
                    <a:pt x="2420" y="14"/>
                    <a:pt x="2425" y="14"/>
                  </a:cubicBezTo>
                  <a:cubicBezTo>
                    <a:pt x="2434" y="14"/>
                    <a:pt x="2434" y="11"/>
                    <a:pt x="2443" y="11"/>
                  </a:cubicBezTo>
                  <a:cubicBezTo>
                    <a:pt x="2452" y="11"/>
                    <a:pt x="2452" y="14"/>
                    <a:pt x="2461" y="14"/>
                  </a:cubicBezTo>
                  <a:cubicBezTo>
                    <a:pt x="2470" y="14"/>
                    <a:pt x="2470" y="11"/>
                    <a:pt x="2479" y="11"/>
                  </a:cubicBezTo>
                  <a:cubicBezTo>
                    <a:pt x="2484" y="11"/>
                    <a:pt x="2486" y="12"/>
                    <a:pt x="2489" y="13"/>
                  </a:cubicBezTo>
                  <a:cubicBezTo>
                    <a:pt x="2489" y="13"/>
                    <a:pt x="2490" y="13"/>
                    <a:pt x="2490" y="13"/>
                  </a:cubicBezTo>
                  <a:cubicBezTo>
                    <a:pt x="2492" y="14"/>
                    <a:pt x="2495" y="14"/>
                    <a:pt x="2499" y="14"/>
                  </a:cubicBezTo>
                  <a:cubicBezTo>
                    <a:pt x="2508" y="14"/>
                    <a:pt x="2508" y="11"/>
                    <a:pt x="2517" y="11"/>
                  </a:cubicBezTo>
                  <a:cubicBezTo>
                    <a:pt x="2526" y="11"/>
                    <a:pt x="2526" y="14"/>
                    <a:pt x="2535" y="14"/>
                  </a:cubicBezTo>
                  <a:cubicBezTo>
                    <a:pt x="2544" y="14"/>
                    <a:pt x="2544" y="11"/>
                    <a:pt x="2553" y="11"/>
                  </a:cubicBezTo>
                  <a:cubicBezTo>
                    <a:pt x="2556" y="11"/>
                    <a:pt x="2558" y="11"/>
                    <a:pt x="2559" y="12"/>
                  </a:cubicBezTo>
                  <a:cubicBezTo>
                    <a:pt x="2560" y="11"/>
                    <a:pt x="2560" y="11"/>
                    <a:pt x="2561" y="11"/>
                  </a:cubicBezTo>
                  <a:cubicBezTo>
                    <a:pt x="2560" y="12"/>
                    <a:pt x="2560" y="12"/>
                    <a:pt x="2560" y="12"/>
                  </a:cubicBezTo>
                  <a:cubicBezTo>
                    <a:pt x="2563" y="13"/>
                    <a:pt x="2565" y="14"/>
                    <a:pt x="2571" y="14"/>
                  </a:cubicBezTo>
                  <a:cubicBezTo>
                    <a:pt x="2580" y="14"/>
                    <a:pt x="2580" y="11"/>
                    <a:pt x="2589" y="11"/>
                  </a:cubicBezTo>
                  <a:cubicBezTo>
                    <a:pt x="2598" y="11"/>
                    <a:pt x="2598" y="14"/>
                    <a:pt x="2607" y="14"/>
                  </a:cubicBezTo>
                  <a:cubicBezTo>
                    <a:pt x="2616" y="14"/>
                    <a:pt x="2616" y="11"/>
                    <a:pt x="2625" y="11"/>
                  </a:cubicBezTo>
                  <a:cubicBezTo>
                    <a:pt x="2629" y="11"/>
                    <a:pt x="2632" y="12"/>
                    <a:pt x="2635" y="13"/>
                  </a:cubicBezTo>
                  <a:cubicBezTo>
                    <a:pt x="2635" y="13"/>
                    <a:pt x="2635" y="13"/>
                    <a:pt x="2636" y="13"/>
                  </a:cubicBezTo>
                  <a:cubicBezTo>
                    <a:pt x="2638" y="14"/>
                    <a:pt x="2641" y="14"/>
                    <a:pt x="2645" y="14"/>
                  </a:cubicBezTo>
                  <a:cubicBezTo>
                    <a:pt x="2654" y="14"/>
                    <a:pt x="2654" y="11"/>
                    <a:pt x="2663" y="11"/>
                  </a:cubicBezTo>
                  <a:cubicBezTo>
                    <a:pt x="2672" y="11"/>
                    <a:pt x="2672" y="14"/>
                    <a:pt x="2681" y="14"/>
                  </a:cubicBezTo>
                  <a:cubicBezTo>
                    <a:pt x="2690" y="14"/>
                    <a:pt x="2690" y="11"/>
                    <a:pt x="2699" y="11"/>
                  </a:cubicBezTo>
                  <a:cubicBezTo>
                    <a:pt x="2701" y="11"/>
                    <a:pt x="2703" y="11"/>
                    <a:pt x="2705" y="12"/>
                  </a:cubicBezTo>
                  <a:cubicBezTo>
                    <a:pt x="2705" y="11"/>
                    <a:pt x="2706" y="11"/>
                    <a:pt x="2707" y="11"/>
                  </a:cubicBezTo>
                  <a:cubicBezTo>
                    <a:pt x="2706" y="12"/>
                    <a:pt x="2706" y="12"/>
                    <a:pt x="2706" y="12"/>
                  </a:cubicBezTo>
                  <a:cubicBezTo>
                    <a:pt x="2709" y="13"/>
                    <a:pt x="2711" y="14"/>
                    <a:pt x="2717" y="14"/>
                  </a:cubicBezTo>
                  <a:cubicBezTo>
                    <a:pt x="2726" y="14"/>
                    <a:pt x="2726" y="11"/>
                    <a:pt x="2735" y="11"/>
                  </a:cubicBezTo>
                  <a:cubicBezTo>
                    <a:pt x="2744" y="11"/>
                    <a:pt x="2744" y="14"/>
                    <a:pt x="2753" y="14"/>
                  </a:cubicBezTo>
                  <a:cubicBezTo>
                    <a:pt x="2762" y="14"/>
                    <a:pt x="2762" y="11"/>
                    <a:pt x="2771" y="11"/>
                  </a:cubicBezTo>
                  <a:cubicBezTo>
                    <a:pt x="2775" y="11"/>
                    <a:pt x="2778" y="12"/>
                    <a:pt x="2781" y="13"/>
                  </a:cubicBezTo>
                  <a:cubicBezTo>
                    <a:pt x="2781" y="13"/>
                    <a:pt x="2781" y="13"/>
                    <a:pt x="2781" y="13"/>
                  </a:cubicBezTo>
                  <a:cubicBezTo>
                    <a:pt x="2784" y="14"/>
                    <a:pt x="2787" y="14"/>
                    <a:pt x="2791" y="14"/>
                  </a:cubicBezTo>
                  <a:cubicBezTo>
                    <a:pt x="2800" y="14"/>
                    <a:pt x="2800" y="11"/>
                    <a:pt x="2809" y="11"/>
                  </a:cubicBezTo>
                  <a:cubicBezTo>
                    <a:pt x="2818" y="11"/>
                    <a:pt x="2818" y="14"/>
                    <a:pt x="2827" y="14"/>
                  </a:cubicBezTo>
                  <a:cubicBezTo>
                    <a:pt x="2836" y="14"/>
                    <a:pt x="2836" y="11"/>
                    <a:pt x="2845" y="11"/>
                  </a:cubicBezTo>
                  <a:cubicBezTo>
                    <a:pt x="2847" y="11"/>
                    <a:pt x="2849" y="11"/>
                    <a:pt x="2851" y="12"/>
                  </a:cubicBezTo>
                  <a:cubicBezTo>
                    <a:pt x="2851" y="11"/>
                    <a:pt x="2852" y="11"/>
                    <a:pt x="2853" y="11"/>
                  </a:cubicBezTo>
                  <a:cubicBezTo>
                    <a:pt x="2852" y="12"/>
                    <a:pt x="2852" y="12"/>
                    <a:pt x="2852" y="12"/>
                  </a:cubicBezTo>
                  <a:cubicBezTo>
                    <a:pt x="2855" y="13"/>
                    <a:pt x="2857" y="14"/>
                    <a:pt x="2863" y="14"/>
                  </a:cubicBezTo>
                  <a:cubicBezTo>
                    <a:pt x="2872" y="14"/>
                    <a:pt x="2872" y="11"/>
                    <a:pt x="2881" y="11"/>
                  </a:cubicBezTo>
                  <a:cubicBezTo>
                    <a:pt x="2890" y="11"/>
                    <a:pt x="2890" y="14"/>
                    <a:pt x="2899" y="14"/>
                  </a:cubicBezTo>
                  <a:cubicBezTo>
                    <a:pt x="2908" y="14"/>
                    <a:pt x="2908" y="11"/>
                    <a:pt x="2917" y="11"/>
                  </a:cubicBezTo>
                  <a:cubicBezTo>
                    <a:pt x="2921" y="11"/>
                    <a:pt x="2924" y="12"/>
                    <a:pt x="2926" y="13"/>
                  </a:cubicBezTo>
                  <a:cubicBezTo>
                    <a:pt x="2927" y="13"/>
                    <a:pt x="2927" y="13"/>
                    <a:pt x="2927" y="13"/>
                  </a:cubicBezTo>
                  <a:cubicBezTo>
                    <a:pt x="2930" y="14"/>
                    <a:pt x="2932" y="14"/>
                    <a:pt x="2937" y="14"/>
                  </a:cubicBezTo>
                  <a:cubicBezTo>
                    <a:pt x="2946" y="14"/>
                    <a:pt x="2946" y="11"/>
                    <a:pt x="2955" y="11"/>
                  </a:cubicBezTo>
                  <a:cubicBezTo>
                    <a:pt x="2964" y="11"/>
                    <a:pt x="2964" y="14"/>
                    <a:pt x="2973" y="14"/>
                  </a:cubicBezTo>
                  <a:cubicBezTo>
                    <a:pt x="2982" y="14"/>
                    <a:pt x="2982" y="11"/>
                    <a:pt x="2991" y="11"/>
                  </a:cubicBezTo>
                  <a:cubicBezTo>
                    <a:pt x="2993" y="11"/>
                    <a:pt x="2995" y="11"/>
                    <a:pt x="2997" y="12"/>
                  </a:cubicBezTo>
                  <a:cubicBezTo>
                    <a:pt x="2997" y="11"/>
                    <a:pt x="2998" y="11"/>
                    <a:pt x="2999" y="11"/>
                  </a:cubicBezTo>
                  <a:cubicBezTo>
                    <a:pt x="2998" y="12"/>
                    <a:pt x="2998" y="12"/>
                    <a:pt x="2998" y="12"/>
                  </a:cubicBezTo>
                  <a:cubicBezTo>
                    <a:pt x="3001" y="13"/>
                    <a:pt x="3003" y="14"/>
                    <a:pt x="3009" y="14"/>
                  </a:cubicBezTo>
                  <a:cubicBezTo>
                    <a:pt x="3018" y="14"/>
                    <a:pt x="3018" y="11"/>
                    <a:pt x="3027" y="11"/>
                  </a:cubicBezTo>
                  <a:cubicBezTo>
                    <a:pt x="3036" y="11"/>
                    <a:pt x="3036" y="14"/>
                    <a:pt x="3045" y="14"/>
                  </a:cubicBezTo>
                  <a:cubicBezTo>
                    <a:pt x="3054" y="14"/>
                    <a:pt x="3054" y="11"/>
                    <a:pt x="3063" y="11"/>
                  </a:cubicBezTo>
                  <a:cubicBezTo>
                    <a:pt x="3067" y="11"/>
                    <a:pt x="3070" y="12"/>
                    <a:pt x="3072" y="13"/>
                  </a:cubicBezTo>
                  <a:cubicBezTo>
                    <a:pt x="3073" y="13"/>
                    <a:pt x="3073" y="13"/>
                    <a:pt x="3073" y="13"/>
                  </a:cubicBezTo>
                  <a:cubicBezTo>
                    <a:pt x="3076" y="14"/>
                    <a:pt x="3078" y="14"/>
                    <a:pt x="3082" y="14"/>
                  </a:cubicBezTo>
                  <a:cubicBezTo>
                    <a:pt x="3091" y="14"/>
                    <a:pt x="3091" y="11"/>
                    <a:pt x="3100" y="11"/>
                  </a:cubicBezTo>
                  <a:cubicBezTo>
                    <a:pt x="3109" y="11"/>
                    <a:pt x="3109" y="14"/>
                    <a:pt x="3118" y="14"/>
                  </a:cubicBezTo>
                  <a:cubicBezTo>
                    <a:pt x="3127" y="14"/>
                    <a:pt x="3127" y="11"/>
                    <a:pt x="3136" y="11"/>
                  </a:cubicBezTo>
                  <a:cubicBezTo>
                    <a:pt x="3139" y="11"/>
                    <a:pt x="3141" y="11"/>
                    <a:pt x="3142" y="12"/>
                  </a:cubicBezTo>
                  <a:cubicBezTo>
                    <a:pt x="3143" y="11"/>
                    <a:pt x="3143" y="11"/>
                    <a:pt x="3144" y="11"/>
                  </a:cubicBezTo>
                  <a:cubicBezTo>
                    <a:pt x="3144" y="12"/>
                    <a:pt x="3144" y="12"/>
                    <a:pt x="3144" y="12"/>
                  </a:cubicBezTo>
                  <a:cubicBezTo>
                    <a:pt x="3147" y="13"/>
                    <a:pt x="3149" y="14"/>
                    <a:pt x="3154" y="14"/>
                  </a:cubicBezTo>
                  <a:cubicBezTo>
                    <a:pt x="3163" y="14"/>
                    <a:pt x="3163" y="11"/>
                    <a:pt x="3172" y="11"/>
                  </a:cubicBezTo>
                  <a:cubicBezTo>
                    <a:pt x="3181" y="11"/>
                    <a:pt x="3181" y="14"/>
                    <a:pt x="3190" y="14"/>
                  </a:cubicBezTo>
                  <a:cubicBezTo>
                    <a:pt x="3199" y="14"/>
                    <a:pt x="3199" y="11"/>
                    <a:pt x="3208" y="11"/>
                  </a:cubicBezTo>
                  <a:cubicBezTo>
                    <a:pt x="3208" y="0"/>
                    <a:pt x="3208" y="0"/>
                    <a:pt x="3208" y="0"/>
                  </a:cubicBezTo>
                  <a:cubicBezTo>
                    <a:pt x="3199" y="0"/>
                    <a:pt x="3199" y="3"/>
                    <a:pt x="3190" y="3"/>
                  </a:cubicBezTo>
                  <a:cubicBezTo>
                    <a:pt x="3181" y="3"/>
                    <a:pt x="3181" y="0"/>
                    <a:pt x="3172" y="0"/>
                  </a:cubicBezTo>
                  <a:close/>
                  <a:moveTo>
                    <a:pt x="2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2" y="12"/>
                  </a:ln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8" y="6"/>
                    <a:pt x="28" y="5"/>
                  </a:cubicBezTo>
                  <a:cubicBezTo>
                    <a:pt x="29" y="5"/>
                    <a:pt x="29" y="6"/>
                    <a:pt x="28" y="7"/>
                  </a:cubicBezTo>
                  <a:close/>
                  <a:moveTo>
                    <a:pt x="34" y="10"/>
                  </a:moveTo>
                  <a:cubicBezTo>
                    <a:pt x="35" y="9"/>
                    <a:pt x="35" y="7"/>
                    <a:pt x="38" y="7"/>
                  </a:cubicBezTo>
                  <a:cubicBezTo>
                    <a:pt x="37" y="9"/>
                    <a:pt x="36" y="10"/>
                    <a:pt x="34" y="10"/>
                  </a:cubicBezTo>
                  <a:close/>
                  <a:moveTo>
                    <a:pt x="37" y="3"/>
                  </a:moveTo>
                  <a:cubicBezTo>
                    <a:pt x="37" y="3"/>
                    <a:pt x="38" y="2"/>
                    <a:pt x="39" y="2"/>
                  </a:cubicBezTo>
                  <a:cubicBezTo>
                    <a:pt x="39" y="3"/>
                    <a:pt x="38" y="3"/>
                    <a:pt x="37" y="3"/>
                  </a:cubicBezTo>
                  <a:close/>
                  <a:moveTo>
                    <a:pt x="42" y="3"/>
                  </a:moveTo>
                  <a:cubicBezTo>
                    <a:pt x="42" y="1"/>
                    <a:pt x="42" y="1"/>
                    <a:pt x="44" y="1"/>
                  </a:cubicBezTo>
                  <a:cubicBezTo>
                    <a:pt x="44" y="2"/>
                    <a:pt x="43" y="3"/>
                    <a:pt x="42" y="3"/>
                  </a:cubicBezTo>
                  <a:close/>
                  <a:moveTo>
                    <a:pt x="48" y="6"/>
                  </a:moveTo>
                  <a:cubicBezTo>
                    <a:pt x="48" y="5"/>
                    <a:pt x="50" y="5"/>
                    <a:pt x="51" y="4"/>
                  </a:cubicBezTo>
                  <a:cubicBezTo>
                    <a:pt x="53" y="5"/>
                    <a:pt x="50" y="7"/>
                    <a:pt x="48" y="6"/>
                  </a:cubicBezTo>
                  <a:close/>
                  <a:moveTo>
                    <a:pt x="53" y="5"/>
                  </a:moveTo>
                  <a:cubicBezTo>
                    <a:pt x="54" y="2"/>
                    <a:pt x="54" y="6"/>
                    <a:pt x="56" y="5"/>
                  </a:cubicBezTo>
                  <a:cubicBezTo>
                    <a:pt x="56" y="7"/>
                    <a:pt x="54" y="5"/>
                    <a:pt x="53" y="5"/>
                  </a:cubicBezTo>
                  <a:close/>
                  <a:moveTo>
                    <a:pt x="66" y="10"/>
                  </a:moveTo>
                  <a:cubicBezTo>
                    <a:pt x="67" y="8"/>
                    <a:pt x="67" y="12"/>
                    <a:pt x="66" y="10"/>
                  </a:cubicBezTo>
                  <a:close/>
                  <a:moveTo>
                    <a:pt x="90" y="7"/>
                  </a:moveTo>
                  <a:cubicBezTo>
                    <a:pt x="89" y="4"/>
                    <a:pt x="93" y="7"/>
                    <a:pt x="93" y="5"/>
                  </a:cubicBezTo>
                  <a:cubicBezTo>
                    <a:pt x="96" y="6"/>
                    <a:pt x="92" y="7"/>
                    <a:pt x="90" y="7"/>
                  </a:cubicBezTo>
                  <a:close/>
                  <a:moveTo>
                    <a:pt x="111" y="6"/>
                  </a:moveTo>
                  <a:cubicBezTo>
                    <a:pt x="115" y="6"/>
                    <a:pt x="109" y="8"/>
                    <a:pt x="111" y="6"/>
                  </a:cubicBezTo>
                  <a:close/>
                  <a:moveTo>
                    <a:pt x="168" y="12"/>
                  </a:moveTo>
                  <a:cubicBezTo>
                    <a:pt x="167" y="12"/>
                    <a:pt x="167" y="12"/>
                    <a:pt x="167" y="12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8" y="10"/>
                    <a:pt x="168" y="10"/>
                    <a:pt x="168" y="10"/>
                  </a:cubicBezTo>
                  <a:lnTo>
                    <a:pt x="168" y="12"/>
                  </a:lnTo>
                  <a:close/>
                  <a:moveTo>
                    <a:pt x="174" y="7"/>
                  </a:moveTo>
                  <a:cubicBezTo>
                    <a:pt x="173" y="7"/>
                    <a:pt x="173" y="7"/>
                    <a:pt x="173" y="7"/>
                  </a:cubicBezTo>
                  <a:cubicBezTo>
                    <a:pt x="173" y="6"/>
                    <a:pt x="173" y="6"/>
                    <a:pt x="173" y="5"/>
                  </a:cubicBezTo>
                  <a:cubicBezTo>
                    <a:pt x="175" y="5"/>
                    <a:pt x="175" y="6"/>
                    <a:pt x="174" y="7"/>
                  </a:cubicBezTo>
                  <a:close/>
                  <a:moveTo>
                    <a:pt x="180" y="10"/>
                  </a:moveTo>
                  <a:cubicBezTo>
                    <a:pt x="181" y="9"/>
                    <a:pt x="181" y="7"/>
                    <a:pt x="184" y="7"/>
                  </a:cubicBezTo>
                  <a:cubicBezTo>
                    <a:pt x="183" y="9"/>
                    <a:pt x="182" y="10"/>
                    <a:pt x="180" y="10"/>
                  </a:cubicBezTo>
                  <a:close/>
                  <a:moveTo>
                    <a:pt x="183" y="3"/>
                  </a:moveTo>
                  <a:cubicBezTo>
                    <a:pt x="183" y="3"/>
                    <a:pt x="184" y="2"/>
                    <a:pt x="185" y="2"/>
                  </a:cubicBezTo>
                  <a:cubicBezTo>
                    <a:pt x="185" y="3"/>
                    <a:pt x="184" y="3"/>
                    <a:pt x="183" y="3"/>
                  </a:cubicBezTo>
                  <a:close/>
                  <a:moveTo>
                    <a:pt x="188" y="3"/>
                  </a:moveTo>
                  <a:cubicBezTo>
                    <a:pt x="188" y="1"/>
                    <a:pt x="188" y="1"/>
                    <a:pt x="189" y="1"/>
                  </a:cubicBezTo>
                  <a:cubicBezTo>
                    <a:pt x="190" y="2"/>
                    <a:pt x="189" y="3"/>
                    <a:pt x="188" y="3"/>
                  </a:cubicBezTo>
                  <a:close/>
                  <a:moveTo>
                    <a:pt x="194" y="6"/>
                  </a:moveTo>
                  <a:cubicBezTo>
                    <a:pt x="194" y="5"/>
                    <a:pt x="196" y="5"/>
                    <a:pt x="197" y="4"/>
                  </a:cubicBezTo>
                  <a:cubicBezTo>
                    <a:pt x="199" y="5"/>
                    <a:pt x="196" y="7"/>
                    <a:pt x="194" y="6"/>
                  </a:cubicBezTo>
                  <a:close/>
                  <a:moveTo>
                    <a:pt x="198" y="5"/>
                  </a:moveTo>
                  <a:cubicBezTo>
                    <a:pt x="200" y="2"/>
                    <a:pt x="200" y="6"/>
                    <a:pt x="202" y="5"/>
                  </a:cubicBezTo>
                  <a:cubicBezTo>
                    <a:pt x="201" y="7"/>
                    <a:pt x="200" y="5"/>
                    <a:pt x="198" y="5"/>
                  </a:cubicBezTo>
                  <a:close/>
                  <a:moveTo>
                    <a:pt x="212" y="10"/>
                  </a:moveTo>
                  <a:cubicBezTo>
                    <a:pt x="213" y="8"/>
                    <a:pt x="212" y="12"/>
                    <a:pt x="212" y="10"/>
                  </a:cubicBezTo>
                  <a:close/>
                  <a:moveTo>
                    <a:pt x="236" y="7"/>
                  </a:moveTo>
                  <a:cubicBezTo>
                    <a:pt x="235" y="4"/>
                    <a:pt x="239" y="7"/>
                    <a:pt x="239" y="5"/>
                  </a:cubicBezTo>
                  <a:cubicBezTo>
                    <a:pt x="242" y="6"/>
                    <a:pt x="238" y="7"/>
                    <a:pt x="236" y="7"/>
                  </a:cubicBezTo>
                  <a:close/>
                  <a:moveTo>
                    <a:pt x="257" y="6"/>
                  </a:moveTo>
                  <a:cubicBezTo>
                    <a:pt x="260" y="6"/>
                    <a:pt x="255" y="8"/>
                    <a:pt x="257" y="6"/>
                  </a:cubicBezTo>
                  <a:close/>
                  <a:moveTo>
                    <a:pt x="314" y="12"/>
                  </a:moveTo>
                  <a:cubicBezTo>
                    <a:pt x="313" y="12"/>
                    <a:pt x="313" y="12"/>
                    <a:pt x="313" y="12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4" y="10"/>
                    <a:pt x="314" y="10"/>
                    <a:pt x="314" y="10"/>
                  </a:cubicBezTo>
                  <a:lnTo>
                    <a:pt x="314" y="12"/>
                  </a:lnTo>
                  <a:close/>
                  <a:moveTo>
                    <a:pt x="320" y="7"/>
                  </a:moveTo>
                  <a:cubicBezTo>
                    <a:pt x="319" y="7"/>
                    <a:pt x="319" y="7"/>
                    <a:pt x="319" y="7"/>
                  </a:cubicBezTo>
                  <a:cubicBezTo>
                    <a:pt x="318" y="6"/>
                    <a:pt x="319" y="6"/>
                    <a:pt x="319" y="5"/>
                  </a:cubicBezTo>
                  <a:cubicBezTo>
                    <a:pt x="320" y="5"/>
                    <a:pt x="320" y="6"/>
                    <a:pt x="320" y="7"/>
                  </a:cubicBezTo>
                  <a:close/>
                  <a:moveTo>
                    <a:pt x="326" y="10"/>
                  </a:moveTo>
                  <a:cubicBezTo>
                    <a:pt x="327" y="9"/>
                    <a:pt x="327" y="7"/>
                    <a:pt x="329" y="7"/>
                  </a:cubicBezTo>
                  <a:cubicBezTo>
                    <a:pt x="329" y="9"/>
                    <a:pt x="327" y="10"/>
                    <a:pt x="326" y="10"/>
                  </a:cubicBezTo>
                  <a:close/>
                  <a:moveTo>
                    <a:pt x="329" y="3"/>
                  </a:moveTo>
                  <a:cubicBezTo>
                    <a:pt x="329" y="3"/>
                    <a:pt x="330" y="2"/>
                    <a:pt x="331" y="2"/>
                  </a:cubicBezTo>
                  <a:cubicBezTo>
                    <a:pt x="331" y="3"/>
                    <a:pt x="330" y="3"/>
                    <a:pt x="329" y="3"/>
                  </a:cubicBezTo>
                  <a:close/>
                  <a:moveTo>
                    <a:pt x="334" y="3"/>
                  </a:moveTo>
                  <a:cubicBezTo>
                    <a:pt x="333" y="1"/>
                    <a:pt x="334" y="1"/>
                    <a:pt x="335" y="1"/>
                  </a:cubicBezTo>
                  <a:cubicBezTo>
                    <a:pt x="335" y="2"/>
                    <a:pt x="335" y="3"/>
                    <a:pt x="334" y="3"/>
                  </a:cubicBezTo>
                  <a:close/>
                  <a:moveTo>
                    <a:pt x="339" y="6"/>
                  </a:moveTo>
                  <a:cubicBezTo>
                    <a:pt x="340" y="5"/>
                    <a:pt x="342" y="5"/>
                    <a:pt x="342" y="4"/>
                  </a:cubicBezTo>
                  <a:cubicBezTo>
                    <a:pt x="344" y="5"/>
                    <a:pt x="341" y="7"/>
                    <a:pt x="339" y="6"/>
                  </a:cubicBezTo>
                  <a:close/>
                  <a:moveTo>
                    <a:pt x="344" y="5"/>
                  </a:moveTo>
                  <a:cubicBezTo>
                    <a:pt x="345" y="2"/>
                    <a:pt x="346" y="6"/>
                    <a:pt x="348" y="5"/>
                  </a:cubicBezTo>
                  <a:cubicBezTo>
                    <a:pt x="347" y="7"/>
                    <a:pt x="346" y="5"/>
                    <a:pt x="344" y="5"/>
                  </a:cubicBezTo>
                  <a:close/>
                  <a:moveTo>
                    <a:pt x="357" y="10"/>
                  </a:moveTo>
                  <a:cubicBezTo>
                    <a:pt x="359" y="8"/>
                    <a:pt x="358" y="12"/>
                    <a:pt x="357" y="10"/>
                  </a:cubicBezTo>
                  <a:close/>
                  <a:moveTo>
                    <a:pt x="382" y="7"/>
                  </a:moveTo>
                  <a:cubicBezTo>
                    <a:pt x="381" y="4"/>
                    <a:pt x="385" y="7"/>
                    <a:pt x="385" y="5"/>
                  </a:cubicBezTo>
                  <a:cubicBezTo>
                    <a:pt x="388" y="6"/>
                    <a:pt x="384" y="7"/>
                    <a:pt x="382" y="7"/>
                  </a:cubicBezTo>
                  <a:close/>
                  <a:moveTo>
                    <a:pt x="403" y="6"/>
                  </a:moveTo>
                  <a:cubicBezTo>
                    <a:pt x="406" y="6"/>
                    <a:pt x="401" y="8"/>
                    <a:pt x="403" y="6"/>
                  </a:cubicBezTo>
                  <a:close/>
                  <a:moveTo>
                    <a:pt x="460" y="12"/>
                  </a:moveTo>
                  <a:cubicBezTo>
                    <a:pt x="458" y="12"/>
                    <a:pt x="458" y="12"/>
                    <a:pt x="458" y="12"/>
                  </a:cubicBezTo>
                  <a:cubicBezTo>
                    <a:pt x="458" y="10"/>
                    <a:pt x="458" y="10"/>
                    <a:pt x="458" y="10"/>
                  </a:cubicBezTo>
                  <a:cubicBezTo>
                    <a:pt x="460" y="10"/>
                    <a:pt x="460" y="10"/>
                    <a:pt x="460" y="10"/>
                  </a:cubicBezTo>
                  <a:lnTo>
                    <a:pt x="460" y="12"/>
                  </a:lnTo>
                  <a:close/>
                  <a:moveTo>
                    <a:pt x="466" y="7"/>
                  </a:moveTo>
                  <a:cubicBezTo>
                    <a:pt x="464" y="7"/>
                    <a:pt x="464" y="7"/>
                    <a:pt x="464" y="7"/>
                  </a:cubicBezTo>
                  <a:cubicBezTo>
                    <a:pt x="464" y="6"/>
                    <a:pt x="465" y="6"/>
                    <a:pt x="465" y="5"/>
                  </a:cubicBezTo>
                  <a:cubicBezTo>
                    <a:pt x="466" y="5"/>
                    <a:pt x="466" y="6"/>
                    <a:pt x="466" y="7"/>
                  </a:cubicBezTo>
                  <a:close/>
                  <a:moveTo>
                    <a:pt x="472" y="10"/>
                  </a:moveTo>
                  <a:cubicBezTo>
                    <a:pt x="473" y="9"/>
                    <a:pt x="473" y="7"/>
                    <a:pt x="475" y="7"/>
                  </a:cubicBezTo>
                  <a:cubicBezTo>
                    <a:pt x="475" y="9"/>
                    <a:pt x="473" y="10"/>
                    <a:pt x="472" y="10"/>
                  </a:cubicBezTo>
                  <a:close/>
                  <a:moveTo>
                    <a:pt x="475" y="3"/>
                  </a:moveTo>
                  <a:cubicBezTo>
                    <a:pt x="475" y="3"/>
                    <a:pt x="475" y="2"/>
                    <a:pt x="476" y="2"/>
                  </a:cubicBezTo>
                  <a:cubicBezTo>
                    <a:pt x="477" y="3"/>
                    <a:pt x="476" y="3"/>
                    <a:pt x="475" y="3"/>
                  </a:cubicBezTo>
                  <a:close/>
                  <a:moveTo>
                    <a:pt x="479" y="3"/>
                  </a:moveTo>
                  <a:cubicBezTo>
                    <a:pt x="479" y="1"/>
                    <a:pt x="480" y="1"/>
                    <a:pt x="481" y="1"/>
                  </a:cubicBezTo>
                  <a:cubicBezTo>
                    <a:pt x="481" y="2"/>
                    <a:pt x="481" y="3"/>
                    <a:pt x="479" y="3"/>
                  </a:cubicBezTo>
                  <a:close/>
                  <a:moveTo>
                    <a:pt x="485" y="6"/>
                  </a:moveTo>
                  <a:cubicBezTo>
                    <a:pt x="485" y="5"/>
                    <a:pt x="488" y="5"/>
                    <a:pt x="488" y="4"/>
                  </a:cubicBezTo>
                  <a:cubicBezTo>
                    <a:pt x="490" y="5"/>
                    <a:pt x="487" y="7"/>
                    <a:pt x="485" y="6"/>
                  </a:cubicBezTo>
                  <a:close/>
                  <a:moveTo>
                    <a:pt x="490" y="5"/>
                  </a:moveTo>
                  <a:cubicBezTo>
                    <a:pt x="491" y="2"/>
                    <a:pt x="492" y="6"/>
                    <a:pt x="494" y="5"/>
                  </a:cubicBezTo>
                  <a:cubicBezTo>
                    <a:pt x="493" y="7"/>
                    <a:pt x="492" y="5"/>
                    <a:pt x="490" y="5"/>
                  </a:cubicBezTo>
                  <a:close/>
                  <a:moveTo>
                    <a:pt x="503" y="10"/>
                  </a:moveTo>
                  <a:cubicBezTo>
                    <a:pt x="505" y="8"/>
                    <a:pt x="504" y="12"/>
                    <a:pt x="503" y="10"/>
                  </a:cubicBezTo>
                  <a:close/>
                  <a:moveTo>
                    <a:pt x="528" y="7"/>
                  </a:moveTo>
                  <a:cubicBezTo>
                    <a:pt x="527" y="4"/>
                    <a:pt x="531" y="7"/>
                    <a:pt x="531" y="5"/>
                  </a:cubicBezTo>
                  <a:cubicBezTo>
                    <a:pt x="533" y="6"/>
                    <a:pt x="530" y="7"/>
                    <a:pt x="528" y="7"/>
                  </a:cubicBezTo>
                  <a:close/>
                  <a:moveTo>
                    <a:pt x="549" y="6"/>
                  </a:moveTo>
                  <a:cubicBezTo>
                    <a:pt x="552" y="6"/>
                    <a:pt x="546" y="8"/>
                    <a:pt x="549" y="6"/>
                  </a:cubicBezTo>
                  <a:close/>
                  <a:moveTo>
                    <a:pt x="606" y="12"/>
                  </a:moveTo>
                  <a:cubicBezTo>
                    <a:pt x="604" y="12"/>
                    <a:pt x="604" y="12"/>
                    <a:pt x="604" y="12"/>
                  </a:cubicBezTo>
                  <a:cubicBezTo>
                    <a:pt x="604" y="10"/>
                    <a:pt x="604" y="10"/>
                    <a:pt x="604" y="10"/>
                  </a:cubicBezTo>
                  <a:cubicBezTo>
                    <a:pt x="606" y="10"/>
                    <a:pt x="606" y="10"/>
                    <a:pt x="606" y="10"/>
                  </a:cubicBezTo>
                  <a:lnTo>
                    <a:pt x="606" y="12"/>
                  </a:lnTo>
                  <a:close/>
                  <a:moveTo>
                    <a:pt x="611" y="7"/>
                  </a:moveTo>
                  <a:cubicBezTo>
                    <a:pt x="610" y="7"/>
                    <a:pt x="610" y="7"/>
                    <a:pt x="610" y="7"/>
                  </a:cubicBezTo>
                  <a:cubicBezTo>
                    <a:pt x="610" y="6"/>
                    <a:pt x="611" y="6"/>
                    <a:pt x="611" y="5"/>
                  </a:cubicBezTo>
                  <a:cubicBezTo>
                    <a:pt x="612" y="5"/>
                    <a:pt x="612" y="6"/>
                    <a:pt x="611" y="7"/>
                  </a:cubicBezTo>
                  <a:close/>
                  <a:moveTo>
                    <a:pt x="617" y="10"/>
                  </a:moveTo>
                  <a:cubicBezTo>
                    <a:pt x="619" y="9"/>
                    <a:pt x="618" y="7"/>
                    <a:pt x="621" y="7"/>
                  </a:cubicBezTo>
                  <a:cubicBezTo>
                    <a:pt x="621" y="9"/>
                    <a:pt x="619" y="10"/>
                    <a:pt x="617" y="10"/>
                  </a:cubicBezTo>
                  <a:close/>
                  <a:moveTo>
                    <a:pt x="620" y="3"/>
                  </a:moveTo>
                  <a:cubicBezTo>
                    <a:pt x="621" y="3"/>
                    <a:pt x="621" y="2"/>
                    <a:pt x="622" y="2"/>
                  </a:cubicBezTo>
                  <a:cubicBezTo>
                    <a:pt x="623" y="3"/>
                    <a:pt x="621" y="3"/>
                    <a:pt x="620" y="3"/>
                  </a:cubicBezTo>
                  <a:close/>
                  <a:moveTo>
                    <a:pt x="625" y="3"/>
                  </a:moveTo>
                  <a:cubicBezTo>
                    <a:pt x="625" y="1"/>
                    <a:pt x="626" y="1"/>
                    <a:pt x="627" y="1"/>
                  </a:cubicBezTo>
                  <a:cubicBezTo>
                    <a:pt x="627" y="2"/>
                    <a:pt x="627" y="3"/>
                    <a:pt x="625" y="3"/>
                  </a:cubicBezTo>
                  <a:close/>
                  <a:moveTo>
                    <a:pt x="631" y="6"/>
                  </a:moveTo>
                  <a:cubicBezTo>
                    <a:pt x="631" y="5"/>
                    <a:pt x="633" y="5"/>
                    <a:pt x="634" y="4"/>
                  </a:cubicBezTo>
                  <a:cubicBezTo>
                    <a:pt x="636" y="5"/>
                    <a:pt x="633" y="7"/>
                    <a:pt x="631" y="6"/>
                  </a:cubicBezTo>
                  <a:close/>
                  <a:moveTo>
                    <a:pt x="636" y="5"/>
                  </a:moveTo>
                  <a:cubicBezTo>
                    <a:pt x="637" y="2"/>
                    <a:pt x="638" y="6"/>
                    <a:pt x="640" y="5"/>
                  </a:cubicBezTo>
                  <a:cubicBezTo>
                    <a:pt x="639" y="7"/>
                    <a:pt x="638" y="5"/>
                    <a:pt x="636" y="5"/>
                  </a:cubicBezTo>
                  <a:close/>
                  <a:moveTo>
                    <a:pt x="649" y="10"/>
                  </a:moveTo>
                  <a:cubicBezTo>
                    <a:pt x="651" y="8"/>
                    <a:pt x="650" y="12"/>
                    <a:pt x="649" y="10"/>
                  </a:cubicBezTo>
                  <a:close/>
                  <a:moveTo>
                    <a:pt x="674" y="7"/>
                  </a:moveTo>
                  <a:cubicBezTo>
                    <a:pt x="673" y="4"/>
                    <a:pt x="677" y="7"/>
                    <a:pt x="676" y="5"/>
                  </a:cubicBezTo>
                  <a:cubicBezTo>
                    <a:pt x="679" y="6"/>
                    <a:pt x="676" y="7"/>
                    <a:pt x="674" y="7"/>
                  </a:cubicBezTo>
                  <a:close/>
                  <a:moveTo>
                    <a:pt x="694" y="6"/>
                  </a:moveTo>
                  <a:cubicBezTo>
                    <a:pt x="698" y="6"/>
                    <a:pt x="692" y="8"/>
                    <a:pt x="694" y="6"/>
                  </a:cubicBezTo>
                  <a:close/>
                  <a:moveTo>
                    <a:pt x="751" y="12"/>
                  </a:moveTo>
                  <a:cubicBezTo>
                    <a:pt x="750" y="12"/>
                    <a:pt x="750" y="12"/>
                    <a:pt x="750" y="12"/>
                  </a:cubicBezTo>
                  <a:cubicBezTo>
                    <a:pt x="750" y="10"/>
                    <a:pt x="750" y="10"/>
                    <a:pt x="750" y="10"/>
                  </a:cubicBezTo>
                  <a:cubicBezTo>
                    <a:pt x="751" y="10"/>
                    <a:pt x="751" y="10"/>
                    <a:pt x="751" y="10"/>
                  </a:cubicBezTo>
                  <a:lnTo>
                    <a:pt x="751" y="12"/>
                  </a:lnTo>
                  <a:close/>
                  <a:moveTo>
                    <a:pt x="757" y="7"/>
                  </a:moveTo>
                  <a:cubicBezTo>
                    <a:pt x="756" y="7"/>
                    <a:pt x="756" y="7"/>
                    <a:pt x="756" y="7"/>
                  </a:cubicBezTo>
                  <a:cubicBezTo>
                    <a:pt x="756" y="6"/>
                    <a:pt x="757" y="6"/>
                    <a:pt x="757" y="5"/>
                  </a:cubicBezTo>
                  <a:cubicBezTo>
                    <a:pt x="758" y="5"/>
                    <a:pt x="758" y="6"/>
                    <a:pt x="757" y="7"/>
                  </a:cubicBezTo>
                  <a:close/>
                  <a:moveTo>
                    <a:pt x="763" y="10"/>
                  </a:moveTo>
                  <a:cubicBezTo>
                    <a:pt x="764" y="9"/>
                    <a:pt x="764" y="7"/>
                    <a:pt x="767" y="7"/>
                  </a:cubicBezTo>
                  <a:cubicBezTo>
                    <a:pt x="767" y="9"/>
                    <a:pt x="765" y="10"/>
                    <a:pt x="763" y="10"/>
                  </a:cubicBezTo>
                  <a:close/>
                  <a:moveTo>
                    <a:pt x="766" y="3"/>
                  </a:moveTo>
                  <a:cubicBezTo>
                    <a:pt x="767" y="3"/>
                    <a:pt x="767" y="2"/>
                    <a:pt x="768" y="2"/>
                  </a:cubicBezTo>
                  <a:cubicBezTo>
                    <a:pt x="768" y="3"/>
                    <a:pt x="767" y="3"/>
                    <a:pt x="766" y="3"/>
                  </a:cubicBezTo>
                  <a:close/>
                  <a:moveTo>
                    <a:pt x="771" y="3"/>
                  </a:moveTo>
                  <a:cubicBezTo>
                    <a:pt x="771" y="1"/>
                    <a:pt x="772" y="1"/>
                    <a:pt x="773" y="1"/>
                  </a:cubicBezTo>
                  <a:cubicBezTo>
                    <a:pt x="773" y="2"/>
                    <a:pt x="772" y="3"/>
                    <a:pt x="771" y="3"/>
                  </a:cubicBezTo>
                  <a:close/>
                  <a:moveTo>
                    <a:pt x="777" y="6"/>
                  </a:moveTo>
                  <a:cubicBezTo>
                    <a:pt x="777" y="5"/>
                    <a:pt x="779" y="5"/>
                    <a:pt x="780" y="4"/>
                  </a:cubicBezTo>
                  <a:cubicBezTo>
                    <a:pt x="782" y="5"/>
                    <a:pt x="779" y="7"/>
                    <a:pt x="777" y="6"/>
                  </a:cubicBezTo>
                  <a:close/>
                  <a:moveTo>
                    <a:pt x="782" y="5"/>
                  </a:moveTo>
                  <a:cubicBezTo>
                    <a:pt x="783" y="2"/>
                    <a:pt x="783" y="6"/>
                    <a:pt x="785" y="5"/>
                  </a:cubicBezTo>
                  <a:cubicBezTo>
                    <a:pt x="785" y="7"/>
                    <a:pt x="783" y="5"/>
                    <a:pt x="782" y="5"/>
                  </a:cubicBezTo>
                  <a:close/>
                  <a:moveTo>
                    <a:pt x="795" y="10"/>
                  </a:moveTo>
                  <a:cubicBezTo>
                    <a:pt x="796" y="8"/>
                    <a:pt x="796" y="12"/>
                    <a:pt x="795" y="10"/>
                  </a:cubicBezTo>
                  <a:close/>
                  <a:moveTo>
                    <a:pt x="819" y="7"/>
                  </a:moveTo>
                  <a:cubicBezTo>
                    <a:pt x="818" y="4"/>
                    <a:pt x="822" y="7"/>
                    <a:pt x="822" y="5"/>
                  </a:cubicBezTo>
                  <a:cubicBezTo>
                    <a:pt x="825" y="6"/>
                    <a:pt x="822" y="7"/>
                    <a:pt x="819" y="7"/>
                  </a:cubicBezTo>
                  <a:close/>
                  <a:moveTo>
                    <a:pt x="840" y="6"/>
                  </a:moveTo>
                  <a:cubicBezTo>
                    <a:pt x="844" y="6"/>
                    <a:pt x="838" y="8"/>
                    <a:pt x="840" y="6"/>
                  </a:cubicBezTo>
                  <a:close/>
                  <a:moveTo>
                    <a:pt x="897" y="12"/>
                  </a:moveTo>
                  <a:cubicBezTo>
                    <a:pt x="896" y="12"/>
                    <a:pt x="896" y="12"/>
                    <a:pt x="896" y="12"/>
                  </a:cubicBezTo>
                  <a:cubicBezTo>
                    <a:pt x="896" y="10"/>
                    <a:pt x="896" y="10"/>
                    <a:pt x="896" y="10"/>
                  </a:cubicBezTo>
                  <a:cubicBezTo>
                    <a:pt x="897" y="10"/>
                    <a:pt x="897" y="10"/>
                    <a:pt x="897" y="10"/>
                  </a:cubicBezTo>
                  <a:lnTo>
                    <a:pt x="897" y="12"/>
                  </a:lnTo>
                  <a:close/>
                  <a:moveTo>
                    <a:pt x="903" y="7"/>
                  </a:moveTo>
                  <a:cubicBezTo>
                    <a:pt x="902" y="7"/>
                    <a:pt x="902" y="7"/>
                    <a:pt x="902" y="7"/>
                  </a:cubicBezTo>
                  <a:cubicBezTo>
                    <a:pt x="902" y="6"/>
                    <a:pt x="903" y="6"/>
                    <a:pt x="903" y="5"/>
                  </a:cubicBezTo>
                  <a:cubicBezTo>
                    <a:pt x="904" y="5"/>
                    <a:pt x="904" y="6"/>
                    <a:pt x="903" y="7"/>
                  </a:cubicBezTo>
                  <a:close/>
                  <a:moveTo>
                    <a:pt x="909" y="10"/>
                  </a:moveTo>
                  <a:cubicBezTo>
                    <a:pt x="910" y="9"/>
                    <a:pt x="910" y="7"/>
                    <a:pt x="913" y="7"/>
                  </a:cubicBezTo>
                  <a:cubicBezTo>
                    <a:pt x="913" y="9"/>
                    <a:pt x="911" y="10"/>
                    <a:pt x="909" y="10"/>
                  </a:cubicBezTo>
                  <a:close/>
                  <a:moveTo>
                    <a:pt x="912" y="3"/>
                  </a:moveTo>
                  <a:cubicBezTo>
                    <a:pt x="912" y="3"/>
                    <a:pt x="913" y="2"/>
                    <a:pt x="914" y="2"/>
                  </a:cubicBezTo>
                  <a:cubicBezTo>
                    <a:pt x="914" y="3"/>
                    <a:pt x="913" y="3"/>
                    <a:pt x="912" y="3"/>
                  </a:cubicBezTo>
                  <a:close/>
                  <a:moveTo>
                    <a:pt x="917" y="3"/>
                  </a:moveTo>
                  <a:cubicBezTo>
                    <a:pt x="917" y="1"/>
                    <a:pt x="917" y="1"/>
                    <a:pt x="919" y="1"/>
                  </a:cubicBezTo>
                  <a:cubicBezTo>
                    <a:pt x="919" y="2"/>
                    <a:pt x="918" y="3"/>
                    <a:pt x="917" y="3"/>
                  </a:cubicBezTo>
                  <a:close/>
                  <a:moveTo>
                    <a:pt x="923" y="6"/>
                  </a:moveTo>
                  <a:cubicBezTo>
                    <a:pt x="923" y="5"/>
                    <a:pt x="925" y="5"/>
                    <a:pt x="926" y="4"/>
                  </a:cubicBezTo>
                  <a:cubicBezTo>
                    <a:pt x="928" y="5"/>
                    <a:pt x="925" y="7"/>
                    <a:pt x="923" y="6"/>
                  </a:cubicBezTo>
                  <a:close/>
                  <a:moveTo>
                    <a:pt x="928" y="5"/>
                  </a:moveTo>
                  <a:cubicBezTo>
                    <a:pt x="929" y="2"/>
                    <a:pt x="929" y="6"/>
                    <a:pt x="931" y="5"/>
                  </a:cubicBezTo>
                  <a:cubicBezTo>
                    <a:pt x="931" y="7"/>
                    <a:pt x="929" y="5"/>
                    <a:pt x="928" y="5"/>
                  </a:cubicBezTo>
                  <a:close/>
                  <a:moveTo>
                    <a:pt x="941" y="10"/>
                  </a:moveTo>
                  <a:cubicBezTo>
                    <a:pt x="942" y="8"/>
                    <a:pt x="942" y="12"/>
                    <a:pt x="941" y="10"/>
                  </a:cubicBezTo>
                  <a:close/>
                  <a:moveTo>
                    <a:pt x="965" y="7"/>
                  </a:moveTo>
                  <a:cubicBezTo>
                    <a:pt x="964" y="4"/>
                    <a:pt x="968" y="7"/>
                    <a:pt x="968" y="5"/>
                  </a:cubicBezTo>
                  <a:cubicBezTo>
                    <a:pt x="971" y="6"/>
                    <a:pt x="967" y="7"/>
                    <a:pt x="965" y="7"/>
                  </a:cubicBezTo>
                  <a:close/>
                  <a:moveTo>
                    <a:pt x="986" y="6"/>
                  </a:moveTo>
                  <a:cubicBezTo>
                    <a:pt x="990" y="6"/>
                    <a:pt x="984" y="8"/>
                    <a:pt x="986" y="6"/>
                  </a:cubicBezTo>
                  <a:close/>
                  <a:moveTo>
                    <a:pt x="1043" y="12"/>
                  </a:moveTo>
                  <a:cubicBezTo>
                    <a:pt x="1042" y="12"/>
                    <a:pt x="1042" y="12"/>
                    <a:pt x="1042" y="12"/>
                  </a:cubicBezTo>
                  <a:cubicBezTo>
                    <a:pt x="1042" y="10"/>
                    <a:pt x="1042" y="10"/>
                    <a:pt x="1042" y="10"/>
                  </a:cubicBezTo>
                  <a:cubicBezTo>
                    <a:pt x="1043" y="10"/>
                    <a:pt x="1043" y="10"/>
                    <a:pt x="1043" y="10"/>
                  </a:cubicBezTo>
                  <a:lnTo>
                    <a:pt x="1043" y="12"/>
                  </a:lnTo>
                  <a:close/>
                  <a:moveTo>
                    <a:pt x="1049" y="7"/>
                  </a:moveTo>
                  <a:cubicBezTo>
                    <a:pt x="1048" y="7"/>
                    <a:pt x="1048" y="7"/>
                    <a:pt x="1048" y="7"/>
                  </a:cubicBezTo>
                  <a:cubicBezTo>
                    <a:pt x="1048" y="6"/>
                    <a:pt x="1048" y="6"/>
                    <a:pt x="1048" y="5"/>
                  </a:cubicBezTo>
                  <a:cubicBezTo>
                    <a:pt x="1050" y="5"/>
                    <a:pt x="1050" y="6"/>
                    <a:pt x="1049" y="7"/>
                  </a:cubicBezTo>
                  <a:close/>
                  <a:moveTo>
                    <a:pt x="1055" y="10"/>
                  </a:moveTo>
                  <a:cubicBezTo>
                    <a:pt x="1056" y="9"/>
                    <a:pt x="1056" y="7"/>
                    <a:pt x="1059" y="7"/>
                  </a:cubicBezTo>
                  <a:cubicBezTo>
                    <a:pt x="1058" y="9"/>
                    <a:pt x="1057" y="10"/>
                    <a:pt x="1055" y="10"/>
                  </a:cubicBezTo>
                  <a:close/>
                  <a:moveTo>
                    <a:pt x="1058" y="3"/>
                  </a:moveTo>
                  <a:cubicBezTo>
                    <a:pt x="1058" y="3"/>
                    <a:pt x="1059" y="2"/>
                    <a:pt x="1060" y="2"/>
                  </a:cubicBezTo>
                  <a:cubicBezTo>
                    <a:pt x="1060" y="3"/>
                    <a:pt x="1059" y="3"/>
                    <a:pt x="1058" y="3"/>
                  </a:cubicBezTo>
                  <a:close/>
                  <a:moveTo>
                    <a:pt x="1063" y="3"/>
                  </a:moveTo>
                  <a:cubicBezTo>
                    <a:pt x="1063" y="1"/>
                    <a:pt x="1063" y="1"/>
                    <a:pt x="1065" y="1"/>
                  </a:cubicBezTo>
                  <a:cubicBezTo>
                    <a:pt x="1065" y="2"/>
                    <a:pt x="1064" y="3"/>
                    <a:pt x="1063" y="3"/>
                  </a:cubicBezTo>
                  <a:close/>
                  <a:moveTo>
                    <a:pt x="1069" y="6"/>
                  </a:moveTo>
                  <a:cubicBezTo>
                    <a:pt x="1069" y="5"/>
                    <a:pt x="1071" y="5"/>
                    <a:pt x="1072" y="4"/>
                  </a:cubicBezTo>
                  <a:cubicBezTo>
                    <a:pt x="1074" y="5"/>
                    <a:pt x="1071" y="7"/>
                    <a:pt x="1069" y="6"/>
                  </a:cubicBezTo>
                  <a:close/>
                  <a:moveTo>
                    <a:pt x="1073" y="5"/>
                  </a:moveTo>
                  <a:cubicBezTo>
                    <a:pt x="1075" y="2"/>
                    <a:pt x="1075" y="6"/>
                    <a:pt x="1077" y="5"/>
                  </a:cubicBezTo>
                  <a:cubicBezTo>
                    <a:pt x="1076" y="7"/>
                    <a:pt x="1075" y="5"/>
                    <a:pt x="1073" y="5"/>
                  </a:cubicBezTo>
                  <a:close/>
                  <a:moveTo>
                    <a:pt x="1087" y="10"/>
                  </a:moveTo>
                  <a:cubicBezTo>
                    <a:pt x="1088" y="8"/>
                    <a:pt x="1087" y="12"/>
                    <a:pt x="1087" y="10"/>
                  </a:cubicBezTo>
                  <a:close/>
                  <a:moveTo>
                    <a:pt x="1111" y="7"/>
                  </a:moveTo>
                  <a:cubicBezTo>
                    <a:pt x="1110" y="4"/>
                    <a:pt x="1114" y="7"/>
                    <a:pt x="1114" y="5"/>
                  </a:cubicBezTo>
                  <a:cubicBezTo>
                    <a:pt x="1117" y="6"/>
                    <a:pt x="1113" y="7"/>
                    <a:pt x="1111" y="7"/>
                  </a:cubicBezTo>
                  <a:close/>
                  <a:moveTo>
                    <a:pt x="1132" y="6"/>
                  </a:moveTo>
                  <a:cubicBezTo>
                    <a:pt x="1135" y="6"/>
                    <a:pt x="1130" y="8"/>
                    <a:pt x="1132" y="6"/>
                  </a:cubicBezTo>
                  <a:close/>
                  <a:moveTo>
                    <a:pt x="1189" y="12"/>
                  </a:moveTo>
                  <a:cubicBezTo>
                    <a:pt x="1188" y="12"/>
                    <a:pt x="1188" y="12"/>
                    <a:pt x="1188" y="12"/>
                  </a:cubicBezTo>
                  <a:cubicBezTo>
                    <a:pt x="1188" y="10"/>
                    <a:pt x="1188" y="10"/>
                    <a:pt x="1188" y="10"/>
                  </a:cubicBezTo>
                  <a:cubicBezTo>
                    <a:pt x="1189" y="10"/>
                    <a:pt x="1189" y="10"/>
                    <a:pt x="1189" y="10"/>
                  </a:cubicBezTo>
                  <a:lnTo>
                    <a:pt x="1189" y="12"/>
                  </a:lnTo>
                  <a:close/>
                  <a:moveTo>
                    <a:pt x="1195" y="7"/>
                  </a:moveTo>
                  <a:cubicBezTo>
                    <a:pt x="1194" y="7"/>
                    <a:pt x="1194" y="7"/>
                    <a:pt x="1194" y="7"/>
                  </a:cubicBezTo>
                  <a:cubicBezTo>
                    <a:pt x="1193" y="6"/>
                    <a:pt x="1194" y="6"/>
                    <a:pt x="1194" y="5"/>
                  </a:cubicBezTo>
                  <a:cubicBezTo>
                    <a:pt x="1195" y="5"/>
                    <a:pt x="1196" y="6"/>
                    <a:pt x="1195" y="7"/>
                  </a:cubicBezTo>
                  <a:close/>
                  <a:moveTo>
                    <a:pt x="1201" y="10"/>
                  </a:moveTo>
                  <a:cubicBezTo>
                    <a:pt x="1202" y="9"/>
                    <a:pt x="1202" y="7"/>
                    <a:pt x="1204" y="7"/>
                  </a:cubicBezTo>
                  <a:cubicBezTo>
                    <a:pt x="1204" y="9"/>
                    <a:pt x="1202" y="10"/>
                    <a:pt x="1201" y="10"/>
                  </a:cubicBezTo>
                  <a:close/>
                  <a:moveTo>
                    <a:pt x="1204" y="3"/>
                  </a:moveTo>
                  <a:cubicBezTo>
                    <a:pt x="1204" y="3"/>
                    <a:pt x="1205" y="2"/>
                    <a:pt x="1206" y="2"/>
                  </a:cubicBezTo>
                  <a:cubicBezTo>
                    <a:pt x="1206" y="3"/>
                    <a:pt x="1205" y="3"/>
                    <a:pt x="1204" y="3"/>
                  </a:cubicBezTo>
                  <a:close/>
                  <a:moveTo>
                    <a:pt x="1209" y="3"/>
                  </a:moveTo>
                  <a:cubicBezTo>
                    <a:pt x="1208" y="1"/>
                    <a:pt x="1209" y="1"/>
                    <a:pt x="1210" y="1"/>
                  </a:cubicBezTo>
                  <a:cubicBezTo>
                    <a:pt x="1210" y="2"/>
                    <a:pt x="1210" y="3"/>
                    <a:pt x="1209" y="3"/>
                  </a:cubicBezTo>
                  <a:close/>
                  <a:moveTo>
                    <a:pt x="1215" y="6"/>
                  </a:moveTo>
                  <a:cubicBezTo>
                    <a:pt x="1215" y="5"/>
                    <a:pt x="1217" y="5"/>
                    <a:pt x="1218" y="4"/>
                  </a:cubicBezTo>
                  <a:cubicBezTo>
                    <a:pt x="1219" y="5"/>
                    <a:pt x="1216" y="7"/>
                    <a:pt x="1215" y="6"/>
                  </a:cubicBezTo>
                  <a:close/>
                  <a:moveTo>
                    <a:pt x="1219" y="5"/>
                  </a:moveTo>
                  <a:cubicBezTo>
                    <a:pt x="1221" y="2"/>
                    <a:pt x="1221" y="6"/>
                    <a:pt x="1223" y="5"/>
                  </a:cubicBezTo>
                  <a:cubicBezTo>
                    <a:pt x="1222" y="7"/>
                    <a:pt x="1221" y="5"/>
                    <a:pt x="1219" y="5"/>
                  </a:cubicBezTo>
                  <a:close/>
                  <a:moveTo>
                    <a:pt x="1232" y="10"/>
                  </a:moveTo>
                  <a:cubicBezTo>
                    <a:pt x="1234" y="8"/>
                    <a:pt x="1233" y="12"/>
                    <a:pt x="1232" y="10"/>
                  </a:cubicBezTo>
                  <a:close/>
                  <a:moveTo>
                    <a:pt x="1257" y="7"/>
                  </a:moveTo>
                  <a:cubicBezTo>
                    <a:pt x="1256" y="4"/>
                    <a:pt x="1260" y="7"/>
                    <a:pt x="1260" y="5"/>
                  </a:cubicBezTo>
                  <a:cubicBezTo>
                    <a:pt x="1263" y="6"/>
                    <a:pt x="1259" y="7"/>
                    <a:pt x="1257" y="7"/>
                  </a:cubicBezTo>
                  <a:close/>
                  <a:moveTo>
                    <a:pt x="1278" y="6"/>
                  </a:moveTo>
                  <a:cubicBezTo>
                    <a:pt x="1281" y="6"/>
                    <a:pt x="1276" y="8"/>
                    <a:pt x="1278" y="6"/>
                  </a:cubicBezTo>
                  <a:close/>
                  <a:moveTo>
                    <a:pt x="1335" y="12"/>
                  </a:moveTo>
                  <a:cubicBezTo>
                    <a:pt x="1334" y="12"/>
                    <a:pt x="1334" y="12"/>
                    <a:pt x="1334" y="12"/>
                  </a:cubicBezTo>
                  <a:cubicBezTo>
                    <a:pt x="1334" y="10"/>
                    <a:pt x="1334" y="10"/>
                    <a:pt x="1334" y="10"/>
                  </a:cubicBezTo>
                  <a:cubicBezTo>
                    <a:pt x="1335" y="10"/>
                    <a:pt x="1335" y="10"/>
                    <a:pt x="1335" y="10"/>
                  </a:cubicBezTo>
                  <a:lnTo>
                    <a:pt x="1335" y="12"/>
                  </a:lnTo>
                  <a:close/>
                  <a:moveTo>
                    <a:pt x="1341" y="7"/>
                  </a:moveTo>
                  <a:cubicBezTo>
                    <a:pt x="1339" y="7"/>
                    <a:pt x="1339" y="7"/>
                    <a:pt x="1339" y="7"/>
                  </a:cubicBezTo>
                  <a:cubicBezTo>
                    <a:pt x="1339" y="6"/>
                    <a:pt x="1340" y="6"/>
                    <a:pt x="1340" y="5"/>
                  </a:cubicBezTo>
                  <a:cubicBezTo>
                    <a:pt x="1341" y="5"/>
                    <a:pt x="1341" y="6"/>
                    <a:pt x="1341" y="7"/>
                  </a:cubicBezTo>
                  <a:close/>
                  <a:moveTo>
                    <a:pt x="1347" y="10"/>
                  </a:moveTo>
                  <a:cubicBezTo>
                    <a:pt x="1348" y="9"/>
                    <a:pt x="1348" y="7"/>
                    <a:pt x="1350" y="7"/>
                  </a:cubicBezTo>
                  <a:cubicBezTo>
                    <a:pt x="1350" y="9"/>
                    <a:pt x="1348" y="10"/>
                    <a:pt x="1347" y="10"/>
                  </a:cubicBezTo>
                  <a:close/>
                  <a:moveTo>
                    <a:pt x="1350" y="3"/>
                  </a:moveTo>
                  <a:cubicBezTo>
                    <a:pt x="1350" y="3"/>
                    <a:pt x="1350" y="2"/>
                    <a:pt x="1351" y="2"/>
                  </a:cubicBezTo>
                  <a:cubicBezTo>
                    <a:pt x="1352" y="3"/>
                    <a:pt x="1351" y="3"/>
                    <a:pt x="1350" y="3"/>
                  </a:cubicBezTo>
                  <a:close/>
                  <a:moveTo>
                    <a:pt x="1354" y="3"/>
                  </a:moveTo>
                  <a:cubicBezTo>
                    <a:pt x="1354" y="1"/>
                    <a:pt x="1355" y="1"/>
                    <a:pt x="1356" y="1"/>
                  </a:cubicBezTo>
                  <a:cubicBezTo>
                    <a:pt x="1356" y="2"/>
                    <a:pt x="1356" y="3"/>
                    <a:pt x="1354" y="3"/>
                  </a:cubicBezTo>
                  <a:close/>
                  <a:moveTo>
                    <a:pt x="1360" y="6"/>
                  </a:moveTo>
                  <a:cubicBezTo>
                    <a:pt x="1360" y="5"/>
                    <a:pt x="1363" y="5"/>
                    <a:pt x="1363" y="4"/>
                  </a:cubicBezTo>
                  <a:cubicBezTo>
                    <a:pt x="1365" y="5"/>
                    <a:pt x="1362" y="7"/>
                    <a:pt x="1360" y="6"/>
                  </a:cubicBezTo>
                  <a:close/>
                  <a:moveTo>
                    <a:pt x="1365" y="5"/>
                  </a:moveTo>
                  <a:cubicBezTo>
                    <a:pt x="1366" y="2"/>
                    <a:pt x="1367" y="6"/>
                    <a:pt x="1369" y="5"/>
                  </a:cubicBezTo>
                  <a:cubicBezTo>
                    <a:pt x="1368" y="7"/>
                    <a:pt x="1367" y="5"/>
                    <a:pt x="1365" y="5"/>
                  </a:cubicBezTo>
                  <a:close/>
                  <a:moveTo>
                    <a:pt x="1378" y="10"/>
                  </a:moveTo>
                  <a:cubicBezTo>
                    <a:pt x="1380" y="8"/>
                    <a:pt x="1379" y="12"/>
                    <a:pt x="1378" y="10"/>
                  </a:cubicBezTo>
                  <a:close/>
                  <a:moveTo>
                    <a:pt x="1403" y="7"/>
                  </a:moveTo>
                  <a:cubicBezTo>
                    <a:pt x="1402" y="4"/>
                    <a:pt x="1406" y="7"/>
                    <a:pt x="1406" y="5"/>
                  </a:cubicBezTo>
                  <a:cubicBezTo>
                    <a:pt x="1409" y="6"/>
                    <a:pt x="1405" y="7"/>
                    <a:pt x="1403" y="7"/>
                  </a:cubicBezTo>
                  <a:close/>
                  <a:moveTo>
                    <a:pt x="1424" y="6"/>
                  </a:moveTo>
                  <a:cubicBezTo>
                    <a:pt x="1427" y="6"/>
                    <a:pt x="1421" y="8"/>
                    <a:pt x="1424" y="6"/>
                  </a:cubicBezTo>
                  <a:close/>
                  <a:moveTo>
                    <a:pt x="1481" y="12"/>
                  </a:moveTo>
                  <a:cubicBezTo>
                    <a:pt x="1479" y="12"/>
                    <a:pt x="1479" y="12"/>
                    <a:pt x="1479" y="12"/>
                  </a:cubicBezTo>
                  <a:cubicBezTo>
                    <a:pt x="1479" y="10"/>
                    <a:pt x="1479" y="10"/>
                    <a:pt x="1479" y="10"/>
                  </a:cubicBezTo>
                  <a:cubicBezTo>
                    <a:pt x="1481" y="10"/>
                    <a:pt x="1481" y="10"/>
                    <a:pt x="1481" y="10"/>
                  </a:cubicBezTo>
                  <a:lnTo>
                    <a:pt x="1481" y="12"/>
                  </a:lnTo>
                  <a:close/>
                  <a:moveTo>
                    <a:pt x="1487" y="7"/>
                  </a:moveTo>
                  <a:cubicBezTo>
                    <a:pt x="1485" y="7"/>
                    <a:pt x="1485" y="7"/>
                    <a:pt x="1485" y="7"/>
                  </a:cubicBezTo>
                  <a:cubicBezTo>
                    <a:pt x="1485" y="6"/>
                    <a:pt x="1486" y="6"/>
                    <a:pt x="1486" y="5"/>
                  </a:cubicBezTo>
                  <a:cubicBezTo>
                    <a:pt x="1487" y="5"/>
                    <a:pt x="1487" y="6"/>
                    <a:pt x="1487" y="7"/>
                  </a:cubicBezTo>
                  <a:close/>
                  <a:moveTo>
                    <a:pt x="1492" y="10"/>
                  </a:moveTo>
                  <a:cubicBezTo>
                    <a:pt x="1494" y="9"/>
                    <a:pt x="1493" y="7"/>
                    <a:pt x="1496" y="7"/>
                  </a:cubicBezTo>
                  <a:cubicBezTo>
                    <a:pt x="1496" y="9"/>
                    <a:pt x="1494" y="10"/>
                    <a:pt x="1492" y="10"/>
                  </a:cubicBezTo>
                  <a:close/>
                  <a:moveTo>
                    <a:pt x="1495" y="3"/>
                  </a:moveTo>
                  <a:cubicBezTo>
                    <a:pt x="1496" y="3"/>
                    <a:pt x="1496" y="2"/>
                    <a:pt x="1497" y="2"/>
                  </a:cubicBezTo>
                  <a:cubicBezTo>
                    <a:pt x="1498" y="3"/>
                    <a:pt x="1496" y="3"/>
                    <a:pt x="1495" y="3"/>
                  </a:cubicBezTo>
                  <a:close/>
                  <a:moveTo>
                    <a:pt x="1500" y="3"/>
                  </a:moveTo>
                  <a:cubicBezTo>
                    <a:pt x="1500" y="1"/>
                    <a:pt x="1501" y="1"/>
                    <a:pt x="1502" y="1"/>
                  </a:cubicBezTo>
                  <a:cubicBezTo>
                    <a:pt x="1502" y="2"/>
                    <a:pt x="1502" y="3"/>
                    <a:pt x="1500" y="3"/>
                  </a:cubicBezTo>
                  <a:close/>
                  <a:moveTo>
                    <a:pt x="1506" y="6"/>
                  </a:moveTo>
                  <a:cubicBezTo>
                    <a:pt x="1506" y="5"/>
                    <a:pt x="1508" y="5"/>
                    <a:pt x="1509" y="4"/>
                  </a:cubicBezTo>
                  <a:cubicBezTo>
                    <a:pt x="1511" y="5"/>
                    <a:pt x="1508" y="7"/>
                    <a:pt x="1506" y="6"/>
                  </a:cubicBezTo>
                  <a:close/>
                  <a:moveTo>
                    <a:pt x="1511" y="5"/>
                  </a:moveTo>
                  <a:cubicBezTo>
                    <a:pt x="1512" y="2"/>
                    <a:pt x="1513" y="6"/>
                    <a:pt x="1515" y="5"/>
                  </a:cubicBezTo>
                  <a:cubicBezTo>
                    <a:pt x="1514" y="7"/>
                    <a:pt x="1513" y="5"/>
                    <a:pt x="1511" y="5"/>
                  </a:cubicBezTo>
                  <a:close/>
                  <a:moveTo>
                    <a:pt x="1524" y="10"/>
                  </a:moveTo>
                  <a:cubicBezTo>
                    <a:pt x="1526" y="8"/>
                    <a:pt x="1525" y="12"/>
                    <a:pt x="1524" y="10"/>
                  </a:cubicBezTo>
                  <a:close/>
                  <a:moveTo>
                    <a:pt x="1549" y="7"/>
                  </a:moveTo>
                  <a:cubicBezTo>
                    <a:pt x="1548" y="4"/>
                    <a:pt x="1552" y="7"/>
                    <a:pt x="1552" y="5"/>
                  </a:cubicBezTo>
                  <a:cubicBezTo>
                    <a:pt x="1554" y="6"/>
                    <a:pt x="1551" y="7"/>
                    <a:pt x="1549" y="7"/>
                  </a:cubicBezTo>
                  <a:close/>
                  <a:moveTo>
                    <a:pt x="1569" y="6"/>
                  </a:moveTo>
                  <a:cubicBezTo>
                    <a:pt x="1573" y="6"/>
                    <a:pt x="1567" y="8"/>
                    <a:pt x="1569" y="6"/>
                  </a:cubicBezTo>
                  <a:close/>
                  <a:moveTo>
                    <a:pt x="1626" y="12"/>
                  </a:moveTo>
                  <a:cubicBezTo>
                    <a:pt x="1625" y="12"/>
                    <a:pt x="1625" y="12"/>
                    <a:pt x="1625" y="12"/>
                  </a:cubicBezTo>
                  <a:cubicBezTo>
                    <a:pt x="1625" y="10"/>
                    <a:pt x="1625" y="10"/>
                    <a:pt x="1625" y="10"/>
                  </a:cubicBezTo>
                  <a:cubicBezTo>
                    <a:pt x="1626" y="10"/>
                    <a:pt x="1626" y="10"/>
                    <a:pt x="1626" y="10"/>
                  </a:cubicBezTo>
                  <a:lnTo>
                    <a:pt x="1626" y="12"/>
                  </a:lnTo>
                  <a:close/>
                  <a:moveTo>
                    <a:pt x="1632" y="7"/>
                  </a:moveTo>
                  <a:cubicBezTo>
                    <a:pt x="1631" y="7"/>
                    <a:pt x="1631" y="7"/>
                    <a:pt x="1631" y="7"/>
                  </a:cubicBezTo>
                  <a:cubicBezTo>
                    <a:pt x="1631" y="6"/>
                    <a:pt x="1632" y="6"/>
                    <a:pt x="1632" y="5"/>
                  </a:cubicBezTo>
                  <a:cubicBezTo>
                    <a:pt x="1633" y="5"/>
                    <a:pt x="1633" y="6"/>
                    <a:pt x="1632" y="7"/>
                  </a:cubicBezTo>
                  <a:close/>
                  <a:moveTo>
                    <a:pt x="1638" y="10"/>
                  </a:moveTo>
                  <a:cubicBezTo>
                    <a:pt x="1639" y="9"/>
                    <a:pt x="1639" y="7"/>
                    <a:pt x="1642" y="7"/>
                  </a:cubicBezTo>
                  <a:cubicBezTo>
                    <a:pt x="1642" y="9"/>
                    <a:pt x="1640" y="10"/>
                    <a:pt x="1638" y="10"/>
                  </a:cubicBezTo>
                  <a:close/>
                  <a:moveTo>
                    <a:pt x="1641" y="3"/>
                  </a:moveTo>
                  <a:cubicBezTo>
                    <a:pt x="1642" y="3"/>
                    <a:pt x="1642" y="2"/>
                    <a:pt x="1643" y="2"/>
                  </a:cubicBezTo>
                  <a:cubicBezTo>
                    <a:pt x="1643" y="3"/>
                    <a:pt x="1642" y="3"/>
                    <a:pt x="1641" y="3"/>
                  </a:cubicBezTo>
                  <a:close/>
                  <a:moveTo>
                    <a:pt x="1646" y="3"/>
                  </a:moveTo>
                  <a:cubicBezTo>
                    <a:pt x="1646" y="1"/>
                    <a:pt x="1647" y="1"/>
                    <a:pt x="1648" y="1"/>
                  </a:cubicBezTo>
                  <a:cubicBezTo>
                    <a:pt x="1648" y="2"/>
                    <a:pt x="1647" y="3"/>
                    <a:pt x="1646" y="3"/>
                  </a:cubicBezTo>
                  <a:close/>
                  <a:moveTo>
                    <a:pt x="1652" y="6"/>
                  </a:moveTo>
                  <a:cubicBezTo>
                    <a:pt x="1652" y="5"/>
                    <a:pt x="1654" y="5"/>
                    <a:pt x="1655" y="4"/>
                  </a:cubicBezTo>
                  <a:cubicBezTo>
                    <a:pt x="1657" y="5"/>
                    <a:pt x="1654" y="7"/>
                    <a:pt x="1652" y="6"/>
                  </a:cubicBezTo>
                  <a:close/>
                  <a:moveTo>
                    <a:pt x="1657" y="5"/>
                  </a:moveTo>
                  <a:cubicBezTo>
                    <a:pt x="1658" y="2"/>
                    <a:pt x="1658" y="6"/>
                    <a:pt x="1660" y="5"/>
                  </a:cubicBezTo>
                  <a:cubicBezTo>
                    <a:pt x="1660" y="7"/>
                    <a:pt x="1659" y="5"/>
                    <a:pt x="1657" y="5"/>
                  </a:cubicBezTo>
                  <a:close/>
                  <a:moveTo>
                    <a:pt x="1670" y="10"/>
                  </a:moveTo>
                  <a:cubicBezTo>
                    <a:pt x="1671" y="8"/>
                    <a:pt x="1671" y="12"/>
                    <a:pt x="1670" y="10"/>
                  </a:cubicBezTo>
                  <a:close/>
                  <a:moveTo>
                    <a:pt x="1694" y="7"/>
                  </a:moveTo>
                  <a:cubicBezTo>
                    <a:pt x="1693" y="4"/>
                    <a:pt x="1697" y="7"/>
                    <a:pt x="1697" y="5"/>
                  </a:cubicBezTo>
                  <a:cubicBezTo>
                    <a:pt x="1700" y="6"/>
                    <a:pt x="1697" y="7"/>
                    <a:pt x="1694" y="7"/>
                  </a:cubicBezTo>
                  <a:close/>
                  <a:moveTo>
                    <a:pt x="1715" y="6"/>
                  </a:moveTo>
                  <a:cubicBezTo>
                    <a:pt x="1719" y="6"/>
                    <a:pt x="1713" y="8"/>
                    <a:pt x="1715" y="6"/>
                  </a:cubicBezTo>
                  <a:close/>
                  <a:moveTo>
                    <a:pt x="1772" y="12"/>
                  </a:moveTo>
                  <a:cubicBezTo>
                    <a:pt x="1771" y="12"/>
                    <a:pt x="1771" y="12"/>
                    <a:pt x="1771" y="12"/>
                  </a:cubicBezTo>
                  <a:cubicBezTo>
                    <a:pt x="1771" y="10"/>
                    <a:pt x="1771" y="10"/>
                    <a:pt x="1771" y="10"/>
                  </a:cubicBezTo>
                  <a:cubicBezTo>
                    <a:pt x="1772" y="10"/>
                    <a:pt x="1772" y="10"/>
                    <a:pt x="1772" y="10"/>
                  </a:cubicBezTo>
                  <a:lnTo>
                    <a:pt x="1772" y="12"/>
                  </a:lnTo>
                  <a:close/>
                  <a:moveTo>
                    <a:pt x="1778" y="7"/>
                  </a:moveTo>
                  <a:cubicBezTo>
                    <a:pt x="1777" y="7"/>
                    <a:pt x="1777" y="7"/>
                    <a:pt x="1777" y="7"/>
                  </a:cubicBezTo>
                  <a:cubicBezTo>
                    <a:pt x="1777" y="6"/>
                    <a:pt x="1778" y="6"/>
                    <a:pt x="1778" y="5"/>
                  </a:cubicBezTo>
                  <a:cubicBezTo>
                    <a:pt x="1779" y="5"/>
                    <a:pt x="1779" y="6"/>
                    <a:pt x="1778" y="7"/>
                  </a:cubicBezTo>
                  <a:close/>
                  <a:moveTo>
                    <a:pt x="1784" y="10"/>
                  </a:moveTo>
                  <a:cubicBezTo>
                    <a:pt x="1785" y="9"/>
                    <a:pt x="1785" y="7"/>
                    <a:pt x="1788" y="7"/>
                  </a:cubicBezTo>
                  <a:cubicBezTo>
                    <a:pt x="1788" y="9"/>
                    <a:pt x="1786" y="10"/>
                    <a:pt x="1784" y="10"/>
                  </a:cubicBezTo>
                  <a:close/>
                  <a:moveTo>
                    <a:pt x="1787" y="3"/>
                  </a:moveTo>
                  <a:cubicBezTo>
                    <a:pt x="1787" y="3"/>
                    <a:pt x="1788" y="2"/>
                    <a:pt x="1789" y="2"/>
                  </a:cubicBezTo>
                  <a:cubicBezTo>
                    <a:pt x="1789" y="3"/>
                    <a:pt x="1788" y="3"/>
                    <a:pt x="1787" y="3"/>
                  </a:cubicBezTo>
                  <a:close/>
                  <a:moveTo>
                    <a:pt x="1792" y="3"/>
                  </a:moveTo>
                  <a:cubicBezTo>
                    <a:pt x="1792" y="1"/>
                    <a:pt x="1792" y="1"/>
                    <a:pt x="1794" y="1"/>
                  </a:cubicBezTo>
                  <a:cubicBezTo>
                    <a:pt x="1794" y="2"/>
                    <a:pt x="1793" y="3"/>
                    <a:pt x="1792" y="3"/>
                  </a:cubicBezTo>
                  <a:close/>
                  <a:moveTo>
                    <a:pt x="1798" y="6"/>
                  </a:moveTo>
                  <a:cubicBezTo>
                    <a:pt x="1798" y="5"/>
                    <a:pt x="1800" y="5"/>
                    <a:pt x="1801" y="4"/>
                  </a:cubicBezTo>
                  <a:cubicBezTo>
                    <a:pt x="1803" y="5"/>
                    <a:pt x="1800" y="7"/>
                    <a:pt x="1798" y="6"/>
                  </a:cubicBezTo>
                  <a:close/>
                  <a:moveTo>
                    <a:pt x="1803" y="5"/>
                  </a:moveTo>
                  <a:cubicBezTo>
                    <a:pt x="1804" y="2"/>
                    <a:pt x="1804" y="6"/>
                    <a:pt x="1806" y="5"/>
                  </a:cubicBezTo>
                  <a:cubicBezTo>
                    <a:pt x="1806" y="7"/>
                    <a:pt x="1804" y="5"/>
                    <a:pt x="1803" y="5"/>
                  </a:cubicBezTo>
                  <a:close/>
                  <a:moveTo>
                    <a:pt x="1816" y="10"/>
                  </a:moveTo>
                  <a:cubicBezTo>
                    <a:pt x="1817" y="8"/>
                    <a:pt x="1817" y="12"/>
                    <a:pt x="1816" y="10"/>
                  </a:cubicBezTo>
                  <a:close/>
                  <a:moveTo>
                    <a:pt x="1840" y="7"/>
                  </a:moveTo>
                  <a:cubicBezTo>
                    <a:pt x="1839" y="4"/>
                    <a:pt x="1843" y="7"/>
                    <a:pt x="1843" y="5"/>
                  </a:cubicBezTo>
                  <a:cubicBezTo>
                    <a:pt x="1846" y="6"/>
                    <a:pt x="1843" y="7"/>
                    <a:pt x="1840" y="7"/>
                  </a:cubicBezTo>
                  <a:close/>
                  <a:moveTo>
                    <a:pt x="1861" y="6"/>
                  </a:moveTo>
                  <a:cubicBezTo>
                    <a:pt x="1865" y="6"/>
                    <a:pt x="1859" y="8"/>
                    <a:pt x="1861" y="6"/>
                  </a:cubicBezTo>
                  <a:close/>
                  <a:moveTo>
                    <a:pt x="1918" y="12"/>
                  </a:moveTo>
                  <a:cubicBezTo>
                    <a:pt x="1917" y="12"/>
                    <a:pt x="1917" y="12"/>
                    <a:pt x="1917" y="12"/>
                  </a:cubicBezTo>
                  <a:cubicBezTo>
                    <a:pt x="1917" y="10"/>
                    <a:pt x="1917" y="10"/>
                    <a:pt x="1917" y="10"/>
                  </a:cubicBezTo>
                  <a:cubicBezTo>
                    <a:pt x="1918" y="10"/>
                    <a:pt x="1918" y="10"/>
                    <a:pt x="1918" y="10"/>
                  </a:cubicBezTo>
                  <a:lnTo>
                    <a:pt x="1918" y="12"/>
                  </a:lnTo>
                  <a:close/>
                  <a:moveTo>
                    <a:pt x="1924" y="7"/>
                  </a:moveTo>
                  <a:cubicBezTo>
                    <a:pt x="1923" y="7"/>
                    <a:pt x="1923" y="7"/>
                    <a:pt x="1923" y="7"/>
                  </a:cubicBezTo>
                  <a:cubicBezTo>
                    <a:pt x="1923" y="6"/>
                    <a:pt x="1923" y="6"/>
                    <a:pt x="1923" y="5"/>
                  </a:cubicBezTo>
                  <a:cubicBezTo>
                    <a:pt x="1925" y="5"/>
                    <a:pt x="1925" y="6"/>
                    <a:pt x="1924" y="7"/>
                  </a:cubicBezTo>
                  <a:close/>
                  <a:moveTo>
                    <a:pt x="1930" y="10"/>
                  </a:moveTo>
                  <a:cubicBezTo>
                    <a:pt x="1931" y="9"/>
                    <a:pt x="1931" y="7"/>
                    <a:pt x="1934" y="7"/>
                  </a:cubicBezTo>
                  <a:cubicBezTo>
                    <a:pt x="1933" y="9"/>
                    <a:pt x="1932" y="10"/>
                    <a:pt x="1930" y="10"/>
                  </a:cubicBezTo>
                  <a:close/>
                  <a:moveTo>
                    <a:pt x="1933" y="3"/>
                  </a:moveTo>
                  <a:cubicBezTo>
                    <a:pt x="1933" y="3"/>
                    <a:pt x="1934" y="2"/>
                    <a:pt x="1935" y="2"/>
                  </a:cubicBezTo>
                  <a:cubicBezTo>
                    <a:pt x="1935" y="3"/>
                    <a:pt x="1934" y="3"/>
                    <a:pt x="1933" y="3"/>
                  </a:cubicBezTo>
                  <a:close/>
                  <a:moveTo>
                    <a:pt x="1938" y="3"/>
                  </a:moveTo>
                  <a:cubicBezTo>
                    <a:pt x="1938" y="1"/>
                    <a:pt x="1938" y="1"/>
                    <a:pt x="1940" y="1"/>
                  </a:cubicBezTo>
                  <a:cubicBezTo>
                    <a:pt x="1940" y="2"/>
                    <a:pt x="1939" y="3"/>
                    <a:pt x="1938" y="3"/>
                  </a:cubicBezTo>
                  <a:close/>
                  <a:moveTo>
                    <a:pt x="1944" y="6"/>
                  </a:moveTo>
                  <a:cubicBezTo>
                    <a:pt x="1944" y="5"/>
                    <a:pt x="1946" y="5"/>
                    <a:pt x="1947" y="4"/>
                  </a:cubicBezTo>
                  <a:cubicBezTo>
                    <a:pt x="1949" y="5"/>
                    <a:pt x="1946" y="7"/>
                    <a:pt x="1944" y="6"/>
                  </a:cubicBezTo>
                  <a:close/>
                  <a:moveTo>
                    <a:pt x="1948" y="5"/>
                  </a:moveTo>
                  <a:cubicBezTo>
                    <a:pt x="1950" y="2"/>
                    <a:pt x="1950" y="6"/>
                    <a:pt x="1952" y="5"/>
                  </a:cubicBezTo>
                  <a:cubicBezTo>
                    <a:pt x="1952" y="7"/>
                    <a:pt x="1950" y="5"/>
                    <a:pt x="1948" y="5"/>
                  </a:cubicBezTo>
                  <a:close/>
                  <a:moveTo>
                    <a:pt x="1962" y="10"/>
                  </a:moveTo>
                  <a:cubicBezTo>
                    <a:pt x="1963" y="8"/>
                    <a:pt x="1962" y="12"/>
                    <a:pt x="1962" y="10"/>
                  </a:cubicBezTo>
                  <a:close/>
                  <a:moveTo>
                    <a:pt x="1986" y="7"/>
                  </a:moveTo>
                  <a:cubicBezTo>
                    <a:pt x="1985" y="4"/>
                    <a:pt x="1989" y="7"/>
                    <a:pt x="1989" y="5"/>
                  </a:cubicBezTo>
                  <a:cubicBezTo>
                    <a:pt x="1992" y="6"/>
                    <a:pt x="1988" y="7"/>
                    <a:pt x="1986" y="7"/>
                  </a:cubicBezTo>
                  <a:close/>
                  <a:moveTo>
                    <a:pt x="2007" y="6"/>
                  </a:moveTo>
                  <a:cubicBezTo>
                    <a:pt x="2010" y="6"/>
                    <a:pt x="2005" y="8"/>
                    <a:pt x="2007" y="6"/>
                  </a:cubicBezTo>
                  <a:close/>
                  <a:moveTo>
                    <a:pt x="2064" y="12"/>
                  </a:moveTo>
                  <a:cubicBezTo>
                    <a:pt x="2063" y="12"/>
                    <a:pt x="2063" y="12"/>
                    <a:pt x="2063" y="12"/>
                  </a:cubicBezTo>
                  <a:cubicBezTo>
                    <a:pt x="2063" y="10"/>
                    <a:pt x="2063" y="10"/>
                    <a:pt x="2063" y="10"/>
                  </a:cubicBezTo>
                  <a:cubicBezTo>
                    <a:pt x="2064" y="10"/>
                    <a:pt x="2064" y="10"/>
                    <a:pt x="2064" y="10"/>
                  </a:cubicBezTo>
                  <a:lnTo>
                    <a:pt x="2064" y="12"/>
                  </a:lnTo>
                  <a:close/>
                  <a:moveTo>
                    <a:pt x="2070" y="7"/>
                  </a:moveTo>
                  <a:cubicBezTo>
                    <a:pt x="2069" y="7"/>
                    <a:pt x="2069" y="7"/>
                    <a:pt x="2069" y="7"/>
                  </a:cubicBezTo>
                  <a:cubicBezTo>
                    <a:pt x="2069" y="6"/>
                    <a:pt x="2069" y="6"/>
                    <a:pt x="2069" y="5"/>
                  </a:cubicBezTo>
                  <a:cubicBezTo>
                    <a:pt x="2071" y="5"/>
                    <a:pt x="2071" y="6"/>
                    <a:pt x="2070" y="7"/>
                  </a:cubicBezTo>
                  <a:close/>
                  <a:moveTo>
                    <a:pt x="2076" y="10"/>
                  </a:moveTo>
                  <a:cubicBezTo>
                    <a:pt x="2077" y="9"/>
                    <a:pt x="2077" y="7"/>
                    <a:pt x="2079" y="7"/>
                  </a:cubicBezTo>
                  <a:cubicBezTo>
                    <a:pt x="2079" y="9"/>
                    <a:pt x="2077" y="10"/>
                    <a:pt x="2076" y="10"/>
                  </a:cubicBezTo>
                  <a:close/>
                  <a:moveTo>
                    <a:pt x="2079" y="3"/>
                  </a:moveTo>
                  <a:cubicBezTo>
                    <a:pt x="2079" y="3"/>
                    <a:pt x="2080" y="2"/>
                    <a:pt x="2081" y="2"/>
                  </a:cubicBezTo>
                  <a:cubicBezTo>
                    <a:pt x="2081" y="3"/>
                    <a:pt x="2080" y="3"/>
                    <a:pt x="2079" y="3"/>
                  </a:cubicBezTo>
                  <a:close/>
                  <a:moveTo>
                    <a:pt x="2084" y="3"/>
                  </a:moveTo>
                  <a:cubicBezTo>
                    <a:pt x="2083" y="1"/>
                    <a:pt x="2084" y="1"/>
                    <a:pt x="2085" y="1"/>
                  </a:cubicBezTo>
                  <a:cubicBezTo>
                    <a:pt x="2085" y="2"/>
                    <a:pt x="2085" y="3"/>
                    <a:pt x="2084" y="3"/>
                  </a:cubicBezTo>
                  <a:close/>
                  <a:moveTo>
                    <a:pt x="2090" y="6"/>
                  </a:moveTo>
                  <a:cubicBezTo>
                    <a:pt x="2090" y="5"/>
                    <a:pt x="2092" y="5"/>
                    <a:pt x="2093" y="4"/>
                  </a:cubicBezTo>
                  <a:cubicBezTo>
                    <a:pt x="2094" y="5"/>
                    <a:pt x="2091" y="7"/>
                    <a:pt x="2090" y="6"/>
                  </a:cubicBezTo>
                  <a:close/>
                  <a:moveTo>
                    <a:pt x="2094" y="5"/>
                  </a:moveTo>
                  <a:cubicBezTo>
                    <a:pt x="2096" y="2"/>
                    <a:pt x="2096" y="6"/>
                    <a:pt x="2098" y="5"/>
                  </a:cubicBezTo>
                  <a:cubicBezTo>
                    <a:pt x="2097" y="7"/>
                    <a:pt x="2096" y="5"/>
                    <a:pt x="2094" y="5"/>
                  </a:cubicBezTo>
                  <a:close/>
                  <a:moveTo>
                    <a:pt x="2107" y="10"/>
                  </a:moveTo>
                  <a:cubicBezTo>
                    <a:pt x="2109" y="8"/>
                    <a:pt x="2108" y="12"/>
                    <a:pt x="2107" y="10"/>
                  </a:cubicBezTo>
                  <a:close/>
                  <a:moveTo>
                    <a:pt x="2132" y="7"/>
                  </a:moveTo>
                  <a:cubicBezTo>
                    <a:pt x="2131" y="4"/>
                    <a:pt x="2135" y="7"/>
                    <a:pt x="2135" y="5"/>
                  </a:cubicBezTo>
                  <a:cubicBezTo>
                    <a:pt x="2138" y="6"/>
                    <a:pt x="2134" y="7"/>
                    <a:pt x="2132" y="7"/>
                  </a:cubicBezTo>
                  <a:close/>
                  <a:moveTo>
                    <a:pt x="2153" y="6"/>
                  </a:moveTo>
                  <a:cubicBezTo>
                    <a:pt x="2156" y="6"/>
                    <a:pt x="2151" y="8"/>
                    <a:pt x="2153" y="6"/>
                  </a:cubicBezTo>
                  <a:close/>
                  <a:moveTo>
                    <a:pt x="2210" y="12"/>
                  </a:moveTo>
                  <a:cubicBezTo>
                    <a:pt x="2209" y="12"/>
                    <a:pt x="2209" y="12"/>
                    <a:pt x="2209" y="12"/>
                  </a:cubicBezTo>
                  <a:cubicBezTo>
                    <a:pt x="2209" y="10"/>
                    <a:pt x="2209" y="10"/>
                    <a:pt x="2209" y="10"/>
                  </a:cubicBezTo>
                  <a:cubicBezTo>
                    <a:pt x="2210" y="10"/>
                    <a:pt x="2210" y="10"/>
                    <a:pt x="2210" y="10"/>
                  </a:cubicBezTo>
                  <a:lnTo>
                    <a:pt x="2210" y="12"/>
                  </a:lnTo>
                  <a:close/>
                  <a:moveTo>
                    <a:pt x="2216" y="7"/>
                  </a:moveTo>
                  <a:cubicBezTo>
                    <a:pt x="2215" y="7"/>
                    <a:pt x="2215" y="7"/>
                    <a:pt x="2215" y="7"/>
                  </a:cubicBezTo>
                  <a:cubicBezTo>
                    <a:pt x="2214" y="6"/>
                    <a:pt x="2215" y="6"/>
                    <a:pt x="2215" y="5"/>
                  </a:cubicBezTo>
                  <a:cubicBezTo>
                    <a:pt x="2216" y="5"/>
                    <a:pt x="2216" y="6"/>
                    <a:pt x="2216" y="7"/>
                  </a:cubicBezTo>
                  <a:close/>
                  <a:moveTo>
                    <a:pt x="2222" y="10"/>
                  </a:moveTo>
                  <a:cubicBezTo>
                    <a:pt x="2223" y="9"/>
                    <a:pt x="2223" y="7"/>
                    <a:pt x="2225" y="7"/>
                  </a:cubicBezTo>
                  <a:cubicBezTo>
                    <a:pt x="2225" y="9"/>
                    <a:pt x="2223" y="10"/>
                    <a:pt x="2222" y="10"/>
                  </a:cubicBezTo>
                  <a:close/>
                  <a:moveTo>
                    <a:pt x="2225" y="3"/>
                  </a:moveTo>
                  <a:cubicBezTo>
                    <a:pt x="2225" y="3"/>
                    <a:pt x="2225" y="2"/>
                    <a:pt x="2226" y="2"/>
                  </a:cubicBezTo>
                  <a:cubicBezTo>
                    <a:pt x="2227" y="3"/>
                    <a:pt x="2226" y="3"/>
                    <a:pt x="2225" y="3"/>
                  </a:cubicBezTo>
                  <a:close/>
                  <a:moveTo>
                    <a:pt x="2229" y="3"/>
                  </a:moveTo>
                  <a:cubicBezTo>
                    <a:pt x="2229" y="1"/>
                    <a:pt x="2230" y="1"/>
                    <a:pt x="2231" y="1"/>
                  </a:cubicBezTo>
                  <a:cubicBezTo>
                    <a:pt x="2231" y="2"/>
                    <a:pt x="2231" y="3"/>
                    <a:pt x="2229" y="3"/>
                  </a:cubicBezTo>
                  <a:close/>
                  <a:moveTo>
                    <a:pt x="2235" y="6"/>
                  </a:moveTo>
                  <a:cubicBezTo>
                    <a:pt x="2236" y="5"/>
                    <a:pt x="2238" y="5"/>
                    <a:pt x="2238" y="4"/>
                  </a:cubicBezTo>
                  <a:cubicBezTo>
                    <a:pt x="2240" y="5"/>
                    <a:pt x="2237" y="7"/>
                    <a:pt x="2235" y="6"/>
                  </a:cubicBezTo>
                  <a:close/>
                  <a:moveTo>
                    <a:pt x="2240" y="5"/>
                  </a:moveTo>
                  <a:cubicBezTo>
                    <a:pt x="2241" y="2"/>
                    <a:pt x="2242" y="6"/>
                    <a:pt x="2244" y="5"/>
                  </a:cubicBezTo>
                  <a:cubicBezTo>
                    <a:pt x="2243" y="7"/>
                    <a:pt x="2242" y="5"/>
                    <a:pt x="2240" y="5"/>
                  </a:cubicBezTo>
                  <a:close/>
                  <a:moveTo>
                    <a:pt x="2253" y="10"/>
                  </a:moveTo>
                  <a:cubicBezTo>
                    <a:pt x="2255" y="8"/>
                    <a:pt x="2254" y="12"/>
                    <a:pt x="2253" y="10"/>
                  </a:cubicBezTo>
                  <a:close/>
                  <a:moveTo>
                    <a:pt x="2278" y="7"/>
                  </a:moveTo>
                  <a:cubicBezTo>
                    <a:pt x="2277" y="4"/>
                    <a:pt x="2281" y="7"/>
                    <a:pt x="2281" y="5"/>
                  </a:cubicBezTo>
                  <a:cubicBezTo>
                    <a:pt x="2284" y="6"/>
                    <a:pt x="2280" y="7"/>
                    <a:pt x="2278" y="7"/>
                  </a:cubicBezTo>
                  <a:close/>
                  <a:moveTo>
                    <a:pt x="2299" y="6"/>
                  </a:moveTo>
                  <a:cubicBezTo>
                    <a:pt x="2302" y="6"/>
                    <a:pt x="2296" y="8"/>
                    <a:pt x="2299" y="6"/>
                  </a:cubicBezTo>
                  <a:close/>
                  <a:moveTo>
                    <a:pt x="2356" y="12"/>
                  </a:moveTo>
                  <a:cubicBezTo>
                    <a:pt x="2354" y="12"/>
                    <a:pt x="2354" y="12"/>
                    <a:pt x="2354" y="12"/>
                  </a:cubicBezTo>
                  <a:cubicBezTo>
                    <a:pt x="2354" y="10"/>
                    <a:pt x="2354" y="10"/>
                    <a:pt x="2354" y="10"/>
                  </a:cubicBezTo>
                  <a:cubicBezTo>
                    <a:pt x="2356" y="10"/>
                    <a:pt x="2356" y="10"/>
                    <a:pt x="2356" y="10"/>
                  </a:cubicBezTo>
                  <a:lnTo>
                    <a:pt x="2356" y="12"/>
                  </a:lnTo>
                  <a:close/>
                  <a:moveTo>
                    <a:pt x="2362" y="7"/>
                  </a:moveTo>
                  <a:cubicBezTo>
                    <a:pt x="2360" y="7"/>
                    <a:pt x="2360" y="7"/>
                    <a:pt x="2360" y="7"/>
                  </a:cubicBezTo>
                  <a:cubicBezTo>
                    <a:pt x="2360" y="6"/>
                    <a:pt x="2361" y="6"/>
                    <a:pt x="2361" y="5"/>
                  </a:cubicBezTo>
                  <a:cubicBezTo>
                    <a:pt x="2362" y="5"/>
                    <a:pt x="2362" y="6"/>
                    <a:pt x="2362" y="7"/>
                  </a:cubicBezTo>
                  <a:close/>
                  <a:moveTo>
                    <a:pt x="2368" y="10"/>
                  </a:moveTo>
                  <a:cubicBezTo>
                    <a:pt x="2369" y="9"/>
                    <a:pt x="2368" y="7"/>
                    <a:pt x="2371" y="7"/>
                  </a:cubicBezTo>
                  <a:cubicBezTo>
                    <a:pt x="2371" y="9"/>
                    <a:pt x="2369" y="10"/>
                    <a:pt x="2368" y="10"/>
                  </a:cubicBezTo>
                  <a:close/>
                  <a:moveTo>
                    <a:pt x="2370" y="3"/>
                  </a:moveTo>
                  <a:cubicBezTo>
                    <a:pt x="2371" y="3"/>
                    <a:pt x="2371" y="2"/>
                    <a:pt x="2372" y="2"/>
                  </a:cubicBezTo>
                  <a:cubicBezTo>
                    <a:pt x="2373" y="3"/>
                    <a:pt x="2371" y="3"/>
                    <a:pt x="2370" y="3"/>
                  </a:cubicBezTo>
                  <a:close/>
                  <a:moveTo>
                    <a:pt x="2375" y="3"/>
                  </a:moveTo>
                  <a:cubicBezTo>
                    <a:pt x="2375" y="1"/>
                    <a:pt x="2376" y="1"/>
                    <a:pt x="2377" y="1"/>
                  </a:cubicBezTo>
                  <a:cubicBezTo>
                    <a:pt x="2377" y="2"/>
                    <a:pt x="2377" y="3"/>
                    <a:pt x="2375" y="3"/>
                  </a:cubicBezTo>
                  <a:close/>
                  <a:moveTo>
                    <a:pt x="2381" y="6"/>
                  </a:moveTo>
                  <a:cubicBezTo>
                    <a:pt x="2381" y="5"/>
                    <a:pt x="2383" y="5"/>
                    <a:pt x="2384" y="4"/>
                  </a:cubicBezTo>
                  <a:cubicBezTo>
                    <a:pt x="2386" y="5"/>
                    <a:pt x="2383" y="7"/>
                    <a:pt x="2381" y="6"/>
                  </a:cubicBezTo>
                  <a:close/>
                  <a:moveTo>
                    <a:pt x="2386" y="5"/>
                  </a:moveTo>
                  <a:cubicBezTo>
                    <a:pt x="2387" y="2"/>
                    <a:pt x="2388" y="6"/>
                    <a:pt x="2390" y="5"/>
                  </a:cubicBezTo>
                  <a:cubicBezTo>
                    <a:pt x="2389" y="7"/>
                    <a:pt x="2388" y="5"/>
                    <a:pt x="2386" y="5"/>
                  </a:cubicBezTo>
                  <a:close/>
                  <a:moveTo>
                    <a:pt x="2399" y="10"/>
                  </a:moveTo>
                  <a:cubicBezTo>
                    <a:pt x="2401" y="8"/>
                    <a:pt x="2400" y="12"/>
                    <a:pt x="2399" y="10"/>
                  </a:cubicBezTo>
                  <a:close/>
                  <a:moveTo>
                    <a:pt x="2424" y="7"/>
                  </a:moveTo>
                  <a:cubicBezTo>
                    <a:pt x="2423" y="4"/>
                    <a:pt x="2427" y="7"/>
                    <a:pt x="2427" y="5"/>
                  </a:cubicBezTo>
                  <a:cubicBezTo>
                    <a:pt x="2429" y="6"/>
                    <a:pt x="2426" y="7"/>
                    <a:pt x="2424" y="7"/>
                  </a:cubicBezTo>
                  <a:close/>
                  <a:moveTo>
                    <a:pt x="2444" y="6"/>
                  </a:moveTo>
                  <a:cubicBezTo>
                    <a:pt x="2448" y="6"/>
                    <a:pt x="2442" y="8"/>
                    <a:pt x="2444" y="6"/>
                  </a:cubicBezTo>
                  <a:close/>
                  <a:moveTo>
                    <a:pt x="2501" y="12"/>
                  </a:moveTo>
                  <a:cubicBezTo>
                    <a:pt x="2500" y="12"/>
                    <a:pt x="2500" y="12"/>
                    <a:pt x="2500" y="12"/>
                  </a:cubicBezTo>
                  <a:cubicBezTo>
                    <a:pt x="2500" y="10"/>
                    <a:pt x="2500" y="10"/>
                    <a:pt x="2500" y="10"/>
                  </a:cubicBezTo>
                  <a:cubicBezTo>
                    <a:pt x="2501" y="10"/>
                    <a:pt x="2501" y="10"/>
                    <a:pt x="2501" y="10"/>
                  </a:cubicBezTo>
                  <a:lnTo>
                    <a:pt x="2501" y="12"/>
                  </a:lnTo>
                  <a:close/>
                  <a:moveTo>
                    <a:pt x="2507" y="7"/>
                  </a:moveTo>
                  <a:cubicBezTo>
                    <a:pt x="2506" y="7"/>
                    <a:pt x="2506" y="7"/>
                    <a:pt x="2506" y="7"/>
                  </a:cubicBezTo>
                  <a:cubicBezTo>
                    <a:pt x="2506" y="6"/>
                    <a:pt x="2507" y="6"/>
                    <a:pt x="2507" y="5"/>
                  </a:cubicBezTo>
                  <a:cubicBezTo>
                    <a:pt x="2508" y="5"/>
                    <a:pt x="2508" y="6"/>
                    <a:pt x="2507" y="7"/>
                  </a:cubicBezTo>
                  <a:close/>
                  <a:moveTo>
                    <a:pt x="2513" y="10"/>
                  </a:moveTo>
                  <a:cubicBezTo>
                    <a:pt x="2515" y="9"/>
                    <a:pt x="2514" y="7"/>
                    <a:pt x="2517" y="7"/>
                  </a:cubicBezTo>
                  <a:cubicBezTo>
                    <a:pt x="2517" y="9"/>
                    <a:pt x="2515" y="10"/>
                    <a:pt x="2513" y="10"/>
                  </a:cubicBezTo>
                  <a:close/>
                  <a:moveTo>
                    <a:pt x="2516" y="3"/>
                  </a:moveTo>
                  <a:cubicBezTo>
                    <a:pt x="2517" y="3"/>
                    <a:pt x="2517" y="2"/>
                    <a:pt x="2518" y="2"/>
                  </a:cubicBezTo>
                  <a:cubicBezTo>
                    <a:pt x="2518" y="3"/>
                    <a:pt x="2517" y="3"/>
                    <a:pt x="2516" y="3"/>
                  </a:cubicBezTo>
                  <a:close/>
                  <a:moveTo>
                    <a:pt x="2521" y="3"/>
                  </a:moveTo>
                  <a:cubicBezTo>
                    <a:pt x="2521" y="1"/>
                    <a:pt x="2522" y="1"/>
                    <a:pt x="2523" y="1"/>
                  </a:cubicBezTo>
                  <a:cubicBezTo>
                    <a:pt x="2523" y="2"/>
                    <a:pt x="2522" y="3"/>
                    <a:pt x="2521" y="3"/>
                  </a:cubicBezTo>
                  <a:close/>
                  <a:moveTo>
                    <a:pt x="2527" y="6"/>
                  </a:moveTo>
                  <a:cubicBezTo>
                    <a:pt x="2527" y="5"/>
                    <a:pt x="2529" y="5"/>
                    <a:pt x="2530" y="4"/>
                  </a:cubicBezTo>
                  <a:cubicBezTo>
                    <a:pt x="2532" y="5"/>
                    <a:pt x="2529" y="7"/>
                    <a:pt x="2527" y="6"/>
                  </a:cubicBezTo>
                  <a:close/>
                  <a:moveTo>
                    <a:pt x="2532" y="5"/>
                  </a:moveTo>
                  <a:cubicBezTo>
                    <a:pt x="2533" y="2"/>
                    <a:pt x="2533" y="6"/>
                    <a:pt x="2535" y="5"/>
                  </a:cubicBezTo>
                  <a:cubicBezTo>
                    <a:pt x="2535" y="7"/>
                    <a:pt x="2534" y="5"/>
                    <a:pt x="2532" y="5"/>
                  </a:cubicBezTo>
                  <a:close/>
                  <a:moveTo>
                    <a:pt x="2545" y="10"/>
                  </a:moveTo>
                  <a:cubicBezTo>
                    <a:pt x="2546" y="8"/>
                    <a:pt x="2546" y="12"/>
                    <a:pt x="2545" y="10"/>
                  </a:cubicBezTo>
                  <a:close/>
                  <a:moveTo>
                    <a:pt x="2569" y="7"/>
                  </a:moveTo>
                  <a:cubicBezTo>
                    <a:pt x="2568" y="4"/>
                    <a:pt x="2572" y="7"/>
                    <a:pt x="2572" y="5"/>
                  </a:cubicBezTo>
                  <a:cubicBezTo>
                    <a:pt x="2575" y="6"/>
                    <a:pt x="2572" y="7"/>
                    <a:pt x="2569" y="7"/>
                  </a:cubicBezTo>
                  <a:close/>
                  <a:moveTo>
                    <a:pt x="2590" y="6"/>
                  </a:moveTo>
                  <a:cubicBezTo>
                    <a:pt x="2594" y="6"/>
                    <a:pt x="2588" y="8"/>
                    <a:pt x="2590" y="6"/>
                  </a:cubicBezTo>
                  <a:close/>
                  <a:moveTo>
                    <a:pt x="2647" y="12"/>
                  </a:moveTo>
                  <a:cubicBezTo>
                    <a:pt x="2646" y="12"/>
                    <a:pt x="2646" y="12"/>
                    <a:pt x="2646" y="12"/>
                  </a:cubicBezTo>
                  <a:cubicBezTo>
                    <a:pt x="2646" y="10"/>
                    <a:pt x="2646" y="10"/>
                    <a:pt x="2646" y="10"/>
                  </a:cubicBezTo>
                  <a:cubicBezTo>
                    <a:pt x="2647" y="10"/>
                    <a:pt x="2647" y="10"/>
                    <a:pt x="2647" y="10"/>
                  </a:cubicBezTo>
                  <a:lnTo>
                    <a:pt x="2647" y="12"/>
                  </a:lnTo>
                  <a:close/>
                  <a:moveTo>
                    <a:pt x="2653" y="7"/>
                  </a:moveTo>
                  <a:cubicBezTo>
                    <a:pt x="2652" y="7"/>
                    <a:pt x="2652" y="7"/>
                    <a:pt x="2652" y="7"/>
                  </a:cubicBezTo>
                  <a:cubicBezTo>
                    <a:pt x="2652" y="6"/>
                    <a:pt x="2653" y="6"/>
                    <a:pt x="2653" y="5"/>
                  </a:cubicBezTo>
                  <a:cubicBezTo>
                    <a:pt x="2654" y="5"/>
                    <a:pt x="2654" y="6"/>
                    <a:pt x="2653" y="7"/>
                  </a:cubicBezTo>
                  <a:close/>
                  <a:moveTo>
                    <a:pt x="2659" y="10"/>
                  </a:moveTo>
                  <a:cubicBezTo>
                    <a:pt x="2660" y="9"/>
                    <a:pt x="2660" y="7"/>
                    <a:pt x="2663" y="7"/>
                  </a:cubicBezTo>
                  <a:cubicBezTo>
                    <a:pt x="2663" y="9"/>
                    <a:pt x="2661" y="10"/>
                    <a:pt x="2659" y="10"/>
                  </a:cubicBezTo>
                  <a:close/>
                  <a:moveTo>
                    <a:pt x="2662" y="3"/>
                  </a:moveTo>
                  <a:cubicBezTo>
                    <a:pt x="2662" y="3"/>
                    <a:pt x="2663" y="2"/>
                    <a:pt x="2664" y="2"/>
                  </a:cubicBezTo>
                  <a:cubicBezTo>
                    <a:pt x="2664" y="3"/>
                    <a:pt x="2663" y="3"/>
                    <a:pt x="2662" y="3"/>
                  </a:cubicBezTo>
                  <a:close/>
                  <a:moveTo>
                    <a:pt x="2667" y="3"/>
                  </a:moveTo>
                  <a:cubicBezTo>
                    <a:pt x="2667" y="1"/>
                    <a:pt x="2667" y="1"/>
                    <a:pt x="2669" y="1"/>
                  </a:cubicBezTo>
                  <a:cubicBezTo>
                    <a:pt x="2669" y="2"/>
                    <a:pt x="2668" y="3"/>
                    <a:pt x="2667" y="3"/>
                  </a:cubicBezTo>
                  <a:close/>
                  <a:moveTo>
                    <a:pt x="2673" y="6"/>
                  </a:moveTo>
                  <a:cubicBezTo>
                    <a:pt x="2673" y="5"/>
                    <a:pt x="2675" y="5"/>
                    <a:pt x="2676" y="4"/>
                  </a:cubicBezTo>
                  <a:cubicBezTo>
                    <a:pt x="2678" y="5"/>
                    <a:pt x="2675" y="7"/>
                    <a:pt x="2673" y="6"/>
                  </a:cubicBezTo>
                  <a:close/>
                  <a:moveTo>
                    <a:pt x="2678" y="5"/>
                  </a:moveTo>
                  <a:cubicBezTo>
                    <a:pt x="2679" y="2"/>
                    <a:pt x="2679" y="6"/>
                    <a:pt x="2681" y="5"/>
                  </a:cubicBezTo>
                  <a:cubicBezTo>
                    <a:pt x="2681" y="7"/>
                    <a:pt x="2679" y="5"/>
                    <a:pt x="2678" y="5"/>
                  </a:cubicBezTo>
                  <a:close/>
                  <a:moveTo>
                    <a:pt x="2691" y="10"/>
                  </a:moveTo>
                  <a:cubicBezTo>
                    <a:pt x="2692" y="8"/>
                    <a:pt x="2692" y="12"/>
                    <a:pt x="2691" y="10"/>
                  </a:cubicBezTo>
                  <a:close/>
                  <a:moveTo>
                    <a:pt x="2715" y="7"/>
                  </a:moveTo>
                  <a:cubicBezTo>
                    <a:pt x="2714" y="4"/>
                    <a:pt x="2718" y="7"/>
                    <a:pt x="2718" y="5"/>
                  </a:cubicBezTo>
                  <a:cubicBezTo>
                    <a:pt x="2721" y="6"/>
                    <a:pt x="2718" y="7"/>
                    <a:pt x="2715" y="7"/>
                  </a:cubicBezTo>
                  <a:close/>
                  <a:moveTo>
                    <a:pt x="2736" y="6"/>
                  </a:moveTo>
                  <a:cubicBezTo>
                    <a:pt x="2740" y="6"/>
                    <a:pt x="2734" y="8"/>
                    <a:pt x="2736" y="6"/>
                  </a:cubicBezTo>
                  <a:close/>
                  <a:moveTo>
                    <a:pt x="2793" y="12"/>
                  </a:moveTo>
                  <a:cubicBezTo>
                    <a:pt x="2792" y="12"/>
                    <a:pt x="2792" y="12"/>
                    <a:pt x="2792" y="12"/>
                  </a:cubicBezTo>
                  <a:cubicBezTo>
                    <a:pt x="2792" y="10"/>
                    <a:pt x="2792" y="10"/>
                    <a:pt x="2792" y="10"/>
                  </a:cubicBezTo>
                  <a:cubicBezTo>
                    <a:pt x="2793" y="10"/>
                    <a:pt x="2793" y="10"/>
                    <a:pt x="2793" y="10"/>
                  </a:cubicBezTo>
                  <a:lnTo>
                    <a:pt x="2793" y="12"/>
                  </a:lnTo>
                  <a:close/>
                  <a:moveTo>
                    <a:pt x="2799" y="7"/>
                  </a:moveTo>
                  <a:cubicBezTo>
                    <a:pt x="2798" y="7"/>
                    <a:pt x="2798" y="7"/>
                    <a:pt x="2798" y="7"/>
                  </a:cubicBezTo>
                  <a:cubicBezTo>
                    <a:pt x="2798" y="6"/>
                    <a:pt x="2798" y="6"/>
                    <a:pt x="2798" y="5"/>
                  </a:cubicBezTo>
                  <a:cubicBezTo>
                    <a:pt x="2800" y="5"/>
                    <a:pt x="2800" y="6"/>
                    <a:pt x="2799" y="7"/>
                  </a:cubicBezTo>
                  <a:close/>
                  <a:moveTo>
                    <a:pt x="2805" y="10"/>
                  </a:moveTo>
                  <a:cubicBezTo>
                    <a:pt x="2806" y="9"/>
                    <a:pt x="2806" y="7"/>
                    <a:pt x="2809" y="7"/>
                  </a:cubicBezTo>
                  <a:cubicBezTo>
                    <a:pt x="2808" y="9"/>
                    <a:pt x="2807" y="10"/>
                    <a:pt x="2805" y="10"/>
                  </a:cubicBezTo>
                  <a:close/>
                  <a:moveTo>
                    <a:pt x="2808" y="3"/>
                  </a:moveTo>
                  <a:cubicBezTo>
                    <a:pt x="2808" y="3"/>
                    <a:pt x="2809" y="2"/>
                    <a:pt x="2810" y="2"/>
                  </a:cubicBezTo>
                  <a:cubicBezTo>
                    <a:pt x="2810" y="3"/>
                    <a:pt x="2809" y="3"/>
                    <a:pt x="2808" y="3"/>
                  </a:cubicBezTo>
                  <a:close/>
                  <a:moveTo>
                    <a:pt x="2813" y="3"/>
                  </a:moveTo>
                  <a:cubicBezTo>
                    <a:pt x="2813" y="1"/>
                    <a:pt x="2813" y="1"/>
                    <a:pt x="2815" y="1"/>
                  </a:cubicBezTo>
                  <a:cubicBezTo>
                    <a:pt x="2815" y="2"/>
                    <a:pt x="2814" y="3"/>
                    <a:pt x="2813" y="3"/>
                  </a:cubicBezTo>
                  <a:close/>
                  <a:moveTo>
                    <a:pt x="2819" y="6"/>
                  </a:moveTo>
                  <a:cubicBezTo>
                    <a:pt x="2819" y="5"/>
                    <a:pt x="2821" y="5"/>
                    <a:pt x="2822" y="4"/>
                  </a:cubicBezTo>
                  <a:cubicBezTo>
                    <a:pt x="2824" y="5"/>
                    <a:pt x="2821" y="7"/>
                    <a:pt x="2819" y="6"/>
                  </a:cubicBezTo>
                  <a:close/>
                  <a:moveTo>
                    <a:pt x="2824" y="5"/>
                  </a:moveTo>
                  <a:cubicBezTo>
                    <a:pt x="2825" y="2"/>
                    <a:pt x="2825" y="6"/>
                    <a:pt x="2827" y="5"/>
                  </a:cubicBezTo>
                  <a:cubicBezTo>
                    <a:pt x="2827" y="7"/>
                    <a:pt x="2825" y="5"/>
                    <a:pt x="2824" y="5"/>
                  </a:cubicBezTo>
                  <a:close/>
                  <a:moveTo>
                    <a:pt x="2837" y="10"/>
                  </a:moveTo>
                  <a:cubicBezTo>
                    <a:pt x="2838" y="8"/>
                    <a:pt x="2837" y="12"/>
                    <a:pt x="2837" y="10"/>
                  </a:cubicBezTo>
                  <a:close/>
                  <a:moveTo>
                    <a:pt x="2861" y="7"/>
                  </a:moveTo>
                  <a:cubicBezTo>
                    <a:pt x="2860" y="4"/>
                    <a:pt x="2864" y="7"/>
                    <a:pt x="2864" y="5"/>
                  </a:cubicBezTo>
                  <a:cubicBezTo>
                    <a:pt x="2867" y="6"/>
                    <a:pt x="2863" y="7"/>
                    <a:pt x="2861" y="7"/>
                  </a:cubicBezTo>
                  <a:close/>
                  <a:moveTo>
                    <a:pt x="2882" y="6"/>
                  </a:moveTo>
                  <a:cubicBezTo>
                    <a:pt x="2885" y="6"/>
                    <a:pt x="2880" y="8"/>
                    <a:pt x="2882" y="6"/>
                  </a:cubicBezTo>
                  <a:close/>
                  <a:moveTo>
                    <a:pt x="2939" y="12"/>
                  </a:moveTo>
                  <a:cubicBezTo>
                    <a:pt x="2938" y="12"/>
                    <a:pt x="2938" y="12"/>
                    <a:pt x="2938" y="12"/>
                  </a:cubicBezTo>
                  <a:cubicBezTo>
                    <a:pt x="2938" y="10"/>
                    <a:pt x="2938" y="10"/>
                    <a:pt x="2938" y="10"/>
                  </a:cubicBezTo>
                  <a:cubicBezTo>
                    <a:pt x="2939" y="10"/>
                    <a:pt x="2939" y="10"/>
                    <a:pt x="2939" y="10"/>
                  </a:cubicBezTo>
                  <a:lnTo>
                    <a:pt x="2939" y="12"/>
                  </a:lnTo>
                  <a:close/>
                  <a:moveTo>
                    <a:pt x="2945" y="7"/>
                  </a:moveTo>
                  <a:cubicBezTo>
                    <a:pt x="2944" y="7"/>
                    <a:pt x="2944" y="7"/>
                    <a:pt x="2944" y="7"/>
                  </a:cubicBezTo>
                  <a:cubicBezTo>
                    <a:pt x="2944" y="6"/>
                    <a:pt x="2944" y="6"/>
                    <a:pt x="2944" y="5"/>
                  </a:cubicBezTo>
                  <a:cubicBezTo>
                    <a:pt x="2946" y="5"/>
                    <a:pt x="2946" y="6"/>
                    <a:pt x="2945" y="7"/>
                  </a:cubicBezTo>
                  <a:close/>
                  <a:moveTo>
                    <a:pt x="2951" y="10"/>
                  </a:moveTo>
                  <a:cubicBezTo>
                    <a:pt x="2952" y="9"/>
                    <a:pt x="2952" y="7"/>
                    <a:pt x="2954" y="7"/>
                  </a:cubicBezTo>
                  <a:cubicBezTo>
                    <a:pt x="2954" y="9"/>
                    <a:pt x="2952" y="10"/>
                    <a:pt x="2951" y="10"/>
                  </a:cubicBezTo>
                  <a:close/>
                  <a:moveTo>
                    <a:pt x="2954" y="3"/>
                  </a:moveTo>
                  <a:cubicBezTo>
                    <a:pt x="2954" y="3"/>
                    <a:pt x="2955" y="2"/>
                    <a:pt x="2956" y="2"/>
                  </a:cubicBezTo>
                  <a:cubicBezTo>
                    <a:pt x="2956" y="3"/>
                    <a:pt x="2955" y="3"/>
                    <a:pt x="2954" y="3"/>
                  </a:cubicBezTo>
                  <a:close/>
                  <a:moveTo>
                    <a:pt x="2959" y="3"/>
                  </a:moveTo>
                  <a:cubicBezTo>
                    <a:pt x="2958" y="1"/>
                    <a:pt x="2959" y="1"/>
                    <a:pt x="2960" y="1"/>
                  </a:cubicBezTo>
                  <a:cubicBezTo>
                    <a:pt x="2961" y="2"/>
                    <a:pt x="2960" y="3"/>
                    <a:pt x="2959" y="3"/>
                  </a:cubicBezTo>
                  <a:close/>
                  <a:moveTo>
                    <a:pt x="2965" y="6"/>
                  </a:moveTo>
                  <a:cubicBezTo>
                    <a:pt x="2965" y="5"/>
                    <a:pt x="2967" y="5"/>
                    <a:pt x="2968" y="4"/>
                  </a:cubicBezTo>
                  <a:cubicBezTo>
                    <a:pt x="2969" y="5"/>
                    <a:pt x="2967" y="7"/>
                    <a:pt x="2965" y="6"/>
                  </a:cubicBezTo>
                  <a:close/>
                  <a:moveTo>
                    <a:pt x="2969" y="5"/>
                  </a:moveTo>
                  <a:cubicBezTo>
                    <a:pt x="2971" y="2"/>
                    <a:pt x="2971" y="6"/>
                    <a:pt x="2973" y="5"/>
                  </a:cubicBezTo>
                  <a:cubicBezTo>
                    <a:pt x="2972" y="7"/>
                    <a:pt x="2971" y="5"/>
                    <a:pt x="2969" y="5"/>
                  </a:cubicBezTo>
                  <a:close/>
                  <a:moveTo>
                    <a:pt x="2982" y="10"/>
                  </a:moveTo>
                  <a:cubicBezTo>
                    <a:pt x="2984" y="8"/>
                    <a:pt x="2983" y="12"/>
                    <a:pt x="2982" y="10"/>
                  </a:cubicBezTo>
                  <a:close/>
                  <a:moveTo>
                    <a:pt x="3007" y="7"/>
                  </a:moveTo>
                  <a:cubicBezTo>
                    <a:pt x="3006" y="4"/>
                    <a:pt x="3010" y="7"/>
                    <a:pt x="3010" y="5"/>
                  </a:cubicBezTo>
                  <a:cubicBezTo>
                    <a:pt x="3013" y="6"/>
                    <a:pt x="3009" y="7"/>
                    <a:pt x="3007" y="7"/>
                  </a:cubicBezTo>
                  <a:close/>
                  <a:moveTo>
                    <a:pt x="3028" y="6"/>
                  </a:moveTo>
                  <a:cubicBezTo>
                    <a:pt x="3031" y="6"/>
                    <a:pt x="3026" y="8"/>
                    <a:pt x="3028" y="6"/>
                  </a:cubicBezTo>
                  <a:close/>
                  <a:moveTo>
                    <a:pt x="3085" y="12"/>
                  </a:moveTo>
                  <a:cubicBezTo>
                    <a:pt x="3084" y="12"/>
                    <a:pt x="3084" y="12"/>
                    <a:pt x="3084" y="12"/>
                  </a:cubicBezTo>
                  <a:cubicBezTo>
                    <a:pt x="3084" y="10"/>
                    <a:pt x="3084" y="10"/>
                    <a:pt x="3084" y="10"/>
                  </a:cubicBezTo>
                  <a:cubicBezTo>
                    <a:pt x="3085" y="10"/>
                    <a:pt x="3085" y="10"/>
                    <a:pt x="3085" y="10"/>
                  </a:cubicBezTo>
                  <a:lnTo>
                    <a:pt x="3085" y="12"/>
                  </a:lnTo>
                  <a:close/>
                  <a:moveTo>
                    <a:pt x="3091" y="7"/>
                  </a:moveTo>
                  <a:cubicBezTo>
                    <a:pt x="3090" y="7"/>
                    <a:pt x="3090" y="7"/>
                    <a:pt x="3090" y="7"/>
                  </a:cubicBezTo>
                  <a:cubicBezTo>
                    <a:pt x="3089" y="6"/>
                    <a:pt x="3090" y="6"/>
                    <a:pt x="3090" y="5"/>
                  </a:cubicBezTo>
                  <a:cubicBezTo>
                    <a:pt x="3091" y="5"/>
                    <a:pt x="3091" y="6"/>
                    <a:pt x="3091" y="7"/>
                  </a:cubicBezTo>
                  <a:close/>
                  <a:moveTo>
                    <a:pt x="3097" y="10"/>
                  </a:moveTo>
                  <a:cubicBezTo>
                    <a:pt x="3098" y="9"/>
                    <a:pt x="3098" y="7"/>
                    <a:pt x="3100" y="7"/>
                  </a:cubicBezTo>
                  <a:cubicBezTo>
                    <a:pt x="3100" y="9"/>
                    <a:pt x="3098" y="10"/>
                    <a:pt x="3097" y="10"/>
                  </a:cubicBezTo>
                  <a:close/>
                  <a:moveTo>
                    <a:pt x="3100" y="3"/>
                  </a:moveTo>
                  <a:cubicBezTo>
                    <a:pt x="3100" y="3"/>
                    <a:pt x="3100" y="2"/>
                    <a:pt x="3101" y="2"/>
                  </a:cubicBezTo>
                  <a:cubicBezTo>
                    <a:pt x="3102" y="3"/>
                    <a:pt x="3101" y="3"/>
                    <a:pt x="3100" y="3"/>
                  </a:cubicBezTo>
                  <a:close/>
                  <a:moveTo>
                    <a:pt x="3104" y="3"/>
                  </a:moveTo>
                  <a:cubicBezTo>
                    <a:pt x="3104" y="1"/>
                    <a:pt x="3105" y="1"/>
                    <a:pt x="3106" y="1"/>
                  </a:cubicBezTo>
                  <a:cubicBezTo>
                    <a:pt x="3106" y="2"/>
                    <a:pt x="3106" y="3"/>
                    <a:pt x="3104" y="3"/>
                  </a:cubicBezTo>
                  <a:close/>
                  <a:moveTo>
                    <a:pt x="3110" y="6"/>
                  </a:moveTo>
                  <a:cubicBezTo>
                    <a:pt x="3111" y="5"/>
                    <a:pt x="3113" y="5"/>
                    <a:pt x="3113" y="4"/>
                  </a:cubicBezTo>
                  <a:cubicBezTo>
                    <a:pt x="3115" y="5"/>
                    <a:pt x="3112" y="7"/>
                    <a:pt x="3110" y="6"/>
                  </a:cubicBezTo>
                  <a:close/>
                  <a:moveTo>
                    <a:pt x="3115" y="5"/>
                  </a:moveTo>
                  <a:cubicBezTo>
                    <a:pt x="3116" y="2"/>
                    <a:pt x="3117" y="6"/>
                    <a:pt x="3119" y="5"/>
                  </a:cubicBezTo>
                  <a:cubicBezTo>
                    <a:pt x="3118" y="7"/>
                    <a:pt x="3117" y="5"/>
                    <a:pt x="3115" y="5"/>
                  </a:cubicBezTo>
                  <a:close/>
                  <a:moveTo>
                    <a:pt x="3128" y="10"/>
                  </a:moveTo>
                  <a:cubicBezTo>
                    <a:pt x="3130" y="8"/>
                    <a:pt x="3129" y="12"/>
                    <a:pt x="3128" y="10"/>
                  </a:cubicBezTo>
                  <a:close/>
                  <a:moveTo>
                    <a:pt x="3153" y="7"/>
                  </a:moveTo>
                  <a:cubicBezTo>
                    <a:pt x="3152" y="4"/>
                    <a:pt x="3156" y="7"/>
                    <a:pt x="3156" y="5"/>
                  </a:cubicBezTo>
                  <a:cubicBezTo>
                    <a:pt x="3159" y="6"/>
                    <a:pt x="3155" y="7"/>
                    <a:pt x="3153" y="7"/>
                  </a:cubicBezTo>
                  <a:close/>
                  <a:moveTo>
                    <a:pt x="3174" y="6"/>
                  </a:moveTo>
                  <a:cubicBezTo>
                    <a:pt x="3177" y="6"/>
                    <a:pt x="3171" y="8"/>
                    <a:pt x="3174" y="6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833"/>
            <p:cNvSpPr>
              <a:spLocks noEditPoints="1"/>
            </p:cNvSpPr>
            <p:nvPr/>
          </p:nvSpPr>
          <p:spPr bwMode="auto">
            <a:xfrm>
              <a:off x="-3175" y="3576641"/>
              <a:ext cx="12203113" cy="34925"/>
            </a:xfrm>
            <a:custGeom>
              <a:avLst/>
              <a:gdLst>
                <a:gd name="T0" fmla="*/ 3027 w 3209"/>
                <a:gd name="T1" fmla="*/ 0 h 8"/>
                <a:gd name="T2" fmla="*/ 2863 w 3209"/>
                <a:gd name="T3" fmla="*/ 3 h 8"/>
                <a:gd name="T4" fmla="*/ 2710 w 3209"/>
                <a:gd name="T5" fmla="*/ 2 h 8"/>
                <a:gd name="T6" fmla="*/ 2563 w 3209"/>
                <a:gd name="T7" fmla="*/ 3 h 8"/>
                <a:gd name="T8" fmla="*/ 2417 w 3209"/>
                <a:gd name="T9" fmla="*/ 1 h 8"/>
                <a:gd name="T10" fmla="*/ 2261 w 3209"/>
                <a:gd name="T11" fmla="*/ 0 h 8"/>
                <a:gd name="T12" fmla="*/ 2110 w 3209"/>
                <a:gd name="T13" fmla="*/ 0 h 8"/>
                <a:gd name="T14" fmla="*/ 1964 w 3209"/>
                <a:gd name="T15" fmla="*/ 0 h 8"/>
                <a:gd name="T16" fmla="*/ 1818 w 3209"/>
                <a:gd name="T17" fmla="*/ 0 h 8"/>
                <a:gd name="T18" fmla="*/ 1669 w 3209"/>
                <a:gd name="T19" fmla="*/ 1 h 8"/>
                <a:gd name="T20" fmla="*/ 1523 w 3209"/>
                <a:gd name="T21" fmla="*/ 1 h 8"/>
                <a:gd name="T22" fmla="*/ 1368 w 3209"/>
                <a:gd name="T23" fmla="*/ 3 h 8"/>
                <a:gd name="T24" fmla="*/ 1204 w 3209"/>
                <a:gd name="T25" fmla="*/ 0 h 8"/>
                <a:gd name="T26" fmla="*/ 1043 w 3209"/>
                <a:gd name="T27" fmla="*/ 3 h 8"/>
                <a:gd name="T28" fmla="*/ 896 w 3209"/>
                <a:gd name="T29" fmla="*/ 3 h 8"/>
                <a:gd name="T30" fmla="*/ 749 w 3209"/>
                <a:gd name="T31" fmla="*/ 3 h 8"/>
                <a:gd name="T32" fmla="*/ 603 w 3209"/>
                <a:gd name="T33" fmla="*/ 3 h 8"/>
                <a:gd name="T34" fmla="*/ 438 w 3209"/>
                <a:gd name="T35" fmla="*/ 0 h 8"/>
                <a:gd name="T36" fmla="*/ 274 w 3209"/>
                <a:gd name="T37" fmla="*/ 3 h 8"/>
                <a:gd name="T38" fmla="*/ 110 w 3209"/>
                <a:gd name="T39" fmla="*/ 0 h 8"/>
                <a:gd name="T40" fmla="*/ 38 w 3209"/>
                <a:gd name="T41" fmla="*/ 5 h 8"/>
                <a:gd name="T42" fmla="*/ 224 w 3209"/>
                <a:gd name="T43" fmla="*/ 5 h 8"/>
                <a:gd name="T44" fmla="*/ 438 w 3209"/>
                <a:gd name="T45" fmla="*/ 5 h 8"/>
                <a:gd name="T46" fmla="*/ 641 w 3209"/>
                <a:gd name="T47" fmla="*/ 8 h 8"/>
                <a:gd name="T48" fmla="*/ 839 w 3209"/>
                <a:gd name="T49" fmla="*/ 5 h 8"/>
                <a:gd name="T50" fmla="*/ 1078 w 3209"/>
                <a:gd name="T51" fmla="*/ 8 h 8"/>
                <a:gd name="T52" fmla="*/ 1247 w 3209"/>
                <a:gd name="T53" fmla="*/ 6 h 8"/>
                <a:gd name="T54" fmla="*/ 1496 w 3209"/>
                <a:gd name="T55" fmla="*/ 5 h 8"/>
                <a:gd name="T56" fmla="*/ 1683 w 3209"/>
                <a:gd name="T57" fmla="*/ 5 h 8"/>
                <a:gd name="T58" fmla="*/ 1896 w 3209"/>
                <a:gd name="T59" fmla="*/ 5 h 8"/>
                <a:gd name="T60" fmla="*/ 2099 w 3209"/>
                <a:gd name="T61" fmla="*/ 8 h 8"/>
                <a:gd name="T62" fmla="*/ 2297 w 3209"/>
                <a:gd name="T63" fmla="*/ 5 h 8"/>
                <a:gd name="T64" fmla="*/ 2536 w 3209"/>
                <a:gd name="T65" fmla="*/ 8 h 8"/>
                <a:gd name="T66" fmla="*/ 2706 w 3209"/>
                <a:gd name="T67" fmla="*/ 6 h 8"/>
                <a:gd name="T68" fmla="*/ 2955 w 3209"/>
                <a:gd name="T69" fmla="*/ 5 h 8"/>
                <a:gd name="T70" fmla="*/ 3141 w 3209"/>
                <a:gd name="T71" fmla="*/ 5 h 8"/>
                <a:gd name="T72" fmla="*/ 34 w 3209"/>
                <a:gd name="T73" fmla="*/ 4 h 8"/>
                <a:gd name="T74" fmla="*/ 177 w 3209"/>
                <a:gd name="T75" fmla="*/ 1 h 8"/>
                <a:gd name="T76" fmla="*/ 311 w 3209"/>
                <a:gd name="T77" fmla="*/ 6 h 8"/>
                <a:gd name="T78" fmla="*/ 415 w 3209"/>
                <a:gd name="T79" fmla="*/ 5 h 8"/>
                <a:gd name="T80" fmla="*/ 546 w 3209"/>
                <a:gd name="T81" fmla="*/ 1 h 8"/>
                <a:gd name="T82" fmla="*/ 618 w 3209"/>
                <a:gd name="T83" fmla="*/ 4 h 8"/>
                <a:gd name="T84" fmla="*/ 760 w 3209"/>
                <a:gd name="T85" fmla="*/ 1 h 8"/>
                <a:gd name="T86" fmla="*/ 894 w 3209"/>
                <a:gd name="T87" fmla="*/ 6 h 8"/>
                <a:gd name="T88" fmla="*/ 998 w 3209"/>
                <a:gd name="T89" fmla="*/ 5 h 8"/>
                <a:gd name="T90" fmla="*/ 1129 w 3209"/>
                <a:gd name="T91" fmla="*/ 1 h 8"/>
                <a:gd name="T92" fmla="*/ 1201 w 3209"/>
                <a:gd name="T93" fmla="*/ 4 h 8"/>
                <a:gd name="T94" fmla="*/ 1344 w 3209"/>
                <a:gd name="T95" fmla="*/ 1 h 8"/>
                <a:gd name="T96" fmla="*/ 1478 w 3209"/>
                <a:gd name="T97" fmla="*/ 6 h 8"/>
                <a:gd name="T98" fmla="*/ 1582 w 3209"/>
                <a:gd name="T99" fmla="*/ 5 h 8"/>
                <a:gd name="T100" fmla="*/ 1712 w 3209"/>
                <a:gd name="T101" fmla="*/ 1 h 8"/>
                <a:gd name="T102" fmla="*/ 1784 w 3209"/>
                <a:gd name="T103" fmla="*/ 4 h 8"/>
                <a:gd name="T104" fmla="*/ 1927 w 3209"/>
                <a:gd name="T105" fmla="*/ 1 h 8"/>
                <a:gd name="T106" fmla="*/ 2061 w 3209"/>
                <a:gd name="T107" fmla="*/ 6 h 8"/>
                <a:gd name="T108" fmla="*/ 2165 w 3209"/>
                <a:gd name="T109" fmla="*/ 5 h 8"/>
                <a:gd name="T110" fmla="*/ 2296 w 3209"/>
                <a:gd name="T111" fmla="*/ 1 h 8"/>
                <a:gd name="T112" fmla="*/ 2368 w 3209"/>
                <a:gd name="T113" fmla="*/ 4 h 8"/>
                <a:gd name="T114" fmla="*/ 2511 w 3209"/>
                <a:gd name="T115" fmla="*/ 1 h 8"/>
                <a:gd name="T116" fmla="*/ 2644 w 3209"/>
                <a:gd name="T117" fmla="*/ 6 h 8"/>
                <a:gd name="T118" fmla="*/ 2748 w 3209"/>
                <a:gd name="T119" fmla="*/ 5 h 8"/>
                <a:gd name="T120" fmla="*/ 2879 w 3209"/>
                <a:gd name="T121" fmla="*/ 1 h 8"/>
                <a:gd name="T122" fmla="*/ 2951 w 3209"/>
                <a:gd name="T123" fmla="*/ 4 h 8"/>
                <a:gd name="T124" fmla="*/ 3094 w 3209"/>
                <a:gd name="T12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9" h="8">
                  <a:moveTo>
                    <a:pt x="3172" y="0"/>
                  </a:moveTo>
                  <a:cubicBezTo>
                    <a:pt x="3163" y="0"/>
                    <a:pt x="3163" y="3"/>
                    <a:pt x="3154" y="3"/>
                  </a:cubicBezTo>
                  <a:cubicBezTo>
                    <a:pt x="3151" y="3"/>
                    <a:pt x="3149" y="2"/>
                    <a:pt x="3148" y="2"/>
                  </a:cubicBezTo>
                  <a:cubicBezTo>
                    <a:pt x="3147" y="2"/>
                    <a:pt x="3146" y="3"/>
                    <a:pt x="3146" y="3"/>
                  </a:cubicBezTo>
                  <a:cubicBezTo>
                    <a:pt x="3145" y="3"/>
                    <a:pt x="3146" y="2"/>
                    <a:pt x="3146" y="1"/>
                  </a:cubicBezTo>
                  <a:cubicBezTo>
                    <a:pt x="3144" y="1"/>
                    <a:pt x="3141" y="0"/>
                    <a:pt x="3136" y="0"/>
                  </a:cubicBezTo>
                  <a:cubicBezTo>
                    <a:pt x="3134" y="0"/>
                    <a:pt x="3133" y="0"/>
                    <a:pt x="3131" y="0"/>
                  </a:cubicBezTo>
                  <a:cubicBezTo>
                    <a:pt x="3132" y="0"/>
                    <a:pt x="3132" y="1"/>
                    <a:pt x="3130" y="0"/>
                  </a:cubicBezTo>
                  <a:cubicBezTo>
                    <a:pt x="3130" y="0"/>
                    <a:pt x="3130" y="0"/>
                    <a:pt x="3130" y="0"/>
                  </a:cubicBezTo>
                  <a:cubicBezTo>
                    <a:pt x="3129" y="0"/>
                    <a:pt x="3129" y="1"/>
                    <a:pt x="3128" y="1"/>
                  </a:cubicBezTo>
                  <a:cubicBezTo>
                    <a:pt x="3128" y="1"/>
                    <a:pt x="3128" y="1"/>
                    <a:pt x="3127" y="1"/>
                  </a:cubicBezTo>
                  <a:cubicBezTo>
                    <a:pt x="3125" y="2"/>
                    <a:pt x="3123" y="3"/>
                    <a:pt x="3118" y="3"/>
                  </a:cubicBezTo>
                  <a:cubicBezTo>
                    <a:pt x="3109" y="3"/>
                    <a:pt x="3109" y="0"/>
                    <a:pt x="3100" y="0"/>
                  </a:cubicBezTo>
                  <a:cubicBezTo>
                    <a:pt x="3092" y="0"/>
                    <a:pt x="3091" y="2"/>
                    <a:pt x="3084" y="3"/>
                  </a:cubicBezTo>
                  <a:cubicBezTo>
                    <a:pt x="3084" y="3"/>
                    <a:pt x="3083" y="3"/>
                    <a:pt x="3083" y="3"/>
                  </a:cubicBezTo>
                  <a:cubicBezTo>
                    <a:pt x="3083" y="3"/>
                    <a:pt x="3082" y="3"/>
                    <a:pt x="3082" y="3"/>
                  </a:cubicBezTo>
                  <a:cubicBezTo>
                    <a:pt x="3082" y="3"/>
                    <a:pt x="3082" y="3"/>
                    <a:pt x="3082" y="3"/>
                  </a:cubicBezTo>
                  <a:cubicBezTo>
                    <a:pt x="3073" y="3"/>
                    <a:pt x="3072" y="0"/>
                    <a:pt x="3063" y="0"/>
                  </a:cubicBezTo>
                  <a:cubicBezTo>
                    <a:pt x="3054" y="0"/>
                    <a:pt x="3054" y="3"/>
                    <a:pt x="3045" y="3"/>
                  </a:cubicBezTo>
                  <a:cubicBezTo>
                    <a:pt x="3036" y="3"/>
                    <a:pt x="3036" y="0"/>
                    <a:pt x="3027" y="0"/>
                  </a:cubicBezTo>
                  <a:cubicBezTo>
                    <a:pt x="3018" y="0"/>
                    <a:pt x="3018" y="3"/>
                    <a:pt x="3009" y="3"/>
                  </a:cubicBezTo>
                  <a:cubicBezTo>
                    <a:pt x="3006" y="3"/>
                    <a:pt x="3004" y="2"/>
                    <a:pt x="3002" y="2"/>
                  </a:cubicBezTo>
                  <a:cubicBezTo>
                    <a:pt x="3001" y="2"/>
                    <a:pt x="3001" y="3"/>
                    <a:pt x="3001" y="3"/>
                  </a:cubicBezTo>
                  <a:cubicBezTo>
                    <a:pt x="3000" y="3"/>
                    <a:pt x="3000" y="2"/>
                    <a:pt x="3000" y="1"/>
                  </a:cubicBezTo>
                  <a:cubicBezTo>
                    <a:pt x="2998" y="1"/>
                    <a:pt x="2996" y="0"/>
                    <a:pt x="2991" y="0"/>
                  </a:cubicBezTo>
                  <a:cubicBezTo>
                    <a:pt x="2988" y="0"/>
                    <a:pt x="2987" y="0"/>
                    <a:pt x="2985" y="0"/>
                  </a:cubicBezTo>
                  <a:cubicBezTo>
                    <a:pt x="2986" y="0"/>
                    <a:pt x="2986" y="1"/>
                    <a:pt x="2984" y="0"/>
                  </a:cubicBezTo>
                  <a:cubicBezTo>
                    <a:pt x="2984" y="0"/>
                    <a:pt x="2984" y="0"/>
                    <a:pt x="2984" y="0"/>
                  </a:cubicBezTo>
                  <a:cubicBezTo>
                    <a:pt x="2984" y="0"/>
                    <a:pt x="2983" y="1"/>
                    <a:pt x="2982" y="1"/>
                  </a:cubicBezTo>
                  <a:cubicBezTo>
                    <a:pt x="2982" y="1"/>
                    <a:pt x="2982" y="1"/>
                    <a:pt x="2981" y="1"/>
                  </a:cubicBezTo>
                  <a:cubicBezTo>
                    <a:pt x="2979" y="2"/>
                    <a:pt x="2977" y="3"/>
                    <a:pt x="2973" y="3"/>
                  </a:cubicBezTo>
                  <a:cubicBezTo>
                    <a:pt x="2964" y="3"/>
                    <a:pt x="2964" y="0"/>
                    <a:pt x="2955" y="0"/>
                  </a:cubicBezTo>
                  <a:cubicBezTo>
                    <a:pt x="2946" y="0"/>
                    <a:pt x="2946" y="2"/>
                    <a:pt x="2938" y="3"/>
                  </a:cubicBezTo>
                  <a:cubicBezTo>
                    <a:pt x="2938" y="3"/>
                    <a:pt x="2937" y="3"/>
                    <a:pt x="2937" y="3"/>
                  </a:cubicBezTo>
                  <a:cubicBezTo>
                    <a:pt x="2937" y="3"/>
                    <a:pt x="2937" y="3"/>
                    <a:pt x="2937" y="3"/>
                  </a:cubicBezTo>
                  <a:cubicBezTo>
                    <a:pt x="2937" y="3"/>
                    <a:pt x="2937" y="3"/>
                    <a:pt x="2937" y="3"/>
                  </a:cubicBezTo>
                  <a:cubicBezTo>
                    <a:pt x="2928" y="3"/>
                    <a:pt x="2926" y="0"/>
                    <a:pt x="2917" y="0"/>
                  </a:cubicBezTo>
                  <a:cubicBezTo>
                    <a:pt x="2908" y="0"/>
                    <a:pt x="2908" y="3"/>
                    <a:pt x="2899" y="3"/>
                  </a:cubicBezTo>
                  <a:cubicBezTo>
                    <a:pt x="2890" y="3"/>
                    <a:pt x="2890" y="0"/>
                    <a:pt x="2881" y="0"/>
                  </a:cubicBezTo>
                  <a:cubicBezTo>
                    <a:pt x="2872" y="0"/>
                    <a:pt x="2872" y="3"/>
                    <a:pt x="2863" y="3"/>
                  </a:cubicBezTo>
                  <a:cubicBezTo>
                    <a:pt x="2860" y="3"/>
                    <a:pt x="2858" y="2"/>
                    <a:pt x="2856" y="2"/>
                  </a:cubicBezTo>
                  <a:cubicBezTo>
                    <a:pt x="2856" y="2"/>
                    <a:pt x="2855" y="3"/>
                    <a:pt x="2855" y="3"/>
                  </a:cubicBezTo>
                  <a:cubicBezTo>
                    <a:pt x="2854" y="3"/>
                    <a:pt x="2854" y="2"/>
                    <a:pt x="2855" y="1"/>
                  </a:cubicBezTo>
                  <a:cubicBezTo>
                    <a:pt x="2852" y="1"/>
                    <a:pt x="2850" y="0"/>
                    <a:pt x="2845" y="0"/>
                  </a:cubicBezTo>
                  <a:cubicBezTo>
                    <a:pt x="2843" y="0"/>
                    <a:pt x="2841" y="0"/>
                    <a:pt x="2839" y="0"/>
                  </a:cubicBezTo>
                  <a:cubicBezTo>
                    <a:pt x="2840" y="0"/>
                    <a:pt x="2840" y="1"/>
                    <a:pt x="2839" y="0"/>
                  </a:cubicBezTo>
                  <a:cubicBezTo>
                    <a:pt x="2839" y="0"/>
                    <a:pt x="2839" y="0"/>
                    <a:pt x="2839" y="0"/>
                  </a:cubicBezTo>
                  <a:cubicBezTo>
                    <a:pt x="2838" y="0"/>
                    <a:pt x="2837" y="1"/>
                    <a:pt x="2836" y="1"/>
                  </a:cubicBezTo>
                  <a:cubicBezTo>
                    <a:pt x="2836" y="1"/>
                    <a:pt x="2836" y="1"/>
                    <a:pt x="2836" y="1"/>
                  </a:cubicBezTo>
                  <a:cubicBezTo>
                    <a:pt x="2833" y="2"/>
                    <a:pt x="2831" y="3"/>
                    <a:pt x="2827" y="3"/>
                  </a:cubicBezTo>
                  <a:cubicBezTo>
                    <a:pt x="2818" y="3"/>
                    <a:pt x="2818" y="0"/>
                    <a:pt x="2809" y="0"/>
                  </a:cubicBezTo>
                  <a:cubicBezTo>
                    <a:pt x="2800" y="0"/>
                    <a:pt x="2800" y="2"/>
                    <a:pt x="2793" y="3"/>
                  </a:cubicBezTo>
                  <a:cubicBezTo>
                    <a:pt x="2792" y="3"/>
                    <a:pt x="2792" y="3"/>
                    <a:pt x="2791" y="3"/>
                  </a:cubicBezTo>
                  <a:cubicBezTo>
                    <a:pt x="2791" y="3"/>
                    <a:pt x="2791" y="3"/>
                    <a:pt x="2791" y="3"/>
                  </a:cubicBezTo>
                  <a:cubicBezTo>
                    <a:pt x="2791" y="3"/>
                    <a:pt x="2791" y="3"/>
                    <a:pt x="2791" y="3"/>
                  </a:cubicBezTo>
                  <a:cubicBezTo>
                    <a:pt x="2782" y="3"/>
                    <a:pt x="2780" y="0"/>
                    <a:pt x="2771" y="0"/>
                  </a:cubicBezTo>
                  <a:cubicBezTo>
                    <a:pt x="2762" y="0"/>
                    <a:pt x="2762" y="3"/>
                    <a:pt x="2753" y="3"/>
                  </a:cubicBezTo>
                  <a:cubicBezTo>
                    <a:pt x="2744" y="3"/>
                    <a:pt x="2744" y="0"/>
                    <a:pt x="2735" y="0"/>
                  </a:cubicBezTo>
                  <a:cubicBezTo>
                    <a:pt x="2726" y="0"/>
                    <a:pt x="2726" y="3"/>
                    <a:pt x="2717" y="3"/>
                  </a:cubicBezTo>
                  <a:cubicBezTo>
                    <a:pt x="2714" y="3"/>
                    <a:pt x="2712" y="2"/>
                    <a:pt x="2710" y="2"/>
                  </a:cubicBezTo>
                  <a:cubicBezTo>
                    <a:pt x="2710" y="2"/>
                    <a:pt x="2709" y="3"/>
                    <a:pt x="2709" y="3"/>
                  </a:cubicBezTo>
                  <a:cubicBezTo>
                    <a:pt x="2708" y="3"/>
                    <a:pt x="2708" y="2"/>
                    <a:pt x="2709" y="1"/>
                  </a:cubicBezTo>
                  <a:cubicBezTo>
                    <a:pt x="2706" y="1"/>
                    <a:pt x="2704" y="0"/>
                    <a:pt x="2699" y="0"/>
                  </a:cubicBezTo>
                  <a:cubicBezTo>
                    <a:pt x="2697" y="0"/>
                    <a:pt x="2695" y="0"/>
                    <a:pt x="2694" y="0"/>
                  </a:cubicBezTo>
                  <a:cubicBezTo>
                    <a:pt x="2694" y="0"/>
                    <a:pt x="2694" y="1"/>
                    <a:pt x="2693" y="0"/>
                  </a:cubicBezTo>
                  <a:cubicBezTo>
                    <a:pt x="2693" y="0"/>
                    <a:pt x="2693" y="0"/>
                    <a:pt x="2693" y="0"/>
                  </a:cubicBezTo>
                  <a:cubicBezTo>
                    <a:pt x="2692" y="0"/>
                    <a:pt x="2691" y="1"/>
                    <a:pt x="2690" y="1"/>
                  </a:cubicBezTo>
                  <a:cubicBezTo>
                    <a:pt x="2690" y="1"/>
                    <a:pt x="2690" y="1"/>
                    <a:pt x="2690" y="1"/>
                  </a:cubicBezTo>
                  <a:cubicBezTo>
                    <a:pt x="2687" y="2"/>
                    <a:pt x="2685" y="3"/>
                    <a:pt x="2681" y="3"/>
                  </a:cubicBezTo>
                  <a:cubicBezTo>
                    <a:pt x="2672" y="3"/>
                    <a:pt x="2672" y="0"/>
                    <a:pt x="2663" y="0"/>
                  </a:cubicBezTo>
                  <a:cubicBezTo>
                    <a:pt x="2655" y="0"/>
                    <a:pt x="2654" y="2"/>
                    <a:pt x="2647" y="3"/>
                  </a:cubicBezTo>
                  <a:cubicBezTo>
                    <a:pt x="2646" y="3"/>
                    <a:pt x="2646" y="3"/>
                    <a:pt x="2646" y="3"/>
                  </a:cubicBezTo>
                  <a:cubicBezTo>
                    <a:pt x="2645" y="3"/>
                    <a:pt x="2645" y="3"/>
                    <a:pt x="2645" y="3"/>
                  </a:cubicBezTo>
                  <a:cubicBezTo>
                    <a:pt x="2645" y="3"/>
                    <a:pt x="2645" y="3"/>
                    <a:pt x="2645" y="3"/>
                  </a:cubicBezTo>
                  <a:cubicBezTo>
                    <a:pt x="2636" y="3"/>
                    <a:pt x="2634" y="0"/>
                    <a:pt x="2625" y="0"/>
                  </a:cubicBezTo>
                  <a:cubicBezTo>
                    <a:pt x="2616" y="0"/>
                    <a:pt x="2616" y="3"/>
                    <a:pt x="2607" y="3"/>
                  </a:cubicBezTo>
                  <a:cubicBezTo>
                    <a:pt x="2598" y="3"/>
                    <a:pt x="2598" y="0"/>
                    <a:pt x="2589" y="0"/>
                  </a:cubicBezTo>
                  <a:cubicBezTo>
                    <a:pt x="2580" y="0"/>
                    <a:pt x="2580" y="3"/>
                    <a:pt x="2571" y="3"/>
                  </a:cubicBezTo>
                  <a:cubicBezTo>
                    <a:pt x="2568" y="3"/>
                    <a:pt x="2566" y="2"/>
                    <a:pt x="2564" y="2"/>
                  </a:cubicBezTo>
                  <a:cubicBezTo>
                    <a:pt x="2564" y="2"/>
                    <a:pt x="2563" y="3"/>
                    <a:pt x="2563" y="3"/>
                  </a:cubicBezTo>
                  <a:cubicBezTo>
                    <a:pt x="2562" y="3"/>
                    <a:pt x="2562" y="2"/>
                    <a:pt x="2563" y="1"/>
                  </a:cubicBezTo>
                  <a:cubicBezTo>
                    <a:pt x="2560" y="1"/>
                    <a:pt x="2558" y="0"/>
                    <a:pt x="2553" y="0"/>
                  </a:cubicBezTo>
                  <a:cubicBezTo>
                    <a:pt x="2551" y="0"/>
                    <a:pt x="2549" y="0"/>
                    <a:pt x="2548" y="0"/>
                  </a:cubicBezTo>
                  <a:cubicBezTo>
                    <a:pt x="2548" y="0"/>
                    <a:pt x="2548" y="1"/>
                    <a:pt x="2547" y="0"/>
                  </a:cubicBezTo>
                  <a:cubicBezTo>
                    <a:pt x="2547" y="0"/>
                    <a:pt x="2547" y="0"/>
                    <a:pt x="2547" y="0"/>
                  </a:cubicBezTo>
                  <a:cubicBezTo>
                    <a:pt x="2546" y="0"/>
                    <a:pt x="2545" y="1"/>
                    <a:pt x="2544" y="1"/>
                  </a:cubicBezTo>
                  <a:cubicBezTo>
                    <a:pt x="2544" y="1"/>
                    <a:pt x="2544" y="1"/>
                    <a:pt x="2544" y="1"/>
                  </a:cubicBezTo>
                  <a:cubicBezTo>
                    <a:pt x="2542" y="2"/>
                    <a:pt x="2539" y="3"/>
                    <a:pt x="2535" y="3"/>
                  </a:cubicBezTo>
                  <a:cubicBezTo>
                    <a:pt x="2526" y="3"/>
                    <a:pt x="2526" y="0"/>
                    <a:pt x="2517" y="0"/>
                  </a:cubicBezTo>
                  <a:cubicBezTo>
                    <a:pt x="2509" y="0"/>
                    <a:pt x="2508" y="2"/>
                    <a:pt x="2501" y="3"/>
                  </a:cubicBezTo>
                  <a:cubicBezTo>
                    <a:pt x="2500" y="3"/>
                    <a:pt x="2500" y="3"/>
                    <a:pt x="2500" y="3"/>
                  </a:cubicBezTo>
                  <a:cubicBezTo>
                    <a:pt x="2499" y="3"/>
                    <a:pt x="2499" y="3"/>
                    <a:pt x="2499" y="3"/>
                  </a:cubicBezTo>
                  <a:cubicBezTo>
                    <a:pt x="2499" y="3"/>
                    <a:pt x="2499" y="3"/>
                    <a:pt x="2499" y="3"/>
                  </a:cubicBezTo>
                  <a:cubicBezTo>
                    <a:pt x="2490" y="3"/>
                    <a:pt x="2488" y="0"/>
                    <a:pt x="2479" y="0"/>
                  </a:cubicBezTo>
                  <a:cubicBezTo>
                    <a:pt x="2470" y="0"/>
                    <a:pt x="2470" y="3"/>
                    <a:pt x="2461" y="3"/>
                  </a:cubicBezTo>
                  <a:cubicBezTo>
                    <a:pt x="2452" y="3"/>
                    <a:pt x="2452" y="0"/>
                    <a:pt x="2443" y="0"/>
                  </a:cubicBezTo>
                  <a:cubicBezTo>
                    <a:pt x="2434" y="0"/>
                    <a:pt x="2434" y="3"/>
                    <a:pt x="2425" y="3"/>
                  </a:cubicBezTo>
                  <a:cubicBezTo>
                    <a:pt x="2422" y="3"/>
                    <a:pt x="2420" y="2"/>
                    <a:pt x="2419" y="2"/>
                  </a:cubicBezTo>
                  <a:cubicBezTo>
                    <a:pt x="2418" y="2"/>
                    <a:pt x="2417" y="3"/>
                    <a:pt x="2417" y="3"/>
                  </a:cubicBezTo>
                  <a:cubicBezTo>
                    <a:pt x="2416" y="3"/>
                    <a:pt x="2416" y="2"/>
                    <a:pt x="2417" y="1"/>
                  </a:cubicBezTo>
                  <a:cubicBezTo>
                    <a:pt x="2414" y="1"/>
                    <a:pt x="2412" y="0"/>
                    <a:pt x="2407" y="0"/>
                  </a:cubicBezTo>
                  <a:cubicBezTo>
                    <a:pt x="2405" y="0"/>
                    <a:pt x="2403" y="0"/>
                    <a:pt x="2402" y="0"/>
                  </a:cubicBezTo>
                  <a:cubicBezTo>
                    <a:pt x="2402" y="0"/>
                    <a:pt x="2402" y="1"/>
                    <a:pt x="2401" y="0"/>
                  </a:cubicBezTo>
                  <a:cubicBezTo>
                    <a:pt x="2401" y="0"/>
                    <a:pt x="2401" y="0"/>
                    <a:pt x="2401" y="0"/>
                  </a:cubicBezTo>
                  <a:cubicBezTo>
                    <a:pt x="2400" y="0"/>
                    <a:pt x="2399" y="1"/>
                    <a:pt x="2399" y="1"/>
                  </a:cubicBezTo>
                  <a:cubicBezTo>
                    <a:pt x="2399" y="1"/>
                    <a:pt x="2398" y="1"/>
                    <a:pt x="2398" y="1"/>
                  </a:cubicBezTo>
                  <a:cubicBezTo>
                    <a:pt x="2396" y="2"/>
                    <a:pt x="2394" y="3"/>
                    <a:pt x="2389" y="3"/>
                  </a:cubicBezTo>
                  <a:cubicBezTo>
                    <a:pt x="2380" y="3"/>
                    <a:pt x="2380" y="0"/>
                    <a:pt x="2371" y="0"/>
                  </a:cubicBezTo>
                  <a:cubicBezTo>
                    <a:pt x="2363" y="0"/>
                    <a:pt x="2362" y="2"/>
                    <a:pt x="2355" y="3"/>
                  </a:cubicBezTo>
                  <a:cubicBezTo>
                    <a:pt x="2355" y="3"/>
                    <a:pt x="2354" y="3"/>
                    <a:pt x="2354" y="3"/>
                  </a:cubicBezTo>
                  <a:cubicBezTo>
                    <a:pt x="2353" y="3"/>
                    <a:pt x="2353" y="3"/>
                    <a:pt x="2353" y="3"/>
                  </a:cubicBezTo>
                  <a:cubicBezTo>
                    <a:pt x="2353" y="3"/>
                    <a:pt x="2353" y="3"/>
                    <a:pt x="2353" y="3"/>
                  </a:cubicBezTo>
                  <a:cubicBezTo>
                    <a:pt x="2344" y="3"/>
                    <a:pt x="2342" y="0"/>
                    <a:pt x="2333" y="0"/>
                  </a:cubicBezTo>
                  <a:cubicBezTo>
                    <a:pt x="2324" y="0"/>
                    <a:pt x="2324" y="3"/>
                    <a:pt x="2315" y="3"/>
                  </a:cubicBezTo>
                  <a:cubicBezTo>
                    <a:pt x="2306" y="3"/>
                    <a:pt x="2306" y="0"/>
                    <a:pt x="2297" y="0"/>
                  </a:cubicBezTo>
                  <a:cubicBezTo>
                    <a:pt x="2288" y="0"/>
                    <a:pt x="2288" y="3"/>
                    <a:pt x="2279" y="3"/>
                  </a:cubicBezTo>
                  <a:cubicBezTo>
                    <a:pt x="2276" y="3"/>
                    <a:pt x="2274" y="2"/>
                    <a:pt x="2273" y="2"/>
                  </a:cubicBezTo>
                  <a:cubicBezTo>
                    <a:pt x="2272" y="2"/>
                    <a:pt x="2271" y="3"/>
                    <a:pt x="2271" y="3"/>
                  </a:cubicBezTo>
                  <a:cubicBezTo>
                    <a:pt x="2270" y="3"/>
                    <a:pt x="2271" y="2"/>
                    <a:pt x="2271" y="1"/>
                  </a:cubicBezTo>
                  <a:cubicBezTo>
                    <a:pt x="2269" y="1"/>
                    <a:pt x="2266" y="0"/>
                    <a:pt x="2261" y="0"/>
                  </a:cubicBezTo>
                  <a:cubicBezTo>
                    <a:pt x="2259" y="0"/>
                    <a:pt x="2258" y="0"/>
                    <a:pt x="2256" y="0"/>
                  </a:cubicBezTo>
                  <a:cubicBezTo>
                    <a:pt x="2256" y="0"/>
                    <a:pt x="2257" y="1"/>
                    <a:pt x="2255" y="0"/>
                  </a:cubicBezTo>
                  <a:cubicBezTo>
                    <a:pt x="2255" y="0"/>
                    <a:pt x="2255" y="0"/>
                    <a:pt x="2255" y="0"/>
                  </a:cubicBezTo>
                  <a:cubicBezTo>
                    <a:pt x="2254" y="0"/>
                    <a:pt x="2254" y="1"/>
                    <a:pt x="2253" y="1"/>
                  </a:cubicBezTo>
                  <a:cubicBezTo>
                    <a:pt x="2253" y="1"/>
                    <a:pt x="2253" y="1"/>
                    <a:pt x="2252" y="1"/>
                  </a:cubicBezTo>
                  <a:cubicBezTo>
                    <a:pt x="2250" y="2"/>
                    <a:pt x="2248" y="3"/>
                    <a:pt x="2243" y="3"/>
                  </a:cubicBezTo>
                  <a:cubicBezTo>
                    <a:pt x="2234" y="3"/>
                    <a:pt x="2234" y="0"/>
                    <a:pt x="2225" y="0"/>
                  </a:cubicBezTo>
                  <a:cubicBezTo>
                    <a:pt x="2217" y="0"/>
                    <a:pt x="2216" y="2"/>
                    <a:pt x="2209" y="3"/>
                  </a:cubicBezTo>
                  <a:cubicBezTo>
                    <a:pt x="2209" y="3"/>
                    <a:pt x="2208" y="3"/>
                    <a:pt x="2208" y="3"/>
                  </a:cubicBezTo>
                  <a:cubicBezTo>
                    <a:pt x="2208" y="3"/>
                    <a:pt x="2207" y="3"/>
                    <a:pt x="2207" y="3"/>
                  </a:cubicBezTo>
                  <a:cubicBezTo>
                    <a:pt x="2207" y="3"/>
                    <a:pt x="2207" y="3"/>
                    <a:pt x="2207" y="3"/>
                  </a:cubicBezTo>
                  <a:cubicBezTo>
                    <a:pt x="2198" y="3"/>
                    <a:pt x="2197" y="0"/>
                    <a:pt x="2188" y="0"/>
                  </a:cubicBezTo>
                  <a:cubicBezTo>
                    <a:pt x="2179" y="0"/>
                    <a:pt x="2179" y="3"/>
                    <a:pt x="2170" y="3"/>
                  </a:cubicBezTo>
                  <a:cubicBezTo>
                    <a:pt x="2161" y="3"/>
                    <a:pt x="2161" y="0"/>
                    <a:pt x="2152" y="0"/>
                  </a:cubicBezTo>
                  <a:cubicBezTo>
                    <a:pt x="2143" y="0"/>
                    <a:pt x="2143" y="3"/>
                    <a:pt x="2134" y="3"/>
                  </a:cubicBezTo>
                  <a:cubicBezTo>
                    <a:pt x="2131" y="3"/>
                    <a:pt x="2129" y="2"/>
                    <a:pt x="2127" y="2"/>
                  </a:cubicBezTo>
                  <a:cubicBezTo>
                    <a:pt x="2126" y="2"/>
                    <a:pt x="2126" y="3"/>
                    <a:pt x="2125" y="3"/>
                  </a:cubicBezTo>
                  <a:cubicBezTo>
                    <a:pt x="2125" y="3"/>
                    <a:pt x="2125" y="2"/>
                    <a:pt x="2125" y="1"/>
                  </a:cubicBezTo>
                  <a:cubicBezTo>
                    <a:pt x="2123" y="1"/>
                    <a:pt x="2121" y="0"/>
                    <a:pt x="2116" y="0"/>
                  </a:cubicBezTo>
                  <a:cubicBezTo>
                    <a:pt x="2113" y="0"/>
                    <a:pt x="2112" y="0"/>
                    <a:pt x="2110" y="0"/>
                  </a:cubicBezTo>
                  <a:cubicBezTo>
                    <a:pt x="2111" y="0"/>
                    <a:pt x="2111" y="1"/>
                    <a:pt x="2109" y="0"/>
                  </a:cubicBezTo>
                  <a:cubicBezTo>
                    <a:pt x="2109" y="0"/>
                    <a:pt x="2109" y="0"/>
                    <a:pt x="2109" y="0"/>
                  </a:cubicBezTo>
                  <a:cubicBezTo>
                    <a:pt x="2109" y="0"/>
                    <a:pt x="2108" y="1"/>
                    <a:pt x="2107" y="1"/>
                  </a:cubicBezTo>
                  <a:cubicBezTo>
                    <a:pt x="2107" y="1"/>
                    <a:pt x="2107" y="1"/>
                    <a:pt x="2106" y="1"/>
                  </a:cubicBezTo>
                  <a:cubicBezTo>
                    <a:pt x="2104" y="2"/>
                    <a:pt x="2102" y="3"/>
                    <a:pt x="2098" y="3"/>
                  </a:cubicBezTo>
                  <a:cubicBezTo>
                    <a:pt x="2089" y="3"/>
                    <a:pt x="2089" y="0"/>
                    <a:pt x="2080" y="0"/>
                  </a:cubicBezTo>
                  <a:cubicBezTo>
                    <a:pt x="2071" y="0"/>
                    <a:pt x="2071" y="2"/>
                    <a:pt x="2063" y="3"/>
                  </a:cubicBezTo>
                  <a:cubicBezTo>
                    <a:pt x="2063" y="3"/>
                    <a:pt x="2062" y="3"/>
                    <a:pt x="2062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53" y="3"/>
                    <a:pt x="2051" y="0"/>
                    <a:pt x="2042" y="0"/>
                  </a:cubicBezTo>
                  <a:cubicBezTo>
                    <a:pt x="2033" y="0"/>
                    <a:pt x="2033" y="3"/>
                    <a:pt x="2024" y="3"/>
                  </a:cubicBezTo>
                  <a:cubicBezTo>
                    <a:pt x="2015" y="3"/>
                    <a:pt x="2015" y="0"/>
                    <a:pt x="2006" y="0"/>
                  </a:cubicBezTo>
                  <a:cubicBezTo>
                    <a:pt x="1997" y="0"/>
                    <a:pt x="1997" y="3"/>
                    <a:pt x="1988" y="3"/>
                  </a:cubicBezTo>
                  <a:cubicBezTo>
                    <a:pt x="1985" y="3"/>
                    <a:pt x="1983" y="2"/>
                    <a:pt x="1981" y="2"/>
                  </a:cubicBezTo>
                  <a:cubicBezTo>
                    <a:pt x="1981" y="2"/>
                    <a:pt x="1980" y="3"/>
                    <a:pt x="1980" y="3"/>
                  </a:cubicBezTo>
                  <a:cubicBezTo>
                    <a:pt x="1979" y="3"/>
                    <a:pt x="1979" y="2"/>
                    <a:pt x="1980" y="1"/>
                  </a:cubicBezTo>
                  <a:cubicBezTo>
                    <a:pt x="1977" y="1"/>
                    <a:pt x="1975" y="0"/>
                    <a:pt x="1970" y="0"/>
                  </a:cubicBezTo>
                  <a:cubicBezTo>
                    <a:pt x="1968" y="0"/>
                    <a:pt x="1966" y="0"/>
                    <a:pt x="1964" y="0"/>
                  </a:cubicBezTo>
                  <a:cubicBezTo>
                    <a:pt x="1965" y="0"/>
                    <a:pt x="1965" y="1"/>
                    <a:pt x="1964" y="0"/>
                  </a:cubicBezTo>
                  <a:cubicBezTo>
                    <a:pt x="1964" y="0"/>
                    <a:pt x="1964" y="0"/>
                    <a:pt x="1964" y="0"/>
                  </a:cubicBezTo>
                  <a:cubicBezTo>
                    <a:pt x="1963" y="0"/>
                    <a:pt x="1962" y="1"/>
                    <a:pt x="1961" y="1"/>
                  </a:cubicBezTo>
                  <a:cubicBezTo>
                    <a:pt x="1961" y="1"/>
                    <a:pt x="1961" y="1"/>
                    <a:pt x="1960" y="1"/>
                  </a:cubicBezTo>
                  <a:cubicBezTo>
                    <a:pt x="1958" y="2"/>
                    <a:pt x="1956" y="3"/>
                    <a:pt x="1952" y="3"/>
                  </a:cubicBezTo>
                  <a:cubicBezTo>
                    <a:pt x="1943" y="3"/>
                    <a:pt x="1943" y="0"/>
                    <a:pt x="1934" y="0"/>
                  </a:cubicBezTo>
                  <a:cubicBezTo>
                    <a:pt x="1925" y="0"/>
                    <a:pt x="1925" y="2"/>
                    <a:pt x="1918" y="3"/>
                  </a:cubicBezTo>
                  <a:cubicBezTo>
                    <a:pt x="1917" y="3"/>
                    <a:pt x="1916" y="3"/>
                    <a:pt x="1916" y="3"/>
                  </a:cubicBezTo>
                  <a:cubicBezTo>
                    <a:pt x="1916" y="3"/>
                    <a:pt x="1916" y="3"/>
                    <a:pt x="1916" y="3"/>
                  </a:cubicBezTo>
                  <a:cubicBezTo>
                    <a:pt x="1916" y="3"/>
                    <a:pt x="1916" y="3"/>
                    <a:pt x="1916" y="3"/>
                  </a:cubicBezTo>
                  <a:cubicBezTo>
                    <a:pt x="1907" y="3"/>
                    <a:pt x="1905" y="0"/>
                    <a:pt x="1896" y="0"/>
                  </a:cubicBezTo>
                  <a:cubicBezTo>
                    <a:pt x="1887" y="0"/>
                    <a:pt x="1887" y="3"/>
                    <a:pt x="1878" y="3"/>
                  </a:cubicBezTo>
                  <a:cubicBezTo>
                    <a:pt x="1869" y="3"/>
                    <a:pt x="1869" y="0"/>
                    <a:pt x="1860" y="0"/>
                  </a:cubicBezTo>
                  <a:cubicBezTo>
                    <a:pt x="1851" y="0"/>
                    <a:pt x="1851" y="3"/>
                    <a:pt x="1842" y="3"/>
                  </a:cubicBezTo>
                  <a:cubicBezTo>
                    <a:pt x="1839" y="3"/>
                    <a:pt x="1837" y="2"/>
                    <a:pt x="1835" y="2"/>
                  </a:cubicBezTo>
                  <a:cubicBezTo>
                    <a:pt x="1835" y="2"/>
                    <a:pt x="1834" y="3"/>
                    <a:pt x="1834" y="3"/>
                  </a:cubicBezTo>
                  <a:cubicBezTo>
                    <a:pt x="1833" y="3"/>
                    <a:pt x="1833" y="2"/>
                    <a:pt x="1834" y="1"/>
                  </a:cubicBezTo>
                  <a:cubicBezTo>
                    <a:pt x="1831" y="1"/>
                    <a:pt x="1829" y="0"/>
                    <a:pt x="1824" y="0"/>
                  </a:cubicBezTo>
                  <a:cubicBezTo>
                    <a:pt x="1822" y="0"/>
                    <a:pt x="1820" y="0"/>
                    <a:pt x="1819" y="0"/>
                  </a:cubicBezTo>
                  <a:cubicBezTo>
                    <a:pt x="1819" y="0"/>
                    <a:pt x="1819" y="1"/>
                    <a:pt x="1818" y="0"/>
                  </a:cubicBezTo>
                  <a:cubicBezTo>
                    <a:pt x="1818" y="0"/>
                    <a:pt x="1818" y="0"/>
                    <a:pt x="1818" y="0"/>
                  </a:cubicBezTo>
                  <a:cubicBezTo>
                    <a:pt x="1817" y="0"/>
                    <a:pt x="1816" y="1"/>
                    <a:pt x="1815" y="1"/>
                  </a:cubicBezTo>
                  <a:cubicBezTo>
                    <a:pt x="1815" y="1"/>
                    <a:pt x="1815" y="1"/>
                    <a:pt x="1815" y="1"/>
                  </a:cubicBezTo>
                  <a:cubicBezTo>
                    <a:pt x="1812" y="2"/>
                    <a:pt x="1810" y="3"/>
                    <a:pt x="1806" y="3"/>
                  </a:cubicBezTo>
                  <a:cubicBezTo>
                    <a:pt x="1797" y="3"/>
                    <a:pt x="1797" y="0"/>
                    <a:pt x="1788" y="0"/>
                  </a:cubicBezTo>
                  <a:cubicBezTo>
                    <a:pt x="1780" y="0"/>
                    <a:pt x="1779" y="2"/>
                    <a:pt x="1772" y="3"/>
                  </a:cubicBezTo>
                  <a:cubicBezTo>
                    <a:pt x="1771" y="3"/>
                    <a:pt x="1771" y="3"/>
                    <a:pt x="1771" y="3"/>
                  </a:cubicBezTo>
                  <a:cubicBezTo>
                    <a:pt x="1770" y="3"/>
                    <a:pt x="1770" y="3"/>
                    <a:pt x="1770" y="3"/>
                  </a:cubicBezTo>
                  <a:cubicBezTo>
                    <a:pt x="1770" y="3"/>
                    <a:pt x="1770" y="3"/>
                    <a:pt x="1770" y="3"/>
                  </a:cubicBezTo>
                  <a:cubicBezTo>
                    <a:pt x="1761" y="3"/>
                    <a:pt x="1759" y="0"/>
                    <a:pt x="1750" y="0"/>
                  </a:cubicBezTo>
                  <a:cubicBezTo>
                    <a:pt x="1741" y="0"/>
                    <a:pt x="1741" y="3"/>
                    <a:pt x="1732" y="3"/>
                  </a:cubicBezTo>
                  <a:cubicBezTo>
                    <a:pt x="1723" y="3"/>
                    <a:pt x="1723" y="0"/>
                    <a:pt x="1714" y="0"/>
                  </a:cubicBezTo>
                  <a:cubicBezTo>
                    <a:pt x="1705" y="0"/>
                    <a:pt x="1705" y="3"/>
                    <a:pt x="1696" y="3"/>
                  </a:cubicBezTo>
                  <a:cubicBezTo>
                    <a:pt x="1693" y="3"/>
                    <a:pt x="1691" y="2"/>
                    <a:pt x="1689" y="2"/>
                  </a:cubicBezTo>
                  <a:cubicBezTo>
                    <a:pt x="1689" y="2"/>
                    <a:pt x="1688" y="3"/>
                    <a:pt x="1688" y="3"/>
                  </a:cubicBezTo>
                  <a:cubicBezTo>
                    <a:pt x="1687" y="3"/>
                    <a:pt x="1687" y="2"/>
                    <a:pt x="1688" y="1"/>
                  </a:cubicBezTo>
                  <a:cubicBezTo>
                    <a:pt x="1685" y="1"/>
                    <a:pt x="1683" y="0"/>
                    <a:pt x="1678" y="0"/>
                  </a:cubicBezTo>
                  <a:cubicBezTo>
                    <a:pt x="1676" y="0"/>
                    <a:pt x="1674" y="0"/>
                    <a:pt x="1673" y="0"/>
                  </a:cubicBezTo>
                  <a:cubicBezTo>
                    <a:pt x="1673" y="0"/>
                    <a:pt x="1673" y="1"/>
                    <a:pt x="1672" y="0"/>
                  </a:cubicBezTo>
                  <a:cubicBezTo>
                    <a:pt x="1672" y="0"/>
                    <a:pt x="1672" y="0"/>
                    <a:pt x="1672" y="0"/>
                  </a:cubicBezTo>
                  <a:cubicBezTo>
                    <a:pt x="1671" y="0"/>
                    <a:pt x="1670" y="1"/>
                    <a:pt x="1669" y="1"/>
                  </a:cubicBezTo>
                  <a:cubicBezTo>
                    <a:pt x="1669" y="1"/>
                    <a:pt x="1669" y="1"/>
                    <a:pt x="1669" y="1"/>
                  </a:cubicBezTo>
                  <a:cubicBezTo>
                    <a:pt x="1667" y="2"/>
                    <a:pt x="1664" y="3"/>
                    <a:pt x="1660" y="3"/>
                  </a:cubicBezTo>
                  <a:cubicBezTo>
                    <a:pt x="1651" y="3"/>
                    <a:pt x="1651" y="0"/>
                    <a:pt x="1642" y="0"/>
                  </a:cubicBezTo>
                  <a:cubicBezTo>
                    <a:pt x="1634" y="0"/>
                    <a:pt x="1633" y="2"/>
                    <a:pt x="1626" y="3"/>
                  </a:cubicBezTo>
                  <a:cubicBezTo>
                    <a:pt x="1625" y="3"/>
                    <a:pt x="1625" y="3"/>
                    <a:pt x="1625" y="3"/>
                  </a:cubicBezTo>
                  <a:cubicBezTo>
                    <a:pt x="1624" y="3"/>
                    <a:pt x="1624" y="3"/>
                    <a:pt x="1624" y="3"/>
                  </a:cubicBezTo>
                  <a:cubicBezTo>
                    <a:pt x="1624" y="3"/>
                    <a:pt x="1624" y="3"/>
                    <a:pt x="1624" y="3"/>
                  </a:cubicBezTo>
                  <a:cubicBezTo>
                    <a:pt x="1615" y="3"/>
                    <a:pt x="1613" y="0"/>
                    <a:pt x="1604" y="0"/>
                  </a:cubicBezTo>
                  <a:cubicBezTo>
                    <a:pt x="1595" y="0"/>
                    <a:pt x="1595" y="3"/>
                    <a:pt x="1586" y="3"/>
                  </a:cubicBezTo>
                  <a:cubicBezTo>
                    <a:pt x="1577" y="3"/>
                    <a:pt x="1577" y="0"/>
                    <a:pt x="1568" y="0"/>
                  </a:cubicBezTo>
                  <a:cubicBezTo>
                    <a:pt x="1559" y="0"/>
                    <a:pt x="1559" y="3"/>
                    <a:pt x="1550" y="3"/>
                  </a:cubicBezTo>
                  <a:cubicBezTo>
                    <a:pt x="1547" y="3"/>
                    <a:pt x="1545" y="2"/>
                    <a:pt x="1544" y="2"/>
                  </a:cubicBezTo>
                  <a:cubicBezTo>
                    <a:pt x="1543" y="2"/>
                    <a:pt x="1542" y="3"/>
                    <a:pt x="1542" y="3"/>
                  </a:cubicBezTo>
                  <a:cubicBezTo>
                    <a:pt x="1541" y="3"/>
                    <a:pt x="1541" y="2"/>
                    <a:pt x="1542" y="1"/>
                  </a:cubicBezTo>
                  <a:cubicBezTo>
                    <a:pt x="1539" y="1"/>
                    <a:pt x="1537" y="0"/>
                    <a:pt x="1532" y="0"/>
                  </a:cubicBezTo>
                  <a:cubicBezTo>
                    <a:pt x="1530" y="0"/>
                    <a:pt x="1528" y="0"/>
                    <a:pt x="1527" y="0"/>
                  </a:cubicBezTo>
                  <a:cubicBezTo>
                    <a:pt x="1527" y="0"/>
                    <a:pt x="1527" y="1"/>
                    <a:pt x="1526" y="0"/>
                  </a:cubicBezTo>
                  <a:cubicBezTo>
                    <a:pt x="1526" y="0"/>
                    <a:pt x="1526" y="0"/>
                    <a:pt x="1526" y="0"/>
                  </a:cubicBezTo>
                  <a:cubicBezTo>
                    <a:pt x="1525" y="0"/>
                    <a:pt x="1524" y="1"/>
                    <a:pt x="1524" y="1"/>
                  </a:cubicBezTo>
                  <a:cubicBezTo>
                    <a:pt x="1524" y="1"/>
                    <a:pt x="1523" y="1"/>
                    <a:pt x="1523" y="1"/>
                  </a:cubicBezTo>
                  <a:cubicBezTo>
                    <a:pt x="1521" y="2"/>
                    <a:pt x="1519" y="3"/>
                    <a:pt x="1514" y="3"/>
                  </a:cubicBezTo>
                  <a:cubicBezTo>
                    <a:pt x="1505" y="3"/>
                    <a:pt x="1505" y="0"/>
                    <a:pt x="1496" y="0"/>
                  </a:cubicBezTo>
                  <a:cubicBezTo>
                    <a:pt x="1488" y="0"/>
                    <a:pt x="1487" y="2"/>
                    <a:pt x="1480" y="3"/>
                  </a:cubicBezTo>
                  <a:cubicBezTo>
                    <a:pt x="1480" y="3"/>
                    <a:pt x="1479" y="3"/>
                    <a:pt x="1479" y="3"/>
                  </a:cubicBezTo>
                  <a:cubicBezTo>
                    <a:pt x="1478" y="3"/>
                    <a:pt x="1478" y="3"/>
                    <a:pt x="1478" y="3"/>
                  </a:cubicBezTo>
                  <a:cubicBezTo>
                    <a:pt x="1478" y="3"/>
                    <a:pt x="1478" y="3"/>
                    <a:pt x="1478" y="3"/>
                  </a:cubicBezTo>
                  <a:cubicBezTo>
                    <a:pt x="1469" y="3"/>
                    <a:pt x="1467" y="0"/>
                    <a:pt x="1458" y="0"/>
                  </a:cubicBezTo>
                  <a:cubicBezTo>
                    <a:pt x="1449" y="0"/>
                    <a:pt x="1449" y="3"/>
                    <a:pt x="1440" y="3"/>
                  </a:cubicBezTo>
                  <a:cubicBezTo>
                    <a:pt x="1431" y="3"/>
                    <a:pt x="1431" y="0"/>
                    <a:pt x="1422" y="0"/>
                  </a:cubicBezTo>
                  <a:cubicBezTo>
                    <a:pt x="1413" y="0"/>
                    <a:pt x="1413" y="3"/>
                    <a:pt x="1404" y="3"/>
                  </a:cubicBezTo>
                  <a:cubicBezTo>
                    <a:pt x="1401" y="3"/>
                    <a:pt x="1399" y="2"/>
                    <a:pt x="1398" y="2"/>
                  </a:cubicBezTo>
                  <a:cubicBezTo>
                    <a:pt x="1397" y="2"/>
                    <a:pt x="1396" y="3"/>
                    <a:pt x="1396" y="3"/>
                  </a:cubicBezTo>
                  <a:cubicBezTo>
                    <a:pt x="1395" y="3"/>
                    <a:pt x="1396" y="2"/>
                    <a:pt x="1396" y="1"/>
                  </a:cubicBezTo>
                  <a:cubicBezTo>
                    <a:pt x="1394" y="1"/>
                    <a:pt x="1391" y="0"/>
                    <a:pt x="1386" y="0"/>
                  </a:cubicBezTo>
                  <a:cubicBezTo>
                    <a:pt x="1384" y="0"/>
                    <a:pt x="1383" y="0"/>
                    <a:pt x="1381" y="0"/>
                  </a:cubicBezTo>
                  <a:cubicBezTo>
                    <a:pt x="1381" y="0"/>
                    <a:pt x="1382" y="1"/>
                    <a:pt x="1380" y="0"/>
                  </a:cubicBezTo>
                  <a:cubicBezTo>
                    <a:pt x="1380" y="0"/>
                    <a:pt x="1380" y="0"/>
                    <a:pt x="1380" y="0"/>
                  </a:cubicBezTo>
                  <a:cubicBezTo>
                    <a:pt x="1379" y="0"/>
                    <a:pt x="1379" y="1"/>
                    <a:pt x="1378" y="1"/>
                  </a:cubicBezTo>
                  <a:cubicBezTo>
                    <a:pt x="1378" y="1"/>
                    <a:pt x="1378" y="1"/>
                    <a:pt x="1377" y="1"/>
                  </a:cubicBezTo>
                  <a:cubicBezTo>
                    <a:pt x="1375" y="2"/>
                    <a:pt x="1373" y="3"/>
                    <a:pt x="1368" y="3"/>
                  </a:cubicBezTo>
                  <a:cubicBezTo>
                    <a:pt x="1359" y="3"/>
                    <a:pt x="1359" y="0"/>
                    <a:pt x="1350" y="0"/>
                  </a:cubicBezTo>
                  <a:cubicBezTo>
                    <a:pt x="1342" y="0"/>
                    <a:pt x="1341" y="2"/>
                    <a:pt x="1334" y="3"/>
                  </a:cubicBezTo>
                  <a:cubicBezTo>
                    <a:pt x="1334" y="3"/>
                    <a:pt x="1333" y="3"/>
                    <a:pt x="1333" y="3"/>
                  </a:cubicBezTo>
                  <a:cubicBezTo>
                    <a:pt x="1333" y="3"/>
                    <a:pt x="1332" y="3"/>
                    <a:pt x="1332" y="3"/>
                  </a:cubicBezTo>
                  <a:cubicBezTo>
                    <a:pt x="1332" y="3"/>
                    <a:pt x="1332" y="3"/>
                    <a:pt x="1332" y="3"/>
                  </a:cubicBezTo>
                  <a:cubicBezTo>
                    <a:pt x="1323" y="3"/>
                    <a:pt x="1322" y="0"/>
                    <a:pt x="1313" y="0"/>
                  </a:cubicBezTo>
                  <a:cubicBezTo>
                    <a:pt x="1304" y="0"/>
                    <a:pt x="1304" y="3"/>
                    <a:pt x="1295" y="3"/>
                  </a:cubicBezTo>
                  <a:cubicBezTo>
                    <a:pt x="1286" y="3"/>
                    <a:pt x="1286" y="0"/>
                    <a:pt x="1277" y="0"/>
                  </a:cubicBezTo>
                  <a:cubicBezTo>
                    <a:pt x="1268" y="0"/>
                    <a:pt x="1268" y="3"/>
                    <a:pt x="1259" y="3"/>
                  </a:cubicBezTo>
                  <a:cubicBezTo>
                    <a:pt x="1256" y="3"/>
                    <a:pt x="1254" y="2"/>
                    <a:pt x="1252" y="2"/>
                  </a:cubicBezTo>
                  <a:cubicBezTo>
                    <a:pt x="1251" y="2"/>
                    <a:pt x="1251" y="3"/>
                    <a:pt x="1250" y="3"/>
                  </a:cubicBezTo>
                  <a:cubicBezTo>
                    <a:pt x="1250" y="3"/>
                    <a:pt x="1250" y="2"/>
                    <a:pt x="1250" y="1"/>
                  </a:cubicBezTo>
                  <a:cubicBezTo>
                    <a:pt x="1248" y="1"/>
                    <a:pt x="1246" y="0"/>
                    <a:pt x="1241" y="0"/>
                  </a:cubicBezTo>
                  <a:cubicBezTo>
                    <a:pt x="1238" y="0"/>
                    <a:pt x="1237" y="0"/>
                    <a:pt x="1235" y="0"/>
                  </a:cubicBezTo>
                  <a:cubicBezTo>
                    <a:pt x="1236" y="0"/>
                    <a:pt x="1236" y="1"/>
                    <a:pt x="1234" y="0"/>
                  </a:cubicBezTo>
                  <a:cubicBezTo>
                    <a:pt x="1234" y="0"/>
                    <a:pt x="1234" y="0"/>
                    <a:pt x="1234" y="0"/>
                  </a:cubicBezTo>
                  <a:cubicBezTo>
                    <a:pt x="1234" y="0"/>
                    <a:pt x="1233" y="1"/>
                    <a:pt x="1232" y="1"/>
                  </a:cubicBezTo>
                  <a:cubicBezTo>
                    <a:pt x="1232" y="1"/>
                    <a:pt x="1232" y="1"/>
                    <a:pt x="1231" y="1"/>
                  </a:cubicBezTo>
                  <a:cubicBezTo>
                    <a:pt x="1229" y="2"/>
                    <a:pt x="1227" y="3"/>
                    <a:pt x="1223" y="3"/>
                  </a:cubicBezTo>
                  <a:cubicBezTo>
                    <a:pt x="1214" y="3"/>
                    <a:pt x="1214" y="0"/>
                    <a:pt x="1204" y="0"/>
                  </a:cubicBezTo>
                  <a:cubicBezTo>
                    <a:pt x="1196" y="0"/>
                    <a:pt x="1196" y="2"/>
                    <a:pt x="1188" y="3"/>
                  </a:cubicBezTo>
                  <a:cubicBezTo>
                    <a:pt x="1188" y="3"/>
                    <a:pt x="1187" y="3"/>
                    <a:pt x="1187" y="3"/>
                  </a:cubicBezTo>
                  <a:cubicBezTo>
                    <a:pt x="1187" y="3"/>
                    <a:pt x="1187" y="3"/>
                    <a:pt x="1187" y="3"/>
                  </a:cubicBezTo>
                  <a:cubicBezTo>
                    <a:pt x="1186" y="3"/>
                    <a:pt x="1186" y="3"/>
                    <a:pt x="1186" y="3"/>
                  </a:cubicBezTo>
                  <a:cubicBezTo>
                    <a:pt x="1177" y="3"/>
                    <a:pt x="1176" y="0"/>
                    <a:pt x="1167" y="0"/>
                  </a:cubicBezTo>
                  <a:cubicBezTo>
                    <a:pt x="1158" y="0"/>
                    <a:pt x="1158" y="3"/>
                    <a:pt x="1149" y="3"/>
                  </a:cubicBezTo>
                  <a:cubicBezTo>
                    <a:pt x="1140" y="3"/>
                    <a:pt x="1140" y="0"/>
                    <a:pt x="1131" y="0"/>
                  </a:cubicBezTo>
                  <a:cubicBezTo>
                    <a:pt x="1122" y="0"/>
                    <a:pt x="1122" y="3"/>
                    <a:pt x="1113" y="3"/>
                  </a:cubicBezTo>
                  <a:cubicBezTo>
                    <a:pt x="1110" y="3"/>
                    <a:pt x="1108" y="2"/>
                    <a:pt x="1106" y="2"/>
                  </a:cubicBezTo>
                  <a:cubicBezTo>
                    <a:pt x="1106" y="2"/>
                    <a:pt x="1105" y="3"/>
                    <a:pt x="1105" y="3"/>
                  </a:cubicBezTo>
                  <a:cubicBezTo>
                    <a:pt x="1104" y="3"/>
                    <a:pt x="1104" y="2"/>
                    <a:pt x="1105" y="1"/>
                  </a:cubicBezTo>
                  <a:cubicBezTo>
                    <a:pt x="1102" y="1"/>
                    <a:pt x="1100" y="0"/>
                    <a:pt x="1095" y="0"/>
                  </a:cubicBezTo>
                  <a:cubicBezTo>
                    <a:pt x="1092" y="0"/>
                    <a:pt x="1091" y="0"/>
                    <a:pt x="1089" y="0"/>
                  </a:cubicBezTo>
                  <a:cubicBezTo>
                    <a:pt x="1090" y="0"/>
                    <a:pt x="1090" y="1"/>
                    <a:pt x="1089" y="0"/>
                  </a:cubicBezTo>
                  <a:cubicBezTo>
                    <a:pt x="1089" y="0"/>
                    <a:pt x="1089" y="0"/>
                    <a:pt x="1089" y="0"/>
                  </a:cubicBezTo>
                  <a:cubicBezTo>
                    <a:pt x="1088" y="0"/>
                    <a:pt x="1087" y="1"/>
                    <a:pt x="1086" y="1"/>
                  </a:cubicBezTo>
                  <a:cubicBezTo>
                    <a:pt x="1086" y="1"/>
                    <a:pt x="1086" y="1"/>
                    <a:pt x="1085" y="1"/>
                  </a:cubicBezTo>
                  <a:cubicBezTo>
                    <a:pt x="1083" y="2"/>
                    <a:pt x="1081" y="3"/>
                    <a:pt x="1077" y="3"/>
                  </a:cubicBezTo>
                  <a:cubicBezTo>
                    <a:pt x="1068" y="3"/>
                    <a:pt x="1068" y="0"/>
                    <a:pt x="1059" y="0"/>
                  </a:cubicBezTo>
                  <a:cubicBezTo>
                    <a:pt x="1050" y="0"/>
                    <a:pt x="1050" y="2"/>
                    <a:pt x="1043" y="3"/>
                  </a:cubicBezTo>
                  <a:cubicBezTo>
                    <a:pt x="1042" y="3"/>
                    <a:pt x="1041" y="3"/>
                    <a:pt x="1041" y="3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032" y="3"/>
                    <a:pt x="1030" y="0"/>
                    <a:pt x="1021" y="0"/>
                  </a:cubicBezTo>
                  <a:cubicBezTo>
                    <a:pt x="1012" y="0"/>
                    <a:pt x="1012" y="3"/>
                    <a:pt x="1003" y="3"/>
                  </a:cubicBezTo>
                  <a:cubicBezTo>
                    <a:pt x="994" y="3"/>
                    <a:pt x="994" y="0"/>
                    <a:pt x="985" y="0"/>
                  </a:cubicBezTo>
                  <a:cubicBezTo>
                    <a:pt x="976" y="0"/>
                    <a:pt x="976" y="3"/>
                    <a:pt x="967" y="3"/>
                  </a:cubicBezTo>
                  <a:cubicBezTo>
                    <a:pt x="964" y="3"/>
                    <a:pt x="962" y="2"/>
                    <a:pt x="960" y="2"/>
                  </a:cubicBezTo>
                  <a:cubicBezTo>
                    <a:pt x="960" y="2"/>
                    <a:pt x="959" y="3"/>
                    <a:pt x="959" y="3"/>
                  </a:cubicBezTo>
                  <a:cubicBezTo>
                    <a:pt x="958" y="3"/>
                    <a:pt x="958" y="2"/>
                    <a:pt x="959" y="1"/>
                  </a:cubicBezTo>
                  <a:cubicBezTo>
                    <a:pt x="956" y="1"/>
                    <a:pt x="954" y="0"/>
                    <a:pt x="949" y="0"/>
                  </a:cubicBezTo>
                  <a:cubicBezTo>
                    <a:pt x="947" y="0"/>
                    <a:pt x="945" y="0"/>
                    <a:pt x="944" y="0"/>
                  </a:cubicBezTo>
                  <a:cubicBezTo>
                    <a:pt x="944" y="0"/>
                    <a:pt x="944" y="1"/>
                    <a:pt x="943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42" y="0"/>
                    <a:pt x="941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7" y="2"/>
                    <a:pt x="935" y="3"/>
                    <a:pt x="931" y="3"/>
                  </a:cubicBezTo>
                  <a:cubicBezTo>
                    <a:pt x="922" y="3"/>
                    <a:pt x="922" y="0"/>
                    <a:pt x="913" y="0"/>
                  </a:cubicBezTo>
                  <a:cubicBezTo>
                    <a:pt x="905" y="0"/>
                    <a:pt x="904" y="2"/>
                    <a:pt x="897" y="3"/>
                  </a:cubicBezTo>
                  <a:cubicBezTo>
                    <a:pt x="896" y="3"/>
                    <a:pt x="896" y="3"/>
                    <a:pt x="896" y="3"/>
                  </a:cubicBezTo>
                  <a:cubicBezTo>
                    <a:pt x="895" y="3"/>
                    <a:pt x="895" y="3"/>
                    <a:pt x="895" y="3"/>
                  </a:cubicBezTo>
                  <a:cubicBezTo>
                    <a:pt x="895" y="3"/>
                    <a:pt x="895" y="3"/>
                    <a:pt x="895" y="3"/>
                  </a:cubicBezTo>
                  <a:cubicBezTo>
                    <a:pt x="886" y="3"/>
                    <a:pt x="884" y="0"/>
                    <a:pt x="875" y="0"/>
                  </a:cubicBezTo>
                  <a:cubicBezTo>
                    <a:pt x="866" y="0"/>
                    <a:pt x="866" y="3"/>
                    <a:pt x="857" y="3"/>
                  </a:cubicBezTo>
                  <a:cubicBezTo>
                    <a:pt x="848" y="3"/>
                    <a:pt x="848" y="0"/>
                    <a:pt x="839" y="0"/>
                  </a:cubicBezTo>
                  <a:cubicBezTo>
                    <a:pt x="830" y="0"/>
                    <a:pt x="830" y="3"/>
                    <a:pt x="821" y="3"/>
                  </a:cubicBezTo>
                  <a:cubicBezTo>
                    <a:pt x="818" y="3"/>
                    <a:pt x="816" y="2"/>
                    <a:pt x="814" y="2"/>
                  </a:cubicBezTo>
                  <a:cubicBezTo>
                    <a:pt x="814" y="2"/>
                    <a:pt x="813" y="3"/>
                    <a:pt x="813" y="3"/>
                  </a:cubicBezTo>
                  <a:cubicBezTo>
                    <a:pt x="812" y="3"/>
                    <a:pt x="812" y="2"/>
                    <a:pt x="813" y="1"/>
                  </a:cubicBezTo>
                  <a:cubicBezTo>
                    <a:pt x="810" y="1"/>
                    <a:pt x="808" y="0"/>
                    <a:pt x="803" y="0"/>
                  </a:cubicBezTo>
                  <a:cubicBezTo>
                    <a:pt x="801" y="0"/>
                    <a:pt x="799" y="0"/>
                    <a:pt x="798" y="0"/>
                  </a:cubicBezTo>
                  <a:cubicBezTo>
                    <a:pt x="798" y="0"/>
                    <a:pt x="798" y="1"/>
                    <a:pt x="797" y="0"/>
                  </a:cubicBezTo>
                  <a:cubicBezTo>
                    <a:pt x="797" y="0"/>
                    <a:pt x="797" y="0"/>
                    <a:pt x="797" y="0"/>
                  </a:cubicBezTo>
                  <a:cubicBezTo>
                    <a:pt x="796" y="0"/>
                    <a:pt x="795" y="1"/>
                    <a:pt x="794" y="1"/>
                  </a:cubicBezTo>
                  <a:cubicBezTo>
                    <a:pt x="794" y="1"/>
                    <a:pt x="794" y="1"/>
                    <a:pt x="794" y="1"/>
                  </a:cubicBezTo>
                  <a:cubicBezTo>
                    <a:pt x="792" y="2"/>
                    <a:pt x="789" y="3"/>
                    <a:pt x="785" y="3"/>
                  </a:cubicBezTo>
                  <a:cubicBezTo>
                    <a:pt x="776" y="3"/>
                    <a:pt x="776" y="0"/>
                    <a:pt x="767" y="0"/>
                  </a:cubicBezTo>
                  <a:cubicBezTo>
                    <a:pt x="759" y="0"/>
                    <a:pt x="758" y="2"/>
                    <a:pt x="751" y="3"/>
                  </a:cubicBezTo>
                  <a:cubicBezTo>
                    <a:pt x="750" y="3"/>
                    <a:pt x="750" y="3"/>
                    <a:pt x="750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0" y="3"/>
                    <a:pt x="738" y="0"/>
                    <a:pt x="729" y="0"/>
                  </a:cubicBezTo>
                  <a:cubicBezTo>
                    <a:pt x="720" y="0"/>
                    <a:pt x="720" y="3"/>
                    <a:pt x="711" y="3"/>
                  </a:cubicBezTo>
                  <a:cubicBezTo>
                    <a:pt x="702" y="3"/>
                    <a:pt x="702" y="0"/>
                    <a:pt x="693" y="0"/>
                  </a:cubicBezTo>
                  <a:cubicBezTo>
                    <a:pt x="684" y="0"/>
                    <a:pt x="684" y="3"/>
                    <a:pt x="675" y="3"/>
                  </a:cubicBezTo>
                  <a:cubicBezTo>
                    <a:pt x="672" y="3"/>
                    <a:pt x="670" y="2"/>
                    <a:pt x="669" y="2"/>
                  </a:cubicBezTo>
                  <a:cubicBezTo>
                    <a:pt x="668" y="2"/>
                    <a:pt x="667" y="3"/>
                    <a:pt x="667" y="3"/>
                  </a:cubicBezTo>
                  <a:cubicBezTo>
                    <a:pt x="666" y="3"/>
                    <a:pt x="666" y="2"/>
                    <a:pt x="667" y="1"/>
                  </a:cubicBezTo>
                  <a:cubicBezTo>
                    <a:pt x="664" y="1"/>
                    <a:pt x="662" y="0"/>
                    <a:pt x="657" y="0"/>
                  </a:cubicBezTo>
                  <a:cubicBezTo>
                    <a:pt x="655" y="0"/>
                    <a:pt x="653" y="0"/>
                    <a:pt x="652" y="0"/>
                  </a:cubicBezTo>
                  <a:cubicBezTo>
                    <a:pt x="652" y="0"/>
                    <a:pt x="652" y="1"/>
                    <a:pt x="651" y="0"/>
                  </a:cubicBezTo>
                  <a:cubicBezTo>
                    <a:pt x="651" y="0"/>
                    <a:pt x="651" y="0"/>
                    <a:pt x="651" y="0"/>
                  </a:cubicBezTo>
                  <a:cubicBezTo>
                    <a:pt x="650" y="0"/>
                    <a:pt x="649" y="1"/>
                    <a:pt x="649" y="1"/>
                  </a:cubicBezTo>
                  <a:cubicBezTo>
                    <a:pt x="649" y="1"/>
                    <a:pt x="648" y="1"/>
                    <a:pt x="648" y="1"/>
                  </a:cubicBezTo>
                  <a:cubicBezTo>
                    <a:pt x="646" y="2"/>
                    <a:pt x="644" y="3"/>
                    <a:pt x="639" y="3"/>
                  </a:cubicBezTo>
                  <a:cubicBezTo>
                    <a:pt x="630" y="3"/>
                    <a:pt x="630" y="0"/>
                    <a:pt x="621" y="0"/>
                  </a:cubicBezTo>
                  <a:cubicBezTo>
                    <a:pt x="613" y="0"/>
                    <a:pt x="612" y="2"/>
                    <a:pt x="605" y="3"/>
                  </a:cubicBezTo>
                  <a:cubicBezTo>
                    <a:pt x="605" y="3"/>
                    <a:pt x="604" y="3"/>
                    <a:pt x="604" y="3"/>
                  </a:cubicBezTo>
                  <a:cubicBezTo>
                    <a:pt x="603" y="3"/>
                    <a:pt x="603" y="3"/>
                    <a:pt x="603" y="3"/>
                  </a:cubicBezTo>
                  <a:cubicBezTo>
                    <a:pt x="603" y="3"/>
                    <a:pt x="603" y="3"/>
                    <a:pt x="603" y="3"/>
                  </a:cubicBezTo>
                  <a:cubicBezTo>
                    <a:pt x="594" y="3"/>
                    <a:pt x="592" y="0"/>
                    <a:pt x="583" y="0"/>
                  </a:cubicBezTo>
                  <a:cubicBezTo>
                    <a:pt x="574" y="0"/>
                    <a:pt x="574" y="3"/>
                    <a:pt x="565" y="3"/>
                  </a:cubicBezTo>
                  <a:cubicBezTo>
                    <a:pt x="556" y="3"/>
                    <a:pt x="556" y="0"/>
                    <a:pt x="547" y="0"/>
                  </a:cubicBezTo>
                  <a:cubicBezTo>
                    <a:pt x="538" y="0"/>
                    <a:pt x="538" y="3"/>
                    <a:pt x="529" y="3"/>
                  </a:cubicBezTo>
                  <a:cubicBezTo>
                    <a:pt x="526" y="3"/>
                    <a:pt x="524" y="2"/>
                    <a:pt x="523" y="2"/>
                  </a:cubicBezTo>
                  <a:cubicBezTo>
                    <a:pt x="522" y="2"/>
                    <a:pt x="521" y="3"/>
                    <a:pt x="521" y="3"/>
                  </a:cubicBezTo>
                  <a:cubicBezTo>
                    <a:pt x="520" y="3"/>
                    <a:pt x="521" y="2"/>
                    <a:pt x="521" y="1"/>
                  </a:cubicBezTo>
                  <a:cubicBezTo>
                    <a:pt x="519" y="1"/>
                    <a:pt x="516" y="0"/>
                    <a:pt x="511" y="0"/>
                  </a:cubicBezTo>
                  <a:cubicBezTo>
                    <a:pt x="509" y="0"/>
                    <a:pt x="507" y="0"/>
                    <a:pt x="506" y="0"/>
                  </a:cubicBezTo>
                  <a:cubicBezTo>
                    <a:pt x="506" y="0"/>
                    <a:pt x="506" y="1"/>
                    <a:pt x="505" y="0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04" y="0"/>
                    <a:pt x="504" y="1"/>
                    <a:pt x="503" y="1"/>
                  </a:cubicBezTo>
                  <a:cubicBezTo>
                    <a:pt x="503" y="1"/>
                    <a:pt x="503" y="1"/>
                    <a:pt x="502" y="1"/>
                  </a:cubicBezTo>
                  <a:cubicBezTo>
                    <a:pt x="500" y="2"/>
                    <a:pt x="498" y="3"/>
                    <a:pt x="493" y="3"/>
                  </a:cubicBezTo>
                  <a:cubicBezTo>
                    <a:pt x="484" y="3"/>
                    <a:pt x="484" y="0"/>
                    <a:pt x="475" y="0"/>
                  </a:cubicBezTo>
                  <a:cubicBezTo>
                    <a:pt x="467" y="0"/>
                    <a:pt x="466" y="2"/>
                    <a:pt x="459" y="3"/>
                  </a:cubicBezTo>
                  <a:cubicBezTo>
                    <a:pt x="459" y="3"/>
                    <a:pt x="458" y="3"/>
                    <a:pt x="458" y="3"/>
                  </a:cubicBezTo>
                  <a:cubicBezTo>
                    <a:pt x="458" y="3"/>
                    <a:pt x="457" y="3"/>
                    <a:pt x="457" y="3"/>
                  </a:cubicBezTo>
                  <a:cubicBezTo>
                    <a:pt x="457" y="3"/>
                    <a:pt x="457" y="3"/>
                    <a:pt x="457" y="3"/>
                  </a:cubicBezTo>
                  <a:cubicBezTo>
                    <a:pt x="448" y="3"/>
                    <a:pt x="447" y="0"/>
                    <a:pt x="438" y="0"/>
                  </a:cubicBezTo>
                  <a:cubicBezTo>
                    <a:pt x="429" y="0"/>
                    <a:pt x="429" y="3"/>
                    <a:pt x="420" y="3"/>
                  </a:cubicBezTo>
                  <a:cubicBezTo>
                    <a:pt x="411" y="3"/>
                    <a:pt x="411" y="0"/>
                    <a:pt x="401" y="0"/>
                  </a:cubicBezTo>
                  <a:cubicBezTo>
                    <a:pt x="392" y="0"/>
                    <a:pt x="392" y="3"/>
                    <a:pt x="383" y="3"/>
                  </a:cubicBezTo>
                  <a:cubicBezTo>
                    <a:pt x="381" y="3"/>
                    <a:pt x="379" y="2"/>
                    <a:pt x="377" y="2"/>
                  </a:cubicBezTo>
                  <a:cubicBezTo>
                    <a:pt x="376" y="2"/>
                    <a:pt x="376" y="3"/>
                    <a:pt x="375" y="3"/>
                  </a:cubicBezTo>
                  <a:cubicBezTo>
                    <a:pt x="375" y="3"/>
                    <a:pt x="375" y="2"/>
                    <a:pt x="375" y="1"/>
                  </a:cubicBezTo>
                  <a:cubicBezTo>
                    <a:pt x="373" y="1"/>
                    <a:pt x="371" y="0"/>
                    <a:pt x="365" y="0"/>
                  </a:cubicBezTo>
                  <a:cubicBezTo>
                    <a:pt x="363" y="0"/>
                    <a:pt x="362" y="0"/>
                    <a:pt x="360" y="0"/>
                  </a:cubicBezTo>
                  <a:cubicBezTo>
                    <a:pt x="361" y="0"/>
                    <a:pt x="361" y="1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8" y="0"/>
                    <a:pt x="358" y="1"/>
                    <a:pt x="357" y="1"/>
                  </a:cubicBezTo>
                  <a:cubicBezTo>
                    <a:pt x="357" y="1"/>
                    <a:pt x="357" y="1"/>
                    <a:pt x="356" y="1"/>
                  </a:cubicBezTo>
                  <a:cubicBezTo>
                    <a:pt x="354" y="2"/>
                    <a:pt x="352" y="3"/>
                    <a:pt x="347" y="3"/>
                  </a:cubicBezTo>
                  <a:cubicBezTo>
                    <a:pt x="338" y="3"/>
                    <a:pt x="338" y="0"/>
                    <a:pt x="329" y="0"/>
                  </a:cubicBezTo>
                  <a:cubicBezTo>
                    <a:pt x="321" y="0"/>
                    <a:pt x="321" y="2"/>
                    <a:pt x="313" y="3"/>
                  </a:cubicBezTo>
                  <a:cubicBezTo>
                    <a:pt x="313" y="3"/>
                    <a:pt x="312" y="3"/>
                    <a:pt x="312" y="3"/>
                  </a:cubicBezTo>
                  <a:cubicBezTo>
                    <a:pt x="312" y="3"/>
                    <a:pt x="312" y="3"/>
                    <a:pt x="312" y="3"/>
                  </a:cubicBezTo>
                  <a:cubicBezTo>
                    <a:pt x="311" y="3"/>
                    <a:pt x="311" y="3"/>
                    <a:pt x="311" y="3"/>
                  </a:cubicBezTo>
                  <a:cubicBezTo>
                    <a:pt x="302" y="3"/>
                    <a:pt x="301" y="0"/>
                    <a:pt x="292" y="0"/>
                  </a:cubicBezTo>
                  <a:cubicBezTo>
                    <a:pt x="283" y="0"/>
                    <a:pt x="283" y="3"/>
                    <a:pt x="274" y="3"/>
                  </a:cubicBezTo>
                  <a:cubicBezTo>
                    <a:pt x="265" y="3"/>
                    <a:pt x="265" y="0"/>
                    <a:pt x="256" y="0"/>
                  </a:cubicBezTo>
                  <a:cubicBezTo>
                    <a:pt x="247" y="0"/>
                    <a:pt x="247" y="3"/>
                    <a:pt x="238" y="3"/>
                  </a:cubicBezTo>
                  <a:cubicBezTo>
                    <a:pt x="235" y="3"/>
                    <a:pt x="233" y="2"/>
                    <a:pt x="231" y="2"/>
                  </a:cubicBezTo>
                  <a:cubicBezTo>
                    <a:pt x="231" y="2"/>
                    <a:pt x="230" y="3"/>
                    <a:pt x="230" y="3"/>
                  </a:cubicBezTo>
                  <a:cubicBezTo>
                    <a:pt x="229" y="3"/>
                    <a:pt x="229" y="2"/>
                    <a:pt x="229" y="1"/>
                  </a:cubicBezTo>
                  <a:cubicBezTo>
                    <a:pt x="227" y="1"/>
                    <a:pt x="225" y="0"/>
                    <a:pt x="220" y="0"/>
                  </a:cubicBezTo>
                  <a:cubicBezTo>
                    <a:pt x="217" y="0"/>
                    <a:pt x="216" y="0"/>
                    <a:pt x="214" y="0"/>
                  </a:cubicBezTo>
                  <a:cubicBezTo>
                    <a:pt x="215" y="0"/>
                    <a:pt x="215" y="1"/>
                    <a:pt x="214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3" y="0"/>
                    <a:pt x="212" y="1"/>
                    <a:pt x="211" y="1"/>
                  </a:cubicBezTo>
                  <a:cubicBezTo>
                    <a:pt x="211" y="1"/>
                    <a:pt x="211" y="1"/>
                    <a:pt x="210" y="1"/>
                  </a:cubicBezTo>
                  <a:cubicBezTo>
                    <a:pt x="208" y="2"/>
                    <a:pt x="206" y="3"/>
                    <a:pt x="202" y="3"/>
                  </a:cubicBezTo>
                  <a:cubicBezTo>
                    <a:pt x="193" y="3"/>
                    <a:pt x="193" y="0"/>
                    <a:pt x="184" y="0"/>
                  </a:cubicBezTo>
                  <a:cubicBezTo>
                    <a:pt x="175" y="0"/>
                    <a:pt x="175" y="2"/>
                    <a:pt x="168" y="3"/>
                  </a:cubicBezTo>
                  <a:cubicBezTo>
                    <a:pt x="167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57" y="3"/>
                    <a:pt x="155" y="0"/>
                    <a:pt x="146" y="0"/>
                  </a:cubicBezTo>
                  <a:cubicBezTo>
                    <a:pt x="137" y="0"/>
                    <a:pt x="137" y="3"/>
                    <a:pt x="128" y="3"/>
                  </a:cubicBezTo>
                  <a:cubicBezTo>
                    <a:pt x="119" y="3"/>
                    <a:pt x="119" y="0"/>
                    <a:pt x="110" y="0"/>
                  </a:cubicBezTo>
                  <a:cubicBezTo>
                    <a:pt x="101" y="0"/>
                    <a:pt x="101" y="3"/>
                    <a:pt x="92" y="3"/>
                  </a:cubicBezTo>
                  <a:cubicBezTo>
                    <a:pt x="89" y="3"/>
                    <a:pt x="87" y="2"/>
                    <a:pt x="85" y="2"/>
                  </a:cubicBezTo>
                  <a:cubicBezTo>
                    <a:pt x="85" y="2"/>
                    <a:pt x="84" y="3"/>
                    <a:pt x="84" y="3"/>
                  </a:cubicBezTo>
                  <a:cubicBezTo>
                    <a:pt x="83" y="3"/>
                    <a:pt x="83" y="2"/>
                    <a:pt x="84" y="1"/>
                  </a:cubicBezTo>
                  <a:cubicBezTo>
                    <a:pt x="81" y="1"/>
                    <a:pt x="79" y="0"/>
                    <a:pt x="74" y="0"/>
                  </a:cubicBezTo>
                  <a:cubicBezTo>
                    <a:pt x="72" y="0"/>
                    <a:pt x="70" y="0"/>
                    <a:pt x="69" y="0"/>
                  </a:cubicBezTo>
                  <a:cubicBezTo>
                    <a:pt x="69" y="0"/>
                    <a:pt x="69" y="1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6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2" y="2"/>
                    <a:pt x="60" y="3"/>
                    <a:pt x="56" y="3"/>
                  </a:cubicBezTo>
                  <a:cubicBezTo>
                    <a:pt x="47" y="3"/>
                    <a:pt x="47" y="0"/>
                    <a:pt x="38" y="0"/>
                  </a:cubicBezTo>
                  <a:cubicBezTo>
                    <a:pt x="30" y="0"/>
                    <a:pt x="29" y="2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1" y="3"/>
                    <a:pt x="9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1" y="8"/>
                    <a:pt x="20" y="8"/>
                  </a:cubicBezTo>
                  <a:cubicBezTo>
                    <a:pt x="29" y="8"/>
                    <a:pt x="29" y="5"/>
                    <a:pt x="38" y="5"/>
                  </a:cubicBezTo>
                  <a:cubicBezTo>
                    <a:pt x="47" y="5"/>
                    <a:pt x="47" y="8"/>
                    <a:pt x="56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8" y="8"/>
                  </a:cubicBezTo>
                  <a:cubicBezTo>
                    <a:pt x="65" y="8"/>
                    <a:pt x="65" y="5"/>
                    <a:pt x="74" y="5"/>
                  </a:cubicBezTo>
                  <a:cubicBezTo>
                    <a:pt x="76" y="5"/>
                    <a:pt x="77" y="5"/>
                    <a:pt x="78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1" y="5"/>
                    <a:pt x="80" y="6"/>
                  </a:cubicBezTo>
                  <a:cubicBezTo>
                    <a:pt x="84" y="7"/>
                    <a:pt x="86" y="8"/>
                    <a:pt x="92" y="8"/>
                  </a:cubicBezTo>
                  <a:cubicBezTo>
                    <a:pt x="101" y="8"/>
                    <a:pt x="101" y="5"/>
                    <a:pt x="110" y="5"/>
                  </a:cubicBezTo>
                  <a:cubicBezTo>
                    <a:pt x="119" y="5"/>
                    <a:pt x="119" y="8"/>
                    <a:pt x="128" y="8"/>
                  </a:cubicBezTo>
                  <a:cubicBezTo>
                    <a:pt x="137" y="8"/>
                    <a:pt x="137" y="5"/>
                    <a:pt x="146" y="5"/>
                  </a:cubicBezTo>
                  <a:cubicBezTo>
                    <a:pt x="155" y="5"/>
                    <a:pt x="157" y="8"/>
                    <a:pt x="166" y="8"/>
                  </a:cubicBezTo>
                  <a:cubicBezTo>
                    <a:pt x="175" y="8"/>
                    <a:pt x="175" y="5"/>
                    <a:pt x="184" y="5"/>
                  </a:cubicBezTo>
                  <a:cubicBezTo>
                    <a:pt x="193" y="5"/>
                    <a:pt x="193" y="8"/>
                    <a:pt x="202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11" y="8"/>
                    <a:pt x="211" y="5"/>
                    <a:pt x="220" y="5"/>
                  </a:cubicBezTo>
                  <a:cubicBezTo>
                    <a:pt x="221" y="5"/>
                    <a:pt x="223" y="5"/>
                    <a:pt x="224" y="5"/>
                  </a:cubicBezTo>
                  <a:cubicBezTo>
                    <a:pt x="226" y="5"/>
                    <a:pt x="227" y="5"/>
                    <a:pt x="228" y="5"/>
                  </a:cubicBezTo>
                  <a:cubicBezTo>
                    <a:pt x="227" y="5"/>
                    <a:pt x="227" y="5"/>
                    <a:pt x="226" y="6"/>
                  </a:cubicBezTo>
                  <a:cubicBezTo>
                    <a:pt x="230" y="7"/>
                    <a:pt x="232" y="8"/>
                    <a:pt x="238" y="8"/>
                  </a:cubicBezTo>
                  <a:cubicBezTo>
                    <a:pt x="247" y="8"/>
                    <a:pt x="247" y="5"/>
                    <a:pt x="256" y="5"/>
                  </a:cubicBezTo>
                  <a:cubicBezTo>
                    <a:pt x="265" y="5"/>
                    <a:pt x="265" y="8"/>
                    <a:pt x="274" y="8"/>
                  </a:cubicBezTo>
                  <a:cubicBezTo>
                    <a:pt x="283" y="8"/>
                    <a:pt x="283" y="5"/>
                    <a:pt x="292" y="5"/>
                  </a:cubicBezTo>
                  <a:cubicBezTo>
                    <a:pt x="301" y="5"/>
                    <a:pt x="302" y="8"/>
                    <a:pt x="311" y="8"/>
                  </a:cubicBezTo>
                  <a:cubicBezTo>
                    <a:pt x="320" y="8"/>
                    <a:pt x="320" y="5"/>
                    <a:pt x="329" y="5"/>
                  </a:cubicBezTo>
                  <a:cubicBezTo>
                    <a:pt x="338" y="5"/>
                    <a:pt x="338" y="8"/>
                    <a:pt x="347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57" y="8"/>
                    <a:pt x="357" y="5"/>
                    <a:pt x="365" y="5"/>
                  </a:cubicBezTo>
                  <a:cubicBezTo>
                    <a:pt x="367" y="5"/>
                    <a:pt x="369" y="5"/>
                    <a:pt x="370" y="5"/>
                  </a:cubicBezTo>
                  <a:cubicBezTo>
                    <a:pt x="371" y="5"/>
                    <a:pt x="373" y="5"/>
                    <a:pt x="374" y="5"/>
                  </a:cubicBezTo>
                  <a:cubicBezTo>
                    <a:pt x="373" y="5"/>
                    <a:pt x="373" y="5"/>
                    <a:pt x="372" y="6"/>
                  </a:cubicBezTo>
                  <a:cubicBezTo>
                    <a:pt x="375" y="7"/>
                    <a:pt x="377" y="8"/>
                    <a:pt x="383" y="8"/>
                  </a:cubicBezTo>
                  <a:cubicBezTo>
                    <a:pt x="392" y="8"/>
                    <a:pt x="392" y="5"/>
                    <a:pt x="401" y="5"/>
                  </a:cubicBezTo>
                  <a:cubicBezTo>
                    <a:pt x="411" y="5"/>
                    <a:pt x="411" y="8"/>
                    <a:pt x="420" y="8"/>
                  </a:cubicBezTo>
                  <a:cubicBezTo>
                    <a:pt x="429" y="8"/>
                    <a:pt x="429" y="5"/>
                    <a:pt x="438" y="5"/>
                  </a:cubicBezTo>
                  <a:cubicBezTo>
                    <a:pt x="447" y="5"/>
                    <a:pt x="448" y="8"/>
                    <a:pt x="457" y="8"/>
                  </a:cubicBezTo>
                  <a:cubicBezTo>
                    <a:pt x="466" y="8"/>
                    <a:pt x="466" y="5"/>
                    <a:pt x="475" y="5"/>
                  </a:cubicBezTo>
                  <a:cubicBezTo>
                    <a:pt x="484" y="5"/>
                    <a:pt x="484" y="8"/>
                    <a:pt x="493" y="8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5" y="8"/>
                    <a:pt x="495" y="8"/>
                    <a:pt x="495" y="8"/>
                  </a:cubicBezTo>
                  <a:cubicBezTo>
                    <a:pt x="502" y="8"/>
                    <a:pt x="503" y="5"/>
                    <a:pt x="511" y="5"/>
                  </a:cubicBezTo>
                  <a:cubicBezTo>
                    <a:pt x="513" y="5"/>
                    <a:pt x="515" y="5"/>
                    <a:pt x="516" y="5"/>
                  </a:cubicBezTo>
                  <a:cubicBezTo>
                    <a:pt x="517" y="5"/>
                    <a:pt x="518" y="5"/>
                    <a:pt x="519" y="5"/>
                  </a:cubicBezTo>
                  <a:cubicBezTo>
                    <a:pt x="519" y="5"/>
                    <a:pt x="519" y="5"/>
                    <a:pt x="518" y="6"/>
                  </a:cubicBezTo>
                  <a:cubicBezTo>
                    <a:pt x="521" y="7"/>
                    <a:pt x="523" y="8"/>
                    <a:pt x="529" y="8"/>
                  </a:cubicBezTo>
                  <a:cubicBezTo>
                    <a:pt x="538" y="8"/>
                    <a:pt x="538" y="5"/>
                    <a:pt x="547" y="5"/>
                  </a:cubicBezTo>
                  <a:cubicBezTo>
                    <a:pt x="556" y="5"/>
                    <a:pt x="556" y="8"/>
                    <a:pt x="565" y="8"/>
                  </a:cubicBezTo>
                  <a:cubicBezTo>
                    <a:pt x="574" y="8"/>
                    <a:pt x="574" y="5"/>
                    <a:pt x="583" y="5"/>
                  </a:cubicBezTo>
                  <a:cubicBezTo>
                    <a:pt x="592" y="5"/>
                    <a:pt x="594" y="8"/>
                    <a:pt x="603" y="8"/>
                  </a:cubicBezTo>
                  <a:cubicBezTo>
                    <a:pt x="612" y="8"/>
                    <a:pt x="612" y="5"/>
                    <a:pt x="621" y="5"/>
                  </a:cubicBezTo>
                  <a:cubicBezTo>
                    <a:pt x="630" y="5"/>
                    <a:pt x="630" y="8"/>
                    <a:pt x="639" y="8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1" y="8"/>
                    <a:pt x="641" y="8"/>
                    <a:pt x="641" y="8"/>
                  </a:cubicBezTo>
                  <a:cubicBezTo>
                    <a:pt x="648" y="8"/>
                    <a:pt x="649" y="5"/>
                    <a:pt x="657" y="5"/>
                  </a:cubicBezTo>
                  <a:cubicBezTo>
                    <a:pt x="659" y="5"/>
                    <a:pt x="660" y="5"/>
                    <a:pt x="662" y="5"/>
                  </a:cubicBezTo>
                  <a:cubicBezTo>
                    <a:pt x="663" y="5"/>
                    <a:pt x="664" y="5"/>
                    <a:pt x="665" y="5"/>
                  </a:cubicBezTo>
                  <a:cubicBezTo>
                    <a:pt x="665" y="5"/>
                    <a:pt x="664" y="5"/>
                    <a:pt x="664" y="6"/>
                  </a:cubicBezTo>
                  <a:cubicBezTo>
                    <a:pt x="667" y="7"/>
                    <a:pt x="669" y="8"/>
                    <a:pt x="675" y="8"/>
                  </a:cubicBezTo>
                  <a:cubicBezTo>
                    <a:pt x="684" y="8"/>
                    <a:pt x="684" y="5"/>
                    <a:pt x="693" y="5"/>
                  </a:cubicBezTo>
                  <a:cubicBezTo>
                    <a:pt x="702" y="5"/>
                    <a:pt x="702" y="8"/>
                    <a:pt x="711" y="8"/>
                  </a:cubicBezTo>
                  <a:cubicBezTo>
                    <a:pt x="720" y="8"/>
                    <a:pt x="720" y="5"/>
                    <a:pt x="729" y="5"/>
                  </a:cubicBezTo>
                  <a:cubicBezTo>
                    <a:pt x="738" y="5"/>
                    <a:pt x="740" y="8"/>
                    <a:pt x="749" y="8"/>
                  </a:cubicBezTo>
                  <a:cubicBezTo>
                    <a:pt x="758" y="8"/>
                    <a:pt x="758" y="5"/>
                    <a:pt x="767" y="5"/>
                  </a:cubicBezTo>
                  <a:cubicBezTo>
                    <a:pt x="776" y="5"/>
                    <a:pt x="776" y="8"/>
                    <a:pt x="785" y="8"/>
                  </a:cubicBezTo>
                  <a:cubicBezTo>
                    <a:pt x="786" y="8"/>
                    <a:pt x="786" y="8"/>
                    <a:pt x="786" y="8"/>
                  </a:cubicBezTo>
                  <a:cubicBezTo>
                    <a:pt x="786" y="8"/>
                    <a:pt x="786" y="8"/>
                    <a:pt x="786" y="8"/>
                  </a:cubicBezTo>
                  <a:cubicBezTo>
                    <a:pt x="786" y="8"/>
                    <a:pt x="787" y="8"/>
                    <a:pt x="787" y="8"/>
                  </a:cubicBezTo>
                  <a:cubicBezTo>
                    <a:pt x="794" y="8"/>
                    <a:pt x="795" y="5"/>
                    <a:pt x="803" y="5"/>
                  </a:cubicBezTo>
                  <a:cubicBezTo>
                    <a:pt x="805" y="5"/>
                    <a:pt x="806" y="5"/>
                    <a:pt x="808" y="5"/>
                  </a:cubicBezTo>
                  <a:cubicBezTo>
                    <a:pt x="809" y="5"/>
                    <a:pt x="810" y="5"/>
                    <a:pt x="811" y="5"/>
                  </a:cubicBezTo>
                  <a:cubicBezTo>
                    <a:pt x="811" y="5"/>
                    <a:pt x="810" y="5"/>
                    <a:pt x="810" y="6"/>
                  </a:cubicBezTo>
                  <a:cubicBezTo>
                    <a:pt x="813" y="7"/>
                    <a:pt x="815" y="8"/>
                    <a:pt x="821" y="8"/>
                  </a:cubicBezTo>
                  <a:cubicBezTo>
                    <a:pt x="830" y="8"/>
                    <a:pt x="830" y="5"/>
                    <a:pt x="839" y="5"/>
                  </a:cubicBezTo>
                  <a:cubicBezTo>
                    <a:pt x="848" y="5"/>
                    <a:pt x="848" y="8"/>
                    <a:pt x="857" y="8"/>
                  </a:cubicBezTo>
                  <a:cubicBezTo>
                    <a:pt x="866" y="8"/>
                    <a:pt x="866" y="5"/>
                    <a:pt x="875" y="5"/>
                  </a:cubicBezTo>
                  <a:cubicBezTo>
                    <a:pt x="884" y="5"/>
                    <a:pt x="886" y="8"/>
                    <a:pt x="895" y="8"/>
                  </a:cubicBezTo>
                  <a:cubicBezTo>
                    <a:pt x="904" y="8"/>
                    <a:pt x="904" y="5"/>
                    <a:pt x="913" y="5"/>
                  </a:cubicBezTo>
                  <a:cubicBezTo>
                    <a:pt x="922" y="5"/>
                    <a:pt x="922" y="8"/>
                    <a:pt x="931" y="8"/>
                  </a:cubicBezTo>
                  <a:cubicBezTo>
                    <a:pt x="932" y="8"/>
                    <a:pt x="932" y="8"/>
                    <a:pt x="932" y="8"/>
                  </a:cubicBezTo>
                  <a:cubicBezTo>
                    <a:pt x="932" y="8"/>
                    <a:pt x="932" y="8"/>
                    <a:pt x="932" y="8"/>
                  </a:cubicBezTo>
                  <a:cubicBezTo>
                    <a:pt x="932" y="8"/>
                    <a:pt x="932" y="8"/>
                    <a:pt x="933" y="8"/>
                  </a:cubicBezTo>
                  <a:cubicBezTo>
                    <a:pt x="940" y="8"/>
                    <a:pt x="941" y="5"/>
                    <a:pt x="949" y="5"/>
                  </a:cubicBezTo>
                  <a:cubicBezTo>
                    <a:pt x="951" y="5"/>
                    <a:pt x="952" y="5"/>
                    <a:pt x="953" y="5"/>
                  </a:cubicBezTo>
                  <a:cubicBezTo>
                    <a:pt x="955" y="5"/>
                    <a:pt x="956" y="5"/>
                    <a:pt x="957" y="5"/>
                  </a:cubicBezTo>
                  <a:cubicBezTo>
                    <a:pt x="957" y="5"/>
                    <a:pt x="956" y="5"/>
                    <a:pt x="955" y="6"/>
                  </a:cubicBezTo>
                  <a:cubicBezTo>
                    <a:pt x="959" y="7"/>
                    <a:pt x="961" y="8"/>
                    <a:pt x="967" y="8"/>
                  </a:cubicBezTo>
                  <a:cubicBezTo>
                    <a:pt x="976" y="8"/>
                    <a:pt x="976" y="5"/>
                    <a:pt x="985" y="5"/>
                  </a:cubicBezTo>
                  <a:cubicBezTo>
                    <a:pt x="994" y="5"/>
                    <a:pt x="994" y="8"/>
                    <a:pt x="1003" y="8"/>
                  </a:cubicBezTo>
                  <a:cubicBezTo>
                    <a:pt x="1012" y="8"/>
                    <a:pt x="1012" y="5"/>
                    <a:pt x="1021" y="5"/>
                  </a:cubicBezTo>
                  <a:cubicBezTo>
                    <a:pt x="1030" y="5"/>
                    <a:pt x="1032" y="8"/>
                    <a:pt x="1041" y="8"/>
                  </a:cubicBezTo>
                  <a:cubicBezTo>
                    <a:pt x="1050" y="8"/>
                    <a:pt x="1050" y="5"/>
                    <a:pt x="1059" y="5"/>
                  </a:cubicBezTo>
                  <a:cubicBezTo>
                    <a:pt x="1068" y="5"/>
                    <a:pt x="1068" y="8"/>
                    <a:pt x="1077" y="8"/>
                  </a:cubicBezTo>
                  <a:cubicBezTo>
                    <a:pt x="1078" y="8"/>
                    <a:pt x="1078" y="8"/>
                    <a:pt x="1078" y="8"/>
                  </a:cubicBezTo>
                  <a:cubicBezTo>
                    <a:pt x="1078" y="8"/>
                    <a:pt x="1078" y="8"/>
                    <a:pt x="1078" y="8"/>
                  </a:cubicBezTo>
                  <a:cubicBezTo>
                    <a:pt x="1078" y="8"/>
                    <a:pt x="1078" y="8"/>
                    <a:pt x="1079" y="8"/>
                  </a:cubicBezTo>
                  <a:cubicBezTo>
                    <a:pt x="1086" y="8"/>
                    <a:pt x="1086" y="5"/>
                    <a:pt x="1095" y="5"/>
                  </a:cubicBezTo>
                  <a:cubicBezTo>
                    <a:pt x="1097" y="5"/>
                    <a:pt x="1098" y="5"/>
                    <a:pt x="1099" y="5"/>
                  </a:cubicBezTo>
                  <a:cubicBezTo>
                    <a:pt x="1101" y="5"/>
                    <a:pt x="1102" y="5"/>
                    <a:pt x="1103" y="5"/>
                  </a:cubicBezTo>
                  <a:cubicBezTo>
                    <a:pt x="1102" y="5"/>
                    <a:pt x="1102" y="5"/>
                    <a:pt x="1101" y="6"/>
                  </a:cubicBezTo>
                  <a:cubicBezTo>
                    <a:pt x="1105" y="7"/>
                    <a:pt x="1107" y="8"/>
                    <a:pt x="1113" y="8"/>
                  </a:cubicBezTo>
                  <a:cubicBezTo>
                    <a:pt x="1122" y="8"/>
                    <a:pt x="1122" y="5"/>
                    <a:pt x="1131" y="5"/>
                  </a:cubicBezTo>
                  <a:cubicBezTo>
                    <a:pt x="1140" y="5"/>
                    <a:pt x="1140" y="8"/>
                    <a:pt x="1149" y="8"/>
                  </a:cubicBezTo>
                  <a:cubicBezTo>
                    <a:pt x="1158" y="8"/>
                    <a:pt x="1158" y="5"/>
                    <a:pt x="1167" y="5"/>
                  </a:cubicBezTo>
                  <a:cubicBezTo>
                    <a:pt x="1176" y="5"/>
                    <a:pt x="1177" y="8"/>
                    <a:pt x="1186" y="8"/>
                  </a:cubicBezTo>
                  <a:cubicBezTo>
                    <a:pt x="1195" y="8"/>
                    <a:pt x="1195" y="5"/>
                    <a:pt x="1204" y="5"/>
                  </a:cubicBezTo>
                  <a:cubicBezTo>
                    <a:pt x="1214" y="5"/>
                    <a:pt x="1214" y="8"/>
                    <a:pt x="1223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32" y="8"/>
                    <a:pt x="1232" y="5"/>
                    <a:pt x="1241" y="5"/>
                  </a:cubicBezTo>
                  <a:cubicBezTo>
                    <a:pt x="1242" y="5"/>
                    <a:pt x="1244" y="5"/>
                    <a:pt x="1245" y="5"/>
                  </a:cubicBezTo>
                  <a:cubicBezTo>
                    <a:pt x="1246" y="5"/>
                    <a:pt x="1248" y="5"/>
                    <a:pt x="1249" y="5"/>
                  </a:cubicBezTo>
                  <a:cubicBezTo>
                    <a:pt x="1248" y="5"/>
                    <a:pt x="1248" y="5"/>
                    <a:pt x="1247" y="6"/>
                  </a:cubicBezTo>
                  <a:cubicBezTo>
                    <a:pt x="1251" y="7"/>
                    <a:pt x="1253" y="8"/>
                    <a:pt x="1259" y="8"/>
                  </a:cubicBezTo>
                  <a:cubicBezTo>
                    <a:pt x="1268" y="8"/>
                    <a:pt x="1268" y="5"/>
                    <a:pt x="1277" y="5"/>
                  </a:cubicBezTo>
                  <a:cubicBezTo>
                    <a:pt x="1286" y="5"/>
                    <a:pt x="1286" y="8"/>
                    <a:pt x="1295" y="8"/>
                  </a:cubicBezTo>
                  <a:cubicBezTo>
                    <a:pt x="1304" y="8"/>
                    <a:pt x="1304" y="5"/>
                    <a:pt x="1313" y="5"/>
                  </a:cubicBezTo>
                  <a:cubicBezTo>
                    <a:pt x="1322" y="5"/>
                    <a:pt x="1323" y="8"/>
                    <a:pt x="1332" y="8"/>
                  </a:cubicBezTo>
                  <a:cubicBezTo>
                    <a:pt x="1341" y="8"/>
                    <a:pt x="1341" y="5"/>
                    <a:pt x="1350" y="5"/>
                  </a:cubicBezTo>
                  <a:cubicBezTo>
                    <a:pt x="1359" y="5"/>
                    <a:pt x="1359" y="8"/>
                    <a:pt x="1368" y="8"/>
                  </a:cubicBezTo>
                  <a:cubicBezTo>
                    <a:pt x="1369" y="8"/>
                    <a:pt x="1369" y="8"/>
                    <a:pt x="1369" y="8"/>
                  </a:cubicBezTo>
                  <a:cubicBezTo>
                    <a:pt x="1369" y="8"/>
                    <a:pt x="1369" y="8"/>
                    <a:pt x="1369" y="8"/>
                  </a:cubicBezTo>
                  <a:cubicBezTo>
                    <a:pt x="1370" y="8"/>
                    <a:pt x="1370" y="8"/>
                    <a:pt x="1370" y="8"/>
                  </a:cubicBezTo>
                  <a:cubicBezTo>
                    <a:pt x="1377" y="8"/>
                    <a:pt x="1378" y="5"/>
                    <a:pt x="1386" y="5"/>
                  </a:cubicBezTo>
                  <a:cubicBezTo>
                    <a:pt x="1388" y="5"/>
                    <a:pt x="1390" y="5"/>
                    <a:pt x="1391" y="5"/>
                  </a:cubicBezTo>
                  <a:cubicBezTo>
                    <a:pt x="1392" y="5"/>
                    <a:pt x="1394" y="5"/>
                    <a:pt x="1395" y="5"/>
                  </a:cubicBezTo>
                  <a:cubicBezTo>
                    <a:pt x="1394" y="5"/>
                    <a:pt x="1394" y="5"/>
                    <a:pt x="1393" y="6"/>
                  </a:cubicBezTo>
                  <a:cubicBezTo>
                    <a:pt x="1396" y="7"/>
                    <a:pt x="1398" y="8"/>
                    <a:pt x="1404" y="8"/>
                  </a:cubicBezTo>
                  <a:cubicBezTo>
                    <a:pt x="1413" y="8"/>
                    <a:pt x="1413" y="5"/>
                    <a:pt x="1422" y="5"/>
                  </a:cubicBezTo>
                  <a:cubicBezTo>
                    <a:pt x="1431" y="5"/>
                    <a:pt x="1431" y="8"/>
                    <a:pt x="1440" y="8"/>
                  </a:cubicBezTo>
                  <a:cubicBezTo>
                    <a:pt x="1449" y="8"/>
                    <a:pt x="1449" y="5"/>
                    <a:pt x="1458" y="5"/>
                  </a:cubicBezTo>
                  <a:cubicBezTo>
                    <a:pt x="1467" y="5"/>
                    <a:pt x="1469" y="8"/>
                    <a:pt x="1478" y="8"/>
                  </a:cubicBezTo>
                  <a:cubicBezTo>
                    <a:pt x="1487" y="8"/>
                    <a:pt x="1487" y="5"/>
                    <a:pt x="1496" y="5"/>
                  </a:cubicBezTo>
                  <a:cubicBezTo>
                    <a:pt x="1505" y="5"/>
                    <a:pt x="1505" y="8"/>
                    <a:pt x="1514" y="8"/>
                  </a:cubicBezTo>
                  <a:cubicBezTo>
                    <a:pt x="1515" y="8"/>
                    <a:pt x="1515" y="8"/>
                    <a:pt x="1515" y="8"/>
                  </a:cubicBezTo>
                  <a:cubicBezTo>
                    <a:pt x="1515" y="8"/>
                    <a:pt x="1515" y="8"/>
                    <a:pt x="1515" y="8"/>
                  </a:cubicBezTo>
                  <a:cubicBezTo>
                    <a:pt x="1516" y="8"/>
                    <a:pt x="1516" y="8"/>
                    <a:pt x="1516" y="8"/>
                  </a:cubicBezTo>
                  <a:cubicBezTo>
                    <a:pt x="1523" y="8"/>
                    <a:pt x="1524" y="5"/>
                    <a:pt x="1532" y="5"/>
                  </a:cubicBezTo>
                  <a:cubicBezTo>
                    <a:pt x="1534" y="5"/>
                    <a:pt x="1535" y="5"/>
                    <a:pt x="1537" y="5"/>
                  </a:cubicBezTo>
                  <a:cubicBezTo>
                    <a:pt x="1538" y="5"/>
                    <a:pt x="1539" y="5"/>
                    <a:pt x="1540" y="5"/>
                  </a:cubicBezTo>
                  <a:cubicBezTo>
                    <a:pt x="1540" y="5"/>
                    <a:pt x="1539" y="5"/>
                    <a:pt x="1539" y="6"/>
                  </a:cubicBezTo>
                  <a:cubicBezTo>
                    <a:pt x="1542" y="7"/>
                    <a:pt x="1544" y="8"/>
                    <a:pt x="1550" y="8"/>
                  </a:cubicBezTo>
                  <a:cubicBezTo>
                    <a:pt x="1559" y="8"/>
                    <a:pt x="1559" y="5"/>
                    <a:pt x="1568" y="5"/>
                  </a:cubicBezTo>
                  <a:cubicBezTo>
                    <a:pt x="1577" y="5"/>
                    <a:pt x="1577" y="8"/>
                    <a:pt x="1586" y="8"/>
                  </a:cubicBezTo>
                  <a:cubicBezTo>
                    <a:pt x="1595" y="8"/>
                    <a:pt x="1595" y="5"/>
                    <a:pt x="1604" y="5"/>
                  </a:cubicBezTo>
                  <a:cubicBezTo>
                    <a:pt x="1613" y="5"/>
                    <a:pt x="1615" y="8"/>
                    <a:pt x="1624" y="8"/>
                  </a:cubicBezTo>
                  <a:cubicBezTo>
                    <a:pt x="1633" y="8"/>
                    <a:pt x="1633" y="5"/>
                    <a:pt x="1642" y="5"/>
                  </a:cubicBezTo>
                  <a:cubicBezTo>
                    <a:pt x="1651" y="5"/>
                    <a:pt x="1651" y="8"/>
                    <a:pt x="1660" y="8"/>
                  </a:cubicBezTo>
                  <a:cubicBezTo>
                    <a:pt x="1661" y="8"/>
                    <a:pt x="1661" y="8"/>
                    <a:pt x="1661" y="8"/>
                  </a:cubicBezTo>
                  <a:cubicBezTo>
                    <a:pt x="1661" y="8"/>
                    <a:pt x="1661" y="8"/>
                    <a:pt x="1661" y="8"/>
                  </a:cubicBezTo>
                  <a:cubicBezTo>
                    <a:pt x="1661" y="8"/>
                    <a:pt x="1662" y="8"/>
                    <a:pt x="1662" y="8"/>
                  </a:cubicBezTo>
                  <a:cubicBezTo>
                    <a:pt x="1669" y="8"/>
                    <a:pt x="1670" y="5"/>
                    <a:pt x="1678" y="5"/>
                  </a:cubicBezTo>
                  <a:cubicBezTo>
                    <a:pt x="1680" y="5"/>
                    <a:pt x="1681" y="5"/>
                    <a:pt x="1683" y="5"/>
                  </a:cubicBezTo>
                  <a:cubicBezTo>
                    <a:pt x="1684" y="5"/>
                    <a:pt x="1685" y="5"/>
                    <a:pt x="1686" y="5"/>
                  </a:cubicBezTo>
                  <a:cubicBezTo>
                    <a:pt x="1686" y="5"/>
                    <a:pt x="1685" y="5"/>
                    <a:pt x="1685" y="6"/>
                  </a:cubicBezTo>
                  <a:cubicBezTo>
                    <a:pt x="1688" y="7"/>
                    <a:pt x="1690" y="8"/>
                    <a:pt x="1696" y="8"/>
                  </a:cubicBezTo>
                  <a:cubicBezTo>
                    <a:pt x="1705" y="8"/>
                    <a:pt x="1705" y="5"/>
                    <a:pt x="1714" y="5"/>
                  </a:cubicBezTo>
                  <a:cubicBezTo>
                    <a:pt x="1723" y="5"/>
                    <a:pt x="1723" y="8"/>
                    <a:pt x="1732" y="8"/>
                  </a:cubicBezTo>
                  <a:cubicBezTo>
                    <a:pt x="1741" y="8"/>
                    <a:pt x="1741" y="5"/>
                    <a:pt x="1750" y="5"/>
                  </a:cubicBezTo>
                  <a:cubicBezTo>
                    <a:pt x="1759" y="5"/>
                    <a:pt x="1761" y="8"/>
                    <a:pt x="1770" y="8"/>
                  </a:cubicBezTo>
                  <a:cubicBezTo>
                    <a:pt x="1779" y="8"/>
                    <a:pt x="1779" y="5"/>
                    <a:pt x="1788" y="5"/>
                  </a:cubicBezTo>
                  <a:cubicBezTo>
                    <a:pt x="1797" y="5"/>
                    <a:pt x="1797" y="8"/>
                    <a:pt x="1806" y="8"/>
                  </a:cubicBezTo>
                  <a:cubicBezTo>
                    <a:pt x="1807" y="8"/>
                    <a:pt x="1807" y="8"/>
                    <a:pt x="1807" y="8"/>
                  </a:cubicBezTo>
                  <a:cubicBezTo>
                    <a:pt x="1807" y="8"/>
                    <a:pt x="1807" y="8"/>
                    <a:pt x="1807" y="8"/>
                  </a:cubicBezTo>
                  <a:cubicBezTo>
                    <a:pt x="1807" y="8"/>
                    <a:pt x="1807" y="8"/>
                    <a:pt x="1808" y="8"/>
                  </a:cubicBezTo>
                  <a:cubicBezTo>
                    <a:pt x="1815" y="8"/>
                    <a:pt x="1816" y="5"/>
                    <a:pt x="1824" y="5"/>
                  </a:cubicBezTo>
                  <a:cubicBezTo>
                    <a:pt x="1826" y="5"/>
                    <a:pt x="1827" y="5"/>
                    <a:pt x="1828" y="5"/>
                  </a:cubicBezTo>
                  <a:cubicBezTo>
                    <a:pt x="1830" y="5"/>
                    <a:pt x="1831" y="5"/>
                    <a:pt x="1832" y="5"/>
                  </a:cubicBezTo>
                  <a:cubicBezTo>
                    <a:pt x="1832" y="5"/>
                    <a:pt x="1831" y="5"/>
                    <a:pt x="1831" y="6"/>
                  </a:cubicBezTo>
                  <a:cubicBezTo>
                    <a:pt x="1834" y="7"/>
                    <a:pt x="1836" y="8"/>
                    <a:pt x="1842" y="8"/>
                  </a:cubicBezTo>
                  <a:cubicBezTo>
                    <a:pt x="1851" y="8"/>
                    <a:pt x="1851" y="5"/>
                    <a:pt x="1860" y="5"/>
                  </a:cubicBezTo>
                  <a:cubicBezTo>
                    <a:pt x="1869" y="5"/>
                    <a:pt x="1869" y="8"/>
                    <a:pt x="1878" y="8"/>
                  </a:cubicBezTo>
                  <a:cubicBezTo>
                    <a:pt x="1887" y="8"/>
                    <a:pt x="1887" y="5"/>
                    <a:pt x="1896" y="5"/>
                  </a:cubicBezTo>
                  <a:cubicBezTo>
                    <a:pt x="1905" y="5"/>
                    <a:pt x="1907" y="8"/>
                    <a:pt x="1916" y="8"/>
                  </a:cubicBezTo>
                  <a:cubicBezTo>
                    <a:pt x="1925" y="8"/>
                    <a:pt x="1925" y="5"/>
                    <a:pt x="1934" y="5"/>
                  </a:cubicBezTo>
                  <a:cubicBezTo>
                    <a:pt x="1943" y="5"/>
                    <a:pt x="1943" y="8"/>
                    <a:pt x="1952" y="8"/>
                  </a:cubicBezTo>
                  <a:cubicBezTo>
                    <a:pt x="1953" y="8"/>
                    <a:pt x="1953" y="8"/>
                    <a:pt x="1953" y="8"/>
                  </a:cubicBezTo>
                  <a:cubicBezTo>
                    <a:pt x="1953" y="8"/>
                    <a:pt x="1953" y="8"/>
                    <a:pt x="1953" y="8"/>
                  </a:cubicBezTo>
                  <a:cubicBezTo>
                    <a:pt x="1953" y="8"/>
                    <a:pt x="1953" y="8"/>
                    <a:pt x="1954" y="8"/>
                  </a:cubicBezTo>
                  <a:cubicBezTo>
                    <a:pt x="1961" y="8"/>
                    <a:pt x="1961" y="5"/>
                    <a:pt x="1970" y="5"/>
                  </a:cubicBezTo>
                  <a:cubicBezTo>
                    <a:pt x="1972" y="5"/>
                    <a:pt x="1973" y="5"/>
                    <a:pt x="1974" y="5"/>
                  </a:cubicBezTo>
                  <a:cubicBezTo>
                    <a:pt x="1976" y="5"/>
                    <a:pt x="1977" y="5"/>
                    <a:pt x="1978" y="5"/>
                  </a:cubicBezTo>
                  <a:cubicBezTo>
                    <a:pt x="1977" y="5"/>
                    <a:pt x="1977" y="5"/>
                    <a:pt x="1976" y="6"/>
                  </a:cubicBezTo>
                  <a:cubicBezTo>
                    <a:pt x="1980" y="7"/>
                    <a:pt x="1982" y="8"/>
                    <a:pt x="1988" y="8"/>
                  </a:cubicBezTo>
                  <a:cubicBezTo>
                    <a:pt x="1997" y="8"/>
                    <a:pt x="1997" y="5"/>
                    <a:pt x="2006" y="5"/>
                  </a:cubicBezTo>
                  <a:cubicBezTo>
                    <a:pt x="2015" y="5"/>
                    <a:pt x="2015" y="8"/>
                    <a:pt x="2024" y="8"/>
                  </a:cubicBezTo>
                  <a:cubicBezTo>
                    <a:pt x="2033" y="8"/>
                    <a:pt x="2033" y="5"/>
                    <a:pt x="2042" y="5"/>
                  </a:cubicBezTo>
                  <a:cubicBezTo>
                    <a:pt x="2051" y="5"/>
                    <a:pt x="2053" y="8"/>
                    <a:pt x="2062" y="8"/>
                  </a:cubicBezTo>
                  <a:cubicBezTo>
                    <a:pt x="2071" y="8"/>
                    <a:pt x="2071" y="5"/>
                    <a:pt x="2080" y="5"/>
                  </a:cubicBezTo>
                  <a:cubicBezTo>
                    <a:pt x="2089" y="5"/>
                    <a:pt x="2089" y="8"/>
                    <a:pt x="2098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107" y="8"/>
                    <a:pt x="2107" y="5"/>
                    <a:pt x="2116" y="5"/>
                  </a:cubicBezTo>
                  <a:cubicBezTo>
                    <a:pt x="2117" y="5"/>
                    <a:pt x="2119" y="5"/>
                    <a:pt x="2120" y="5"/>
                  </a:cubicBezTo>
                  <a:cubicBezTo>
                    <a:pt x="2121" y="5"/>
                    <a:pt x="2123" y="5"/>
                    <a:pt x="2124" y="5"/>
                  </a:cubicBezTo>
                  <a:cubicBezTo>
                    <a:pt x="2123" y="5"/>
                    <a:pt x="2123" y="5"/>
                    <a:pt x="2122" y="6"/>
                  </a:cubicBezTo>
                  <a:cubicBezTo>
                    <a:pt x="2126" y="7"/>
                    <a:pt x="2128" y="8"/>
                    <a:pt x="2134" y="8"/>
                  </a:cubicBezTo>
                  <a:cubicBezTo>
                    <a:pt x="2143" y="8"/>
                    <a:pt x="2143" y="5"/>
                    <a:pt x="2152" y="5"/>
                  </a:cubicBezTo>
                  <a:cubicBezTo>
                    <a:pt x="2161" y="5"/>
                    <a:pt x="2161" y="8"/>
                    <a:pt x="2170" y="8"/>
                  </a:cubicBezTo>
                  <a:cubicBezTo>
                    <a:pt x="2179" y="8"/>
                    <a:pt x="2179" y="5"/>
                    <a:pt x="2188" y="5"/>
                  </a:cubicBezTo>
                  <a:cubicBezTo>
                    <a:pt x="2197" y="5"/>
                    <a:pt x="2198" y="8"/>
                    <a:pt x="2207" y="8"/>
                  </a:cubicBezTo>
                  <a:cubicBezTo>
                    <a:pt x="2216" y="8"/>
                    <a:pt x="2216" y="5"/>
                    <a:pt x="2225" y="5"/>
                  </a:cubicBezTo>
                  <a:cubicBezTo>
                    <a:pt x="2234" y="5"/>
                    <a:pt x="2234" y="8"/>
                    <a:pt x="2243" y="8"/>
                  </a:cubicBezTo>
                  <a:cubicBezTo>
                    <a:pt x="2244" y="8"/>
                    <a:pt x="2244" y="8"/>
                    <a:pt x="2244" y="8"/>
                  </a:cubicBezTo>
                  <a:cubicBezTo>
                    <a:pt x="2244" y="8"/>
                    <a:pt x="2244" y="8"/>
                    <a:pt x="2244" y="8"/>
                  </a:cubicBezTo>
                  <a:cubicBezTo>
                    <a:pt x="2245" y="8"/>
                    <a:pt x="2245" y="8"/>
                    <a:pt x="2245" y="8"/>
                  </a:cubicBezTo>
                  <a:cubicBezTo>
                    <a:pt x="2252" y="8"/>
                    <a:pt x="2253" y="5"/>
                    <a:pt x="2261" y="5"/>
                  </a:cubicBezTo>
                  <a:cubicBezTo>
                    <a:pt x="2263" y="5"/>
                    <a:pt x="2265" y="5"/>
                    <a:pt x="2266" y="5"/>
                  </a:cubicBezTo>
                  <a:cubicBezTo>
                    <a:pt x="2267" y="5"/>
                    <a:pt x="2269" y="5"/>
                    <a:pt x="2270" y="5"/>
                  </a:cubicBezTo>
                  <a:cubicBezTo>
                    <a:pt x="2269" y="5"/>
                    <a:pt x="2269" y="5"/>
                    <a:pt x="2268" y="6"/>
                  </a:cubicBezTo>
                  <a:cubicBezTo>
                    <a:pt x="2271" y="7"/>
                    <a:pt x="2273" y="8"/>
                    <a:pt x="2279" y="8"/>
                  </a:cubicBezTo>
                  <a:cubicBezTo>
                    <a:pt x="2288" y="8"/>
                    <a:pt x="2288" y="5"/>
                    <a:pt x="2297" y="5"/>
                  </a:cubicBezTo>
                  <a:cubicBezTo>
                    <a:pt x="2306" y="5"/>
                    <a:pt x="2306" y="8"/>
                    <a:pt x="2315" y="8"/>
                  </a:cubicBezTo>
                  <a:cubicBezTo>
                    <a:pt x="2324" y="8"/>
                    <a:pt x="2324" y="5"/>
                    <a:pt x="2333" y="5"/>
                  </a:cubicBezTo>
                  <a:cubicBezTo>
                    <a:pt x="2342" y="5"/>
                    <a:pt x="2344" y="8"/>
                    <a:pt x="2353" y="8"/>
                  </a:cubicBezTo>
                  <a:cubicBezTo>
                    <a:pt x="2362" y="8"/>
                    <a:pt x="2362" y="5"/>
                    <a:pt x="2371" y="5"/>
                  </a:cubicBezTo>
                  <a:cubicBezTo>
                    <a:pt x="2380" y="5"/>
                    <a:pt x="2380" y="8"/>
                    <a:pt x="2389" y="8"/>
                  </a:cubicBezTo>
                  <a:cubicBezTo>
                    <a:pt x="2390" y="8"/>
                    <a:pt x="2390" y="8"/>
                    <a:pt x="2390" y="8"/>
                  </a:cubicBezTo>
                  <a:cubicBezTo>
                    <a:pt x="2390" y="8"/>
                    <a:pt x="2390" y="8"/>
                    <a:pt x="2390" y="8"/>
                  </a:cubicBezTo>
                  <a:cubicBezTo>
                    <a:pt x="2391" y="8"/>
                    <a:pt x="2391" y="8"/>
                    <a:pt x="2391" y="8"/>
                  </a:cubicBezTo>
                  <a:cubicBezTo>
                    <a:pt x="2398" y="8"/>
                    <a:pt x="2399" y="5"/>
                    <a:pt x="2407" y="5"/>
                  </a:cubicBezTo>
                  <a:cubicBezTo>
                    <a:pt x="2409" y="5"/>
                    <a:pt x="2411" y="5"/>
                    <a:pt x="2412" y="5"/>
                  </a:cubicBezTo>
                  <a:cubicBezTo>
                    <a:pt x="2413" y="5"/>
                    <a:pt x="2414" y="5"/>
                    <a:pt x="2415" y="5"/>
                  </a:cubicBezTo>
                  <a:cubicBezTo>
                    <a:pt x="2415" y="5"/>
                    <a:pt x="2414" y="5"/>
                    <a:pt x="2414" y="6"/>
                  </a:cubicBezTo>
                  <a:cubicBezTo>
                    <a:pt x="2417" y="7"/>
                    <a:pt x="2419" y="8"/>
                    <a:pt x="2425" y="8"/>
                  </a:cubicBezTo>
                  <a:cubicBezTo>
                    <a:pt x="2434" y="8"/>
                    <a:pt x="2434" y="5"/>
                    <a:pt x="2443" y="5"/>
                  </a:cubicBezTo>
                  <a:cubicBezTo>
                    <a:pt x="2452" y="5"/>
                    <a:pt x="2452" y="8"/>
                    <a:pt x="2461" y="8"/>
                  </a:cubicBezTo>
                  <a:cubicBezTo>
                    <a:pt x="2470" y="8"/>
                    <a:pt x="2470" y="5"/>
                    <a:pt x="2479" y="5"/>
                  </a:cubicBezTo>
                  <a:cubicBezTo>
                    <a:pt x="2488" y="5"/>
                    <a:pt x="2490" y="8"/>
                    <a:pt x="2499" y="8"/>
                  </a:cubicBezTo>
                  <a:cubicBezTo>
                    <a:pt x="2508" y="8"/>
                    <a:pt x="2508" y="5"/>
                    <a:pt x="2517" y="5"/>
                  </a:cubicBezTo>
                  <a:cubicBezTo>
                    <a:pt x="2526" y="5"/>
                    <a:pt x="2526" y="8"/>
                    <a:pt x="2535" y="8"/>
                  </a:cubicBezTo>
                  <a:cubicBezTo>
                    <a:pt x="2536" y="8"/>
                    <a:pt x="2536" y="8"/>
                    <a:pt x="2536" y="8"/>
                  </a:cubicBezTo>
                  <a:cubicBezTo>
                    <a:pt x="2536" y="8"/>
                    <a:pt x="2536" y="8"/>
                    <a:pt x="2536" y="8"/>
                  </a:cubicBezTo>
                  <a:cubicBezTo>
                    <a:pt x="2536" y="8"/>
                    <a:pt x="2537" y="8"/>
                    <a:pt x="2537" y="8"/>
                  </a:cubicBezTo>
                  <a:cubicBezTo>
                    <a:pt x="2544" y="8"/>
                    <a:pt x="2545" y="5"/>
                    <a:pt x="2553" y="5"/>
                  </a:cubicBezTo>
                  <a:cubicBezTo>
                    <a:pt x="2555" y="5"/>
                    <a:pt x="2556" y="5"/>
                    <a:pt x="2558" y="5"/>
                  </a:cubicBezTo>
                  <a:cubicBezTo>
                    <a:pt x="2559" y="5"/>
                    <a:pt x="2560" y="5"/>
                    <a:pt x="2561" y="5"/>
                  </a:cubicBezTo>
                  <a:cubicBezTo>
                    <a:pt x="2561" y="5"/>
                    <a:pt x="2560" y="5"/>
                    <a:pt x="2560" y="6"/>
                  </a:cubicBezTo>
                  <a:cubicBezTo>
                    <a:pt x="2563" y="7"/>
                    <a:pt x="2565" y="8"/>
                    <a:pt x="2571" y="8"/>
                  </a:cubicBezTo>
                  <a:cubicBezTo>
                    <a:pt x="2580" y="8"/>
                    <a:pt x="2580" y="5"/>
                    <a:pt x="2589" y="5"/>
                  </a:cubicBezTo>
                  <a:cubicBezTo>
                    <a:pt x="2598" y="5"/>
                    <a:pt x="2598" y="8"/>
                    <a:pt x="2607" y="8"/>
                  </a:cubicBezTo>
                  <a:cubicBezTo>
                    <a:pt x="2616" y="8"/>
                    <a:pt x="2616" y="5"/>
                    <a:pt x="2625" y="5"/>
                  </a:cubicBezTo>
                  <a:cubicBezTo>
                    <a:pt x="2634" y="5"/>
                    <a:pt x="2636" y="8"/>
                    <a:pt x="2645" y="8"/>
                  </a:cubicBezTo>
                  <a:cubicBezTo>
                    <a:pt x="2654" y="8"/>
                    <a:pt x="2654" y="5"/>
                    <a:pt x="2663" y="5"/>
                  </a:cubicBezTo>
                  <a:cubicBezTo>
                    <a:pt x="2672" y="5"/>
                    <a:pt x="2672" y="8"/>
                    <a:pt x="2681" y="8"/>
                  </a:cubicBezTo>
                  <a:cubicBezTo>
                    <a:pt x="2682" y="8"/>
                    <a:pt x="2682" y="8"/>
                    <a:pt x="2682" y="8"/>
                  </a:cubicBezTo>
                  <a:cubicBezTo>
                    <a:pt x="2682" y="8"/>
                    <a:pt x="2682" y="8"/>
                    <a:pt x="2682" y="8"/>
                  </a:cubicBezTo>
                  <a:cubicBezTo>
                    <a:pt x="2682" y="8"/>
                    <a:pt x="2683" y="8"/>
                    <a:pt x="2683" y="8"/>
                  </a:cubicBezTo>
                  <a:cubicBezTo>
                    <a:pt x="2690" y="8"/>
                    <a:pt x="2691" y="5"/>
                    <a:pt x="2699" y="5"/>
                  </a:cubicBezTo>
                  <a:cubicBezTo>
                    <a:pt x="2701" y="5"/>
                    <a:pt x="2702" y="5"/>
                    <a:pt x="2703" y="5"/>
                  </a:cubicBezTo>
                  <a:cubicBezTo>
                    <a:pt x="2705" y="5"/>
                    <a:pt x="2706" y="5"/>
                    <a:pt x="2707" y="5"/>
                  </a:cubicBezTo>
                  <a:cubicBezTo>
                    <a:pt x="2707" y="5"/>
                    <a:pt x="2706" y="5"/>
                    <a:pt x="2706" y="6"/>
                  </a:cubicBezTo>
                  <a:cubicBezTo>
                    <a:pt x="2709" y="7"/>
                    <a:pt x="2711" y="8"/>
                    <a:pt x="2717" y="8"/>
                  </a:cubicBezTo>
                  <a:cubicBezTo>
                    <a:pt x="2726" y="8"/>
                    <a:pt x="2726" y="5"/>
                    <a:pt x="2735" y="5"/>
                  </a:cubicBezTo>
                  <a:cubicBezTo>
                    <a:pt x="2744" y="5"/>
                    <a:pt x="2744" y="8"/>
                    <a:pt x="2753" y="8"/>
                  </a:cubicBezTo>
                  <a:cubicBezTo>
                    <a:pt x="2762" y="8"/>
                    <a:pt x="2762" y="5"/>
                    <a:pt x="2771" y="5"/>
                  </a:cubicBezTo>
                  <a:cubicBezTo>
                    <a:pt x="2780" y="5"/>
                    <a:pt x="2782" y="8"/>
                    <a:pt x="2791" y="8"/>
                  </a:cubicBezTo>
                  <a:cubicBezTo>
                    <a:pt x="2800" y="8"/>
                    <a:pt x="2800" y="5"/>
                    <a:pt x="2809" y="5"/>
                  </a:cubicBezTo>
                  <a:cubicBezTo>
                    <a:pt x="2818" y="5"/>
                    <a:pt x="2818" y="8"/>
                    <a:pt x="2827" y="8"/>
                  </a:cubicBezTo>
                  <a:cubicBezTo>
                    <a:pt x="2828" y="8"/>
                    <a:pt x="2828" y="8"/>
                    <a:pt x="2828" y="8"/>
                  </a:cubicBezTo>
                  <a:cubicBezTo>
                    <a:pt x="2828" y="8"/>
                    <a:pt x="2828" y="8"/>
                    <a:pt x="2828" y="8"/>
                  </a:cubicBezTo>
                  <a:cubicBezTo>
                    <a:pt x="2828" y="8"/>
                    <a:pt x="2828" y="8"/>
                    <a:pt x="2829" y="8"/>
                  </a:cubicBezTo>
                  <a:cubicBezTo>
                    <a:pt x="2836" y="8"/>
                    <a:pt x="2836" y="5"/>
                    <a:pt x="2845" y="5"/>
                  </a:cubicBezTo>
                  <a:cubicBezTo>
                    <a:pt x="2847" y="5"/>
                    <a:pt x="2848" y="5"/>
                    <a:pt x="2849" y="5"/>
                  </a:cubicBezTo>
                  <a:cubicBezTo>
                    <a:pt x="2851" y="5"/>
                    <a:pt x="2852" y="5"/>
                    <a:pt x="2853" y="5"/>
                  </a:cubicBezTo>
                  <a:cubicBezTo>
                    <a:pt x="2852" y="5"/>
                    <a:pt x="2852" y="5"/>
                    <a:pt x="2851" y="6"/>
                  </a:cubicBezTo>
                  <a:cubicBezTo>
                    <a:pt x="2855" y="7"/>
                    <a:pt x="2857" y="8"/>
                    <a:pt x="2863" y="8"/>
                  </a:cubicBezTo>
                  <a:cubicBezTo>
                    <a:pt x="2872" y="8"/>
                    <a:pt x="2872" y="5"/>
                    <a:pt x="2881" y="5"/>
                  </a:cubicBezTo>
                  <a:cubicBezTo>
                    <a:pt x="2890" y="5"/>
                    <a:pt x="2890" y="8"/>
                    <a:pt x="2899" y="8"/>
                  </a:cubicBezTo>
                  <a:cubicBezTo>
                    <a:pt x="2908" y="8"/>
                    <a:pt x="2908" y="5"/>
                    <a:pt x="2917" y="5"/>
                  </a:cubicBezTo>
                  <a:cubicBezTo>
                    <a:pt x="2926" y="5"/>
                    <a:pt x="2928" y="8"/>
                    <a:pt x="2937" y="8"/>
                  </a:cubicBezTo>
                  <a:cubicBezTo>
                    <a:pt x="2946" y="8"/>
                    <a:pt x="2946" y="5"/>
                    <a:pt x="2955" y="5"/>
                  </a:cubicBezTo>
                  <a:cubicBezTo>
                    <a:pt x="2964" y="5"/>
                    <a:pt x="2964" y="8"/>
                    <a:pt x="2973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82" y="8"/>
                    <a:pt x="2982" y="5"/>
                    <a:pt x="2991" y="5"/>
                  </a:cubicBezTo>
                  <a:cubicBezTo>
                    <a:pt x="2992" y="5"/>
                    <a:pt x="2994" y="5"/>
                    <a:pt x="2995" y="5"/>
                  </a:cubicBezTo>
                  <a:cubicBezTo>
                    <a:pt x="2996" y="5"/>
                    <a:pt x="2998" y="5"/>
                    <a:pt x="2999" y="5"/>
                  </a:cubicBezTo>
                  <a:cubicBezTo>
                    <a:pt x="2998" y="5"/>
                    <a:pt x="2998" y="5"/>
                    <a:pt x="2997" y="6"/>
                  </a:cubicBezTo>
                  <a:cubicBezTo>
                    <a:pt x="3001" y="7"/>
                    <a:pt x="3003" y="8"/>
                    <a:pt x="3009" y="8"/>
                  </a:cubicBezTo>
                  <a:cubicBezTo>
                    <a:pt x="3018" y="8"/>
                    <a:pt x="3018" y="5"/>
                    <a:pt x="3027" y="5"/>
                  </a:cubicBezTo>
                  <a:cubicBezTo>
                    <a:pt x="3036" y="5"/>
                    <a:pt x="3036" y="8"/>
                    <a:pt x="3045" y="8"/>
                  </a:cubicBezTo>
                  <a:cubicBezTo>
                    <a:pt x="3054" y="8"/>
                    <a:pt x="3054" y="5"/>
                    <a:pt x="3063" y="5"/>
                  </a:cubicBezTo>
                  <a:cubicBezTo>
                    <a:pt x="3072" y="5"/>
                    <a:pt x="3073" y="8"/>
                    <a:pt x="3082" y="8"/>
                  </a:cubicBezTo>
                  <a:cubicBezTo>
                    <a:pt x="3091" y="8"/>
                    <a:pt x="3091" y="5"/>
                    <a:pt x="3100" y="5"/>
                  </a:cubicBezTo>
                  <a:cubicBezTo>
                    <a:pt x="3109" y="5"/>
                    <a:pt x="3109" y="8"/>
                    <a:pt x="3118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7" y="8"/>
                    <a:pt x="3128" y="5"/>
                    <a:pt x="3136" y="5"/>
                  </a:cubicBezTo>
                  <a:cubicBezTo>
                    <a:pt x="3138" y="5"/>
                    <a:pt x="3140" y="5"/>
                    <a:pt x="3141" y="5"/>
                  </a:cubicBezTo>
                  <a:cubicBezTo>
                    <a:pt x="3142" y="5"/>
                    <a:pt x="3144" y="5"/>
                    <a:pt x="3145" y="5"/>
                  </a:cubicBezTo>
                  <a:cubicBezTo>
                    <a:pt x="3144" y="5"/>
                    <a:pt x="3144" y="5"/>
                    <a:pt x="3143" y="6"/>
                  </a:cubicBezTo>
                  <a:cubicBezTo>
                    <a:pt x="3146" y="7"/>
                    <a:pt x="3148" y="8"/>
                    <a:pt x="3154" y="8"/>
                  </a:cubicBezTo>
                  <a:cubicBezTo>
                    <a:pt x="3163" y="8"/>
                    <a:pt x="3163" y="5"/>
                    <a:pt x="3172" y="5"/>
                  </a:cubicBezTo>
                  <a:cubicBezTo>
                    <a:pt x="3181" y="5"/>
                    <a:pt x="3181" y="8"/>
                    <a:pt x="3190" y="8"/>
                  </a:cubicBezTo>
                  <a:cubicBezTo>
                    <a:pt x="3199" y="8"/>
                    <a:pt x="3199" y="5"/>
                    <a:pt x="3208" y="5"/>
                  </a:cubicBezTo>
                  <a:cubicBezTo>
                    <a:pt x="3208" y="0"/>
                    <a:pt x="3208" y="0"/>
                    <a:pt x="3208" y="0"/>
                  </a:cubicBezTo>
                  <a:cubicBezTo>
                    <a:pt x="3199" y="0"/>
                    <a:pt x="3199" y="3"/>
                    <a:pt x="3190" y="3"/>
                  </a:cubicBezTo>
                  <a:cubicBezTo>
                    <a:pt x="3181" y="3"/>
                    <a:pt x="3181" y="0"/>
                    <a:pt x="3172" y="0"/>
                  </a:cubicBezTo>
                  <a:close/>
                  <a:moveTo>
                    <a:pt x="19" y="6"/>
                  </a:moveTo>
                  <a:cubicBezTo>
                    <a:pt x="18" y="4"/>
                    <a:pt x="17" y="7"/>
                    <a:pt x="14" y="7"/>
                  </a:cubicBezTo>
                  <a:cubicBezTo>
                    <a:pt x="15" y="3"/>
                    <a:pt x="17" y="5"/>
                    <a:pt x="20" y="4"/>
                  </a:cubicBezTo>
                  <a:cubicBezTo>
                    <a:pt x="20" y="4"/>
                    <a:pt x="19" y="5"/>
                    <a:pt x="19" y="6"/>
                  </a:cubicBezTo>
                  <a:close/>
                  <a:moveTo>
                    <a:pt x="30" y="4"/>
                  </a:moveTo>
                  <a:cubicBezTo>
                    <a:pt x="29" y="4"/>
                    <a:pt x="30" y="0"/>
                    <a:pt x="31" y="1"/>
                  </a:cubicBezTo>
                  <a:cubicBezTo>
                    <a:pt x="31" y="3"/>
                    <a:pt x="30" y="3"/>
                    <a:pt x="30" y="4"/>
                  </a:cubicBezTo>
                  <a:close/>
                  <a:moveTo>
                    <a:pt x="34" y="4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5" y="3"/>
                    <a:pt x="36" y="3"/>
                    <a:pt x="36" y="4"/>
                  </a:cubicBezTo>
                  <a:lnTo>
                    <a:pt x="34" y="4"/>
                  </a:lnTo>
                  <a:close/>
                  <a:moveTo>
                    <a:pt x="57" y="5"/>
                  </a:moveTo>
                  <a:cubicBezTo>
                    <a:pt x="55" y="3"/>
                    <a:pt x="59" y="7"/>
                    <a:pt x="57" y="5"/>
                  </a:cubicBezTo>
                  <a:close/>
                  <a:moveTo>
                    <a:pt x="108" y="1"/>
                  </a:moveTo>
                  <a:cubicBezTo>
                    <a:pt x="108" y="0"/>
                    <a:pt x="109" y="0"/>
                    <a:pt x="110" y="0"/>
                  </a:cubicBezTo>
                  <a:cubicBezTo>
                    <a:pt x="110" y="1"/>
                    <a:pt x="109" y="1"/>
                    <a:pt x="108" y="1"/>
                  </a:cubicBezTo>
                  <a:close/>
                  <a:moveTo>
                    <a:pt x="112" y="2"/>
                  </a:moveTo>
                  <a:cubicBezTo>
                    <a:pt x="112" y="0"/>
                    <a:pt x="114" y="2"/>
                    <a:pt x="112" y="2"/>
                  </a:cubicBezTo>
                  <a:close/>
                  <a:moveTo>
                    <a:pt x="123" y="5"/>
                  </a:moveTo>
                  <a:cubicBezTo>
                    <a:pt x="124" y="5"/>
                    <a:pt x="124" y="5"/>
                    <a:pt x="124" y="5"/>
                  </a:cubicBezTo>
                  <a:cubicBezTo>
                    <a:pt x="124" y="7"/>
                    <a:pt x="121" y="6"/>
                    <a:pt x="123" y="5"/>
                  </a:cubicBezTo>
                  <a:close/>
                  <a:moveTo>
                    <a:pt x="126" y="6"/>
                  </a:moveTo>
                  <a:cubicBezTo>
                    <a:pt x="126" y="5"/>
                    <a:pt x="128" y="7"/>
                    <a:pt x="126" y="6"/>
                  </a:cubicBezTo>
                  <a:close/>
                  <a:moveTo>
                    <a:pt x="145" y="2"/>
                  </a:moveTo>
                  <a:cubicBezTo>
                    <a:pt x="147" y="1"/>
                    <a:pt x="143" y="4"/>
                    <a:pt x="145" y="2"/>
                  </a:cubicBezTo>
                  <a:close/>
                  <a:moveTo>
                    <a:pt x="165" y="6"/>
                  </a:moveTo>
                  <a:cubicBezTo>
                    <a:pt x="164" y="4"/>
                    <a:pt x="162" y="7"/>
                    <a:pt x="160" y="7"/>
                  </a:cubicBezTo>
                  <a:cubicBezTo>
                    <a:pt x="161" y="3"/>
                    <a:pt x="163" y="5"/>
                    <a:pt x="166" y="4"/>
                  </a:cubicBezTo>
                  <a:cubicBezTo>
                    <a:pt x="165" y="4"/>
                    <a:pt x="165" y="5"/>
                    <a:pt x="165" y="6"/>
                  </a:cubicBezTo>
                  <a:close/>
                  <a:moveTo>
                    <a:pt x="176" y="4"/>
                  </a:moveTo>
                  <a:cubicBezTo>
                    <a:pt x="175" y="4"/>
                    <a:pt x="175" y="0"/>
                    <a:pt x="177" y="1"/>
                  </a:cubicBezTo>
                  <a:cubicBezTo>
                    <a:pt x="177" y="3"/>
                    <a:pt x="176" y="3"/>
                    <a:pt x="176" y="4"/>
                  </a:cubicBezTo>
                  <a:close/>
                  <a:moveTo>
                    <a:pt x="180" y="4"/>
                  </a:moveTo>
                  <a:cubicBezTo>
                    <a:pt x="180" y="3"/>
                    <a:pt x="180" y="3"/>
                    <a:pt x="180" y="3"/>
                  </a:cubicBezTo>
                  <a:cubicBezTo>
                    <a:pt x="181" y="3"/>
                    <a:pt x="182" y="3"/>
                    <a:pt x="182" y="4"/>
                  </a:cubicBezTo>
                  <a:lnTo>
                    <a:pt x="180" y="4"/>
                  </a:lnTo>
                  <a:close/>
                  <a:moveTo>
                    <a:pt x="203" y="5"/>
                  </a:moveTo>
                  <a:cubicBezTo>
                    <a:pt x="201" y="3"/>
                    <a:pt x="205" y="7"/>
                    <a:pt x="203" y="5"/>
                  </a:cubicBezTo>
                  <a:close/>
                  <a:moveTo>
                    <a:pt x="254" y="1"/>
                  </a:moveTo>
                  <a:cubicBezTo>
                    <a:pt x="254" y="0"/>
                    <a:pt x="255" y="0"/>
                    <a:pt x="256" y="0"/>
                  </a:cubicBezTo>
                  <a:cubicBezTo>
                    <a:pt x="256" y="1"/>
                    <a:pt x="255" y="1"/>
                    <a:pt x="254" y="1"/>
                  </a:cubicBezTo>
                  <a:close/>
                  <a:moveTo>
                    <a:pt x="258" y="2"/>
                  </a:moveTo>
                  <a:cubicBezTo>
                    <a:pt x="258" y="0"/>
                    <a:pt x="260" y="2"/>
                    <a:pt x="258" y="2"/>
                  </a:cubicBezTo>
                  <a:close/>
                  <a:moveTo>
                    <a:pt x="269" y="5"/>
                  </a:moveTo>
                  <a:cubicBezTo>
                    <a:pt x="269" y="5"/>
                    <a:pt x="270" y="5"/>
                    <a:pt x="270" y="5"/>
                  </a:cubicBezTo>
                  <a:cubicBezTo>
                    <a:pt x="270" y="7"/>
                    <a:pt x="267" y="6"/>
                    <a:pt x="269" y="5"/>
                  </a:cubicBezTo>
                  <a:close/>
                  <a:moveTo>
                    <a:pt x="271" y="6"/>
                  </a:moveTo>
                  <a:cubicBezTo>
                    <a:pt x="271" y="5"/>
                    <a:pt x="274" y="7"/>
                    <a:pt x="271" y="6"/>
                  </a:cubicBezTo>
                  <a:close/>
                  <a:moveTo>
                    <a:pt x="290" y="2"/>
                  </a:moveTo>
                  <a:cubicBezTo>
                    <a:pt x="292" y="1"/>
                    <a:pt x="289" y="4"/>
                    <a:pt x="290" y="2"/>
                  </a:cubicBezTo>
                  <a:close/>
                  <a:moveTo>
                    <a:pt x="311" y="6"/>
                  </a:moveTo>
                  <a:cubicBezTo>
                    <a:pt x="309" y="4"/>
                    <a:pt x="308" y="7"/>
                    <a:pt x="306" y="7"/>
                  </a:cubicBezTo>
                  <a:cubicBezTo>
                    <a:pt x="306" y="3"/>
                    <a:pt x="309" y="5"/>
                    <a:pt x="312" y="4"/>
                  </a:cubicBezTo>
                  <a:cubicBezTo>
                    <a:pt x="311" y="4"/>
                    <a:pt x="311" y="5"/>
                    <a:pt x="311" y="6"/>
                  </a:cubicBezTo>
                  <a:close/>
                  <a:moveTo>
                    <a:pt x="322" y="4"/>
                  </a:moveTo>
                  <a:cubicBezTo>
                    <a:pt x="320" y="4"/>
                    <a:pt x="321" y="0"/>
                    <a:pt x="323" y="1"/>
                  </a:cubicBezTo>
                  <a:cubicBezTo>
                    <a:pt x="323" y="3"/>
                    <a:pt x="322" y="3"/>
                    <a:pt x="322" y="4"/>
                  </a:cubicBezTo>
                  <a:close/>
                  <a:moveTo>
                    <a:pt x="326" y="4"/>
                  </a:moveTo>
                  <a:cubicBezTo>
                    <a:pt x="326" y="3"/>
                    <a:pt x="326" y="3"/>
                    <a:pt x="326" y="3"/>
                  </a:cubicBezTo>
                  <a:cubicBezTo>
                    <a:pt x="327" y="3"/>
                    <a:pt x="328" y="3"/>
                    <a:pt x="328" y="4"/>
                  </a:cubicBezTo>
                  <a:lnTo>
                    <a:pt x="326" y="4"/>
                  </a:lnTo>
                  <a:close/>
                  <a:moveTo>
                    <a:pt x="349" y="5"/>
                  </a:moveTo>
                  <a:cubicBezTo>
                    <a:pt x="347" y="3"/>
                    <a:pt x="350" y="7"/>
                    <a:pt x="349" y="5"/>
                  </a:cubicBezTo>
                  <a:close/>
                  <a:moveTo>
                    <a:pt x="400" y="1"/>
                  </a:moveTo>
                  <a:cubicBezTo>
                    <a:pt x="400" y="0"/>
                    <a:pt x="401" y="0"/>
                    <a:pt x="402" y="0"/>
                  </a:cubicBezTo>
                  <a:cubicBezTo>
                    <a:pt x="401" y="1"/>
                    <a:pt x="401" y="1"/>
                    <a:pt x="400" y="1"/>
                  </a:cubicBezTo>
                  <a:close/>
                  <a:moveTo>
                    <a:pt x="403" y="2"/>
                  </a:moveTo>
                  <a:cubicBezTo>
                    <a:pt x="404" y="0"/>
                    <a:pt x="406" y="2"/>
                    <a:pt x="403" y="2"/>
                  </a:cubicBezTo>
                  <a:close/>
                  <a:moveTo>
                    <a:pt x="415" y="5"/>
                  </a:moveTo>
                  <a:cubicBezTo>
                    <a:pt x="415" y="5"/>
                    <a:pt x="415" y="5"/>
                    <a:pt x="416" y="5"/>
                  </a:cubicBezTo>
                  <a:cubicBezTo>
                    <a:pt x="416" y="7"/>
                    <a:pt x="413" y="6"/>
                    <a:pt x="415" y="5"/>
                  </a:cubicBezTo>
                  <a:close/>
                  <a:moveTo>
                    <a:pt x="417" y="6"/>
                  </a:moveTo>
                  <a:cubicBezTo>
                    <a:pt x="417" y="5"/>
                    <a:pt x="420" y="7"/>
                    <a:pt x="417" y="6"/>
                  </a:cubicBezTo>
                  <a:close/>
                  <a:moveTo>
                    <a:pt x="436" y="2"/>
                  </a:moveTo>
                  <a:cubicBezTo>
                    <a:pt x="438" y="1"/>
                    <a:pt x="435" y="4"/>
                    <a:pt x="436" y="2"/>
                  </a:cubicBezTo>
                  <a:close/>
                  <a:moveTo>
                    <a:pt x="457" y="6"/>
                  </a:moveTo>
                  <a:cubicBezTo>
                    <a:pt x="455" y="4"/>
                    <a:pt x="454" y="7"/>
                    <a:pt x="452" y="7"/>
                  </a:cubicBezTo>
                  <a:cubicBezTo>
                    <a:pt x="452" y="3"/>
                    <a:pt x="455" y="5"/>
                    <a:pt x="457" y="4"/>
                  </a:cubicBezTo>
                  <a:cubicBezTo>
                    <a:pt x="457" y="4"/>
                    <a:pt x="457" y="5"/>
                    <a:pt x="457" y="6"/>
                  </a:cubicBezTo>
                  <a:close/>
                  <a:moveTo>
                    <a:pt x="468" y="4"/>
                  </a:moveTo>
                  <a:cubicBezTo>
                    <a:pt x="466" y="4"/>
                    <a:pt x="467" y="0"/>
                    <a:pt x="469" y="1"/>
                  </a:cubicBezTo>
                  <a:cubicBezTo>
                    <a:pt x="469" y="3"/>
                    <a:pt x="468" y="3"/>
                    <a:pt x="468" y="4"/>
                  </a:cubicBezTo>
                  <a:close/>
                  <a:moveTo>
                    <a:pt x="472" y="4"/>
                  </a:moveTo>
                  <a:cubicBezTo>
                    <a:pt x="472" y="3"/>
                    <a:pt x="472" y="3"/>
                    <a:pt x="472" y="3"/>
                  </a:cubicBezTo>
                  <a:cubicBezTo>
                    <a:pt x="473" y="3"/>
                    <a:pt x="474" y="3"/>
                    <a:pt x="474" y="4"/>
                  </a:cubicBezTo>
                  <a:lnTo>
                    <a:pt x="472" y="4"/>
                  </a:lnTo>
                  <a:close/>
                  <a:moveTo>
                    <a:pt x="494" y="5"/>
                  </a:moveTo>
                  <a:cubicBezTo>
                    <a:pt x="493" y="3"/>
                    <a:pt x="496" y="7"/>
                    <a:pt x="494" y="5"/>
                  </a:cubicBezTo>
                  <a:close/>
                  <a:moveTo>
                    <a:pt x="546" y="1"/>
                  </a:moveTo>
                  <a:cubicBezTo>
                    <a:pt x="545" y="0"/>
                    <a:pt x="547" y="0"/>
                    <a:pt x="548" y="0"/>
                  </a:cubicBezTo>
                  <a:cubicBezTo>
                    <a:pt x="547" y="1"/>
                    <a:pt x="547" y="1"/>
                    <a:pt x="546" y="1"/>
                  </a:cubicBezTo>
                  <a:close/>
                  <a:moveTo>
                    <a:pt x="549" y="2"/>
                  </a:moveTo>
                  <a:cubicBezTo>
                    <a:pt x="549" y="0"/>
                    <a:pt x="552" y="2"/>
                    <a:pt x="549" y="2"/>
                  </a:cubicBezTo>
                  <a:close/>
                  <a:moveTo>
                    <a:pt x="561" y="5"/>
                  </a:moveTo>
                  <a:cubicBezTo>
                    <a:pt x="561" y="5"/>
                    <a:pt x="561" y="5"/>
                    <a:pt x="562" y="5"/>
                  </a:cubicBezTo>
                  <a:cubicBezTo>
                    <a:pt x="562" y="7"/>
                    <a:pt x="559" y="6"/>
                    <a:pt x="561" y="5"/>
                  </a:cubicBezTo>
                  <a:close/>
                  <a:moveTo>
                    <a:pt x="563" y="6"/>
                  </a:moveTo>
                  <a:cubicBezTo>
                    <a:pt x="563" y="5"/>
                    <a:pt x="566" y="7"/>
                    <a:pt x="563" y="6"/>
                  </a:cubicBezTo>
                  <a:close/>
                  <a:moveTo>
                    <a:pt x="582" y="2"/>
                  </a:moveTo>
                  <a:cubicBezTo>
                    <a:pt x="584" y="1"/>
                    <a:pt x="581" y="4"/>
                    <a:pt x="582" y="2"/>
                  </a:cubicBezTo>
                  <a:close/>
                  <a:moveTo>
                    <a:pt x="603" y="6"/>
                  </a:moveTo>
                  <a:cubicBezTo>
                    <a:pt x="601" y="4"/>
                    <a:pt x="600" y="7"/>
                    <a:pt x="597" y="7"/>
                  </a:cubicBezTo>
                  <a:cubicBezTo>
                    <a:pt x="598" y="3"/>
                    <a:pt x="600" y="5"/>
                    <a:pt x="603" y="4"/>
                  </a:cubicBezTo>
                  <a:cubicBezTo>
                    <a:pt x="603" y="4"/>
                    <a:pt x="603" y="5"/>
                    <a:pt x="603" y="6"/>
                  </a:cubicBezTo>
                  <a:close/>
                  <a:moveTo>
                    <a:pt x="613" y="4"/>
                  </a:moveTo>
                  <a:cubicBezTo>
                    <a:pt x="612" y="4"/>
                    <a:pt x="613" y="0"/>
                    <a:pt x="615" y="1"/>
                  </a:cubicBezTo>
                  <a:cubicBezTo>
                    <a:pt x="615" y="3"/>
                    <a:pt x="614" y="3"/>
                    <a:pt x="613" y="4"/>
                  </a:cubicBezTo>
                  <a:close/>
                  <a:moveTo>
                    <a:pt x="618" y="4"/>
                  </a:moveTo>
                  <a:cubicBezTo>
                    <a:pt x="618" y="3"/>
                    <a:pt x="618" y="3"/>
                    <a:pt x="618" y="3"/>
                  </a:cubicBezTo>
                  <a:cubicBezTo>
                    <a:pt x="619" y="3"/>
                    <a:pt x="619" y="3"/>
                    <a:pt x="619" y="4"/>
                  </a:cubicBezTo>
                  <a:lnTo>
                    <a:pt x="618" y="4"/>
                  </a:lnTo>
                  <a:close/>
                  <a:moveTo>
                    <a:pt x="640" y="5"/>
                  </a:moveTo>
                  <a:cubicBezTo>
                    <a:pt x="639" y="3"/>
                    <a:pt x="642" y="7"/>
                    <a:pt x="640" y="5"/>
                  </a:cubicBezTo>
                  <a:close/>
                  <a:moveTo>
                    <a:pt x="692" y="1"/>
                  </a:moveTo>
                  <a:cubicBezTo>
                    <a:pt x="691" y="0"/>
                    <a:pt x="692" y="0"/>
                    <a:pt x="693" y="0"/>
                  </a:cubicBezTo>
                  <a:cubicBezTo>
                    <a:pt x="693" y="1"/>
                    <a:pt x="693" y="1"/>
                    <a:pt x="692" y="1"/>
                  </a:cubicBezTo>
                  <a:close/>
                  <a:moveTo>
                    <a:pt x="695" y="2"/>
                  </a:moveTo>
                  <a:cubicBezTo>
                    <a:pt x="695" y="0"/>
                    <a:pt x="698" y="2"/>
                    <a:pt x="695" y="2"/>
                  </a:cubicBezTo>
                  <a:close/>
                  <a:moveTo>
                    <a:pt x="706" y="5"/>
                  </a:moveTo>
                  <a:cubicBezTo>
                    <a:pt x="707" y="5"/>
                    <a:pt x="707" y="5"/>
                    <a:pt x="708" y="5"/>
                  </a:cubicBezTo>
                  <a:cubicBezTo>
                    <a:pt x="707" y="7"/>
                    <a:pt x="705" y="6"/>
                    <a:pt x="706" y="5"/>
                  </a:cubicBezTo>
                  <a:close/>
                  <a:moveTo>
                    <a:pt x="709" y="6"/>
                  </a:moveTo>
                  <a:cubicBezTo>
                    <a:pt x="709" y="5"/>
                    <a:pt x="711" y="7"/>
                    <a:pt x="709" y="6"/>
                  </a:cubicBezTo>
                  <a:close/>
                  <a:moveTo>
                    <a:pt x="728" y="2"/>
                  </a:moveTo>
                  <a:cubicBezTo>
                    <a:pt x="730" y="1"/>
                    <a:pt x="727" y="4"/>
                    <a:pt x="728" y="2"/>
                  </a:cubicBezTo>
                  <a:close/>
                  <a:moveTo>
                    <a:pt x="749" y="6"/>
                  </a:moveTo>
                  <a:cubicBezTo>
                    <a:pt x="747" y="4"/>
                    <a:pt x="746" y="7"/>
                    <a:pt x="743" y="7"/>
                  </a:cubicBezTo>
                  <a:cubicBezTo>
                    <a:pt x="744" y="3"/>
                    <a:pt x="746" y="5"/>
                    <a:pt x="749" y="4"/>
                  </a:cubicBezTo>
                  <a:cubicBezTo>
                    <a:pt x="749" y="4"/>
                    <a:pt x="749" y="5"/>
                    <a:pt x="749" y="6"/>
                  </a:cubicBezTo>
                  <a:close/>
                  <a:moveTo>
                    <a:pt x="759" y="4"/>
                  </a:moveTo>
                  <a:cubicBezTo>
                    <a:pt x="758" y="4"/>
                    <a:pt x="759" y="0"/>
                    <a:pt x="760" y="1"/>
                  </a:cubicBezTo>
                  <a:cubicBezTo>
                    <a:pt x="761" y="3"/>
                    <a:pt x="760" y="3"/>
                    <a:pt x="759" y="4"/>
                  </a:cubicBezTo>
                  <a:close/>
                  <a:moveTo>
                    <a:pt x="763" y="4"/>
                  </a:moveTo>
                  <a:cubicBezTo>
                    <a:pt x="763" y="3"/>
                    <a:pt x="763" y="3"/>
                    <a:pt x="763" y="3"/>
                  </a:cubicBezTo>
                  <a:cubicBezTo>
                    <a:pt x="765" y="3"/>
                    <a:pt x="765" y="3"/>
                    <a:pt x="765" y="4"/>
                  </a:cubicBezTo>
                  <a:lnTo>
                    <a:pt x="763" y="4"/>
                  </a:lnTo>
                  <a:close/>
                  <a:moveTo>
                    <a:pt x="786" y="5"/>
                  </a:moveTo>
                  <a:cubicBezTo>
                    <a:pt x="784" y="3"/>
                    <a:pt x="788" y="7"/>
                    <a:pt x="786" y="5"/>
                  </a:cubicBezTo>
                  <a:close/>
                  <a:moveTo>
                    <a:pt x="837" y="1"/>
                  </a:moveTo>
                  <a:cubicBezTo>
                    <a:pt x="837" y="0"/>
                    <a:pt x="838" y="0"/>
                    <a:pt x="839" y="0"/>
                  </a:cubicBezTo>
                  <a:cubicBezTo>
                    <a:pt x="839" y="1"/>
                    <a:pt x="838" y="1"/>
                    <a:pt x="837" y="1"/>
                  </a:cubicBezTo>
                  <a:close/>
                  <a:moveTo>
                    <a:pt x="841" y="2"/>
                  </a:moveTo>
                  <a:cubicBezTo>
                    <a:pt x="841" y="0"/>
                    <a:pt x="843" y="2"/>
                    <a:pt x="841" y="2"/>
                  </a:cubicBezTo>
                  <a:close/>
                  <a:moveTo>
                    <a:pt x="852" y="5"/>
                  </a:moveTo>
                  <a:cubicBezTo>
                    <a:pt x="853" y="5"/>
                    <a:pt x="853" y="5"/>
                    <a:pt x="854" y="5"/>
                  </a:cubicBezTo>
                  <a:cubicBezTo>
                    <a:pt x="853" y="7"/>
                    <a:pt x="851" y="6"/>
                    <a:pt x="852" y="5"/>
                  </a:cubicBezTo>
                  <a:close/>
                  <a:moveTo>
                    <a:pt x="855" y="6"/>
                  </a:moveTo>
                  <a:cubicBezTo>
                    <a:pt x="855" y="5"/>
                    <a:pt x="857" y="7"/>
                    <a:pt x="855" y="6"/>
                  </a:cubicBezTo>
                  <a:close/>
                  <a:moveTo>
                    <a:pt x="874" y="2"/>
                  </a:moveTo>
                  <a:cubicBezTo>
                    <a:pt x="876" y="1"/>
                    <a:pt x="872" y="4"/>
                    <a:pt x="874" y="2"/>
                  </a:cubicBezTo>
                  <a:close/>
                  <a:moveTo>
                    <a:pt x="894" y="6"/>
                  </a:moveTo>
                  <a:cubicBezTo>
                    <a:pt x="893" y="4"/>
                    <a:pt x="892" y="7"/>
                    <a:pt x="889" y="7"/>
                  </a:cubicBezTo>
                  <a:cubicBezTo>
                    <a:pt x="890" y="3"/>
                    <a:pt x="892" y="5"/>
                    <a:pt x="895" y="4"/>
                  </a:cubicBezTo>
                  <a:cubicBezTo>
                    <a:pt x="895" y="4"/>
                    <a:pt x="894" y="5"/>
                    <a:pt x="894" y="6"/>
                  </a:cubicBezTo>
                  <a:close/>
                  <a:moveTo>
                    <a:pt x="905" y="4"/>
                  </a:moveTo>
                  <a:cubicBezTo>
                    <a:pt x="904" y="4"/>
                    <a:pt x="905" y="0"/>
                    <a:pt x="906" y="1"/>
                  </a:cubicBezTo>
                  <a:cubicBezTo>
                    <a:pt x="906" y="3"/>
                    <a:pt x="905" y="3"/>
                    <a:pt x="905" y="4"/>
                  </a:cubicBezTo>
                  <a:close/>
                  <a:moveTo>
                    <a:pt x="909" y="4"/>
                  </a:moveTo>
                  <a:cubicBezTo>
                    <a:pt x="909" y="3"/>
                    <a:pt x="909" y="3"/>
                    <a:pt x="909" y="3"/>
                  </a:cubicBezTo>
                  <a:cubicBezTo>
                    <a:pt x="910" y="3"/>
                    <a:pt x="911" y="3"/>
                    <a:pt x="911" y="4"/>
                  </a:cubicBezTo>
                  <a:lnTo>
                    <a:pt x="909" y="4"/>
                  </a:lnTo>
                  <a:close/>
                  <a:moveTo>
                    <a:pt x="932" y="5"/>
                  </a:moveTo>
                  <a:cubicBezTo>
                    <a:pt x="930" y="3"/>
                    <a:pt x="934" y="7"/>
                    <a:pt x="932" y="5"/>
                  </a:cubicBezTo>
                  <a:close/>
                  <a:moveTo>
                    <a:pt x="983" y="1"/>
                  </a:moveTo>
                  <a:cubicBezTo>
                    <a:pt x="983" y="0"/>
                    <a:pt x="984" y="0"/>
                    <a:pt x="985" y="0"/>
                  </a:cubicBezTo>
                  <a:cubicBezTo>
                    <a:pt x="985" y="1"/>
                    <a:pt x="984" y="1"/>
                    <a:pt x="983" y="1"/>
                  </a:cubicBezTo>
                  <a:close/>
                  <a:moveTo>
                    <a:pt x="987" y="2"/>
                  </a:moveTo>
                  <a:cubicBezTo>
                    <a:pt x="987" y="0"/>
                    <a:pt x="989" y="2"/>
                    <a:pt x="987" y="2"/>
                  </a:cubicBezTo>
                  <a:close/>
                  <a:moveTo>
                    <a:pt x="998" y="5"/>
                  </a:moveTo>
                  <a:cubicBezTo>
                    <a:pt x="999" y="5"/>
                    <a:pt x="999" y="5"/>
                    <a:pt x="999" y="5"/>
                  </a:cubicBezTo>
                  <a:cubicBezTo>
                    <a:pt x="999" y="7"/>
                    <a:pt x="997" y="6"/>
                    <a:pt x="998" y="5"/>
                  </a:cubicBezTo>
                  <a:close/>
                  <a:moveTo>
                    <a:pt x="1001" y="6"/>
                  </a:moveTo>
                  <a:cubicBezTo>
                    <a:pt x="1001" y="5"/>
                    <a:pt x="1003" y="7"/>
                    <a:pt x="1001" y="6"/>
                  </a:cubicBezTo>
                  <a:close/>
                  <a:moveTo>
                    <a:pt x="1020" y="2"/>
                  </a:moveTo>
                  <a:cubicBezTo>
                    <a:pt x="1022" y="1"/>
                    <a:pt x="1018" y="4"/>
                    <a:pt x="1020" y="2"/>
                  </a:cubicBezTo>
                  <a:close/>
                  <a:moveTo>
                    <a:pt x="1040" y="6"/>
                  </a:moveTo>
                  <a:cubicBezTo>
                    <a:pt x="1039" y="4"/>
                    <a:pt x="1037" y="7"/>
                    <a:pt x="1035" y="7"/>
                  </a:cubicBezTo>
                  <a:cubicBezTo>
                    <a:pt x="1036" y="3"/>
                    <a:pt x="1038" y="5"/>
                    <a:pt x="1041" y="4"/>
                  </a:cubicBezTo>
                  <a:cubicBezTo>
                    <a:pt x="1041" y="4"/>
                    <a:pt x="1040" y="5"/>
                    <a:pt x="1040" y="6"/>
                  </a:cubicBezTo>
                  <a:close/>
                  <a:moveTo>
                    <a:pt x="1051" y="4"/>
                  </a:moveTo>
                  <a:cubicBezTo>
                    <a:pt x="1050" y="4"/>
                    <a:pt x="1050" y="0"/>
                    <a:pt x="1052" y="1"/>
                  </a:cubicBezTo>
                  <a:cubicBezTo>
                    <a:pt x="1052" y="3"/>
                    <a:pt x="1051" y="3"/>
                    <a:pt x="1051" y="4"/>
                  </a:cubicBezTo>
                  <a:close/>
                  <a:moveTo>
                    <a:pt x="1055" y="4"/>
                  </a:moveTo>
                  <a:cubicBezTo>
                    <a:pt x="1055" y="3"/>
                    <a:pt x="1055" y="3"/>
                    <a:pt x="1055" y="3"/>
                  </a:cubicBezTo>
                  <a:cubicBezTo>
                    <a:pt x="1056" y="3"/>
                    <a:pt x="1057" y="3"/>
                    <a:pt x="1057" y="4"/>
                  </a:cubicBezTo>
                  <a:lnTo>
                    <a:pt x="1055" y="4"/>
                  </a:lnTo>
                  <a:close/>
                  <a:moveTo>
                    <a:pt x="1078" y="5"/>
                  </a:moveTo>
                  <a:cubicBezTo>
                    <a:pt x="1076" y="3"/>
                    <a:pt x="1080" y="7"/>
                    <a:pt x="1078" y="5"/>
                  </a:cubicBezTo>
                  <a:close/>
                  <a:moveTo>
                    <a:pt x="1129" y="1"/>
                  </a:moveTo>
                  <a:cubicBezTo>
                    <a:pt x="1129" y="0"/>
                    <a:pt x="1130" y="0"/>
                    <a:pt x="1131" y="0"/>
                  </a:cubicBezTo>
                  <a:cubicBezTo>
                    <a:pt x="1131" y="1"/>
                    <a:pt x="1130" y="1"/>
                    <a:pt x="1129" y="1"/>
                  </a:cubicBezTo>
                  <a:close/>
                  <a:moveTo>
                    <a:pt x="1133" y="2"/>
                  </a:moveTo>
                  <a:cubicBezTo>
                    <a:pt x="1133" y="0"/>
                    <a:pt x="1135" y="2"/>
                    <a:pt x="1133" y="2"/>
                  </a:cubicBezTo>
                  <a:close/>
                  <a:moveTo>
                    <a:pt x="1144" y="5"/>
                  </a:moveTo>
                  <a:cubicBezTo>
                    <a:pt x="1144" y="5"/>
                    <a:pt x="1145" y="5"/>
                    <a:pt x="1145" y="5"/>
                  </a:cubicBezTo>
                  <a:cubicBezTo>
                    <a:pt x="1145" y="7"/>
                    <a:pt x="1142" y="6"/>
                    <a:pt x="1144" y="5"/>
                  </a:cubicBezTo>
                  <a:close/>
                  <a:moveTo>
                    <a:pt x="1146" y="6"/>
                  </a:moveTo>
                  <a:cubicBezTo>
                    <a:pt x="1147" y="5"/>
                    <a:pt x="1149" y="7"/>
                    <a:pt x="1146" y="6"/>
                  </a:cubicBezTo>
                  <a:close/>
                  <a:moveTo>
                    <a:pt x="1165" y="2"/>
                  </a:moveTo>
                  <a:cubicBezTo>
                    <a:pt x="1167" y="1"/>
                    <a:pt x="1164" y="4"/>
                    <a:pt x="1165" y="2"/>
                  </a:cubicBezTo>
                  <a:close/>
                  <a:moveTo>
                    <a:pt x="1186" y="6"/>
                  </a:moveTo>
                  <a:cubicBezTo>
                    <a:pt x="1184" y="4"/>
                    <a:pt x="1183" y="7"/>
                    <a:pt x="1181" y="7"/>
                  </a:cubicBezTo>
                  <a:cubicBezTo>
                    <a:pt x="1181" y="3"/>
                    <a:pt x="1184" y="5"/>
                    <a:pt x="1187" y="4"/>
                  </a:cubicBezTo>
                  <a:cubicBezTo>
                    <a:pt x="1186" y="4"/>
                    <a:pt x="1186" y="5"/>
                    <a:pt x="1186" y="6"/>
                  </a:cubicBezTo>
                  <a:close/>
                  <a:moveTo>
                    <a:pt x="1197" y="4"/>
                  </a:moveTo>
                  <a:cubicBezTo>
                    <a:pt x="1195" y="4"/>
                    <a:pt x="1196" y="0"/>
                    <a:pt x="1198" y="1"/>
                  </a:cubicBezTo>
                  <a:cubicBezTo>
                    <a:pt x="1198" y="3"/>
                    <a:pt x="1197" y="3"/>
                    <a:pt x="1197" y="4"/>
                  </a:cubicBezTo>
                  <a:close/>
                  <a:moveTo>
                    <a:pt x="1201" y="4"/>
                  </a:moveTo>
                  <a:cubicBezTo>
                    <a:pt x="1201" y="3"/>
                    <a:pt x="1201" y="3"/>
                    <a:pt x="1201" y="3"/>
                  </a:cubicBezTo>
                  <a:cubicBezTo>
                    <a:pt x="1202" y="3"/>
                    <a:pt x="1203" y="3"/>
                    <a:pt x="1203" y="4"/>
                  </a:cubicBezTo>
                  <a:lnTo>
                    <a:pt x="1201" y="4"/>
                  </a:lnTo>
                  <a:close/>
                  <a:moveTo>
                    <a:pt x="1224" y="5"/>
                  </a:moveTo>
                  <a:cubicBezTo>
                    <a:pt x="1222" y="3"/>
                    <a:pt x="1225" y="7"/>
                    <a:pt x="1224" y="5"/>
                  </a:cubicBezTo>
                  <a:close/>
                  <a:moveTo>
                    <a:pt x="1275" y="1"/>
                  </a:moveTo>
                  <a:cubicBezTo>
                    <a:pt x="1275" y="0"/>
                    <a:pt x="1276" y="0"/>
                    <a:pt x="1277" y="0"/>
                  </a:cubicBezTo>
                  <a:cubicBezTo>
                    <a:pt x="1276" y="1"/>
                    <a:pt x="1276" y="1"/>
                    <a:pt x="1275" y="1"/>
                  </a:cubicBezTo>
                  <a:close/>
                  <a:moveTo>
                    <a:pt x="1279" y="2"/>
                  </a:moveTo>
                  <a:cubicBezTo>
                    <a:pt x="1279" y="0"/>
                    <a:pt x="1281" y="2"/>
                    <a:pt x="1279" y="2"/>
                  </a:cubicBezTo>
                  <a:close/>
                  <a:moveTo>
                    <a:pt x="1290" y="5"/>
                  </a:moveTo>
                  <a:cubicBezTo>
                    <a:pt x="1290" y="5"/>
                    <a:pt x="1290" y="5"/>
                    <a:pt x="1291" y="5"/>
                  </a:cubicBezTo>
                  <a:cubicBezTo>
                    <a:pt x="1291" y="7"/>
                    <a:pt x="1288" y="6"/>
                    <a:pt x="1290" y="5"/>
                  </a:cubicBezTo>
                  <a:close/>
                  <a:moveTo>
                    <a:pt x="1292" y="6"/>
                  </a:moveTo>
                  <a:cubicBezTo>
                    <a:pt x="1292" y="5"/>
                    <a:pt x="1295" y="7"/>
                    <a:pt x="1292" y="6"/>
                  </a:cubicBezTo>
                  <a:close/>
                  <a:moveTo>
                    <a:pt x="1311" y="2"/>
                  </a:moveTo>
                  <a:cubicBezTo>
                    <a:pt x="1313" y="1"/>
                    <a:pt x="1310" y="4"/>
                    <a:pt x="1311" y="2"/>
                  </a:cubicBezTo>
                  <a:close/>
                  <a:moveTo>
                    <a:pt x="1332" y="6"/>
                  </a:moveTo>
                  <a:cubicBezTo>
                    <a:pt x="1330" y="4"/>
                    <a:pt x="1329" y="7"/>
                    <a:pt x="1327" y="7"/>
                  </a:cubicBezTo>
                  <a:cubicBezTo>
                    <a:pt x="1327" y="3"/>
                    <a:pt x="1330" y="5"/>
                    <a:pt x="1332" y="4"/>
                  </a:cubicBezTo>
                  <a:cubicBezTo>
                    <a:pt x="1332" y="4"/>
                    <a:pt x="1332" y="5"/>
                    <a:pt x="1332" y="6"/>
                  </a:cubicBezTo>
                  <a:close/>
                  <a:moveTo>
                    <a:pt x="1343" y="4"/>
                  </a:moveTo>
                  <a:cubicBezTo>
                    <a:pt x="1341" y="4"/>
                    <a:pt x="1342" y="0"/>
                    <a:pt x="1344" y="1"/>
                  </a:cubicBezTo>
                  <a:cubicBezTo>
                    <a:pt x="1344" y="3"/>
                    <a:pt x="1343" y="3"/>
                    <a:pt x="1343" y="4"/>
                  </a:cubicBezTo>
                  <a:close/>
                  <a:moveTo>
                    <a:pt x="1347" y="4"/>
                  </a:moveTo>
                  <a:cubicBezTo>
                    <a:pt x="1347" y="3"/>
                    <a:pt x="1347" y="3"/>
                    <a:pt x="1347" y="3"/>
                  </a:cubicBezTo>
                  <a:cubicBezTo>
                    <a:pt x="1348" y="3"/>
                    <a:pt x="1349" y="3"/>
                    <a:pt x="1349" y="4"/>
                  </a:cubicBezTo>
                  <a:lnTo>
                    <a:pt x="1347" y="4"/>
                  </a:lnTo>
                  <a:close/>
                  <a:moveTo>
                    <a:pt x="1369" y="5"/>
                  </a:moveTo>
                  <a:cubicBezTo>
                    <a:pt x="1368" y="3"/>
                    <a:pt x="1371" y="7"/>
                    <a:pt x="1369" y="5"/>
                  </a:cubicBezTo>
                  <a:close/>
                  <a:moveTo>
                    <a:pt x="1421" y="1"/>
                  </a:moveTo>
                  <a:cubicBezTo>
                    <a:pt x="1420" y="0"/>
                    <a:pt x="1422" y="0"/>
                    <a:pt x="1423" y="0"/>
                  </a:cubicBezTo>
                  <a:cubicBezTo>
                    <a:pt x="1422" y="1"/>
                    <a:pt x="1422" y="1"/>
                    <a:pt x="1421" y="1"/>
                  </a:cubicBezTo>
                  <a:close/>
                  <a:moveTo>
                    <a:pt x="1424" y="2"/>
                  </a:moveTo>
                  <a:cubicBezTo>
                    <a:pt x="1424" y="0"/>
                    <a:pt x="1427" y="2"/>
                    <a:pt x="1424" y="2"/>
                  </a:cubicBezTo>
                  <a:close/>
                  <a:moveTo>
                    <a:pt x="1436" y="5"/>
                  </a:moveTo>
                  <a:cubicBezTo>
                    <a:pt x="1436" y="5"/>
                    <a:pt x="1436" y="5"/>
                    <a:pt x="1437" y="5"/>
                  </a:cubicBezTo>
                  <a:cubicBezTo>
                    <a:pt x="1437" y="7"/>
                    <a:pt x="1434" y="6"/>
                    <a:pt x="1436" y="5"/>
                  </a:cubicBezTo>
                  <a:close/>
                  <a:moveTo>
                    <a:pt x="1438" y="6"/>
                  </a:moveTo>
                  <a:cubicBezTo>
                    <a:pt x="1438" y="5"/>
                    <a:pt x="1441" y="7"/>
                    <a:pt x="1438" y="6"/>
                  </a:cubicBezTo>
                  <a:close/>
                  <a:moveTo>
                    <a:pt x="1457" y="2"/>
                  </a:moveTo>
                  <a:cubicBezTo>
                    <a:pt x="1459" y="1"/>
                    <a:pt x="1456" y="4"/>
                    <a:pt x="1457" y="2"/>
                  </a:cubicBezTo>
                  <a:close/>
                  <a:moveTo>
                    <a:pt x="1478" y="6"/>
                  </a:moveTo>
                  <a:cubicBezTo>
                    <a:pt x="1476" y="4"/>
                    <a:pt x="1475" y="7"/>
                    <a:pt x="1472" y="7"/>
                  </a:cubicBezTo>
                  <a:cubicBezTo>
                    <a:pt x="1473" y="3"/>
                    <a:pt x="1475" y="5"/>
                    <a:pt x="1478" y="4"/>
                  </a:cubicBezTo>
                  <a:cubicBezTo>
                    <a:pt x="1478" y="4"/>
                    <a:pt x="1478" y="5"/>
                    <a:pt x="1478" y="6"/>
                  </a:cubicBezTo>
                  <a:close/>
                  <a:moveTo>
                    <a:pt x="1488" y="4"/>
                  </a:moveTo>
                  <a:cubicBezTo>
                    <a:pt x="1487" y="4"/>
                    <a:pt x="1488" y="0"/>
                    <a:pt x="1490" y="1"/>
                  </a:cubicBezTo>
                  <a:cubicBezTo>
                    <a:pt x="1490" y="3"/>
                    <a:pt x="1489" y="3"/>
                    <a:pt x="1488" y="4"/>
                  </a:cubicBezTo>
                  <a:close/>
                  <a:moveTo>
                    <a:pt x="1493" y="4"/>
                  </a:moveTo>
                  <a:cubicBezTo>
                    <a:pt x="1493" y="3"/>
                    <a:pt x="1493" y="3"/>
                    <a:pt x="1493" y="3"/>
                  </a:cubicBezTo>
                  <a:cubicBezTo>
                    <a:pt x="1494" y="3"/>
                    <a:pt x="1495" y="3"/>
                    <a:pt x="1494" y="4"/>
                  </a:cubicBezTo>
                  <a:lnTo>
                    <a:pt x="1493" y="4"/>
                  </a:lnTo>
                  <a:close/>
                  <a:moveTo>
                    <a:pt x="1515" y="5"/>
                  </a:moveTo>
                  <a:cubicBezTo>
                    <a:pt x="1514" y="3"/>
                    <a:pt x="1517" y="7"/>
                    <a:pt x="1515" y="5"/>
                  </a:cubicBezTo>
                  <a:close/>
                  <a:moveTo>
                    <a:pt x="1567" y="1"/>
                  </a:moveTo>
                  <a:cubicBezTo>
                    <a:pt x="1566" y="0"/>
                    <a:pt x="1567" y="0"/>
                    <a:pt x="1568" y="0"/>
                  </a:cubicBezTo>
                  <a:cubicBezTo>
                    <a:pt x="1568" y="1"/>
                    <a:pt x="1568" y="1"/>
                    <a:pt x="1567" y="1"/>
                  </a:cubicBezTo>
                  <a:close/>
                  <a:moveTo>
                    <a:pt x="1570" y="2"/>
                  </a:moveTo>
                  <a:cubicBezTo>
                    <a:pt x="1570" y="0"/>
                    <a:pt x="1573" y="2"/>
                    <a:pt x="1570" y="2"/>
                  </a:cubicBezTo>
                  <a:close/>
                  <a:moveTo>
                    <a:pt x="1582" y="5"/>
                  </a:moveTo>
                  <a:cubicBezTo>
                    <a:pt x="1582" y="5"/>
                    <a:pt x="1582" y="5"/>
                    <a:pt x="1583" y="5"/>
                  </a:cubicBezTo>
                  <a:cubicBezTo>
                    <a:pt x="1582" y="7"/>
                    <a:pt x="1580" y="6"/>
                    <a:pt x="1582" y="5"/>
                  </a:cubicBezTo>
                  <a:close/>
                  <a:moveTo>
                    <a:pt x="1584" y="6"/>
                  </a:moveTo>
                  <a:cubicBezTo>
                    <a:pt x="1584" y="5"/>
                    <a:pt x="1586" y="7"/>
                    <a:pt x="1584" y="6"/>
                  </a:cubicBezTo>
                  <a:close/>
                  <a:moveTo>
                    <a:pt x="1603" y="2"/>
                  </a:moveTo>
                  <a:cubicBezTo>
                    <a:pt x="1605" y="1"/>
                    <a:pt x="1602" y="4"/>
                    <a:pt x="1603" y="2"/>
                  </a:cubicBezTo>
                  <a:close/>
                  <a:moveTo>
                    <a:pt x="1624" y="6"/>
                  </a:moveTo>
                  <a:cubicBezTo>
                    <a:pt x="1622" y="4"/>
                    <a:pt x="1621" y="7"/>
                    <a:pt x="1618" y="7"/>
                  </a:cubicBezTo>
                  <a:cubicBezTo>
                    <a:pt x="1619" y="3"/>
                    <a:pt x="1621" y="5"/>
                    <a:pt x="1624" y="4"/>
                  </a:cubicBezTo>
                  <a:cubicBezTo>
                    <a:pt x="1624" y="4"/>
                    <a:pt x="1624" y="5"/>
                    <a:pt x="1624" y="6"/>
                  </a:cubicBezTo>
                  <a:close/>
                  <a:moveTo>
                    <a:pt x="1634" y="4"/>
                  </a:moveTo>
                  <a:cubicBezTo>
                    <a:pt x="1633" y="4"/>
                    <a:pt x="1634" y="0"/>
                    <a:pt x="1635" y="1"/>
                  </a:cubicBezTo>
                  <a:cubicBezTo>
                    <a:pt x="1636" y="3"/>
                    <a:pt x="1635" y="3"/>
                    <a:pt x="1634" y="4"/>
                  </a:cubicBezTo>
                  <a:close/>
                  <a:moveTo>
                    <a:pt x="1638" y="4"/>
                  </a:moveTo>
                  <a:cubicBezTo>
                    <a:pt x="1638" y="3"/>
                    <a:pt x="1638" y="3"/>
                    <a:pt x="1638" y="3"/>
                  </a:cubicBezTo>
                  <a:cubicBezTo>
                    <a:pt x="1640" y="3"/>
                    <a:pt x="1640" y="3"/>
                    <a:pt x="1640" y="4"/>
                  </a:cubicBezTo>
                  <a:lnTo>
                    <a:pt x="1638" y="4"/>
                  </a:lnTo>
                  <a:close/>
                  <a:moveTo>
                    <a:pt x="1661" y="5"/>
                  </a:moveTo>
                  <a:cubicBezTo>
                    <a:pt x="1660" y="3"/>
                    <a:pt x="1663" y="7"/>
                    <a:pt x="1661" y="5"/>
                  </a:cubicBezTo>
                  <a:close/>
                  <a:moveTo>
                    <a:pt x="1712" y="1"/>
                  </a:moveTo>
                  <a:cubicBezTo>
                    <a:pt x="1712" y="0"/>
                    <a:pt x="1713" y="0"/>
                    <a:pt x="1714" y="0"/>
                  </a:cubicBezTo>
                  <a:cubicBezTo>
                    <a:pt x="1714" y="1"/>
                    <a:pt x="1713" y="1"/>
                    <a:pt x="1712" y="1"/>
                  </a:cubicBezTo>
                  <a:close/>
                  <a:moveTo>
                    <a:pt x="1716" y="2"/>
                  </a:moveTo>
                  <a:cubicBezTo>
                    <a:pt x="1716" y="0"/>
                    <a:pt x="1718" y="2"/>
                    <a:pt x="1716" y="2"/>
                  </a:cubicBezTo>
                  <a:close/>
                  <a:moveTo>
                    <a:pt x="1727" y="5"/>
                  </a:moveTo>
                  <a:cubicBezTo>
                    <a:pt x="1728" y="5"/>
                    <a:pt x="1728" y="5"/>
                    <a:pt x="1729" y="5"/>
                  </a:cubicBezTo>
                  <a:cubicBezTo>
                    <a:pt x="1728" y="7"/>
                    <a:pt x="1726" y="6"/>
                    <a:pt x="1727" y="5"/>
                  </a:cubicBezTo>
                  <a:close/>
                  <a:moveTo>
                    <a:pt x="1730" y="6"/>
                  </a:moveTo>
                  <a:cubicBezTo>
                    <a:pt x="1730" y="5"/>
                    <a:pt x="1732" y="7"/>
                    <a:pt x="1730" y="6"/>
                  </a:cubicBezTo>
                  <a:close/>
                  <a:moveTo>
                    <a:pt x="1749" y="2"/>
                  </a:moveTo>
                  <a:cubicBezTo>
                    <a:pt x="1751" y="1"/>
                    <a:pt x="1747" y="4"/>
                    <a:pt x="1749" y="2"/>
                  </a:cubicBezTo>
                  <a:close/>
                  <a:moveTo>
                    <a:pt x="1769" y="6"/>
                  </a:moveTo>
                  <a:cubicBezTo>
                    <a:pt x="1768" y="4"/>
                    <a:pt x="1767" y="7"/>
                    <a:pt x="1764" y="7"/>
                  </a:cubicBezTo>
                  <a:cubicBezTo>
                    <a:pt x="1765" y="3"/>
                    <a:pt x="1767" y="5"/>
                    <a:pt x="1770" y="4"/>
                  </a:cubicBezTo>
                  <a:cubicBezTo>
                    <a:pt x="1770" y="4"/>
                    <a:pt x="1769" y="5"/>
                    <a:pt x="1769" y="6"/>
                  </a:cubicBezTo>
                  <a:close/>
                  <a:moveTo>
                    <a:pt x="1780" y="4"/>
                  </a:moveTo>
                  <a:cubicBezTo>
                    <a:pt x="1779" y="4"/>
                    <a:pt x="1780" y="0"/>
                    <a:pt x="1781" y="1"/>
                  </a:cubicBezTo>
                  <a:cubicBezTo>
                    <a:pt x="1781" y="3"/>
                    <a:pt x="1780" y="3"/>
                    <a:pt x="1780" y="4"/>
                  </a:cubicBezTo>
                  <a:close/>
                  <a:moveTo>
                    <a:pt x="1784" y="4"/>
                  </a:moveTo>
                  <a:cubicBezTo>
                    <a:pt x="1784" y="3"/>
                    <a:pt x="1784" y="3"/>
                    <a:pt x="1784" y="3"/>
                  </a:cubicBezTo>
                  <a:cubicBezTo>
                    <a:pt x="1786" y="3"/>
                    <a:pt x="1786" y="3"/>
                    <a:pt x="1786" y="4"/>
                  </a:cubicBezTo>
                  <a:lnTo>
                    <a:pt x="1784" y="4"/>
                  </a:lnTo>
                  <a:close/>
                  <a:moveTo>
                    <a:pt x="1807" y="5"/>
                  </a:moveTo>
                  <a:cubicBezTo>
                    <a:pt x="1805" y="3"/>
                    <a:pt x="1809" y="7"/>
                    <a:pt x="1807" y="5"/>
                  </a:cubicBezTo>
                  <a:close/>
                  <a:moveTo>
                    <a:pt x="1858" y="1"/>
                  </a:moveTo>
                  <a:cubicBezTo>
                    <a:pt x="1858" y="0"/>
                    <a:pt x="1859" y="0"/>
                    <a:pt x="1860" y="0"/>
                  </a:cubicBezTo>
                  <a:cubicBezTo>
                    <a:pt x="1860" y="1"/>
                    <a:pt x="1859" y="1"/>
                    <a:pt x="1858" y="1"/>
                  </a:cubicBezTo>
                  <a:close/>
                  <a:moveTo>
                    <a:pt x="1862" y="2"/>
                  </a:moveTo>
                  <a:cubicBezTo>
                    <a:pt x="1862" y="0"/>
                    <a:pt x="1864" y="2"/>
                    <a:pt x="1862" y="2"/>
                  </a:cubicBezTo>
                  <a:close/>
                  <a:moveTo>
                    <a:pt x="1873" y="5"/>
                  </a:moveTo>
                  <a:cubicBezTo>
                    <a:pt x="1874" y="5"/>
                    <a:pt x="1874" y="5"/>
                    <a:pt x="1874" y="5"/>
                  </a:cubicBezTo>
                  <a:cubicBezTo>
                    <a:pt x="1874" y="7"/>
                    <a:pt x="1872" y="6"/>
                    <a:pt x="1873" y="5"/>
                  </a:cubicBezTo>
                  <a:close/>
                  <a:moveTo>
                    <a:pt x="1876" y="6"/>
                  </a:moveTo>
                  <a:cubicBezTo>
                    <a:pt x="1876" y="5"/>
                    <a:pt x="1878" y="7"/>
                    <a:pt x="1876" y="6"/>
                  </a:cubicBezTo>
                  <a:close/>
                  <a:moveTo>
                    <a:pt x="1895" y="2"/>
                  </a:moveTo>
                  <a:cubicBezTo>
                    <a:pt x="1897" y="1"/>
                    <a:pt x="1893" y="4"/>
                    <a:pt x="1895" y="2"/>
                  </a:cubicBezTo>
                  <a:close/>
                  <a:moveTo>
                    <a:pt x="1915" y="6"/>
                  </a:moveTo>
                  <a:cubicBezTo>
                    <a:pt x="1914" y="4"/>
                    <a:pt x="1912" y="7"/>
                    <a:pt x="1910" y="7"/>
                  </a:cubicBezTo>
                  <a:cubicBezTo>
                    <a:pt x="1911" y="3"/>
                    <a:pt x="1913" y="5"/>
                    <a:pt x="1916" y="4"/>
                  </a:cubicBezTo>
                  <a:cubicBezTo>
                    <a:pt x="1916" y="4"/>
                    <a:pt x="1915" y="5"/>
                    <a:pt x="1915" y="6"/>
                  </a:cubicBezTo>
                  <a:close/>
                  <a:moveTo>
                    <a:pt x="1926" y="4"/>
                  </a:moveTo>
                  <a:cubicBezTo>
                    <a:pt x="1925" y="4"/>
                    <a:pt x="1925" y="0"/>
                    <a:pt x="1927" y="1"/>
                  </a:cubicBezTo>
                  <a:cubicBezTo>
                    <a:pt x="1927" y="3"/>
                    <a:pt x="1926" y="3"/>
                    <a:pt x="1926" y="4"/>
                  </a:cubicBezTo>
                  <a:close/>
                  <a:moveTo>
                    <a:pt x="1930" y="4"/>
                  </a:moveTo>
                  <a:cubicBezTo>
                    <a:pt x="1930" y="3"/>
                    <a:pt x="1930" y="3"/>
                    <a:pt x="1930" y="3"/>
                  </a:cubicBezTo>
                  <a:cubicBezTo>
                    <a:pt x="1931" y="3"/>
                    <a:pt x="1932" y="3"/>
                    <a:pt x="1932" y="4"/>
                  </a:cubicBezTo>
                  <a:lnTo>
                    <a:pt x="1930" y="4"/>
                  </a:lnTo>
                  <a:close/>
                  <a:moveTo>
                    <a:pt x="1953" y="5"/>
                  </a:moveTo>
                  <a:cubicBezTo>
                    <a:pt x="1951" y="3"/>
                    <a:pt x="1955" y="7"/>
                    <a:pt x="1953" y="5"/>
                  </a:cubicBezTo>
                  <a:close/>
                  <a:moveTo>
                    <a:pt x="2004" y="1"/>
                  </a:moveTo>
                  <a:cubicBezTo>
                    <a:pt x="2004" y="0"/>
                    <a:pt x="2005" y="0"/>
                    <a:pt x="2006" y="0"/>
                  </a:cubicBezTo>
                  <a:cubicBezTo>
                    <a:pt x="2006" y="1"/>
                    <a:pt x="2005" y="1"/>
                    <a:pt x="2004" y="1"/>
                  </a:cubicBezTo>
                  <a:close/>
                  <a:moveTo>
                    <a:pt x="2008" y="2"/>
                  </a:moveTo>
                  <a:cubicBezTo>
                    <a:pt x="2008" y="0"/>
                    <a:pt x="2010" y="2"/>
                    <a:pt x="2008" y="2"/>
                  </a:cubicBezTo>
                  <a:close/>
                  <a:moveTo>
                    <a:pt x="2019" y="5"/>
                  </a:moveTo>
                  <a:cubicBezTo>
                    <a:pt x="2019" y="5"/>
                    <a:pt x="2020" y="5"/>
                    <a:pt x="2020" y="5"/>
                  </a:cubicBezTo>
                  <a:cubicBezTo>
                    <a:pt x="2020" y="7"/>
                    <a:pt x="2017" y="6"/>
                    <a:pt x="2019" y="5"/>
                  </a:cubicBezTo>
                  <a:close/>
                  <a:moveTo>
                    <a:pt x="2021" y="6"/>
                  </a:moveTo>
                  <a:cubicBezTo>
                    <a:pt x="2022" y="5"/>
                    <a:pt x="2024" y="7"/>
                    <a:pt x="2021" y="6"/>
                  </a:cubicBezTo>
                  <a:close/>
                  <a:moveTo>
                    <a:pt x="2040" y="2"/>
                  </a:moveTo>
                  <a:cubicBezTo>
                    <a:pt x="2042" y="1"/>
                    <a:pt x="2039" y="4"/>
                    <a:pt x="2040" y="2"/>
                  </a:cubicBezTo>
                  <a:close/>
                  <a:moveTo>
                    <a:pt x="2061" y="6"/>
                  </a:moveTo>
                  <a:cubicBezTo>
                    <a:pt x="2059" y="4"/>
                    <a:pt x="2058" y="7"/>
                    <a:pt x="2056" y="7"/>
                  </a:cubicBezTo>
                  <a:cubicBezTo>
                    <a:pt x="2056" y="3"/>
                    <a:pt x="2059" y="5"/>
                    <a:pt x="2062" y="4"/>
                  </a:cubicBezTo>
                  <a:cubicBezTo>
                    <a:pt x="2061" y="4"/>
                    <a:pt x="2061" y="5"/>
                    <a:pt x="2061" y="6"/>
                  </a:cubicBezTo>
                  <a:close/>
                  <a:moveTo>
                    <a:pt x="2072" y="4"/>
                  </a:moveTo>
                  <a:cubicBezTo>
                    <a:pt x="2070" y="4"/>
                    <a:pt x="2071" y="0"/>
                    <a:pt x="2073" y="1"/>
                  </a:cubicBezTo>
                  <a:cubicBezTo>
                    <a:pt x="2073" y="3"/>
                    <a:pt x="2072" y="3"/>
                    <a:pt x="2072" y="4"/>
                  </a:cubicBezTo>
                  <a:close/>
                  <a:moveTo>
                    <a:pt x="2076" y="4"/>
                  </a:moveTo>
                  <a:cubicBezTo>
                    <a:pt x="2076" y="3"/>
                    <a:pt x="2076" y="3"/>
                    <a:pt x="2076" y="3"/>
                  </a:cubicBezTo>
                  <a:cubicBezTo>
                    <a:pt x="2077" y="3"/>
                    <a:pt x="2078" y="3"/>
                    <a:pt x="2078" y="4"/>
                  </a:cubicBezTo>
                  <a:lnTo>
                    <a:pt x="2076" y="4"/>
                  </a:lnTo>
                  <a:close/>
                  <a:moveTo>
                    <a:pt x="2099" y="5"/>
                  </a:moveTo>
                  <a:cubicBezTo>
                    <a:pt x="2097" y="3"/>
                    <a:pt x="2100" y="7"/>
                    <a:pt x="2099" y="5"/>
                  </a:cubicBezTo>
                  <a:close/>
                  <a:moveTo>
                    <a:pt x="2150" y="1"/>
                  </a:moveTo>
                  <a:cubicBezTo>
                    <a:pt x="2150" y="0"/>
                    <a:pt x="2151" y="0"/>
                    <a:pt x="2152" y="0"/>
                  </a:cubicBezTo>
                  <a:cubicBezTo>
                    <a:pt x="2151" y="1"/>
                    <a:pt x="2151" y="1"/>
                    <a:pt x="2150" y="1"/>
                  </a:cubicBezTo>
                  <a:close/>
                  <a:moveTo>
                    <a:pt x="2154" y="2"/>
                  </a:moveTo>
                  <a:cubicBezTo>
                    <a:pt x="2154" y="0"/>
                    <a:pt x="2156" y="2"/>
                    <a:pt x="2154" y="2"/>
                  </a:cubicBezTo>
                  <a:close/>
                  <a:moveTo>
                    <a:pt x="2165" y="5"/>
                  </a:moveTo>
                  <a:cubicBezTo>
                    <a:pt x="2165" y="5"/>
                    <a:pt x="2165" y="5"/>
                    <a:pt x="2166" y="5"/>
                  </a:cubicBezTo>
                  <a:cubicBezTo>
                    <a:pt x="2166" y="7"/>
                    <a:pt x="2163" y="6"/>
                    <a:pt x="2165" y="5"/>
                  </a:cubicBezTo>
                  <a:close/>
                  <a:moveTo>
                    <a:pt x="2167" y="6"/>
                  </a:moveTo>
                  <a:cubicBezTo>
                    <a:pt x="2167" y="5"/>
                    <a:pt x="2170" y="7"/>
                    <a:pt x="2167" y="6"/>
                  </a:cubicBezTo>
                  <a:close/>
                  <a:moveTo>
                    <a:pt x="2186" y="2"/>
                  </a:moveTo>
                  <a:cubicBezTo>
                    <a:pt x="2188" y="1"/>
                    <a:pt x="2185" y="4"/>
                    <a:pt x="2186" y="2"/>
                  </a:cubicBezTo>
                  <a:close/>
                  <a:moveTo>
                    <a:pt x="2207" y="6"/>
                  </a:moveTo>
                  <a:cubicBezTo>
                    <a:pt x="2205" y="4"/>
                    <a:pt x="2204" y="7"/>
                    <a:pt x="2202" y="7"/>
                  </a:cubicBezTo>
                  <a:cubicBezTo>
                    <a:pt x="2202" y="3"/>
                    <a:pt x="2205" y="5"/>
                    <a:pt x="2208" y="4"/>
                  </a:cubicBezTo>
                  <a:cubicBezTo>
                    <a:pt x="2207" y="4"/>
                    <a:pt x="2207" y="5"/>
                    <a:pt x="2207" y="6"/>
                  </a:cubicBezTo>
                  <a:close/>
                  <a:moveTo>
                    <a:pt x="2218" y="4"/>
                  </a:moveTo>
                  <a:cubicBezTo>
                    <a:pt x="2216" y="4"/>
                    <a:pt x="2217" y="0"/>
                    <a:pt x="2219" y="1"/>
                  </a:cubicBezTo>
                  <a:cubicBezTo>
                    <a:pt x="2219" y="3"/>
                    <a:pt x="2218" y="3"/>
                    <a:pt x="2218" y="4"/>
                  </a:cubicBezTo>
                  <a:close/>
                  <a:moveTo>
                    <a:pt x="2222" y="4"/>
                  </a:moveTo>
                  <a:cubicBezTo>
                    <a:pt x="2222" y="3"/>
                    <a:pt x="2222" y="3"/>
                    <a:pt x="2222" y="3"/>
                  </a:cubicBezTo>
                  <a:cubicBezTo>
                    <a:pt x="2223" y="3"/>
                    <a:pt x="2224" y="3"/>
                    <a:pt x="2224" y="4"/>
                  </a:cubicBezTo>
                  <a:lnTo>
                    <a:pt x="2222" y="4"/>
                  </a:lnTo>
                  <a:close/>
                  <a:moveTo>
                    <a:pt x="2244" y="5"/>
                  </a:moveTo>
                  <a:cubicBezTo>
                    <a:pt x="2243" y="3"/>
                    <a:pt x="2246" y="7"/>
                    <a:pt x="2244" y="5"/>
                  </a:cubicBezTo>
                  <a:close/>
                  <a:moveTo>
                    <a:pt x="2296" y="1"/>
                  </a:moveTo>
                  <a:cubicBezTo>
                    <a:pt x="2296" y="0"/>
                    <a:pt x="2297" y="0"/>
                    <a:pt x="2298" y="0"/>
                  </a:cubicBezTo>
                  <a:cubicBezTo>
                    <a:pt x="2297" y="1"/>
                    <a:pt x="2297" y="1"/>
                    <a:pt x="2296" y="1"/>
                  </a:cubicBezTo>
                  <a:close/>
                  <a:moveTo>
                    <a:pt x="2299" y="2"/>
                  </a:moveTo>
                  <a:cubicBezTo>
                    <a:pt x="2299" y="0"/>
                    <a:pt x="2302" y="2"/>
                    <a:pt x="2299" y="2"/>
                  </a:cubicBezTo>
                  <a:close/>
                  <a:moveTo>
                    <a:pt x="2311" y="5"/>
                  </a:moveTo>
                  <a:cubicBezTo>
                    <a:pt x="2311" y="5"/>
                    <a:pt x="2311" y="5"/>
                    <a:pt x="2312" y="5"/>
                  </a:cubicBezTo>
                  <a:cubicBezTo>
                    <a:pt x="2312" y="7"/>
                    <a:pt x="2309" y="6"/>
                    <a:pt x="2311" y="5"/>
                  </a:cubicBezTo>
                  <a:close/>
                  <a:moveTo>
                    <a:pt x="2313" y="6"/>
                  </a:moveTo>
                  <a:cubicBezTo>
                    <a:pt x="2313" y="5"/>
                    <a:pt x="2316" y="7"/>
                    <a:pt x="2313" y="6"/>
                  </a:cubicBezTo>
                  <a:close/>
                  <a:moveTo>
                    <a:pt x="2332" y="2"/>
                  </a:moveTo>
                  <a:cubicBezTo>
                    <a:pt x="2334" y="1"/>
                    <a:pt x="2331" y="4"/>
                    <a:pt x="2332" y="2"/>
                  </a:cubicBezTo>
                  <a:close/>
                  <a:moveTo>
                    <a:pt x="2353" y="6"/>
                  </a:moveTo>
                  <a:cubicBezTo>
                    <a:pt x="2351" y="4"/>
                    <a:pt x="2350" y="7"/>
                    <a:pt x="2347" y="7"/>
                  </a:cubicBezTo>
                  <a:cubicBezTo>
                    <a:pt x="2348" y="3"/>
                    <a:pt x="2351" y="5"/>
                    <a:pt x="2353" y="4"/>
                  </a:cubicBezTo>
                  <a:cubicBezTo>
                    <a:pt x="2353" y="4"/>
                    <a:pt x="2353" y="5"/>
                    <a:pt x="2353" y="6"/>
                  </a:cubicBezTo>
                  <a:close/>
                  <a:moveTo>
                    <a:pt x="2363" y="4"/>
                  </a:moveTo>
                  <a:cubicBezTo>
                    <a:pt x="2362" y="4"/>
                    <a:pt x="2363" y="0"/>
                    <a:pt x="2365" y="1"/>
                  </a:cubicBezTo>
                  <a:cubicBezTo>
                    <a:pt x="2365" y="3"/>
                    <a:pt x="2364" y="3"/>
                    <a:pt x="2363" y="4"/>
                  </a:cubicBezTo>
                  <a:close/>
                  <a:moveTo>
                    <a:pt x="2368" y="4"/>
                  </a:moveTo>
                  <a:cubicBezTo>
                    <a:pt x="2368" y="3"/>
                    <a:pt x="2368" y="3"/>
                    <a:pt x="2368" y="3"/>
                  </a:cubicBezTo>
                  <a:cubicBezTo>
                    <a:pt x="2369" y="3"/>
                    <a:pt x="2370" y="3"/>
                    <a:pt x="2369" y="4"/>
                  </a:cubicBezTo>
                  <a:lnTo>
                    <a:pt x="2368" y="4"/>
                  </a:lnTo>
                  <a:close/>
                  <a:moveTo>
                    <a:pt x="2390" y="5"/>
                  </a:moveTo>
                  <a:cubicBezTo>
                    <a:pt x="2389" y="3"/>
                    <a:pt x="2392" y="7"/>
                    <a:pt x="2390" y="5"/>
                  </a:cubicBezTo>
                  <a:close/>
                  <a:moveTo>
                    <a:pt x="2442" y="1"/>
                  </a:moveTo>
                  <a:cubicBezTo>
                    <a:pt x="2441" y="0"/>
                    <a:pt x="2442" y="0"/>
                    <a:pt x="2443" y="0"/>
                  </a:cubicBezTo>
                  <a:cubicBezTo>
                    <a:pt x="2443" y="1"/>
                    <a:pt x="2443" y="1"/>
                    <a:pt x="2442" y="1"/>
                  </a:cubicBezTo>
                  <a:close/>
                  <a:moveTo>
                    <a:pt x="2445" y="2"/>
                  </a:moveTo>
                  <a:cubicBezTo>
                    <a:pt x="2445" y="0"/>
                    <a:pt x="2448" y="2"/>
                    <a:pt x="2445" y="2"/>
                  </a:cubicBezTo>
                  <a:close/>
                  <a:moveTo>
                    <a:pt x="2457" y="5"/>
                  </a:moveTo>
                  <a:cubicBezTo>
                    <a:pt x="2457" y="5"/>
                    <a:pt x="2457" y="5"/>
                    <a:pt x="2458" y="5"/>
                  </a:cubicBezTo>
                  <a:cubicBezTo>
                    <a:pt x="2457" y="7"/>
                    <a:pt x="2455" y="6"/>
                    <a:pt x="2457" y="5"/>
                  </a:cubicBezTo>
                  <a:close/>
                  <a:moveTo>
                    <a:pt x="2459" y="6"/>
                  </a:moveTo>
                  <a:cubicBezTo>
                    <a:pt x="2459" y="5"/>
                    <a:pt x="2461" y="7"/>
                    <a:pt x="2459" y="6"/>
                  </a:cubicBezTo>
                  <a:close/>
                  <a:moveTo>
                    <a:pt x="2478" y="2"/>
                  </a:moveTo>
                  <a:cubicBezTo>
                    <a:pt x="2480" y="1"/>
                    <a:pt x="2477" y="4"/>
                    <a:pt x="2478" y="2"/>
                  </a:cubicBezTo>
                  <a:close/>
                  <a:moveTo>
                    <a:pt x="2499" y="6"/>
                  </a:moveTo>
                  <a:cubicBezTo>
                    <a:pt x="2497" y="4"/>
                    <a:pt x="2496" y="7"/>
                    <a:pt x="2493" y="7"/>
                  </a:cubicBezTo>
                  <a:cubicBezTo>
                    <a:pt x="2494" y="3"/>
                    <a:pt x="2496" y="5"/>
                    <a:pt x="2499" y="4"/>
                  </a:cubicBezTo>
                  <a:cubicBezTo>
                    <a:pt x="2499" y="4"/>
                    <a:pt x="2499" y="5"/>
                    <a:pt x="2499" y="6"/>
                  </a:cubicBezTo>
                  <a:close/>
                  <a:moveTo>
                    <a:pt x="2509" y="4"/>
                  </a:moveTo>
                  <a:cubicBezTo>
                    <a:pt x="2508" y="4"/>
                    <a:pt x="2509" y="0"/>
                    <a:pt x="2511" y="1"/>
                  </a:cubicBezTo>
                  <a:cubicBezTo>
                    <a:pt x="2511" y="3"/>
                    <a:pt x="2510" y="3"/>
                    <a:pt x="2509" y="4"/>
                  </a:cubicBezTo>
                  <a:close/>
                  <a:moveTo>
                    <a:pt x="2514" y="4"/>
                  </a:moveTo>
                  <a:cubicBezTo>
                    <a:pt x="2514" y="3"/>
                    <a:pt x="2514" y="3"/>
                    <a:pt x="2514" y="3"/>
                  </a:cubicBezTo>
                  <a:cubicBezTo>
                    <a:pt x="2515" y="3"/>
                    <a:pt x="2515" y="3"/>
                    <a:pt x="2515" y="4"/>
                  </a:cubicBezTo>
                  <a:lnTo>
                    <a:pt x="2514" y="4"/>
                  </a:lnTo>
                  <a:close/>
                  <a:moveTo>
                    <a:pt x="2536" y="5"/>
                  </a:moveTo>
                  <a:cubicBezTo>
                    <a:pt x="2535" y="3"/>
                    <a:pt x="2538" y="7"/>
                    <a:pt x="2536" y="5"/>
                  </a:cubicBezTo>
                  <a:close/>
                  <a:moveTo>
                    <a:pt x="2587" y="1"/>
                  </a:moveTo>
                  <a:cubicBezTo>
                    <a:pt x="2587" y="0"/>
                    <a:pt x="2588" y="0"/>
                    <a:pt x="2589" y="0"/>
                  </a:cubicBezTo>
                  <a:cubicBezTo>
                    <a:pt x="2589" y="1"/>
                    <a:pt x="2588" y="1"/>
                    <a:pt x="2587" y="1"/>
                  </a:cubicBezTo>
                  <a:close/>
                  <a:moveTo>
                    <a:pt x="2591" y="2"/>
                  </a:moveTo>
                  <a:cubicBezTo>
                    <a:pt x="2591" y="0"/>
                    <a:pt x="2594" y="2"/>
                    <a:pt x="2591" y="2"/>
                  </a:cubicBezTo>
                  <a:close/>
                  <a:moveTo>
                    <a:pt x="2602" y="5"/>
                  </a:moveTo>
                  <a:cubicBezTo>
                    <a:pt x="2603" y="5"/>
                    <a:pt x="2603" y="5"/>
                    <a:pt x="2604" y="5"/>
                  </a:cubicBezTo>
                  <a:cubicBezTo>
                    <a:pt x="2603" y="7"/>
                    <a:pt x="2601" y="6"/>
                    <a:pt x="2602" y="5"/>
                  </a:cubicBezTo>
                  <a:close/>
                  <a:moveTo>
                    <a:pt x="2605" y="6"/>
                  </a:moveTo>
                  <a:cubicBezTo>
                    <a:pt x="2605" y="5"/>
                    <a:pt x="2607" y="7"/>
                    <a:pt x="2605" y="6"/>
                  </a:cubicBezTo>
                  <a:close/>
                  <a:moveTo>
                    <a:pt x="2624" y="2"/>
                  </a:moveTo>
                  <a:cubicBezTo>
                    <a:pt x="2626" y="1"/>
                    <a:pt x="2622" y="4"/>
                    <a:pt x="2624" y="2"/>
                  </a:cubicBezTo>
                  <a:close/>
                  <a:moveTo>
                    <a:pt x="2644" y="6"/>
                  </a:moveTo>
                  <a:cubicBezTo>
                    <a:pt x="2643" y="4"/>
                    <a:pt x="2642" y="7"/>
                    <a:pt x="2639" y="7"/>
                  </a:cubicBezTo>
                  <a:cubicBezTo>
                    <a:pt x="2640" y="3"/>
                    <a:pt x="2642" y="5"/>
                    <a:pt x="2645" y="4"/>
                  </a:cubicBezTo>
                  <a:cubicBezTo>
                    <a:pt x="2645" y="4"/>
                    <a:pt x="2644" y="5"/>
                    <a:pt x="2644" y="6"/>
                  </a:cubicBezTo>
                  <a:close/>
                  <a:moveTo>
                    <a:pt x="2655" y="4"/>
                  </a:moveTo>
                  <a:cubicBezTo>
                    <a:pt x="2654" y="4"/>
                    <a:pt x="2655" y="0"/>
                    <a:pt x="2656" y="1"/>
                  </a:cubicBezTo>
                  <a:cubicBezTo>
                    <a:pt x="2656" y="3"/>
                    <a:pt x="2655" y="3"/>
                    <a:pt x="2655" y="4"/>
                  </a:cubicBezTo>
                  <a:close/>
                  <a:moveTo>
                    <a:pt x="2659" y="4"/>
                  </a:moveTo>
                  <a:cubicBezTo>
                    <a:pt x="2659" y="3"/>
                    <a:pt x="2659" y="3"/>
                    <a:pt x="2659" y="3"/>
                  </a:cubicBezTo>
                  <a:cubicBezTo>
                    <a:pt x="2661" y="3"/>
                    <a:pt x="2661" y="3"/>
                    <a:pt x="2661" y="4"/>
                  </a:cubicBezTo>
                  <a:lnTo>
                    <a:pt x="2659" y="4"/>
                  </a:lnTo>
                  <a:close/>
                  <a:moveTo>
                    <a:pt x="2682" y="5"/>
                  </a:moveTo>
                  <a:cubicBezTo>
                    <a:pt x="2680" y="3"/>
                    <a:pt x="2684" y="7"/>
                    <a:pt x="2682" y="5"/>
                  </a:cubicBezTo>
                  <a:close/>
                  <a:moveTo>
                    <a:pt x="2733" y="1"/>
                  </a:moveTo>
                  <a:cubicBezTo>
                    <a:pt x="2733" y="0"/>
                    <a:pt x="2734" y="0"/>
                    <a:pt x="2735" y="0"/>
                  </a:cubicBezTo>
                  <a:cubicBezTo>
                    <a:pt x="2735" y="1"/>
                    <a:pt x="2734" y="1"/>
                    <a:pt x="2733" y="1"/>
                  </a:cubicBezTo>
                  <a:close/>
                  <a:moveTo>
                    <a:pt x="2737" y="2"/>
                  </a:moveTo>
                  <a:cubicBezTo>
                    <a:pt x="2737" y="0"/>
                    <a:pt x="2739" y="2"/>
                    <a:pt x="2737" y="2"/>
                  </a:cubicBezTo>
                  <a:close/>
                  <a:moveTo>
                    <a:pt x="2748" y="5"/>
                  </a:moveTo>
                  <a:cubicBezTo>
                    <a:pt x="2749" y="5"/>
                    <a:pt x="2749" y="5"/>
                    <a:pt x="2749" y="5"/>
                  </a:cubicBezTo>
                  <a:cubicBezTo>
                    <a:pt x="2749" y="7"/>
                    <a:pt x="2747" y="6"/>
                    <a:pt x="2748" y="5"/>
                  </a:cubicBezTo>
                  <a:close/>
                  <a:moveTo>
                    <a:pt x="2751" y="6"/>
                  </a:moveTo>
                  <a:cubicBezTo>
                    <a:pt x="2751" y="5"/>
                    <a:pt x="2753" y="7"/>
                    <a:pt x="2751" y="6"/>
                  </a:cubicBezTo>
                  <a:close/>
                  <a:moveTo>
                    <a:pt x="2770" y="2"/>
                  </a:moveTo>
                  <a:cubicBezTo>
                    <a:pt x="2772" y="1"/>
                    <a:pt x="2768" y="4"/>
                    <a:pt x="2770" y="2"/>
                  </a:cubicBezTo>
                  <a:close/>
                  <a:moveTo>
                    <a:pt x="2790" y="6"/>
                  </a:moveTo>
                  <a:cubicBezTo>
                    <a:pt x="2789" y="4"/>
                    <a:pt x="2788" y="7"/>
                    <a:pt x="2785" y="7"/>
                  </a:cubicBezTo>
                  <a:cubicBezTo>
                    <a:pt x="2786" y="3"/>
                    <a:pt x="2788" y="5"/>
                    <a:pt x="2791" y="4"/>
                  </a:cubicBezTo>
                  <a:cubicBezTo>
                    <a:pt x="2791" y="4"/>
                    <a:pt x="2790" y="5"/>
                    <a:pt x="2790" y="6"/>
                  </a:cubicBezTo>
                  <a:close/>
                  <a:moveTo>
                    <a:pt x="2801" y="4"/>
                  </a:moveTo>
                  <a:cubicBezTo>
                    <a:pt x="2800" y="4"/>
                    <a:pt x="2800" y="0"/>
                    <a:pt x="2802" y="1"/>
                  </a:cubicBezTo>
                  <a:cubicBezTo>
                    <a:pt x="2802" y="3"/>
                    <a:pt x="2801" y="3"/>
                    <a:pt x="2801" y="4"/>
                  </a:cubicBezTo>
                  <a:close/>
                  <a:moveTo>
                    <a:pt x="2805" y="4"/>
                  </a:moveTo>
                  <a:cubicBezTo>
                    <a:pt x="2805" y="3"/>
                    <a:pt x="2805" y="3"/>
                    <a:pt x="2805" y="3"/>
                  </a:cubicBezTo>
                  <a:cubicBezTo>
                    <a:pt x="2806" y="3"/>
                    <a:pt x="2807" y="3"/>
                    <a:pt x="2807" y="4"/>
                  </a:cubicBezTo>
                  <a:lnTo>
                    <a:pt x="2805" y="4"/>
                  </a:lnTo>
                  <a:close/>
                  <a:moveTo>
                    <a:pt x="2828" y="5"/>
                  </a:moveTo>
                  <a:cubicBezTo>
                    <a:pt x="2826" y="3"/>
                    <a:pt x="2830" y="7"/>
                    <a:pt x="2828" y="5"/>
                  </a:cubicBezTo>
                  <a:close/>
                  <a:moveTo>
                    <a:pt x="2879" y="1"/>
                  </a:moveTo>
                  <a:cubicBezTo>
                    <a:pt x="2879" y="0"/>
                    <a:pt x="2880" y="0"/>
                    <a:pt x="2881" y="0"/>
                  </a:cubicBezTo>
                  <a:cubicBezTo>
                    <a:pt x="2881" y="1"/>
                    <a:pt x="2880" y="1"/>
                    <a:pt x="2879" y="1"/>
                  </a:cubicBezTo>
                  <a:close/>
                  <a:moveTo>
                    <a:pt x="2883" y="2"/>
                  </a:moveTo>
                  <a:cubicBezTo>
                    <a:pt x="2883" y="0"/>
                    <a:pt x="2885" y="2"/>
                    <a:pt x="2883" y="2"/>
                  </a:cubicBezTo>
                  <a:close/>
                  <a:moveTo>
                    <a:pt x="2894" y="5"/>
                  </a:moveTo>
                  <a:cubicBezTo>
                    <a:pt x="2895" y="5"/>
                    <a:pt x="2895" y="5"/>
                    <a:pt x="2895" y="5"/>
                  </a:cubicBezTo>
                  <a:cubicBezTo>
                    <a:pt x="2895" y="7"/>
                    <a:pt x="2892" y="6"/>
                    <a:pt x="2894" y="5"/>
                  </a:cubicBezTo>
                  <a:close/>
                  <a:moveTo>
                    <a:pt x="2896" y="6"/>
                  </a:moveTo>
                  <a:cubicBezTo>
                    <a:pt x="2897" y="5"/>
                    <a:pt x="2899" y="7"/>
                    <a:pt x="2896" y="6"/>
                  </a:cubicBezTo>
                  <a:close/>
                  <a:moveTo>
                    <a:pt x="2916" y="2"/>
                  </a:moveTo>
                  <a:cubicBezTo>
                    <a:pt x="2918" y="1"/>
                    <a:pt x="2914" y="4"/>
                    <a:pt x="2916" y="2"/>
                  </a:cubicBezTo>
                  <a:close/>
                  <a:moveTo>
                    <a:pt x="2936" y="6"/>
                  </a:moveTo>
                  <a:cubicBezTo>
                    <a:pt x="2934" y="4"/>
                    <a:pt x="2933" y="7"/>
                    <a:pt x="2931" y="7"/>
                  </a:cubicBezTo>
                  <a:cubicBezTo>
                    <a:pt x="2931" y="3"/>
                    <a:pt x="2934" y="5"/>
                    <a:pt x="2937" y="4"/>
                  </a:cubicBezTo>
                  <a:cubicBezTo>
                    <a:pt x="2936" y="4"/>
                    <a:pt x="2936" y="5"/>
                    <a:pt x="2936" y="6"/>
                  </a:cubicBezTo>
                  <a:close/>
                  <a:moveTo>
                    <a:pt x="2947" y="4"/>
                  </a:moveTo>
                  <a:cubicBezTo>
                    <a:pt x="2945" y="4"/>
                    <a:pt x="2946" y="0"/>
                    <a:pt x="2948" y="1"/>
                  </a:cubicBezTo>
                  <a:cubicBezTo>
                    <a:pt x="2948" y="3"/>
                    <a:pt x="2947" y="3"/>
                    <a:pt x="2947" y="4"/>
                  </a:cubicBezTo>
                  <a:close/>
                  <a:moveTo>
                    <a:pt x="2951" y="4"/>
                  </a:moveTo>
                  <a:cubicBezTo>
                    <a:pt x="2951" y="3"/>
                    <a:pt x="2951" y="3"/>
                    <a:pt x="2951" y="3"/>
                  </a:cubicBezTo>
                  <a:cubicBezTo>
                    <a:pt x="2952" y="3"/>
                    <a:pt x="2953" y="3"/>
                    <a:pt x="2953" y="4"/>
                  </a:cubicBezTo>
                  <a:lnTo>
                    <a:pt x="2951" y="4"/>
                  </a:lnTo>
                  <a:close/>
                  <a:moveTo>
                    <a:pt x="2974" y="5"/>
                  </a:moveTo>
                  <a:cubicBezTo>
                    <a:pt x="2972" y="3"/>
                    <a:pt x="2976" y="7"/>
                    <a:pt x="2974" y="5"/>
                  </a:cubicBezTo>
                  <a:close/>
                  <a:moveTo>
                    <a:pt x="3025" y="1"/>
                  </a:moveTo>
                  <a:cubicBezTo>
                    <a:pt x="3025" y="0"/>
                    <a:pt x="3026" y="0"/>
                    <a:pt x="3027" y="0"/>
                  </a:cubicBezTo>
                  <a:cubicBezTo>
                    <a:pt x="3027" y="1"/>
                    <a:pt x="3026" y="1"/>
                    <a:pt x="3025" y="1"/>
                  </a:cubicBezTo>
                  <a:close/>
                  <a:moveTo>
                    <a:pt x="3029" y="2"/>
                  </a:moveTo>
                  <a:cubicBezTo>
                    <a:pt x="3029" y="0"/>
                    <a:pt x="3031" y="2"/>
                    <a:pt x="3029" y="2"/>
                  </a:cubicBezTo>
                  <a:close/>
                  <a:moveTo>
                    <a:pt x="3040" y="5"/>
                  </a:moveTo>
                  <a:cubicBezTo>
                    <a:pt x="3040" y="5"/>
                    <a:pt x="3040" y="5"/>
                    <a:pt x="3041" y="5"/>
                  </a:cubicBezTo>
                  <a:cubicBezTo>
                    <a:pt x="3041" y="7"/>
                    <a:pt x="3038" y="6"/>
                    <a:pt x="3040" y="5"/>
                  </a:cubicBezTo>
                  <a:close/>
                  <a:moveTo>
                    <a:pt x="3042" y="6"/>
                  </a:moveTo>
                  <a:cubicBezTo>
                    <a:pt x="3042" y="5"/>
                    <a:pt x="3045" y="7"/>
                    <a:pt x="3042" y="6"/>
                  </a:cubicBezTo>
                  <a:close/>
                  <a:moveTo>
                    <a:pt x="3061" y="2"/>
                  </a:moveTo>
                  <a:cubicBezTo>
                    <a:pt x="3063" y="1"/>
                    <a:pt x="3060" y="4"/>
                    <a:pt x="3061" y="2"/>
                  </a:cubicBezTo>
                  <a:close/>
                  <a:moveTo>
                    <a:pt x="3082" y="6"/>
                  </a:moveTo>
                  <a:cubicBezTo>
                    <a:pt x="3080" y="4"/>
                    <a:pt x="3079" y="7"/>
                    <a:pt x="3077" y="7"/>
                  </a:cubicBezTo>
                  <a:cubicBezTo>
                    <a:pt x="3077" y="3"/>
                    <a:pt x="3080" y="5"/>
                    <a:pt x="3083" y="4"/>
                  </a:cubicBezTo>
                  <a:cubicBezTo>
                    <a:pt x="3082" y="4"/>
                    <a:pt x="3082" y="5"/>
                    <a:pt x="3082" y="6"/>
                  </a:cubicBezTo>
                  <a:close/>
                  <a:moveTo>
                    <a:pt x="3093" y="4"/>
                  </a:moveTo>
                  <a:cubicBezTo>
                    <a:pt x="3091" y="4"/>
                    <a:pt x="3092" y="0"/>
                    <a:pt x="3094" y="1"/>
                  </a:cubicBezTo>
                  <a:cubicBezTo>
                    <a:pt x="3094" y="3"/>
                    <a:pt x="3093" y="3"/>
                    <a:pt x="3093" y="4"/>
                  </a:cubicBezTo>
                  <a:close/>
                  <a:moveTo>
                    <a:pt x="3097" y="4"/>
                  </a:moveTo>
                  <a:cubicBezTo>
                    <a:pt x="3097" y="3"/>
                    <a:pt x="3097" y="3"/>
                    <a:pt x="3097" y="3"/>
                  </a:cubicBezTo>
                  <a:cubicBezTo>
                    <a:pt x="3098" y="3"/>
                    <a:pt x="3099" y="3"/>
                    <a:pt x="3099" y="4"/>
                  </a:cubicBezTo>
                  <a:lnTo>
                    <a:pt x="3097" y="4"/>
                  </a:lnTo>
                  <a:close/>
                  <a:moveTo>
                    <a:pt x="3120" y="5"/>
                  </a:moveTo>
                  <a:cubicBezTo>
                    <a:pt x="3118" y="3"/>
                    <a:pt x="3121" y="7"/>
                    <a:pt x="3120" y="5"/>
                  </a:cubicBezTo>
                  <a:close/>
                  <a:moveTo>
                    <a:pt x="3171" y="1"/>
                  </a:moveTo>
                  <a:cubicBezTo>
                    <a:pt x="3171" y="0"/>
                    <a:pt x="3172" y="0"/>
                    <a:pt x="3173" y="0"/>
                  </a:cubicBezTo>
                  <a:cubicBezTo>
                    <a:pt x="3172" y="1"/>
                    <a:pt x="3172" y="1"/>
                    <a:pt x="3171" y="1"/>
                  </a:cubicBezTo>
                  <a:close/>
                  <a:moveTo>
                    <a:pt x="3174" y="2"/>
                  </a:moveTo>
                  <a:cubicBezTo>
                    <a:pt x="3175" y="0"/>
                    <a:pt x="3177" y="2"/>
                    <a:pt x="3174" y="2"/>
                  </a:cubicBezTo>
                  <a:close/>
                  <a:moveTo>
                    <a:pt x="3186" y="5"/>
                  </a:moveTo>
                  <a:cubicBezTo>
                    <a:pt x="3186" y="5"/>
                    <a:pt x="3186" y="5"/>
                    <a:pt x="3187" y="5"/>
                  </a:cubicBezTo>
                  <a:cubicBezTo>
                    <a:pt x="3187" y="7"/>
                    <a:pt x="3184" y="6"/>
                    <a:pt x="3186" y="5"/>
                  </a:cubicBezTo>
                  <a:close/>
                  <a:moveTo>
                    <a:pt x="3188" y="6"/>
                  </a:moveTo>
                  <a:cubicBezTo>
                    <a:pt x="3188" y="5"/>
                    <a:pt x="3191" y="7"/>
                    <a:pt x="3188" y="6"/>
                  </a:cubicBezTo>
                  <a:close/>
                  <a:moveTo>
                    <a:pt x="3207" y="2"/>
                  </a:moveTo>
                  <a:cubicBezTo>
                    <a:pt x="3209" y="1"/>
                    <a:pt x="3206" y="4"/>
                    <a:pt x="3207" y="2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25" name="矩形 124"/>
          <p:cNvSpPr/>
          <p:nvPr/>
        </p:nvSpPr>
        <p:spPr>
          <a:xfrm>
            <a:off x="251520" y="3075806"/>
            <a:ext cx="4528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0" y="0"/>
            <a:ext cx="140364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8" name="Text Box 7"/>
          <p:cNvSpPr txBox="1">
            <a:spLocks noChangeArrowheads="1"/>
          </p:cNvSpPr>
          <p:nvPr/>
        </p:nvSpPr>
        <p:spPr bwMode="auto">
          <a:xfrm>
            <a:off x="0" y="0"/>
            <a:ext cx="27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1"/>
                </a:solidFill>
                <a:latin typeface="Book Antiqua" pitchFamily="18" charset="0"/>
                <a:ea typeface="Meiryo" pitchFamily="34" charset="-128"/>
                <a:cs typeface="Meiryo" pitchFamily="34" charset="-128"/>
              </a:rPr>
              <a:t>Practices</a:t>
            </a:r>
            <a:endParaRPr lang="zh-CN" altLang="zh-CN" sz="2000" b="1" dirty="0">
              <a:solidFill>
                <a:schemeClr val="bg1"/>
              </a:solidFill>
              <a:latin typeface="Book Antiqua" pitchFamily="18" charset="0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129" name="神探夏洛克第三季02   卷福婚礼祝词。_高清.[SplitIt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627534"/>
            <a:ext cx="5184576" cy="3834426"/>
          </a:xfrm>
          <a:prstGeom prst="rect">
            <a:avLst/>
          </a:prstGeom>
        </p:spPr>
      </p:pic>
      <p:pic>
        <p:nvPicPr>
          <p:cNvPr id="2050" name="Picture 2" descr="C:\Users\Amber\Desktop\timg (3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131590"/>
            <a:ext cx="5189766" cy="2880320"/>
          </a:xfrm>
          <a:prstGeom prst="rect">
            <a:avLst/>
          </a:prstGeom>
          <a:noFill/>
        </p:spPr>
      </p:pic>
      <p:sp>
        <p:nvSpPr>
          <p:cNvPr id="131" name="矩形 130"/>
          <p:cNvSpPr/>
          <p:nvPr/>
        </p:nvSpPr>
        <p:spPr>
          <a:xfrm>
            <a:off x="6948264" y="1347614"/>
            <a:ext cx="17281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Sherlock Holmes </a:t>
            </a:r>
          </a:p>
          <a:p>
            <a:endParaRPr lang="en-US" altLang="zh-CN" i="1" dirty="0" smtClean="0"/>
          </a:p>
          <a:p>
            <a:r>
              <a:rPr lang="en-US" altLang="zh-CN" sz="3200" i="1" dirty="0" err="1" smtClean="0"/>
              <a:t>WeddingToast</a:t>
            </a:r>
            <a:r>
              <a:rPr lang="en-US" altLang="zh-CN" sz="3200" i="1" dirty="0" smtClean="0"/>
              <a:t> </a:t>
            </a:r>
          </a:p>
          <a:p>
            <a:endParaRPr lang="zh-CN" altLang="en-US" sz="3200" i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1115616" y="62753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BBC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34" name="Freeform 450"/>
          <p:cNvSpPr>
            <a:spLocks noChangeArrowheads="1"/>
          </p:cNvSpPr>
          <p:nvPr/>
        </p:nvSpPr>
        <p:spPr bwMode="auto">
          <a:xfrm>
            <a:off x="251520" y="699542"/>
            <a:ext cx="518370" cy="518270"/>
          </a:xfrm>
          <a:custGeom>
            <a:avLst/>
            <a:gdLst>
              <a:gd name="T0" fmla="*/ 1952 w 1953"/>
              <a:gd name="T1" fmla="*/ 976 h 1953"/>
              <a:gd name="T2" fmla="*/ 1952 w 1953"/>
              <a:gd name="T3" fmla="*/ 976 h 1953"/>
              <a:gd name="T4" fmla="*/ 976 w 1953"/>
              <a:gd name="T5" fmla="*/ 0 h 1953"/>
              <a:gd name="T6" fmla="*/ 0 w 1953"/>
              <a:gd name="T7" fmla="*/ 976 h 1953"/>
              <a:gd name="T8" fmla="*/ 976 w 1953"/>
              <a:gd name="T9" fmla="*/ 1952 h 1953"/>
              <a:gd name="T10" fmla="*/ 1952 w 1953"/>
              <a:gd name="T11" fmla="*/ 976 h 1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53" h="1953">
                <a:moveTo>
                  <a:pt x="1952" y="976"/>
                </a:moveTo>
                <a:lnTo>
                  <a:pt x="1952" y="976"/>
                </a:lnTo>
                <a:cubicBezTo>
                  <a:pt x="1952" y="437"/>
                  <a:pt x="1515" y="0"/>
                  <a:pt x="976" y="0"/>
                </a:cubicBezTo>
                <a:cubicBezTo>
                  <a:pt x="437" y="0"/>
                  <a:pt x="0" y="437"/>
                  <a:pt x="0" y="976"/>
                </a:cubicBezTo>
                <a:cubicBezTo>
                  <a:pt x="0" y="1515"/>
                  <a:pt x="437" y="1952"/>
                  <a:pt x="976" y="1952"/>
                </a:cubicBezTo>
                <a:cubicBezTo>
                  <a:pt x="1515" y="1952"/>
                  <a:pt x="1952" y="1515"/>
                  <a:pt x="1952" y="97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02</a:t>
            </a:r>
            <a:endParaRPr lang="id-ID" altLang="zh-CN" sz="2400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5652120" y="0"/>
            <a:ext cx="3491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0000"/>
                </a:solidFill>
                <a:cs typeface="Arial" pitchFamily="34" charset="0"/>
              </a:rPr>
              <a:t>Error Finding Game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9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9"/>
                </p:tgtEl>
              </p:cMediaNode>
            </p:video>
          </p:childTnLst>
        </p:cTn>
      </p:par>
    </p:tnLst>
    <p:bldLst>
      <p:bldP spid="1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椭圆 126"/>
          <p:cNvSpPr/>
          <p:nvPr/>
        </p:nvSpPr>
        <p:spPr>
          <a:xfrm>
            <a:off x="5940152" y="3507854"/>
            <a:ext cx="1872208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3635896" y="4155926"/>
            <a:ext cx="1296144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40364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4731990"/>
            <a:ext cx="9144001" cy="411510"/>
            <a:chOff x="-3175" y="3186116"/>
            <a:chExt cx="12203113" cy="490538"/>
          </a:xfrm>
        </p:grpSpPr>
        <p:sp>
          <p:nvSpPr>
            <p:cNvPr id="4" name="Freeform 721"/>
            <p:cNvSpPr>
              <a:spLocks/>
            </p:cNvSpPr>
            <p:nvPr/>
          </p:nvSpPr>
          <p:spPr bwMode="auto">
            <a:xfrm>
              <a:off x="3270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Oval 722"/>
            <p:cNvSpPr>
              <a:spLocks noChangeArrowheads="1"/>
            </p:cNvSpPr>
            <p:nvPr/>
          </p:nvSpPr>
          <p:spPr bwMode="auto">
            <a:xfrm>
              <a:off x="3841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723"/>
            <p:cNvSpPr>
              <a:spLocks/>
            </p:cNvSpPr>
            <p:nvPr/>
          </p:nvSpPr>
          <p:spPr bwMode="auto">
            <a:xfrm>
              <a:off x="44450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724"/>
            <p:cNvSpPr>
              <a:spLocks/>
            </p:cNvSpPr>
            <p:nvPr/>
          </p:nvSpPr>
          <p:spPr bwMode="auto">
            <a:xfrm>
              <a:off x="32385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Oval 725"/>
            <p:cNvSpPr>
              <a:spLocks noChangeArrowheads="1"/>
            </p:cNvSpPr>
            <p:nvPr/>
          </p:nvSpPr>
          <p:spPr bwMode="auto">
            <a:xfrm>
              <a:off x="3810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Oval 726"/>
            <p:cNvSpPr>
              <a:spLocks noChangeArrowheads="1"/>
            </p:cNvSpPr>
            <p:nvPr/>
          </p:nvSpPr>
          <p:spPr bwMode="auto">
            <a:xfrm>
              <a:off x="8826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Oval 727"/>
            <p:cNvSpPr>
              <a:spLocks noChangeArrowheads="1"/>
            </p:cNvSpPr>
            <p:nvPr/>
          </p:nvSpPr>
          <p:spPr bwMode="auto">
            <a:xfrm>
              <a:off x="935038" y="3194054"/>
              <a:ext cx="15875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728"/>
            <p:cNvSpPr>
              <a:spLocks/>
            </p:cNvSpPr>
            <p:nvPr/>
          </p:nvSpPr>
          <p:spPr bwMode="auto">
            <a:xfrm>
              <a:off x="1000125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729"/>
            <p:cNvSpPr>
              <a:spLocks/>
            </p:cNvSpPr>
            <p:nvPr/>
          </p:nvSpPr>
          <p:spPr bwMode="auto">
            <a:xfrm>
              <a:off x="87788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Oval 730"/>
            <p:cNvSpPr>
              <a:spLocks noChangeArrowheads="1"/>
            </p:cNvSpPr>
            <p:nvPr/>
          </p:nvSpPr>
          <p:spPr bwMode="auto">
            <a:xfrm>
              <a:off x="935038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731"/>
            <p:cNvSpPr>
              <a:spLocks/>
            </p:cNvSpPr>
            <p:nvPr/>
          </p:nvSpPr>
          <p:spPr bwMode="auto">
            <a:xfrm>
              <a:off x="14382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Oval 732"/>
            <p:cNvSpPr>
              <a:spLocks noChangeArrowheads="1"/>
            </p:cNvSpPr>
            <p:nvPr/>
          </p:nvSpPr>
          <p:spPr bwMode="auto">
            <a:xfrm>
              <a:off x="149066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733"/>
            <p:cNvSpPr>
              <a:spLocks/>
            </p:cNvSpPr>
            <p:nvPr/>
          </p:nvSpPr>
          <p:spPr bwMode="auto">
            <a:xfrm>
              <a:off x="15557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734"/>
            <p:cNvSpPr>
              <a:spLocks/>
            </p:cNvSpPr>
            <p:nvPr/>
          </p:nvSpPr>
          <p:spPr bwMode="auto">
            <a:xfrm>
              <a:off x="143351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Oval 735"/>
            <p:cNvSpPr>
              <a:spLocks noChangeArrowheads="1"/>
            </p:cNvSpPr>
            <p:nvPr/>
          </p:nvSpPr>
          <p:spPr bwMode="auto">
            <a:xfrm>
              <a:off x="1487488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Oval 736"/>
            <p:cNvSpPr>
              <a:spLocks noChangeArrowheads="1"/>
            </p:cNvSpPr>
            <p:nvPr/>
          </p:nvSpPr>
          <p:spPr bwMode="auto">
            <a:xfrm>
              <a:off x="1992313" y="3273429"/>
              <a:ext cx="15875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737"/>
            <p:cNvSpPr>
              <a:spLocks/>
            </p:cNvSpPr>
            <p:nvPr/>
          </p:nvSpPr>
          <p:spPr bwMode="auto">
            <a:xfrm>
              <a:off x="2046288" y="3194054"/>
              <a:ext cx="11113" cy="14288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738"/>
            <p:cNvSpPr>
              <a:spLocks/>
            </p:cNvSpPr>
            <p:nvPr/>
          </p:nvSpPr>
          <p:spPr bwMode="auto">
            <a:xfrm>
              <a:off x="2106613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739"/>
            <p:cNvSpPr>
              <a:spLocks/>
            </p:cNvSpPr>
            <p:nvPr/>
          </p:nvSpPr>
          <p:spPr bwMode="auto">
            <a:xfrm>
              <a:off x="19891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Oval 740"/>
            <p:cNvSpPr>
              <a:spLocks noChangeArrowheads="1"/>
            </p:cNvSpPr>
            <p:nvPr/>
          </p:nvSpPr>
          <p:spPr bwMode="auto">
            <a:xfrm>
              <a:off x="2041525" y="3328991"/>
              <a:ext cx="1270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741"/>
            <p:cNvSpPr>
              <a:spLocks/>
            </p:cNvSpPr>
            <p:nvPr/>
          </p:nvSpPr>
          <p:spPr bwMode="auto">
            <a:xfrm>
              <a:off x="25447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742"/>
            <p:cNvSpPr>
              <a:spLocks/>
            </p:cNvSpPr>
            <p:nvPr/>
          </p:nvSpPr>
          <p:spPr bwMode="auto">
            <a:xfrm>
              <a:off x="2601913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743"/>
            <p:cNvSpPr>
              <a:spLocks/>
            </p:cNvSpPr>
            <p:nvPr/>
          </p:nvSpPr>
          <p:spPr bwMode="auto">
            <a:xfrm>
              <a:off x="2662238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744"/>
            <p:cNvSpPr>
              <a:spLocks/>
            </p:cNvSpPr>
            <p:nvPr/>
          </p:nvSpPr>
          <p:spPr bwMode="auto">
            <a:xfrm>
              <a:off x="2544763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Oval 745"/>
            <p:cNvSpPr>
              <a:spLocks noChangeArrowheads="1"/>
            </p:cNvSpPr>
            <p:nvPr/>
          </p:nvSpPr>
          <p:spPr bwMode="auto">
            <a:xfrm>
              <a:off x="259715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Oval 746"/>
            <p:cNvSpPr>
              <a:spLocks noChangeArrowheads="1"/>
            </p:cNvSpPr>
            <p:nvPr/>
          </p:nvSpPr>
          <p:spPr bwMode="auto">
            <a:xfrm>
              <a:off x="309880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Oval 747"/>
            <p:cNvSpPr>
              <a:spLocks noChangeArrowheads="1"/>
            </p:cNvSpPr>
            <p:nvPr/>
          </p:nvSpPr>
          <p:spPr bwMode="auto">
            <a:xfrm>
              <a:off x="3155950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748"/>
            <p:cNvSpPr>
              <a:spLocks/>
            </p:cNvSpPr>
            <p:nvPr/>
          </p:nvSpPr>
          <p:spPr bwMode="auto">
            <a:xfrm>
              <a:off x="32178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749"/>
            <p:cNvSpPr>
              <a:spLocks/>
            </p:cNvSpPr>
            <p:nvPr/>
          </p:nvSpPr>
          <p:spPr bwMode="auto">
            <a:xfrm>
              <a:off x="3098800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3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Oval 750"/>
            <p:cNvSpPr>
              <a:spLocks noChangeArrowheads="1"/>
            </p:cNvSpPr>
            <p:nvPr/>
          </p:nvSpPr>
          <p:spPr bwMode="auto">
            <a:xfrm>
              <a:off x="3152775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751"/>
            <p:cNvSpPr>
              <a:spLocks/>
            </p:cNvSpPr>
            <p:nvPr/>
          </p:nvSpPr>
          <p:spPr bwMode="auto">
            <a:xfrm>
              <a:off x="36544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Oval 752"/>
            <p:cNvSpPr>
              <a:spLocks noChangeArrowheads="1"/>
            </p:cNvSpPr>
            <p:nvPr/>
          </p:nvSpPr>
          <p:spPr bwMode="auto">
            <a:xfrm>
              <a:off x="37115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753"/>
            <p:cNvSpPr>
              <a:spLocks/>
            </p:cNvSpPr>
            <p:nvPr/>
          </p:nvSpPr>
          <p:spPr bwMode="auto">
            <a:xfrm>
              <a:off x="37734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754"/>
            <p:cNvSpPr>
              <a:spLocks/>
            </p:cNvSpPr>
            <p:nvPr/>
          </p:nvSpPr>
          <p:spPr bwMode="auto">
            <a:xfrm>
              <a:off x="365125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Oval 755"/>
            <p:cNvSpPr>
              <a:spLocks noChangeArrowheads="1"/>
            </p:cNvSpPr>
            <p:nvPr/>
          </p:nvSpPr>
          <p:spPr bwMode="auto">
            <a:xfrm>
              <a:off x="37084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Oval 756"/>
            <p:cNvSpPr>
              <a:spLocks noChangeArrowheads="1"/>
            </p:cNvSpPr>
            <p:nvPr/>
          </p:nvSpPr>
          <p:spPr bwMode="auto">
            <a:xfrm>
              <a:off x="42100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Oval 757"/>
            <p:cNvSpPr>
              <a:spLocks noChangeArrowheads="1"/>
            </p:cNvSpPr>
            <p:nvPr/>
          </p:nvSpPr>
          <p:spPr bwMode="auto">
            <a:xfrm>
              <a:off x="4264025" y="3194054"/>
              <a:ext cx="14288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758"/>
            <p:cNvSpPr>
              <a:spLocks/>
            </p:cNvSpPr>
            <p:nvPr/>
          </p:nvSpPr>
          <p:spPr bwMode="auto">
            <a:xfrm>
              <a:off x="4327525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759"/>
            <p:cNvSpPr>
              <a:spLocks/>
            </p:cNvSpPr>
            <p:nvPr/>
          </p:nvSpPr>
          <p:spPr bwMode="auto">
            <a:xfrm>
              <a:off x="420687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Oval 760"/>
            <p:cNvSpPr>
              <a:spLocks noChangeArrowheads="1"/>
            </p:cNvSpPr>
            <p:nvPr/>
          </p:nvSpPr>
          <p:spPr bwMode="auto">
            <a:xfrm>
              <a:off x="4264025" y="3328991"/>
              <a:ext cx="635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761"/>
            <p:cNvSpPr>
              <a:spLocks/>
            </p:cNvSpPr>
            <p:nvPr/>
          </p:nvSpPr>
          <p:spPr bwMode="auto">
            <a:xfrm>
              <a:off x="47656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Oval 762"/>
            <p:cNvSpPr>
              <a:spLocks noChangeArrowheads="1"/>
            </p:cNvSpPr>
            <p:nvPr/>
          </p:nvSpPr>
          <p:spPr bwMode="auto">
            <a:xfrm>
              <a:off x="4818063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763"/>
            <p:cNvSpPr>
              <a:spLocks/>
            </p:cNvSpPr>
            <p:nvPr/>
          </p:nvSpPr>
          <p:spPr bwMode="auto">
            <a:xfrm>
              <a:off x="48831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764"/>
            <p:cNvSpPr>
              <a:spLocks/>
            </p:cNvSpPr>
            <p:nvPr/>
          </p:nvSpPr>
          <p:spPr bwMode="auto">
            <a:xfrm>
              <a:off x="476091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765"/>
            <p:cNvSpPr>
              <a:spLocks/>
            </p:cNvSpPr>
            <p:nvPr/>
          </p:nvSpPr>
          <p:spPr bwMode="auto">
            <a:xfrm>
              <a:off x="4814888" y="3328991"/>
              <a:ext cx="11113" cy="9525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Oval 766"/>
            <p:cNvSpPr>
              <a:spLocks noChangeArrowheads="1"/>
            </p:cNvSpPr>
            <p:nvPr/>
          </p:nvSpPr>
          <p:spPr bwMode="auto">
            <a:xfrm>
              <a:off x="5321300" y="3273429"/>
              <a:ext cx="14288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Oval 767"/>
            <p:cNvSpPr>
              <a:spLocks noChangeArrowheads="1"/>
            </p:cNvSpPr>
            <p:nvPr/>
          </p:nvSpPr>
          <p:spPr bwMode="auto">
            <a:xfrm>
              <a:off x="5373688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768"/>
            <p:cNvSpPr>
              <a:spLocks/>
            </p:cNvSpPr>
            <p:nvPr/>
          </p:nvSpPr>
          <p:spPr bwMode="auto">
            <a:xfrm>
              <a:off x="5434013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769"/>
            <p:cNvSpPr>
              <a:spLocks/>
            </p:cNvSpPr>
            <p:nvPr/>
          </p:nvSpPr>
          <p:spPr bwMode="auto">
            <a:xfrm>
              <a:off x="53165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770"/>
            <p:cNvSpPr>
              <a:spLocks/>
            </p:cNvSpPr>
            <p:nvPr/>
          </p:nvSpPr>
          <p:spPr bwMode="auto">
            <a:xfrm>
              <a:off x="5370513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771"/>
            <p:cNvSpPr>
              <a:spLocks/>
            </p:cNvSpPr>
            <p:nvPr/>
          </p:nvSpPr>
          <p:spPr bwMode="auto">
            <a:xfrm>
              <a:off x="58721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772"/>
            <p:cNvSpPr>
              <a:spLocks/>
            </p:cNvSpPr>
            <p:nvPr/>
          </p:nvSpPr>
          <p:spPr bwMode="auto">
            <a:xfrm>
              <a:off x="5929313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773"/>
            <p:cNvSpPr>
              <a:spLocks/>
            </p:cNvSpPr>
            <p:nvPr/>
          </p:nvSpPr>
          <p:spPr bwMode="auto">
            <a:xfrm>
              <a:off x="5989638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774"/>
            <p:cNvSpPr>
              <a:spLocks/>
            </p:cNvSpPr>
            <p:nvPr/>
          </p:nvSpPr>
          <p:spPr bwMode="auto">
            <a:xfrm>
              <a:off x="587216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Oval 775"/>
            <p:cNvSpPr>
              <a:spLocks noChangeArrowheads="1"/>
            </p:cNvSpPr>
            <p:nvPr/>
          </p:nvSpPr>
          <p:spPr bwMode="auto">
            <a:xfrm>
              <a:off x="5924550" y="3328991"/>
              <a:ext cx="1270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Oval 776"/>
            <p:cNvSpPr>
              <a:spLocks noChangeArrowheads="1"/>
            </p:cNvSpPr>
            <p:nvPr/>
          </p:nvSpPr>
          <p:spPr bwMode="auto">
            <a:xfrm>
              <a:off x="6427788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777"/>
            <p:cNvSpPr>
              <a:spLocks/>
            </p:cNvSpPr>
            <p:nvPr/>
          </p:nvSpPr>
          <p:spPr bwMode="auto">
            <a:xfrm>
              <a:off x="6484938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778"/>
            <p:cNvSpPr>
              <a:spLocks/>
            </p:cNvSpPr>
            <p:nvPr/>
          </p:nvSpPr>
          <p:spPr bwMode="auto">
            <a:xfrm>
              <a:off x="65452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779"/>
            <p:cNvSpPr>
              <a:spLocks/>
            </p:cNvSpPr>
            <p:nvPr/>
          </p:nvSpPr>
          <p:spPr bwMode="auto">
            <a:xfrm>
              <a:off x="6427788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Oval 780"/>
            <p:cNvSpPr>
              <a:spLocks noChangeArrowheads="1"/>
            </p:cNvSpPr>
            <p:nvPr/>
          </p:nvSpPr>
          <p:spPr bwMode="auto">
            <a:xfrm>
              <a:off x="6480175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781"/>
            <p:cNvSpPr>
              <a:spLocks/>
            </p:cNvSpPr>
            <p:nvPr/>
          </p:nvSpPr>
          <p:spPr bwMode="auto">
            <a:xfrm>
              <a:off x="69818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Oval 782"/>
            <p:cNvSpPr>
              <a:spLocks noChangeArrowheads="1"/>
            </p:cNvSpPr>
            <p:nvPr/>
          </p:nvSpPr>
          <p:spPr bwMode="auto">
            <a:xfrm>
              <a:off x="7038975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783"/>
            <p:cNvSpPr>
              <a:spLocks/>
            </p:cNvSpPr>
            <p:nvPr/>
          </p:nvSpPr>
          <p:spPr bwMode="auto">
            <a:xfrm>
              <a:off x="71008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784"/>
            <p:cNvSpPr>
              <a:spLocks/>
            </p:cNvSpPr>
            <p:nvPr/>
          </p:nvSpPr>
          <p:spPr bwMode="auto">
            <a:xfrm>
              <a:off x="6978650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Oval 785"/>
            <p:cNvSpPr>
              <a:spLocks noChangeArrowheads="1"/>
            </p:cNvSpPr>
            <p:nvPr/>
          </p:nvSpPr>
          <p:spPr bwMode="auto">
            <a:xfrm>
              <a:off x="70358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Oval 786"/>
            <p:cNvSpPr>
              <a:spLocks noChangeArrowheads="1"/>
            </p:cNvSpPr>
            <p:nvPr/>
          </p:nvSpPr>
          <p:spPr bwMode="auto">
            <a:xfrm>
              <a:off x="75374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Oval 787"/>
            <p:cNvSpPr>
              <a:spLocks noChangeArrowheads="1"/>
            </p:cNvSpPr>
            <p:nvPr/>
          </p:nvSpPr>
          <p:spPr bwMode="auto">
            <a:xfrm>
              <a:off x="7591425" y="3194054"/>
              <a:ext cx="14288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88"/>
            <p:cNvSpPr>
              <a:spLocks/>
            </p:cNvSpPr>
            <p:nvPr/>
          </p:nvSpPr>
          <p:spPr bwMode="auto">
            <a:xfrm>
              <a:off x="7656513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89"/>
            <p:cNvSpPr>
              <a:spLocks/>
            </p:cNvSpPr>
            <p:nvPr/>
          </p:nvSpPr>
          <p:spPr bwMode="auto">
            <a:xfrm>
              <a:off x="753427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Oval 790"/>
            <p:cNvSpPr>
              <a:spLocks noChangeArrowheads="1"/>
            </p:cNvSpPr>
            <p:nvPr/>
          </p:nvSpPr>
          <p:spPr bwMode="auto">
            <a:xfrm>
              <a:off x="7591425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91"/>
            <p:cNvSpPr>
              <a:spLocks/>
            </p:cNvSpPr>
            <p:nvPr/>
          </p:nvSpPr>
          <p:spPr bwMode="auto">
            <a:xfrm>
              <a:off x="80930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Oval 792"/>
            <p:cNvSpPr>
              <a:spLocks noChangeArrowheads="1"/>
            </p:cNvSpPr>
            <p:nvPr/>
          </p:nvSpPr>
          <p:spPr bwMode="auto">
            <a:xfrm>
              <a:off x="8147050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93"/>
            <p:cNvSpPr>
              <a:spLocks/>
            </p:cNvSpPr>
            <p:nvPr/>
          </p:nvSpPr>
          <p:spPr bwMode="auto">
            <a:xfrm>
              <a:off x="82105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94"/>
            <p:cNvSpPr>
              <a:spLocks/>
            </p:cNvSpPr>
            <p:nvPr/>
          </p:nvSpPr>
          <p:spPr bwMode="auto">
            <a:xfrm>
              <a:off x="808990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Oval 795"/>
            <p:cNvSpPr>
              <a:spLocks noChangeArrowheads="1"/>
            </p:cNvSpPr>
            <p:nvPr/>
          </p:nvSpPr>
          <p:spPr bwMode="auto">
            <a:xfrm>
              <a:off x="8147050" y="3328991"/>
              <a:ext cx="635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Oval 796"/>
            <p:cNvSpPr>
              <a:spLocks noChangeArrowheads="1"/>
            </p:cNvSpPr>
            <p:nvPr/>
          </p:nvSpPr>
          <p:spPr bwMode="auto">
            <a:xfrm>
              <a:off x="8648700" y="3273429"/>
              <a:ext cx="14288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Oval 797"/>
            <p:cNvSpPr>
              <a:spLocks noChangeArrowheads="1"/>
            </p:cNvSpPr>
            <p:nvPr/>
          </p:nvSpPr>
          <p:spPr bwMode="auto">
            <a:xfrm>
              <a:off x="8701088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798"/>
            <p:cNvSpPr>
              <a:spLocks/>
            </p:cNvSpPr>
            <p:nvPr/>
          </p:nvSpPr>
          <p:spPr bwMode="auto">
            <a:xfrm>
              <a:off x="8763000" y="3289304"/>
              <a:ext cx="14288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799"/>
            <p:cNvSpPr>
              <a:spLocks/>
            </p:cNvSpPr>
            <p:nvPr/>
          </p:nvSpPr>
          <p:spPr bwMode="auto">
            <a:xfrm>
              <a:off x="86439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00"/>
            <p:cNvSpPr>
              <a:spLocks/>
            </p:cNvSpPr>
            <p:nvPr/>
          </p:nvSpPr>
          <p:spPr bwMode="auto">
            <a:xfrm>
              <a:off x="8697913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01"/>
            <p:cNvSpPr>
              <a:spLocks/>
            </p:cNvSpPr>
            <p:nvPr/>
          </p:nvSpPr>
          <p:spPr bwMode="auto">
            <a:xfrm>
              <a:off x="91995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Oval 802"/>
            <p:cNvSpPr>
              <a:spLocks noChangeArrowheads="1"/>
            </p:cNvSpPr>
            <p:nvPr/>
          </p:nvSpPr>
          <p:spPr bwMode="auto">
            <a:xfrm>
              <a:off x="925671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03"/>
            <p:cNvSpPr>
              <a:spLocks/>
            </p:cNvSpPr>
            <p:nvPr/>
          </p:nvSpPr>
          <p:spPr bwMode="auto">
            <a:xfrm>
              <a:off x="9317038" y="3289304"/>
              <a:ext cx="12700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04"/>
            <p:cNvSpPr>
              <a:spLocks/>
            </p:cNvSpPr>
            <p:nvPr/>
          </p:nvSpPr>
          <p:spPr bwMode="auto">
            <a:xfrm>
              <a:off x="919956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Oval 805"/>
            <p:cNvSpPr>
              <a:spLocks noChangeArrowheads="1"/>
            </p:cNvSpPr>
            <p:nvPr/>
          </p:nvSpPr>
          <p:spPr bwMode="auto">
            <a:xfrm>
              <a:off x="9253538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Oval 806"/>
            <p:cNvSpPr>
              <a:spLocks noChangeArrowheads="1"/>
            </p:cNvSpPr>
            <p:nvPr/>
          </p:nvSpPr>
          <p:spPr bwMode="auto">
            <a:xfrm>
              <a:off x="9755188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07"/>
            <p:cNvSpPr>
              <a:spLocks/>
            </p:cNvSpPr>
            <p:nvPr/>
          </p:nvSpPr>
          <p:spPr bwMode="auto">
            <a:xfrm>
              <a:off x="9812338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808"/>
            <p:cNvSpPr>
              <a:spLocks/>
            </p:cNvSpPr>
            <p:nvPr/>
          </p:nvSpPr>
          <p:spPr bwMode="auto">
            <a:xfrm>
              <a:off x="98726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809"/>
            <p:cNvSpPr>
              <a:spLocks/>
            </p:cNvSpPr>
            <p:nvPr/>
          </p:nvSpPr>
          <p:spPr bwMode="auto">
            <a:xfrm>
              <a:off x="975518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Oval 810"/>
            <p:cNvSpPr>
              <a:spLocks noChangeArrowheads="1"/>
            </p:cNvSpPr>
            <p:nvPr/>
          </p:nvSpPr>
          <p:spPr bwMode="auto">
            <a:xfrm>
              <a:off x="9809163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811"/>
            <p:cNvSpPr>
              <a:spLocks/>
            </p:cNvSpPr>
            <p:nvPr/>
          </p:nvSpPr>
          <p:spPr bwMode="auto">
            <a:xfrm>
              <a:off x="1031081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Oval 812"/>
            <p:cNvSpPr>
              <a:spLocks noChangeArrowheads="1"/>
            </p:cNvSpPr>
            <p:nvPr/>
          </p:nvSpPr>
          <p:spPr bwMode="auto">
            <a:xfrm>
              <a:off x="1036796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813"/>
            <p:cNvSpPr>
              <a:spLocks/>
            </p:cNvSpPr>
            <p:nvPr/>
          </p:nvSpPr>
          <p:spPr bwMode="auto">
            <a:xfrm>
              <a:off x="104282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814"/>
            <p:cNvSpPr>
              <a:spLocks/>
            </p:cNvSpPr>
            <p:nvPr/>
          </p:nvSpPr>
          <p:spPr bwMode="auto">
            <a:xfrm>
              <a:off x="10306050" y="3424241"/>
              <a:ext cx="15875" cy="14288"/>
            </a:xfrm>
            <a:custGeom>
              <a:avLst/>
              <a:gdLst>
                <a:gd name="T0" fmla="*/ 1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1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815"/>
            <p:cNvSpPr>
              <a:spLocks/>
            </p:cNvSpPr>
            <p:nvPr/>
          </p:nvSpPr>
          <p:spPr bwMode="auto">
            <a:xfrm>
              <a:off x="10363200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Oval 816"/>
            <p:cNvSpPr>
              <a:spLocks noChangeArrowheads="1"/>
            </p:cNvSpPr>
            <p:nvPr/>
          </p:nvSpPr>
          <p:spPr bwMode="auto">
            <a:xfrm>
              <a:off x="10866438" y="3273429"/>
              <a:ext cx="17463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817"/>
            <p:cNvSpPr>
              <a:spLocks/>
            </p:cNvSpPr>
            <p:nvPr/>
          </p:nvSpPr>
          <p:spPr bwMode="auto">
            <a:xfrm>
              <a:off x="10918825" y="3194054"/>
              <a:ext cx="15875" cy="14288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2 h 3"/>
                <a:gd name="T4" fmla="*/ 2 w 4"/>
                <a:gd name="T5" fmla="*/ 0 h 3"/>
                <a:gd name="T6" fmla="*/ 0 w 4"/>
                <a:gd name="T7" fmla="*/ 2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818"/>
            <p:cNvSpPr>
              <a:spLocks/>
            </p:cNvSpPr>
            <p:nvPr/>
          </p:nvSpPr>
          <p:spPr bwMode="auto">
            <a:xfrm>
              <a:off x="10983913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819"/>
            <p:cNvSpPr>
              <a:spLocks/>
            </p:cNvSpPr>
            <p:nvPr/>
          </p:nvSpPr>
          <p:spPr bwMode="auto">
            <a:xfrm>
              <a:off x="10861675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Oval 820"/>
            <p:cNvSpPr>
              <a:spLocks noChangeArrowheads="1"/>
            </p:cNvSpPr>
            <p:nvPr/>
          </p:nvSpPr>
          <p:spPr bwMode="auto">
            <a:xfrm>
              <a:off x="10918825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Oval 821"/>
            <p:cNvSpPr>
              <a:spLocks noChangeArrowheads="1"/>
            </p:cNvSpPr>
            <p:nvPr/>
          </p:nvSpPr>
          <p:spPr bwMode="auto">
            <a:xfrm>
              <a:off x="11420475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Oval 822"/>
            <p:cNvSpPr>
              <a:spLocks noChangeArrowheads="1"/>
            </p:cNvSpPr>
            <p:nvPr/>
          </p:nvSpPr>
          <p:spPr bwMode="auto">
            <a:xfrm>
              <a:off x="11474450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823"/>
            <p:cNvSpPr>
              <a:spLocks/>
            </p:cNvSpPr>
            <p:nvPr/>
          </p:nvSpPr>
          <p:spPr bwMode="auto">
            <a:xfrm>
              <a:off x="1153953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824"/>
            <p:cNvSpPr>
              <a:spLocks/>
            </p:cNvSpPr>
            <p:nvPr/>
          </p:nvSpPr>
          <p:spPr bwMode="auto">
            <a:xfrm>
              <a:off x="1141730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Oval 825"/>
            <p:cNvSpPr>
              <a:spLocks noChangeArrowheads="1"/>
            </p:cNvSpPr>
            <p:nvPr/>
          </p:nvSpPr>
          <p:spPr bwMode="auto">
            <a:xfrm>
              <a:off x="11474450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826"/>
            <p:cNvSpPr>
              <a:spLocks/>
            </p:cNvSpPr>
            <p:nvPr/>
          </p:nvSpPr>
          <p:spPr bwMode="auto">
            <a:xfrm>
              <a:off x="11976100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5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Oval 827"/>
            <p:cNvSpPr>
              <a:spLocks noChangeArrowheads="1"/>
            </p:cNvSpPr>
            <p:nvPr/>
          </p:nvSpPr>
          <p:spPr bwMode="auto">
            <a:xfrm>
              <a:off x="120300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828"/>
            <p:cNvSpPr>
              <a:spLocks/>
            </p:cNvSpPr>
            <p:nvPr/>
          </p:nvSpPr>
          <p:spPr bwMode="auto">
            <a:xfrm>
              <a:off x="12090400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829"/>
            <p:cNvSpPr>
              <a:spLocks/>
            </p:cNvSpPr>
            <p:nvPr/>
          </p:nvSpPr>
          <p:spPr bwMode="auto">
            <a:xfrm>
              <a:off x="1197292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Oval 830"/>
            <p:cNvSpPr>
              <a:spLocks noChangeArrowheads="1"/>
            </p:cNvSpPr>
            <p:nvPr/>
          </p:nvSpPr>
          <p:spPr bwMode="auto">
            <a:xfrm>
              <a:off x="12025313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831"/>
            <p:cNvSpPr>
              <a:spLocks noEditPoints="1"/>
            </p:cNvSpPr>
            <p:nvPr/>
          </p:nvSpPr>
          <p:spPr bwMode="auto">
            <a:xfrm>
              <a:off x="-3175" y="3186116"/>
              <a:ext cx="12199938" cy="382588"/>
            </a:xfrm>
            <a:custGeom>
              <a:avLst/>
              <a:gdLst>
                <a:gd name="T0" fmla="*/ 3048 w 3208"/>
                <a:gd name="T1" fmla="*/ 53 h 88"/>
                <a:gd name="T2" fmla="*/ 2849 w 3208"/>
                <a:gd name="T3" fmla="*/ 40 h 88"/>
                <a:gd name="T4" fmla="*/ 2705 w 3208"/>
                <a:gd name="T5" fmla="*/ 54 h 88"/>
                <a:gd name="T6" fmla="*/ 2565 w 3208"/>
                <a:gd name="T7" fmla="*/ 37 h 88"/>
                <a:gd name="T8" fmla="*/ 2430 w 3208"/>
                <a:gd name="T9" fmla="*/ 36 h 88"/>
                <a:gd name="T10" fmla="*/ 2273 w 3208"/>
                <a:gd name="T11" fmla="*/ 11 h 88"/>
                <a:gd name="T12" fmla="*/ 2118 w 3208"/>
                <a:gd name="T13" fmla="*/ 0 h 88"/>
                <a:gd name="T14" fmla="*/ 1875 w 3208"/>
                <a:gd name="T15" fmla="*/ 52 h 88"/>
                <a:gd name="T16" fmla="*/ 1711 w 3208"/>
                <a:gd name="T17" fmla="*/ 51 h 88"/>
                <a:gd name="T18" fmla="*/ 1538 w 3208"/>
                <a:gd name="T19" fmla="*/ 44 h 88"/>
                <a:gd name="T20" fmla="*/ 1396 w 3208"/>
                <a:gd name="T21" fmla="*/ 51 h 88"/>
                <a:gd name="T22" fmla="*/ 1265 w 3208"/>
                <a:gd name="T23" fmla="*/ 42 h 88"/>
                <a:gd name="T24" fmla="*/ 1094 w 3208"/>
                <a:gd name="T25" fmla="*/ 24 h 88"/>
                <a:gd name="T26" fmla="*/ 979 w 3208"/>
                <a:gd name="T27" fmla="*/ 27 h 88"/>
                <a:gd name="T28" fmla="*/ 731 w 3208"/>
                <a:gd name="T29" fmla="*/ 69 h 88"/>
                <a:gd name="T30" fmla="*/ 573 w 3208"/>
                <a:gd name="T31" fmla="*/ 56 h 88"/>
                <a:gd name="T32" fmla="*/ 358 w 3208"/>
                <a:gd name="T33" fmla="*/ 68 h 88"/>
                <a:gd name="T34" fmla="*/ 220 w 3208"/>
                <a:gd name="T35" fmla="*/ 40 h 88"/>
                <a:gd name="T36" fmla="*/ 86 w 3208"/>
                <a:gd name="T37" fmla="*/ 43 h 88"/>
                <a:gd name="T38" fmla="*/ 457 w 3208"/>
                <a:gd name="T39" fmla="*/ 88 h 88"/>
                <a:gd name="T40" fmla="*/ 1286 w 3208"/>
                <a:gd name="T41" fmla="*/ 82 h 88"/>
                <a:gd name="T42" fmla="*/ 2076 w 3208"/>
                <a:gd name="T43" fmla="*/ 85 h 88"/>
                <a:gd name="T44" fmla="*/ 2898 w 3208"/>
                <a:gd name="T45" fmla="*/ 87 h 88"/>
                <a:gd name="T46" fmla="*/ 2908 w 3208"/>
                <a:gd name="T47" fmla="*/ 57 h 88"/>
                <a:gd name="T48" fmla="*/ 2414 w 3208"/>
                <a:gd name="T49" fmla="*/ 21 h 88"/>
                <a:gd name="T50" fmla="*/ 1837 w 3208"/>
                <a:gd name="T51" fmla="*/ 33 h 88"/>
                <a:gd name="T52" fmla="*/ 1303 w 3208"/>
                <a:gd name="T53" fmla="*/ 57 h 88"/>
                <a:gd name="T54" fmla="*/ 810 w 3208"/>
                <a:gd name="T55" fmla="*/ 21 h 88"/>
                <a:gd name="T56" fmla="*/ 233 w 3208"/>
                <a:gd name="T57" fmla="*/ 33 h 88"/>
                <a:gd name="T58" fmla="*/ 27 w 3208"/>
                <a:gd name="T59" fmla="*/ 50 h 88"/>
                <a:gd name="T60" fmla="*/ 140 w 3208"/>
                <a:gd name="T61" fmla="*/ 81 h 88"/>
                <a:gd name="T62" fmla="*/ 203 w 3208"/>
                <a:gd name="T63" fmla="*/ 81 h 88"/>
                <a:gd name="T64" fmla="*/ 337 w 3208"/>
                <a:gd name="T65" fmla="*/ 36 h 88"/>
                <a:gd name="T66" fmla="*/ 421 w 3208"/>
                <a:gd name="T67" fmla="*/ 73 h 88"/>
                <a:gd name="T68" fmla="*/ 490 w 3208"/>
                <a:gd name="T69" fmla="*/ 26 h 88"/>
                <a:gd name="T70" fmla="*/ 644 w 3208"/>
                <a:gd name="T71" fmla="*/ 13 h 88"/>
                <a:gd name="T72" fmla="*/ 699 w 3208"/>
                <a:gd name="T73" fmla="*/ 61 h 88"/>
                <a:gd name="T74" fmla="*/ 777 w 3208"/>
                <a:gd name="T75" fmla="*/ 81 h 88"/>
                <a:gd name="T76" fmla="*/ 946 w 3208"/>
                <a:gd name="T77" fmla="*/ 10 h 88"/>
                <a:gd name="T78" fmla="*/ 984 w 3208"/>
                <a:gd name="T79" fmla="*/ 73 h 88"/>
                <a:gd name="T80" fmla="*/ 1058 w 3208"/>
                <a:gd name="T81" fmla="*/ 82 h 88"/>
                <a:gd name="T82" fmla="*/ 1168 w 3208"/>
                <a:gd name="T83" fmla="*/ 84 h 88"/>
                <a:gd name="T84" fmla="*/ 1240 w 3208"/>
                <a:gd name="T85" fmla="*/ 82 h 88"/>
                <a:gd name="T86" fmla="*/ 1356 w 3208"/>
                <a:gd name="T87" fmla="*/ 31 h 88"/>
                <a:gd name="T88" fmla="*/ 1442 w 3208"/>
                <a:gd name="T89" fmla="*/ 73 h 88"/>
                <a:gd name="T90" fmla="*/ 1511 w 3208"/>
                <a:gd name="T91" fmla="*/ 26 h 88"/>
                <a:gd name="T92" fmla="*/ 1664 w 3208"/>
                <a:gd name="T93" fmla="*/ 32 h 88"/>
                <a:gd name="T94" fmla="*/ 1722 w 3208"/>
                <a:gd name="T95" fmla="*/ 61 h 88"/>
                <a:gd name="T96" fmla="*/ 1797 w 3208"/>
                <a:gd name="T97" fmla="*/ 51 h 88"/>
                <a:gd name="T98" fmla="*/ 1967 w 3208"/>
                <a:gd name="T99" fmla="*/ 10 h 88"/>
                <a:gd name="T100" fmla="*/ 2005 w 3208"/>
                <a:gd name="T101" fmla="*/ 84 h 88"/>
                <a:gd name="T102" fmla="*/ 2078 w 3208"/>
                <a:gd name="T103" fmla="*/ 82 h 88"/>
                <a:gd name="T104" fmla="*/ 2242 w 3208"/>
                <a:gd name="T105" fmla="*/ 68 h 88"/>
                <a:gd name="T106" fmla="*/ 2273 w 3208"/>
                <a:gd name="T107" fmla="*/ 82 h 88"/>
                <a:gd name="T108" fmla="*/ 2368 w 3208"/>
                <a:gd name="T109" fmla="*/ 51 h 88"/>
                <a:gd name="T110" fmla="*/ 2465 w 3208"/>
                <a:gd name="T111" fmla="*/ 79 h 88"/>
                <a:gd name="T112" fmla="*/ 2531 w 3208"/>
                <a:gd name="T113" fmla="*/ 17 h 88"/>
                <a:gd name="T114" fmla="*/ 2686 w 3208"/>
                <a:gd name="T115" fmla="*/ 27 h 88"/>
                <a:gd name="T116" fmla="*/ 2742 w 3208"/>
                <a:gd name="T117" fmla="*/ 57 h 88"/>
                <a:gd name="T118" fmla="*/ 2813 w 3208"/>
                <a:gd name="T119" fmla="*/ 47 h 88"/>
                <a:gd name="T120" fmla="*/ 2983 w 3208"/>
                <a:gd name="T121" fmla="*/ 10 h 88"/>
                <a:gd name="T122" fmla="*/ 3034 w 3208"/>
                <a:gd name="T123" fmla="*/ 48 h 88"/>
                <a:gd name="T124" fmla="*/ 3102 w 3208"/>
                <a:gd name="T125" fmla="*/ 5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8" h="88">
                  <a:moveTo>
                    <a:pt x="3186" y="59"/>
                  </a:moveTo>
                  <a:cubicBezTo>
                    <a:pt x="3186" y="57"/>
                    <a:pt x="3186" y="55"/>
                    <a:pt x="3187" y="54"/>
                  </a:cubicBezTo>
                  <a:cubicBezTo>
                    <a:pt x="3186" y="54"/>
                    <a:pt x="3186" y="54"/>
                    <a:pt x="3185" y="54"/>
                  </a:cubicBezTo>
                  <a:cubicBezTo>
                    <a:pt x="3185" y="53"/>
                    <a:pt x="3186" y="52"/>
                    <a:pt x="3187" y="52"/>
                  </a:cubicBezTo>
                  <a:cubicBezTo>
                    <a:pt x="3188" y="50"/>
                    <a:pt x="3191" y="48"/>
                    <a:pt x="3194" y="48"/>
                  </a:cubicBezTo>
                  <a:cubicBezTo>
                    <a:pt x="3198" y="48"/>
                    <a:pt x="3201" y="50"/>
                    <a:pt x="3201" y="54"/>
                  </a:cubicBezTo>
                  <a:cubicBezTo>
                    <a:pt x="3201" y="54"/>
                    <a:pt x="3201" y="54"/>
                    <a:pt x="3201" y="54"/>
                  </a:cubicBezTo>
                  <a:cubicBezTo>
                    <a:pt x="3201" y="56"/>
                    <a:pt x="3200" y="57"/>
                    <a:pt x="3198" y="56"/>
                  </a:cubicBezTo>
                  <a:cubicBezTo>
                    <a:pt x="3197" y="56"/>
                    <a:pt x="3197" y="54"/>
                    <a:pt x="3198" y="54"/>
                  </a:cubicBezTo>
                  <a:cubicBezTo>
                    <a:pt x="3199" y="54"/>
                    <a:pt x="3199" y="52"/>
                    <a:pt x="3198" y="51"/>
                  </a:cubicBezTo>
                  <a:cubicBezTo>
                    <a:pt x="3197" y="50"/>
                    <a:pt x="3195" y="50"/>
                    <a:pt x="3193" y="53"/>
                  </a:cubicBezTo>
                  <a:cubicBezTo>
                    <a:pt x="3192" y="56"/>
                    <a:pt x="3194" y="59"/>
                    <a:pt x="3197" y="60"/>
                  </a:cubicBezTo>
                  <a:cubicBezTo>
                    <a:pt x="3201" y="61"/>
                    <a:pt x="3204" y="59"/>
                    <a:pt x="3205" y="57"/>
                  </a:cubicBezTo>
                  <a:cubicBezTo>
                    <a:pt x="3208" y="49"/>
                    <a:pt x="3201" y="40"/>
                    <a:pt x="3188" y="40"/>
                  </a:cubicBezTo>
                  <a:cubicBezTo>
                    <a:pt x="3180" y="40"/>
                    <a:pt x="3174" y="45"/>
                    <a:pt x="3169" y="51"/>
                  </a:cubicBezTo>
                  <a:cubicBezTo>
                    <a:pt x="3165" y="56"/>
                    <a:pt x="3161" y="72"/>
                    <a:pt x="3144" y="72"/>
                  </a:cubicBezTo>
                  <a:cubicBezTo>
                    <a:pt x="3139" y="72"/>
                    <a:pt x="3134" y="71"/>
                    <a:pt x="3130" y="68"/>
                  </a:cubicBezTo>
                  <a:cubicBezTo>
                    <a:pt x="3130" y="69"/>
                    <a:pt x="3129" y="69"/>
                    <a:pt x="3128" y="69"/>
                  </a:cubicBezTo>
                  <a:cubicBezTo>
                    <a:pt x="3129" y="68"/>
                    <a:pt x="3129" y="68"/>
                    <a:pt x="3129" y="68"/>
                  </a:cubicBezTo>
                  <a:cubicBezTo>
                    <a:pt x="3123" y="64"/>
                    <a:pt x="3118" y="58"/>
                    <a:pt x="3118" y="53"/>
                  </a:cubicBezTo>
                  <a:cubicBezTo>
                    <a:pt x="3116" y="43"/>
                    <a:pt x="3121" y="35"/>
                    <a:pt x="3131" y="35"/>
                  </a:cubicBezTo>
                  <a:cubicBezTo>
                    <a:pt x="3135" y="35"/>
                    <a:pt x="3139" y="37"/>
                    <a:pt x="3140" y="40"/>
                  </a:cubicBezTo>
                  <a:cubicBezTo>
                    <a:pt x="3142" y="40"/>
                    <a:pt x="3142" y="40"/>
                    <a:pt x="3142" y="40"/>
                  </a:cubicBezTo>
                  <a:cubicBezTo>
                    <a:pt x="3142" y="41"/>
                    <a:pt x="3142" y="41"/>
                    <a:pt x="3142" y="41"/>
                  </a:cubicBezTo>
                  <a:cubicBezTo>
                    <a:pt x="3141" y="41"/>
                    <a:pt x="3141" y="41"/>
                    <a:pt x="3141" y="41"/>
                  </a:cubicBezTo>
                  <a:cubicBezTo>
                    <a:pt x="3142" y="42"/>
                    <a:pt x="3142" y="43"/>
                    <a:pt x="3142" y="44"/>
                  </a:cubicBezTo>
                  <a:cubicBezTo>
                    <a:pt x="3142" y="44"/>
                    <a:pt x="3142" y="44"/>
                    <a:pt x="3142" y="44"/>
                  </a:cubicBezTo>
                  <a:cubicBezTo>
                    <a:pt x="3142" y="47"/>
                    <a:pt x="3139" y="49"/>
                    <a:pt x="3136" y="48"/>
                  </a:cubicBezTo>
                  <a:cubicBezTo>
                    <a:pt x="3135" y="48"/>
                    <a:pt x="3134" y="45"/>
                    <a:pt x="3136" y="44"/>
                  </a:cubicBezTo>
                  <a:cubicBezTo>
                    <a:pt x="3138" y="44"/>
                    <a:pt x="3139" y="42"/>
                    <a:pt x="3137" y="40"/>
                  </a:cubicBezTo>
                  <a:cubicBezTo>
                    <a:pt x="3135" y="38"/>
                    <a:pt x="3131" y="38"/>
                    <a:pt x="3129" y="43"/>
                  </a:cubicBezTo>
                  <a:cubicBezTo>
                    <a:pt x="3127" y="48"/>
                    <a:pt x="3129" y="53"/>
                    <a:pt x="3135" y="54"/>
                  </a:cubicBezTo>
                  <a:cubicBezTo>
                    <a:pt x="3138" y="55"/>
                    <a:pt x="3141" y="55"/>
                    <a:pt x="3143" y="54"/>
                  </a:cubicBezTo>
                  <a:cubicBezTo>
                    <a:pt x="3142" y="54"/>
                    <a:pt x="3142" y="54"/>
                    <a:pt x="3142" y="54"/>
                  </a:cubicBezTo>
                  <a:cubicBezTo>
                    <a:pt x="3142" y="52"/>
                    <a:pt x="3143" y="52"/>
                    <a:pt x="3145" y="52"/>
                  </a:cubicBezTo>
                  <a:cubicBezTo>
                    <a:pt x="3145" y="52"/>
                    <a:pt x="3145" y="52"/>
                    <a:pt x="3145" y="52"/>
                  </a:cubicBezTo>
                  <a:cubicBezTo>
                    <a:pt x="3146" y="52"/>
                    <a:pt x="3146" y="52"/>
                    <a:pt x="3146" y="51"/>
                  </a:cubicBezTo>
                  <a:cubicBezTo>
                    <a:pt x="3146" y="51"/>
                    <a:pt x="3146" y="50"/>
                    <a:pt x="3146" y="50"/>
                  </a:cubicBezTo>
                  <a:cubicBezTo>
                    <a:pt x="3147" y="50"/>
                    <a:pt x="3147" y="50"/>
                    <a:pt x="3147" y="50"/>
                  </a:cubicBezTo>
                  <a:cubicBezTo>
                    <a:pt x="3147" y="49"/>
                    <a:pt x="3147" y="49"/>
                    <a:pt x="3147" y="49"/>
                  </a:cubicBezTo>
                  <a:cubicBezTo>
                    <a:pt x="3148" y="47"/>
                    <a:pt x="3149" y="45"/>
                    <a:pt x="3149" y="43"/>
                  </a:cubicBezTo>
                  <a:cubicBezTo>
                    <a:pt x="3149" y="43"/>
                    <a:pt x="3148" y="43"/>
                    <a:pt x="3147" y="43"/>
                  </a:cubicBezTo>
                  <a:cubicBezTo>
                    <a:pt x="3147" y="42"/>
                    <a:pt x="3148" y="42"/>
                    <a:pt x="3149" y="42"/>
                  </a:cubicBezTo>
                  <a:cubicBezTo>
                    <a:pt x="3149" y="40"/>
                    <a:pt x="3149" y="38"/>
                    <a:pt x="3148" y="37"/>
                  </a:cubicBezTo>
                  <a:cubicBezTo>
                    <a:pt x="3150" y="35"/>
                    <a:pt x="3154" y="36"/>
                    <a:pt x="3156" y="37"/>
                  </a:cubicBezTo>
                  <a:cubicBezTo>
                    <a:pt x="3158" y="39"/>
                    <a:pt x="3158" y="42"/>
                    <a:pt x="3154" y="42"/>
                  </a:cubicBezTo>
                  <a:cubicBezTo>
                    <a:pt x="3151" y="43"/>
                    <a:pt x="3152" y="49"/>
                    <a:pt x="3157" y="48"/>
                  </a:cubicBezTo>
                  <a:cubicBezTo>
                    <a:pt x="3158" y="48"/>
                    <a:pt x="3160" y="45"/>
                    <a:pt x="3161" y="42"/>
                  </a:cubicBezTo>
                  <a:cubicBezTo>
                    <a:pt x="3161" y="43"/>
                    <a:pt x="3160" y="43"/>
                    <a:pt x="3160" y="43"/>
                  </a:cubicBezTo>
                  <a:cubicBezTo>
                    <a:pt x="3160" y="42"/>
                    <a:pt x="3160" y="41"/>
                    <a:pt x="3161" y="41"/>
                  </a:cubicBezTo>
                  <a:cubicBezTo>
                    <a:pt x="3161" y="41"/>
                    <a:pt x="3161" y="40"/>
                    <a:pt x="3161" y="40"/>
                  </a:cubicBezTo>
                  <a:cubicBezTo>
                    <a:pt x="3160" y="40"/>
                    <a:pt x="3160" y="39"/>
                    <a:pt x="3159" y="40"/>
                  </a:cubicBezTo>
                  <a:cubicBezTo>
                    <a:pt x="3158" y="39"/>
                    <a:pt x="3160" y="39"/>
                    <a:pt x="3161" y="39"/>
                  </a:cubicBezTo>
                  <a:cubicBezTo>
                    <a:pt x="3161" y="38"/>
                    <a:pt x="3160" y="37"/>
                    <a:pt x="3160" y="36"/>
                  </a:cubicBezTo>
                  <a:cubicBezTo>
                    <a:pt x="3160" y="36"/>
                    <a:pt x="3160" y="36"/>
                    <a:pt x="3159" y="36"/>
                  </a:cubicBezTo>
                  <a:cubicBezTo>
                    <a:pt x="3159" y="36"/>
                    <a:pt x="3160" y="36"/>
                    <a:pt x="3160" y="36"/>
                  </a:cubicBezTo>
                  <a:cubicBezTo>
                    <a:pt x="3159" y="35"/>
                    <a:pt x="3159" y="35"/>
                    <a:pt x="3159" y="34"/>
                  </a:cubicBezTo>
                  <a:cubicBezTo>
                    <a:pt x="3154" y="30"/>
                    <a:pt x="3147" y="29"/>
                    <a:pt x="3143" y="29"/>
                  </a:cubicBezTo>
                  <a:cubicBezTo>
                    <a:pt x="3141" y="27"/>
                    <a:pt x="3139" y="26"/>
                    <a:pt x="3136" y="24"/>
                  </a:cubicBezTo>
                  <a:cubicBezTo>
                    <a:pt x="3135" y="26"/>
                    <a:pt x="3134" y="26"/>
                    <a:pt x="3133" y="26"/>
                  </a:cubicBezTo>
                  <a:cubicBezTo>
                    <a:pt x="3133" y="25"/>
                    <a:pt x="3134" y="24"/>
                    <a:pt x="3135" y="24"/>
                  </a:cubicBezTo>
                  <a:cubicBezTo>
                    <a:pt x="3133" y="23"/>
                    <a:pt x="3130" y="22"/>
                    <a:pt x="3127" y="22"/>
                  </a:cubicBezTo>
                  <a:cubicBezTo>
                    <a:pt x="3132" y="13"/>
                    <a:pt x="3143" y="10"/>
                    <a:pt x="3144" y="13"/>
                  </a:cubicBezTo>
                  <a:cubicBezTo>
                    <a:pt x="3146" y="16"/>
                    <a:pt x="3147" y="18"/>
                    <a:pt x="3142" y="18"/>
                  </a:cubicBezTo>
                  <a:cubicBezTo>
                    <a:pt x="3138" y="17"/>
                    <a:pt x="3137" y="24"/>
                    <a:pt x="3142" y="24"/>
                  </a:cubicBezTo>
                  <a:cubicBezTo>
                    <a:pt x="3146" y="24"/>
                    <a:pt x="3152" y="18"/>
                    <a:pt x="3148" y="11"/>
                  </a:cubicBezTo>
                  <a:cubicBezTo>
                    <a:pt x="3148" y="10"/>
                    <a:pt x="3148" y="10"/>
                    <a:pt x="3147" y="9"/>
                  </a:cubicBezTo>
                  <a:cubicBezTo>
                    <a:pt x="3149" y="9"/>
                    <a:pt x="3152" y="10"/>
                    <a:pt x="3154" y="10"/>
                  </a:cubicBezTo>
                  <a:cubicBezTo>
                    <a:pt x="3161" y="13"/>
                    <a:pt x="3163" y="17"/>
                    <a:pt x="3160" y="19"/>
                  </a:cubicBezTo>
                  <a:cubicBezTo>
                    <a:pt x="3155" y="24"/>
                    <a:pt x="3162" y="32"/>
                    <a:pt x="3167" y="27"/>
                  </a:cubicBezTo>
                  <a:cubicBezTo>
                    <a:pt x="3169" y="24"/>
                    <a:pt x="3170" y="20"/>
                    <a:pt x="3169" y="16"/>
                  </a:cubicBezTo>
                  <a:cubicBezTo>
                    <a:pt x="3168" y="18"/>
                    <a:pt x="3165" y="19"/>
                    <a:pt x="3162" y="20"/>
                  </a:cubicBezTo>
                  <a:cubicBezTo>
                    <a:pt x="3162" y="18"/>
                    <a:pt x="3164" y="18"/>
                    <a:pt x="3161" y="17"/>
                  </a:cubicBezTo>
                  <a:cubicBezTo>
                    <a:pt x="3164" y="17"/>
                    <a:pt x="3167" y="16"/>
                    <a:pt x="3169" y="15"/>
                  </a:cubicBezTo>
                  <a:cubicBezTo>
                    <a:pt x="3168" y="13"/>
                    <a:pt x="3167" y="12"/>
                    <a:pt x="3166" y="10"/>
                  </a:cubicBezTo>
                  <a:cubicBezTo>
                    <a:pt x="3163" y="7"/>
                    <a:pt x="3158" y="4"/>
                    <a:pt x="3154" y="2"/>
                  </a:cubicBezTo>
                  <a:cubicBezTo>
                    <a:pt x="3149" y="1"/>
                    <a:pt x="3144" y="0"/>
                    <a:pt x="3139" y="0"/>
                  </a:cubicBezTo>
                  <a:cubicBezTo>
                    <a:pt x="3134" y="0"/>
                    <a:pt x="3129" y="1"/>
                    <a:pt x="3124" y="4"/>
                  </a:cubicBezTo>
                  <a:cubicBezTo>
                    <a:pt x="3119" y="6"/>
                    <a:pt x="3112" y="11"/>
                    <a:pt x="3108" y="15"/>
                  </a:cubicBezTo>
                  <a:cubicBezTo>
                    <a:pt x="3094" y="28"/>
                    <a:pt x="3089" y="39"/>
                    <a:pt x="3089" y="39"/>
                  </a:cubicBezTo>
                  <a:cubicBezTo>
                    <a:pt x="3086" y="45"/>
                    <a:pt x="3078" y="67"/>
                    <a:pt x="3065" y="69"/>
                  </a:cubicBezTo>
                  <a:cubicBezTo>
                    <a:pt x="3065" y="69"/>
                    <a:pt x="3065" y="69"/>
                    <a:pt x="3065" y="69"/>
                  </a:cubicBezTo>
                  <a:cubicBezTo>
                    <a:pt x="3064" y="69"/>
                    <a:pt x="3063" y="69"/>
                    <a:pt x="3063" y="69"/>
                  </a:cubicBezTo>
                  <a:cubicBezTo>
                    <a:pt x="3063" y="69"/>
                    <a:pt x="3063" y="69"/>
                    <a:pt x="3063" y="69"/>
                  </a:cubicBezTo>
                  <a:cubicBezTo>
                    <a:pt x="3046" y="69"/>
                    <a:pt x="3042" y="65"/>
                    <a:pt x="3041" y="59"/>
                  </a:cubicBezTo>
                  <a:cubicBezTo>
                    <a:pt x="3040" y="57"/>
                    <a:pt x="3040" y="55"/>
                    <a:pt x="3041" y="54"/>
                  </a:cubicBezTo>
                  <a:cubicBezTo>
                    <a:pt x="3040" y="54"/>
                    <a:pt x="3040" y="54"/>
                    <a:pt x="3039" y="54"/>
                  </a:cubicBezTo>
                  <a:cubicBezTo>
                    <a:pt x="3039" y="53"/>
                    <a:pt x="3040" y="52"/>
                    <a:pt x="3041" y="52"/>
                  </a:cubicBezTo>
                  <a:cubicBezTo>
                    <a:pt x="3042" y="50"/>
                    <a:pt x="3045" y="48"/>
                    <a:pt x="3049" y="48"/>
                  </a:cubicBezTo>
                  <a:cubicBezTo>
                    <a:pt x="3052" y="48"/>
                    <a:pt x="3055" y="50"/>
                    <a:pt x="3055" y="54"/>
                  </a:cubicBezTo>
                  <a:cubicBezTo>
                    <a:pt x="3055" y="54"/>
                    <a:pt x="3055" y="54"/>
                    <a:pt x="3055" y="54"/>
                  </a:cubicBezTo>
                  <a:cubicBezTo>
                    <a:pt x="3055" y="56"/>
                    <a:pt x="3054" y="57"/>
                    <a:pt x="3052" y="56"/>
                  </a:cubicBezTo>
                  <a:cubicBezTo>
                    <a:pt x="3051" y="56"/>
                    <a:pt x="3051" y="54"/>
                    <a:pt x="3052" y="54"/>
                  </a:cubicBezTo>
                  <a:cubicBezTo>
                    <a:pt x="3053" y="54"/>
                    <a:pt x="3054" y="52"/>
                    <a:pt x="3052" y="51"/>
                  </a:cubicBezTo>
                  <a:cubicBezTo>
                    <a:pt x="3051" y="50"/>
                    <a:pt x="3049" y="50"/>
                    <a:pt x="3048" y="53"/>
                  </a:cubicBezTo>
                  <a:cubicBezTo>
                    <a:pt x="3047" y="56"/>
                    <a:pt x="3048" y="59"/>
                    <a:pt x="3051" y="60"/>
                  </a:cubicBezTo>
                  <a:cubicBezTo>
                    <a:pt x="3055" y="61"/>
                    <a:pt x="3058" y="59"/>
                    <a:pt x="3059" y="57"/>
                  </a:cubicBezTo>
                  <a:cubicBezTo>
                    <a:pt x="3062" y="49"/>
                    <a:pt x="3055" y="40"/>
                    <a:pt x="3043" y="40"/>
                  </a:cubicBezTo>
                  <a:cubicBezTo>
                    <a:pt x="3034" y="40"/>
                    <a:pt x="3028" y="45"/>
                    <a:pt x="3023" y="51"/>
                  </a:cubicBezTo>
                  <a:cubicBezTo>
                    <a:pt x="3019" y="56"/>
                    <a:pt x="3015" y="72"/>
                    <a:pt x="2998" y="72"/>
                  </a:cubicBezTo>
                  <a:cubicBezTo>
                    <a:pt x="2993" y="72"/>
                    <a:pt x="2988" y="71"/>
                    <a:pt x="2984" y="68"/>
                  </a:cubicBezTo>
                  <a:cubicBezTo>
                    <a:pt x="2984" y="69"/>
                    <a:pt x="2983" y="69"/>
                    <a:pt x="2983" y="69"/>
                  </a:cubicBezTo>
                  <a:cubicBezTo>
                    <a:pt x="2983" y="68"/>
                    <a:pt x="2983" y="68"/>
                    <a:pt x="2983" y="68"/>
                  </a:cubicBezTo>
                  <a:cubicBezTo>
                    <a:pt x="2977" y="64"/>
                    <a:pt x="2973" y="58"/>
                    <a:pt x="2972" y="53"/>
                  </a:cubicBezTo>
                  <a:cubicBezTo>
                    <a:pt x="2970" y="43"/>
                    <a:pt x="2975" y="35"/>
                    <a:pt x="2985" y="35"/>
                  </a:cubicBezTo>
                  <a:cubicBezTo>
                    <a:pt x="2989" y="35"/>
                    <a:pt x="2993" y="37"/>
                    <a:pt x="2995" y="40"/>
                  </a:cubicBezTo>
                  <a:cubicBezTo>
                    <a:pt x="2996" y="40"/>
                    <a:pt x="2996" y="40"/>
                    <a:pt x="2996" y="40"/>
                  </a:cubicBezTo>
                  <a:cubicBezTo>
                    <a:pt x="2996" y="41"/>
                    <a:pt x="2996" y="41"/>
                    <a:pt x="2996" y="41"/>
                  </a:cubicBezTo>
                  <a:cubicBezTo>
                    <a:pt x="2995" y="41"/>
                    <a:pt x="2995" y="41"/>
                    <a:pt x="2995" y="41"/>
                  </a:cubicBezTo>
                  <a:cubicBezTo>
                    <a:pt x="2996" y="42"/>
                    <a:pt x="2996" y="43"/>
                    <a:pt x="2996" y="44"/>
                  </a:cubicBezTo>
                  <a:cubicBezTo>
                    <a:pt x="2996" y="44"/>
                    <a:pt x="2996" y="44"/>
                    <a:pt x="2996" y="44"/>
                  </a:cubicBezTo>
                  <a:cubicBezTo>
                    <a:pt x="2996" y="47"/>
                    <a:pt x="2993" y="49"/>
                    <a:pt x="2990" y="48"/>
                  </a:cubicBezTo>
                  <a:cubicBezTo>
                    <a:pt x="2989" y="48"/>
                    <a:pt x="2988" y="45"/>
                    <a:pt x="2990" y="44"/>
                  </a:cubicBezTo>
                  <a:cubicBezTo>
                    <a:pt x="2992" y="44"/>
                    <a:pt x="2993" y="42"/>
                    <a:pt x="2991" y="40"/>
                  </a:cubicBezTo>
                  <a:cubicBezTo>
                    <a:pt x="2989" y="38"/>
                    <a:pt x="2985" y="38"/>
                    <a:pt x="2983" y="43"/>
                  </a:cubicBezTo>
                  <a:cubicBezTo>
                    <a:pt x="2982" y="48"/>
                    <a:pt x="2983" y="53"/>
                    <a:pt x="2989" y="54"/>
                  </a:cubicBezTo>
                  <a:cubicBezTo>
                    <a:pt x="2992" y="55"/>
                    <a:pt x="2995" y="55"/>
                    <a:pt x="2997" y="54"/>
                  </a:cubicBezTo>
                  <a:cubicBezTo>
                    <a:pt x="2996" y="54"/>
                    <a:pt x="2996" y="54"/>
                    <a:pt x="2996" y="54"/>
                  </a:cubicBezTo>
                  <a:cubicBezTo>
                    <a:pt x="2996" y="52"/>
                    <a:pt x="2998" y="52"/>
                    <a:pt x="2999" y="52"/>
                  </a:cubicBezTo>
                  <a:cubicBezTo>
                    <a:pt x="2999" y="52"/>
                    <a:pt x="2999" y="52"/>
                    <a:pt x="2999" y="52"/>
                  </a:cubicBezTo>
                  <a:cubicBezTo>
                    <a:pt x="3000" y="52"/>
                    <a:pt x="3000" y="52"/>
                    <a:pt x="3000" y="51"/>
                  </a:cubicBezTo>
                  <a:cubicBezTo>
                    <a:pt x="3000" y="51"/>
                    <a:pt x="3000" y="50"/>
                    <a:pt x="3001" y="50"/>
                  </a:cubicBezTo>
                  <a:cubicBezTo>
                    <a:pt x="3001" y="50"/>
                    <a:pt x="3001" y="50"/>
                    <a:pt x="3001" y="50"/>
                  </a:cubicBezTo>
                  <a:cubicBezTo>
                    <a:pt x="3002" y="49"/>
                    <a:pt x="3002" y="49"/>
                    <a:pt x="3002" y="49"/>
                  </a:cubicBezTo>
                  <a:cubicBezTo>
                    <a:pt x="3003" y="47"/>
                    <a:pt x="3003" y="45"/>
                    <a:pt x="3003" y="43"/>
                  </a:cubicBezTo>
                  <a:cubicBezTo>
                    <a:pt x="3003" y="43"/>
                    <a:pt x="3002" y="43"/>
                    <a:pt x="3001" y="43"/>
                  </a:cubicBezTo>
                  <a:cubicBezTo>
                    <a:pt x="3001" y="42"/>
                    <a:pt x="3002" y="42"/>
                    <a:pt x="3003" y="42"/>
                  </a:cubicBezTo>
                  <a:cubicBezTo>
                    <a:pt x="3003" y="40"/>
                    <a:pt x="3003" y="38"/>
                    <a:pt x="3002" y="37"/>
                  </a:cubicBezTo>
                  <a:cubicBezTo>
                    <a:pt x="3004" y="35"/>
                    <a:pt x="3008" y="36"/>
                    <a:pt x="3010" y="37"/>
                  </a:cubicBezTo>
                  <a:cubicBezTo>
                    <a:pt x="3012" y="39"/>
                    <a:pt x="3013" y="42"/>
                    <a:pt x="3008" y="42"/>
                  </a:cubicBezTo>
                  <a:cubicBezTo>
                    <a:pt x="3005" y="43"/>
                    <a:pt x="3006" y="49"/>
                    <a:pt x="3011" y="48"/>
                  </a:cubicBezTo>
                  <a:cubicBezTo>
                    <a:pt x="3012" y="48"/>
                    <a:pt x="3014" y="45"/>
                    <a:pt x="3015" y="42"/>
                  </a:cubicBezTo>
                  <a:cubicBezTo>
                    <a:pt x="3015" y="43"/>
                    <a:pt x="3015" y="43"/>
                    <a:pt x="3014" y="43"/>
                  </a:cubicBezTo>
                  <a:cubicBezTo>
                    <a:pt x="3014" y="42"/>
                    <a:pt x="3015" y="41"/>
                    <a:pt x="3015" y="41"/>
                  </a:cubicBezTo>
                  <a:cubicBezTo>
                    <a:pt x="3015" y="41"/>
                    <a:pt x="3015" y="40"/>
                    <a:pt x="3015" y="40"/>
                  </a:cubicBezTo>
                  <a:cubicBezTo>
                    <a:pt x="3015" y="40"/>
                    <a:pt x="3014" y="39"/>
                    <a:pt x="3013" y="40"/>
                  </a:cubicBezTo>
                  <a:cubicBezTo>
                    <a:pt x="3013" y="39"/>
                    <a:pt x="3014" y="39"/>
                    <a:pt x="3015" y="39"/>
                  </a:cubicBezTo>
                  <a:cubicBezTo>
                    <a:pt x="3015" y="38"/>
                    <a:pt x="3015" y="37"/>
                    <a:pt x="3014" y="36"/>
                  </a:cubicBezTo>
                  <a:cubicBezTo>
                    <a:pt x="3014" y="36"/>
                    <a:pt x="3014" y="36"/>
                    <a:pt x="3014" y="36"/>
                  </a:cubicBezTo>
                  <a:cubicBezTo>
                    <a:pt x="3014" y="36"/>
                    <a:pt x="3014" y="36"/>
                    <a:pt x="3014" y="36"/>
                  </a:cubicBezTo>
                  <a:cubicBezTo>
                    <a:pt x="3013" y="35"/>
                    <a:pt x="3013" y="35"/>
                    <a:pt x="3013" y="34"/>
                  </a:cubicBezTo>
                  <a:cubicBezTo>
                    <a:pt x="3008" y="30"/>
                    <a:pt x="3001" y="29"/>
                    <a:pt x="2997" y="29"/>
                  </a:cubicBezTo>
                  <a:cubicBezTo>
                    <a:pt x="2995" y="27"/>
                    <a:pt x="2993" y="26"/>
                    <a:pt x="2990" y="24"/>
                  </a:cubicBezTo>
                  <a:cubicBezTo>
                    <a:pt x="2990" y="26"/>
                    <a:pt x="2988" y="26"/>
                    <a:pt x="2987" y="26"/>
                  </a:cubicBezTo>
                  <a:cubicBezTo>
                    <a:pt x="2987" y="25"/>
                    <a:pt x="2988" y="24"/>
                    <a:pt x="2990" y="24"/>
                  </a:cubicBezTo>
                  <a:cubicBezTo>
                    <a:pt x="2987" y="23"/>
                    <a:pt x="2984" y="22"/>
                    <a:pt x="2981" y="22"/>
                  </a:cubicBezTo>
                  <a:cubicBezTo>
                    <a:pt x="2986" y="13"/>
                    <a:pt x="2997" y="10"/>
                    <a:pt x="2999" y="13"/>
                  </a:cubicBezTo>
                  <a:cubicBezTo>
                    <a:pt x="3000" y="16"/>
                    <a:pt x="3001" y="18"/>
                    <a:pt x="2996" y="18"/>
                  </a:cubicBezTo>
                  <a:cubicBezTo>
                    <a:pt x="2992" y="17"/>
                    <a:pt x="2991" y="24"/>
                    <a:pt x="2996" y="24"/>
                  </a:cubicBezTo>
                  <a:cubicBezTo>
                    <a:pt x="3000" y="24"/>
                    <a:pt x="3006" y="18"/>
                    <a:pt x="3002" y="11"/>
                  </a:cubicBezTo>
                  <a:cubicBezTo>
                    <a:pt x="3002" y="10"/>
                    <a:pt x="3002" y="10"/>
                    <a:pt x="3001" y="9"/>
                  </a:cubicBezTo>
                  <a:cubicBezTo>
                    <a:pt x="3004" y="9"/>
                    <a:pt x="3006" y="10"/>
                    <a:pt x="3008" y="10"/>
                  </a:cubicBezTo>
                  <a:cubicBezTo>
                    <a:pt x="3015" y="13"/>
                    <a:pt x="3017" y="17"/>
                    <a:pt x="3014" y="19"/>
                  </a:cubicBezTo>
                  <a:cubicBezTo>
                    <a:pt x="3009" y="24"/>
                    <a:pt x="3016" y="32"/>
                    <a:pt x="3021" y="27"/>
                  </a:cubicBezTo>
                  <a:cubicBezTo>
                    <a:pt x="3024" y="24"/>
                    <a:pt x="3024" y="20"/>
                    <a:pt x="3024" y="16"/>
                  </a:cubicBezTo>
                  <a:cubicBezTo>
                    <a:pt x="3022" y="18"/>
                    <a:pt x="3019" y="19"/>
                    <a:pt x="3017" y="20"/>
                  </a:cubicBezTo>
                  <a:cubicBezTo>
                    <a:pt x="3017" y="18"/>
                    <a:pt x="3018" y="18"/>
                    <a:pt x="3015" y="17"/>
                  </a:cubicBezTo>
                  <a:cubicBezTo>
                    <a:pt x="3018" y="17"/>
                    <a:pt x="3021" y="16"/>
                    <a:pt x="3023" y="15"/>
                  </a:cubicBezTo>
                  <a:cubicBezTo>
                    <a:pt x="3023" y="13"/>
                    <a:pt x="3022" y="12"/>
                    <a:pt x="3020" y="10"/>
                  </a:cubicBezTo>
                  <a:cubicBezTo>
                    <a:pt x="3017" y="7"/>
                    <a:pt x="3012" y="4"/>
                    <a:pt x="3008" y="2"/>
                  </a:cubicBezTo>
                  <a:cubicBezTo>
                    <a:pt x="3003" y="1"/>
                    <a:pt x="2998" y="0"/>
                    <a:pt x="2993" y="0"/>
                  </a:cubicBezTo>
                  <a:cubicBezTo>
                    <a:pt x="2988" y="0"/>
                    <a:pt x="2983" y="1"/>
                    <a:pt x="2978" y="4"/>
                  </a:cubicBezTo>
                  <a:cubicBezTo>
                    <a:pt x="2974" y="6"/>
                    <a:pt x="2966" y="11"/>
                    <a:pt x="2962" y="15"/>
                  </a:cubicBezTo>
                  <a:cubicBezTo>
                    <a:pt x="2948" y="28"/>
                    <a:pt x="2943" y="39"/>
                    <a:pt x="2943" y="39"/>
                  </a:cubicBezTo>
                  <a:cubicBezTo>
                    <a:pt x="2940" y="45"/>
                    <a:pt x="2933" y="67"/>
                    <a:pt x="2919" y="69"/>
                  </a:cubicBezTo>
                  <a:cubicBezTo>
                    <a:pt x="2919" y="69"/>
                    <a:pt x="2919" y="69"/>
                    <a:pt x="2919" y="69"/>
                  </a:cubicBezTo>
                  <a:cubicBezTo>
                    <a:pt x="2918" y="69"/>
                    <a:pt x="2918" y="69"/>
                    <a:pt x="2917" y="69"/>
                  </a:cubicBezTo>
                  <a:cubicBezTo>
                    <a:pt x="2917" y="69"/>
                    <a:pt x="2917" y="69"/>
                    <a:pt x="2917" y="69"/>
                  </a:cubicBezTo>
                  <a:cubicBezTo>
                    <a:pt x="2900" y="69"/>
                    <a:pt x="2896" y="65"/>
                    <a:pt x="2895" y="59"/>
                  </a:cubicBezTo>
                  <a:cubicBezTo>
                    <a:pt x="2894" y="57"/>
                    <a:pt x="2894" y="55"/>
                    <a:pt x="2895" y="54"/>
                  </a:cubicBezTo>
                  <a:cubicBezTo>
                    <a:pt x="2895" y="54"/>
                    <a:pt x="2894" y="54"/>
                    <a:pt x="2893" y="54"/>
                  </a:cubicBezTo>
                  <a:cubicBezTo>
                    <a:pt x="2894" y="53"/>
                    <a:pt x="2894" y="52"/>
                    <a:pt x="2895" y="52"/>
                  </a:cubicBezTo>
                  <a:cubicBezTo>
                    <a:pt x="2897" y="50"/>
                    <a:pt x="2899" y="48"/>
                    <a:pt x="2903" y="48"/>
                  </a:cubicBezTo>
                  <a:cubicBezTo>
                    <a:pt x="2906" y="48"/>
                    <a:pt x="2909" y="50"/>
                    <a:pt x="2909" y="54"/>
                  </a:cubicBezTo>
                  <a:cubicBezTo>
                    <a:pt x="2909" y="54"/>
                    <a:pt x="2909" y="54"/>
                    <a:pt x="2909" y="54"/>
                  </a:cubicBezTo>
                  <a:cubicBezTo>
                    <a:pt x="2909" y="56"/>
                    <a:pt x="2908" y="57"/>
                    <a:pt x="2906" y="56"/>
                  </a:cubicBezTo>
                  <a:cubicBezTo>
                    <a:pt x="2905" y="56"/>
                    <a:pt x="2905" y="54"/>
                    <a:pt x="2906" y="54"/>
                  </a:cubicBezTo>
                  <a:cubicBezTo>
                    <a:pt x="2907" y="54"/>
                    <a:pt x="2908" y="52"/>
                    <a:pt x="2906" y="51"/>
                  </a:cubicBezTo>
                  <a:cubicBezTo>
                    <a:pt x="2905" y="50"/>
                    <a:pt x="2903" y="50"/>
                    <a:pt x="2902" y="53"/>
                  </a:cubicBezTo>
                  <a:cubicBezTo>
                    <a:pt x="2901" y="56"/>
                    <a:pt x="2902" y="59"/>
                    <a:pt x="2906" y="60"/>
                  </a:cubicBezTo>
                  <a:cubicBezTo>
                    <a:pt x="2909" y="61"/>
                    <a:pt x="2912" y="59"/>
                    <a:pt x="2913" y="57"/>
                  </a:cubicBezTo>
                  <a:cubicBezTo>
                    <a:pt x="2917" y="49"/>
                    <a:pt x="2909" y="40"/>
                    <a:pt x="2897" y="40"/>
                  </a:cubicBezTo>
                  <a:cubicBezTo>
                    <a:pt x="2888" y="40"/>
                    <a:pt x="2882" y="45"/>
                    <a:pt x="2877" y="51"/>
                  </a:cubicBezTo>
                  <a:cubicBezTo>
                    <a:pt x="2874" y="56"/>
                    <a:pt x="2869" y="72"/>
                    <a:pt x="2853" y="72"/>
                  </a:cubicBezTo>
                  <a:cubicBezTo>
                    <a:pt x="2847" y="72"/>
                    <a:pt x="2842" y="71"/>
                    <a:pt x="2838" y="68"/>
                  </a:cubicBezTo>
                  <a:cubicBezTo>
                    <a:pt x="2838" y="69"/>
                    <a:pt x="2837" y="69"/>
                    <a:pt x="2837" y="69"/>
                  </a:cubicBezTo>
                  <a:cubicBezTo>
                    <a:pt x="2837" y="68"/>
                    <a:pt x="2837" y="68"/>
                    <a:pt x="2837" y="68"/>
                  </a:cubicBezTo>
                  <a:cubicBezTo>
                    <a:pt x="2831" y="64"/>
                    <a:pt x="2827" y="58"/>
                    <a:pt x="2826" y="53"/>
                  </a:cubicBezTo>
                  <a:cubicBezTo>
                    <a:pt x="2824" y="43"/>
                    <a:pt x="2829" y="35"/>
                    <a:pt x="2839" y="35"/>
                  </a:cubicBezTo>
                  <a:cubicBezTo>
                    <a:pt x="2843" y="35"/>
                    <a:pt x="2847" y="37"/>
                    <a:pt x="2849" y="40"/>
                  </a:cubicBezTo>
                  <a:cubicBezTo>
                    <a:pt x="2850" y="40"/>
                    <a:pt x="2850" y="40"/>
                    <a:pt x="2850" y="40"/>
                  </a:cubicBezTo>
                  <a:cubicBezTo>
                    <a:pt x="2850" y="41"/>
                    <a:pt x="2850" y="41"/>
                    <a:pt x="2850" y="41"/>
                  </a:cubicBezTo>
                  <a:cubicBezTo>
                    <a:pt x="2849" y="41"/>
                    <a:pt x="2849" y="41"/>
                    <a:pt x="2849" y="41"/>
                  </a:cubicBezTo>
                  <a:cubicBezTo>
                    <a:pt x="2850" y="42"/>
                    <a:pt x="2850" y="43"/>
                    <a:pt x="2850" y="44"/>
                  </a:cubicBezTo>
                  <a:cubicBezTo>
                    <a:pt x="2850" y="44"/>
                    <a:pt x="2850" y="44"/>
                    <a:pt x="2850" y="44"/>
                  </a:cubicBezTo>
                  <a:cubicBezTo>
                    <a:pt x="2850" y="47"/>
                    <a:pt x="2847" y="49"/>
                    <a:pt x="2844" y="48"/>
                  </a:cubicBezTo>
                  <a:cubicBezTo>
                    <a:pt x="2843" y="48"/>
                    <a:pt x="2843" y="45"/>
                    <a:pt x="2844" y="44"/>
                  </a:cubicBezTo>
                  <a:cubicBezTo>
                    <a:pt x="2846" y="44"/>
                    <a:pt x="2847" y="42"/>
                    <a:pt x="2845" y="40"/>
                  </a:cubicBezTo>
                  <a:cubicBezTo>
                    <a:pt x="2843" y="38"/>
                    <a:pt x="2839" y="38"/>
                    <a:pt x="2837" y="43"/>
                  </a:cubicBezTo>
                  <a:cubicBezTo>
                    <a:pt x="2836" y="48"/>
                    <a:pt x="2838" y="53"/>
                    <a:pt x="2844" y="54"/>
                  </a:cubicBezTo>
                  <a:cubicBezTo>
                    <a:pt x="2847" y="55"/>
                    <a:pt x="2849" y="55"/>
                    <a:pt x="2851" y="54"/>
                  </a:cubicBezTo>
                  <a:cubicBezTo>
                    <a:pt x="2850" y="54"/>
                    <a:pt x="2850" y="54"/>
                    <a:pt x="2850" y="54"/>
                  </a:cubicBezTo>
                  <a:cubicBezTo>
                    <a:pt x="2850" y="52"/>
                    <a:pt x="2852" y="52"/>
                    <a:pt x="2853" y="52"/>
                  </a:cubicBezTo>
                  <a:cubicBezTo>
                    <a:pt x="2854" y="52"/>
                    <a:pt x="2853" y="52"/>
                    <a:pt x="2854" y="52"/>
                  </a:cubicBezTo>
                  <a:cubicBezTo>
                    <a:pt x="2854" y="52"/>
                    <a:pt x="2854" y="52"/>
                    <a:pt x="2855" y="51"/>
                  </a:cubicBezTo>
                  <a:cubicBezTo>
                    <a:pt x="2854" y="51"/>
                    <a:pt x="2854" y="50"/>
                    <a:pt x="2855" y="50"/>
                  </a:cubicBezTo>
                  <a:cubicBezTo>
                    <a:pt x="2855" y="50"/>
                    <a:pt x="2855" y="50"/>
                    <a:pt x="2855" y="50"/>
                  </a:cubicBezTo>
                  <a:cubicBezTo>
                    <a:pt x="2856" y="49"/>
                    <a:pt x="2856" y="49"/>
                    <a:pt x="2856" y="49"/>
                  </a:cubicBezTo>
                  <a:cubicBezTo>
                    <a:pt x="2857" y="47"/>
                    <a:pt x="2857" y="45"/>
                    <a:pt x="2857" y="43"/>
                  </a:cubicBezTo>
                  <a:cubicBezTo>
                    <a:pt x="2857" y="43"/>
                    <a:pt x="2856" y="43"/>
                    <a:pt x="2855" y="43"/>
                  </a:cubicBezTo>
                  <a:cubicBezTo>
                    <a:pt x="2855" y="42"/>
                    <a:pt x="2856" y="42"/>
                    <a:pt x="2857" y="42"/>
                  </a:cubicBezTo>
                  <a:cubicBezTo>
                    <a:pt x="2857" y="40"/>
                    <a:pt x="2857" y="38"/>
                    <a:pt x="2856" y="37"/>
                  </a:cubicBezTo>
                  <a:cubicBezTo>
                    <a:pt x="2859" y="35"/>
                    <a:pt x="2862" y="36"/>
                    <a:pt x="2864" y="37"/>
                  </a:cubicBezTo>
                  <a:cubicBezTo>
                    <a:pt x="2866" y="39"/>
                    <a:pt x="2867" y="42"/>
                    <a:pt x="2862" y="42"/>
                  </a:cubicBezTo>
                  <a:cubicBezTo>
                    <a:pt x="2859" y="43"/>
                    <a:pt x="2860" y="49"/>
                    <a:pt x="2865" y="48"/>
                  </a:cubicBezTo>
                  <a:cubicBezTo>
                    <a:pt x="2867" y="48"/>
                    <a:pt x="2869" y="45"/>
                    <a:pt x="2869" y="42"/>
                  </a:cubicBezTo>
                  <a:cubicBezTo>
                    <a:pt x="2869" y="43"/>
                    <a:pt x="2869" y="43"/>
                    <a:pt x="2868" y="43"/>
                  </a:cubicBezTo>
                  <a:cubicBezTo>
                    <a:pt x="2868" y="42"/>
                    <a:pt x="2869" y="41"/>
                    <a:pt x="2869" y="41"/>
                  </a:cubicBezTo>
                  <a:cubicBezTo>
                    <a:pt x="2869" y="41"/>
                    <a:pt x="2869" y="40"/>
                    <a:pt x="2869" y="40"/>
                  </a:cubicBezTo>
                  <a:cubicBezTo>
                    <a:pt x="2869" y="40"/>
                    <a:pt x="2868" y="39"/>
                    <a:pt x="2867" y="40"/>
                  </a:cubicBezTo>
                  <a:cubicBezTo>
                    <a:pt x="2867" y="39"/>
                    <a:pt x="2868" y="39"/>
                    <a:pt x="2869" y="39"/>
                  </a:cubicBezTo>
                  <a:cubicBezTo>
                    <a:pt x="2869" y="38"/>
                    <a:pt x="2869" y="37"/>
                    <a:pt x="2868" y="36"/>
                  </a:cubicBezTo>
                  <a:cubicBezTo>
                    <a:pt x="2868" y="36"/>
                    <a:pt x="2868" y="36"/>
                    <a:pt x="2868" y="36"/>
                  </a:cubicBezTo>
                  <a:cubicBezTo>
                    <a:pt x="2868" y="36"/>
                    <a:pt x="2868" y="36"/>
                    <a:pt x="2868" y="36"/>
                  </a:cubicBezTo>
                  <a:cubicBezTo>
                    <a:pt x="2868" y="35"/>
                    <a:pt x="2867" y="35"/>
                    <a:pt x="2867" y="34"/>
                  </a:cubicBezTo>
                  <a:cubicBezTo>
                    <a:pt x="2863" y="30"/>
                    <a:pt x="2855" y="29"/>
                    <a:pt x="2851" y="29"/>
                  </a:cubicBezTo>
                  <a:cubicBezTo>
                    <a:pt x="2849" y="27"/>
                    <a:pt x="2847" y="26"/>
                    <a:pt x="2844" y="24"/>
                  </a:cubicBezTo>
                  <a:cubicBezTo>
                    <a:pt x="2844" y="26"/>
                    <a:pt x="2842" y="26"/>
                    <a:pt x="2841" y="26"/>
                  </a:cubicBezTo>
                  <a:cubicBezTo>
                    <a:pt x="2841" y="25"/>
                    <a:pt x="2842" y="24"/>
                    <a:pt x="2844" y="24"/>
                  </a:cubicBezTo>
                  <a:cubicBezTo>
                    <a:pt x="2841" y="23"/>
                    <a:pt x="2838" y="22"/>
                    <a:pt x="2835" y="22"/>
                  </a:cubicBezTo>
                  <a:cubicBezTo>
                    <a:pt x="2840" y="13"/>
                    <a:pt x="2851" y="10"/>
                    <a:pt x="2853" y="13"/>
                  </a:cubicBezTo>
                  <a:cubicBezTo>
                    <a:pt x="2854" y="16"/>
                    <a:pt x="2855" y="18"/>
                    <a:pt x="2850" y="18"/>
                  </a:cubicBezTo>
                  <a:cubicBezTo>
                    <a:pt x="2846" y="17"/>
                    <a:pt x="2846" y="24"/>
                    <a:pt x="2851" y="24"/>
                  </a:cubicBezTo>
                  <a:cubicBezTo>
                    <a:pt x="2854" y="24"/>
                    <a:pt x="2860" y="18"/>
                    <a:pt x="2857" y="11"/>
                  </a:cubicBezTo>
                  <a:cubicBezTo>
                    <a:pt x="2856" y="10"/>
                    <a:pt x="2856" y="10"/>
                    <a:pt x="2855" y="9"/>
                  </a:cubicBezTo>
                  <a:cubicBezTo>
                    <a:pt x="2858" y="9"/>
                    <a:pt x="2860" y="10"/>
                    <a:pt x="2862" y="10"/>
                  </a:cubicBezTo>
                  <a:cubicBezTo>
                    <a:pt x="2869" y="13"/>
                    <a:pt x="2871" y="17"/>
                    <a:pt x="2869" y="19"/>
                  </a:cubicBezTo>
                  <a:cubicBezTo>
                    <a:pt x="2863" y="24"/>
                    <a:pt x="2870" y="32"/>
                    <a:pt x="2875" y="27"/>
                  </a:cubicBezTo>
                  <a:cubicBezTo>
                    <a:pt x="2878" y="24"/>
                    <a:pt x="2879" y="20"/>
                    <a:pt x="2878" y="16"/>
                  </a:cubicBezTo>
                  <a:cubicBezTo>
                    <a:pt x="2876" y="18"/>
                    <a:pt x="2873" y="19"/>
                    <a:pt x="2871" y="20"/>
                  </a:cubicBezTo>
                  <a:cubicBezTo>
                    <a:pt x="2871" y="18"/>
                    <a:pt x="2872" y="18"/>
                    <a:pt x="2870" y="17"/>
                  </a:cubicBezTo>
                  <a:cubicBezTo>
                    <a:pt x="2873" y="17"/>
                    <a:pt x="2875" y="16"/>
                    <a:pt x="2877" y="15"/>
                  </a:cubicBezTo>
                  <a:cubicBezTo>
                    <a:pt x="2877" y="13"/>
                    <a:pt x="2876" y="12"/>
                    <a:pt x="2874" y="10"/>
                  </a:cubicBezTo>
                  <a:cubicBezTo>
                    <a:pt x="2871" y="7"/>
                    <a:pt x="2867" y="4"/>
                    <a:pt x="2862" y="2"/>
                  </a:cubicBezTo>
                  <a:cubicBezTo>
                    <a:pt x="2857" y="1"/>
                    <a:pt x="2852" y="0"/>
                    <a:pt x="2847" y="0"/>
                  </a:cubicBezTo>
                  <a:cubicBezTo>
                    <a:pt x="2842" y="0"/>
                    <a:pt x="2837" y="1"/>
                    <a:pt x="2832" y="4"/>
                  </a:cubicBezTo>
                  <a:cubicBezTo>
                    <a:pt x="2828" y="6"/>
                    <a:pt x="2820" y="11"/>
                    <a:pt x="2816" y="15"/>
                  </a:cubicBezTo>
                  <a:cubicBezTo>
                    <a:pt x="2802" y="28"/>
                    <a:pt x="2797" y="39"/>
                    <a:pt x="2797" y="39"/>
                  </a:cubicBezTo>
                  <a:cubicBezTo>
                    <a:pt x="2794" y="45"/>
                    <a:pt x="2787" y="67"/>
                    <a:pt x="2773" y="69"/>
                  </a:cubicBezTo>
                  <a:cubicBezTo>
                    <a:pt x="2773" y="69"/>
                    <a:pt x="2773" y="69"/>
                    <a:pt x="2773" y="69"/>
                  </a:cubicBezTo>
                  <a:cubicBezTo>
                    <a:pt x="2773" y="69"/>
                    <a:pt x="2772" y="69"/>
                    <a:pt x="2771" y="69"/>
                  </a:cubicBezTo>
                  <a:cubicBezTo>
                    <a:pt x="2771" y="69"/>
                    <a:pt x="2771" y="69"/>
                    <a:pt x="2771" y="69"/>
                  </a:cubicBezTo>
                  <a:cubicBezTo>
                    <a:pt x="2754" y="69"/>
                    <a:pt x="2750" y="65"/>
                    <a:pt x="2749" y="59"/>
                  </a:cubicBezTo>
                  <a:cubicBezTo>
                    <a:pt x="2749" y="57"/>
                    <a:pt x="2749" y="55"/>
                    <a:pt x="2749" y="54"/>
                  </a:cubicBezTo>
                  <a:cubicBezTo>
                    <a:pt x="2749" y="54"/>
                    <a:pt x="2748" y="54"/>
                    <a:pt x="2748" y="54"/>
                  </a:cubicBezTo>
                  <a:cubicBezTo>
                    <a:pt x="2748" y="53"/>
                    <a:pt x="2748" y="52"/>
                    <a:pt x="2750" y="52"/>
                  </a:cubicBezTo>
                  <a:cubicBezTo>
                    <a:pt x="2751" y="50"/>
                    <a:pt x="2753" y="48"/>
                    <a:pt x="2757" y="48"/>
                  </a:cubicBezTo>
                  <a:cubicBezTo>
                    <a:pt x="2760" y="48"/>
                    <a:pt x="2764" y="50"/>
                    <a:pt x="2764" y="54"/>
                  </a:cubicBezTo>
                  <a:cubicBezTo>
                    <a:pt x="2764" y="54"/>
                    <a:pt x="2764" y="54"/>
                    <a:pt x="2764" y="54"/>
                  </a:cubicBezTo>
                  <a:cubicBezTo>
                    <a:pt x="2764" y="56"/>
                    <a:pt x="2762" y="57"/>
                    <a:pt x="2760" y="56"/>
                  </a:cubicBezTo>
                  <a:cubicBezTo>
                    <a:pt x="2759" y="56"/>
                    <a:pt x="2759" y="54"/>
                    <a:pt x="2760" y="54"/>
                  </a:cubicBezTo>
                  <a:cubicBezTo>
                    <a:pt x="2761" y="54"/>
                    <a:pt x="2762" y="52"/>
                    <a:pt x="2761" y="51"/>
                  </a:cubicBezTo>
                  <a:cubicBezTo>
                    <a:pt x="2759" y="50"/>
                    <a:pt x="2757" y="50"/>
                    <a:pt x="2756" y="53"/>
                  </a:cubicBezTo>
                  <a:cubicBezTo>
                    <a:pt x="2755" y="56"/>
                    <a:pt x="2756" y="59"/>
                    <a:pt x="2760" y="60"/>
                  </a:cubicBezTo>
                  <a:cubicBezTo>
                    <a:pt x="2763" y="61"/>
                    <a:pt x="2766" y="59"/>
                    <a:pt x="2767" y="57"/>
                  </a:cubicBezTo>
                  <a:cubicBezTo>
                    <a:pt x="2771" y="49"/>
                    <a:pt x="2764" y="40"/>
                    <a:pt x="2751" y="40"/>
                  </a:cubicBezTo>
                  <a:cubicBezTo>
                    <a:pt x="2743" y="40"/>
                    <a:pt x="2736" y="45"/>
                    <a:pt x="2731" y="51"/>
                  </a:cubicBezTo>
                  <a:cubicBezTo>
                    <a:pt x="2728" y="56"/>
                    <a:pt x="2723" y="72"/>
                    <a:pt x="2707" y="72"/>
                  </a:cubicBezTo>
                  <a:cubicBezTo>
                    <a:pt x="2701" y="72"/>
                    <a:pt x="2697" y="71"/>
                    <a:pt x="2692" y="68"/>
                  </a:cubicBezTo>
                  <a:cubicBezTo>
                    <a:pt x="2692" y="69"/>
                    <a:pt x="2692" y="69"/>
                    <a:pt x="2691" y="69"/>
                  </a:cubicBezTo>
                  <a:cubicBezTo>
                    <a:pt x="2691" y="68"/>
                    <a:pt x="2691" y="68"/>
                    <a:pt x="2691" y="68"/>
                  </a:cubicBezTo>
                  <a:cubicBezTo>
                    <a:pt x="2685" y="64"/>
                    <a:pt x="2681" y="58"/>
                    <a:pt x="2680" y="53"/>
                  </a:cubicBezTo>
                  <a:cubicBezTo>
                    <a:pt x="2678" y="43"/>
                    <a:pt x="2683" y="35"/>
                    <a:pt x="2693" y="35"/>
                  </a:cubicBezTo>
                  <a:cubicBezTo>
                    <a:pt x="2697" y="35"/>
                    <a:pt x="2701" y="37"/>
                    <a:pt x="2703" y="40"/>
                  </a:cubicBezTo>
                  <a:cubicBezTo>
                    <a:pt x="2704" y="40"/>
                    <a:pt x="2704" y="40"/>
                    <a:pt x="2704" y="40"/>
                  </a:cubicBezTo>
                  <a:cubicBezTo>
                    <a:pt x="2704" y="41"/>
                    <a:pt x="2704" y="41"/>
                    <a:pt x="2704" y="41"/>
                  </a:cubicBezTo>
                  <a:cubicBezTo>
                    <a:pt x="2704" y="41"/>
                    <a:pt x="2704" y="41"/>
                    <a:pt x="2704" y="41"/>
                  </a:cubicBezTo>
                  <a:cubicBezTo>
                    <a:pt x="2704" y="42"/>
                    <a:pt x="2704" y="43"/>
                    <a:pt x="2704" y="44"/>
                  </a:cubicBezTo>
                  <a:cubicBezTo>
                    <a:pt x="2704" y="44"/>
                    <a:pt x="2704" y="44"/>
                    <a:pt x="2704" y="44"/>
                  </a:cubicBezTo>
                  <a:cubicBezTo>
                    <a:pt x="2704" y="47"/>
                    <a:pt x="2702" y="49"/>
                    <a:pt x="2698" y="48"/>
                  </a:cubicBezTo>
                  <a:cubicBezTo>
                    <a:pt x="2697" y="48"/>
                    <a:pt x="2697" y="45"/>
                    <a:pt x="2698" y="44"/>
                  </a:cubicBezTo>
                  <a:cubicBezTo>
                    <a:pt x="2700" y="44"/>
                    <a:pt x="2701" y="42"/>
                    <a:pt x="2699" y="40"/>
                  </a:cubicBezTo>
                  <a:cubicBezTo>
                    <a:pt x="2697" y="38"/>
                    <a:pt x="2693" y="38"/>
                    <a:pt x="2692" y="43"/>
                  </a:cubicBezTo>
                  <a:cubicBezTo>
                    <a:pt x="2690" y="48"/>
                    <a:pt x="2692" y="53"/>
                    <a:pt x="2698" y="54"/>
                  </a:cubicBezTo>
                  <a:cubicBezTo>
                    <a:pt x="2701" y="55"/>
                    <a:pt x="2703" y="55"/>
                    <a:pt x="2705" y="54"/>
                  </a:cubicBezTo>
                  <a:cubicBezTo>
                    <a:pt x="2704" y="54"/>
                    <a:pt x="2704" y="54"/>
                    <a:pt x="2704" y="54"/>
                  </a:cubicBezTo>
                  <a:cubicBezTo>
                    <a:pt x="2705" y="52"/>
                    <a:pt x="2706" y="52"/>
                    <a:pt x="2708" y="52"/>
                  </a:cubicBezTo>
                  <a:cubicBezTo>
                    <a:pt x="2708" y="52"/>
                    <a:pt x="2708" y="52"/>
                    <a:pt x="2708" y="52"/>
                  </a:cubicBezTo>
                  <a:cubicBezTo>
                    <a:pt x="2708" y="52"/>
                    <a:pt x="2708" y="52"/>
                    <a:pt x="2709" y="51"/>
                  </a:cubicBezTo>
                  <a:cubicBezTo>
                    <a:pt x="2708" y="51"/>
                    <a:pt x="2708" y="50"/>
                    <a:pt x="2709" y="50"/>
                  </a:cubicBezTo>
                  <a:cubicBezTo>
                    <a:pt x="2709" y="50"/>
                    <a:pt x="2709" y="50"/>
                    <a:pt x="2710" y="50"/>
                  </a:cubicBezTo>
                  <a:cubicBezTo>
                    <a:pt x="2710" y="49"/>
                    <a:pt x="2710" y="49"/>
                    <a:pt x="2710" y="49"/>
                  </a:cubicBezTo>
                  <a:cubicBezTo>
                    <a:pt x="2711" y="47"/>
                    <a:pt x="2711" y="45"/>
                    <a:pt x="2711" y="43"/>
                  </a:cubicBezTo>
                  <a:cubicBezTo>
                    <a:pt x="2711" y="43"/>
                    <a:pt x="2710" y="43"/>
                    <a:pt x="2709" y="43"/>
                  </a:cubicBezTo>
                  <a:cubicBezTo>
                    <a:pt x="2710" y="42"/>
                    <a:pt x="2710" y="42"/>
                    <a:pt x="2711" y="42"/>
                  </a:cubicBezTo>
                  <a:cubicBezTo>
                    <a:pt x="2711" y="40"/>
                    <a:pt x="2711" y="38"/>
                    <a:pt x="2710" y="37"/>
                  </a:cubicBezTo>
                  <a:cubicBezTo>
                    <a:pt x="2713" y="35"/>
                    <a:pt x="2716" y="36"/>
                    <a:pt x="2718" y="37"/>
                  </a:cubicBezTo>
                  <a:cubicBezTo>
                    <a:pt x="2720" y="39"/>
                    <a:pt x="2721" y="42"/>
                    <a:pt x="2716" y="42"/>
                  </a:cubicBezTo>
                  <a:cubicBezTo>
                    <a:pt x="2713" y="43"/>
                    <a:pt x="2714" y="49"/>
                    <a:pt x="2719" y="48"/>
                  </a:cubicBezTo>
                  <a:cubicBezTo>
                    <a:pt x="2721" y="48"/>
                    <a:pt x="2723" y="45"/>
                    <a:pt x="2723" y="42"/>
                  </a:cubicBezTo>
                  <a:cubicBezTo>
                    <a:pt x="2723" y="43"/>
                    <a:pt x="2723" y="43"/>
                    <a:pt x="2723" y="43"/>
                  </a:cubicBezTo>
                  <a:cubicBezTo>
                    <a:pt x="2722" y="42"/>
                    <a:pt x="2723" y="41"/>
                    <a:pt x="2724" y="41"/>
                  </a:cubicBezTo>
                  <a:cubicBezTo>
                    <a:pt x="2724" y="41"/>
                    <a:pt x="2724" y="40"/>
                    <a:pt x="2724" y="40"/>
                  </a:cubicBezTo>
                  <a:cubicBezTo>
                    <a:pt x="2723" y="40"/>
                    <a:pt x="2722" y="39"/>
                    <a:pt x="2721" y="40"/>
                  </a:cubicBezTo>
                  <a:cubicBezTo>
                    <a:pt x="2721" y="39"/>
                    <a:pt x="2722" y="39"/>
                    <a:pt x="2723" y="39"/>
                  </a:cubicBezTo>
                  <a:cubicBezTo>
                    <a:pt x="2723" y="38"/>
                    <a:pt x="2723" y="37"/>
                    <a:pt x="2722" y="36"/>
                  </a:cubicBezTo>
                  <a:cubicBezTo>
                    <a:pt x="2722" y="36"/>
                    <a:pt x="2722" y="36"/>
                    <a:pt x="2722" y="36"/>
                  </a:cubicBezTo>
                  <a:cubicBezTo>
                    <a:pt x="2722" y="36"/>
                    <a:pt x="2722" y="36"/>
                    <a:pt x="2722" y="36"/>
                  </a:cubicBezTo>
                  <a:cubicBezTo>
                    <a:pt x="2722" y="35"/>
                    <a:pt x="2721" y="35"/>
                    <a:pt x="2721" y="34"/>
                  </a:cubicBezTo>
                  <a:cubicBezTo>
                    <a:pt x="2717" y="30"/>
                    <a:pt x="2709" y="29"/>
                    <a:pt x="2706" y="29"/>
                  </a:cubicBezTo>
                  <a:cubicBezTo>
                    <a:pt x="2703" y="27"/>
                    <a:pt x="2701" y="26"/>
                    <a:pt x="2698" y="24"/>
                  </a:cubicBezTo>
                  <a:cubicBezTo>
                    <a:pt x="2698" y="26"/>
                    <a:pt x="2697" y="26"/>
                    <a:pt x="2695" y="26"/>
                  </a:cubicBezTo>
                  <a:cubicBezTo>
                    <a:pt x="2696" y="25"/>
                    <a:pt x="2697" y="24"/>
                    <a:pt x="2698" y="24"/>
                  </a:cubicBezTo>
                  <a:cubicBezTo>
                    <a:pt x="2695" y="23"/>
                    <a:pt x="2692" y="22"/>
                    <a:pt x="2689" y="22"/>
                  </a:cubicBezTo>
                  <a:cubicBezTo>
                    <a:pt x="2694" y="13"/>
                    <a:pt x="2705" y="10"/>
                    <a:pt x="2707" y="13"/>
                  </a:cubicBezTo>
                  <a:cubicBezTo>
                    <a:pt x="2708" y="16"/>
                    <a:pt x="2709" y="18"/>
                    <a:pt x="2704" y="18"/>
                  </a:cubicBezTo>
                  <a:cubicBezTo>
                    <a:pt x="2701" y="17"/>
                    <a:pt x="2700" y="24"/>
                    <a:pt x="2705" y="24"/>
                  </a:cubicBezTo>
                  <a:cubicBezTo>
                    <a:pt x="2708" y="24"/>
                    <a:pt x="2715" y="18"/>
                    <a:pt x="2711" y="11"/>
                  </a:cubicBezTo>
                  <a:cubicBezTo>
                    <a:pt x="2710" y="10"/>
                    <a:pt x="2710" y="10"/>
                    <a:pt x="2710" y="9"/>
                  </a:cubicBezTo>
                  <a:cubicBezTo>
                    <a:pt x="2712" y="9"/>
                    <a:pt x="2714" y="10"/>
                    <a:pt x="2716" y="10"/>
                  </a:cubicBezTo>
                  <a:cubicBezTo>
                    <a:pt x="2724" y="13"/>
                    <a:pt x="2725" y="17"/>
                    <a:pt x="2723" y="19"/>
                  </a:cubicBezTo>
                  <a:cubicBezTo>
                    <a:pt x="2718" y="24"/>
                    <a:pt x="2724" y="32"/>
                    <a:pt x="2729" y="27"/>
                  </a:cubicBezTo>
                  <a:cubicBezTo>
                    <a:pt x="2732" y="24"/>
                    <a:pt x="2733" y="20"/>
                    <a:pt x="2732" y="16"/>
                  </a:cubicBezTo>
                  <a:cubicBezTo>
                    <a:pt x="2730" y="18"/>
                    <a:pt x="2727" y="19"/>
                    <a:pt x="2725" y="20"/>
                  </a:cubicBezTo>
                  <a:cubicBezTo>
                    <a:pt x="2725" y="18"/>
                    <a:pt x="2726" y="18"/>
                    <a:pt x="2724" y="17"/>
                  </a:cubicBezTo>
                  <a:cubicBezTo>
                    <a:pt x="2727" y="17"/>
                    <a:pt x="2729" y="16"/>
                    <a:pt x="2732" y="15"/>
                  </a:cubicBezTo>
                  <a:cubicBezTo>
                    <a:pt x="2731" y="13"/>
                    <a:pt x="2730" y="12"/>
                    <a:pt x="2729" y="10"/>
                  </a:cubicBezTo>
                  <a:cubicBezTo>
                    <a:pt x="2725" y="7"/>
                    <a:pt x="2721" y="4"/>
                    <a:pt x="2716" y="2"/>
                  </a:cubicBezTo>
                  <a:cubicBezTo>
                    <a:pt x="2711" y="1"/>
                    <a:pt x="2706" y="0"/>
                    <a:pt x="2701" y="0"/>
                  </a:cubicBezTo>
                  <a:cubicBezTo>
                    <a:pt x="2696" y="0"/>
                    <a:pt x="2691" y="1"/>
                    <a:pt x="2686" y="4"/>
                  </a:cubicBezTo>
                  <a:cubicBezTo>
                    <a:pt x="2682" y="6"/>
                    <a:pt x="2674" y="11"/>
                    <a:pt x="2671" y="15"/>
                  </a:cubicBezTo>
                  <a:cubicBezTo>
                    <a:pt x="2656" y="28"/>
                    <a:pt x="2651" y="39"/>
                    <a:pt x="2651" y="39"/>
                  </a:cubicBezTo>
                  <a:cubicBezTo>
                    <a:pt x="2648" y="45"/>
                    <a:pt x="2641" y="67"/>
                    <a:pt x="2627" y="69"/>
                  </a:cubicBezTo>
                  <a:cubicBezTo>
                    <a:pt x="2627" y="69"/>
                    <a:pt x="2627" y="69"/>
                    <a:pt x="2627" y="69"/>
                  </a:cubicBezTo>
                  <a:cubicBezTo>
                    <a:pt x="2627" y="69"/>
                    <a:pt x="2626" y="69"/>
                    <a:pt x="2625" y="69"/>
                  </a:cubicBezTo>
                  <a:cubicBezTo>
                    <a:pt x="2625" y="69"/>
                    <a:pt x="2625" y="69"/>
                    <a:pt x="2625" y="69"/>
                  </a:cubicBezTo>
                  <a:cubicBezTo>
                    <a:pt x="2608" y="69"/>
                    <a:pt x="2604" y="65"/>
                    <a:pt x="2603" y="59"/>
                  </a:cubicBezTo>
                  <a:cubicBezTo>
                    <a:pt x="2603" y="57"/>
                    <a:pt x="2603" y="55"/>
                    <a:pt x="2603" y="54"/>
                  </a:cubicBezTo>
                  <a:cubicBezTo>
                    <a:pt x="2603" y="54"/>
                    <a:pt x="2602" y="54"/>
                    <a:pt x="2602" y="54"/>
                  </a:cubicBezTo>
                  <a:cubicBezTo>
                    <a:pt x="2602" y="53"/>
                    <a:pt x="2603" y="52"/>
                    <a:pt x="2604" y="52"/>
                  </a:cubicBezTo>
                  <a:cubicBezTo>
                    <a:pt x="2605" y="50"/>
                    <a:pt x="2607" y="48"/>
                    <a:pt x="2611" y="48"/>
                  </a:cubicBezTo>
                  <a:cubicBezTo>
                    <a:pt x="2614" y="48"/>
                    <a:pt x="2618" y="50"/>
                    <a:pt x="2618" y="54"/>
                  </a:cubicBezTo>
                  <a:cubicBezTo>
                    <a:pt x="2618" y="54"/>
                    <a:pt x="2618" y="54"/>
                    <a:pt x="2618" y="54"/>
                  </a:cubicBezTo>
                  <a:cubicBezTo>
                    <a:pt x="2618" y="56"/>
                    <a:pt x="2616" y="57"/>
                    <a:pt x="2614" y="56"/>
                  </a:cubicBezTo>
                  <a:cubicBezTo>
                    <a:pt x="2613" y="56"/>
                    <a:pt x="2613" y="54"/>
                    <a:pt x="2614" y="54"/>
                  </a:cubicBezTo>
                  <a:cubicBezTo>
                    <a:pt x="2615" y="54"/>
                    <a:pt x="2616" y="52"/>
                    <a:pt x="2615" y="51"/>
                  </a:cubicBezTo>
                  <a:cubicBezTo>
                    <a:pt x="2614" y="50"/>
                    <a:pt x="2611" y="50"/>
                    <a:pt x="2610" y="53"/>
                  </a:cubicBezTo>
                  <a:cubicBezTo>
                    <a:pt x="2609" y="56"/>
                    <a:pt x="2610" y="59"/>
                    <a:pt x="2614" y="60"/>
                  </a:cubicBezTo>
                  <a:cubicBezTo>
                    <a:pt x="2618" y="61"/>
                    <a:pt x="2620" y="59"/>
                    <a:pt x="2621" y="57"/>
                  </a:cubicBezTo>
                  <a:cubicBezTo>
                    <a:pt x="2625" y="49"/>
                    <a:pt x="2618" y="40"/>
                    <a:pt x="2605" y="40"/>
                  </a:cubicBezTo>
                  <a:cubicBezTo>
                    <a:pt x="2597" y="40"/>
                    <a:pt x="2590" y="45"/>
                    <a:pt x="2586" y="51"/>
                  </a:cubicBezTo>
                  <a:cubicBezTo>
                    <a:pt x="2582" y="56"/>
                    <a:pt x="2578" y="72"/>
                    <a:pt x="2561" y="72"/>
                  </a:cubicBezTo>
                  <a:cubicBezTo>
                    <a:pt x="2556" y="72"/>
                    <a:pt x="2551" y="71"/>
                    <a:pt x="2547" y="68"/>
                  </a:cubicBezTo>
                  <a:cubicBezTo>
                    <a:pt x="2546" y="69"/>
                    <a:pt x="2546" y="69"/>
                    <a:pt x="2545" y="69"/>
                  </a:cubicBezTo>
                  <a:cubicBezTo>
                    <a:pt x="2545" y="68"/>
                    <a:pt x="2545" y="68"/>
                    <a:pt x="2545" y="68"/>
                  </a:cubicBezTo>
                  <a:cubicBezTo>
                    <a:pt x="2539" y="64"/>
                    <a:pt x="2535" y="58"/>
                    <a:pt x="2534" y="53"/>
                  </a:cubicBezTo>
                  <a:cubicBezTo>
                    <a:pt x="2532" y="43"/>
                    <a:pt x="2537" y="35"/>
                    <a:pt x="2547" y="35"/>
                  </a:cubicBezTo>
                  <a:cubicBezTo>
                    <a:pt x="2551" y="35"/>
                    <a:pt x="2555" y="37"/>
                    <a:pt x="2557" y="40"/>
                  </a:cubicBezTo>
                  <a:cubicBezTo>
                    <a:pt x="2558" y="40"/>
                    <a:pt x="2558" y="40"/>
                    <a:pt x="2558" y="40"/>
                  </a:cubicBezTo>
                  <a:cubicBezTo>
                    <a:pt x="2558" y="41"/>
                    <a:pt x="2558" y="41"/>
                    <a:pt x="2558" y="41"/>
                  </a:cubicBezTo>
                  <a:cubicBezTo>
                    <a:pt x="2558" y="41"/>
                    <a:pt x="2558" y="41"/>
                    <a:pt x="2558" y="41"/>
                  </a:cubicBezTo>
                  <a:cubicBezTo>
                    <a:pt x="2558" y="42"/>
                    <a:pt x="2558" y="43"/>
                    <a:pt x="2558" y="44"/>
                  </a:cubicBezTo>
                  <a:cubicBezTo>
                    <a:pt x="2558" y="44"/>
                    <a:pt x="2558" y="44"/>
                    <a:pt x="2558" y="44"/>
                  </a:cubicBezTo>
                  <a:cubicBezTo>
                    <a:pt x="2558" y="47"/>
                    <a:pt x="2556" y="49"/>
                    <a:pt x="2553" y="48"/>
                  </a:cubicBezTo>
                  <a:cubicBezTo>
                    <a:pt x="2551" y="48"/>
                    <a:pt x="2551" y="45"/>
                    <a:pt x="2553" y="44"/>
                  </a:cubicBezTo>
                  <a:cubicBezTo>
                    <a:pt x="2554" y="44"/>
                    <a:pt x="2556" y="42"/>
                    <a:pt x="2554" y="40"/>
                  </a:cubicBezTo>
                  <a:cubicBezTo>
                    <a:pt x="2551" y="38"/>
                    <a:pt x="2548" y="38"/>
                    <a:pt x="2546" y="43"/>
                  </a:cubicBezTo>
                  <a:cubicBezTo>
                    <a:pt x="2544" y="48"/>
                    <a:pt x="2546" y="53"/>
                    <a:pt x="2552" y="54"/>
                  </a:cubicBezTo>
                  <a:cubicBezTo>
                    <a:pt x="2555" y="55"/>
                    <a:pt x="2558" y="55"/>
                    <a:pt x="2560" y="54"/>
                  </a:cubicBezTo>
                  <a:cubicBezTo>
                    <a:pt x="2558" y="54"/>
                    <a:pt x="2558" y="54"/>
                    <a:pt x="2558" y="54"/>
                  </a:cubicBezTo>
                  <a:cubicBezTo>
                    <a:pt x="2559" y="52"/>
                    <a:pt x="2560" y="52"/>
                    <a:pt x="2562" y="52"/>
                  </a:cubicBezTo>
                  <a:cubicBezTo>
                    <a:pt x="2562" y="52"/>
                    <a:pt x="2562" y="52"/>
                    <a:pt x="2562" y="52"/>
                  </a:cubicBezTo>
                  <a:cubicBezTo>
                    <a:pt x="2562" y="52"/>
                    <a:pt x="2563" y="52"/>
                    <a:pt x="2563" y="51"/>
                  </a:cubicBezTo>
                  <a:cubicBezTo>
                    <a:pt x="2563" y="51"/>
                    <a:pt x="2562" y="50"/>
                    <a:pt x="2563" y="50"/>
                  </a:cubicBezTo>
                  <a:cubicBezTo>
                    <a:pt x="2563" y="50"/>
                    <a:pt x="2564" y="50"/>
                    <a:pt x="2564" y="50"/>
                  </a:cubicBezTo>
                  <a:cubicBezTo>
                    <a:pt x="2564" y="49"/>
                    <a:pt x="2564" y="49"/>
                    <a:pt x="2564" y="49"/>
                  </a:cubicBezTo>
                  <a:cubicBezTo>
                    <a:pt x="2565" y="47"/>
                    <a:pt x="2566" y="45"/>
                    <a:pt x="2566" y="43"/>
                  </a:cubicBezTo>
                  <a:cubicBezTo>
                    <a:pt x="2565" y="43"/>
                    <a:pt x="2565" y="43"/>
                    <a:pt x="2564" y="43"/>
                  </a:cubicBezTo>
                  <a:cubicBezTo>
                    <a:pt x="2564" y="42"/>
                    <a:pt x="2564" y="42"/>
                    <a:pt x="2566" y="42"/>
                  </a:cubicBezTo>
                  <a:cubicBezTo>
                    <a:pt x="2566" y="40"/>
                    <a:pt x="2565" y="38"/>
                    <a:pt x="2565" y="37"/>
                  </a:cubicBezTo>
                  <a:cubicBezTo>
                    <a:pt x="2567" y="35"/>
                    <a:pt x="2570" y="36"/>
                    <a:pt x="2572" y="37"/>
                  </a:cubicBezTo>
                  <a:cubicBezTo>
                    <a:pt x="2574" y="39"/>
                    <a:pt x="2575" y="42"/>
                    <a:pt x="2571" y="42"/>
                  </a:cubicBezTo>
                  <a:cubicBezTo>
                    <a:pt x="2567" y="43"/>
                    <a:pt x="2568" y="49"/>
                    <a:pt x="2573" y="48"/>
                  </a:cubicBezTo>
                  <a:cubicBezTo>
                    <a:pt x="2575" y="48"/>
                    <a:pt x="2577" y="45"/>
                    <a:pt x="2578" y="42"/>
                  </a:cubicBezTo>
                  <a:cubicBezTo>
                    <a:pt x="2577" y="43"/>
                    <a:pt x="2577" y="43"/>
                    <a:pt x="2577" y="43"/>
                  </a:cubicBezTo>
                  <a:cubicBezTo>
                    <a:pt x="2577" y="42"/>
                    <a:pt x="2577" y="41"/>
                    <a:pt x="2578" y="41"/>
                  </a:cubicBezTo>
                  <a:cubicBezTo>
                    <a:pt x="2578" y="41"/>
                    <a:pt x="2578" y="40"/>
                    <a:pt x="2578" y="40"/>
                  </a:cubicBezTo>
                  <a:cubicBezTo>
                    <a:pt x="2577" y="40"/>
                    <a:pt x="2576" y="39"/>
                    <a:pt x="2576" y="40"/>
                  </a:cubicBezTo>
                  <a:cubicBezTo>
                    <a:pt x="2575" y="39"/>
                    <a:pt x="2576" y="39"/>
                    <a:pt x="2578" y="39"/>
                  </a:cubicBezTo>
                  <a:cubicBezTo>
                    <a:pt x="2577" y="38"/>
                    <a:pt x="2577" y="37"/>
                    <a:pt x="2577" y="36"/>
                  </a:cubicBezTo>
                  <a:cubicBezTo>
                    <a:pt x="2577" y="36"/>
                    <a:pt x="2576" y="36"/>
                    <a:pt x="2576" y="36"/>
                  </a:cubicBezTo>
                  <a:cubicBezTo>
                    <a:pt x="2576" y="36"/>
                    <a:pt x="2576" y="36"/>
                    <a:pt x="2576" y="36"/>
                  </a:cubicBezTo>
                  <a:cubicBezTo>
                    <a:pt x="2576" y="35"/>
                    <a:pt x="2576" y="35"/>
                    <a:pt x="2575" y="34"/>
                  </a:cubicBezTo>
                  <a:cubicBezTo>
                    <a:pt x="2571" y="30"/>
                    <a:pt x="2563" y="29"/>
                    <a:pt x="2560" y="29"/>
                  </a:cubicBezTo>
                  <a:cubicBezTo>
                    <a:pt x="2558" y="27"/>
                    <a:pt x="2555" y="26"/>
                    <a:pt x="2552" y="24"/>
                  </a:cubicBezTo>
                  <a:cubicBezTo>
                    <a:pt x="2552" y="26"/>
                    <a:pt x="2551" y="26"/>
                    <a:pt x="2549" y="26"/>
                  </a:cubicBezTo>
                  <a:cubicBezTo>
                    <a:pt x="2550" y="25"/>
                    <a:pt x="2551" y="24"/>
                    <a:pt x="2552" y="24"/>
                  </a:cubicBezTo>
                  <a:cubicBezTo>
                    <a:pt x="2549" y="23"/>
                    <a:pt x="2547" y="22"/>
                    <a:pt x="2543" y="22"/>
                  </a:cubicBezTo>
                  <a:cubicBezTo>
                    <a:pt x="2548" y="13"/>
                    <a:pt x="2559" y="10"/>
                    <a:pt x="2561" y="13"/>
                  </a:cubicBezTo>
                  <a:cubicBezTo>
                    <a:pt x="2563" y="16"/>
                    <a:pt x="2563" y="18"/>
                    <a:pt x="2558" y="18"/>
                  </a:cubicBezTo>
                  <a:cubicBezTo>
                    <a:pt x="2555" y="17"/>
                    <a:pt x="2554" y="24"/>
                    <a:pt x="2559" y="24"/>
                  </a:cubicBezTo>
                  <a:cubicBezTo>
                    <a:pt x="2562" y="24"/>
                    <a:pt x="2569" y="18"/>
                    <a:pt x="2565" y="11"/>
                  </a:cubicBezTo>
                  <a:cubicBezTo>
                    <a:pt x="2565" y="10"/>
                    <a:pt x="2564" y="10"/>
                    <a:pt x="2564" y="9"/>
                  </a:cubicBezTo>
                  <a:cubicBezTo>
                    <a:pt x="2566" y="9"/>
                    <a:pt x="2568" y="10"/>
                    <a:pt x="2571" y="10"/>
                  </a:cubicBezTo>
                  <a:cubicBezTo>
                    <a:pt x="2578" y="13"/>
                    <a:pt x="2579" y="17"/>
                    <a:pt x="2577" y="19"/>
                  </a:cubicBezTo>
                  <a:cubicBezTo>
                    <a:pt x="2572" y="24"/>
                    <a:pt x="2578" y="32"/>
                    <a:pt x="2583" y="27"/>
                  </a:cubicBezTo>
                  <a:cubicBezTo>
                    <a:pt x="2586" y="24"/>
                    <a:pt x="2587" y="20"/>
                    <a:pt x="2586" y="16"/>
                  </a:cubicBezTo>
                  <a:cubicBezTo>
                    <a:pt x="2584" y="18"/>
                    <a:pt x="2581" y="19"/>
                    <a:pt x="2579" y="20"/>
                  </a:cubicBezTo>
                  <a:cubicBezTo>
                    <a:pt x="2579" y="18"/>
                    <a:pt x="2581" y="18"/>
                    <a:pt x="2578" y="17"/>
                  </a:cubicBezTo>
                  <a:cubicBezTo>
                    <a:pt x="2581" y="17"/>
                    <a:pt x="2583" y="16"/>
                    <a:pt x="2586" y="15"/>
                  </a:cubicBezTo>
                  <a:cubicBezTo>
                    <a:pt x="2585" y="13"/>
                    <a:pt x="2584" y="12"/>
                    <a:pt x="2583" y="10"/>
                  </a:cubicBezTo>
                  <a:cubicBezTo>
                    <a:pt x="2580" y="7"/>
                    <a:pt x="2575" y="4"/>
                    <a:pt x="2570" y="2"/>
                  </a:cubicBezTo>
                  <a:cubicBezTo>
                    <a:pt x="2565" y="1"/>
                    <a:pt x="2560" y="0"/>
                    <a:pt x="2555" y="0"/>
                  </a:cubicBezTo>
                  <a:cubicBezTo>
                    <a:pt x="2550" y="0"/>
                    <a:pt x="2545" y="1"/>
                    <a:pt x="2541" y="4"/>
                  </a:cubicBezTo>
                  <a:cubicBezTo>
                    <a:pt x="2536" y="6"/>
                    <a:pt x="2528" y="11"/>
                    <a:pt x="2525" y="15"/>
                  </a:cubicBezTo>
                  <a:cubicBezTo>
                    <a:pt x="2511" y="28"/>
                    <a:pt x="2505" y="39"/>
                    <a:pt x="2505" y="39"/>
                  </a:cubicBezTo>
                  <a:cubicBezTo>
                    <a:pt x="2502" y="45"/>
                    <a:pt x="2495" y="67"/>
                    <a:pt x="2481" y="69"/>
                  </a:cubicBezTo>
                  <a:cubicBezTo>
                    <a:pt x="2481" y="69"/>
                    <a:pt x="2481" y="69"/>
                    <a:pt x="2481" y="69"/>
                  </a:cubicBezTo>
                  <a:cubicBezTo>
                    <a:pt x="2481" y="69"/>
                    <a:pt x="2480" y="69"/>
                    <a:pt x="2479" y="69"/>
                  </a:cubicBezTo>
                  <a:cubicBezTo>
                    <a:pt x="2479" y="69"/>
                    <a:pt x="2479" y="69"/>
                    <a:pt x="2479" y="69"/>
                  </a:cubicBezTo>
                  <a:cubicBezTo>
                    <a:pt x="2463" y="69"/>
                    <a:pt x="2458" y="65"/>
                    <a:pt x="2457" y="59"/>
                  </a:cubicBezTo>
                  <a:cubicBezTo>
                    <a:pt x="2457" y="57"/>
                    <a:pt x="2457" y="55"/>
                    <a:pt x="2457" y="54"/>
                  </a:cubicBezTo>
                  <a:cubicBezTo>
                    <a:pt x="2457" y="54"/>
                    <a:pt x="2457" y="54"/>
                    <a:pt x="2456" y="54"/>
                  </a:cubicBezTo>
                  <a:cubicBezTo>
                    <a:pt x="2456" y="53"/>
                    <a:pt x="2457" y="52"/>
                    <a:pt x="2458" y="52"/>
                  </a:cubicBezTo>
                  <a:cubicBezTo>
                    <a:pt x="2459" y="50"/>
                    <a:pt x="2462" y="48"/>
                    <a:pt x="2465" y="48"/>
                  </a:cubicBezTo>
                  <a:cubicBezTo>
                    <a:pt x="2469" y="48"/>
                    <a:pt x="2472" y="50"/>
                    <a:pt x="2472" y="54"/>
                  </a:cubicBezTo>
                  <a:cubicBezTo>
                    <a:pt x="2472" y="54"/>
                    <a:pt x="2472" y="54"/>
                    <a:pt x="2472" y="54"/>
                  </a:cubicBezTo>
                  <a:cubicBezTo>
                    <a:pt x="2472" y="56"/>
                    <a:pt x="2470" y="57"/>
                    <a:pt x="2468" y="56"/>
                  </a:cubicBezTo>
                  <a:cubicBezTo>
                    <a:pt x="2468" y="56"/>
                    <a:pt x="2467" y="54"/>
                    <a:pt x="2468" y="54"/>
                  </a:cubicBezTo>
                  <a:cubicBezTo>
                    <a:pt x="2469" y="54"/>
                    <a:pt x="2470" y="52"/>
                    <a:pt x="2469" y="51"/>
                  </a:cubicBezTo>
                  <a:cubicBezTo>
                    <a:pt x="2468" y="50"/>
                    <a:pt x="2465" y="50"/>
                    <a:pt x="2464" y="53"/>
                  </a:cubicBezTo>
                  <a:cubicBezTo>
                    <a:pt x="2463" y="56"/>
                    <a:pt x="2464" y="59"/>
                    <a:pt x="2468" y="60"/>
                  </a:cubicBezTo>
                  <a:cubicBezTo>
                    <a:pt x="2472" y="61"/>
                    <a:pt x="2474" y="59"/>
                    <a:pt x="2475" y="57"/>
                  </a:cubicBezTo>
                  <a:cubicBezTo>
                    <a:pt x="2479" y="49"/>
                    <a:pt x="2472" y="40"/>
                    <a:pt x="2459" y="40"/>
                  </a:cubicBezTo>
                  <a:cubicBezTo>
                    <a:pt x="2451" y="40"/>
                    <a:pt x="2444" y="45"/>
                    <a:pt x="2440" y="51"/>
                  </a:cubicBezTo>
                  <a:cubicBezTo>
                    <a:pt x="2436" y="56"/>
                    <a:pt x="2432" y="72"/>
                    <a:pt x="2415" y="72"/>
                  </a:cubicBezTo>
                  <a:cubicBezTo>
                    <a:pt x="2410" y="72"/>
                    <a:pt x="2405" y="71"/>
                    <a:pt x="2401" y="68"/>
                  </a:cubicBezTo>
                  <a:cubicBezTo>
                    <a:pt x="2400" y="69"/>
                    <a:pt x="2400" y="69"/>
                    <a:pt x="2399" y="69"/>
                  </a:cubicBezTo>
                  <a:cubicBezTo>
                    <a:pt x="2400" y="68"/>
                    <a:pt x="2400" y="68"/>
                    <a:pt x="2400" y="68"/>
                  </a:cubicBezTo>
                  <a:cubicBezTo>
                    <a:pt x="2394" y="64"/>
                    <a:pt x="2389" y="58"/>
                    <a:pt x="2388" y="53"/>
                  </a:cubicBezTo>
                  <a:cubicBezTo>
                    <a:pt x="2387" y="43"/>
                    <a:pt x="2392" y="35"/>
                    <a:pt x="2402" y="35"/>
                  </a:cubicBezTo>
                  <a:cubicBezTo>
                    <a:pt x="2405" y="35"/>
                    <a:pt x="2409" y="37"/>
                    <a:pt x="2411" y="40"/>
                  </a:cubicBezTo>
                  <a:cubicBezTo>
                    <a:pt x="2412" y="40"/>
                    <a:pt x="2412" y="40"/>
                    <a:pt x="2412" y="40"/>
                  </a:cubicBezTo>
                  <a:cubicBezTo>
                    <a:pt x="2412" y="41"/>
                    <a:pt x="2412" y="41"/>
                    <a:pt x="2412" y="41"/>
                  </a:cubicBezTo>
                  <a:cubicBezTo>
                    <a:pt x="2412" y="41"/>
                    <a:pt x="2412" y="41"/>
                    <a:pt x="2412" y="41"/>
                  </a:cubicBezTo>
                  <a:cubicBezTo>
                    <a:pt x="2412" y="42"/>
                    <a:pt x="2413" y="43"/>
                    <a:pt x="2413" y="44"/>
                  </a:cubicBezTo>
                  <a:cubicBezTo>
                    <a:pt x="2413" y="44"/>
                    <a:pt x="2413" y="44"/>
                    <a:pt x="2413" y="44"/>
                  </a:cubicBezTo>
                  <a:cubicBezTo>
                    <a:pt x="2413" y="47"/>
                    <a:pt x="2410" y="49"/>
                    <a:pt x="2407" y="48"/>
                  </a:cubicBezTo>
                  <a:cubicBezTo>
                    <a:pt x="2405" y="48"/>
                    <a:pt x="2405" y="45"/>
                    <a:pt x="2407" y="44"/>
                  </a:cubicBezTo>
                  <a:cubicBezTo>
                    <a:pt x="2408" y="44"/>
                    <a:pt x="2410" y="42"/>
                    <a:pt x="2408" y="40"/>
                  </a:cubicBezTo>
                  <a:cubicBezTo>
                    <a:pt x="2406" y="38"/>
                    <a:pt x="2402" y="38"/>
                    <a:pt x="2400" y="43"/>
                  </a:cubicBezTo>
                  <a:cubicBezTo>
                    <a:pt x="2398" y="48"/>
                    <a:pt x="2400" y="53"/>
                    <a:pt x="2406" y="54"/>
                  </a:cubicBezTo>
                  <a:cubicBezTo>
                    <a:pt x="2409" y="55"/>
                    <a:pt x="2412" y="55"/>
                    <a:pt x="2414" y="54"/>
                  </a:cubicBezTo>
                  <a:cubicBezTo>
                    <a:pt x="2412" y="54"/>
                    <a:pt x="2412" y="54"/>
                    <a:pt x="2412" y="54"/>
                  </a:cubicBezTo>
                  <a:cubicBezTo>
                    <a:pt x="2413" y="52"/>
                    <a:pt x="2414" y="52"/>
                    <a:pt x="2416" y="52"/>
                  </a:cubicBezTo>
                  <a:cubicBezTo>
                    <a:pt x="2416" y="52"/>
                    <a:pt x="2416" y="52"/>
                    <a:pt x="2416" y="52"/>
                  </a:cubicBezTo>
                  <a:cubicBezTo>
                    <a:pt x="2416" y="52"/>
                    <a:pt x="2417" y="52"/>
                    <a:pt x="2417" y="51"/>
                  </a:cubicBezTo>
                  <a:cubicBezTo>
                    <a:pt x="2417" y="51"/>
                    <a:pt x="2417" y="50"/>
                    <a:pt x="2417" y="50"/>
                  </a:cubicBezTo>
                  <a:cubicBezTo>
                    <a:pt x="2418" y="50"/>
                    <a:pt x="2418" y="50"/>
                    <a:pt x="2418" y="50"/>
                  </a:cubicBezTo>
                  <a:cubicBezTo>
                    <a:pt x="2418" y="49"/>
                    <a:pt x="2418" y="49"/>
                    <a:pt x="2418" y="49"/>
                  </a:cubicBezTo>
                  <a:cubicBezTo>
                    <a:pt x="2419" y="47"/>
                    <a:pt x="2420" y="45"/>
                    <a:pt x="2420" y="43"/>
                  </a:cubicBezTo>
                  <a:cubicBezTo>
                    <a:pt x="2419" y="43"/>
                    <a:pt x="2419" y="43"/>
                    <a:pt x="2418" y="43"/>
                  </a:cubicBezTo>
                  <a:cubicBezTo>
                    <a:pt x="2418" y="42"/>
                    <a:pt x="2419" y="42"/>
                    <a:pt x="2420" y="42"/>
                  </a:cubicBezTo>
                  <a:cubicBezTo>
                    <a:pt x="2420" y="40"/>
                    <a:pt x="2419" y="38"/>
                    <a:pt x="2419" y="37"/>
                  </a:cubicBezTo>
                  <a:cubicBezTo>
                    <a:pt x="2421" y="35"/>
                    <a:pt x="2424" y="36"/>
                    <a:pt x="2426" y="37"/>
                  </a:cubicBezTo>
                  <a:cubicBezTo>
                    <a:pt x="2428" y="39"/>
                    <a:pt x="2429" y="42"/>
                    <a:pt x="2425" y="42"/>
                  </a:cubicBezTo>
                  <a:cubicBezTo>
                    <a:pt x="2421" y="43"/>
                    <a:pt x="2423" y="49"/>
                    <a:pt x="2427" y="48"/>
                  </a:cubicBezTo>
                  <a:cubicBezTo>
                    <a:pt x="2429" y="48"/>
                    <a:pt x="2431" y="45"/>
                    <a:pt x="2432" y="42"/>
                  </a:cubicBezTo>
                  <a:cubicBezTo>
                    <a:pt x="2431" y="43"/>
                    <a:pt x="2431" y="43"/>
                    <a:pt x="2431" y="43"/>
                  </a:cubicBezTo>
                  <a:cubicBezTo>
                    <a:pt x="2431" y="42"/>
                    <a:pt x="2431" y="41"/>
                    <a:pt x="2432" y="41"/>
                  </a:cubicBezTo>
                  <a:cubicBezTo>
                    <a:pt x="2432" y="41"/>
                    <a:pt x="2432" y="40"/>
                    <a:pt x="2432" y="40"/>
                  </a:cubicBezTo>
                  <a:cubicBezTo>
                    <a:pt x="2431" y="40"/>
                    <a:pt x="2430" y="39"/>
                    <a:pt x="2430" y="40"/>
                  </a:cubicBezTo>
                  <a:cubicBezTo>
                    <a:pt x="2429" y="39"/>
                    <a:pt x="2430" y="39"/>
                    <a:pt x="2432" y="39"/>
                  </a:cubicBezTo>
                  <a:cubicBezTo>
                    <a:pt x="2432" y="38"/>
                    <a:pt x="2431" y="37"/>
                    <a:pt x="2431" y="36"/>
                  </a:cubicBezTo>
                  <a:cubicBezTo>
                    <a:pt x="2431" y="36"/>
                    <a:pt x="2431" y="36"/>
                    <a:pt x="2430" y="36"/>
                  </a:cubicBezTo>
                  <a:cubicBezTo>
                    <a:pt x="2430" y="36"/>
                    <a:pt x="2430" y="36"/>
                    <a:pt x="2430" y="36"/>
                  </a:cubicBezTo>
                  <a:cubicBezTo>
                    <a:pt x="2430" y="35"/>
                    <a:pt x="2430" y="35"/>
                    <a:pt x="2429" y="34"/>
                  </a:cubicBezTo>
                  <a:cubicBezTo>
                    <a:pt x="2425" y="30"/>
                    <a:pt x="2417" y="29"/>
                    <a:pt x="2414" y="29"/>
                  </a:cubicBezTo>
                  <a:cubicBezTo>
                    <a:pt x="2412" y="27"/>
                    <a:pt x="2409" y="26"/>
                    <a:pt x="2406" y="24"/>
                  </a:cubicBezTo>
                  <a:cubicBezTo>
                    <a:pt x="2406" y="26"/>
                    <a:pt x="2405" y="26"/>
                    <a:pt x="2403" y="26"/>
                  </a:cubicBezTo>
                  <a:cubicBezTo>
                    <a:pt x="2404" y="25"/>
                    <a:pt x="2405" y="24"/>
                    <a:pt x="2406" y="24"/>
                  </a:cubicBezTo>
                  <a:cubicBezTo>
                    <a:pt x="2404" y="23"/>
                    <a:pt x="2401" y="22"/>
                    <a:pt x="2398" y="22"/>
                  </a:cubicBezTo>
                  <a:cubicBezTo>
                    <a:pt x="2403" y="13"/>
                    <a:pt x="2413" y="10"/>
                    <a:pt x="2415" y="13"/>
                  </a:cubicBezTo>
                  <a:cubicBezTo>
                    <a:pt x="2417" y="16"/>
                    <a:pt x="2418" y="18"/>
                    <a:pt x="2412" y="18"/>
                  </a:cubicBezTo>
                  <a:cubicBezTo>
                    <a:pt x="2409" y="17"/>
                    <a:pt x="2408" y="24"/>
                    <a:pt x="2413" y="24"/>
                  </a:cubicBezTo>
                  <a:cubicBezTo>
                    <a:pt x="2416" y="24"/>
                    <a:pt x="2423" y="18"/>
                    <a:pt x="2419" y="11"/>
                  </a:cubicBezTo>
                  <a:cubicBezTo>
                    <a:pt x="2419" y="10"/>
                    <a:pt x="2418" y="10"/>
                    <a:pt x="2418" y="9"/>
                  </a:cubicBezTo>
                  <a:cubicBezTo>
                    <a:pt x="2420" y="9"/>
                    <a:pt x="2423" y="10"/>
                    <a:pt x="2425" y="10"/>
                  </a:cubicBezTo>
                  <a:cubicBezTo>
                    <a:pt x="2432" y="13"/>
                    <a:pt x="2433" y="17"/>
                    <a:pt x="2431" y="19"/>
                  </a:cubicBezTo>
                  <a:cubicBezTo>
                    <a:pt x="2426" y="24"/>
                    <a:pt x="2433" y="32"/>
                    <a:pt x="2437" y="27"/>
                  </a:cubicBezTo>
                  <a:cubicBezTo>
                    <a:pt x="2440" y="24"/>
                    <a:pt x="2441" y="20"/>
                    <a:pt x="2440" y="16"/>
                  </a:cubicBezTo>
                  <a:cubicBezTo>
                    <a:pt x="2439" y="18"/>
                    <a:pt x="2436" y="19"/>
                    <a:pt x="2433" y="20"/>
                  </a:cubicBezTo>
                  <a:cubicBezTo>
                    <a:pt x="2433" y="18"/>
                    <a:pt x="2435" y="18"/>
                    <a:pt x="2432" y="17"/>
                  </a:cubicBezTo>
                  <a:cubicBezTo>
                    <a:pt x="2435" y="17"/>
                    <a:pt x="2438" y="16"/>
                    <a:pt x="2440" y="15"/>
                  </a:cubicBezTo>
                  <a:cubicBezTo>
                    <a:pt x="2439" y="13"/>
                    <a:pt x="2438" y="12"/>
                    <a:pt x="2437" y="10"/>
                  </a:cubicBezTo>
                  <a:cubicBezTo>
                    <a:pt x="2434" y="7"/>
                    <a:pt x="2429" y="4"/>
                    <a:pt x="2424" y="2"/>
                  </a:cubicBezTo>
                  <a:cubicBezTo>
                    <a:pt x="2420" y="1"/>
                    <a:pt x="2414" y="0"/>
                    <a:pt x="2409" y="0"/>
                  </a:cubicBezTo>
                  <a:cubicBezTo>
                    <a:pt x="2404" y="0"/>
                    <a:pt x="2399" y="1"/>
                    <a:pt x="2395" y="4"/>
                  </a:cubicBezTo>
                  <a:cubicBezTo>
                    <a:pt x="2390" y="6"/>
                    <a:pt x="2382" y="11"/>
                    <a:pt x="2379" y="15"/>
                  </a:cubicBezTo>
                  <a:cubicBezTo>
                    <a:pt x="2365" y="28"/>
                    <a:pt x="2360" y="39"/>
                    <a:pt x="2360" y="39"/>
                  </a:cubicBezTo>
                  <a:cubicBezTo>
                    <a:pt x="2356" y="45"/>
                    <a:pt x="2349" y="67"/>
                    <a:pt x="2335" y="69"/>
                  </a:cubicBezTo>
                  <a:cubicBezTo>
                    <a:pt x="2335" y="69"/>
                    <a:pt x="2335" y="69"/>
                    <a:pt x="2335" y="69"/>
                  </a:cubicBezTo>
                  <a:cubicBezTo>
                    <a:pt x="2335" y="69"/>
                    <a:pt x="2334" y="69"/>
                    <a:pt x="2333" y="69"/>
                  </a:cubicBezTo>
                  <a:cubicBezTo>
                    <a:pt x="2333" y="69"/>
                    <a:pt x="2333" y="69"/>
                    <a:pt x="2333" y="69"/>
                  </a:cubicBezTo>
                  <a:cubicBezTo>
                    <a:pt x="2317" y="69"/>
                    <a:pt x="2312" y="65"/>
                    <a:pt x="2311" y="59"/>
                  </a:cubicBezTo>
                  <a:cubicBezTo>
                    <a:pt x="2311" y="57"/>
                    <a:pt x="2311" y="55"/>
                    <a:pt x="2312" y="54"/>
                  </a:cubicBezTo>
                  <a:cubicBezTo>
                    <a:pt x="2311" y="54"/>
                    <a:pt x="2311" y="54"/>
                    <a:pt x="2310" y="54"/>
                  </a:cubicBezTo>
                  <a:cubicBezTo>
                    <a:pt x="2310" y="53"/>
                    <a:pt x="2311" y="52"/>
                    <a:pt x="2312" y="52"/>
                  </a:cubicBezTo>
                  <a:cubicBezTo>
                    <a:pt x="2313" y="50"/>
                    <a:pt x="2316" y="48"/>
                    <a:pt x="2319" y="48"/>
                  </a:cubicBezTo>
                  <a:cubicBezTo>
                    <a:pt x="2323" y="48"/>
                    <a:pt x="2326" y="50"/>
                    <a:pt x="2326" y="54"/>
                  </a:cubicBezTo>
                  <a:cubicBezTo>
                    <a:pt x="2326" y="54"/>
                    <a:pt x="2326" y="54"/>
                    <a:pt x="2326" y="54"/>
                  </a:cubicBezTo>
                  <a:cubicBezTo>
                    <a:pt x="2326" y="56"/>
                    <a:pt x="2325" y="57"/>
                    <a:pt x="2323" y="56"/>
                  </a:cubicBezTo>
                  <a:cubicBezTo>
                    <a:pt x="2322" y="56"/>
                    <a:pt x="2322" y="54"/>
                    <a:pt x="2323" y="54"/>
                  </a:cubicBezTo>
                  <a:cubicBezTo>
                    <a:pt x="2324" y="54"/>
                    <a:pt x="2324" y="52"/>
                    <a:pt x="2323" y="51"/>
                  </a:cubicBezTo>
                  <a:cubicBezTo>
                    <a:pt x="2322" y="50"/>
                    <a:pt x="2320" y="50"/>
                    <a:pt x="2318" y="53"/>
                  </a:cubicBezTo>
                  <a:cubicBezTo>
                    <a:pt x="2317" y="56"/>
                    <a:pt x="2319" y="59"/>
                    <a:pt x="2322" y="60"/>
                  </a:cubicBezTo>
                  <a:cubicBezTo>
                    <a:pt x="2326" y="61"/>
                    <a:pt x="2328" y="59"/>
                    <a:pt x="2330" y="57"/>
                  </a:cubicBezTo>
                  <a:cubicBezTo>
                    <a:pt x="2333" y="49"/>
                    <a:pt x="2326" y="40"/>
                    <a:pt x="2313" y="40"/>
                  </a:cubicBezTo>
                  <a:cubicBezTo>
                    <a:pt x="2305" y="40"/>
                    <a:pt x="2299" y="45"/>
                    <a:pt x="2294" y="51"/>
                  </a:cubicBezTo>
                  <a:cubicBezTo>
                    <a:pt x="2290" y="56"/>
                    <a:pt x="2286" y="72"/>
                    <a:pt x="2269" y="72"/>
                  </a:cubicBezTo>
                  <a:cubicBezTo>
                    <a:pt x="2264" y="72"/>
                    <a:pt x="2259" y="71"/>
                    <a:pt x="2255" y="68"/>
                  </a:cubicBezTo>
                  <a:cubicBezTo>
                    <a:pt x="2255" y="69"/>
                    <a:pt x="2254" y="69"/>
                    <a:pt x="2253" y="69"/>
                  </a:cubicBezTo>
                  <a:cubicBezTo>
                    <a:pt x="2254" y="68"/>
                    <a:pt x="2254" y="68"/>
                    <a:pt x="2254" y="68"/>
                  </a:cubicBezTo>
                  <a:cubicBezTo>
                    <a:pt x="2248" y="64"/>
                    <a:pt x="2243" y="58"/>
                    <a:pt x="2243" y="53"/>
                  </a:cubicBezTo>
                  <a:cubicBezTo>
                    <a:pt x="2241" y="43"/>
                    <a:pt x="2246" y="35"/>
                    <a:pt x="2256" y="35"/>
                  </a:cubicBezTo>
                  <a:cubicBezTo>
                    <a:pt x="2260" y="35"/>
                    <a:pt x="2264" y="37"/>
                    <a:pt x="2265" y="40"/>
                  </a:cubicBezTo>
                  <a:cubicBezTo>
                    <a:pt x="2267" y="40"/>
                    <a:pt x="2267" y="40"/>
                    <a:pt x="2267" y="40"/>
                  </a:cubicBezTo>
                  <a:cubicBezTo>
                    <a:pt x="2267" y="41"/>
                    <a:pt x="2267" y="41"/>
                    <a:pt x="2267" y="41"/>
                  </a:cubicBezTo>
                  <a:cubicBezTo>
                    <a:pt x="2266" y="41"/>
                    <a:pt x="2266" y="41"/>
                    <a:pt x="2266" y="41"/>
                  </a:cubicBezTo>
                  <a:cubicBezTo>
                    <a:pt x="2266" y="42"/>
                    <a:pt x="2267" y="43"/>
                    <a:pt x="2267" y="44"/>
                  </a:cubicBezTo>
                  <a:cubicBezTo>
                    <a:pt x="2267" y="44"/>
                    <a:pt x="2267" y="44"/>
                    <a:pt x="2267" y="44"/>
                  </a:cubicBezTo>
                  <a:cubicBezTo>
                    <a:pt x="2267" y="47"/>
                    <a:pt x="2264" y="49"/>
                    <a:pt x="2261" y="48"/>
                  </a:cubicBezTo>
                  <a:cubicBezTo>
                    <a:pt x="2259" y="48"/>
                    <a:pt x="2259" y="45"/>
                    <a:pt x="2261" y="44"/>
                  </a:cubicBezTo>
                  <a:cubicBezTo>
                    <a:pt x="2263" y="44"/>
                    <a:pt x="2264" y="42"/>
                    <a:pt x="2262" y="40"/>
                  </a:cubicBezTo>
                  <a:cubicBezTo>
                    <a:pt x="2260" y="38"/>
                    <a:pt x="2256" y="38"/>
                    <a:pt x="2254" y="43"/>
                  </a:cubicBezTo>
                  <a:cubicBezTo>
                    <a:pt x="2252" y="48"/>
                    <a:pt x="2254" y="53"/>
                    <a:pt x="2260" y="54"/>
                  </a:cubicBezTo>
                  <a:cubicBezTo>
                    <a:pt x="2263" y="55"/>
                    <a:pt x="2266" y="55"/>
                    <a:pt x="2268" y="54"/>
                  </a:cubicBezTo>
                  <a:cubicBezTo>
                    <a:pt x="2267" y="54"/>
                    <a:pt x="2267" y="54"/>
                    <a:pt x="2267" y="54"/>
                  </a:cubicBezTo>
                  <a:cubicBezTo>
                    <a:pt x="2267" y="52"/>
                    <a:pt x="2268" y="52"/>
                    <a:pt x="2270" y="52"/>
                  </a:cubicBezTo>
                  <a:cubicBezTo>
                    <a:pt x="2270" y="52"/>
                    <a:pt x="2270" y="52"/>
                    <a:pt x="2270" y="52"/>
                  </a:cubicBezTo>
                  <a:cubicBezTo>
                    <a:pt x="2271" y="52"/>
                    <a:pt x="2271" y="52"/>
                    <a:pt x="2271" y="51"/>
                  </a:cubicBezTo>
                  <a:cubicBezTo>
                    <a:pt x="2271" y="51"/>
                    <a:pt x="2271" y="50"/>
                    <a:pt x="2271" y="50"/>
                  </a:cubicBezTo>
                  <a:cubicBezTo>
                    <a:pt x="2272" y="50"/>
                    <a:pt x="2272" y="50"/>
                    <a:pt x="2272" y="50"/>
                  </a:cubicBezTo>
                  <a:cubicBezTo>
                    <a:pt x="2272" y="49"/>
                    <a:pt x="2272" y="49"/>
                    <a:pt x="2272" y="49"/>
                  </a:cubicBezTo>
                  <a:cubicBezTo>
                    <a:pt x="2273" y="47"/>
                    <a:pt x="2274" y="45"/>
                    <a:pt x="2274" y="43"/>
                  </a:cubicBezTo>
                  <a:cubicBezTo>
                    <a:pt x="2274" y="43"/>
                    <a:pt x="2273" y="43"/>
                    <a:pt x="2272" y="43"/>
                  </a:cubicBezTo>
                  <a:cubicBezTo>
                    <a:pt x="2272" y="42"/>
                    <a:pt x="2273" y="42"/>
                    <a:pt x="2274" y="42"/>
                  </a:cubicBezTo>
                  <a:cubicBezTo>
                    <a:pt x="2274" y="40"/>
                    <a:pt x="2274" y="38"/>
                    <a:pt x="2273" y="37"/>
                  </a:cubicBezTo>
                  <a:cubicBezTo>
                    <a:pt x="2275" y="35"/>
                    <a:pt x="2279" y="36"/>
                    <a:pt x="2280" y="37"/>
                  </a:cubicBezTo>
                  <a:cubicBezTo>
                    <a:pt x="2283" y="39"/>
                    <a:pt x="2283" y="42"/>
                    <a:pt x="2279" y="42"/>
                  </a:cubicBezTo>
                  <a:cubicBezTo>
                    <a:pt x="2276" y="43"/>
                    <a:pt x="2277" y="49"/>
                    <a:pt x="2281" y="48"/>
                  </a:cubicBezTo>
                  <a:cubicBezTo>
                    <a:pt x="2283" y="48"/>
                    <a:pt x="2285" y="45"/>
                    <a:pt x="2286" y="42"/>
                  </a:cubicBezTo>
                  <a:cubicBezTo>
                    <a:pt x="2286" y="43"/>
                    <a:pt x="2285" y="43"/>
                    <a:pt x="2285" y="43"/>
                  </a:cubicBezTo>
                  <a:cubicBezTo>
                    <a:pt x="2285" y="42"/>
                    <a:pt x="2285" y="41"/>
                    <a:pt x="2286" y="41"/>
                  </a:cubicBezTo>
                  <a:cubicBezTo>
                    <a:pt x="2286" y="41"/>
                    <a:pt x="2286" y="40"/>
                    <a:pt x="2286" y="40"/>
                  </a:cubicBezTo>
                  <a:cubicBezTo>
                    <a:pt x="2285" y="40"/>
                    <a:pt x="2285" y="39"/>
                    <a:pt x="2284" y="40"/>
                  </a:cubicBezTo>
                  <a:cubicBezTo>
                    <a:pt x="2283" y="39"/>
                    <a:pt x="2285" y="39"/>
                    <a:pt x="2286" y="39"/>
                  </a:cubicBezTo>
                  <a:cubicBezTo>
                    <a:pt x="2286" y="38"/>
                    <a:pt x="2285" y="37"/>
                    <a:pt x="2285" y="36"/>
                  </a:cubicBezTo>
                  <a:cubicBezTo>
                    <a:pt x="2285" y="36"/>
                    <a:pt x="2285" y="36"/>
                    <a:pt x="2284" y="36"/>
                  </a:cubicBezTo>
                  <a:cubicBezTo>
                    <a:pt x="2284" y="36"/>
                    <a:pt x="2285" y="36"/>
                    <a:pt x="2285" y="36"/>
                  </a:cubicBezTo>
                  <a:cubicBezTo>
                    <a:pt x="2284" y="35"/>
                    <a:pt x="2284" y="35"/>
                    <a:pt x="2284" y="34"/>
                  </a:cubicBezTo>
                  <a:cubicBezTo>
                    <a:pt x="2279" y="30"/>
                    <a:pt x="2272" y="29"/>
                    <a:pt x="2268" y="29"/>
                  </a:cubicBezTo>
                  <a:cubicBezTo>
                    <a:pt x="2266" y="27"/>
                    <a:pt x="2263" y="26"/>
                    <a:pt x="2261" y="24"/>
                  </a:cubicBezTo>
                  <a:cubicBezTo>
                    <a:pt x="2260" y="26"/>
                    <a:pt x="2259" y="26"/>
                    <a:pt x="2258" y="26"/>
                  </a:cubicBezTo>
                  <a:cubicBezTo>
                    <a:pt x="2258" y="25"/>
                    <a:pt x="2259" y="24"/>
                    <a:pt x="2260" y="24"/>
                  </a:cubicBezTo>
                  <a:cubicBezTo>
                    <a:pt x="2258" y="23"/>
                    <a:pt x="2255" y="22"/>
                    <a:pt x="2252" y="22"/>
                  </a:cubicBezTo>
                  <a:cubicBezTo>
                    <a:pt x="2257" y="13"/>
                    <a:pt x="2268" y="10"/>
                    <a:pt x="2269" y="13"/>
                  </a:cubicBezTo>
                  <a:cubicBezTo>
                    <a:pt x="2271" y="16"/>
                    <a:pt x="2272" y="18"/>
                    <a:pt x="2267" y="18"/>
                  </a:cubicBezTo>
                  <a:cubicBezTo>
                    <a:pt x="2263" y="17"/>
                    <a:pt x="2262" y="24"/>
                    <a:pt x="2267" y="24"/>
                  </a:cubicBezTo>
                  <a:cubicBezTo>
                    <a:pt x="2271" y="24"/>
                    <a:pt x="2277" y="18"/>
                    <a:pt x="2273" y="11"/>
                  </a:cubicBezTo>
                  <a:cubicBezTo>
                    <a:pt x="2273" y="10"/>
                    <a:pt x="2273" y="10"/>
                    <a:pt x="2272" y="9"/>
                  </a:cubicBezTo>
                  <a:cubicBezTo>
                    <a:pt x="2274" y="9"/>
                    <a:pt x="2277" y="10"/>
                    <a:pt x="2279" y="10"/>
                  </a:cubicBezTo>
                  <a:cubicBezTo>
                    <a:pt x="2286" y="13"/>
                    <a:pt x="2288" y="17"/>
                    <a:pt x="2285" y="19"/>
                  </a:cubicBezTo>
                  <a:cubicBezTo>
                    <a:pt x="2280" y="24"/>
                    <a:pt x="2287" y="32"/>
                    <a:pt x="2292" y="27"/>
                  </a:cubicBezTo>
                  <a:cubicBezTo>
                    <a:pt x="2294" y="24"/>
                    <a:pt x="2295" y="20"/>
                    <a:pt x="2294" y="16"/>
                  </a:cubicBezTo>
                  <a:cubicBezTo>
                    <a:pt x="2293" y="18"/>
                    <a:pt x="2290" y="19"/>
                    <a:pt x="2287" y="20"/>
                  </a:cubicBezTo>
                  <a:cubicBezTo>
                    <a:pt x="2287" y="18"/>
                    <a:pt x="2289" y="18"/>
                    <a:pt x="2286" y="17"/>
                  </a:cubicBezTo>
                  <a:cubicBezTo>
                    <a:pt x="2289" y="17"/>
                    <a:pt x="2292" y="16"/>
                    <a:pt x="2294" y="15"/>
                  </a:cubicBezTo>
                  <a:cubicBezTo>
                    <a:pt x="2293" y="13"/>
                    <a:pt x="2292" y="12"/>
                    <a:pt x="2291" y="10"/>
                  </a:cubicBezTo>
                  <a:cubicBezTo>
                    <a:pt x="2288" y="7"/>
                    <a:pt x="2283" y="4"/>
                    <a:pt x="2279" y="2"/>
                  </a:cubicBezTo>
                  <a:cubicBezTo>
                    <a:pt x="2274" y="1"/>
                    <a:pt x="2269" y="0"/>
                    <a:pt x="2264" y="0"/>
                  </a:cubicBezTo>
                  <a:cubicBezTo>
                    <a:pt x="2259" y="0"/>
                    <a:pt x="2254" y="1"/>
                    <a:pt x="2249" y="4"/>
                  </a:cubicBezTo>
                  <a:cubicBezTo>
                    <a:pt x="2244" y="6"/>
                    <a:pt x="2237" y="11"/>
                    <a:pt x="2233" y="15"/>
                  </a:cubicBezTo>
                  <a:cubicBezTo>
                    <a:pt x="2219" y="28"/>
                    <a:pt x="2214" y="39"/>
                    <a:pt x="2214" y="39"/>
                  </a:cubicBezTo>
                  <a:cubicBezTo>
                    <a:pt x="2211" y="45"/>
                    <a:pt x="2203" y="67"/>
                    <a:pt x="2190" y="69"/>
                  </a:cubicBezTo>
                  <a:cubicBezTo>
                    <a:pt x="2190" y="69"/>
                    <a:pt x="2190" y="69"/>
                    <a:pt x="2190" y="69"/>
                  </a:cubicBezTo>
                  <a:cubicBezTo>
                    <a:pt x="2189" y="69"/>
                    <a:pt x="2188" y="69"/>
                    <a:pt x="2188" y="69"/>
                  </a:cubicBezTo>
                  <a:cubicBezTo>
                    <a:pt x="2188" y="69"/>
                    <a:pt x="2188" y="69"/>
                    <a:pt x="2188" y="69"/>
                  </a:cubicBezTo>
                  <a:cubicBezTo>
                    <a:pt x="2171" y="69"/>
                    <a:pt x="2167" y="65"/>
                    <a:pt x="2166" y="59"/>
                  </a:cubicBezTo>
                  <a:cubicBezTo>
                    <a:pt x="2165" y="57"/>
                    <a:pt x="2165" y="55"/>
                    <a:pt x="2166" y="54"/>
                  </a:cubicBezTo>
                  <a:cubicBezTo>
                    <a:pt x="2165" y="54"/>
                    <a:pt x="2165" y="54"/>
                    <a:pt x="2164" y="54"/>
                  </a:cubicBezTo>
                  <a:cubicBezTo>
                    <a:pt x="2164" y="53"/>
                    <a:pt x="2165" y="52"/>
                    <a:pt x="2166" y="52"/>
                  </a:cubicBezTo>
                  <a:cubicBezTo>
                    <a:pt x="2167" y="50"/>
                    <a:pt x="2170" y="48"/>
                    <a:pt x="2174" y="48"/>
                  </a:cubicBezTo>
                  <a:cubicBezTo>
                    <a:pt x="2177" y="48"/>
                    <a:pt x="2180" y="50"/>
                    <a:pt x="2180" y="54"/>
                  </a:cubicBezTo>
                  <a:cubicBezTo>
                    <a:pt x="2180" y="54"/>
                    <a:pt x="2180" y="54"/>
                    <a:pt x="2180" y="54"/>
                  </a:cubicBezTo>
                  <a:cubicBezTo>
                    <a:pt x="2180" y="56"/>
                    <a:pt x="2179" y="57"/>
                    <a:pt x="2177" y="56"/>
                  </a:cubicBezTo>
                  <a:cubicBezTo>
                    <a:pt x="2176" y="56"/>
                    <a:pt x="2176" y="54"/>
                    <a:pt x="2177" y="54"/>
                  </a:cubicBezTo>
                  <a:cubicBezTo>
                    <a:pt x="2178" y="54"/>
                    <a:pt x="2179" y="52"/>
                    <a:pt x="2177" y="51"/>
                  </a:cubicBezTo>
                  <a:cubicBezTo>
                    <a:pt x="2176" y="50"/>
                    <a:pt x="2174" y="50"/>
                    <a:pt x="2173" y="53"/>
                  </a:cubicBezTo>
                  <a:cubicBezTo>
                    <a:pt x="2172" y="56"/>
                    <a:pt x="2173" y="59"/>
                    <a:pt x="2176" y="60"/>
                  </a:cubicBezTo>
                  <a:cubicBezTo>
                    <a:pt x="2180" y="61"/>
                    <a:pt x="2183" y="59"/>
                    <a:pt x="2184" y="57"/>
                  </a:cubicBezTo>
                  <a:cubicBezTo>
                    <a:pt x="2187" y="49"/>
                    <a:pt x="2180" y="40"/>
                    <a:pt x="2168" y="40"/>
                  </a:cubicBezTo>
                  <a:cubicBezTo>
                    <a:pt x="2159" y="40"/>
                    <a:pt x="2153" y="45"/>
                    <a:pt x="2148" y="51"/>
                  </a:cubicBezTo>
                  <a:cubicBezTo>
                    <a:pt x="2144" y="56"/>
                    <a:pt x="2140" y="72"/>
                    <a:pt x="2123" y="72"/>
                  </a:cubicBezTo>
                  <a:cubicBezTo>
                    <a:pt x="2118" y="72"/>
                    <a:pt x="2113" y="71"/>
                    <a:pt x="2109" y="68"/>
                  </a:cubicBezTo>
                  <a:cubicBezTo>
                    <a:pt x="2109" y="69"/>
                    <a:pt x="2108" y="69"/>
                    <a:pt x="2108" y="69"/>
                  </a:cubicBezTo>
                  <a:cubicBezTo>
                    <a:pt x="2108" y="68"/>
                    <a:pt x="2108" y="68"/>
                    <a:pt x="2108" y="68"/>
                  </a:cubicBezTo>
                  <a:cubicBezTo>
                    <a:pt x="2102" y="64"/>
                    <a:pt x="2098" y="58"/>
                    <a:pt x="2097" y="53"/>
                  </a:cubicBezTo>
                  <a:cubicBezTo>
                    <a:pt x="2095" y="43"/>
                    <a:pt x="2100" y="35"/>
                    <a:pt x="2110" y="35"/>
                  </a:cubicBezTo>
                  <a:cubicBezTo>
                    <a:pt x="2114" y="35"/>
                    <a:pt x="2118" y="37"/>
                    <a:pt x="2120" y="40"/>
                  </a:cubicBezTo>
                  <a:cubicBezTo>
                    <a:pt x="2121" y="40"/>
                    <a:pt x="2121" y="40"/>
                    <a:pt x="2121" y="40"/>
                  </a:cubicBezTo>
                  <a:cubicBezTo>
                    <a:pt x="2121" y="41"/>
                    <a:pt x="2121" y="41"/>
                    <a:pt x="2121" y="41"/>
                  </a:cubicBezTo>
                  <a:cubicBezTo>
                    <a:pt x="2120" y="41"/>
                    <a:pt x="2120" y="41"/>
                    <a:pt x="2120" y="41"/>
                  </a:cubicBezTo>
                  <a:cubicBezTo>
                    <a:pt x="2121" y="42"/>
                    <a:pt x="2121" y="43"/>
                    <a:pt x="2121" y="44"/>
                  </a:cubicBezTo>
                  <a:cubicBezTo>
                    <a:pt x="2121" y="44"/>
                    <a:pt x="2121" y="44"/>
                    <a:pt x="2121" y="44"/>
                  </a:cubicBezTo>
                  <a:cubicBezTo>
                    <a:pt x="2121" y="47"/>
                    <a:pt x="2118" y="49"/>
                    <a:pt x="2115" y="48"/>
                  </a:cubicBezTo>
                  <a:cubicBezTo>
                    <a:pt x="2114" y="48"/>
                    <a:pt x="2113" y="45"/>
                    <a:pt x="2115" y="44"/>
                  </a:cubicBezTo>
                  <a:cubicBezTo>
                    <a:pt x="2117" y="44"/>
                    <a:pt x="2118" y="42"/>
                    <a:pt x="2116" y="40"/>
                  </a:cubicBezTo>
                  <a:cubicBezTo>
                    <a:pt x="2114" y="38"/>
                    <a:pt x="2110" y="38"/>
                    <a:pt x="2108" y="43"/>
                  </a:cubicBezTo>
                  <a:cubicBezTo>
                    <a:pt x="2107" y="48"/>
                    <a:pt x="2108" y="53"/>
                    <a:pt x="2114" y="54"/>
                  </a:cubicBezTo>
                  <a:cubicBezTo>
                    <a:pt x="2117" y="55"/>
                    <a:pt x="2120" y="55"/>
                    <a:pt x="2122" y="54"/>
                  </a:cubicBezTo>
                  <a:cubicBezTo>
                    <a:pt x="2121" y="54"/>
                    <a:pt x="2121" y="54"/>
                    <a:pt x="2121" y="54"/>
                  </a:cubicBezTo>
                  <a:cubicBezTo>
                    <a:pt x="2121" y="52"/>
                    <a:pt x="2122" y="52"/>
                    <a:pt x="2124" y="52"/>
                  </a:cubicBezTo>
                  <a:cubicBezTo>
                    <a:pt x="2124" y="52"/>
                    <a:pt x="2124" y="52"/>
                    <a:pt x="2124" y="52"/>
                  </a:cubicBezTo>
                  <a:cubicBezTo>
                    <a:pt x="2125" y="52"/>
                    <a:pt x="2125" y="52"/>
                    <a:pt x="2125" y="51"/>
                  </a:cubicBezTo>
                  <a:cubicBezTo>
                    <a:pt x="2125" y="51"/>
                    <a:pt x="2125" y="50"/>
                    <a:pt x="2125" y="50"/>
                  </a:cubicBezTo>
                  <a:cubicBezTo>
                    <a:pt x="2126" y="50"/>
                    <a:pt x="2126" y="50"/>
                    <a:pt x="2126" y="50"/>
                  </a:cubicBezTo>
                  <a:cubicBezTo>
                    <a:pt x="2127" y="49"/>
                    <a:pt x="2127" y="49"/>
                    <a:pt x="2127" y="49"/>
                  </a:cubicBezTo>
                  <a:cubicBezTo>
                    <a:pt x="2128" y="47"/>
                    <a:pt x="2128" y="45"/>
                    <a:pt x="2128" y="43"/>
                  </a:cubicBezTo>
                  <a:cubicBezTo>
                    <a:pt x="2128" y="43"/>
                    <a:pt x="2127" y="43"/>
                    <a:pt x="2126" y="43"/>
                  </a:cubicBezTo>
                  <a:cubicBezTo>
                    <a:pt x="2126" y="42"/>
                    <a:pt x="2127" y="42"/>
                    <a:pt x="2128" y="42"/>
                  </a:cubicBezTo>
                  <a:cubicBezTo>
                    <a:pt x="2128" y="40"/>
                    <a:pt x="2128" y="38"/>
                    <a:pt x="2127" y="37"/>
                  </a:cubicBezTo>
                  <a:cubicBezTo>
                    <a:pt x="2129" y="35"/>
                    <a:pt x="2133" y="36"/>
                    <a:pt x="2135" y="37"/>
                  </a:cubicBezTo>
                  <a:cubicBezTo>
                    <a:pt x="2137" y="39"/>
                    <a:pt x="2138" y="42"/>
                    <a:pt x="2133" y="42"/>
                  </a:cubicBezTo>
                  <a:cubicBezTo>
                    <a:pt x="2130" y="43"/>
                    <a:pt x="2131" y="49"/>
                    <a:pt x="2136" y="48"/>
                  </a:cubicBezTo>
                  <a:cubicBezTo>
                    <a:pt x="2137" y="48"/>
                    <a:pt x="2139" y="45"/>
                    <a:pt x="2140" y="42"/>
                  </a:cubicBezTo>
                  <a:cubicBezTo>
                    <a:pt x="2140" y="43"/>
                    <a:pt x="2140" y="43"/>
                    <a:pt x="2139" y="43"/>
                  </a:cubicBezTo>
                  <a:cubicBezTo>
                    <a:pt x="2139" y="42"/>
                    <a:pt x="2139" y="41"/>
                    <a:pt x="2140" y="41"/>
                  </a:cubicBezTo>
                  <a:cubicBezTo>
                    <a:pt x="2140" y="41"/>
                    <a:pt x="2140" y="40"/>
                    <a:pt x="2140" y="40"/>
                  </a:cubicBezTo>
                  <a:cubicBezTo>
                    <a:pt x="2140" y="40"/>
                    <a:pt x="2139" y="39"/>
                    <a:pt x="2138" y="40"/>
                  </a:cubicBezTo>
                  <a:cubicBezTo>
                    <a:pt x="2138" y="39"/>
                    <a:pt x="2139" y="39"/>
                    <a:pt x="2140" y="39"/>
                  </a:cubicBezTo>
                  <a:cubicBezTo>
                    <a:pt x="2140" y="38"/>
                    <a:pt x="2140" y="37"/>
                    <a:pt x="2139" y="36"/>
                  </a:cubicBezTo>
                  <a:cubicBezTo>
                    <a:pt x="2139" y="36"/>
                    <a:pt x="2139" y="36"/>
                    <a:pt x="2139" y="36"/>
                  </a:cubicBezTo>
                  <a:cubicBezTo>
                    <a:pt x="2139" y="36"/>
                    <a:pt x="2139" y="36"/>
                    <a:pt x="2139" y="36"/>
                  </a:cubicBezTo>
                  <a:cubicBezTo>
                    <a:pt x="2138" y="35"/>
                    <a:pt x="2138" y="35"/>
                    <a:pt x="2138" y="34"/>
                  </a:cubicBezTo>
                  <a:cubicBezTo>
                    <a:pt x="2133" y="30"/>
                    <a:pt x="2126" y="29"/>
                    <a:pt x="2122" y="29"/>
                  </a:cubicBezTo>
                  <a:cubicBezTo>
                    <a:pt x="2120" y="27"/>
                    <a:pt x="2118" y="26"/>
                    <a:pt x="2115" y="24"/>
                  </a:cubicBezTo>
                  <a:cubicBezTo>
                    <a:pt x="2115" y="26"/>
                    <a:pt x="2113" y="26"/>
                    <a:pt x="2112" y="26"/>
                  </a:cubicBezTo>
                  <a:cubicBezTo>
                    <a:pt x="2112" y="25"/>
                    <a:pt x="2113" y="24"/>
                    <a:pt x="2115" y="24"/>
                  </a:cubicBezTo>
                  <a:cubicBezTo>
                    <a:pt x="2112" y="23"/>
                    <a:pt x="2109" y="22"/>
                    <a:pt x="2106" y="22"/>
                  </a:cubicBezTo>
                  <a:cubicBezTo>
                    <a:pt x="2111" y="13"/>
                    <a:pt x="2122" y="10"/>
                    <a:pt x="2124" y="13"/>
                  </a:cubicBezTo>
                  <a:cubicBezTo>
                    <a:pt x="2125" y="16"/>
                    <a:pt x="2126" y="18"/>
                    <a:pt x="2121" y="18"/>
                  </a:cubicBezTo>
                  <a:cubicBezTo>
                    <a:pt x="2117" y="17"/>
                    <a:pt x="2116" y="24"/>
                    <a:pt x="2121" y="24"/>
                  </a:cubicBezTo>
                  <a:cubicBezTo>
                    <a:pt x="2125" y="24"/>
                    <a:pt x="2131" y="18"/>
                    <a:pt x="2127" y="11"/>
                  </a:cubicBezTo>
                  <a:cubicBezTo>
                    <a:pt x="2127" y="10"/>
                    <a:pt x="2127" y="10"/>
                    <a:pt x="2126" y="9"/>
                  </a:cubicBezTo>
                  <a:cubicBezTo>
                    <a:pt x="2129" y="9"/>
                    <a:pt x="2131" y="10"/>
                    <a:pt x="2133" y="10"/>
                  </a:cubicBezTo>
                  <a:cubicBezTo>
                    <a:pt x="2140" y="13"/>
                    <a:pt x="2142" y="17"/>
                    <a:pt x="2139" y="19"/>
                  </a:cubicBezTo>
                  <a:cubicBezTo>
                    <a:pt x="2134" y="24"/>
                    <a:pt x="2141" y="32"/>
                    <a:pt x="2146" y="27"/>
                  </a:cubicBezTo>
                  <a:cubicBezTo>
                    <a:pt x="2149" y="24"/>
                    <a:pt x="2149" y="20"/>
                    <a:pt x="2149" y="16"/>
                  </a:cubicBezTo>
                  <a:cubicBezTo>
                    <a:pt x="2147" y="18"/>
                    <a:pt x="2144" y="19"/>
                    <a:pt x="2142" y="20"/>
                  </a:cubicBezTo>
                  <a:cubicBezTo>
                    <a:pt x="2141" y="18"/>
                    <a:pt x="2143" y="18"/>
                    <a:pt x="2140" y="17"/>
                  </a:cubicBezTo>
                  <a:cubicBezTo>
                    <a:pt x="2143" y="17"/>
                    <a:pt x="2146" y="16"/>
                    <a:pt x="2148" y="15"/>
                  </a:cubicBezTo>
                  <a:cubicBezTo>
                    <a:pt x="2148" y="13"/>
                    <a:pt x="2147" y="12"/>
                    <a:pt x="2145" y="10"/>
                  </a:cubicBezTo>
                  <a:cubicBezTo>
                    <a:pt x="2142" y="7"/>
                    <a:pt x="2137" y="4"/>
                    <a:pt x="2133" y="2"/>
                  </a:cubicBezTo>
                  <a:cubicBezTo>
                    <a:pt x="2128" y="1"/>
                    <a:pt x="2123" y="0"/>
                    <a:pt x="2118" y="0"/>
                  </a:cubicBezTo>
                  <a:cubicBezTo>
                    <a:pt x="2113" y="0"/>
                    <a:pt x="2108" y="1"/>
                    <a:pt x="2103" y="4"/>
                  </a:cubicBezTo>
                  <a:cubicBezTo>
                    <a:pt x="2098" y="6"/>
                    <a:pt x="2091" y="11"/>
                    <a:pt x="2087" y="15"/>
                  </a:cubicBezTo>
                  <a:cubicBezTo>
                    <a:pt x="2073" y="28"/>
                    <a:pt x="2068" y="39"/>
                    <a:pt x="2068" y="39"/>
                  </a:cubicBezTo>
                  <a:cubicBezTo>
                    <a:pt x="2065" y="45"/>
                    <a:pt x="2057" y="67"/>
                    <a:pt x="2044" y="69"/>
                  </a:cubicBezTo>
                  <a:cubicBezTo>
                    <a:pt x="2044" y="69"/>
                    <a:pt x="2044" y="69"/>
                    <a:pt x="2044" y="69"/>
                  </a:cubicBezTo>
                  <a:cubicBezTo>
                    <a:pt x="2043" y="69"/>
                    <a:pt x="2043" y="69"/>
                    <a:pt x="2042" y="69"/>
                  </a:cubicBezTo>
                  <a:cubicBezTo>
                    <a:pt x="2042" y="69"/>
                    <a:pt x="2042" y="69"/>
                    <a:pt x="2042" y="69"/>
                  </a:cubicBezTo>
                  <a:cubicBezTo>
                    <a:pt x="2025" y="69"/>
                    <a:pt x="2021" y="65"/>
                    <a:pt x="2020" y="59"/>
                  </a:cubicBezTo>
                  <a:cubicBezTo>
                    <a:pt x="2019" y="57"/>
                    <a:pt x="2019" y="55"/>
                    <a:pt x="2020" y="54"/>
                  </a:cubicBezTo>
                  <a:cubicBezTo>
                    <a:pt x="2020" y="54"/>
                    <a:pt x="2019" y="54"/>
                    <a:pt x="2018" y="54"/>
                  </a:cubicBezTo>
                  <a:cubicBezTo>
                    <a:pt x="2019" y="53"/>
                    <a:pt x="2019" y="52"/>
                    <a:pt x="2020" y="52"/>
                  </a:cubicBezTo>
                  <a:cubicBezTo>
                    <a:pt x="2022" y="50"/>
                    <a:pt x="2024" y="48"/>
                    <a:pt x="2028" y="48"/>
                  </a:cubicBezTo>
                  <a:cubicBezTo>
                    <a:pt x="2031" y="48"/>
                    <a:pt x="2034" y="50"/>
                    <a:pt x="2034" y="54"/>
                  </a:cubicBezTo>
                  <a:cubicBezTo>
                    <a:pt x="2034" y="54"/>
                    <a:pt x="2034" y="54"/>
                    <a:pt x="2034" y="54"/>
                  </a:cubicBezTo>
                  <a:cubicBezTo>
                    <a:pt x="2034" y="56"/>
                    <a:pt x="2033" y="57"/>
                    <a:pt x="2031" y="56"/>
                  </a:cubicBezTo>
                  <a:cubicBezTo>
                    <a:pt x="2030" y="56"/>
                    <a:pt x="2030" y="54"/>
                    <a:pt x="2031" y="54"/>
                  </a:cubicBezTo>
                  <a:cubicBezTo>
                    <a:pt x="2032" y="54"/>
                    <a:pt x="2033" y="52"/>
                    <a:pt x="2031" y="51"/>
                  </a:cubicBezTo>
                  <a:cubicBezTo>
                    <a:pt x="2030" y="50"/>
                    <a:pt x="2028" y="50"/>
                    <a:pt x="2027" y="53"/>
                  </a:cubicBezTo>
                  <a:cubicBezTo>
                    <a:pt x="2026" y="56"/>
                    <a:pt x="2027" y="59"/>
                    <a:pt x="2031" y="60"/>
                  </a:cubicBezTo>
                  <a:cubicBezTo>
                    <a:pt x="2034" y="61"/>
                    <a:pt x="2037" y="59"/>
                    <a:pt x="2038" y="57"/>
                  </a:cubicBezTo>
                  <a:cubicBezTo>
                    <a:pt x="2042" y="49"/>
                    <a:pt x="2034" y="40"/>
                    <a:pt x="2022" y="40"/>
                  </a:cubicBezTo>
                  <a:cubicBezTo>
                    <a:pt x="2013" y="40"/>
                    <a:pt x="2007" y="45"/>
                    <a:pt x="2002" y="51"/>
                  </a:cubicBezTo>
                  <a:cubicBezTo>
                    <a:pt x="1999" y="56"/>
                    <a:pt x="1994" y="72"/>
                    <a:pt x="1978" y="72"/>
                  </a:cubicBezTo>
                  <a:cubicBezTo>
                    <a:pt x="1972" y="72"/>
                    <a:pt x="1967" y="71"/>
                    <a:pt x="1963" y="68"/>
                  </a:cubicBezTo>
                  <a:cubicBezTo>
                    <a:pt x="1963" y="69"/>
                    <a:pt x="1962" y="69"/>
                    <a:pt x="1962" y="69"/>
                  </a:cubicBezTo>
                  <a:cubicBezTo>
                    <a:pt x="1962" y="68"/>
                    <a:pt x="1962" y="68"/>
                    <a:pt x="1962" y="68"/>
                  </a:cubicBezTo>
                  <a:cubicBezTo>
                    <a:pt x="1956" y="64"/>
                    <a:pt x="1952" y="58"/>
                    <a:pt x="1951" y="53"/>
                  </a:cubicBezTo>
                  <a:cubicBezTo>
                    <a:pt x="1949" y="43"/>
                    <a:pt x="1954" y="35"/>
                    <a:pt x="1964" y="35"/>
                  </a:cubicBezTo>
                  <a:cubicBezTo>
                    <a:pt x="1968" y="35"/>
                    <a:pt x="1972" y="37"/>
                    <a:pt x="1974" y="40"/>
                  </a:cubicBezTo>
                  <a:cubicBezTo>
                    <a:pt x="1975" y="40"/>
                    <a:pt x="1975" y="40"/>
                    <a:pt x="1975" y="40"/>
                  </a:cubicBezTo>
                  <a:cubicBezTo>
                    <a:pt x="1975" y="41"/>
                    <a:pt x="1975" y="41"/>
                    <a:pt x="1975" y="41"/>
                  </a:cubicBezTo>
                  <a:cubicBezTo>
                    <a:pt x="1974" y="41"/>
                    <a:pt x="1974" y="41"/>
                    <a:pt x="1974" y="41"/>
                  </a:cubicBezTo>
                  <a:cubicBezTo>
                    <a:pt x="1975" y="42"/>
                    <a:pt x="1975" y="43"/>
                    <a:pt x="1975" y="44"/>
                  </a:cubicBezTo>
                  <a:cubicBezTo>
                    <a:pt x="1975" y="44"/>
                    <a:pt x="1975" y="44"/>
                    <a:pt x="1975" y="44"/>
                  </a:cubicBezTo>
                  <a:cubicBezTo>
                    <a:pt x="1975" y="47"/>
                    <a:pt x="1972" y="49"/>
                    <a:pt x="1969" y="48"/>
                  </a:cubicBezTo>
                  <a:cubicBezTo>
                    <a:pt x="1968" y="48"/>
                    <a:pt x="1968" y="45"/>
                    <a:pt x="1969" y="44"/>
                  </a:cubicBezTo>
                  <a:cubicBezTo>
                    <a:pt x="1971" y="44"/>
                    <a:pt x="1972" y="42"/>
                    <a:pt x="1970" y="40"/>
                  </a:cubicBezTo>
                  <a:cubicBezTo>
                    <a:pt x="1968" y="38"/>
                    <a:pt x="1964" y="38"/>
                    <a:pt x="1962" y="43"/>
                  </a:cubicBezTo>
                  <a:cubicBezTo>
                    <a:pt x="1961" y="48"/>
                    <a:pt x="1963" y="53"/>
                    <a:pt x="1969" y="54"/>
                  </a:cubicBezTo>
                  <a:cubicBezTo>
                    <a:pt x="1972" y="55"/>
                    <a:pt x="1974" y="55"/>
                    <a:pt x="1976" y="54"/>
                  </a:cubicBezTo>
                  <a:cubicBezTo>
                    <a:pt x="1975" y="54"/>
                    <a:pt x="1975" y="54"/>
                    <a:pt x="1975" y="54"/>
                  </a:cubicBezTo>
                  <a:cubicBezTo>
                    <a:pt x="1975" y="52"/>
                    <a:pt x="1977" y="52"/>
                    <a:pt x="1978" y="52"/>
                  </a:cubicBezTo>
                  <a:cubicBezTo>
                    <a:pt x="1978" y="52"/>
                    <a:pt x="1978" y="52"/>
                    <a:pt x="1978" y="52"/>
                  </a:cubicBezTo>
                  <a:cubicBezTo>
                    <a:pt x="1979" y="52"/>
                    <a:pt x="1979" y="52"/>
                    <a:pt x="1979" y="51"/>
                  </a:cubicBezTo>
                  <a:cubicBezTo>
                    <a:pt x="1979" y="51"/>
                    <a:pt x="1979" y="50"/>
                    <a:pt x="1980" y="50"/>
                  </a:cubicBezTo>
                  <a:cubicBezTo>
                    <a:pt x="1980" y="50"/>
                    <a:pt x="1980" y="50"/>
                    <a:pt x="1980" y="50"/>
                  </a:cubicBezTo>
                  <a:cubicBezTo>
                    <a:pt x="1981" y="49"/>
                    <a:pt x="1981" y="49"/>
                    <a:pt x="1981" y="49"/>
                  </a:cubicBezTo>
                  <a:cubicBezTo>
                    <a:pt x="1982" y="47"/>
                    <a:pt x="1982" y="45"/>
                    <a:pt x="1982" y="43"/>
                  </a:cubicBezTo>
                  <a:cubicBezTo>
                    <a:pt x="1982" y="43"/>
                    <a:pt x="1981" y="43"/>
                    <a:pt x="1980" y="43"/>
                  </a:cubicBezTo>
                  <a:cubicBezTo>
                    <a:pt x="1980" y="42"/>
                    <a:pt x="1981" y="42"/>
                    <a:pt x="1982" y="42"/>
                  </a:cubicBezTo>
                  <a:cubicBezTo>
                    <a:pt x="1982" y="40"/>
                    <a:pt x="1982" y="38"/>
                    <a:pt x="1981" y="37"/>
                  </a:cubicBezTo>
                  <a:cubicBezTo>
                    <a:pt x="1984" y="35"/>
                    <a:pt x="1987" y="36"/>
                    <a:pt x="1989" y="37"/>
                  </a:cubicBezTo>
                  <a:cubicBezTo>
                    <a:pt x="1991" y="39"/>
                    <a:pt x="1992" y="42"/>
                    <a:pt x="1987" y="42"/>
                  </a:cubicBezTo>
                  <a:cubicBezTo>
                    <a:pt x="1984" y="43"/>
                    <a:pt x="1985" y="49"/>
                    <a:pt x="1990" y="48"/>
                  </a:cubicBezTo>
                  <a:cubicBezTo>
                    <a:pt x="1992" y="48"/>
                    <a:pt x="1993" y="45"/>
                    <a:pt x="1994" y="42"/>
                  </a:cubicBezTo>
                  <a:cubicBezTo>
                    <a:pt x="1994" y="43"/>
                    <a:pt x="1994" y="43"/>
                    <a:pt x="1993" y="43"/>
                  </a:cubicBezTo>
                  <a:cubicBezTo>
                    <a:pt x="1993" y="42"/>
                    <a:pt x="1994" y="41"/>
                    <a:pt x="1994" y="41"/>
                  </a:cubicBezTo>
                  <a:cubicBezTo>
                    <a:pt x="1994" y="41"/>
                    <a:pt x="1994" y="40"/>
                    <a:pt x="1994" y="40"/>
                  </a:cubicBezTo>
                  <a:cubicBezTo>
                    <a:pt x="1994" y="40"/>
                    <a:pt x="1993" y="39"/>
                    <a:pt x="1992" y="40"/>
                  </a:cubicBezTo>
                  <a:cubicBezTo>
                    <a:pt x="1992" y="39"/>
                    <a:pt x="1993" y="39"/>
                    <a:pt x="1994" y="39"/>
                  </a:cubicBezTo>
                  <a:cubicBezTo>
                    <a:pt x="1994" y="38"/>
                    <a:pt x="1994" y="37"/>
                    <a:pt x="1993" y="36"/>
                  </a:cubicBezTo>
                  <a:cubicBezTo>
                    <a:pt x="1993" y="36"/>
                    <a:pt x="1993" y="36"/>
                    <a:pt x="1993" y="36"/>
                  </a:cubicBezTo>
                  <a:cubicBezTo>
                    <a:pt x="1993" y="36"/>
                    <a:pt x="1993" y="36"/>
                    <a:pt x="1993" y="36"/>
                  </a:cubicBezTo>
                  <a:cubicBezTo>
                    <a:pt x="1993" y="35"/>
                    <a:pt x="1992" y="35"/>
                    <a:pt x="1992" y="34"/>
                  </a:cubicBezTo>
                  <a:cubicBezTo>
                    <a:pt x="1988" y="30"/>
                    <a:pt x="1980" y="29"/>
                    <a:pt x="1976" y="29"/>
                  </a:cubicBezTo>
                  <a:cubicBezTo>
                    <a:pt x="1974" y="27"/>
                    <a:pt x="1972" y="26"/>
                    <a:pt x="1969" y="24"/>
                  </a:cubicBezTo>
                  <a:cubicBezTo>
                    <a:pt x="1969" y="26"/>
                    <a:pt x="1967" y="26"/>
                    <a:pt x="1966" y="26"/>
                  </a:cubicBezTo>
                  <a:cubicBezTo>
                    <a:pt x="1966" y="25"/>
                    <a:pt x="1967" y="24"/>
                    <a:pt x="1969" y="24"/>
                  </a:cubicBezTo>
                  <a:cubicBezTo>
                    <a:pt x="1966" y="23"/>
                    <a:pt x="1963" y="22"/>
                    <a:pt x="1960" y="22"/>
                  </a:cubicBezTo>
                  <a:cubicBezTo>
                    <a:pt x="1965" y="13"/>
                    <a:pt x="1976" y="10"/>
                    <a:pt x="1978" y="13"/>
                  </a:cubicBezTo>
                  <a:cubicBezTo>
                    <a:pt x="1979" y="16"/>
                    <a:pt x="1980" y="18"/>
                    <a:pt x="1975" y="18"/>
                  </a:cubicBezTo>
                  <a:cubicBezTo>
                    <a:pt x="1971" y="17"/>
                    <a:pt x="1971" y="24"/>
                    <a:pt x="1976" y="24"/>
                  </a:cubicBezTo>
                  <a:cubicBezTo>
                    <a:pt x="1979" y="24"/>
                    <a:pt x="1985" y="18"/>
                    <a:pt x="1982" y="11"/>
                  </a:cubicBezTo>
                  <a:cubicBezTo>
                    <a:pt x="1981" y="10"/>
                    <a:pt x="1981" y="10"/>
                    <a:pt x="1980" y="9"/>
                  </a:cubicBezTo>
                  <a:cubicBezTo>
                    <a:pt x="1983" y="9"/>
                    <a:pt x="1985" y="10"/>
                    <a:pt x="1987" y="10"/>
                  </a:cubicBezTo>
                  <a:cubicBezTo>
                    <a:pt x="1994" y="13"/>
                    <a:pt x="1996" y="17"/>
                    <a:pt x="1994" y="19"/>
                  </a:cubicBezTo>
                  <a:cubicBezTo>
                    <a:pt x="1988" y="24"/>
                    <a:pt x="1995" y="32"/>
                    <a:pt x="2000" y="27"/>
                  </a:cubicBezTo>
                  <a:cubicBezTo>
                    <a:pt x="2003" y="24"/>
                    <a:pt x="2003" y="20"/>
                    <a:pt x="2003" y="16"/>
                  </a:cubicBezTo>
                  <a:cubicBezTo>
                    <a:pt x="2001" y="18"/>
                    <a:pt x="1998" y="19"/>
                    <a:pt x="1996" y="20"/>
                  </a:cubicBezTo>
                  <a:cubicBezTo>
                    <a:pt x="1996" y="18"/>
                    <a:pt x="1997" y="18"/>
                    <a:pt x="1995" y="17"/>
                  </a:cubicBezTo>
                  <a:cubicBezTo>
                    <a:pt x="1998" y="17"/>
                    <a:pt x="2000" y="16"/>
                    <a:pt x="2002" y="15"/>
                  </a:cubicBezTo>
                  <a:cubicBezTo>
                    <a:pt x="2002" y="13"/>
                    <a:pt x="2001" y="12"/>
                    <a:pt x="1999" y="10"/>
                  </a:cubicBezTo>
                  <a:cubicBezTo>
                    <a:pt x="1996" y="7"/>
                    <a:pt x="1992" y="4"/>
                    <a:pt x="1987" y="2"/>
                  </a:cubicBezTo>
                  <a:cubicBezTo>
                    <a:pt x="1982" y="1"/>
                    <a:pt x="1977" y="0"/>
                    <a:pt x="1972" y="0"/>
                  </a:cubicBezTo>
                  <a:cubicBezTo>
                    <a:pt x="1967" y="0"/>
                    <a:pt x="1962" y="1"/>
                    <a:pt x="1957" y="4"/>
                  </a:cubicBezTo>
                  <a:cubicBezTo>
                    <a:pt x="1953" y="6"/>
                    <a:pt x="1945" y="11"/>
                    <a:pt x="1941" y="15"/>
                  </a:cubicBezTo>
                  <a:cubicBezTo>
                    <a:pt x="1927" y="28"/>
                    <a:pt x="1922" y="39"/>
                    <a:pt x="1922" y="39"/>
                  </a:cubicBezTo>
                  <a:cubicBezTo>
                    <a:pt x="1919" y="45"/>
                    <a:pt x="1912" y="67"/>
                    <a:pt x="1898" y="69"/>
                  </a:cubicBezTo>
                  <a:cubicBezTo>
                    <a:pt x="1898" y="69"/>
                    <a:pt x="1898" y="69"/>
                    <a:pt x="1898" y="69"/>
                  </a:cubicBezTo>
                  <a:cubicBezTo>
                    <a:pt x="1898" y="69"/>
                    <a:pt x="1897" y="69"/>
                    <a:pt x="1896" y="69"/>
                  </a:cubicBezTo>
                  <a:cubicBezTo>
                    <a:pt x="1896" y="69"/>
                    <a:pt x="1896" y="69"/>
                    <a:pt x="1896" y="69"/>
                  </a:cubicBezTo>
                  <a:cubicBezTo>
                    <a:pt x="1879" y="69"/>
                    <a:pt x="1875" y="65"/>
                    <a:pt x="1874" y="59"/>
                  </a:cubicBezTo>
                  <a:cubicBezTo>
                    <a:pt x="1874" y="57"/>
                    <a:pt x="1874" y="55"/>
                    <a:pt x="1874" y="54"/>
                  </a:cubicBezTo>
                  <a:cubicBezTo>
                    <a:pt x="1874" y="54"/>
                    <a:pt x="1873" y="54"/>
                    <a:pt x="1873" y="54"/>
                  </a:cubicBezTo>
                  <a:cubicBezTo>
                    <a:pt x="1873" y="53"/>
                    <a:pt x="1873" y="52"/>
                    <a:pt x="1875" y="52"/>
                  </a:cubicBezTo>
                  <a:cubicBezTo>
                    <a:pt x="1876" y="50"/>
                    <a:pt x="1878" y="48"/>
                    <a:pt x="1882" y="48"/>
                  </a:cubicBezTo>
                  <a:cubicBezTo>
                    <a:pt x="1885" y="48"/>
                    <a:pt x="1889" y="50"/>
                    <a:pt x="1889" y="54"/>
                  </a:cubicBezTo>
                  <a:cubicBezTo>
                    <a:pt x="1889" y="54"/>
                    <a:pt x="1889" y="54"/>
                    <a:pt x="1889" y="54"/>
                  </a:cubicBezTo>
                  <a:cubicBezTo>
                    <a:pt x="1889" y="56"/>
                    <a:pt x="1887" y="57"/>
                    <a:pt x="1885" y="56"/>
                  </a:cubicBezTo>
                  <a:cubicBezTo>
                    <a:pt x="1884" y="56"/>
                    <a:pt x="1884" y="54"/>
                    <a:pt x="1885" y="54"/>
                  </a:cubicBezTo>
                  <a:cubicBezTo>
                    <a:pt x="1886" y="54"/>
                    <a:pt x="1887" y="52"/>
                    <a:pt x="1886" y="51"/>
                  </a:cubicBezTo>
                  <a:cubicBezTo>
                    <a:pt x="1884" y="50"/>
                    <a:pt x="1882" y="50"/>
                    <a:pt x="1881" y="53"/>
                  </a:cubicBezTo>
                  <a:cubicBezTo>
                    <a:pt x="1880" y="56"/>
                    <a:pt x="1881" y="59"/>
                    <a:pt x="1885" y="60"/>
                  </a:cubicBezTo>
                  <a:cubicBezTo>
                    <a:pt x="1888" y="61"/>
                    <a:pt x="1891" y="59"/>
                    <a:pt x="1892" y="57"/>
                  </a:cubicBezTo>
                  <a:cubicBezTo>
                    <a:pt x="1896" y="49"/>
                    <a:pt x="1888" y="40"/>
                    <a:pt x="1876" y="40"/>
                  </a:cubicBezTo>
                  <a:cubicBezTo>
                    <a:pt x="1868" y="40"/>
                    <a:pt x="1861" y="45"/>
                    <a:pt x="1856" y="51"/>
                  </a:cubicBezTo>
                  <a:cubicBezTo>
                    <a:pt x="1853" y="56"/>
                    <a:pt x="1848" y="72"/>
                    <a:pt x="1832" y="72"/>
                  </a:cubicBezTo>
                  <a:cubicBezTo>
                    <a:pt x="1826" y="72"/>
                    <a:pt x="1822" y="71"/>
                    <a:pt x="1817" y="68"/>
                  </a:cubicBezTo>
                  <a:cubicBezTo>
                    <a:pt x="1817" y="69"/>
                    <a:pt x="1817" y="69"/>
                    <a:pt x="1816" y="69"/>
                  </a:cubicBezTo>
                  <a:cubicBezTo>
                    <a:pt x="1816" y="68"/>
                    <a:pt x="1816" y="68"/>
                    <a:pt x="1816" y="68"/>
                  </a:cubicBezTo>
                  <a:cubicBezTo>
                    <a:pt x="1810" y="64"/>
                    <a:pt x="1806" y="58"/>
                    <a:pt x="1805" y="53"/>
                  </a:cubicBezTo>
                  <a:cubicBezTo>
                    <a:pt x="1803" y="43"/>
                    <a:pt x="1808" y="35"/>
                    <a:pt x="1818" y="35"/>
                  </a:cubicBezTo>
                  <a:cubicBezTo>
                    <a:pt x="1822" y="35"/>
                    <a:pt x="1826" y="37"/>
                    <a:pt x="1828" y="40"/>
                  </a:cubicBezTo>
                  <a:cubicBezTo>
                    <a:pt x="1829" y="40"/>
                    <a:pt x="1829" y="40"/>
                    <a:pt x="1829" y="40"/>
                  </a:cubicBezTo>
                  <a:cubicBezTo>
                    <a:pt x="1829" y="41"/>
                    <a:pt x="1829" y="41"/>
                    <a:pt x="1829" y="41"/>
                  </a:cubicBezTo>
                  <a:cubicBezTo>
                    <a:pt x="1829" y="41"/>
                    <a:pt x="1829" y="41"/>
                    <a:pt x="1829" y="41"/>
                  </a:cubicBezTo>
                  <a:cubicBezTo>
                    <a:pt x="1829" y="42"/>
                    <a:pt x="1829" y="43"/>
                    <a:pt x="1829" y="44"/>
                  </a:cubicBezTo>
                  <a:cubicBezTo>
                    <a:pt x="1829" y="44"/>
                    <a:pt x="1829" y="44"/>
                    <a:pt x="1829" y="44"/>
                  </a:cubicBezTo>
                  <a:cubicBezTo>
                    <a:pt x="1829" y="47"/>
                    <a:pt x="1827" y="49"/>
                    <a:pt x="1823" y="48"/>
                  </a:cubicBezTo>
                  <a:cubicBezTo>
                    <a:pt x="1822" y="48"/>
                    <a:pt x="1822" y="45"/>
                    <a:pt x="1823" y="44"/>
                  </a:cubicBezTo>
                  <a:cubicBezTo>
                    <a:pt x="1825" y="44"/>
                    <a:pt x="1826" y="42"/>
                    <a:pt x="1824" y="40"/>
                  </a:cubicBezTo>
                  <a:cubicBezTo>
                    <a:pt x="1822" y="38"/>
                    <a:pt x="1818" y="38"/>
                    <a:pt x="1817" y="43"/>
                  </a:cubicBezTo>
                  <a:cubicBezTo>
                    <a:pt x="1815" y="48"/>
                    <a:pt x="1817" y="53"/>
                    <a:pt x="1823" y="54"/>
                  </a:cubicBezTo>
                  <a:cubicBezTo>
                    <a:pt x="1826" y="55"/>
                    <a:pt x="1828" y="55"/>
                    <a:pt x="1830" y="54"/>
                  </a:cubicBezTo>
                  <a:cubicBezTo>
                    <a:pt x="1829" y="54"/>
                    <a:pt x="1829" y="54"/>
                    <a:pt x="1829" y="54"/>
                  </a:cubicBezTo>
                  <a:cubicBezTo>
                    <a:pt x="1830" y="52"/>
                    <a:pt x="1831" y="52"/>
                    <a:pt x="1833" y="52"/>
                  </a:cubicBezTo>
                  <a:cubicBezTo>
                    <a:pt x="1833" y="52"/>
                    <a:pt x="1833" y="52"/>
                    <a:pt x="1833" y="52"/>
                  </a:cubicBezTo>
                  <a:cubicBezTo>
                    <a:pt x="1833" y="52"/>
                    <a:pt x="1833" y="52"/>
                    <a:pt x="1834" y="51"/>
                  </a:cubicBezTo>
                  <a:cubicBezTo>
                    <a:pt x="1833" y="51"/>
                    <a:pt x="1833" y="50"/>
                    <a:pt x="1834" y="50"/>
                  </a:cubicBezTo>
                  <a:cubicBezTo>
                    <a:pt x="1834" y="50"/>
                    <a:pt x="1834" y="50"/>
                    <a:pt x="1835" y="50"/>
                  </a:cubicBezTo>
                  <a:cubicBezTo>
                    <a:pt x="1835" y="49"/>
                    <a:pt x="1835" y="49"/>
                    <a:pt x="1835" y="49"/>
                  </a:cubicBezTo>
                  <a:cubicBezTo>
                    <a:pt x="1836" y="47"/>
                    <a:pt x="1836" y="45"/>
                    <a:pt x="1836" y="43"/>
                  </a:cubicBezTo>
                  <a:cubicBezTo>
                    <a:pt x="1836" y="43"/>
                    <a:pt x="1835" y="43"/>
                    <a:pt x="1834" y="43"/>
                  </a:cubicBezTo>
                  <a:cubicBezTo>
                    <a:pt x="1835" y="42"/>
                    <a:pt x="1835" y="42"/>
                    <a:pt x="1836" y="42"/>
                  </a:cubicBezTo>
                  <a:cubicBezTo>
                    <a:pt x="1836" y="40"/>
                    <a:pt x="1836" y="38"/>
                    <a:pt x="1835" y="37"/>
                  </a:cubicBezTo>
                  <a:cubicBezTo>
                    <a:pt x="1838" y="35"/>
                    <a:pt x="1841" y="36"/>
                    <a:pt x="1843" y="37"/>
                  </a:cubicBezTo>
                  <a:cubicBezTo>
                    <a:pt x="1845" y="39"/>
                    <a:pt x="1846" y="42"/>
                    <a:pt x="1841" y="42"/>
                  </a:cubicBezTo>
                  <a:cubicBezTo>
                    <a:pt x="1838" y="43"/>
                    <a:pt x="1839" y="49"/>
                    <a:pt x="1844" y="48"/>
                  </a:cubicBezTo>
                  <a:cubicBezTo>
                    <a:pt x="1846" y="48"/>
                    <a:pt x="1848" y="45"/>
                    <a:pt x="1848" y="42"/>
                  </a:cubicBezTo>
                  <a:cubicBezTo>
                    <a:pt x="1848" y="43"/>
                    <a:pt x="1848" y="43"/>
                    <a:pt x="1848" y="43"/>
                  </a:cubicBezTo>
                  <a:cubicBezTo>
                    <a:pt x="1847" y="42"/>
                    <a:pt x="1848" y="41"/>
                    <a:pt x="1849" y="41"/>
                  </a:cubicBezTo>
                  <a:cubicBezTo>
                    <a:pt x="1849" y="41"/>
                    <a:pt x="1849" y="40"/>
                    <a:pt x="1849" y="40"/>
                  </a:cubicBezTo>
                  <a:cubicBezTo>
                    <a:pt x="1848" y="40"/>
                    <a:pt x="1847" y="39"/>
                    <a:pt x="1846" y="40"/>
                  </a:cubicBezTo>
                  <a:cubicBezTo>
                    <a:pt x="1846" y="39"/>
                    <a:pt x="1847" y="39"/>
                    <a:pt x="1848" y="39"/>
                  </a:cubicBezTo>
                  <a:cubicBezTo>
                    <a:pt x="1848" y="38"/>
                    <a:pt x="1848" y="37"/>
                    <a:pt x="1847" y="36"/>
                  </a:cubicBezTo>
                  <a:cubicBezTo>
                    <a:pt x="1847" y="36"/>
                    <a:pt x="1847" y="36"/>
                    <a:pt x="1847" y="36"/>
                  </a:cubicBezTo>
                  <a:cubicBezTo>
                    <a:pt x="1847" y="36"/>
                    <a:pt x="1847" y="36"/>
                    <a:pt x="1847" y="36"/>
                  </a:cubicBezTo>
                  <a:cubicBezTo>
                    <a:pt x="1847" y="35"/>
                    <a:pt x="1846" y="35"/>
                    <a:pt x="1846" y="34"/>
                  </a:cubicBezTo>
                  <a:cubicBezTo>
                    <a:pt x="1842" y="30"/>
                    <a:pt x="1834" y="29"/>
                    <a:pt x="1830" y="29"/>
                  </a:cubicBezTo>
                  <a:cubicBezTo>
                    <a:pt x="1828" y="27"/>
                    <a:pt x="1826" y="26"/>
                    <a:pt x="1823" y="24"/>
                  </a:cubicBezTo>
                  <a:cubicBezTo>
                    <a:pt x="1823" y="26"/>
                    <a:pt x="1822" y="26"/>
                    <a:pt x="1820" y="26"/>
                  </a:cubicBezTo>
                  <a:cubicBezTo>
                    <a:pt x="1821" y="25"/>
                    <a:pt x="1822" y="24"/>
                    <a:pt x="1823" y="24"/>
                  </a:cubicBezTo>
                  <a:cubicBezTo>
                    <a:pt x="1820" y="23"/>
                    <a:pt x="1817" y="22"/>
                    <a:pt x="1814" y="22"/>
                  </a:cubicBezTo>
                  <a:cubicBezTo>
                    <a:pt x="1819" y="13"/>
                    <a:pt x="1830" y="10"/>
                    <a:pt x="1832" y="13"/>
                  </a:cubicBezTo>
                  <a:cubicBezTo>
                    <a:pt x="1833" y="16"/>
                    <a:pt x="1834" y="18"/>
                    <a:pt x="1829" y="18"/>
                  </a:cubicBezTo>
                  <a:cubicBezTo>
                    <a:pt x="1826" y="17"/>
                    <a:pt x="1825" y="24"/>
                    <a:pt x="1830" y="24"/>
                  </a:cubicBezTo>
                  <a:cubicBezTo>
                    <a:pt x="1833" y="24"/>
                    <a:pt x="1840" y="18"/>
                    <a:pt x="1836" y="11"/>
                  </a:cubicBezTo>
                  <a:cubicBezTo>
                    <a:pt x="1835" y="10"/>
                    <a:pt x="1835" y="10"/>
                    <a:pt x="1835" y="9"/>
                  </a:cubicBezTo>
                  <a:cubicBezTo>
                    <a:pt x="1837" y="9"/>
                    <a:pt x="1839" y="10"/>
                    <a:pt x="1841" y="10"/>
                  </a:cubicBezTo>
                  <a:cubicBezTo>
                    <a:pt x="1849" y="13"/>
                    <a:pt x="1850" y="17"/>
                    <a:pt x="1848" y="19"/>
                  </a:cubicBezTo>
                  <a:cubicBezTo>
                    <a:pt x="1843" y="24"/>
                    <a:pt x="1849" y="32"/>
                    <a:pt x="1854" y="27"/>
                  </a:cubicBezTo>
                  <a:cubicBezTo>
                    <a:pt x="1857" y="24"/>
                    <a:pt x="1858" y="20"/>
                    <a:pt x="1857" y="16"/>
                  </a:cubicBezTo>
                  <a:cubicBezTo>
                    <a:pt x="1855" y="18"/>
                    <a:pt x="1852" y="19"/>
                    <a:pt x="1850" y="20"/>
                  </a:cubicBezTo>
                  <a:cubicBezTo>
                    <a:pt x="1850" y="18"/>
                    <a:pt x="1851" y="18"/>
                    <a:pt x="1849" y="17"/>
                  </a:cubicBezTo>
                  <a:cubicBezTo>
                    <a:pt x="1852" y="17"/>
                    <a:pt x="1854" y="16"/>
                    <a:pt x="1857" y="15"/>
                  </a:cubicBezTo>
                  <a:cubicBezTo>
                    <a:pt x="1856" y="13"/>
                    <a:pt x="1855" y="12"/>
                    <a:pt x="1854" y="10"/>
                  </a:cubicBezTo>
                  <a:cubicBezTo>
                    <a:pt x="1850" y="7"/>
                    <a:pt x="1846" y="4"/>
                    <a:pt x="1841" y="2"/>
                  </a:cubicBezTo>
                  <a:cubicBezTo>
                    <a:pt x="1836" y="1"/>
                    <a:pt x="1831" y="0"/>
                    <a:pt x="1826" y="0"/>
                  </a:cubicBezTo>
                  <a:cubicBezTo>
                    <a:pt x="1821" y="0"/>
                    <a:pt x="1816" y="1"/>
                    <a:pt x="1811" y="4"/>
                  </a:cubicBezTo>
                  <a:cubicBezTo>
                    <a:pt x="1807" y="6"/>
                    <a:pt x="1799" y="11"/>
                    <a:pt x="1796" y="15"/>
                  </a:cubicBezTo>
                  <a:cubicBezTo>
                    <a:pt x="1781" y="28"/>
                    <a:pt x="1776" y="39"/>
                    <a:pt x="1776" y="39"/>
                  </a:cubicBezTo>
                  <a:cubicBezTo>
                    <a:pt x="1773" y="45"/>
                    <a:pt x="1766" y="67"/>
                    <a:pt x="1752" y="69"/>
                  </a:cubicBezTo>
                  <a:cubicBezTo>
                    <a:pt x="1752" y="69"/>
                    <a:pt x="1752" y="69"/>
                    <a:pt x="1752" y="69"/>
                  </a:cubicBezTo>
                  <a:cubicBezTo>
                    <a:pt x="1752" y="69"/>
                    <a:pt x="1751" y="69"/>
                    <a:pt x="1750" y="69"/>
                  </a:cubicBezTo>
                  <a:cubicBezTo>
                    <a:pt x="1750" y="69"/>
                    <a:pt x="1750" y="69"/>
                    <a:pt x="1750" y="69"/>
                  </a:cubicBezTo>
                  <a:cubicBezTo>
                    <a:pt x="1733" y="69"/>
                    <a:pt x="1729" y="65"/>
                    <a:pt x="1728" y="59"/>
                  </a:cubicBezTo>
                  <a:cubicBezTo>
                    <a:pt x="1728" y="57"/>
                    <a:pt x="1728" y="55"/>
                    <a:pt x="1728" y="54"/>
                  </a:cubicBezTo>
                  <a:cubicBezTo>
                    <a:pt x="1728" y="54"/>
                    <a:pt x="1727" y="54"/>
                    <a:pt x="1727" y="54"/>
                  </a:cubicBezTo>
                  <a:cubicBezTo>
                    <a:pt x="1727" y="53"/>
                    <a:pt x="1728" y="52"/>
                    <a:pt x="1729" y="52"/>
                  </a:cubicBezTo>
                  <a:cubicBezTo>
                    <a:pt x="1730" y="50"/>
                    <a:pt x="1732" y="48"/>
                    <a:pt x="1736" y="48"/>
                  </a:cubicBezTo>
                  <a:cubicBezTo>
                    <a:pt x="1739" y="48"/>
                    <a:pt x="1743" y="50"/>
                    <a:pt x="1743" y="54"/>
                  </a:cubicBezTo>
                  <a:cubicBezTo>
                    <a:pt x="1743" y="54"/>
                    <a:pt x="1743" y="54"/>
                    <a:pt x="1743" y="54"/>
                  </a:cubicBezTo>
                  <a:cubicBezTo>
                    <a:pt x="1743" y="56"/>
                    <a:pt x="1741" y="57"/>
                    <a:pt x="1739" y="56"/>
                  </a:cubicBezTo>
                  <a:cubicBezTo>
                    <a:pt x="1738" y="56"/>
                    <a:pt x="1738" y="54"/>
                    <a:pt x="1739" y="54"/>
                  </a:cubicBezTo>
                  <a:cubicBezTo>
                    <a:pt x="1740" y="54"/>
                    <a:pt x="1741" y="52"/>
                    <a:pt x="1740" y="51"/>
                  </a:cubicBezTo>
                  <a:cubicBezTo>
                    <a:pt x="1739" y="50"/>
                    <a:pt x="1736" y="50"/>
                    <a:pt x="1735" y="53"/>
                  </a:cubicBezTo>
                  <a:cubicBezTo>
                    <a:pt x="1734" y="56"/>
                    <a:pt x="1735" y="59"/>
                    <a:pt x="1739" y="60"/>
                  </a:cubicBezTo>
                  <a:cubicBezTo>
                    <a:pt x="1742" y="61"/>
                    <a:pt x="1745" y="59"/>
                    <a:pt x="1746" y="57"/>
                  </a:cubicBezTo>
                  <a:cubicBezTo>
                    <a:pt x="1750" y="49"/>
                    <a:pt x="1743" y="40"/>
                    <a:pt x="1730" y="40"/>
                  </a:cubicBezTo>
                  <a:cubicBezTo>
                    <a:pt x="1722" y="40"/>
                    <a:pt x="1715" y="45"/>
                    <a:pt x="1711" y="51"/>
                  </a:cubicBezTo>
                  <a:cubicBezTo>
                    <a:pt x="1707" y="56"/>
                    <a:pt x="1703" y="72"/>
                    <a:pt x="1686" y="72"/>
                  </a:cubicBezTo>
                  <a:cubicBezTo>
                    <a:pt x="1681" y="72"/>
                    <a:pt x="1676" y="71"/>
                    <a:pt x="1672" y="68"/>
                  </a:cubicBezTo>
                  <a:cubicBezTo>
                    <a:pt x="1671" y="69"/>
                    <a:pt x="1671" y="69"/>
                    <a:pt x="1670" y="69"/>
                  </a:cubicBezTo>
                  <a:cubicBezTo>
                    <a:pt x="1670" y="68"/>
                    <a:pt x="1670" y="68"/>
                    <a:pt x="1670" y="68"/>
                  </a:cubicBezTo>
                  <a:cubicBezTo>
                    <a:pt x="1664" y="64"/>
                    <a:pt x="1660" y="58"/>
                    <a:pt x="1659" y="53"/>
                  </a:cubicBezTo>
                  <a:cubicBezTo>
                    <a:pt x="1657" y="43"/>
                    <a:pt x="1662" y="35"/>
                    <a:pt x="1672" y="35"/>
                  </a:cubicBezTo>
                  <a:cubicBezTo>
                    <a:pt x="1676" y="35"/>
                    <a:pt x="1680" y="37"/>
                    <a:pt x="1682" y="40"/>
                  </a:cubicBezTo>
                  <a:cubicBezTo>
                    <a:pt x="1683" y="40"/>
                    <a:pt x="1683" y="40"/>
                    <a:pt x="1683" y="40"/>
                  </a:cubicBezTo>
                  <a:cubicBezTo>
                    <a:pt x="1683" y="41"/>
                    <a:pt x="1683" y="41"/>
                    <a:pt x="1683" y="41"/>
                  </a:cubicBezTo>
                  <a:cubicBezTo>
                    <a:pt x="1683" y="41"/>
                    <a:pt x="1683" y="41"/>
                    <a:pt x="1683" y="41"/>
                  </a:cubicBezTo>
                  <a:cubicBezTo>
                    <a:pt x="1683" y="42"/>
                    <a:pt x="1683" y="43"/>
                    <a:pt x="1683" y="44"/>
                  </a:cubicBezTo>
                  <a:cubicBezTo>
                    <a:pt x="1683" y="44"/>
                    <a:pt x="1683" y="44"/>
                    <a:pt x="1683" y="44"/>
                  </a:cubicBezTo>
                  <a:cubicBezTo>
                    <a:pt x="1683" y="47"/>
                    <a:pt x="1681" y="49"/>
                    <a:pt x="1678" y="48"/>
                  </a:cubicBezTo>
                  <a:cubicBezTo>
                    <a:pt x="1676" y="48"/>
                    <a:pt x="1676" y="45"/>
                    <a:pt x="1678" y="44"/>
                  </a:cubicBezTo>
                  <a:cubicBezTo>
                    <a:pt x="1679" y="44"/>
                    <a:pt x="1681" y="42"/>
                    <a:pt x="1678" y="40"/>
                  </a:cubicBezTo>
                  <a:cubicBezTo>
                    <a:pt x="1676" y="38"/>
                    <a:pt x="1673" y="38"/>
                    <a:pt x="1671" y="43"/>
                  </a:cubicBezTo>
                  <a:cubicBezTo>
                    <a:pt x="1669" y="48"/>
                    <a:pt x="1671" y="53"/>
                    <a:pt x="1677" y="54"/>
                  </a:cubicBezTo>
                  <a:cubicBezTo>
                    <a:pt x="1680" y="55"/>
                    <a:pt x="1683" y="55"/>
                    <a:pt x="1685" y="54"/>
                  </a:cubicBezTo>
                  <a:cubicBezTo>
                    <a:pt x="1683" y="54"/>
                    <a:pt x="1683" y="54"/>
                    <a:pt x="1683" y="54"/>
                  </a:cubicBezTo>
                  <a:cubicBezTo>
                    <a:pt x="1684" y="52"/>
                    <a:pt x="1685" y="52"/>
                    <a:pt x="1687" y="52"/>
                  </a:cubicBezTo>
                  <a:cubicBezTo>
                    <a:pt x="1687" y="52"/>
                    <a:pt x="1687" y="52"/>
                    <a:pt x="1687" y="52"/>
                  </a:cubicBezTo>
                  <a:cubicBezTo>
                    <a:pt x="1687" y="52"/>
                    <a:pt x="1688" y="52"/>
                    <a:pt x="1688" y="51"/>
                  </a:cubicBezTo>
                  <a:cubicBezTo>
                    <a:pt x="1687" y="51"/>
                    <a:pt x="1687" y="50"/>
                    <a:pt x="1688" y="50"/>
                  </a:cubicBezTo>
                  <a:cubicBezTo>
                    <a:pt x="1688" y="50"/>
                    <a:pt x="1689" y="50"/>
                    <a:pt x="1689" y="50"/>
                  </a:cubicBezTo>
                  <a:cubicBezTo>
                    <a:pt x="1689" y="49"/>
                    <a:pt x="1689" y="49"/>
                    <a:pt x="1689" y="49"/>
                  </a:cubicBezTo>
                  <a:cubicBezTo>
                    <a:pt x="1690" y="47"/>
                    <a:pt x="1691" y="45"/>
                    <a:pt x="1691" y="43"/>
                  </a:cubicBezTo>
                  <a:cubicBezTo>
                    <a:pt x="1690" y="43"/>
                    <a:pt x="1690" y="43"/>
                    <a:pt x="1689" y="43"/>
                  </a:cubicBezTo>
                  <a:cubicBezTo>
                    <a:pt x="1689" y="42"/>
                    <a:pt x="1689" y="42"/>
                    <a:pt x="1691" y="42"/>
                  </a:cubicBezTo>
                  <a:cubicBezTo>
                    <a:pt x="1691" y="40"/>
                    <a:pt x="1690" y="38"/>
                    <a:pt x="1690" y="37"/>
                  </a:cubicBezTo>
                  <a:cubicBezTo>
                    <a:pt x="1692" y="35"/>
                    <a:pt x="1695" y="36"/>
                    <a:pt x="1697" y="37"/>
                  </a:cubicBezTo>
                  <a:cubicBezTo>
                    <a:pt x="1699" y="39"/>
                    <a:pt x="1700" y="42"/>
                    <a:pt x="1696" y="42"/>
                  </a:cubicBezTo>
                  <a:cubicBezTo>
                    <a:pt x="1692" y="43"/>
                    <a:pt x="1693" y="49"/>
                    <a:pt x="1698" y="48"/>
                  </a:cubicBezTo>
                  <a:cubicBezTo>
                    <a:pt x="1700" y="48"/>
                    <a:pt x="1702" y="45"/>
                    <a:pt x="1702" y="42"/>
                  </a:cubicBezTo>
                  <a:cubicBezTo>
                    <a:pt x="1702" y="43"/>
                    <a:pt x="1702" y="43"/>
                    <a:pt x="1702" y="43"/>
                  </a:cubicBezTo>
                  <a:cubicBezTo>
                    <a:pt x="1702" y="42"/>
                    <a:pt x="1702" y="41"/>
                    <a:pt x="1703" y="41"/>
                  </a:cubicBezTo>
                  <a:cubicBezTo>
                    <a:pt x="1703" y="41"/>
                    <a:pt x="1703" y="40"/>
                    <a:pt x="1703" y="40"/>
                  </a:cubicBezTo>
                  <a:cubicBezTo>
                    <a:pt x="1702" y="40"/>
                    <a:pt x="1701" y="39"/>
                    <a:pt x="1701" y="40"/>
                  </a:cubicBezTo>
                  <a:cubicBezTo>
                    <a:pt x="1700" y="39"/>
                    <a:pt x="1701" y="39"/>
                    <a:pt x="1703" y="39"/>
                  </a:cubicBezTo>
                  <a:cubicBezTo>
                    <a:pt x="1702" y="38"/>
                    <a:pt x="1702" y="37"/>
                    <a:pt x="1702" y="36"/>
                  </a:cubicBezTo>
                  <a:cubicBezTo>
                    <a:pt x="1701" y="36"/>
                    <a:pt x="1701" y="36"/>
                    <a:pt x="1701" y="36"/>
                  </a:cubicBezTo>
                  <a:cubicBezTo>
                    <a:pt x="1701" y="36"/>
                    <a:pt x="1701" y="36"/>
                    <a:pt x="1701" y="36"/>
                  </a:cubicBezTo>
                  <a:cubicBezTo>
                    <a:pt x="1701" y="35"/>
                    <a:pt x="1701" y="35"/>
                    <a:pt x="1700" y="34"/>
                  </a:cubicBezTo>
                  <a:cubicBezTo>
                    <a:pt x="1696" y="30"/>
                    <a:pt x="1688" y="29"/>
                    <a:pt x="1685" y="29"/>
                  </a:cubicBezTo>
                  <a:cubicBezTo>
                    <a:pt x="1683" y="27"/>
                    <a:pt x="1680" y="26"/>
                    <a:pt x="1677" y="24"/>
                  </a:cubicBezTo>
                  <a:cubicBezTo>
                    <a:pt x="1677" y="26"/>
                    <a:pt x="1676" y="26"/>
                    <a:pt x="1674" y="26"/>
                  </a:cubicBezTo>
                  <a:cubicBezTo>
                    <a:pt x="1675" y="25"/>
                    <a:pt x="1676" y="24"/>
                    <a:pt x="1677" y="24"/>
                  </a:cubicBezTo>
                  <a:cubicBezTo>
                    <a:pt x="1674" y="23"/>
                    <a:pt x="1672" y="22"/>
                    <a:pt x="1668" y="22"/>
                  </a:cubicBezTo>
                  <a:cubicBezTo>
                    <a:pt x="1673" y="13"/>
                    <a:pt x="1684" y="10"/>
                    <a:pt x="1686" y="13"/>
                  </a:cubicBezTo>
                  <a:cubicBezTo>
                    <a:pt x="1688" y="16"/>
                    <a:pt x="1688" y="18"/>
                    <a:pt x="1683" y="18"/>
                  </a:cubicBezTo>
                  <a:cubicBezTo>
                    <a:pt x="1680" y="17"/>
                    <a:pt x="1679" y="24"/>
                    <a:pt x="1684" y="24"/>
                  </a:cubicBezTo>
                  <a:cubicBezTo>
                    <a:pt x="1687" y="24"/>
                    <a:pt x="1694" y="18"/>
                    <a:pt x="1690" y="11"/>
                  </a:cubicBezTo>
                  <a:cubicBezTo>
                    <a:pt x="1690" y="10"/>
                    <a:pt x="1689" y="10"/>
                    <a:pt x="1689" y="9"/>
                  </a:cubicBezTo>
                  <a:cubicBezTo>
                    <a:pt x="1691" y="9"/>
                    <a:pt x="1693" y="10"/>
                    <a:pt x="1696" y="10"/>
                  </a:cubicBezTo>
                  <a:cubicBezTo>
                    <a:pt x="1703" y="13"/>
                    <a:pt x="1704" y="17"/>
                    <a:pt x="1702" y="19"/>
                  </a:cubicBezTo>
                  <a:cubicBezTo>
                    <a:pt x="1697" y="24"/>
                    <a:pt x="1703" y="32"/>
                    <a:pt x="1708" y="27"/>
                  </a:cubicBezTo>
                  <a:cubicBezTo>
                    <a:pt x="1711" y="24"/>
                    <a:pt x="1712" y="20"/>
                    <a:pt x="1711" y="16"/>
                  </a:cubicBezTo>
                  <a:cubicBezTo>
                    <a:pt x="1709" y="18"/>
                    <a:pt x="1706" y="19"/>
                    <a:pt x="1704" y="20"/>
                  </a:cubicBezTo>
                  <a:cubicBezTo>
                    <a:pt x="1704" y="18"/>
                    <a:pt x="1705" y="18"/>
                    <a:pt x="1703" y="17"/>
                  </a:cubicBezTo>
                  <a:cubicBezTo>
                    <a:pt x="1706" y="17"/>
                    <a:pt x="1708" y="16"/>
                    <a:pt x="1711" y="15"/>
                  </a:cubicBezTo>
                  <a:cubicBezTo>
                    <a:pt x="1710" y="13"/>
                    <a:pt x="1709" y="12"/>
                    <a:pt x="1708" y="10"/>
                  </a:cubicBezTo>
                  <a:cubicBezTo>
                    <a:pt x="1705" y="7"/>
                    <a:pt x="1700" y="4"/>
                    <a:pt x="1695" y="2"/>
                  </a:cubicBezTo>
                  <a:cubicBezTo>
                    <a:pt x="1690" y="1"/>
                    <a:pt x="1685" y="0"/>
                    <a:pt x="1680" y="0"/>
                  </a:cubicBezTo>
                  <a:cubicBezTo>
                    <a:pt x="1675" y="0"/>
                    <a:pt x="1670" y="1"/>
                    <a:pt x="1666" y="4"/>
                  </a:cubicBezTo>
                  <a:cubicBezTo>
                    <a:pt x="1661" y="6"/>
                    <a:pt x="1653" y="11"/>
                    <a:pt x="1650" y="15"/>
                  </a:cubicBezTo>
                  <a:cubicBezTo>
                    <a:pt x="1636" y="28"/>
                    <a:pt x="1630" y="39"/>
                    <a:pt x="1630" y="39"/>
                  </a:cubicBezTo>
                  <a:cubicBezTo>
                    <a:pt x="1627" y="45"/>
                    <a:pt x="1620" y="67"/>
                    <a:pt x="1606" y="69"/>
                  </a:cubicBezTo>
                  <a:cubicBezTo>
                    <a:pt x="1606" y="69"/>
                    <a:pt x="1606" y="69"/>
                    <a:pt x="1606" y="69"/>
                  </a:cubicBezTo>
                  <a:cubicBezTo>
                    <a:pt x="1606" y="69"/>
                    <a:pt x="1605" y="69"/>
                    <a:pt x="1604" y="69"/>
                  </a:cubicBezTo>
                  <a:cubicBezTo>
                    <a:pt x="1604" y="69"/>
                    <a:pt x="1604" y="69"/>
                    <a:pt x="1604" y="69"/>
                  </a:cubicBezTo>
                  <a:cubicBezTo>
                    <a:pt x="1588" y="69"/>
                    <a:pt x="1583" y="65"/>
                    <a:pt x="1582" y="59"/>
                  </a:cubicBezTo>
                  <a:cubicBezTo>
                    <a:pt x="1582" y="57"/>
                    <a:pt x="1582" y="55"/>
                    <a:pt x="1582" y="54"/>
                  </a:cubicBezTo>
                  <a:cubicBezTo>
                    <a:pt x="1582" y="54"/>
                    <a:pt x="1582" y="54"/>
                    <a:pt x="1581" y="54"/>
                  </a:cubicBezTo>
                  <a:cubicBezTo>
                    <a:pt x="1581" y="53"/>
                    <a:pt x="1582" y="52"/>
                    <a:pt x="1583" y="52"/>
                  </a:cubicBezTo>
                  <a:cubicBezTo>
                    <a:pt x="1584" y="50"/>
                    <a:pt x="1587" y="48"/>
                    <a:pt x="1590" y="48"/>
                  </a:cubicBezTo>
                  <a:cubicBezTo>
                    <a:pt x="1594" y="48"/>
                    <a:pt x="1597" y="50"/>
                    <a:pt x="1597" y="54"/>
                  </a:cubicBezTo>
                  <a:cubicBezTo>
                    <a:pt x="1597" y="54"/>
                    <a:pt x="1597" y="54"/>
                    <a:pt x="1597" y="54"/>
                  </a:cubicBezTo>
                  <a:cubicBezTo>
                    <a:pt x="1597" y="56"/>
                    <a:pt x="1595" y="57"/>
                    <a:pt x="1593" y="56"/>
                  </a:cubicBezTo>
                  <a:cubicBezTo>
                    <a:pt x="1593" y="56"/>
                    <a:pt x="1592" y="54"/>
                    <a:pt x="1593" y="54"/>
                  </a:cubicBezTo>
                  <a:cubicBezTo>
                    <a:pt x="1594" y="54"/>
                    <a:pt x="1595" y="52"/>
                    <a:pt x="1594" y="51"/>
                  </a:cubicBezTo>
                  <a:cubicBezTo>
                    <a:pt x="1593" y="50"/>
                    <a:pt x="1590" y="50"/>
                    <a:pt x="1589" y="53"/>
                  </a:cubicBezTo>
                  <a:cubicBezTo>
                    <a:pt x="1588" y="56"/>
                    <a:pt x="1589" y="59"/>
                    <a:pt x="1593" y="60"/>
                  </a:cubicBezTo>
                  <a:cubicBezTo>
                    <a:pt x="1597" y="61"/>
                    <a:pt x="1599" y="59"/>
                    <a:pt x="1600" y="57"/>
                  </a:cubicBezTo>
                  <a:cubicBezTo>
                    <a:pt x="1604" y="49"/>
                    <a:pt x="1597" y="40"/>
                    <a:pt x="1584" y="40"/>
                  </a:cubicBezTo>
                  <a:cubicBezTo>
                    <a:pt x="1576" y="40"/>
                    <a:pt x="1569" y="45"/>
                    <a:pt x="1565" y="51"/>
                  </a:cubicBezTo>
                  <a:cubicBezTo>
                    <a:pt x="1561" y="56"/>
                    <a:pt x="1557" y="72"/>
                    <a:pt x="1540" y="72"/>
                  </a:cubicBezTo>
                  <a:cubicBezTo>
                    <a:pt x="1535" y="72"/>
                    <a:pt x="1530" y="71"/>
                    <a:pt x="1526" y="68"/>
                  </a:cubicBezTo>
                  <a:cubicBezTo>
                    <a:pt x="1525" y="69"/>
                    <a:pt x="1525" y="69"/>
                    <a:pt x="1524" y="69"/>
                  </a:cubicBezTo>
                  <a:cubicBezTo>
                    <a:pt x="1525" y="68"/>
                    <a:pt x="1525" y="68"/>
                    <a:pt x="1525" y="68"/>
                  </a:cubicBezTo>
                  <a:cubicBezTo>
                    <a:pt x="1519" y="64"/>
                    <a:pt x="1514" y="58"/>
                    <a:pt x="1513" y="53"/>
                  </a:cubicBezTo>
                  <a:cubicBezTo>
                    <a:pt x="1512" y="43"/>
                    <a:pt x="1517" y="35"/>
                    <a:pt x="1527" y="35"/>
                  </a:cubicBezTo>
                  <a:cubicBezTo>
                    <a:pt x="1530" y="35"/>
                    <a:pt x="1534" y="37"/>
                    <a:pt x="1536" y="40"/>
                  </a:cubicBezTo>
                  <a:cubicBezTo>
                    <a:pt x="1537" y="40"/>
                    <a:pt x="1537" y="40"/>
                    <a:pt x="1537" y="40"/>
                  </a:cubicBezTo>
                  <a:cubicBezTo>
                    <a:pt x="1537" y="41"/>
                    <a:pt x="1537" y="41"/>
                    <a:pt x="1537" y="41"/>
                  </a:cubicBezTo>
                  <a:cubicBezTo>
                    <a:pt x="1537" y="41"/>
                    <a:pt x="1537" y="41"/>
                    <a:pt x="1537" y="41"/>
                  </a:cubicBezTo>
                  <a:cubicBezTo>
                    <a:pt x="1537" y="42"/>
                    <a:pt x="1538" y="43"/>
                    <a:pt x="1538" y="44"/>
                  </a:cubicBezTo>
                  <a:cubicBezTo>
                    <a:pt x="1538" y="44"/>
                    <a:pt x="1538" y="44"/>
                    <a:pt x="1538" y="44"/>
                  </a:cubicBezTo>
                  <a:cubicBezTo>
                    <a:pt x="1538" y="47"/>
                    <a:pt x="1535" y="49"/>
                    <a:pt x="1532" y="48"/>
                  </a:cubicBezTo>
                  <a:cubicBezTo>
                    <a:pt x="1530" y="48"/>
                    <a:pt x="1530" y="45"/>
                    <a:pt x="1532" y="44"/>
                  </a:cubicBezTo>
                  <a:cubicBezTo>
                    <a:pt x="1533" y="44"/>
                    <a:pt x="1535" y="42"/>
                    <a:pt x="1533" y="40"/>
                  </a:cubicBezTo>
                  <a:cubicBezTo>
                    <a:pt x="1531" y="38"/>
                    <a:pt x="1527" y="38"/>
                    <a:pt x="1525" y="43"/>
                  </a:cubicBezTo>
                  <a:cubicBezTo>
                    <a:pt x="1523" y="48"/>
                    <a:pt x="1525" y="53"/>
                    <a:pt x="1531" y="54"/>
                  </a:cubicBezTo>
                  <a:cubicBezTo>
                    <a:pt x="1534" y="55"/>
                    <a:pt x="1537" y="55"/>
                    <a:pt x="1539" y="54"/>
                  </a:cubicBezTo>
                  <a:cubicBezTo>
                    <a:pt x="1537" y="54"/>
                    <a:pt x="1537" y="54"/>
                    <a:pt x="1537" y="54"/>
                  </a:cubicBezTo>
                  <a:cubicBezTo>
                    <a:pt x="1538" y="52"/>
                    <a:pt x="1539" y="52"/>
                    <a:pt x="1541" y="52"/>
                  </a:cubicBezTo>
                  <a:cubicBezTo>
                    <a:pt x="1541" y="52"/>
                    <a:pt x="1541" y="52"/>
                    <a:pt x="1541" y="52"/>
                  </a:cubicBezTo>
                  <a:cubicBezTo>
                    <a:pt x="1541" y="52"/>
                    <a:pt x="1542" y="52"/>
                    <a:pt x="1542" y="51"/>
                  </a:cubicBezTo>
                  <a:cubicBezTo>
                    <a:pt x="1542" y="51"/>
                    <a:pt x="1542" y="50"/>
                    <a:pt x="1542" y="50"/>
                  </a:cubicBezTo>
                  <a:cubicBezTo>
                    <a:pt x="1543" y="50"/>
                    <a:pt x="1543" y="50"/>
                    <a:pt x="1543" y="50"/>
                  </a:cubicBezTo>
                  <a:cubicBezTo>
                    <a:pt x="1543" y="49"/>
                    <a:pt x="1543" y="49"/>
                    <a:pt x="1543" y="49"/>
                  </a:cubicBezTo>
                  <a:cubicBezTo>
                    <a:pt x="1544" y="47"/>
                    <a:pt x="1545" y="45"/>
                    <a:pt x="1545" y="43"/>
                  </a:cubicBezTo>
                  <a:cubicBezTo>
                    <a:pt x="1544" y="43"/>
                    <a:pt x="1544" y="43"/>
                    <a:pt x="1543" y="43"/>
                  </a:cubicBezTo>
                  <a:cubicBezTo>
                    <a:pt x="1543" y="42"/>
                    <a:pt x="1544" y="42"/>
                    <a:pt x="1545" y="42"/>
                  </a:cubicBezTo>
                  <a:cubicBezTo>
                    <a:pt x="1545" y="40"/>
                    <a:pt x="1544" y="38"/>
                    <a:pt x="1544" y="37"/>
                  </a:cubicBezTo>
                  <a:cubicBezTo>
                    <a:pt x="1546" y="35"/>
                    <a:pt x="1549" y="36"/>
                    <a:pt x="1551" y="37"/>
                  </a:cubicBezTo>
                  <a:cubicBezTo>
                    <a:pt x="1553" y="39"/>
                    <a:pt x="1554" y="42"/>
                    <a:pt x="1550" y="42"/>
                  </a:cubicBezTo>
                  <a:cubicBezTo>
                    <a:pt x="1546" y="43"/>
                    <a:pt x="1547" y="49"/>
                    <a:pt x="1552" y="48"/>
                  </a:cubicBezTo>
                  <a:cubicBezTo>
                    <a:pt x="1554" y="48"/>
                    <a:pt x="1556" y="45"/>
                    <a:pt x="1557" y="42"/>
                  </a:cubicBezTo>
                  <a:cubicBezTo>
                    <a:pt x="1556" y="43"/>
                    <a:pt x="1556" y="43"/>
                    <a:pt x="1556" y="43"/>
                  </a:cubicBezTo>
                  <a:cubicBezTo>
                    <a:pt x="1556" y="42"/>
                    <a:pt x="1556" y="41"/>
                    <a:pt x="1557" y="41"/>
                  </a:cubicBezTo>
                  <a:cubicBezTo>
                    <a:pt x="1557" y="41"/>
                    <a:pt x="1557" y="40"/>
                    <a:pt x="1557" y="40"/>
                  </a:cubicBezTo>
                  <a:cubicBezTo>
                    <a:pt x="1556" y="40"/>
                    <a:pt x="1555" y="39"/>
                    <a:pt x="1555" y="40"/>
                  </a:cubicBezTo>
                  <a:cubicBezTo>
                    <a:pt x="1554" y="39"/>
                    <a:pt x="1555" y="39"/>
                    <a:pt x="1557" y="39"/>
                  </a:cubicBezTo>
                  <a:cubicBezTo>
                    <a:pt x="1557" y="38"/>
                    <a:pt x="1556" y="37"/>
                    <a:pt x="1556" y="36"/>
                  </a:cubicBezTo>
                  <a:cubicBezTo>
                    <a:pt x="1556" y="36"/>
                    <a:pt x="1555" y="36"/>
                    <a:pt x="1555" y="36"/>
                  </a:cubicBezTo>
                  <a:cubicBezTo>
                    <a:pt x="1555" y="36"/>
                    <a:pt x="1555" y="36"/>
                    <a:pt x="1555" y="36"/>
                  </a:cubicBezTo>
                  <a:cubicBezTo>
                    <a:pt x="1555" y="35"/>
                    <a:pt x="1555" y="35"/>
                    <a:pt x="1554" y="34"/>
                  </a:cubicBezTo>
                  <a:cubicBezTo>
                    <a:pt x="1550" y="30"/>
                    <a:pt x="1542" y="29"/>
                    <a:pt x="1539" y="29"/>
                  </a:cubicBezTo>
                  <a:cubicBezTo>
                    <a:pt x="1537" y="27"/>
                    <a:pt x="1534" y="26"/>
                    <a:pt x="1531" y="24"/>
                  </a:cubicBezTo>
                  <a:cubicBezTo>
                    <a:pt x="1531" y="26"/>
                    <a:pt x="1530" y="26"/>
                    <a:pt x="1528" y="26"/>
                  </a:cubicBezTo>
                  <a:cubicBezTo>
                    <a:pt x="1529" y="25"/>
                    <a:pt x="1530" y="24"/>
                    <a:pt x="1531" y="24"/>
                  </a:cubicBezTo>
                  <a:cubicBezTo>
                    <a:pt x="1529" y="23"/>
                    <a:pt x="1526" y="22"/>
                    <a:pt x="1522" y="22"/>
                  </a:cubicBezTo>
                  <a:cubicBezTo>
                    <a:pt x="1528" y="13"/>
                    <a:pt x="1538" y="10"/>
                    <a:pt x="1540" y="13"/>
                  </a:cubicBezTo>
                  <a:cubicBezTo>
                    <a:pt x="1542" y="16"/>
                    <a:pt x="1543" y="18"/>
                    <a:pt x="1537" y="18"/>
                  </a:cubicBezTo>
                  <a:cubicBezTo>
                    <a:pt x="1534" y="17"/>
                    <a:pt x="1533" y="24"/>
                    <a:pt x="1538" y="24"/>
                  </a:cubicBezTo>
                  <a:cubicBezTo>
                    <a:pt x="1541" y="24"/>
                    <a:pt x="1548" y="18"/>
                    <a:pt x="1544" y="11"/>
                  </a:cubicBezTo>
                  <a:cubicBezTo>
                    <a:pt x="1544" y="10"/>
                    <a:pt x="1543" y="10"/>
                    <a:pt x="1543" y="9"/>
                  </a:cubicBezTo>
                  <a:cubicBezTo>
                    <a:pt x="1545" y="9"/>
                    <a:pt x="1548" y="10"/>
                    <a:pt x="1550" y="10"/>
                  </a:cubicBezTo>
                  <a:cubicBezTo>
                    <a:pt x="1557" y="13"/>
                    <a:pt x="1558" y="17"/>
                    <a:pt x="1556" y="19"/>
                  </a:cubicBezTo>
                  <a:cubicBezTo>
                    <a:pt x="1551" y="24"/>
                    <a:pt x="1558" y="32"/>
                    <a:pt x="1562" y="27"/>
                  </a:cubicBezTo>
                  <a:cubicBezTo>
                    <a:pt x="1565" y="24"/>
                    <a:pt x="1566" y="20"/>
                    <a:pt x="1565" y="16"/>
                  </a:cubicBezTo>
                  <a:cubicBezTo>
                    <a:pt x="1564" y="18"/>
                    <a:pt x="1561" y="19"/>
                    <a:pt x="1558" y="20"/>
                  </a:cubicBezTo>
                  <a:cubicBezTo>
                    <a:pt x="1558" y="18"/>
                    <a:pt x="1560" y="18"/>
                    <a:pt x="1557" y="17"/>
                  </a:cubicBezTo>
                  <a:cubicBezTo>
                    <a:pt x="1560" y="17"/>
                    <a:pt x="1563" y="16"/>
                    <a:pt x="1565" y="15"/>
                  </a:cubicBezTo>
                  <a:cubicBezTo>
                    <a:pt x="1564" y="13"/>
                    <a:pt x="1563" y="12"/>
                    <a:pt x="1562" y="10"/>
                  </a:cubicBezTo>
                  <a:cubicBezTo>
                    <a:pt x="1559" y="7"/>
                    <a:pt x="1554" y="4"/>
                    <a:pt x="1549" y="2"/>
                  </a:cubicBezTo>
                  <a:cubicBezTo>
                    <a:pt x="1545" y="1"/>
                    <a:pt x="1539" y="0"/>
                    <a:pt x="1534" y="0"/>
                  </a:cubicBezTo>
                  <a:cubicBezTo>
                    <a:pt x="1529" y="0"/>
                    <a:pt x="1524" y="1"/>
                    <a:pt x="1520" y="4"/>
                  </a:cubicBezTo>
                  <a:cubicBezTo>
                    <a:pt x="1515" y="6"/>
                    <a:pt x="1507" y="11"/>
                    <a:pt x="1504" y="15"/>
                  </a:cubicBezTo>
                  <a:cubicBezTo>
                    <a:pt x="1490" y="28"/>
                    <a:pt x="1485" y="39"/>
                    <a:pt x="1485" y="39"/>
                  </a:cubicBezTo>
                  <a:cubicBezTo>
                    <a:pt x="1481" y="45"/>
                    <a:pt x="1474" y="67"/>
                    <a:pt x="1460" y="69"/>
                  </a:cubicBezTo>
                  <a:cubicBezTo>
                    <a:pt x="1460" y="69"/>
                    <a:pt x="1460" y="69"/>
                    <a:pt x="1460" y="69"/>
                  </a:cubicBezTo>
                  <a:cubicBezTo>
                    <a:pt x="1460" y="69"/>
                    <a:pt x="1459" y="69"/>
                    <a:pt x="1458" y="69"/>
                  </a:cubicBezTo>
                  <a:cubicBezTo>
                    <a:pt x="1458" y="69"/>
                    <a:pt x="1458" y="69"/>
                    <a:pt x="1458" y="69"/>
                  </a:cubicBezTo>
                  <a:cubicBezTo>
                    <a:pt x="1442" y="69"/>
                    <a:pt x="1437" y="65"/>
                    <a:pt x="1436" y="59"/>
                  </a:cubicBezTo>
                  <a:cubicBezTo>
                    <a:pt x="1436" y="57"/>
                    <a:pt x="1436" y="55"/>
                    <a:pt x="1437" y="54"/>
                  </a:cubicBezTo>
                  <a:cubicBezTo>
                    <a:pt x="1436" y="54"/>
                    <a:pt x="1436" y="54"/>
                    <a:pt x="1435" y="54"/>
                  </a:cubicBezTo>
                  <a:cubicBezTo>
                    <a:pt x="1435" y="53"/>
                    <a:pt x="1436" y="52"/>
                    <a:pt x="1437" y="52"/>
                  </a:cubicBezTo>
                  <a:cubicBezTo>
                    <a:pt x="1438" y="50"/>
                    <a:pt x="1441" y="48"/>
                    <a:pt x="1444" y="48"/>
                  </a:cubicBezTo>
                  <a:cubicBezTo>
                    <a:pt x="1448" y="48"/>
                    <a:pt x="1451" y="50"/>
                    <a:pt x="1451" y="54"/>
                  </a:cubicBezTo>
                  <a:cubicBezTo>
                    <a:pt x="1451" y="54"/>
                    <a:pt x="1451" y="54"/>
                    <a:pt x="1451" y="54"/>
                  </a:cubicBezTo>
                  <a:cubicBezTo>
                    <a:pt x="1451" y="56"/>
                    <a:pt x="1450" y="57"/>
                    <a:pt x="1448" y="56"/>
                  </a:cubicBezTo>
                  <a:cubicBezTo>
                    <a:pt x="1447" y="56"/>
                    <a:pt x="1446" y="54"/>
                    <a:pt x="1448" y="54"/>
                  </a:cubicBezTo>
                  <a:cubicBezTo>
                    <a:pt x="1449" y="54"/>
                    <a:pt x="1449" y="52"/>
                    <a:pt x="1448" y="51"/>
                  </a:cubicBezTo>
                  <a:cubicBezTo>
                    <a:pt x="1447" y="50"/>
                    <a:pt x="1444" y="50"/>
                    <a:pt x="1443" y="53"/>
                  </a:cubicBezTo>
                  <a:cubicBezTo>
                    <a:pt x="1442" y="56"/>
                    <a:pt x="1444" y="59"/>
                    <a:pt x="1447" y="60"/>
                  </a:cubicBezTo>
                  <a:cubicBezTo>
                    <a:pt x="1451" y="61"/>
                    <a:pt x="1453" y="59"/>
                    <a:pt x="1455" y="57"/>
                  </a:cubicBezTo>
                  <a:cubicBezTo>
                    <a:pt x="1458" y="49"/>
                    <a:pt x="1451" y="40"/>
                    <a:pt x="1438" y="40"/>
                  </a:cubicBezTo>
                  <a:cubicBezTo>
                    <a:pt x="1430" y="40"/>
                    <a:pt x="1424" y="45"/>
                    <a:pt x="1419" y="51"/>
                  </a:cubicBezTo>
                  <a:cubicBezTo>
                    <a:pt x="1415" y="56"/>
                    <a:pt x="1411" y="72"/>
                    <a:pt x="1394" y="72"/>
                  </a:cubicBezTo>
                  <a:cubicBezTo>
                    <a:pt x="1389" y="72"/>
                    <a:pt x="1384" y="71"/>
                    <a:pt x="1380" y="68"/>
                  </a:cubicBezTo>
                  <a:cubicBezTo>
                    <a:pt x="1380" y="69"/>
                    <a:pt x="1379" y="69"/>
                    <a:pt x="1378" y="69"/>
                  </a:cubicBezTo>
                  <a:cubicBezTo>
                    <a:pt x="1379" y="68"/>
                    <a:pt x="1379" y="68"/>
                    <a:pt x="1379" y="68"/>
                  </a:cubicBezTo>
                  <a:cubicBezTo>
                    <a:pt x="1373" y="64"/>
                    <a:pt x="1368" y="58"/>
                    <a:pt x="1367" y="53"/>
                  </a:cubicBezTo>
                  <a:cubicBezTo>
                    <a:pt x="1366" y="43"/>
                    <a:pt x="1371" y="35"/>
                    <a:pt x="1381" y="35"/>
                  </a:cubicBezTo>
                  <a:cubicBezTo>
                    <a:pt x="1385" y="35"/>
                    <a:pt x="1389" y="37"/>
                    <a:pt x="1390" y="40"/>
                  </a:cubicBezTo>
                  <a:cubicBezTo>
                    <a:pt x="1392" y="40"/>
                    <a:pt x="1392" y="40"/>
                    <a:pt x="1392" y="40"/>
                  </a:cubicBezTo>
                  <a:cubicBezTo>
                    <a:pt x="1392" y="41"/>
                    <a:pt x="1392" y="41"/>
                    <a:pt x="1392" y="41"/>
                  </a:cubicBezTo>
                  <a:cubicBezTo>
                    <a:pt x="1391" y="41"/>
                    <a:pt x="1391" y="41"/>
                    <a:pt x="1391" y="41"/>
                  </a:cubicBezTo>
                  <a:cubicBezTo>
                    <a:pt x="1391" y="42"/>
                    <a:pt x="1392" y="43"/>
                    <a:pt x="1392" y="44"/>
                  </a:cubicBezTo>
                  <a:cubicBezTo>
                    <a:pt x="1392" y="44"/>
                    <a:pt x="1392" y="44"/>
                    <a:pt x="1392" y="44"/>
                  </a:cubicBezTo>
                  <a:cubicBezTo>
                    <a:pt x="1392" y="47"/>
                    <a:pt x="1389" y="49"/>
                    <a:pt x="1386" y="48"/>
                  </a:cubicBezTo>
                  <a:cubicBezTo>
                    <a:pt x="1384" y="48"/>
                    <a:pt x="1384" y="45"/>
                    <a:pt x="1386" y="44"/>
                  </a:cubicBezTo>
                  <a:cubicBezTo>
                    <a:pt x="1388" y="44"/>
                    <a:pt x="1389" y="42"/>
                    <a:pt x="1387" y="40"/>
                  </a:cubicBezTo>
                  <a:cubicBezTo>
                    <a:pt x="1385" y="38"/>
                    <a:pt x="1381" y="38"/>
                    <a:pt x="1379" y="43"/>
                  </a:cubicBezTo>
                  <a:cubicBezTo>
                    <a:pt x="1377" y="48"/>
                    <a:pt x="1379" y="53"/>
                    <a:pt x="1385" y="54"/>
                  </a:cubicBezTo>
                  <a:cubicBezTo>
                    <a:pt x="1388" y="55"/>
                    <a:pt x="1391" y="55"/>
                    <a:pt x="1393" y="54"/>
                  </a:cubicBezTo>
                  <a:cubicBezTo>
                    <a:pt x="1392" y="54"/>
                    <a:pt x="1392" y="54"/>
                    <a:pt x="1392" y="54"/>
                  </a:cubicBezTo>
                  <a:cubicBezTo>
                    <a:pt x="1392" y="52"/>
                    <a:pt x="1393" y="52"/>
                    <a:pt x="1395" y="52"/>
                  </a:cubicBezTo>
                  <a:cubicBezTo>
                    <a:pt x="1395" y="52"/>
                    <a:pt x="1395" y="52"/>
                    <a:pt x="1395" y="52"/>
                  </a:cubicBezTo>
                  <a:cubicBezTo>
                    <a:pt x="1395" y="52"/>
                    <a:pt x="1396" y="52"/>
                    <a:pt x="1396" y="51"/>
                  </a:cubicBezTo>
                  <a:cubicBezTo>
                    <a:pt x="1396" y="51"/>
                    <a:pt x="1396" y="50"/>
                    <a:pt x="1396" y="50"/>
                  </a:cubicBezTo>
                  <a:cubicBezTo>
                    <a:pt x="1397" y="50"/>
                    <a:pt x="1397" y="50"/>
                    <a:pt x="1397" y="50"/>
                  </a:cubicBezTo>
                  <a:cubicBezTo>
                    <a:pt x="1397" y="49"/>
                    <a:pt x="1397" y="49"/>
                    <a:pt x="1397" y="49"/>
                  </a:cubicBezTo>
                  <a:cubicBezTo>
                    <a:pt x="1398" y="47"/>
                    <a:pt x="1399" y="45"/>
                    <a:pt x="1399" y="43"/>
                  </a:cubicBezTo>
                  <a:cubicBezTo>
                    <a:pt x="1399" y="43"/>
                    <a:pt x="1398" y="43"/>
                    <a:pt x="1397" y="43"/>
                  </a:cubicBezTo>
                  <a:cubicBezTo>
                    <a:pt x="1397" y="42"/>
                    <a:pt x="1398" y="42"/>
                    <a:pt x="1399" y="42"/>
                  </a:cubicBezTo>
                  <a:cubicBezTo>
                    <a:pt x="1399" y="40"/>
                    <a:pt x="1399" y="38"/>
                    <a:pt x="1398" y="37"/>
                  </a:cubicBezTo>
                  <a:cubicBezTo>
                    <a:pt x="1400" y="35"/>
                    <a:pt x="1404" y="36"/>
                    <a:pt x="1405" y="37"/>
                  </a:cubicBezTo>
                  <a:cubicBezTo>
                    <a:pt x="1408" y="39"/>
                    <a:pt x="1408" y="42"/>
                    <a:pt x="1404" y="42"/>
                  </a:cubicBezTo>
                  <a:cubicBezTo>
                    <a:pt x="1401" y="43"/>
                    <a:pt x="1402" y="49"/>
                    <a:pt x="1406" y="48"/>
                  </a:cubicBezTo>
                  <a:cubicBezTo>
                    <a:pt x="1408" y="48"/>
                    <a:pt x="1410" y="45"/>
                    <a:pt x="1411" y="42"/>
                  </a:cubicBezTo>
                  <a:cubicBezTo>
                    <a:pt x="1411" y="43"/>
                    <a:pt x="1410" y="43"/>
                    <a:pt x="1410" y="43"/>
                  </a:cubicBezTo>
                  <a:cubicBezTo>
                    <a:pt x="1410" y="42"/>
                    <a:pt x="1410" y="41"/>
                    <a:pt x="1411" y="41"/>
                  </a:cubicBezTo>
                  <a:cubicBezTo>
                    <a:pt x="1411" y="41"/>
                    <a:pt x="1411" y="40"/>
                    <a:pt x="1411" y="40"/>
                  </a:cubicBezTo>
                  <a:cubicBezTo>
                    <a:pt x="1410" y="40"/>
                    <a:pt x="1410" y="39"/>
                    <a:pt x="1409" y="40"/>
                  </a:cubicBezTo>
                  <a:cubicBezTo>
                    <a:pt x="1408" y="39"/>
                    <a:pt x="1410" y="39"/>
                    <a:pt x="1411" y="39"/>
                  </a:cubicBezTo>
                  <a:cubicBezTo>
                    <a:pt x="1411" y="38"/>
                    <a:pt x="1410" y="37"/>
                    <a:pt x="1410" y="36"/>
                  </a:cubicBezTo>
                  <a:cubicBezTo>
                    <a:pt x="1410" y="36"/>
                    <a:pt x="1410" y="36"/>
                    <a:pt x="1409" y="36"/>
                  </a:cubicBezTo>
                  <a:cubicBezTo>
                    <a:pt x="1409" y="36"/>
                    <a:pt x="1410" y="36"/>
                    <a:pt x="1410" y="36"/>
                  </a:cubicBezTo>
                  <a:cubicBezTo>
                    <a:pt x="1409" y="35"/>
                    <a:pt x="1409" y="35"/>
                    <a:pt x="1408" y="34"/>
                  </a:cubicBezTo>
                  <a:cubicBezTo>
                    <a:pt x="1404" y="30"/>
                    <a:pt x="1397" y="29"/>
                    <a:pt x="1393" y="29"/>
                  </a:cubicBezTo>
                  <a:cubicBezTo>
                    <a:pt x="1391" y="27"/>
                    <a:pt x="1388" y="26"/>
                    <a:pt x="1386" y="24"/>
                  </a:cubicBezTo>
                  <a:cubicBezTo>
                    <a:pt x="1385" y="26"/>
                    <a:pt x="1384" y="26"/>
                    <a:pt x="1383" y="26"/>
                  </a:cubicBezTo>
                  <a:cubicBezTo>
                    <a:pt x="1383" y="25"/>
                    <a:pt x="1384" y="24"/>
                    <a:pt x="1385" y="24"/>
                  </a:cubicBezTo>
                  <a:cubicBezTo>
                    <a:pt x="1383" y="23"/>
                    <a:pt x="1380" y="22"/>
                    <a:pt x="1377" y="22"/>
                  </a:cubicBezTo>
                  <a:cubicBezTo>
                    <a:pt x="1382" y="13"/>
                    <a:pt x="1393" y="10"/>
                    <a:pt x="1394" y="13"/>
                  </a:cubicBezTo>
                  <a:cubicBezTo>
                    <a:pt x="1396" y="16"/>
                    <a:pt x="1397" y="18"/>
                    <a:pt x="1391" y="18"/>
                  </a:cubicBezTo>
                  <a:cubicBezTo>
                    <a:pt x="1388" y="17"/>
                    <a:pt x="1387" y="24"/>
                    <a:pt x="1392" y="24"/>
                  </a:cubicBezTo>
                  <a:cubicBezTo>
                    <a:pt x="1396" y="24"/>
                    <a:pt x="1402" y="18"/>
                    <a:pt x="1398" y="11"/>
                  </a:cubicBezTo>
                  <a:cubicBezTo>
                    <a:pt x="1398" y="10"/>
                    <a:pt x="1397" y="10"/>
                    <a:pt x="1397" y="9"/>
                  </a:cubicBezTo>
                  <a:cubicBezTo>
                    <a:pt x="1399" y="9"/>
                    <a:pt x="1402" y="10"/>
                    <a:pt x="1404" y="10"/>
                  </a:cubicBezTo>
                  <a:cubicBezTo>
                    <a:pt x="1411" y="13"/>
                    <a:pt x="1413" y="17"/>
                    <a:pt x="1410" y="19"/>
                  </a:cubicBezTo>
                  <a:cubicBezTo>
                    <a:pt x="1405" y="24"/>
                    <a:pt x="1412" y="32"/>
                    <a:pt x="1417" y="27"/>
                  </a:cubicBezTo>
                  <a:cubicBezTo>
                    <a:pt x="1419" y="24"/>
                    <a:pt x="1420" y="20"/>
                    <a:pt x="1419" y="16"/>
                  </a:cubicBezTo>
                  <a:cubicBezTo>
                    <a:pt x="1418" y="18"/>
                    <a:pt x="1415" y="19"/>
                    <a:pt x="1412" y="20"/>
                  </a:cubicBezTo>
                  <a:cubicBezTo>
                    <a:pt x="1412" y="18"/>
                    <a:pt x="1414" y="18"/>
                    <a:pt x="1411" y="17"/>
                  </a:cubicBezTo>
                  <a:cubicBezTo>
                    <a:pt x="1414" y="17"/>
                    <a:pt x="1417" y="16"/>
                    <a:pt x="1419" y="15"/>
                  </a:cubicBezTo>
                  <a:cubicBezTo>
                    <a:pt x="1418" y="13"/>
                    <a:pt x="1417" y="12"/>
                    <a:pt x="1416" y="10"/>
                  </a:cubicBezTo>
                  <a:cubicBezTo>
                    <a:pt x="1413" y="7"/>
                    <a:pt x="1408" y="4"/>
                    <a:pt x="1403" y="2"/>
                  </a:cubicBezTo>
                  <a:cubicBezTo>
                    <a:pt x="1399" y="1"/>
                    <a:pt x="1394" y="0"/>
                    <a:pt x="1389" y="0"/>
                  </a:cubicBezTo>
                  <a:cubicBezTo>
                    <a:pt x="1384" y="0"/>
                    <a:pt x="1379" y="1"/>
                    <a:pt x="1374" y="4"/>
                  </a:cubicBezTo>
                  <a:cubicBezTo>
                    <a:pt x="1369" y="6"/>
                    <a:pt x="1362" y="11"/>
                    <a:pt x="1358" y="15"/>
                  </a:cubicBezTo>
                  <a:cubicBezTo>
                    <a:pt x="1344" y="28"/>
                    <a:pt x="1339" y="39"/>
                    <a:pt x="1339" y="39"/>
                  </a:cubicBezTo>
                  <a:cubicBezTo>
                    <a:pt x="1336" y="45"/>
                    <a:pt x="1328" y="67"/>
                    <a:pt x="1315" y="69"/>
                  </a:cubicBezTo>
                  <a:cubicBezTo>
                    <a:pt x="1315" y="69"/>
                    <a:pt x="1315" y="69"/>
                    <a:pt x="1315" y="69"/>
                  </a:cubicBezTo>
                  <a:cubicBezTo>
                    <a:pt x="1314" y="69"/>
                    <a:pt x="1313" y="69"/>
                    <a:pt x="1313" y="69"/>
                  </a:cubicBezTo>
                  <a:cubicBezTo>
                    <a:pt x="1313" y="69"/>
                    <a:pt x="1313" y="69"/>
                    <a:pt x="1313" y="69"/>
                  </a:cubicBezTo>
                  <a:cubicBezTo>
                    <a:pt x="1296" y="69"/>
                    <a:pt x="1292" y="65"/>
                    <a:pt x="1291" y="59"/>
                  </a:cubicBezTo>
                  <a:cubicBezTo>
                    <a:pt x="1290" y="57"/>
                    <a:pt x="1290" y="55"/>
                    <a:pt x="1291" y="54"/>
                  </a:cubicBezTo>
                  <a:cubicBezTo>
                    <a:pt x="1290" y="54"/>
                    <a:pt x="1290" y="54"/>
                    <a:pt x="1289" y="54"/>
                  </a:cubicBezTo>
                  <a:cubicBezTo>
                    <a:pt x="1289" y="53"/>
                    <a:pt x="1290" y="52"/>
                    <a:pt x="1291" y="52"/>
                  </a:cubicBezTo>
                  <a:cubicBezTo>
                    <a:pt x="1292" y="50"/>
                    <a:pt x="1295" y="48"/>
                    <a:pt x="1299" y="48"/>
                  </a:cubicBezTo>
                  <a:cubicBezTo>
                    <a:pt x="1302" y="48"/>
                    <a:pt x="1305" y="50"/>
                    <a:pt x="1305" y="54"/>
                  </a:cubicBezTo>
                  <a:cubicBezTo>
                    <a:pt x="1305" y="54"/>
                    <a:pt x="1305" y="54"/>
                    <a:pt x="1305" y="54"/>
                  </a:cubicBezTo>
                  <a:cubicBezTo>
                    <a:pt x="1305" y="56"/>
                    <a:pt x="1304" y="57"/>
                    <a:pt x="1302" y="56"/>
                  </a:cubicBezTo>
                  <a:cubicBezTo>
                    <a:pt x="1301" y="56"/>
                    <a:pt x="1301" y="54"/>
                    <a:pt x="1302" y="54"/>
                  </a:cubicBezTo>
                  <a:cubicBezTo>
                    <a:pt x="1303" y="54"/>
                    <a:pt x="1304" y="52"/>
                    <a:pt x="1302" y="51"/>
                  </a:cubicBezTo>
                  <a:cubicBezTo>
                    <a:pt x="1301" y="50"/>
                    <a:pt x="1299" y="50"/>
                    <a:pt x="1298" y="53"/>
                  </a:cubicBezTo>
                  <a:cubicBezTo>
                    <a:pt x="1297" y="56"/>
                    <a:pt x="1298" y="59"/>
                    <a:pt x="1301" y="60"/>
                  </a:cubicBezTo>
                  <a:cubicBezTo>
                    <a:pt x="1305" y="61"/>
                    <a:pt x="1308" y="59"/>
                    <a:pt x="1309" y="57"/>
                  </a:cubicBezTo>
                  <a:cubicBezTo>
                    <a:pt x="1312" y="49"/>
                    <a:pt x="1305" y="40"/>
                    <a:pt x="1293" y="40"/>
                  </a:cubicBezTo>
                  <a:cubicBezTo>
                    <a:pt x="1284" y="40"/>
                    <a:pt x="1278" y="45"/>
                    <a:pt x="1273" y="51"/>
                  </a:cubicBezTo>
                  <a:cubicBezTo>
                    <a:pt x="1269" y="56"/>
                    <a:pt x="1265" y="72"/>
                    <a:pt x="1248" y="72"/>
                  </a:cubicBezTo>
                  <a:cubicBezTo>
                    <a:pt x="1243" y="72"/>
                    <a:pt x="1238" y="71"/>
                    <a:pt x="1234" y="68"/>
                  </a:cubicBezTo>
                  <a:cubicBezTo>
                    <a:pt x="1234" y="69"/>
                    <a:pt x="1233" y="69"/>
                    <a:pt x="1233" y="69"/>
                  </a:cubicBezTo>
                  <a:cubicBezTo>
                    <a:pt x="1233" y="68"/>
                    <a:pt x="1233" y="68"/>
                    <a:pt x="1233" y="68"/>
                  </a:cubicBezTo>
                  <a:cubicBezTo>
                    <a:pt x="1227" y="64"/>
                    <a:pt x="1223" y="58"/>
                    <a:pt x="1222" y="53"/>
                  </a:cubicBezTo>
                  <a:cubicBezTo>
                    <a:pt x="1220" y="43"/>
                    <a:pt x="1225" y="35"/>
                    <a:pt x="1235" y="35"/>
                  </a:cubicBezTo>
                  <a:cubicBezTo>
                    <a:pt x="1239" y="35"/>
                    <a:pt x="1243" y="37"/>
                    <a:pt x="1245" y="40"/>
                  </a:cubicBezTo>
                  <a:cubicBezTo>
                    <a:pt x="1246" y="40"/>
                    <a:pt x="1246" y="40"/>
                    <a:pt x="1246" y="40"/>
                  </a:cubicBezTo>
                  <a:cubicBezTo>
                    <a:pt x="1246" y="41"/>
                    <a:pt x="1246" y="41"/>
                    <a:pt x="1246" y="41"/>
                  </a:cubicBezTo>
                  <a:cubicBezTo>
                    <a:pt x="1245" y="41"/>
                    <a:pt x="1245" y="41"/>
                    <a:pt x="1245" y="41"/>
                  </a:cubicBezTo>
                  <a:cubicBezTo>
                    <a:pt x="1246" y="42"/>
                    <a:pt x="1246" y="43"/>
                    <a:pt x="1246" y="44"/>
                  </a:cubicBezTo>
                  <a:cubicBezTo>
                    <a:pt x="1246" y="44"/>
                    <a:pt x="1246" y="44"/>
                    <a:pt x="1246" y="44"/>
                  </a:cubicBezTo>
                  <a:cubicBezTo>
                    <a:pt x="1246" y="47"/>
                    <a:pt x="1243" y="49"/>
                    <a:pt x="1240" y="48"/>
                  </a:cubicBezTo>
                  <a:cubicBezTo>
                    <a:pt x="1239" y="48"/>
                    <a:pt x="1238" y="45"/>
                    <a:pt x="1240" y="44"/>
                  </a:cubicBezTo>
                  <a:cubicBezTo>
                    <a:pt x="1242" y="44"/>
                    <a:pt x="1243" y="42"/>
                    <a:pt x="1241" y="40"/>
                  </a:cubicBezTo>
                  <a:cubicBezTo>
                    <a:pt x="1239" y="38"/>
                    <a:pt x="1235" y="38"/>
                    <a:pt x="1233" y="43"/>
                  </a:cubicBezTo>
                  <a:cubicBezTo>
                    <a:pt x="1232" y="48"/>
                    <a:pt x="1233" y="53"/>
                    <a:pt x="1239" y="54"/>
                  </a:cubicBezTo>
                  <a:cubicBezTo>
                    <a:pt x="1242" y="55"/>
                    <a:pt x="1245" y="55"/>
                    <a:pt x="1247" y="54"/>
                  </a:cubicBezTo>
                  <a:cubicBezTo>
                    <a:pt x="1246" y="54"/>
                    <a:pt x="1246" y="54"/>
                    <a:pt x="1246" y="54"/>
                  </a:cubicBezTo>
                  <a:cubicBezTo>
                    <a:pt x="1246" y="52"/>
                    <a:pt x="1247" y="52"/>
                    <a:pt x="1249" y="52"/>
                  </a:cubicBezTo>
                  <a:cubicBezTo>
                    <a:pt x="1249" y="52"/>
                    <a:pt x="1249" y="52"/>
                    <a:pt x="1249" y="52"/>
                  </a:cubicBezTo>
                  <a:cubicBezTo>
                    <a:pt x="1250" y="52"/>
                    <a:pt x="1250" y="52"/>
                    <a:pt x="1250" y="51"/>
                  </a:cubicBezTo>
                  <a:cubicBezTo>
                    <a:pt x="1250" y="51"/>
                    <a:pt x="1250" y="50"/>
                    <a:pt x="1250" y="50"/>
                  </a:cubicBezTo>
                  <a:cubicBezTo>
                    <a:pt x="1251" y="50"/>
                    <a:pt x="1251" y="50"/>
                    <a:pt x="1251" y="50"/>
                  </a:cubicBezTo>
                  <a:cubicBezTo>
                    <a:pt x="1252" y="49"/>
                    <a:pt x="1252" y="49"/>
                    <a:pt x="1252" y="49"/>
                  </a:cubicBezTo>
                  <a:cubicBezTo>
                    <a:pt x="1253" y="47"/>
                    <a:pt x="1253" y="45"/>
                    <a:pt x="1253" y="43"/>
                  </a:cubicBezTo>
                  <a:cubicBezTo>
                    <a:pt x="1253" y="43"/>
                    <a:pt x="1252" y="43"/>
                    <a:pt x="1251" y="43"/>
                  </a:cubicBezTo>
                  <a:cubicBezTo>
                    <a:pt x="1251" y="42"/>
                    <a:pt x="1252" y="42"/>
                    <a:pt x="1253" y="42"/>
                  </a:cubicBezTo>
                  <a:cubicBezTo>
                    <a:pt x="1253" y="40"/>
                    <a:pt x="1253" y="38"/>
                    <a:pt x="1252" y="37"/>
                  </a:cubicBezTo>
                  <a:cubicBezTo>
                    <a:pt x="1254" y="35"/>
                    <a:pt x="1258" y="36"/>
                    <a:pt x="1260" y="37"/>
                  </a:cubicBezTo>
                  <a:cubicBezTo>
                    <a:pt x="1262" y="39"/>
                    <a:pt x="1263" y="42"/>
                    <a:pt x="1258" y="42"/>
                  </a:cubicBezTo>
                  <a:cubicBezTo>
                    <a:pt x="1255" y="43"/>
                    <a:pt x="1256" y="49"/>
                    <a:pt x="1261" y="48"/>
                  </a:cubicBezTo>
                  <a:cubicBezTo>
                    <a:pt x="1262" y="48"/>
                    <a:pt x="1264" y="45"/>
                    <a:pt x="1265" y="42"/>
                  </a:cubicBezTo>
                  <a:cubicBezTo>
                    <a:pt x="1265" y="43"/>
                    <a:pt x="1264" y="43"/>
                    <a:pt x="1264" y="43"/>
                  </a:cubicBezTo>
                  <a:cubicBezTo>
                    <a:pt x="1264" y="42"/>
                    <a:pt x="1264" y="41"/>
                    <a:pt x="1265" y="41"/>
                  </a:cubicBezTo>
                  <a:cubicBezTo>
                    <a:pt x="1265" y="41"/>
                    <a:pt x="1265" y="40"/>
                    <a:pt x="1265" y="40"/>
                  </a:cubicBezTo>
                  <a:cubicBezTo>
                    <a:pt x="1264" y="40"/>
                    <a:pt x="1264" y="39"/>
                    <a:pt x="1263" y="40"/>
                  </a:cubicBezTo>
                  <a:cubicBezTo>
                    <a:pt x="1263" y="39"/>
                    <a:pt x="1264" y="39"/>
                    <a:pt x="1265" y="39"/>
                  </a:cubicBezTo>
                  <a:cubicBezTo>
                    <a:pt x="1265" y="38"/>
                    <a:pt x="1265" y="37"/>
                    <a:pt x="1264" y="36"/>
                  </a:cubicBezTo>
                  <a:cubicBezTo>
                    <a:pt x="1264" y="36"/>
                    <a:pt x="1264" y="36"/>
                    <a:pt x="1264" y="36"/>
                  </a:cubicBezTo>
                  <a:cubicBezTo>
                    <a:pt x="1264" y="36"/>
                    <a:pt x="1264" y="36"/>
                    <a:pt x="1264" y="36"/>
                  </a:cubicBezTo>
                  <a:cubicBezTo>
                    <a:pt x="1263" y="35"/>
                    <a:pt x="1263" y="35"/>
                    <a:pt x="1263" y="34"/>
                  </a:cubicBezTo>
                  <a:cubicBezTo>
                    <a:pt x="1258" y="30"/>
                    <a:pt x="1251" y="29"/>
                    <a:pt x="1247" y="29"/>
                  </a:cubicBezTo>
                  <a:cubicBezTo>
                    <a:pt x="1245" y="27"/>
                    <a:pt x="1243" y="26"/>
                    <a:pt x="1240" y="24"/>
                  </a:cubicBezTo>
                  <a:cubicBezTo>
                    <a:pt x="1240" y="26"/>
                    <a:pt x="1238" y="26"/>
                    <a:pt x="1237" y="26"/>
                  </a:cubicBezTo>
                  <a:cubicBezTo>
                    <a:pt x="1237" y="25"/>
                    <a:pt x="1238" y="24"/>
                    <a:pt x="1240" y="24"/>
                  </a:cubicBezTo>
                  <a:cubicBezTo>
                    <a:pt x="1237" y="23"/>
                    <a:pt x="1234" y="22"/>
                    <a:pt x="1231" y="22"/>
                  </a:cubicBezTo>
                  <a:cubicBezTo>
                    <a:pt x="1236" y="13"/>
                    <a:pt x="1247" y="10"/>
                    <a:pt x="1249" y="13"/>
                  </a:cubicBezTo>
                  <a:cubicBezTo>
                    <a:pt x="1250" y="16"/>
                    <a:pt x="1251" y="18"/>
                    <a:pt x="1246" y="18"/>
                  </a:cubicBezTo>
                  <a:cubicBezTo>
                    <a:pt x="1242" y="17"/>
                    <a:pt x="1241" y="24"/>
                    <a:pt x="1246" y="24"/>
                  </a:cubicBezTo>
                  <a:cubicBezTo>
                    <a:pt x="1250" y="24"/>
                    <a:pt x="1256" y="18"/>
                    <a:pt x="1252" y="11"/>
                  </a:cubicBezTo>
                  <a:cubicBezTo>
                    <a:pt x="1252" y="10"/>
                    <a:pt x="1252" y="10"/>
                    <a:pt x="1251" y="9"/>
                  </a:cubicBezTo>
                  <a:cubicBezTo>
                    <a:pt x="1253" y="9"/>
                    <a:pt x="1256" y="10"/>
                    <a:pt x="1258" y="10"/>
                  </a:cubicBezTo>
                  <a:cubicBezTo>
                    <a:pt x="1265" y="13"/>
                    <a:pt x="1267" y="17"/>
                    <a:pt x="1264" y="19"/>
                  </a:cubicBezTo>
                  <a:cubicBezTo>
                    <a:pt x="1259" y="24"/>
                    <a:pt x="1266" y="32"/>
                    <a:pt x="1271" y="27"/>
                  </a:cubicBezTo>
                  <a:cubicBezTo>
                    <a:pt x="1274" y="24"/>
                    <a:pt x="1274" y="20"/>
                    <a:pt x="1273" y="16"/>
                  </a:cubicBezTo>
                  <a:cubicBezTo>
                    <a:pt x="1272" y="18"/>
                    <a:pt x="1269" y="19"/>
                    <a:pt x="1267" y="20"/>
                  </a:cubicBezTo>
                  <a:cubicBezTo>
                    <a:pt x="1266" y="18"/>
                    <a:pt x="1268" y="18"/>
                    <a:pt x="1265" y="17"/>
                  </a:cubicBezTo>
                  <a:cubicBezTo>
                    <a:pt x="1268" y="17"/>
                    <a:pt x="1271" y="16"/>
                    <a:pt x="1273" y="15"/>
                  </a:cubicBezTo>
                  <a:cubicBezTo>
                    <a:pt x="1273" y="13"/>
                    <a:pt x="1272" y="12"/>
                    <a:pt x="1270" y="10"/>
                  </a:cubicBezTo>
                  <a:cubicBezTo>
                    <a:pt x="1267" y="7"/>
                    <a:pt x="1262" y="4"/>
                    <a:pt x="1258" y="2"/>
                  </a:cubicBezTo>
                  <a:cubicBezTo>
                    <a:pt x="1253" y="1"/>
                    <a:pt x="1248" y="0"/>
                    <a:pt x="1243" y="0"/>
                  </a:cubicBezTo>
                  <a:cubicBezTo>
                    <a:pt x="1238" y="0"/>
                    <a:pt x="1233" y="1"/>
                    <a:pt x="1228" y="4"/>
                  </a:cubicBezTo>
                  <a:cubicBezTo>
                    <a:pt x="1223" y="6"/>
                    <a:pt x="1216" y="11"/>
                    <a:pt x="1212" y="15"/>
                  </a:cubicBezTo>
                  <a:cubicBezTo>
                    <a:pt x="1198" y="28"/>
                    <a:pt x="1193" y="39"/>
                    <a:pt x="1193" y="39"/>
                  </a:cubicBezTo>
                  <a:cubicBezTo>
                    <a:pt x="1190" y="45"/>
                    <a:pt x="1182" y="67"/>
                    <a:pt x="1169" y="69"/>
                  </a:cubicBezTo>
                  <a:cubicBezTo>
                    <a:pt x="1169" y="69"/>
                    <a:pt x="1169" y="69"/>
                    <a:pt x="1169" y="69"/>
                  </a:cubicBezTo>
                  <a:cubicBezTo>
                    <a:pt x="1168" y="69"/>
                    <a:pt x="1167" y="69"/>
                    <a:pt x="1167" y="69"/>
                  </a:cubicBezTo>
                  <a:cubicBezTo>
                    <a:pt x="1167" y="69"/>
                    <a:pt x="1167" y="69"/>
                    <a:pt x="1167" y="69"/>
                  </a:cubicBezTo>
                  <a:cubicBezTo>
                    <a:pt x="1150" y="69"/>
                    <a:pt x="1146" y="65"/>
                    <a:pt x="1145" y="59"/>
                  </a:cubicBezTo>
                  <a:cubicBezTo>
                    <a:pt x="1144" y="57"/>
                    <a:pt x="1144" y="55"/>
                    <a:pt x="1145" y="54"/>
                  </a:cubicBezTo>
                  <a:cubicBezTo>
                    <a:pt x="1145" y="54"/>
                    <a:pt x="1144" y="54"/>
                    <a:pt x="1143" y="54"/>
                  </a:cubicBezTo>
                  <a:cubicBezTo>
                    <a:pt x="1144" y="53"/>
                    <a:pt x="1144" y="52"/>
                    <a:pt x="1145" y="52"/>
                  </a:cubicBezTo>
                  <a:cubicBezTo>
                    <a:pt x="1147" y="50"/>
                    <a:pt x="1149" y="48"/>
                    <a:pt x="1153" y="48"/>
                  </a:cubicBezTo>
                  <a:cubicBezTo>
                    <a:pt x="1156" y="48"/>
                    <a:pt x="1159" y="50"/>
                    <a:pt x="1159" y="54"/>
                  </a:cubicBezTo>
                  <a:cubicBezTo>
                    <a:pt x="1159" y="54"/>
                    <a:pt x="1159" y="54"/>
                    <a:pt x="1159" y="54"/>
                  </a:cubicBezTo>
                  <a:cubicBezTo>
                    <a:pt x="1159" y="56"/>
                    <a:pt x="1158" y="57"/>
                    <a:pt x="1156" y="56"/>
                  </a:cubicBezTo>
                  <a:cubicBezTo>
                    <a:pt x="1155" y="56"/>
                    <a:pt x="1155" y="54"/>
                    <a:pt x="1156" y="54"/>
                  </a:cubicBezTo>
                  <a:cubicBezTo>
                    <a:pt x="1157" y="54"/>
                    <a:pt x="1158" y="52"/>
                    <a:pt x="1156" y="51"/>
                  </a:cubicBezTo>
                  <a:cubicBezTo>
                    <a:pt x="1155" y="50"/>
                    <a:pt x="1153" y="50"/>
                    <a:pt x="1152" y="53"/>
                  </a:cubicBezTo>
                  <a:cubicBezTo>
                    <a:pt x="1151" y="56"/>
                    <a:pt x="1152" y="59"/>
                    <a:pt x="1155" y="60"/>
                  </a:cubicBezTo>
                  <a:cubicBezTo>
                    <a:pt x="1159" y="61"/>
                    <a:pt x="1162" y="59"/>
                    <a:pt x="1163" y="57"/>
                  </a:cubicBezTo>
                  <a:cubicBezTo>
                    <a:pt x="1167" y="49"/>
                    <a:pt x="1159" y="40"/>
                    <a:pt x="1147" y="40"/>
                  </a:cubicBezTo>
                  <a:cubicBezTo>
                    <a:pt x="1138" y="40"/>
                    <a:pt x="1132" y="45"/>
                    <a:pt x="1127" y="51"/>
                  </a:cubicBezTo>
                  <a:cubicBezTo>
                    <a:pt x="1124" y="56"/>
                    <a:pt x="1119" y="72"/>
                    <a:pt x="1103" y="72"/>
                  </a:cubicBezTo>
                  <a:cubicBezTo>
                    <a:pt x="1097" y="72"/>
                    <a:pt x="1092" y="71"/>
                    <a:pt x="1088" y="68"/>
                  </a:cubicBezTo>
                  <a:cubicBezTo>
                    <a:pt x="1088" y="69"/>
                    <a:pt x="1087" y="69"/>
                    <a:pt x="1087" y="69"/>
                  </a:cubicBezTo>
                  <a:cubicBezTo>
                    <a:pt x="1087" y="68"/>
                    <a:pt x="1087" y="68"/>
                    <a:pt x="1087" y="68"/>
                  </a:cubicBezTo>
                  <a:cubicBezTo>
                    <a:pt x="1081" y="64"/>
                    <a:pt x="1077" y="58"/>
                    <a:pt x="1076" y="53"/>
                  </a:cubicBezTo>
                  <a:cubicBezTo>
                    <a:pt x="1074" y="43"/>
                    <a:pt x="1079" y="35"/>
                    <a:pt x="1089" y="35"/>
                  </a:cubicBezTo>
                  <a:cubicBezTo>
                    <a:pt x="1093" y="35"/>
                    <a:pt x="1097" y="37"/>
                    <a:pt x="1099" y="40"/>
                  </a:cubicBezTo>
                  <a:cubicBezTo>
                    <a:pt x="1100" y="40"/>
                    <a:pt x="1100" y="40"/>
                    <a:pt x="1100" y="40"/>
                  </a:cubicBezTo>
                  <a:cubicBezTo>
                    <a:pt x="1100" y="41"/>
                    <a:pt x="1100" y="41"/>
                    <a:pt x="1100" y="41"/>
                  </a:cubicBezTo>
                  <a:cubicBezTo>
                    <a:pt x="1099" y="41"/>
                    <a:pt x="1099" y="41"/>
                    <a:pt x="1099" y="41"/>
                  </a:cubicBezTo>
                  <a:cubicBezTo>
                    <a:pt x="1100" y="42"/>
                    <a:pt x="1100" y="43"/>
                    <a:pt x="1100" y="44"/>
                  </a:cubicBezTo>
                  <a:cubicBezTo>
                    <a:pt x="1100" y="44"/>
                    <a:pt x="1100" y="44"/>
                    <a:pt x="1100" y="44"/>
                  </a:cubicBezTo>
                  <a:cubicBezTo>
                    <a:pt x="1100" y="47"/>
                    <a:pt x="1097" y="49"/>
                    <a:pt x="1094" y="48"/>
                  </a:cubicBezTo>
                  <a:cubicBezTo>
                    <a:pt x="1093" y="48"/>
                    <a:pt x="1092" y="45"/>
                    <a:pt x="1094" y="44"/>
                  </a:cubicBezTo>
                  <a:cubicBezTo>
                    <a:pt x="1096" y="44"/>
                    <a:pt x="1097" y="42"/>
                    <a:pt x="1095" y="40"/>
                  </a:cubicBezTo>
                  <a:cubicBezTo>
                    <a:pt x="1093" y="38"/>
                    <a:pt x="1089" y="38"/>
                    <a:pt x="1087" y="43"/>
                  </a:cubicBezTo>
                  <a:cubicBezTo>
                    <a:pt x="1086" y="48"/>
                    <a:pt x="1088" y="53"/>
                    <a:pt x="1094" y="54"/>
                  </a:cubicBezTo>
                  <a:cubicBezTo>
                    <a:pt x="1097" y="55"/>
                    <a:pt x="1099" y="55"/>
                    <a:pt x="1101" y="54"/>
                  </a:cubicBezTo>
                  <a:cubicBezTo>
                    <a:pt x="1100" y="54"/>
                    <a:pt x="1100" y="54"/>
                    <a:pt x="1100" y="54"/>
                  </a:cubicBezTo>
                  <a:cubicBezTo>
                    <a:pt x="1100" y="52"/>
                    <a:pt x="1102" y="52"/>
                    <a:pt x="1103" y="52"/>
                  </a:cubicBezTo>
                  <a:cubicBezTo>
                    <a:pt x="1103" y="52"/>
                    <a:pt x="1103" y="52"/>
                    <a:pt x="1103" y="52"/>
                  </a:cubicBezTo>
                  <a:cubicBezTo>
                    <a:pt x="1104" y="52"/>
                    <a:pt x="1104" y="52"/>
                    <a:pt x="1104" y="51"/>
                  </a:cubicBezTo>
                  <a:cubicBezTo>
                    <a:pt x="1104" y="51"/>
                    <a:pt x="1104" y="50"/>
                    <a:pt x="1105" y="50"/>
                  </a:cubicBezTo>
                  <a:cubicBezTo>
                    <a:pt x="1105" y="50"/>
                    <a:pt x="1105" y="50"/>
                    <a:pt x="1105" y="50"/>
                  </a:cubicBezTo>
                  <a:cubicBezTo>
                    <a:pt x="1106" y="49"/>
                    <a:pt x="1106" y="49"/>
                    <a:pt x="1106" y="49"/>
                  </a:cubicBezTo>
                  <a:cubicBezTo>
                    <a:pt x="1107" y="47"/>
                    <a:pt x="1107" y="45"/>
                    <a:pt x="1107" y="43"/>
                  </a:cubicBezTo>
                  <a:cubicBezTo>
                    <a:pt x="1107" y="43"/>
                    <a:pt x="1106" y="43"/>
                    <a:pt x="1105" y="43"/>
                  </a:cubicBezTo>
                  <a:cubicBezTo>
                    <a:pt x="1105" y="42"/>
                    <a:pt x="1106" y="42"/>
                    <a:pt x="1107" y="42"/>
                  </a:cubicBezTo>
                  <a:cubicBezTo>
                    <a:pt x="1107" y="40"/>
                    <a:pt x="1107" y="38"/>
                    <a:pt x="1106" y="37"/>
                  </a:cubicBezTo>
                  <a:cubicBezTo>
                    <a:pt x="1109" y="35"/>
                    <a:pt x="1112" y="36"/>
                    <a:pt x="1114" y="37"/>
                  </a:cubicBezTo>
                  <a:cubicBezTo>
                    <a:pt x="1116" y="39"/>
                    <a:pt x="1117" y="42"/>
                    <a:pt x="1112" y="42"/>
                  </a:cubicBezTo>
                  <a:cubicBezTo>
                    <a:pt x="1109" y="43"/>
                    <a:pt x="1110" y="49"/>
                    <a:pt x="1115" y="48"/>
                  </a:cubicBezTo>
                  <a:cubicBezTo>
                    <a:pt x="1116" y="48"/>
                    <a:pt x="1118" y="45"/>
                    <a:pt x="1119" y="42"/>
                  </a:cubicBezTo>
                  <a:cubicBezTo>
                    <a:pt x="1119" y="43"/>
                    <a:pt x="1119" y="43"/>
                    <a:pt x="1118" y="43"/>
                  </a:cubicBezTo>
                  <a:cubicBezTo>
                    <a:pt x="1118" y="42"/>
                    <a:pt x="1119" y="41"/>
                    <a:pt x="1119" y="41"/>
                  </a:cubicBezTo>
                  <a:cubicBezTo>
                    <a:pt x="1119" y="41"/>
                    <a:pt x="1119" y="40"/>
                    <a:pt x="1119" y="40"/>
                  </a:cubicBezTo>
                  <a:cubicBezTo>
                    <a:pt x="1119" y="40"/>
                    <a:pt x="1118" y="39"/>
                    <a:pt x="1117" y="40"/>
                  </a:cubicBezTo>
                  <a:cubicBezTo>
                    <a:pt x="1117" y="39"/>
                    <a:pt x="1118" y="39"/>
                    <a:pt x="1119" y="39"/>
                  </a:cubicBezTo>
                  <a:cubicBezTo>
                    <a:pt x="1119" y="38"/>
                    <a:pt x="1119" y="37"/>
                    <a:pt x="1118" y="36"/>
                  </a:cubicBezTo>
                  <a:cubicBezTo>
                    <a:pt x="1118" y="36"/>
                    <a:pt x="1118" y="36"/>
                    <a:pt x="1118" y="36"/>
                  </a:cubicBezTo>
                  <a:cubicBezTo>
                    <a:pt x="1118" y="36"/>
                    <a:pt x="1118" y="36"/>
                    <a:pt x="1118" y="36"/>
                  </a:cubicBezTo>
                  <a:cubicBezTo>
                    <a:pt x="1118" y="35"/>
                    <a:pt x="1117" y="35"/>
                    <a:pt x="1117" y="34"/>
                  </a:cubicBezTo>
                  <a:cubicBezTo>
                    <a:pt x="1112" y="30"/>
                    <a:pt x="1105" y="29"/>
                    <a:pt x="1101" y="29"/>
                  </a:cubicBezTo>
                  <a:cubicBezTo>
                    <a:pt x="1099" y="27"/>
                    <a:pt x="1097" y="26"/>
                    <a:pt x="1094" y="24"/>
                  </a:cubicBezTo>
                  <a:cubicBezTo>
                    <a:pt x="1094" y="26"/>
                    <a:pt x="1092" y="26"/>
                    <a:pt x="1091" y="26"/>
                  </a:cubicBezTo>
                  <a:cubicBezTo>
                    <a:pt x="1091" y="25"/>
                    <a:pt x="1092" y="24"/>
                    <a:pt x="1094" y="24"/>
                  </a:cubicBezTo>
                  <a:cubicBezTo>
                    <a:pt x="1091" y="23"/>
                    <a:pt x="1088" y="22"/>
                    <a:pt x="1085" y="22"/>
                  </a:cubicBezTo>
                  <a:cubicBezTo>
                    <a:pt x="1090" y="13"/>
                    <a:pt x="1101" y="10"/>
                    <a:pt x="1103" y="13"/>
                  </a:cubicBezTo>
                  <a:cubicBezTo>
                    <a:pt x="1104" y="16"/>
                    <a:pt x="1105" y="18"/>
                    <a:pt x="1100" y="18"/>
                  </a:cubicBezTo>
                  <a:cubicBezTo>
                    <a:pt x="1096" y="17"/>
                    <a:pt x="1096" y="24"/>
                    <a:pt x="1101" y="24"/>
                  </a:cubicBezTo>
                  <a:cubicBezTo>
                    <a:pt x="1104" y="24"/>
                    <a:pt x="1110" y="18"/>
                    <a:pt x="1107" y="11"/>
                  </a:cubicBezTo>
                  <a:cubicBezTo>
                    <a:pt x="1106" y="10"/>
                    <a:pt x="1106" y="10"/>
                    <a:pt x="1105" y="9"/>
                  </a:cubicBezTo>
                  <a:cubicBezTo>
                    <a:pt x="1108" y="9"/>
                    <a:pt x="1110" y="10"/>
                    <a:pt x="1112" y="10"/>
                  </a:cubicBezTo>
                  <a:cubicBezTo>
                    <a:pt x="1119" y="13"/>
                    <a:pt x="1121" y="17"/>
                    <a:pt x="1119" y="19"/>
                  </a:cubicBezTo>
                  <a:cubicBezTo>
                    <a:pt x="1113" y="24"/>
                    <a:pt x="1120" y="32"/>
                    <a:pt x="1125" y="27"/>
                  </a:cubicBezTo>
                  <a:cubicBezTo>
                    <a:pt x="1128" y="24"/>
                    <a:pt x="1128" y="20"/>
                    <a:pt x="1128" y="16"/>
                  </a:cubicBezTo>
                  <a:cubicBezTo>
                    <a:pt x="1126" y="18"/>
                    <a:pt x="1123" y="19"/>
                    <a:pt x="1121" y="20"/>
                  </a:cubicBezTo>
                  <a:cubicBezTo>
                    <a:pt x="1121" y="18"/>
                    <a:pt x="1122" y="18"/>
                    <a:pt x="1120" y="17"/>
                  </a:cubicBezTo>
                  <a:cubicBezTo>
                    <a:pt x="1123" y="17"/>
                    <a:pt x="1125" y="16"/>
                    <a:pt x="1127" y="15"/>
                  </a:cubicBezTo>
                  <a:cubicBezTo>
                    <a:pt x="1127" y="13"/>
                    <a:pt x="1126" y="12"/>
                    <a:pt x="1124" y="10"/>
                  </a:cubicBezTo>
                  <a:cubicBezTo>
                    <a:pt x="1121" y="7"/>
                    <a:pt x="1117" y="4"/>
                    <a:pt x="1112" y="2"/>
                  </a:cubicBezTo>
                  <a:cubicBezTo>
                    <a:pt x="1107" y="1"/>
                    <a:pt x="1102" y="0"/>
                    <a:pt x="1097" y="0"/>
                  </a:cubicBezTo>
                  <a:cubicBezTo>
                    <a:pt x="1092" y="0"/>
                    <a:pt x="1087" y="1"/>
                    <a:pt x="1082" y="4"/>
                  </a:cubicBezTo>
                  <a:cubicBezTo>
                    <a:pt x="1078" y="6"/>
                    <a:pt x="1070" y="11"/>
                    <a:pt x="1066" y="15"/>
                  </a:cubicBezTo>
                  <a:cubicBezTo>
                    <a:pt x="1052" y="28"/>
                    <a:pt x="1047" y="39"/>
                    <a:pt x="1047" y="39"/>
                  </a:cubicBezTo>
                  <a:cubicBezTo>
                    <a:pt x="1044" y="45"/>
                    <a:pt x="1037" y="67"/>
                    <a:pt x="1023" y="69"/>
                  </a:cubicBezTo>
                  <a:cubicBezTo>
                    <a:pt x="1023" y="69"/>
                    <a:pt x="1023" y="69"/>
                    <a:pt x="1023" y="69"/>
                  </a:cubicBezTo>
                  <a:cubicBezTo>
                    <a:pt x="1022" y="69"/>
                    <a:pt x="1022" y="69"/>
                    <a:pt x="1021" y="69"/>
                  </a:cubicBezTo>
                  <a:cubicBezTo>
                    <a:pt x="1021" y="69"/>
                    <a:pt x="1021" y="69"/>
                    <a:pt x="1021" y="69"/>
                  </a:cubicBezTo>
                  <a:cubicBezTo>
                    <a:pt x="1004" y="69"/>
                    <a:pt x="1000" y="65"/>
                    <a:pt x="999" y="59"/>
                  </a:cubicBezTo>
                  <a:cubicBezTo>
                    <a:pt x="998" y="57"/>
                    <a:pt x="999" y="55"/>
                    <a:pt x="999" y="54"/>
                  </a:cubicBezTo>
                  <a:cubicBezTo>
                    <a:pt x="999" y="54"/>
                    <a:pt x="998" y="54"/>
                    <a:pt x="998" y="54"/>
                  </a:cubicBezTo>
                  <a:cubicBezTo>
                    <a:pt x="998" y="53"/>
                    <a:pt x="998" y="52"/>
                    <a:pt x="999" y="52"/>
                  </a:cubicBezTo>
                  <a:cubicBezTo>
                    <a:pt x="1001" y="50"/>
                    <a:pt x="1003" y="48"/>
                    <a:pt x="1007" y="48"/>
                  </a:cubicBezTo>
                  <a:cubicBezTo>
                    <a:pt x="1010" y="48"/>
                    <a:pt x="1014" y="50"/>
                    <a:pt x="1014" y="54"/>
                  </a:cubicBezTo>
                  <a:cubicBezTo>
                    <a:pt x="1014" y="54"/>
                    <a:pt x="1014" y="54"/>
                    <a:pt x="1014" y="54"/>
                  </a:cubicBezTo>
                  <a:cubicBezTo>
                    <a:pt x="1014" y="56"/>
                    <a:pt x="1012" y="57"/>
                    <a:pt x="1010" y="56"/>
                  </a:cubicBezTo>
                  <a:cubicBezTo>
                    <a:pt x="1009" y="56"/>
                    <a:pt x="1009" y="54"/>
                    <a:pt x="1010" y="54"/>
                  </a:cubicBezTo>
                  <a:cubicBezTo>
                    <a:pt x="1011" y="54"/>
                    <a:pt x="1012" y="52"/>
                    <a:pt x="1011" y="51"/>
                  </a:cubicBezTo>
                  <a:cubicBezTo>
                    <a:pt x="1009" y="50"/>
                    <a:pt x="1007" y="50"/>
                    <a:pt x="1006" y="53"/>
                  </a:cubicBezTo>
                  <a:cubicBezTo>
                    <a:pt x="1005" y="56"/>
                    <a:pt x="1006" y="59"/>
                    <a:pt x="1010" y="60"/>
                  </a:cubicBezTo>
                  <a:cubicBezTo>
                    <a:pt x="1013" y="61"/>
                    <a:pt x="1016" y="59"/>
                    <a:pt x="1017" y="57"/>
                  </a:cubicBezTo>
                  <a:cubicBezTo>
                    <a:pt x="1021" y="49"/>
                    <a:pt x="1013" y="40"/>
                    <a:pt x="1001" y="40"/>
                  </a:cubicBezTo>
                  <a:cubicBezTo>
                    <a:pt x="993" y="40"/>
                    <a:pt x="986" y="45"/>
                    <a:pt x="981" y="51"/>
                  </a:cubicBezTo>
                  <a:cubicBezTo>
                    <a:pt x="978" y="56"/>
                    <a:pt x="973" y="72"/>
                    <a:pt x="957" y="72"/>
                  </a:cubicBezTo>
                  <a:cubicBezTo>
                    <a:pt x="951" y="72"/>
                    <a:pt x="947" y="71"/>
                    <a:pt x="942" y="68"/>
                  </a:cubicBezTo>
                  <a:cubicBezTo>
                    <a:pt x="942" y="69"/>
                    <a:pt x="942" y="69"/>
                    <a:pt x="941" y="69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35" y="64"/>
                    <a:pt x="931" y="58"/>
                    <a:pt x="930" y="53"/>
                  </a:cubicBezTo>
                  <a:cubicBezTo>
                    <a:pt x="928" y="43"/>
                    <a:pt x="933" y="35"/>
                    <a:pt x="943" y="35"/>
                  </a:cubicBezTo>
                  <a:cubicBezTo>
                    <a:pt x="947" y="35"/>
                    <a:pt x="951" y="37"/>
                    <a:pt x="953" y="40"/>
                  </a:cubicBezTo>
                  <a:cubicBezTo>
                    <a:pt x="954" y="40"/>
                    <a:pt x="954" y="40"/>
                    <a:pt x="954" y="40"/>
                  </a:cubicBezTo>
                  <a:cubicBezTo>
                    <a:pt x="954" y="41"/>
                    <a:pt x="954" y="41"/>
                    <a:pt x="954" y="41"/>
                  </a:cubicBezTo>
                  <a:cubicBezTo>
                    <a:pt x="954" y="41"/>
                    <a:pt x="954" y="41"/>
                    <a:pt x="954" y="41"/>
                  </a:cubicBezTo>
                  <a:cubicBezTo>
                    <a:pt x="954" y="42"/>
                    <a:pt x="954" y="43"/>
                    <a:pt x="954" y="44"/>
                  </a:cubicBezTo>
                  <a:cubicBezTo>
                    <a:pt x="954" y="44"/>
                    <a:pt x="954" y="44"/>
                    <a:pt x="954" y="44"/>
                  </a:cubicBezTo>
                  <a:cubicBezTo>
                    <a:pt x="954" y="47"/>
                    <a:pt x="952" y="49"/>
                    <a:pt x="948" y="48"/>
                  </a:cubicBezTo>
                  <a:cubicBezTo>
                    <a:pt x="947" y="48"/>
                    <a:pt x="947" y="45"/>
                    <a:pt x="948" y="44"/>
                  </a:cubicBezTo>
                  <a:cubicBezTo>
                    <a:pt x="950" y="44"/>
                    <a:pt x="951" y="42"/>
                    <a:pt x="949" y="40"/>
                  </a:cubicBezTo>
                  <a:cubicBezTo>
                    <a:pt x="947" y="38"/>
                    <a:pt x="943" y="38"/>
                    <a:pt x="942" y="43"/>
                  </a:cubicBezTo>
                  <a:cubicBezTo>
                    <a:pt x="940" y="48"/>
                    <a:pt x="942" y="53"/>
                    <a:pt x="948" y="54"/>
                  </a:cubicBezTo>
                  <a:cubicBezTo>
                    <a:pt x="951" y="55"/>
                    <a:pt x="953" y="55"/>
                    <a:pt x="955" y="54"/>
                  </a:cubicBezTo>
                  <a:cubicBezTo>
                    <a:pt x="954" y="54"/>
                    <a:pt x="954" y="54"/>
                    <a:pt x="954" y="54"/>
                  </a:cubicBezTo>
                  <a:cubicBezTo>
                    <a:pt x="955" y="52"/>
                    <a:pt x="956" y="52"/>
                    <a:pt x="958" y="52"/>
                  </a:cubicBezTo>
                  <a:cubicBezTo>
                    <a:pt x="958" y="52"/>
                    <a:pt x="958" y="52"/>
                    <a:pt x="958" y="52"/>
                  </a:cubicBezTo>
                  <a:cubicBezTo>
                    <a:pt x="958" y="52"/>
                    <a:pt x="958" y="52"/>
                    <a:pt x="959" y="51"/>
                  </a:cubicBezTo>
                  <a:cubicBezTo>
                    <a:pt x="958" y="51"/>
                    <a:pt x="958" y="50"/>
                    <a:pt x="959" y="50"/>
                  </a:cubicBezTo>
                  <a:cubicBezTo>
                    <a:pt x="959" y="50"/>
                    <a:pt x="959" y="50"/>
                    <a:pt x="960" y="50"/>
                  </a:cubicBezTo>
                  <a:cubicBezTo>
                    <a:pt x="960" y="49"/>
                    <a:pt x="960" y="49"/>
                    <a:pt x="960" y="49"/>
                  </a:cubicBezTo>
                  <a:cubicBezTo>
                    <a:pt x="961" y="47"/>
                    <a:pt x="961" y="45"/>
                    <a:pt x="961" y="43"/>
                  </a:cubicBezTo>
                  <a:cubicBezTo>
                    <a:pt x="961" y="43"/>
                    <a:pt x="960" y="43"/>
                    <a:pt x="959" y="43"/>
                  </a:cubicBezTo>
                  <a:cubicBezTo>
                    <a:pt x="960" y="42"/>
                    <a:pt x="960" y="42"/>
                    <a:pt x="961" y="42"/>
                  </a:cubicBezTo>
                  <a:cubicBezTo>
                    <a:pt x="961" y="40"/>
                    <a:pt x="961" y="38"/>
                    <a:pt x="960" y="37"/>
                  </a:cubicBezTo>
                  <a:cubicBezTo>
                    <a:pt x="963" y="35"/>
                    <a:pt x="966" y="36"/>
                    <a:pt x="968" y="37"/>
                  </a:cubicBezTo>
                  <a:cubicBezTo>
                    <a:pt x="970" y="39"/>
                    <a:pt x="971" y="42"/>
                    <a:pt x="966" y="42"/>
                  </a:cubicBezTo>
                  <a:cubicBezTo>
                    <a:pt x="963" y="43"/>
                    <a:pt x="964" y="49"/>
                    <a:pt x="969" y="48"/>
                  </a:cubicBezTo>
                  <a:cubicBezTo>
                    <a:pt x="971" y="48"/>
                    <a:pt x="973" y="45"/>
                    <a:pt x="973" y="42"/>
                  </a:cubicBezTo>
                  <a:cubicBezTo>
                    <a:pt x="973" y="43"/>
                    <a:pt x="973" y="43"/>
                    <a:pt x="973" y="43"/>
                  </a:cubicBezTo>
                  <a:cubicBezTo>
                    <a:pt x="972" y="42"/>
                    <a:pt x="973" y="41"/>
                    <a:pt x="974" y="41"/>
                  </a:cubicBezTo>
                  <a:cubicBezTo>
                    <a:pt x="974" y="41"/>
                    <a:pt x="974" y="40"/>
                    <a:pt x="974" y="40"/>
                  </a:cubicBezTo>
                  <a:cubicBezTo>
                    <a:pt x="973" y="40"/>
                    <a:pt x="972" y="39"/>
                    <a:pt x="971" y="40"/>
                  </a:cubicBezTo>
                  <a:cubicBezTo>
                    <a:pt x="971" y="39"/>
                    <a:pt x="972" y="39"/>
                    <a:pt x="973" y="39"/>
                  </a:cubicBezTo>
                  <a:cubicBezTo>
                    <a:pt x="973" y="38"/>
                    <a:pt x="973" y="37"/>
                    <a:pt x="972" y="36"/>
                  </a:cubicBezTo>
                  <a:cubicBezTo>
                    <a:pt x="972" y="36"/>
                    <a:pt x="972" y="36"/>
                    <a:pt x="972" y="36"/>
                  </a:cubicBezTo>
                  <a:cubicBezTo>
                    <a:pt x="972" y="36"/>
                    <a:pt x="972" y="36"/>
                    <a:pt x="972" y="36"/>
                  </a:cubicBezTo>
                  <a:cubicBezTo>
                    <a:pt x="972" y="35"/>
                    <a:pt x="971" y="35"/>
                    <a:pt x="971" y="34"/>
                  </a:cubicBezTo>
                  <a:cubicBezTo>
                    <a:pt x="967" y="30"/>
                    <a:pt x="959" y="29"/>
                    <a:pt x="955" y="29"/>
                  </a:cubicBezTo>
                  <a:cubicBezTo>
                    <a:pt x="953" y="27"/>
                    <a:pt x="951" y="26"/>
                    <a:pt x="948" y="24"/>
                  </a:cubicBezTo>
                  <a:cubicBezTo>
                    <a:pt x="948" y="26"/>
                    <a:pt x="947" y="26"/>
                    <a:pt x="945" y="26"/>
                  </a:cubicBezTo>
                  <a:cubicBezTo>
                    <a:pt x="946" y="25"/>
                    <a:pt x="947" y="24"/>
                    <a:pt x="948" y="24"/>
                  </a:cubicBezTo>
                  <a:cubicBezTo>
                    <a:pt x="945" y="23"/>
                    <a:pt x="942" y="22"/>
                    <a:pt x="939" y="22"/>
                  </a:cubicBezTo>
                  <a:cubicBezTo>
                    <a:pt x="944" y="13"/>
                    <a:pt x="955" y="10"/>
                    <a:pt x="957" y="13"/>
                  </a:cubicBezTo>
                  <a:cubicBezTo>
                    <a:pt x="958" y="16"/>
                    <a:pt x="959" y="18"/>
                    <a:pt x="954" y="18"/>
                  </a:cubicBezTo>
                  <a:cubicBezTo>
                    <a:pt x="951" y="17"/>
                    <a:pt x="950" y="24"/>
                    <a:pt x="955" y="24"/>
                  </a:cubicBezTo>
                  <a:cubicBezTo>
                    <a:pt x="958" y="24"/>
                    <a:pt x="965" y="18"/>
                    <a:pt x="961" y="11"/>
                  </a:cubicBezTo>
                  <a:cubicBezTo>
                    <a:pt x="960" y="10"/>
                    <a:pt x="960" y="10"/>
                    <a:pt x="960" y="9"/>
                  </a:cubicBezTo>
                  <a:cubicBezTo>
                    <a:pt x="962" y="9"/>
                    <a:pt x="964" y="10"/>
                    <a:pt x="966" y="10"/>
                  </a:cubicBezTo>
                  <a:cubicBezTo>
                    <a:pt x="974" y="13"/>
                    <a:pt x="975" y="17"/>
                    <a:pt x="973" y="19"/>
                  </a:cubicBezTo>
                  <a:cubicBezTo>
                    <a:pt x="968" y="24"/>
                    <a:pt x="974" y="32"/>
                    <a:pt x="979" y="27"/>
                  </a:cubicBezTo>
                  <a:cubicBezTo>
                    <a:pt x="982" y="24"/>
                    <a:pt x="983" y="20"/>
                    <a:pt x="982" y="16"/>
                  </a:cubicBezTo>
                  <a:cubicBezTo>
                    <a:pt x="980" y="18"/>
                    <a:pt x="977" y="19"/>
                    <a:pt x="975" y="20"/>
                  </a:cubicBezTo>
                  <a:cubicBezTo>
                    <a:pt x="975" y="18"/>
                    <a:pt x="976" y="18"/>
                    <a:pt x="974" y="17"/>
                  </a:cubicBezTo>
                  <a:cubicBezTo>
                    <a:pt x="977" y="17"/>
                    <a:pt x="979" y="16"/>
                    <a:pt x="981" y="15"/>
                  </a:cubicBezTo>
                  <a:cubicBezTo>
                    <a:pt x="981" y="13"/>
                    <a:pt x="980" y="12"/>
                    <a:pt x="978" y="10"/>
                  </a:cubicBezTo>
                  <a:cubicBezTo>
                    <a:pt x="975" y="7"/>
                    <a:pt x="971" y="4"/>
                    <a:pt x="966" y="2"/>
                  </a:cubicBezTo>
                  <a:cubicBezTo>
                    <a:pt x="961" y="1"/>
                    <a:pt x="956" y="0"/>
                    <a:pt x="951" y="0"/>
                  </a:cubicBezTo>
                  <a:cubicBezTo>
                    <a:pt x="946" y="0"/>
                    <a:pt x="941" y="1"/>
                    <a:pt x="936" y="4"/>
                  </a:cubicBezTo>
                  <a:cubicBezTo>
                    <a:pt x="932" y="6"/>
                    <a:pt x="924" y="11"/>
                    <a:pt x="921" y="15"/>
                  </a:cubicBezTo>
                  <a:cubicBezTo>
                    <a:pt x="906" y="28"/>
                    <a:pt x="901" y="39"/>
                    <a:pt x="901" y="39"/>
                  </a:cubicBezTo>
                  <a:cubicBezTo>
                    <a:pt x="898" y="45"/>
                    <a:pt x="891" y="67"/>
                    <a:pt x="877" y="69"/>
                  </a:cubicBezTo>
                  <a:cubicBezTo>
                    <a:pt x="877" y="69"/>
                    <a:pt x="877" y="69"/>
                    <a:pt x="877" y="69"/>
                  </a:cubicBezTo>
                  <a:cubicBezTo>
                    <a:pt x="877" y="69"/>
                    <a:pt x="876" y="69"/>
                    <a:pt x="875" y="69"/>
                  </a:cubicBezTo>
                  <a:cubicBezTo>
                    <a:pt x="875" y="69"/>
                    <a:pt x="875" y="69"/>
                    <a:pt x="875" y="69"/>
                  </a:cubicBezTo>
                  <a:cubicBezTo>
                    <a:pt x="858" y="69"/>
                    <a:pt x="854" y="65"/>
                    <a:pt x="853" y="59"/>
                  </a:cubicBezTo>
                  <a:cubicBezTo>
                    <a:pt x="853" y="57"/>
                    <a:pt x="853" y="55"/>
                    <a:pt x="853" y="54"/>
                  </a:cubicBezTo>
                  <a:cubicBezTo>
                    <a:pt x="853" y="54"/>
                    <a:pt x="852" y="54"/>
                    <a:pt x="852" y="54"/>
                  </a:cubicBezTo>
                  <a:cubicBezTo>
                    <a:pt x="852" y="53"/>
                    <a:pt x="853" y="52"/>
                    <a:pt x="854" y="52"/>
                  </a:cubicBezTo>
                  <a:cubicBezTo>
                    <a:pt x="855" y="50"/>
                    <a:pt x="857" y="48"/>
                    <a:pt x="861" y="48"/>
                  </a:cubicBezTo>
                  <a:cubicBezTo>
                    <a:pt x="864" y="48"/>
                    <a:pt x="868" y="50"/>
                    <a:pt x="868" y="54"/>
                  </a:cubicBezTo>
                  <a:cubicBezTo>
                    <a:pt x="868" y="54"/>
                    <a:pt x="868" y="54"/>
                    <a:pt x="868" y="54"/>
                  </a:cubicBezTo>
                  <a:cubicBezTo>
                    <a:pt x="868" y="56"/>
                    <a:pt x="866" y="57"/>
                    <a:pt x="864" y="56"/>
                  </a:cubicBezTo>
                  <a:cubicBezTo>
                    <a:pt x="863" y="56"/>
                    <a:pt x="863" y="54"/>
                    <a:pt x="864" y="54"/>
                  </a:cubicBezTo>
                  <a:cubicBezTo>
                    <a:pt x="865" y="54"/>
                    <a:pt x="866" y="52"/>
                    <a:pt x="865" y="51"/>
                  </a:cubicBezTo>
                  <a:cubicBezTo>
                    <a:pt x="864" y="50"/>
                    <a:pt x="861" y="50"/>
                    <a:pt x="860" y="53"/>
                  </a:cubicBezTo>
                  <a:cubicBezTo>
                    <a:pt x="859" y="56"/>
                    <a:pt x="860" y="59"/>
                    <a:pt x="864" y="60"/>
                  </a:cubicBezTo>
                  <a:cubicBezTo>
                    <a:pt x="867" y="61"/>
                    <a:pt x="870" y="59"/>
                    <a:pt x="871" y="57"/>
                  </a:cubicBezTo>
                  <a:cubicBezTo>
                    <a:pt x="875" y="49"/>
                    <a:pt x="868" y="40"/>
                    <a:pt x="855" y="40"/>
                  </a:cubicBezTo>
                  <a:cubicBezTo>
                    <a:pt x="847" y="40"/>
                    <a:pt x="840" y="45"/>
                    <a:pt x="836" y="51"/>
                  </a:cubicBezTo>
                  <a:cubicBezTo>
                    <a:pt x="832" y="56"/>
                    <a:pt x="828" y="72"/>
                    <a:pt x="811" y="72"/>
                  </a:cubicBezTo>
                  <a:cubicBezTo>
                    <a:pt x="806" y="72"/>
                    <a:pt x="801" y="71"/>
                    <a:pt x="797" y="68"/>
                  </a:cubicBezTo>
                  <a:cubicBezTo>
                    <a:pt x="796" y="69"/>
                    <a:pt x="796" y="69"/>
                    <a:pt x="795" y="69"/>
                  </a:cubicBezTo>
                  <a:cubicBezTo>
                    <a:pt x="795" y="68"/>
                    <a:pt x="795" y="68"/>
                    <a:pt x="795" y="68"/>
                  </a:cubicBezTo>
                  <a:cubicBezTo>
                    <a:pt x="789" y="64"/>
                    <a:pt x="785" y="58"/>
                    <a:pt x="784" y="53"/>
                  </a:cubicBezTo>
                  <a:cubicBezTo>
                    <a:pt x="782" y="43"/>
                    <a:pt x="787" y="35"/>
                    <a:pt x="797" y="35"/>
                  </a:cubicBezTo>
                  <a:cubicBezTo>
                    <a:pt x="801" y="35"/>
                    <a:pt x="805" y="37"/>
                    <a:pt x="807" y="40"/>
                  </a:cubicBezTo>
                  <a:cubicBezTo>
                    <a:pt x="808" y="40"/>
                    <a:pt x="808" y="40"/>
                    <a:pt x="808" y="40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2"/>
                    <a:pt x="808" y="43"/>
                    <a:pt x="808" y="44"/>
                  </a:cubicBezTo>
                  <a:cubicBezTo>
                    <a:pt x="808" y="44"/>
                    <a:pt x="808" y="44"/>
                    <a:pt x="808" y="44"/>
                  </a:cubicBezTo>
                  <a:cubicBezTo>
                    <a:pt x="808" y="47"/>
                    <a:pt x="806" y="49"/>
                    <a:pt x="803" y="48"/>
                  </a:cubicBezTo>
                  <a:cubicBezTo>
                    <a:pt x="801" y="48"/>
                    <a:pt x="801" y="45"/>
                    <a:pt x="803" y="44"/>
                  </a:cubicBezTo>
                  <a:cubicBezTo>
                    <a:pt x="804" y="44"/>
                    <a:pt x="806" y="42"/>
                    <a:pt x="803" y="40"/>
                  </a:cubicBezTo>
                  <a:cubicBezTo>
                    <a:pt x="801" y="38"/>
                    <a:pt x="797" y="38"/>
                    <a:pt x="796" y="43"/>
                  </a:cubicBezTo>
                  <a:cubicBezTo>
                    <a:pt x="794" y="48"/>
                    <a:pt x="796" y="53"/>
                    <a:pt x="802" y="54"/>
                  </a:cubicBezTo>
                  <a:cubicBezTo>
                    <a:pt x="805" y="55"/>
                    <a:pt x="807" y="55"/>
                    <a:pt x="810" y="54"/>
                  </a:cubicBezTo>
                  <a:cubicBezTo>
                    <a:pt x="808" y="54"/>
                    <a:pt x="808" y="54"/>
                    <a:pt x="808" y="54"/>
                  </a:cubicBezTo>
                  <a:cubicBezTo>
                    <a:pt x="809" y="52"/>
                    <a:pt x="810" y="52"/>
                    <a:pt x="812" y="52"/>
                  </a:cubicBezTo>
                  <a:cubicBezTo>
                    <a:pt x="812" y="52"/>
                    <a:pt x="812" y="52"/>
                    <a:pt x="812" y="52"/>
                  </a:cubicBezTo>
                  <a:cubicBezTo>
                    <a:pt x="812" y="52"/>
                    <a:pt x="812" y="52"/>
                    <a:pt x="813" y="51"/>
                  </a:cubicBezTo>
                  <a:cubicBezTo>
                    <a:pt x="812" y="51"/>
                    <a:pt x="812" y="50"/>
                    <a:pt x="813" y="50"/>
                  </a:cubicBezTo>
                  <a:cubicBezTo>
                    <a:pt x="813" y="50"/>
                    <a:pt x="814" y="50"/>
                    <a:pt x="814" y="50"/>
                  </a:cubicBezTo>
                  <a:cubicBezTo>
                    <a:pt x="814" y="49"/>
                    <a:pt x="814" y="49"/>
                    <a:pt x="814" y="49"/>
                  </a:cubicBezTo>
                  <a:cubicBezTo>
                    <a:pt x="815" y="47"/>
                    <a:pt x="816" y="45"/>
                    <a:pt x="816" y="43"/>
                  </a:cubicBezTo>
                  <a:cubicBezTo>
                    <a:pt x="815" y="43"/>
                    <a:pt x="815" y="43"/>
                    <a:pt x="814" y="43"/>
                  </a:cubicBezTo>
                  <a:cubicBezTo>
                    <a:pt x="814" y="42"/>
                    <a:pt x="814" y="42"/>
                    <a:pt x="816" y="42"/>
                  </a:cubicBezTo>
                  <a:cubicBezTo>
                    <a:pt x="816" y="40"/>
                    <a:pt x="815" y="38"/>
                    <a:pt x="815" y="37"/>
                  </a:cubicBezTo>
                  <a:cubicBezTo>
                    <a:pt x="817" y="35"/>
                    <a:pt x="820" y="36"/>
                    <a:pt x="822" y="37"/>
                  </a:cubicBezTo>
                  <a:cubicBezTo>
                    <a:pt x="824" y="39"/>
                    <a:pt x="825" y="42"/>
                    <a:pt x="821" y="42"/>
                  </a:cubicBezTo>
                  <a:cubicBezTo>
                    <a:pt x="817" y="43"/>
                    <a:pt x="818" y="49"/>
                    <a:pt x="823" y="48"/>
                  </a:cubicBezTo>
                  <a:cubicBezTo>
                    <a:pt x="825" y="48"/>
                    <a:pt x="827" y="45"/>
                    <a:pt x="827" y="42"/>
                  </a:cubicBezTo>
                  <a:cubicBezTo>
                    <a:pt x="827" y="43"/>
                    <a:pt x="827" y="43"/>
                    <a:pt x="827" y="43"/>
                  </a:cubicBezTo>
                  <a:cubicBezTo>
                    <a:pt x="827" y="42"/>
                    <a:pt x="827" y="41"/>
                    <a:pt x="828" y="41"/>
                  </a:cubicBezTo>
                  <a:cubicBezTo>
                    <a:pt x="828" y="41"/>
                    <a:pt x="828" y="40"/>
                    <a:pt x="828" y="40"/>
                  </a:cubicBezTo>
                  <a:cubicBezTo>
                    <a:pt x="827" y="40"/>
                    <a:pt x="826" y="39"/>
                    <a:pt x="825" y="40"/>
                  </a:cubicBezTo>
                  <a:cubicBezTo>
                    <a:pt x="825" y="39"/>
                    <a:pt x="826" y="39"/>
                    <a:pt x="828" y="39"/>
                  </a:cubicBezTo>
                  <a:cubicBezTo>
                    <a:pt x="827" y="38"/>
                    <a:pt x="827" y="37"/>
                    <a:pt x="827" y="36"/>
                  </a:cubicBezTo>
                  <a:cubicBezTo>
                    <a:pt x="826" y="36"/>
                    <a:pt x="826" y="36"/>
                    <a:pt x="826" y="36"/>
                  </a:cubicBezTo>
                  <a:cubicBezTo>
                    <a:pt x="826" y="36"/>
                    <a:pt x="826" y="36"/>
                    <a:pt x="826" y="36"/>
                  </a:cubicBezTo>
                  <a:cubicBezTo>
                    <a:pt x="826" y="35"/>
                    <a:pt x="826" y="35"/>
                    <a:pt x="825" y="34"/>
                  </a:cubicBezTo>
                  <a:cubicBezTo>
                    <a:pt x="821" y="30"/>
                    <a:pt x="813" y="29"/>
                    <a:pt x="810" y="29"/>
                  </a:cubicBezTo>
                  <a:cubicBezTo>
                    <a:pt x="808" y="27"/>
                    <a:pt x="805" y="26"/>
                    <a:pt x="802" y="24"/>
                  </a:cubicBezTo>
                  <a:cubicBezTo>
                    <a:pt x="802" y="26"/>
                    <a:pt x="801" y="26"/>
                    <a:pt x="799" y="26"/>
                  </a:cubicBezTo>
                  <a:cubicBezTo>
                    <a:pt x="800" y="25"/>
                    <a:pt x="801" y="24"/>
                    <a:pt x="802" y="24"/>
                  </a:cubicBezTo>
                  <a:cubicBezTo>
                    <a:pt x="799" y="23"/>
                    <a:pt x="797" y="22"/>
                    <a:pt x="793" y="22"/>
                  </a:cubicBezTo>
                  <a:cubicBezTo>
                    <a:pt x="798" y="13"/>
                    <a:pt x="809" y="10"/>
                    <a:pt x="811" y="13"/>
                  </a:cubicBezTo>
                  <a:cubicBezTo>
                    <a:pt x="813" y="16"/>
                    <a:pt x="813" y="18"/>
                    <a:pt x="808" y="18"/>
                  </a:cubicBezTo>
                  <a:cubicBezTo>
                    <a:pt x="805" y="17"/>
                    <a:pt x="804" y="24"/>
                    <a:pt x="809" y="24"/>
                  </a:cubicBezTo>
                  <a:cubicBezTo>
                    <a:pt x="812" y="24"/>
                    <a:pt x="819" y="18"/>
                    <a:pt x="815" y="11"/>
                  </a:cubicBezTo>
                  <a:cubicBezTo>
                    <a:pt x="815" y="10"/>
                    <a:pt x="814" y="10"/>
                    <a:pt x="814" y="9"/>
                  </a:cubicBezTo>
                  <a:cubicBezTo>
                    <a:pt x="816" y="9"/>
                    <a:pt x="818" y="10"/>
                    <a:pt x="821" y="10"/>
                  </a:cubicBezTo>
                  <a:cubicBezTo>
                    <a:pt x="828" y="13"/>
                    <a:pt x="829" y="17"/>
                    <a:pt x="827" y="19"/>
                  </a:cubicBezTo>
                  <a:cubicBezTo>
                    <a:pt x="822" y="24"/>
                    <a:pt x="828" y="32"/>
                    <a:pt x="833" y="27"/>
                  </a:cubicBezTo>
                  <a:cubicBezTo>
                    <a:pt x="836" y="24"/>
                    <a:pt x="837" y="20"/>
                    <a:pt x="836" y="16"/>
                  </a:cubicBezTo>
                  <a:cubicBezTo>
                    <a:pt x="834" y="18"/>
                    <a:pt x="831" y="19"/>
                    <a:pt x="829" y="20"/>
                  </a:cubicBezTo>
                  <a:cubicBezTo>
                    <a:pt x="829" y="18"/>
                    <a:pt x="830" y="18"/>
                    <a:pt x="828" y="17"/>
                  </a:cubicBezTo>
                  <a:cubicBezTo>
                    <a:pt x="831" y="17"/>
                    <a:pt x="833" y="16"/>
                    <a:pt x="836" y="15"/>
                  </a:cubicBezTo>
                  <a:cubicBezTo>
                    <a:pt x="835" y="13"/>
                    <a:pt x="834" y="12"/>
                    <a:pt x="833" y="10"/>
                  </a:cubicBezTo>
                  <a:cubicBezTo>
                    <a:pt x="830" y="7"/>
                    <a:pt x="825" y="4"/>
                    <a:pt x="820" y="2"/>
                  </a:cubicBezTo>
                  <a:cubicBezTo>
                    <a:pt x="815" y="1"/>
                    <a:pt x="810" y="0"/>
                    <a:pt x="805" y="0"/>
                  </a:cubicBezTo>
                  <a:cubicBezTo>
                    <a:pt x="800" y="0"/>
                    <a:pt x="795" y="1"/>
                    <a:pt x="791" y="4"/>
                  </a:cubicBezTo>
                  <a:cubicBezTo>
                    <a:pt x="786" y="6"/>
                    <a:pt x="778" y="11"/>
                    <a:pt x="775" y="15"/>
                  </a:cubicBezTo>
                  <a:cubicBezTo>
                    <a:pt x="761" y="28"/>
                    <a:pt x="755" y="39"/>
                    <a:pt x="755" y="39"/>
                  </a:cubicBezTo>
                  <a:cubicBezTo>
                    <a:pt x="752" y="45"/>
                    <a:pt x="745" y="67"/>
                    <a:pt x="731" y="69"/>
                  </a:cubicBezTo>
                  <a:cubicBezTo>
                    <a:pt x="731" y="69"/>
                    <a:pt x="731" y="69"/>
                    <a:pt x="731" y="69"/>
                  </a:cubicBezTo>
                  <a:cubicBezTo>
                    <a:pt x="731" y="69"/>
                    <a:pt x="730" y="69"/>
                    <a:pt x="729" y="69"/>
                  </a:cubicBezTo>
                  <a:cubicBezTo>
                    <a:pt x="729" y="69"/>
                    <a:pt x="729" y="69"/>
                    <a:pt x="729" y="69"/>
                  </a:cubicBezTo>
                  <a:cubicBezTo>
                    <a:pt x="713" y="69"/>
                    <a:pt x="708" y="65"/>
                    <a:pt x="707" y="59"/>
                  </a:cubicBezTo>
                  <a:cubicBezTo>
                    <a:pt x="707" y="57"/>
                    <a:pt x="707" y="55"/>
                    <a:pt x="707" y="54"/>
                  </a:cubicBezTo>
                  <a:cubicBezTo>
                    <a:pt x="707" y="54"/>
                    <a:pt x="706" y="54"/>
                    <a:pt x="706" y="54"/>
                  </a:cubicBezTo>
                  <a:cubicBezTo>
                    <a:pt x="706" y="53"/>
                    <a:pt x="707" y="52"/>
                    <a:pt x="708" y="52"/>
                  </a:cubicBezTo>
                  <a:cubicBezTo>
                    <a:pt x="709" y="50"/>
                    <a:pt x="712" y="48"/>
                    <a:pt x="715" y="48"/>
                  </a:cubicBezTo>
                  <a:cubicBezTo>
                    <a:pt x="719" y="48"/>
                    <a:pt x="722" y="50"/>
                    <a:pt x="722" y="54"/>
                  </a:cubicBezTo>
                  <a:cubicBezTo>
                    <a:pt x="722" y="54"/>
                    <a:pt x="722" y="54"/>
                    <a:pt x="722" y="54"/>
                  </a:cubicBezTo>
                  <a:cubicBezTo>
                    <a:pt x="722" y="56"/>
                    <a:pt x="720" y="57"/>
                    <a:pt x="718" y="56"/>
                  </a:cubicBezTo>
                  <a:cubicBezTo>
                    <a:pt x="717" y="56"/>
                    <a:pt x="717" y="54"/>
                    <a:pt x="718" y="54"/>
                  </a:cubicBezTo>
                  <a:cubicBezTo>
                    <a:pt x="719" y="54"/>
                    <a:pt x="720" y="52"/>
                    <a:pt x="719" y="51"/>
                  </a:cubicBezTo>
                  <a:cubicBezTo>
                    <a:pt x="718" y="50"/>
                    <a:pt x="715" y="50"/>
                    <a:pt x="714" y="53"/>
                  </a:cubicBezTo>
                  <a:cubicBezTo>
                    <a:pt x="713" y="56"/>
                    <a:pt x="714" y="59"/>
                    <a:pt x="718" y="60"/>
                  </a:cubicBezTo>
                  <a:cubicBezTo>
                    <a:pt x="722" y="61"/>
                    <a:pt x="724" y="59"/>
                    <a:pt x="725" y="57"/>
                  </a:cubicBezTo>
                  <a:cubicBezTo>
                    <a:pt x="729" y="49"/>
                    <a:pt x="722" y="40"/>
                    <a:pt x="709" y="40"/>
                  </a:cubicBezTo>
                  <a:cubicBezTo>
                    <a:pt x="701" y="40"/>
                    <a:pt x="694" y="45"/>
                    <a:pt x="690" y="51"/>
                  </a:cubicBezTo>
                  <a:cubicBezTo>
                    <a:pt x="686" y="56"/>
                    <a:pt x="682" y="72"/>
                    <a:pt x="665" y="72"/>
                  </a:cubicBezTo>
                  <a:cubicBezTo>
                    <a:pt x="660" y="72"/>
                    <a:pt x="655" y="71"/>
                    <a:pt x="651" y="68"/>
                  </a:cubicBezTo>
                  <a:cubicBezTo>
                    <a:pt x="650" y="69"/>
                    <a:pt x="650" y="69"/>
                    <a:pt x="649" y="69"/>
                  </a:cubicBezTo>
                  <a:cubicBezTo>
                    <a:pt x="650" y="68"/>
                    <a:pt x="650" y="68"/>
                    <a:pt x="650" y="68"/>
                  </a:cubicBezTo>
                  <a:cubicBezTo>
                    <a:pt x="643" y="64"/>
                    <a:pt x="639" y="58"/>
                    <a:pt x="638" y="53"/>
                  </a:cubicBezTo>
                  <a:cubicBezTo>
                    <a:pt x="637" y="43"/>
                    <a:pt x="642" y="35"/>
                    <a:pt x="652" y="35"/>
                  </a:cubicBezTo>
                  <a:cubicBezTo>
                    <a:pt x="655" y="35"/>
                    <a:pt x="659" y="37"/>
                    <a:pt x="661" y="40"/>
                  </a:cubicBezTo>
                  <a:cubicBezTo>
                    <a:pt x="662" y="40"/>
                    <a:pt x="662" y="40"/>
                    <a:pt x="662" y="40"/>
                  </a:cubicBezTo>
                  <a:cubicBezTo>
                    <a:pt x="662" y="41"/>
                    <a:pt x="662" y="41"/>
                    <a:pt x="662" y="41"/>
                  </a:cubicBezTo>
                  <a:cubicBezTo>
                    <a:pt x="662" y="41"/>
                    <a:pt x="662" y="41"/>
                    <a:pt x="662" y="41"/>
                  </a:cubicBezTo>
                  <a:cubicBezTo>
                    <a:pt x="662" y="42"/>
                    <a:pt x="662" y="43"/>
                    <a:pt x="662" y="44"/>
                  </a:cubicBezTo>
                  <a:cubicBezTo>
                    <a:pt x="663" y="44"/>
                    <a:pt x="663" y="44"/>
                    <a:pt x="663" y="44"/>
                  </a:cubicBezTo>
                  <a:cubicBezTo>
                    <a:pt x="663" y="47"/>
                    <a:pt x="660" y="49"/>
                    <a:pt x="657" y="48"/>
                  </a:cubicBezTo>
                  <a:cubicBezTo>
                    <a:pt x="655" y="48"/>
                    <a:pt x="655" y="45"/>
                    <a:pt x="657" y="44"/>
                  </a:cubicBezTo>
                  <a:cubicBezTo>
                    <a:pt x="658" y="44"/>
                    <a:pt x="660" y="42"/>
                    <a:pt x="658" y="40"/>
                  </a:cubicBezTo>
                  <a:cubicBezTo>
                    <a:pt x="656" y="38"/>
                    <a:pt x="652" y="38"/>
                    <a:pt x="650" y="43"/>
                  </a:cubicBezTo>
                  <a:cubicBezTo>
                    <a:pt x="648" y="48"/>
                    <a:pt x="650" y="53"/>
                    <a:pt x="656" y="54"/>
                  </a:cubicBezTo>
                  <a:cubicBezTo>
                    <a:pt x="659" y="55"/>
                    <a:pt x="662" y="55"/>
                    <a:pt x="664" y="54"/>
                  </a:cubicBezTo>
                  <a:cubicBezTo>
                    <a:pt x="662" y="54"/>
                    <a:pt x="662" y="54"/>
                    <a:pt x="662" y="54"/>
                  </a:cubicBezTo>
                  <a:cubicBezTo>
                    <a:pt x="663" y="52"/>
                    <a:pt x="664" y="52"/>
                    <a:pt x="666" y="52"/>
                  </a:cubicBezTo>
                  <a:cubicBezTo>
                    <a:pt x="666" y="52"/>
                    <a:pt x="666" y="52"/>
                    <a:pt x="666" y="52"/>
                  </a:cubicBezTo>
                  <a:cubicBezTo>
                    <a:pt x="666" y="52"/>
                    <a:pt x="667" y="52"/>
                    <a:pt x="667" y="51"/>
                  </a:cubicBezTo>
                  <a:cubicBezTo>
                    <a:pt x="667" y="51"/>
                    <a:pt x="667" y="50"/>
                    <a:pt x="667" y="50"/>
                  </a:cubicBezTo>
                  <a:cubicBezTo>
                    <a:pt x="667" y="50"/>
                    <a:pt x="668" y="50"/>
                    <a:pt x="668" y="50"/>
                  </a:cubicBezTo>
                  <a:cubicBezTo>
                    <a:pt x="668" y="49"/>
                    <a:pt x="668" y="49"/>
                    <a:pt x="668" y="49"/>
                  </a:cubicBezTo>
                  <a:cubicBezTo>
                    <a:pt x="669" y="47"/>
                    <a:pt x="670" y="45"/>
                    <a:pt x="670" y="43"/>
                  </a:cubicBezTo>
                  <a:cubicBezTo>
                    <a:pt x="669" y="43"/>
                    <a:pt x="669" y="43"/>
                    <a:pt x="668" y="43"/>
                  </a:cubicBezTo>
                  <a:cubicBezTo>
                    <a:pt x="668" y="42"/>
                    <a:pt x="669" y="42"/>
                    <a:pt x="670" y="42"/>
                  </a:cubicBezTo>
                  <a:cubicBezTo>
                    <a:pt x="670" y="40"/>
                    <a:pt x="669" y="38"/>
                    <a:pt x="669" y="37"/>
                  </a:cubicBezTo>
                  <a:cubicBezTo>
                    <a:pt x="671" y="35"/>
                    <a:pt x="674" y="36"/>
                    <a:pt x="676" y="37"/>
                  </a:cubicBezTo>
                  <a:cubicBezTo>
                    <a:pt x="678" y="39"/>
                    <a:pt x="679" y="42"/>
                    <a:pt x="675" y="42"/>
                  </a:cubicBezTo>
                  <a:cubicBezTo>
                    <a:pt x="671" y="43"/>
                    <a:pt x="672" y="49"/>
                    <a:pt x="677" y="48"/>
                  </a:cubicBezTo>
                  <a:cubicBezTo>
                    <a:pt x="679" y="48"/>
                    <a:pt x="681" y="45"/>
                    <a:pt x="682" y="42"/>
                  </a:cubicBezTo>
                  <a:cubicBezTo>
                    <a:pt x="681" y="43"/>
                    <a:pt x="681" y="43"/>
                    <a:pt x="681" y="43"/>
                  </a:cubicBezTo>
                  <a:cubicBezTo>
                    <a:pt x="681" y="42"/>
                    <a:pt x="681" y="41"/>
                    <a:pt x="682" y="41"/>
                  </a:cubicBezTo>
                  <a:cubicBezTo>
                    <a:pt x="682" y="41"/>
                    <a:pt x="682" y="40"/>
                    <a:pt x="682" y="40"/>
                  </a:cubicBezTo>
                  <a:cubicBezTo>
                    <a:pt x="681" y="40"/>
                    <a:pt x="680" y="39"/>
                    <a:pt x="680" y="40"/>
                  </a:cubicBezTo>
                  <a:cubicBezTo>
                    <a:pt x="679" y="39"/>
                    <a:pt x="680" y="39"/>
                    <a:pt x="682" y="39"/>
                  </a:cubicBezTo>
                  <a:cubicBezTo>
                    <a:pt x="682" y="38"/>
                    <a:pt x="681" y="37"/>
                    <a:pt x="681" y="36"/>
                  </a:cubicBezTo>
                  <a:cubicBezTo>
                    <a:pt x="681" y="36"/>
                    <a:pt x="680" y="36"/>
                    <a:pt x="680" y="36"/>
                  </a:cubicBezTo>
                  <a:cubicBezTo>
                    <a:pt x="680" y="36"/>
                    <a:pt x="680" y="36"/>
                    <a:pt x="680" y="36"/>
                  </a:cubicBezTo>
                  <a:cubicBezTo>
                    <a:pt x="680" y="35"/>
                    <a:pt x="680" y="35"/>
                    <a:pt x="679" y="34"/>
                  </a:cubicBezTo>
                  <a:cubicBezTo>
                    <a:pt x="675" y="30"/>
                    <a:pt x="667" y="29"/>
                    <a:pt x="664" y="29"/>
                  </a:cubicBezTo>
                  <a:cubicBezTo>
                    <a:pt x="662" y="27"/>
                    <a:pt x="659" y="26"/>
                    <a:pt x="656" y="24"/>
                  </a:cubicBezTo>
                  <a:cubicBezTo>
                    <a:pt x="656" y="26"/>
                    <a:pt x="655" y="26"/>
                    <a:pt x="653" y="26"/>
                  </a:cubicBezTo>
                  <a:cubicBezTo>
                    <a:pt x="654" y="25"/>
                    <a:pt x="655" y="24"/>
                    <a:pt x="656" y="24"/>
                  </a:cubicBezTo>
                  <a:cubicBezTo>
                    <a:pt x="654" y="23"/>
                    <a:pt x="651" y="22"/>
                    <a:pt x="647" y="22"/>
                  </a:cubicBezTo>
                  <a:cubicBezTo>
                    <a:pt x="653" y="13"/>
                    <a:pt x="663" y="10"/>
                    <a:pt x="665" y="13"/>
                  </a:cubicBezTo>
                  <a:cubicBezTo>
                    <a:pt x="667" y="16"/>
                    <a:pt x="668" y="18"/>
                    <a:pt x="662" y="18"/>
                  </a:cubicBezTo>
                  <a:cubicBezTo>
                    <a:pt x="659" y="17"/>
                    <a:pt x="658" y="24"/>
                    <a:pt x="663" y="24"/>
                  </a:cubicBezTo>
                  <a:cubicBezTo>
                    <a:pt x="666" y="24"/>
                    <a:pt x="673" y="18"/>
                    <a:pt x="669" y="11"/>
                  </a:cubicBezTo>
                  <a:cubicBezTo>
                    <a:pt x="669" y="10"/>
                    <a:pt x="668" y="10"/>
                    <a:pt x="668" y="9"/>
                  </a:cubicBezTo>
                  <a:cubicBezTo>
                    <a:pt x="670" y="9"/>
                    <a:pt x="673" y="10"/>
                    <a:pt x="675" y="10"/>
                  </a:cubicBezTo>
                  <a:cubicBezTo>
                    <a:pt x="682" y="13"/>
                    <a:pt x="683" y="17"/>
                    <a:pt x="681" y="19"/>
                  </a:cubicBezTo>
                  <a:cubicBezTo>
                    <a:pt x="676" y="24"/>
                    <a:pt x="683" y="32"/>
                    <a:pt x="687" y="27"/>
                  </a:cubicBezTo>
                  <a:cubicBezTo>
                    <a:pt x="690" y="24"/>
                    <a:pt x="691" y="20"/>
                    <a:pt x="690" y="16"/>
                  </a:cubicBezTo>
                  <a:cubicBezTo>
                    <a:pt x="689" y="18"/>
                    <a:pt x="685" y="19"/>
                    <a:pt x="683" y="20"/>
                  </a:cubicBezTo>
                  <a:cubicBezTo>
                    <a:pt x="683" y="18"/>
                    <a:pt x="685" y="18"/>
                    <a:pt x="682" y="17"/>
                  </a:cubicBezTo>
                  <a:cubicBezTo>
                    <a:pt x="685" y="17"/>
                    <a:pt x="688" y="16"/>
                    <a:pt x="690" y="15"/>
                  </a:cubicBezTo>
                  <a:cubicBezTo>
                    <a:pt x="689" y="13"/>
                    <a:pt x="688" y="12"/>
                    <a:pt x="687" y="10"/>
                  </a:cubicBezTo>
                  <a:cubicBezTo>
                    <a:pt x="684" y="7"/>
                    <a:pt x="679" y="4"/>
                    <a:pt x="674" y="2"/>
                  </a:cubicBezTo>
                  <a:cubicBezTo>
                    <a:pt x="670" y="1"/>
                    <a:pt x="664" y="0"/>
                    <a:pt x="659" y="0"/>
                  </a:cubicBezTo>
                  <a:cubicBezTo>
                    <a:pt x="654" y="0"/>
                    <a:pt x="649" y="1"/>
                    <a:pt x="645" y="4"/>
                  </a:cubicBezTo>
                  <a:cubicBezTo>
                    <a:pt x="640" y="6"/>
                    <a:pt x="632" y="11"/>
                    <a:pt x="629" y="15"/>
                  </a:cubicBezTo>
                  <a:cubicBezTo>
                    <a:pt x="615" y="28"/>
                    <a:pt x="610" y="39"/>
                    <a:pt x="610" y="39"/>
                  </a:cubicBezTo>
                  <a:cubicBezTo>
                    <a:pt x="606" y="45"/>
                    <a:pt x="599" y="67"/>
                    <a:pt x="585" y="69"/>
                  </a:cubicBezTo>
                  <a:cubicBezTo>
                    <a:pt x="585" y="69"/>
                    <a:pt x="585" y="69"/>
                    <a:pt x="585" y="69"/>
                  </a:cubicBezTo>
                  <a:cubicBezTo>
                    <a:pt x="585" y="69"/>
                    <a:pt x="584" y="69"/>
                    <a:pt x="583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67" y="69"/>
                    <a:pt x="562" y="65"/>
                    <a:pt x="561" y="59"/>
                  </a:cubicBezTo>
                  <a:cubicBezTo>
                    <a:pt x="561" y="57"/>
                    <a:pt x="561" y="55"/>
                    <a:pt x="562" y="54"/>
                  </a:cubicBezTo>
                  <a:cubicBezTo>
                    <a:pt x="561" y="54"/>
                    <a:pt x="561" y="54"/>
                    <a:pt x="560" y="54"/>
                  </a:cubicBezTo>
                  <a:cubicBezTo>
                    <a:pt x="560" y="53"/>
                    <a:pt x="561" y="52"/>
                    <a:pt x="562" y="52"/>
                  </a:cubicBezTo>
                  <a:cubicBezTo>
                    <a:pt x="563" y="50"/>
                    <a:pt x="566" y="48"/>
                    <a:pt x="569" y="48"/>
                  </a:cubicBezTo>
                  <a:cubicBezTo>
                    <a:pt x="573" y="48"/>
                    <a:pt x="576" y="50"/>
                    <a:pt x="576" y="54"/>
                  </a:cubicBezTo>
                  <a:cubicBezTo>
                    <a:pt x="576" y="54"/>
                    <a:pt x="576" y="54"/>
                    <a:pt x="576" y="54"/>
                  </a:cubicBezTo>
                  <a:cubicBezTo>
                    <a:pt x="576" y="56"/>
                    <a:pt x="574" y="57"/>
                    <a:pt x="573" y="56"/>
                  </a:cubicBezTo>
                  <a:cubicBezTo>
                    <a:pt x="572" y="56"/>
                    <a:pt x="571" y="54"/>
                    <a:pt x="573" y="54"/>
                  </a:cubicBezTo>
                  <a:cubicBezTo>
                    <a:pt x="574" y="54"/>
                    <a:pt x="574" y="52"/>
                    <a:pt x="573" y="51"/>
                  </a:cubicBezTo>
                  <a:cubicBezTo>
                    <a:pt x="572" y="50"/>
                    <a:pt x="569" y="50"/>
                    <a:pt x="568" y="53"/>
                  </a:cubicBezTo>
                  <a:cubicBezTo>
                    <a:pt x="567" y="56"/>
                    <a:pt x="569" y="59"/>
                    <a:pt x="572" y="60"/>
                  </a:cubicBezTo>
                  <a:cubicBezTo>
                    <a:pt x="576" y="61"/>
                    <a:pt x="578" y="59"/>
                    <a:pt x="580" y="57"/>
                  </a:cubicBezTo>
                  <a:cubicBezTo>
                    <a:pt x="583" y="49"/>
                    <a:pt x="576" y="40"/>
                    <a:pt x="563" y="40"/>
                  </a:cubicBezTo>
                  <a:cubicBezTo>
                    <a:pt x="555" y="40"/>
                    <a:pt x="549" y="45"/>
                    <a:pt x="544" y="51"/>
                  </a:cubicBezTo>
                  <a:cubicBezTo>
                    <a:pt x="540" y="56"/>
                    <a:pt x="536" y="72"/>
                    <a:pt x="519" y="72"/>
                  </a:cubicBezTo>
                  <a:cubicBezTo>
                    <a:pt x="514" y="72"/>
                    <a:pt x="509" y="71"/>
                    <a:pt x="505" y="68"/>
                  </a:cubicBezTo>
                  <a:cubicBezTo>
                    <a:pt x="505" y="69"/>
                    <a:pt x="504" y="69"/>
                    <a:pt x="503" y="69"/>
                  </a:cubicBezTo>
                  <a:cubicBezTo>
                    <a:pt x="504" y="68"/>
                    <a:pt x="504" y="68"/>
                    <a:pt x="504" y="68"/>
                  </a:cubicBezTo>
                  <a:cubicBezTo>
                    <a:pt x="498" y="64"/>
                    <a:pt x="493" y="58"/>
                    <a:pt x="492" y="53"/>
                  </a:cubicBezTo>
                  <a:cubicBezTo>
                    <a:pt x="491" y="43"/>
                    <a:pt x="496" y="35"/>
                    <a:pt x="506" y="35"/>
                  </a:cubicBezTo>
                  <a:cubicBezTo>
                    <a:pt x="510" y="35"/>
                    <a:pt x="513" y="37"/>
                    <a:pt x="515" y="40"/>
                  </a:cubicBezTo>
                  <a:cubicBezTo>
                    <a:pt x="517" y="40"/>
                    <a:pt x="517" y="40"/>
                    <a:pt x="517" y="40"/>
                  </a:cubicBezTo>
                  <a:cubicBezTo>
                    <a:pt x="517" y="41"/>
                    <a:pt x="517" y="41"/>
                    <a:pt x="517" y="41"/>
                  </a:cubicBezTo>
                  <a:cubicBezTo>
                    <a:pt x="516" y="41"/>
                    <a:pt x="516" y="41"/>
                    <a:pt x="516" y="41"/>
                  </a:cubicBezTo>
                  <a:cubicBezTo>
                    <a:pt x="516" y="42"/>
                    <a:pt x="517" y="43"/>
                    <a:pt x="517" y="44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7" y="47"/>
                    <a:pt x="514" y="49"/>
                    <a:pt x="511" y="48"/>
                  </a:cubicBezTo>
                  <a:cubicBezTo>
                    <a:pt x="509" y="48"/>
                    <a:pt x="509" y="45"/>
                    <a:pt x="511" y="44"/>
                  </a:cubicBezTo>
                  <a:cubicBezTo>
                    <a:pt x="513" y="44"/>
                    <a:pt x="514" y="42"/>
                    <a:pt x="512" y="40"/>
                  </a:cubicBezTo>
                  <a:cubicBezTo>
                    <a:pt x="510" y="38"/>
                    <a:pt x="506" y="38"/>
                    <a:pt x="504" y="43"/>
                  </a:cubicBezTo>
                  <a:cubicBezTo>
                    <a:pt x="502" y="48"/>
                    <a:pt x="504" y="53"/>
                    <a:pt x="510" y="54"/>
                  </a:cubicBezTo>
                  <a:cubicBezTo>
                    <a:pt x="513" y="55"/>
                    <a:pt x="516" y="55"/>
                    <a:pt x="518" y="54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7" y="52"/>
                    <a:pt x="518" y="52"/>
                    <a:pt x="520" y="52"/>
                  </a:cubicBezTo>
                  <a:cubicBezTo>
                    <a:pt x="520" y="52"/>
                    <a:pt x="520" y="52"/>
                    <a:pt x="520" y="52"/>
                  </a:cubicBezTo>
                  <a:cubicBezTo>
                    <a:pt x="520" y="52"/>
                    <a:pt x="521" y="52"/>
                    <a:pt x="521" y="51"/>
                  </a:cubicBezTo>
                  <a:cubicBezTo>
                    <a:pt x="521" y="51"/>
                    <a:pt x="521" y="50"/>
                    <a:pt x="521" y="50"/>
                  </a:cubicBezTo>
                  <a:cubicBezTo>
                    <a:pt x="522" y="50"/>
                    <a:pt x="522" y="50"/>
                    <a:pt x="522" y="50"/>
                  </a:cubicBezTo>
                  <a:cubicBezTo>
                    <a:pt x="522" y="49"/>
                    <a:pt x="522" y="49"/>
                    <a:pt x="522" y="49"/>
                  </a:cubicBezTo>
                  <a:cubicBezTo>
                    <a:pt x="523" y="47"/>
                    <a:pt x="524" y="45"/>
                    <a:pt x="524" y="43"/>
                  </a:cubicBezTo>
                  <a:cubicBezTo>
                    <a:pt x="524" y="43"/>
                    <a:pt x="523" y="43"/>
                    <a:pt x="522" y="43"/>
                  </a:cubicBezTo>
                  <a:cubicBezTo>
                    <a:pt x="522" y="42"/>
                    <a:pt x="523" y="42"/>
                    <a:pt x="524" y="42"/>
                  </a:cubicBezTo>
                  <a:cubicBezTo>
                    <a:pt x="524" y="40"/>
                    <a:pt x="524" y="38"/>
                    <a:pt x="523" y="37"/>
                  </a:cubicBezTo>
                  <a:cubicBezTo>
                    <a:pt x="525" y="35"/>
                    <a:pt x="528" y="36"/>
                    <a:pt x="530" y="37"/>
                  </a:cubicBezTo>
                  <a:cubicBezTo>
                    <a:pt x="533" y="39"/>
                    <a:pt x="533" y="42"/>
                    <a:pt x="529" y="42"/>
                  </a:cubicBezTo>
                  <a:cubicBezTo>
                    <a:pt x="526" y="43"/>
                    <a:pt x="527" y="49"/>
                    <a:pt x="531" y="48"/>
                  </a:cubicBezTo>
                  <a:cubicBezTo>
                    <a:pt x="533" y="48"/>
                    <a:pt x="535" y="45"/>
                    <a:pt x="536" y="42"/>
                  </a:cubicBezTo>
                  <a:cubicBezTo>
                    <a:pt x="536" y="43"/>
                    <a:pt x="535" y="43"/>
                    <a:pt x="535" y="43"/>
                  </a:cubicBezTo>
                  <a:cubicBezTo>
                    <a:pt x="535" y="42"/>
                    <a:pt x="535" y="41"/>
                    <a:pt x="536" y="41"/>
                  </a:cubicBezTo>
                  <a:cubicBezTo>
                    <a:pt x="536" y="41"/>
                    <a:pt x="536" y="40"/>
                    <a:pt x="536" y="40"/>
                  </a:cubicBezTo>
                  <a:cubicBezTo>
                    <a:pt x="535" y="40"/>
                    <a:pt x="535" y="39"/>
                    <a:pt x="534" y="40"/>
                  </a:cubicBezTo>
                  <a:cubicBezTo>
                    <a:pt x="533" y="39"/>
                    <a:pt x="534" y="39"/>
                    <a:pt x="536" y="39"/>
                  </a:cubicBezTo>
                  <a:cubicBezTo>
                    <a:pt x="536" y="38"/>
                    <a:pt x="535" y="37"/>
                    <a:pt x="535" y="36"/>
                  </a:cubicBezTo>
                  <a:cubicBezTo>
                    <a:pt x="535" y="36"/>
                    <a:pt x="535" y="36"/>
                    <a:pt x="534" y="36"/>
                  </a:cubicBezTo>
                  <a:cubicBezTo>
                    <a:pt x="534" y="36"/>
                    <a:pt x="534" y="36"/>
                    <a:pt x="535" y="36"/>
                  </a:cubicBezTo>
                  <a:cubicBezTo>
                    <a:pt x="534" y="35"/>
                    <a:pt x="534" y="35"/>
                    <a:pt x="533" y="34"/>
                  </a:cubicBezTo>
                  <a:cubicBezTo>
                    <a:pt x="529" y="30"/>
                    <a:pt x="522" y="29"/>
                    <a:pt x="518" y="29"/>
                  </a:cubicBezTo>
                  <a:cubicBezTo>
                    <a:pt x="516" y="27"/>
                    <a:pt x="513" y="26"/>
                    <a:pt x="511" y="24"/>
                  </a:cubicBezTo>
                  <a:cubicBezTo>
                    <a:pt x="510" y="26"/>
                    <a:pt x="509" y="26"/>
                    <a:pt x="508" y="26"/>
                  </a:cubicBezTo>
                  <a:cubicBezTo>
                    <a:pt x="508" y="25"/>
                    <a:pt x="509" y="24"/>
                    <a:pt x="510" y="24"/>
                  </a:cubicBezTo>
                  <a:cubicBezTo>
                    <a:pt x="508" y="23"/>
                    <a:pt x="505" y="22"/>
                    <a:pt x="502" y="22"/>
                  </a:cubicBezTo>
                  <a:cubicBezTo>
                    <a:pt x="507" y="13"/>
                    <a:pt x="518" y="10"/>
                    <a:pt x="519" y="13"/>
                  </a:cubicBezTo>
                  <a:cubicBezTo>
                    <a:pt x="521" y="16"/>
                    <a:pt x="522" y="18"/>
                    <a:pt x="516" y="18"/>
                  </a:cubicBezTo>
                  <a:cubicBezTo>
                    <a:pt x="513" y="17"/>
                    <a:pt x="512" y="24"/>
                    <a:pt x="517" y="24"/>
                  </a:cubicBezTo>
                  <a:cubicBezTo>
                    <a:pt x="521" y="24"/>
                    <a:pt x="527" y="18"/>
                    <a:pt x="523" y="11"/>
                  </a:cubicBezTo>
                  <a:cubicBezTo>
                    <a:pt x="523" y="10"/>
                    <a:pt x="522" y="10"/>
                    <a:pt x="522" y="9"/>
                  </a:cubicBezTo>
                  <a:cubicBezTo>
                    <a:pt x="524" y="9"/>
                    <a:pt x="527" y="10"/>
                    <a:pt x="529" y="10"/>
                  </a:cubicBezTo>
                  <a:cubicBezTo>
                    <a:pt x="536" y="13"/>
                    <a:pt x="538" y="17"/>
                    <a:pt x="535" y="19"/>
                  </a:cubicBezTo>
                  <a:cubicBezTo>
                    <a:pt x="530" y="24"/>
                    <a:pt x="537" y="32"/>
                    <a:pt x="542" y="27"/>
                  </a:cubicBezTo>
                  <a:cubicBezTo>
                    <a:pt x="544" y="24"/>
                    <a:pt x="545" y="20"/>
                    <a:pt x="544" y="16"/>
                  </a:cubicBezTo>
                  <a:cubicBezTo>
                    <a:pt x="543" y="18"/>
                    <a:pt x="540" y="19"/>
                    <a:pt x="537" y="20"/>
                  </a:cubicBezTo>
                  <a:cubicBezTo>
                    <a:pt x="537" y="18"/>
                    <a:pt x="539" y="18"/>
                    <a:pt x="536" y="17"/>
                  </a:cubicBezTo>
                  <a:cubicBezTo>
                    <a:pt x="539" y="17"/>
                    <a:pt x="542" y="16"/>
                    <a:pt x="544" y="15"/>
                  </a:cubicBezTo>
                  <a:cubicBezTo>
                    <a:pt x="543" y="13"/>
                    <a:pt x="542" y="12"/>
                    <a:pt x="541" y="10"/>
                  </a:cubicBezTo>
                  <a:cubicBezTo>
                    <a:pt x="538" y="7"/>
                    <a:pt x="533" y="4"/>
                    <a:pt x="528" y="2"/>
                  </a:cubicBezTo>
                  <a:cubicBezTo>
                    <a:pt x="524" y="1"/>
                    <a:pt x="519" y="0"/>
                    <a:pt x="514" y="0"/>
                  </a:cubicBezTo>
                  <a:cubicBezTo>
                    <a:pt x="508" y="0"/>
                    <a:pt x="503" y="1"/>
                    <a:pt x="499" y="4"/>
                  </a:cubicBezTo>
                  <a:cubicBezTo>
                    <a:pt x="494" y="6"/>
                    <a:pt x="486" y="11"/>
                    <a:pt x="483" y="15"/>
                  </a:cubicBezTo>
                  <a:cubicBezTo>
                    <a:pt x="469" y="28"/>
                    <a:pt x="464" y="39"/>
                    <a:pt x="464" y="39"/>
                  </a:cubicBezTo>
                  <a:cubicBezTo>
                    <a:pt x="461" y="45"/>
                    <a:pt x="453" y="67"/>
                    <a:pt x="440" y="69"/>
                  </a:cubicBezTo>
                  <a:cubicBezTo>
                    <a:pt x="440" y="69"/>
                    <a:pt x="440" y="69"/>
                    <a:pt x="440" y="69"/>
                  </a:cubicBezTo>
                  <a:cubicBezTo>
                    <a:pt x="439" y="69"/>
                    <a:pt x="438" y="69"/>
                    <a:pt x="438" y="69"/>
                  </a:cubicBezTo>
                  <a:cubicBezTo>
                    <a:pt x="438" y="69"/>
                    <a:pt x="438" y="69"/>
                    <a:pt x="438" y="69"/>
                  </a:cubicBezTo>
                  <a:cubicBezTo>
                    <a:pt x="421" y="69"/>
                    <a:pt x="416" y="65"/>
                    <a:pt x="415" y="59"/>
                  </a:cubicBezTo>
                  <a:cubicBezTo>
                    <a:pt x="415" y="57"/>
                    <a:pt x="415" y="55"/>
                    <a:pt x="416" y="54"/>
                  </a:cubicBezTo>
                  <a:cubicBezTo>
                    <a:pt x="415" y="54"/>
                    <a:pt x="415" y="54"/>
                    <a:pt x="414" y="54"/>
                  </a:cubicBezTo>
                  <a:cubicBezTo>
                    <a:pt x="414" y="53"/>
                    <a:pt x="415" y="52"/>
                    <a:pt x="416" y="52"/>
                  </a:cubicBezTo>
                  <a:cubicBezTo>
                    <a:pt x="417" y="50"/>
                    <a:pt x="420" y="48"/>
                    <a:pt x="424" y="48"/>
                  </a:cubicBezTo>
                  <a:cubicBezTo>
                    <a:pt x="427" y="48"/>
                    <a:pt x="430" y="50"/>
                    <a:pt x="430" y="54"/>
                  </a:cubicBezTo>
                  <a:cubicBezTo>
                    <a:pt x="430" y="54"/>
                    <a:pt x="430" y="54"/>
                    <a:pt x="430" y="54"/>
                  </a:cubicBezTo>
                  <a:cubicBezTo>
                    <a:pt x="430" y="56"/>
                    <a:pt x="429" y="57"/>
                    <a:pt x="427" y="56"/>
                  </a:cubicBezTo>
                  <a:cubicBezTo>
                    <a:pt x="426" y="56"/>
                    <a:pt x="426" y="54"/>
                    <a:pt x="427" y="54"/>
                  </a:cubicBezTo>
                  <a:cubicBezTo>
                    <a:pt x="428" y="54"/>
                    <a:pt x="429" y="52"/>
                    <a:pt x="427" y="51"/>
                  </a:cubicBezTo>
                  <a:cubicBezTo>
                    <a:pt x="426" y="50"/>
                    <a:pt x="424" y="50"/>
                    <a:pt x="423" y="53"/>
                  </a:cubicBezTo>
                  <a:cubicBezTo>
                    <a:pt x="422" y="56"/>
                    <a:pt x="423" y="59"/>
                    <a:pt x="426" y="60"/>
                  </a:cubicBezTo>
                  <a:cubicBezTo>
                    <a:pt x="430" y="61"/>
                    <a:pt x="433" y="59"/>
                    <a:pt x="434" y="57"/>
                  </a:cubicBezTo>
                  <a:cubicBezTo>
                    <a:pt x="437" y="49"/>
                    <a:pt x="430" y="40"/>
                    <a:pt x="418" y="40"/>
                  </a:cubicBezTo>
                  <a:cubicBezTo>
                    <a:pt x="409" y="40"/>
                    <a:pt x="403" y="45"/>
                    <a:pt x="398" y="51"/>
                  </a:cubicBezTo>
                  <a:cubicBezTo>
                    <a:pt x="394" y="56"/>
                    <a:pt x="390" y="72"/>
                    <a:pt x="373" y="72"/>
                  </a:cubicBezTo>
                  <a:cubicBezTo>
                    <a:pt x="368" y="72"/>
                    <a:pt x="363" y="71"/>
                    <a:pt x="359" y="68"/>
                  </a:cubicBezTo>
                  <a:cubicBezTo>
                    <a:pt x="359" y="69"/>
                    <a:pt x="358" y="69"/>
                    <a:pt x="358" y="69"/>
                  </a:cubicBezTo>
                  <a:cubicBezTo>
                    <a:pt x="358" y="68"/>
                    <a:pt x="358" y="68"/>
                    <a:pt x="358" y="68"/>
                  </a:cubicBezTo>
                  <a:cubicBezTo>
                    <a:pt x="352" y="64"/>
                    <a:pt x="348" y="58"/>
                    <a:pt x="347" y="53"/>
                  </a:cubicBezTo>
                  <a:cubicBezTo>
                    <a:pt x="345" y="43"/>
                    <a:pt x="350" y="35"/>
                    <a:pt x="360" y="35"/>
                  </a:cubicBezTo>
                  <a:cubicBezTo>
                    <a:pt x="364" y="35"/>
                    <a:pt x="368" y="37"/>
                    <a:pt x="370" y="40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0" y="41"/>
                    <a:pt x="370" y="41"/>
                    <a:pt x="370" y="41"/>
                  </a:cubicBezTo>
                  <a:cubicBezTo>
                    <a:pt x="371" y="42"/>
                    <a:pt x="371" y="43"/>
                    <a:pt x="371" y="44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1" y="47"/>
                    <a:pt x="368" y="49"/>
                    <a:pt x="365" y="48"/>
                  </a:cubicBezTo>
                  <a:cubicBezTo>
                    <a:pt x="364" y="48"/>
                    <a:pt x="363" y="45"/>
                    <a:pt x="365" y="44"/>
                  </a:cubicBezTo>
                  <a:cubicBezTo>
                    <a:pt x="367" y="44"/>
                    <a:pt x="368" y="42"/>
                    <a:pt x="366" y="40"/>
                  </a:cubicBezTo>
                  <a:cubicBezTo>
                    <a:pt x="364" y="38"/>
                    <a:pt x="360" y="38"/>
                    <a:pt x="358" y="43"/>
                  </a:cubicBezTo>
                  <a:cubicBezTo>
                    <a:pt x="357" y="48"/>
                    <a:pt x="358" y="53"/>
                    <a:pt x="364" y="54"/>
                  </a:cubicBezTo>
                  <a:cubicBezTo>
                    <a:pt x="367" y="55"/>
                    <a:pt x="370" y="55"/>
                    <a:pt x="372" y="54"/>
                  </a:cubicBezTo>
                  <a:cubicBezTo>
                    <a:pt x="371" y="54"/>
                    <a:pt x="371" y="54"/>
                    <a:pt x="371" y="54"/>
                  </a:cubicBezTo>
                  <a:cubicBezTo>
                    <a:pt x="371" y="52"/>
                    <a:pt x="372" y="52"/>
                    <a:pt x="374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5" y="52"/>
                    <a:pt x="375" y="52"/>
                    <a:pt x="375" y="51"/>
                  </a:cubicBezTo>
                  <a:cubicBezTo>
                    <a:pt x="375" y="51"/>
                    <a:pt x="375" y="50"/>
                    <a:pt x="375" y="50"/>
                  </a:cubicBezTo>
                  <a:cubicBezTo>
                    <a:pt x="376" y="50"/>
                    <a:pt x="376" y="50"/>
                    <a:pt x="376" y="50"/>
                  </a:cubicBezTo>
                  <a:cubicBezTo>
                    <a:pt x="376" y="49"/>
                    <a:pt x="376" y="49"/>
                    <a:pt x="376" y="49"/>
                  </a:cubicBezTo>
                  <a:cubicBezTo>
                    <a:pt x="378" y="47"/>
                    <a:pt x="378" y="45"/>
                    <a:pt x="378" y="43"/>
                  </a:cubicBezTo>
                  <a:cubicBezTo>
                    <a:pt x="378" y="43"/>
                    <a:pt x="377" y="43"/>
                    <a:pt x="376" y="43"/>
                  </a:cubicBezTo>
                  <a:cubicBezTo>
                    <a:pt x="376" y="42"/>
                    <a:pt x="377" y="42"/>
                    <a:pt x="378" y="42"/>
                  </a:cubicBezTo>
                  <a:cubicBezTo>
                    <a:pt x="378" y="40"/>
                    <a:pt x="378" y="38"/>
                    <a:pt x="377" y="37"/>
                  </a:cubicBezTo>
                  <a:cubicBezTo>
                    <a:pt x="379" y="35"/>
                    <a:pt x="383" y="36"/>
                    <a:pt x="385" y="37"/>
                  </a:cubicBezTo>
                  <a:cubicBezTo>
                    <a:pt x="387" y="39"/>
                    <a:pt x="387" y="42"/>
                    <a:pt x="383" y="42"/>
                  </a:cubicBezTo>
                  <a:cubicBezTo>
                    <a:pt x="380" y="43"/>
                    <a:pt x="381" y="49"/>
                    <a:pt x="386" y="48"/>
                  </a:cubicBezTo>
                  <a:cubicBezTo>
                    <a:pt x="387" y="48"/>
                    <a:pt x="389" y="45"/>
                    <a:pt x="390" y="42"/>
                  </a:cubicBezTo>
                  <a:cubicBezTo>
                    <a:pt x="390" y="43"/>
                    <a:pt x="389" y="43"/>
                    <a:pt x="389" y="43"/>
                  </a:cubicBezTo>
                  <a:cubicBezTo>
                    <a:pt x="389" y="42"/>
                    <a:pt x="389" y="41"/>
                    <a:pt x="390" y="41"/>
                  </a:cubicBezTo>
                  <a:cubicBezTo>
                    <a:pt x="390" y="41"/>
                    <a:pt x="390" y="40"/>
                    <a:pt x="390" y="40"/>
                  </a:cubicBezTo>
                  <a:cubicBezTo>
                    <a:pt x="389" y="40"/>
                    <a:pt x="389" y="39"/>
                    <a:pt x="388" y="40"/>
                  </a:cubicBezTo>
                  <a:cubicBezTo>
                    <a:pt x="387" y="39"/>
                    <a:pt x="389" y="39"/>
                    <a:pt x="390" y="39"/>
                  </a:cubicBezTo>
                  <a:cubicBezTo>
                    <a:pt x="390" y="38"/>
                    <a:pt x="390" y="37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8" y="35"/>
                    <a:pt x="388" y="35"/>
                    <a:pt x="388" y="34"/>
                  </a:cubicBezTo>
                  <a:cubicBezTo>
                    <a:pt x="383" y="30"/>
                    <a:pt x="376" y="29"/>
                    <a:pt x="372" y="29"/>
                  </a:cubicBezTo>
                  <a:cubicBezTo>
                    <a:pt x="370" y="27"/>
                    <a:pt x="368" y="26"/>
                    <a:pt x="365" y="24"/>
                  </a:cubicBezTo>
                  <a:cubicBezTo>
                    <a:pt x="365" y="26"/>
                    <a:pt x="363" y="26"/>
                    <a:pt x="362" y="26"/>
                  </a:cubicBezTo>
                  <a:cubicBezTo>
                    <a:pt x="362" y="25"/>
                    <a:pt x="363" y="24"/>
                    <a:pt x="365" y="24"/>
                  </a:cubicBezTo>
                  <a:cubicBezTo>
                    <a:pt x="362" y="23"/>
                    <a:pt x="359" y="22"/>
                    <a:pt x="356" y="22"/>
                  </a:cubicBezTo>
                  <a:cubicBezTo>
                    <a:pt x="361" y="13"/>
                    <a:pt x="372" y="10"/>
                    <a:pt x="374" y="13"/>
                  </a:cubicBezTo>
                  <a:cubicBezTo>
                    <a:pt x="375" y="16"/>
                    <a:pt x="376" y="18"/>
                    <a:pt x="371" y="18"/>
                  </a:cubicBezTo>
                  <a:cubicBezTo>
                    <a:pt x="367" y="17"/>
                    <a:pt x="366" y="24"/>
                    <a:pt x="371" y="24"/>
                  </a:cubicBezTo>
                  <a:cubicBezTo>
                    <a:pt x="375" y="24"/>
                    <a:pt x="381" y="18"/>
                    <a:pt x="377" y="11"/>
                  </a:cubicBezTo>
                  <a:cubicBezTo>
                    <a:pt x="377" y="10"/>
                    <a:pt x="377" y="10"/>
                    <a:pt x="376" y="9"/>
                  </a:cubicBezTo>
                  <a:cubicBezTo>
                    <a:pt x="378" y="9"/>
                    <a:pt x="381" y="10"/>
                    <a:pt x="383" y="10"/>
                  </a:cubicBezTo>
                  <a:cubicBezTo>
                    <a:pt x="390" y="13"/>
                    <a:pt x="392" y="17"/>
                    <a:pt x="389" y="19"/>
                  </a:cubicBezTo>
                  <a:cubicBezTo>
                    <a:pt x="384" y="24"/>
                    <a:pt x="391" y="32"/>
                    <a:pt x="396" y="27"/>
                  </a:cubicBezTo>
                  <a:cubicBezTo>
                    <a:pt x="399" y="24"/>
                    <a:pt x="399" y="20"/>
                    <a:pt x="398" y="16"/>
                  </a:cubicBezTo>
                  <a:cubicBezTo>
                    <a:pt x="397" y="18"/>
                    <a:pt x="394" y="19"/>
                    <a:pt x="392" y="20"/>
                  </a:cubicBezTo>
                  <a:cubicBezTo>
                    <a:pt x="391" y="18"/>
                    <a:pt x="393" y="18"/>
                    <a:pt x="390" y="17"/>
                  </a:cubicBezTo>
                  <a:cubicBezTo>
                    <a:pt x="393" y="17"/>
                    <a:pt x="396" y="16"/>
                    <a:pt x="398" y="15"/>
                  </a:cubicBezTo>
                  <a:cubicBezTo>
                    <a:pt x="398" y="13"/>
                    <a:pt x="397" y="12"/>
                    <a:pt x="395" y="10"/>
                  </a:cubicBezTo>
                  <a:cubicBezTo>
                    <a:pt x="392" y="7"/>
                    <a:pt x="387" y="4"/>
                    <a:pt x="383" y="2"/>
                  </a:cubicBezTo>
                  <a:cubicBezTo>
                    <a:pt x="378" y="1"/>
                    <a:pt x="373" y="0"/>
                    <a:pt x="368" y="0"/>
                  </a:cubicBezTo>
                  <a:cubicBezTo>
                    <a:pt x="363" y="0"/>
                    <a:pt x="358" y="1"/>
                    <a:pt x="353" y="4"/>
                  </a:cubicBezTo>
                  <a:cubicBezTo>
                    <a:pt x="348" y="6"/>
                    <a:pt x="341" y="11"/>
                    <a:pt x="337" y="15"/>
                  </a:cubicBezTo>
                  <a:cubicBezTo>
                    <a:pt x="323" y="28"/>
                    <a:pt x="318" y="39"/>
                    <a:pt x="318" y="39"/>
                  </a:cubicBezTo>
                  <a:cubicBezTo>
                    <a:pt x="315" y="45"/>
                    <a:pt x="307" y="67"/>
                    <a:pt x="294" y="69"/>
                  </a:cubicBezTo>
                  <a:cubicBezTo>
                    <a:pt x="294" y="69"/>
                    <a:pt x="294" y="69"/>
                    <a:pt x="294" y="69"/>
                  </a:cubicBezTo>
                  <a:cubicBezTo>
                    <a:pt x="293" y="69"/>
                    <a:pt x="292" y="69"/>
                    <a:pt x="292" y="6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75" y="69"/>
                    <a:pt x="271" y="65"/>
                    <a:pt x="270" y="59"/>
                  </a:cubicBezTo>
                  <a:cubicBezTo>
                    <a:pt x="269" y="57"/>
                    <a:pt x="269" y="55"/>
                    <a:pt x="270" y="54"/>
                  </a:cubicBezTo>
                  <a:cubicBezTo>
                    <a:pt x="269" y="54"/>
                    <a:pt x="269" y="54"/>
                    <a:pt x="268" y="54"/>
                  </a:cubicBezTo>
                  <a:cubicBezTo>
                    <a:pt x="269" y="53"/>
                    <a:pt x="269" y="52"/>
                    <a:pt x="270" y="52"/>
                  </a:cubicBezTo>
                  <a:cubicBezTo>
                    <a:pt x="272" y="50"/>
                    <a:pt x="274" y="48"/>
                    <a:pt x="278" y="48"/>
                  </a:cubicBezTo>
                  <a:cubicBezTo>
                    <a:pt x="281" y="48"/>
                    <a:pt x="284" y="50"/>
                    <a:pt x="284" y="54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84" y="56"/>
                    <a:pt x="283" y="57"/>
                    <a:pt x="281" y="56"/>
                  </a:cubicBezTo>
                  <a:cubicBezTo>
                    <a:pt x="280" y="56"/>
                    <a:pt x="280" y="54"/>
                    <a:pt x="281" y="54"/>
                  </a:cubicBezTo>
                  <a:cubicBezTo>
                    <a:pt x="282" y="54"/>
                    <a:pt x="283" y="52"/>
                    <a:pt x="281" y="51"/>
                  </a:cubicBezTo>
                  <a:cubicBezTo>
                    <a:pt x="280" y="50"/>
                    <a:pt x="278" y="50"/>
                    <a:pt x="277" y="53"/>
                  </a:cubicBezTo>
                  <a:cubicBezTo>
                    <a:pt x="276" y="56"/>
                    <a:pt x="277" y="59"/>
                    <a:pt x="280" y="60"/>
                  </a:cubicBezTo>
                  <a:cubicBezTo>
                    <a:pt x="284" y="61"/>
                    <a:pt x="287" y="59"/>
                    <a:pt x="288" y="57"/>
                  </a:cubicBezTo>
                  <a:cubicBezTo>
                    <a:pt x="292" y="49"/>
                    <a:pt x="284" y="40"/>
                    <a:pt x="272" y="40"/>
                  </a:cubicBezTo>
                  <a:cubicBezTo>
                    <a:pt x="263" y="40"/>
                    <a:pt x="257" y="45"/>
                    <a:pt x="252" y="51"/>
                  </a:cubicBezTo>
                  <a:cubicBezTo>
                    <a:pt x="249" y="56"/>
                    <a:pt x="244" y="72"/>
                    <a:pt x="228" y="72"/>
                  </a:cubicBezTo>
                  <a:cubicBezTo>
                    <a:pt x="222" y="72"/>
                    <a:pt x="217" y="71"/>
                    <a:pt x="213" y="68"/>
                  </a:cubicBezTo>
                  <a:cubicBezTo>
                    <a:pt x="213" y="69"/>
                    <a:pt x="212" y="69"/>
                    <a:pt x="212" y="69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06" y="64"/>
                    <a:pt x="202" y="58"/>
                    <a:pt x="201" y="53"/>
                  </a:cubicBezTo>
                  <a:cubicBezTo>
                    <a:pt x="199" y="43"/>
                    <a:pt x="204" y="35"/>
                    <a:pt x="214" y="35"/>
                  </a:cubicBezTo>
                  <a:cubicBezTo>
                    <a:pt x="218" y="35"/>
                    <a:pt x="222" y="37"/>
                    <a:pt x="224" y="40"/>
                  </a:cubicBezTo>
                  <a:cubicBezTo>
                    <a:pt x="225" y="40"/>
                    <a:pt x="225" y="40"/>
                    <a:pt x="225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5" y="42"/>
                    <a:pt x="225" y="43"/>
                    <a:pt x="225" y="44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7"/>
                    <a:pt x="222" y="49"/>
                    <a:pt x="219" y="48"/>
                  </a:cubicBezTo>
                  <a:cubicBezTo>
                    <a:pt x="218" y="48"/>
                    <a:pt x="217" y="45"/>
                    <a:pt x="219" y="44"/>
                  </a:cubicBezTo>
                  <a:cubicBezTo>
                    <a:pt x="221" y="44"/>
                    <a:pt x="222" y="42"/>
                    <a:pt x="220" y="40"/>
                  </a:cubicBezTo>
                  <a:cubicBezTo>
                    <a:pt x="218" y="38"/>
                    <a:pt x="214" y="38"/>
                    <a:pt x="212" y="43"/>
                  </a:cubicBezTo>
                  <a:cubicBezTo>
                    <a:pt x="211" y="48"/>
                    <a:pt x="213" y="53"/>
                    <a:pt x="219" y="54"/>
                  </a:cubicBezTo>
                  <a:cubicBezTo>
                    <a:pt x="222" y="55"/>
                    <a:pt x="224" y="55"/>
                    <a:pt x="226" y="54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225" y="52"/>
                    <a:pt x="227" y="52"/>
                    <a:pt x="228" y="52"/>
                  </a:cubicBezTo>
                  <a:cubicBezTo>
                    <a:pt x="228" y="52"/>
                    <a:pt x="228" y="52"/>
                    <a:pt x="228" y="52"/>
                  </a:cubicBezTo>
                  <a:cubicBezTo>
                    <a:pt x="229" y="52"/>
                    <a:pt x="229" y="52"/>
                    <a:pt x="229" y="51"/>
                  </a:cubicBezTo>
                  <a:cubicBezTo>
                    <a:pt x="229" y="51"/>
                    <a:pt x="229" y="50"/>
                    <a:pt x="230" y="50"/>
                  </a:cubicBezTo>
                  <a:cubicBezTo>
                    <a:pt x="230" y="50"/>
                    <a:pt x="230" y="50"/>
                    <a:pt x="230" y="50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2" y="47"/>
                    <a:pt x="232" y="45"/>
                    <a:pt x="232" y="43"/>
                  </a:cubicBezTo>
                  <a:cubicBezTo>
                    <a:pt x="232" y="43"/>
                    <a:pt x="231" y="43"/>
                    <a:pt x="230" y="43"/>
                  </a:cubicBezTo>
                  <a:cubicBezTo>
                    <a:pt x="230" y="42"/>
                    <a:pt x="231" y="42"/>
                    <a:pt x="232" y="42"/>
                  </a:cubicBezTo>
                  <a:cubicBezTo>
                    <a:pt x="232" y="40"/>
                    <a:pt x="232" y="38"/>
                    <a:pt x="231" y="37"/>
                  </a:cubicBezTo>
                  <a:cubicBezTo>
                    <a:pt x="234" y="35"/>
                    <a:pt x="237" y="36"/>
                    <a:pt x="239" y="37"/>
                  </a:cubicBezTo>
                  <a:cubicBezTo>
                    <a:pt x="241" y="39"/>
                    <a:pt x="242" y="42"/>
                    <a:pt x="237" y="42"/>
                  </a:cubicBezTo>
                  <a:cubicBezTo>
                    <a:pt x="234" y="43"/>
                    <a:pt x="235" y="49"/>
                    <a:pt x="240" y="48"/>
                  </a:cubicBezTo>
                  <a:cubicBezTo>
                    <a:pt x="241" y="48"/>
                    <a:pt x="243" y="45"/>
                    <a:pt x="244" y="42"/>
                  </a:cubicBezTo>
                  <a:cubicBezTo>
                    <a:pt x="244" y="43"/>
                    <a:pt x="244" y="43"/>
                    <a:pt x="243" y="43"/>
                  </a:cubicBezTo>
                  <a:cubicBezTo>
                    <a:pt x="243" y="42"/>
                    <a:pt x="244" y="41"/>
                    <a:pt x="244" y="41"/>
                  </a:cubicBezTo>
                  <a:cubicBezTo>
                    <a:pt x="244" y="41"/>
                    <a:pt x="244" y="40"/>
                    <a:pt x="244" y="40"/>
                  </a:cubicBezTo>
                  <a:cubicBezTo>
                    <a:pt x="244" y="40"/>
                    <a:pt x="243" y="39"/>
                    <a:pt x="242" y="40"/>
                  </a:cubicBezTo>
                  <a:cubicBezTo>
                    <a:pt x="242" y="39"/>
                    <a:pt x="243" y="39"/>
                    <a:pt x="244" y="39"/>
                  </a:cubicBezTo>
                  <a:cubicBezTo>
                    <a:pt x="244" y="38"/>
                    <a:pt x="244" y="37"/>
                    <a:pt x="243" y="3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5"/>
                    <a:pt x="242" y="35"/>
                    <a:pt x="242" y="34"/>
                  </a:cubicBezTo>
                  <a:cubicBezTo>
                    <a:pt x="237" y="30"/>
                    <a:pt x="230" y="29"/>
                    <a:pt x="226" y="29"/>
                  </a:cubicBezTo>
                  <a:cubicBezTo>
                    <a:pt x="224" y="27"/>
                    <a:pt x="222" y="26"/>
                    <a:pt x="219" y="24"/>
                  </a:cubicBezTo>
                  <a:cubicBezTo>
                    <a:pt x="219" y="26"/>
                    <a:pt x="217" y="26"/>
                    <a:pt x="216" y="26"/>
                  </a:cubicBezTo>
                  <a:cubicBezTo>
                    <a:pt x="216" y="25"/>
                    <a:pt x="217" y="24"/>
                    <a:pt x="219" y="24"/>
                  </a:cubicBezTo>
                  <a:cubicBezTo>
                    <a:pt x="216" y="23"/>
                    <a:pt x="213" y="22"/>
                    <a:pt x="210" y="22"/>
                  </a:cubicBezTo>
                  <a:cubicBezTo>
                    <a:pt x="215" y="13"/>
                    <a:pt x="226" y="10"/>
                    <a:pt x="228" y="13"/>
                  </a:cubicBezTo>
                  <a:cubicBezTo>
                    <a:pt x="229" y="16"/>
                    <a:pt x="230" y="18"/>
                    <a:pt x="225" y="18"/>
                  </a:cubicBezTo>
                  <a:cubicBezTo>
                    <a:pt x="221" y="17"/>
                    <a:pt x="221" y="24"/>
                    <a:pt x="226" y="24"/>
                  </a:cubicBezTo>
                  <a:cubicBezTo>
                    <a:pt x="229" y="24"/>
                    <a:pt x="235" y="18"/>
                    <a:pt x="232" y="11"/>
                  </a:cubicBezTo>
                  <a:cubicBezTo>
                    <a:pt x="231" y="10"/>
                    <a:pt x="231" y="10"/>
                    <a:pt x="230" y="9"/>
                  </a:cubicBezTo>
                  <a:cubicBezTo>
                    <a:pt x="233" y="9"/>
                    <a:pt x="235" y="10"/>
                    <a:pt x="237" y="10"/>
                  </a:cubicBezTo>
                  <a:cubicBezTo>
                    <a:pt x="244" y="13"/>
                    <a:pt x="246" y="17"/>
                    <a:pt x="243" y="19"/>
                  </a:cubicBezTo>
                  <a:cubicBezTo>
                    <a:pt x="238" y="24"/>
                    <a:pt x="245" y="32"/>
                    <a:pt x="250" y="27"/>
                  </a:cubicBezTo>
                  <a:cubicBezTo>
                    <a:pt x="253" y="24"/>
                    <a:pt x="253" y="20"/>
                    <a:pt x="253" y="16"/>
                  </a:cubicBezTo>
                  <a:cubicBezTo>
                    <a:pt x="251" y="18"/>
                    <a:pt x="248" y="19"/>
                    <a:pt x="246" y="20"/>
                  </a:cubicBezTo>
                  <a:cubicBezTo>
                    <a:pt x="246" y="18"/>
                    <a:pt x="247" y="18"/>
                    <a:pt x="245" y="17"/>
                  </a:cubicBezTo>
                  <a:cubicBezTo>
                    <a:pt x="248" y="17"/>
                    <a:pt x="250" y="16"/>
                    <a:pt x="252" y="15"/>
                  </a:cubicBezTo>
                  <a:cubicBezTo>
                    <a:pt x="252" y="13"/>
                    <a:pt x="251" y="12"/>
                    <a:pt x="249" y="10"/>
                  </a:cubicBezTo>
                  <a:cubicBezTo>
                    <a:pt x="246" y="7"/>
                    <a:pt x="242" y="4"/>
                    <a:pt x="237" y="2"/>
                  </a:cubicBezTo>
                  <a:cubicBezTo>
                    <a:pt x="232" y="1"/>
                    <a:pt x="227" y="0"/>
                    <a:pt x="222" y="0"/>
                  </a:cubicBezTo>
                  <a:cubicBezTo>
                    <a:pt x="217" y="0"/>
                    <a:pt x="212" y="1"/>
                    <a:pt x="207" y="4"/>
                  </a:cubicBezTo>
                  <a:cubicBezTo>
                    <a:pt x="203" y="6"/>
                    <a:pt x="195" y="11"/>
                    <a:pt x="191" y="15"/>
                  </a:cubicBezTo>
                  <a:cubicBezTo>
                    <a:pt x="177" y="28"/>
                    <a:pt x="172" y="39"/>
                    <a:pt x="172" y="39"/>
                  </a:cubicBezTo>
                  <a:cubicBezTo>
                    <a:pt x="169" y="45"/>
                    <a:pt x="162" y="67"/>
                    <a:pt x="148" y="69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9"/>
                    <a:pt x="147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29" y="69"/>
                    <a:pt x="125" y="65"/>
                    <a:pt x="124" y="59"/>
                  </a:cubicBezTo>
                  <a:cubicBezTo>
                    <a:pt x="123" y="57"/>
                    <a:pt x="124" y="55"/>
                    <a:pt x="124" y="54"/>
                  </a:cubicBezTo>
                  <a:cubicBezTo>
                    <a:pt x="124" y="54"/>
                    <a:pt x="123" y="54"/>
                    <a:pt x="123" y="54"/>
                  </a:cubicBezTo>
                  <a:cubicBezTo>
                    <a:pt x="123" y="53"/>
                    <a:pt x="123" y="52"/>
                    <a:pt x="124" y="52"/>
                  </a:cubicBezTo>
                  <a:cubicBezTo>
                    <a:pt x="126" y="50"/>
                    <a:pt x="128" y="48"/>
                    <a:pt x="132" y="48"/>
                  </a:cubicBezTo>
                  <a:cubicBezTo>
                    <a:pt x="135" y="48"/>
                    <a:pt x="139" y="50"/>
                    <a:pt x="139" y="54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9" y="56"/>
                    <a:pt x="137" y="57"/>
                    <a:pt x="135" y="56"/>
                  </a:cubicBezTo>
                  <a:cubicBezTo>
                    <a:pt x="134" y="56"/>
                    <a:pt x="134" y="54"/>
                    <a:pt x="135" y="54"/>
                  </a:cubicBezTo>
                  <a:cubicBezTo>
                    <a:pt x="136" y="54"/>
                    <a:pt x="137" y="52"/>
                    <a:pt x="136" y="51"/>
                  </a:cubicBezTo>
                  <a:cubicBezTo>
                    <a:pt x="134" y="50"/>
                    <a:pt x="132" y="50"/>
                    <a:pt x="131" y="53"/>
                  </a:cubicBezTo>
                  <a:cubicBezTo>
                    <a:pt x="130" y="56"/>
                    <a:pt x="131" y="59"/>
                    <a:pt x="135" y="60"/>
                  </a:cubicBezTo>
                  <a:cubicBezTo>
                    <a:pt x="138" y="61"/>
                    <a:pt x="141" y="59"/>
                    <a:pt x="142" y="57"/>
                  </a:cubicBezTo>
                  <a:cubicBezTo>
                    <a:pt x="146" y="49"/>
                    <a:pt x="138" y="40"/>
                    <a:pt x="126" y="40"/>
                  </a:cubicBezTo>
                  <a:cubicBezTo>
                    <a:pt x="118" y="40"/>
                    <a:pt x="111" y="45"/>
                    <a:pt x="106" y="51"/>
                  </a:cubicBezTo>
                  <a:cubicBezTo>
                    <a:pt x="103" y="56"/>
                    <a:pt x="98" y="72"/>
                    <a:pt x="82" y="72"/>
                  </a:cubicBezTo>
                  <a:cubicBezTo>
                    <a:pt x="76" y="72"/>
                    <a:pt x="72" y="71"/>
                    <a:pt x="67" y="68"/>
                  </a:cubicBezTo>
                  <a:cubicBezTo>
                    <a:pt x="67" y="69"/>
                    <a:pt x="67" y="69"/>
                    <a:pt x="66" y="69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0" y="64"/>
                    <a:pt x="56" y="58"/>
                    <a:pt x="55" y="53"/>
                  </a:cubicBezTo>
                  <a:cubicBezTo>
                    <a:pt x="53" y="43"/>
                    <a:pt x="58" y="35"/>
                    <a:pt x="68" y="35"/>
                  </a:cubicBezTo>
                  <a:cubicBezTo>
                    <a:pt x="72" y="35"/>
                    <a:pt x="76" y="37"/>
                    <a:pt x="78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2"/>
                    <a:pt x="79" y="43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7"/>
                    <a:pt x="77" y="49"/>
                    <a:pt x="73" y="48"/>
                  </a:cubicBezTo>
                  <a:cubicBezTo>
                    <a:pt x="72" y="48"/>
                    <a:pt x="72" y="45"/>
                    <a:pt x="73" y="44"/>
                  </a:cubicBezTo>
                  <a:cubicBezTo>
                    <a:pt x="75" y="44"/>
                    <a:pt x="76" y="42"/>
                    <a:pt x="74" y="40"/>
                  </a:cubicBezTo>
                  <a:cubicBezTo>
                    <a:pt x="72" y="38"/>
                    <a:pt x="68" y="38"/>
                    <a:pt x="67" y="43"/>
                  </a:cubicBezTo>
                  <a:cubicBezTo>
                    <a:pt x="65" y="48"/>
                    <a:pt x="67" y="53"/>
                    <a:pt x="73" y="54"/>
                  </a:cubicBezTo>
                  <a:cubicBezTo>
                    <a:pt x="76" y="55"/>
                    <a:pt x="78" y="55"/>
                    <a:pt x="80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2"/>
                    <a:pt x="81" y="52"/>
                    <a:pt x="83" y="52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3" y="52"/>
                    <a:pt x="83" y="52"/>
                    <a:pt x="84" y="51"/>
                  </a:cubicBezTo>
                  <a:cubicBezTo>
                    <a:pt x="83" y="51"/>
                    <a:pt x="83" y="50"/>
                    <a:pt x="84" y="50"/>
                  </a:cubicBezTo>
                  <a:cubicBezTo>
                    <a:pt x="84" y="50"/>
                    <a:pt x="84" y="50"/>
                    <a:pt x="85" y="50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3"/>
                    <a:pt x="85" y="43"/>
                    <a:pt x="84" y="43"/>
                  </a:cubicBezTo>
                  <a:cubicBezTo>
                    <a:pt x="84" y="42"/>
                    <a:pt x="85" y="42"/>
                    <a:pt x="86" y="42"/>
                  </a:cubicBezTo>
                  <a:cubicBezTo>
                    <a:pt x="86" y="40"/>
                    <a:pt x="86" y="38"/>
                    <a:pt x="85" y="37"/>
                  </a:cubicBezTo>
                  <a:cubicBezTo>
                    <a:pt x="88" y="35"/>
                    <a:pt x="91" y="36"/>
                    <a:pt x="93" y="37"/>
                  </a:cubicBezTo>
                  <a:cubicBezTo>
                    <a:pt x="95" y="39"/>
                    <a:pt x="96" y="42"/>
                    <a:pt x="91" y="42"/>
                  </a:cubicBezTo>
                  <a:cubicBezTo>
                    <a:pt x="88" y="43"/>
                    <a:pt x="89" y="49"/>
                    <a:pt x="94" y="48"/>
                  </a:cubicBezTo>
                  <a:cubicBezTo>
                    <a:pt x="96" y="48"/>
                    <a:pt x="98" y="45"/>
                    <a:pt x="98" y="42"/>
                  </a:cubicBezTo>
                  <a:cubicBezTo>
                    <a:pt x="98" y="43"/>
                    <a:pt x="98" y="43"/>
                    <a:pt x="97" y="43"/>
                  </a:cubicBezTo>
                  <a:cubicBezTo>
                    <a:pt x="97" y="42"/>
                    <a:pt x="98" y="41"/>
                    <a:pt x="99" y="41"/>
                  </a:cubicBezTo>
                  <a:cubicBezTo>
                    <a:pt x="99" y="41"/>
                    <a:pt x="99" y="40"/>
                    <a:pt x="99" y="40"/>
                  </a:cubicBezTo>
                  <a:cubicBezTo>
                    <a:pt x="98" y="40"/>
                    <a:pt x="97" y="39"/>
                    <a:pt x="96" y="40"/>
                  </a:cubicBezTo>
                  <a:cubicBezTo>
                    <a:pt x="96" y="39"/>
                    <a:pt x="97" y="39"/>
                    <a:pt x="98" y="39"/>
                  </a:cubicBezTo>
                  <a:cubicBezTo>
                    <a:pt x="98" y="38"/>
                    <a:pt x="98" y="37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5"/>
                    <a:pt x="96" y="35"/>
                    <a:pt x="96" y="34"/>
                  </a:cubicBezTo>
                  <a:cubicBezTo>
                    <a:pt x="92" y="30"/>
                    <a:pt x="84" y="29"/>
                    <a:pt x="80" y="29"/>
                  </a:cubicBezTo>
                  <a:cubicBezTo>
                    <a:pt x="78" y="27"/>
                    <a:pt x="76" y="26"/>
                    <a:pt x="73" y="24"/>
                  </a:cubicBezTo>
                  <a:cubicBezTo>
                    <a:pt x="73" y="26"/>
                    <a:pt x="71" y="26"/>
                    <a:pt x="70" y="26"/>
                  </a:cubicBezTo>
                  <a:cubicBezTo>
                    <a:pt x="71" y="25"/>
                    <a:pt x="71" y="24"/>
                    <a:pt x="73" y="24"/>
                  </a:cubicBezTo>
                  <a:cubicBezTo>
                    <a:pt x="70" y="23"/>
                    <a:pt x="67" y="22"/>
                    <a:pt x="64" y="22"/>
                  </a:cubicBezTo>
                  <a:cubicBezTo>
                    <a:pt x="69" y="13"/>
                    <a:pt x="80" y="10"/>
                    <a:pt x="82" y="13"/>
                  </a:cubicBezTo>
                  <a:cubicBezTo>
                    <a:pt x="83" y="16"/>
                    <a:pt x="84" y="18"/>
                    <a:pt x="79" y="18"/>
                  </a:cubicBezTo>
                  <a:cubicBezTo>
                    <a:pt x="76" y="17"/>
                    <a:pt x="75" y="24"/>
                    <a:pt x="80" y="24"/>
                  </a:cubicBezTo>
                  <a:cubicBezTo>
                    <a:pt x="83" y="24"/>
                    <a:pt x="90" y="18"/>
                    <a:pt x="86" y="11"/>
                  </a:cubicBezTo>
                  <a:cubicBezTo>
                    <a:pt x="85" y="10"/>
                    <a:pt x="85" y="10"/>
                    <a:pt x="84" y="9"/>
                  </a:cubicBezTo>
                  <a:cubicBezTo>
                    <a:pt x="87" y="9"/>
                    <a:pt x="89" y="10"/>
                    <a:pt x="91" y="10"/>
                  </a:cubicBezTo>
                  <a:cubicBezTo>
                    <a:pt x="99" y="13"/>
                    <a:pt x="100" y="17"/>
                    <a:pt x="98" y="19"/>
                  </a:cubicBezTo>
                  <a:cubicBezTo>
                    <a:pt x="93" y="24"/>
                    <a:pt x="99" y="32"/>
                    <a:pt x="104" y="27"/>
                  </a:cubicBezTo>
                  <a:cubicBezTo>
                    <a:pt x="107" y="24"/>
                    <a:pt x="108" y="20"/>
                    <a:pt x="107" y="16"/>
                  </a:cubicBezTo>
                  <a:cubicBezTo>
                    <a:pt x="105" y="18"/>
                    <a:pt x="102" y="19"/>
                    <a:pt x="100" y="20"/>
                  </a:cubicBezTo>
                  <a:cubicBezTo>
                    <a:pt x="100" y="18"/>
                    <a:pt x="101" y="18"/>
                    <a:pt x="99" y="17"/>
                  </a:cubicBezTo>
                  <a:cubicBezTo>
                    <a:pt x="102" y="17"/>
                    <a:pt x="104" y="16"/>
                    <a:pt x="106" y="15"/>
                  </a:cubicBezTo>
                  <a:cubicBezTo>
                    <a:pt x="106" y="13"/>
                    <a:pt x="105" y="12"/>
                    <a:pt x="103" y="10"/>
                  </a:cubicBezTo>
                  <a:cubicBezTo>
                    <a:pt x="100" y="7"/>
                    <a:pt x="96" y="4"/>
                    <a:pt x="91" y="2"/>
                  </a:cubicBezTo>
                  <a:cubicBezTo>
                    <a:pt x="86" y="1"/>
                    <a:pt x="81" y="0"/>
                    <a:pt x="76" y="0"/>
                  </a:cubicBezTo>
                  <a:cubicBezTo>
                    <a:pt x="71" y="0"/>
                    <a:pt x="66" y="1"/>
                    <a:pt x="61" y="4"/>
                  </a:cubicBezTo>
                  <a:cubicBezTo>
                    <a:pt x="57" y="6"/>
                    <a:pt x="49" y="11"/>
                    <a:pt x="46" y="15"/>
                  </a:cubicBezTo>
                  <a:cubicBezTo>
                    <a:pt x="31" y="28"/>
                    <a:pt x="26" y="39"/>
                    <a:pt x="26" y="39"/>
                  </a:cubicBezTo>
                  <a:cubicBezTo>
                    <a:pt x="23" y="45"/>
                    <a:pt x="16" y="67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1" y="69"/>
                    <a:pt x="0" y="6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9" y="85"/>
                    <a:pt x="11" y="88"/>
                    <a:pt x="20" y="88"/>
                  </a:cubicBezTo>
                  <a:cubicBezTo>
                    <a:pt x="27" y="88"/>
                    <a:pt x="28" y="86"/>
                    <a:pt x="33" y="85"/>
                  </a:cubicBezTo>
                  <a:cubicBezTo>
                    <a:pt x="33" y="85"/>
                    <a:pt x="33" y="85"/>
                    <a:pt x="33" y="84"/>
                  </a:cubicBezTo>
                  <a:cubicBezTo>
                    <a:pt x="34" y="84"/>
                    <a:pt x="34" y="84"/>
                    <a:pt x="34" y="85"/>
                  </a:cubicBezTo>
                  <a:cubicBezTo>
                    <a:pt x="35" y="85"/>
                    <a:pt x="36" y="85"/>
                    <a:pt x="38" y="85"/>
                  </a:cubicBezTo>
                  <a:cubicBezTo>
                    <a:pt x="47" y="85"/>
                    <a:pt x="47" y="88"/>
                    <a:pt x="56" y="88"/>
                  </a:cubicBezTo>
                  <a:cubicBezTo>
                    <a:pt x="65" y="88"/>
                    <a:pt x="65" y="85"/>
                    <a:pt x="74" y="85"/>
                  </a:cubicBezTo>
                  <a:cubicBezTo>
                    <a:pt x="83" y="85"/>
                    <a:pt x="83" y="88"/>
                    <a:pt x="92" y="88"/>
                  </a:cubicBezTo>
                  <a:cubicBezTo>
                    <a:pt x="101" y="88"/>
                    <a:pt x="101" y="85"/>
                    <a:pt x="110" y="85"/>
                  </a:cubicBezTo>
                  <a:cubicBezTo>
                    <a:pt x="111" y="85"/>
                    <a:pt x="113" y="85"/>
                    <a:pt x="114" y="85"/>
                  </a:cubicBezTo>
                  <a:cubicBezTo>
                    <a:pt x="115" y="84"/>
                    <a:pt x="117" y="80"/>
                    <a:pt x="119" y="82"/>
                  </a:cubicBezTo>
                  <a:cubicBezTo>
                    <a:pt x="119" y="84"/>
                    <a:pt x="116" y="84"/>
                    <a:pt x="114" y="85"/>
                  </a:cubicBezTo>
                  <a:cubicBezTo>
                    <a:pt x="118" y="86"/>
                    <a:pt x="120" y="87"/>
                    <a:pt x="125" y="88"/>
                  </a:cubicBezTo>
                  <a:cubicBezTo>
                    <a:pt x="126" y="87"/>
                    <a:pt x="126" y="87"/>
                    <a:pt x="127" y="87"/>
                  </a:cubicBezTo>
                  <a:cubicBezTo>
                    <a:pt x="127" y="87"/>
                    <a:pt x="127" y="88"/>
                    <a:pt x="127" y="88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37" y="88"/>
                    <a:pt x="137" y="85"/>
                    <a:pt x="146" y="85"/>
                  </a:cubicBezTo>
                  <a:cubicBezTo>
                    <a:pt x="155" y="85"/>
                    <a:pt x="157" y="88"/>
                    <a:pt x="166" y="88"/>
                  </a:cubicBezTo>
                  <a:cubicBezTo>
                    <a:pt x="172" y="88"/>
                    <a:pt x="174" y="86"/>
                    <a:pt x="178" y="85"/>
                  </a:cubicBezTo>
                  <a:cubicBezTo>
                    <a:pt x="179" y="85"/>
                    <a:pt x="179" y="85"/>
                    <a:pt x="179" y="84"/>
                  </a:cubicBezTo>
                  <a:cubicBezTo>
                    <a:pt x="179" y="84"/>
                    <a:pt x="180" y="84"/>
                    <a:pt x="180" y="85"/>
                  </a:cubicBezTo>
                  <a:cubicBezTo>
                    <a:pt x="181" y="85"/>
                    <a:pt x="182" y="85"/>
                    <a:pt x="184" y="85"/>
                  </a:cubicBezTo>
                  <a:cubicBezTo>
                    <a:pt x="193" y="85"/>
                    <a:pt x="193" y="88"/>
                    <a:pt x="202" y="88"/>
                  </a:cubicBezTo>
                  <a:cubicBezTo>
                    <a:pt x="211" y="88"/>
                    <a:pt x="211" y="85"/>
                    <a:pt x="220" y="85"/>
                  </a:cubicBezTo>
                  <a:cubicBezTo>
                    <a:pt x="229" y="85"/>
                    <a:pt x="229" y="88"/>
                    <a:pt x="238" y="88"/>
                  </a:cubicBezTo>
                  <a:cubicBezTo>
                    <a:pt x="247" y="88"/>
                    <a:pt x="247" y="85"/>
                    <a:pt x="256" y="85"/>
                  </a:cubicBezTo>
                  <a:cubicBezTo>
                    <a:pt x="257" y="85"/>
                    <a:pt x="258" y="85"/>
                    <a:pt x="259" y="85"/>
                  </a:cubicBezTo>
                  <a:cubicBezTo>
                    <a:pt x="261" y="84"/>
                    <a:pt x="262" y="80"/>
                    <a:pt x="265" y="82"/>
                  </a:cubicBezTo>
                  <a:cubicBezTo>
                    <a:pt x="265" y="84"/>
                    <a:pt x="262" y="84"/>
                    <a:pt x="260" y="85"/>
                  </a:cubicBezTo>
                  <a:cubicBezTo>
                    <a:pt x="264" y="86"/>
                    <a:pt x="266" y="87"/>
                    <a:pt x="271" y="88"/>
                  </a:cubicBezTo>
                  <a:cubicBezTo>
                    <a:pt x="271" y="87"/>
                    <a:pt x="272" y="87"/>
                    <a:pt x="273" y="87"/>
                  </a:cubicBezTo>
                  <a:cubicBezTo>
                    <a:pt x="273" y="87"/>
                    <a:pt x="273" y="88"/>
                    <a:pt x="273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83" y="88"/>
                    <a:pt x="283" y="85"/>
                    <a:pt x="292" y="85"/>
                  </a:cubicBezTo>
                  <a:cubicBezTo>
                    <a:pt x="301" y="85"/>
                    <a:pt x="302" y="88"/>
                    <a:pt x="311" y="88"/>
                  </a:cubicBezTo>
                  <a:cubicBezTo>
                    <a:pt x="318" y="88"/>
                    <a:pt x="320" y="86"/>
                    <a:pt x="324" y="85"/>
                  </a:cubicBezTo>
                  <a:cubicBezTo>
                    <a:pt x="324" y="85"/>
                    <a:pt x="325" y="85"/>
                    <a:pt x="325" y="84"/>
                  </a:cubicBezTo>
                  <a:cubicBezTo>
                    <a:pt x="325" y="84"/>
                    <a:pt x="325" y="84"/>
                    <a:pt x="325" y="85"/>
                  </a:cubicBezTo>
                  <a:cubicBezTo>
                    <a:pt x="327" y="85"/>
                    <a:pt x="328" y="85"/>
                    <a:pt x="329" y="85"/>
                  </a:cubicBezTo>
                  <a:cubicBezTo>
                    <a:pt x="338" y="85"/>
                    <a:pt x="338" y="88"/>
                    <a:pt x="347" y="88"/>
                  </a:cubicBezTo>
                  <a:cubicBezTo>
                    <a:pt x="356" y="88"/>
                    <a:pt x="356" y="85"/>
                    <a:pt x="365" y="85"/>
                  </a:cubicBezTo>
                  <a:cubicBezTo>
                    <a:pt x="374" y="85"/>
                    <a:pt x="374" y="88"/>
                    <a:pt x="383" y="88"/>
                  </a:cubicBezTo>
                  <a:cubicBezTo>
                    <a:pt x="392" y="88"/>
                    <a:pt x="392" y="85"/>
                    <a:pt x="401" y="85"/>
                  </a:cubicBezTo>
                  <a:cubicBezTo>
                    <a:pt x="403" y="85"/>
                    <a:pt x="404" y="85"/>
                    <a:pt x="405" y="85"/>
                  </a:cubicBezTo>
                  <a:cubicBezTo>
                    <a:pt x="407" y="84"/>
                    <a:pt x="408" y="80"/>
                    <a:pt x="411" y="82"/>
                  </a:cubicBezTo>
                  <a:cubicBezTo>
                    <a:pt x="410" y="84"/>
                    <a:pt x="408" y="84"/>
                    <a:pt x="406" y="85"/>
                  </a:cubicBezTo>
                  <a:cubicBezTo>
                    <a:pt x="410" y="86"/>
                    <a:pt x="412" y="87"/>
                    <a:pt x="417" y="88"/>
                  </a:cubicBezTo>
                  <a:cubicBezTo>
                    <a:pt x="417" y="87"/>
                    <a:pt x="418" y="87"/>
                    <a:pt x="419" y="87"/>
                  </a:cubicBezTo>
                  <a:cubicBezTo>
                    <a:pt x="419" y="87"/>
                    <a:pt x="419" y="88"/>
                    <a:pt x="418" y="88"/>
                  </a:cubicBezTo>
                  <a:cubicBezTo>
                    <a:pt x="420" y="88"/>
                    <a:pt x="420" y="88"/>
                    <a:pt x="420" y="88"/>
                  </a:cubicBezTo>
                  <a:cubicBezTo>
                    <a:pt x="429" y="88"/>
                    <a:pt x="429" y="85"/>
                    <a:pt x="438" y="85"/>
                  </a:cubicBezTo>
                  <a:cubicBezTo>
                    <a:pt x="447" y="85"/>
                    <a:pt x="448" y="88"/>
                    <a:pt x="457" y="88"/>
                  </a:cubicBezTo>
                  <a:cubicBezTo>
                    <a:pt x="464" y="88"/>
                    <a:pt x="466" y="86"/>
                    <a:pt x="470" y="85"/>
                  </a:cubicBezTo>
                  <a:cubicBezTo>
                    <a:pt x="470" y="85"/>
                    <a:pt x="471" y="85"/>
                    <a:pt x="471" y="84"/>
                  </a:cubicBezTo>
                  <a:cubicBezTo>
                    <a:pt x="471" y="84"/>
                    <a:pt x="471" y="84"/>
                    <a:pt x="471" y="85"/>
                  </a:cubicBezTo>
                  <a:cubicBezTo>
                    <a:pt x="472" y="85"/>
                    <a:pt x="474" y="85"/>
                    <a:pt x="475" y="85"/>
                  </a:cubicBezTo>
                  <a:cubicBezTo>
                    <a:pt x="484" y="85"/>
                    <a:pt x="484" y="88"/>
                    <a:pt x="493" y="88"/>
                  </a:cubicBezTo>
                  <a:cubicBezTo>
                    <a:pt x="502" y="88"/>
                    <a:pt x="502" y="85"/>
                    <a:pt x="511" y="85"/>
                  </a:cubicBezTo>
                  <a:cubicBezTo>
                    <a:pt x="520" y="85"/>
                    <a:pt x="520" y="88"/>
                    <a:pt x="529" y="88"/>
                  </a:cubicBezTo>
                  <a:cubicBezTo>
                    <a:pt x="538" y="88"/>
                    <a:pt x="538" y="85"/>
                    <a:pt x="547" y="85"/>
                  </a:cubicBezTo>
                  <a:cubicBezTo>
                    <a:pt x="549" y="85"/>
                    <a:pt x="550" y="85"/>
                    <a:pt x="551" y="85"/>
                  </a:cubicBezTo>
                  <a:cubicBezTo>
                    <a:pt x="553" y="84"/>
                    <a:pt x="554" y="80"/>
                    <a:pt x="556" y="82"/>
                  </a:cubicBezTo>
                  <a:cubicBezTo>
                    <a:pt x="556" y="84"/>
                    <a:pt x="554" y="84"/>
                    <a:pt x="552" y="85"/>
                  </a:cubicBezTo>
                  <a:cubicBezTo>
                    <a:pt x="556" y="86"/>
                    <a:pt x="558" y="87"/>
                    <a:pt x="563" y="88"/>
                  </a:cubicBezTo>
                  <a:cubicBezTo>
                    <a:pt x="563" y="87"/>
                    <a:pt x="564" y="87"/>
                    <a:pt x="565" y="87"/>
                  </a:cubicBezTo>
                  <a:cubicBezTo>
                    <a:pt x="565" y="87"/>
                    <a:pt x="565" y="88"/>
                    <a:pt x="564" y="88"/>
                  </a:cubicBezTo>
                  <a:cubicBezTo>
                    <a:pt x="565" y="88"/>
                    <a:pt x="565" y="88"/>
                    <a:pt x="565" y="88"/>
                  </a:cubicBezTo>
                  <a:cubicBezTo>
                    <a:pt x="574" y="88"/>
                    <a:pt x="574" y="85"/>
                    <a:pt x="583" y="85"/>
                  </a:cubicBezTo>
                  <a:cubicBezTo>
                    <a:pt x="592" y="85"/>
                    <a:pt x="594" y="88"/>
                    <a:pt x="603" y="88"/>
                  </a:cubicBezTo>
                  <a:cubicBezTo>
                    <a:pt x="610" y="88"/>
                    <a:pt x="612" y="86"/>
                    <a:pt x="616" y="85"/>
                  </a:cubicBezTo>
                  <a:cubicBezTo>
                    <a:pt x="616" y="85"/>
                    <a:pt x="616" y="85"/>
                    <a:pt x="616" y="84"/>
                  </a:cubicBezTo>
                  <a:cubicBezTo>
                    <a:pt x="617" y="84"/>
                    <a:pt x="617" y="84"/>
                    <a:pt x="617" y="85"/>
                  </a:cubicBezTo>
                  <a:cubicBezTo>
                    <a:pt x="618" y="85"/>
                    <a:pt x="620" y="85"/>
                    <a:pt x="621" y="85"/>
                  </a:cubicBezTo>
                  <a:cubicBezTo>
                    <a:pt x="630" y="85"/>
                    <a:pt x="630" y="88"/>
                    <a:pt x="639" y="88"/>
                  </a:cubicBezTo>
                  <a:cubicBezTo>
                    <a:pt x="648" y="88"/>
                    <a:pt x="648" y="85"/>
                    <a:pt x="657" y="85"/>
                  </a:cubicBezTo>
                  <a:cubicBezTo>
                    <a:pt x="666" y="85"/>
                    <a:pt x="666" y="88"/>
                    <a:pt x="675" y="88"/>
                  </a:cubicBezTo>
                  <a:cubicBezTo>
                    <a:pt x="684" y="88"/>
                    <a:pt x="684" y="85"/>
                    <a:pt x="693" y="85"/>
                  </a:cubicBezTo>
                  <a:cubicBezTo>
                    <a:pt x="695" y="85"/>
                    <a:pt x="696" y="85"/>
                    <a:pt x="697" y="85"/>
                  </a:cubicBezTo>
                  <a:cubicBezTo>
                    <a:pt x="699" y="84"/>
                    <a:pt x="700" y="80"/>
                    <a:pt x="702" y="82"/>
                  </a:cubicBezTo>
                  <a:cubicBezTo>
                    <a:pt x="702" y="84"/>
                    <a:pt x="700" y="84"/>
                    <a:pt x="697" y="85"/>
                  </a:cubicBezTo>
                  <a:cubicBezTo>
                    <a:pt x="702" y="86"/>
                    <a:pt x="703" y="87"/>
                    <a:pt x="708" y="88"/>
                  </a:cubicBezTo>
                  <a:cubicBezTo>
                    <a:pt x="709" y="87"/>
                    <a:pt x="710" y="87"/>
                    <a:pt x="711" y="87"/>
                  </a:cubicBezTo>
                  <a:cubicBezTo>
                    <a:pt x="711" y="87"/>
                    <a:pt x="710" y="88"/>
                    <a:pt x="710" y="88"/>
                  </a:cubicBezTo>
                  <a:cubicBezTo>
                    <a:pt x="711" y="88"/>
                    <a:pt x="711" y="88"/>
                    <a:pt x="711" y="88"/>
                  </a:cubicBezTo>
                  <a:cubicBezTo>
                    <a:pt x="720" y="88"/>
                    <a:pt x="720" y="85"/>
                    <a:pt x="729" y="85"/>
                  </a:cubicBezTo>
                  <a:cubicBezTo>
                    <a:pt x="738" y="85"/>
                    <a:pt x="740" y="88"/>
                    <a:pt x="749" y="88"/>
                  </a:cubicBezTo>
                  <a:cubicBezTo>
                    <a:pt x="756" y="88"/>
                    <a:pt x="757" y="86"/>
                    <a:pt x="762" y="85"/>
                  </a:cubicBezTo>
                  <a:cubicBezTo>
                    <a:pt x="762" y="85"/>
                    <a:pt x="762" y="85"/>
                    <a:pt x="762" y="84"/>
                  </a:cubicBezTo>
                  <a:cubicBezTo>
                    <a:pt x="763" y="84"/>
                    <a:pt x="763" y="84"/>
                    <a:pt x="763" y="85"/>
                  </a:cubicBezTo>
                  <a:cubicBezTo>
                    <a:pt x="764" y="85"/>
                    <a:pt x="765" y="85"/>
                    <a:pt x="767" y="85"/>
                  </a:cubicBezTo>
                  <a:cubicBezTo>
                    <a:pt x="776" y="85"/>
                    <a:pt x="776" y="88"/>
                    <a:pt x="785" y="88"/>
                  </a:cubicBezTo>
                  <a:cubicBezTo>
                    <a:pt x="794" y="88"/>
                    <a:pt x="794" y="85"/>
                    <a:pt x="803" y="85"/>
                  </a:cubicBezTo>
                  <a:cubicBezTo>
                    <a:pt x="812" y="85"/>
                    <a:pt x="812" y="88"/>
                    <a:pt x="821" y="88"/>
                  </a:cubicBezTo>
                  <a:cubicBezTo>
                    <a:pt x="830" y="88"/>
                    <a:pt x="830" y="85"/>
                    <a:pt x="839" y="85"/>
                  </a:cubicBezTo>
                  <a:cubicBezTo>
                    <a:pt x="841" y="85"/>
                    <a:pt x="842" y="85"/>
                    <a:pt x="843" y="85"/>
                  </a:cubicBezTo>
                  <a:cubicBezTo>
                    <a:pt x="845" y="84"/>
                    <a:pt x="846" y="80"/>
                    <a:pt x="848" y="82"/>
                  </a:cubicBezTo>
                  <a:cubicBezTo>
                    <a:pt x="848" y="84"/>
                    <a:pt x="845" y="84"/>
                    <a:pt x="843" y="85"/>
                  </a:cubicBezTo>
                  <a:cubicBezTo>
                    <a:pt x="848" y="86"/>
                    <a:pt x="849" y="87"/>
                    <a:pt x="854" y="88"/>
                  </a:cubicBezTo>
                  <a:cubicBezTo>
                    <a:pt x="855" y="87"/>
                    <a:pt x="856" y="87"/>
                    <a:pt x="856" y="87"/>
                  </a:cubicBezTo>
                  <a:cubicBezTo>
                    <a:pt x="856" y="87"/>
                    <a:pt x="856" y="88"/>
                    <a:pt x="856" y="88"/>
                  </a:cubicBezTo>
                  <a:cubicBezTo>
                    <a:pt x="857" y="88"/>
                    <a:pt x="857" y="88"/>
                    <a:pt x="857" y="88"/>
                  </a:cubicBezTo>
                  <a:cubicBezTo>
                    <a:pt x="866" y="88"/>
                    <a:pt x="866" y="85"/>
                    <a:pt x="875" y="85"/>
                  </a:cubicBezTo>
                  <a:cubicBezTo>
                    <a:pt x="884" y="85"/>
                    <a:pt x="886" y="88"/>
                    <a:pt x="895" y="88"/>
                  </a:cubicBezTo>
                  <a:cubicBezTo>
                    <a:pt x="902" y="88"/>
                    <a:pt x="903" y="86"/>
                    <a:pt x="908" y="85"/>
                  </a:cubicBezTo>
                  <a:cubicBezTo>
                    <a:pt x="908" y="85"/>
                    <a:pt x="908" y="85"/>
                    <a:pt x="908" y="84"/>
                  </a:cubicBezTo>
                  <a:cubicBezTo>
                    <a:pt x="909" y="84"/>
                    <a:pt x="909" y="84"/>
                    <a:pt x="909" y="85"/>
                  </a:cubicBezTo>
                  <a:cubicBezTo>
                    <a:pt x="910" y="85"/>
                    <a:pt x="911" y="85"/>
                    <a:pt x="913" y="85"/>
                  </a:cubicBezTo>
                  <a:cubicBezTo>
                    <a:pt x="922" y="85"/>
                    <a:pt x="922" y="88"/>
                    <a:pt x="931" y="88"/>
                  </a:cubicBezTo>
                  <a:cubicBezTo>
                    <a:pt x="940" y="88"/>
                    <a:pt x="940" y="85"/>
                    <a:pt x="949" y="85"/>
                  </a:cubicBezTo>
                  <a:cubicBezTo>
                    <a:pt x="958" y="85"/>
                    <a:pt x="958" y="88"/>
                    <a:pt x="967" y="88"/>
                  </a:cubicBezTo>
                  <a:cubicBezTo>
                    <a:pt x="976" y="88"/>
                    <a:pt x="976" y="85"/>
                    <a:pt x="985" y="85"/>
                  </a:cubicBezTo>
                  <a:cubicBezTo>
                    <a:pt x="986" y="85"/>
                    <a:pt x="988" y="85"/>
                    <a:pt x="989" y="85"/>
                  </a:cubicBezTo>
                  <a:cubicBezTo>
                    <a:pt x="990" y="84"/>
                    <a:pt x="992" y="80"/>
                    <a:pt x="994" y="82"/>
                  </a:cubicBezTo>
                  <a:cubicBezTo>
                    <a:pt x="994" y="84"/>
                    <a:pt x="991" y="84"/>
                    <a:pt x="989" y="85"/>
                  </a:cubicBezTo>
                  <a:cubicBezTo>
                    <a:pt x="993" y="86"/>
                    <a:pt x="995" y="87"/>
                    <a:pt x="1000" y="88"/>
                  </a:cubicBezTo>
                  <a:cubicBezTo>
                    <a:pt x="1001" y="87"/>
                    <a:pt x="1002" y="87"/>
                    <a:pt x="1002" y="87"/>
                  </a:cubicBezTo>
                  <a:cubicBezTo>
                    <a:pt x="1002" y="87"/>
                    <a:pt x="1002" y="88"/>
                    <a:pt x="1002" y="88"/>
                  </a:cubicBezTo>
                  <a:cubicBezTo>
                    <a:pt x="1003" y="88"/>
                    <a:pt x="1003" y="88"/>
                    <a:pt x="1003" y="88"/>
                  </a:cubicBezTo>
                  <a:cubicBezTo>
                    <a:pt x="1012" y="88"/>
                    <a:pt x="1012" y="85"/>
                    <a:pt x="1021" y="85"/>
                  </a:cubicBezTo>
                  <a:cubicBezTo>
                    <a:pt x="1030" y="85"/>
                    <a:pt x="1032" y="88"/>
                    <a:pt x="1041" y="88"/>
                  </a:cubicBezTo>
                  <a:cubicBezTo>
                    <a:pt x="1047" y="88"/>
                    <a:pt x="1049" y="86"/>
                    <a:pt x="1053" y="85"/>
                  </a:cubicBezTo>
                  <a:cubicBezTo>
                    <a:pt x="1054" y="85"/>
                    <a:pt x="1054" y="85"/>
                    <a:pt x="1054" y="84"/>
                  </a:cubicBezTo>
                  <a:cubicBezTo>
                    <a:pt x="1054" y="84"/>
                    <a:pt x="1055" y="84"/>
                    <a:pt x="1055" y="85"/>
                  </a:cubicBezTo>
                  <a:cubicBezTo>
                    <a:pt x="1056" y="85"/>
                    <a:pt x="1057" y="85"/>
                    <a:pt x="1059" y="85"/>
                  </a:cubicBezTo>
                  <a:cubicBezTo>
                    <a:pt x="1068" y="85"/>
                    <a:pt x="1068" y="88"/>
                    <a:pt x="1077" y="88"/>
                  </a:cubicBezTo>
                  <a:cubicBezTo>
                    <a:pt x="1086" y="88"/>
                    <a:pt x="1086" y="85"/>
                    <a:pt x="1095" y="85"/>
                  </a:cubicBezTo>
                  <a:cubicBezTo>
                    <a:pt x="1104" y="85"/>
                    <a:pt x="1104" y="88"/>
                    <a:pt x="1113" y="88"/>
                  </a:cubicBezTo>
                  <a:cubicBezTo>
                    <a:pt x="1122" y="88"/>
                    <a:pt x="1122" y="85"/>
                    <a:pt x="1131" y="85"/>
                  </a:cubicBezTo>
                  <a:cubicBezTo>
                    <a:pt x="1132" y="85"/>
                    <a:pt x="1133" y="85"/>
                    <a:pt x="1134" y="85"/>
                  </a:cubicBezTo>
                  <a:cubicBezTo>
                    <a:pt x="1136" y="84"/>
                    <a:pt x="1137" y="80"/>
                    <a:pt x="1140" y="82"/>
                  </a:cubicBezTo>
                  <a:cubicBezTo>
                    <a:pt x="1140" y="84"/>
                    <a:pt x="1137" y="84"/>
                    <a:pt x="1135" y="85"/>
                  </a:cubicBezTo>
                  <a:cubicBezTo>
                    <a:pt x="1139" y="86"/>
                    <a:pt x="1141" y="87"/>
                    <a:pt x="1146" y="88"/>
                  </a:cubicBezTo>
                  <a:cubicBezTo>
                    <a:pt x="1146" y="87"/>
                    <a:pt x="1147" y="87"/>
                    <a:pt x="1148" y="87"/>
                  </a:cubicBezTo>
                  <a:cubicBezTo>
                    <a:pt x="1148" y="87"/>
                    <a:pt x="1148" y="88"/>
                    <a:pt x="1148" y="88"/>
                  </a:cubicBezTo>
                  <a:cubicBezTo>
                    <a:pt x="1149" y="88"/>
                    <a:pt x="1149" y="88"/>
                    <a:pt x="1149" y="88"/>
                  </a:cubicBezTo>
                  <a:cubicBezTo>
                    <a:pt x="1158" y="88"/>
                    <a:pt x="1158" y="85"/>
                    <a:pt x="1167" y="85"/>
                  </a:cubicBezTo>
                  <a:cubicBezTo>
                    <a:pt x="1176" y="85"/>
                    <a:pt x="1177" y="88"/>
                    <a:pt x="1186" y="88"/>
                  </a:cubicBezTo>
                  <a:cubicBezTo>
                    <a:pt x="1193" y="88"/>
                    <a:pt x="1195" y="86"/>
                    <a:pt x="1199" y="85"/>
                  </a:cubicBezTo>
                  <a:cubicBezTo>
                    <a:pt x="1199" y="85"/>
                    <a:pt x="1200" y="85"/>
                    <a:pt x="1200" y="84"/>
                  </a:cubicBezTo>
                  <a:cubicBezTo>
                    <a:pt x="1200" y="84"/>
                    <a:pt x="1200" y="84"/>
                    <a:pt x="1200" y="85"/>
                  </a:cubicBezTo>
                  <a:cubicBezTo>
                    <a:pt x="1202" y="85"/>
                    <a:pt x="1203" y="85"/>
                    <a:pt x="1204" y="85"/>
                  </a:cubicBezTo>
                  <a:cubicBezTo>
                    <a:pt x="1214" y="85"/>
                    <a:pt x="1214" y="88"/>
                    <a:pt x="1223" y="88"/>
                  </a:cubicBezTo>
                  <a:cubicBezTo>
                    <a:pt x="1232" y="88"/>
                    <a:pt x="1232" y="85"/>
                    <a:pt x="1241" y="85"/>
                  </a:cubicBezTo>
                  <a:cubicBezTo>
                    <a:pt x="1250" y="85"/>
                    <a:pt x="1250" y="88"/>
                    <a:pt x="1259" y="88"/>
                  </a:cubicBezTo>
                  <a:cubicBezTo>
                    <a:pt x="1268" y="88"/>
                    <a:pt x="1268" y="85"/>
                    <a:pt x="1277" y="85"/>
                  </a:cubicBezTo>
                  <a:cubicBezTo>
                    <a:pt x="1278" y="85"/>
                    <a:pt x="1279" y="85"/>
                    <a:pt x="1280" y="85"/>
                  </a:cubicBezTo>
                  <a:cubicBezTo>
                    <a:pt x="1282" y="84"/>
                    <a:pt x="1283" y="80"/>
                    <a:pt x="1286" y="82"/>
                  </a:cubicBezTo>
                  <a:cubicBezTo>
                    <a:pt x="1285" y="84"/>
                    <a:pt x="1283" y="84"/>
                    <a:pt x="1281" y="85"/>
                  </a:cubicBezTo>
                  <a:cubicBezTo>
                    <a:pt x="1285" y="86"/>
                    <a:pt x="1287" y="87"/>
                    <a:pt x="1292" y="88"/>
                  </a:cubicBezTo>
                  <a:cubicBezTo>
                    <a:pt x="1292" y="87"/>
                    <a:pt x="1293" y="87"/>
                    <a:pt x="1294" y="87"/>
                  </a:cubicBezTo>
                  <a:cubicBezTo>
                    <a:pt x="1294" y="87"/>
                    <a:pt x="1294" y="88"/>
                    <a:pt x="1293" y="88"/>
                  </a:cubicBezTo>
                  <a:cubicBezTo>
                    <a:pt x="1295" y="88"/>
                    <a:pt x="1295" y="88"/>
                    <a:pt x="1295" y="88"/>
                  </a:cubicBezTo>
                  <a:cubicBezTo>
                    <a:pt x="1304" y="88"/>
                    <a:pt x="1304" y="85"/>
                    <a:pt x="1313" y="85"/>
                  </a:cubicBezTo>
                  <a:cubicBezTo>
                    <a:pt x="1322" y="85"/>
                    <a:pt x="1323" y="88"/>
                    <a:pt x="1332" y="88"/>
                  </a:cubicBezTo>
                  <a:cubicBezTo>
                    <a:pt x="1339" y="88"/>
                    <a:pt x="1341" y="86"/>
                    <a:pt x="1345" y="85"/>
                  </a:cubicBezTo>
                  <a:cubicBezTo>
                    <a:pt x="1345" y="85"/>
                    <a:pt x="1346" y="85"/>
                    <a:pt x="1346" y="84"/>
                  </a:cubicBezTo>
                  <a:cubicBezTo>
                    <a:pt x="1346" y="84"/>
                    <a:pt x="1346" y="84"/>
                    <a:pt x="1346" y="85"/>
                  </a:cubicBezTo>
                  <a:cubicBezTo>
                    <a:pt x="1347" y="85"/>
                    <a:pt x="1349" y="85"/>
                    <a:pt x="1350" y="85"/>
                  </a:cubicBezTo>
                  <a:cubicBezTo>
                    <a:pt x="1359" y="85"/>
                    <a:pt x="1359" y="88"/>
                    <a:pt x="1368" y="88"/>
                  </a:cubicBezTo>
                  <a:cubicBezTo>
                    <a:pt x="1377" y="88"/>
                    <a:pt x="1377" y="85"/>
                    <a:pt x="1386" y="85"/>
                  </a:cubicBezTo>
                  <a:cubicBezTo>
                    <a:pt x="1395" y="85"/>
                    <a:pt x="1395" y="88"/>
                    <a:pt x="1404" y="88"/>
                  </a:cubicBezTo>
                  <a:cubicBezTo>
                    <a:pt x="1413" y="88"/>
                    <a:pt x="1413" y="85"/>
                    <a:pt x="1422" y="85"/>
                  </a:cubicBezTo>
                  <a:cubicBezTo>
                    <a:pt x="1424" y="85"/>
                    <a:pt x="1425" y="85"/>
                    <a:pt x="1426" y="85"/>
                  </a:cubicBezTo>
                  <a:cubicBezTo>
                    <a:pt x="1428" y="84"/>
                    <a:pt x="1429" y="80"/>
                    <a:pt x="1431" y="82"/>
                  </a:cubicBezTo>
                  <a:cubicBezTo>
                    <a:pt x="1431" y="84"/>
                    <a:pt x="1429" y="84"/>
                    <a:pt x="1427" y="85"/>
                  </a:cubicBezTo>
                  <a:cubicBezTo>
                    <a:pt x="1431" y="86"/>
                    <a:pt x="1433" y="87"/>
                    <a:pt x="1438" y="88"/>
                  </a:cubicBezTo>
                  <a:cubicBezTo>
                    <a:pt x="1438" y="87"/>
                    <a:pt x="1439" y="87"/>
                    <a:pt x="1440" y="87"/>
                  </a:cubicBezTo>
                  <a:cubicBezTo>
                    <a:pt x="1440" y="87"/>
                    <a:pt x="1440" y="88"/>
                    <a:pt x="1439" y="88"/>
                  </a:cubicBezTo>
                  <a:cubicBezTo>
                    <a:pt x="1440" y="88"/>
                    <a:pt x="1440" y="88"/>
                    <a:pt x="1440" y="88"/>
                  </a:cubicBezTo>
                  <a:cubicBezTo>
                    <a:pt x="1449" y="88"/>
                    <a:pt x="1449" y="85"/>
                    <a:pt x="1458" y="85"/>
                  </a:cubicBezTo>
                  <a:cubicBezTo>
                    <a:pt x="1467" y="85"/>
                    <a:pt x="1469" y="88"/>
                    <a:pt x="1478" y="88"/>
                  </a:cubicBezTo>
                  <a:cubicBezTo>
                    <a:pt x="1485" y="88"/>
                    <a:pt x="1487" y="86"/>
                    <a:pt x="1491" y="85"/>
                  </a:cubicBezTo>
                  <a:cubicBezTo>
                    <a:pt x="1491" y="85"/>
                    <a:pt x="1491" y="85"/>
                    <a:pt x="1491" y="84"/>
                  </a:cubicBezTo>
                  <a:cubicBezTo>
                    <a:pt x="1492" y="84"/>
                    <a:pt x="1492" y="84"/>
                    <a:pt x="1492" y="85"/>
                  </a:cubicBezTo>
                  <a:cubicBezTo>
                    <a:pt x="1493" y="85"/>
                    <a:pt x="1495" y="85"/>
                    <a:pt x="1496" y="85"/>
                  </a:cubicBezTo>
                  <a:cubicBezTo>
                    <a:pt x="1505" y="85"/>
                    <a:pt x="1505" y="88"/>
                    <a:pt x="1514" y="88"/>
                  </a:cubicBezTo>
                  <a:cubicBezTo>
                    <a:pt x="1523" y="88"/>
                    <a:pt x="1523" y="85"/>
                    <a:pt x="1532" y="85"/>
                  </a:cubicBezTo>
                  <a:cubicBezTo>
                    <a:pt x="1541" y="85"/>
                    <a:pt x="1541" y="88"/>
                    <a:pt x="1550" y="88"/>
                  </a:cubicBezTo>
                  <a:cubicBezTo>
                    <a:pt x="1559" y="88"/>
                    <a:pt x="1559" y="85"/>
                    <a:pt x="1568" y="85"/>
                  </a:cubicBezTo>
                  <a:cubicBezTo>
                    <a:pt x="1570" y="85"/>
                    <a:pt x="1571" y="85"/>
                    <a:pt x="1572" y="85"/>
                  </a:cubicBezTo>
                  <a:cubicBezTo>
                    <a:pt x="1574" y="84"/>
                    <a:pt x="1575" y="80"/>
                    <a:pt x="1577" y="82"/>
                  </a:cubicBezTo>
                  <a:cubicBezTo>
                    <a:pt x="1577" y="84"/>
                    <a:pt x="1575" y="84"/>
                    <a:pt x="1572" y="85"/>
                  </a:cubicBezTo>
                  <a:cubicBezTo>
                    <a:pt x="1577" y="86"/>
                    <a:pt x="1578" y="87"/>
                    <a:pt x="1584" y="88"/>
                  </a:cubicBezTo>
                  <a:cubicBezTo>
                    <a:pt x="1584" y="87"/>
                    <a:pt x="1585" y="87"/>
                    <a:pt x="1586" y="87"/>
                  </a:cubicBezTo>
                  <a:cubicBezTo>
                    <a:pt x="1586" y="87"/>
                    <a:pt x="1585" y="88"/>
                    <a:pt x="1585" y="88"/>
                  </a:cubicBezTo>
                  <a:cubicBezTo>
                    <a:pt x="1586" y="88"/>
                    <a:pt x="1586" y="88"/>
                    <a:pt x="1586" y="88"/>
                  </a:cubicBezTo>
                  <a:cubicBezTo>
                    <a:pt x="1595" y="88"/>
                    <a:pt x="1595" y="85"/>
                    <a:pt x="1604" y="85"/>
                  </a:cubicBezTo>
                  <a:cubicBezTo>
                    <a:pt x="1613" y="85"/>
                    <a:pt x="1615" y="88"/>
                    <a:pt x="1624" y="88"/>
                  </a:cubicBezTo>
                  <a:cubicBezTo>
                    <a:pt x="1631" y="88"/>
                    <a:pt x="1632" y="86"/>
                    <a:pt x="1637" y="85"/>
                  </a:cubicBezTo>
                  <a:cubicBezTo>
                    <a:pt x="1637" y="85"/>
                    <a:pt x="1637" y="85"/>
                    <a:pt x="1637" y="84"/>
                  </a:cubicBezTo>
                  <a:cubicBezTo>
                    <a:pt x="1638" y="84"/>
                    <a:pt x="1638" y="84"/>
                    <a:pt x="1638" y="85"/>
                  </a:cubicBezTo>
                  <a:cubicBezTo>
                    <a:pt x="1639" y="85"/>
                    <a:pt x="1640" y="85"/>
                    <a:pt x="1642" y="85"/>
                  </a:cubicBezTo>
                  <a:cubicBezTo>
                    <a:pt x="1651" y="85"/>
                    <a:pt x="1651" y="88"/>
                    <a:pt x="1660" y="88"/>
                  </a:cubicBezTo>
                  <a:cubicBezTo>
                    <a:pt x="1669" y="88"/>
                    <a:pt x="1669" y="85"/>
                    <a:pt x="1678" y="85"/>
                  </a:cubicBezTo>
                  <a:cubicBezTo>
                    <a:pt x="1687" y="85"/>
                    <a:pt x="1687" y="88"/>
                    <a:pt x="1696" y="88"/>
                  </a:cubicBezTo>
                  <a:cubicBezTo>
                    <a:pt x="1705" y="88"/>
                    <a:pt x="1705" y="85"/>
                    <a:pt x="1714" y="85"/>
                  </a:cubicBezTo>
                  <a:cubicBezTo>
                    <a:pt x="1716" y="85"/>
                    <a:pt x="1717" y="85"/>
                    <a:pt x="1718" y="85"/>
                  </a:cubicBezTo>
                  <a:cubicBezTo>
                    <a:pt x="1720" y="84"/>
                    <a:pt x="1721" y="80"/>
                    <a:pt x="1723" y="82"/>
                  </a:cubicBezTo>
                  <a:cubicBezTo>
                    <a:pt x="1723" y="84"/>
                    <a:pt x="1720" y="84"/>
                    <a:pt x="1718" y="85"/>
                  </a:cubicBezTo>
                  <a:cubicBezTo>
                    <a:pt x="1723" y="86"/>
                    <a:pt x="1724" y="87"/>
                    <a:pt x="1729" y="88"/>
                  </a:cubicBezTo>
                  <a:cubicBezTo>
                    <a:pt x="1730" y="87"/>
                    <a:pt x="1731" y="87"/>
                    <a:pt x="1732" y="87"/>
                  </a:cubicBezTo>
                  <a:cubicBezTo>
                    <a:pt x="1731" y="87"/>
                    <a:pt x="1731" y="88"/>
                    <a:pt x="1731" y="88"/>
                  </a:cubicBezTo>
                  <a:cubicBezTo>
                    <a:pt x="1732" y="88"/>
                    <a:pt x="1732" y="88"/>
                    <a:pt x="1732" y="88"/>
                  </a:cubicBezTo>
                  <a:cubicBezTo>
                    <a:pt x="1741" y="88"/>
                    <a:pt x="1741" y="85"/>
                    <a:pt x="1750" y="85"/>
                  </a:cubicBezTo>
                  <a:cubicBezTo>
                    <a:pt x="1759" y="85"/>
                    <a:pt x="1761" y="88"/>
                    <a:pt x="1770" y="88"/>
                  </a:cubicBezTo>
                  <a:cubicBezTo>
                    <a:pt x="1777" y="88"/>
                    <a:pt x="1778" y="86"/>
                    <a:pt x="1783" y="85"/>
                  </a:cubicBezTo>
                  <a:cubicBezTo>
                    <a:pt x="1783" y="85"/>
                    <a:pt x="1783" y="85"/>
                    <a:pt x="1783" y="84"/>
                  </a:cubicBezTo>
                  <a:cubicBezTo>
                    <a:pt x="1784" y="84"/>
                    <a:pt x="1784" y="84"/>
                    <a:pt x="1784" y="85"/>
                  </a:cubicBezTo>
                  <a:cubicBezTo>
                    <a:pt x="1785" y="85"/>
                    <a:pt x="1786" y="85"/>
                    <a:pt x="1788" y="85"/>
                  </a:cubicBezTo>
                  <a:cubicBezTo>
                    <a:pt x="1797" y="85"/>
                    <a:pt x="1797" y="88"/>
                    <a:pt x="1806" y="88"/>
                  </a:cubicBezTo>
                  <a:cubicBezTo>
                    <a:pt x="1815" y="88"/>
                    <a:pt x="1815" y="85"/>
                    <a:pt x="1824" y="85"/>
                  </a:cubicBezTo>
                  <a:cubicBezTo>
                    <a:pt x="1833" y="85"/>
                    <a:pt x="1833" y="88"/>
                    <a:pt x="1842" y="88"/>
                  </a:cubicBezTo>
                  <a:cubicBezTo>
                    <a:pt x="1851" y="88"/>
                    <a:pt x="1851" y="85"/>
                    <a:pt x="1860" y="85"/>
                  </a:cubicBezTo>
                  <a:cubicBezTo>
                    <a:pt x="1861" y="85"/>
                    <a:pt x="1863" y="85"/>
                    <a:pt x="1864" y="85"/>
                  </a:cubicBezTo>
                  <a:cubicBezTo>
                    <a:pt x="1865" y="84"/>
                    <a:pt x="1867" y="80"/>
                    <a:pt x="1869" y="82"/>
                  </a:cubicBezTo>
                  <a:cubicBezTo>
                    <a:pt x="1869" y="84"/>
                    <a:pt x="1866" y="84"/>
                    <a:pt x="1864" y="85"/>
                  </a:cubicBezTo>
                  <a:cubicBezTo>
                    <a:pt x="1868" y="86"/>
                    <a:pt x="1870" y="87"/>
                    <a:pt x="1875" y="88"/>
                  </a:cubicBezTo>
                  <a:cubicBezTo>
                    <a:pt x="1876" y="87"/>
                    <a:pt x="1877" y="87"/>
                    <a:pt x="1877" y="87"/>
                  </a:cubicBezTo>
                  <a:cubicBezTo>
                    <a:pt x="1877" y="87"/>
                    <a:pt x="1877" y="88"/>
                    <a:pt x="1877" y="88"/>
                  </a:cubicBezTo>
                  <a:cubicBezTo>
                    <a:pt x="1878" y="88"/>
                    <a:pt x="1878" y="88"/>
                    <a:pt x="1878" y="88"/>
                  </a:cubicBezTo>
                  <a:cubicBezTo>
                    <a:pt x="1887" y="88"/>
                    <a:pt x="1887" y="85"/>
                    <a:pt x="1896" y="85"/>
                  </a:cubicBezTo>
                  <a:cubicBezTo>
                    <a:pt x="1905" y="85"/>
                    <a:pt x="1907" y="88"/>
                    <a:pt x="1916" y="88"/>
                  </a:cubicBezTo>
                  <a:cubicBezTo>
                    <a:pt x="1923" y="88"/>
                    <a:pt x="1924" y="86"/>
                    <a:pt x="1928" y="85"/>
                  </a:cubicBezTo>
                  <a:cubicBezTo>
                    <a:pt x="1929" y="85"/>
                    <a:pt x="1929" y="85"/>
                    <a:pt x="1929" y="84"/>
                  </a:cubicBezTo>
                  <a:cubicBezTo>
                    <a:pt x="1929" y="84"/>
                    <a:pt x="1930" y="84"/>
                    <a:pt x="1930" y="85"/>
                  </a:cubicBezTo>
                  <a:cubicBezTo>
                    <a:pt x="1931" y="85"/>
                    <a:pt x="1932" y="85"/>
                    <a:pt x="1934" y="85"/>
                  </a:cubicBezTo>
                  <a:cubicBezTo>
                    <a:pt x="1943" y="85"/>
                    <a:pt x="1943" y="88"/>
                    <a:pt x="1952" y="88"/>
                  </a:cubicBezTo>
                  <a:cubicBezTo>
                    <a:pt x="1961" y="88"/>
                    <a:pt x="1961" y="85"/>
                    <a:pt x="1970" y="85"/>
                  </a:cubicBezTo>
                  <a:cubicBezTo>
                    <a:pt x="1979" y="85"/>
                    <a:pt x="1979" y="88"/>
                    <a:pt x="1988" y="88"/>
                  </a:cubicBezTo>
                  <a:cubicBezTo>
                    <a:pt x="1997" y="88"/>
                    <a:pt x="1997" y="85"/>
                    <a:pt x="2006" y="85"/>
                  </a:cubicBezTo>
                  <a:cubicBezTo>
                    <a:pt x="2007" y="85"/>
                    <a:pt x="2008" y="85"/>
                    <a:pt x="2010" y="85"/>
                  </a:cubicBezTo>
                  <a:cubicBezTo>
                    <a:pt x="2011" y="84"/>
                    <a:pt x="2012" y="80"/>
                    <a:pt x="2015" y="82"/>
                  </a:cubicBezTo>
                  <a:cubicBezTo>
                    <a:pt x="2015" y="84"/>
                    <a:pt x="2012" y="84"/>
                    <a:pt x="2010" y="85"/>
                  </a:cubicBezTo>
                  <a:cubicBezTo>
                    <a:pt x="2014" y="86"/>
                    <a:pt x="2016" y="87"/>
                    <a:pt x="2021" y="88"/>
                  </a:cubicBezTo>
                  <a:cubicBezTo>
                    <a:pt x="2021" y="87"/>
                    <a:pt x="2022" y="87"/>
                    <a:pt x="2023" y="87"/>
                  </a:cubicBezTo>
                  <a:cubicBezTo>
                    <a:pt x="2023" y="87"/>
                    <a:pt x="2023" y="88"/>
                    <a:pt x="2023" y="88"/>
                  </a:cubicBezTo>
                  <a:cubicBezTo>
                    <a:pt x="2024" y="88"/>
                    <a:pt x="2024" y="88"/>
                    <a:pt x="2024" y="88"/>
                  </a:cubicBezTo>
                  <a:cubicBezTo>
                    <a:pt x="2033" y="88"/>
                    <a:pt x="2033" y="85"/>
                    <a:pt x="2042" y="85"/>
                  </a:cubicBezTo>
                  <a:cubicBezTo>
                    <a:pt x="2051" y="85"/>
                    <a:pt x="2053" y="88"/>
                    <a:pt x="2062" y="88"/>
                  </a:cubicBezTo>
                  <a:cubicBezTo>
                    <a:pt x="2068" y="88"/>
                    <a:pt x="2070" y="86"/>
                    <a:pt x="2074" y="85"/>
                  </a:cubicBezTo>
                  <a:cubicBezTo>
                    <a:pt x="2074" y="85"/>
                    <a:pt x="2075" y="85"/>
                    <a:pt x="2075" y="84"/>
                  </a:cubicBezTo>
                  <a:cubicBezTo>
                    <a:pt x="2075" y="84"/>
                    <a:pt x="2076" y="84"/>
                    <a:pt x="2076" y="85"/>
                  </a:cubicBezTo>
                  <a:cubicBezTo>
                    <a:pt x="2077" y="85"/>
                    <a:pt x="2078" y="85"/>
                    <a:pt x="2080" y="85"/>
                  </a:cubicBezTo>
                  <a:cubicBezTo>
                    <a:pt x="2089" y="85"/>
                    <a:pt x="2089" y="88"/>
                    <a:pt x="2098" y="88"/>
                  </a:cubicBezTo>
                  <a:cubicBezTo>
                    <a:pt x="2107" y="88"/>
                    <a:pt x="2107" y="85"/>
                    <a:pt x="2116" y="85"/>
                  </a:cubicBezTo>
                  <a:cubicBezTo>
                    <a:pt x="2125" y="85"/>
                    <a:pt x="2125" y="88"/>
                    <a:pt x="2134" y="88"/>
                  </a:cubicBezTo>
                  <a:cubicBezTo>
                    <a:pt x="2143" y="88"/>
                    <a:pt x="2143" y="85"/>
                    <a:pt x="2152" y="85"/>
                  </a:cubicBezTo>
                  <a:cubicBezTo>
                    <a:pt x="2153" y="85"/>
                    <a:pt x="2154" y="85"/>
                    <a:pt x="2155" y="85"/>
                  </a:cubicBezTo>
                  <a:cubicBezTo>
                    <a:pt x="2157" y="84"/>
                    <a:pt x="2158" y="80"/>
                    <a:pt x="2161" y="82"/>
                  </a:cubicBezTo>
                  <a:cubicBezTo>
                    <a:pt x="2160" y="84"/>
                    <a:pt x="2158" y="84"/>
                    <a:pt x="2156" y="85"/>
                  </a:cubicBezTo>
                  <a:cubicBezTo>
                    <a:pt x="2160" y="86"/>
                    <a:pt x="2162" y="87"/>
                    <a:pt x="2167" y="88"/>
                  </a:cubicBezTo>
                  <a:cubicBezTo>
                    <a:pt x="2167" y="87"/>
                    <a:pt x="2168" y="87"/>
                    <a:pt x="2169" y="87"/>
                  </a:cubicBezTo>
                  <a:cubicBezTo>
                    <a:pt x="2169" y="87"/>
                    <a:pt x="2169" y="88"/>
                    <a:pt x="2168" y="88"/>
                  </a:cubicBezTo>
                  <a:cubicBezTo>
                    <a:pt x="2170" y="88"/>
                    <a:pt x="2170" y="88"/>
                    <a:pt x="2170" y="88"/>
                  </a:cubicBezTo>
                  <a:cubicBezTo>
                    <a:pt x="2179" y="88"/>
                    <a:pt x="2179" y="85"/>
                    <a:pt x="2188" y="85"/>
                  </a:cubicBezTo>
                  <a:cubicBezTo>
                    <a:pt x="2197" y="85"/>
                    <a:pt x="2198" y="88"/>
                    <a:pt x="2207" y="88"/>
                  </a:cubicBezTo>
                  <a:cubicBezTo>
                    <a:pt x="2214" y="88"/>
                    <a:pt x="2216" y="86"/>
                    <a:pt x="2220" y="85"/>
                  </a:cubicBezTo>
                  <a:cubicBezTo>
                    <a:pt x="2220" y="85"/>
                    <a:pt x="2221" y="85"/>
                    <a:pt x="2221" y="84"/>
                  </a:cubicBezTo>
                  <a:cubicBezTo>
                    <a:pt x="2221" y="84"/>
                    <a:pt x="2221" y="84"/>
                    <a:pt x="2221" y="85"/>
                  </a:cubicBezTo>
                  <a:cubicBezTo>
                    <a:pt x="2222" y="85"/>
                    <a:pt x="2224" y="85"/>
                    <a:pt x="2225" y="85"/>
                  </a:cubicBezTo>
                  <a:cubicBezTo>
                    <a:pt x="2234" y="85"/>
                    <a:pt x="2234" y="88"/>
                    <a:pt x="2243" y="88"/>
                  </a:cubicBezTo>
                  <a:cubicBezTo>
                    <a:pt x="2252" y="88"/>
                    <a:pt x="2252" y="85"/>
                    <a:pt x="2261" y="85"/>
                  </a:cubicBezTo>
                  <a:cubicBezTo>
                    <a:pt x="2270" y="85"/>
                    <a:pt x="2270" y="88"/>
                    <a:pt x="2279" y="88"/>
                  </a:cubicBezTo>
                  <a:cubicBezTo>
                    <a:pt x="2288" y="88"/>
                    <a:pt x="2288" y="85"/>
                    <a:pt x="2297" y="85"/>
                  </a:cubicBezTo>
                  <a:cubicBezTo>
                    <a:pt x="2299" y="85"/>
                    <a:pt x="2300" y="85"/>
                    <a:pt x="2301" y="85"/>
                  </a:cubicBezTo>
                  <a:cubicBezTo>
                    <a:pt x="2303" y="84"/>
                    <a:pt x="2304" y="80"/>
                    <a:pt x="2307" y="82"/>
                  </a:cubicBezTo>
                  <a:cubicBezTo>
                    <a:pt x="2306" y="84"/>
                    <a:pt x="2304" y="84"/>
                    <a:pt x="2302" y="85"/>
                  </a:cubicBezTo>
                  <a:cubicBezTo>
                    <a:pt x="2306" y="86"/>
                    <a:pt x="2308" y="87"/>
                    <a:pt x="2313" y="88"/>
                  </a:cubicBezTo>
                  <a:cubicBezTo>
                    <a:pt x="2313" y="87"/>
                    <a:pt x="2314" y="87"/>
                    <a:pt x="2315" y="87"/>
                  </a:cubicBezTo>
                  <a:cubicBezTo>
                    <a:pt x="2315" y="87"/>
                    <a:pt x="2315" y="88"/>
                    <a:pt x="2314" y="88"/>
                  </a:cubicBezTo>
                  <a:cubicBezTo>
                    <a:pt x="2315" y="88"/>
                    <a:pt x="2315" y="88"/>
                    <a:pt x="2315" y="88"/>
                  </a:cubicBezTo>
                  <a:cubicBezTo>
                    <a:pt x="2324" y="88"/>
                    <a:pt x="2324" y="85"/>
                    <a:pt x="2333" y="85"/>
                  </a:cubicBezTo>
                  <a:cubicBezTo>
                    <a:pt x="2342" y="85"/>
                    <a:pt x="2344" y="88"/>
                    <a:pt x="2353" y="88"/>
                  </a:cubicBezTo>
                  <a:cubicBezTo>
                    <a:pt x="2360" y="88"/>
                    <a:pt x="2362" y="86"/>
                    <a:pt x="2366" y="85"/>
                  </a:cubicBezTo>
                  <a:cubicBezTo>
                    <a:pt x="2366" y="85"/>
                    <a:pt x="2366" y="85"/>
                    <a:pt x="2366" y="84"/>
                  </a:cubicBezTo>
                  <a:cubicBezTo>
                    <a:pt x="2367" y="84"/>
                    <a:pt x="2367" y="84"/>
                    <a:pt x="2367" y="85"/>
                  </a:cubicBezTo>
                  <a:cubicBezTo>
                    <a:pt x="2368" y="85"/>
                    <a:pt x="2370" y="85"/>
                    <a:pt x="2371" y="85"/>
                  </a:cubicBezTo>
                  <a:cubicBezTo>
                    <a:pt x="2380" y="85"/>
                    <a:pt x="2380" y="88"/>
                    <a:pt x="2389" y="88"/>
                  </a:cubicBezTo>
                  <a:cubicBezTo>
                    <a:pt x="2398" y="88"/>
                    <a:pt x="2398" y="85"/>
                    <a:pt x="2407" y="85"/>
                  </a:cubicBezTo>
                  <a:cubicBezTo>
                    <a:pt x="2416" y="85"/>
                    <a:pt x="2416" y="88"/>
                    <a:pt x="2425" y="88"/>
                  </a:cubicBezTo>
                  <a:cubicBezTo>
                    <a:pt x="2434" y="88"/>
                    <a:pt x="2434" y="85"/>
                    <a:pt x="2443" y="85"/>
                  </a:cubicBezTo>
                  <a:cubicBezTo>
                    <a:pt x="2445" y="85"/>
                    <a:pt x="2446" y="85"/>
                    <a:pt x="2447" y="85"/>
                  </a:cubicBezTo>
                  <a:cubicBezTo>
                    <a:pt x="2449" y="84"/>
                    <a:pt x="2450" y="80"/>
                    <a:pt x="2452" y="82"/>
                  </a:cubicBezTo>
                  <a:cubicBezTo>
                    <a:pt x="2452" y="84"/>
                    <a:pt x="2450" y="84"/>
                    <a:pt x="2447" y="85"/>
                  </a:cubicBezTo>
                  <a:cubicBezTo>
                    <a:pt x="2452" y="86"/>
                    <a:pt x="2453" y="87"/>
                    <a:pt x="2459" y="88"/>
                  </a:cubicBezTo>
                  <a:cubicBezTo>
                    <a:pt x="2459" y="87"/>
                    <a:pt x="2460" y="87"/>
                    <a:pt x="2461" y="87"/>
                  </a:cubicBezTo>
                  <a:cubicBezTo>
                    <a:pt x="2461" y="87"/>
                    <a:pt x="2460" y="88"/>
                    <a:pt x="2460" y="88"/>
                  </a:cubicBezTo>
                  <a:cubicBezTo>
                    <a:pt x="2461" y="88"/>
                    <a:pt x="2461" y="88"/>
                    <a:pt x="2461" y="88"/>
                  </a:cubicBezTo>
                  <a:cubicBezTo>
                    <a:pt x="2470" y="88"/>
                    <a:pt x="2470" y="85"/>
                    <a:pt x="2479" y="85"/>
                  </a:cubicBezTo>
                  <a:cubicBezTo>
                    <a:pt x="2488" y="85"/>
                    <a:pt x="2490" y="88"/>
                    <a:pt x="2499" y="88"/>
                  </a:cubicBezTo>
                  <a:cubicBezTo>
                    <a:pt x="2506" y="88"/>
                    <a:pt x="2508" y="86"/>
                    <a:pt x="2512" y="85"/>
                  </a:cubicBezTo>
                  <a:cubicBezTo>
                    <a:pt x="2512" y="85"/>
                    <a:pt x="2512" y="85"/>
                    <a:pt x="2512" y="84"/>
                  </a:cubicBezTo>
                  <a:cubicBezTo>
                    <a:pt x="2513" y="84"/>
                    <a:pt x="2513" y="84"/>
                    <a:pt x="2513" y="85"/>
                  </a:cubicBezTo>
                  <a:cubicBezTo>
                    <a:pt x="2514" y="85"/>
                    <a:pt x="2515" y="85"/>
                    <a:pt x="2517" y="85"/>
                  </a:cubicBezTo>
                  <a:cubicBezTo>
                    <a:pt x="2526" y="85"/>
                    <a:pt x="2526" y="88"/>
                    <a:pt x="2535" y="88"/>
                  </a:cubicBezTo>
                  <a:cubicBezTo>
                    <a:pt x="2544" y="88"/>
                    <a:pt x="2544" y="85"/>
                    <a:pt x="2553" y="85"/>
                  </a:cubicBezTo>
                  <a:cubicBezTo>
                    <a:pt x="2562" y="85"/>
                    <a:pt x="2562" y="88"/>
                    <a:pt x="2571" y="88"/>
                  </a:cubicBezTo>
                  <a:cubicBezTo>
                    <a:pt x="2580" y="88"/>
                    <a:pt x="2580" y="85"/>
                    <a:pt x="2589" y="85"/>
                  </a:cubicBezTo>
                  <a:cubicBezTo>
                    <a:pt x="2591" y="85"/>
                    <a:pt x="2592" y="85"/>
                    <a:pt x="2593" y="85"/>
                  </a:cubicBezTo>
                  <a:cubicBezTo>
                    <a:pt x="2595" y="84"/>
                    <a:pt x="2596" y="80"/>
                    <a:pt x="2598" y="82"/>
                  </a:cubicBezTo>
                  <a:cubicBezTo>
                    <a:pt x="2598" y="84"/>
                    <a:pt x="2595" y="84"/>
                    <a:pt x="2593" y="85"/>
                  </a:cubicBezTo>
                  <a:cubicBezTo>
                    <a:pt x="2598" y="86"/>
                    <a:pt x="2599" y="87"/>
                    <a:pt x="2604" y="88"/>
                  </a:cubicBezTo>
                  <a:cubicBezTo>
                    <a:pt x="2605" y="87"/>
                    <a:pt x="2606" y="87"/>
                    <a:pt x="2607" y="87"/>
                  </a:cubicBezTo>
                  <a:cubicBezTo>
                    <a:pt x="2607" y="87"/>
                    <a:pt x="2606" y="88"/>
                    <a:pt x="2606" y="88"/>
                  </a:cubicBezTo>
                  <a:cubicBezTo>
                    <a:pt x="2607" y="88"/>
                    <a:pt x="2607" y="88"/>
                    <a:pt x="2607" y="88"/>
                  </a:cubicBezTo>
                  <a:cubicBezTo>
                    <a:pt x="2616" y="88"/>
                    <a:pt x="2616" y="85"/>
                    <a:pt x="2625" y="85"/>
                  </a:cubicBezTo>
                  <a:cubicBezTo>
                    <a:pt x="2634" y="85"/>
                    <a:pt x="2636" y="88"/>
                    <a:pt x="2645" y="88"/>
                  </a:cubicBezTo>
                  <a:cubicBezTo>
                    <a:pt x="2652" y="88"/>
                    <a:pt x="2653" y="86"/>
                    <a:pt x="2658" y="85"/>
                  </a:cubicBezTo>
                  <a:cubicBezTo>
                    <a:pt x="2658" y="85"/>
                    <a:pt x="2658" y="85"/>
                    <a:pt x="2658" y="84"/>
                  </a:cubicBezTo>
                  <a:cubicBezTo>
                    <a:pt x="2659" y="84"/>
                    <a:pt x="2659" y="84"/>
                    <a:pt x="2659" y="85"/>
                  </a:cubicBezTo>
                  <a:cubicBezTo>
                    <a:pt x="2660" y="85"/>
                    <a:pt x="2661" y="85"/>
                    <a:pt x="2663" y="85"/>
                  </a:cubicBezTo>
                  <a:cubicBezTo>
                    <a:pt x="2672" y="85"/>
                    <a:pt x="2672" y="88"/>
                    <a:pt x="2681" y="88"/>
                  </a:cubicBezTo>
                  <a:cubicBezTo>
                    <a:pt x="2690" y="88"/>
                    <a:pt x="2690" y="85"/>
                    <a:pt x="2699" y="85"/>
                  </a:cubicBezTo>
                  <a:cubicBezTo>
                    <a:pt x="2708" y="85"/>
                    <a:pt x="2708" y="88"/>
                    <a:pt x="2717" y="88"/>
                  </a:cubicBezTo>
                  <a:cubicBezTo>
                    <a:pt x="2726" y="88"/>
                    <a:pt x="2726" y="85"/>
                    <a:pt x="2735" y="85"/>
                  </a:cubicBezTo>
                  <a:cubicBezTo>
                    <a:pt x="2736" y="85"/>
                    <a:pt x="2738" y="85"/>
                    <a:pt x="2739" y="85"/>
                  </a:cubicBezTo>
                  <a:cubicBezTo>
                    <a:pt x="2740" y="84"/>
                    <a:pt x="2742" y="80"/>
                    <a:pt x="2744" y="82"/>
                  </a:cubicBezTo>
                  <a:cubicBezTo>
                    <a:pt x="2744" y="84"/>
                    <a:pt x="2741" y="84"/>
                    <a:pt x="2739" y="85"/>
                  </a:cubicBezTo>
                  <a:cubicBezTo>
                    <a:pt x="2744" y="86"/>
                    <a:pt x="2745" y="87"/>
                    <a:pt x="2750" y="88"/>
                  </a:cubicBezTo>
                  <a:cubicBezTo>
                    <a:pt x="2751" y="87"/>
                    <a:pt x="2752" y="87"/>
                    <a:pt x="2752" y="87"/>
                  </a:cubicBezTo>
                  <a:cubicBezTo>
                    <a:pt x="2752" y="87"/>
                    <a:pt x="2752" y="88"/>
                    <a:pt x="2752" y="88"/>
                  </a:cubicBezTo>
                  <a:cubicBezTo>
                    <a:pt x="2753" y="88"/>
                    <a:pt x="2753" y="88"/>
                    <a:pt x="2753" y="88"/>
                  </a:cubicBezTo>
                  <a:cubicBezTo>
                    <a:pt x="2762" y="88"/>
                    <a:pt x="2762" y="85"/>
                    <a:pt x="2771" y="85"/>
                  </a:cubicBezTo>
                  <a:cubicBezTo>
                    <a:pt x="2780" y="85"/>
                    <a:pt x="2782" y="88"/>
                    <a:pt x="2791" y="88"/>
                  </a:cubicBezTo>
                  <a:cubicBezTo>
                    <a:pt x="2798" y="88"/>
                    <a:pt x="2799" y="86"/>
                    <a:pt x="2804" y="85"/>
                  </a:cubicBezTo>
                  <a:cubicBezTo>
                    <a:pt x="2804" y="85"/>
                    <a:pt x="2804" y="85"/>
                    <a:pt x="2804" y="84"/>
                  </a:cubicBezTo>
                  <a:cubicBezTo>
                    <a:pt x="2804" y="84"/>
                    <a:pt x="2805" y="84"/>
                    <a:pt x="2805" y="85"/>
                  </a:cubicBezTo>
                  <a:cubicBezTo>
                    <a:pt x="2806" y="85"/>
                    <a:pt x="2807" y="85"/>
                    <a:pt x="2809" y="85"/>
                  </a:cubicBezTo>
                  <a:cubicBezTo>
                    <a:pt x="2818" y="85"/>
                    <a:pt x="2818" y="88"/>
                    <a:pt x="2827" y="88"/>
                  </a:cubicBezTo>
                  <a:cubicBezTo>
                    <a:pt x="2836" y="88"/>
                    <a:pt x="2836" y="85"/>
                    <a:pt x="2845" y="85"/>
                  </a:cubicBezTo>
                  <a:cubicBezTo>
                    <a:pt x="2854" y="85"/>
                    <a:pt x="2854" y="88"/>
                    <a:pt x="2863" y="88"/>
                  </a:cubicBezTo>
                  <a:cubicBezTo>
                    <a:pt x="2872" y="88"/>
                    <a:pt x="2872" y="85"/>
                    <a:pt x="2881" y="85"/>
                  </a:cubicBezTo>
                  <a:cubicBezTo>
                    <a:pt x="2882" y="85"/>
                    <a:pt x="2883" y="85"/>
                    <a:pt x="2885" y="85"/>
                  </a:cubicBezTo>
                  <a:cubicBezTo>
                    <a:pt x="2886" y="84"/>
                    <a:pt x="2888" y="80"/>
                    <a:pt x="2890" y="82"/>
                  </a:cubicBezTo>
                  <a:cubicBezTo>
                    <a:pt x="2890" y="84"/>
                    <a:pt x="2887" y="84"/>
                    <a:pt x="2885" y="85"/>
                  </a:cubicBezTo>
                  <a:cubicBezTo>
                    <a:pt x="2889" y="86"/>
                    <a:pt x="2891" y="87"/>
                    <a:pt x="2896" y="88"/>
                  </a:cubicBezTo>
                  <a:cubicBezTo>
                    <a:pt x="2896" y="87"/>
                    <a:pt x="2897" y="87"/>
                    <a:pt x="2898" y="87"/>
                  </a:cubicBezTo>
                  <a:cubicBezTo>
                    <a:pt x="2898" y="87"/>
                    <a:pt x="2898" y="88"/>
                    <a:pt x="2898" y="88"/>
                  </a:cubicBezTo>
                  <a:cubicBezTo>
                    <a:pt x="2899" y="88"/>
                    <a:pt x="2899" y="88"/>
                    <a:pt x="2899" y="88"/>
                  </a:cubicBezTo>
                  <a:cubicBezTo>
                    <a:pt x="2908" y="88"/>
                    <a:pt x="2908" y="85"/>
                    <a:pt x="2917" y="85"/>
                  </a:cubicBezTo>
                  <a:cubicBezTo>
                    <a:pt x="2926" y="85"/>
                    <a:pt x="2928" y="88"/>
                    <a:pt x="2937" y="88"/>
                  </a:cubicBezTo>
                  <a:cubicBezTo>
                    <a:pt x="2943" y="88"/>
                    <a:pt x="2945" y="86"/>
                    <a:pt x="2949" y="85"/>
                  </a:cubicBezTo>
                  <a:cubicBezTo>
                    <a:pt x="2950" y="85"/>
                    <a:pt x="2950" y="85"/>
                    <a:pt x="2950" y="84"/>
                  </a:cubicBezTo>
                  <a:cubicBezTo>
                    <a:pt x="2950" y="84"/>
                    <a:pt x="2951" y="84"/>
                    <a:pt x="2951" y="85"/>
                  </a:cubicBezTo>
                  <a:cubicBezTo>
                    <a:pt x="2952" y="85"/>
                    <a:pt x="2953" y="85"/>
                    <a:pt x="2955" y="85"/>
                  </a:cubicBezTo>
                  <a:cubicBezTo>
                    <a:pt x="2964" y="85"/>
                    <a:pt x="2964" y="88"/>
                    <a:pt x="2973" y="88"/>
                  </a:cubicBezTo>
                  <a:cubicBezTo>
                    <a:pt x="2982" y="88"/>
                    <a:pt x="2982" y="85"/>
                    <a:pt x="2991" y="85"/>
                  </a:cubicBezTo>
                  <a:cubicBezTo>
                    <a:pt x="3000" y="85"/>
                    <a:pt x="3000" y="88"/>
                    <a:pt x="3009" y="88"/>
                  </a:cubicBezTo>
                  <a:cubicBezTo>
                    <a:pt x="3018" y="88"/>
                    <a:pt x="3018" y="85"/>
                    <a:pt x="3027" y="85"/>
                  </a:cubicBezTo>
                  <a:cubicBezTo>
                    <a:pt x="3028" y="85"/>
                    <a:pt x="3029" y="85"/>
                    <a:pt x="3030" y="85"/>
                  </a:cubicBezTo>
                  <a:cubicBezTo>
                    <a:pt x="3032" y="84"/>
                    <a:pt x="3033" y="80"/>
                    <a:pt x="3036" y="82"/>
                  </a:cubicBezTo>
                  <a:cubicBezTo>
                    <a:pt x="3036" y="84"/>
                    <a:pt x="3033" y="84"/>
                    <a:pt x="3031" y="85"/>
                  </a:cubicBezTo>
                  <a:cubicBezTo>
                    <a:pt x="3035" y="86"/>
                    <a:pt x="3037" y="87"/>
                    <a:pt x="3042" y="88"/>
                  </a:cubicBezTo>
                  <a:cubicBezTo>
                    <a:pt x="3042" y="87"/>
                    <a:pt x="3043" y="87"/>
                    <a:pt x="3044" y="87"/>
                  </a:cubicBezTo>
                  <a:cubicBezTo>
                    <a:pt x="3044" y="87"/>
                    <a:pt x="3044" y="88"/>
                    <a:pt x="3043" y="88"/>
                  </a:cubicBezTo>
                  <a:cubicBezTo>
                    <a:pt x="3045" y="88"/>
                    <a:pt x="3045" y="88"/>
                    <a:pt x="3045" y="88"/>
                  </a:cubicBezTo>
                  <a:cubicBezTo>
                    <a:pt x="3054" y="88"/>
                    <a:pt x="3054" y="85"/>
                    <a:pt x="3063" y="85"/>
                  </a:cubicBezTo>
                  <a:cubicBezTo>
                    <a:pt x="3072" y="85"/>
                    <a:pt x="3073" y="88"/>
                    <a:pt x="3082" y="88"/>
                  </a:cubicBezTo>
                  <a:cubicBezTo>
                    <a:pt x="3089" y="88"/>
                    <a:pt x="3091" y="86"/>
                    <a:pt x="3095" y="85"/>
                  </a:cubicBezTo>
                  <a:cubicBezTo>
                    <a:pt x="3095" y="85"/>
                    <a:pt x="3096" y="85"/>
                    <a:pt x="3096" y="84"/>
                  </a:cubicBezTo>
                  <a:cubicBezTo>
                    <a:pt x="3096" y="84"/>
                    <a:pt x="3096" y="84"/>
                    <a:pt x="3096" y="85"/>
                  </a:cubicBezTo>
                  <a:cubicBezTo>
                    <a:pt x="3098" y="85"/>
                    <a:pt x="3099" y="85"/>
                    <a:pt x="3100" y="85"/>
                  </a:cubicBezTo>
                  <a:cubicBezTo>
                    <a:pt x="3109" y="85"/>
                    <a:pt x="3109" y="88"/>
                    <a:pt x="3118" y="88"/>
                  </a:cubicBezTo>
                  <a:cubicBezTo>
                    <a:pt x="3127" y="88"/>
                    <a:pt x="3127" y="85"/>
                    <a:pt x="3136" y="85"/>
                  </a:cubicBezTo>
                  <a:cubicBezTo>
                    <a:pt x="3145" y="85"/>
                    <a:pt x="3145" y="88"/>
                    <a:pt x="3154" y="88"/>
                  </a:cubicBezTo>
                  <a:cubicBezTo>
                    <a:pt x="3163" y="88"/>
                    <a:pt x="3163" y="85"/>
                    <a:pt x="3172" y="85"/>
                  </a:cubicBezTo>
                  <a:cubicBezTo>
                    <a:pt x="3174" y="85"/>
                    <a:pt x="3175" y="85"/>
                    <a:pt x="3176" y="85"/>
                  </a:cubicBezTo>
                  <a:cubicBezTo>
                    <a:pt x="3178" y="84"/>
                    <a:pt x="3179" y="80"/>
                    <a:pt x="3182" y="82"/>
                  </a:cubicBezTo>
                  <a:cubicBezTo>
                    <a:pt x="3181" y="84"/>
                    <a:pt x="3179" y="84"/>
                    <a:pt x="3177" y="85"/>
                  </a:cubicBezTo>
                  <a:cubicBezTo>
                    <a:pt x="3181" y="86"/>
                    <a:pt x="3183" y="87"/>
                    <a:pt x="3188" y="88"/>
                  </a:cubicBezTo>
                  <a:cubicBezTo>
                    <a:pt x="3188" y="87"/>
                    <a:pt x="3189" y="87"/>
                    <a:pt x="3190" y="87"/>
                  </a:cubicBezTo>
                  <a:cubicBezTo>
                    <a:pt x="3190" y="87"/>
                    <a:pt x="3190" y="88"/>
                    <a:pt x="3189" y="88"/>
                  </a:cubicBezTo>
                  <a:cubicBezTo>
                    <a:pt x="3190" y="88"/>
                    <a:pt x="3190" y="88"/>
                    <a:pt x="3190" y="88"/>
                  </a:cubicBezTo>
                  <a:cubicBezTo>
                    <a:pt x="3199" y="88"/>
                    <a:pt x="3199" y="85"/>
                    <a:pt x="3208" y="85"/>
                  </a:cubicBezTo>
                  <a:cubicBezTo>
                    <a:pt x="3208" y="69"/>
                    <a:pt x="3208" y="69"/>
                    <a:pt x="3208" y="69"/>
                  </a:cubicBezTo>
                  <a:cubicBezTo>
                    <a:pt x="3192" y="69"/>
                    <a:pt x="3187" y="65"/>
                    <a:pt x="3186" y="59"/>
                  </a:cubicBezTo>
                  <a:close/>
                  <a:moveTo>
                    <a:pt x="3200" y="58"/>
                  </a:moveTo>
                  <a:cubicBezTo>
                    <a:pt x="3199" y="58"/>
                    <a:pt x="3199" y="58"/>
                    <a:pt x="3199" y="58"/>
                  </a:cubicBezTo>
                  <a:cubicBezTo>
                    <a:pt x="3199" y="57"/>
                    <a:pt x="3199" y="57"/>
                    <a:pt x="3199" y="57"/>
                  </a:cubicBezTo>
                  <a:cubicBezTo>
                    <a:pt x="3200" y="57"/>
                    <a:pt x="3200" y="57"/>
                    <a:pt x="3200" y="57"/>
                  </a:cubicBezTo>
                  <a:lnTo>
                    <a:pt x="3200" y="58"/>
                  </a:lnTo>
                  <a:close/>
                  <a:moveTo>
                    <a:pt x="3137" y="53"/>
                  </a:moveTo>
                  <a:cubicBezTo>
                    <a:pt x="3136" y="53"/>
                    <a:pt x="3136" y="53"/>
                    <a:pt x="3136" y="53"/>
                  </a:cubicBezTo>
                  <a:cubicBezTo>
                    <a:pt x="3136" y="52"/>
                    <a:pt x="3136" y="52"/>
                    <a:pt x="3136" y="52"/>
                  </a:cubicBezTo>
                  <a:cubicBezTo>
                    <a:pt x="3137" y="52"/>
                    <a:pt x="3137" y="52"/>
                    <a:pt x="3137" y="52"/>
                  </a:cubicBezTo>
                  <a:lnTo>
                    <a:pt x="3137" y="53"/>
                  </a:lnTo>
                  <a:close/>
                  <a:moveTo>
                    <a:pt x="3149" y="33"/>
                  </a:moveTo>
                  <a:cubicBezTo>
                    <a:pt x="3150" y="34"/>
                    <a:pt x="3149" y="33"/>
                    <a:pt x="3149" y="33"/>
                  </a:cubicBezTo>
                  <a:close/>
                  <a:moveTo>
                    <a:pt x="3148" y="45"/>
                  </a:moveTo>
                  <a:cubicBezTo>
                    <a:pt x="3148" y="46"/>
                    <a:pt x="3147" y="46"/>
                    <a:pt x="3146" y="46"/>
                  </a:cubicBezTo>
                  <a:cubicBezTo>
                    <a:pt x="3145" y="44"/>
                    <a:pt x="3147" y="45"/>
                    <a:pt x="3148" y="45"/>
                  </a:cubicBezTo>
                  <a:close/>
                  <a:moveTo>
                    <a:pt x="3129" y="27"/>
                  </a:moveTo>
                  <a:cubicBezTo>
                    <a:pt x="3131" y="25"/>
                    <a:pt x="3130" y="29"/>
                    <a:pt x="3129" y="27"/>
                  </a:cubicBezTo>
                  <a:close/>
                  <a:moveTo>
                    <a:pt x="3128" y="30"/>
                  </a:moveTo>
                  <a:cubicBezTo>
                    <a:pt x="3127" y="28"/>
                    <a:pt x="3132" y="29"/>
                    <a:pt x="3128" y="30"/>
                  </a:cubicBezTo>
                  <a:close/>
                  <a:moveTo>
                    <a:pt x="3143" y="21"/>
                  </a:moveTo>
                  <a:cubicBezTo>
                    <a:pt x="3144" y="21"/>
                    <a:pt x="3143" y="21"/>
                    <a:pt x="3143" y="21"/>
                  </a:cubicBezTo>
                  <a:close/>
                  <a:moveTo>
                    <a:pt x="3145" y="5"/>
                  </a:moveTo>
                  <a:cubicBezTo>
                    <a:pt x="3146" y="5"/>
                    <a:pt x="3145" y="5"/>
                    <a:pt x="3145" y="5"/>
                  </a:cubicBezTo>
                  <a:close/>
                  <a:moveTo>
                    <a:pt x="3142" y="10"/>
                  </a:moveTo>
                  <a:cubicBezTo>
                    <a:pt x="3143" y="12"/>
                    <a:pt x="3141" y="12"/>
                    <a:pt x="3140" y="12"/>
                  </a:cubicBezTo>
                  <a:cubicBezTo>
                    <a:pt x="3140" y="11"/>
                    <a:pt x="3140" y="9"/>
                    <a:pt x="3142" y="10"/>
                  </a:cubicBezTo>
                  <a:close/>
                  <a:moveTo>
                    <a:pt x="3054" y="58"/>
                  </a:moveTo>
                  <a:cubicBezTo>
                    <a:pt x="3053" y="58"/>
                    <a:pt x="3053" y="58"/>
                    <a:pt x="3053" y="58"/>
                  </a:cubicBezTo>
                  <a:cubicBezTo>
                    <a:pt x="3053" y="57"/>
                    <a:pt x="3053" y="57"/>
                    <a:pt x="3053" y="57"/>
                  </a:cubicBezTo>
                  <a:cubicBezTo>
                    <a:pt x="3054" y="57"/>
                    <a:pt x="3054" y="57"/>
                    <a:pt x="3054" y="57"/>
                  </a:cubicBezTo>
                  <a:lnTo>
                    <a:pt x="3054" y="58"/>
                  </a:lnTo>
                  <a:close/>
                  <a:moveTo>
                    <a:pt x="2991" y="53"/>
                  </a:moveTo>
                  <a:cubicBezTo>
                    <a:pt x="2990" y="53"/>
                    <a:pt x="2990" y="53"/>
                    <a:pt x="2990" y="53"/>
                  </a:cubicBezTo>
                  <a:cubicBezTo>
                    <a:pt x="2990" y="52"/>
                    <a:pt x="2990" y="52"/>
                    <a:pt x="2990" y="52"/>
                  </a:cubicBezTo>
                  <a:cubicBezTo>
                    <a:pt x="2991" y="52"/>
                    <a:pt x="2991" y="52"/>
                    <a:pt x="2991" y="52"/>
                  </a:cubicBezTo>
                  <a:lnTo>
                    <a:pt x="2991" y="53"/>
                  </a:lnTo>
                  <a:close/>
                  <a:moveTo>
                    <a:pt x="3004" y="33"/>
                  </a:moveTo>
                  <a:cubicBezTo>
                    <a:pt x="3004" y="34"/>
                    <a:pt x="3003" y="33"/>
                    <a:pt x="3004" y="33"/>
                  </a:cubicBezTo>
                  <a:close/>
                  <a:moveTo>
                    <a:pt x="3002" y="45"/>
                  </a:moveTo>
                  <a:cubicBezTo>
                    <a:pt x="3002" y="46"/>
                    <a:pt x="3001" y="46"/>
                    <a:pt x="3000" y="46"/>
                  </a:cubicBezTo>
                  <a:cubicBezTo>
                    <a:pt x="2999" y="44"/>
                    <a:pt x="3001" y="45"/>
                    <a:pt x="3002" y="45"/>
                  </a:cubicBezTo>
                  <a:close/>
                  <a:moveTo>
                    <a:pt x="2983" y="27"/>
                  </a:moveTo>
                  <a:cubicBezTo>
                    <a:pt x="2985" y="25"/>
                    <a:pt x="2984" y="29"/>
                    <a:pt x="2983" y="27"/>
                  </a:cubicBezTo>
                  <a:close/>
                  <a:moveTo>
                    <a:pt x="2983" y="30"/>
                  </a:moveTo>
                  <a:cubicBezTo>
                    <a:pt x="2981" y="28"/>
                    <a:pt x="2987" y="29"/>
                    <a:pt x="2983" y="30"/>
                  </a:cubicBezTo>
                  <a:close/>
                  <a:moveTo>
                    <a:pt x="2998" y="21"/>
                  </a:moveTo>
                  <a:cubicBezTo>
                    <a:pt x="2998" y="21"/>
                    <a:pt x="2997" y="21"/>
                    <a:pt x="2998" y="21"/>
                  </a:cubicBezTo>
                  <a:close/>
                  <a:moveTo>
                    <a:pt x="2999" y="5"/>
                  </a:moveTo>
                  <a:cubicBezTo>
                    <a:pt x="3000" y="5"/>
                    <a:pt x="2999" y="5"/>
                    <a:pt x="2999" y="5"/>
                  </a:cubicBezTo>
                  <a:close/>
                  <a:moveTo>
                    <a:pt x="2996" y="10"/>
                  </a:moveTo>
                  <a:cubicBezTo>
                    <a:pt x="2997" y="12"/>
                    <a:pt x="2995" y="12"/>
                    <a:pt x="2994" y="12"/>
                  </a:cubicBezTo>
                  <a:cubicBezTo>
                    <a:pt x="2994" y="11"/>
                    <a:pt x="2994" y="9"/>
                    <a:pt x="2996" y="10"/>
                  </a:cubicBezTo>
                  <a:close/>
                  <a:moveTo>
                    <a:pt x="2908" y="58"/>
                  </a:moveTo>
                  <a:cubicBezTo>
                    <a:pt x="2907" y="58"/>
                    <a:pt x="2907" y="58"/>
                    <a:pt x="2907" y="58"/>
                  </a:cubicBezTo>
                  <a:cubicBezTo>
                    <a:pt x="2907" y="57"/>
                    <a:pt x="2907" y="57"/>
                    <a:pt x="2907" y="57"/>
                  </a:cubicBezTo>
                  <a:cubicBezTo>
                    <a:pt x="2908" y="57"/>
                    <a:pt x="2908" y="57"/>
                    <a:pt x="2908" y="57"/>
                  </a:cubicBezTo>
                  <a:lnTo>
                    <a:pt x="2908" y="58"/>
                  </a:lnTo>
                  <a:close/>
                  <a:moveTo>
                    <a:pt x="2845" y="53"/>
                  </a:moveTo>
                  <a:cubicBezTo>
                    <a:pt x="2844" y="53"/>
                    <a:pt x="2844" y="53"/>
                    <a:pt x="2844" y="53"/>
                  </a:cubicBezTo>
                  <a:cubicBezTo>
                    <a:pt x="2844" y="52"/>
                    <a:pt x="2844" y="52"/>
                    <a:pt x="2844" y="52"/>
                  </a:cubicBezTo>
                  <a:cubicBezTo>
                    <a:pt x="2845" y="52"/>
                    <a:pt x="2845" y="52"/>
                    <a:pt x="2845" y="52"/>
                  </a:cubicBezTo>
                  <a:lnTo>
                    <a:pt x="2845" y="53"/>
                  </a:lnTo>
                  <a:close/>
                  <a:moveTo>
                    <a:pt x="2858" y="33"/>
                  </a:moveTo>
                  <a:cubicBezTo>
                    <a:pt x="2858" y="34"/>
                    <a:pt x="2857" y="33"/>
                    <a:pt x="2858" y="33"/>
                  </a:cubicBezTo>
                  <a:close/>
                  <a:moveTo>
                    <a:pt x="2856" y="45"/>
                  </a:moveTo>
                  <a:cubicBezTo>
                    <a:pt x="2856" y="46"/>
                    <a:pt x="2855" y="46"/>
                    <a:pt x="2854" y="46"/>
                  </a:cubicBezTo>
                  <a:cubicBezTo>
                    <a:pt x="2853" y="44"/>
                    <a:pt x="2855" y="45"/>
                    <a:pt x="2856" y="45"/>
                  </a:cubicBezTo>
                  <a:close/>
                  <a:moveTo>
                    <a:pt x="2837" y="27"/>
                  </a:moveTo>
                  <a:cubicBezTo>
                    <a:pt x="2839" y="25"/>
                    <a:pt x="2838" y="29"/>
                    <a:pt x="2837" y="27"/>
                  </a:cubicBezTo>
                  <a:close/>
                  <a:moveTo>
                    <a:pt x="2837" y="30"/>
                  </a:moveTo>
                  <a:cubicBezTo>
                    <a:pt x="2835" y="28"/>
                    <a:pt x="2841" y="29"/>
                    <a:pt x="2837" y="30"/>
                  </a:cubicBezTo>
                  <a:close/>
                  <a:moveTo>
                    <a:pt x="2852" y="21"/>
                  </a:moveTo>
                  <a:cubicBezTo>
                    <a:pt x="2852" y="21"/>
                    <a:pt x="2851" y="21"/>
                    <a:pt x="2852" y="21"/>
                  </a:cubicBezTo>
                  <a:close/>
                  <a:moveTo>
                    <a:pt x="2853" y="5"/>
                  </a:moveTo>
                  <a:cubicBezTo>
                    <a:pt x="2854" y="5"/>
                    <a:pt x="2853" y="5"/>
                    <a:pt x="2853" y="5"/>
                  </a:cubicBezTo>
                  <a:close/>
                  <a:moveTo>
                    <a:pt x="2851" y="10"/>
                  </a:moveTo>
                  <a:cubicBezTo>
                    <a:pt x="2851" y="12"/>
                    <a:pt x="2850" y="12"/>
                    <a:pt x="2848" y="12"/>
                  </a:cubicBezTo>
                  <a:cubicBezTo>
                    <a:pt x="2848" y="11"/>
                    <a:pt x="2849" y="9"/>
                    <a:pt x="2851" y="10"/>
                  </a:cubicBezTo>
                  <a:close/>
                  <a:moveTo>
                    <a:pt x="2763" y="58"/>
                  </a:moveTo>
                  <a:cubicBezTo>
                    <a:pt x="2761" y="58"/>
                    <a:pt x="2761" y="58"/>
                    <a:pt x="2761" y="58"/>
                  </a:cubicBezTo>
                  <a:cubicBezTo>
                    <a:pt x="2761" y="57"/>
                    <a:pt x="2761" y="57"/>
                    <a:pt x="2761" y="57"/>
                  </a:cubicBezTo>
                  <a:cubicBezTo>
                    <a:pt x="2763" y="57"/>
                    <a:pt x="2763" y="57"/>
                    <a:pt x="2763" y="57"/>
                  </a:cubicBezTo>
                  <a:lnTo>
                    <a:pt x="2763" y="58"/>
                  </a:lnTo>
                  <a:close/>
                  <a:moveTo>
                    <a:pt x="2699" y="53"/>
                  </a:moveTo>
                  <a:cubicBezTo>
                    <a:pt x="2698" y="53"/>
                    <a:pt x="2698" y="53"/>
                    <a:pt x="2698" y="53"/>
                  </a:cubicBezTo>
                  <a:cubicBezTo>
                    <a:pt x="2698" y="52"/>
                    <a:pt x="2698" y="52"/>
                    <a:pt x="2698" y="52"/>
                  </a:cubicBezTo>
                  <a:cubicBezTo>
                    <a:pt x="2699" y="52"/>
                    <a:pt x="2699" y="52"/>
                    <a:pt x="2699" y="52"/>
                  </a:cubicBezTo>
                  <a:lnTo>
                    <a:pt x="2699" y="53"/>
                  </a:lnTo>
                  <a:close/>
                  <a:moveTo>
                    <a:pt x="2712" y="33"/>
                  </a:moveTo>
                  <a:cubicBezTo>
                    <a:pt x="2712" y="34"/>
                    <a:pt x="2712" y="33"/>
                    <a:pt x="2712" y="33"/>
                  </a:cubicBezTo>
                  <a:close/>
                  <a:moveTo>
                    <a:pt x="2711" y="45"/>
                  </a:moveTo>
                  <a:cubicBezTo>
                    <a:pt x="2710" y="46"/>
                    <a:pt x="2710" y="46"/>
                    <a:pt x="2708" y="46"/>
                  </a:cubicBezTo>
                  <a:cubicBezTo>
                    <a:pt x="2708" y="44"/>
                    <a:pt x="2710" y="45"/>
                    <a:pt x="2711" y="45"/>
                  </a:cubicBezTo>
                  <a:close/>
                  <a:moveTo>
                    <a:pt x="2692" y="27"/>
                  </a:moveTo>
                  <a:cubicBezTo>
                    <a:pt x="2693" y="25"/>
                    <a:pt x="2692" y="29"/>
                    <a:pt x="2692" y="27"/>
                  </a:cubicBezTo>
                  <a:close/>
                  <a:moveTo>
                    <a:pt x="2691" y="30"/>
                  </a:moveTo>
                  <a:cubicBezTo>
                    <a:pt x="2689" y="28"/>
                    <a:pt x="2695" y="29"/>
                    <a:pt x="2691" y="30"/>
                  </a:cubicBezTo>
                  <a:close/>
                  <a:moveTo>
                    <a:pt x="2706" y="21"/>
                  </a:moveTo>
                  <a:cubicBezTo>
                    <a:pt x="2706" y="21"/>
                    <a:pt x="2706" y="21"/>
                    <a:pt x="2706" y="21"/>
                  </a:cubicBezTo>
                  <a:close/>
                  <a:moveTo>
                    <a:pt x="2708" y="5"/>
                  </a:moveTo>
                  <a:cubicBezTo>
                    <a:pt x="2708" y="5"/>
                    <a:pt x="2707" y="5"/>
                    <a:pt x="2708" y="5"/>
                  </a:cubicBezTo>
                  <a:close/>
                  <a:moveTo>
                    <a:pt x="2705" y="10"/>
                  </a:moveTo>
                  <a:cubicBezTo>
                    <a:pt x="2705" y="12"/>
                    <a:pt x="2704" y="12"/>
                    <a:pt x="2702" y="12"/>
                  </a:cubicBezTo>
                  <a:cubicBezTo>
                    <a:pt x="2702" y="11"/>
                    <a:pt x="2703" y="9"/>
                    <a:pt x="2705" y="10"/>
                  </a:cubicBezTo>
                  <a:close/>
                  <a:moveTo>
                    <a:pt x="2617" y="58"/>
                  </a:moveTo>
                  <a:cubicBezTo>
                    <a:pt x="2615" y="58"/>
                    <a:pt x="2615" y="58"/>
                    <a:pt x="2615" y="58"/>
                  </a:cubicBezTo>
                  <a:cubicBezTo>
                    <a:pt x="2615" y="57"/>
                    <a:pt x="2615" y="57"/>
                    <a:pt x="2615" y="57"/>
                  </a:cubicBezTo>
                  <a:cubicBezTo>
                    <a:pt x="2617" y="57"/>
                    <a:pt x="2617" y="57"/>
                    <a:pt x="2617" y="57"/>
                  </a:cubicBezTo>
                  <a:lnTo>
                    <a:pt x="2617" y="58"/>
                  </a:lnTo>
                  <a:close/>
                  <a:moveTo>
                    <a:pt x="2553" y="53"/>
                  </a:moveTo>
                  <a:cubicBezTo>
                    <a:pt x="2552" y="53"/>
                    <a:pt x="2552" y="53"/>
                    <a:pt x="2552" y="53"/>
                  </a:cubicBezTo>
                  <a:cubicBezTo>
                    <a:pt x="2552" y="52"/>
                    <a:pt x="2552" y="52"/>
                    <a:pt x="2552" y="52"/>
                  </a:cubicBezTo>
                  <a:cubicBezTo>
                    <a:pt x="2553" y="52"/>
                    <a:pt x="2553" y="52"/>
                    <a:pt x="2553" y="52"/>
                  </a:cubicBezTo>
                  <a:lnTo>
                    <a:pt x="2553" y="53"/>
                  </a:lnTo>
                  <a:close/>
                  <a:moveTo>
                    <a:pt x="2566" y="33"/>
                  </a:moveTo>
                  <a:cubicBezTo>
                    <a:pt x="2566" y="34"/>
                    <a:pt x="2566" y="33"/>
                    <a:pt x="2566" y="33"/>
                  </a:cubicBezTo>
                  <a:close/>
                  <a:moveTo>
                    <a:pt x="2565" y="45"/>
                  </a:moveTo>
                  <a:cubicBezTo>
                    <a:pt x="2565" y="46"/>
                    <a:pt x="2564" y="46"/>
                    <a:pt x="2562" y="46"/>
                  </a:cubicBezTo>
                  <a:cubicBezTo>
                    <a:pt x="2562" y="44"/>
                    <a:pt x="2564" y="45"/>
                    <a:pt x="2565" y="45"/>
                  </a:cubicBezTo>
                  <a:close/>
                  <a:moveTo>
                    <a:pt x="2546" y="27"/>
                  </a:moveTo>
                  <a:cubicBezTo>
                    <a:pt x="2547" y="25"/>
                    <a:pt x="2547" y="29"/>
                    <a:pt x="2546" y="27"/>
                  </a:cubicBezTo>
                  <a:close/>
                  <a:moveTo>
                    <a:pt x="2545" y="30"/>
                  </a:moveTo>
                  <a:cubicBezTo>
                    <a:pt x="2543" y="28"/>
                    <a:pt x="2549" y="29"/>
                    <a:pt x="2545" y="30"/>
                  </a:cubicBezTo>
                  <a:close/>
                  <a:moveTo>
                    <a:pt x="2560" y="21"/>
                  </a:moveTo>
                  <a:cubicBezTo>
                    <a:pt x="2560" y="21"/>
                    <a:pt x="2560" y="21"/>
                    <a:pt x="2560" y="21"/>
                  </a:cubicBezTo>
                  <a:close/>
                  <a:moveTo>
                    <a:pt x="2562" y="5"/>
                  </a:moveTo>
                  <a:cubicBezTo>
                    <a:pt x="2562" y="5"/>
                    <a:pt x="2562" y="5"/>
                    <a:pt x="2562" y="5"/>
                  </a:cubicBezTo>
                  <a:close/>
                  <a:moveTo>
                    <a:pt x="2559" y="10"/>
                  </a:moveTo>
                  <a:cubicBezTo>
                    <a:pt x="2559" y="12"/>
                    <a:pt x="2558" y="12"/>
                    <a:pt x="2556" y="12"/>
                  </a:cubicBezTo>
                  <a:cubicBezTo>
                    <a:pt x="2557" y="11"/>
                    <a:pt x="2557" y="9"/>
                    <a:pt x="2559" y="10"/>
                  </a:cubicBezTo>
                  <a:close/>
                  <a:moveTo>
                    <a:pt x="2471" y="58"/>
                  </a:moveTo>
                  <a:cubicBezTo>
                    <a:pt x="2470" y="58"/>
                    <a:pt x="2470" y="58"/>
                    <a:pt x="2470" y="58"/>
                  </a:cubicBezTo>
                  <a:cubicBezTo>
                    <a:pt x="2470" y="57"/>
                    <a:pt x="2470" y="57"/>
                    <a:pt x="2470" y="57"/>
                  </a:cubicBezTo>
                  <a:cubicBezTo>
                    <a:pt x="2471" y="57"/>
                    <a:pt x="2471" y="57"/>
                    <a:pt x="2471" y="57"/>
                  </a:cubicBezTo>
                  <a:lnTo>
                    <a:pt x="2471" y="58"/>
                  </a:lnTo>
                  <a:close/>
                  <a:moveTo>
                    <a:pt x="2408" y="53"/>
                  </a:moveTo>
                  <a:cubicBezTo>
                    <a:pt x="2406" y="53"/>
                    <a:pt x="2406" y="53"/>
                    <a:pt x="2406" y="53"/>
                  </a:cubicBezTo>
                  <a:cubicBezTo>
                    <a:pt x="2406" y="52"/>
                    <a:pt x="2406" y="52"/>
                    <a:pt x="2406" y="52"/>
                  </a:cubicBezTo>
                  <a:cubicBezTo>
                    <a:pt x="2408" y="52"/>
                    <a:pt x="2408" y="52"/>
                    <a:pt x="2408" y="52"/>
                  </a:cubicBezTo>
                  <a:lnTo>
                    <a:pt x="2408" y="53"/>
                  </a:lnTo>
                  <a:close/>
                  <a:moveTo>
                    <a:pt x="2420" y="33"/>
                  </a:moveTo>
                  <a:cubicBezTo>
                    <a:pt x="2421" y="34"/>
                    <a:pt x="2420" y="33"/>
                    <a:pt x="2420" y="33"/>
                  </a:cubicBezTo>
                  <a:close/>
                  <a:moveTo>
                    <a:pt x="2419" y="45"/>
                  </a:moveTo>
                  <a:cubicBezTo>
                    <a:pt x="2419" y="46"/>
                    <a:pt x="2418" y="46"/>
                    <a:pt x="2417" y="46"/>
                  </a:cubicBezTo>
                  <a:cubicBezTo>
                    <a:pt x="2416" y="44"/>
                    <a:pt x="2418" y="45"/>
                    <a:pt x="2419" y="45"/>
                  </a:cubicBezTo>
                  <a:close/>
                  <a:moveTo>
                    <a:pt x="2400" y="27"/>
                  </a:moveTo>
                  <a:cubicBezTo>
                    <a:pt x="2401" y="25"/>
                    <a:pt x="2401" y="29"/>
                    <a:pt x="2400" y="27"/>
                  </a:cubicBezTo>
                  <a:close/>
                  <a:moveTo>
                    <a:pt x="2399" y="30"/>
                  </a:moveTo>
                  <a:cubicBezTo>
                    <a:pt x="2397" y="28"/>
                    <a:pt x="2403" y="29"/>
                    <a:pt x="2399" y="30"/>
                  </a:cubicBezTo>
                  <a:close/>
                  <a:moveTo>
                    <a:pt x="2414" y="21"/>
                  </a:moveTo>
                  <a:cubicBezTo>
                    <a:pt x="2415" y="21"/>
                    <a:pt x="2414" y="21"/>
                    <a:pt x="2414" y="21"/>
                  </a:cubicBezTo>
                  <a:close/>
                  <a:moveTo>
                    <a:pt x="2416" y="5"/>
                  </a:moveTo>
                  <a:cubicBezTo>
                    <a:pt x="2416" y="5"/>
                    <a:pt x="2416" y="5"/>
                    <a:pt x="2416" y="5"/>
                  </a:cubicBezTo>
                  <a:close/>
                  <a:moveTo>
                    <a:pt x="2413" y="10"/>
                  </a:moveTo>
                  <a:cubicBezTo>
                    <a:pt x="2413" y="12"/>
                    <a:pt x="2412" y="12"/>
                    <a:pt x="2411" y="12"/>
                  </a:cubicBezTo>
                  <a:cubicBezTo>
                    <a:pt x="2411" y="11"/>
                    <a:pt x="2411" y="9"/>
                    <a:pt x="2413" y="10"/>
                  </a:cubicBezTo>
                  <a:close/>
                  <a:moveTo>
                    <a:pt x="2325" y="58"/>
                  </a:moveTo>
                  <a:cubicBezTo>
                    <a:pt x="2324" y="58"/>
                    <a:pt x="2324" y="58"/>
                    <a:pt x="2324" y="58"/>
                  </a:cubicBezTo>
                  <a:cubicBezTo>
                    <a:pt x="2324" y="57"/>
                    <a:pt x="2324" y="57"/>
                    <a:pt x="2324" y="57"/>
                  </a:cubicBezTo>
                  <a:cubicBezTo>
                    <a:pt x="2325" y="57"/>
                    <a:pt x="2325" y="57"/>
                    <a:pt x="2325" y="57"/>
                  </a:cubicBezTo>
                  <a:lnTo>
                    <a:pt x="2325" y="58"/>
                  </a:lnTo>
                  <a:close/>
                  <a:moveTo>
                    <a:pt x="2262" y="53"/>
                  </a:moveTo>
                  <a:cubicBezTo>
                    <a:pt x="2261" y="53"/>
                    <a:pt x="2261" y="53"/>
                    <a:pt x="2261" y="53"/>
                  </a:cubicBezTo>
                  <a:cubicBezTo>
                    <a:pt x="2261" y="52"/>
                    <a:pt x="2261" y="52"/>
                    <a:pt x="2261" y="52"/>
                  </a:cubicBezTo>
                  <a:cubicBezTo>
                    <a:pt x="2262" y="52"/>
                    <a:pt x="2262" y="52"/>
                    <a:pt x="2262" y="52"/>
                  </a:cubicBezTo>
                  <a:lnTo>
                    <a:pt x="2262" y="53"/>
                  </a:lnTo>
                  <a:close/>
                  <a:moveTo>
                    <a:pt x="2274" y="33"/>
                  </a:moveTo>
                  <a:cubicBezTo>
                    <a:pt x="2275" y="34"/>
                    <a:pt x="2274" y="33"/>
                    <a:pt x="2274" y="33"/>
                  </a:cubicBezTo>
                  <a:close/>
                  <a:moveTo>
                    <a:pt x="2273" y="45"/>
                  </a:moveTo>
                  <a:cubicBezTo>
                    <a:pt x="2273" y="46"/>
                    <a:pt x="2272" y="46"/>
                    <a:pt x="2271" y="46"/>
                  </a:cubicBezTo>
                  <a:cubicBezTo>
                    <a:pt x="2270" y="44"/>
                    <a:pt x="2272" y="45"/>
                    <a:pt x="2273" y="45"/>
                  </a:cubicBezTo>
                  <a:close/>
                  <a:moveTo>
                    <a:pt x="2254" y="27"/>
                  </a:moveTo>
                  <a:cubicBezTo>
                    <a:pt x="2256" y="25"/>
                    <a:pt x="2255" y="29"/>
                    <a:pt x="2254" y="27"/>
                  </a:cubicBezTo>
                  <a:close/>
                  <a:moveTo>
                    <a:pt x="2253" y="30"/>
                  </a:moveTo>
                  <a:cubicBezTo>
                    <a:pt x="2252" y="28"/>
                    <a:pt x="2257" y="29"/>
                    <a:pt x="2253" y="30"/>
                  </a:cubicBezTo>
                  <a:close/>
                  <a:moveTo>
                    <a:pt x="2268" y="21"/>
                  </a:moveTo>
                  <a:cubicBezTo>
                    <a:pt x="2269" y="21"/>
                    <a:pt x="2268" y="21"/>
                    <a:pt x="2268" y="21"/>
                  </a:cubicBezTo>
                  <a:close/>
                  <a:moveTo>
                    <a:pt x="2270" y="5"/>
                  </a:moveTo>
                  <a:cubicBezTo>
                    <a:pt x="2271" y="5"/>
                    <a:pt x="2270" y="5"/>
                    <a:pt x="2270" y="5"/>
                  </a:cubicBezTo>
                  <a:close/>
                  <a:moveTo>
                    <a:pt x="2267" y="10"/>
                  </a:moveTo>
                  <a:cubicBezTo>
                    <a:pt x="2268" y="12"/>
                    <a:pt x="2266" y="12"/>
                    <a:pt x="2265" y="12"/>
                  </a:cubicBezTo>
                  <a:cubicBezTo>
                    <a:pt x="2265" y="11"/>
                    <a:pt x="2265" y="9"/>
                    <a:pt x="2267" y="10"/>
                  </a:cubicBezTo>
                  <a:close/>
                  <a:moveTo>
                    <a:pt x="2179" y="58"/>
                  </a:moveTo>
                  <a:cubicBezTo>
                    <a:pt x="2178" y="58"/>
                    <a:pt x="2178" y="58"/>
                    <a:pt x="2178" y="58"/>
                  </a:cubicBezTo>
                  <a:cubicBezTo>
                    <a:pt x="2178" y="57"/>
                    <a:pt x="2178" y="57"/>
                    <a:pt x="2178" y="57"/>
                  </a:cubicBezTo>
                  <a:cubicBezTo>
                    <a:pt x="2179" y="57"/>
                    <a:pt x="2179" y="57"/>
                    <a:pt x="2179" y="57"/>
                  </a:cubicBezTo>
                  <a:lnTo>
                    <a:pt x="2179" y="58"/>
                  </a:lnTo>
                  <a:close/>
                  <a:moveTo>
                    <a:pt x="2116" y="53"/>
                  </a:moveTo>
                  <a:cubicBezTo>
                    <a:pt x="2115" y="53"/>
                    <a:pt x="2115" y="53"/>
                    <a:pt x="2115" y="53"/>
                  </a:cubicBezTo>
                  <a:cubicBezTo>
                    <a:pt x="2115" y="52"/>
                    <a:pt x="2115" y="52"/>
                    <a:pt x="2115" y="52"/>
                  </a:cubicBezTo>
                  <a:cubicBezTo>
                    <a:pt x="2116" y="52"/>
                    <a:pt x="2116" y="52"/>
                    <a:pt x="2116" y="52"/>
                  </a:cubicBezTo>
                  <a:lnTo>
                    <a:pt x="2116" y="53"/>
                  </a:lnTo>
                  <a:close/>
                  <a:moveTo>
                    <a:pt x="2128" y="33"/>
                  </a:moveTo>
                  <a:cubicBezTo>
                    <a:pt x="2129" y="34"/>
                    <a:pt x="2128" y="33"/>
                    <a:pt x="2128" y="33"/>
                  </a:cubicBezTo>
                  <a:close/>
                  <a:moveTo>
                    <a:pt x="2127" y="45"/>
                  </a:moveTo>
                  <a:cubicBezTo>
                    <a:pt x="2127" y="46"/>
                    <a:pt x="2126" y="46"/>
                    <a:pt x="2125" y="46"/>
                  </a:cubicBezTo>
                  <a:cubicBezTo>
                    <a:pt x="2124" y="44"/>
                    <a:pt x="2126" y="45"/>
                    <a:pt x="2127" y="45"/>
                  </a:cubicBezTo>
                  <a:close/>
                  <a:moveTo>
                    <a:pt x="2108" y="27"/>
                  </a:moveTo>
                  <a:cubicBezTo>
                    <a:pt x="2110" y="25"/>
                    <a:pt x="2109" y="29"/>
                    <a:pt x="2108" y="27"/>
                  </a:cubicBezTo>
                  <a:close/>
                  <a:moveTo>
                    <a:pt x="2108" y="30"/>
                  </a:moveTo>
                  <a:cubicBezTo>
                    <a:pt x="2106" y="28"/>
                    <a:pt x="2112" y="29"/>
                    <a:pt x="2108" y="30"/>
                  </a:cubicBezTo>
                  <a:close/>
                  <a:moveTo>
                    <a:pt x="2123" y="21"/>
                  </a:moveTo>
                  <a:cubicBezTo>
                    <a:pt x="2123" y="21"/>
                    <a:pt x="2122" y="21"/>
                    <a:pt x="2123" y="21"/>
                  </a:cubicBezTo>
                  <a:close/>
                  <a:moveTo>
                    <a:pt x="2124" y="5"/>
                  </a:moveTo>
                  <a:cubicBezTo>
                    <a:pt x="2125" y="5"/>
                    <a:pt x="2124" y="5"/>
                    <a:pt x="2124" y="5"/>
                  </a:cubicBezTo>
                  <a:close/>
                  <a:moveTo>
                    <a:pt x="2121" y="10"/>
                  </a:moveTo>
                  <a:cubicBezTo>
                    <a:pt x="2122" y="12"/>
                    <a:pt x="2120" y="12"/>
                    <a:pt x="2119" y="12"/>
                  </a:cubicBezTo>
                  <a:cubicBezTo>
                    <a:pt x="2119" y="11"/>
                    <a:pt x="2119" y="9"/>
                    <a:pt x="2121" y="10"/>
                  </a:cubicBezTo>
                  <a:close/>
                  <a:moveTo>
                    <a:pt x="2033" y="58"/>
                  </a:moveTo>
                  <a:cubicBezTo>
                    <a:pt x="2032" y="58"/>
                    <a:pt x="2032" y="58"/>
                    <a:pt x="2032" y="58"/>
                  </a:cubicBezTo>
                  <a:cubicBezTo>
                    <a:pt x="2032" y="57"/>
                    <a:pt x="2032" y="57"/>
                    <a:pt x="2032" y="57"/>
                  </a:cubicBezTo>
                  <a:cubicBezTo>
                    <a:pt x="2033" y="57"/>
                    <a:pt x="2033" y="57"/>
                    <a:pt x="2033" y="57"/>
                  </a:cubicBezTo>
                  <a:lnTo>
                    <a:pt x="2033" y="58"/>
                  </a:lnTo>
                  <a:close/>
                  <a:moveTo>
                    <a:pt x="1970" y="53"/>
                  </a:moveTo>
                  <a:cubicBezTo>
                    <a:pt x="1969" y="53"/>
                    <a:pt x="1969" y="53"/>
                    <a:pt x="1969" y="53"/>
                  </a:cubicBezTo>
                  <a:cubicBezTo>
                    <a:pt x="1969" y="52"/>
                    <a:pt x="1969" y="52"/>
                    <a:pt x="1969" y="52"/>
                  </a:cubicBezTo>
                  <a:cubicBezTo>
                    <a:pt x="1970" y="52"/>
                    <a:pt x="1970" y="52"/>
                    <a:pt x="1970" y="52"/>
                  </a:cubicBezTo>
                  <a:lnTo>
                    <a:pt x="1970" y="53"/>
                  </a:lnTo>
                  <a:close/>
                  <a:moveTo>
                    <a:pt x="1983" y="33"/>
                  </a:moveTo>
                  <a:cubicBezTo>
                    <a:pt x="1983" y="34"/>
                    <a:pt x="1982" y="33"/>
                    <a:pt x="1983" y="33"/>
                  </a:cubicBezTo>
                  <a:close/>
                  <a:moveTo>
                    <a:pt x="1981" y="45"/>
                  </a:moveTo>
                  <a:cubicBezTo>
                    <a:pt x="1981" y="46"/>
                    <a:pt x="1980" y="46"/>
                    <a:pt x="1979" y="46"/>
                  </a:cubicBezTo>
                  <a:cubicBezTo>
                    <a:pt x="1978" y="44"/>
                    <a:pt x="1980" y="45"/>
                    <a:pt x="1981" y="45"/>
                  </a:cubicBezTo>
                  <a:close/>
                  <a:moveTo>
                    <a:pt x="1962" y="27"/>
                  </a:moveTo>
                  <a:cubicBezTo>
                    <a:pt x="1964" y="25"/>
                    <a:pt x="1963" y="29"/>
                    <a:pt x="1962" y="27"/>
                  </a:cubicBezTo>
                  <a:close/>
                  <a:moveTo>
                    <a:pt x="1962" y="30"/>
                  </a:moveTo>
                  <a:cubicBezTo>
                    <a:pt x="1960" y="28"/>
                    <a:pt x="1966" y="29"/>
                    <a:pt x="1962" y="30"/>
                  </a:cubicBezTo>
                  <a:close/>
                  <a:moveTo>
                    <a:pt x="1977" y="21"/>
                  </a:moveTo>
                  <a:cubicBezTo>
                    <a:pt x="1977" y="21"/>
                    <a:pt x="1976" y="21"/>
                    <a:pt x="1977" y="21"/>
                  </a:cubicBezTo>
                  <a:close/>
                  <a:moveTo>
                    <a:pt x="1978" y="5"/>
                  </a:moveTo>
                  <a:cubicBezTo>
                    <a:pt x="1979" y="5"/>
                    <a:pt x="1978" y="5"/>
                    <a:pt x="1978" y="5"/>
                  </a:cubicBezTo>
                  <a:close/>
                  <a:moveTo>
                    <a:pt x="1975" y="10"/>
                  </a:moveTo>
                  <a:cubicBezTo>
                    <a:pt x="1976" y="12"/>
                    <a:pt x="1974" y="12"/>
                    <a:pt x="1973" y="12"/>
                  </a:cubicBezTo>
                  <a:cubicBezTo>
                    <a:pt x="1973" y="11"/>
                    <a:pt x="1973" y="9"/>
                    <a:pt x="1975" y="10"/>
                  </a:cubicBezTo>
                  <a:close/>
                  <a:moveTo>
                    <a:pt x="1887" y="58"/>
                  </a:moveTo>
                  <a:cubicBezTo>
                    <a:pt x="1886" y="58"/>
                    <a:pt x="1886" y="58"/>
                    <a:pt x="1886" y="58"/>
                  </a:cubicBezTo>
                  <a:cubicBezTo>
                    <a:pt x="1886" y="57"/>
                    <a:pt x="1886" y="57"/>
                    <a:pt x="1886" y="57"/>
                  </a:cubicBezTo>
                  <a:cubicBezTo>
                    <a:pt x="1887" y="57"/>
                    <a:pt x="1887" y="57"/>
                    <a:pt x="1887" y="57"/>
                  </a:cubicBezTo>
                  <a:lnTo>
                    <a:pt x="1887" y="58"/>
                  </a:lnTo>
                  <a:close/>
                  <a:moveTo>
                    <a:pt x="1824" y="53"/>
                  </a:moveTo>
                  <a:cubicBezTo>
                    <a:pt x="1823" y="53"/>
                    <a:pt x="1823" y="53"/>
                    <a:pt x="1823" y="53"/>
                  </a:cubicBezTo>
                  <a:cubicBezTo>
                    <a:pt x="1823" y="52"/>
                    <a:pt x="1823" y="52"/>
                    <a:pt x="1823" y="52"/>
                  </a:cubicBezTo>
                  <a:cubicBezTo>
                    <a:pt x="1824" y="52"/>
                    <a:pt x="1824" y="52"/>
                    <a:pt x="1824" y="52"/>
                  </a:cubicBezTo>
                  <a:lnTo>
                    <a:pt x="1824" y="53"/>
                  </a:lnTo>
                  <a:close/>
                  <a:moveTo>
                    <a:pt x="1837" y="33"/>
                  </a:moveTo>
                  <a:cubicBezTo>
                    <a:pt x="1837" y="34"/>
                    <a:pt x="1837" y="33"/>
                    <a:pt x="1837" y="33"/>
                  </a:cubicBezTo>
                  <a:close/>
                  <a:moveTo>
                    <a:pt x="1836" y="45"/>
                  </a:moveTo>
                  <a:cubicBezTo>
                    <a:pt x="1835" y="46"/>
                    <a:pt x="1835" y="46"/>
                    <a:pt x="1833" y="46"/>
                  </a:cubicBezTo>
                  <a:cubicBezTo>
                    <a:pt x="1833" y="44"/>
                    <a:pt x="1835" y="45"/>
                    <a:pt x="1836" y="45"/>
                  </a:cubicBezTo>
                  <a:close/>
                  <a:moveTo>
                    <a:pt x="1817" y="27"/>
                  </a:moveTo>
                  <a:cubicBezTo>
                    <a:pt x="1818" y="25"/>
                    <a:pt x="1817" y="29"/>
                    <a:pt x="1817" y="27"/>
                  </a:cubicBezTo>
                  <a:close/>
                  <a:moveTo>
                    <a:pt x="1816" y="30"/>
                  </a:moveTo>
                  <a:cubicBezTo>
                    <a:pt x="1814" y="28"/>
                    <a:pt x="1820" y="29"/>
                    <a:pt x="1816" y="30"/>
                  </a:cubicBezTo>
                  <a:close/>
                  <a:moveTo>
                    <a:pt x="1831" y="21"/>
                  </a:moveTo>
                  <a:cubicBezTo>
                    <a:pt x="1831" y="21"/>
                    <a:pt x="1831" y="21"/>
                    <a:pt x="1831" y="21"/>
                  </a:cubicBezTo>
                  <a:close/>
                  <a:moveTo>
                    <a:pt x="1833" y="5"/>
                  </a:moveTo>
                  <a:cubicBezTo>
                    <a:pt x="1833" y="5"/>
                    <a:pt x="1832" y="5"/>
                    <a:pt x="1833" y="5"/>
                  </a:cubicBezTo>
                  <a:close/>
                  <a:moveTo>
                    <a:pt x="1830" y="10"/>
                  </a:moveTo>
                  <a:cubicBezTo>
                    <a:pt x="1830" y="12"/>
                    <a:pt x="1829" y="12"/>
                    <a:pt x="1827" y="12"/>
                  </a:cubicBezTo>
                  <a:cubicBezTo>
                    <a:pt x="1827" y="11"/>
                    <a:pt x="1828" y="9"/>
                    <a:pt x="1830" y="10"/>
                  </a:cubicBezTo>
                  <a:close/>
                  <a:moveTo>
                    <a:pt x="1742" y="58"/>
                  </a:moveTo>
                  <a:cubicBezTo>
                    <a:pt x="1740" y="58"/>
                    <a:pt x="1740" y="58"/>
                    <a:pt x="1740" y="58"/>
                  </a:cubicBezTo>
                  <a:cubicBezTo>
                    <a:pt x="1740" y="57"/>
                    <a:pt x="1740" y="57"/>
                    <a:pt x="1740" y="57"/>
                  </a:cubicBezTo>
                  <a:cubicBezTo>
                    <a:pt x="1742" y="57"/>
                    <a:pt x="1742" y="57"/>
                    <a:pt x="1742" y="57"/>
                  </a:cubicBezTo>
                  <a:lnTo>
                    <a:pt x="1742" y="58"/>
                  </a:lnTo>
                  <a:close/>
                  <a:moveTo>
                    <a:pt x="1678" y="53"/>
                  </a:moveTo>
                  <a:cubicBezTo>
                    <a:pt x="1677" y="53"/>
                    <a:pt x="1677" y="53"/>
                    <a:pt x="1677" y="53"/>
                  </a:cubicBezTo>
                  <a:cubicBezTo>
                    <a:pt x="1677" y="52"/>
                    <a:pt x="1677" y="52"/>
                    <a:pt x="1677" y="52"/>
                  </a:cubicBezTo>
                  <a:cubicBezTo>
                    <a:pt x="1678" y="52"/>
                    <a:pt x="1678" y="52"/>
                    <a:pt x="1678" y="52"/>
                  </a:cubicBezTo>
                  <a:lnTo>
                    <a:pt x="1678" y="53"/>
                  </a:lnTo>
                  <a:close/>
                  <a:moveTo>
                    <a:pt x="1691" y="33"/>
                  </a:moveTo>
                  <a:cubicBezTo>
                    <a:pt x="1691" y="34"/>
                    <a:pt x="1691" y="33"/>
                    <a:pt x="1691" y="33"/>
                  </a:cubicBezTo>
                  <a:close/>
                  <a:moveTo>
                    <a:pt x="1690" y="45"/>
                  </a:moveTo>
                  <a:cubicBezTo>
                    <a:pt x="1690" y="46"/>
                    <a:pt x="1689" y="46"/>
                    <a:pt x="1687" y="46"/>
                  </a:cubicBezTo>
                  <a:cubicBezTo>
                    <a:pt x="1687" y="44"/>
                    <a:pt x="1689" y="45"/>
                    <a:pt x="1690" y="45"/>
                  </a:cubicBezTo>
                  <a:close/>
                  <a:moveTo>
                    <a:pt x="1671" y="27"/>
                  </a:moveTo>
                  <a:cubicBezTo>
                    <a:pt x="1672" y="25"/>
                    <a:pt x="1672" y="29"/>
                    <a:pt x="1671" y="27"/>
                  </a:cubicBezTo>
                  <a:close/>
                  <a:moveTo>
                    <a:pt x="1670" y="30"/>
                  </a:moveTo>
                  <a:cubicBezTo>
                    <a:pt x="1668" y="28"/>
                    <a:pt x="1674" y="29"/>
                    <a:pt x="1670" y="30"/>
                  </a:cubicBezTo>
                  <a:close/>
                  <a:moveTo>
                    <a:pt x="1685" y="21"/>
                  </a:moveTo>
                  <a:cubicBezTo>
                    <a:pt x="1685" y="21"/>
                    <a:pt x="1685" y="21"/>
                    <a:pt x="1685" y="21"/>
                  </a:cubicBezTo>
                  <a:close/>
                  <a:moveTo>
                    <a:pt x="1687" y="5"/>
                  </a:moveTo>
                  <a:cubicBezTo>
                    <a:pt x="1687" y="5"/>
                    <a:pt x="1687" y="5"/>
                    <a:pt x="1687" y="5"/>
                  </a:cubicBezTo>
                  <a:close/>
                  <a:moveTo>
                    <a:pt x="1684" y="10"/>
                  </a:moveTo>
                  <a:cubicBezTo>
                    <a:pt x="1684" y="12"/>
                    <a:pt x="1683" y="12"/>
                    <a:pt x="1681" y="12"/>
                  </a:cubicBezTo>
                  <a:cubicBezTo>
                    <a:pt x="1682" y="11"/>
                    <a:pt x="1682" y="9"/>
                    <a:pt x="1684" y="10"/>
                  </a:cubicBezTo>
                  <a:close/>
                  <a:moveTo>
                    <a:pt x="1596" y="58"/>
                  </a:moveTo>
                  <a:cubicBezTo>
                    <a:pt x="1595" y="58"/>
                    <a:pt x="1595" y="58"/>
                    <a:pt x="1595" y="58"/>
                  </a:cubicBezTo>
                  <a:cubicBezTo>
                    <a:pt x="1595" y="57"/>
                    <a:pt x="1595" y="57"/>
                    <a:pt x="1595" y="57"/>
                  </a:cubicBezTo>
                  <a:cubicBezTo>
                    <a:pt x="1596" y="57"/>
                    <a:pt x="1596" y="57"/>
                    <a:pt x="1596" y="57"/>
                  </a:cubicBezTo>
                  <a:lnTo>
                    <a:pt x="1596" y="58"/>
                  </a:lnTo>
                  <a:close/>
                  <a:moveTo>
                    <a:pt x="1533" y="53"/>
                  </a:moveTo>
                  <a:cubicBezTo>
                    <a:pt x="1531" y="53"/>
                    <a:pt x="1531" y="53"/>
                    <a:pt x="1531" y="53"/>
                  </a:cubicBezTo>
                  <a:cubicBezTo>
                    <a:pt x="1531" y="52"/>
                    <a:pt x="1531" y="52"/>
                    <a:pt x="1531" y="52"/>
                  </a:cubicBezTo>
                  <a:cubicBezTo>
                    <a:pt x="1533" y="52"/>
                    <a:pt x="1533" y="52"/>
                    <a:pt x="1533" y="52"/>
                  </a:cubicBezTo>
                  <a:lnTo>
                    <a:pt x="1533" y="53"/>
                  </a:lnTo>
                  <a:close/>
                  <a:moveTo>
                    <a:pt x="1545" y="33"/>
                  </a:moveTo>
                  <a:cubicBezTo>
                    <a:pt x="1546" y="34"/>
                    <a:pt x="1545" y="33"/>
                    <a:pt x="1545" y="33"/>
                  </a:cubicBezTo>
                  <a:close/>
                  <a:moveTo>
                    <a:pt x="1544" y="45"/>
                  </a:moveTo>
                  <a:cubicBezTo>
                    <a:pt x="1544" y="46"/>
                    <a:pt x="1543" y="46"/>
                    <a:pt x="1542" y="46"/>
                  </a:cubicBezTo>
                  <a:cubicBezTo>
                    <a:pt x="1541" y="44"/>
                    <a:pt x="1543" y="45"/>
                    <a:pt x="1544" y="45"/>
                  </a:cubicBezTo>
                  <a:close/>
                  <a:moveTo>
                    <a:pt x="1525" y="27"/>
                  </a:moveTo>
                  <a:cubicBezTo>
                    <a:pt x="1526" y="25"/>
                    <a:pt x="1526" y="29"/>
                    <a:pt x="1525" y="27"/>
                  </a:cubicBezTo>
                  <a:close/>
                  <a:moveTo>
                    <a:pt x="1524" y="30"/>
                  </a:moveTo>
                  <a:cubicBezTo>
                    <a:pt x="1522" y="28"/>
                    <a:pt x="1528" y="29"/>
                    <a:pt x="1524" y="30"/>
                  </a:cubicBezTo>
                  <a:close/>
                  <a:moveTo>
                    <a:pt x="1539" y="21"/>
                  </a:moveTo>
                  <a:cubicBezTo>
                    <a:pt x="1540" y="21"/>
                    <a:pt x="1539" y="21"/>
                    <a:pt x="1539" y="21"/>
                  </a:cubicBezTo>
                  <a:close/>
                  <a:moveTo>
                    <a:pt x="1541" y="5"/>
                  </a:moveTo>
                  <a:cubicBezTo>
                    <a:pt x="1541" y="5"/>
                    <a:pt x="1541" y="5"/>
                    <a:pt x="1541" y="5"/>
                  </a:cubicBezTo>
                  <a:close/>
                  <a:moveTo>
                    <a:pt x="1538" y="10"/>
                  </a:moveTo>
                  <a:cubicBezTo>
                    <a:pt x="1538" y="12"/>
                    <a:pt x="1537" y="12"/>
                    <a:pt x="1536" y="12"/>
                  </a:cubicBezTo>
                  <a:cubicBezTo>
                    <a:pt x="1536" y="11"/>
                    <a:pt x="1536" y="9"/>
                    <a:pt x="1538" y="10"/>
                  </a:cubicBezTo>
                  <a:close/>
                  <a:moveTo>
                    <a:pt x="1450" y="58"/>
                  </a:moveTo>
                  <a:cubicBezTo>
                    <a:pt x="1449" y="58"/>
                    <a:pt x="1449" y="58"/>
                    <a:pt x="1449" y="58"/>
                  </a:cubicBezTo>
                  <a:cubicBezTo>
                    <a:pt x="1449" y="57"/>
                    <a:pt x="1449" y="57"/>
                    <a:pt x="1449" y="57"/>
                  </a:cubicBezTo>
                  <a:cubicBezTo>
                    <a:pt x="1450" y="57"/>
                    <a:pt x="1450" y="57"/>
                    <a:pt x="1450" y="57"/>
                  </a:cubicBezTo>
                  <a:lnTo>
                    <a:pt x="1450" y="58"/>
                  </a:lnTo>
                  <a:close/>
                  <a:moveTo>
                    <a:pt x="1387" y="53"/>
                  </a:moveTo>
                  <a:cubicBezTo>
                    <a:pt x="1386" y="53"/>
                    <a:pt x="1386" y="53"/>
                    <a:pt x="1386" y="53"/>
                  </a:cubicBezTo>
                  <a:cubicBezTo>
                    <a:pt x="1386" y="52"/>
                    <a:pt x="1386" y="52"/>
                    <a:pt x="1386" y="52"/>
                  </a:cubicBezTo>
                  <a:cubicBezTo>
                    <a:pt x="1387" y="52"/>
                    <a:pt x="1387" y="52"/>
                    <a:pt x="1387" y="52"/>
                  </a:cubicBezTo>
                  <a:lnTo>
                    <a:pt x="1387" y="53"/>
                  </a:lnTo>
                  <a:close/>
                  <a:moveTo>
                    <a:pt x="1399" y="33"/>
                  </a:moveTo>
                  <a:cubicBezTo>
                    <a:pt x="1400" y="34"/>
                    <a:pt x="1399" y="33"/>
                    <a:pt x="1399" y="33"/>
                  </a:cubicBezTo>
                  <a:close/>
                  <a:moveTo>
                    <a:pt x="1398" y="45"/>
                  </a:moveTo>
                  <a:cubicBezTo>
                    <a:pt x="1398" y="46"/>
                    <a:pt x="1397" y="46"/>
                    <a:pt x="1396" y="46"/>
                  </a:cubicBezTo>
                  <a:cubicBezTo>
                    <a:pt x="1395" y="44"/>
                    <a:pt x="1397" y="45"/>
                    <a:pt x="1398" y="45"/>
                  </a:cubicBezTo>
                  <a:close/>
                  <a:moveTo>
                    <a:pt x="1379" y="27"/>
                  </a:moveTo>
                  <a:cubicBezTo>
                    <a:pt x="1380" y="25"/>
                    <a:pt x="1380" y="29"/>
                    <a:pt x="1379" y="27"/>
                  </a:cubicBezTo>
                  <a:close/>
                  <a:moveTo>
                    <a:pt x="1378" y="30"/>
                  </a:moveTo>
                  <a:cubicBezTo>
                    <a:pt x="1377" y="28"/>
                    <a:pt x="1382" y="29"/>
                    <a:pt x="1378" y="30"/>
                  </a:cubicBezTo>
                  <a:close/>
                  <a:moveTo>
                    <a:pt x="1393" y="21"/>
                  </a:moveTo>
                  <a:cubicBezTo>
                    <a:pt x="1394" y="21"/>
                    <a:pt x="1393" y="21"/>
                    <a:pt x="1393" y="21"/>
                  </a:cubicBezTo>
                  <a:close/>
                  <a:moveTo>
                    <a:pt x="1395" y="5"/>
                  </a:moveTo>
                  <a:cubicBezTo>
                    <a:pt x="1396" y="5"/>
                    <a:pt x="1395" y="5"/>
                    <a:pt x="1395" y="5"/>
                  </a:cubicBezTo>
                  <a:close/>
                  <a:moveTo>
                    <a:pt x="1392" y="10"/>
                  </a:moveTo>
                  <a:cubicBezTo>
                    <a:pt x="1393" y="12"/>
                    <a:pt x="1391" y="12"/>
                    <a:pt x="1390" y="12"/>
                  </a:cubicBezTo>
                  <a:cubicBezTo>
                    <a:pt x="1390" y="11"/>
                    <a:pt x="1390" y="9"/>
                    <a:pt x="1392" y="10"/>
                  </a:cubicBezTo>
                  <a:close/>
                  <a:moveTo>
                    <a:pt x="1304" y="58"/>
                  </a:moveTo>
                  <a:cubicBezTo>
                    <a:pt x="1303" y="58"/>
                    <a:pt x="1303" y="58"/>
                    <a:pt x="1303" y="58"/>
                  </a:cubicBezTo>
                  <a:cubicBezTo>
                    <a:pt x="1303" y="57"/>
                    <a:pt x="1303" y="57"/>
                    <a:pt x="1303" y="57"/>
                  </a:cubicBezTo>
                  <a:cubicBezTo>
                    <a:pt x="1304" y="57"/>
                    <a:pt x="1304" y="57"/>
                    <a:pt x="1304" y="57"/>
                  </a:cubicBezTo>
                  <a:lnTo>
                    <a:pt x="1304" y="58"/>
                  </a:lnTo>
                  <a:close/>
                  <a:moveTo>
                    <a:pt x="1241" y="53"/>
                  </a:moveTo>
                  <a:cubicBezTo>
                    <a:pt x="1240" y="53"/>
                    <a:pt x="1240" y="53"/>
                    <a:pt x="1240" y="53"/>
                  </a:cubicBezTo>
                  <a:cubicBezTo>
                    <a:pt x="1240" y="52"/>
                    <a:pt x="1240" y="52"/>
                    <a:pt x="1240" y="52"/>
                  </a:cubicBezTo>
                  <a:cubicBezTo>
                    <a:pt x="1241" y="52"/>
                    <a:pt x="1241" y="52"/>
                    <a:pt x="1241" y="52"/>
                  </a:cubicBezTo>
                  <a:lnTo>
                    <a:pt x="1241" y="53"/>
                  </a:lnTo>
                  <a:close/>
                  <a:moveTo>
                    <a:pt x="1253" y="33"/>
                  </a:moveTo>
                  <a:cubicBezTo>
                    <a:pt x="1254" y="34"/>
                    <a:pt x="1253" y="33"/>
                    <a:pt x="1253" y="33"/>
                  </a:cubicBezTo>
                  <a:close/>
                  <a:moveTo>
                    <a:pt x="1252" y="45"/>
                  </a:moveTo>
                  <a:cubicBezTo>
                    <a:pt x="1252" y="46"/>
                    <a:pt x="1251" y="46"/>
                    <a:pt x="1250" y="46"/>
                  </a:cubicBezTo>
                  <a:cubicBezTo>
                    <a:pt x="1249" y="44"/>
                    <a:pt x="1251" y="45"/>
                    <a:pt x="1252" y="45"/>
                  </a:cubicBezTo>
                  <a:close/>
                  <a:moveTo>
                    <a:pt x="1233" y="27"/>
                  </a:moveTo>
                  <a:cubicBezTo>
                    <a:pt x="1235" y="25"/>
                    <a:pt x="1234" y="29"/>
                    <a:pt x="1233" y="27"/>
                  </a:cubicBezTo>
                  <a:close/>
                  <a:moveTo>
                    <a:pt x="1233" y="30"/>
                  </a:moveTo>
                  <a:cubicBezTo>
                    <a:pt x="1231" y="28"/>
                    <a:pt x="1237" y="29"/>
                    <a:pt x="1233" y="30"/>
                  </a:cubicBezTo>
                  <a:close/>
                  <a:moveTo>
                    <a:pt x="1247" y="21"/>
                  </a:moveTo>
                  <a:cubicBezTo>
                    <a:pt x="1248" y="21"/>
                    <a:pt x="1247" y="21"/>
                    <a:pt x="1247" y="21"/>
                  </a:cubicBezTo>
                  <a:close/>
                  <a:moveTo>
                    <a:pt x="1249" y="5"/>
                  </a:moveTo>
                  <a:cubicBezTo>
                    <a:pt x="1250" y="5"/>
                    <a:pt x="1249" y="5"/>
                    <a:pt x="1249" y="5"/>
                  </a:cubicBezTo>
                  <a:close/>
                  <a:moveTo>
                    <a:pt x="1246" y="10"/>
                  </a:moveTo>
                  <a:cubicBezTo>
                    <a:pt x="1247" y="12"/>
                    <a:pt x="1245" y="12"/>
                    <a:pt x="1244" y="12"/>
                  </a:cubicBezTo>
                  <a:cubicBezTo>
                    <a:pt x="1244" y="11"/>
                    <a:pt x="1244" y="9"/>
                    <a:pt x="1246" y="10"/>
                  </a:cubicBezTo>
                  <a:close/>
                  <a:moveTo>
                    <a:pt x="1158" y="58"/>
                  </a:moveTo>
                  <a:cubicBezTo>
                    <a:pt x="1157" y="58"/>
                    <a:pt x="1157" y="58"/>
                    <a:pt x="1157" y="58"/>
                  </a:cubicBezTo>
                  <a:cubicBezTo>
                    <a:pt x="1157" y="57"/>
                    <a:pt x="1157" y="57"/>
                    <a:pt x="1157" y="57"/>
                  </a:cubicBezTo>
                  <a:cubicBezTo>
                    <a:pt x="1158" y="57"/>
                    <a:pt x="1158" y="57"/>
                    <a:pt x="1158" y="57"/>
                  </a:cubicBezTo>
                  <a:lnTo>
                    <a:pt x="1158" y="58"/>
                  </a:lnTo>
                  <a:close/>
                  <a:moveTo>
                    <a:pt x="1095" y="53"/>
                  </a:moveTo>
                  <a:cubicBezTo>
                    <a:pt x="1094" y="53"/>
                    <a:pt x="1094" y="53"/>
                    <a:pt x="1094" y="53"/>
                  </a:cubicBezTo>
                  <a:cubicBezTo>
                    <a:pt x="1094" y="52"/>
                    <a:pt x="1094" y="52"/>
                    <a:pt x="1094" y="52"/>
                  </a:cubicBezTo>
                  <a:cubicBezTo>
                    <a:pt x="1095" y="52"/>
                    <a:pt x="1095" y="52"/>
                    <a:pt x="1095" y="52"/>
                  </a:cubicBezTo>
                  <a:lnTo>
                    <a:pt x="1095" y="53"/>
                  </a:lnTo>
                  <a:close/>
                  <a:moveTo>
                    <a:pt x="1108" y="33"/>
                  </a:moveTo>
                  <a:cubicBezTo>
                    <a:pt x="1108" y="34"/>
                    <a:pt x="1107" y="33"/>
                    <a:pt x="1108" y="33"/>
                  </a:cubicBezTo>
                  <a:close/>
                  <a:moveTo>
                    <a:pt x="1106" y="45"/>
                  </a:moveTo>
                  <a:cubicBezTo>
                    <a:pt x="1106" y="46"/>
                    <a:pt x="1105" y="46"/>
                    <a:pt x="1104" y="46"/>
                  </a:cubicBezTo>
                  <a:cubicBezTo>
                    <a:pt x="1103" y="44"/>
                    <a:pt x="1105" y="45"/>
                    <a:pt x="1106" y="45"/>
                  </a:cubicBezTo>
                  <a:close/>
                  <a:moveTo>
                    <a:pt x="1087" y="27"/>
                  </a:moveTo>
                  <a:cubicBezTo>
                    <a:pt x="1089" y="25"/>
                    <a:pt x="1088" y="29"/>
                    <a:pt x="1087" y="27"/>
                  </a:cubicBezTo>
                  <a:close/>
                  <a:moveTo>
                    <a:pt x="1087" y="30"/>
                  </a:moveTo>
                  <a:cubicBezTo>
                    <a:pt x="1085" y="28"/>
                    <a:pt x="1091" y="29"/>
                    <a:pt x="1087" y="30"/>
                  </a:cubicBezTo>
                  <a:close/>
                  <a:moveTo>
                    <a:pt x="1102" y="21"/>
                  </a:moveTo>
                  <a:cubicBezTo>
                    <a:pt x="1102" y="21"/>
                    <a:pt x="1101" y="21"/>
                    <a:pt x="1102" y="21"/>
                  </a:cubicBezTo>
                  <a:close/>
                  <a:moveTo>
                    <a:pt x="1103" y="5"/>
                  </a:moveTo>
                  <a:cubicBezTo>
                    <a:pt x="1104" y="5"/>
                    <a:pt x="1103" y="5"/>
                    <a:pt x="1103" y="5"/>
                  </a:cubicBezTo>
                  <a:close/>
                  <a:moveTo>
                    <a:pt x="1100" y="10"/>
                  </a:moveTo>
                  <a:cubicBezTo>
                    <a:pt x="1101" y="12"/>
                    <a:pt x="1099" y="12"/>
                    <a:pt x="1098" y="12"/>
                  </a:cubicBezTo>
                  <a:cubicBezTo>
                    <a:pt x="1098" y="11"/>
                    <a:pt x="1098" y="9"/>
                    <a:pt x="1100" y="10"/>
                  </a:cubicBezTo>
                  <a:close/>
                  <a:moveTo>
                    <a:pt x="1012" y="58"/>
                  </a:moveTo>
                  <a:cubicBezTo>
                    <a:pt x="1011" y="58"/>
                    <a:pt x="1011" y="58"/>
                    <a:pt x="1011" y="58"/>
                  </a:cubicBezTo>
                  <a:cubicBezTo>
                    <a:pt x="1011" y="57"/>
                    <a:pt x="1011" y="57"/>
                    <a:pt x="1011" y="57"/>
                  </a:cubicBezTo>
                  <a:cubicBezTo>
                    <a:pt x="1012" y="57"/>
                    <a:pt x="1012" y="57"/>
                    <a:pt x="1012" y="57"/>
                  </a:cubicBezTo>
                  <a:lnTo>
                    <a:pt x="1012" y="58"/>
                  </a:lnTo>
                  <a:close/>
                  <a:moveTo>
                    <a:pt x="949" y="53"/>
                  </a:moveTo>
                  <a:cubicBezTo>
                    <a:pt x="948" y="53"/>
                    <a:pt x="948" y="53"/>
                    <a:pt x="948" y="53"/>
                  </a:cubicBezTo>
                  <a:cubicBezTo>
                    <a:pt x="948" y="52"/>
                    <a:pt x="948" y="52"/>
                    <a:pt x="948" y="52"/>
                  </a:cubicBezTo>
                  <a:cubicBezTo>
                    <a:pt x="949" y="52"/>
                    <a:pt x="949" y="52"/>
                    <a:pt x="949" y="52"/>
                  </a:cubicBezTo>
                  <a:lnTo>
                    <a:pt x="949" y="53"/>
                  </a:lnTo>
                  <a:close/>
                  <a:moveTo>
                    <a:pt x="962" y="33"/>
                  </a:moveTo>
                  <a:cubicBezTo>
                    <a:pt x="962" y="34"/>
                    <a:pt x="962" y="33"/>
                    <a:pt x="962" y="33"/>
                  </a:cubicBezTo>
                  <a:close/>
                  <a:moveTo>
                    <a:pt x="961" y="45"/>
                  </a:moveTo>
                  <a:cubicBezTo>
                    <a:pt x="960" y="46"/>
                    <a:pt x="960" y="46"/>
                    <a:pt x="958" y="46"/>
                  </a:cubicBezTo>
                  <a:cubicBezTo>
                    <a:pt x="958" y="44"/>
                    <a:pt x="960" y="45"/>
                    <a:pt x="961" y="45"/>
                  </a:cubicBezTo>
                  <a:close/>
                  <a:moveTo>
                    <a:pt x="942" y="27"/>
                  </a:moveTo>
                  <a:cubicBezTo>
                    <a:pt x="943" y="25"/>
                    <a:pt x="942" y="29"/>
                    <a:pt x="942" y="27"/>
                  </a:cubicBezTo>
                  <a:close/>
                  <a:moveTo>
                    <a:pt x="941" y="30"/>
                  </a:moveTo>
                  <a:cubicBezTo>
                    <a:pt x="939" y="28"/>
                    <a:pt x="945" y="29"/>
                    <a:pt x="941" y="30"/>
                  </a:cubicBezTo>
                  <a:close/>
                  <a:moveTo>
                    <a:pt x="956" y="21"/>
                  </a:moveTo>
                  <a:cubicBezTo>
                    <a:pt x="956" y="21"/>
                    <a:pt x="956" y="21"/>
                    <a:pt x="956" y="21"/>
                  </a:cubicBezTo>
                  <a:close/>
                  <a:moveTo>
                    <a:pt x="958" y="5"/>
                  </a:moveTo>
                  <a:cubicBezTo>
                    <a:pt x="958" y="5"/>
                    <a:pt x="957" y="5"/>
                    <a:pt x="958" y="5"/>
                  </a:cubicBezTo>
                  <a:close/>
                  <a:moveTo>
                    <a:pt x="955" y="10"/>
                  </a:moveTo>
                  <a:cubicBezTo>
                    <a:pt x="955" y="12"/>
                    <a:pt x="954" y="12"/>
                    <a:pt x="952" y="12"/>
                  </a:cubicBezTo>
                  <a:cubicBezTo>
                    <a:pt x="952" y="11"/>
                    <a:pt x="953" y="9"/>
                    <a:pt x="955" y="10"/>
                  </a:cubicBezTo>
                  <a:close/>
                  <a:moveTo>
                    <a:pt x="867" y="58"/>
                  </a:moveTo>
                  <a:cubicBezTo>
                    <a:pt x="865" y="58"/>
                    <a:pt x="865" y="58"/>
                    <a:pt x="865" y="58"/>
                  </a:cubicBezTo>
                  <a:cubicBezTo>
                    <a:pt x="865" y="57"/>
                    <a:pt x="865" y="57"/>
                    <a:pt x="865" y="57"/>
                  </a:cubicBezTo>
                  <a:cubicBezTo>
                    <a:pt x="867" y="57"/>
                    <a:pt x="867" y="57"/>
                    <a:pt x="867" y="57"/>
                  </a:cubicBezTo>
                  <a:lnTo>
                    <a:pt x="867" y="58"/>
                  </a:lnTo>
                  <a:close/>
                  <a:moveTo>
                    <a:pt x="803" y="53"/>
                  </a:moveTo>
                  <a:cubicBezTo>
                    <a:pt x="802" y="53"/>
                    <a:pt x="802" y="53"/>
                    <a:pt x="802" y="53"/>
                  </a:cubicBezTo>
                  <a:cubicBezTo>
                    <a:pt x="802" y="52"/>
                    <a:pt x="802" y="52"/>
                    <a:pt x="802" y="52"/>
                  </a:cubicBezTo>
                  <a:cubicBezTo>
                    <a:pt x="803" y="52"/>
                    <a:pt x="803" y="52"/>
                    <a:pt x="803" y="52"/>
                  </a:cubicBezTo>
                  <a:lnTo>
                    <a:pt x="803" y="53"/>
                  </a:lnTo>
                  <a:close/>
                  <a:moveTo>
                    <a:pt x="816" y="33"/>
                  </a:moveTo>
                  <a:cubicBezTo>
                    <a:pt x="816" y="34"/>
                    <a:pt x="816" y="33"/>
                    <a:pt x="816" y="33"/>
                  </a:cubicBezTo>
                  <a:close/>
                  <a:moveTo>
                    <a:pt x="815" y="45"/>
                  </a:moveTo>
                  <a:cubicBezTo>
                    <a:pt x="815" y="46"/>
                    <a:pt x="814" y="46"/>
                    <a:pt x="812" y="46"/>
                  </a:cubicBezTo>
                  <a:cubicBezTo>
                    <a:pt x="812" y="44"/>
                    <a:pt x="814" y="45"/>
                    <a:pt x="815" y="45"/>
                  </a:cubicBezTo>
                  <a:close/>
                  <a:moveTo>
                    <a:pt x="796" y="27"/>
                  </a:moveTo>
                  <a:cubicBezTo>
                    <a:pt x="797" y="25"/>
                    <a:pt x="797" y="29"/>
                    <a:pt x="796" y="27"/>
                  </a:cubicBezTo>
                  <a:close/>
                  <a:moveTo>
                    <a:pt x="795" y="30"/>
                  </a:moveTo>
                  <a:cubicBezTo>
                    <a:pt x="793" y="28"/>
                    <a:pt x="799" y="29"/>
                    <a:pt x="795" y="30"/>
                  </a:cubicBezTo>
                  <a:close/>
                  <a:moveTo>
                    <a:pt x="810" y="21"/>
                  </a:moveTo>
                  <a:cubicBezTo>
                    <a:pt x="810" y="21"/>
                    <a:pt x="810" y="21"/>
                    <a:pt x="810" y="21"/>
                  </a:cubicBezTo>
                  <a:close/>
                  <a:moveTo>
                    <a:pt x="812" y="5"/>
                  </a:moveTo>
                  <a:cubicBezTo>
                    <a:pt x="812" y="5"/>
                    <a:pt x="812" y="5"/>
                    <a:pt x="812" y="5"/>
                  </a:cubicBezTo>
                  <a:close/>
                  <a:moveTo>
                    <a:pt x="809" y="10"/>
                  </a:moveTo>
                  <a:cubicBezTo>
                    <a:pt x="809" y="12"/>
                    <a:pt x="808" y="12"/>
                    <a:pt x="806" y="12"/>
                  </a:cubicBezTo>
                  <a:cubicBezTo>
                    <a:pt x="807" y="11"/>
                    <a:pt x="807" y="9"/>
                    <a:pt x="809" y="10"/>
                  </a:cubicBezTo>
                  <a:close/>
                  <a:moveTo>
                    <a:pt x="721" y="58"/>
                  </a:moveTo>
                  <a:cubicBezTo>
                    <a:pt x="720" y="58"/>
                    <a:pt x="720" y="58"/>
                    <a:pt x="720" y="58"/>
                  </a:cubicBezTo>
                  <a:cubicBezTo>
                    <a:pt x="720" y="57"/>
                    <a:pt x="720" y="57"/>
                    <a:pt x="720" y="57"/>
                  </a:cubicBezTo>
                  <a:cubicBezTo>
                    <a:pt x="721" y="57"/>
                    <a:pt x="721" y="57"/>
                    <a:pt x="721" y="57"/>
                  </a:cubicBezTo>
                  <a:lnTo>
                    <a:pt x="721" y="58"/>
                  </a:lnTo>
                  <a:close/>
                  <a:moveTo>
                    <a:pt x="658" y="53"/>
                  </a:moveTo>
                  <a:cubicBezTo>
                    <a:pt x="656" y="53"/>
                    <a:pt x="656" y="53"/>
                    <a:pt x="656" y="53"/>
                  </a:cubicBezTo>
                  <a:cubicBezTo>
                    <a:pt x="656" y="52"/>
                    <a:pt x="656" y="52"/>
                    <a:pt x="656" y="52"/>
                  </a:cubicBezTo>
                  <a:cubicBezTo>
                    <a:pt x="658" y="52"/>
                    <a:pt x="658" y="52"/>
                    <a:pt x="658" y="52"/>
                  </a:cubicBezTo>
                  <a:lnTo>
                    <a:pt x="658" y="53"/>
                  </a:lnTo>
                  <a:close/>
                  <a:moveTo>
                    <a:pt x="670" y="33"/>
                  </a:moveTo>
                  <a:cubicBezTo>
                    <a:pt x="670" y="34"/>
                    <a:pt x="670" y="33"/>
                    <a:pt x="670" y="33"/>
                  </a:cubicBezTo>
                  <a:close/>
                  <a:moveTo>
                    <a:pt x="669" y="45"/>
                  </a:moveTo>
                  <a:cubicBezTo>
                    <a:pt x="669" y="46"/>
                    <a:pt x="668" y="46"/>
                    <a:pt x="667" y="46"/>
                  </a:cubicBezTo>
                  <a:cubicBezTo>
                    <a:pt x="666" y="44"/>
                    <a:pt x="668" y="45"/>
                    <a:pt x="669" y="45"/>
                  </a:cubicBezTo>
                  <a:close/>
                  <a:moveTo>
                    <a:pt x="650" y="27"/>
                  </a:moveTo>
                  <a:cubicBezTo>
                    <a:pt x="651" y="25"/>
                    <a:pt x="651" y="29"/>
                    <a:pt x="650" y="27"/>
                  </a:cubicBezTo>
                  <a:close/>
                  <a:moveTo>
                    <a:pt x="649" y="30"/>
                  </a:moveTo>
                  <a:cubicBezTo>
                    <a:pt x="647" y="28"/>
                    <a:pt x="653" y="29"/>
                    <a:pt x="649" y="30"/>
                  </a:cubicBezTo>
                  <a:close/>
                  <a:moveTo>
                    <a:pt x="664" y="21"/>
                  </a:moveTo>
                  <a:cubicBezTo>
                    <a:pt x="665" y="21"/>
                    <a:pt x="664" y="21"/>
                    <a:pt x="664" y="21"/>
                  </a:cubicBezTo>
                  <a:close/>
                  <a:moveTo>
                    <a:pt x="666" y="5"/>
                  </a:moveTo>
                  <a:cubicBezTo>
                    <a:pt x="666" y="5"/>
                    <a:pt x="666" y="5"/>
                    <a:pt x="666" y="5"/>
                  </a:cubicBezTo>
                  <a:close/>
                  <a:moveTo>
                    <a:pt x="663" y="10"/>
                  </a:moveTo>
                  <a:cubicBezTo>
                    <a:pt x="663" y="12"/>
                    <a:pt x="662" y="12"/>
                    <a:pt x="661" y="12"/>
                  </a:cubicBezTo>
                  <a:cubicBezTo>
                    <a:pt x="661" y="11"/>
                    <a:pt x="661" y="9"/>
                    <a:pt x="663" y="10"/>
                  </a:cubicBezTo>
                  <a:close/>
                  <a:moveTo>
                    <a:pt x="575" y="58"/>
                  </a:moveTo>
                  <a:cubicBezTo>
                    <a:pt x="574" y="58"/>
                    <a:pt x="574" y="58"/>
                    <a:pt x="574" y="58"/>
                  </a:cubicBezTo>
                  <a:cubicBezTo>
                    <a:pt x="574" y="57"/>
                    <a:pt x="574" y="57"/>
                    <a:pt x="574" y="57"/>
                  </a:cubicBezTo>
                  <a:cubicBezTo>
                    <a:pt x="575" y="57"/>
                    <a:pt x="575" y="57"/>
                    <a:pt x="575" y="57"/>
                  </a:cubicBezTo>
                  <a:lnTo>
                    <a:pt x="575" y="58"/>
                  </a:lnTo>
                  <a:close/>
                  <a:moveTo>
                    <a:pt x="512" y="53"/>
                  </a:moveTo>
                  <a:cubicBezTo>
                    <a:pt x="511" y="53"/>
                    <a:pt x="511" y="53"/>
                    <a:pt x="511" y="53"/>
                  </a:cubicBezTo>
                  <a:cubicBezTo>
                    <a:pt x="511" y="52"/>
                    <a:pt x="511" y="52"/>
                    <a:pt x="511" y="52"/>
                  </a:cubicBezTo>
                  <a:cubicBezTo>
                    <a:pt x="512" y="52"/>
                    <a:pt x="512" y="52"/>
                    <a:pt x="512" y="52"/>
                  </a:cubicBezTo>
                  <a:lnTo>
                    <a:pt x="512" y="53"/>
                  </a:lnTo>
                  <a:close/>
                  <a:moveTo>
                    <a:pt x="524" y="33"/>
                  </a:moveTo>
                  <a:cubicBezTo>
                    <a:pt x="525" y="34"/>
                    <a:pt x="524" y="33"/>
                    <a:pt x="524" y="33"/>
                  </a:cubicBezTo>
                  <a:close/>
                  <a:moveTo>
                    <a:pt x="523" y="45"/>
                  </a:moveTo>
                  <a:cubicBezTo>
                    <a:pt x="523" y="46"/>
                    <a:pt x="522" y="46"/>
                    <a:pt x="521" y="46"/>
                  </a:cubicBezTo>
                  <a:cubicBezTo>
                    <a:pt x="520" y="44"/>
                    <a:pt x="522" y="45"/>
                    <a:pt x="523" y="45"/>
                  </a:cubicBezTo>
                  <a:close/>
                  <a:moveTo>
                    <a:pt x="504" y="27"/>
                  </a:moveTo>
                  <a:cubicBezTo>
                    <a:pt x="505" y="25"/>
                    <a:pt x="505" y="29"/>
                    <a:pt x="504" y="27"/>
                  </a:cubicBezTo>
                  <a:close/>
                  <a:moveTo>
                    <a:pt x="503" y="30"/>
                  </a:moveTo>
                  <a:cubicBezTo>
                    <a:pt x="502" y="28"/>
                    <a:pt x="507" y="29"/>
                    <a:pt x="503" y="30"/>
                  </a:cubicBezTo>
                  <a:close/>
                  <a:moveTo>
                    <a:pt x="518" y="21"/>
                  </a:moveTo>
                  <a:cubicBezTo>
                    <a:pt x="519" y="21"/>
                    <a:pt x="518" y="21"/>
                    <a:pt x="518" y="21"/>
                  </a:cubicBezTo>
                  <a:close/>
                  <a:moveTo>
                    <a:pt x="520" y="5"/>
                  </a:moveTo>
                  <a:cubicBezTo>
                    <a:pt x="520" y="5"/>
                    <a:pt x="520" y="5"/>
                    <a:pt x="520" y="5"/>
                  </a:cubicBezTo>
                  <a:close/>
                  <a:moveTo>
                    <a:pt x="517" y="10"/>
                  </a:moveTo>
                  <a:cubicBezTo>
                    <a:pt x="518" y="12"/>
                    <a:pt x="516" y="12"/>
                    <a:pt x="515" y="12"/>
                  </a:cubicBezTo>
                  <a:cubicBezTo>
                    <a:pt x="515" y="11"/>
                    <a:pt x="515" y="9"/>
                    <a:pt x="517" y="10"/>
                  </a:cubicBezTo>
                  <a:close/>
                  <a:moveTo>
                    <a:pt x="429" y="58"/>
                  </a:moveTo>
                  <a:cubicBezTo>
                    <a:pt x="428" y="58"/>
                    <a:pt x="428" y="58"/>
                    <a:pt x="428" y="58"/>
                  </a:cubicBezTo>
                  <a:cubicBezTo>
                    <a:pt x="428" y="57"/>
                    <a:pt x="428" y="57"/>
                    <a:pt x="428" y="57"/>
                  </a:cubicBezTo>
                  <a:cubicBezTo>
                    <a:pt x="429" y="57"/>
                    <a:pt x="429" y="57"/>
                    <a:pt x="429" y="57"/>
                  </a:cubicBezTo>
                  <a:lnTo>
                    <a:pt x="429" y="58"/>
                  </a:lnTo>
                  <a:close/>
                  <a:moveTo>
                    <a:pt x="366" y="53"/>
                  </a:moveTo>
                  <a:cubicBezTo>
                    <a:pt x="365" y="53"/>
                    <a:pt x="365" y="53"/>
                    <a:pt x="365" y="53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6" y="52"/>
                    <a:pt x="366" y="52"/>
                    <a:pt x="366" y="52"/>
                  </a:cubicBezTo>
                  <a:lnTo>
                    <a:pt x="366" y="53"/>
                  </a:lnTo>
                  <a:close/>
                  <a:moveTo>
                    <a:pt x="378" y="33"/>
                  </a:moveTo>
                  <a:cubicBezTo>
                    <a:pt x="379" y="34"/>
                    <a:pt x="378" y="33"/>
                    <a:pt x="378" y="33"/>
                  </a:cubicBezTo>
                  <a:close/>
                  <a:moveTo>
                    <a:pt x="377" y="45"/>
                  </a:moveTo>
                  <a:cubicBezTo>
                    <a:pt x="377" y="46"/>
                    <a:pt x="376" y="46"/>
                    <a:pt x="375" y="46"/>
                  </a:cubicBezTo>
                  <a:cubicBezTo>
                    <a:pt x="374" y="44"/>
                    <a:pt x="376" y="45"/>
                    <a:pt x="377" y="45"/>
                  </a:cubicBezTo>
                  <a:close/>
                  <a:moveTo>
                    <a:pt x="358" y="27"/>
                  </a:moveTo>
                  <a:cubicBezTo>
                    <a:pt x="360" y="25"/>
                    <a:pt x="359" y="29"/>
                    <a:pt x="358" y="27"/>
                  </a:cubicBezTo>
                  <a:close/>
                  <a:moveTo>
                    <a:pt x="358" y="30"/>
                  </a:moveTo>
                  <a:cubicBezTo>
                    <a:pt x="356" y="28"/>
                    <a:pt x="362" y="29"/>
                    <a:pt x="358" y="30"/>
                  </a:cubicBezTo>
                  <a:close/>
                  <a:moveTo>
                    <a:pt x="372" y="21"/>
                  </a:moveTo>
                  <a:cubicBezTo>
                    <a:pt x="373" y="21"/>
                    <a:pt x="372" y="21"/>
                    <a:pt x="372" y="21"/>
                  </a:cubicBezTo>
                  <a:close/>
                  <a:moveTo>
                    <a:pt x="374" y="5"/>
                  </a:moveTo>
                  <a:cubicBezTo>
                    <a:pt x="375" y="5"/>
                    <a:pt x="374" y="5"/>
                    <a:pt x="374" y="5"/>
                  </a:cubicBezTo>
                  <a:close/>
                  <a:moveTo>
                    <a:pt x="371" y="10"/>
                  </a:moveTo>
                  <a:cubicBezTo>
                    <a:pt x="372" y="12"/>
                    <a:pt x="370" y="12"/>
                    <a:pt x="369" y="12"/>
                  </a:cubicBezTo>
                  <a:cubicBezTo>
                    <a:pt x="369" y="11"/>
                    <a:pt x="369" y="9"/>
                    <a:pt x="371" y="10"/>
                  </a:cubicBezTo>
                  <a:close/>
                  <a:moveTo>
                    <a:pt x="283" y="58"/>
                  </a:moveTo>
                  <a:cubicBezTo>
                    <a:pt x="282" y="58"/>
                    <a:pt x="282" y="58"/>
                    <a:pt x="282" y="58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3" y="57"/>
                    <a:pt x="283" y="57"/>
                    <a:pt x="283" y="57"/>
                  </a:cubicBezTo>
                  <a:lnTo>
                    <a:pt x="283" y="58"/>
                  </a:lnTo>
                  <a:close/>
                  <a:moveTo>
                    <a:pt x="220" y="53"/>
                  </a:moveTo>
                  <a:cubicBezTo>
                    <a:pt x="219" y="53"/>
                    <a:pt x="219" y="53"/>
                    <a:pt x="219" y="53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220" y="52"/>
                    <a:pt x="220" y="52"/>
                    <a:pt x="220" y="52"/>
                  </a:cubicBezTo>
                  <a:lnTo>
                    <a:pt x="220" y="53"/>
                  </a:lnTo>
                  <a:close/>
                  <a:moveTo>
                    <a:pt x="233" y="33"/>
                  </a:moveTo>
                  <a:cubicBezTo>
                    <a:pt x="233" y="34"/>
                    <a:pt x="232" y="33"/>
                    <a:pt x="233" y="33"/>
                  </a:cubicBezTo>
                  <a:close/>
                  <a:moveTo>
                    <a:pt x="231" y="45"/>
                  </a:moveTo>
                  <a:cubicBezTo>
                    <a:pt x="231" y="46"/>
                    <a:pt x="230" y="46"/>
                    <a:pt x="229" y="46"/>
                  </a:cubicBezTo>
                  <a:cubicBezTo>
                    <a:pt x="228" y="44"/>
                    <a:pt x="230" y="45"/>
                    <a:pt x="231" y="45"/>
                  </a:cubicBezTo>
                  <a:close/>
                  <a:moveTo>
                    <a:pt x="212" y="27"/>
                  </a:moveTo>
                  <a:cubicBezTo>
                    <a:pt x="214" y="25"/>
                    <a:pt x="213" y="29"/>
                    <a:pt x="212" y="27"/>
                  </a:cubicBezTo>
                  <a:close/>
                  <a:moveTo>
                    <a:pt x="212" y="30"/>
                  </a:moveTo>
                  <a:cubicBezTo>
                    <a:pt x="210" y="28"/>
                    <a:pt x="216" y="29"/>
                    <a:pt x="212" y="30"/>
                  </a:cubicBezTo>
                  <a:close/>
                  <a:moveTo>
                    <a:pt x="227" y="21"/>
                  </a:moveTo>
                  <a:cubicBezTo>
                    <a:pt x="227" y="21"/>
                    <a:pt x="226" y="21"/>
                    <a:pt x="227" y="21"/>
                  </a:cubicBezTo>
                  <a:close/>
                  <a:moveTo>
                    <a:pt x="228" y="5"/>
                  </a:moveTo>
                  <a:cubicBezTo>
                    <a:pt x="229" y="5"/>
                    <a:pt x="228" y="5"/>
                    <a:pt x="228" y="5"/>
                  </a:cubicBezTo>
                  <a:close/>
                  <a:moveTo>
                    <a:pt x="225" y="10"/>
                  </a:moveTo>
                  <a:cubicBezTo>
                    <a:pt x="226" y="12"/>
                    <a:pt x="224" y="12"/>
                    <a:pt x="223" y="12"/>
                  </a:cubicBezTo>
                  <a:cubicBezTo>
                    <a:pt x="223" y="11"/>
                    <a:pt x="223" y="9"/>
                    <a:pt x="225" y="10"/>
                  </a:cubicBezTo>
                  <a:close/>
                  <a:moveTo>
                    <a:pt x="137" y="58"/>
                  </a:moveTo>
                  <a:cubicBezTo>
                    <a:pt x="136" y="58"/>
                    <a:pt x="136" y="58"/>
                    <a:pt x="136" y="58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7" y="57"/>
                    <a:pt x="137" y="57"/>
                    <a:pt x="137" y="57"/>
                  </a:cubicBezTo>
                  <a:lnTo>
                    <a:pt x="137" y="58"/>
                  </a:lnTo>
                  <a:close/>
                  <a:moveTo>
                    <a:pt x="74" y="53"/>
                  </a:moveTo>
                  <a:cubicBezTo>
                    <a:pt x="73" y="53"/>
                    <a:pt x="73" y="53"/>
                    <a:pt x="73" y="53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4" y="52"/>
                    <a:pt x="74" y="52"/>
                    <a:pt x="74" y="52"/>
                  </a:cubicBezTo>
                  <a:lnTo>
                    <a:pt x="74" y="53"/>
                  </a:lnTo>
                  <a:close/>
                  <a:moveTo>
                    <a:pt x="87" y="33"/>
                  </a:moveTo>
                  <a:cubicBezTo>
                    <a:pt x="87" y="34"/>
                    <a:pt x="87" y="33"/>
                    <a:pt x="87" y="33"/>
                  </a:cubicBezTo>
                  <a:close/>
                  <a:moveTo>
                    <a:pt x="86" y="45"/>
                  </a:moveTo>
                  <a:cubicBezTo>
                    <a:pt x="85" y="46"/>
                    <a:pt x="85" y="46"/>
                    <a:pt x="83" y="46"/>
                  </a:cubicBezTo>
                  <a:cubicBezTo>
                    <a:pt x="83" y="44"/>
                    <a:pt x="85" y="45"/>
                    <a:pt x="86" y="45"/>
                  </a:cubicBezTo>
                  <a:close/>
                  <a:moveTo>
                    <a:pt x="66" y="27"/>
                  </a:moveTo>
                  <a:cubicBezTo>
                    <a:pt x="68" y="25"/>
                    <a:pt x="67" y="29"/>
                    <a:pt x="66" y="27"/>
                  </a:cubicBezTo>
                  <a:close/>
                  <a:moveTo>
                    <a:pt x="66" y="30"/>
                  </a:moveTo>
                  <a:cubicBezTo>
                    <a:pt x="64" y="28"/>
                    <a:pt x="70" y="29"/>
                    <a:pt x="66" y="30"/>
                  </a:cubicBezTo>
                  <a:close/>
                  <a:moveTo>
                    <a:pt x="81" y="21"/>
                  </a:moveTo>
                  <a:cubicBezTo>
                    <a:pt x="81" y="21"/>
                    <a:pt x="81" y="21"/>
                    <a:pt x="81" y="21"/>
                  </a:cubicBezTo>
                  <a:close/>
                  <a:moveTo>
                    <a:pt x="83" y="5"/>
                  </a:moveTo>
                  <a:cubicBezTo>
                    <a:pt x="83" y="5"/>
                    <a:pt x="82" y="5"/>
                    <a:pt x="83" y="5"/>
                  </a:cubicBezTo>
                  <a:close/>
                  <a:moveTo>
                    <a:pt x="80" y="10"/>
                  </a:moveTo>
                  <a:cubicBezTo>
                    <a:pt x="80" y="12"/>
                    <a:pt x="79" y="12"/>
                    <a:pt x="77" y="12"/>
                  </a:cubicBezTo>
                  <a:cubicBezTo>
                    <a:pt x="77" y="11"/>
                    <a:pt x="78" y="9"/>
                    <a:pt x="80" y="10"/>
                  </a:cubicBezTo>
                  <a:close/>
                  <a:moveTo>
                    <a:pt x="1" y="84"/>
                  </a:moveTo>
                  <a:cubicBezTo>
                    <a:pt x="2" y="82"/>
                    <a:pt x="4" y="85"/>
                    <a:pt x="1" y="84"/>
                  </a:cubicBezTo>
                  <a:close/>
                  <a:moveTo>
                    <a:pt x="54" y="68"/>
                  </a:moveTo>
                  <a:cubicBezTo>
                    <a:pt x="57" y="69"/>
                    <a:pt x="53" y="72"/>
                    <a:pt x="54" y="68"/>
                  </a:cubicBezTo>
                  <a:close/>
                  <a:moveTo>
                    <a:pt x="54" y="25"/>
                  </a:moveTo>
                  <a:cubicBezTo>
                    <a:pt x="55" y="23"/>
                    <a:pt x="57" y="26"/>
                    <a:pt x="54" y="25"/>
                  </a:cubicBezTo>
                  <a:close/>
                  <a:moveTo>
                    <a:pt x="56" y="37"/>
                  </a:moveTo>
                  <a:cubicBezTo>
                    <a:pt x="56" y="35"/>
                    <a:pt x="57" y="36"/>
                    <a:pt x="58" y="36"/>
                  </a:cubicBezTo>
                  <a:cubicBezTo>
                    <a:pt x="58" y="36"/>
                    <a:pt x="57" y="37"/>
                    <a:pt x="56" y="37"/>
                  </a:cubicBezTo>
                  <a:close/>
                  <a:moveTo>
                    <a:pt x="75" y="10"/>
                  </a:moveTo>
                  <a:cubicBezTo>
                    <a:pt x="75" y="12"/>
                    <a:pt x="74" y="13"/>
                    <a:pt x="72" y="13"/>
                  </a:cubicBezTo>
                  <a:cubicBezTo>
                    <a:pt x="72" y="11"/>
                    <a:pt x="73" y="10"/>
                    <a:pt x="75" y="10"/>
                  </a:cubicBezTo>
                  <a:close/>
                  <a:moveTo>
                    <a:pt x="72" y="8"/>
                  </a:moveTo>
                  <a:cubicBezTo>
                    <a:pt x="75" y="8"/>
                    <a:pt x="72" y="11"/>
                    <a:pt x="72" y="8"/>
                  </a:cubicBezTo>
                  <a:close/>
                  <a:moveTo>
                    <a:pt x="71" y="10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lose/>
                  <a:moveTo>
                    <a:pt x="69" y="6"/>
                  </a:moveTo>
                  <a:cubicBezTo>
                    <a:pt x="68" y="7"/>
                    <a:pt x="69" y="10"/>
                    <a:pt x="66" y="10"/>
                  </a:cubicBezTo>
                  <a:cubicBezTo>
                    <a:pt x="66" y="7"/>
                    <a:pt x="67" y="6"/>
                    <a:pt x="69" y="6"/>
                  </a:cubicBezTo>
                  <a:close/>
                  <a:moveTo>
                    <a:pt x="63" y="11"/>
                  </a:move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3" y="12"/>
                    <a:pt x="63" y="12"/>
                    <a:pt x="63" y="12"/>
                  </a:cubicBezTo>
                  <a:lnTo>
                    <a:pt x="63" y="11"/>
                  </a:lnTo>
                  <a:close/>
                  <a:moveTo>
                    <a:pt x="61" y="13"/>
                  </a:moveTo>
                  <a:cubicBezTo>
                    <a:pt x="62" y="13"/>
                    <a:pt x="62" y="14"/>
                    <a:pt x="62" y="16"/>
                  </a:cubicBezTo>
                  <a:cubicBezTo>
                    <a:pt x="60" y="16"/>
                    <a:pt x="61" y="14"/>
                    <a:pt x="61" y="13"/>
                  </a:cubicBezTo>
                  <a:close/>
                  <a:moveTo>
                    <a:pt x="61" y="27"/>
                  </a:moveTo>
                  <a:cubicBezTo>
                    <a:pt x="60" y="29"/>
                    <a:pt x="58" y="30"/>
                    <a:pt x="59" y="32"/>
                  </a:cubicBezTo>
                  <a:cubicBezTo>
                    <a:pt x="58" y="32"/>
                    <a:pt x="57" y="34"/>
                    <a:pt x="56" y="33"/>
                  </a:cubicBezTo>
                  <a:cubicBezTo>
                    <a:pt x="58" y="31"/>
                    <a:pt x="58" y="28"/>
                    <a:pt x="61" y="27"/>
                  </a:cubicBezTo>
                  <a:close/>
                  <a:moveTo>
                    <a:pt x="54" y="11"/>
                  </a:moveTo>
                  <a:cubicBezTo>
                    <a:pt x="55" y="11"/>
                    <a:pt x="55" y="12"/>
                    <a:pt x="56" y="12"/>
                  </a:cubicBezTo>
                  <a:cubicBezTo>
                    <a:pt x="56" y="13"/>
                    <a:pt x="53" y="12"/>
                    <a:pt x="54" y="11"/>
                  </a:cubicBezTo>
                  <a:close/>
                  <a:moveTo>
                    <a:pt x="50" y="21"/>
                  </a:moveTo>
                  <a:cubicBezTo>
                    <a:pt x="50" y="19"/>
                    <a:pt x="52" y="21"/>
                    <a:pt x="50" y="21"/>
                  </a:cubicBezTo>
                  <a:close/>
                  <a:moveTo>
                    <a:pt x="49" y="28"/>
                  </a:moveTo>
                  <a:cubicBezTo>
                    <a:pt x="50" y="26"/>
                    <a:pt x="50" y="30"/>
                    <a:pt x="49" y="28"/>
                  </a:cubicBezTo>
                  <a:close/>
                  <a:moveTo>
                    <a:pt x="47" y="36"/>
                  </a:moveTo>
                  <a:cubicBezTo>
                    <a:pt x="46" y="36"/>
                    <a:pt x="46" y="36"/>
                    <a:pt x="45" y="36"/>
                  </a:cubicBezTo>
                  <a:cubicBezTo>
                    <a:pt x="45" y="34"/>
                    <a:pt x="48" y="34"/>
                    <a:pt x="47" y="36"/>
                  </a:cubicBezTo>
                  <a:close/>
                  <a:moveTo>
                    <a:pt x="44" y="31"/>
                  </a:moveTo>
                  <a:cubicBezTo>
                    <a:pt x="44" y="31"/>
                    <a:pt x="44" y="31"/>
                    <a:pt x="44" y="31"/>
                  </a:cubicBezTo>
                  <a:close/>
                  <a:moveTo>
                    <a:pt x="34" y="51"/>
                  </a:moveTo>
                  <a:cubicBezTo>
                    <a:pt x="34" y="50"/>
                    <a:pt x="35" y="51"/>
                    <a:pt x="34" y="51"/>
                  </a:cubicBezTo>
                  <a:close/>
                  <a:moveTo>
                    <a:pt x="19" y="57"/>
                  </a:moveTo>
                  <a:cubicBezTo>
                    <a:pt x="20" y="56"/>
                    <a:pt x="20" y="55"/>
                    <a:pt x="21" y="55"/>
                  </a:cubicBezTo>
                  <a:cubicBezTo>
                    <a:pt x="21" y="57"/>
                    <a:pt x="20" y="57"/>
                    <a:pt x="19" y="57"/>
                  </a:cubicBezTo>
                  <a:close/>
                  <a:moveTo>
                    <a:pt x="24" y="76"/>
                  </a:moveTo>
                  <a:cubicBezTo>
                    <a:pt x="24" y="75"/>
                    <a:pt x="27" y="77"/>
                    <a:pt x="24" y="76"/>
                  </a:cubicBezTo>
                  <a:close/>
                  <a:moveTo>
                    <a:pt x="24" y="51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5" y="51"/>
                    <a:pt x="24" y="51"/>
                  </a:cubicBezTo>
                  <a:close/>
                  <a:moveTo>
                    <a:pt x="37" y="82"/>
                  </a:moveTo>
                  <a:cubicBezTo>
                    <a:pt x="36" y="80"/>
                    <a:pt x="38" y="81"/>
                    <a:pt x="38" y="80"/>
                  </a:cubicBezTo>
                  <a:cubicBezTo>
                    <a:pt x="39" y="80"/>
                    <a:pt x="38" y="82"/>
                    <a:pt x="37" y="82"/>
                  </a:cubicBezTo>
                  <a:close/>
                  <a:moveTo>
                    <a:pt x="43" y="54"/>
                  </a:moveTo>
                  <a:cubicBezTo>
                    <a:pt x="42" y="55"/>
                    <a:pt x="40" y="57"/>
                    <a:pt x="39" y="59"/>
                  </a:cubicBezTo>
                  <a:cubicBezTo>
                    <a:pt x="36" y="59"/>
                    <a:pt x="34" y="60"/>
                    <a:pt x="32" y="60"/>
                  </a:cubicBezTo>
                  <a:cubicBezTo>
                    <a:pt x="33" y="56"/>
                    <a:pt x="38" y="60"/>
                    <a:pt x="39" y="57"/>
                  </a:cubicBezTo>
                  <a:cubicBezTo>
                    <a:pt x="39" y="54"/>
                    <a:pt x="37" y="55"/>
                    <a:pt x="35" y="55"/>
                  </a:cubicBezTo>
                  <a:cubicBezTo>
                    <a:pt x="36" y="52"/>
                    <a:pt x="39" y="54"/>
                    <a:pt x="40" y="54"/>
                  </a:cubicBezTo>
                  <a:cubicBezTo>
                    <a:pt x="42" y="52"/>
                    <a:pt x="43" y="51"/>
                    <a:pt x="46" y="50"/>
                  </a:cubicBezTo>
                  <a:cubicBezTo>
                    <a:pt x="46" y="51"/>
                    <a:pt x="43" y="54"/>
                    <a:pt x="46" y="54"/>
                  </a:cubicBezTo>
                  <a:cubicBezTo>
                    <a:pt x="46" y="56"/>
                    <a:pt x="45" y="54"/>
                    <a:pt x="43" y="54"/>
                  </a:cubicBezTo>
                  <a:close/>
                  <a:moveTo>
                    <a:pt x="48" y="83"/>
                  </a:moveTo>
                  <a:cubicBezTo>
                    <a:pt x="47" y="83"/>
                    <a:pt x="47" y="82"/>
                    <a:pt x="47" y="81"/>
                  </a:cubicBezTo>
                  <a:cubicBezTo>
                    <a:pt x="49" y="81"/>
                    <a:pt x="49" y="83"/>
                    <a:pt x="48" y="83"/>
                  </a:cubicBezTo>
                  <a:close/>
                  <a:moveTo>
                    <a:pt x="47" y="51"/>
                  </a:moveTo>
                  <a:cubicBezTo>
                    <a:pt x="47" y="52"/>
                    <a:pt x="49" y="49"/>
                    <a:pt x="47" y="51"/>
                  </a:cubicBezTo>
                  <a:close/>
                  <a:moveTo>
                    <a:pt x="42" y="47"/>
                  </a:moveTo>
                  <a:cubicBezTo>
                    <a:pt x="41" y="45"/>
                    <a:pt x="45" y="47"/>
                    <a:pt x="45" y="45"/>
                  </a:cubicBezTo>
                  <a:cubicBezTo>
                    <a:pt x="45" y="44"/>
                    <a:pt x="43" y="42"/>
                    <a:pt x="44" y="40"/>
                  </a:cubicBezTo>
                  <a:cubicBezTo>
                    <a:pt x="45" y="42"/>
                    <a:pt x="46" y="44"/>
                    <a:pt x="49" y="42"/>
                  </a:cubicBezTo>
                  <a:cubicBezTo>
                    <a:pt x="50" y="45"/>
                    <a:pt x="45" y="47"/>
                    <a:pt x="42" y="47"/>
                  </a:cubicBezTo>
                  <a:close/>
                  <a:moveTo>
                    <a:pt x="49" y="32"/>
                  </a:moveTo>
                  <a:cubicBezTo>
                    <a:pt x="51" y="30"/>
                    <a:pt x="50" y="34"/>
                    <a:pt x="49" y="32"/>
                  </a:cubicBezTo>
                  <a:close/>
                  <a:moveTo>
                    <a:pt x="50" y="26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2" y="25"/>
                    <a:pt x="52" y="25"/>
                    <a:pt x="52" y="26"/>
                  </a:cubicBezTo>
                  <a:lnTo>
                    <a:pt x="50" y="26"/>
                  </a:lnTo>
                  <a:close/>
                  <a:moveTo>
                    <a:pt x="53" y="26"/>
                  </a:moveTo>
                  <a:cubicBezTo>
                    <a:pt x="53" y="25"/>
                    <a:pt x="53" y="26"/>
                    <a:pt x="53" y="26"/>
                  </a:cubicBezTo>
                  <a:close/>
                  <a:moveTo>
                    <a:pt x="52" y="17"/>
                  </a:moveTo>
                  <a:cubicBezTo>
                    <a:pt x="53" y="14"/>
                    <a:pt x="55" y="14"/>
                    <a:pt x="57" y="16"/>
                  </a:cubicBezTo>
                  <a:cubicBezTo>
                    <a:pt x="56" y="18"/>
                    <a:pt x="55" y="16"/>
                    <a:pt x="52" y="17"/>
                  </a:cubicBezTo>
                  <a:close/>
                  <a:moveTo>
                    <a:pt x="54" y="83"/>
                  </a:moveTo>
                  <a:cubicBezTo>
                    <a:pt x="53" y="82"/>
                    <a:pt x="53" y="81"/>
                    <a:pt x="53" y="79"/>
                  </a:cubicBezTo>
                  <a:cubicBezTo>
                    <a:pt x="55" y="80"/>
                    <a:pt x="56" y="78"/>
                    <a:pt x="57" y="79"/>
                  </a:cubicBezTo>
                  <a:cubicBezTo>
                    <a:pt x="57" y="81"/>
                    <a:pt x="56" y="82"/>
                    <a:pt x="54" y="83"/>
                  </a:cubicBezTo>
                  <a:close/>
                  <a:moveTo>
                    <a:pt x="57" y="81"/>
                  </a:moveTo>
                  <a:cubicBezTo>
                    <a:pt x="57" y="80"/>
                    <a:pt x="59" y="80"/>
                    <a:pt x="61" y="79"/>
                  </a:cubicBezTo>
                  <a:cubicBezTo>
                    <a:pt x="61" y="81"/>
                    <a:pt x="58" y="82"/>
                    <a:pt x="57" y="81"/>
                  </a:cubicBezTo>
                  <a:close/>
                  <a:moveTo>
                    <a:pt x="71" y="83"/>
                  </a:moveTo>
                  <a:cubicBezTo>
                    <a:pt x="71" y="82"/>
                    <a:pt x="72" y="82"/>
                    <a:pt x="74" y="82"/>
                  </a:cubicBezTo>
                  <a:cubicBezTo>
                    <a:pt x="73" y="83"/>
                    <a:pt x="73" y="84"/>
                    <a:pt x="71" y="83"/>
                  </a:cubicBezTo>
                  <a:close/>
                  <a:moveTo>
                    <a:pt x="85" y="82"/>
                  </a:moveTo>
                  <a:cubicBezTo>
                    <a:pt x="84" y="84"/>
                    <a:pt x="83" y="82"/>
                    <a:pt x="83" y="83"/>
                  </a:cubicBezTo>
                  <a:cubicBezTo>
                    <a:pt x="81" y="83"/>
                    <a:pt x="84" y="81"/>
                    <a:pt x="82" y="81"/>
                  </a:cubicBezTo>
                  <a:cubicBezTo>
                    <a:pt x="82" y="80"/>
                    <a:pt x="86" y="81"/>
                    <a:pt x="85" y="82"/>
                  </a:cubicBezTo>
                  <a:close/>
                  <a:moveTo>
                    <a:pt x="84" y="77"/>
                  </a:moveTo>
                  <a:cubicBezTo>
                    <a:pt x="84" y="76"/>
                    <a:pt x="85" y="76"/>
                    <a:pt x="86" y="75"/>
                  </a:cubicBezTo>
                  <a:cubicBezTo>
                    <a:pt x="86" y="75"/>
                    <a:pt x="86" y="76"/>
                    <a:pt x="87" y="76"/>
                  </a:cubicBezTo>
                  <a:cubicBezTo>
                    <a:pt x="87" y="78"/>
                    <a:pt x="85" y="78"/>
                    <a:pt x="84" y="77"/>
                  </a:cubicBezTo>
                  <a:close/>
                  <a:moveTo>
                    <a:pt x="102" y="72"/>
                  </a:moveTo>
                  <a:cubicBezTo>
                    <a:pt x="103" y="70"/>
                    <a:pt x="103" y="74"/>
                    <a:pt x="102" y="72"/>
                  </a:cubicBezTo>
                  <a:close/>
                  <a:moveTo>
                    <a:pt x="107" y="75"/>
                  </a:moveTo>
                  <a:cubicBezTo>
                    <a:pt x="107" y="74"/>
                    <a:pt x="108" y="73"/>
                    <a:pt x="109" y="73"/>
                  </a:cubicBezTo>
                  <a:cubicBezTo>
                    <a:pt x="109" y="74"/>
                    <a:pt x="109" y="75"/>
                    <a:pt x="107" y="75"/>
                  </a:cubicBezTo>
                  <a:close/>
                  <a:moveTo>
                    <a:pt x="109" y="84"/>
                  </a:moveTo>
                  <a:cubicBezTo>
                    <a:pt x="109" y="82"/>
                    <a:pt x="111" y="85"/>
                    <a:pt x="109" y="84"/>
                  </a:cubicBezTo>
                  <a:close/>
                  <a:moveTo>
                    <a:pt x="117" y="48"/>
                  </a:moveTo>
                  <a:cubicBezTo>
                    <a:pt x="118" y="48"/>
                    <a:pt x="118" y="50"/>
                    <a:pt x="117" y="50"/>
                  </a:cubicBezTo>
                  <a:cubicBezTo>
                    <a:pt x="116" y="49"/>
                    <a:pt x="117" y="49"/>
                    <a:pt x="117" y="48"/>
                  </a:cubicBezTo>
                  <a:close/>
                  <a:moveTo>
                    <a:pt x="115" y="63"/>
                  </a:moveTo>
                  <a:cubicBezTo>
                    <a:pt x="117" y="63"/>
                    <a:pt x="117" y="63"/>
                    <a:pt x="117" y="63"/>
                  </a:cubicBezTo>
                  <a:cubicBezTo>
                    <a:pt x="117" y="65"/>
                    <a:pt x="114" y="65"/>
                    <a:pt x="115" y="63"/>
                  </a:cubicBezTo>
                  <a:close/>
                  <a:moveTo>
                    <a:pt x="116" y="81"/>
                  </a:moveTo>
                  <a:cubicBezTo>
                    <a:pt x="116" y="79"/>
                    <a:pt x="117" y="79"/>
                    <a:pt x="118" y="79"/>
                  </a:cubicBezTo>
                  <a:cubicBezTo>
                    <a:pt x="118" y="80"/>
                    <a:pt x="117" y="81"/>
                    <a:pt x="116" y="81"/>
                  </a:cubicBezTo>
                  <a:close/>
                  <a:moveTo>
                    <a:pt x="116" y="61"/>
                  </a:moveTo>
                  <a:cubicBezTo>
                    <a:pt x="116" y="59"/>
                    <a:pt x="117" y="60"/>
                    <a:pt x="117" y="59"/>
                  </a:cubicBezTo>
                  <a:cubicBezTo>
                    <a:pt x="118" y="59"/>
                    <a:pt x="118" y="60"/>
                    <a:pt x="118" y="61"/>
                  </a:cubicBezTo>
                  <a:lnTo>
                    <a:pt x="116" y="61"/>
                  </a:lnTo>
                  <a:close/>
                  <a:moveTo>
                    <a:pt x="117" y="57"/>
                  </a:moveTo>
                  <a:cubicBezTo>
                    <a:pt x="118" y="55"/>
                    <a:pt x="118" y="54"/>
                    <a:pt x="120" y="54"/>
                  </a:cubicBezTo>
                  <a:cubicBezTo>
                    <a:pt x="119" y="55"/>
                    <a:pt x="119" y="57"/>
                    <a:pt x="117" y="57"/>
                  </a:cubicBezTo>
                  <a:close/>
                  <a:moveTo>
                    <a:pt x="120" y="81"/>
                  </a:moveTo>
                  <a:cubicBezTo>
                    <a:pt x="121" y="82"/>
                    <a:pt x="121" y="81"/>
                    <a:pt x="123" y="81"/>
                  </a:cubicBezTo>
                  <a:cubicBezTo>
                    <a:pt x="123" y="82"/>
                    <a:pt x="120" y="83"/>
                    <a:pt x="120" y="81"/>
                  </a:cubicBezTo>
                  <a:close/>
                  <a:moveTo>
                    <a:pt x="129" y="69"/>
                  </a:moveTo>
                  <a:cubicBezTo>
                    <a:pt x="129" y="69"/>
                    <a:pt x="127" y="69"/>
                    <a:pt x="127" y="69"/>
                  </a:cubicBezTo>
                  <a:cubicBezTo>
                    <a:pt x="127" y="68"/>
                    <a:pt x="131" y="68"/>
                    <a:pt x="129" y="69"/>
                  </a:cubicBezTo>
                  <a:close/>
                  <a:moveTo>
                    <a:pt x="129" y="73"/>
                  </a:moveTo>
                  <a:cubicBezTo>
                    <a:pt x="128" y="73"/>
                    <a:pt x="127" y="72"/>
                    <a:pt x="127" y="71"/>
                  </a:cubicBezTo>
                  <a:cubicBezTo>
                    <a:pt x="129" y="71"/>
                    <a:pt x="129" y="72"/>
                    <a:pt x="129" y="73"/>
                  </a:cubicBezTo>
                  <a:close/>
                  <a:moveTo>
                    <a:pt x="127" y="82"/>
                  </a:moveTo>
                  <a:cubicBezTo>
                    <a:pt x="128" y="80"/>
                    <a:pt x="130" y="80"/>
                    <a:pt x="132" y="79"/>
                  </a:cubicBezTo>
                  <a:cubicBezTo>
                    <a:pt x="132" y="82"/>
                    <a:pt x="130" y="82"/>
                    <a:pt x="127" y="82"/>
                  </a:cubicBezTo>
                  <a:close/>
                  <a:moveTo>
                    <a:pt x="134" y="71"/>
                  </a:moveTo>
                  <a:cubicBezTo>
                    <a:pt x="133" y="71"/>
                    <a:pt x="133" y="71"/>
                    <a:pt x="133" y="71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69"/>
                    <a:pt x="134" y="69"/>
                    <a:pt x="134" y="69"/>
                  </a:cubicBezTo>
                  <a:lnTo>
                    <a:pt x="134" y="71"/>
                  </a:lnTo>
                  <a:close/>
                  <a:moveTo>
                    <a:pt x="140" y="81"/>
                  </a:moveTo>
                  <a:cubicBezTo>
                    <a:pt x="140" y="79"/>
                    <a:pt x="143" y="80"/>
                    <a:pt x="144" y="79"/>
                  </a:cubicBezTo>
                  <a:cubicBezTo>
                    <a:pt x="144" y="81"/>
                    <a:pt x="140" y="82"/>
                    <a:pt x="140" y="81"/>
                  </a:cubicBezTo>
                  <a:close/>
                  <a:moveTo>
                    <a:pt x="147" y="84"/>
                  </a:moveTo>
                  <a:cubicBezTo>
                    <a:pt x="147" y="82"/>
                    <a:pt x="150" y="85"/>
                    <a:pt x="147" y="84"/>
                  </a:cubicBezTo>
                  <a:close/>
                  <a:moveTo>
                    <a:pt x="200" y="68"/>
                  </a:moveTo>
                  <a:cubicBezTo>
                    <a:pt x="202" y="69"/>
                    <a:pt x="199" y="72"/>
                    <a:pt x="200" y="68"/>
                  </a:cubicBezTo>
                  <a:close/>
                  <a:moveTo>
                    <a:pt x="200" y="25"/>
                  </a:moveTo>
                  <a:cubicBezTo>
                    <a:pt x="200" y="23"/>
                    <a:pt x="203" y="26"/>
                    <a:pt x="200" y="25"/>
                  </a:cubicBezTo>
                  <a:close/>
                  <a:moveTo>
                    <a:pt x="202" y="37"/>
                  </a:moveTo>
                  <a:cubicBezTo>
                    <a:pt x="202" y="35"/>
                    <a:pt x="203" y="36"/>
                    <a:pt x="204" y="36"/>
                  </a:cubicBezTo>
                  <a:cubicBezTo>
                    <a:pt x="204" y="36"/>
                    <a:pt x="203" y="37"/>
                    <a:pt x="202" y="37"/>
                  </a:cubicBezTo>
                  <a:close/>
                  <a:moveTo>
                    <a:pt x="221" y="10"/>
                  </a:moveTo>
                  <a:cubicBezTo>
                    <a:pt x="220" y="12"/>
                    <a:pt x="220" y="13"/>
                    <a:pt x="218" y="13"/>
                  </a:cubicBezTo>
                  <a:cubicBezTo>
                    <a:pt x="218" y="11"/>
                    <a:pt x="219" y="10"/>
                    <a:pt x="221" y="10"/>
                  </a:cubicBezTo>
                  <a:close/>
                  <a:moveTo>
                    <a:pt x="218" y="8"/>
                  </a:moveTo>
                  <a:cubicBezTo>
                    <a:pt x="221" y="8"/>
                    <a:pt x="218" y="11"/>
                    <a:pt x="218" y="8"/>
                  </a:cubicBezTo>
                  <a:close/>
                  <a:moveTo>
                    <a:pt x="216" y="10"/>
                  </a:moveTo>
                  <a:cubicBezTo>
                    <a:pt x="217" y="10"/>
                    <a:pt x="217" y="10"/>
                    <a:pt x="217" y="10"/>
                  </a:cubicBezTo>
                  <a:cubicBezTo>
                    <a:pt x="216" y="10"/>
                    <a:pt x="216" y="10"/>
                    <a:pt x="216" y="10"/>
                  </a:cubicBezTo>
                  <a:close/>
                  <a:moveTo>
                    <a:pt x="215" y="6"/>
                  </a:moveTo>
                  <a:cubicBezTo>
                    <a:pt x="214" y="7"/>
                    <a:pt x="215" y="10"/>
                    <a:pt x="212" y="10"/>
                  </a:cubicBezTo>
                  <a:cubicBezTo>
                    <a:pt x="212" y="7"/>
                    <a:pt x="213" y="6"/>
                    <a:pt x="215" y="6"/>
                  </a:cubicBezTo>
                  <a:close/>
                  <a:moveTo>
                    <a:pt x="209" y="11"/>
                  </a:moveTo>
                  <a:cubicBezTo>
                    <a:pt x="211" y="11"/>
                    <a:pt x="211" y="11"/>
                    <a:pt x="211" y="11"/>
                  </a:cubicBezTo>
                  <a:cubicBezTo>
                    <a:pt x="211" y="12"/>
                    <a:pt x="211" y="12"/>
                    <a:pt x="211" y="12"/>
                  </a:cubicBezTo>
                  <a:cubicBezTo>
                    <a:pt x="209" y="12"/>
                    <a:pt x="209" y="12"/>
                    <a:pt x="209" y="12"/>
                  </a:cubicBezTo>
                  <a:lnTo>
                    <a:pt x="209" y="11"/>
                  </a:lnTo>
                  <a:close/>
                  <a:moveTo>
                    <a:pt x="206" y="13"/>
                  </a:moveTo>
                  <a:cubicBezTo>
                    <a:pt x="207" y="13"/>
                    <a:pt x="208" y="14"/>
                    <a:pt x="208" y="16"/>
                  </a:cubicBezTo>
                  <a:cubicBezTo>
                    <a:pt x="206" y="16"/>
                    <a:pt x="206" y="14"/>
                    <a:pt x="206" y="13"/>
                  </a:cubicBezTo>
                  <a:close/>
                  <a:moveTo>
                    <a:pt x="206" y="27"/>
                  </a:moveTo>
                  <a:cubicBezTo>
                    <a:pt x="206" y="29"/>
                    <a:pt x="204" y="30"/>
                    <a:pt x="205" y="32"/>
                  </a:cubicBezTo>
                  <a:cubicBezTo>
                    <a:pt x="204" y="32"/>
                    <a:pt x="203" y="34"/>
                    <a:pt x="202" y="33"/>
                  </a:cubicBezTo>
                  <a:cubicBezTo>
                    <a:pt x="204" y="31"/>
                    <a:pt x="204" y="28"/>
                    <a:pt x="206" y="27"/>
                  </a:cubicBezTo>
                  <a:close/>
                  <a:moveTo>
                    <a:pt x="200" y="11"/>
                  </a:moveTo>
                  <a:cubicBezTo>
                    <a:pt x="201" y="11"/>
                    <a:pt x="201" y="12"/>
                    <a:pt x="202" y="12"/>
                  </a:cubicBezTo>
                  <a:cubicBezTo>
                    <a:pt x="202" y="13"/>
                    <a:pt x="199" y="12"/>
                    <a:pt x="200" y="11"/>
                  </a:cubicBezTo>
                  <a:close/>
                  <a:moveTo>
                    <a:pt x="196" y="21"/>
                  </a:moveTo>
                  <a:cubicBezTo>
                    <a:pt x="196" y="19"/>
                    <a:pt x="198" y="21"/>
                    <a:pt x="196" y="21"/>
                  </a:cubicBezTo>
                  <a:close/>
                  <a:moveTo>
                    <a:pt x="194" y="28"/>
                  </a:moveTo>
                  <a:cubicBezTo>
                    <a:pt x="195" y="26"/>
                    <a:pt x="196" y="30"/>
                    <a:pt x="194" y="28"/>
                  </a:cubicBezTo>
                  <a:close/>
                  <a:moveTo>
                    <a:pt x="193" y="36"/>
                  </a:moveTo>
                  <a:cubicBezTo>
                    <a:pt x="192" y="36"/>
                    <a:pt x="192" y="36"/>
                    <a:pt x="191" y="36"/>
                  </a:cubicBezTo>
                  <a:cubicBezTo>
                    <a:pt x="191" y="34"/>
                    <a:pt x="193" y="34"/>
                    <a:pt x="193" y="36"/>
                  </a:cubicBezTo>
                  <a:close/>
                  <a:moveTo>
                    <a:pt x="190" y="31"/>
                  </a:moveTo>
                  <a:cubicBezTo>
                    <a:pt x="190" y="31"/>
                    <a:pt x="189" y="31"/>
                    <a:pt x="190" y="31"/>
                  </a:cubicBezTo>
                  <a:close/>
                  <a:moveTo>
                    <a:pt x="180" y="51"/>
                  </a:moveTo>
                  <a:cubicBezTo>
                    <a:pt x="180" y="50"/>
                    <a:pt x="180" y="51"/>
                    <a:pt x="180" y="51"/>
                  </a:cubicBezTo>
                  <a:close/>
                  <a:moveTo>
                    <a:pt x="165" y="57"/>
                  </a:moveTo>
                  <a:cubicBezTo>
                    <a:pt x="165" y="56"/>
                    <a:pt x="166" y="55"/>
                    <a:pt x="167" y="55"/>
                  </a:cubicBezTo>
                  <a:cubicBezTo>
                    <a:pt x="167" y="57"/>
                    <a:pt x="166" y="57"/>
                    <a:pt x="165" y="57"/>
                  </a:cubicBezTo>
                  <a:close/>
                  <a:moveTo>
                    <a:pt x="170" y="76"/>
                  </a:moveTo>
                  <a:cubicBezTo>
                    <a:pt x="170" y="75"/>
                    <a:pt x="172" y="77"/>
                    <a:pt x="170" y="76"/>
                  </a:cubicBezTo>
                  <a:close/>
                  <a:moveTo>
                    <a:pt x="170" y="51"/>
                  </a:moveTo>
                  <a:cubicBezTo>
                    <a:pt x="170" y="50"/>
                    <a:pt x="170" y="50"/>
                    <a:pt x="170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1"/>
                    <a:pt x="171" y="51"/>
                    <a:pt x="170" y="51"/>
                  </a:cubicBezTo>
                  <a:close/>
                  <a:moveTo>
                    <a:pt x="182" y="82"/>
                  </a:moveTo>
                  <a:cubicBezTo>
                    <a:pt x="182" y="80"/>
                    <a:pt x="184" y="81"/>
                    <a:pt x="184" y="80"/>
                  </a:cubicBezTo>
                  <a:cubicBezTo>
                    <a:pt x="185" y="80"/>
                    <a:pt x="184" y="82"/>
                    <a:pt x="182" y="82"/>
                  </a:cubicBezTo>
                  <a:close/>
                  <a:moveTo>
                    <a:pt x="188" y="54"/>
                  </a:moveTo>
                  <a:cubicBezTo>
                    <a:pt x="188" y="55"/>
                    <a:pt x="186" y="57"/>
                    <a:pt x="185" y="59"/>
                  </a:cubicBezTo>
                  <a:cubicBezTo>
                    <a:pt x="182" y="59"/>
                    <a:pt x="180" y="60"/>
                    <a:pt x="178" y="60"/>
                  </a:cubicBezTo>
                  <a:cubicBezTo>
                    <a:pt x="178" y="56"/>
                    <a:pt x="184" y="60"/>
                    <a:pt x="185" y="57"/>
                  </a:cubicBezTo>
                  <a:cubicBezTo>
                    <a:pt x="185" y="54"/>
                    <a:pt x="183" y="55"/>
                    <a:pt x="181" y="55"/>
                  </a:cubicBezTo>
                  <a:cubicBezTo>
                    <a:pt x="181" y="52"/>
                    <a:pt x="185" y="54"/>
                    <a:pt x="186" y="54"/>
                  </a:cubicBezTo>
                  <a:cubicBezTo>
                    <a:pt x="187" y="52"/>
                    <a:pt x="189" y="51"/>
                    <a:pt x="191" y="50"/>
                  </a:cubicBezTo>
                  <a:cubicBezTo>
                    <a:pt x="191" y="51"/>
                    <a:pt x="188" y="54"/>
                    <a:pt x="192" y="54"/>
                  </a:cubicBezTo>
                  <a:cubicBezTo>
                    <a:pt x="192" y="56"/>
                    <a:pt x="191" y="54"/>
                    <a:pt x="188" y="54"/>
                  </a:cubicBezTo>
                  <a:close/>
                  <a:moveTo>
                    <a:pt x="194" y="83"/>
                  </a:moveTo>
                  <a:cubicBezTo>
                    <a:pt x="193" y="83"/>
                    <a:pt x="193" y="82"/>
                    <a:pt x="193" y="81"/>
                  </a:cubicBezTo>
                  <a:cubicBezTo>
                    <a:pt x="195" y="81"/>
                    <a:pt x="195" y="83"/>
                    <a:pt x="194" y="83"/>
                  </a:cubicBezTo>
                  <a:close/>
                  <a:moveTo>
                    <a:pt x="193" y="51"/>
                  </a:moveTo>
                  <a:cubicBezTo>
                    <a:pt x="193" y="52"/>
                    <a:pt x="195" y="49"/>
                    <a:pt x="193" y="51"/>
                  </a:cubicBezTo>
                  <a:close/>
                  <a:moveTo>
                    <a:pt x="188" y="47"/>
                  </a:moveTo>
                  <a:cubicBezTo>
                    <a:pt x="187" y="45"/>
                    <a:pt x="190" y="47"/>
                    <a:pt x="191" y="45"/>
                  </a:cubicBezTo>
                  <a:cubicBezTo>
                    <a:pt x="190" y="44"/>
                    <a:pt x="189" y="42"/>
                    <a:pt x="190" y="40"/>
                  </a:cubicBezTo>
                  <a:cubicBezTo>
                    <a:pt x="191" y="42"/>
                    <a:pt x="192" y="44"/>
                    <a:pt x="194" y="42"/>
                  </a:cubicBezTo>
                  <a:cubicBezTo>
                    <a:pt x="196" y="45"/>
                    <a:pt x="191" y="47"/>
                    <a:pt x="188" y="47"/>
                  </a:cubicBezTo>
                  <a:close/>
                  <a:moveTo>
                    <a:pt x="195" y="32"/>
                  </a:moveTo>
                  <a:cubicBezTo>
                    <a:pt x="196" y="30"/>
                    <a:pt x="196" y="34"/>
                    <a:pt x="195" y="32"/>
                  </a:cubicBezTo>
                  <a:close/>
                  <a:moveTo>
                    <a:pt x="196" y="26"/>
                  </a:moveTo>
                  <a:cubicBezTo>
                    <a:pt x="196" y="25"/>
                    <a:pt x="196" y="25"/>
                    <a:pt x="196" y="25"/>
                  </a:cubicBezTo>
                  <a:cubicBezTo>
                    <a:pt x="197" y="25"/>
                    <a:pt x="198" y="25"/>
                    <a:pt x="198" y="26"/>
                  </a:cubicBezTo>
                  <a:lnTo>
                    <a:pt x="196" y="26"/>
                  </a:lnTo>
                  <a:close/>
                  <a:moveTo>
                    <a:pt x="199" y="26"/>
                  </a:moveTo>
                  <a:cubicBezTo>
                    <a:pt x="198" y="25"/>
                    <a:pt x="199" y="26"/>
                    <a:pt x="199" y="26"/>
                  </a:cubicBezTo>
                  <a:close/>
                  <a:moveTo>
                    <a:pt x="198" y="17"/>
                  </a:moveTo>
                  <a:cubicBezTo>
                    <a:pt x="199" y="14"/>
                    <a:pt x="201" y="14"/>
                    <a:pt x="203" y="16"/>
                  </a:cubicBezTo>
                  <a:cubicBezTo>
                    <a:pt x="202" y="18"/>
                    <a:pt x="201" y="16"/>
                    <a:pt x="198" y="17"/>
                  </a:cubicBezTo>
                  <a:close/>
                  <a:moveTo>
                    <a:pt x="200" y="83"/>
                  </a:moveTo>
                  <a:cubicBezTo>
                    <a:pt x="199" y="82"/>
                    <a:pt x="199" y="81"/>
                    <a:pt x="199" y="79"/>
                  </a:cubicBezTo>
                  <a:cubicBezTo>
                    <a:pt x="201" y="80"/>
                    <a:pt x="202" y="78"/>
                    <a:pt x="203" y="79"/>
                  </a:cubicBezTo>
                  <a:cubicBezTo>
                    <a:pt x="203" y="81"/>
                    <a:pt x="201" y="82"/>
                    <a:pt x="200" y="83"/>
                  </a:cubicBezTo>
                  <a:close/>
                  <a:moveTo>
                    <a:pt x="203" y="81"/>
                  </a:moveTo>
                  <a:cubicBezTo>
                    <a:pt x="203" y="80"/>
                    <a:pt x="205" y="80"/>
                    <a:pt x="207" y="79"/>
                  </a:cubicBezTo>
                  <a:cubicBezTo>
                    <a:pt x="207" y="81"/>
                    <a:pt x="204" y="82"/>
                    <a:pt x="203" y="81"/>
                  </a:cubicBezTo>
                  <a:close/>
                  <a:moveTo>
                    <a:pt x="217" y="83"/>
                  </a:moveTo>
                  <a:cubicBezTo>
                    <a:pt x="217" y="82"/>
                    <a:pt x="218" y="82"/>
                    <a:pt x="219" y="82"/>
                  </a:cubicBezTo>
                  <a:cubicBezTo>
                    <a:pt x="219" y="83"/>
                    <a:pt x="218" y="84"/>
                    <a:pt x="217" y="83"/>
                  </a:cubicBezTo>
                  <a:close/>
                  <a:moveTo>
                    <a:pt x="231" y="82"/>
                  </a:moveTo>
                  <a:cubicBezTo>
                    <a:pt x="230" y="84"/>
                    <a:pt x="229" y="82"/>
                    <a:pt x="228" y="83"/>
                  </a:cubicBezTo>
                  <a:cubicBezTo>
                    <a:pt x="227" y="83"/>
                    <a:pt x="230" y="81"/>
                    <a:pt x="228" y="81"/>
                  </a:cubicBezTo>
                  <a:cubicBezTo>
                    <a:pt x="228" y="80"/>
                    <a:pt x="232" y="81"/>
                    <a:pt x="231" y="82"/>
                  </a:cubicBezTo>
                  <a:close/>
                  <a:moveTo>
                    <a:pt x="230" y="77"/>
                  </a:moveTo>
                  <a:cubicBezTo>
                    <a:pt x="229" y="76"/>
                    <a:pt x="231" y="76"/>
                    <a:pt x="231" y="75"/>
                  </a:cubicBezTo>
                  <a:cubicBezTo>
                    <a:pt x="232" y="75"/>
                    <a:pt x="232" y="76"/>
                    <a:pt x="233" y="76"/>
                  </a:cubicBezTo>
                  <a:cubicBezTo>
                    <a:pt x="233" y="78"/>
                    <a:pt x="230" y="78"/>
                    <a:pt x="230" y="77"/>
                  </a:cubicBezTo>
                  <a:close/>
                  <a:moveTo>
                    <a:pt x="247" y="72"/>
                  </a:moveTo>
                  <a:cubicBezTo>
                    <a:pt x="249" y="70"/>
                    <a:pt x="248" y="74"/>
                    <a:pt x="247" y="72"/>
                  </a:cubicBezTo>
                  <a:close/>
                  <a:moveTo>
                    <a:pt x="253" y="75"/>
                  </a:moveTo>
                  <a:cubicBezTo>
                    <a:pt x="253" y="74"/>
                    <a:pt x="254" y="73"/>
                    <a:pt x="255" y="73"/>
                  </a:cubicBezTo>
                  <a:cubicBezTo>
                    <a:pt x="255" y="74"/>
                    <a:pt x="254" y="75"/>
                    <a:pt x="253" y="75"/>
                  </a:cubicBezTo>
                  <a:close/>
                  <a:moveTo>
                    <a:pt x="255" y="84"/>
                  </a:moveTo>
                  <a:cubicBezTo>
                    <a:pt x="255" y="82"/>
                    <a:pt x="257" y="85"/>
                    <a:pt x="255" y="84"/>
                  </a:cubicBezTo>
                  <a:close/>
                  <a:moveTo>
                    <a:pt x="263" y="48"/>
                  </a:moveTo>
                  <a:cubicBezTo>
                    <a:pt x="264" y="48"/>
                    <a:pt x="264" y="50"/>
                    <a:pt x="262" y="50"/>
                  </a:cubicBezTo>
                  <a:cubicBezTo>
                    <a:pt x="262" y="49"/>
                    <a:pt x="263" y="49"/>
                    <a:pt x="263" y="48"/>
                  </a:cubicBezTo>
                  <a:close/>
                  <a:moveTo>
                    <a:pt x="261" y="63"/>
                  </a:moveTo>
                  <a:cubicBezTo>
                    <a:pt x="263" y="63"/>
                    <a:pt x="263" y="63"/>
                    <a:pt x="263" y="63"/>
                  </a:cubicBezTo>
                  <a:cubicBezTo>
                    <a:pt x="263" y="65"/>
                    <a:pt x="260" y="65"/>
                    <a:pt x="261" y="63"/>
                  </a:cubicBezTo>
                  <a:close/>
                  <a:moveTo>
                    <a:pt x="262" y="81"/>
                  </a:moveTo>
                  <a:cubicBezTo>
                    <a:pt x="262" y="79"/>
                    <a:pt x="263" y="79"/>
                    <a:pt x="264" y="79"/>
                  </a:cubicBezTo>
                  <a:cubicBezTo>
                    <a:pt x="263" y="80"/>
                    <a:pt x="263" y="81"/>
                    <a:pt x="262" y="81"/>
                  </a:cubicBezTo>
                  <a:close/>
                  <a:moveTo>
                    <a:pt x="262" y="61"/>
                  </a:moveTo>
                  <a:cubicBezTo>
                    <a:pt x="261" y="59"/>
                    <a:pt x="263" y="60"/>
                    <a:pt x="263" y="59"/>
                  </a:cubicBezTo>
                  <a:cubicBezTo>
                    <a:pt x="264" y="59"/>
                    <a:pt x="264" y="60"/>
                    <a:pt x="264" y="61"/>
                  </a:cubicBezTo>
                  <a:lnTo>
                    <a:pt x="262" y="61"/>
                  </a:lnTo>
                  <a:close/>
                  <a:moveTo>
                    <a:pt x="263" y="57"/>
                  </a:moveTo>
                  <a:cubicBezTo>
                    <a:pt x="263" y="55"/>
                    <a:pt x="264" y="54"/>
                    <a:pt x="266" y="54"/>
                  </a:cubicBezTo>
                  <a:cubicBezTo>
                    <a:pt x="265" y="55"/>
                    <a:pt x="265" y="57"/>
                    <a:pt x="263" y="57"/>
                  </a:cubicBezTo>
                  <a:close/>
                  <a:moveTo>
                    <a:pt x="266" y="81"/>
                  </a:moveTo>
                  <a:cubicBezTo>
                    <a:pt x="267" y="82"/>
                    <a:pt x="267" y="81"/>
                    <a:pt x="268" y="81"/>
                  </a:cubicBezTo>
                  <a:cubicBezTo>
                    <a:pt x="269" y="82"/>
                    <a:pt x="265" y="83"/>
                    <a:pt x="266" y="81"/>
                  </a:cubicBezTo>
                  <a:close/>
                  <a:moveTo>
                    <a:pt x="275" y="69"/>
                  </a:moveTo>
                  <a:cubicBezTo>
                    <a:pt x="275" y="69"/>
                    <a:pt x="273" y="69"/>
                    <a:pt x="273" y="69"/>
                  </a:cubicBezTo>
                  <a:cubicBezTo>
                    <a:pt x="273" y="68"/>
                    <a:pt x="276" y="68"/>
                    <a:pt x="275" y="69"/>
                  </a:cubicBezTo>
                  <a:close/>
                  <a:moveTo>
                    <a:pt x="275" y="73"/>
                  </a:moveTo>
                  <a:cubicBezTo>
                    <a:pt x="274" y="73"/>
                    <a:pt x="273" y="72"/>
                    <a:pt x="273" y="71"/>
                  </a:cubicBezTo>
                  <a:cubicBezTo>
                    <a:pt x="274" y="71"/>
                    <a:pt x="275" y="72"/>
                    <a:pt x="275" y="73"/>
                  </a:cubicBezTo>
                  <a:close/>
                  <a:moveTo>
                    <a:pt x="273" y="82"/>
                  </a:moveTo>
                  <a:cubicBezTo>
                    <a:pt x="274" y="80"/>
                    <a:pt x="276" y="80"/>
                    <a:pt x="278" y="79"/>
                  </a:cubicBezTo>
                  <a:cubicBezTo>
                    <a:pt x="278" y="82"/>
                    <a:pt x="275" y="82"/>
                    <a:pt x="273" y="82"/>
                  </a:cubicBezTo>
                  <a:close/>
                  <a:moveTo>
                    <a:pt x="280" y="71"/>
                  </a:moveTo>
                  <a:cubicBezTo>
                    <a:pt x="279" y="71"/>
                    <a:pt x="279" y="71"/>
                    <a:pt x="279" y="71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lnTo>
                    <a:pt x="280" y="71"/>
                  </a:lnTo>
                  <a:close/>
                  <a:moveTo>
                    <a:pt x="286" y="81"/>
                  </a:moveTo>
                  <a:cubicBezTo>
                    <a:pt x="286" y="79"/>
                    <a:pt x="288" y="80"/>
                    <a:pt x="290" y="79"/>
                  </a:cubicBezTo>
                  <a:cubicBezTo>
                    <a:pt x="290" y="81"/>
                    <a:pt x="286" y="82"/>
                    <a:pt x="286" y="81"/>
                  </a:cubicBezTo>
                  <a:close/>
                  <a:moveTo>
                    <a:pt x="293" y="84"/>
                  </a:moveTo>
                  <a:cubicBezTo>
                    <a:pt x="293" y="82"/>
                    <a:pt x="296" y="85"/>
                    <a:pt x="293" y="84"/>
                  </a:cubicBezTo>
                  <a:close/>
                  <a:moveTo>
                    <a:pt x="346" y="68"/>
                  </a:moveTo>
                  <a:cubicBezTo>
                    <a:pt x="348" y="69"/>
                    <a:pt x="345" y="72"/>
                    <a:pt x="346" y="68"/>
                  </a:cubicBezTo>
                  <a:close/>
                  <a:moveTo>
                    <a:pt x="346" y="25"/>
                  </a:moveTo>
                  <a:cubicBezTo>
                    <a:pt x="346" y="23"/>
                    <a:pt x="349" y="26"/>
                    <a:pt x="346" y="25"/>
                  </a:cubicBezTo>
                  <a:close/>
                  <a:moveTo>
                    <a:pt x="348" y="37"/>
                  </a:moveTo>
                  <a:cubicBezTo>
                    <a:pt x="348" y="35"/>
                    <a:pt x="349" y="36"/>
                    <a:pt x="350" y="36"/>
                  </a:cubicBezTo>
                  <a:cubicBezTo>
                    <a:pt x="350" y="36"/>
                    <a:pt x="349" y="37"/>
                    <a:pt x="348" y="37"/>
                  </a:cubicBezTo>
                  <a:close/>
                  <a:moveTo>
                    <a:pt x="366" y="10"/>
                  </a:moveTo>
                  <a:cubicBezTo>
                    <a:pt x="366" y="12"/>
                    <a:pt x="366" y="13"/>
                    <a:pt x="364" y="13"/>
                  </a:cubicBezTo>
                  <a:cubicBezTo>
                    <a:pt x="364" y="11"/>
                    <a:pt x="365" y="10"/>
                    <a:pt x="366" y="10"/>
                  </a:cubicBezTo>
                  <a:close/>
                  <a:moveTo>
                    <a:pt x="364" y="8"/>
                  </a:moveTo>
                  <a:cubicBezTo>
                    <a:pt x="367" y="8"/>
                    <a:pt x="363" y="11"/>
                    <a:pt x="364" y="8"/>
                  </a:cubicBezTo>
                  <a:close/>
                  <a:moveTo>
                    <a:pt x="362" y="10"/>
                  </a:moveTo>
                  <a:cubicBezTo>
                    <a:pt x="362" y="10"/>
                    <a:pt x="362" y="10"/>
                    <a:pt x="362" y="10"/>
                  </a:cubicBezTo>
                  <a:cubicBezTo>
                    <a:pt x="362" y="10"/>
                    <a:pt x="362" y="10"/>
                    <a:pt x="362" y="10"/>
                  </a:cubicBezTo>
                  <a:close/>
                  <a:moveTo>
                    <a:pt x="361" y="6"/>
                  </a:moveTo>
                  <a:cubicBezTo>
                    <a:pt x="360" y="7"/>
                    <a:pt x="361" y="10"/>
                    <a:pt x="358" y="10"/>
                  </a:cubicBezTo>
                  <a:cubicBezTo>
                    <a:pt x="358" y="7"/>
                    <a:pt x="359" y="6"/>
                    <a:pt x="361" y="6"/>
                  </a:cubicBezTo>
                  <a:close/>
                  <a:moveTo>
                    <a:pt x="355" y="11"/>
                  </a:moveTo>
                  <a:cubicBezTo>
                    <a:pt x="356" y="11"/>
                    <a:pt x="356" y="11"/>
                    <a:pt x="356" y="11"/>
                  </a:cubicBezTo>
                  <a:cubicBezTo>
                    <a:pt x="356" y="12"/>
                    <a:pt x="356" y="12"/>
                    <a:pt x="356" y="12"/>
                  </a:cubicBezTo>
                  <a:cubicBezTo>
                    <a:pt x="355" y="12"/>
                    <a:pt x="355" y="12"/>
                    <a:pt x="355" y="12"/>
                  </a:cubicBezTo>
                  <a:lnTo>
                    <a:pt x="355" y="11"/>
                  </a:lnTo>
                  <a:close/>
                  <a:moveTo>
                    <a:pt x="352" y="13"/>
                  </a:moveTo>
                  <a:cubicBezTo>
                    <a:pt x="353" y="13"/>
                    <a:pt x="354" y="14"/>
                    <a:pt x="353" y="16"/>
                  </a:cubicBezTo>
                  <a:cubicBezTo>
                    <a:pt x="352" y="16"/>
                    <a:pt x="352" y="14"/>
                    <a:pt x="352" y="13"/>
                  </a:cubicBezTo>
                  <a:close/>
                  <a:moveTo>
                    <a:pt x="352" y="27"/>
                  </a:moveTo>
                  <a:cubicBezTo>
                    <a:pt x="352" y="29"/>
                    <a:pt x="350" y="30"/>
                    <a:pt x="351" y="32"/>
                  </a:cubicBezTo>
                  <a:cubicBezTo>
                    <a:pt x="350" y="32"/>
                    <a:pt x="349" y="34"/>
                    <a:pt x="347" y="33"/>
                  </a:cubicBezTo>
                  <a:cubicBezTo>
                    <a:pt x="349" y="31"/>
                    <a:pt x="350" y="28"/>
                    <a:pt x="352" y="27"/>
                  </a:cubicBezTo>
                  <a:close/>
                  <a:moveTo>
                    <a:pt x="346" y="11"/>
                  </a:moveTo>
                  <a:cubicBezTo>
                    <a:pt x="347" y="11"/>
                    <a:pt x="347" y="12"/>
                    <a:pt x="347" y="12"/>
                  </a:cubicBezTo>
                  <a:cubicBezTo>
                    <a:pt x="348" y="13"/>
                    <a:pt x="345" y="12"/>
                    <a:pt x="346" y="11"/>
                  </a:cubicBezTo>
                  <a:close/>
                  <a:moveTo>
                    <a:pt x="341" y="21"/>
                  </a:moveTo>
                  <a:cubicBezTo>
                    <a:pt x="342" y="19"/>
                    <a:pt x="344" y="21"/>
                    <a:pt x="341" y="21"/>
                  </a:cubicBezTo>
                  <a:close/>
                  <a:moveTo>
                    <a:pt x="340" y="28"/>
                  </a:moveTo>
                  <a:cubicBezTo>
                    <a:pt x="341" y="26"/>
                    <a:pt x="342" y="30"/>
                    <a:pt x="340" y="28"/>
                  </a:cubicBezTo>
                  <a:close/>
                  <a:moveTo>
                    <a:pt x="339" y="36"/>
                  </a:moveTo>
                  <a:cubicBezTo>
                    <a:pt x="338" y="36"/>
                    <a:pt x="337" y="36"/>
                    <a:pt x="337" y="36"/>
                  </a:cubicBezTo>
                  <a:cubicBezTo>
                    <a:pt x="337" y="34"/>
                    <a:pt x="339" y="34"/>
                    <a:pt x="339" y="36"/>
                  </a:cubicBezTo>
                  <a:close/>
                  <a:moveTo>
                    <a:pt x="335" y="31"/>
                  </a:moveTo>
                  <a:cubicBezTo>
                    <a:pt x="336" y="31"/>
                    <a:pt x="335" y="31"/>
                    <a:pt x="335" y="31"/>
                  </a:cubicBezTo>
                  <a:close/>
                  <a:moveTo>
                    <a:pt x="326" y="51"/>
                  </a:moveTo>
                  <a:cubicBezTo>
                    <a:pt x="326" y="50"/>
                    <a:pt x="326" y="51"/>
                    <a:pt x="326" y="51"/>
                  </a:cubicBezTo>
                  <a:close/>
                  <a:moveTo>
                    <a:pt x="311" y="57"/>
                  </a:moveTo>
                  <a:cubicBezTo>
                    <a:pt x="311" y="56"/>
                    <a:pt x="312" y="55"/>
                    <a:pt x="313" y="55"/>
                  </a:cubicBezTo>
                  <a:cubicBezTo>
                    <a:pt x="313" y="57"/>
                    <a:pt x="312" y="57"/>
                    <a:pt x="311" y="57"/>
                  </a:cubicBezTo>
                  <a:close/>
                  <a:moveTo>
                    <a:pt x="316" y="76"/>
                  </a:moveTo>
                  <a:cubicBezTo>
                    <a:pt x="316" y="75"/>
                    <a:pt x="318" y="77"/>
                    <a:pt x="316" y="76"/>
                  </a:cubicBezTo>
                  <a:close/>
                  <a:moveTo>
                    <a:pt x="316" y="51"/>
                  </a:moveTo>
                  <a:cubicBezTo>
                    <a:pt x="316" y="50"/>
                    <a:pt x="316" y="50"/>
                    <a:pt x="316" y="50"/>
                  </a:cubicBezTo>
                  <a:cubicBezTo>
                    <a:pt x="318" y="50"/>
                    <a:pt x="318" y="50"/>
                    <a:pt x="318" y="50"/>
                  </a:cubicBezTo>
                  <a:cubicBezTo>
                    <a:pt x="319" y="51"/>
                    <a:pt x="317" y="51"/>
                    <a:pt x="316" y="51"/>
                  </a:cubicBezTo>
                  <a:close/>
                  <a:moveTo>
                    <a:pt x="328" y="82"/>
                  </a:moveTo>
                  <a:cubicBezTo>
                    <a:pt x="328" y="80"/>
                    <a:pt x="329" y="81"/>
                    <a:pt x="330" y="80"/>
                  </a:cubicBezTo>
                  <a:cubicBezTo>
                    <a:pt x="331" y="80"/>
                    <a:pt x="330" y="82"/>
                    <a:pt x="328" y="82"/>
                  </a:cubicBezTo>
                  <a:close/>
                  <a:moveTo>
                    <a:pt x="334" y="54"/>
                  </a:moveTo>
                  <a:cubicBezTo>
                    <a:pt x="334" y="55"/>
                    <a:pt x="332" y="57"/>
                    <a:pt x="331" y="59"/>
                  </a:cubicBezTo>
                  <a:cubicBezTo>
                    <a:pt x="328" y="59"/>
                    <a:pt x="326" y="60"/>
                    <a:pt x="324" y="60"/>
                  </a:cubicBezTo>
                  <a:cubicBezTo>
                    <a:pt x="324" y="56"/>
                    <a:pt x="329" y="60"/>
                    <a:pt x="331" y="57"/>
                  </a:cubicBezTo>
                  <a:cubicBezTo>
                    <a:pt x="331" y="54"/>
                    <a:pt x="329" y="55"/>
                    <a:pt x="327" y="55"/>
                  </a:cubicBezTo>
                  <a:cubicBezTo>
                    <a:pt x="327" y="52"/>
                    <a:pt x="331" y="54"/>
                    <a:pt x="332" y="54"/>
                  </a:cubicBezTo>
                  <a:cubicBezTo>
                    <a:pt x="333" y="52"/>
                    <a:pt x="335" y="51"/>
                    <a:pt x="337" y="50"/>
                  </a:cubicBezTo>
                  <a:cubicBezTo>
                    <a:pt x="337" y="51"/>
                    <a:pt x="334" y="54"/>
                    <a:pt x="338" y="54"/>
                  </a:cubicBezTo>
                  <a:cubicBezTo>
                    <a:pt x="337" y="56"/>
                    <a:pt x="336" y="54"/>
                    <a:pt x="334" y="54"/>
                  </a:cubicBezTo>
                  <a:close/>
                  <a:moveTo>
                    <a:pt x="340" y="83"/>
                  </a:moveTo>
                  <a:cubicBezTo>
                    <a:pt x="339" y="83"/>
                    <a:pt x="339" y="82"/>
                    <a:pt x="339" y="81"/>
                  </a:cubicBezTo>
                  <a:cubicBezTo>
                    <a:pt x="340" y="81"/>
                    <a:pt x="340" y="83"/>
                    <a:pt x="340" y="83"/>
                  </a:cubicBezTo>
                  <a:close/>
                  <a:moveTo>
                    <a:pt x="339" y="51"/>
                  </a:moveTo>
                  <a:cubicBezTo>
                    <a:pt x="339" y="52"/>
                    <a:pt x="341" y="49"/>
                    <a:pt x="339" y="51"/>
                  </a:cubicBezTo>
                  <a:close/>
                  <a:moveTo>
                    <a:pt x="334" y="47"/>
                  </a:moveTo>
                  <a:cubicBezTo>
                    <a:pt x="333" y="45"/>
                    <a:pt x="336" y="47"/>
                    <a:pt x="337" y="45"/>
                  </a:cubicBezTo>
                  <a:cubicBezTo>
                    <a:pt x="336" y="44"/>
                    <a:pt x="335" y="42"/>
                    <a:pt x="336" y="40"/>
                  </a:cubicBezTo>
                  <a:cubicBezTo>
                    <a:pt x="337" y="42"/>
                    <a:pt x="338" y="44"/>
                    <a:pt x="340" y="42"/>
                  </a:cubicBezTo>
                  <a:cubicBezTo>
                    <a:pt x="342" y="45"/>
                    <a:pt x="337" y="47"/>
                    <a:pt x="334" y="47"/>
                  </a:cubicBezTo>
                  <a:close/>
                  <a:moveTo>
                    <a:pt x="341" y="32"/>
                  </a:moveTo>
                  <a:cubicBezTo>
                    <a:pt x="342" y="30"/>
                    <a:pt x="342" y="34"/>
                    <a:pt x="341" y="32"/>
                  </a:cubicBezTo>
                  <a:close/>
                  <a:moveTo>
                    <a:pt x="342" y="26"/>
                  </a:moveTo>
                  <a:cubicBezTo>
                    <a:pt x="342" y="25"/>
                    <a:pt x="342" y="25"/>
                    <a:pt x="342" y="25"/>
                  </a:cubicBezTo>
                  <a:cubicBezTo>
                    <a:pt x="343" y="25"/>
                    <a:pt x="344" y="25"/>
                    <a:pt x="344" y="26"/>
                  </a:cubicBezTo>
                  <a:lnTo>
                    <a:pt x="342" y="26"/>
                  </a:lnTo>
                  <a:close/>
                  <a:moveTo>
                    <a:pt x="344" y="26"/>
                  </a:moveTo>
                  <a:cubicBezTo>
                    <a:pt x="344" y="25"/>
                    <a:pt x="345" y="26"/>
                    <a:pt x="344" y="26"/>
                  </a:cubicBezTo>
                  <a:close/>
                  <a:moveTo>
                    <a:pt x="344" y="17"/>
                  </a:moveTo>
                  <a:cubicBezTo>
                    <a:pt x="345" y="14"/>
                    <a:pt x="347" y="14"/>
                    <a:pt x="349" y="16"/>
                  </a:cubicBezTo>
                  <a:cubicBezTo>
                    <a:pt x="348" y="18"/>
                    <a:pt x="346" y="16"/>
                    <a:pt x="344" y="17"/>
                  </a:cubicBezTo>
                  <a:close/>
                  <a:moveTo>
                    <a:pt x="346" y="83"/>
                  </a:moveTo>
                  <a:cubicBezTo>
                    <a:pt x="345" y="82"/>
                    <a:pt x="345" y="81"/>
                    <a:pt x="345" y="79"/>
                  </a:cubicBezTo>
                  <a:cubicBezTo>
                    <a:pt x="347" y="80"/>
                    <a:pt x="347" y="78"/>
                    <a:pt x="349" y="79"/>
                  </a:cubicBezTo>
                  <a:cubicBezTo>
                    <a:pt x="348" y="81"/>
                    <a:pt x="347" y="82"/>
                    <a:pt x="346" y="83"/>
                  </a:cubicBezTo>
                  <a:close/>
                  <a:moveTo>
                    <a:pt x="349" y="81"/>
                  </a:moveTo>
                  <a:cubicBezTo>
                    <a:pt x="349" y="80"/>
                    <a:pt x="351" y="80"/>
                    <a:pt x="353" y="79"/>
                  </a:cubicBezTo>
                  <a:cubicBezTo>
                    <a:pt x="353" y="81"/>
                    <a:pt x="350" y="82"/>
                    <a:pt x="349" y="81"/>
                  </a:cubicBezTo>
                  <a:close/>
                  <a:moveTo>
                    <a:pt x="363" y="83"/>
                  </a:moveTo>
                  <a:cubicBezTo>
                    <a:pt x="363" y="82"/>
                    <a:pt x="364" y="82"/>
                    <a:pt x="365" y="82"/>
                  </a:cubicBezTo>
                  <a:cubicBezTo>
                    <a:pt x="365" y="83"/>
                    <a:pt x="364" y="84"/>
                    <a:pt x="363" y="83"/>
                  </a:cubicBezTo>
                  <a:close/>
                  <a:moveTo>
                    <a:pt x="377" y="82"/>
                  </a:moveTo>
                  <a:cubicBezTo>
                    <a:pt x="376" y="84"/>
                    <a:pt x="374" y="82"/>
                    <a:pt x="374" y="83"/>
                  </a:cubicBezTo>
                  <a:cubicBezTo>
                    <a:pt x="372" y="83"/>
                    <a:pt x="376" y="81"/>
                    <a:pt x="374" y="81"/>
                  </a:cubicBezTo>
                  <a:cubicBezTo>
                    <a:pt x="374" y="80"/>
                    <a:pt x="377" y="81"/>
                    <a:pt x="377" y="82"/>
                  </a:cubicBezTo>
                  <a:close/>
                  <a:moveTo>
                    <a:pt x="375" y="77"/>
                  </a:moveTo>
                  <a:cubicBezTo>
                    <a:pt x="375" y="76"/>
                    <a:pt x="377" y="76"/>
                    <a:pt x="377" y="75"/>
                  </a:cubicBezTo>
                  <a:cubicBezTo>
                    <a:pt x="378" y="75"/>
                    <a:pt x="378" y="76"/>
                    <a:pt x="379" y="76"/>
                  </a:cubicBezTo>
                  <a:cubicBezTo>
                    <a:pt x="379" y="78"/>
                    <a:pt x="376" y="78"/>
                    <a:pt x="375" y="77"/>
                  </a:cubicBezTo>
                  <a:close/>
                  <a:moveTo>
                    <a:pt x="393" y="72"/>
                  </a:moveTo>
                  <a:cubicBezTo>
                    <a:pt x="395" y="70"/>
                    <a:pt x="394" y="74"/>
                    <a:pt x="393" y="72"/>
                  </a:cubicBezTo>
                  <a:close/>
                  <a:moveTo>
                    <a:pt x="399" y="75"/>
                  </a:moveTo>
                  <a:cubicBezTo>
                    <a:pt x="399" y="74"/>
                    <a:pt x="400" y="73"/>
                    <a:pt x="401" y="73"/>
                  </a:cubicBezTo>
                  <a:cubicBezTo>
                    <a:pt x="401" y="74"/>
                    <a:pt x="400" y="75"/>
                    <a:pt x="399" y="75"/>
                  </a:cubicBezTo>
                  <a:close/>
                  <a:moveTo>
                    <a:pt x="400" y="84"/>
                  </a:moveTo>
                  <a:cubicBezTo>
                    <a:pt x="401" y="82"/>
                    <a:pt x="403" y="85"/>
                    <a:pt x="400" y="84"/>
                  </a:cubicBezTo>
                  <a:close/>
                  <a:moveTo>
                    <a:pt x="409" y="48"/>
                  </a:moveTo>
                  <a:cubicBezTo>
                    <a:pt x="410" y="48"/>
                    <a:pt x="410" y="50"/>
                    <a:pt x="408" y="50"/>
                  </a:cubicBezTo>
                  <a:cubicBezTo>
                    <a:pt x="408" y="49"/>
                    <a:pt x="409" y="49"/>
                    <a:pt x="409" y="48"/>
                  </a:cubicBezTo>
                  <a:close/>
                  <a:moveTo>
                    <a:pt x="406" y="63"/>
                  </a:moveTo>
                  <a:cubicBezTo>
                    <a:pt x="409" y="63"/>
                    <a:pt x="409" y="63"/>
                    <a:pt x="409" y="63"/>
                  </a:cubicBezTo>
                  <a:cubicBezTo>
                    <a:pt x="409" y="65"/>
                    <a:pt x="406" y="65"/>
                    <a:pt x="406" y="63"/>
                  </a:cubicBezTo>
                  <a:close/>
                  <a:moveTo>
                    <a:pt x="408" y="81"/>
                  </a:moveTo>
                  <a:cubicBezTo>
                    <a:pt x="407" y="79"/>
                    <a:pt x="409" y="79"/>
                    <a:pt x="409" y="79"/>
                  </a:cubicBezTo>
                  <a:cubicBezTo>
                    <a:pt x="409" y="80"/>
                    <a:pt x="409" y="81"/>
                    <a:pt x="408" y="81"/>
                  </a:cubicBezTo>
                  <a:close/>
                  <a:moveTo>
                    <a:pt x="408" y="61"/>
                  </a:moveTo>
                  <a:cubicBezTo>
                    <a:pt x="407" y="59"/>
                    <a:pt x="409" y="60"/>
                    <a:pt x="409" y="59"/>
                  </a:cubicBezTo>
                  <a:cubicBezTo>
                    <a:pt x="410" y="59"/>
                    <a:pt x="409" y="60"/>
                    <a:pt x="409" y="61"/>
                  </a:cubicBezTo>
                  <a:lnTo>
                    <a:pt x="408" y="61"/>
                  </a:lnTo>
                  <a:close/>
                  <a:moveTo>
                    <a:pt x="409" y="57"/>
                  </a:moveTo>
                  <a:cubicBezTo>
                    <a:pt x="409" y="55"/>
                    <a:pt x="410" y="54"/>
                    <a:pt x="412" y="54"/>
                  </a:cubicBezTo>
                  <a:cubicBezTo>
                    <a:pt x="411" y="55"/>
                    <a:pt x="411" y="57"/>
                    <a:pt x="409" y="57"/>
                  </a:cubicBezTo>
                  <a:close/>
                  <a:moveTo>
                    <a:pt x="412" y="81"/>
                  </a:moveTo>
                  <a:cubicBezTo>
                    <a:pt x="413" y="82"/>
                    <a:pt x="413" y="81"/>
                    <a:pt x="414" y="81"/>
                  </a:cubicBezTo>
                  <a:cubicBezTo>
                    <a:pt x="415" y="82"/>
                    <a:pt x="411" y="83"/>
                    <a:pt x="412" y="81"/>
                  </a:cubicBezTo>
                  <a:close/>
                  <a:moveTo>
                    <a:pt x="421" y="69"/>
                  </a:moveTo>
                  <a:cubicBezTo>
                    <a:pt x="421" y="69"/>
                    <a:pt x="419" y="69"/>
                    <a:pt x="419" y="69"/>
                  </a:cubicBezTo>
                  <a:cubicBezTo>
                    <a:pt x="419" y="68"/>
                    <a:pt x="422" y="68"/>
                    <a:pt x="421" y="69"/>
                  </a:cubicBezTo>
                  <a:close/>
                  <a:moveTo>
                    <a:pt x="421" y="73"/>
                  </a:moveTo>
                  <a:cubicBezTo>
                    <a:pt x="419" y="73"/>
                    <a:pt x="419" y="72"/>
                    <a:pt x="419" y="71"/>
                  </a:cubicBezTo>
                  <a:cubicBezTo>
                    <a:pt x="420" y="71"/>
                    <a:pt x="421" y="72"/>
                    <a:pt x="421" y="73"/>
                  </a:cubicBezTo>
                  <a:close/>
                  <a:moveTo>
                    <a:pt x="419" y="82"/>
                  </a:moveTo>
                  <a:cubicBezTo>
                    <a:pt x="420" y="80"/>
                    <a:pt x="422" y="80"/>
                    <a:pt x="424" y="79"/>
                  </a:cubicBezTo>
                  <a:cubicBezTo>
                    <a:pt x="424" y="82"/>
                    <a:pt x="421" y="82"/>
                    <a:pt x="419" y="82"/>
                  </a:cubicBezTo>
                  <a:close/>
                  <a:moveTo>
                    <a:pt x="426" y="71"/>
                  </a:moveTo>
                  <a:cubicBezTo>
                    <a:pt x="425" y="71"/>
                    <a:pt x="425" y="71"/>
                    <a:pt x="425" y="71"/>
                  </a:cubicBezTo>
                  <a:cubicBezTo>
                    <a:pt x="425" y="69"/>
                    <a:pt x="425" y="69"/>
                    <a:pt x="425" y="69"/>
                  </a:cubicBezTo>
                  <a:cubicBezTo>
                    <a:pt x="426" y="69"/>
                    <a:pt x="426" y="69"/>
                    <a:pt x="426" y="69"/>
                  </a:cubicBezTo>
                  <a:lnTo>
                    <a:pt x="426" y="71"/>
                  </a:lnTo>
                  <a:close/>
                  <a:moveTo>
                    <a:pt x="432" y="81"/>
                  </a:moveTo>
                  <a:cubicBezTo>
                    <a:pt x="432" y="79"/>
                    <a:pt x="434" y="80"/>
                    <a:pt x="436" y="79"/>
                  </a:cubicBezTo>
                  <a:cubicBezTo>
                    <a:pt x="436" y="81"/>
                    <a:pt x="432" y="82"/>
                    <a:pt x="432" y="81"/>
                  </a:cubicBezTo>
                  <a:close/>
                  <a:moveTo>
                    <a:pt x="438" y="84"/>
                  </a:moveTo>
                  <a:cubicBezTo>
                    <a:pt x="439" y="82"/>
                    <a:pt x="442" y="85"/>
                    <a:pt x="438" y="84"/>
                  </a:cubicBezTo>
                  <a:close/>
                  <a:moveTo>
                    <a:pt x="491" y="68"/>
                  </a:moveTo>
                  <a:cubicBezTo>
                    <a:pt x="494" y="69"/>
                    <a:pt x="491" y="72"/>
                    <a:pt x="491" y="68"/>
                  </a:cubicBezTo>
                  <a:close/>
                  <a:moveTo>
                    <a:pt x="491" y="25"/>
                  </a:moveTo>
                  <a:cubicBezTo>
                    <a:pt x="492" y="23"/>
                    <a:pt x="495" y="26"/>
                    <a:pt x="491" y="25"/>
                  </a:cubicBezTo>
                  <a:close/>
                  <a:moveTo>
                    <a:pt x="494" y="37"/>
                  </a:moveTo>
                  <a:cubicBezTo>
                    <a:pt x="494" y="35"/>
                    <a:pt x="495" y="36"/>
                    <a:pt x="496" y="36"/>
                  </a:cubicBezTo>
                  <a:cubicBezTo>
                    <a:pt x="495" y="36"/>
                    <a:pt x="495" y="37"/>
                    <a:pt x="494" y="37"/>
                  </a:cubicBezTo>
                  <a:close/>
                  <a:moveTo>
                    <a:pt x="512" y="10"/>
                  </a:moveTo>
                  <a:cubicBezTo>
                    <a:pt x="512" y="12"/>
                    <a:pt x="512" y="13"/>
                    <a:pt x="510" y="13"/>
                  </a:cubicBezTo>
                  <a:cubicBezTo>
                    <a:pt x="510" y="11"/>
                    <a:pt x="510" y="10"/>
                    <a:pt x="512" y="10"/>
                  </a:cubicBezTo>
                  <a:close/>
                  <a:moveTo>
                    <a:pt x="510" y="8"/>
                  </a:moveTo>
                  <a:cubicBezTo>
                    <a:pt x="513" y="8"/>
                    <a:pt x="509" y="11"/>
                    <a:pt x="510" y="8"/>
                  </a:cubicBezTo>
                  <a:close/>
                  <a:moveTo>
                    <a:pt x="508" y="10"/>
                  </a:moveTo>
                  <a:cubicBezTo>
                    <a:pt x="508" y="10"/>
                    <a:pt x="508" y="10"/>
                    <a:pt x="508" y="10"/>
                  </a:cubicBezTo>
                  <a:cubicBezTo>
                    <a:pt x="508" y="10"/>
                    <a:pt x="508" y="10"/>
                    <a:pt x="508" y="10"/>
                  </a:cubicBezTo>
                  <a:close/>
                  <a:moveTo>
                    <a:pt x="507" y="6"/>
                  </a:moveTo>
                  <a:cubicBezTo>
                    <a:pt x="506" y="7"/>
                    <a:pt x="506" y="10"/>
                    <a:pt x="504" y="10"/>
                  </a:cubicBezTo>
                  <a:cubicBezTo>
                    <a:pt x="504" y="7"/>
                    <a:pt x="505" y="6"/>
                    <a:pt x="507" y="6"/>
                  </a:cubicBezTo>
                  <a:close/>
                  <a:moveTo>
                    <a:pt x="501" y="11"/>
                  </a:moveTo>
                  <a:cubicBezTo>
                    <a:pt x="502" y="11"/>
                    <a:pt x="502" y="11"/>
                    <a:pt x="502" y="11"/>
                  </a:cubicBezTo>
                  <a:cubicBezTo>
                    <a:pt x="502" y="12"/>
                    <a:pt x="502" y="12"/>
                    <a:pt x="502" y="12"/>
                  </a:cubicBezTo>
                  <a:cubicBezTo>
                    <a:pt x="501" y="12"/>
                    <a:pt x="501" y="12"/>
                    <a:pt x="501" y="12"/>
                  </a:cubicBezTo>
                  <a:lnTo>
                    <a:pt x="501" y="11"/>
                  </a:lnTo>
                  <a:close/>
                  <a:moveTo>
                    <a:pt x="498" y="13"/>
                  </a:moveTo>
                  <a:cubicBezTo>
                    <a:pt x="499" y="13"/>
                    <a:pt x="499" y="14"/>
                    <a:pt x="499" y="16"/>
                  </a:cubicBezTo>
                  <a:cubicBezTo>
                    <a:pt x="497" y="16"/>
                    <a:pt x="498" y="14"/>
                    <a:pt x="498" y="13"/>
                  </a:cubicBezTo>
                  <a:close/>
                  <a:moveTo>
                    <a:pt x="498" y="27"/>
                  </a:moveTo>
                  <a:cubicBezTo>
                    <a:pt x="498" y="29"/>
                    <a:pt x="495" y="30"/>
                    <a:pt x="497" y="32"/>
                  </a:cubicBezTo>
                  <a:cubicBezTo>
                    <a:pt x="496" y="32"/>
                    <a:pt x="495" y="34"/>
                    <a:pt x="493" y="33"/>
                  </a:cubicBezTo>
                  <a:cubicBezTo>
                    <a:pt x="495" y="31"/>
                    <a:pt x="495" y="28"/>
                    <a:pt x="498" y="27"/>
                  </a:cubicBezTo>
                  <a:close/>
                  <a:moveTo>
                    <a:pt x="491" y="11"/>
                  </a:moveTo>
                  <a:cubicBezTo>
                    <a:pt x="492" y="11"/>
                    <a:pt x="492" y="12"/>
                    <a:pt x="493" y="12"/>
                  </a:cubicBezTo>
                  <a:cubicBezTo>
                    <a:pt x="493" y="13"/>
                    <a:pt x="491" y="12"/>
                    <a:pt x="491" y="11"/>
                  </a:cubicBezTo>
                  <a:close/>
                  <a:moveTo>
                    <a:pt x="487" y="21"/>
                  </a:moveTo>
                  <a:cubicBezTo>
                    <a:pt x="487" y="19"/>
                    <a:pt x="490" y="21"/>
                    <a:pt x="487" y="21"/>
                  </a:cubicBezTo>
                  <a:close/>
                  <a:moveTo>
                    <a:pt x="486" y="28"/>
                  </a:moveTo>
                  <a:cubicBezTo>
                    <a:pt x="487" y="26"/>
                    <a:pt x="488" y="30"/>
                    <a:pt x="486" y="28"/>
                  </a:cubicBezTo>
                  <a:close/>
                  <a:moveTo>
                    <a:pt x="485" y="36"/>
                  </a:moveTo>
                  <a:cubicBezTo>
                    <a:pt x="484" y="36"/>
                    <a:pt x="483" y="36"/>
                    <a:pt x="483" y="36"/>
                  </a:cubicBezTo>
                  <a:cubicBezTo>
                    <a:pt x="483" y="34"/>
                    <a:pt x="485" y="34"/>
                    <a:pt x="485" y="36"/>
                  </a:cubicBezTo>
                  <a:close/>
                  <a:moveTo>
                    <a:pt x="481" y="31"/>
                  </a:moveTo>
                  <a:cubicBezTo>
                    <a:pt x="482" y="31"/>
                    <a:pt x="481" y="31"/>
                    <a:pt x="481" y="31"/>
                  </a:cubicBezTo>
                  <a:close/>
                  <a:moveTo>
                    <a:pt x="472" y="51"/>
                  </a:moveTo>
                  <a:cubicBezTo>
                    <a:pt x="472" y="50"/>
                    <a:pt x="472" y="51"/>
                    <a:pt x="472" y="51"/>
                  </a:cubicBezTo>
                  <a:close/>
                  <a:moveTo>
                    <a:pt x="457" y="57"/>
                  </a:moveTo>
                  <a:cubicBezTo>
                    <a:pt x="457" y="56"/>
                    <a:pt x="458" y="55"/>
                    <a:pt x="459" y="55"/>
                  </a:cubicBezTo>
                  <a:cubicBezTo>
                    <a:pt x="459" y="57"/>
                    <a:pt x="458" y="57"/>
                    <a:pt x="457" y="57"/>
                  </a:cubicBezTo>
                  <a:close/>
                  <a:moveTo>
                    <a:pt x="462" y="76"/>
                  </a:moveTo>
                  <a:cubicBezTo>
                    <a:pt x="462" y="75"/>
                    <a:pt x="464" y="77"/>
                    <a:pt x="462" y="76"/>
                  </a:cubicBezTo>
                  <a:close/>
                  <a:moveTo>
                    <a:pt x="462" y="51"/>
                  </a:moveTo>
                  <a:cubicBezTo>
                    <a:pt x="462" y="50"/>
                    <a:pt x="462" y="50"/>
                    <a:pt x="462" y="50"/>
                  </a:cubicBezTo>
                  <a:cubicBezTo>
                    <a:pt x="464" y="50"/>
                    <a:pt x="464" y="50"/>
                    <a:pt x="464" y="50"/>
                  </a:cubicBezTo>
                  <a:cubicBezTo>
                    <a:pt x="465" y="51"/>
                    <a:pt x="463" y="51"/>
                    <a:pt x="462" y="51"/>
                  </a:cubicBezTo>
                  <a:close/>
                  <a:moveTo>
                    <a:pt x="474" y="82"/>
                  </a:moveTo>
                  <a:cubicBezTo>
                    <a:pt x="474" y="80"/>
                    <a:pt x="475" y="81"/>
                    <a:pt x="475" y="80"/>
                  </a:cubicBezTo>
                  <a:cubicBezTo>
                    <a:pt x="476" y="80"/>
                    <a:pt x="475" y="82"/>
                    <a:pt x="474" y="82"/>
                  </a:cubicBezTo>
                  <a:close/>
                  <a:moveTo>
                    <a:pt x="480" y="54"/>
                  </a:moveTo>
                  <a:cubicBezTo>
                    <a:pt x="480" y="55"/>
                    <a:pt x="477" y="57"/>
                    <a:pt x="477" y="59"/>
                  </a:cubicBezTo>
                  <a:cubicBezTo>
                    <a:pt x="474" y="59"/>
                    <a:pt x="472" y="60"/>
                    <a:pt x="469" y="60"/>
                  </a:cubicBezTo>
                  <a:cubicBezTo>
                    <a:pt x="470" y="56"/>
                    <a:pt x="475" y="60"/>
                    <a:pt x="477" y="57"/>
                  </a:cubicBezTo>
                  <a:cubicBezTo>
                    <a:pt x="477" y="54"/>
                    <a:pt x="475" y="55"/>
                    <a:pt x="473" y="55"/>
                  </a:cubicBezTo>
                  <a:cubicBezTo>
                    <a:pt x="473" y="52"/>
                    <a:pt x="477" y="54"/>
                    <a:pt x="478" y="54"/>
                  </a:cubicBezTo>
                  <a:cubicBezTo>
                    <a:pt x="479" y="52"/>
                    <a:pt x="481" y="51"/>
                    <a:pt x="483" y="50"/>
                  </a:cubicBezTo>
                  <a:cubicBezTo>
                    <a:pt x="483" y="51"/>
                    <a:pt x="480" y="54"/>
                    <a:pt x="484" y="54"/>
                  </a:cubicBezTo>
                  <a:cubicBezTo>
                    <a:pt x="483" y="56"/>
                    <a:pt x="482" y="54"/>
                    <a:pt x="480" y="54"/>
                  </a:cubicBezTo>
                  <a:close/>
                  <a:moveTo>
                    <a:pt x="485" y="83"/>
                  </a:moveTo>
                  <a:cubicBezTo>
                    <a:pt x="485" y="83"/>
                    <a:pt x="485" y="82"/>
                    <a:pt x="485" y="81"/>
                  </a:cubicBezTo>
                  <a:cubicBezTo>
                    <a:pt x="486" y="81"/>
                    <a:pt x="486" y="83"/>
                    <a:pt x="485" y="83"/>
                  </a:cubicBezTo>
                  <a:close/>
                  <a:moveTo>
                    <a:pt x="485" y="51"/>
                  </a:moveTo>
                  <a:cubicBezTo>
                    <a:pt x="484" y="52"/>
                    <a:pt x="486" y="49"/>
                    <a:pt x="485" y="51"/>
                  </a:cubicBezTo>
                  <a:close/>
                  <a:moveTo>
                    <a:pt x="480" y="47"/>
                  </a:moveTo>
                  <a:cubicBezTo>
                    <a:pt x="479" y="45"/>
                    <a:pt x="482" y="47"/>
                    <a:pt x="483" y="45"/>
                  </a:cubicBezTo>
                  <a:cubicBezTo>
                    <a:pt x="482" y="44"/>
                    <a:pt x="481" y="42"/>
                    <a:pt x="482" y="40"/>
                  </a:cubicBezTo>
                  <a:cubicBezTo>
                    <a:pt x="483" y="42"/>
                    <a:pt x="484" y="44"/>
                    <a:pt x="486" y="42"/>
                  </a:cubicBezTo>
                  <a:cubicBezTo>
                    <a:pt x="487" y="45"/>
                    <a:pt x="483" y="47"/>
                    <a:pt x="480" y="47"/>
                  </a:cubicBezTo>
                  <a:close/>
                  <a:moveTo>
                    <a:pt x="487" y="32"/>
                  </a:moveTo>
                  <a:cubicBezTo>
                    <a:pt x="488" y="30"/>
                    <a:pt x="488" y="34"/>
                    <a:pt x="487" y="32"/>
                  </a:cubicBezTo>
                  <a:close/>
                  <a:moveTo>
                    <a:pt x="488" y="26"/>
                  </a:moveTo>
                  <a:cubicBezTo>
                    <a:pt x="488" y="25"/>
                    <a:pt x="488" y="25"/>
                    <a:pt x="488" y="25"/>
                  </a:cubicBezTo>
                  <a:cubicBezTo>
                    <a:pt x="489" y="25"/>
                    <a:pt x="490" y="25"/>
                    <a:pt x="490" y="26"/>
                  </a:cubicBezTo>
                  <a:lnTo>
                    <a:pt x="488" y="26"/>
                  </a:lnTo>
                  <a:close/>
                  <a:moveTo>
                    <a:pt x="490" y="26"/>
                  </a:moveTo>
                  <a:cubicBezTo>
                    <a:pt x="490" y="25"/>
                    <a:pt x="491" y="26"/>
                    <a:pt x="490" y="26"/>
                  </a:cubicBezTo>
                  <a:close/>
                  <a:moveTo>
                    <a:pt x="490" y="17"/>
                  </a:moveTo>
                  <a:cubicBezTo>
                    <a:pt x="490" y="14"/>
                    <a:pt x="493" y="14"/>
                    <a:pt x="494" y="16"/>
                  </a:cubicBezTo>
                  <a:cubicBezTo>
                    <a:pt x="493" y="18"/>
                    <a:pt x="492" y="16"/>
                    <a:pt x="490" y="17"/>
                  </a:cubicBezTo>
                  <a:close/>
                  <a:moveTo>
                    <a:pt x="491" y="83"/>
                  </a:moveTo>
                  <a:cubicBezTo>
                    <a:pt x="491" y="82"/>
                    <a:pt x="491" y="81"/>
                    <a:pt x="491" y="79"/>
                  </a:cubicBezTo>
                  <a:cubicBezTo>
                    <a:pt x="493" y="80"/>
                    <a:pt x="493" y="78"/>
                    <a:pt x="494" y="79"/>
                  </a:cubicBezTo>
                  <a:cubicBezTo>
                    <a:pt x="494" y="81"/>
                    <a:pt x="493" y="82"/>
                    <a:pt x="491" y="83"/>
                  </a:cubicBezTo>
                  <a:close/>
                  <a:moveTo>
                    <a:pt x="494" y="81"/>
                  </a:moveTo>
                  <a:cubicBezTo>
                    <a:pt x="495" y="80"/>
                    <a:pt x="497" y="80"/>
                    <a:pt x="499" y="79"/>
                  </a:cubicBezTo>
                  <a:cubicBezTo>
                    <a:pt x="499" y="81"/>
                    <a:pt x="496" y="82"/>
                    <a:pt x="494" y="81"/>
                  </a:cubicBezTo>
                  <a:close/>
                  <a:moveTo>
                    <a:pt x="509" y="83"/>
                  </a:moveTo>
                  <a:cubicBezTo>
                    <a:pt x="509" y="82"/>
                    <a:pt x="510" y="82"/>
                    <a:pt x="511" y="82"/>
                  </a:cubicBezTo>
                  <a:cubicBezTo>
                    <a:pt x="511" y="83"/>
                    <a:pt x="510" y="84"/>
                    <a:pt x="509" y="83"/>
                  </a:cubicBezTo>
                  <a:close/>
                  <a:moveTo>
                    <a:pt x="522" y="82"/>
                  </a:moveTo>
                  <a:cubicBezTo>
                    <a:pt x="522" y="84"/>
                    <a:pt x="520" y="82"/>
                    <a:pt x="520" y="83"/>
                  </a:cubicBezTo>
                  <a:cubicBezTo>
                    <a:pt x="518" y="83"/>
                    <a:pt x="522" y="81"/>
                    <a:pt x="519" y="81"/>
                  </a:cubicBezTo>
                  <a:cubicBezTo>
                    <a:pt x="520" y="80"/>
                    <a:pt x="523" y="81"/>
                    <a:pt x="522" y="82"/>
                  </a:cubicBezTo>
                  <a:close/>
                  <a:moveTo>
                    <a:pt x="521" y="77"/>
                  </a:moveTo>
                  <a:cubicBezTo>
                    <a:pt x="521" y="76"/>
                    <a:pt x="523" y="76"/>
                    <a:pt x="523" y="75"/>
                  </a:cubicBezTo>
                  <a:cubicBezTo>
                    <a:pt x="524" y="75"/>
                    <a:pt x="524" y="76"/>
                    <a:pt x="525" y="76"/>
                  </a:cubicBezTo>
                  <a:cubicBezTo>
                    <a:pt x="525" y="78"/>
                    <a:pt x="522" y="78"/>
                    <a:pt x="521" y="77"/>
                  </a:cubicBezTo>
                  <a:close/>
                  <a:moveTo>
                    <a:pt x="539" y="72"/>
                  </a:moveTo>
                  <a:cubicBezTo>
                    <a:pt x="541" y="70"/>
                    <a:pt x="540" y="74"/>
                    <a:pt x="539" y="72"/>
                  </a:cubicBezTo>
                  <a:close/>
                  <a:moveTo>
                    <a:pt x="545" y="75"/>
                  </a:moveTo>
                  <a:cubicBezTo>
                    <a:pt x="545" y="74"/>
                    <a:pt x="545" y="73"/>
                    <a:pt x="547" y="73"/>
                  </a:cubicBezTo>
                  <a:cubicBezTo>
                    <a:pt x="547" y="74"/>
                    <a:pt x="546" y="75"/>
                    <a:pt x="545" y="75"/>
                  </a:cubicBezTo>
                  <a:close/>
                  <a:moveTo>
                    <a:pt x="546" y="84"/>
                  </a:moveTo>
                  <a:cubicBezTo>
                    <a:pt x="546" y="82"/>
                    <a:pt x="549" y="85"/>
                    <a:pt x="546" y="84"/>
                  </a:cubicBezTo>
                  <a:close/>
                  <a:moveTo>
                    <a:pt x="555" y="48"/>
                  </a:moveTo>
                  <a:cubicBezTo>
                    <a:pt x="556" y="48"/>
                    <a:pt x="556" y="50"/>
                    <a:pt x="554" y="50"/>
                  </a:cubicBezTo>
                  <a:cubicBezTo>
                    <a:pt x="554" y="49"/>
                    <a:pt x="555" y="49"/>
                    <a:pt x="555" y="48"/>
                  </a:cubicBezTo>
                  <a:close/>
                  <a:moveTo>
                    <a:pt x="552" y="63"/>
                  </a:moveTo>
                  <a:cubicBezTo>
                    <a:pt x="555" y="63"/>
                    <a:pt x="555" y="63"/>
                    <a:pt x="555" y="63"/>
                  </a:cubicBezTo>
                  <a:cubicBezTo>
                    <a:pt x="555" y="65"/>
                    <a:pt x="552" y="65"/>
                    <a:pt x="552" y="63"/>
                  </a:cubicBezTo>
                  <a:close/>
                  <a:moveTo>
                    <a:pt x="553" y="81"/>
                  </a:moveTo>
                  <a:cubicBezTo>
                    <a:pt x="553" y="79"/>
                    <a:pt x="554" y="79"/>
                    <a:pt x="555" y="79"/>
                  </a:cubicBezTo>
                  <a:cubicBezTo>
                    <a:pt x="555" y="80"/>
                    <a:pt x="555" y="81"/>
                    <a:pt x="553" y="81"/>
                  </a:cubicBezTo>
                  <a:close/>
                  <a:moveTo>
                    <a:pt x="553" y="61"/>
                  </a:moveTo>
                  <a:cubicBezTo>
                    <a:pt x="553" y="59"/>
                    <a:pt x="555" y="60"/>
                    <a:pt x="555" y="59"/>
                  </a:cubicBezTo>
                  <a:cubicBezTo>
                    <a:pt x="555" y="59"/>
                    <a:pt x="555" y="60"/>
                    <a:pt x="555" y="61"/>
                  </a:cubicBezTo>
                  <a:lnTo>
                    <a:pt x="553" y="61"/>
                  </a:lnTo>
                  <a:close/>
                  <a:moveTo>
                    <a:pt x="555" y="57"/>
                  </a:moveTo>
                  <a:cubicBezTo>
                    <a:pt x="555" y="55"/>
                    <a:pt x="556" y="54"/>
                    <a:pt x="558" y="54"/>
                  </a:cubicBezTo>
                  <a:cubicBezTo>
                    <a:pt x="557" y="55"/>
                    <a:pt x="556" y="57"/>
                    <a:pt x="555" y="57"/>
                  </a:cubicBezTo>
                  <a:close/>
                  <a:moveTo>
                    <a:pt x="558" y="81"/>
                  </a:moveTo>
                  <a:cubicBezTo>
                    <a:pt x="559" y="82"/>
                    <a:pt x="558" y="81"/>
                    <a:pt x="560" y="81"/>
                  </a:cubicBezTo>
                  <a:cubicBezTo>
                    <a:pt x="560" y="82"/>
                    <a:pt x="557" y="83"/>
                    <a:pt x="558" y="81"/>
                  </a:cubicBezTo>
                  <a:close/>
                  <a:moveTo>
                    <a:pt x="567" y="69"/>
                  </a:moveTo>
                  <a:cubicBezTo>
                    <a:pt x="567" y="69"/>
                    <a:pt x="565" y="69"/>
                    <a:pt x="565" y="69"/>
                  </a:cubicBezTo>
                  <a:cubicBezTo>
                    <a:pt x="565" y="68"/>
                    <a:pt x="568" y="68"/>
                    <a:pt x="567" y="69"/>
                  </a:cubicBezTo>
                  <a:close/>
                  <a:moveTo>
                    <a:pt x="567" y="73"/>
                  </a:moveTo>
                  <a:cubicBezTo>
                    <a:pt x="565" y="73"/>
                    <a:pt x="565" y="72"/>
                    <a:pt x="565" y="71"/>
                  </a:cubicBezTo>
                  <a:cubicBezTo>
                    <a:pt x="566" y="71"/>
                    <a:pt x="567" y="72"/>
                    <a:pt x="567" y="73"/>
                  </a:cubicBezTo>
                  <a:close/>
                  <a:moveTo>
                    <a:pt x="565" y="82"/>
                  </a:moveTo>
                  <a:cubicBezTo>
                    <a:pt x="566" y="80"/>
                    <a:pt x="568" y="80"/>
                    <a:pt x="570" y="79"/>
                  </a:cubicBezTo>
                  <a:cubicBezTo>
                    <a:pt x="570" y="82"/>
                    <a:pt x="567" y="82"/>
                    <a:pt x="565" y="82"/>
                  </a:cubicBezTo>
                  <a:close/>
                  <a:moveTo>
                    <a:pt x="572" y="71"/>
                  </a:moveTo>
                  <a:cubicBezTo>
                    <a:pt x="571" y="71"/>
                    <a:pt x="571" y="71"/>
                    <a:pt x="571" y="71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72" y="69"/>
                    <a:pt x="572" y="69"/>
                    <a:pt x="572" y="69"/>
                  </a:cubicBezTo>
                  <a:lnTo>
                    <a:pt x="572" y="71"/>
                  </a:lnTo>
                  <a:close/>
                  <a:moveTo>
                    <a:pt x="577" y="81"/>
                  </a:moveTo>
                  <a:cubicBezTo>
                    <a:pt x="578" y="79"/>
                    <a:pt x="580" y="80"/>
                    <a:pt x="582" y="79"/>
                  </a:cubicBezTo>
                  <a:cubicBezTo>
                    <a:pt x="581" y="81"/>
                    <a:pt x="578" y="82"/>
                    <a:pt x="577" y="81"/>
                  </a:cubicBezTo>
                  <a:close/>
                  <a:moveTo>
                    <a:pt x="584" y="84"/>
                  </a:moveTo>
                  <a:cubicBezTo>
                    <a:pt x="585" y="82"/>
                    <a:pt x="587" y="85"/>
                    <a:pt x="584" y="84"/>
                  </a:cubicBezTo>
                  <a:close/>
                  <a:moveTo>
                    <a:pt x="637" y="68"/>
                  </a:moveTo>
                  <a:cubicBezTo>
                    <a:pt x="640" y="69"/>
                    <a:pt x="637" y="72"/>
                    <a:pt x="637" y="68"/>
                  </a:cubicBezTo>
                  <a:close/>
                  <a:moveTo>
                    <a:pt x="637" y="25"/>
                  </a:moveTo>
                  <a:cubicBezTo>
                    <a:pt x="638" y="23"/>
                    <a:pt x="640" y="26"/>
                    <a:pt x="637" y="25"/>
                  </a:cubicBezTo>
                  <a:close/>
                  <a:moveTo>
                    <a:pt x="640" y="37"/>
                  </a:moveTo>
                  <a:cubicBezTo>
                    <a:pt x="639" y="35"/>
                    <a:pt x="641" y="36"/>
                    <a:pt x="641" y="36"/>
                  </a:cubicBezTo>
                  <a:cubicBezTo>
                    <a:pt x="641" y="36"/>
                    <a:pt x="641" y="37"/>
                    <a:pt x="640" y="37"/>
                  </a:cubicBezTo>
                  <a:close/>
                  <a:moveTo>
                    <a:pt x="658" y="10"/>
                  </a:moveTo>
                  <a:cubicBezTo>
                    <a:pt x="658" y="12"/>
                    <a:pt x="658" y="13"/>
                    <a:pt x="656" y="13"/>
                  </a:cubicBezTo>
                  <a:cubicBezTo>
                    <a:pt x="656" y="11"/>
                    <a:pt x="656" y="10"/>
                    <a:pt x="658" y="10"/>
                  </a:cubicBezTo>
                  <a:close/>
                  <a:moveTo>
                    <a:pt x="656" y="8"/>
                  </a:moveTo>
                  <a:cubicBezTo>
                    <a:pt x="658" y="8"/>
                    <a:pt x="655" y="11"/>
                    <a:pt x="656" y="8"/>
                  </a:cubicBezTo>
                  <a:close/>
                  <a:moveTo>
                    <a:pt x="654" y="10"/>
                  </a:moveTo>
                  <a:cubicBezTo>
                    <a:pt x="654" y="10"/>
                    <a:pt x="654" y="10"/>
                    <a:pt x="654" y="10"/>
                  </a:cubicBezTo>
                  <a:cubicBezTo>
                    <a:pt x="654" y="10"/>
                    <a:pt x="654" y="10"/>
                    <a:pt x="654" y="10"/>
                  </a:cubicBezTo>
                  <a:close/>
                  <a:moveTo>
                    <a:pt x="653" y="6"/>
                  </a:moveTo>
                  <a:cubicBezTo>
                    <a:pt x="651" y="7"/>
                    <a:pt x="652" y="10"/>
                    <a:pt x="650" y="10"/>
                  </a:cubicBezTo>
                  <a:cubicBezTo>
                    <a:pt x="650" y="7"/>
                    <a:pt x="650" y="6"/>
                    <a:pt x="653" y="6"/>
                  </a:cubicBezTo>
                  <a:close/>
                  <a:moveTo>
                    <a:pt x="647" y="11"/>
                  </a:moveTo>
                  <a:cubicBezTo>
                    <a:pt x="648" y="11"/>
                    <a:pt x="648" y="11"/>
                    <a:pt x="648" y="11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7" y="12"/>
                    <a:pt x="647" y="12"/>
                    <a:pt x="647" y="12"/>
                  </a:cubicBezTo>
                  <a:lnTo>
                    <a:pt x="647" y="11"/>
                  </a:lnTo>
                  <a:close/>
                  <a:moveTo>
                    <a:pt x="644" y="13"/>
                  </a:moveTo>
                  <a:cubicBezTo>
                    <a:pt x="645" y="13"/>
                    <a:pt x="645" y="14"/>
                    <a:pt x="645" y="16"/>
                  </a:cubicBezTo>
                  <a:cubicBezTo>
                    <a:pt x="643" y="16"/>
                    <a:pt x="644" y="14"/>
                    <a:pt x="644" y="13"/>
                  </a:cubicBezTo>
                  <a:close/>
                  <a:moveTo>
                    <a:pt x="644" y="27"/>
                  </a:moveTo>
                  <a:cubicBezTo>
                    <a:pt x="643" y="29"/>
                    <a:pt x="641" y="30"/>
                    <a:pt x="643" y="32"/>
                  </a:cubicBezTo>
                  <a:cubicBezTo>
                    <a:pt x="641" y="32"/>
                    <a:pt x="640" y="34"/>
                    <a:pt x="639" y="33"/>
                  </a:cubicBezTo>
                  <a:cubicBezTo>
                    <a:pt x="641" y="31"/>
                    <a:pt x="641" y="28"/>
                    <a:pt x="644" y="27"/>
                  </a:cubicBezTo>
                  <a:close/>
                  <a:moveTo>
                    <a:pt x="637" y="11"/>
                  </a:moveTo>
                  <a:cubicBezTo>
                    <a:pt x="638" y="11"/>
                    <a:pt x="638" y="12"/>
                    <a:pt x="639" y="12"/>
                  </a:cubicBezTo>
                  <a:cubicBezTo>
                    <a:pt x="639" y="13"/>
                    <a:pt x="636" y="12"/>
                    <a:pt x="637" y="11"/>
                  </a:cubicBezTo>
                  <a:close/>
                  <a:moveTo>
                    <a:pt x="633" y="21"/>
                  </a:moveTo>
                  <a:cubicBezTo>
                    <a:pt x="633" y="19"/>
                    <a:pt x="636" y="21"/>
                    <a:pt x="633" y="21"/>
                  </a:cubicBezTo>
                  <a:close/>
                  <a:moveTo>
                    <a:pt x="632" y="28"/>
                  </a:moveTo>
                  <a:cubicBezTo>
                    <a:pt x="633" y="26"/>
                    <a:pt x="634" y="30"/>
                    <a:pt x="632" y="28"/>
                  </a:cubicBezTo>
                  <a:close/>
                  <a:moveTo>
                    <a:pt x="631" y="36"/>
                  </a:moveTo>
                  <a:cubicBezTo>
                    <a:pt x="629" y="36"/>
                    <a:pt x="629" y="36"/>
                    <a:pt x="628" y="36"/>
                  </a:cubicBezTo>
                  <a:cubicBezTo>
                    <a:pt x="628" y="34"/>
                    <a:pt x="631" y="34"/>
                    <a:pt x="631" y="36"/>
                  </a:cubicBezTo>
                  <a:close/>
                  <a:moveTo>
                    <a:pt x="627" y="31"/>
                  </a:moveTo>
                  <a:cubicBezTo>
                    <a:pt x="628" y="31"/>
                    <a:pt x="627" y="31"/>
                    <a:pt x="627" y="31"/>
                  </a:cubicBezTo>
                  <a:close/>
                  <a:moveTo>
                    <a:pt x="618" y="51"/>
                  </a:moveTo>
                  <a:cubicBezTo>
                    <a:pt x="617" y="50"/>
                    <a:pt x="618" y="51"/>
                    <a:pt x="618" y="51"/>
                  </a:cubicBezTo>
                  <a:close/>
                  <a:moveTo>
                    <a:pt x="603" y="57"/>
                  </a:moveTo>
                  <a:cubicBezTo>
                    <a:pt x="603" y="56"/>
                    <a:pt x="603" y="55"/>
                    <a:pt x="604" y="55"/>
                  </a:cubicBezTo>
                  <a:cubicBezTo>
                    <a:pt x="605" y="57"/>
                    <a:pt x="604" y="57"/>
                    <a:pt x="603" y="57"/>
                  </a:cubicBezTo>
                  <a:close/>
                  <a:moveTo>
                    <a:pt x="607" y="76"/>
                  </a:moveTo>
                  <a:cubicBezTo>
                    <a:pt x="608" y="75"/>
                    <a:pt x="610" y="77"/>
                    <a:pt x="607" y="76"/>
                  </a:cubicBezTo>
                  <a:close/>
                  <a:moveTo>
                    <a:pt x="607" y="51"/>
                  </a:moveTo>
                  <a:cubicBezTo>
                    <a:pt x="607" y="50"/>
                    <a:pt x="607" y="50"/>
                    <a:pt x="607" y="50"/>
                  </a:cubicBezTo>
                  <a:cubicBezTo>
                    <a:pt x="610" y="50"/>
                    <a:pt x="610" y="50"/>
                    <a:pt x="610" y="50"/>
                  </a:cubicBezTo>
                  <a:cubicBezTo>
                    <a:pt x="610" y="51"/>
                    <a:pt x="609" y="51"/>
                    <a:pt x="607" y="51"/>
                  </a:cubicBezTo>
                  <a:close/>
                  <a:moveTo>
                    <a:pt x="620" y="82"/>
                  </a:moveTo>
                  <a:cubicBezTo>
                    <a:pt x="620" y="80"/>
                    <a:pt x="621" y="81"/>
                    <a:pt x="621" y="80"/>
                  </a:cubicBezTo>
                  <a:cubicBezTo>
                    <a:pt x="622" y="80"/>
                    <a:pt x="621" y="82"/>
                    <a:pt x="620" y="82"/>
                  </a:cubicBezTo>
                  <a:close/>
                  <a:moveTo>
                    <a:pt x="626" y="54"/>
                  </a:moveTo>
                  <a:cubicBezTo>
                    <a:pt x="626" y="55"/>
                    <a:pt x="623" y="57"/>
                    <a:pt x="622" y="59"/>
                  </a:cubicBezTo>
                  <a:cubicBezTo>
                    <a:pt x="620" y="59"/>
                    <a:pt x="617" y="60"/>
                    <a:pt x="615" y="60"/>
                  </a:cubicBezTo>
                  <a:cubicBezTo>
                    <a:pt x="616" y="56"/>
                    <a:pt x="621" y="60"/>
                    <a:pt x="622" y="57"/>
                  </a:cubicBezTo>
                  <a:cubicBezTo>
                    <a:pt x="622" y="54"/>
                    <a:pt x="621" y="55"/>
                    <a:pt x="619" y="55"/>
                  </a:cubicBezTo>
                  <a:cubicBezTo>
                    <a:pt x="619" y="52"/>
                    <a:pt x="623" y="54"/>
                    <a:pt x="624" y="54"/>
                  </a:cubicBezTo>
                  <a:cubicBezTo>
                    <a:pt x="625" y="52"/>
                    <a:pt x="627" y="51"/>
                    <a:pt x="629" y="50"/>
                  </a:cubicBezTo>
                  <a:cubicBezTo>
                    <a:pt x="629" y="51"/>
                    <a:pt x="626" y="54"/>
                    <a:pt x="630" y="54"/>
                  </a:cubicBezTo>
                  <a:cubicBezTo>
                    <a:pt x="629" y="56"/>
                    <a:pt x="628" y="54"/>
                    <a:pt x="626" y="54"/>
                  </a:cubicBezTo>
                  <a:close/>
                  <a:moveTo>
                    <a:pt x="631" y="83"/>
                  </a:moveTo>
                  <a:cubicBezTo>
                    <a:pt x="631" y="83"/>
                    <a:pt x="631" y="82"/>
                    <a:pt x="631" y="81"/>
                  </a:cubicBezTo>
                  <a:cubicBezTo>
                    <a:pt x="632" y="81"/>
                    <a:pt x="632" y="83"/>
                    <a:pt x="631" y="83"/>
                  </a:cubicBezTo>
                  <a:close/>
                  <a:moveTo>
                    <a:pt x="631" y="51"/>
                  </a:moveTo>
                  <a:cubicBezTo>
                    <a:pt x="630" y="52"/>
                    <a:pt x="632" y="49"/>
                    <a:pt x="631" y="51"/>
                  </a:cubicBezTo>
                  <a:close/>
                  <a:moveTo>
                    <a:pt x="625" y="47"/>
                  </a:moveTo>
                  <a:cubicBezTo>
                    <a:pt x="625" y="45"/>
                    <a:pt x="628" y="47"/>
                    <a:pt x="628" y="45"/>
                  </a:cubicBezTo>
                  <a:cubicBezTo>
                    <a:pt x="628" y="44"/>
                    <a:pt x="627" y="42"/>
                    <a:pt x="628" y="40"/>
                  </a:cubicBezTo>
                  <a:cubicBezTo>
                    <a:pt x="629" y="42"/>
                    <a:pt x="630" y="44"/>
                    <a:pt x="632" y="42"/>
                  </a:cubicBezTo>
                  <a:cubicBezTo>
                    <a:pt x="633" y="45"/>
                    <a:pt x="629" y="47"/>
                    <a:pt x="625" y="47"/>
                  </a:cubicBezTo>
                  <a:close/>
                  <a:moveTo>
                    <a:pt x="633" y="32"/>
                  </a:moveTo>
                  <a:cubicBezTo>
                    <a:pt x="634" y="30"/>
                    <a:pt x="633" y="34"/>
                    <a:pt x="633" y="32"/>
                  </a:cubicBezTo>
                  <a:close/>
                  <a:moveTo>
                    <a:pt x="634" y="26"/>
                  </a:moveTo>
                  <a:cubicBezTo>
                    <a:pt x="634" y="25"/>
                    <a:pt x="634" y="25"/>
                    <a:pt x="634" y="25"/>
                  </a:cubicBezTo>
                  <a:cubicBezTo>
                    <a:pt x="635" y="25"/>
                    <a:pt x="636" y="25"/>
                    <a:pt x="636" y="26"/>
                  </a:cubicBezTo>
                  <a:lnTo>
                    <a:pt x="634" y="26"/>
                  </a:lnTo>
                  <a:close/>
                  <a:moveTo>
                    <a:pt x="636" y="26"/>
                  </a:moveTo>
                  <a:cubicBezTo>
                    <a:pt x="636" y="25"/>
                    <a:pt x="636" y="26"/>
                    <a:pt x="636" y="26"/>
                  </a:cubicBezTo>
                  <a:close/>
                  <a:moveTo>
                    <a:pt x="636" y="17"/>
                  </a:moveTo>
                  <a:cubicBezTo>
                    <a:pt x="636" y="14"/>
                    <a:pt x="639" y="14"/>
                    <a:pt x="640" y="16"/>
                  </a:cubicBezTo>
                  <a:cubicBezTo>
                    <a:pt x="639" y="18"/>
                    <a:pt x="638" y="16"/>
                    <a:pt x="636" y="17"/>
                  </a:cubicBezTo>
                  <a:close/>
                  <a:moveTo>
                    <a:pt x="637" y="83"/>
                  </a:moveTo>
                  <a:cubicBezTo>
                    <a:pt x="637" y="82"/>
                    <a:pt x="637" y="81"/>
                    <a:pt x="637" y="79"/>
                  </a:cubicBezTo>
                  <a:cubicBezTo>
                    <a:pt x="639" y="80"/>
                    <a:pt x="639" y="78"/>
                    <a:pt x="640" y="79"/>
                  </a:cubicBezTo>
                  <a:cubicBezTo>
                    <a:pt x="640" y="81"/>
                    <a:pt x="639" y="82"/>
                    <a:pt x="637" y="83"/>
                  </a:cubicBezTo>
                  <a:close/>
                  <a:moveTo>
                    <a:pt x="640" y="81"/>
                  </a:moveTo>
                  <a:cubicBezTo>
                    <a:pt x="641" y="80"/>
                    <a:pt x="643" y="80"/>
                    <a:pt x="644" y="79"/>
                  </a:cubicBezTo>
                  <a:cubicBezTo>
                    <a:pt x="645" y="81"/>
                    <a:pt x="642" y="82"/>
                    <a:pt x="640" y="81"/>
                  </a:cubicBezTo>
                  <a:close/>
                  <a:moveTo>
                    <a:pt x="655" y="83"/>
                  </a:moveTo>
                  <a:cubicBezTo>
                    <a:pt x="655" y="82"/>
                    <a:pt x="656" y="82"/>
                    <a:pt x="657" y="82"/>
                  </a:cubicBezTo>
                  <a:cubicBezTo>
                    <a:pt x="657" y="83"/>
                    <a:pt x="656" y="84"/>
                    <a:pt x="655" y="83"/>
                  </a:cubicBezTo>
                  <a:close/>
                  <a:moveTo>
                    <a:pt x="668" y="82"/>
                  </a:moveTo>
                  <a:cubicBezTo>
                    <a:pt x="668" y="84"/>
                    <a:pt x="666" y="82"/>
                    <a:pt x="666" y="83"/>
                  </a:cubicBezTo>
                  <a:cubicBezTo>
                    <a:pt x="664" y="83"/>
                    <a:pt x="667" y="81"/>
                    <a:pt x="665" y="81"/>
                  </a:cubicBezTo>
                  <a:cubicBezTo>
                    <a:pt x="666" y="80"/>
                    <a:pt x="669" y="81"/>
                    <a:pt x="668" y="82"/>
                  </a:cubicBezTo>
                  <a:close/>
                  <a:moveTo>
                    <a:pt x="667" y="77"/>
                  </a:moveTo>
                  <a:cubicBezTo>
                    <a:pt x="667" y="76"/>
                    <a:pt x="669" y="76"/>
                    <a:pt x="669" y="75"/>
                  </a:cubicBezTo>
                  <a:cubicBezTo>
                    <a:pt x="670" y="75"/>
                    <a:pt x="670" y="76"/>
                    <a:pt x="671" y="76"/>
                  </a:cubicBezTo>
                  <a:cubicBezTo>
                    <a:pt x="671" y="78"/>
                    <a:pt x="668" y="78"/>
                    <a:pt x="667" y="77"/>
                  </a:cubicBezTo>
                  <a:close/>
                  <a:moveTo>
                    <a:pt x="685" y="72"/>
                  </a:moveTo>
                  <a:cubicBezTo>
                    <a:pt x="686" y="70"/>
                    <a:pt x="686" y="74"/>
                    <a:pt x="685" y="72"/>
                  </a:cubicBezTo>
                  <a:close/>
                  <a:moveTo>
                    <a:pt x="690" y="75"/>
                  </a:moveTo>
                  <a:cubicBezTo>
                    <a:pt x="690" y="74"/>
                    <a:pt x="691" y="73"/>
                    <a:pt x="693" y="73"/>
                  </a:cubicBezTo>
                  <a:cubicBezTo>
                    <a:pt x="693" y="74"/>
                    <a:pt x="692" y="75"/>
                    <a:pt x="690" y="75"/>
                  </a:cubicBezTo>
                  <a:close/>
                  <a:moveTo>
                    <a:pt x="692" y="84"/>
                  </a:moveTo>
                  <a:cubicBezTo>
                    <a:pt x="692" y="82"/>
                    <a:pt x="695" y="85"/>
                    <a:pt x="692" y="84"/>
                  </a:cubicBezTo>
                  <a:close/>
                  <a:moveTo>
                    <a:pt x="701" y="48"/>
                  </a:moveTo>
                  <a:cubicBezTo>
                    <a:pt x="702" y="48"/>
                    <a:pt x="701" y="50"/>
                    <a:pt x="700" y="50"/>
                  </a:cubicBezTo>
                  <a:cubicBezTo>
                    <a:pt x="700" y="49"/>
                    <a:pt x="700" y="49"/>
                    <a:pt x="701" y="48"/>
                  </a:cubicBezTo>
                  <a:close/>
                  <a:moveTo>
                    <a:pt x="698" y="63"/>
                  </a:moveTo>
                  <a:cubicBezTo>
                    <a:pt x="701" y="63"/>
                    <a:pt x="701" y="63"/>
                    <a:pt x="701" y="63"/>
                  </a:cubicBezTo>
                  <a:cubicBezTo>
                    <a:pt x="701" y="65"/>
                    <a:pt x="698" y="65"/>
                    <a:pt x="698" y="63"/>
                  </a:cubicBezTo>
                  <a:close/>
                  <a:moveTo>
                    <a:pt x="699" y="81"/>
                  </a:moveTo>
                  <a:cubicBezTo>
                    <a:pt x="699" y="79"/>
                    <a:pt x="700" y="79"/>
                    <a:pt x="701" y="79"/>
                  </a:cubicBezTo>
                  <a:cubicBezTo>
                    <a:pt x="701" y="80"/>
                    <a:pt x="700" y="81"/>
                    <a:pt x="699" y="81"/>
                  </a:cubicBezTo>
                  <a:close/>
                  <a:moveTo>
                    <a:pt x="699" y="61"/>
                  </a:moveTo>
                  <a:cubicBezTo>
                    <a:pt x="699" y="59"/>
                    <a:pt x="700" y="60"/>
                    <a:pt x="701" y="59"/>
                  </a:cubicBezTo>
                  <a:cubicBezTo>
                    <a:pt x="701" y="59"/>
                    <a:pt x="701" y="60"/>
                    <a:pt x="701" y="61"/>
                  </a:cubicBezTo>
                  <a:lnTo>
                    <a:pt x="699" y="61"/>
                  </a:lnTo>
                  <a:close/>
                  <a:moveTo>
                    <a:pt x="701" y="57"/>
                  </a:moveTo>
                  <a:cubicBezTo>
                    <a:pt x="701" y="55"/>
                    <a:pt x="702" y="54"/>
                    <a:pt x="703" y="54"/>
                  </a:cubicBezTo>
                  <a:cubicBezTo>
                    <a:pt x="703" y="55"/>
                    <a:pt x="702" y="57"/>
                    <a:pt x="701" y="57"/>
                  </a:cubicBezTo>
                  <a:close/>
                  <a:moveTo>
                    <a:pt x="703" y="81"/>
                  </a:moveTo>
                  <a:cubicBezTo>
                    <a:pt x="705" y="82"/>
                    <a:pt x="704" y="81"/>
                    <a:pt x="706" y="81"/>
                  </a:cubicBezTo>
                  <a:cubicBezTo>
                    <a:pt x="706" y="82"/>
                    <a:pt x="703" y="83"/>
                    <a:pt x="703" y="81"/>
                  </a:cubicBezTo>
                  <a:close/>
                  <a:moveTo>
                    <a:pt x="712" y="69"/>
                  </a:moveTo>
                  <a:cubicBezTo>
                    <a:pt x="713" y="69"/>
                    <a:pt x="711" y="69"/>
                    <a:pt x="711" y="69"/>
                  </a:cubicBezTo>
                  <a:cubicBezTo>
                    <a:pt x="710" y="68"/>
                    <a:pt x="714" y="68"/>
                    <a:pt x="712" y="69"/>
                  </a:cubicBezTo>
                  <a:close/>
                  <a:moveTo>
                    <a:pt x="712" y="73"/>
                  </a:moveTo>
                  <a:cubicBezTo>
                    <a:pt x="711" y="73"/>
                    <a:pt x="711" y="72"/>
                    <a:pt x="711" y="71"/>
                  </a:cubicBezTo>
                  <a:cubicBezTo>
                    <a:pt x="712" y="71"/>
                    <a:pt x="713" y="72"/>
                    <a:pt x="712" y="73"/>
                  </a:cubicBezTo>
                  <a:close/>
                  <a:moveTo>
                    <a:pt x="711" y="82"/>
                  </a:moveTo>
                  <a:cubicBezTo>
                    <a:pt x="711" y="80"/>
                    <a:pt x="714" y="80"/>
                    <a:pt x="715" y="79"/>
                  </a:cubicBezTo>
                  <a:cubicBezTo>
                    <a:pt x="716" y="82"/>
                    <a:pt x="713" y="82"/>
                    <a:pt x="711" y="82"/>
                  </a:cubicBezTo>
                  <a:close/>
                  <a:moveTo>
                    <a:pt x="718" y="71"/>
                  </a:moveTo>
                  <a:cubicBezTo>
                    <a:pt x="717" y="71"/>
                    <a:pt x="717" y="71"/>
                    <a:pt x="717" y="71"/>
                  </a:cubicBezTo>
                  <a:cubicBezTo>
                    <a:pt x="717" y="69"/>
                    <a:pt x="717" y="69"/>
                    <a:pt x="717" y="69"/>
                  </a:cubicBezTo>
                  <a:cubicBezTo>
                    <a:pt x="718" y="69"/>
                    <a:pt x="718" y="69"/>
                    <a:pt x="718" y="69"/>
                  </a:cubicBezTo>
                  <a:lnTo>
                    <a:pt x="718" y="71"/>
                  </a:lnTo>
                  <a:close/>
                  <a:moveTo>
                    <a:pt x="723" y="81"/>
                  </a:moveTo>
                  <a:cubicBezTo>
                    <a:pt x="723" y="79"/>
                    <a:pt x="726" y="80"/>
                    <a:pt x="727" y="79"/>
                  </a:cubicBezTo>
                  <a:cubicBezTo>
                    <a:pt x="727" y="81"/>
                    <a:pt x="724" y="82"/>
                    <a:pt x="723" y="81"/>
                  </a:cubicBezTo>
                  <a:close/>
                  <a:moveTo>
                    <a:pt x="730" y="84"/>
                  </a:moveTo>
                  <a:cubicBezTo>
                    <a:pt x="731" y="82"/>
                    <a:pt x="733" y="85"/>
                    <a:pt x="730" y="84"/>
                  </a:cubicBezTo>
                  <a:close/>
                  <a:moveTo>
                    <a:pt x="783" y="68"/>
                  </a:moveTo>
                  <a:cubicBezTo>
                    <a:pt x="786" y="69"/>
                    <a:pt x="783" y="72"/>
                    <a:pt x="783" y="68"/>
                  </a:cubicBezTo>
                  <a:close/>
                  <a:moveTo>
                    <a:pt x="783" y="25"/>
                  </a:moveTo>
                  <a:cubicBezTo>
                    <a:pt x="784" y="23"/>
                    <a:pt x="786" y="26"/>
                    <a:pt x="783" y="25"/>
                  </a:cubicBezTo>
                  <a:close/>
                  <a:moveTo>
                    <a:pt x="786" y="37"/>
                  </a:moveTo>
                  <a:cubicBezTo>
                    <a:pt x="785" y="35"/>
                    <a:pt x="786" y="36"/>
                    <a:pt x="787" y="36"/>
                  </a:cubicBezTo>
                  <a:cubicBezTo>
                    <a:pt x="787" y="36"/>
                    <a:pt x="787" y="37"/>
                    <a:pt x="786" y="37"/>
                  </a:cubicBezTo>
                  <a:close/>
                  <a:moveTo>
                    <a:pt x="804" y="10"/>
                  </a:moveTo>
                  <a:cubicBezTo>
                    <a:pt x="804" y="12"/>
                    <a:pt x="804" y="13"/>
                    <a:pt x="802" y="13"/>
                  </a:cubicBezTo>
                  <a:cubicBezTo>
                    <a:pt x="801" y="11"/>
                    <a:pt x="802" y="10"/>
                    <a:pt x="804" y="10"/>
                  </a:cubicBezTo>
                  <a:close/>
                  <a:moveTo>
                    <a:pt x="802" y="8"/>
                  </a:moveTo>
                  <a:cubicBezTo>
                    <a:pt x="804" y="8"/>
                    <a:pt x="801" y="11"/>
                    <a:pt x="802" y="8"/>
                  </a:cubicBezTo>
                  <a:close/>
                  <a:moveTo>
                    <a:pt x="800" y="10"/>
                  </a:moveTo>
                  <a:cubicBezTo>
                    <a:pt x="800" y="10"/>
                    <a:pt x="800" y="10"/>
                    <a:pt x="800" y="10"/>
                  </a:cubicBezTo>
                  <a:cubicBezTo>
                    <a:pt x="800" y="10"/>
                    <a:pt x="800" y="10"/>
                    <a:pt x="800" y="10"/>
                  </a:cubicBezTo>
                  <a:close/>
                  <a:moveTo>
                    <a:pt x="799" y="6"/>
                  </a:moveTo>
                  <a:cubicBezTo>
                    <a:pt x="797" y="7"/>
                    <a:pt x="798" y="10"/>
                    <a:pt x="796" y="10"/>
                  </a:cubicBezTo>
                  <a:cubicBezTo>
                    <a:pt x="795" y="7"/>
                    <a:pt x="796" y="6"/>
                    <a:pt x="799" y="6"/>
                  </a:cubicBezTo>
                  <a:close/>
                  <a:moveTo>
                    <a:pt x="793" y="11"/>
                  </a:moveTo>
                  <a:cubicBezTo>
                    <a:pt x="794" y="11"/>
                    <a:pt x="794" y="11"/>
                    <a:pt x="794" y="11"/>
                  </a:cubicBezTo>
                  <a:cubicBezTo>
                    <a:pt x="794" y="12"/>
                    <a:pt x="794" y="12"/>
                    <a:pt x="794" y="12"/>
                  </a:cubicBezTo>
                  <a:cubicBezTo>
                    <a:pt x="793" y="12"/>
                    <a:pt x="793" y="12"/>
                    <a:pt x="793" y="12"/>
                  </a:cubicBezTo>
                  <a:lnTo>
                    <a:pt x="793" y="11"/>
                  </a:lnTo>
                  <a:close/>
                  <a:moveTo>
                    <a:pt x="790" y="13"/>
                  </a:moveTo>
                  <a:cubicBezTo>
                    <a:pt x="791" y="13"/>
                    <a:pt x="791" y="14"/>
                    <a:pt x="791" y="16"/>
                  </a:cubicBezTo>
                  <a:cubicBezTo>
                    <a:pt x="789" y="16"/>
                    <a:pt x="790" y="14"/>
                    <a:pt x="790" y="13"/>
                  </a:cubicBezTo>
                  <a:close/>
                  <a:moveTo>
                    <a:pt x="790" y="27"/>
                  </a:moveTo>
                  <a:cubicBezTo>
                    <a:pt x="789" y="29"/>
                    <a:pt x="787" y="30"/>
                    <a:pt x="789" y="32"/>
                  </a:cubicBezTo>
                  <a:cubicBezTo>
                    <a:pt x="787" y="32"/>
                    <a:pt x="786" y="34"/>
                    <a:pt x="785" y="33"/>
                  </a:cubicBezTo>
                  <a:cubicBezTo>
                    <a:pt x="787" y="31"/>
                    <a:pt x="787" y="28"/>
                    <a:pt x="790" y="27"/>
                  </a:cubicBezTo>
                  <a:close/>
                  <a:moveTo>
                    <a:pt x="783" y="11"/>
                  </a:moveTo>
                  <a:cubicBezTo>
                    <a:pt x="784" y="11"/>
                    <a:pt x="784" y="12"/>
                    <a:pt x="785" y="12"/>
                  </a:cubicBezTo>
                  <a:cubicBezTo>
                    <a:pt x="785" y="13"/>
                    <a:pt x="782" y="12"/>
                    <a:pt x="783" y="11"/>
                  </a:cubicBezTo>
                  <a:close/>
                  <a:moveTo>
                    <a:pt x="779" y="21"/>
                  </a:moveTo>
                  <a:cubicBezTo>
                    <a:pt x="779" y="19"/>
                    <a:pt x="781" y="21"/>
                    <a:pt x="779" y="21"/>
                  </a:cubicBezTo>
                  <a:close/>
                  <a:moveTo>
                    <a:pt x="778" y="28"/>
                  </a:moveTo>
                  <a:cubicBezTo>
                    <a:pt x="779" y="26"/>
                    <a:pt x="780" y="30"/>
                    <a:pt x="778" y="28"/>
                  </a:cubicBezTo>
                  <a:close/>
                  <a:moveTo>
                    <a:pt x="777" y="36"/>
                  </a:moveTo>
                  <a:cubicBezTo>
                    <a:pt x="775" y="36"/>
                    <a:pt x="775" y="36"/>
                    <a:pt x="774" y="36"/>
                  </a:cubicBezTo>
                  <a:cubicBezTo>
                    <a:pt x="774" y="34"/>
                    <a:pt x="777" y="34"/>
                    <a:pt x="777" y="36"/>
                  </a:cubicBezTo>
                  <a:close/>
                  <a:moveTo>
                    <a:pt x="773" y="31"/>
                  </a:moveTo>
                  <a:cubicBezTo>
                    <a:pt x="773" y="31"/>
                    <a:pt x="773" y="31"/>
                    <a:pt x="773" y="31"/>
                  </a:cubicBezTo>
                  <a:close/>
                  <a:moveTo>
                    <a:pt x="763" y="51"/>
                  </a:moveTo>
                  <a:cubicBezTo>
                    <a:pt x="763" y="50"/>
                    <a:pt x="764" y="51"/>
                    <a:pt x="763" y="51"/>
                  </a:cubicBezTo>
                  <a:close/>
                  <a:moveTo>
                    <a:pt x="749" y="57"/>
                  </a:moveTo>
                  <a:cubicBezTo>
                    <a:pt x="749" y="56"/>
                    <a:pt x="749" y="55"/>
                    <a:pt x="750" y="55"/>
                  </a:cubicBezTo>
                  <a:cubicBezTo>
                    <a:pt x="751" y="57"/>
                    <a:pt x="749" y="57"/>
                    <a:pt x="749" y="57"/>
                  </a:cubicBezTo>
                  <a:close/>
                  <a:moveTo>
                    <a:pt x="753" y="76"/>
                  </a:moveTo>
                  <a:cubicBezTo>
                    <a:pt x="753" y="75"/>
                    <a:pt x="756" y="77"/>
                    <a:pt x="753" y="76"/>
                  </a:cubicBezTo>
                  <a:close/>
                  <a:moveTo>
                    <a:pt x="753" y="51"/>
                  </a:moveTo>
                  <a:cubicBezTo>
                    <a:pt x="753" y="50"/>
                    <a:pt x="753" y="50"/>
                    <a:pt x="753" y="50"/>
                  </a:cubicBezTo>
                  <a:cubicBezTo>
                    <a:pt x="756" y="50"/>
                    <a:pt x="756" y="50"/>
                    <a:pt x="756" y="50"/>
                  </a:cubicBezTo>
                  <a:cubicBezTo>
                    <a:pt x="756" y="51"/>
                    <a:pt x="754" y="51"/>
                    <a:pt x="753" y="51"/>
                  </a:cubicBezTo>
                  <a:close/>
                  <a:moveTo>
                    <a:pt x="766" y="82"/>
                  </a:moveTo>
                  <a:cubicBezTo>
                    <a:pt x="766" y="80"/>
                    <a:pt x="767" y="81"/>
                    <a:pt x="767" y="80"/>
                  </a:cubicBezTo>
                  <a:cubicBezTo>
                    <a:pt x="768" y="80"/>
                    <a:pt x="767" y="82"/>
                    <a:pt x="766" y="82"/>
                  </a:cubicBezTo>
                  <a:close/>
                  <a:moveTo>
                    <a:pt x="772" y="54"/>
                  </a:moveTo>
                  <a:cubicBezTo>
                    <a:pt x="772" y="55"/>
                    <a:pt x="769" y="57"/>
                    <a:pt x="768" y="59"/>
                  </a:cubicBezTo>
                  <a:cubicBezTo>
                    <a:pt x="765" y="59"/>
                    <a:pt x="763" y="60"/>
                    <a:pt x="761" y="60"/>
                  </a:cubicBezTo>
                  <a:cubicBezTo>
                    <a:pt x="762" y="56"/>
                    <a:pt x="767" y="60"/>
                    <a:pt x="768" y="57"/>
                  </a:cubicBezTo>
                  <a:cubicBezTo>
                    <a:pt x="768" y="54"/>
                    <a:pt x="767" y="55"/>
                    <a:pt x="765" y="55"/>
                  </a:cubicBezTo>
                  <a:cubicBezTo>
                    <a:pt x="765" y="52"/>
                    <a:pt x="768" y="54"/>
                    <a:pt x="769" y="54"/>
                  </a:cubicBezTo>
                  <a:cubicBezTo>
                    <a:pt x="771" y="52"/>
                    <a:pt x="772" y="51"/>
                    <a:pt x="775" y="50"/>
                  </a:cubicBezTo>
                  <a:cubicBezTo>
                    <a:pt x="775" y="51"/>
                    <a:pt x="772" y="54"/>
                    <a:pt x="775" y="54"/>
                  </a:cubicBezTo>
                  <a:cubicBezTo>
                    <a:pt x="775" y="56"/>
                    <a:pt x="774" y="54"/>
                    <a:pt x="772" y="54"/>
                  </a:cubicBezTo>
                  <a:close/>
                  <a:moveTo>
                    <a:pt x="777" y="83"/>
                  </a:moveTo>
                  <a:cubicBezTo>
                    <a:pt x="776" y="83"/>
                    <a:pt x="777" y="82"/>
                    <a:pt x="777" y="81"/>
                  </a:cubicBezTo>
                  <a:cubicBezTo>
                    <a:pt x="778" y="81"/>
                    <a:pt x="778" y="83"/>
                    <a:pt x="777" y="83"/>
                  </a:cubicBezTo>
                  <a:close/>
                  <a:moveTo>
                    <a:pt x="777" y="51"/>
                  </a:moveTo>
                  <a:cubicBezTo>
                    <a:pt x="776" y="52"/>
                    <a:pt x="778" y="49"/>
                    <a:pt x="777" y="51"/>
                  </a:cubicBezTo>
                  <a:close/>
                  <a:moveTo>
                    <a:pt x="771" y="47"/>
                  </a:moveTo>
                  <a:cubicBezTo>
                    <a:pt x="771" y="45"/>
                    <a:pt x="774" y="47"/>
                    <a:pt x="774" y="45"/>
                  </a:cubicBezTo>
                  <a:cubicBezTo>
                    <a:pt x="774" y="44"/>
                    <a:pt x="772" y="42"/>
                    <a:pt x="774" y="40"/>
                  </a:cubicBezTo>
                  <a:cubicBezTo>
                    <a:pt x="775" y="42"/>
                    <a:pt x="776" y="44"/>
                    <a:pt x="778" y="42"/>
                  </a:cubicBezTo>
                  <a:cubicBezTo>
                    <a:pt x="779" y="45"/>
                    <a:pt x="775" y="47"/>
                    <a:pt x="771" y="47"/>
                  </a:cubicBezTo>
                  <a:close/>
                  <a:moveTo>
                    <a:pt x="778" y="32"/>
                  </a:moveTo>
                  <a:cubicBezTo>
                    <a:pt x="780" y="30"/>
                    <a:pt x="779" y="34"/>
                    <a:pt x="778" y="32"/>
                  </a:cubicBezTo>
                  <a:close/>
                  <a:moveTo>
                    <a:pt x="780" y="26"/>
                  </a:moveTo>
                  <a:cubicBezTo>
                    <a:pt x="780" y="25"/>
                    <a:pt x="780" y="25"/>
                    <a:pt x="780" y="25"/>
                  </a:cubicBezTo>
                  <a:cubicBezTo>
                    <a:pt x="781" y="25"/>
                    <a:pt x="781" y="25"/>
                    <a:pt x="781" y="26"/>
                  </a:cubicBezTo>
                  <a:lnTo>
                    <a:pt x="780" y="26"/>
                  </a:lnTo>
                  <a:close/>
                  <a:moveTo>
                    <a:pt x="782" y="26"/>
                  </a:moveTo>
                  <a:cubicBezTo>
                    <a:pt x="782" y="25"/>
                    <a:pt x="782" y="26"/>
                    <a:pt x="782" y="26"/>
                  </a:cubicBezTo>
                  <a:close/>
                  <a:moveTo>
                    <a:pt x="781" y="17"/>
                  </a:moveTo>
                  <a:cubicBezTo>
                    <a:pt x="782" y="14"/>
                    <a:pt x="784" y="14"/>
                    <a:pt x="786" y="16"/>
                  </a:cubicBezTo>
                  <a:cubicBezTo>
                    <a:pt x="785" y="18"/>
                    <a:pt x="784" y="16"/>
                    <a:pt x="781" y="17"/>
                  </a:cubicBezTo>
                  <a:close/>
                  <a:moveTo>
                    <a:pt x="783" y="83"/>
                  </a:moveTo>
                  <a:cubicBezTo>
                    <a:pt x="782" y="82"/>
                    <a:pt x="782" y="81"/>
                    <a:pt x="783" y="79"/>
                  </a:cubicBezTo>
                  <a:cubicBezTo>
                    <a:pt x="784" y="80"/>
                    <a:pt x="785" y="78"/>
                    <a:pt x="786" y="79"/>
                  </a:cubicBezTo>
                  <a:cubicBezTo>
                    <a:pt x="786" y="81"/>
                    <a:pt x="785" y="82"/>
                    <a:pt x="783" y="83"/>
                  </a:cubicBezTo>
                  <a:close/>
                  <a:moveTo>
                    <a:pt x="786" y="81"/>
                  </a:moveTo>
                  <a:cubicBezTo>
                    <a:pt x="787" y="80"/>
                    <a:pt x="789" y="80"/>
                    <a:pt x="790" y="79"/>
                  </a:cubicBezTo>
                  <a:cubicBezTo>
                    <a:pt x="790" y="81"/>
                    <a:pt x="787" y="82"/>
                    <a:pt x="786" y="81"/>
                  </a:cubicBezTo>
                  <a:close/>
                  <a:moveTo>
                    <a:pt x="800" y="83"/>
                  </a:moveTo>
                  <a:cubicBezTo>
                    <a:pt x="801" y="82"/>
                    <a:pt x="801" y="82"/>
                    <a:pt x="803" y="82"/>
                  </a:cubicBezTo>
                  <a:cubicBezTo>
                    <a:pt x="803" y="83"/>
                    <a:pt x="802" y="84"/>
                    <a:pt x="800" y="83"/>
                  </a:cubicBezTo>
                  <a:close/>
                  <a:moveTo>
                    <a:pt x="814" y="82"/>
                  </a:moveTo>
                  <a:cubicBezTo>
                    <a:pt x="813" y="84"/>
                    <a:pt x="812" y="82"/>
                    <a:pt x="812" y="83"/>
                  </a:cubicBezTo>
                  <a:cubicBezTo>
                    <a:pt x="810" y="83"/>
                    <a:pt x="813" y="81"/>
                    <a:pt x="811" y="81"/>
                  </a:cubicBezTo>
                  <a:cubicBezTo>
                    <a:pt x="812" y="80"/>
                    <a:pt x="815" y="81"/>
                    <a:pt x="814" y="82"/>
                  </a:cubicBezTo>
                  <a:close/>
                  <a:moveTo>
                    <a:pt x="813" y="77"/>
                  </a:moveTo>
                  <a:cubicBezTo>
                    <a:pt x="813" y="76"/>
                    <a:pt x="815" y="76"/>
                    <a:pt x="815" y="75"/>
                  </a:cubicBezTo>
                  <a:cubicBezTo>
                    <a:pt x="816" y="75"/>
                    <a:pt x="816" y="76"/>
                    <a:pt x="817" y="76"/>
                  </a:cubicBezTo>
                  <a:cubicBezTo>
                    <a:pt x="817" y="78"/>
                    <a:pt x="814" y="78"/>
                    <a:pt x="813" y="77"/>
                  </a:cubicBezTo>
                  <a:close/>
                  <a:moveTo>
                    <a:pt x="831" y="72"/>
                  </a:moveTo>
                  <a:cubicBezTo>
                    <a:pt x="832" y="70"/>
                    <a:pt x="832" y="74"/>
                    <a:pt x="831" y="72"/>
                  </a:cubicBezTo>
                  <a:close/>
                  <a:moveTo>
                    <a:pt x="836" y="75"/>
                  </a:moveTo>
                  <a:cubicBezTo>
                    <a:pt x="836" y="74"/>
                    <a:pt x="837" y="73"/>
                    <a:pt x="839" y="73"/>
                  </a:cubicBezTo>
                  <a:cubicBezTo>
                    <a:pt x="839" y="74"/>
                    <a:pt x="838" y="75"/>
                    <a:pt x="836" y="75"/>
                  </a:cubicBezTo>
                  <a:close/>
                  <a:moveTo>
                    <a:pt x="838" y="84"/>
                  </a:moveTo>
                  <a:cubicBezTo>
                    <a:pt x="838" y="82"/>
                    <a:pt x="840" y="85"/>
                    <a:pt x="838" y="84"/>
                  </a:cubicBezTo>
                  <a:close/>
                  <a:moveTo>
                    <a:pt x="846" y="48"/>
                  </a:moveTo>
                  <a:cubicBezTo>
                    <a:pt x="848" y="48"/>
                    <a:pt x="847" y="50"/>
                    <a:pt x="846" y="50"/>
                  </a:cubicBezTo>
                  <a:cubicBezTo>
                    <a:pt x="846" y="49"/>
                    <a:pt x="846" y="49"/>
                    <a:pt x="846" y="48"/>
                  </a:cubicBezTo>
                  <a:close/>
                  <a:moveTo>
                    <a:pt x="844" y="63"/>
                  </a:moveTo>
                  <a:cubicBezTo>
                    <a:pt x="846" y="63"/>
                    <a:pt x="846" y="63"/>
                    <a:pt x="846" y="63"/>
                  </a:cubicBezTo>
                  <a:cubicBezTo>
                    <a:pt x="846" y="65"/>
                    <a:pt x="844" y="65"/>
                    <a:pt x="844" y="63"/>
                  </a:cubicBezTo>
                  <a:close/>
                  <a:moveTo>
                    <a:pt x="845" y="81"/>
                  </a:moveTo>
                  <a:cubicBezTo>
                    <a:pt x="845" y="79"/>
                    <a:pt x="846" y="79"/>
                    <a:pt x="847" y="79"/>
                  </a:cubicBezTo>
                  <a:cubicBezTo>
                    <a:pt x="847" y="80"/>
                    <a:pt x="846" y="81"/>
                    <a:pt x="845" y="81"/>
                  </a:cubicBezTo>
                  <a:close/>
                  <a:moveTo>
                    <a:pt x="845" y="61"/>
                  </a:moveTo>
                  <a:cubicBezTo>
                    <a:pt x="845" y="59"/>
                    <a:pt x="846" y="60"/>
                    <a:pt x="846" y="59"/>
                  </a:cubicBezTo>
                  <a:cubicBezTo>
                    <a:pt x="847" y="59"/>
                    <a:pt x="847" y="60"/>
                    <a:pt x="847" y="61"/>
                  </a:cubicBezTo>
                  <a:lnTo>
                    <a:pt x="845" y="61"/>
                  </a:lnTo>
                  <a:close/>
                  <a:moveTo>
                    <a:pt x="846" y="57"/>
                  </a:moveTo>
                  <a:cubicBezTo>
                    <a:pt x="847" y="55"/>
                    <a:pt x="848" y="54"/>
                    <a:pt x="849" y="54"/>
                  </a:cubicBezTo>
                  <a:cubicBezTo>
                    <a:pt x="849" y="55"/>
                    <a:pt x="848" y="57"/>
                    <a:pt x="846" y="57"/>
                  </a:cubicBezTo>
                  <a:close/>
                  <a:moveTo>
                    <a:pt x="849" y="81"/>
                  </a:moveTo>
                  <a:cubicBezTo>
                    <a:pt x="851" y="82"/>
                    <a:pt x="850" y="81"/>
                    <a:pt x="852" y="81"/>
                  </a:cubicBezTo>
                  <a:cubicBezTo>
                    <a:pt x="852" y="82"/>
                    <a:pt x="849" y="83"/>
                    <a:pt x="849" y="81"/>
                  </a:cubicBezTo>
                  <a:close/>
                  <a:moveTo>
                    <a:pt x="858" y="69"/>
                  </a:moveTo>
                  <a:cubicBezTo>
                    <a:pt x="859" y="69"/>
                    <a:pt x="856" y="69"/>
                    <a:pt x="856" y="69"/>
                  </a:cubicBezTo>
                  <a:cubicBezTo>
                    <a:pt x="856" y="68"/>
                    <a:pt x="860" y="68"/>
                    <a:pt x="858" y="69"/>
                  </a:cubicBezTo>
                  <a:close/>
                  <a:moveTo>
                    <a:pt x="858" y="73"/>
                  </a:moveTo>
                  <a:cubicBezTo>
                    <a:pt x="857" y="73"/>
                    <a:pt x="856" y="72"/>
                    <a:pt x="856" y="71"/>
                  </a:cubicBezTo>
                  <a:cubicBezTo>
                    <a:pt x="858" y="71"/>
                    <a:pt x="858" y="72"/>
                    <a:pt x="858" y="73"/>
                  </a:cubicBezTo>
                  <a:close/>
                  <a:moveTo>
                    <a:pt x="856" y="82"/>
                  </a:moveTo>
                  <a:cubicBezTo>
                    <a:pt x="857" y="80"/>
                    <a:pt x="860" y="80"/>
                    <a:pt x="861" y="79"/>
                  </a:cubicBezTo>
                  <a:cubicBezTo>
                    <a:pt x="862" y="82"/>
                    <a:pt x="859" y="82"/>
                    <a:pt x="856" y="82"/>
                  </a:cubicBezTo>
                  <a:close/>
                  <a:moveTo>
                    <a:pt x="864" y="71"/>
                  </a:moveTo>
                  <a:cubicBezTo>
                    <a:pt x="862" y="71"/>
                    <a:pt x="862" y="71"/>
                    <a:pt x="862" y="71"/>
                  </a:cubicBezTo>
                  <a:cubicBezTo>
                    <a:pt x="862" y="69"/>
                    <a:pt x="862" y="69"/>
                    <a:pt x="862" y="69"/>
                  </a:cubicBezTo>
                  <a:cubicBezTo>
                    <a:pt x="864" y="69"/>
                    <a:pt x="864" y="69"/>
                    <a:pt x="864" y="69"/>
                  </a:cubicBezTo>
                  <a:lnTo>
                    <a:pt x="864" y="71"/>
                  </a:lnTo>
                  <a:close/>
                  <a:moveTo>
                    <a:pt x="869" y="81"/>
                  </a:moveTo>
                  <a:cubicBezTo>
                    <a:pt x="869" y="79"/>
                    <a:pt x="872" y="80"/>
                    <a:pt x="873" y="79"/>
                  </a:cubicBezTo>
                  <a:cubicBezTo>
                    <a:pt x="873" y="81"/>
                    <a:pt x="870" y="82"/>
                    <a:pt x="869" y="81"/>
                  </a:cubicBezTo>
                  <a:close/>
                  <a:moveTo>
                    <a:pt x="876" y="84"/>
                  </a:moveTo>
                  <a:cubicBezTo>
                    <a:pt x="877" y="82"/>
                    <a:pt x="879" y="85"/>
                    <a:pt x="876" y="84"/>
                  </a:cubicBezTo>
                  <a:close/>
                  <a:moveTo>
                    <a:pt x="929" y="68"/>
                  </a:moveTo>
                  <a:cubicBezTo>
                    <a:pt x="932" y="69"/>
                    <a:pt x="928" y="72"/>
                    <a:pt x="929" y="68"/>
                  </a:cubicBezTo>
                  <a:close/>
                  <a:moveTo>
                    <a:pt x="929" y="25"/>
                  </a:moveTo>
                  <a:cubicBezTo>
                    <a:pt x="930" y="23"/>
                    <a:pt x="932" y="26"/>
                    <a:pt x="929" y="25"/>
                  </a:cubicBezTo>
                  <a:close/>
                  <a:moveTo>
                    <a:pt x="931" y="37"/>
                  </a:moveTo>
                  <a:cubicBezTo>
                    <a:pt x="931" y="35"/>
                    <a:pt x="932" y="36"/>
                    <a:pt x="933" y="36"/>
                  </a:cubicBezTo>
                  <a:cubicBezTo>
                    <a:pt x="933" y="36"/>
                    <a:pt x="932" y="37"/>
                    <a:pt x="931" y="37"/>
                  </a:cubicBezTo>
                  <a:close/>
                  <a:moveTo>
                    <a:pt x="950" y="10"/>
                  </a:moveTo>
                  <a:cubicBezTo>
                    <a:pt x="950" y="12"/>
                    <a:pt x="949" y="13"/>
                    <a:pt x="947" y="13"/>
                  </a:cubicBezTo>
                  <a:cubicBezTo>
                    <a:pt x="947" y="11"/>
                    <a:pt x="948" y="10"/>
                    <a:pt x="950" y="10"/>
                  </a:cubicBezTo>
                  <a:close/>
                  <a:moveTo>
                    <a:pt x="947" y="8"/>
                  </a:moveTo>
                  <a:cubicBezTo>
                    <a:pt x="950" y="8"/>
                    <a:pt x="947" y="11"/>
                    <a:pt x="947" y="8"/>
                  </a:cubicBezTo>
                  <a:close/>
                  <a:moveTo>
                    <a:pt x="946" y="10"/>
                  </a:moveTo>
                  <a:cubicBezTo>
                    <a:pt x="946" y="10"/>
                    <a:pt x="946" y="10"/>
                    <a:pt x="946" y="10"/>
                  </a:cubicBezTo>
                  <a:cubicBezTo>
                    <a:pt x="946" y="10"/>
                    <a:pt x="946" y="10"/>
                    <a:pt x="946" y="10"/>
                  </a:cubicBezTo>
                  <a:close/>
                  <a:moveTo>
                    <a:pt x="944" y="6"/>
                  </a:moveTo>
                  <a:cubicBezTo>
                    <a:pt x="943" y="7"/>
                    <a:pt x="944" y="10"/>
                    <a:pt x="942" y="10"/>
                  </a:cubicBezTo>
                  <a:cubicBezTo>
                    <a:pt x="941" y="7"/>
                    <a:pt x="942" y="6"/>
                    <a:pt x="944" y="6"/>
                  </a:cubicBezTo>
                  <a:close/>
                  <a:moveTo>
                    <a:pt x="939" y="11"/>
                  </a:moveTo>
                  <a:cubicBezTo>
                    <a:pt x="940" y="11"/>
                    <a:pt x="940" y="11"/>
                    <a:pt x="940" y="11"/>
                  </a:cubicBezTo>
                  <a:cubicBezTo>
                    <a:pt x="940" y="12"/>
                    <a:pt x="940" y="12"/>
                    <a:pt x="940" y="12"/>
                  </a:cubicBezTo>
                  <a:cubicBezTo>
                    <a:pt x="939" y="12"/>
                    <a:pt x="939" y="12"/>
                    <a:pt x="939" y="12"/>
                  </a:cubicBezTo>
                  <a:lnTo>
                    <a:pt x="939" y="11"/>
                  </a:lnTo>
                  <a:close/>
                  <a:moveTo>
                    <a:pt x="936" y="13"/>
                  </a:moveTo>
                  <a:cubicBezTo>
                    <a:pt x="937" y="13"/>
                    <a:pt x="937" y="14"/>
                    <a:pt x="937" y="16"/>
                  </a:cubicBezTo>
                  <a:cubicBezTo>
                    <a:pt x="935" y="16"/>
                    <a:pt x="936" y="14"/>
                    <a:pt x="936" y="13"/>
                  </a:cubicBezTo>
                  <a:close/>
                  <a:moveTo>
                    <a:pt x="936" y="27"/>
                  </a:moveTo>
                  <a:cubicBezTo>
                    <a:pt x="935" y="29"/>
                    <a:pt x="933" y="30"/>
                    <a:pt x="934" y="32"/>
                  </a:cubicBezTo>
                  <a:cubicBezTo>
                    <a:pt x="933" y="32"/>
                    <a:pt x="932" y="34"/>
                    <a:pt x="931" y="33"/>
                  </a:cubicBezTo>
                  <a:cubicBezTo>
                    <a:pt x="933" y="31"/>
                    <a:pt x="933" y="28"/>
                    <a:pt x="936" y="27"/>
                  </a:cubicBezTo>
                  <a:close/>
                  <a:moveTo>
                    <a:pt x="929" y="11"/>
                  </a:moveTo>
                  <a:cubicBezTo>
                    <a:pt x="930" y="11"/>
                    <a:pt x="930" y="12"/>
                    <a:pt x="931" y="12"/>
                  </a:cubicBezTo>
                  <a:cubicBezTo>
                    <a:pt x="931" y="13"/>
                    <a:pt x="928" y="12"/>
                    <a:pt x="929" y="11"/>
                  </a:cubicBezTo>
                  <a:close/>
                  <a:moveTo>
                    <a:pt x="925" y="21"/>
                  </a:moveTo>
                  <a:cubicBezTo>
                    <a:pt x="925" y="19"/>
                    <a:pt x="927" y="21"/>
                    <a:pt x="925" y="21"/>
                  </a:cubicBezTo>
                  <a:close/>
                  <a:moveTo>
                    <a:pt x="924" y="28"/>
                  </a:moveTo>
                  <a:cubicBezTo>
                    <a:pt x="925" y="26"/>
                    <a:pt x="925" y="30"/>
                    <a:pt x="924" y="28"/>
                  </a:cubicBezTo>
                  <a:close/>
                  <a:moveTo>
                    <a:pt x="922" y="36"/>
                  </a:moveTo>
                  <a:cubicBezTo>
                    <a:pt x="921" y="36"/>
                    <a:pt x="921" y="36"/>
                    <a:pt x="920" y="36"/>
                  </a:cubicBezTo>
                  <a:cubicBezTo>
                    <a:pt x="920" y="34"/>
                    <a:pt x="923" y="34"/>
                    <a:pt x="922" y="36"/>
                  </a:cubicBezTo>
                  <a:close/>
                  <a:moveTo>
                    <a:pt x="919" y="31"/>
                  </a:moveTo>
                  <a:cubicBezTo>
                    <a:pt x="919" y="31"/>
                    <a:pt x="919" y="31"/>
                    <a:pt x="919" y="31"/>
                  </a:cubicBezTo>
                  <a:close/>
                  <a:moveTo>
                    <a:pt x="909" y="51"/>
                  </a:moveTo>
                  <a:cubicBezTo>
                    <a:pt x="909" y="50"/>
                    <a:pt x="910" y="51"/>
                    <a:pt x="909" y="51"/>
                  </a:cubicBezTo>
                  <a:close/>
                  <a:moveTo>
                    <a:pt x="894" y="57"/>
                  </a:moveTo>
                  <a:cubicBezTo>
                    <a:pt x="895" y="56"/>
                    <a:pt x="895" y="55"/>
                    <a:pt x="896" y="55"/>
                  </a:cubicBezTo>
                  <a:cubicBezTo>
                    <a:pt x="896" y="57"/>
                    <a:pt x="895" y="57"/>
                    <a:pt x="894" y="57"/>
                  </a:cubicBezTo>
                  <a:close/>
                  <a:moveTo>
                    <a:pt x="899" y="76"/>
                  </a:moveTo>
                  <a:cubicBezTo>
                    <a:pt x="899" y="75"/>
                    <a:pt x="902" y="77"/>
                    <a:pt x="899" y="76"/>
                  </a:cubicBezTo>
                  <a:close/>
                  <a:moveTo>
                    <a:pt x="899" y="51"/>
                  </a:moveTo>
                  <a:cubicBezTo>
                    <a:pt x="899" y="50"/>
                    <a:pt x="899" y="50"/>
                    <a:pt x="899" y="50"/>
                  </a:cubicBezTo>
                  <a:cubicBezTo>
                    <a:pt x="902" y="50"/>
                    <a:pt x="902" y="50"/>
                    <a:pt x="902" y="50"/>
                  </a:cubicBezTo>
                  <a:cubicBezTo>
                    <a:pt x="902" y="51"/>
                    <a:pt x="900" y="51"/>
                    <a:pt x="899" y="51"/>
                  </a:cubicBezTo>
                  <a:close/>
                  <a:moveTo>
                    <a:pt x="912" y="82"/>
                  </a:moveTo>
                  <a:cubicBezTo>
                    <a:pt x="911" y="80"/>
                    <a:pt x="913" y="81"/>
                    <a:pt x="913" y="80"/>
                  </a:cubicBezTo>
                  <a:cubicBezTo>
                    <a:pt x="914" y="80"/>
                    <a:pt x="913" y="82"/>
                    <a:pt x="912" y="82"/>
                  </a:cubicBezTo>
                  <a:close/>
                  <a:moveTo>
                    <a:pt x="918" y="54"/>
                  </a:moveTo>
                  <a:cubicBezTo>
                    <a:pt x="917" y="55"/>
                    <a:pt x="915" y="57"/>
                    <a:pt x="914" y="59"/>
                  </a:cubicBezTo>
                  <a:cubicBezTo>
                    <a:pt x="911" y="59"/>
                    <a:pt x="909" y="60"/>
                    <a:pt x="907" y="60"/>
                  </a:cubicBezTo>
                  <a:cubicBezTo>
                    <a:pt x="908" y="56"/>
                    <a:pt x="913" y="60"/>
                    <a:pt x="914" y="57"/>
                  </a:cubicBezTo>
                  <a:cubicBezTo>
                    <a:pt x="914" y="54"/>
                    <a:pt x="912" y="55"/>
                    <a:pt x="910" y="55"/>
                  </a:cubicBezTo>
                  <a:cubicBezTo>
                    <a:pt x="911" y="52"/>
                    <a:pt x="914" y="54"/>
                    <a:pt x="915" y="54"/>
                  </a:cubicBezTo>
                  <a:cubicBezTo>
                    <a:pt x="917" y="52"/>
                    <a:pt x="918" y="51"/>
                    <a:pt x="921" y="50"/>
                  </a:cubicBezTo>
                  <a:cubicBezTo>
                    <a:pt x="921" y="51"/>
                    <a:pt x="918" y="54"/>
                    <a:pt x="921" y="54"/>
                  </a:cubicBezTo>
                  <a:cubicBezTo>
                    <a:pt x="921" y="56"/>
                    <a:pt x="920" y="54"/>
                    <a:pt x="918" y="54"/>
                  </a:cubicBezTo>
                  <a:close/>
                  <a:moveTo>
                    <a:pt x="923" y="83"/>
                  </a:moveTo>
                  <a:cubicBezTo>
                    <a:pt x="922" y="83"/>
                    <a:pt x="923" y="82"/>
                    <a:pt x="922" y="81"/>
                  </a:cubicBezTo>
                  <a:cubicBezTo>
                    <a:pt x="924" y="81"/>
                    <a:pt x="924" y="83"/>
                    <a:pt x="923" y="83"/>
                  </a:cubicBezTo>
                  <a:close/>
                  <a:moveTo>
                    <a:pt x="922" y="51"/>
                  </a:moveTo>
                  <a:cubicBezTo>
                    <a:pt x="922" y="52"/>
                    <a:pt x="924" y="49"/>
                    <a:pt x="922" y="51"/>
                  </a:cubicBezTo>
                  <a:close/>
                  <a:moveTo>
                    <a:pt x="917" y="47"/>
                  </a:moveTo>
                  <a:cubicBezTo>
                    <a:pt x="916" y="45"/>
                    <a:pt x="920" y="47"/>
                    <a:pt x="920" y="45"/>
                  </a:cubicBezTo>
                  <a:cubicBezTo>
                    <a:pt x="920" y="44"/>
                    <a:pt x="918" y="42"/>
                    <a:pt x="919" y="40"/>
                  </a:cubicBezTo>
                  <a:cubicBezTo>
                    <a:pt x="920" y="42"/>
                    <a:pt x="921" y="44"/>
                    <a:pt x="924" y="42"/>
                  </a:cubicBezTo>
                  <a:cubicBezTo>
                    <a:pt x="925" y="45"/>
                    <a:pt x="920" y="47"/>
                    <a:pt x="917" y="47"/>
                  </a:cubicBezTo>
                  <a:close/>
                  <a:moveTo>
                    <a:pt x="924" y="32"/>
                  </a:moveTo>
                  <a:cubicBezTo>
                    <a:pt x="926" y="30"/>
                    <a:pt x="925" y="34"/>
                    <a:pt x="924" y="32"/>
                  </a:cubicBezTo>
                  <a:close/>
                  <a:moveTo>
                    <a:pt x="925" y="26"/>
                  </a:moveTo>
                  <a:cubicBezTo>
                    <a:pt x="925" y="25"/>
                    <a:pt x="925" y="25"/>
                    <a:pt x="925" y="25"/>
                  </a:cubicBezTo>
                  <a:cubicBezTo>
                    <a:pt x="927" y="25"/>
                    <a:pt x="927" y="25"/>
                    <a:pt x="927" y="26"/>
                  </a:cubicBezTo>
                  <a:lnTo>
                    <a:pt x="925" y="26"/>
                  </a:lnTo>
                  <a:close/>
                  <a:moveTo>
                    <a:pt x="928" y="26"/>
                  </a:moveTo>
                  <a:cubicBezTo>
                    <a:pt x="928" y="25"/>
                    <a:pt x="928" y="26"/>
                    <a:pt x="928" y="26"/>
                  </a:cubicBezTo>
                  <a:close/>
                  <a:moveTo>
                    <a:pt x="927" y="17"/>
                  </a:moveTo>
                  <a:cubicBezTo>
                    <a:pt x="928" y="14"/>
                    <a:pt x="930" y="14"/>
                    <a:pt x="932" y="16"/>
                  </a:cubicBezTo>
                  <a:cubicBezTo>
                    <a:pt x="931" y="18"/>
                    <a:pt x="930" y="16"/>
                    <a:pt x="927" y="17"/>
                  </a:cubicBezTo>
                  <a:close/>
                  <a:moveTo>
                    <a:pt x="929" y="83"/>
                  </a:moveTo>
                  <a:cubicBezTo>
                    <a:pt x="928" y="82"/>
                    <a:pt x="928" y="81"/>
                    <a:pt x="928" y="79"/>
                  </a:cubicBezTo>
                  <a:cubicBezTo>
                    <a:pt x="930" y="80"/>
                    <a:pt x="931" y="78"/>
                    <a:pt x="932" y="79"/>
                  </a:cubicBezTo>
                  <a:cubicBezTo>
                    <a:pt x="932" y="81"/>
                    <a:pt x="931" y="82"/>
                    <a:pt x="929" y="83"/>
                  </a:cubicBezTo>
                  <a:close/>
                  <a:moveTo>
                    <a:pt x="932" y="81"/>
                  </a:moveTo>
                  <a:cubicBezTo>
                    <a:pt x="932" y="80"/>
                    <a:pt x="934" y="80"/>
                    <a:pt x="936" y="79"/>
                  </a:cubicBezTo>
                  <a:cubicBezTo>
                    <a:pt x="936" y="81"/>
                    <a:pt x="933" y="82"/>
                    <a:pt x="932" y="81"/>
                  </a:cubicBezTo>
                  <a:close/>
                  <a:moveTo>
                    <a:pt x="946" y="83"/>
                  </a:moveTo>
                  <a:cubicBezTo>
                    <a:pt x="946" y="82"/>
                    <a:pt x="947" y="82"/>
                    <a:pt x="949" y="82"/>
                  </a:cubicBezTo>
                  <a:cubicBezTo>
                    <a:pt x="949" y="83"/>
                    <a:pt x="948" y="84"/>
                    <a:pt x="946" y="83"/>
                  </a:cubicBezTo>
                  <a:close/>
                  <a:moveTo>
                    <a:pt x="960" y="82"/>
                  </a:moveTo>
                  <a:cubicBezTo>
                    <a:pt x="959" y="84"/>
                    <a:pt x="958" y="82"/>
                    <a:pt x="958" y="83"/>
                  </a:cubicBezTo>
                  <a:cubicBezTo>
                    <a:pt x="956" y="83"/>
                    <a:pt x="959" y="81"/>
                    <a:pt x="957" y="81"/>
                  </a:cubicBezTo>
                  <a:cubicBezTo>
                    <a:pt x="957" y="80"/>
                    <a:pt x="961" y="81"/>
                    <a:pt x="960" y="82"/>
                  </a:cubicBezTo>
                  <a:close/>
                  <a:moveTo>
                    <a:pt x="959" y="77"/>
                  </a:moveTo>
                  <a:cubicBezTo>
                    <a:pt x="959" y="76"/>
                    <a:pt x="961" y="76"/>
                    <a:pt x="961" y="75"/>
                  </a:cubicBezTo>
                  <a:cubicBezTo>
                    <a:pt x="961" y="75"/>
                    <a:pt x="962" y="76"/>
                    <a:pt x="962" y="76"/>
                  </a:cubicBezTo>
                  <a:cubicBezTo>
                    <a:pt x="962" y="78"/>
                    <a:pt x="960" y="78"/>
                    <a:pt x="959" y="77"/>
                  </a:cubicBezTo>
                  <a:close/>
                  <a:moveTo>
                    <a:pt x="977" y="72"/>
                  </a:moveTo>
                  <a:cubicBezTo>
                    <a:pt x="978" y="70"/>
                    <a:pt x="978" y="74"/>
                    <a:pt x="977" y="72"/>
                  </a:cubicBezTo>
                  <a:close/>
                  <a:moveTo>
                    <a:pt x="982" y="75"/>
                  </a:moveTo>
                  <a:cubicBezTo>
                    <a:pt x="982" y="74"/>
                    <a:pt x="983" y="73"/>
                    <a:pt x="984" y="73"/>
                  </a:cubicBezTo>
                  <a:cubicBezTo>
                    <a:pt x="984" y="74"/>
                    <a:pt x="984" y="75"/>
                    <a:pt x="982" y="75"/>
                  </a:cubicBezTo>
                  <a:close/>
                  <a:moveTo>
                    <a:pt x="984" y="84"/>
                  </a:moveTo>
                  <a:cubicBezTo>
                    <a:pt x="984" y="82"/>
                    <a:pt x="986" y="85"/>
                    <a:pt x="984" y="84"/>
                  </a:cubicBezTo>
                  <a:close/>
                  <a:moveTo>
                    <a:pt x="992" y="48"/>
                  </a:moveTo>
                  <a:cubicBezTo>
                    <a:pt x="993" y="48"/>
                    <a:pt x="993" y="50"/>
                    <a:pt x="992" y="50"/>
                  </a:cubicBezTo>
                  <a:cubicBezTo>
                    <a:pt x="991" y="49"/>
                    <a:pt x="992" y="49"/>
                    <a:pt x="992" y="48"/>
                  </a:cubicBezTo>
                  <a:close/>
                  <a:moveTo>
                    <a:pt x="990" y="63"/>
                  </a:moveTo>
                  <a:cubicBezTo>
                    <a:pt x="992" y="63"/>
                    <a:pt x="992" y="63"/>
                    <a:pt x="992" y="63"/>
                  </a:cubicBezTo>
                  <a:cubicBezTo>
                    <a:pt x="992" y="65"/>
                    <a:pt x="989" y="65"/>
                    <a:pt x="990" y="63"/>
                  </a:cubicBezTo>
                  <a:close/>
                  <a:moveTo>
                    <a:pt x="991" y="81"/>
                  </a:moveTo>
                  <a:cubicBezTo>
                    <a:pt x="991" y="79"/>
                    <a:pt x="992" y="79"/>
                    <a:pt x="993" y="79"/>
                  </a:cubicBezTo>
                  <a:cubicBezTo>
                    <a:pt x="993" y="80"/>
                    <a:pt x="992" y="81"/>
                    <a:pt x="991" y="81"/>
                  </a:cubicBezTo>
                  <a:close/>
                  <a:moveTo>
                    <a:pt x="991" y="61"/>
                  </a:moveTo>
                  <a:cubicBezTo>
                    <a:pt x="991" y="59"/>
                    <a:pt x="992" y="60"/>
                    <a:pt x="992" y="59"/>
                  </a:cubicBezTo>
                  <a:cubicBezTo>
                    <a:pt x="993" y="59"/>
                    <a:pt x="993" y="60"/>
                    <a:pt x="993" y="61"/>
                  </a:cubicBezTo>
                  <a:lnTo>
                    <a:pt x="991" y="61"/>
                  </a:lnTo>
                  <a:close/>
                  <a:moveTo>
                    <a:pt x="992" y="57"/>
                  </a:moveTo>
                  <a:cubicBezTo>
                    <a:pt x="993" y="55"/>
                    <a:pt x="993" y="54"/>
                    <a:pt x="995" y="54"/>
                  </a:cubicBezTo>
                  <a:cubicBezTo>
                    <a:pt x="994" y="55"/>
                    <a:pt x="994" y="57"/>
                    <a:pt x="992" y="57"/>
                  </a:cubicBezTo>
                  <a:close/>
                  <a:moveTo>
                    <a:pt x="995" y="81"/>
                  </a:moveTo>
                  <a:cubicBezTo>
                    <a:pt x="996" y="82"/>
                    <a:pt x="996" y="81"/>
                    <a:pt x="998" y="81"/>
                  </a:cubicBezTo>
                  <a:cubicBezTo>
                    <a:pt x="998" y="82"/>
                    <a:pt x="995" y="83"/>
                    <a:pt x="995" y="81"/>
                  </a:cubicBezTo>
                  <a:close/>
                  <a:moveTo>
                    <a:pt x="1004" y="69"/>
                  </a:moveTo>
                  <a:cubicBezTo>
                    <a:pt x="1004" y="69"/>
                    <a:pt x="1002" y="69"/>
                    <a:pt x="1002" y="69"/>
                  </a:cubicBezTo>
                  <a:cubicBezTo>
                    <a:pt x="1002" y="68"/>
                    <a:pt x="1006" y="68"/>
                    <a:pt x="1004" y="69"/>
                  </a:cubicBezTo>
                  <a:close/>
                  <a:moveTo>
                    <a:pt x="1004" y="73"/>
                  </a:moveTo>
                  <a:cubicBezTo>
                    <a:pt x="1003" y="73"/>
                    <a:pt x="1002" y="72"/>
                    <a:pt x="1002" y="71"/>
                  </a:cubicBezTo>
                  <a:cubicBezTo>
                    <a:pt x="1004" y="71"/>
                    <a:pt x="1004" y="72"/>
                    <a:pt x="1004" y="73"/>
                  </a:cubicBezTo>
                  <a:close/>
                  <a:moveTo>
                    <a:pt x="1002" y="82"/>
                  </a:moveTo>
                  <a:cubicBezTo>
                    <a:pt x="1003" y="80"/>
                    <a:pt x="1005" y="80"/>
                    <a:pt x="1007" y="79"/>
                  </a:cubicBezTo>
                  <a:cubicBezTo>
                    <a:pt x="1007" y="82"/>
                    <a:pt x="1005" y="82"/>
                    <a:pt x="1002" y="82"/>
                  </a:cubicBezTo>
                  <a:close/>
                  <a:moveTo>
                    <a:pt x="1009" y="71"/>
                  </a:moveTo>
                  <a:cubicBezTo>
                    <a:pt x="1008" y="71"/>
                    <a:pt x="1008" y="71"/>
                    <a:pt x="1008" y="71"/>
                  </a:cubicBezTo>
                  <a:cubicBezTo>
                    <a:pt x="1008" y="69"/>
                    <a:pt x="1008" y="69"/>
                    <a:pt x="1008" y="69"/>
                  </a:cubicBezTo>
                  <a:cubicBezTo>
                    <a:pt x="1009" y="69"/>
                    <a:pt x="1009" y="69"/>
                    <a:pt x="1009" y="69"/>
                  </a:cubicBezTo>
                  <a:lnTo>
                    <a:pt x="1009" y="71"/>
                  </a:lnTo>
                  <a:close/>
                  <a:moveTo>
                    <a:pt x="1015" y="81"/>
                  </a:moveTo>
                  <a:cubicBezTo>
                    <a:pt x="1015" y="79"/>
                    <a:pt x="1018" y="80"/>
                    <a:pt x="1019" y="79"/>
                  </a:cubicBezTo>
                  <a:cubicBezTo>
                    <a:pt x="1019" y="81"/>
                    <a:pt x="1015" y="82"/>
                    <a:pt x="1015" y="81"/>
                  </a:cubicBezTo>
                  <a:close/>
                  <a:moveTo>
                    <a:pt x="1022" y="84"/>
                  </a:moveTo>
                  <a:cubicBezTo>
                    <a:pt x="1022" y="82"/>
                    <a:pt x="1025" y="85"/>
                    <a:pt x="1022" y="84"/>
                  </a:cubicBezTo>
                  <a:close/>
                  <a:moveTo>
                    <a:pt x="1075" y="68"/>
                  </a:moveTo>
                  <a:cubicBezTo>
                    <a:pt x="1077" y="69"/>
                    <a:pt x="1074" y="72"/>
                    <a:pt x="1075" y="68"/>
                  </a:cubicBezTo>
                  <a:close/>
                  <a:moveTo>
                    <a:pt x="1075" y="25"/>
                  </a:moveTo>
                  <a:cubicBezTo>
                    <a:pt x="1076" y="23"/>
                    <a:pt x="1078" y="26"/>
                    <a:pt x="1075" y="25"/>
                  </a:cubicBezTo>
                  <a:close/>
                  <a:moveTo>
                    <a:pt x="1077" y="37"/>
                  </a:moveTo>
                  <a:cubicBezTo>
                    <a:pt x="1077" y="35"/>
                    <a:pt x="1078" y="36"/>
                    <a:pt x="1079" y="36"/>
                  </a:cubicBezTo>
                  <a:cubicBezTo>
                    <a:pt x="1079" y="36"/>
                    <a:pt x="1078" y="37"/>
                    <a:pt x="1077" y="37"/>
                  </a:cubicBezTo>
                  <a:close/>
                  <a:moveTo>
                    <a:pt x="1096" y="10"/>
                  </a:moveTo>
                  <a:cubicBezTo>
                    <a:pt x="1095" y="12"/>
                    <a:pt x="1095" y="13"/>
                    <a:pt x="1093" y="13"/>
                  </a:cubicBezTo>
                  <a:cubicBezTo>
                    <a:pt x="1093" y="11"/>
                    <a:pt x="1094" y="10"/>
                    <a:pt x="1096" y="10"/>
                  </a:cubicBezTo>
                  <a:close/>
                  <a:moveTo>
                    <a:pt x="1093" y="8"/>
                  </a:moveTo>
                  <a:cubicBezTo>
                    <a:pt x="1096" y="8"/>
                    <a:pt x="1093" y="11"/>
                    <a:pt x="1093" y="8"/>
                  </a:cubicBezTo>
                  <a:close/>
                  <a:moveTo>
                    <a:pt x="1092" y="10"/>
                  </a:moveTo>
                  <a:cubicBezTo>
                    <a:pt x="1092" y="10"/>
                    <a:pt x="1092" y="10"/>
                    <a:pt x="1092" y="10"/>
                  </a:cubicBezTo>
                  <a:cubicBezTo>
                    <a:pt x="1091" y="10"/>
                    <a:pt x="1091" y="10"/>
                    <a:pt x="1092" y="10"/>
                  </a:cubicBezTo>
                  <a:close/>
                  <a:moveTo>
                    <a:pt x="1090" y="6"/>
                  </a:moveTo>
                  <a:cubicBezTo>
                    <a:pt x="1089" y="7"/>
                    <a:pt x="1090" y="10"/>
                    <a:pt x="1087" y="10"/>
                  </a:cubicBezTo>
                  <a:cubicBezTo>
                    <a:pt x="1087" y="7"/>
                    <a:pt x="1088" y="6"/>
                    <a:pt x="1090" y="6"/>
                  </a:cubicBezTo>
                  <a:close/>
                  <a:moveTo>
                    <a:pt x="1084" y="11"/>
                  </a:moveTo>
                  <a:cubicBezTo>
                    <a:pt x="1086" y="11"/>
                    <a:pt x="1086" y="11"/>
                    <a:pt x="1086" y="11"/>
                  </a:cubicBezTo>
                  <a:cubicBezTo>
                    <a:pt x="1086" y="12"/>
                    <a:pt x="1086" y="12"/>
                    <a:pt x="1086" y="12"/>
                  </a:cubicBezTo>
                  <a:cubicBezTo>
                    <a:pt x="1084" y="12"/>
                    <a:pt x="1084" y="12"/>
                    <a:pt x="1084" y="12"/>
                  </a:cubicBezTo>
                  <a:lnTo>
                    <a:pt x="1084" y="11"/>
                  </a:lnTo>
                  <a:close/>
                  <a:moveTo>
                    <a:pt x="1081" y="13"/>
                  </a:moveTo>
                  <a:cubicBezTo>
                    <a:pt x="1082" y="13"/>
                    <a:pt x="1083" y="14"/>
                    <a:pt x="1083" y="16"/>
                  </a:cubicBezTo>
                  <a:cubicBezTo>
                    <a:pt x="1081" y="16"/>
                    <a:pt x="1082" y="14"/>
                    <a:pt x="1081" y="13"/>
                  </a:cubicBezTo>
                  <a:close/>
                  <a:moveTo>
                    <a:pt x="1081" y="27"/>
                  </a:moveTo>
                  <a:cubicBezTo>
                    <a:pt x="1081" y="29"/>
                    <a:pt x="1079" y="30"/>
                    <a:pt x="1080" y="32"/>
                  </a:cubicBezTo>
                  <a:cubicBezTo>
                    <a:pt x="1079" y="32"/>
                    <a:pt x="1078" y="34"/>
                    <a:pt x="1077" y="33"/>
                  </a:cubicBezTo>
                  <a:cubicBezTo>
                    <a:pt x="1079" y="31"/>
                    <a:pt x="1079" y="28"/>
                    <a:pt x="1081" y="27"/>
                  </a:cubicBezTo>
                  <a:close/>
                  <a:moveTo>
                    <a:pt x="1075" y="11"/>
                  </a:moveTo>
                  <a:cubicBezTo>
                    <a:pt x="1076" y="11"/>
                    <a:pt x="1076" y="12"/>
                    <a:pt x="1077" y="12"/>
                  </a:cubicBezTo>
                  <a:cubicBezTo>
                    <a:pt x="1077" y="13"/>
                    <a:pt x="1074" y="12"/>
                    <a:pt x="1075" y="11"/>
                  </a:cubicBezTo>
                  <a:close/>
                  <a:moveTo>
                    <a:pt x="1071" y="21"/>
                  </a:moveTo>
                  <a:cubicBezTo>
                    <a:pt x="1071" y="19"/>
                    <a:pt x="1073" y="21"/>
                    <a:pt x="1071" y="21"/>
                  </a:cubicBezTo>
                  <a:close/>
                  <a:moveTo>
                    <a:pt x="1069" y="28"/>
                  </a:moveTo>
                  <a:cubicBezTo>
                    <a:pt x="1070" y="26"/>
                    <a:pt x="1071" y="30"/>
                    <a:pt x="1069" y="28"/>
                  </a:cubicBezTo>
                  <a:close/>
                  <a:moveTo>
                    <a:pt x="1068" y="36"/>
                  </a:moveTo>
                  <a:cubicBezTo>
                    <a:pt x="1067" y="36"/>
                    <a:pt x="1067" y="36"/>
                    <a:pt x="1066" y="36"/>
                  </a:cubicBezTo>
                  <a:cubicBezTo>
                    <a:pt x="1066" y="34"/>
                    <a:pt x="1068" y="34"/>
                    <a:pt x="1068" y="36"/>
                  </a:cubicBezTo>
                  <a:close/>
                  <a:moveTo>
                    <a:pt x="1065" y="31"/>
                  </a:moveTo>
                  <a:cubicBezTo>
                    <a:pt x="1065" y="31"/>
                    <a:pt x="1064" y="31"/>
                    <a:pt x="1065" y="31"/>
                  </a:cubicBezTo>
                  <a:close/>
                  <a:moveTo>
                    <a:pt x="1055" y="51"/>
                  </a:moveTo>
                  <a:cubicBezTo>
                    <a:pt x="1055" y="50"/>
                    <a:pt x="1056" y="51"/>
                    <a:pt x="1055" y="51"/>
                  </a:cubicBezTo>
                  <a:close/>
                  <a:moveTo>
                    <a:pt x="1040" y="57"/>
                  </a:moveTo>
                  <a:cubicBezTo>
                    <a:pt x="1040" y="56"/>
                    <a:pt x="1041" y="55"/>
                    <a:pt x="1042" y="55"/>
                  </a:cubicBezTo>
                  <a:cubicBezTo>
                    <a:pt x="1042" y="57"/>
                    <a:pt x="1041" y="57"/>
                    <a:pt x="1040" y="57"/>
                  </a:cubicBezTo>
                  <a:close/>
                  <a:moveTo>
                    <a:pt x="1045" y="76"/>
                  </a:moveTo>
                  <a:cubicBezTo>
                    <a:pt x="1045" y="75"/>
                    <a:pt x="1047" y="77"/>
                    <a:pt x="1045" y="76"/>
                  </a:cubicBezTo>
                  <a:close/>
                  <a:moveTo>
                    <a:pt x="1045" y="51"/>
                  </a:moveTo>
                  <a:cubicBezTo>
                    <a:pt x="1045" y="50"/>
                    <a:pt x="1045" y="50"/>
                    <a:pt x="1045" y="50"/>
                  </a:cubicBezTo>
                  <a:cubicBezTo>
                    <a:pt x="1047" y="50"/>
                    <a:pt x="1047" y="50"/>
                    <a:pt x="1047" y="50"/>
                  </a:cubicBezTo>
                  <a:cubicBezTo>
                    <a:pt x="1048" y="51"/>
                    <a:pt x="1046" y="51"/>
                    <a:pt x="1045" y="51"/>
                  </a:cubicBezTo>
                  <a:close/>
                  <a:moveTo>
                    <a:pt x="1058" y="82"/>
                  </a:moveTo>
                  <a:cubicBezTo>
                    <a:pt x="1057" y="80"/>
                    <a:pt x="1059" y="81"/>
                    <a:pt x="1059" y="80"/>
                  </a:cubicBezTo>
                  <a:cubicBezTo>
                    <a:pt x="1060" y="80"/>
                    <a:pt x="1059" y="82"/>
                    <a:pt x="1058" y="82"/>
                  </a:cubicBezTo>
                  <a:close/>
                  <a:moveTo>
                    <a:pt x="1063" y="54"/>
                  </a:moveTo>
                  <a:cubicBezTo>
                    <a:pt x="1063" y="55"/>
                    <a:pt x="1061" y="57"/>
                    <a:pt x="1060" y="59"/>
                  </a:cubicBezTo>
                  <a:cubicBezTo>
                    <a:pt x="1057" y="59"/>
                    <a:pt x="1055" y="60"/>
                    <a:pt x="1053" y="60"/>
                  </a:cubicBezTo>
                  <a:cubicBezTo>
                    <a:pt x="1053" y="56"/>
                    <a:pt x="1059" y="60"/>
                    <a:pt x="1060" y="57"/>
                  </a:cubicBezTo>
                  <a:cubicBezTo>
                    <a:pt x="1060" y="54"/>
                    <a:pt x="1058" y="55"/>
                    <a:pt x="1056" y="55"/>
                  </a:cubicBezTo>
                  <a:cubicBezTo>
                    <a:pt x="1056" y="52"/>
                    <a:pt x="1060" y="54"/>
                    <a:pt x="1061" y="54"/>
                  </a:cubicBezTo>
                  <a:cubicBezTo>
                    <a:pt x="1062" y="52"/>
                    <a:pt x="1064" y="51"/>
                    <a:pt x="1066" y="50"/>
                  </a:cubicBezTo>
                  <a:cubicBezTo>
                    <a:pt x="1066" y="51"/>
                    <a:pt x="1063" y="54"/>
                    <a:pt x="1067" y="54"/>
                  </a:cubicBezTo>
                  <a:cubicBezTo>
                    <a:pt x="1067" y="56"/>
                    <a:pt x="1066" y="54"/>
                    <a:pt x="1063" y="54"/>
                  </a:cubicBezTo>
                  <a:close/>
                  <a:moveTo>
                    <a:pt x="1069" y="83"/>
                  </a:moveTo>
                  <a:cubicBezTo>
                    <a:pt x="1068" y="83"/>
                    <a:pt x="1068" y="82"/>
                    <a:pt x="1068" y="81"/>
                  </a:cubicBezTo>
                  <a:cubicBezTo>
                    <a:pt x="1070" y="81"/>
                    <a:pt x="1070" y="83"/>
                    <a:pt x="1069" y="83"/>
                  </a:cubicBezTo>
                  <a:close/>
                  <a:moveTo>
                    <a:pt x="1068" y="51"/>
                  </a:moveTo>
                  <a:cubicBezTo>
                    <a:pt x="1068" y="52"/>
                    <a:pt x="1070" y="49"/>
                    <a:pt x="1068" y="51"/>
                  </a:cubicBezTo>
                  <a:close/>
                  <a:moveTo>
                    <a:pt x="1063" y="47"/>
                  </a:moveTo>
                  <a:cubicBezTo>
                    <a:pt x="1062" y="45"/>
                    <a:pt x="1065" y="47"/>
                    <a:pt x="1066" y="45"/>
                  </a:cubicBezTo>
                  <a:cubicBezTo>
                    <a:pt x="1065" y="44"/>
                    <a:pt x="1064" y="42"/>
                    <a:pt x="1065" y="40"/>
                  </a:cubicBezTo>
                  <a:cubicBezTo>
                    <a:pt x="1066" y="42"/>
                    <a:pt x="1067" y="44"/>
                    <a:pt x="1069" y="42"/>
                  </a:cubicBezTo>
                  <a:cubicBezTo>
                    <a:pt x="1071" y="45"/>
                    <a:pt x="1066" y="47"/>
                    <a:pt x="1063" y="47"/>
                  </a:cubicBezTo>
                  <a:close/>
                  <a:moveTo>
                    <a:pt x="1070" y="32"/>
                  </a:moveTo>
                  <a:cubicBezTo>
                    <a:pt x="1072" y="30"/>
                    <a:pt x="1071" y="34"/>
                    <a:pt x="1070" y="32"/>
                  </a:cubicBezTo>
                  <a:close/>
                  <a:moveTo>
                    <a:pt x="1071" y="26"/>
                  </a:moveTo>
                  <a:cubicBezTo>
                    <a:pt x="1071" y="25"/>
                    <a:pt x="1071" y="25"/>
                    <a:pt x="1071" y="25"/>
                  </a:cubicBezTo>
                  <a:cubicBezTo>
                    <a:pt x="1072" y="25"/>
                    <a:pt x="1073" y="25"/>
                    <a:pt x="1073" y="26"/>
                  </a:cubicBezTo>
                  <a:lnTo>
                    <a:pt x="1071" y="26"/>
                  </a:lnTo>
                  <a:close/>
                  <a:moveTo>
                    <a:pt x="1074" y="26"/>
                  </a:moveTo>
                  <a:cubicBezTo>
                    <a:pt x="1073" y="25"/>
                    <a:pt x="1074" y="26"/>
                    <a:pt x="1074" y="26"/>
                  </a:cubicBezTo>
                  <a:close/>
                  <a:moveTo>
                    <a:pt x="1073" y="17"/>
                  </a:moveTo>
                  <a:cubicBezTo>
                    <a:pt x="1074" y="14"/>
                    <a:pt x="1076" y="14"/>
                    <a:pt x="1078" y="16"/>
                  </a:cubicBezTo>
                  <a:cubicBezTo>
                    <a:pt x="1077" y="18"/>
                    <a:pt x="1076" y="16"/>
                    <a:pt x="1073" y="17"/>
                  </a:cubicBezTo>
                  <a:close/>
                  <a:moveTo>
                    <a:pt x="1075" y="83"/>
                  </a:moveTo>
                  <a:cubicBezTo>
                    <a:pt x="1074" y="82"/>
                    <a:pt x="1074" y="81"/>
                    <a:pt x="1074" y="79"/>
                  </a:cubicBezTo>
                  <a:cubicBezTo>
                    <a:pt x="1076" y="80"/>
                    <a:pt x="1077" y="78"/>
                    <a:pt x="1078" y="79"/>
                  </a:cubicBezTo>
                  <a:cubicBezTo>
                    <a:pt x="1078" y="81"/>
                    <a:pt x="1076" y="82"/>
                    <a:pt x="1075" y="83"/>
                  </a:cubicBezTo>
                  <a:close/>
                  <a:moveTo>
                    <a:pt x="1078" y="81"/>
                  </a:moveTo>
                  <a:cubicBezTo>
                    <a:pt x="1078" y="80"/>
                    <a:pt x="1080" y="80"/>
                    <a:pt x="1082" y="79"/>
                  </a:cubicBezTo>
                  <a:cubicBezTo>
                    <a:pt x="1082" y="81"/>
                    <a:pt x="1079" y="82"/>
                    <a:pt x="1078" y="81"/>
                  </a:cubicBezTo>
                  <a:close/>
                  <a:moveTo>
                    <a:pt x="1092" y="83"/>
                  </a:moveTo>
                  <a:cubicBezTo>
                    <a:pt x="1092" y="82"/>
                    <a:pt x="1093" y="82"/>
                    <a:pt x="1094" y="82"/>
                  </a:cubicBezTo>
                  <a:cubicBezTo>
                    <a:pt x="1094" y="83"/>
                    <a:pt x="1093" y="84"/>
                    <a:pt x="1092" y="83"/>
                  </a:cubicBezTo>
                  <a:close/>
                  <a:moveTo>
                    <a:pt x="1106" y="82"/>
                  </a:moveTo>
                  <a:cubicBezTo>
                    <a:pt x="1105" y="84"/>
                    <a:pt x="1104" y="82"/>
                    <a:pt x="1103" y="83"/>
                  </a:cubicBezTo>
                  <a:cubicBezTo>
                    <a:pt x="1102" y="83"/>
                    <a:pt x="1105" y="81"/>
                    <a:pt x="1103" y="81"/>
                  </a:cubicBezTo>
                  <a:cubicBezTo>
                    <a:pt x="1103" y="80"/>
                    <a:pt x="1107" y="81"/>
                    <a:pt x="1106" y="82"/>
                  </a:cubicBezTo>
                  <a:close/>
                  <a:moveTo>
                    <a:pt x="1105" y="77"/>
                  </a:moveTo>
                  <a:cubicBezTo>
                    <a:pt x="1104" y="76"/>
                    <a:pt x="1106" y="76"/>
                    <a:pt x="1106" y="75"/>
                  </a:cubicBezTo>
                  <a:cubicBezTo>
                    <a:pt x="1107" y="75"/>
                    <a:pt x="1107" y="76"/>
                    <a:pt x="1108" y="76"/>
                  </a:cubicBezTo>
                  <a:cubicBezTo>
                    <a:pt x="1108" y="78"/>
                    <a:pt x="1105" y="78"/>
                    <a:pt x="1105" y="77"/>
                  </a:cubicBezTo>
                  <a:close/>
                  <a:moveTo>
                    <a:pt x="1123" y="72"/>
                  </a:moveTo>
                  <a:cubicBezTo>
                    <a:pt x="1124" y="70"/>
                    <a:pt x="1123" y="74"/>
                    <a:pt x="1123" y="72"/>
                  </a:cubicBezTo>
                  <a:close/>
                  <a:moveTo>
                    <a:pt x="1128" y="75"/>
                  </a:moveTo>
                  <a:cubicBezTo>
                    <a:pt x="1128" y="74"/>
                    <a:pt x="1129" y="73"/>
                    <a:pt x="1130" y="73"/>
                  </a:cubicBezTo>
                  <a:cubicBezTo>
                    <a:pt x="1130" y="74"/>
                    <a:pt x="1129" y="75"/>
                    <a:pt x="1128" y="75"/>
                  </a:cubicBezTo>
                  <a:close/>
                  <a:moveTo>
                    <a:pt x="1130" y="84"/>
                  </a:moveTo>
                  <a:cubicBezTo>
                    <a:pt x="1130" y="82"/>
                    <a:pt x="1132" y="85"/>
                    <a:pt x="1130" y="84"/>
                  </a:cubicBezTo>
                  <a:close/>
                  <a:moveTo>
                    <a:pt x="1138" y="48"/>
                  </a:moveTo>
                  <a:cubicBezTo>
                    <a:pt x="1139" y="48"/>
                    <a:pt x="1139" y="50"/>
                    <a:pt x="1137" y="50"/>
                  </a:cubicBezTo>
                  <a:cubicBezTo>
                    <a:pt x="1137" y="49"/>
                    <a:pt x="1138" y="49"/>
                    <a:pt x="1138" y="48"/>
                  </a:cubicBezTo>
                  <a:close/>
                  <a:moveTo>
                    <a:pt x="1136" y="63"/>
                  </a:moveTo>
                  <a:cubicBezTo>
                    <a:pt x="1138" y="63"/>
                    <a:pt x="1138" y="63"/>
                    <a:pt x="1138" y="63"/>
                  </a:cubicBezTo>
                  <a:cubicBezTo>
                    <a:pt x="1138" y="65"/>
                    <a:pt x="1135" y="65"/>
                    <a:pt x="1136" y="63"/>
                  </a:cubicBezTo>
                  <a:close/>
                  <a:moveTo>
                    <a:pt x="1137" y="81"/>
                  </a:moveTo>
                  <a:cubicBezTo>
                    <a:pt x="1137" y="79"/>
                    <a:pt x="1138" y="79"/>
                    <a:pt x="1139" y="79"/>
                  </a:cubicBezTo>
                  <a:cubicBezTo>
                    <a:pt x="1138" y="80"/>
                    <a:pt x="1138" y="81"/>
                    <a:pt x="1137" y="81"/>
                  </a:cubicBezTo>
                  <a:close/>
                  <a:moveTo>
                    <a:pt x="1137" y="61"/>
                  </a:moveTo>
                  <a:cubicBezTo>
                    <a:pt x="1137" y="59"/>
                    <a:pt x="1138" y="60"/>
                    <a:pt x="1138" y="59"/>
                  </a:cubicBezTo>
                  <a:cubicBezTo>
                    <a:pt x="1139" y="59"/>
                    <a:pt x="1139" y="60"/>
                    <a:pt x="1139" y="61"/>
                  </a:cubicBezTo>
                  <a:lnTo>
                    <a:pt x="1137" y="61"/>
                  </a:lnTo>
                  <a:close/>
                  <a:moveTo>
                    <a:pt x="1138" y="57"/>
                  </a:moveTo>
                  <a:cubicBezTo>
                    <a:pt x="1139" y="55"/>
                    <a:pt x="1139" y="54"/>
                    <a:pt x="1141" y="54"/>
                  </a:cubicBezTo>
                  <a:cubicBezTo>
                    <a:pt x="1140" y="55"/>
                    <a:pt x="1140" y="57"/>
                    <a:pt x="1138" y="57"/>
                  </a:cubicBezTo>
                  <a:close/>
                  <a:moveTo>
                    <a:pt x="1141" y="81"/>
                  </a:moveTo>
                  <a:cubicBezTo>
                    <a:pt x="1142" y="82"/>
                    <a:pt x="1142" y="81"/>
                    <a:pt x="1143" y="81"/>
                  </a:cubicBezTo>
                  <a:cubicBezTo>
                    <a:pt x="1144" y="82"/>
                    <a:pt x="1140" y="83"/>
                    <a:pt x="1141" y="81"/>
                  </a:cubicBezTo>
                  <a:close/>
                  <a:moveTo>
                    <a:pt x="1150" y="69"/>
                  </a:moveTo>
                  <a:cubicBezTo>
                    <a:pt x="1150" y="69"/>
                    <a:pt x="1148" y="69"/>
                    <a:pt x="1148" y="69"/>
                  </a:cubicBezTo>
                  <a:cubicBezTo>
                    <a:pt x="1148" y="68"/>
                    <a:pt x="1151" y="68"/>
                    <a:pt x="1150" y="69"/>
                  </a:cubicBezTo>
                  <a:close/>
                  <a:moveTo>
                    <a:pt x="1150" y="73"/>
                  </a:moveTo>
                  <a:cubicBezTo>
                    <a:pt x="1149" y="73"/>
                    <a:pt x="1148" y="72"/>
                    <a:pt x="1148" y="71"/>
                  </a:cubicBezTo>
                  <a:cubicBezTo>
                    <a:pt x="1149" y="71"/>
                    <a:pt x="1150" y="72"/>
                    <a:pt x="1150" y="73"/>
                  </a:cubicBezTo>
                  <a:close/>
                  <a:moveTo>
                    <a:pt x="1148" y="82"/>
                  </a:moveTo>
                  <a:cubicBezTo>
                    <a:pt x="1149" y="80"/>
                    <a:pt x="1151" y="80"/>
                    <a:pt x="1153" y="79"/>
                  </a:cubicBezTo>
                  <a:cubicBezTo>
                    <a:pt x="1153" y="82"/>
                    <a:pt x="1150" y="82"/>
                    <a:pt x="1148" y="82"/>
                  </a:cubicBezTo>
                  <a:close/>
                  <a:moveTo>
                    <a:pt x="1155" y="71"/>
                  </a:moveTo>
                  <a:cubicBezTo>
                    <a:pt x="1154" y="71"/>
                    <a:pt x="1154" y="71"/>
                    <a:pt x="1154" y="71"/>
                  </a:cubicBezTo>
                  <a:cubicBezTo>
                    <a:pt x="1154" y="69"/>
                    <a:pt x="1154" y="69"/>
                    <a:pt x="1154" y="69"/>
                  </a:cubicBezTo>
                  <a:cubicBezTo>
                    <a:pt x="1155" y="69"/>
                    <a:pt x="1155" y="69"/>
                    <a:pt x="1155" y="69"/>
                  </a:cubicBezTo>
                  <a:lnTo>
                    <a:pt x="1155" y="71"/>
                  </a:lnTo>
                  <a:close/>
                  <a:moveTo>
                    <a:pt x="1161" y="81"/>
                  </a:moveTo>
                  <a:cubicBezTo>
                    <a:pt x="1161" y="79"/>
                    <a:pt x="1163" y="80"/>
                    <a:pt x="1165" y="79"/>
                  </a:cubicBezTo>
                  <a:cubicBezTo>
                    <a:pt x="1165" y="81"/>
                    <a:pt x="1161" y="82"/>
                    <a:pt x="1161" y="81"/>
                  </a:cubicBezTo>
                  <a:close/>
                  <a:moveTo>
                    <a:pt x="1168" y="84"/>
                  </a:moveTo>
                  <a:cubicBezTo>
                    <a:pt x="1168" y="82"/>
                    <a:pt x="1171" y="85"/>
                    <a:pt x="1168" y="84"/>
                  </a:cubicBezTo>
                  <a:close/>
                  <a:moveTo>
                    <a:pt x="1221" y="68"/>
                  </a:moveTo>
                  <a:cubicBezTo>
                    <a:pt x="1223" y="69"/>
                    <a:pt x="1220" y="72"/>
                    <a:pt x="1221" y="68"/>
                  </a:cubicBezTo>
                  <a:close/>
                  <a:moveTo>
                    <a:pt x="1221" y="25"/>
                  </a:moveTo>
                  <a:cubicBezTo>
                    <a:pt x="1221" y="23"/>
                    <a:pt x="1224" y="26"/>
                    <a:pt x="1221" y="25"/>
                  </a:cubicBezTo>
                  <a:close/>
                  <a:moveTo>
                    <a:pt x="1223" y="37"/>
                  </a:moveTo>
                  <a:cubicBezTo>
                    <a:pt x="1223" y="35"/>
                    <a:pt x="1224" y="36"/>
                    <a:pt x="1225" y="36"/>
                  </a:cubicBezTo>
                  <a:cubicBezTo>
                    <a:pt x="1225" y="36"/>
                    <a:pt x="1224" y="37"/>
                    <a:pt x="1223" y="37"/>
                  </a:cubicBezTo>
                  <a:close/>
                  <a:moveTo>
                    <a:pt x="1242" y="10"/>
                  </a:moveTo>
                  <a:cubicBezTo>
                    <a:pt x="1241" y="12"/>
                    <a:pt x="1241" y="13"/>
                    <a:pt x="1239" y="13"/>
                  </a:cubicBezTo>
                  <a:cubicBezTo>
                    <a:pt x="1239" y="11"/>
                    <a:pt x="1240" y="10"/>
                    <a:pt x="1242" y="10"/>
                  </a:cubicBezTo>
                  <a:close/>
                  <a:moveTo>
                    <a:pt x="1239" y="8"/>
                  </a:moveTo>
                  <a:cubicBezTo>
                    <a:pt x="1242" y="8"/>
                    <a:pt x="1239" y="11"/>
                    <a:pt x="1239" y="8"/>
                  </a:cubicBezTo>
                  <a:close/>
                  <a:moveTo>
                    <a:pt x="1237" y="10"/>
                  </a:moveTo>
                  <a:cubicBezTo>
                    <a:pt x="1237" y="10"/>
                    <a:pt x="1237" y="10"/>
                    <a:pt x="1237" y="10"/>
                  </a:cubicBezTo>
                  <a:cubicBezTo>
                    <a:pt x="1237" y="10"/>
                    <a:pt x="1237" y="10"/>
                    <a:pt x="1237" y="10"/>
                  </a:cubicBezTo>
                  <a:close/>
                  <a:moveTo>
                    <a:pt x="1236" y="6"/>
                  </a:moveTo>
                  <a:cubicBezTo>
                    <a:pt x="1235" y="7"/>
                    <a:pt x="1236" y="10"/>
                    <a:pt x="1233" y="10"/>
                  </a:cubicBezTo>
                  <a:cubicBezTo>
                    <a:pt x="1233" y="7"/>
                    <a:pt x="1234" y="6"/>
                    <a:pt x="1236" y="6"/>
                  </a:cubicBezTo>
                  <a:close/>
                  <a:moveTo>
                    <a:pt x="1230" y="11"/>
                  </a:moveTo>
                  <a:cubicBezTo>
                    <a:pt x="1231" y="11"/>
                    <a:pt x="1231" y="11"/>
                    <a:pt x="1231" y="11"/>
                  </a:cubicBezTo>
                  <a:cubicBezTo>
                    <a:pt x="1231" y="12"/>
                    <a:pt x="1231" y="12"/>
                    <a:pt x="1231" y="12"/>
                  </a:cubicBezTo>
                  <a:cubicBezTo>
                    <a:pt x="1230" y="12"/>
                    <a:pt x="1230" y="12"/>
                    <a:pt x="1230" y="12"/>
                  </a:cubicBezTo>
                  <a:lnTo>
                    <a:pt x="1230" y="11"/>
                  </a:lnTo>
                  <a:close/>
                  <a:moveTo>
                    <a:pt x="1227" y="13"/>
                  </a:moveTo>
                  <a:cubicBezTo>
                    <a:pt x="1228" y="13"/>
                    <a:pt x="1229" y="14"/>
                    <a:pt x="1228" y="16"/>
                  </a:cubicBezTo>
                  <a:cubicBezTo>
                    <a:pt x="1227" y="16"/>
                    <a:pt x="1227" y="14"/>
                    <a:pt x="1227" y="13"/>
                  </a:cubicBezTo>
                  <a:close/>
                  <a:moveTo>
                    <a:pt x="1227" y="27"/>
                  </a:moveTo>
                  <a:cubicBezTo>
                    <a:pt x="1227" y="29"/>
                    <a:pt x="1225" y="30"/>
                    <a:pt x="1226" y="32"/>
                  </a:cubicBezTo>
                  <a:cubicBezTo>
                    <a:pt x="1225" y="32"/>
                    <a:pt x="1224" y="34"/>
                    <a:pt x="1222" y="33"/>
                  </a:cubicBezTo>
                  <a:cubicBezTo>
                    <a:pt x="1224" y="31"/>
                    <a:pt x="1225" y="28"/>
                    <a:pt x="1227" y="27"/>
                  </a:cubicBezTo>
                  <a:close/>
                  <a:moveTo>
                    <a:pt x="1221" y="11"/>
                  </a:moveTo>
                  <a:cubicBezTo>
                    <a:pt x="1222" y="11"/>
                    <a:pt x="1222" y="12"/>
                    <a:pt x="1222" y="12"/>
                  </a:cubicBezTo>
                  <a:cubicBezTo>
                    <a:pt x="1223" y="13"/>
                    <a:pt x="1220" y="12"/>
                    <a:pt x="1221" y="11"/>
                  </a:cubicBezTo>
                  <a:close/>
                  <a:moveTo>
                    <a:pt x="1216" y="21"/>
                  </a:moveTo>
                  <a:cubicBezTo>
                    <a:pt x="1217" y="19"/>
                    <a:pt x="1219" y="21"/>
                    <a:pt x="1216" y="21"/>
                  </a:cubicBezTo>
                  <a:close/>
                  <a:moveTo>
                    <a:pt x="1215" y="28"/>
                  </a:moveTo>
                  <a:cubicBezTo>
                    <a:pt x="1216" y="26"/>
                    <a:pt x="1217" y="30"/>
                    <a:pt x="1215" y="28"/>
                  </a:cubicBezTo>
                  <a:close/>
                  <a:moveTo>
                    <a:pt x="1214" y="36"/>
                  </a:moveTo>
                  <a:cubicBezTo>
                    <a:pt x="1213" y="36"/>
                    <a:pt x="1213" y="36"/>
                    <a:pt x="1212" y="36"/>
                  </a:cubicBezTo>
                  <a:cubicBezTo>
                    <a:pt x="1212" y="34"/>
                    <a:pt x="1214" y="34"/>
                    <a:pt x="1214" y="36"/>
                  </a:cubicBezTo>
                  <a:close/>
                  <a:moveTo>
                    <a:pt x="1211" y="31"/>
                  </a:moveTo>
                  <a:cubicBezTo>
                    <a:pt x="1211" y="31"/>
                    <a:pt x="1210" y="31"/>
                    <a:pt x="1211" y="31"/>
                  </a:cubicBezTo>
                  <a:close/>
                  <a:moveTo>
                    <a:pt x="1201" y="51"/>
                  </a:moveTo>
                  <a:cubicBezTo>
                    <a:pt x="1201" y="50"/>
                    <a:pt x="1201" y="51"/>
                    <a:pt x="1201" y="51"/>
                  </a:cubicBezTo>
                  <a:close/>
                  <a:moveTo>
                    <a:pt x="1186" y="57"/>
                  </a:moveTo>
                  <a:cubicBezTo>
                    <a:pt x="1186" y="56"/>
                    <a:pt x="1187" y="55"/>
                    <a:pt x="1188" y="55"/>
                  </a:cubicBezTo>
                  <a:cubicBezTo>
                    <a:pt x="1188" y="57"/>
                    <a:pt x="1187" y="57"/>
                    <a:pt x="1186" y="57"/>
                  </a:cubicBezTo>
                  <a:close/>
                  <a:moveTo>
                    <a:pt x="1191" y="76"/>
                  </a:moveTo>
                  <a:cubicBezTo>
                    <a:pt x="1191" y="75"/>
                    <a:pt x="1193" y="77"/>
                    <a:pt x="1191" y="76"/>
                  </a:cubicBezTo>
                  <a:close/>
                  <a:moveTo>
                    <a:pt x="1191" y="51"/>
                  </a:moveTo>
                  <a:cubicBezTo>
                    <a:pt x="1191" y="50"/>
                    <a:pt x="1191" y="50"/>
                    <a:pt x="1191" y="50"/>
                  </a:cubicBezTo>
                  <a:cubicBezTo>
                    <a:pt x="1193" y="50"/>
                    <a:pt x="1193" y="50"/>
                    <a:pt x="1193" y="50"/>
                  </a:cubicBezTo>
                  <a:cubicBezTo>
                    <a:pt x="1194" y="51"/>
                    <a:pt x="1192" y="51"/>
                    <a:pt x="1191" y="51"/>
                  </a:cubicBezTo>
                  <a:close/>
                  <a:moveTo>
                    <a:pt x="1203" y="82"/>
                  </a:moveTo>
                  <a:cubicBezTo>
                    <a:pt x="1203" y="80"/>
                    <a:pt x="1204" y="81"/>
                    <a:pt x="1205" y="80"/>
                  </a:cubicBezTo>
                  <a:cubicBezTo>
                    <a:pt x="1206" y="80"/>
                    <a:pt x="1205" y="82"/>
                    <a:pt x="1203" y="82"/>
                  </a:cubicBezTo>
                  <a:close/>
                  <a:moveTo>
                    <a:pt x="1209" y="54"/>
                  </a:moveTo>
                  <a:cubicBezTo>
                    <a:pt x="1209" y="55"/>
                    <a:pt x="1207" y="57"/>
                    <a:pt x="1206" y="59"/>
                  </a:cubicBezTo>
                  <a:cubicBezTo>
                    <a:pt x="1203" y="59"/>
                    <a:pt x="1201" y="60"/>
                    <a:pt x="1199" y="60"/>
                  </a:cubicBezTo>
                  <a:cubicBezTo>
                    <a:pt x="1199" y="56"/>
                    <a:pt x="1204" y="60"/>
                    <a:pt x="1206" y="57"/>
                  </a:cubicBezTo>
                  <a:cubicBezTo>
                    <a:pt x="1206" y="54"/>
                    <a:pt x="1204" y="55"/>
                    <a:pt x="1202" y="55"/>
                  </a:cubicBezTo>
                  <a:cubicBezTo>
                    <a:pt x="1202" y="52"/>
                    <a:pt x="1206" y="54"/>
                    <a:pt x="1207" y="54"/>
                  </a:cubicBezTo>
                  <a:cubicBezTo>
                    <a:pt x="1208" y="52"/>
                    <a:pt x="1210" y="51"/>
                    <a:pt x="1212" y="50"/>
                  </a:cubicBezTo>
                  <a:cubicBezTo>
                    <a:pt x="1212" y="51"/>
                    <a:pt x="1209" y="54"/>
                    <a:pt x="1213" y="54"/>
                  </a:cubicBezTo>
                  <a:cubicBezTo>
                    <a:pt x="1212" y="56"/>
                    <a:pt x="1211" y="54"/>
                    <a:pt x="1209" y="54"/>
                  </a:cubicBezTo>
                  <a:close/>
                  <a:moveTo>
                    <a:pt x="1215" y="83"/>
                  </a:moveTo>
                  <a:cubicBezTo>
                    <a:pt x="1214" y="83"/>
                    <a:pt x="1214" y="82"/>
                    <a:pt x="1214" y="81"/>
                  </a:cubicBezTo>
                  <a:cubicBezTo>
                    <a:pt x="1215" y="81"/>
                    <a:pt x="1215" y="83"/>
                    <a:pt x="1215" y="83"/>
                  </a:cubicBezTo>
                  <a:close/>
                  <a:moveTo>
                    <a:pt x="1214" y="51"/>
                  </a:moveTo>
                  <a:cubicBezTo>
                    <a:pt x="1214" y="52"/>
                    <a:pt x="1216" y="49"/>
                    <a:pt x="1214" y="51"/>
                  </a:cubicBezTo>
                  <a:close/>
                  <a:moveTo>
                    <a:pt x="1209" y="47"/>
                  </a:moveTo>
                  <a:cubicBezTo>
                    <a:pt x="1208" y="45"/>
                    <a:pt x="1211" y="47"/>
                    <a:pt x="1212" y="45"/>
                  </a:cubicBezTo>
                  <a:cubicBezTo>
                    <a:pt x="1211" y="44"/>
                    <a:pt x="1210" y="42"/>
                    <a:pt x="1211" y="40"/>
                  </a:cubicBezTo>
                  <a:cubicBezTo>
                    <a:pt x="1212" y="42"/>
                    <a:pt x="1213" y="44"/>
                    <a:pt x="1215" y="42"/>
                  </a:cubicBezTo>
                  <a:cubicBezTo>
                    <a:pt x="1217" y="45"/>
                    <a:pt x="1212" y="47"/>
                    <a:pt x="1209" y="47"/>
                  </a:cubicBezTo>
                  <a:close/>
                  <a:moveTo>
                    <a:pt x="1216" y="32"/>
                  </a:moveTo>
                  <a:cubicBezTo>
                    <a:pt x="1217" y="30"/>
                    <a:pt x="1217" y="34"/>
                    <a:pt x="1216" y="32"/>
                  </a:cubicBezTo>
                  <a:close/>
                  <a:moveTo>
                    <a:pt x="1217" y="26"/>
                  </a:moveTo>
                  <a:cubicBezTo>
                    <a:pt x="1217" y="25"/>
                    <a:pt x="1217" y="25"/>
                    <a:pt x="1217" y="25"/>
                  </a:cubicBezTo>
                  <a:cubicBezTo>
                    <a:pt x="1218" y="25"/>
                    <a:pt x="1219" y="25"/>
                    <a:pt x="1219" y="26"/>
                  </a:cubicBezTo>
                  <a:lnTo>
                    <a:pt x="1217" y="26"/>
                  </a:lnTo>
                  <a:close/>
                  <a:moveTo>
                    <a:pt x="1219" y="26"/>
                  </a:moveTo>
                  <a:cubicBezTo>
                    <a:pt x="1219" y="25"/>
                    <a:pt x="1220" y="26"/>
                    <a:pt x="1219" y="26"/>
                  </a:cubicBezTo>
                  <a:close/>
                  <a:moveTo>
                    <a:pt x="1219" y="17"/>
                  </a:moveTo>
                  <a:cubicBezTo>
                    <a:pt x="1220" y="14"/>
                    <a:pt x="1222" y="14"/>
                    <a:pt x="1224" y="16"/>
                  </a:cubicBezTo>
                  <a:cubicBezTo>
                    <a:pt x="1223" y="18"/>
                    <a:pt x="1221" y="16"/>
                    <a:pt x="1219" y="17"/>
                  </a:cubicBezTo>
                  <a:close/>
                  <a:moveTo>
                    <a:pt x="1221" y="83"/>
                  </a:moveTo>
                  <a:cubicBezTo>
                    <a:pt x="1220" y="82"/>
                    <a:pt x="1220" y="81"/>
                    <a:pt x="1220" y="79"/>
                  </a:cubicBezTo>
                  <a:cubicBezTo>
                    <a:pt x="1222" y="80"/>
                    <a:pt x="1222" y="78"/>
                    <a:pt x="1224" y="79"/>
                  </a:cubicBezTo>
                  <a:cubicBezTo>
                    <a:pt x="1223" y="81"/>
                    <a:pt x="1222" y="82"/>
                    <a:pt x="1221" y="83"/>
                  </a:cubicBezTo>
                  <a:close/>
                  <a:moveTo>
                    <a:pt x="1224" y="81"/>
                  </a:moveTo>
                  <a:cubicBezTo>
                    <a:pt x="1224" y="80"/>
                    <a:pt x="1226" y="80"/>
                    <a:pt x="1228" y="79"/>
                  </a:cubicBezTo>
                  <a:cubicBezTo>
                    <a:pt x="1228" y="81"/>
                    <a:pt x="1225" y="82"/>
                    <a:pt x="1224" y="81"/>
                  </a:cubicBezTo>
                  <a:close/>
                  <a:moveTo>
                    <a:pt x="1238" y="83"/>
                  </a:moveTo>
                  <a:cubicBezTo>
                    <a:pt x="1238" y="82"/>
                    <a:pt x="1239" y="82"/>
                    <a:pt x="1240" y="82"/>
                  </a:cubicBezTo>
                  <a:cubicBezTo>
                    <a:pt x="1240" y="83"/>
                    <a:pt x="1239" y="84"/>
                    <a:pt x="1238" y="83"/>
                  </a:cubicBezTo>
                  <a:close/>
                  <a:moveTo>
                    <a:pt x="1252" y="82"/>
                  </a:moveTo>
                  <a:cubicBezTo>
                    <a:pt x="1251" y="84"/>
                    <a:pt x="1249" y="82"/>
                    <a:pt x="1249" y="83"/>
                  </a:cubicBezTo>
                  <a:cubicBezTo>
                    <a:pt x="1247" y="83"/>
                    <a:pt x="1251" y="81"/>
                    <a:pt x="1249" y="81"/>
                  </a:cubicBezTo>
                  <a:cubicBezTo>
                    <a:pt x="1249" y="80"/>
                    <a:pt x="1252" y="81"/>
                    <a:pt x="1252" y="82"/>
                  </a:cubicBezTo>
                  <a:close/>
                  <a:moveTo>
                    <a:pt x="1250" y="77"/>
                  </a:moveTo>
                  <a:cubicBezTo>
                    <a:pt x="1250" y="76"/>
                    <a:pt x="1252" y="76"/>
                    <a:pt x="1252" y="75"/>
                  </a:cubicBezTo>
                  <a:cubicBezTo>
                    <a:pt x="1253" y="75"/>
                    <a:pt x="1253" y="76"/>
                    <a:pt x="1254" y="76"/>
                  </a:cubicBezTo>
                  <a:cubicBezTo>
                    <a:pt x="1254" y="78"/>
                    <a:pt x="1251" y="78"/>
                    <a:pt x="1250" y="77"/>
                  </a:cubicBezTo>
                  <a:close/>
                  <a:moveTo>
                    <a:pt x="1268" y="72"/>
                  </a:moveTo>
                  <a:cubicBezTo>
                    <a:pt x="1270" y="70"/>
                    <a:pt x="1269" y="74"/>
                    <a:pt x="1268" y="72"/>
                  </a:cubicBezTo>
                  <a:close/>
                  <a:moveTo>
                    <a:pt x="1274" y="75"/>
                  </a:moveTo>
                  <a:cubicBezTo>
                    <a:pt x="1274" y="74"/>
                    <a:pt x="1275" y="73"/>
                    <a:pt x="1276" y="73"/>
                  </a:cubicBezTo>
                  <a:cubicBezTo>
                    <a:pt x="1276" y="74"/>
                    <a:pt x="1275" y="75"/>
                    <a:pt x="1274" y="75"/>
                  </a:cubicBezTo>
                  <a:close/>
                  <a:moveTo>
                    <a:pt x="1276" y="84"/>
                  </a:moveTo>
                  <a:cubicBezTo>
                    <a:pt x="1276" y="82"/>
                    <a:pt x="1278" y="85"/>
                    <a:pt x="1276" y="84"/>
                  </a:cubicBezTo>
                  <a:close/>
                  <a:moveTo>
                    <a:pt x="1284" y="48"/>
                  </a:moveTo>
                  <a:cubicBezTo>
                    <a:pt x="1285" y="48"/>
                    <a:pt x="1285" y="50"/>
                    <a:pt x="1283" y="50"/>
                  </a:cubicBezTo>
                  <a:cubicBezTo>
                    <a:pt x="1283" y="49"/>
                    <a:pt x="1284" y="49"/>
                    <a:pt x="1284" y="48"/>
                  </a:cubicBezTo>
                  <a:close/>
                  <a:moveTo>
                    <a:pt x="1281" y="63"/>
                  </a:moveTo>
                  <a:cubicBezTo>
                    <a:pt x="1284" y="63"/>
                    <a:pt x="1284" y="63"/>
                    <a:pt x="1284" y="63"/>
                  </a:cubicBezTo>
                  <a:cubicBezTo>
                    <a:pt x="1284" y="65"/>
                    <a:pt x="1281" y="65"/>
                    <a:pt x="1281" y="63"/>
                  </a:cubicBezTo>
                  <a:close/>
                  <a:moveTo>
                    <a:pt x="1283" y="81"/>
                  </a:moveTo>
                  <a:cubicBezTo>
                    <a:pt x="1282" y="79"/>
                    <a:pt x="1284" y="79"/>
                    <a:pt x="1284" y="79"/>
                  </a:cubicBezTo>
                  <a:cubicBezTo>
                    <a:pt x="1284" y="80"/>
                    <a:pt x="1284" y="81"/>
                    <a:pt x="1283" y="81"/>
                  </a:cubicBezTo>
                  <a:close/>
                  <a:moveTo>
                    <a:pt x="1283" y="61"/>
                  </a:moveTo>
                  <a:cubicBezTo>
                    <a:pt x="1282" y="59"/>
                    <a:pt x="1284" y="60"/>
                    <a:pt x="1284" y="59"/>
                  </a:cubicBezTo>
                  <a:cubicBezTo>
                    <a:pt x="1285" y="59"/>
                    <a:pt x="1284" y="60"/>
                    <a:pt x="1284" y="61"/>
                  </a:cubicBezTo>
                  <a:lnTo>
                    <a:pt x="1283" y="61"/>
                  </a:lnTo>
                  <a:close/>
                  <a:moveTo>
                    <a:pt x="1284" y="57"/>
                  </a:moveTo>
                  <a:cubicBezTo>
                    <a:pt x="1284" y="55"/>
                    <a:pt x="1285" y="54"/>
                    <a:pt x="1287" y="54"/>
                  </a:cubicBezTo>
                  <a:cubicBezTo>
                    <a:pt x="1286" y="55"/>
                    <a:pt x="1286" y="57"/>
                    <a:pt x="1284" y="57"/>
                  </a:cubicBezTo>
                  <a:close/>
                  <a:moveTo>
                    <a:pt x="1287" y="81"/>
                  </a:moveTo>
                  <a:cubicBezTo>
                    <a:pt x="1288" y="82"/>
                    <a:pt x="1288" y="81"/>
                    <a:pt x="1289" y="81"/>
                  </a:cubicBezTo>
                  <a:cubicBezTo>
                    <a:pt x="1290" y="82"/>
                    <a:pt x="1286" y="83"/>
                    <a:pt x="1287" y="81"/>
                  </a:cubicBezTo>
                  <a:close/>
                  <a:moveTo>
                    <a:pt x="1296" y="69"/>
                  </a:moveTo>
                  <a:cubicBezTo>
                    <a:pt x="1296" y="69"/>
                    <a:pt x="1294" y="69"/>
                    <a:pt x="1294" y="69"/>
                  </a:cubicBezTo>
                  <a:cubicBezTo>
                    <a:pt x="1294" y="68"/>
                    <a:pt x="1297" y="68"/>
                    <a:pt x="1296" y="69"/>
                  </a:cubicBezTo>
                  <a:close/>
                  <a:moveTo>
                    <a:pt x="1296" y="73"/>
                  </a:moveTo>
                  <a:cubicBezTo>
                    <a:pt x="1294" y="73"/>
                    <a:pt x="1294" y="72"/>
                    <a:pt x="1294" y="71"/>
                  </a:cubicBezTo>
                  <a:cubicBezTo>
                    <a:pt x="1295" y="71"/>
                    <a:pt x="1296" y="72"/>
                    <a:pt x="1296" y="73"/>
                  </a:cubicBezTo>
                  <a:close/>
                  <a:moveTo>
                    <a:pt x="1294" y="82"/>
                  </a:moveTo>
                  <a:cubicBezTo>
                    <a:pt x="1295" y="80"/>
                    <a:pt x="1297" y="80"/>
                    <a:pt x="1299" y="79"/>
                  </a:cubicBezTo>
                  <a:cubicBezTo>
                    <a:pt x="1299" y="82"/>
                    <a:pt x="1296" y="82"/>
                    <a:pt x="1294" y="82"/>
                  </a:cubicBezTo>
                  <a:close/>
                  <a:moveTo>
                    <a:pt x="1301" y="71"/>
                  </a:moveTo>
                  <a:cubicBezTo>
                    <a:pt x="1300" y="71"/>
                    <a:pt x="1300" y="71"/>
                    <a:pt x="1300" y="71"/>
                  </a:cubicBezTo>
                  <a:cubicBezTo>
                    <a:pt x="1300" y="69"/>
                    <a:pt x="1300" y="69"/>
                    <a:pt x="1300" y="69"/>
                  </a:cubicBezTo>
                  <a:cubicBezTo>
                    <a:pt x="1301" y="69"/>
                    <a:pt x="1301" y="69"/>
                    <a:pt x="1301" y="69"/>
                  </a:cubicBezTo>
                  <a:lnTo>
                    <a:pt x="1301" y="71"/>
                  </a:lnTo>
                  <a:close/>
                  <a:moveTo>
                    <a:pt x="1307" y="81"/>
                  </a:moveTo>
                  <a:cubicBezTo>
                    <a:pt x="1307" y="79"/>
                    <a:pt x="1309" y="80"/>
                    <a:pt x="1311" y="79"/>
                  </a:cubicBezTo>
                  <a:cubicBezTo>
                    <a:pt x="1311" y="81"/>
                    <a:pt x="1307" y="82"/>
                    <a:pt x="1307" y="81"/>
                  </a:cubicBezTo>
                  <a:close/>
                  <a:moveTo>
                    <a:pt x="1313" y="84"/>
                  </a:moveTo>
                  <a:cubicBezTo>
                    <a:pt x="1314" y="82"/>
                    <a:pt x="1317" y="85"/>
                    <a:pt x="1313" y="84"/>
                  </a:cubicBezTo>
                  <a:close/>
                  <a:moveTo>
                    <a:pt x="1366" y="68"/>
                  </a:moveTo>
                  <a:cubicBezTo>
                    <a:pt x="1369" y="69"/>
                    <a:pt x="1366" y="72"/>
                    <a:pt x="1366" y="68"/>
                  </a:cubicBezTo>
                  <a:close/>
                  <a:moveTo>
                    <a:pt x="1366" y="25"/>
                  </a:moveTo>
                  <a:cubicBezTo>
                    <a:pt x="1367" y="23"/>
                    <a:pt x="1370" y="26"/>
                    <a:pt x="1366" y="25"/>
                  </a:cubicBezTo>
                  <a:close/>
                  <a:moveTo>
                    <a:pt x="1369" y="37"/>
                  </a:moveTo>
                  <a:cubicBezTo>
                    <a:pt x="1369" y="35"/>
                    <a:pt x="1370" y="36"/>
                    <a:pt x="1371" y="36"/>
                  </a:cubicBezTo>
                  <a:cubicBezTo>
                    <a:pt x="1370" y="36"/>
                    <a:pt x="1370" y="37"/>
                    <a:pt x="1369" y="37"/>
                  </a:cubicBezTo>
                  <a:close/>
                  <a:moveTo>
                    <a:pt x="1387" y="10"/>
                  </a:moveTo>
                  <a:cubicBezTo>
                    <a:pt x="1387" y="12"/>
                    <a:pt x="1387" y="13"/>
                    <a:pt x="1385" y="13"/>
                  </a:cubicBezTo>
                  <a:cubicBezTo>
                    <a:pt x="1385" y="11"/>
                    <a:pt x="1385" y="10"/>
                    <a:pt x="1387" y="10"/>
                  </a:cubicBezTo>
                  <a:close/>
                  <a:moveTo>
                    <a:pt x="1385" y="8"/>
                  </a:moveTo>
                  <a:cubicBezTo>
                    <a:pt x="1388" y="8"/>
                    <a:pt x="1384" y="11"/>
                    <a:pt x="1385" y="8"/>
                  </a:cubicBezTo>
                  <a:close/>
                  <a:moveTo>
                    <a:pt x="1383" y="10"/>
                  </a:moveTo>
                  <a:cubicBezTo>
                    <a:pt x="1383" y="10"/>
                    <a:pt x="1383" y="10"/>
                    <a:pt x="1383" y="10"/>
                  </a:cubicBezTo>
                  <a:cubicBezTo>
                    <a:pt x="1383" y="10"/>
                    <a:pt x="1383" y="10"/>
                    <a:pt x="1383" y="10"/>
                  </a:cubicBezTo>
                  <a:close/>
                  <a:moveTo>
                    <a:pt x="1382" y="6"/>
                  </a:moveTo>
                  <a:cubicBezTo>
                    <a:pt x="1381" y="7"/>
                    <a:pt x="1381" y="10"/>
                    <a:pt x="1379" y="10"/>
                  </a:cubicBezTo>
                  <a:cubicBezTo>
                    <a:pt x="1379" y="7"/>
                    <a:pt x="1380" y="6"/>
                    <a:pt x="1382" y="6"/>
                  </a:cubicBezTo>
                  <a:close/>
                  <a:moveTo>
                    <a:pt x="1376" y="11"/>
                  </a:moveTo>
                  <a:cubicBezTo>
                    <a:pt x="1377" y="11"/>
                    <a:pt x="1377" y="11"/>
                    <a:pt x="1377" y="11"/>
                  </a:cubicBezTo>
                  <a:cubicBezTo>
                    <a:pt x="1377" y="12"/>
                    <a:pt x="1377" y="12"/>
                    <a:pt x="1377" y="12"/>
                  </a:cubicBezTo>
                  <a:cubicBezTo>
                    <a:pt x="1376" y="12"/>
                    <a:pt x="1376" y="12"/>
                    <a:pt x="1376" y="12"/>
                  </a:cubicBezTo>
                  <a:lnTo>
                    <a:pt x="1376" y="11"/>
                  </a:lnTo>
                  <a:close/>
                  <a:moveTo>
                    <a:pt x="1373" y="13"/>
                  </a:moveTo>
                  <a:cubicBezTo>
                    <a:pt x="1374" y="13"/>
                    <a:pt x="1374" y="14"/>
                    <a:pt x="1374" y="16"/>
                  </a:cubicBezTo>
                  <a:cubicBezTo>
                    <a:pt x="1372" y="16"/>
                    <a:pt x="1373" y="14"/>
                    <a:pt x="1373" y="13"/>
                  </a:cubicBezTo>
                  <a:close/>
                  <a:moveTo>
                    <a:pt x="1373" y="27"/>
                  </a:moveTo>
                  <a:cubicBezTo>
                    <a:pt x="1373" y="29"/>
                    <a:pt x="1370" y="30"/>
                    <a:pt x="1372" y="32"/>
                  </a:cubicBezTo>
                  <a:cubicBezTo>
                    <a:pt x="1371" y="32"/>
                    <a:pt x="1370" y="34"/>
                    <a:pt x="1368" y="33"/>
                  </a:cubicBezTo>
                  <a:cubicBezTo>
                    <a:pt x="1370" y="31"/>
                    <a:pt x="1370" y="28"/>
                    <a:pt x="1373" y="27"/>
                  </a:cubicBezTo>
                  <a:close/>
                  <a:moveTo>
                    <a:pt x="1366" y="11"/>
                  </a:moveTo>
                  <a:cubicBezTo>
                    <a:pt x="1367" y="11"/>
                    <a:pt x="1368" y="12"/>
                    <a:pt x="1368" y="12"/>
                  </a:cubicBezTo>
                  <a:cubicBezTo>
                    <a:pt x="1369" y="13"/>
                    <a:pt x="1366" y="12"/>
                    <a:pt x="1366" y="11"/>
                  </a:cubicBezTo>
                  <a:close/>
                  <a:moveTo>
                    <a:pt x="1362" y="21"/>
                  </a:moveTo>
                  <a:cubicBezTo>
                    <a:pt x="1362" y="19"/>
                    <a:pt x="1365" y="21"/>
                    <a:pt x="1362" y="21"/>
                  </a:cubicBezTo>
                  <a:close/>
                  <a:moveTo>
                    <a:pt x="1361" y="28"/>
                  </a:moveTo>
                  <a:cubicBezTo>
                    <a:pt x="1362" y="26"/>
                    <a:pt x="1363" y="30"/>
                    <a:pt x="1361" y="28"/>
                  </a:cubicBezTo>
                  <a:close/>
                  <a:moveTo>
                    <a:pt x="1360" y="36"/>
                  </a:moveTo>
                  <a:cubicBezTo>
                    <a:pt x="1359" y="36"/>
                    <a:pt x="1358" y="36"/>
                    <a:pt x="1358" y="36"/>
                  </a:cubicBezTo>
                  <a:cubicBezTo>
                    <a:pt x="1358" y="34"/>
                    <a:pt x="1360" y="34"/>
                    <a:pt x="1360" y="36"/>
                  </a:cubicBezTo>
                  <a:close/>
                  <a:moveTo>
                    <a:pt x="1356" y="31"/>
                  </a:moveTo>
                  <a:cubicBezTo>
                    <a:pt x="1357" y="31"/>
                    <a:pt x="1356" y="31"/>
                    <a:pt x="1356" y="31"/>
                  </a:cubicBezTo>
                  <a:close/>
                  <a:moveTo>
                    <a:pt x="1347" y="51"/>
                  </a:moveTo>
                  <a:cubicBezTo>
                    <a:pt x="1347" y="50"/>
                    <a:pt x="1347" y="51"/>
                    <a:pt x="1347" y="51"/>
                  </a:cubicBezTo>
                  <a:close/>
                  <a:moveTo>
                    <a:pt x="1332" y="57"/>
                  </a:moveTo>
                  <a:cubicBezTo>
                    <a:pt x="1332" y="56"/>
                    <a:pt x="1333" y="55"/>
                    <a:pt x="1334" y="55"/>
                  </a:cubicBezTo>
                  <a:cubicBezTo>
                    <a:pt x="1334" y="57"/>
                    <a:pt x="1333" y="57"/>
                    <a:pt x="1332" y="57"/>
                  </a:cubicBezTo>
                  <a:close/>
                  <a:moveTo>
                    <a:pt x="1337" y="76"/>
                  </a:moveTo>
                  <a:cubicBezTo>
                    <a:pt x="1337" y="75"/>
                    <a:pt x="1339" y="77"/>
                    <a:pt x="1337" y="76"/>
                  </a:cubicBezTo>
                  <a:close/>
                  <a:moveTo>
                    <a:pt x="1337" y="51"/>
                  </a:moveTo>
                  <a:cubicBezTo>
                    <a:pt x="1337" y="50"/>
                    <a:pt x="1337" y="50"/>
                    <a:pt x="1337" y="50"/>
                  </a:cubicBezTo>
                  <a:cubicBezTo>
                    <a:pt x="1339" y="50"/>
                    <a:pt x="1339" y="50"/>
                    <a:pt x="1339" y="50"/>
                  </a:cubicBezTo>
                  <a:cubicBezTo>
                    <a:pt x="1340" y="51"/>
                    <a:pt x="1338" y="51"/>
                    <a:pt x="1337" y="51"/>
                  </a:cubicBezTo>
                  <a:close/>
                  <a:moveTo>
                    <a:pt x="1349" y="82"/>
                  </a:moveTo>
                  <a:cubicBezTo>
                    <a:pt x="1349" y="80"/>
                    <a:pt x="1350" y="81"/>
                    <a:pt x="1350" y="80"/>
                  </a:cubicBezTo>
                  <a:cubicBezTo>
                    <a:pt x="1351" y="80"/>
                    <a:pt x="1350" y="82"/>
                    <a:pt x="1349" y="82"/>
                  </a:cubicBezTo>
                  <a:close/>
                  <a:moveTo>
                    <a:pt x="1355" y="54"/>
                  </a:moveTo>
                  <a:cubicBezTo>
                    <a:pt x="1355" y="55"/>
                    <a:pt x="1352" y="57"/>
                    <a:pt x="1352" y="59"/>
                  </a:cubicBezTo>
                  <a:cubicBezTo>
                    <a:pt x="1349" y="59"/>
                    <a:pt x="1347" y="60"/>
                    <a:pt x="1344" y="60"/>
                  </a:cubicBezTo>
                  <a:cubicBezTo>
                    <a:pt x="1345" y="56"/>
                    <a:pt x="1350" y="60"/>
                    <a:pt x="1352" y="57"/>
                  </a:cubicBezTo>
                  <a:cubicBezTo>
                    <a:pt x="1352" y="54"/>
                    <a:pt x="1350" y="55"/>
                    <a:pt x="1348" y="55"/>
                  </a:cubicBezTo>
                  <a:cubicBezTo>
                    <a:pt x="1348" y="52"/>
                    <a:pt x="1352" y="54"/>
                    <a:pt x="1353" y="54"/>
                  </a:cubicBezTo>
                  <a:cubicBezTo>
                    <a:pt x="1354" y="52"/>
                    <a:pt x="1356" y="51"/>
                    <a:pt x="1358" y="50"/>
                  </a:cubicBezTo>
                  <a:cubicBezTo>
                    <a:pt x="1358" y="51"/>
                    <a:pt x="1355" y="54"/>
                    <a:pt x="1359" y="54"/>
                  </a:cubicBezTo>
                  <a:cubicBezTo>
                    <a:pt x="1358" y="56"/>
                    <a:pt x="1357" y="54"/>
                    <a:pt x="1355" y="54"/>
                  </a:cubicBezTo>
                  <a:close/>
                  <a:moveTo>
                    <a:pt x="1361" y="83"/>
                  </a:moveTo>
                  <a:cubicBezTo>
                    <a:pt x="1360" y="83"/>
                    <a:pt x="1360" y="82"/>
                    <a:pt x="1360" y="81"/>
                  </a:cubicBezTo>
                  <a:cubicBezTo>
                    <a:pt x="1361" y="81"/>
                    <a:pt x="1361" y="83"/>
                    <a:pt x="1361" y="83"/>
                  </a:cubicBezTo>
                  <a:close/>
                  <a:moveTo>
                    <a:pt x="1360" y="51"/>
                  </a:moveTo>
                  <a:cubicBezTo>
                    <a:pt x="1359" y="52"/>
                    <a:pt x="1361" y="49"/>
                    <a:pt x="1360" y="51"/>
                  </a:cubicBezTo>
                  <a:close/>
                  <a:moveTo>
                    <a:pt x="1355" y="47"/>
                  </a:moveTo>
                  <a:cubicBezTo>
                    <a:pt x="1354" y="45"/>
                    <a:pt x="1357" y="47"/>
                    <a:pt x="1358" y="45"/>
                  </a:cubicBezTo>
                  <a:cubicBezTo>
                    <a:pt x="1357" y="44"/>
                    <a:pt x="1356" y="42"/>
                    <a:pt x="1357" y="40"/>
                  </a:cubicBezTo>
                  <a:cubicBezTo>
                    <a:pt x="1358" y="42"/>
                    <a:pt x="1359" y="44"/>
                    <a:pt x="1361" y="42"/>
                  </a:cubicBezTo>
                  <a:cubicBezTo>
                    <a:pt x="1362" y="45"/>
                    <a:pt x="1358" y="47"/>
                    <a:pt x="1355" y="47"/>
                  </a:cubicBezTo>
                  <a:close/>
                  <a:moveTo>
                    <a:pt x="1362" y="32"/>
                  </a:moveTo>
                  <a:cubicBezTo>
                    <a:pt x="1363" y="30"/>
                    <a:pt x="1363" y="34"/>
                    <a:pt x="1362" y="32"/>
                  </a:cubicBezTo>
                  <a:close/>
                  <a:moveTo>
                    <a:pt x="1363" y="26"/>
                  </a:moveTo>
                  <a:cubicBezTo>
                    <a:pt x="1363" y="25"/>
                    <a:pt x="1363" y="25"/>
                    <a:pt x="1363" y="25"/>
                  </a:cubicBezTo>
                  <a:cubicBezTo>
                    <a:pt x="1364" y="25"/>
                    <a:pt x="1365" y="25"/>
                    <a:pt x="1365" y="26"/>
                  </a:cubicBezTo>
                  <a:lnTo>
                    <a:pt x="1363" y="26"/>
                  </a:lnTo>
                  <a:close/>
                  <a:moveTo>
                    <a:pt x="1365" y="26"/>
                  </a:moveTo>
                  <a:cubicBezTo>
                    <a:pt x="1365" y="25"/>
                    <a:pt x="1366" y="26"/>
                    <a:pt x="1365" y="26"/>
                  </a:cubicBezTo>
                  <a:close/>
                  <a:moveTo>
                    <a:pt x="1365" y="17"/>
                  </a:moveTo>
                  <a:cubicBezTo>
                    <a:pt x="1366" y="14"/>
                    <a:pt x="1368" y="14"/>
                    <a:pt x="1369" y="16"/>
                  </a:cubicBezTo>
                  <a:cubicBezTo>
                    <a:pt x="1368" y="18"/>
                    <a:pt x="1367" y="16"/>
                    <a:pt x="1365" y="17"/>
                  </a:cubicBezTo>
                  <a:close/>
                  <a:moveTo>
                    <a:pt x="1366" y="83"/>
                  </a:moveTo>
                  <a:cubicBezTo>
                    <a:pt x="1366" y="82"/>
                    <a:pt x="1366" y="81"/>
                    <a:pt x="1366" y="79"/>
                  </a:cubicBezTo>
                  <a:cubicBezTo>
                    <a:pt x="1368" y="80"/>
                    <a:pt x="1368" y="78"/>
                    <a:pt x="1369" y="79"/>
                  </a:cubicBezTo>
                  <a:cubicBezTo>
                    <a:pt x="1369" y="81"/>
                    <a:pt x="1368" y="82"/>
                    <a:pt x="1366" y="83"/>
                  </a:cubicBezTo>
                  <a:close/>
                  <a:moveTo>
                    <a:pt x="1369" y="81"/>
                  </a:moveTo>
                  <a:cubicBezTo>
                    <a:pt x="1370" y="80"/>
                    <a:pt x="1372" y="80"/>
                    <a:pt x="1374" y="79"/>
                  </a:cubicBezTo>
                  <a:cubicBezTo>
                    <a:pt x="1374" y="81"/>
                    <a:pt x="1371" y="82"/>
                    <a:pt x="1369" y="81"/>
                  </a:cubicBezTo>
                  <a:close/>
                  <a:moveTo>
                    <a:pt x="1384" y="83"/>
                  </a:moveTo>
                  <a:cubicBezTo>
                    <a:pt x="1384" y="82"/>
                    <a:pt x="1385" y="82"/>
                    <a:pt x="1386" y="82"/>
                  </a:cubicBezTo>
                  <a:cubicBezTo>
                    <a:pt x="1386" y="83"/>
                    <a:pt x="1385" y="84"/>
                    <a:pt x="1384" y="83"/>
                  </a:cubicBezTo>
                  <a:close/>
                  <a:moveTo>
                    <a:pt x="1397" y="82"/>
                  </a:moveTo>
                  <a:cubicBezTo>
                    <a:pt x="1397" y="84"/>
                    <a:pt x="1395" y="82"/>
                    <a:pt x="1395" y="83"/>
                  </a:cubicBezTo>
                  <a:cubicBezTo>
                    <a:pt x="1393" y="83"/>
                    <a:pt x="1397" y="81"/>
                    <a:pt x="1395" y="81"/>
                  </a:cubicBezTo>
                  <a:cubicBezTo>
                    <a:pt x="1395" y="80"/>
                    <a:pt x="1398" y="81"/>
                    <a:pt x="1397" y="82"/>
                  </a:cubicBezTo>
                  <a:close/>
                  <a:moveTo>
                    <a:pt x="1396" y="77"/>
                  </a:moveTo>
                  <a:cubicBezTo>
                    <a:pt x="1396" y="76"/>
                    <a:pt x="1398" y="76"/>
                    <a:pt x="1398" y="75"/>
                  </a:cubicBezTo>
                  <a:cubicBezTo>
                    <a:pt x="1399" y="75"/>
                    <a:pt x="1399" y="76"/>
                    <a:pt x="1400" y="76"/>
                  </a:cubicBezTo>
                  <a:cubicBezTo>
                    <a:pt x="1400" y="78"/>
                    <a:pt x="1397" y="78"/>
                    <a:pt x="1396" y="77"/>
                  </a:cubicBezTo>
                  <a:close/>
                  <a:moveTo>
                    <a:pt x="1414" y="72"/>
                  </a:moveTo>
                  <a:cubicBezTo>
                    <a:pt x="1416" y="70"/>
                    <a:pt x="1415" y="74"/>
                    <a:pt x="1414" y="72"/>
                  </a:cubicBezTo>
                  <a:close/>
                  <a:moveTo>
                    <a:pt x="1420" y="75"/>
                  </a:moveTo>
                  <a:cubicBezTo>
                    <a:pt x="1420" y="74"/>
                    <a:pt x="1420" y="73"/>
                    <a:pt x="1422" y="73"/>
                  </a:cubicBezTo>
                  <a:cubicBezTo>
                    <a:pt x="1422" y="74"/>
                    <a:pt x="1421" y="75"/>
                    <a:pt x="1420" y="75"/>
                  </a:cubicBezTo>
                  <a:close/>
                  <a:moveTo>
                    <a:pt x="1421" y="84"/>
                  </a:moveTo>
                  <a:cubicBezTo>
                    <a:pt x="1421" y="82"/>
                    <a:pt x="1424" y="85"/>
                    <a:pt x="1421" y="84"/>
                  </a:cubicBezTo>
                  <a:close/>
                  <a:moveTo>
                    <a:pt x="1430" y="48"/>
                  </a:moveTo>
                  <a:cubicBezTo>
                    <a:pt x="1431" y="48"/>
                    <a:pt x="1431" y="50"/>
                    <a:pt x="1429" y="50"/>
                  </a:cubicBezTo>
                  <a:cubicBezTo>
                    <a:pt x="1429" y="49"/>
                    <a:pt x="1430" y="49"/>
                    <a:pt x="1430" y="48"/>
                  </a:cubicBezTo>
                  <a:close/>
                  <a:moveTo>
                    <a:pt x="1427" y="63"/>
                  </a:moveTo>
                  <a:cubicBezTo>
                    <a:pt x="1430" y="63"/>
                    <a:pt x="1430" y="63"/>
                    <a:pt x="1430" y="63"/>
                  </a:cubicBezTo>
                  <a:cubicBezTo>
                    <a:pt x="1430" y="65"/>
                    <a:pt x="1427" y="65"/>
                    <a:pt x="1427" y="63"/>
                  </a:cubicBezTo>
                  <a:close/>
                  <a:moveTo>
                    <a:pt x="1429" y="81"/>
                  </a:moveTo>
                  <a:cubicBezTo>
                    <a:pt x="1428" y="79"/>
                    <a:pt x="1429" y="79"/>
                    <a:pt x="1430" y="79"/>
                  </a:cubicBezTo>
                  <a:cubicBezTo>
                    <a:pt x="1430" y="80"/>
                    <a:pt x="1430" y="81"/>
                    <a:pt x="1429" y="81"/>
                  </a:cubicBezTo>
                  <a:close/>
                  <a:moveTo>
                    <a:pt x="1429" y="61"/>
                  </a:moveTo>
                  <a:cubicBezTo>
                    <a:pt x="1428" y="59"/>
                    <a:pt x="1430" y="60"/>
                    <a:pt x="1430" y="59"/>
                  </a:cubicBezTo>
                  <a:cubicBezTo>
                    <a:pt x="1430" y="59"/>
                    <a:pt x="1430" y="60"/>
                    <a:pt x="1430" y="61"/>
                  </a:cubicBezTo>
                  <a:lnTo>
                    <a:pt x="1429" y="61"/>
                  </a:lnTo>
                  <a:close/>
                  <a:moveTo>
                    <a:pt x="1430" y="57"/>
                  </a:moveTo>
                  <a:cubicBezTo>
                    <a:pt x="1430" y="55"/>
                    <a:pt x="1431" y="54"/>
                    <a:pt x="1433" y="54"/>
                  </a:cubicBezTo>
                  <a:cubicBezTo>
                    <a:pt x="1432" y="55"/>
                    <a:pt x="1431" y="57"/>
                    <a:pt x="1430" y="57"/>
                  </a:cubicBezTo>
                  <a:close/>
                  <a:moveTo>
                    <a:pt x="1433" y="81"/>
                  </a:moveTo>
                  <a:cubicBezTo>
                    <a:pt x="1434" y="82"/>
                    <a:pt x="1433" y="81"/>
                    <a:pt x="1435" y="81"/>
                  </a:cubicBezTo>
                  <a:cubicBezTo>
                    <a:pt x="1435" y="82"/>
                    <a:pt x="1432" y="83"/>
                    <a:pt x="1433" y="81"/>
                  </a:cubicBezTo>
                  <a:close/>
                  <a:moveTo>
                    <a:pt x="1442" y="69"/>
                  </a:moveTo>
                  <a:cubicBezTo>
                    <a:pt x="1442" y="69"/>
                    <a:pt x="1440" y="69"/>
                    <a:pt x="1440" y="69"/>
                  </a:cubicBezTo>
                  <a:cubicBezTo>
                    <a:pt x="1440" y="68"/>
                    <a:pt x="1443" y="68"/>
                    <a:pt x="1442" y="69"/>
                  </a:cubicBezTo>
                  <a:close/>
                  <a:moveTo>
                    <a:pt x="1442" y="73"/>
                  </a:moveTo>
                  <a:cubicBezTo>
                    <a:pt x="1440" y="73"/>
                    <a:pt x="1440" y="72"/>
                    <a:pt x="1440" y="71"/>
                  </a:cubicBezTo>
                  <a:cubicBezTo>
                    <a:pt x="1441" y="71"/>
                    <a:pt x="1442" y="72"/>
                    <a:pt x="1442" y="73"/>
                  </a:cubicBezTo>
                  <a:close/>
                  <a:moveTo>
                    <a:pt x="1440" y="82"/>
                  </a:moveTo>
                  <a:cubicBezTo>
                    <a:pt x="1441" y="80"/>
                    <a:pt x="1443" y="80"/>
                    <a:pt x="1445" y="79"/>
                  </a:cubicBezTo>
                  <a:cubicBezTo>
                    <a:pt x="1445" y="82"/>
                    <a:pt x="1442" y="82"/>
                    <a:pt x="1440" y="82"/>
                  </a:cubicBezTo>
                  <a:close/>
                  <a:moveTo>
                    <a:pt x="1447" y="71"/>
                  </a:moveTo>
                  <a:cubicBezTo>
                    <a:pt x="1446" y="71"/>
                    <a:pt x="1446" y="71"/>
                    <a:pt x="1446" y="71"/>
                  </a:cubicBezTo>
                  <a:cubicBezTo>
                    <a:pt x="1446" y="69"/>
                    <a:pt x="1446" y="69"/>
                    <a:pt x="1446" y="69"/>
                  </a:cubicBezTo>
                  <a:cubicBezTo>
                    <a:pt x="1447" y="69"/>
                    <a:pt x="1447" y="69"/>
                    <a:pt x="1447" y="69"/>
                  </a:cubicBezTo>
                  <a:lnTo>
                    <a:pt x="1447" y="71"/>
                  </a:lnTo>
                  <a:close/>
                  <a:moveTo>
                    <a:pt x="1452" y="81"/>
                  </a:moveTo>
                  <a:cubicBezTo>
                    <a:pt x="1453" y="79"/>
                    <a:pt x="1455" y="80"/>
                    <a:pt x="1457" y="79"/>
                  </a:cubicBezTo>
                  <a:cubicBezTo>
                    <a:pt x="1456" y="81"/>
                    <a:pt x="1453" y="82"/>
                    <a:pt x="1452" y="81"/>
                  </a:cubicBezTo>
                  <a:close/>
                  <a:moveTo>
                    <a:pt x="1459" y="84"/>
                  </a:moveTo>
                  <a:cubicBezTo>
                    <a:pt x="1460" y="82"/>
                    <a:pt x="1462" y="85"/>
                    <a:pt x="1459" y="84"/>
                  </a:cubicBezTo>
                  <a:close/>
                  <a:moveTo>
                    <a:pt x="1512" y="68"/>
                  </a:moveTo>
                  <a:cubicBezTo>
                    <a:pt x="1515" y="69"/>
                    <a:pt x="1512" y="72"/>
                    <a:pt x="1512" y="68"/>
                  </a:cubicBezTo>
                  <a:close/>
                  <a:moveTo>
                    <a:pt x="1512" y="25"/>
                  </a:moveTo>
                  <a:cubicBezTo>
                    <a:pt x="1513" y="23"/>
                    <a:pt x="1515" y="26"/>
                    <a:pt x="1512" y="25"/>
                  </a:cubicBezTo>
                  <a:close/>
                  <a:moveTo>
                    <a:pt x="1515" y="37"/>
                  </a:moveTo>
                  <a:cubicBezTo>
                    <a:pt x="1514" y="35"/>
                    <a:pt x="1516" y="36"/>
                    <a:pt x="1516" y="36"/>
                  </a:cubicBezTo>
                  <a:cubicBezTo>
                    <a:pt x="1516" y="36"/>
                    <a:pt x="1516" y="37"/>
                    <a:pt x="1515" y="37"/>
                  </a:cubicBezTo>
                  <a:close/>
                  <a:moveTo>
                    <a:pt x="1533" y="10"/>
                  </a:moveTo>
                  <a:cubicBezTo>
                    <a:pt x="1533" y="12"/>
                    <a:pt x="1533" y="13"/>
                    <a:pt x="1531" y="13"/>
                  </a:cubicBezTo>
                  <a:cubicBezTo>
                    <a:pt x="1531" y="11"/>
                    <a:pt x="1531" y="10"/>
                    <a:pt x="1533" y="10"/>
                  </a:cubicBezTo>
                  <a:close/>
                  <a:moveTo>
                    <a:pt x="1531" y="8"/>
                  </a:moveTo>
                  <a:cubicBezTo>
                    <a:pt x="1533" y="8"/>
                    <a:pt x="1530" y="11"/>
                    <a:pt x="1531" y="8"/>
                  </a:cubicBezTo>
                  <a:close/>
                  <a:moveTo>
                    <a:pt x="1529" y="10"/>
                  </a:moveTo>
                  <a:cubicBezTo>
                    <a:pt x="1529" y="10"/>
                    <a:pt x="1529" y="10"/>
                    <a:pt x="1529" y="10"/>
                  </a:cubicBezTo>
                  <a:cubicBezTo>
                    <a:pt x="1529" y="10"/>
                    <a:pt x="1529" y="10"/>
                    <a:pt x="1529" y="10"/>
                  </a:cubicBezTo>
                  <a:close/>
                  <a:moveTo>
                    <a:pt x="1528" y="6"/>
                  </a:moveTo>
                  <a:cubicBezTo>
                    <a:pt x="1526" y="7"/>
                    <a:pt x="1527" y="10"/>
                    <a:pt x="1525" y="10"/>
                  </a:cubicBezTo>
                  <a:cubicBezTo>
                    <a:pt x="1525" y="7"/>
                    <a:pt x="1525" y="6"/>
                    <a:pt x="1528" y="6"/>
                  </a:cubicBezTo>
                  <a:close/>
                  <a:moveTo>
                    <a:pt x="1522" y="11"/>
                  </a:moveTo>
                  <a:cubicBezTo>
                    <a:pt x="1523" y="11"/>
                    <a:pt x="1523" y="11"/>
                    <a:pt x="1523" y="11"/>
                  </a:cubicBezTo>
                  <a:cubicBezTo>
                    <a:pt x="1523" y="12"/>
                    <a:pt x="1523" y="12"/>
                    <a:pt x="1523" y="12"/>
                  </a:cubicBezTo>
                  <a:cubicBezTo>
                    <a:pt x="1522" y="12"/>
                    <a:pt x="1522" y="12"/>
                    <a:pt x="1522" y="12"/>
                  </a:cubicBezTo>
                  <a:lnTo>
                    <a:pt x="1522" y="11"/>
                  </a:lnTo>
                  <a:close/>
                  <a:moveTo>
                    <a:pt x="1519" y="13"/>
                  </a:moveTo>
                  <a:cubicBezTo>
                    <a:pt x="1520" y="13"/>
                    <a:pt x="1520" y="14"/>
                    <a:pt x="1520" y="16"/>
                  </a:cubicBezTo>
                  <a:cubicBezTo>
                    <a:pt x="1518" y="16"/>
                    <a:pt x="1519" y="14"/>
                    <a:pt x="1519" y="13"/>
                  </a:cubicBezTo>
                  <a:close/>
                  <a:moveTo>
                    <a:pt x="1519" y="27"/>
                  </a:moveTo>
                  <a:cubicBezTo>
                    <a:pt x="1519" y="29"/>
                    <a:pt x="1516" y="30"/>
                    <a:pt x="1518" y="32"/>
                  </a:cubicBezTo>
                  <a:cubicBezTo>
                    <a:pt x="1516" y="32"/>
                    <a:pt x="1515" y="34"/>
                    <a:pt x="1514" y="33"/>
                  </a:cubicBezTo>
                  <a:cubicBezTo>
                    <a:pt x="1516" y="31"/>
                    <a:pt x="1516" y="28"/>
                    <a:pt x="1519" y="27"/>
                  </a:cubicBezTo>
                  <a:close/>
                  <a:moveTo>
                    <a:pt x="1512" y="11"/>
                  </a:moveTo>
                  <a:cubicBezTo>
                    <a:pt x="1513" y="11"/>
                    <a:pt x="1513" y="12"/>
                    <a:pt x="1514" y="12"/>
                  </a:cubicBezTo>
                  <a:cubicBezTo>
                    <a:pt x="1514" y="13"/>
                    <a:pt x="1511" y="12"/>
                    <a:pt x="1512" y="11"/>
                  </a:cubicBezTo>
                  <a:close/>
                  <a:moveTo>
                    <a:pt x="1508" y="21"/>
                  </a:moveTo>
                  <a:cubicBezTo>
                    <a:pt x="1508" y="19"/>
                    <a:pt x="1511" y="21"/>
                    <a:pt x="1508" y="21"/>
                  </a:cubicBezTo>
                  <a:close/>
                  <a:moveTo>
                    <a:pt x="1507" y="28"/>
                  </a:moveTo>
                  <a:cubicBezTo>
                    <a:pt x="1508" y="26"/>
                    <a:pt x="1509" y="30"/>
                    <a:pt x="1507" y="28"/>
                  </a:cubicBezTo>
                  <a:close/>
                  <a:moveTo>
                    <a:pt x="1506" y="36"/>
                  </a:moveTo>
                  <a:cubicBezTo>
                    <a:pt x="1505" y="36"/>
                    <a:pt x="1504" y="36"/>
                    <a:pt x="1503" y="36"/>
                  </a:cubicBezTo>
                  <a:cubicBezTo>
                    <a:pt x="1503" y="34"/>
                    <a:pt x="1506" y="34"/>
                    <a:pt x="1506" y="36"/>
                  </a:cubicBezTo>
                  <a:close/>
                  <a:moveTo>
                    <a:pt x="1502" y="31"/>
                  </a:moveTo>
                  <a:cubicBezTo>
                    <a:pt x="1503" y="31"/>
                    <a:pt x="1502" y="31"/>
                    <a:pt x="1502" y="31"/>
                  </a:cubicBezTo>
                  <a:close/>
                  <a:moveTo>
                    <a:pt x="1493" y="51"/>
                  </a:moveTo>
                  <a:cubicBezTo>
                    <a:pt x="1492" y="50"/>
                    <a:pt x="1493" y="51"/>
                    <a:pt x="1493" y="51"/>
                  </a:cubicBezTo>
                  <a:close/>
                  <a:moveTo>
                    <a:pt x="1478" y="57"/>
                  </a:moveTo>
                  <a:cubicBezTo>
                    <a:pt x="1478" y="56"/>
                    <a:pt x="1478" y="55"/>
                    <a:pt x="1480" y="55"/>
                  </a:cubicBezTo>
                  <a:cubicBezTo>
                    <a:pt x="1480" y="57"/>
                    <a:pt x="1479" y="57"/>
                    <a:pt x="1478" y="57"/>
                  </a:cubicBezTo>
                  <a:close/>
                  <a:moveTo>
                    <a:pt x="1483" y="76"/>
                  </a:moveTo>
                  <a:cubicBezTo>
                    <a:pt x="1483" y="75"/>
                    <a:pt x="1485" y="77"/>
                    <a:pt x="1483" y="76"/>
                  </a:cubicBezTo>
                  <a:close/>
                  <a:moveTo>
                    <a:pt x="1483" y="51"/>
                  </a:moveTo>
                  <a:cubicBezTo>
                    <a:pt x="1483" y="50"/>
                    <a:pt x="1483" y="50"/>
                    <a:pt x="1483" y="50"/>
                  </a:cubicBezTo>
                  <a:cubicBezTo>
                    <a:pt x="1485" y="50"/>
                    <a:pt x="1485" y="50"/>
                    <a:pt x="1485" y="50"/>
                  </a:cubicBezTo>
                  <a:cubicBezTo>
                    <a:pt x="1485" y="51"/>
                    <a:pt x="1484" y="51"/>
                    <a:pt x="1483" y="51"/>
                  </a:cubicBezTo>
                  <a:close/>
                  <a:moveTo>
                    <a:pt x="1495" y="82"/>
                  </a:moveTo>
                  <a:cubicBezTo>
                    <a:pt x="1495" y="80"/>
                    <a:pt x="1496" y="81"/>
                    <a:pt x="1496" y="80"/>
                  </a:cubicBezTo>
                  <a:cubicBezTo>
                    <a:pt x="1497" y="80"/>
                    <a:pt x="1496" y="82"/>
                    <a:pt x="1495" y="82"/>
                  </a:cubicBezTo>
                  <a:close/>
                  <a:moveTo>
                    <a:pt x="1501" y="54"/>
                  </a:moveTo>
                  <a:cubicBezTo>
                    <a:pt x="1501" y="55"/>
                    <a:pt x="1498" y="57"/>
                    <a:pt x="1497" y="59"/>
                  </a:cubicBezTo>
                  <a:cubicBezTo>
                    <a:pt x="1495" y="59"/>
                    <a:pt x="1492" y="60"/>
                    <a:pt x="1490" y="60"/>
                  </a:cubicBezTo>
                  <a:cubicBezTo>
                    <a:pt x="1491" y="56"/>
                    <a:pt x="1496" y="60"/>
                    <a:pt x="1497" y="57"/>
                  </a:cubicBezTo>
                  <a:cubicBezTo>
                    <a:pt x="1497" y="54"/>
                    <a:pt x="1496" y="55"/>
                    <a:pt x="1494" y="55"/>
                  </a:cubicBezTo>
                  <a:cubicBezTo>
                    <a:pt x="1494" y="52"/>
                    <a:pt x="1498" y="54"/>
                    <a:pt x="1499" y="54"/>
                  </a:cubicBezTo>
                  <a:cubicBezTo>
                    <a:pt x="1500" y="52"/>
                    <a:pt x="1502" y="51"/>
                    <a:pt x="1504" y="50"/>
                  </a:cubicBezTo>
                  <a:cubicBezTo>
                    <a:pt x="1504" y="51"/>
                    <a:pt x="1501" y="54"/>
                    <a:pt x="1505" y="54"/>
                  </a:cubicBezTo>
                  <a:cubicBezTo>
                    <a:pt x="1504" y="56"/>
                    <a:pt x="1503" y="54"/>
                    <a:pt x="1501" y="54"/>
                  </a:cubicBezTo>
                  <a:close/>
                  <a:moveTo>
                    <a:pt x="1506" y="83"/>
                  </a:moveTo>
                  <a:cubicBezTo>
                    <a:pt x="1506" y="83"/>
                    <a:pt x="1506" y="82"/>
                    <a:pt x="1506" y="81"/>
                  </a:cubicBezTo>
                  <a:cubicBezTo>
                    <a:pt x="1507" y="81"/>
                    <a:pt x="1507" y="83"/>
                    <a:pt x="1506" y="83"/>
                  </a:cubicBezTo>
                  <a:close/>
                  <a:moveTo>
                    <a:pt x="1506" y="51"/>
                  </a:moveTo>
                  <a:cubicBezTo>
                    <a:pt x="1505" y="52"/>
                    <a:pt x="1507" y="49"/>
                    <a:pt x="1506" y="51"/>
                  </a:cubicBezTo>
                  <a:close/>
                  <a:moveTo>
                    <a:pt x="1500" y="47"/>
                  </a:moveTo>
                  <a:cubicBezTo>
                    <a:pt x="1500" y="45"/>
                    <a:pt x="1503" y="47"/>
                    <a:pt x="1503" y="45"/>
                  </a:cubicBezTo>
                  <a:cubicBezTo>
                    <a:pt x="1503" y="44"/>
                    <a:pt x="1502" y="42"/>
                    <a:pt x="1503" y="40"/>
                  </a:cubicBezTo>
                  <a:cubicBezTo>
                    <a:pt x="1504" y="42"/>
                    <a:pt x="1505" y="44"/>
                    <a:pt x="1507" y="42"/>
                  </a:cubicBezTo>
                  <a:cubicBezTo>
                    <a:pt x="1508" y="45"/>
                    <a:pt x="1504" y="47"/>
                    <a:pt x="1500" y="47"/>
                  </a:cubicBezTo>
                  <a:close/>
                  <a:moveTo>
                    <a:pt x="1508" y="32"/>
                  </a:moveTo>
                  <a:cubicBezTo>
                    <a:pt x="1509" y="30"/>
                    <a:pt x="1508" y="34"/>
                    <a:pt x="1508" y="32"/>
                  </a:cubicBezTo>
                  <a:close/>
                  <a:moveTo>
                    <a:pt x="1509" y="26"/>
                  </a:moveTo>
                  <a:cubicBezTo>
                    <a:pt x="1509" y="25"/>
                    <a:pt x="1509" y="25"/>
                    <a:pt x="1509" y="25"/>
                  </a:cubicBezTo>
                  <a:cubicBezTo>
                    <a:pt x="1510" y="25"/>
                    <a:pt x="1511" y="25"/>
                    <a:pt x="1511" y="26"/>
                  </a:cubicBezTo>
                  <a:lnTo>
                    <a:pt x="1509" y="26"/>
                  </a:lnTo>
                  <a:close/>
                  <a:moveTo>
                    <a:pt x="1511" y="26"/>
                  </a:moveTo>
                  <a:cubicBezTo>
                    <a:pt x="1511" y="25"/>
                    <a:pt x="1512" y="26"/>
                    <a:pt x="1511" y="26"/>
                  </a:cubicBezTo>
                  <a:close/>
                  <a:moveTo>
                    <a:pt x="1511" y="17"/>
                  </a:moveTo>
                  <a:cubicBezTo>
                    <a:pt x="1511" y="14"/>
                    <a:pt x="1514" y="14"/>
                    <a:pt x="1515" y="16"/>
                  </a:cubicBezTo>
                  <a:cubicBezTo>
                    <a:pt x="1514" y="18"/>
                    <a:pt x="1513" y="16"/>
                    <a:pt x="1511" y="17"/>
                  </a:cubicBezTo>
                  <a:close/>
                  <a:moveTo>
                    <a:pt x="1512" y="83"/>
                  </a:moveTo>
                  <a:cubicBezTo>
                    <a:pt x="1512" y="82"/>
                    <a:pt x="1512" y="81"/>
                    <a:pt x="1512" y="79"/>
                  </a:cubicBezTo>
                  <a:cubicBezTo>
                    <a:pt x="1514" y="80"/>
                    <a:pt x="1514" y="78"/>
                    <a:pt x="1515" y="79"/>
                  </a:cubicBezTo>
                  <a:cubicBezTo>
                    <a:pt x="1515" y="81"/>
                    <a:pt x="1514" y="82"/>
                    <a:pt x="1512" y="83"/>
                  </a:cubicBezTo>
                  <a:close/>
                  <a:moveTo>
                    <a:pt x="1515" y="81"/>
                  </a:moveTo>
                  <a:cubicBezTo>
                    <a:pt x="1516" y="80"/>
                    <a:pt x="1518" y="80"/>
                    <a:pt x="1519" y="79"/>
                  </a:cubicBezTo>
                  <a:cubicBezTo>
                    <a:pt x="1520" y="81"/>
                    <a:pt x="1517" y="82"/>
                    <a:pt x="1515" y="81"/>
                  </a:cubicBezTo>
                  <a:close/>
                  <a:moveTo>
                    <a:pt x="1530" y="83"/>
                  </a:moveTo>
                  <a:cubicBezTo>
                    <a:pt x="1530" y="82"/>
                    <a:pt x="1531" y="82"/>
                    <a:pt x="1532" y="82"/>
                  </a:cubicBezTo>
                  <a:cubicBezTo>
                    <a:pt x="1532" y="83"/>
                    <a:pt x="1531" y="84"/>
                    <a:pt x="1530" y="83"/>
                  </a:cubicBezTo>
                  <a:close/>
                  <a:moveTo>
                    <a:pt x="1543" y="82"/>
                  </a:moveTo>
                  <a:cubicBezTo>
                    <a:pt x="1543" y="84"/>
                    <a:pt x="1541" y="82"/>
                    <a:pt x="1541" y="83"/>
                  </a:cubicBezTo>
                  <a:cubicBezTo>
                    <a:pt x="1539" y="83"/>
                    <a:pt x="1542" y="81"/>
                    <a:pt x="1540" y="81"/>
                  </a:cubicBezTo>
                  <a:cubicBezTo>
                    <a:pt x="1541" y="80"/>
                    <a:pt x="1544" y="81"/>
                    <a:pt x="1543" y="82"/>
                  </a:cubicBezTo>
                  <a:close/>
                  <a:moveTo>
                    <a:pt x="1542" y="77"/>
                  </a:moveTo>
                  <a:cubicBezTo>
                    <a:pt x="1542" y="76"/>
                    <a:pt x="1544" y="76"/>
                    <a:pt x="1544" y="75"/>
                  </a:cubicBezTo>
                  <a:cubicBezTo>
                    <a:pt x="1545" y="75"/>
                    <a:pt x="1545" y="76"/>
                    <a:pt x="1546" y="76"/>
                  </a:cubicBezTo>
                  <a:cubicBezTo>
                    <a:pt x="1546" y="78"/>
                    <a:pt x="1543" y="78"/>
                    <a:pt x="1542" y="77"/>
                  </a:cubicBezTo>
                  <a:close/>
                  <a:moveTo>
                    <a:pt x="1560" y="72"/>
                  </a:moveTo>
                  <a:cubicBezTo>
                    <a:pt x="1562" y="70"/>
                    <a:pt x="1561" y="74"/>
                    <a:pt x="1560" y="72"/>
                  </a:cubicBezTo>
                  <a:close/>
                  <a:moveTo>
                    <a:pt x="1565" y="75"/>
                  </a:moveTo>
                  <a:cubicBezTo>
                    <a:pt x="1565" y="74"/>
                    <a:pt x="1566" y="73"/>
                    <a:pt x="1568" y="73"/>
                  </a:cubicBezTo>
                  <a:cubicBezTo>
                    <a:pt x="1568" y="74"/>
                    <a:pt x="1567" y="75"/>
                    <a:pt x="1565" y="75"/>
                  </a:cubicBezTo>
                  <a:close/>
                  <a:moveTo>
                    <a:pt x="1567" y="84"/>
                  </a:moveTo>
                  <a:cubicBezTo>
                    <a:pt x="1567" y="82"/>
                    <a:pt x="1570" y="85"/>
                    <a:pt x="1567" y="84"/>
                  </a:cubicBezTo>
                  <a:close/>
                  <a:moveTo>
                    <a:pt x="1576" y="48"/>
                  </a:moveTo>
                  <a:cubicBezTo>
                    <a:pt x="1577" y="48"/>
                    <a:pt x="1576" y="50"/>
                    <a:pt x="1575" y="50"/>
                  </a:cubicBezTo>
                  <a:cubicBezTo>
                    <a:pt x="1575" y="49"/>
                    <a:pt x="1576" y="49"/>
                    <a:pt x="1576" y="48"/>
                  </a:cubicBezTo>
                  <a:close/>
                  <a:moveTo>
                    <a:pt x="1573" y="63"/>
                  </a:moveTo>
                  <a:cubicBezTo>
                    <a:pt x="1576" y="63"/>
                    <a:pt x="1576" y="63"/>
                    <a:pt x="1576" y="63"/>
                  </a:cubicBezTo>
                  <a:cubicBezTo>
                    <a:pt x="1576" y="65"/>
                    <a:pt x="1573" y="65"/>
                    <a:pt x="1573" y="63"/>
                  </a:cubicBezTo>
                  <a:close/>
                  <a:moveTo>
                    <a:pt x="1574" y="81"/>
                  </a:moveTo>
                  <a:cubicBezTo>
                    <a:pt x="1574" y="79"/>
                    <a:pt x="1575" y="79"/>
                    <a:pt x="1576" y="79"/>
                  </a:cubicBezTo>
                  <a:cubicBezTo>
                    <a:pt x="1576" y="80"/>
                    <a:pt x="1575" y="81"/>
                    <a:pt x="1574" y="81"/>
                  </a:cubicBezTo>
                  <a:close/>
                  <a:moveTo>
                    <a:pt x="1574" y="61"/>
                  </a:moveTo>
                  <a:cubicBezTo>
                    <a:pt x="1574" y="59"/>
                    <a:pt x="1575" y="60"/>
                    <a:pt x="1576" y="59"/>
                  </a:cubicBezTo>
                  <a:cubicBezTo>
                    <a:pt x="1576" y="59"/>
                    <a:pt x="1576" y="60"/>
                    <a:pt x="1576" y="61"/>
                  </a:cubicBezTo>
                  <a:lnTo>
                    <a:pt x="1574" y="61"/>
                  </a:lnTo>
                  <a:close/>
                  <a:moveTo>
                    <a:pt x="1576" y="57"/>
                  </a:moveTo>
                  <a:cubicBezTo>
                    <a:pt x="1576" y="55"/>
                    <a:pt x="1577" y="54"/>
                    <a:pt x="1579" y="54"/>
                  </a:cubicBezTo>
                  <a:cubicBezTo>
                    <a:pt x="1578" y="55"/>
                    <a:pt x="1577" y="57"/>
                    <a:pt x="1576" y="57"/>
                  </a:cubicBezTo>
                  <a:close/>
                  <a:moveTo>
                    <a:pt x="1579" y="81"/>
                  </a:moveTo>
                  <a:cubicBezTo>
                    <a:pt x="1580" y="82"/>
                    <a:pt x="1579" y="81"/>
                    <a:pt x="1581" y="81"/>
                  </a:cubicBezTo>
                  <a:cubicBezTo>
                    <a:pt x="1581" y="82"/>
                    <a:pt x="1578" y="83"/>
                    <a:pt x="1579" y="81"/>
                  </a:cubicBezTo>
                  <a:close/>
                  <a:moveTo>
                    <a:pt x="1587" y="69"/>
                  </a:moveTo>
                  <a:cubicBezTo>
                    <a:pt x="1588" y="69"/>
                    <a:pt x="1586" y="69"/>
                    <a:pt x="1586" y="69"/>
                  </a:cubicBezTo>
                  <a:cubicBezTo>
                    <a:pt x="1586" y="68"/>
                    <a:pt x="1589" y="68"/>
                    <a:pt x="1587" y="69"/>
                  </a:cubicBezTo>
                  <a:close/>
                  <a:moveTo>
                    <a:pt x="1587" y="73"/>
                  </a:moveTo>
                  <a:cubicBezTo>
                    <a:pt x="1586" y="73"/>
                    <a:pt x="1586" y="72"/>
                    <a:pt x="1586" y="71"/>
                  </a:cubicBezTo>
                  <a:cubicBezTo>
                    <a:pt x="1587" y="71"/>
                    <a:pt x="1588" y="72"/>
                    <a:pt x="1587" y="73"/>
                  </a:cubicBezTo>
                  <a:close/>
                  <a:moveTo>
                    <a:pt x="1586" y="82"/>
                  </a:moveTo>
                  <a:cubicBezTo>
                    <a:pt x="1587" y="80"/>
                    <a:pt x="1589" y="80"/>
                    <a:pt x="1590" y="79"/>
                  </a:cubicBezTo>
                  <a:cubicBezTo>
                    <a:pt x="1591" y="82"/>
                    <a:pt x="1588" y="82"/>
                    <a:pt x="1586" y="82"/>
                  </a:cubicBezTo>
                  <a:close/>
                  <a:moveTo>
                    <a:pt x="1593" y="71"/>
                  </a:moveTo>
                  <a:cubicBezTo>
                    <a:pt x="1592" y="71"/>
                    <a:pt x="1592" y="71"/>
                    <a:pt x="1592" y="71"/>
                  </a:cubicBezTo>
                  <a:cubicBezTo>
                    <a:pt x="1592" y="69"/>
                    <a:pt x="1592" y="69"/>
                    <a:pt x="1592" y="69"/>
                  </a:cubicBezTo>
                  <a:cubicBezTo>
                    <a:pt x="1593" y="69"/>
                    <a:pt x="1593" y="69"/>
                    <a:pt x="1593" y="69"/>
                  </a:cubicBezTo>
                  <a:lnTo>
                    <a:pt x="1593" y="71"/>
                  </a:lnTo>
                  <a:close/>
                  <a:moveTo>
                    <a:pt x="1598" y="81"/>
                  </a:moveTo>
                  <a:cubicBezTo>
                    <a:pt x="1599" y="79"/>
                    <a:pt x="1601" y="80"/>
                    <a:pt x="1602" y="79"/>
                  </a:cubicBezTo>
                  <a:cubicBezTo>
                    <a:pt x="1602" y="81"/>
                    <a:pt x="1599" y="82"/>
                    <a:pt x="1598" y="81"/>
                  </a:cubicBezTo>
                  <a:close/>
                  <a:moveTo>
                    <a:pt x="1605" y="84"/>
                  </a:moveTo>
                  <a:cubicBezTo>
                    <a:pt x="1606" y="82"/>
                    <a:pt x="1608" y="85"/>
                    <a:pt x="1605" y="84"/>
                  </a:cubicBezTo>
                  <a:close/>
                  <a:moveTo>
                    <a:pt x="1658" y="68"/>
                  </a:moveTo>
                  <a:cubicBezTo>
                    <a:pt x="1661" y="69"/>
                    <a:pt x="1658" y="72"/>
                    <a:pt x="1658" y="68"/>
                  </a:cubicBezTo>
                  <a:close/>
                  <a:moveTo>
                    <a:pt x="1658" y="25"/>
                  </a:moveTo>
                  <a:cubicBezTo>
                    <a:pt x="1659" y="23"/>
                    <a:pt x="1661" y="26"/>
                    <a:pt x="1658" y="25"/>
                  </a:cubicBezTo>
                  <a:close/>
                  <a:moveTo>
                    <a:pt x="1661" y="37"/>
                  </a:moveTo>
                  <a:cubicBezTo>
                    <a:pt x="1660" y="35"/>
                    <a:pt x="1661" y="36"/>
                    <a:pt x="1662" y="36"/>
                  </a:cubicBezTo>
                  <a:cubicBezTo>
                    <a:pt x="1662" y="36"/>
                    <a:pt x="1662" y="37"/>
                    <a:pt x="1661" y="37"/>
                  </a:cubicBezTo>
                  <a:close/>
                  <a:moveTo>
                    <a:pt x="1679" y="10"/>
                  </a:moveTo>
                  <a:cubicBezTo>
                    <a:pt x="1679" y="12"/>
                    <a:pt x="1679" y="13"/>
                    <a:pt x="1677" y="13"/>
                  </a:cubicBezTo>
                  <a:cubicBezTo>
                    <a:pt x="1676" y="11"/>
                    <a:pt x="1677" y="10"/>
                    <a:pt x="1679" y="10"/>
                  </a:cubicBezTo>
                  <a:close/>
                  <a:moveTo>
                    <a:pt x="1677" y="8"/>
                  </a:moveTo>
                  <a:cubicBezTo>
                    <a:pt x="1679" y="8"/>
                    <a:pt x="1676" y="11"/>
                    <a:pt x="1677" y="8"/>
                  </a:cubicBezTo>
                  <a:close/>
                  <a:moveTo>
                    <a:pt x="1675" y="10"/>
                  </a:moveTo>
                  <a:cubicBezTo>
                    <a:pt x="1675" y="10"/>
                    <a:pt x="1675" y="10"/>
                    <a:pt x="1675" y="10"/>
                  </a:cubicBezTo>
                  <a:cubicBezTo>
                    <a:pt x="1675" y="10"/>
                    <a:pt x="1675" y="10"/>
                    <a:pt x="1675" y="10"/>
                  </a:cubicBezTo>
                  <a:close/>
                  <a:moveTo>
                    <a:pt x="1674" y="6"/>
                  </a:moveTo>
                  <a:cubicBezTo>
                    <a:pt x="1672" y="7"/>
                    <a:pt x="1673" y="10"/>
                    <a:pt x="1671" y="10"/>
                  </a:cubicBezTo>
                  <a:cubicBezTo>
                    <a:pt x="1670" y="7"/>
                    <a:pt x="1671" y="6"/>
                    <a:pt x="1674" y="6"/>
                  </a:cubicBezTo>
                  <a:close/>
                  <a:moveTo>
                    <a:pt x="1668" y="11"/>
                  </a:moveTo>
                  <a:cubicBezTo>
                    <a:pt x="1669" y="11"/>
                    <a:pt x="1669" y="11"/>
                    <a:pt x="1669" y="11"/>
                  </a:cubicBezTo>
                  <a:cubicBezTo>
                    <a:pt x="1669" y="12"/>
                    <a:pt x="1669" y="12"/>
                    <a:pt x="1669" y="12"/>
                  </a:cubicBezTo>
                  <a:cubicBezTo>
                    <a:pt x="1668" y="12"/>
                    <a:pt x="1668" y="12"/>
                    <a:pt x="1668" y="12"/>
                  </a:cubicBezTo>
                  <a:lnTo>
                    <a:pt x="1668" y="11"/>
                  </a:lnTo>
                  <a:close/>
                  <a:moveTo>
                    <a:pt x="1665" y="13"/>
                  </a:moveTo>
                  <a:cubicBezTo>
                    <a:pt x="1666" y="13"/>
                    <a:pt x="1666" y="14"/>
                    <a:pt x="1666" y="16"/>
                  </a:cubicBezTo>
                  <a:cubicBezTo>
                    <a:pt x="1664" y="16"/>
                    <a:pt x="1665" y="14"/>
                    <a:pt x="1665" y="13"/>
                  </a:cubicBezTo>
                  <a:close/>
                  <a:moveTo>
                    <a:pt x="1665" y="27"/>
                  </a:moveTo>
                  <a:cubicBezTo>
                    <a:pt x="1664" y="29"/>
                    <a:pt x="1662" y="30"/>
                    <a:pt x="1664" y="32"/>
                  </a:cubicBezTo>
                  <a:cubicBezTo>
                    <a:pt x="1662" y="32"/>
                    <a:pt x="1661" y="34"/>
                    <a:pt x="1660" y="33"/>
                  </a:cubicBezTo>
                  <a:cubicBezTo>
                    <a:pt x="1662" y="31"/>
                    <a:pt x="1662" y="28"/>
                    <a:pt x="1665" y="27"/>
                  </a:cubicBezTo>
                  <a:close/>
                  <a:moveTo>
                    <a:pt x="1658" y="11"/>
                  </a:moveTo>
                  <a:cubicBezTo>
                    <a:pt x="1659" y="11"/>
                    <a:pt x="1659" y="12"/>
                    <a:pt x="1660" y="12"/>
                  </a:cubicBezTo>
                  <a:cubicBezTo>
                    <a:pt x="1660" y="13"/>
                    <a:pt x="1657" y="12"/>
                    <a:pt x="1658" y="11"/>
                  </a:cubicBezTo>
                  <a:close/>
                  <a:moveTo>
                    <a:pt x="1654" y="21"/>
                  </a:moveTo>
                  <a:cubicBezTo>
                    <a:pt x="1654" y="19"/>
                    <a:pt x="1656" y="21"/>
                    <a:pt x="1654" y="21"/>
                  </a:cubicBezTo>
                  <a:close/>
                  <a:moveTo>
                    <a:pt x="1653" y="28"/>
                  </a:moveTo>
                  <a:cubicBezTo>
                    <a:pt x="1654" y="26"/>
                    <a:pt x="1655" y="30"/>
                    <a:pt x="1653" y="28"/>
                  </a:cubicBezTo>
                  <a:close/>
                  <a:moveTo>
                    <a:pt x="1652" y="36"/>
                  </a:moveTo>
                  <a:cubicBezTo>
                    <a:pt x="1650" y="36"/>
                    <a:pt x="1650" y="36"/>
                    <a:pt x="1649" y="36"/>
                  </a:cubicBezTo>
                  <a:cubicBezTo>
                    <a:pt x="1649" y="34"/>
                    <a:pt x="1652" y="34"/>
                    <a:pt x="1652" y="36"/>
                  </a:cubicBezTo>
                  <a:close/>
                  <a:moveTo>
                    <a:pt x="1648" y="31"/>
                  </a:moveTo>
                  <a:cubicBezTo>
                    <a:pt x="1648" y="31"/>
                    <a:pt x="1648" y="31"/>
                    <a:pt x="1648" y="31"/>
                  </a:cubicBezTo>
                  <a:close/>
                  <a:moveTo>
                    <a:pt x="1638" y="51"/>
                  </a:moveTo>
                  <a:cubicBezTo>
                    <a:pt x="1638" y="50"/>
                    <a:pt x="1639" y="51"/>
                    <a:pt x="1638" y="51"/>
                  </a:cubicBezTo>
                  <a:close/>
                  <a:moveTo>
                    <a:pt x="1624" y="57"/>
                  </a:moveTo>
                  <a:cubicBezTo>
                    <a:pt x="1624" y="56"/>
                    <a:pt x="1624" y="55"/>
                    <a:pt x="1625" y="55"/>
                  </a:cubicBezTo>
                  <a:cubicBezTo>
                    <a:pt x="1626" y="57"/>
                    <a:pt x="1625" y="57"/>
                    <a:pt x="1624" y="57"/>
                  </a:cubicBezTo>
                  <a:close/>
                  <a:moveTo>
                    <a:pt x="1628" y="76"/>
                  </a:moveTo>
                  <a:cubicBezTo>
                    <a:pt x="1628" y="75"/>
                    <a:pt x="1631" y="77"/>
                    <a:pt x="1628" y="76"/>
                  </a:cubicBezTo>
                  <a:close/>
                  <a:moveTo>
                    <a:pt x="1628" y="51"/>
                  </a:moveTo>
                  <a:cubicBezTo>
                    <a:pt x="1628" y="50"/>
                    <a:pt x="1628" y="50"/>
                    <a:pt x="1628" y="50"/>
                  </a:cubicBezTo>
                  <a:cubicBezTo>
                    <a:pt x="1631" y="50"/>
                    <a:pt x="1631" y="50"/>
                    <a:pt x="1631" y="50"/>
                  </a:cubicBezTo>
                  <a:cubicBezTo>
                    <a:pt x="1631" y="51"/>
                    <a:pt x="1629" y="51"/>
                    <a:pt x="1628" y="51"/>
                  </a:cubicBezTo>
                  <a:close/>
                  <a:moveTo>
                    <a:pt x="1641" y="82"/>
                  </a:moveTo>
                  <a:cubicBezTo>
                    <a:pt x="1641" y="80"/>
                    <a:pt x="1642" y="81"/>
                    <a:pt x="1642" y="80"/>
                  </a:cubicBezTo>
                  <a:cubicBezTo>
                    <a:pt x="1643" y="80"/>
                    <a:pt x="1642" y="82"/>
                    <a:pt x="1641" y="82"/>
                  </a:cubicBezTo>
                  <a:close/>
                  <a:moveTo>
                    <a:pt x="1647" y="54"/>
                  </a:moveTo>
                  <a:cubicBezTo>
                    <a:pt x="1647" y="55"/>
                    <a:pt x="1644" y="57"/>
                    <a:pt x="1643" y="59"/>
                  </a:cubicBezTo>
                  <a:cubicBezTo>
                    <a:pt x="1640" y="59"/>
                    <a:pt x="1638" y="60"/>
                    <a:pt x="1636" y="60"/>
                  </a:cubicBezTo>
                  <a:cubicBezTo>
                    <a:pt x="1637" y="56"/>
                    <a:pt x="1642" y="60"/>
                    <a:pt x="1643" y="57"/>
                  </a:cubicBezTo>
                  <a:cubicBezTo>
                    <a:pt x="1643" y="54"/>
                    <a:pt x="1642" y="55"/>
                    <a:pt x="1640" y="55"/>
                  </a:cubicBezTo>
                  <a:cubicBezTo>
                    <a:pt x="1640" y="52"/>
                    <a:pt x="1643" y="54"/>
                    <a:pt x="1644" y="54"/>
                  </a:cubicBezTo>
                  <a:cubicBezTo>
                    <a:pt x="1646" y="52"/>
                    <a:pt x="1647" y="51"/>
                    <a:pt x="1650" y="50"/>
                  </a:cubicBezTo>
                  <a:cubicBezTo>
                    <a:pt x="1650" y="51"/>
                    <a:pt x="1647" y="54"/>
                    <a:pt x="1650" y="54"/>
                  </a:cubicBezTo>
                  <a:cubicBezTo>
                    <a:pt x="1650" y="56"/>
                    <a:pt x="1649" y="54"/>
                    <a:pt x="1647" y="54"/>
                  </a:cubicBezTo>
                  <a:close/>
                  <a:moveTo>
                    <a:pt x="1652" y="83"/>
                  </a:moveTo>
                  <a:cubicBezTo>
                    <a:pt x="1651" y="83"/>
                    <a:pt x="1652" y="82"/>
                    <a:pt x="1652" y="81"/>
                  </a:cubicBezTo>
                  <a:cubicBezTo>
                    <a:pt x="1653" y="81"/>
                    <a:pt x="1653" y="83"/>
                    <a:pt x="1652" y="83"/>
                  </a:cubicBezTo>
                  <a:close/>
                  <a:moveTo>
                    <a:pt x="1652" y="51"/>
                  </a:moveTo>
                  <a:cubicBezTo>
                    <a:pt x="1651" y="52"/>
                    <a:pt x="1653" y="49"/>
                    <a:pt x="1652" y="51"/>
                  </a:cubicBezTo>
                  <a:close/>
                  <a:moveTo>
                    <a:pt x="1646" y="47"/>
                  </a:moveTo>
                  <a:cubicBezTo>
                    <a:pt x="1646" y="45"/>
                    <a:pt x="1649" y="47"/>
                    <a:pt x="1649" y="45"/>
                  </a:cubicBezTo>
                  <a:cubicBezTo>
                    <a:pt x="1649" y="44"/>
                    <a:pt x="1647" y="42"/>
                    <a:pt x="1649" y="40"/>
                  </a:cubicBezTo>
                  <a:cubicBezTo>
                    <a:pt x="1650" y="42"/>
                    <a:pt x="1651" y="44"/>
                    <a:pt x="1653" y="42"/>
                  </a:cubicBezTo>
                  <a:cubicBezTo>
                    <a:pt x="1654" y="45"/>
                    <a:pt x="1650" y="47"/>
                    <a:pt x="1646" y="47"/>
                  </a:cubicBezTo>
                  <a:close/>
                  <a:moveTo>
                    <a:pt x="1653" y="32"/>
                  </a:moveTo>
                  <a:cubicBezTo>
                    <a:pt x="1655" y="30"/>
                    <a:pt x="1654" y="34"/>
                    <a:pt x="1653" y="32"/>
                  </a:cubicBezTo>
                  <a:close/>
                  <a:moveTo>
                    <a:pt x="1655" y="26"/>
                  </a:moveTo>
                  <a:cubicBezTo>
                    <a:pt x="1655" y="25"/>
                    <a:pt x="1655" y="25"/>
                    <a:pt x="1655" y="25"/>
                  </a:cubicBezTo>
                  <a:cubicBezTo>
                    <a:pt x="1656" y="25"/>
                    <a:pt x="1656" y="25"/>
                    <a:pt x="1656" y="26"/>
                  </a:cubicBezTo>
                  <a:lnTo>
                    <a:pt x="1655" y="26"/>
                  </a:lnTo>
                  <a:close/>
                  <a:moveTo>
                    <a:pt x="1657" y="26"/>
                  </a:moveTo>
                  <a:cubicBezTo>
                    <a:pt x="1657" y="25"/>
                    <a:pt x="1657" y="26"/>
                    <a:pt x="1657" y="26"/>
                  </a:cubicBezTo>
                  <a:close/>
                  <a:moveTo>
                    <a:pt x="1656" y="17"/>
                  </a:moveTo>
                  <a:cubicBezTo>
                    <a:pt x="1657" y="14"/>
                    <a:pt x="1659" y="14"/>
                    <a:pt x="1661" y="16"/>
                  </a:cubicBezTo>
                  <a:cubicBezTo>
                    <a:pt x="1660" y="18"/>
                    <a:pt x="1659" y="16"/>
                    <a:pt x="1656" y="17"/>
                  </a:cubicBezTo>
                  <a:close/>
                  <a:moveTo>
                    <a:pt x="1658" y="83"/>
                  </a:moveTo>
                  <a:cubicBezTo>
                    <a:pt x="1657" y="82"/>
                    <a:pt x="1657" y="81"/>
                    <a:pt x="1658" y="79"/>
                  </a:cubicBezTo>
                  <a:cubicBezTo>
                    <a:pt x="1659" y="80"/>
                    <a:pt x="1660" y="78"/>
                    <a:pt x="1661" y="79"/>
                  </a:cubicBezTo>
                  <a:cubicBezTo>
                    <a:pt x="1661" y="81"/>
                    <a:pt x="1660" y="82"/>
                    <a:pt x="1658" y="83"/>
                  </a:cubicBezTo>
                  <a:close/>
                  <a:moveTo>
                    <a:pt x="1661" y="81"/>
                  </a:moveTo>
                  <a:cubicBezTo>
                    <a:pt x="1662" y="80"/>
                    <a:pt x="1664" y="80"/>
                    <a:pt x="1665" y="79"/>
                  </a:cubicBezTo>
                  <a:cubicBezTo>
                    <a:pt x="1665" y="81"/>
                    <a:pt x="1662" y="82"/>
                    <a:pt x="1661" y="81"/>
                  </a:cubicBezTo>
                  <a:close/>
                  <a:moveTo>
                    <a:pt x="1675" y="83"/>
                  </a:moveTo>
                  <a:cubicBezTo>
                    <a:pt x="1676" y="82"/>
                    <a:pt x="1676" y="82"/>
                    <a:pt x="1678" y="82"/>
                  </a:cubicBezTo>
                  <a:cubicBezTo>
                    <a:pt x="1678" y="83"/>
                    <a:pt x="1677" y="84"/>
                    <a:pt x="1675" y="83"/>
                  </a:cubicBezTo>
                  <a:close/>
                  <a:moveTo>
                    <a:pt x="1689" y="82"/>
                  </a:moveTo>
                  <a:cubicBezTo>
                    <a:pt x="1688" y="84"/>
                    <a:pt x="1687" y="82"/>
                    <a:pt x="1687" y="83"/>
                  </a:cubicBezTo>
                  <a:cubicBezTo>
                    <a:pt x="1685" y="83"/>
                    <a:pt x="1688" y="81"/>
                    <a:pt x="1686" y="81"/>
                  </a:cubicBezTo>
                  <a:cubicBezTo>
                    <a:pt x="1687" y="80"/>
                    <a:pt x="1690" y="81"/>
                    <a:pt x="1689" y="82"/>
                  </a:cubicBezTo>
                  <a:close/>
                  <a:moveTo>
                    <a:pt x="1688" y="77"/>
                  </a:moveTo>
                  <a:cubicBezTo>
                    <a:pt x="1688" y="76"/>
                    <a:pt x="1690" y="76"/>
                    <a:pt x="1690" y="75"/>
                  </a:cubicBezTo>
                  <a:cubicBezTo>
                    <a:pt x="1691" y="75"/>
                    <a:pt x="1691" y="76"/>
                    <a:pt x="1692" y="76"/>
                  </a:cubicBezTo>
                  <a:cubicBezTo>
                    <a:pt x="1692" y="78"/>
                    <a:pt x="1689" y="78"/>
                    <a:pt x="1688" y="77"/>
                  </a:cubicBezTo>
                  <a:close/>
                  <a:moveTo>
                    <a:pt x="1706" y="72"/>
                  </a:moveTo>
                  <a:cubicBezTo>
                    <a:pt x="1707" y="70"/>
                    <a:pt x="1707" y="74"/>
                    <a:pt x="1706" y="72"/>
                  </a:cubicBezTo>
                  <a:close/>
                  <a:moveTo>
                    <a:pt x="1711" y="75"/>
                  </a:moveTo>
                  <a:cubicBezTo>
                    <a:pt x="1711" y="74"/>
                    <a:pt x="1712" y="73"/>
                    <a:pt x="1714" y="73"/>
                  </a:cubicBezTo>
                  <a:cubicBezTo>
                    <a:pt x="1714" y="74"/>
                    <a:pt x="1713" y="75"/>
                    <a:pt x="1711" y="75"/>
                  </a:cubicBezTo>
                  <a:close/>
                  <a:moveTo>
                    <a:pt x="1713" y="84"/>
                  </a:moveTo>
                  <a:cubicBezTo>
                    <a:pt x="1713" y="82"/>
                    <a:pt x="1716" y="85"/>
                    <a:pt x="1713" y="84"/>
                  </a:cubicBezTo>
                  <a:close/>
                  <a:moveTo>
                    <a:pt x="1721" y="48"/>
                  </a:moveTo>
                  <a:cubicBezTo>
                    <a:pt x="1723" y="48"/>
                    <a:pt x="1722" y="50"/>
                    <a:pt x="1721" y="50"/>
                  </a:cubicBezTo>
                  <a:cubicBezTo>
                    <a:pt x="1721" y="49"/>
                    <a:pt x="1721" y="49"/>
                    <a:pt x="1721" y="48"/>
                  </a:cubicBezTo>
                  <a:close/>
                  <a:moveTo>
                    <a:pt x="1719" y="63"/>
                  </a:moveTo>
                  <a:cubicBezTo>
                    <a:pt x="1721" y="63"/>
                    <a:pt x="1721" y="63"/>
                    <a:pt x="1721" y="63"/>
                  </a:cubicBezTo>
                  <a:cubicBezTo>
                    <a:pt x="1722" y="65"/>
                    <a:pt x="1719" y="65"/>
                    <a:pt x="1719" y="63"/>
                  </a:cubicBezTo>
                  <a:close/>
                  <a:moveTo>
                    <a:pt x="1720" y="81"/>
                  </a:moveTo>
                  <a:cubicBezTo>
                    <a:pt x="1720" y="79"/>
                    <a:pt x="1721" y="79"/>
                    <a:pt x="1722" y="79"/>
                  </a:cubicBezTo>
                  <a:cubicBezTo>
                    <a:pt x="1722" y="80"/>
                    <a:pt x="1721" y="81"/>
                    <a:pt x="1720" y="81"/>
                  </a:cubicBezTo>
                  <a:close/>
                  <a:moveTo>
                    <a:pt x="1720" y="61"/>
                  </a:moveTo>
                  <a:cubicBezTo>
                    <a:pt x="1720" y="59"/>
                    <a:pt x="1721" y="60"/>
                    <a:pt x="1721" y="59"/>
                  </a:cubicBezTo>
                  <a:cubicBezTo>
                    <a:pt x="1722" y="59"/>
                    <a:pt x="1722" y="60"/>
                    <a:pt x="1722" y="61"/>
                  </a:cubicBezTo>
                  <a:lnTo>
                    <a:pt x="1720" y="61"/>
                  </a:lnTo>
                  <a:close/>
                  <a:moveTo>
                    <a:pt x="1721" y="57"/>
                  </a:moveTo>
                  <a:cubicBezTo>
                    <a:pt x="1722" y="55"/>
                    <a:pt x="1723" y="54"/>
                    <a:pt x="1724" y="54"/>
                  </a:cubicBezTo>
                  <a:cubicBezTo>
                    <a:pt x="1724" y="55"/>
                    <a:pt x="1723" y="57"/>
                    <a:pt x="1721" y="57"/>
                  </a:cubicBezTo>
                  <a:close/>
                  <a:moveTo>
                    <a:pt x="1724" y="81"/>
                  </a:moveTo>
                  <a:cubicBezTo>
                    <a:pt x="1726" y="82"/>
                    <a:pt x="1725" y="81"/>
                    <a:pt x="1727" y="81"/>
                  </a:cubicBezTo>
                  <a:cubicBezTo>
                    <a:pt x="1727" y="82"/>
                    <a:pt x="1724" y="83"/>
                    <a:pt x="1724" y="81"/>
                  </a:cubicBezTo>
                  <a:close/>
                  <a:moveTo>
                    <a:pt x="1733" y="69"/>
                  </a:moveTo>
                  <a:cubicBezTo>
                    <a:pt x="1734" y="69"/>
                    <a:pt x="1732" y="69"/>
                    <a:pt x="1732" y="69"/>
                  </a:cubicBezTo>
                  <a:cubicBezTo>
                    <a:pt x="1731" y="68"/>
                    <a:pt x="1735" y="68"/>
                    <a:pt x="1733" y="69"/>
                  </a:cubicBezTo>
                  <a:close/>
                  <a:moveTo>
                    <a:pt x="1733" y="73"/>
                  </a:moveTo>
                  <a:cubicBezTo>
                    <a:pt x="1732" y="73"/>
                    <a:pt x="1731" y="72"/>
                    <a:pt x="1732" y="71"/>
                  </a:cubicBezTo>
                  <a:cubicBezTo>
                    <a:pt x="1733" y="71"/>
                    <a:pt x="1733" y="72"/>
                    <a:pt x="1733" y="73"/>
                  </a:cubicBezTo>
                  <a:close/>
                  <a:moveTo>
                    <a:pt x="1732" y="82"/>
                  </a:moveTo>
                  <a:cubicBezTo>
                    <a:pt x="1732" y="80"/>
                    <a:pt x="1735" y="80"/>
                    <a:pt x="1736" y="79"/>
                  </a:cubicBezTo>
                  <a:cubicBezTo>
                    <a:pt x="1737" y="82"/>
                    <a:pt x="1734" y="82"/>
                    <a:pt x="1732" y="82"/>
                  </a:cubicBezTo>
                  <a:close/>
                  <a:moveTo>
                    <a:pt x="1739" y="71"/>
                  </a:moveTo>
                  <a:cubicBezTo>
                    <a:pt x="1737" y="71"/>
                    <a:pt x="1737" y="71"/>
                    <a:pt x="1737" y="71"/>
                  </a:cubicBezTo>
                  <a:cubicBezTo>
                    <a:pt x="1737" y="69"/>
                    <a:pt x="1737" y="69"/>
                    <a:pt x="1737" y="69"/>
                  </a:cubicBezTo>
                  <a:cubicBezTo>
                    <a:pt x="1739" y="69"/>
                    <a:pt x="1739" y="69"/>
                    <a:pt x="1739" y="69"/>
                  </a:cubicBezTo>
                  <a:lnTo>
                    <a:pt x="1739" y="71"/>
                  </a:lnTo>
                  <a:close/>
                  <a:moveTo>
                    <a:pt x="1744" y="81"/>
                  </a:moveTo>
                  <a:cubicBezTo>
                    <a:pt x="1744" y="79"/>
                    <a:pt x="1747" y="80"/>
                    <a:pt x="1748" y="79"/>
                  </a:cubicBezTo>
                  <a:cubicBezTo>
                    <a:pt x="1748" y="81"/>
                    <a:pt x="1745" y="82"/>
                    <a:pt x="1744" y="81"/>
                  </a:cubicBezTo>
                  <a:close/>
                  <a:moveTo>
                    <a:pt x="1751" y="84"/>
                  </a:moveTo>
                  <a:cubicBezTo>
                    <a:pt x="1752" y="82"/>
                    <a:pt x="1754" y="85"/>
                    <a:pt x="1751" y="84"/>
                  </a:cubicBezTo>
                  <a:close/>
                  <a:moveTo>
                    <a:pt x="1804" y="68"/>
                  </a:moveTo>
                  <a:cubicBezTo>
                    <a:pt x="1807" y="69"/>
                    <a:pt x="1803" y="72"/>
                    <a:pt x="1804" y="68"/>
                  </a:cubicBezTo>
                  <a:close/>
                  <a:moveTo>
                    <a:pt x="1804" y="25"/>
                  </a:moveTo>
                  <a:cubicBezTo>
                    <a:pt x="1805" y="23"/>
                    <a:pt x="1807" y="26"/>
                    <a:pt x="1804" y="25"/>
                  </a:cubicBezTo>
                  <a:close/>
                  <a:moveTo>
                    <a:pt x="1806" y="37"/>
                  </a:moveTo>
                  <a:cubicBezTo>
                    <a:pt x="1806" y="35"/>
                    <a:pt x="1807" y="36"/>
                    <a:pt x="1808" y="36"/>
                  </a:cubicBezTo>
                  <a:cubicBezTo>
                    <a:pt x="1808" y="36"/>
                    <a:pt x="1807" y="37"/>
                    <a:pt x="1806" y="37"/>
                  </a:cubicBezTo>
                  <a:close/>
                  <a:moveTo>
                    <a:pt x="1825" y="10"/>
                  </a:moveTo>
                  <a:cubicBezTo>
                    <a:pt x="1825" y="12"/>
                    <a:pt x="1824" y="13"/>
                    <a:pt x="1822" y="13"/>
                  </a:cubicBezTo>
                  <a:cubicBezTo>
                    <a:pt x="1822" y="11"/>
                    <a:pt x="1823" y="10"/>
                    <a:pt x="1825" y="10"/>
                  </a:cubicBezTo>
                  <a:close/>
                  <a:moveTo>
                    <a:pt x="1822" y="8"/>
                  </a:moveTo>
                  <a:cubicBezTo>
                    <a:pt x="1825" y="8"/>
                    <a:pt x="1822" y="11"/>
                    <a:pt x="1822" y="8"/>
                  </a:cubicBezTo>
                  <a:close/>
                  <a:moveTo>
                    <a:pt x="1821" y="10"/>
                  </a:moveTo>
                  <a:cubicBezTo>
                    <a:pt x="1821" y="10"/>
                    <a:pt x="1821" y="10"/>
                    <a:pt x="1821" y="10"/>
                  </a:cubicBezTo>
                  <a:cubicBezTo>
                    <a:pt x="1821" y="10"/>
                    <a:pt x="1821" y="10"/>
                    <a:pt x="1821" y="10"/>
                  </a:cubicBezTo>
                  <a:close/>
                  <a:moveTo>
                    <a:pt x="1820" y="6"/>
                  </a:moveTo>
                  <a:cubicBezTo>
                    <a:pt x="1818" y="7"/>
                    <a:pt x="1819" y="10"/>
                    <a:pt x="1817" y="10"/>
                  </a:cubicBezTo>
                  <a:cubicBezTo>
                    <a:pt x="1816" y="7"/>
                    <a:pt x="1817" y="6"/>
                    <a:pt x="1820" y="6"/>
                  </a:cubicBezTo>
                  <a:close/>
                  <a:moveTo>
                    <a:pt x="1814" y="11"/>
                  </a:moveTo>
                  <a:cubicBezTo>
                    <a:pt x="1815" y="11"/>
                    <a:pt x="1815" y="11"/>
                    <a:pt x="1815" y="11"/>
                  </a:cubicBezTo>
                  <a:cubicBezTo>
                    <a:pt x="1815" y="12"/>
                    <a:pt x="1815" y="12"/>
                    <a:pt x="1815" y="12"/>
                  </a:cubicBezTo>
                  <a:cubicBezTo>
                    <a:pt x="1814" y="12"/>
                    <a:pt x="1814" y="12"/>
                    <a:pt x="1814" y="12"/>
                  </a:cubicBezTo>
                  <a:lnTo>
                    <a:pt x="1814" y="11"/>
                  </a:lnTo>
                  <a:close/>
                  <a:moveTo>
                    <a:pt x="1811" y="13"/>
                  </a:moveTo>
                  <a:cubicBezTo>
                    <a:pt x="1812" y="13"/>
                    <a:pt x="1812" y="14"/>
                    <a:pt x="1812" y="16"/>
                  </a:cubicBezTo>
                  <a:cubicBezTo>
                    <a:pt x="1810" y="16"/>
                    <a:pt x="1811" y="14"/>
                    <a:pt x="1811" y="13"/>
                  </a:cubicBezTo>
                  <a:close/>
                  <a:moveTo>
                    <a:pt x="1811" y="27"/>
                  </a:moveTo>
                  <a:cubicBezTo>
                    <a:pt x="1810" y="29"/>
                    <a:pt x="1808" y="30"/>
                    <a:pt x="1809" y="32"/>
                  </a:cubicBezTo>
                  <a:cubicBezTo>
                    <a:pt x="1808" y="32"/>
                    <a:pt x="1807" y="34"/>
                    <a:pt x="1806" y="33"/>
                  </a:cubicBezTo>
                  <a:cubicBezTo>
                    <a:pt x="1808" y="31"/>
                    <a:pt x="1808" y="28"/>
                    <a:pt x="1811" y="27"/>
                  </a:cubicBezTo>
                  <a:close/>
                  <a:moveTo>
                    <a:pt x="1804" y="11"/>
                  </a:moveTo>
                  <a:cubicBezTo>
                    <a:pt x="1805" y="11"/>
                    <a:pt x="1805" y="12"/>
                    <a:pt x="1806" y="12"/>
                  </a:cubicBezTo>
                  <a:cubicBezTo>
                    <a:pt x="1806" y="13"/>
                    <a:pt x="1803" y="12"/>
                    <a:pt x="1804" y="11"/>
                  </a:cubicBezTo>
                  <a:close/>
                  <a:moveTo>
                    <a:pt x="1800" y="21"/>
                  </a:moveTo>
                  <a:cubicBezTo>
                    <a:pt x="1800" y="19"/>
                    <a:pt x="1802" y="21"/>
                    <a:pt x="1800" y="21"/>
                  </a:cubicBezTo>
                  <a:close/>
                  <a:moveTo>
                    <a:pt x="1799" y="28"/>
                  </a:moveTo>
                  <a:cubicBezTo>
                    <a:pt x="1800" y="26"/>
                    <a:pt x="1800" y="30"/>
                    <a:pt x="1799" y="28"/>
                  </a:cubicBezTo>
                  <a:close/>
                  <a:moveTo>
                    <a:pt x="1797" y="36"/>
                  </a:moveTo>
                  <a:cubicBezTo>
                    <a:pt x="1796" y="36"/>
                    <a:pt x="1796" y="36"/>
                    <a:pt x="1795" y="36"/>
                  </a:cubicBezTo>
                  <a:cubicBezTo>
                    <a:pt x="1795" y="34"/>
                    <a:pt x="1798" y="34"/>
                    <a:pt x="1797" y="36"/>
                  </a:cubicBezTo>
                  <a:close/>
                  <a:moveTo>
                    <a:pt x="1794" y="31"/>
                  </a:moveTo>
                  <a:cubicBezTo>
                    <a:pt x="1794" y="31"/>
                    <a:pt x="1794" y="31"/>
                    <a:pt x="1794" y="31"/>
                  </a:cubicBezTo>
                  <a:close/>
                  <a:moveTo>
                    <a:pt x="1784" y="51"/>
                  </a:moveTo>
                  <a:cubicBezTo>
                    <a:pt x="1784" y="50"/>
                    <a:pt x="1785" y="51"/>
                    <a:pt x="1784" y="51"/>
                  </a:cubicBezTo>
                  <a:close/>
                  <a:moveTo>
                    <a:pt x="1769" y="57"/>
                  </a:moveTo>
                  <a:cubicBezTo>
                    <a:pt x="1770" y="56"/>
                    <a:pt x="1770" y="55"/>
                    <a:pt x="1771" y="55"/>
                  </a:cubicBezTo>
                  <a:cubicBezTo>
                    <a:pt x="1771" y="57"/>
                    <a:pt x="1770" y="57"/>
                    <a:pt x="1769" y="57"/>
                  </a:cubicBezTo>
                  <a:close/>
                  <a:moveTo>
                    <a:pt x="1774" y="76"/>
                  </a:moveTo>
                  <a:cubicBezTo>
                    <a:pt x="1774" y="75"/>
                    <a:pt x="1777" y="77"/>
                    <a:pt x="1774" y="76"/>
                  </a:cubicBezTo>
                  <a:close/>
                  <a:moveTo>
                    <a:pt x="1774" y="51"/>
                  </a:moveTo>
                  <a:cubicBezTo>
                    <a:pt x="1774" y="50"/>
                    <a:pt x="1774" y="50"/>
                    <a:pt x="1774" y="50"/>
                  </a:cubicBezTo>
                  <a:cubicBezTo>
                    <a:pt x="1777" y="50"/>
                    <a:pt x="1777" y="50"/>
                    <a:pt x="1777" y="50"/>
                  </a:cubicBezTo>
                  <a:cubicBezTo>
                    <a:pt x="1777" y="51"/>
                    <a:pt x="1775" y="51"/>
                    <a:pt x="1774" y="51"/>
                  </a:cubicBezTo>
                  <a:close/>
                  <a:moveTo>
                    <a:pt x="1787" y="82"/>
                  </a:moveTo>
                  <a:cubicBezTo>
                    <a:pt x="1786" y="80"/>
                    <a:pt x="1788" y="81"/>
                    <a:pt x="1788" y="80"/>
                  </a:cubicBezTo>
                  <a:cubicBezTo>
                    <a:pt x="1789" y="80"/>
                    <a:pt x="1788" y="82"/>
                    <a:pt x="1787" y="82"/>
                  </a:cubicBezTo>
                  <a:close/>
                  <a:moveTo>
                    <a:pt x="1793" y="54"/>
                  </a:moveTo>
                  <a:cubicBezTo>
                    <a:pt x="1792" y="55"/>
                    <a:pt x="1790" y="57"/>
                    <a:pt x="1789" y="59"/>
                  </a:cubicBezTo>
                  <a:cubicBezTo>
                    <a:pt x="1786" y="59"/>
                    <a:pt x="1784" y="60"/>
                    <a:pt x="1782" y="60"/>
                  </a:cubicBezTo>
                  <a:cubicBezTo>
                    <a:pt x="1783" y="56"/>
                    <a:pt x="1788" y="60"/>
                    <a:pt x="1789" y="57"/>
                  </a:cubicBezTo>
                  <a:cubicBezTo>
                    <a:pt x="1789" y="54"/>
                    <a:pt x="1787" y="55"/>
                    <a:pt x="1786" y="55"/>
                  </a:cubicBezTo>
                  <a:cubicBezTo>
                    <a:pt x="1786" y="52"/>
                    <a:pt x="1789" y="54"/>
                    <a:pt x="1790" y="54"/>
                  </a:cubicBezTo>
                  <a:cubicBezTo>
                    <a:pt x="1792" y="52"/>
                    <a:pt x="1793" y="51"/>
                    <a:pt x="1796" y="50"/>
                  </a:cubicBezTo>
                  <a:cubicBezTo>
                    <a:pt x="1796" y="51"/>
                    <a:pt x="1793" y="54"/>
                    <a:pt x="1796" y="54"/>
                  </a:cubicBezTo>
                  <a:cubicBezTo>
                    <a:pt x="1796" y="56"/>
                    <a:pt x="1795" y="54"/>
                    <a:pt x="1793" y="54"/>
                  </a:cubicBezTo>
                  <a:close/>
                  <a:moveTo>
                    <a:pt x="1798" y="83"/>
                  </a:moveTo>
                  <a:cubicBezTo>
                    <a:pt x="1797" y="83"/>
                    <a:pt x="1798" y="82"/>
                    <a:pt x="1797" y="81"/>
                  </a:cubicBezTo>
                  <a:cubicBezTo>
                    <a:pt x="1799" y="81"/>
                    <a:pt x="1799" y="83"/>
                    <a:pt x="1798" y="83"/>
                  </a:cubicBezTo>
                  <a:close/>
                  <a:moveTo>
                    <a:pt x="1797" y="51"/>
                  </a:moveTo>
                  <a:cubicBezTo>
                    <a:pt x="1797" y="52"/>
                    <a:pt x="1799" y="49"/>
                    <a:pt x="1797" y="51"/>
                  </a:cubicBezTo>
                  <a:close/>
                  <a:moveTo>
                    <a:pt x="1792" y="47"/>
                  </a:moveTo>
                  <a:cubicBezTo>
                    <a:pt x="1792" y="45"/>
                    <a:pt x="1795" y="47"/>
                    <a:pt x="1795" y="45"/>
                  </a:cubicBezTo>
                  <a:cubicBezTo>
                    <a:pt x="1795" y="44"/>
                    <a:pt x="1793" y="42"/>
                    <a:pt x="1794" y="40"/>
                  </a:cubicBezTo>
                  <a:cubicBezTo>
                    <a:pt x="1795" y="42"/>
                    <a:pt x="1796" y="44"/>
                    <a:pt x="1799" y="42"/>
                  </a:cubicBezTo>
                  <a:cubicBezTo>
                    <a:pt x="1800" y="45"/>
                    <a:pt x="1795" y="47"/>
                    <a:pt x="1792" y="47"/>
                  </a:cubicBezTo>
                  <a:close/>
                  <a:moveTo>
                    <a:pt x="1799" y="32"/>
                  </a:moveTo>
                  <a:cubicBezTo>
                    <a:pt x="1801" y="30"/>
                    <a:pt x="1800" y="34"/>
                    <a:pt x="1799" y="32"/>
                  </a:cubicBezTo>
                  <a:close/>
                  <a:moveTo>
                    <a:pt x="1800" y="26"/>
                  </a:moveTo>
                  <a:cubicBezTo>
                    <a:pt x="1800" y="25"/>
                    <a:pt x="1800" y="25"/>
                    <a:pt x="1800" y="25"/>
                  </a:cubicBezTo>
                  <a:cubicBezTo>
                    <a:pt x="1802" y="25"/>
                    <a:pt x="1802" y="25"/>
                    <a:pt x="1802" y="26"/>
                  </a:cubicBezTo>
                  <a:lnTo>
                    <a:pt x="1800" y="26"/>
                  </a:lnTo>
                  <a:close/>
                  <a:moveTo>
                    <a:pt x="1803" y="26"/>
                  </a:moveTo>
                  <a:cubicBezTo>
                    <a:pt x="1803" y="25"/>
                    <a:pt x="1803" y="26"/>
                    <a:pt x="1803" y="26"/>
                  </a:cubicBezTo>
                  <a:close/>
                  <a:moveTo>
                    <a:pt x="1802" y="17"/>
                  </a:moveTo>
                  <a:cubicBezTo>
                    <a:pt x="1803" y="14"/>
                    <a:pt x="1805" y="14"/>
                    <a:pt x="1807" y="16"/>
                  </a:cubicBezTo>
                  <a:cubicBezTo>
                    <a:pt x="1806" y="18"/>
                    <a:pt x="1805" y="16"/>
                    <a:pt x="1802" y="17"/>
                  </a:cubicBezTo>
                  <a:close/>
                  <a:moveTo>
                    <a:pt x="1804" y="83"/>
                  </a:moveTo>
                  <a:cubicBezTo>
                    <a:pt x="1803" y="82"/>
                    <a:pt x="1803" y="81"/>
                    <a:pt x="1803" y="79"/>
                  </a:cubicBezTo>
                  <a:cubicBezTo>
                    <a:pt x="1805" y="80"/>
                    <a:pt x="1806" y="78"/>
                    <a:pt x="1807" y="79"/>
                  </a:cubicBezTo>
                  <a:cubicBezTo>
                    <a:pt x="1807" y="81"/>
                    <a:pt x="1806" y="82"/>
                    <a:pt x="1804" y="83"/>
                  </a:cubicBezTo>
                  <a:close/>
                  <a:moveTo>
                    <a:pt x="1807" y="81"/>
                  </a:moveTo>
                  <a:cubicBezTo>
                    <a:pt x="1808" y="80"/>
                    <a:pt x="1809" y="80"/>
                    <a:pt x="1811" y="79"/>
                  </a:cubicBezTo>
                  <a:cubicBezTo>
                    <a:pt x="1811" y="81"/>
                    <a:pt x="1808" y="82"/>
                    <a:pt x="1807" y="81"/>
                  </a:cubicBezTo>
                  <a:close/>
                  <a:moveTo>
                    <a:pt x="1821" y="83"/>
                  </a:moveTo>
                  <a:cubicBezTo>
                    <a:pt x="1821" y="82"/>
                    <a:pt x="1822" y="82"/>
                    <a:pt x="1824" y="82"/>
                  </a:cubicBezTo>
                  <a:cubicBezTo>
                    <a:pt x="1824" y="83"/>
                    <a:pt x="1823" y="84"/>
                    <a:pt x="1821" y="83"/>
                  </a:cubicBezTo>
                  <a:close/>
                  <a:moveTo>
                    <a:pt x="1835" y="82"/>
                  </a:moveTo>
                  <a:cubicBezTo>
                    <a:pt x="1834" y="84"/>
                    <a:pt x="1833" y="82"/>
                    <a:pt x="1833" y="83"/>
                  </a:cubicBezTo>
                  <a:cubicBezTo>
                    <a:pt x="1831" y="83"/>
                    <a:pt x="1834" y="81"/>
                    <a:pt x="1832" y="81"/>
                  </a:cubicBezTo>
                  <a:cubicBezTo>
                    <a:pt x="1833" y="80"/>
                    <a:pt x="1836" y="81"/>
                    <a:pt x="1835" y="82"/>
                  </a:cubicBezTo>
                  <a:close/>
                  <a:moveTo>
                    <a:pt x="1834" y="77"/>
                  </a:moveTo>
                  <a:cubicBezTo>
                    <a:pt x="1834" y="76"/>
                    <a:pt x="1836" y="76"/>
                    <a:pt x="1836" y="75"/>
                  </a:cubicBezTo>
                  <a:cubicBezTo>
                    <a:pt x="1836" y="75"/>
                    <a:pt x="1837" y="76"/>
                    <a:pt x="1837" y="76"/>
                  </a:cubicBezTo>
                  <a:cubicBezTo>
                    <a:pt x="1837" y="78"/>
                    <a:pt x="1835" y="78"/>
                    <a:pt x="1834" y="77"/>
                  </a:cubicBezTo>
                  <a:close/>
                  <a:moveTo>
                    <a:pt x="1852" y="72"/>
                  </a:moveTo>
                  <a:cubicBezTo>
                    <a:pt x="1853" y="70"/>
                    <a:pt x="1853" y="74"/>
                    <a:pt x="1852" y="72"/>
                  </a:cubicBezTo>
                  <a:close/>
                  <a:moveTo>
                    <a:pt x="1857" y="75"/>
                  </a:moveTo>
                  <a:cubicBezTo>
                    <a:pt x="1857" y="74"/>
                    <a:pt x="1858" y="73"/>
                    <a:pt x="1859" y="73"/>
                  </a:cubicBezTo>
                  <a:cubicBezTo>
                    <a:pt x="1859" y="74"/>
                    <a:pt x="1859" y="75"/>
                    <a:pt x="1857" y="75"/>
                  </a:cubicBezTo>
                  <a:close/>
                  <a:moveTo>
                    <a:pt x="1859" y="84"/>
                  </a:moveTo>
                  <a:cubicBezTo>
                    <a:pt x="1859" y="82"/>
                    <a:pt x="1861" y="85"/>
                    <a:pt x="1859" y="84"/>
                  </a:cubicBezTo>
                  <a:close/>
                  <a:moveTo>
                    <a:pt x="1867" y="48"/>
                  </a:moveTo>
                  <a:cubicBezTo>
                    <a:pt x="1868" y="48"/>
                    <a:pt x="1868" y="50"/>
                    <a:pt x="1867" y="50"/>
                  </a:cubicBezTo>
                  <a:cubicBezTo>
                    <a:pt x="1866" y="49"/>
                    <a:pt x="1867" y="49"/>
                    <a:pt x="1867" y="48"/>
                  </a:cubicBezTo>
                  <a:close/>
                  <a:moveTo>
                    <a:pt x="1865" y="63"/>
                  </a:moveTo>
                  <a:cubicBezTo>
                    <a:pt x="1867" y="63"/>
                    <a:pt x="1867" y="63"/>
                    <a:pt x="1867" y="63"/>
                  </a:cubicBezTo>
                  <a:cubicBezTo>
                    <a:pt x="1867" y="65"/>
                    <a:pt x="1864" y="65"/>
                    <a:pt x="1865" y="63"/>
                  </a:cubicBezTo>
                  <a:close/>
                  <a:moveTo>
                    <a:pt x="1866" y="81"/>
                  </a:moveTo>
                  <a:cubicBezTo>
                    <a:pt x="1866" y="79"/>
                    <a:pt x="1867" y="79"/>
                    <a:pt x="1868" y="79"/>
                  </a:cubicBezTo>
                  <a:cubicBezTo>
                    <a:pt x="1868" y="80"/>
                    <a:pt x="1867" y="81"/>
                    <a:pt x="1866" y="81"/>
                  </a:cubicBezTo>
                  <a:close/>
                  <a:moveTo>
                    <a:pt x="1866" y="61"/>
                  </a:moveTo>
                  <a:cubicBezTo>
                    <a:pt x="1866" y="59"/>
                    <a:pt x="1867" y="60"/>
                    <a:pt x="1867" y="59"/>
                  </a:cubicBezTo>
                  <a:cubicBezTo>
                    <a:pt x="1868" y="59"/>
                    <a:pt x="1868" y="60"/>
                    <a:pt x="1868" y="61"/>
                  </a:cubicBezTo>
                  <a:lnTo>
                    <a:pt x="1866" y="61"/>
                  </a:lnTo>
                  <a:close/>
                  <a:moveTo>
                    <a:pt x="1867" y="57"/>
                  </a:moveTo>
                  <a:cubicBezTo>
                    <a:pt x="1868" y="55"/>
                    <a:pt x="1868" y="54"/>
                    <a:pt x="1870" y="54"/>
                  </a:cubicBezTo>
                  <a:cubicBezTo>
                    <a:pt x="1869" y="55"/>
                    <a:pt x="1869" y="57"/>
                    <a:pt x="1867" y="57"/>
                  </a:cubicBezTo>
                  <a:close/>
                  <a:moveTo>
                    <a:pt x="1870" y="81"/>
                  </a:moveTo>
                  <a:cubicBezTo>
                    <a:pt x="1871" y="82"/>
                    <a:pt x="1871" y="81"/>
                    <a:pt x="1873" y="81"/>
                  </a:cubicBezTo>
                  <a:cubicBezTo>
                    <a:pt x="1873" y="82"/>
                    <a:pt x="1870" y="83"/>
                    <a:pt x="1870" y="81"/>
                  </a:cubicBezTo>
                  <a:close/>
                  <a:moveTo>
                    <a:pt x="1879" y="69"/>
                  </a:moveTo>
                  <a:cubicBezTo>
                    <a:pt x="1879" y="69"/>
                    <a:pt x="1877" y="69"/>
                    <a:pt x="1877" y="69"/>
                  </a:cubicBezTo>
                  <a:cubicBezTo>
                    <a:pt x="1877" y="68"/>
                    <a:pt x="1881" y="68"/>
                    <a:pt x="1879" y="69"/>
                  </a:cubicBezTo>
                  <a:close/>
                  <a:moveTo>
                    <a:pt x="1879" y="73"/>
                  </a:moveTo>
                  <a:cubicBezTo>
                    <a:pt x="1878" y="73"/>
                    <a:pt x="1877" y="72"/>
                    <a:pt x="1877" y="71"/>
                  </a:cubicBezTo>
                  <a:cubicBezTo>
                    <a:pt x="1879" y="71"/>
                    <a:pt x="1879" y="72"/>
                    <a:pt x="1879" y="73"/>
                  </a:cubicBezTo>
                  <a:close/>
                  <a:moveTo>
                    <a:pt x="1877" y="82"/>
                  </a:moveTo>
                  <a:cubicBezTo>
                    <a:pt x="1878" y="80"/>
                    <a:pt x="1880" y="80"/>
                    <a:pt x="1882" y="79"/>
                  </a:cubicBezTo>
                  <a:cubicBezTo>
                    <a:pt x="1882" y="82"/>
                    <a:pt x="1880" y="82"/>
                    <a:pt x="1877" y="82"/>
                  </a:cubicBezTo>
                  <a:close/>
                  <a:moveTo>
                    <a:pt x="1885" y="71"/>
                  </a:moveTo>
                  <a:cubicBezTo>
                    <a:pt x="1883" y="71"/>
                    <a:pt x="1883" y="71"/>
                    <a:pt x="1883" y="71"/>
                  </a:cubicBezTo>
                  <a:cubicBezTo>
                    <a:pt x="1883" y="69"/>
                    <a:pt x="1883" y="69"/>
                    <a:pt x="1883" y="69"/>
                  </a:cubicBezTo>
                  <a:cubicBezTo>
                    <a:pt x="1885" y="69"/>
                    <a:pt x="1885" y="69"/>
                    <a:pt x="1885" y="69"/>
                  </a:cubicBezTo>
                  <a:lnTo>
                    <a:pt x="1885" y="71"/>
                  </a:lnTo>
                  <a:close/>
                  <a:moveTo>
                    <a:pt x="1890" y="81"/>
                  </a:moveTo>
                  <a:cubicBezTo>
                    <a:pt x="1890" y="79"/>
                    <a:pt x="1893" y="80"/>
                    <a:pt x="1894" y="79"/>
                  </a:cubicBezTo>
                  <a:cubicBezTo>
                    <a:pt x="1894" y="81"/>
                    <a:pt x="1891" y="82"/>
                    <a:pt x="1890" y="81"/>
                  </a:cubicBezTo>
                  <a:close/>
                  <a:moveTo>
                    <a:pt x="1897" y="84"/>
                  </a:moveTo>
                  <a:cubicBezTo>
                    <a:pt x="1897" y="82"/>
                    <a:pt x="1900" y="85"/>
                    <a:pt x="1897" y="84"/>
                  </a:cubicBezTo>
                  <a:close/>
                  <a:moveTo>
                    <a:pt x="1950" y="68"/>
                  </a:moveTo>
                  <a:cubicBezTo>
                    <a:pt x="1952" y="69"/>
                    <a:pt x="1949" y="72"/>
                    <a:pt x="1950" y="68"/>
                  </a:cubicBezTo>
                  <a:close/>
                  <a:moveTo>
                    <a:pt x="1950" y="25"/>
                  </a:moveTo>
                  <a:cubicBezTo>
                    <a:pt x="1951" y="23"/>
                    <a:pt x="1953" y="26"/>
                    <a:pt x="1950" y="25"/>
                  </a:cubicBezTo>
                  <a:close/>
                  <a:moveTo>
                    <a:pt x="1952" y="37"/>
                  </a:moveTo>
                  <a:cubicBezTo>
                    <a:pt x="1952" y="35"/>
                    <a:pt x="1953" y="36"/>
                    <a:pt x="1954" y="36"/>
                  </a:cubicBezTo>
                  <a:cubicBezTo>
                    <a:pt x="1954" y="36"/>
                    <a:pt x="1953" y="37"/>
                    <a:pt x="1952" y="37"/>
                  </a:cubicBezTo>
                  <a:close/>
                  <a:moveTo>
                    <a:pt x="1971" y="10"/>
                  </a:moveTo>
                  <a:cubicBezTo>
                    <a:pt x="1971" y="12"/>
                    <a:pt x="1970" y="13"/>
                    <a:pt x="1968" y="13"/>
                  </a:cubicBezTo>
                  <a:cubicBezTo>
                    <a:pt x="1968" y="11"/>
                    <a:pt x="1969" y="10"/>
                    <a:pt x="1971" y="10"/>
                  </a:cubicBezTo>
                  <a:close/>
                  <a:moveTo>
                    <a:pt x="1968" y="8"/>
                  </a:moveTo>
                  <a:cubicBezTo>
                    <a:pt x="1971" y="8"/>
                    <a:pt x="1968" y="11"/>
                    <a:pt x="1968" y="8"/>
                  </a:cubicBezTo>
                  <a:close/>
                  <a:moveTo>
                    <a:pt x="1967" y="10"/>
                  </a:moveTo>
                  <a:cubicBezTo>
                    <a:pt x="1967" y="10"/>
                    <a:pt x="1967" y="10"/>
                    <a:pt x="1967" y="10"/>
                  </a:cubicBezTo>
                  <a:cubicBezTo>
                    <a:pt x="1967" y="10"/>
                    <a:pt x="1966" y="10"/>
                    <a:pt x="1967" y="10"/>
                  </a:cubicBezTo>
                  <a:close/>
                  <a:moveTo>
                    <a:pt x="1965" y="6"/>
                  </a:moveTo>
                  <a:cubicBezTo>
                    <a:pt x="1964" y="7"/>
                    <a:pt x="1965" y="10"/>
                    <a:pt x="1962" y="10"/>
                  </a:cubicBezTo>
                  <a:cubicBezTo>
                    <a:pt x="1962" y="7"/>
                    <a:pt x="1963" y="6"/>
                    <a:pt x="1965" y="6"/>
                  </a:cubicBezTo>
                  <a:close/>
                  <a:moveTo>
                    <a:pt x="1959" y="11"/>
                  </a:moveTo>
                  <a:cubicBezTo>
                    <a:pt x="1961" y="11"/>
                    <a:pt x="1961" y="11"/>
                    <a:pt x="1961" y="11"/>
                  </a:cubicBezTo>
                  <a:cubicBezTo>
                    <a:pt x="1961" y="12"/>
                    <a:pt x="1961" y="12"/>
                    <a:pt x="1961" y="12"/>
                  </a:cubicBezTo>
                  <a:cubicBezTo>
                    <a:pt x="1959" y="12"/>
                    <a:pt x="1959" y="12"/>
                    <a:pt x="1959" y="12"/>
                  </a:cubicBezTo>
                  <a:lnTo>
                    <a:pt x="1959" y="11"/>
                  </a:lnTo>
                  <a:close/>
                  <a:moveTo>
                    <a:pt x="1956" y="13"/>
                  </a:moveTo>
                  <a:cubicBezTo>
                    <a:pt x="1957" y="13"/>
                    <a:pt x="1958" y="14"/>
                    <a:pt x="1958" y="16"/>
                  </a:cubicBezTo>
                  <a:cubicBezTo>
                    <a:pt x="1956" y="16"/>
                    <a:pt x="1957" y="14"/>
                    <a:pt x="1956" y="13"/>
                  </a:cubicBezTo>
                  <a:close/>
                  <a:moveTo>
                    <a:pt x="1956" y="27"/>
                  </a:moveTo>
                  <a:cubicBezTo>
                    <a:pt x="1956" y="29"/>
                    <a:pt x="1954" y="30"/>
                    <a:pt x="1955" y="32"/>
                  </a:cubicBezTo>
                  <a:cubicBezTo>
                    <a:pt x="1954" y="32"/>
                    <a:pt x="1953" y="34"/>
                    <a:pt x="1952" y="33"/>
                  </a:cubicBezTo>
                  <a:cubicBezTo>
                    <a:pt x="1954" y="31"/>
                    <a:pt x="1954" y="28"/>
                    <a:pt x="1956" y="27"/>
                  </a:cubicBezTo>
                  <a:close/>
                  <a:moveTo>
                    <a:pt x="1950" y="11"/>
                  </a:moveTo>
                  <a:cubicBezTo>
                    <a:pt x="1951" y="11"/>
                    <a:pt x="1951" y="12"/>
                    <a:pt x="1952" y="12"/>
                  </a:cubicBezTo>
                  <a:cubicBezTo>
                    <a:pt x="1952" y="13"/>
                    <a:pt x="1949" y="12"/>
                    <a:pt x="1950" y="11"/>
                  </a:cubicBezTo>
                  <a:close/>
                  <a:moveTo>
                    <a:pt x="1946" y="21"/>
                  </a:moveTo>
                  <a:cubicBezTo>
                    <a:pt x="1946" y="19"/>
                    <a:pt x="1948" y="21"/>
                    <a:pt x="1946" y="21"/>
                  </a:cubicBezTo>
                  <a:close/>
                  <a:moveTo>
                    <a:pt x="1944" y="28"/>
                  </a:moveTo>
                  <a:cubicBezTo>
                    <a:pt x="1945" y="26"/>
                    <a:pt x="1946" y="30"/>
                    <a:pt x="1944" y="28"/>
                  </a:cubicBezTo>
                  <a:close/>
                  <a:moveTo>
                    <a:pt x="1943" y="36"/>
                  </a:moveTo>
                  <a:cubicBezTo>
                    <a:pt x="1942" y="36"/>
                    <a:pt x="1942" y="36"/>
                    <a:pt x="1941" y="36"/>
                  </a:cubicBezTo>
                  <a:cubicBezTo>
                    <a:pt x="1941" y="34"/>
                    <a:pt x="1943" y="34"/>
                    <a:pt x="1943" y="36"/>
                  </a:cubicBezTo>
                  <a:close/>
                  <a:moveTo>
                    <a:pt x="1940" y="31"/>
                  </a:moveTo>
                  <a:cubicBezTo>
                    <a:pt x="1940" y="31"/>
                    <a:pt x="1939" y="31"/>
                    <a:pt x="1940" y="31"/>
                  </a:cubicBezTo>
                  <a:close/>
                  <a:moveTo>
                    <a:pt x="1930" y="51"/>
                  </a:moveTo>
                  <a:cubicBezTo>
                    <a:pt x="1930" y="50"/>
                    <a:pt x="1931" y="51"/>
                    <a:pt x="1930" y="51"/>
                  </a:cubicBezTo>
                  <a:close/>
                  <a:moveTo>
                    <a:pt x="1915" y="57"/>
                  </a:moveTo>
                  <a:cubicBezTo>
                    <a:pt x="1916" y="56"/>
                    <a:pt x="1916" y="55"/>
                    <a:pt x="1917" y="55"/>
                  </a:cubicBezTo>
                  <a:cubicBezTo>
                    <a:pt x="1917" y="57"/>
                    <a:pt x="1916" y="57"/>
                    <a:pt x="1915" y="57"/>
                  </a:cubicBezTo>
                  <a:close/>
                  <a:moveTo>
                    <a:pt x="1920" y="76"/>
                  </a:moveTo>
                  <a:cubicBezTo>
                    <a:pt x="1920" y="75"/>
                    <a:pt x="1922" y="77"/>
                    <a:pt x="1920" y="76"/>
                  </a:cubicBezTo>
                  <a:close/>
                  <a:moveTo>
                    <a:pt x="1920" y="51"/>
                  </a:moveTo>
                  <a:cubicBezTo>
                    <a:pt x="1920" y="50"/>
                    <a:pt x="1920" y="50"/>
                    <a:pt x="1920" y="50"/>
                  </a:cubicBezTo>
                  <a:cubicBezTo>
                    <a:pt x="1922" y="50"/>
                    <a:pt x="1922" y="50"/>
                    <a:pt x="1922" y="50"/>
                  </a:cubicBezTo>
                  <a:cubicBezTo>
                    <a:pt x="1923" y="51"/>
                    <a:pt x="1921" y="51"/>
                    <a:pt x="1920" y="51"/>
                  </a:cubicBezTo>
                  <a:close/>
                  <a:moveTo>
                    <a:pt x="1933" y="82"/>
                  </a:moveTo>
                  <a:cubicBezTo>
                    <a:pt x="1932" y="80"/>
                    <a:pt x="1934" y="81"/>
                    <a:pt x="1934" y="80"/>
                  </a:cubicBezTo>
                  <a:cubicBezTo>
                    <a:pt x="1935" y="80"/>
                    <a:pt x="1934" y="82"/>
                    <a:pt x="1933" y="82"/>
                  </a:cubicBezTo>
                  <a:close/>
                  <a:moveTo>
                    <a:pt x="1939" y="54"/>
                  </a:moveTo>
                  <a:cubicBezTo>
                    <a:pt x="1938" y="55"/>
                    <a:pt x="1936" y="57"/>
                    <a:pt x="1935" y="59"/>
                  </a:cubicBezTo>
                  <a:cubicBezTo>
                    <a:pt x="1932" y="59"/>
                    <a:pt x="1930" y="60"/>
                    <a:pt x="1928" y="60"/>
                  </a:cubicBezTo>
                  <a:cubicBezTo>
                    <a:pt x="1928" y="56"/>
                    <a:pt x="1934" y="60"/>
                    <a:pt x="1935" y="57"/>
                  </a:cubicBezTo>
                  <a:cubicBezTo>
                    <a:pt x="1935" y="54"/>
                    <a:pt x="1933" y="55"/>
                    <a:pt x="1931" y="55"/>
                  </a:cubicBezTo>
                  <a:cubicBezTo>
                    <a:pt x="1931" y="52"/>
                    <a:pt x="1935" y="54"/>
                    <a:pt x="1936" y="54"/>
                  </a:cubicBezTo>
                  <a:cubicBezTo>
                    <a:pt x="1937" y="52"/>
                    <a:pt x="1939" y="51"/>
                    <a:pt x="1941" y="50"/>
                  </a:cubicBezTo>
                  <a:cubicBezTo>
                    <a:pt x="1941" y="51"/>
                    <a:pt x="1938" y="54"/>
                    <a:pt x="1942" y="54"/>
                  </a:cubicBezTo>
                  <a:cubicBezTo>
                    <a:pt x="1942" y="56"/>
                    <a:pt x="1941" y="54"/>
                    <a:pt x="1939" y="54"/>
                  </a:cubicBezTo>
                  <a:close/>
                  <a:moveTo>
                    <a:pt x="1944" y="83"/>
                  </a:moveTo>
                  <a:cubicBezTo>
                    <a:pt x="1943" y="83"/>
                    <a:pt x="1943" y="82"/>
                    <a:pt x="1943" y="81"/>
                  </a:cubicBezTo>
                  <a:cubicBezTo>
                    <a:pt x="1945" y="81"/>
                    <a:pt x="1945" y="83"/>
                    <a:pt x="1944" y="83"/>
                  </a:cubicBezTo>
                  <a:close/>
                  <a:moveTo>
                    <a:pt x="1943" y="51"/>
                  </a:moveTo>
                  <a:cubicBezTo>
                    <a:pt x="1943" y="52"/>
                    <a:pt x="1945" y="49"/>
                    <a:pt x="1943" y="51"/>
                  </a:cubicBezTo>
                  <a:close/>
                  <a:moveTo>
                    <a:pt x="1938" y="47"/>
                  </a:moveTo>
                  <a:cubicBezTo>
                    <a:pt x="1937" y="45"/>
                    <a:pt x="1940" y="47"/>
                    <a:pt x="1941" y="45"/>
                  </a:cubicBezTo>
                  <a:cubicBezTo>
                    <a:pt x="1940" y="44"/>
                    <a:pt x="1939" y="42"/>
                    <a:pt x="1940" y="40"/>
                  </a:cubicBezTo>
                  <a:cubicBezTo>
                    <a:pt x="1941" y="42"/>
                    <a:pt x="1942" y="44"/>
                    <a:pt x="1944" y="42"/>
                  </a:cubicBezTo>
                  <a:cubicBezTo>
                    <a:pt x="1946" y="45"/>
                    <a:pt x="1941" y="47"/>
                    <a:pt x="1938" y="47"/>
                  </a:cubicBezTo>
                  <a:close/>
                  <a:moveTo>
                    <a:pt x="1945" y="32"/>
                  </a:moveTo>
                  <a:cubicBezTo>
                    <a:pt x="1947" y="30"/>
                    <a:pt x="1946" y="34"/>
                    <a:pt x="1945" y="32"/>
                  </a:cubicBezTo>
                  <a:close/>
                  <a:moveTo>
                    <a:pt x="1946" y="26"/>
                  </a:moveTo>
                  <a:cubicBezTo>
                    <a:pt x="1946" y="25"/>
                    <a:pt x="1946" y="25"/>
                    <a:pt x="1946" y="25"/>
                  </a:cubicBezTo>
                  <a:cubicBezTo>
                    <a:pt x="1947" y="25"/>
                    <a:pt x="1948" y="25"/>
                    <a:pt x="1948" y="26"/>
                  </a:cubicBezTo>
                  <a:lnTo>
                    <a:pt x="1946" y="26"/>
                  </a:lnTo>
                  <a:close/>
                  <a:moveTo>
                    <a:pt x="1949" y="26"/>
                  </a:moveTo>
                  <a:cubicBezTo>
                    <a:pt x="1948" y="25"/>
                    <a:pt x="1949" y="26"/>
                    <a:pt x="1949" y="26"/>
                  </a:cubicBezTo>
                  <a:close/>
                  <a:moveTo>
                    <a:pt x="1948" y="17"/>
                  </a:moveTo>
                  <a:cubicBezTo>
                    <a:pt x="1949" y="14"/>
                    <a:pt x="1951" y="14"/>
                    <a:pt x="1953" y="16"/>
                  </a:cubicBezTo>
                  <a:cubicBezTo>
                    <a:pt x="1952" y="18"/>
                    <a:pt x="1951" y="16"/>
                    <a:pt x="1948" y="17"/>
                  </a:cubicBezTo>
                  <a:close/>
                  <a:moveTo>
                    <a:pt x="1950" y="83"/>
                  </a:moveTo>
                  <a:cubicBezTo>
                    <a:pt x="1949" y="82"/>
                    <a:pt x="1949" y="81"/>
                    <a:pt x="1949" y="79"/>
                  </a:cubicBezTo>
                  <a:cubicBezTo>
                    <a:pt x="1951" y="80"/>
                    <a:pt x="1952" y="78"/>
                    <a:pt x="1953" y="79"/>
                  </a:cubicBezTo>
                  <a:cubicBezTo>
                    <a:pt x="1953" y="81"/>
                    <a:pt x="1952" y="82"/>
                    <a:pt x="1950" y="83"/>
                  </a:cubicBezTo>
                  <a:close/>
                  <a:moveTo>
                    <a:pt x="1953" y="81"/>
                  </a:moveTo>
                  <a:cubicBezTo>
                    <a:pt x="1953" y="80"/>
                    <a:pt x="1955" y="80"/>
                    <a:pt x="1957" y="79"/>
                  </a:cubicBezTo>
                  <a:cubicBezTo>
                    <a:pt x="1957" y="81"/>
                    <a:pt x="1954" y="82"/>
                    <a:pt x="1953" y="81"/>
                  </a:cubicBezTo>
                  <a:close/>
                  <a:moveTo>
                    <a:pt x="1967" y="83"/>
                  </a:moveTo>
                  <a:cubicBezTo>
                    <a:pt x="1967" y="82"/>
                    <a:pt x="1968" y="82"/>
                    <a:pt x="1970" y="82"/>
                  </a:cubicBezTo>
                  <a:cubicBezTo>
                    <a:pt x="1969" y="83"/>
                    <a:pt x="1968" y="84"/>
                    <a:pt x="1967" y="83"/>
                  </a:cubicBezTo>
                  <a:close/>
                  <a:moveTo>
                    <a:pt x="1981" y="82"/>
                  </a:moveTo>
                  <a:cubicBezTo>
                    <a:pt x="1980" y="84"/>
                    <a:pt x="1979" y="82"/>
                    <a:pt x="1978" y="83"/>
                  </a:cubicBezTo>
                  <a:cubicBezTo>
                    <a:pt x="1977" y="83"/>
                    <a:pt x="1980" y="81"/>
                    <a:pt x="1978" y="81"/>
                  </a:cubicBezTo>
                  <a:cubicBezTo>
                    <a:pt x="1978" y="80"/>
                    <a:pt x="1982" y="81"/>
                    <a:pt x="1981" y="82"/>
                  </a:cubicBezTo>
                  <a:close/>
                  <a:moveTo>
                    <a:pt x="1980" y="77"/>
                  </a:moveTo>
                  <a:cubicBezTo>
                    <a:pt x="1979" y="76"/>
                    <a:pt x="1981" y="76"/>
                    <a:pt x="1981" y="75"/>
                  </a:cubicBezTo>
                  <a:cubicBezTo>
                    <a:pt x="1982" y="75"/>
                    <a:pt x="1982" y="76"/>
                    <a:pt x="1983" y="76"/>
                  </a:cubicBezTo>
                  <a:cubicBezTo>
                    <a:pt x="1983" y="78"/>
                    <a:pt x="1980" y="78"/>
                    <a:pt x="1980" y="77"/>
                  </a:cubicBezTo>
                  <a:close/>
                  <a:moveTo>
                    <a:pt x="1998" y="72"/>
                  </a:moveTo>
                  <a:cubicBezTo>
                    <a:pt x="1999" y="70"/>
                    <a:pt x="1998" y="74"/>
                    <a:pt x="1998" y="72"/>
                  </a:cubicBezTo>
                  <a:close/>
                  <a:moveTo>
                    <a:pt x="2003" y="75"/>
                  </a:moveTo>
                  <a:cubicBezTo>
                    <a:pt x="2003" y="74"/>
                    <a:pt x="2004" y="73"/>
                    <a:pt x="2005" y="73"/>
                  </a:cubicBezTo>
                  <a:cubicBezTo>
                    <a:pt x="2005" y="74"/>
                    <a:pt x="2004" y="75"/>
                    <a:pt x="2003" y="75"/>
                  </a:cubicBezTo>
                  <a:close/>
                  <a:moveTo>
                    <a:pt x="2005" y="84"/>
                  </a:moveTo>
                  <a:cubicBezTo>
                    <a:pt x="2005" y="82"/>
                    <a:pt x="2007" y="85"/>
                    <a:pt x="2005" y="84"/>
                  </a:cubicBezTo>
                  <a:close/>
                  <a:moveTo>
                    <a:pt x="2013" y="48"/>
                  </a:moveTo>
                  <a:cubicBezTo>
                    <a:pt x="2014" y="48"/>
                    <a:pt x="2014" y="50"/>
                    <a:pt x="2012" y="50"/>
                  </a:cubicBezTo>
                  <a:cubicBezTo>
                    <a:pt x="2012" y="49"/>
                    <a:pt x="2013" y="49"/>
                    <a:pt x="2013" y="48"/>
                  </a:cubicBezTo>
                  <a:close/>
                  <a:moveTo>
                    <a:pt x="2011" y="63"/>
                  </a:moveTo>
                  <a:cubicBezTo>
                    <a:pt x="2013" y="63"/>
                    <a:pt x="2013" y="63"/>
                    <a:pt x="2013" y="63"/>
                  </a:cubicBezTo>
                  <a:cubicBezTo>
                    <a:pt x="2013" y="65"/>
                    <a:pt x="2010" y="65"/>
                    <a:pt x="2011" y="63"/>
                  </a:cubicBezTo>
                  <a:close/>
                  <a:moveTo>
                    <a:pt x="2012" y="81"/>
                  </a:moveTo>
                  <a:cubicBezTo>
                    <a:pt x="2012" y="79"/>
                    <a:pt x="2013" y="79"/>
                    <a:pt x="2014" y="79"/>
                  </a:cubicBezTo>
                  <a:cubicBezTo>
                    <a:pt x="2013" y="80"/>
                    <a:pt x="2013" y="81"/>
                    <a:pt x="2012" y="81"/>
                  </a:cubicBezTo>
                  <a:close/>
                  <a:moveTo>
                    <a:pt x="2012" y="61"/>
                  </a:moveTo>
                  <a:cubicBezTo>
                    <a:pt x="2012" y="59"/>
                    <a:pt x="2013" y="60"/>
                    <a:pt x="2013" y="59"/>
                  </a:cubicBezTo>
                  <a:cubicBezTo>
                    <a:pt x="2014" y="59"/>
                    <a:pt x="2014" y="60"/>
                    <a:pt x="2014" y="61"/>
                  </a:cubicBezTo>
                  <a:lnTo>
                    <a:pt x="2012" y="61"/>
                  </a:lnTo>
                  <a:close/>
                  <a:moveTo>
                    <a:pt x="2013" y="57"/>
                  </a:moveTo>
                  <a:cubicBezTo>
                    <a:pt x="2014" y="55"/>
                    <a:pt x="2014" y="54"/>
                    <a:pt x="2016" y="54"/>
                  </a:cubicBezTo>
                  <a:cubicBezTo>
                    <a:pt x="2015" y="55"/>
                    <a:pt x="2015" y="57"/>
                    <a:pt x="2013" y="57"/>
                  </a:cubicBezTo>
                  <a:close/>
                  <a:moveTo>
                    <a:pt x="2016" y="81"/>
                  </a:moveTo>
                  <a:cubicBezTo>
                    <a:pt x="2017" y="82"/>
                    <a:pt x="2017" y="81"/>
                    <a:pt x="2018" y="81"/>
                  </a:cubicBezTo>
                  <a:cubicBezTo>
                    <a:pt x="2019" y="82"/>
                    <a:pt x="2015" y="83"/>
                    <a:pt x="2016" y="81"/>
                  </a:cubicBezTo>
                  <a:close/>
                  <a:moveTo>
                    <a:pt x="2025" y="69"/>
                  </a:moveTo>
                  <a:cubicBezTo>
                    <a:pt x="2025" y="69"/>
                    <a:pt x="2023" y="69"/>
                    <a:pt x="2023" y="69"/>
                  </a:cubicBezTo>
                  <a:cubicBezTo>
                    <a:pt x="2023" y="68"/>
                    <a:pt x="2026" y="68"/>
                    <a:pt x="2025" y="69"/>
                  </a:cubicBezTo>
                  <a:close/>
                  <a:moveTo>
                    <a:pt x="2025" y="73"/>
                  </a:moveTo>
                  <a:cubicBezTo>
                    <a:pt x="2024" y="73"/>
                    <a:pt x="2023" y="72"/>
                    <a:pt x="2023" y="71"/>
                  </a:cubicBezTo>
                  <a:cubicBezTo>
                    <a:pt x="2024" y="71"/>
                    <a:pt x="2025" y="72"/>
                    <a:pt x="2025" y="73"/>
                  </a:cubicBezTo>
                  <a:close/>
                  <a:moveTo>
                    <a:pt x="2023" y="82"/>
                  </a:moveTo>
                  <a:cubicBezTo>
                    <a:pt x="2024" y="80"/>
                    <a:pt x="2026" y="80"/>
                    <a:pt x="2028" y="79"/>
                  </a:cubicBezTo>
                  <a:cubicBezTo>
                    <a:pt x="2028" y="82"/>
                    <a:pt x="2025" y="82"/>
                    <a:pt x="2023" y="82"/>
                  </a:cubicBezTo>
                  <a:close/>
                  <a:moveTo>
                    <a:pt x="2030" y="71"/>
                  </a:moveTo>
                  <a:cubicBezTo>
                    <a:pt x="2029" y="71"/>
                    <a:pt x="2029" y="71"/>
                    <a:pt x="2029" y="71"/>
                  </a:cubicBezTo>
                  <a:cubicBezTo>
                    <a:pt x="2029" y="69"/>
                    <a:pt x="2029" y="69"/>
                    <a:pt x="2029" y="69"/>
                  </a:cubicBezTo>
                  <a:cubicBezTo>
                    <a:pt x="2030" y="69"/>
                    <a:pt x="2030" y="69"/>
                    <a:pt x="2030" y="69"/>
                  </a:cubicBezTo>
                  <a:lnTo>
                    <a:pt x="2030" y="71"/>
                  </a:lnTo>
                  <a:close/>
                  <a:moveTo>
                    <a:pt x="2036" y="81"/>
                  </a:moveTo>
                  <a:cubicBezTo>
                    <a:pt x="2036" y="79"/>
                    <a:pt x="2038" y="80"/>
                    <a:pt x="2040" y="79"/>
                  </a:cubicBezTo>
                  <a:cubicBezTo>
                    <a:pt x="2040" y="81"/>
                    <a:pt x="2036" y="82"/>
                    <a:pt x="2036" y="81"/>
                  </a:cubicBezTo>
                  <a:close/>
                  <a:moveTo>
                    <a:pt x="2043" y="84"/>
                  </a:moveTo>
                  <a:cubicBezTo>
                    <a:pt x="2043" y="82"/>
                    <a:pt x="2046" y="85"/>
                    <a:pt x="2043" y="84"/>
                  </a:cubicBezTo>
                  <a:close/>
                  <a:moveTo>
                    <a:pt x="2096" y="68"/>
                  </a:moveTo>
                  <a:cubicBezTo>
                    <a:pt x="2098" y="69"/>
                    <a:pt x="2095" y="72"/>
                    <a:pt x="2096" y="68"/>
                  </a:cubicBezTo>
                  <a:close/>
                  <a:moveTo>
                    <a:pt x="2096" y="25"/>
                  </a:moveTo>
                  <a:cubicBezTo>
                    <a:pt x="2096" y="23"/>
                    <a:pt x="2099" y="26"/>
                    <a:pt x="2096" y="25"/>
                  </a:cubicBezTo>
                  <a:close/>
                  <a:moveTo>
                    <a:pt x="2098" y="37"/>
                  </a:moveTo>
                  <a:cubicBezTo>
                    <a:pt x="2098" y="35"/>
                    <a:pt x="2099" y="36"/>
                    <a:pt x="2100" y="36"/>
                  </a:cubicBezTo>
                  <a:cubicBezTo>
                    <a:pt x="2100" y="36"/>
                    <a:pt x="2099" y="37"/>
                    <a:pt x="2098" y="37"/>
                  </a:cubicBezTo>
                  <a:close/>
                  <a:moveTo>
                    <a:pt x="2117" y="10"/>
                  </a:moveTo>
                  <a:cubicBezTo>
                    <a:pt x="2116" y="12"/>
                    <a:pt x="2116" y="13"/>
                    <a:pt x="2114" y="13"/>
                  </a:cubicBezTo>
                  <a:cubicBezTo>
                    <a:pt x="2114" y="11"/>
                    <a:pt x="2115" y="10"/>
                    <a:pt x="2117" y="10"/>
                  </a:cubicBezTo>
                  <a:close/>
                  <a:moveTo>
                    <a:pt x="2114" y="8"/>
                  </a:moveTo>
                  <a:cubicBezTo>
                    <a:pt x="2117" y="8"/>
                    <a:pt x="2114" y="11"/>
                    <a:pt x="2114" y="8"/>
                  </a:cubicBezTo>
                  <a:close/>
                  <a:moveTo>
                    <a:pt x="2112" y="10"/>
                  </a:moveTo>
                  <a:cubicBezTo>
                    <a:pt x="2112" y="10"/>
                    <a:pt x="2112" y="10"/>
                    <a:pt x="2112" y="10"/>
                  </a:cubicBezTo>
                  <a:cubicBezTo>
                    <a:pt x="2112" y="10"/>
                    <a:pt x="2112" y="10"/>
                    <a:pt x="2112" y="10"/>
                  </a:cubicBezTo>
                  <a:close/>
                  <a:moveTo>
                    <a:pt x="2111" y="6"/>
                  </a:moveTo>
                  <a:cubicBezTo>
                    <a:pt x="2110" y="7"/>
                    <a:pt x="2111" y="10"/>
                    <a:pt x="2108" y="10"/>
                  </a:cubicBezTo>
                  <a:cubicBezTo>
                    <a:pt x="2108" y="7"/>
                    <a:pt x="2109" y="6"/>
                    <a:pt x="2111" y="6"/>
                  </a:cubicBezTo>
                  <a:close/>
                  <a:moveTo>
                    <a:pt x="2105" y="11"/>
                  </a:moveTo>
                  <a:cubicBezTo>
                    <a:pt x="2106" y="11"/>
                    <a:pt x="2106" y="11"/>
                    <a:pt x="2106" y="11"/>
                  </a:cubicBezTo>
                  <a:cubicBezTo>
                    <a:pt x="2106" y="12"/>
                    <a:pt x="2106" y="12"/>
                    <a:pt x="2106" y="12"/>
                  </a:cubicBezTo>
                  <a:cubicBezTo>
                    <a:pt x="2105" y="12"/>
                    <a:pt x="2105" y="12"/>
                    <a:pt x="2105" y="12"/>
                  </a:cubicBezTo>
                  <a:lnTo>
                    <a:pt x="2105" y="11"/>
                  </a:lnTo>
                  <a:close/>
                  <a:moveTo>
                    <a:pt x="2102" y="13"/>
                  </a:moveTo>
                  <a:cubicBezTo>
                    <a:pt x="2103" y="13"/>
                    <a:pt x="2104" y="14"/>
                    <a:pt x="2103" y="16"/>
                  </a:cubicBezTo>
                  <a:cubicBezTo>
                    <a:pt x="2102" y="16"/>
                    <a:pt x="2102" y="14"/>
                    <a:pt x="2102" y="13"/>
                  </a:cubicBezTo>
                  <a:close/>
                  <a:moveTo>
                    <a:pt x="2102" y="27"/>
                  </a:moveTo>
                  <a:cubicBezTo>
                    <a:pt x="2102" y="29"/>
                    <a:pt x="2100" y="30"/>
                    <a:pt x="2101" y="32"/>
                  </a:cubicBezTo>
                  <a:cubicBezTo>
                    <a:pt x="2100" y="32"/>
                    <a:pt x="2099" y="34"/>
                    <a:pt x="2097" y="33"/>
                  </a:cubicBezTo>
                  <a:cubicBezTo>
                    <a:pt x="2099" y="31"/>
                    <a:pt x="2100" y="28"/>
                    <a:pt x="2102" y="27"/>
                  </a:cubicBezTo>
                  <a:close/>
                  <a:moveTo>
                    <a:pt x="2096" y="11"/>
                  </a:moveTo>
                  <a:cubicBezTo>
                    <a:pt x="2097" y="11"/>
                    <a:pt x="2097" y="12"/>
                    <a:pt x="2097" y="12"/>
                  </a:cubicBezTo>
                  <a:cubicBezTo>
                    <a:pt x="2098" y="13"/>
                    <a:pt x="2095" y="12"/>
                    <a:pt x="2096" y="11"/>
                  </a:cubicBezTo>
                  <a:close/>
                  <a:moveTo>
                    <a:pt x="2092" y="21"/>
                  </a:moveTo>
                  <a:cubicBezTo>
                    <a:pt x="2092" y="19"/>
                    <a:pt x="2094" y="21"/>
                    <a:pt x="2092" y="21"/>
                  </a:cubicBezTo>
                  <a:close/>
                  <a:moveTo>
                    <a:pt x="2090" y="28"/>
                  </a:moveTo>
                  <a:cubicBezTo>
                    <a:pt x="2091" y="26"/>
                    <a:pt x="2092" y="30"/>
                    <a:pt x="2090" y="28"/>
                  </a:cubicBezTo>
                  <a:close/>
                  <a:moveTo>
                    <a:pt x="2089" y="36"/>
                  </a:moveTo>
                  <a:cubicBezTo>
                    <a:pt x="2088" y="36"/>
                    <a:pt x="2088" y="36"/>
                    <a:pt x="2087" y="36"/>
                  </a:cubicBezTo>
                  <a:cubicBezTo>
                    <a:pt x="2087" y="34"/>
                    <a:pt x="2089" y="34"/>
                    <a:pt x="2089" y="36"/>
                  </a:cubicBezTo>
                  <a:close/>
                  <a:moveTo>
                    <a:pt x="2086" y="31"/>
                  </a:moveTo>
                  <a:cubicBezTo>
                    <a:pt x="2086" y="31"/>
                    <a:pt x="2085" y="31"/>
                    <a:pt x="2086" y="31"/>
                  </a:cubicBezTo>
                  <a:close/>
                  <a:moveTo>
                    <a:pt x="2076" y="51"/>
                  </a:moveTo>
                  <a:cubicBezTo>
                    <a:pt x="2076" y="50"/>
                    <a:pt x="2076" y="51"/>
                    <a:pt x="2076" y="51"/>
                  </a:cubicBezTo>
                  <a:close/>
                  <a:moveTo>
                    <a:pt x="2061" y="57"/>
                  </a:moveTo>
                  <a:cubicBezTo>
                    <a:pt x="2061" y="56"/>
                    <a:pt x="2062" y="55"/>
                    <a:pt x="2063" y="55"/>
                  </a:cubicBezTo>
                  <a:cubicBezTo>
                    <a:pt x="2063" y="57"/>
                    <a:pt x="2062" y="57"/>
                    <a:pt x="2061" y="57"/>
                  </a:cubicBezTo>
                  <a:close/>
                  <a:moveTo>
                    <a:pt x="2066" y="76"/>
                  </a:moveTo>
                  <a:cubicBezTo>
                    <a:pt x="2066" y="75"/>
                    <a:pt x="2068" y="77"/>
                    <a:pt x="2066" y="76"/>
                  </a:cubicBezTo>
                  <a:close/>
                  <a:moveTo>
                    <a:pt x="2066" y="51"/>
                  </a:moveTo>
                  <a:cubicBezTo>
                    <a:pt x="2066" y="50"/>
                    <a:pt x="2066" y="50"/>
                    <a:pt x="2066" y="50"/>
                  </a:cubicBezTo>
                  <a:cubicBezTo>
                    <a:pt x="2068" y="50"/>
                    <a:pt x="2068" y="50"/>
                    <a:pt x="2068" y="50"/>
                  </a:cubicBezTo>
                  <a:cubicBezTo>
                    <a:pt x="2069" y="51"/>
                    <a:pt x="2067" y="51"/>
                    <a:pt x="2066" y="51"/>
                  </a:cubicBezTo>
                  <a:close/>
                  <a:moveTo>
                    <a:pt x="2078" y="82"/>
                  </a:moveTo>
                  <a:cubicBezTo>
                    <a:pt x="2078" y="80"/>
                    <a:pt x="2080" y="81"/>
                    <a:pt x="2080" y="80"/>
                  </a:cubicBezTo>
                  <a:cubicBezTo>
                    <a:pt x="2081" y="80"/>
                    <a:pt x="2080" y="82"/>
                    <a:pt x="2078" y="82"/>
                  </a:cubicBezTo>
                  <a:close/>
                  <a:moveTo>
                    <a:pt x="2084" y="54"/>
                  </a:moveTo>
                  <a:cubicBezTo>
                    <a:pt x="2084" y="55"/>
                    <a:pt x="2082" y="57"/>
                    <a:pt x="2081" y="59"/>
                  </a:cubicBezTo>
                  <a:cubicBezTo>
                    <a:pt x="2078" y="59"/>
                    <a:pt x="2076" y="60"/>
                    <a:pt x="2074" y="60"/>
                  </a:cubicBezTo>
                  <a:cubicBezTo>
                    <a:pt x="2074" y="56"/>
                    <a:pt x="2080" y="60"/>
                    <a:pt x="2081" y="57"/>
                  </a:cubicBezTo>
                  <a:cubicBezTo>
                    <a:pt x="2081" y="54"/>
                    <a:pt x="2079" y="55"/>
                    <a:pt x="2077" y="55"/>
                  </a:cubicBezTo>
                  <a:cubicBezTo>
                    <a:pt x="2077" y="52"/>
                    <a:pt x="2081" y="54"/>
                    <a:pt x="2082" y="54"/>
                  </a:cubicBezTo>
                  <a:cubicBezTo>
                    <a:pt x="2083" y="52"/>
                    <a:pt x="2085" y="51"/>
                    <a:pt x="2087" y="50"/>
                  </a:cubicBezTo>
                  <a:cubicBezTo>
                    <a:pt x="2087" y="51"/>
                    <a:pt x="2084" y="54"/>
                    <a:pt x="2088" y="54"/>
                  </a:cubicBezTo>
                  <a:cubicBezTo>
                    <a:pt x="2087" y="56"/>
                    <a:pt x="2086" y="54"/>
                    <a:pt x="2084" y="54"/>
                  </a:cubicBezTo>
                  <a:close/>
                  <a:moveTo>
                    <a:pt x="2090" y="83"/>
                  </a:moveTo>
                  <a:cubicBezTo>
                    <a:pt x="2089" y="83"/>
                    <a:pt x="2089" y="82"/>
                    <a:pt x="2089" y="81"/>
                  </a:cubicBezTo>
                  <a:cubicBezTo>
                    <a:pt x="2090" y="81"/>
                    <a:pt x="2090" y="83"/>
                    <a:pt x="2090" y="83"/>
                  </a:cubicBezTo>
                  <a:close/>
                  <a:moveTo>
                    <a:pt x="2089" y="51"/>
                  </a:moveTo>
                  <a:cubicBezTo>
                    <a:pt x="2089" y="52"/>
                    <a:pt x="2091" y="49"/>
                    <a:pt x="2089" y="51"/>
                  </a:cubicBezTo>
                  <a:close/>
                  <a:moveTo>
                    <a:pt x="2084" y="47"/>
                  </a:moveTo>
                  <a:cubicBezTo>
                    <a:pt x="2083" y="45"/>
                    <a:pt x="2086" y="47"/>
                    <a:pt x="2087" y="45"/>
                  </a:cubicBezTo>
                  <a:cubicBezTo>
                    <a:pt x="2086" y="44"/>
                    <a:pt x="2085" y="42"/>
                    <a:pt x="2086" y="40"/>
                  </a:cubicBezTo>
                  <a:cubicBezTo>
                    <a:pt x="2087" y="42"/>
                    <a:pt x="2088" y="44"/>
                    <a:pt x="2090" y="42"/>
                  </a:cubicBezTo>
                  <a:cubicBezTo>
                    <a:pt x="2092" y="45"/>
                    <a:pt x="2087" y="47"/>
                    <a:pt x="2084" y="47"/>
                  </a:cubicBezTo>
                  <a:close/>
                  <a:moveTo>
                    <a:pt x="2091" y="32"/>
                  </a:moveTo>
                  <a:cubicBezTo>
                    <a:pt x="2092" y="30"/>
                    <a:pt x="2092" y="34"/>
                    <a:pt x="2091" y="32"/>
                  </a:cubicBezTo>
                  <a:close/>
                  <a:moveTo>
                    <a:pt x="2092" y="26"/>
                  </a:moveTo>
                  <a:cubicBezTo>
                    <a:pt x="2092" y="25"/>
                    <a:pt x="2092" y="25"/>
                    <a:pt x="2092" y="25"/>
                  </a:cubicBezTo>
                  <a:cubicBezTo>
                    <a:pt x="2093" y="25"/>
                    <a:pt x="2094" y="25"/>
                    <a:pt x="2094" y="26"/>
                  </a:cubicBezTo>
                  <a:lnTo>
                    <a:pt x="2092" y="26"/>
                  </a:lnTo>
                  <a:close/>
                  <a:moveTo>
                    <a:pt x="2094" y="26"/>
                  </a:moveTo>
                  <a:cubicBezTo>
                    <a:pt x="2094" y="25"/>
                    <a:pt x="2095" y="26"/>
                    <a:pt x="2094" y="26"/>
                  </a:cubicBezTo>
                  <a:close/>
                  <a:moveTo>
                    <a:pt x="2094" y="17"/>
                  </a:moveTo>
                  <a:cubicBezTo>
                    <a:pt x="2095" y="14"/>
                    <a:pt x="2097" y="14"/>
                    <a:pt x="2099" y="16"/>
                  </a:cubicBezTo>
                  <a:cubicBezTo>
                    <a:pt x="2098" y="18"/>
                    <a:pt x="2096" y="16"/>
                    <a:pt x="2094" y="17"/>
                  </a:cubicBezTo>
                  <a:close/>
                  <a:moveTo>
                    <a:pt x="2096" y="83"/>
                  </a:moveTo>
                  <a:cubicBezTo>
                    <a:pt x="2095" y="82"/>
                    <a:pt x="2095" y="81"/>
                    <a:pt x="2095" y="79"/>
                  </a:cubicBezTo>
                  <a:cubicBezTo>
                    <a:pt x="2097" y="80"/>
                    <a:pt x="2097" y="78"/>
                    <a:pt x="2099" y="79"/>
                  </a:cubicBezTo>
                  <a:cubicBezTo>
                    <a:pt x="2098" y="81"/>
                    <a:pt x="2097" y="82"/>
                    <a:pt x="2096" y="83"/>
                  </a:cubicBezTo>
                  <a:close/>
                  <a:moveTo>
                    <a:pt x="2099" y="81"/>
                  </a:moveTo>
                  <a:cubicBezTo>
                    <a:pt x="2099" y="80"/>
                    <a:pt x="2101" y="80"/>
                    <a:pt x="2103" y="79"/>
                  </a:cubicBezTo>
                  <a:cubicBezTo>
                    <a:pt x="2103" y="81"/>
                    <a:pt x="2100" y="82"/>
                    <a:pt x="2099" y="81"/>
                  </a:cubicBezTo>
                  <a:close/>
                  <a:moveTo>
                    <a:pt x="2113" y="83"/>
                  </a:moveTo>
                  <a:cubicBezTo>
                    <a:pt x="2113" y="82"/>
                    <a:pt x="2114" y="82"/>
                    <a:pt x="2115" y="82"/>
                  </a:cubicBezTo>
                  <a:cubicBezTo>
                    <a:pt x="2115" y="83"/>
                    <a:pt x="2114" y="84"/>
                    <a:pt x="2113" y="83"/>
                  </a:cubicBezTo>
                  <a:close/>
                  <a:moveTo>
                    <a:pt x="2127" y="82"/>
                  </a:moveTo>
                  <a:cubicBezTo>
                    <a:pt x="2126" y="84"/>
                    <a:pt x="2124" y="82"/>
                    <a:pt x="2124" y="83"/>
                  </a:cubicBezTo>
                  <a:cubicBezTo>
                    <a:pt x="2122" y="83"/>
                    <a:pt x="2126" y="81"/>
                    <a:pt x="2124" y="81"/>
                  </a:cubicBezTo>
                  <a:cubicBezTo>
                    <a:pt x="2124" y="80"/>
                    <a:pt x="2127" y="81"/>
                    <a:pt x="2127" y="82"/>
                  </a:cubicBezTo>
                  <a:close/>
                  <a:moveTo>
                    <a:pt x="2125" y="77"/>
                  </a:moveTo>
                  <a:cubicBezTo>
                    <a:pt x="2125" y="76"/>
                    <a:pt x="2127" y="76"/>
                    <a:pt x="2127" y="75"/>
                  </a:cubicBezTo>
                  <a:cubicBezTo>
                    <a:pt x="2128" y="75"/>
                    <a:pt x="2128" y="76"/>
                    <a:pt x="2129" y="76"/>
                  </a:cubicBezTo>
                  <a:cubicBezTo>
                    <a:pt x="2129" y="78"/>
                    <a:pt x="2126" y="78"/>
                    <a:pt x="2125" y="77"/>
                  </a:cubicBezTo>
                  <a:close/>
                  <a:moveTo>
                    <a:pt x="2143" y="72"/>
                  </a:moveTo>
                  <a:cubicBezTo>
                    <a:pt x="2145" y="70"/>
                    <a:pt x="2144" y="74"/>
                    <a:pt x="2143" y="72"/>
                  </a:cubicBezTo>
                  <a:close/>
                  <a:moveTo>
                    <a:pt x="2149" y="75"/>
                  </a:moveTo>
                  <a:cubicBezTo>
                    <a:pt x="2149" y="74"/>
                    <a:pt x="2150" y="73"/>
                    <a:pt x="2151" y="73"/>
                  </a:cubicBezTo>
                  <a:cubicBezTo>
                    <a:pt x="2151" y="74"/>
                    <a:pt x="2150" y="75"/>
                    <a:pt x="2149" y="75"/>
                  </a:cubicBezTo>
                  <a:close/>
                  <a:moveTo>
                    <a:pt x="2151" y="84"/>
                  </a:moveTo>
                  <a:cubicBezTo>
                    <a:pt x="2151" y="82"/>
                    <a:pt x="2153" y="85"/>
                    <a:pt x="2151" y="84"/>
                  </a:cubicBezTo>
                  <a:close/>
                  <a:moveTo>
                    <a:pt x="2159" y="48"/>
                  </a:moveTo>
                  <a:cubicBezTo>
                    <a:pt x="2160" y="48"/>
                    <a:pt x="2160" y="50"/>
                    <a:pt x="2158" y="50"/>
                  </a:cubicBezTo>
                  <a:cubicBezTo>
                    <a:pt x="2158" y="49"/>
                    <a:pt x="2159" y="49"/>
                    <a:pt x="2159" y="48"/>
                  </a:cubicBezTo>
                  <a:close/>
                  <a:moveTo>
                    <a:pt x="2157" y="63"/>
                  </a:moveTo>
                  <a:cubicBezTo>
                    <a:pt x="2159" y="63"/>
                    <a:pt x="2159" y="63"/>
                    <a:pt x="2159" y="63"/>
                  </a:cubicBezTo>
                  <a:cubicBezTo>
                    <a:pt x="2159" y="65"/>
                    <a:pt x="2156" y="65"/>
                    <a:pt x="2157" y="63"/>
                  </a:cubicBezTo>
                  <a:close/>
                  <a:moveTo>
                    <a:pt x="2158" y="81"/>
                  </a:moveTo>
                  <a:cubicBezTo>
                    <a:pt x="2157" y="79"/>
                    <a:pt x="2159" y="79"/>
                    <a:pt x="2159" y="79"/>
                  </a:cubicBezTo>
                  <a:cubicBezTo>
                    <a:pt x="2159" y="80"/>
                    <a:pt x="2159" y="81"/>
                    <a:pt x="2158" y="81"/>
                  </a:cubicBezTo>
                  <a:close/>
                  <a:moveTo>
                    <a:pt x="2158" y="61"/>
                  </a:moveTo>
                  <a:cubicBezTo>
                    <a:pt x="2157" y="59"/>
                    <a:pt x="2159" y="60"/>
                    <a:pt x="2159" y="59"/>
                  </a:cubicBezTo>
                  <a:cubicBezTo>
                    <a:pt x="2160" y="59"/>
                    <a:pt x="2159" y="60"/>
                    <a:pt x="2159" y="61"/>
                  </a:cubicBezTo>
                  <a:lnTo>
                    <a:pt x="2158" y="61"/>
                  </a:lnTo>
                  <a:close/>
                  <a:moveTo>
                    <a:pt x="2159" y="57"/>
                  </a:moveTo>
                  <a:cubicBezTo>
                    <a:pt x="2159" y="55"/>
                    <a:pt x="2160" y="54"/>
                    <a:pt x="2162" y="54"/>
                  </a:cubicBezTo>
                  <a:cubicBezTo>
                    <a:pt x="2161" y="55"/>
                    <a:pt x="2161" y="57"/>
                    <a:pt x="2159" y="57"/>
                  </a:cubicBezTo>
                  <a:close/>
                  <a:moveTo>
                    <a:pt x="2162" y="81"/>
                  </a:moveTo>
                  <a:cubicBezTo>
                    <a:pt x="2163" y="82"/>
                    <a:pt x="2163" y="81"/>
                    <a:pt x="2164" y="81"/>
                  </a:cubicBezTo>
                  <a:cubicBezTo>
                    <a:pt x="2165" y="82"/>
                    <a:pt x="2161" y="83"/>
                    <a:pt x="2162" y="81"/>
                  </a:cubicBezTo>
                  <a:close/>
                  <a:moveTo>
                    <a:pt x="2171" y="69"/>
                  </a:moveTo>
                  <a:cubicBezTo>
                    <a:pt x="2171" y="69"/>
                    <a:pt x="2169" y="69"/>
                    <a:pt x="2169" y="69"/>
                  </a:cubicBezTo>
                  <a:cubicBezTo>
                    <a:pt x="2169" y="68"/>
                    <a:pt x="2172" y="68"/>
                    <a:pt x="2171" y="69"/>
                  </a:cubicBezTo>
                  <a:close/>
                  <a:moveTo>
                    <a:pt x="2171" y="73"/>
                  </a:moveTo>
                  <a:cubicBezTo>
                    <a:pt x="2170" y="73"/>
                    <a:pt x="2169" y="72"/>
                    <a:pt x="2169" y="71"/>
                  </a:cubicBezTo>
                  <a:cubicBezTo>
                    <a:pt x="2170" y="71"/>
                    <a:pt x="2171" y="72"/>
                    <a:pt x="2171" y="73"/>
                  </a:cubicBezTo>
                  <a:close/>
                  <a:moveTo>
                    <a:pt x="2169" y="82"/>
                  </a:moveTo>
                  <a:cubicBezTo>
                    <a:pt x="2170" y="80"/>
                    <a:pt x="2172" y="80"/>
                    <a:pt x="2174" y="79"/>
                  </a:cubicBezTo>
                  <a:cubicBezTo>
                    <a:pt x="2174" y="82"/>
                    <a:pt x="2171" y="82"/>
                    <a:pt x="2169" y="82"/>
                  </a:cubicBezTo>
                  <a:close/>
                  <a:moveTo>
                    <a:pt x="2176" y="71"/>
                  </a:moveTo>
                  <a:cubicBezTo>
                    <a:pt x="2175" y="71"/>
                    <a:pt x="2175" y="71"/>
                    <a:pt x="2175" y="71"/>
                  </a:cubicBezTo>
                  <a:cubicBezTo>
                    <a:pt x="2175" y="69"/>
                    <a:pt x="2175" y="69"/>
                    <a:pt x="2175" y="69"/>
                  </a:cubicBezTo>
                  <a:cubicBezTo>
                    <a:pt x="2176" y="69"/>
                    <a:pt x="2176" y="69"/>
                    <a:pt x="2176" y="69"/>
                  </a:cubicBezTo>
                  <a:lnTo>
                    <a:pt x="2176" y="71"/>
                  </a:lnTo>
                  <a:close/>
                  <a:moveTo>
                    <a:pt x="2182" y="81"/>
                  </a:moveTo>
                  <a:cubicBezTo>
                    <a:pt x="2182" y="79"/>
                    <a:pt x="2184" y="80"/>
                    <a:pt x="2186" y="79"/>
                  </a:cubicBezTo>
                  <a:cubicBezTo>
                    <a:pt x="2186" y="81"/>
                    <a:pt x="2182" y="82"/>
                    <a:pt x="2182" y="81"/>
                  </a:cubicBezTo>
                  <a:close/>
                  <a:moveTo>
                    <a:pt x="2188" y="84"/>
                  </a:moveTo>
                  <a:cubicBezTo>
                    <a:pt x="2189" y="82"/>
                    <a:pt x="2192" y="85"/>
                    <a:pt x="2188" y="84"/>
                  </a:cubicBezTo>
                  <a:close/>
                  <a:moveTo>
                    <a:pt x="2242" y="68"/>
                  </a:moveTo>
                  <a:cubicBezTo>
                    <a:pt x="2244" y="69"/>
                    <a:pt x="2241" y="72"/>
                    <a:pt x="2242" y="68"/>
                  </a:cubicBezTo>
                  <a:close/>
                  <a:moveTo>
                    <a:pt x="2242" y="25"/>
                  </a:moveTo>
                  <a:cubicBezTo>
                    <a:pt x="2242" y="23"/>
                    <a:pt x="2245" y="26"/>
                    <a:pt x="2242" y="25"/>
                  </a:cubicBezTo>
                  <a:close/>
                  <a:moveTo>
                    <a:pt x="2244" y="37"/>
                  </a:moveTo>
                  <a:cubicBezTo>
                    <a:pt x="2244" y="35"/>
                    <a:pt x="2245" y="36"/>
                    <a:pt x="2246" y="36"/>
                  </a:cubicBezTo>
                  <a:cubicBezTo>
                    <a:pt x="2245" y="36"/>
                    <a:pt x="2245" y="37"/>
                    <a:pt x="2244" y="37"/>
                  </a:cubicBezTo>
                  <a:close/>
                  <a:moveTo>
                    <a:pt x="2262" y="10"/>
                  </a:moveTo>
                  <a:cubicBezTo>
                    <a:pt x="2262" y="12"/>
                    <a:pt x="2262" y="13"/>
                    <a:pt x="2260" y="13"/>
                  </a:cubicBezTo>
                  <a:cubicBezTo>
                    <a:pt x="2260" y="11"/>
                    <a:pt x="2261" y="10"/>
                    <a:pt x="2262" y="10"/>
                  </a:cubicBezTo>
                  <a:close/>
                  <a:moveTo>
                    <a:pt x="2260" y="8"/>
                  </a:moveTo>
                  <a:cubicBezTo>
                    <a:pt x="2263" y="8"/>
                    <a:pt x="2259" y="11"/>
                    <a:pt x="2260" y="8"/>
                  </a:cubicBezTo>
                  <a:close/>
                  <a:moveTo>
                    <a:pt x="2258" y="10"/>
                  </a:moveTo>
                  <a:cubicBezTo>
                    <a:pt x="2258" y="10"/>
                    <a:pt x="2258" y="10"/>
                    <a:pt x="2258" y="10"/>
                  </a:cubicBezTo>
                  <a:cubicBezTo>
                    <a:pt x="2258" y="10"/>
                    <a:pt x="2258" y="10"/>
                    <a:pt x="2258" y="10"/>
                  </a:cubicBezTo>
                  <a:close/>
                  <a:moveTo>
                    <a:pt x="2257" y="6"/>
                  </a:moveTo>
                  <a:cubicBezTo>
                    <a:pt x="2256" y="7"/>
                    <a:pt x="2256" y="10"/>
                    <a:pt x="2254" y="10"/>
                  </a:cubicBezTo>
                  <a:cubicBezTo>
                    <a:pt x="2254" y="7"/>
                    <a:pt x="2255" y="6"/>
                    <a:pt x="2257" y="6"/>
                  </a:cubicBezTo>
                  <a:close/>
                  <a:moveTo>
                    <a:pt x="2251" y="11"/>
                  </a:moveTo>
                  <a:cubicBezTo>
                    <a:pt x="2252" y="11"/>
                    <a:pt x="2252" y="11"/>
                    <a:pt x="2252" y="11"/>
                  </a:cubicBezTo>
                  <a:cubicBezTo>
                    <a:pt x="2252" y="12"/>
                    <a:pt x="2252" y="12"/>
                    <a:pt x="2252" y="12"/>
                  </a:cubicBezTo>
                  <a:cubicBezTo>
                    <a:pt x="2251" y="12"/>
                    <a:pt x="2251" y="12"/>
                    <a:pt x="2251" y="12"/>
                  </a:cubicBezTo>
                  <a:lnTo>
                    <a:pt x="2251" y="11"/>
                  </a:lnTo>
                  <a:close/>
                  <a:moveTo>
                    <a:pt x="2248" y="13"/>
                  </a:moveTo>
                  <a:cubicBezTo>
                    <a:pt x="2249" y="13"/>
                    <a:pt x="2249" y="14"/>
                    <a:pt x="2249" y="16"/>
                  </a:cubicBezTo>
                  <a:cubicBezTo>
                    <a:pt x="2247" y="16"/>
                    <a:pt x="2248" y="14"/>
                    <a:pt x="2248" y="13"/>
                  </a:cubicBezTo>
                  <a:close/>
                  <a:moveTo>
                    <a:pt x="2248" y="27"/>
                  </a:moveTo>
                  <a:cubicBezTo>
                    <a:pt x="2248" y="29"/>
                    <a:pt x="2245" y="30"/>
                    <a:pt x="2247" y="32"/>
                  </a:cubicBezTo>
                  <a:cubicBezTo>
                    <a:pt x="2246" y="32"/>
                    <a:pt x="2245" y="34"/>
                    <a:pt x="2243" y="33"/>
                  </a:cubicBezTo>
                  <a:cubicBezTo>
                    <a:pt x="2245" y="31"/>
                    <a:pt x="2245" y="28"/>
                    <a:pt x="2248" y="27"/>
                  </a:cubicBezTo>
                  <a:close/>
                  <a:moveTo>
                    <a:pt x="2242" y="11"/>
                  </a:moveTo>
                  <a:cubicBezTo>
                    <a:pt x="2242" y="11"/>
                    <a:pt x="2243" y="12"/>
                    <a:pt x="2243" y="12"/>
                  </a:cubicBezTo>
                  <a:cubicBezTo>
                    <a:pt x="2244" y="13"/>
                    <a:pt x="2241" y="12"/>
                    <a:pt x="2242" y="11"/>
                  </a:cubicBezTo>
                  <a:close/>
                  <a:moveTo>
                    <a:pt x="2237" y="21"/>
                  </a:moveTo>
                  <a:cubicBezTo>
                    <a:pt x="2237" y="19"/>
                    <a:pt x="2240" y="21"/>
                    <a:pt x="2237" y="21"/>
                  </a:cubicBezTo>
                  <a:close/>
                  <a:moveTo>
                    <a:pt x="2236" y="28"/>
                  </a:moveTo>
                  <a:cubicBezTo>
                    <a:pt x="2237" y="26"/>
                    <a:pt x="2238" y="30"/>
                    <a:pt x="2236" y="28"/>
                  </a:cubicBezTo>
                  <a:close/>
                  <a:moveTo>
                    <a:pt x="2235" y="36"/>
                  </a:moveTo>
                  <a:cubicBezTo>
                    <a:pt x="2234" y="36"/>
                    <a:pt x="2233" y="36"/>
                    <a:pt x="2233" y="36"/>
                  </a:cubicBezTo>
                  <a:cubicBezTo>
                    <a:pt x="2233" y="34"/>
                    <a:pt x="2235" y="34"/>
                    <a:pt x="2235" y="36"/>
                  </a:cubicBezTo>
                  <a:close/>
                  <a:moveTo>
                    <a:pt x="2231" y="31"/>
                  </a:moveTo>
                  <a:cubicBezTo>
                    <a:pt x="2232" y="31"/>
                    <a:pt x="2231" y="31"/>
                    <a:pt x="2231" y="31"/>
                  </a:cubicBezTo>
                  <a:close/>
                  <a:moveTo>
                    <a:pt x="2222" y="51"/>
                  </a:moveTo>
                  <a:cubicBezTo>
                    <a:pt x="2222" y="50"/>
                    <a:pt x="2222" y="51"/>
                    <a:pt x="2222" y="51"/>
                  </a:cubicBezTo>
                  <a:close/>
                  <a:moveTo>
                    <a:pt x="2207" y="57"/>
                  </a:moveTo>
                  <a:cubicBezTo>
                    <a:pt x="2207" y="56"/>
                    <a:pt x="2208" y="55"/>
                    <a:pt x="2209" y="55"/>
                  </a:cubicBezTo>
                  <a:cubicBezTo>
                    <a:pt x="2209" y="57"/>
                    <a:pt x="2208" y="57"/>
                    <a:pt x="2207" y="57"/>
                  </a:cubicBezTo>
                  <a:close/>
                  <a:moveTo>
                    <a:pt x="2212" y="76"/>
                  </a:moveTo>
                  <a:cubicBezTo>
                    <a:pt x="2212" y="75"/>
                    <a:pt x="2214" y="77"/>
                    <a:pt x="2212" y="76"/>
                  </a:cubicBezTo>
                  <a:close/>
                  <a:moveTo>
                    <a:pt x="2212" y="51"/>
                  </a:moveTo>
                  <a:cubicBezTo>
                    <a:pt x="2212" y="50"/>
                    <a:pt x="2212" y="50"/>
                    <a:pt x="2212" y="50"/>
                  </a:cubicBezTo>
                  <a:cubicBezTo>
                    <a:pt x="2214" y="50"/>
                    <a:pt x="2214" y="50"/>
                    <a:pt x="2214" y="50"/>
                  </a:cubicBezTo>
                  <a:cubicBezTo>
                    <a:pt x="2215" y="51"/>
                    <a:pt x="2213" y="51"/>
                    <a:pt x="2212" y="51"/>
                  </a:cubicBezTo>
                  <a:close/>
                  <a:moveTo>
                    <a:pt x="2224" y="82"/>
                  </a:moveTo>
                  <a:cubicBezTo>
                    <a:pt x="2224" y="80"/>
                    <a:pt x="2225" y="81"/>
                    <a:pt x="2225" y="80"/>
                  </a:cubicBezTo>
                  <a:cubicBezTo>
                    <a:pt x="2226" y="80"/>
                    <a:pt x="2225" y="82"/>
                    <a:pt x="2224" y="82"/>
                  </a:cubicBezTo>
                  <a:close/>
                  <a:moveTo>
                    <a:pt x="2230" y="54"/>
                  </a:moveTo>
                  <a:cubicBezTo>
                    <a:pt x="2230" y="55"/>
                    <a:pt x="2227" y="57"/>
                    <a:pt x="2227" y="59"/>
                  </a:cubicBezTo>
                  <a:cubicBezTo>
                    <a:pt x="2224" y="59"/>
                    <a:pt x="2222" y="60"/>
                    <a:pt x="2219" y="60"/>
                  </a:cubicBezTo>
                  <a:cubicBezTo>
                    <a:pt x="2220" y="56"/>
                    <a:pt x="2225" y="60"/>
                    <a:pt x="2227" y="57"/>
                  </a:cubicBezTo>
                  <a:cubicBezTo>
                    <a:pt x="2227" y="54"/>
                    <a:pt x="2225" y="55"/>
                    <a:pt x="2223" y="55"/>
                  </a:cubicBezTo>
                  <a:cubicBezTo>
                    <a:pt x="2223" y="52"/>
                    <a:pt x="2227" y="54"/>
                    <a:pt x="2228" y="54"/>
                  </a:cubicBezTo>
                  <a:cubicBezTo>
                    <a:pt x="2229" y="52"/>
                    <a:pt x="2231" y="51"/>
                    <a:pt x="2233" y="50"/>
                  </a:cubicBezTo>
                  <a:cubicBezTo>
                    <a:pt x="2233" y="51"/>
                    <a:pt x="2230" y="54"/>
                    <a:pt x="2234" y="54"/>
                  </a:cubicBezTo>
                  <a:cubicBezTo>
                    <a:pt x="2233" y="56"/>
                    <a:pt x="2232" y="54"/>
                    <a:pt x="2230" y="54"/>
                  </a:cubicBezTo>
                  <a:close/>
                  <a:moveTo>
                    <a:pt x="2236" y="83"/>
                  </a:moveTo>
                  <a:cubicBezTo>
                    <a:pt x="2235" y="83"/>
                    <a:pt x="2235" y="82"/>
                    <a:pt x="2235" y="81"/>
                  </a:cubicBezTo>
                  <a:cubicBezTo>
                    <a:pt x="2236" y="81"/>
                    <a:pt x="2236" y="83"/>
                    <a:pt x="2236" y="83"/>
                  </a:cubicBezTo>
                  <a:close/>
                  <a:moveTo>
                    <a:pt x="2235" y="51"/>
                  </a:moveTo>
                  <a:cubicBezTo>
                    <a:pt x="2235" y="52"/>
                    <a:pt x="2236" y="49"/>
                    <a:pt x="2235" y="51"/>
                  </a:cubicBezTo>
                  <a:close/>
                  <a:moveTo>
                    <a:pt x="2230" y="47"/>
                  </a:moveTo>
                  <a:cubicBezTo>
                    <a:pt x="2229" y="45"/>
                    <a:pt x="2232" y="47"/>
                    <a:pt x="2233" y="45"/>
                  </a:cubicBezTo>
                  <a:cubicBezTo>
                    <a:pt x="2232" y="44"/>
                    <a:pt x="2231" y="42"/>
                    <a:pt x="2232" y="40"/>
                  </a:cubicBezTo>
                  <a:cubicBezTo>
                    <a:pt x="2233" y="42"/>
                    <a:pt x="2234" y="44"/>
                    <a:pt x="2236" y="42"/>
                  </a:cubicBezTo>
                  <a:cubicBezTo>
                    <a:pt x="2237" y="45"/>
                    <a:pt x="2233" y="47"/>
                    <a:pt x="2230" y="47"/>
                  </a:cubicBezTo>
                  <a:close/>
                  <a:moveTo>
                    <a:pt x="2237" y="32"/>
                  </a:moveTo>
                  <a:cubicBezTo>
                    <a:pt x="2238" y="30"/>
                    <a:pt x="2238" y="34"/>
                    <a:pt x="2237" y="32"/>
                  </a:cubicBezTo>
                  <a:close/>
                  <a:moveTo>
                    <a:pt x="2238" y="26"/>
                  </a:moveTo>
                  <a:cubicBezTo>
                    <a:pt x="2238" y="25"/>
                    <a:pt x="2238" y="25"/>
                    <a:pt x="2238" y="25"/>
                  </a:cubicBezTo>
                  <a:cubicBezTo>
                    <a:pt x="2239" y="25"/>
                    <a:pt x="2240" y="25"/>
                    <a:pt x="2240" y="26"/>
                  </a:cubicBezTo>
                  <a:lnTo>
                    <a:pt x="2238" y="26"/>
                  </a:lnTo>
                  <a:close/>
                  <a:moveTo>
                    <a:pt x="2240" y="26"/>
                  </a:moveTo>
                  <a:cubicBezTo>
                    <a:pt x="2240" y="25"/>
                    <a:pt x="2241" y="26"/>
                    <a:pt x="2240" y="26"/>
                  </a:cubicBezTo>
                  <a:close/>
                  <a:moveTo>
                    <a:pt x="2240" y="17"/>
                  </a:moveTo>
                  <a:cubicBezTo>
                    <a:pt x="2241" y="14"/>
                    <a:pt x="2243" y="14"/>
                    <a:pt x="2244" y="16"/>
                  </a:cubicBezTo>
                  <a:cubicBezTo>
                    <a:pt x="2243" y="18"/>
                    <a:pt x="2242" y="16"/>
                    <a:pt x="2240" y="17"/>
                  </a:cubicBezTo>
                  <a:close/>
                  <a:moveTo>
                    <a:pt x="2242" y="83"/>
                  </a:moveTo>
                  <a:cubicBezTo>
                    <a:pt x="2241" y="82"/>
                    <a:pt x="2241" y="81"/>
                    <a:pt x="2241" y="79"/>
                  </a:cubicBezTo>
                  <a:cubicBezTo>
                    <a:pt x="2243" y="80"/>
                    <a:pt x="2243" y="78"/>
                    <a:pt x="2244" y="79"/>
                  </a:cubicBezTo>
                  <a:cubicBezTo>
                    <a:pt x="2244" y="81"/>
                    <a:pt x="2243" y="82"/>
                    <a:pt x="2242" y="83"/>
                  </a:cubicBezTo>
                  <a:close/>
                  <a:moveTo>
                    <a:pt x="2244" y="81"/>
                  </a:moveTo>
                  <a:cubicBezTo>
                    <a:pt x="2245" y="80"/>
                    <a:pt x="2247" y="80"/>
                    <a:pt x="2249" y="79"/>
                  </a:cubicBezTo>
                  <a:cubicBezTo>
                    <a:pt x="2249" y="81"/>
                    <a:pt x="2246" y="82"/>
                    <a:pt x="2244" y="81"/>
                  </a:cubicBezTo>
                  <a:close/>
                  <a:moveTo>
                    <a:pt x="2259" y="83"/>
                  </a:moveTo>
                  <a:cubicBezTo>
                    <a:pt x="2259" y="82"/>
                    <a:pt x="2260" y="82"/>
                    <a:pt x="2261" y="82"/>
                  </a:cubicBezTo>
                  <a:cubicBezTo>
                    <a:pt x="2261" y="83"/>
                    <a:pt x="2260" y="84"/>
                    <a:pt x="2259" y="83"/>
                  </a:cubicBezTo>
                  <a:close/>
                  <a:moveTo>
                    <a:pt x="2273" y="82"/>
                  </a:moveTo>
                  <a:cubicBezTo>
                    <a:pt x="2272" y="84"/>
                    <a:pt x="2270" y="82"/>
                    <a:pt x="2270" y="83"/>
                  </a:cubicBezTo>
                  <a:cubicBezTo>
                    <a:pt x="2268" y="83"/>
                    <a:pt x="2272" y="81"/>
                    <a:pt x="2270" y="81"/>
                  </a:cubicBezTo>
                  <a:cubicBezTo>
                    <a:pt x="2270" y="80"/>
                    <a:pt x="2273" y="81"/>
                    <a:pt x="2273" y="82"/>
                  </a:cubicBezTo>
                  <a:close/>
                  <a:moveTo>
                    <a:pt x="2271" y="77"/>
                  </a:moveTo>
                  <a:cubicBezTo>
                    <a:pt x="2271" y="76"/>
                    <a:pt x="2273" y="76"/>
                    <a:pt x="2273" y="75"/>
                  </a:cubicBezTo>
                  <a:cubicBezTo>
                    <a:pt x="2274" y="75"/>
                    <a:pt x="2274" y="76"/>
                    <a:pt x="2275" y="76"/>
                  </a:cubicBezTo>
                  <a:cubicBezTo>
                    <a:pt x="2275" y="78"/>
                    <a:pt x="2272" y="78"/>
                    <a:pt x="2271" y="77"/>
                  </a:cubicBezTo>
                  <a:close/>
                  <a:moveTo>
                    <a:pt x="2289" y="72"/>
                  </a:moveTo>
                  <a:cubicBezTo>
                    <a:pt x="2291" y="70"/>
                    <a:pt x="2290" y="74"/>
                    <a:pt x="2289" y="72"/>
                  </a:cubicBezTo>
                  <a:close/>
                  <a:moveTo>
                    <a:pt x="2295" y="75"/>
                  </a:moveTo>
                  <a:cubicBezTo>
                    <a:pt x="2295" y="74"/>
                    <a:pt x="2295" y="73"/>
                    <a:pt x="2297" y="73"/>
                  </a:cubicBezTo>
                  <a:cubicBezTo>
                    <a:pt x="2297" y="74"/>
                    <a:pt x="2296" y="75"/>
                    <a:pt x="2295" y="75"/>
                  </a:cubicBezTo>
                  <a:close/>
                  <a:moveTo>
                    <a:pt x="2296" y="84"/>
                  </a:moveTo>
                  <a:cubicBezTo>
                    <a:pt x="2297" y="82"/>
                    <a:pt x="2299" y="85"/>
                    <a:pt x="2296" y="84"/>
                  </a:cubicBezTo>
                  <a:close/>
                  <a:moveTo>
                    <a:pt x="2305" y="48"/>
                  </a:moveTo>
                  <a:cubicBezTo>
                    <a:pt x="2306" y="48"/>
                    <a:pt x="2306" y="50"/>
                    <a:pt x="2304" y="50"/>
                  </a:cubicBezTo>
                  <a:cubicBezTo>
                    <a:pt x="2304" y="49"/>
                    <a:pt x="2305" y="49"/>
                    <a:pt x="2305" y="48"/>
                  </a:cubicBezTo>
                  <a:close/>
                  <a:moveTo>
                    <a:pt x="2302" y="63"/>
                  </a:moveTo>
                  <a:cubicBezTo>
                    <a:pt x="2305" y="63"/>
                    <a:pt x="2305" y="63"/>
                    <a:pt x="2305" y="63"/>
                  </a:cubicBezTo>
                  <a:cubicBezTo>
                    <a:pt x="2305" y="65"/>
                    <a:pt x="2302" y="65"/>
                    <a:pt x="2302" y="63"/>
                  </a:cubicBezTo>
                  <a:close/>
                  <a:moveTo>
                    <a:pt x="2304" y="81"/>
                  </a:moveTo>
                  <a:cubicBezTo>
                    <a:pt x="2303" y="79"/>
                    <a:pt x="2304" y="79"/>
                    <a:pt x="2305" y="79"/>
                  </a:cubicBezTo>
                  <a:cubicBezTo>
                    <a:pt x="2305" y="80"/>
                    <a:pt x="2305" y="81"/>
                    <a:pt x="2304" y="81"/>
                  </a:cubicBezTo>
                  <a:close/>
                  <a:moveTo>
                    <a:pt x="2304" y="61"/>
                  </a:moveTo>
                  <a:cubicBezTo>
                    <a:pt x="2303" y="59"/>
                    <a:pt x="2305" y="60"/>
                    <a:pt x="2305" y="59"/>
                  </a:cubicBezTo>
                  <a:cubicBezTo>
                    <a:pt x="2305" y="59"/>
                    <a:pt x="2305" y="60"/>
                    <a:pt x="2305" y="61"/>
                  </a:cubicBezTo>
                  <a:lnTo>
                    <a:pt x="2304" y="61"/>
                  </a:lnTo>
                  <a:close/>
                  <a:moveTo>
                    <a:pt x="2305" y="57"/>
                  </a:moveTo>
                  <a:cubicBezTo>
                    <a:pt x="2305" y="55"/>
                    <a:pt x="2306" y="54"/>
                    <a:pt x="2308" y="54"/>
                  </a:cubicBezTo>
                  <a:cubicBezTo>
                    <a:pt x="2307" y="55"/>
                    <a:pt x="2306" y="57"/>
                    <a:pt x="2305" y="57"/>
                  </a:cubicBezTo>
                  <a:close/>
                  <a:moveTo>
                    <a:pt x="2308" y="81"/>
                  </a:moveTo>
                  <a:cubicBezTo>
                    <a:pt x="2309" y="82"/>
                    <a:pt x="2308" y="81"/>
                    <a:pt x="2310" y="81"/>
                  </a:cubicBezTo>
                  <a:cubicBezTo>
                    <a:pt x="2310" y="82"/>
                    <a:pt x="2307" y="83"/>
                    <a:pt x="2308" y="81"/>
                  </a:cubicBezTo>
                  <a:close/>
                  <a:moveTo>
                    <a:pt x="2317" y="69"/>
                  </a:moveTo>
                  <a:cubicBezTo>
                    <a:pt x="2317" y="69"/>
                    <a:pt x="2315" y="69"/>
                    <a:pt x="2315" y="69"/>
                  </a:cubicBezTo>
                  <a:cubicBezTo>
                    <a:pt x="2315" y="68"/>
                    <a:pt x="2318" y="68"/>
                    <a:pt x="2317" y="69"/>
                  </a:cubicBezTo>
                  <a:close/>
                  <a:moveTo>
                    <a:pt x="2317" y="73"/>
                  </a:moveTo>
                  <a:cubicBezTo>
                    <a:pt x="2315" y="73"/>
                    <a:pt x="2315" y="72"/>
                    <a:pt x="2315" y="71"/>
                  </a:cubicBezTo>
                  <a:cubicBezTo>
                    <a:pt x="2316" y="71"/>
                    <a:pt x="2317" y="72"/>
                    <a:pt x="2317" y="73"/>
                  </a:cubicBezTo>
                  <a:close/>
                  <a:moveTo>
                    <a:pt x="2315" y="82"/>
                  </a:moveTo>
                  <a:cubicBezTo>
                    <a:pt x="2316" y="80"/>
                    <a:pt x="2318" y="80"/>
                    <a:pt x="2320" y="79"/>
                  </a:cubicBezTo>
                  <a:cubicBezTo>
                    <a:pt x="2320" y="82"/>
                    <a:pt x="2317" y="82"/>
                    <a:pt x="2315" y="82"/>
                  </a:cubicBezTo>
                  <a:close/>
                  <a:moveTo>
                    <a:pt x="2322" y="71"/>
                  </a:moveTo>
                  <a:cubicBezTo>
                    <a:pt x="2321" y="71"/>
                    <a:pt x="2321" y="71"/>
                    <a:pt x="2321" y="71"/>
                  </a:cubicBezTo>
                  <a:cubicBezTo>
                    <a:pt x="2321" y="69"/>
                    <a:pt x="2321" y="69"/>
                    <a:pt x="2321" y="69"/>
                  </a:cubicBezTo>
                  <a:cubicBezTo>
                    <a:pt x="2322" y="69"/>
                    <a:pt x="2322" y="69"/>
                    <a:pt x="2322" y="69"/>
                  </a:cubicBezTo>
                  <a:lnTo>
                    <a:pt x="2322" y="71"/>
                  </a:lnTo>
                  <a:close/>
                  <a:moveTo>
                    <a:pt x="2327" y="81"/>
                  </a:moveTo>
                  <a:cubicBezTo>
                    <a:pt x="2328" y="79"/>
                    <a:pt x="2330" y="80"/>
                    <a:pt x="2332" y="79"/>
                  </a:cubicBezTo>
                  <a:cubicBezTo>
                    <a:pt x="2331" y="81"/>
                    <a:pt x="2328" y="82"/>
                    <a:pt x="2327" y="81"/>
                  </a:cubicBezTo>
                  <a:close/>
                  <a:moveTo>
                    <a:pt x="2334" y="84"/>
                  </a:moveTo>
                  <a:cubicBezTo>
                    <a:pt x="2335" y="82"/>
                    <a:pt x="2337" y="85"/>
                    <a:pt x="2334" y="84"/>
                  </a:cubicBezTo>
                  <a:close/>
                  <a:moveTo>
                    <a:pt x="2387" y="68"/>
                  </a:moveTo>
                  <a:cubicBezTo>
                    <a:pt x="2390" y="69"/>
                    <a:pt x="2387" y="72"/>
                    <a:pt x="2387" y="68"/>
                  </a:cubicBezTo>
                  <a:close/>
                  <a:moveTo>
                    <a:pt x="2387" y="25"/>
                  </a:moveTo>
                  <a:cubicBezTo>
                    <a:pt x="2388" y="23"/>
                    <a:pt x="2391" y="26"/>
                    <a:pt x="2387" y="25"/>
                  </a:cubicBezTo>
                  <a:close/>
                  <a:moveTo>
                    <a:pt x="2390" y="37"/>
                  </a:moveTo>
                  <a:cubicBezTo>
                    <a:pt x="2389" y="35"/>
                    <a:pt x="2391" y="36"/>
                    <a:pt x="2392" y="36"/>
                  </a:cubicBezTo>
                  <a:cubicBezTo>
                    <a:pt x="2391" y="36"/>
                    <a:pt x="2391" y="37"/>
                    <a:pt x="2390" y="37"/>
                  </a:cubicBezTo>
                  <a:close/>
                  <a:moveTo>
                    <a:pt x="2408" y="10"/>
                  </a:moveTo>
                  <a:cubicBezTo>
                    <a:pt x="2408" y="12"/>
                    <a:pt x="2408" y="13"/>
                    <a:pt x="2406" y="13"/>
                  </a:cubicBezTo>
                  <a:cubicBezTo>
                    <a:pt x="2406" y="11"/>
                    <a:pt x="2406" y="10"/>
                    <a:pt x="2408" y="10"/>
                  </a:cubicBezTo>
                  <a:close/>
                  <a:moveTo>
                    <a:pt x="2406" y="8"/>
                  </a:moveTo>
                  <a:cubicBezTo>
                    <a:pt x="2408" y="8"/>
                    <a:pt x="2405" y="11"/>
                    <a:pt x="2406" y="8"/>
                  </a:cubicBezTo>
                  <a:close/>
                  <a:moveTo>
                    <a:pt x="2404" y="10"/>
                  </a:moveTo>
                  <a:cubicBezTo>
                    <a:pt x="2404" y="10"/>
                    <a:pt x="2404" y="10"/>
                    <a:pt x="2404" y="10"/>
                  </a:cubicBezTo>
                  <a:cubicBezTo>
                    <a:pt x="2404" y="10"/>
                    <a:pt x="2404" y="10"/>
                    <a:pt x="2404" y="10"/>
                  </a:cubicBezTo>
                  <a:close/>
                  <a:moveTo>
                    <a:pt x="2403" y="6"/>
                  </a:moveTo>
                  <a:cubicBezTo>
                    <a:pt x="2401" y="7"/>
                    <a:pt x="2402" y="10"/>
                    <a:pt x="2400" y="10"/>
                  </a:cubicBezTo>
                  <a:cubicBezTo>
                    <a:pt x="2400" y="7"/>
                    <a:pt x="2400" y="6"/>
                    <a:pt x="2403" y="6"/>
                  </a:cubicBezTo>
                  <a:close/>
                  <a:moveTo>
                    <a:pt x="2397" y="11"/>
                  </a:moveTo>
                  <a:cubicBezTo>
                    <a:pt x="2398" y="11"/>
                    <a:pt x="2398" y="11"/>
                    <a:pt x="2398" y="11"/>
                  </a:cubicBezTo>
                  <a:cubicBezTo>
                    <a:pt x="2398" y="12"/>
                    <a:pt x="2398" y="12"/>
                    <a:pt x="2398" y="12"/>
                  </a:cubicBezTo>
                  <a:cubicBezTo>
                    <a:pt x="2397" y="12"/>
                    <a:pt x="2397" y="12"/>
                    <a:pt x="2397" y="12"/>
                  </a:cubicBezTo>
                  <a:lnTo>
                    <a:pt x="2397" y="11"/>
                  </a:lnTo>
                  <a:close/>
                  <a:moveTo>
                    <a:pt x="2394" y="13"/>
                  </a:moveTo>
                  <a:cubicBezTo>
                    <a:pt x="2395" y="13"/>
                    <a:pt x="2395" y="14"/>
                    <a:pt x="2395" y="16"/>
                  </a:cubicBezTo>
                  <a:cubicBezTo>
                    <a:pt x="2393" y="16"/>
                    <a:pt x="2394" y="14"/>
                    <a:pt x="2394" y="13"/>
                  </a:cubicBezTo>
                  <a:close/>
                  <a:moveTo>
                    <a:pt x="2394" y="27"/>
                  </a:moveTo>
                  <a:cubicBezTo>
                    <a:pt x="2394" y="29"/>
                    <a:pt x="2391" y="30"/>
                    <a:pt x="2393" y="32"/>
                  </a:cubicBezTo>
                  <a:cubicBezTo>
                    <a:pt x="2391" y="32"/>
                    <a:pt x="2390" y="34"/>
                    <a:pt x="2389" y="33"/>
                  </a:cubicBezTo>
                  <a:cubicBezTo>
                    <a:pt x="2391" y="31"/>
                    <a:pt x="2391" y="28"/>
                    <a:pt x="2394" y="27"/>
                  </a:cubicBezTo>
                  <a:close/>
                  <a:moveTo>
                    <a:pt x="2387" y="11"/>
                  </a:moveTo>
                  <a:cubicBezTo>
                    <a:pt x="2388" y="11"/>
                    <a:pt x="2388" y="12"/>
                    <a:pt x="2389" y="12"/>
                  </a:cubicBezTo>
                  <a:cubicBezTo>
                    <a:pt x="2389" y="13"/>
                    <a:pt x="2386" y="12"/>
                    <a:pt x="2387" y="11"/>
                  </a:cubicBezTo>
                  <a:close/>
                  <a:moveTo>
                    <a:pt x="2383" y="21"/>
                  </a:moveTo>
                  <a:cubicBezTo>
                    <a:pt x="2383" y="19"/>
                    <a:pt x="2386" y="21"/>
                    <a:pt x="2383" y="21"/>
                  </a:cubicBezTo>
                  <a:close/>
                  <a:moveTo>
                    <a:pt x="2382" y="28"/>
                  </a:moveTo>
                  <a:cubicBezTo>
                    <a:pt x="2383" y="26"/>
                    <a:pt x="2384" y="30"/>
                    <a:pt x="2382" y="28"/>
                  </a:cubicBezTo>
                  <a:close/>
                  <a:moveTo>
                    <a:pt x="2381" y="36"/>
                  </a:moveTo>
                  <a:cubicBezTo>
                    <a:pt x="2380" y="36"/>
                    <a:pt x="2379" y="36"/>
                    <a:pt x="2378" y="36"/>
                  </a:cubicBezTo>
                  <a:cubicBezTo>
                    <a:pt x="2378" y="34"/>
                    <a:pt x="2381" y="34"/>
                    <a:pt x="2381" y="36"/>
                  </a:cubicBezTo>
                  <a:close/>
                  <a:moveTo>
                    <a:pt x="2377" y="31"/>
                  </a:moveTo>
                  <a:cubicBezTo>
                    <a:pt x="2378" y="31"/>
                    <a:pt x="2377" y="31"/>
                    <a:pt x="2377" y="31"/>
                  </a:cubicBezTo>
                  <a:close/>
                  <a:moveTo>
                    <a:pt x="2368" y="51"/>
                  </a:moveTo>
                  <a:cubicBezTo>
                    <a:pt x="2367" y="50"/>
                    <a:pt x="2368" y="51"/>
                    <a:pt x="2368" y="51"/>
                  </a:cubicBezTo>
                  <a:close/>
                  <a:moveTo>
                    <a:pt x="2353" y="57"/>
                  </a:moveTo>
                  <a:cubicBezTo>
                    <a:pt x="2353" y="56"/>
                    <a:pt x="2354" y="55"/>
                    <a:pt x="2355" y="55"/>
                  </a:cubicBezTo>
                  <a:cubicBezTo>
                    <a:pt x="2355" y="57"/>
                    <a:pt x="2354" y="57"/>
                    <a:pt x="2353" y="57"/>
                  </a:cubicBezTo>
                  <a:close/>
                  <a:moveTo>
                    <a:pt x="2358" y="76"/>
                  </a:moveTo>
                  <a:cubicBezTo>
                    <a:pt x="2358" y="75"/>
                    <a:pt x="2360" y="77"/>
                    <a:pt x="2358" y="76"/>
                  </a:cubicBezTo>
                  <a:close/>
                  <a:moveTo>
                    <a:pt x="2358" y="51"/>
                  </a:moveTo>
                  <a:cubicBezTo>
                    <a:pt x="2358" y="50"/>
                    <a:pt x="2358" y="50"/>
                    <a:pt x="2358" y="50"/>
                  </a:cubicBezTo>
                  <a:cubicBezTo>
                    <a:pt x="2360" y="50"/>
                    <a:pt x="2360" y="50"/>
                    <a:pt x="2360" y="50"/>
                  </a:cubicBezTo>
                  <a:cubicBezTo>
                    <a:pt x="2361" y="51"/>
                    <a:pt x="2359" y="51"/>
                    <a:pt x="2358" y="51"/>
                  </a:cubicBezTo>
                  <a:close/>
                  <a:moveTo>
                    <a:pt x="2370" y="82"/>
                  </a:moveTo>
                  <a:cubicBezTo>
                    <a:pt x="2370" y="80"/>
                    <a:pt x="2371" y="81"/>
                    <a:pt x="2371" y="80"/>
                  </a:cubicBezTo>
                  <a:cubicBezTo>
                    <a:pt x="2372" y="80"/>
                    <a:pt x="2371" y="82"/>
                    <a:pt x="2370" y="82"/>
                  </a:cubicBezTo>
                  <a:close/>
                  <a:moveTo>
                    <a:pt x="2376" y="54"/>
                  </a:moveTo>
                  <a:cubicBezTo>
                    <a:pt x="2376" y="55"/>
                    <a:pt x="2373" y="57"/>
                    <a:pt x="2372" y="59"/>
                  </a:cubicBezTo>
                  <a:cubicBezTo>
                    <a:pt x="2370" y="59"/>
                    <a:pt x="2367" y="60"/>
                    <a:pt x="2365" y="60"/>
                  </a:cubicBezTo>
                  <a:cubicBezTo>
                    <a:pt x="2366" y="56"/>
                    <a:pt x="2371" y="60"/>
                    <a:pt x="2372" y="57"/>
                  </a:cubicBezTo>
                  <a:cubicBezTo>
                    <a:pt x="2372" y="54"/>
                    <a:pt x="2371" y="55"/>
                    <a:pt x="2369" y="55"/>
                  </a:cubicBezTo>
                  <a:cubicBezTo>
                    <a:pt x="2369" y="52"/>
                    <a:pt x="2373" y="54"/>
                    <a:pt x="2374" y="54"/>
                  </a:cubicBezTo>
                  <a:cubicBezTo>
                    <a:pt x="2375" y="52"/>
                    <a:pt x="2377" y="51"/>
                    <a:pt x="2379" y="50"/>
                  </a:cubicBezTo>
                  <a:cubicBezTo>
                    <a:pt x="2379" y="51"/>
                    <a:pt x="2376" y="54"/>
                    <a:pt x="2380" y="54"/>
                  </a:cubicBezTo>
                  <a:cubicBezTo>
                    <a:pt x="2379" y="56"/>
                    <a:pt x="2378" y="54"/>
                    <a:pt x="2376" y="54"/>
                  </a:cubicBezTo>
                  <a:close/>
                  <a:moveTo>
                    <a:pt x="2381" y="83"/>
                  </a:moveTo>
                  <a:cubicBezTo>
                    <a:pt x="2381" y="83"/>
                    <a:pt x="2381" y="82"/>
                    <a:pt x="2381" y="81"/>
                  </a:cubicBezTo>
                  <a:cubicBezTo>
                    <a:pt x="2382" y="81"/>
                    <a:pt x="2382" y="83"/>
                    <a:pt x="2381" y="83"/>
                  </a:cubicBezTo>
                  <a:close/>
                  <a:moveTo>
                    <a:pt x="2381" y="51"/>
                  </a:moveTo>
                  <a:cubicBezTo>
                    <a:pt x="2380" y="52"/>
                    <a:pt x="2382" y="49"/>
                    <a:pt x="2381" y="51"/>
                  </a:cubicBezTo>
                  <a:close/>
                  <a:moveTo>
                    <a:pt x="2375" y="47"/>
                  </a:moveTo>
                  <a:cubicBezTo>
                    <a:pt x="2375" y="45"/>
                    <a:pt x="2378" y="47"/>
                    <a:pt x="2378" y="45"/>
                  </a:cubicBezTo>
                  <a:cubicBezTo>
                    <a:pt x="2378" y="44"/>
                    <a:pt x="2377" y="42"/>
                    <a:pt x="2378" y="40"/>
                  </a:cubicBezTo>
                  <a:cubicBezTo>
                    <a:pt x="2379" y="42"/>
                    <a:pt x="2380" y="44"/>
                    <a:pt x="2382" y="42"/>
                  </a:cubicBezTo>
                  <a:cubicBezTo>
                    <a:pt x="2383" y="45"/>
                    <a:pt x="2379" y="47"/>
                    <a:pt x="2375" y="47"/>
                  </a:cubicBezTo>
                  <a:close/>
                  <a:moveTo>
                    <a:pt x="2383" y="32"/>
                  </a:moveTo>
                  <a:cubicBezTo>
                    <a:pt x="2384" y="30"/>
                    <a:pt x="2383" y="34"/>
                    <a:pt x="2383" y="32"/>
                  </a:cubicBezTo>
                  <a:close/>
                  <a:moveTo>
                    <a:pt x="2384" y="26"/>
                  </a:moveTo>
                  <a:cubicBezTo>
                    <a:pt x="2384" y="25"/>
                    <a:pt x="2384" y="25"/>
                    <a:pt x="2384" y="25"/>
                  </a:cubicBezTo>
                  <a:cubicBezTo>
                    <a:pt x="2385" y="25"/>
                    <a:pt x="2386" y="25"/>
                    <a:pt x="2386" y="26"/>
                  </a:cubicBezTo>
                  <a:lnTo>
                    <a:pt x="2384" y="26"/>
                  </a:lnTo>
                  <a:close/>
                  <a:moveTo>
                    <a:pt x="2386" y="26"/>
                  </a:moveTo>
                  <a:cubicBezTo>
                    <a:pt x="2386" y="25"/>
                    <a:pt x="2387" y="26"/>
                    <a:pt x="2386" y="26"/>
                  </a:cubicBezTo>
                  <a:close/>
                  <a:moveTo>
                    <a:pt x="2386" y="17"/>
                  </a:moveTo>
                  <a:cubicBezTo>
                    <a:pt x="2386" y="14"/>
                    <a:pt x="2389" y="14"/>
                    <a:pt x="2390" y="16"/>
                  </a:cubicBezTo>
                  <a:cubicBezTo>
                    <a:pt x="2389" y="18"/>
                    <a:pt x="2388" y="16"/>
                    <a:pt x="2386" y="17"/>
                  </a:cubicBezTo>
                  <a:close/>
                  <a:moveTo>
                    <a:pt x="2387" y="83"/>
                  </a:moveTo>
                  <a:cubicBezTo>
                    <a:pt x="2387" y="82"/>
                    <a:pt x="2387" y="81"/>
                    <a:pt x="2387" y="79"/>
                  </a:cubicBezTo>
                  <a:cubicBezTo>
                    <a:pt x="2389" y="80"/>
                    <a:pt x="2389" y="78"/>
                    <a:pt x="2390" y="79"/>
                  </a:cubicBezTo>
                  <a:cubicBezTo>
                    <a:pt x="2390" y="81"/>
                    <a:pt x="2389" y="82"/>
                    <a:pt x="2387" y="83"/>
                  </a:cubicBezTo>
                  <a:close/>
                  <a:moveTo>
                    <a:pt x="2390" y="81"/>
                  </a:moveTo>
                  <a:cubicBezTo>
                    <a:pt x="2391" y="80"/>
                    <a:pt x="2393" y="80"/>
                    <a:pt x="2395" y="79"/>
                  </a:cubicBezTo>
                  <a:cubicBezTo>
                    <a:pt x="2395" y="81"/>
                    <a:pt x="2392" y="82"/>
                    <a:pt x="2390" y="81"/>
                  </a:cubicBezTo>
                  <a:close/>
                  <a:moveTo>
                    <a:pt x="2405" y="83"/>
                  </a:moveTo>
                  <a:cubicBezTo>
                    <a:pt x="2405" y="82"/>
                    <a:pt x="2406" y="82"/>
                    <a:pt x="2407" y="82"/>
                  </a:cubicBezTo>
                  <a:cubicBezTo>
                    <a:pt x="2407" y="83"/>
                    <a:pt x="2406" y="84"/>
                    <a:pt x="2405" y="83"/>
                  </a:cubicBezTo>
                  <a:close/>
                  <a:moveTo>
                    <a:pt x="2418" y="82"/>
                  </a:moveTo>
                  <a:cubicBezTo>
                    <a:pt x="2418" y="84"/>
                    <a:pt x="2416" y="82"/>
                    <a:pt x="2416" y="83"/>
                  </a:cubicBezTo>
                  <a:cubicBezTo>
                    <a:pt x="2414" y="83"/>
                    <a:pt x="2417" y="81"/>
                    <a:pt x="2415" y="81"/>
                  </a:cubicBezTo>
                  <a:cubicBezTo>
                    <a:pt x="2416" y="80"/>
                    <a:pt x="2419" y="81"/>
                    <a:pt x="2418" y="82"/>
                  </a:cubicBezTo>
                  <a:close/>
                  <a:moveTo>
                    <a:pt x="2417" y="77"/>
                  </a:moveTo>
                  <a:cubicBezTo>
                    <a:pt x="2417" y="76"/>
                    <a:pt x="2419" y="76"/>
                    <a:pt x="2419" y="75"/>
                  </a:cubicBezTo>
                  <a:cubicBezTo>
                    <a:pt x="2420" y="75"/>
                    <a:pt x="2420" y="76"/>
                    <a:pt x="2421" y="76"/>
                  </a:cubicBezTo>
                  <a:cubicBezTo>
                    <a:pt x="2421" y="78"/>
                    <a:pt x="2418" y="78"/>
                    <a:pt x="2417" y="77"/>
                  </a:cubicBezTo>
                  <a:close/>
                  <a:moveTo>
                    <a:pt x="2435" y="72"/>
                  </a:moveTo>
                  <a:cubicBezTo>
                    <a:pt x="2437" y="70"/>
                    <a:pt x="2436" y="74"/>
                    <a:pt x="2435" y="72"/>
                  </a:cubicBezTo>
                  <a:close/>
                  <a:moveTo>
                    <a:pt x="2440" y="75"/>
                  </a:moveTo>
                  <a:cubicBezTo>
                    <a:pt x="2440" y="74"/>
                    <a:pt x="2441" y="73"/>
                    <a:pt x="2443" y="73"/>
                  </a:cubicBezTo>
                  <a:cubicBezTo>
                    <a:pt x="2443" y="74"/>
                    <a:pt x="2442" y="75"/>
                    <a:pt x="2440" y="75"/>
                  </a:cubicBezTo>
                  <a:close/>
                  <a:moveTo>
                    <a:pt x="2442" y="84"/>
                  </a:moveTo>
                  <a:cubicBezTo>
                    <a:pt x="2442" y="82"/>
                    <a:pt x="2445" y="85"/>
                    <a:pt x="2442" y="84"/>
                  </a:cubicBezTo>
                  <a:close/>
                  <a:moveTo>
                    <a:pt x="2451" y="48"/>
                  </a:moveTo>
                  <a:cubicBezTo>
                    <a:pt x="2452" y="48"/>
                    <a:pt x="2451" y="50"/>
                    <a:pt x="2450" y="50"/>
                  </a:cubicBezTo>
                  <a:cubicBezTo>
                    <a:pt x="2450" y="49"/>
                    <a:pt x="2451" y="49"/>
                    <a:pt x="2451" y="48"/>
                  </a:cubicBezTo>
                  <a:close/>
                  <a:moveTo>
                    <a:pt x="2448" y="63"/>
                  </a:moveTo>
                  <a:cubicBezTo>
                    <a:pt x="2451" y="63"/>
                    <a:pt x="2451" y="63"/>
                    <a:pt x="2451" y="63"/>
                  </a:cubicBezTo>
                  <a:cubicBezTo>
                    <a:pt x="2451" y="65"/>
                    <a:pt x="2448" y="65"/>
                    <a:pt x="2448" y="63"/>
                  </a:cubicBezTo>
                  <a:close/>
                  <a:moveTo>
                    <a:pt x="2449" y="81"/>
                  </a:moveTo>
                  <a:cubicBezTo>
                    <a:pt x="2449" y="79"/>
                    <a:pt x="2450" y="79"/>
                    <a:pt x="2451" y="79"/>
                  </a:cubicBezTo>
                  <a:cubicBezTo>
                    <a:pt x="2451" y="80"/>
                    <a:pt x="2450" y="81"/>
                    <a:pt x="2449" y="81"/>
                  </a:cubicBezTo>
                  <a:close/>
                  <a:moveTo>
                    <a:pt x="2449" y="61"/>
                  </a:moveTo>
                  <a:cubicBezTo>
                    <a:pt x="2449" y="59"/>
                    <a:pt x="2451" y="60"/>
                    <a:pt x="2451" y="59"/>
                  </a:cubicBezTo>
                  <a:cubicBezTo>
                    <a:pt x="2451" y="59"/>
                    <a:pt x="2451" y="60"/>
                    <a:pt x="2451" y="61"/>
                  </a:cubicBezTo>
                  <a:lnTo>
                    <a:pt x="2449" y="61"/>
                  </a:lnTo>
                  <a:close/>
                  <a:moveTo>
                    <a:pt x="2451" y="57"/>
                  </a:moveTo>
                  <a:cubicBezTo>
                    <a:pt x="2451" y="55"/>
                    <a:pt x="2452" y="54"/>
                    <a:pt x="2454" y="54"/>
                  </a:cubicBezTo>
                  <a:cubicBezTo>
                    <a:pt x="2453" y="55"/>
                    <a:pt x="2452" y="57"/>
                    <a:pt x="2451" y="57"/>
                  </a:cubicBezTo>
                  <a:close/>
                  <a:moveTo>
                    <a:pt x="2454" y="81"/>
                  </a:moveTo>
                  <a:cubicBezTo>
                    <a:pt x="2455" y="82"/>
                    <a:pt x="2454" y="81"/>
                    <a:pt x="2456" y="81"/>
                  </a:cubicBezTo>
                  <a:cubicBezTo>
                    <a:pt x="2456" y="82"/>
                    <a:pt x="2453" y="83"/>
                    <a:pt x="2454" y="81"/>
                  </a:cubicBezTo>
                  <a:close/>
                  <a:moveTo>
                    <a:pt x="2462" y="69"/>
                  </a:moveTo>
                  <a:cubicBezTo>
                    <a:pt x="2463" y="69"/>
                    <a:pt x="2461" y="69"/>
                    <a:pt x="2461" y="69"/>
                  </a:cubicBezTo>
                  <a:cubicBezTo>
                    <a:pt x="2461" y="68"/>
                    <a:pt x="2464" y="68"/>
                    <a:pt x="2462" y="69"/>
                  </a:cubicBezTo>
                  <a:close/>
                  <a:moveTo>
                    <a:pt x="2462" y="73"/>
                  </a:moveTo>
                  <a:cubicBezTo>
                    <a:pt x="2461" y="73"/>
                    <a:pt x="2461" y="72"/>
                    <a:pt x="2461" y="71"/>
                  </a:cubicBezTo>
                  <a:cubicBezTo>
                    <a:pt x="2462" y="71"/>
                    <a:pt x="2463" y="72"/>
                    <a:pt x="2462" y="73"/>
                  </a:cubicBezTo>
                  <a:close/>
                  <a:moveTo>
                    <a:pt x="2461" y="82"/>
                  </a:moveTo>
                  <a:cubicBezTo>
                    <a:pt x="2462" y="80"/>
                    <a:pt x="2464" y="80"/>
                    <a:pt x="2465" y="79"/>
                  </a:cubicBezTo>
                  <a:cubicBezTo>
                    <a:pt x="2466" y="82"/>
                    <a:pt x="2463" y="82"/>
                    <a:pt x="2461" y="82"/>
                  </a:cubicBezTo>
                  <a:close/>
                  <a:moveTo>
                    <a:pt x="2468" y="71"/>
                  </a:moveTo>
                  <a:cubicBezTo>
                    <a:pt x="2467" y="71"/>
                    <a:pt x="2467" y="71"/>
                    <a:pt x="2467" y="71"/>
                  </a:cubicBezTo>
                  <a:cubicBezTo>
                    <a:pt x="2467" y="69"/>
                    <a:pt x="2467" y="69"/>
                    <a:pt x="2467" y="69"/>
                  </a:cubicBezTo>
                  <a:cubicBezTo>
                    <a:pt x="2468" y="69"/>
                    <a:pt x="2468" y="69"/>
                    <a:pt x="2468" y="69"/>
                  </a:cubicBezTo>
                  <a:lnTo>
                    <a:pt x="2468" y="71"/>
                  </a:lnTo>
                  <a:close/>
                  <a:moveTo>
                    <a:pt x="2473" y="81"/>
                  </a:moveTo>
                  <a:cubicBezTo>
                    <a:pt x="2474" y="79"/>
                    <a:pt x="2476" y="80"/>
                    <a:pt x="2477" y="79"/>
                  </a:cubicBezTo>
                  <a:cubicBezTo>
                    <a:pt x="2477" y="81"/>
                    <a:pt x="2474" y="82"/>
                    <a:pt x="2473" y="81"/>
                  </a:cubicBezTo>
                  <a:close/>
                  <a:moveTo>
                    <a:pt x="2480" y="84"/>
                  </a:moveTo>
                  <a:cubicBezTo>
                    <a:pt x="2481" y="82"/>
                    <a:pt x="2483" y="85"/>
                    <a:pt x="2480" y="84"/>
                  </a:cubicBezTo>
                  <a:close/>
                  <a:moveTo>
                    <a:pt x="2533" y="68"/>
                  </a:moveTo>
                  <a:cubicBezTo>
                    <a:pt x="2536" y="69"/>
                    <a:pt x="2533" y="72"/>
                    <a:pt x="2533" y="68"/>
                  </a:cubicBezTo>
                  <a:close/>
                  <a:moveTo>
                    <a:pt x="2533" y="25"/>
                  </a:moveTo>
                  <a:cubicBezTo>
                    <a:pt x="2534" y="23"/>
                    <a:pt x="2536" y="26"/>
                    <a:pt x="2533" y="25"/>
                  </a:cubicBezTo>
                  <a:close/>
                  <a:moveTo>
                    <a:pt x="2536" y="37"/>
                  </a:moveTo>
                  <a:cubicBezTo>
                    <a:pt x="2535" y="35"/>
                    <a:pt x="2536" y="36"/>
                    <a:pt x="2537" y="36"/>
                  </a:cubicBezTo>
                  <a:cubicBezTo>
                    <a:pt x="2537" y="36"/>
                    <a:pt x="2537" y="37"/>
                    <a:pt x="2536" y="37"/>
                  </a:cubicBezTo>
                  <a:close/>
                  <a:moveTo>
                    <a:pt x="2554" y="10"/>
                  </a:moveTo>
                  <a:cubicBezTo>
                    <a:pt x="2554" y="12"/>
                    <a:pt x="2554" y="13"/>
                    <a:pt x="2552" y="13"/>
                  </a:cubicBezTo>
                  <a:cubicBezTo>
                    <a:pt x="2551" y="11"/>
                    <a:pt x="2552" y="10"/>
                    <a:pt x="2554" y="10"/>
                  </a:cubicBezTo>
                  <a:close/>
                  <a:moveTo>
                    <a:pt x="2552" y="8"/>
                  </a:moveTo>
                  <a:cubicBezTo>
                    <a:pt x="2554" y="8"/>
                    <a:pt x="2551" y="11"/>
                    <a:pt x="2552" y="8"/>
                  </a:cubicBezTo>
                  <a:close/>
                  <a:moveTo>
                    <a:pt x="2550" y="10"/>
                  </a:moveTo>
                  <a:cubicBezTo>
                    <a:pt x="2550" y="10"/>
                    <a:pt x="2550" y="10"/>
                    <a:pt x="2550" y="10"/>
                  </a:cubicBezTo>
                  <a:cubicBezTo>
                    <a:pt x="2550" y="10"/>
                    <a:pt x="2550" y="10"/>
                    <a:pt x="2550" y="10"/>
                  </a:cubicBezTo>
                  <a:close/>
                  <a:moveTo>
                    <a:pt x="2549" y="6"/>
                  </a:moveTo>
                  <a:cubicBezTo>
                    <a:pt x="2547" y="7"/>
                    <a:pt x="2548" y="10"/>
                    <a:pt x="2546" y="10"/>
                  </a:cubicBezTo>
                  <a:cubicBezTo>
                    <a:pt x="2545" y="7"/>
                    <a:pt x="2546" y="6"/>
                    <a:pt x="2549" y="6"/>
                  </a:cubicBezTo>
                  <a:close/>
                  <a:moveTo>
                    <a:pt x="2543" y="11"/>
                  </a:moveTo>
                  <a:cubicBezTo>
                    <a:pt x="2544" y="11"/>
                    <a:pt x="2544" y="11"/>
                    <a:pt x="2544" y="11"/>
                  </a:cubicBezTo>
                  <a:cubicBezTo>
                    <a:pt x="2544" y="12"/>
                    <a:pt x="2544" y="12"/>
                    <a:pt x="2544" y="12"/>
                  </a:cubicBezTo>
                  <a:cubicBezTo>
                    <a:pt x="2543" y="12"/>
                    <a:pt x="2543" y="12"/>
                    <a:pt x="2543" y="12"/>
                  </a:cubicBezTo>
                  <a:lnTo>
                    <a:pt x="2543" y="11"/>
                  </a:lnTo>
                  <a:close/>
                  <a:moveTo>
                    <a:pt x="2540" y="13"/>
                  </a:moveTo>
                  <a:cubicBezTo>
                    <a:pt x="2541" y="13"/>
                    <a:pt x="2541" y="14"/>
                    <a:pt x="2541" y="16"/>
                  </a:cubicBezTo>
                  <a:cubicBezTo>
                    <a:pt x="2539" y="16"/>
                    <a:pt x="2540" y="14"/>
                    <a:pt x="2540" y="13"/>
                  </a:cubicBezTo>
                  <a:close/>
                  <a:moveTo>
                    <a:pt x="2540" y="27"/>
                  </a:moveTo>
                  <a:cubicBezTo>
                    <a:pt x="2539" y="29"/>
                    <a:pt x="2537" y="30"/>
                    <a:pt x="2539" y="32"/>
                  </a:cubicBezTo>
                  <a:cubicBezTo>
                    <a:pt x="2537" y="32"/>
                    <a:pt x="2536" y="34"/>
                    <a:pt x="2535" y="33"/>
                  </a:cubicBezTo>
                  <a:cubicBezTo>
                    <a:pt x="2537" y="31"/>
                    <a:pt x="2537" y="28"/>
                    <a:pt x="2540" y="27"/>
                  </a:cubicBezTo>
                  <a:close/>
                  <a:moveTo>
                    <a:pt x="2533" y="11"/>
                  </a:moveTo>
                  <a:cubicBezTo>
                    <a:pt x="2534" y="11"/>
                    <a:pt x="2534" y="12"/>
                    <a:pt x="2535" y="12"/>
                  </a:cubicBezTo>
                  <a:cubicBezTo>
                    <a:pt x="2535" y="13"/>
                    <a:pt x="2532" y="12"/>
                    <a:pt x="2533" y="11"/>
                  </a:cubicBezTo>
                  <a:close/>
                  <a:moveTo>
                    <a:pt x="2529" y="21"/>
                  </a:moveTo>
                  <a:cubicBezTo>
                    <a:pt x="2529" y="19"/>
                    <a:pt x="2531" y="21"/>
                    <a:pt x="2529" y="21"/>
                  </a:cubicBezTo>
                  <a:close/>
                  <a:moveTo>
                    <a:pt x="2528" y="28"/>
                  </a:moveTo>
                  <a:cubicBezTo>
                    <a:pt x="2529" y="26"/>
                    <a:pt x="2530" y="30"/>
                    <a:pt x="2528" y="28"/>
                  </a:cubicBezTo>
                  <a:close/>
                  <a:moveTo>
                    <a:pt x="2527" y="36"/>
                  </a:moveTo>
                  <a:cubicBezTo>
                    <a:pt x="2525" y="36"/>
                    <a:pt x="2525" y="36"/>
                    <a:pt x="2524" y="36"/>
                  </a:cubicBezTo>
                  <a:cubicBezTo>
                    <a:pt x="2524" y="34"/>
                    <a:pt x="2527" y="34"/>
                    <a:pt x="2527" y="36"/>
                  </a:cubicBezTo>
                  <a:close/>
                  <a:moveTo>
                    <a:pt x="2523" y="31"/>
                  </a:moveTo>
                  <a:cubicBezTo>
                    <a:pt x="2523" y="31"/>
                    <a:pt x="2523" y="31"/>
                    <a:pt x="2523" y="31"/>
                  </a:cubicBezTo>
                  <a:close/>
                  <a:moveTo>
                    <a:pt x="2514" y="51"/>
                  </a:moveTo>
                  <a:cubicBezTo>
                    <a:pt x="2513" y="50"/>
                    <a:pt x="2514" y="51"/>
                    <a:pt x="2514" y="51"/>
                  </a:cubicBezTo>
                  <a:close/>
                  <a:moveTo>
                    <a:pt x="2499" y="57"/>
                  </a:moveTo>
                  <a:cubicBezTo>
                    <a:pt x="2499" y="56"/>
                    <a:pt x="2499" y="55"/>
                    <a:pt x="2500" y="55"/>
                  </a:cubicBezTo>
                  <a:cubicBezTo>
                    <a:pt x="2501" y="57"/>
                    <a:pt x="2500" y="57"/>
                    <a:pt x="2499" y="57"/>
                  </a:cubicBezTo>
                  <a:close/>
                  <a:moveTo>
                    <a:pt x="2503" y="76"/>
                  </a:moveTo>
                  <a:cubicBezTo>
                    <a:pt x="2503" y="75"/>
                    <a:pt x="2506" y="77"/>
                    <a:pt x="2503" y="76"/>
                  </a:cubicBezTo>
                  <a:close/>
                  <a:moveTo>
                    <a:pt x="2503" y="51"/>
                  </a:moveTo>
                  <a:cubicBezTo>
                    <a:pt x="2503" y="50"/>
                    <a:pt x="2503" y="50"/>
                    <a:pt x="2503" y="50"/>
                  </a:cubicBezTo>
                  <a:cubicBezTo>
                    <a:pt x="2506" y="50"/>
                    <a:pt x="2506" y="50"/>
                    <a:pt x="2506" y="50"/>
                  </a:cubicBezTo>
                  <a:cubicBezTo>
                    <a:pt x="2506" y="51"/>
                    <a:pt x="2504" y="51"/>
                    <a:pt x="2503" y="51"/>
                  </a:cubicBezTo>
                  <a:close/>
                  <a:moveTo>
                    <a:pt x="2516" y="82"/>
                  </a:moveTo>
                  <a:cubicBezTo>
                    <a:pt x="2516" y="80"/>
                    <a:pt x="2517" y="81"/>
                    <a:pt x="2517" y="80"/>
                  </a:cubicBezTo>
                  <a:cubicBezTo>
                    <a:pt x="2518" y="80"/>
                    <a:pt x="2517" y="82"/>
                    <a:pt x="2516" y="82"/>
                  </a:cubicBezTo>
                  <a:close/>
                  <a:moveTo>
                    <a:pt x="2522" y="54"/>
                  </a:moveTo>
                  <a:cubicBezTo>
                    <a:pt x="2522" y="55"/>
                    <a:pt x="2519" y="57"/>
                    <a:pt x="2518" y="59"/>
                  </a:cubicBezTo>
                  <a:cubicBezTo>
                    <a:pt x="2515" y="59"/>
                    <a:pt x="2513" y="60"/>
                    <a:pt x="2511" y="60"/>
                  </a:cubicBezTo>
                  <a:cubicBezTo>
                    <a:pt x="2512" y="56"/>
                    <a:pt x="2517" y="60"/>
                    <a:pt x="2518" y="57"/>
                  </a:cubicBezTo>
                  <a:cubicBezTo>
                    <a:pt x="2518" y="54"/>
                    <a:pt x="2517" y="55"/>
                    <a:pt x="2515" y="55"/>
                  </a:cubicBezTo>
                  <a:cubicBezTo>
                    <a:pt x="2515" y="52"/>
                    <a:pt x="2518" y="54"/>
                    <a:pt x="2519" y="54"/>
                  </a:cubicBezTo>
                  <a:cubicBezTo>
                    <a:pt x="2521" y="52"/>
                    <a:pt x="2522" y="51"/>
                    <a:pt x="2525" y="50"/>
                  </a:cubicBezTo>
                  <a:cubicBezTo>
                    <a:pt x="2525" y="51"/>
                    <a:pt x="2522" y="54"/>
                    <a:pt x="2525" y="54"/>
                  </a:cubicBezTo>
                  <a:cubicBezTo>
                    <a:pt x="2525" y="56"/>
                    <a:pt x="2524" y="54"/>
                    <a:pt x="2522" y="54"/>
                  </a:cubicBezTo>
                  <a:close/>
                  <a:moveTo>
                    <a:pt x="2527" y="83"/>
                  </a:moveTo>
                  <a:cubicBezTo>
                    <a:pt x="2526" y="83"/>
                    <a:pt x="2527" y="82"/>
                    <a:pt x="2527" y="81"/>
                  </a:cubicBezTo>
                  <a:cubicBezTo>
                    <a:pt x="2528" y="81"/>
                    <a:pt x="2528" y="83"/>
                    <a:pt x="2527" y="83"/>
                  </a:cubicBezTo>
                  <a:close/>
                  <a:moveTo>
                    <a:pt x="2527" y="51"/>
                  </a:moveTo>
                  <a:cubicBezTo>
                    <a:pt x="2526" y="52"/>
                    <a:pt x="2528" y="49"/>
                    <a:pt x="2527" y="51"/>
                  </a:cubicBezTo>
                  <a:close/>
                  <a:moveTo>
                    <a:pt x="2521" y="47"/>
                  </a:moveTo>
                  <a:cubicBezTo>
                    <a:pt x="2521" y="45"/>
                    <a:pt x="2524" y="47"/>
                    <a:pt x="2524" y="45"/>
                  </a:cubicBezTo>
                  <a:cubicBezTo>
                    <a:pt x="2524" y="44"/>
                    <a:pt x="2522" y="42"/>
                    <a:pt x="2524" y="40"/>
                  </a:cubicBezTo>
                  <a:cubicBezTo>
                    <a:pt x="2525" y="42"/>
                    <a:pt x="2526" y="44"/>
                    <a:pt x="2528" y="42"/>
                  </a:cubicBezTo>
                  <a:cubicBezTo>
                    <a:pt x="2529" y="45"/>
                    <a:pt x="2525" y="47"/>
                    <a:pt x="2521" y="47"/>
                  </a:cubicBezTo>
                  <a:close/>
                  <a:moveTo>
                    <a:pt x="2528" y="32"/>
                  </a:moveTo>
                  <a:cubicBezTo>
                    <a:pt x="2530" y="30"/>
                    <a:pt x="2529" y="34"/>
                    <a:pt x="2528" y="32"/>
                  </a:cubicBezTo>
                  <a:close/>
                  <a:moveTo>
                    <a:pt x="2530" y="26"/>
                  </a:moveTo>
                  <a:cubicBezTo>
                    <a:pt x="2530" y="25"/>
                    <a:pt x="2530" y="25"/>
                    <a:pt x="2530" y="25"/>
                  </a:cubicBezTo>
                  <a:cubicBezTo>
                    <a:pt x="2531" y="25"/>
                    <a:pt x="2531" y="25"/>
                    <a:pt x="2531" y="26"/>
                  </a:cubicBezTo>
                  <a:lnTo>
                    <a:pt x="2530" y="26"/>
                  </a:lnTo>
                  <a:close/>
                  <a:moveTo>
                    <a:pt x="2532" y="26"/>
                  </a:moveTo>
                  <a:cubicBezTo>
                    <a:pt x="2532" y="25"/>
                    <a:pt x="2532" y="26"/>
                    <a:pt x="2532" y="26"/>
                  </a:cubicBezTo>
                  <a:close/>
                  <a:moveTo>
                    <a:pt x="2531" y="17"/>
                  </a:moveTo>
                  <a:cubicBezTo>
                    <a:pt x="2532" y="14"/>
                    <a:pt x="2534" y="14"/>
                    <a:pt x="2536" y="16"/>
                  </a:cubicBezTo>
                  <a:cubicBezTo>
                    <a:pt x="2535" y="18"/>
                    <a:pt x="2534" y="16"/>
                    <a:pt x="2531" y="17"/>
                  </a:cubicBezTo>
                  <a:close/>
                  <a:moveTo>
                    <a:pt x="2533" y="83"/>
                  </a:moveTo>
                  <a:cubicBezTo>
                    <a:pt x="2532" y="82"/>
                    <a:pt x="2533" y="81"/>
                    <a:pt x="2533" y="79"/>
                  </a:cubicBezTo>
                  <a:cubicBezTo>
                    <a:pt x="2534" y="80"/>
                    <a:pt x="2535" y="78"/>
                    <a:pt x="2536" y="79"/>
                  </a:cubicBezTo>
                  <a:cubicBezTo>
                    <a:pt x="2536" y="81"/>
                    <a:pt x="2535" y="82"/>
                    <a:pt x="2533" y="83"/>
                  </a:cubicBezTo>
                  <a:close/>
                  <a:moveTo>
                    <a:pt x="2536" y="81"/>
                  </a:moveTo>
                  <a:cubicBezTo>
                    <a:pt x="2537" y="80"/>
                    <a:pt x="2539" y="80"/>
                    <a:pt x="2540" y="79"/>
                  </a:cubicBezTo>
                  <a:cubicBezTo>
                    <a:pt x="2540" y="81"/>
                    <a:pt x="2538" y="82"/>
                    <a:pt x="2536" y="81"/>
                  </a:cubicBezTo>
                  <a:close/>
                  <a:moveTo>
                    <a:pt x="2550" y="83"/>
                  </a:moveTo>
                  <a:cubicBezTo>
                    <a:pt x="2551" y="82"/>
                    <a:pt x="2552" y="82"/>
                    <a:pt x="2553" y="82"/>
                  </a:cubicBezTo>
                  <a:cubicBezTo>
                    <a:pt x="2553" y="83"/>
                    <a:pt x="2552" y="84"/>
                    <a:pt x="2550" y="83"/>
                  </a:cubicBezTo>
                  <a:close/>
                  <a:moveTo>
                    <a:pt x="2564" y="82"/>
                  </a:moveTo>
                  <a:cubicBezTo>
                    <a:pt x="2563" y="84"/>
                    <a:pt x="2562" y="82"/>
                    <a:pt x="2562" y="83"/>
                  </a:cubicBezTo>
                  <a:cubicBezTo>
                    <a:pt x="2560" y="83"/>
                    <a:pt x="2563" y="81"/>
                    <a:pt x="2561" y="81"/>
                  </a:cubicBezTo>
                  <a:cubicBezTo>
                    <a:pt x="2562" y="80"/>
                    <a:pt x="2565" y="81"/>
                    <a:pt x="2564" y="82"/>
                  </a:cubicBezTo>
                  <a:close/>
                  <a:moveTo>
                    <a:pt x="2563" y="77"/>
                  </a:moveTo>
                  <a:cubicBezTo>
                    <a:pt x="2563" y="76"/>
                    <a:pt x="2565" y="76"/>
                    <a:pt x="2565" y="75"/>
                  </a:cubicBezTo>
                  <a:cubicBezTo>
                    <a:pt x="2566" y="75"/>
                    <a:pt x="2566" y="76"/>
                    <a:pt x="2567" y="76"/>
                  </a:cubicBezTo>
                  <a:cubicBezTo>
                    <a:pt x="2567" y="78"/>
                    <a:pt x="2564" y="78"/>
                    <a:pt x="2563" y="77"/>
                  </a:cubicBezTo>
                  <a:close/>
                  <a:moveTo>
                    <a:pt x="2581" y="72"/>
                  </a:moveTo>
                  <a:cubicBezTo>
                    <a:pt x="2582" y="70"/>
                    <a:pt x="2582" y="74"/>
                    <a:pt x="2581" y="72"/>
                  </a:cubicBezTo>
                  <a:close/>
                  <a:moveTo>
                    <a:pt x="2586" y="75"/>
                  </a:moveTo>
                  <a:cubicBezTo>
                    <a:pt x="2586" y="74"/>
                    <a:pt x="2587" y="73"/>
                    <a:pt x="2589" y="73"/>
                  </a:cubicBezTo>
                  <a:cubicBezTo>
                    <a:pt x="2589" y="74"/>
                    <a:pt x="2588" y="75"/>
                    <a:pt x="2586" y="75"/>
                  </a:cubicBezTo>
                  <a:close/>
                  <a:moveTo>
                    <a:pt x="2588" y="84"/>
                  </a:moveTo>
                  <a:cubicBezTo>
                    <a:pt x="2588" y="82"/>
                    <a:pt x="2591" y="85"/>
                    <a:pt x="2588" y="84"/>
                  </a:cubicBezTo>
                  <a:close/>
                  <a:moveTo>
                    <a:pt x="2596" y="48"/>
                  </a:moveTo>
                  <a:cubicBezTo>
                    <a:pt x="2598" y="48"/>
                    <a:pt x="2597" y="50"/>
                    <a:pt x="2596" y="50"/>
                  </a:cubicBezTo>
                  <a:cubicBezTo>
                    <a:pt x="2596" y="49"/>
                    <a:pt x="2596" y="49"/>
                    <a:pt x="2596" y="48"/>
                  </a:cubicBezTo>
                  <a:close/>
                  <a:moveTo>
                    <a:pt x="2594" y="63"/>
                  </a:moveTo>
                  <a:cubicBezTo>
                    <a:pt x="2596" y="63"/>
                    <a:pt x="2596" y="63"/>
                    <a:pt x="2596" y="63"/>
                  </a:cubicBezTo>
                  <a:cubicBezTo>
                    <a:pt x="2597" y="65"/>
                    <a:pt x="2594" y="65"/>
                    <a:pt x="2594" y="63"/>
                  </a:cubicBezTo>
                  <a:close/>
                  <a:moveTo>
                    <a:pt x="2595" y="81"/>
                  </a:moveTo>
                  <a:cubicBezTo>
                    <a:pt x="2595" y="79"/>
                    <a:pt x="2596" y="79"/>
                    <a:pt x="2597" y="79"/>
                  </a:cubicBezTo>
                  <a:cubicBezTo>
                    <a:pt x="2597" y="80"/>
                    <a:pt x="2596" y="81"/>
                    <a:pt x="2595" y="81"/>
                  </a:cubicBezTo>
                  <a:close/>
                  <a:moveTo>
                    <a:pt x="2595" y="61"/>
                  </a:moveTo>
                  <a:cubicBezTo>
                    <a:pt x="2595" y="59"/>
                    <a:pt x="2596" y="60"/>
                    <a:pt x="2596" y="59"/>
                  </a:cubicBezTo>
                  <a:cubicBezTo>
                    <a:pt x="2597" y="59"/>
                    <a:pt x="2597" y="60"/>
                    <a:pt x="2597" y="61"/>
                  </a:cubicBezTo>
                  <a:lnTo>
                    <a:pt x="2595" y="61"/>
                  </a:lnTo>
                  <a:close/>
                  <a:moveTo>
                    <a:pt x="2596" y="57"/>
                  </a:moveTo>
                  <a:cubicBezTo>
                    <a:pt x="2597" y="55"/>
                    <a:pt x="2598" y="54"/>
                    <a:pt x="2599" y="54"/>
                  </a:cubicBezTo>
                  <a:cubicBezTo>
                    <a:pt x="2599" y="55"/>
                    <a:pt x="2598" y="57"/>
                    <a:pt x="2596" y="57"/>
                  </a:cubicBezTo>
                  <a:close/>
                  <a:moveTo>
                    <a:pt x="2599" y="81"/>
                  </a:moveTo>
                  <a:cubicBezTo>
                    <a:pt x="2601" y="82"/>
                    <a:pt x="2600" y="81"/>
                    <a:pt x="2602" y="81"/>
                  </a:cubicBezTo>
                  <a:cubicBezTo>
                    <a:pt x="2602" y="82"/>
                    <a:pt x="2599" y="83"/>
                    <a:pt x="2599" y="81"/>
                  </a:cubicBezTo>
                  <a:close/>
                  <a:moveTo>
                    <a:pt x="2608" y="69"/>
                  </a:moveTo>
                  <a:cubicBezTo>
                    <a:pt x="2609" y="69"/>
                    <a:pt x="2607" y="69"/>
                    <a:pt x="2607" y="69"/>
                  </a:cubicBezTo>
                  <a:cubicBezTo>
                    <a:pt x="2606" y="68"/>
                    <a:pt x="2610" y="68"/>
                    <a:pt x="2608" y="69"/>
                  </a:cubicBezTo>
                  <a:close/>
                  <a:moveTo>
                    <a:pt x="2608" y="73"/>
                  </a:moveTo>
                  <a:cubicBezTo>
                    <a:pt x="2607" y="73"/>
                    <a:pt x="2606" y="72"/>
                    <a:pt x="2607" y="71"/>
                  </a:cubicBezTo>
                  <a:cubicBezTo>
                    <a:pt x="2608" y="71"/>
                    <a:pt x="2608" y="72"/>
                    <a:pt x="2608" y="73"/>
                  </a:cubicBezTo>
                  <a:close/>
                  <a:moveTo>
                    <a:pt x="2607" y="82"/>
                  </a:moveTo>
                  <a:cubicBezTo>
                    <a:pt x="2607" y="80"/>
                    <a:pt x="2610" y="80"/>
                    <a:pt x="2611" y="79"/>
                  </a:cubicBezTo>
                  <a:cubicBezTo>
                    <a:pt x="2612" y="82"/>
                    <a:pt x="2609" y="82"/>
                    <a:pt x="2607" y="82"/>
                  </a:cubicBezTo>
                  <a:close/>
                  <a:moveTo>
                    <a:pt x="2614" y="71"/>
                  </a:moveTo>
                  <a:cubicBezTo>
                    <a:pt x="2613" y="71"/>
                    <a:pt x="2613" y="71"/>
                    <a:pt x="2613" y="71"/>
                  </a:cubicBezTo>
                  <a:cubicBezTo>
                    <a:pt x="2613" y="69"/>
                    <a:pt x="2613" y="69"/>
                    <a:pt x="2613" y="69"/>
                  </a:cubicBezTo>
                  <a:cubicBezTo>
                    <a:pt x="2614" y="69"/>
                    <a:pt x="2614" y="69"/>
                    <a:pt x="2614" y="69"/>
                  </a:cubicBezTo>
                  <a:lnTo>
                    <a:pt x="2614" y="71"/>
                  </a:lnTo>
                  <a:close/>
                  <a:moveTo>
                    <a:pt x="2619" y="81"/>
                  </a:moveTo>
                  <a:cubicBezTo>
                    <a:pt x="2619" y="79"/>
                    <a:pt x="2622" y="80"/>
                    <a:pt x="2623" y="79"/>
                  </a:cubicBezTo>
                  <a:cubicBezTo>
                    <a:pt x="2623" y="81"/>
                    <a:pt x="2620" y="82"/>
                    <a:pt x="2619" y="81"/>
                  </a:cubicBezTo>
                  <a:close/>
                  <a:moveTo>
                    <a:pt x="2626" y="84"/>
                  </a:moveTo>
                  <a:cubicBezTo>
                    <a:pt x="2627" y="82"/>
                    <a:pt x="2629" y="85"/>
                    <a:pt x="2626" y="84"/>
                  </a:cubicBezTo>
                  <a:close/>
                  <a:moveTo>
                    <a:pt x="2679" y="68"/>
                  </a:moveTo>
                  <a:cubicBezTo>
                    <a:pt x="2682" y="69"/>
                    <a:pt x="2678" y="72"/>
                    <a:pt x="2679" y="68"/>
                  </a:cubicBezTo>
                  <a:close/>
                  <a:moveTo>
                    <a:pt x="2679" y="25"/>
                  </a:moveTo>
                  <a:cubicBezTo>
                    <a:pt x="2680" y="23"/>
                    <a:pt x="2682" y="26"/>
                    <a:pt x="2679" y="25"/>
                  </a:cubicBezTo>
                  <a:close/>
                  <a:moveTo>
                    <a:pt x="2681" y="37"/>
                  </a:moveTo>
                  <a:cubicBezTo>
                    <a:pt x="2681" y="35"/>
                    <a:pt x="2682" y="36"/>
                    <a:pt x="2683" y="36"/>
                  </a:cubicBezTo>
                  <a:cubicBezTo>
                    <a:pt x="2683" y="36"/>
                    <a:pt x="2682" y="37"/>
                    <a:pt x="2681" y="37"/>
                  </a:cubicBezTo>
                  <a:close/>
                  <a:moveTo>
                    <a:pt x="2700" y="10"/>
                  </a:moveTo>
                  <a:cubicBezTo>
                    <a:pt x="2700" y="12"/>
                    <a:pt x="2700" y="13"/>
                    <a:pt x="2698" y="13"/>
                  </a:cubicBezTo>
                  <a:cubicBezTo>
                    <a:pt x="2697" y="11"/>
                    <a:pt x="2698" y="10"/>
                    <a:pt x="2700" y="10"/>
                  </a:cubicBezTo>
                  <a:close/>
                  <a:moveTo>
                    <a:pt x="2698" y="8"/>
                  </a:moveTo>
                  <a:cubicBezTo>
                    <a:pt x="2700" y="8"/>
                    <a:pt x="2697" y="11"/>
                    <a:pt x="2698" y="8"/>
                  </a:cubicBezTo>
                  <a:close/>
                  <a:moveTo>
                    <a:pt x="2696" y="10"/>
                  </a:moveTo>
                  <a:cubicBezTo>
                    <a:pt x="2696" y="10"/>
                    <a:pt x="2696" y="10"/>
                    <a:pt x="2696" y="10"/>
                  </a:cubicBezTo>
                  <a:cubicBezTo>
                    <a:pt x="2696" y="10"/>
                    <a:pt x="2696" y="10"/>
                    <a:pt x="2696" y="10"/>
                  </a:cubicBezTo>
                  <a:close/>
                  <a:moveTo>
                    <a:pt x="2695" y="6"/>
                  </a:moveTo>
                  <a:cubicBezTo>
                    <a:pt x="2693" y="7"/>
                    <a:pt x="2694" y="10"/>
                    <a:pt x="2692" y="10"/>
                  </a:cubicBezTo>
                  <a:cubicBezTo>
                    <a:pt x="2691" y="7"/>
                    <a:pt x="2692" y="6"/>
                    <a:pt x="2695" y="6"/>
                  </a:cubicBezTo>
                  <a:close/>
                  <a:moveTo>
                    <a:pt x="2689" y="11"/>
                  </a:moveTo>
                  <a:cubicBezTo>
                    <a:pt x="2690" y="11"/>
                    <a:pt x="2690" y="11"/>
                    <a:pt x="2690" y="11"/>
                  </a:cubicBezTo>
                  <a:cubicBezTo>
                    <a:pt x="2690" y="12"/>
                    <a:pt x="2690" y="12"/>
                    <a:pt x="2690" y="12"/>
                  </a:cubicBezTo>
                  <a:cubicBezTo>
                    <a:pt x="2689" y="12"/>
                    <a:pt x="2689" y="12"/>
                    <a:pt x="2689" y="12"/>
                  </a:cubicBezTo>
                  <a:lnTo>
                    <a:pt x="2689" y="11"/>
                  </a:lnTo>
                  <a:close/>
                  <a:moveTo>
                    <a:pt x="2686" y="13"/>
                  </a:moveTo>
                  <a:cubicBezTo>
                    <a:pt x="2687" y="13"/>
                    <a:pt x="2687" y="14"/>
                    <a:pt x="2687" y="16"/>
                  </a:cubicBezTo>
                  <a:cubicBezTo>
                    <a:pt x="2685" y="16"/>
                    <a:pt x="2686" y="14"/>
                    <a:pt x="2686" y="13"/>
                  </a:cubicBezTo>
                  <a:close/>
                  <a:moveTo>
                    <a:pt x="2686" y="27"/>
                  </a:moveTo>
                  <a:cubicBezTo>
                    <a:pt x="2685" y="29"/>
                    <a:pt x="2683" y="30"/>
                    <a:pt x="2684" y="32"/>
                  </a:cubicBezTo>
                  <a:cubicBezTo>
                    <a:pt x="2683" y="32"/>
                    <a:pt x="2682" y="34"/>
                    <a:pt x="2681" y="33"/>
                  </a:cubicBezTo>
                  <a:cubicBezTo>
                    <a:pt x="2683" y="31"/>
                    <a:pt x="2683" y="28"/>
                    <a:pt x="2686" y="27"/>
                  </a:cubicBezTo>
                  <a:close/>
                  <a:moveTo>
                    <a:pt x="2679" y="11"/>
                  </a:moveTo>
                  <a:cubicBezTo>
                    <a:pt x="2680" y="11"/>
                    <a:pt x="2680" y="12"/>
                    <a:pt x="2681" y="12"/>
                  </a:cubicBezTo>
                  <a:cubicBezTo>
                    <a:pt x="2681" y="13"/>
                    <a:pt x="2678" y="12"/>
                    <a:pt x="2679" y="11"/>
                  </a:cubicBezTo>
                  <a:close/>
                  <a:moveTo>
                    <a:pt x="2675" y="21"/>
                  </a:moveTo>
                  <a:cubicBezTo>
                    <a:pt x="2675" y="19"/>
                    <a:pt x="2677" y="21"/>
                    <a:pt x="2675" y="21"/>
                  </a:cubicBezTo>
                  <a:close/>
                  <a:moveTo>
                    <a:pt x="2674" y="28"/>
                  </a:moveTo>
                  <a:cubicBezTo>
                    <a:pt x="2675" y="26"/>
                    <a:pt x="2676" y="30"/>
                    <a:pt x="2674" y="28"/>
                  </a:cubicBezTo>
                  <a:close/>
                  <a:moveTo>
                    <a:pt x="2672" y="36"/>
                  </a:moveTo>
                  <a:cubicBezTo>
                    <a:pt x="2671" y="36"/>
                    <a:pt x="2671" y="36"/>
                    <a:pt x="2670" y="36"/>
                  </a:cubicBezTo>
                  <a:cubicBezTo>
                    <a:pt x="2670" y="34"/>
                    <a:pt x="2673" y="34"/>
                    <a:pt x="2672" y="36"/>
                  </a:cubicBezTo>
                  <a:close/>
                  <a:moveTo>
                    <a:pt x="2669" y="31"/>
                  </a:moveTo>
                  <a:cubicBezTo>
                    <a:pt x="2669" y="31"/>
                    <a:pt x="2669" y="31"/>
                    <a:pt x="2669" y="31"/>
                  </a:cubicBezTo>
                  <a:close/>
                  <a:moveTo>
                    <a:pt x="2659" y="51"/>
                  </a:moveTo>
                  <a:cubicBezTo>
                    <a:pt x="2659" y="50"/>
                    <a:pt x="2660" y="51"/>
                    <a:pt x="2659" y="51"/>
                  </a:cubicBezTo>
                  <a:close/>
                  <a:moveTo>
                    <a:pt x="2644" y="57"/>
                  </a:moveTo>
                  <a:cubicBezTo>
                    <a:pt x="2645" y="56"/>
                    <a:pt x="2645" y="55"/>
                    <a:pt x="2646" y="55"/>
                  </a:cubicBezTo>
                  <a:cubicBezTo>
                    <a:pt x="2647" y="57"/>
                    <a:pt x="2645" y="57"/>
                    <a:pt x="2644" y="57"/>
                  </a:cubicBezTo>
                  <a:close/>
                  <a:moveTo>
                    <a:pt x="2649" y="76"/>
                  </a:moveTo>
                  <a:cubicBezTo>
                    <a:pt x="2649" y="75"/>
                    <a:pt x="2652" y="77"/>
                    <a:pt x="2649" y="76"/>
                  </a:cubicBezTo>
                  <a:close/>
                  <a:moveTo>
                    <a:pt x="2649" y="51"/>
                  </a:moveTo>
                  <a:cubicBezTo>
                    <a:pt x="2649" y="50"/>
                    <a:pt x="2649" y="50"/>
                    <a:pt x="2649" y="50"/>
                  </a:cubicBezTo>
                  <a:cubicBezTo>
                    <a:pt x="2652" y="50"/>
                    <a:pt x="2652" y="50"/>
                    <a:pt x="2652" y="50"/>
                  </a:cubicBezTo>
                  <a:cubicBezTo>
                    <a:pt x="2652" y="51"/>
                    <a:pt x="2650" y="51"/>
                    <a:pt x="2649" y="51"/>
                  </a:cubicBezTo>
                  <a:close/>
                  <a:moveTo>
                    <a:pt x="2662" y="82"/>
                  </a:moveTo>
                  <a:cubicBezTo>
                    <a:pt x="2661" y="80"/>
                    <a:pt x="2663" y="81"/>
                    <a:pt x="2663" y="80"/>
                  </a:cubicBezTo>
                  <a:cubicBezTo>
                    <a:pt x="2664" y="80"/>
                    <a:pt x="2663" y="82"/>
                    <a:pt x="2662" y="82"/>
                  </a:cubicBezTo>
                  <a:close/>
                  <a:moveTo>
                    <a:pt x="2668" y="54"/>
                  </a:moveTo>
                  <a:cubicBezTo>
                    <a:pt x="2668" y="55"/>
                    <a:pt x="2665" y="57"/>
                    <a:pt x="2664" y="59"/>
                  </a:cubicBezTo>
                  <a:cubicBezTo>
                    <a:pt x="2661" y="59"/>
                    <a:pt x="2659" y="60"/>
                    <a:pt x="2657" y="60"/>
                  </a:cubicBezTo>
                  <a:cubicBezTo>
                    <a:pt x="2658" y="56"/>
                    <a:pt x="2663" y="60"/>
                    <a:pt x="2664" y="57"/>
                  </a:cubicBezTo>
                  <a:cubicBezTo>
                    <a:pt x="2664" y="54"/>
                    <a:pt x="2662" y="55"/>
                    <a:pt x="2661" y="55"/>
                  </a:cubicBezTo>
                  <a:cubicBezTo>
                    <a:pt x="2661" y="52"/>
                    <a:pt x="2664" y="54"/>
                    <a:pt x="2665" y="54"/>
                  </a:cubicBezTo>
                  <a:cubicBezTo>
                    <a:pt x="2667" y="52"/>
                    <a:pt x="2668" y="51"/>
                    <a:pt x="2671" y="50"/>
                  </a:cubicBezTo>
                  <a:cubicBezTo>
                    <a:pt x="2671" y="51"/>
                    <a:pt x="2668" y="54"/>
                    <a:pt x="2671" y="54"/>
                  </a:cubicBezTo>
                  <a:cubicBezTo>
                    <a:pt x="2671" y="56"/>
                    <a:pt x="2670" y="54"/>
                    <a:pt x="2668" y="54"/>
                  </a:cubicBezTo>
                  <a:close/>
                  <a:moveTo>
                    <a:pt x="2673" y="83"/>
                  </a:moveTo>
                  <a:cubicBezTo>
                    <a:pt x="2672" y="83"/>
                    <a:pt x="2673" y="82"/>
                    <a:pt x="2672" y="81"/>
                  </a:cubicBezTo>
                  <a:cubicBezTo>
                    <a:pt x="2674" y="81"/>
                    <a:pt x="2674" y="83"/>
                    <a:pt x="2673" y="83"/>
                  </a:cubicBezTo>
                  <a:close/>
                  <a:moveTo>
                    <a:pt x="2672" y="51"/>
                  </a:moveTo>
                  <a:cubicBezTo>
                    <a:pt x="2672" y="52"/>
                    <a:pt x="2674" y="49"/>
                    <a:pt x="2672" y="51"/>
                  </a:cubicBezTo>
                  <a:close/>
                  <a:moveTo>
                    <a:pt x="2667" y="47"/>
                  </a:moveTo>
                  <a:cubicBezTo>
                    <a:pt x="2667" y="45"/>
                    <a:pt x="2670" y="47"/>
                    <a:pt x="2670" y="45"/>
                  </a:cubicBezTo>
                  <a:cubicBezTo>
                    <a:pt x="2670" y="44"/>
                    <a:pt x="2668" y="42"/>
                    <a:pt x="2669" y="40"/>
                  </a:cubicBezTo>
                  <a:cubicBezTo>
                    <a:pt x="2670" y="42"/>
                    <a:pt x="2672" y="44"/>
                    <a:pt x="2674" y="42"/>
                  </a:cubicBezTo>
                  <a:cubicBezTo>
                    <a:pt x="2675" y="45"/>
                    <a:pt x="2671" y="47"/>
                    <a:pt x="2667" y="47"/>
                  </a:cubicBezTo>
                  <a:close/>
                  <a:moveTo>
                    <a:pt x="2674" y="32"/>
                  </a:moveTo>
                  <a:cubicBezTo>
                    <a:pt x="2676" y="30"/>
                    <a:pt x="2675" y="34"/>
                    <a:pt x="2674" y="32"/>
                  </a:cubicBezTo>
                  <a:close/>
                  <a:moveTo>
                    <a:pt x="2675" y="26"/>
                  </a:moveTo>
                  <a:cubicBezTo>
                    <a:pt x="2675" y="25"/>
                    <a:pt x="2675" y="25"/>
                    <a:pt x="2675" y="25"/>
                  </a:cubicBezTo>
                  <a:cubicBezTo>
                    <a:pt x="2677" y="25"/>
                    <a:pt x="2677" y="25"/>
                    <a:pt x="2677" y="26"/>
                  </a:cubicBezTo>
                  <a:lnTo>
                    <a:pt x="2675" y="26"/>
                  </a:lnTo>
                  <a:close/>
                  <a:moveTo>
                    <a:pt x="2678" y="26"/>
                  </a:moveTo>
                  <a:cubicBezTo>
                    <a:pt x="2678" y="25"/>
                    <a:pt x="2678" y="26"/>
                    <a:pt x="2678" y="26"/>
                  </a:cubicBezTo>
                  <a:close/>
                  <a:moveTo>
                    <a:pt x="2677" y="17"/>
                  </a:moveTo>
                  <a:cubicBezTo>
                    <a:pt x="2678" y="14"/>
                    <a:pt x="2680" y="14"/>
                    <a:pt x="2682" y="16"/>
                  </a:cubicBezTo>
                  <a:cubicBezTo>
                    <a:pt x="2681" y="18"/>
                    <a:pt x="2680" y="16"/>
                    <a:pt x="2677" y="17"/>
                  </a:cubicBezTo>
                  <a:close/>
                  <a:moveTo>
                    <a:pt x="2679" y="83"/>
                  </a:moveTo>
                  <a:cubicBezTo>
                    <a:pt x="2678" y="82"/>
                    <a:pt x="2678" y="81"/>
                    <a:pt x="2678" y="79"/>
                  </a:cubicBezTo>
                  <a:cubicBezTo>
                    <a:pt x="2680" y="80"/>
                    <a:pt x="2681" y="78"/>
                    <a:pt x="2682" y="79"/>
                  </a:cubicBezTo>
                  <a:cubicBezTo>
                    <a:pt x="2682" y="81"/>
                    <a:pt x="2681" y="82"/>
                    <a:pt x="2679" y="83"/>
                  </a:cubicBezTo>
                  <a:close/>
                  <a:moveTo>
                    <a:pt x="2682" y="81"/>
                  </a:moveTo>
                  <a:cubicBezTo>
                    <a:pt x="2683" y="80"/>
                    <a:pt x="2684" y="80"/>
                    <a:pt x="2686" y="79"/>
                  </a:cubicBezTo>
                  <a:cubicBezTo>
                    <a:pt x="2686" y="81"/>
                    <a:pt x="2683" y="82"/>
                    <a:pt x="2682" y="81"/>
                  </a:cubicBezTo>
                  <a:close/>
                  <a:moveTo>
                    <a:pt x="2696" y="83"/>
                  </a:moveTo>
                  <a:cubicBezTo>
                    <a:pt x="2696" y="82"/>
                    <a:pt x="2697" y="82"/>
                    <a:pt x="2699" y="82"/>
                  </a:cubicBezTo>
                  <a:cubicBezTo>
                    <a:pt x="2699" y="83"/>
                    <a:pt x="2698" y="84"/>
                    <a:pt x="2696" y="83"/>
                  </a:cubicBezTo>
                  <a:close/>
                  <a:moveTo>
                    <a:pt x="2710" y="82"/>
                  </a:moveTo>
                  <a:cubicBezTo>
                    <a:pt x="2709" y="84"/>
                    <a:pt x="2708" y="82"/>
                    <a:pt x="2708" y="83"/>
                  </a:cubicBezTo>
                  <a:cubicBezTo>
                    <a:pt x="2706" y="83"/>
                    <a:pt x="2709" y="81"/>
                    <a:pt x="2707" y="81"/>
                  </a:cubicBezTo>
                  <a:cubicBezTo>
                    <a:pt x="2708" y="80"/>
                    <a:pt x="2711" y="81"/>
                    <a:pt x="2710" y="82"/>
                  </a:cubicBezTo>
                  <a:close/>
                  <a:moveTo>
                    <a:pt x="2709" y="77"/>
                  </a:moveTo>
                  <a:cubicBezTo>
                    <a:pt x="2709" y="76"/>
                    <a:pt x="2711" y="76"/>
                    <a:pt x="2711" y="75"/>
                  </a:cubicBezTo>
                  <a:cubicBezTo>
                    <a:pt x="2711" y="75"/>
                    <a:pt x="2712" y="76"/>
                    <a:pt x="2712" y="76"/>
                  </a:cubicBezTo>
                  <a:cubicBezTo>
                    <a:pt x="2712" y="78"/>
                    <a:pt x="2710" y="78"/>
                    <a:pt x="2709" y="77"/>
                  </a:cubicBezTo>
                  <a:close/>
                  <a:moveTo>
                    <a:pt x="2727" y="72"/>
                  </a:moveTo>
                  <a:cubicBezTo>
                    <a:pt x="2728" y="70"/>
                    <a:pt x="2728" y="74"/>
                    <a:pt x="2727" y="72"/>
                  </a:cubicBezTo>
                  <a:close/>
                  <a:moveTo>
                    <a:pt x="2732" y="75"/>
                  </a:moveTo>
                  <a:cubicBezTo>
                    <a:pt x="2732" y="74"/>
                    <a:pt x="2733" y="73"/>
                    <a:pt x="2734" y="73"/>
                  </a:cubicBezTo>
                  <a:cubicBezTo>
                    <a:pt x="2734" y="74"/>
                    <a:pt x="2734" y="75"/>
                    <a:pt x="2732" y="75"/>
                  </a:cubicBezTo>
                  <a:close/>
                  <a:moveTo>
                    <a:pt x="2734" y="84"/>
                  </a:moveTo>
                  <a:cubicBezTo>
                    <a:pt x="2734" y="82"/>
                    <a:pt x="2736" y="85"/>
                    <a:pt x="2734" y="84"/>
                  </a:cubicBezTo>
                  <a:close/>
                  <a:moveTo>
                    <a:pt x="2742" y="48"/>
                  </a:moveTo>
                  <a:cubicBezTo>
                    <a:pt x="2743" y="48"/>
                    <a:pt x="2743" y="50"/>
                    <a:pt x="2742" y="50"/>
                  </a:cubicBezTo>
                  <a:cubicBezTo>
                    <a:pt x="2741" y="49"/>
                    <a:pt x="2742" y="49"/>
                    <a:pt x="2742" y="48"/>
                  </a:cubicBezTo>
                  <a:close/>
                  <a:moveTo>
                    <a:pt x="2740" y="63"/>
                  </a:moveTo>
                  <a:cubicBezTo>
                    <a:pt x="2742" y="63"/>
                    <a:pt x="2742" y="63"/>
                    <a:pt x="2742" y="63"/>
                  </a:cubicBezTo>
                  <a:cubicBezTo>
                    <a:pt x="2742" y="65"/>
                    <a:pt x="2739" y="65"/>
                    <a:pt x="2740" y="63"/>
                  </a:cubicBezTo>
                  <a:close/>
                  <a:moveTo>
                    <a:pt x="2741" y="81"/>
                  </a:moveTo>
                  <a:cubicBezTo>
                    <a:pt x="2741" y="79"/>
                    <a:pt x="2742" y="79"/>
                    <a:pt x="2743" y="79"/>
                  </a:cubicBezTo>
                  <a:cubicBezTo>
                    <a:pt x="2743" y="80"/>
                    <a:pt x="2742" y="81"/>
                    <a:pt x="2741" y="81"/>
                  </a:cubicBezTo>
                  <a:close/>
                  <a:moveTo>
                    <a:pt x="2741" y="61"/>
                  </a:moveTo>
                  <a:cubicBezTo>
                    <a:pt x="2741" y="59"/>
                    <a:pt x="2742" y="60"/>
                    <a:pt x="2742" y="59"/>
                  </a:cubicBezTo>
                  <a:cubicBezTo>
                    <a:pt x="2743" y="59"/>
                    <a:pt x="2743" y="60"/>
                    <a:pt x="2743" y="61"/>
                  </a:cubicBezTo>
                  <a:lnTo>
                    <a:pt x="2741" y="61"/>
                  </a:lnTo>
                  <a:close/>
                  <a:moveTo>
                    <a:pt x="2742" y="57"/>
                  </a:moveTo>
                  <a:cubicBezTo>
                    <a:pt x="2743" y="55"/>
                    <a:pt x="2743" y="54"/>
                    <a:pt x="2745" y="54"/>
                  </a:cubicBezTo>
                  <a:cubicBezTo>
                    <a:pt x="2744" y="55"/>
                    <a:pt x="2744" y="57"/>
                    <a:pt x="2742" y="57"/>
                  </a:cubicBezTo>
                  <a:close/>
                  <a:moveTo>
                    <a:pt x="2745" y="81"/>
                  </a:moveTo>
                  <a:cubicBezTo>
                    <a:pt x="2746" y="82"/>
                    <a:pt x="2746" y="81"/>
                    <a:pt x="2748" y="81"/>
                  </a:cubicBezTo>
                  <a:cubicBezTo>
                    <a:pt x="2748" y="82"/>
                    <a:pt x="2745" y="83"/>
                    <a:pt x="2745" y="81"/>
                  </a:cubicBezTo>
                  <a:close/>
                  <a:moveTo>
                    <a:pt x="2754" y="69"/>
                  </a:moveTo>
                  <a:cubicBezTo>
                    <a:pt x="2754" y="69"/>
                    <a:pt x="2752" y="69"/>
                    <a:pt x="2752" y="69"/>
                  </a:cubicBezTo>
                  <a:cubicBezTo>
                    <a:pt x="2752" y="68"/>
                    <a:pt x="2756" y="68"/>
                    <a:pt x="2754" y="69"/>
                  </a:cubicBezTo>
                  <a:close/>
                  <a:moveTo>
                    <a:pt x="2754" y="73"/>
                  </a:moveTo>
                  <a:cubicBezTo>
                    <a:pt x="2753" y="73"/>
                    <a:pt x="2752" y="72"/>
                    <a:pt x="2752" y="71"/>
                  </a:cubicBezTo>
                  <a:cubicBezTo>
                    <a:pt x="2754" y="71"/>
                    <a:pt x="2754" y="72"/>
                    <a:pt x="2754" y="73"/>
                  </a:cubicBezTo>
                  <a:close/>
                  <a:moveTo>
                    <a:pt x="2752" y="82"/>
                  </a:moveTo>
                  <a:cubicBezTo>
                    <a:pt x="2753" y="80"/>
                    <a:pt x="2755" y="80"/>
                    <a:pt x="2757" y="79"/>
                  </a:cubicBezTo>
                  <a:cubicBezTo>
                    <a:pt x="2757" y="82"/>
                    <a:pt x="2755" y="82"/>
                    <a:pt x="2752" y="82"/>
                  </a:cubicBezTo>
                  <a:close/>
                  <a:moveTo>
                    <a:pt x="2760" y="71"/>
                  </a:moveTo>
                  <a:cubicBezTo>
                    <a:pt x="2758" y="71"/>
                    <a:pt x="2758" y="71"/>
                    <a:pt x="2758" y="71"/>
                  </a:cubicBezTo>
                  <a:cubicBezTo>
                    <a:pt x="2758" y="69"/>
                    <a:pt x="2758" y="69"/>
                    <a:pt x="2758" y="69"/>
                  </a:cubicBezTo>
                  <a:cubicBezTo>
                    <a:pt x="2760" y="69"/>
                    <a:pt x="2760" y="69"/>
                    <a:pt x="2760" y="69"/>
                  </a:cubicBezTo>
                  <a:lnTo>
                    <a:pt x="2760" y="71"/>
                  </a:lnTo>
                  <a:close/>
                  <a:moveTo>
                    <a:pt x="2765" y="81"/>
                  </a:moveTo>
                  <a:cubicBezTo>
                    <a:pt x="2765" y="79"/>
                    <a:pt x="2768" y="80"/>
                    <a:pt x="2769" y="79"/>
                  </a:cubicBezTo>
                  <a:cubicBezTo>
                    <a:pt x="2769" y="81"/>
                    <a:pt x="2766" y="82"/>
                    <a:pt x="2765" y="81"/>
                  </a:cubicBezTo>
                  <a:close/>
                  <a:moveTo>
                    <a:pt x="2772" y="84"/>
                  </a:moveTo>
                  <a:cubicBezTo>
                    <a:pt x="2772" y="82"/>
                    <a:pt x="2775" y="85"/>
                    <a:pt x="2772" y="84"/>
                  </a:cubicBezTo>
                  <a:close/>
                  <a:moveTo>
                    <a:pt x="2825" y="68"/>
                  </a:moveTo>
                  <a:cubicBezTo>
                    <a:pt x="2827" y="69"/>
                    <a:pt x="2824" y="72"/>
                    <a:pt x="2825" y="68"/>
                  </a:cubicBezTo>
                  <a:close/>
                  <a:moveTo>
                    <a:pt x="2825" y="25"/>
                  </a:moveTo>
                  <a:cubicBezTo>
                    <a:pt x="2826" y="23"/>
                    <a:pt x="2828" y="26"/>
                    <a:pt x="2825" y="25"/>
                  </a:cubicBezTo>
                  <a:close/>
                  <a:moveTo>
                    <a:pt x="2827" y="37"/>
                  </a:moveTo>
                  <a:cubicBezTo>
                    <a:pt x="2827" y="35"/>
                    <a:pt x="2828" y="36"/>
                    <a:pt x="2829" y="36"/>
                  </a:cubicBezTo>
                  <a:cubicBezTo>
                    <a:pt x="2829" y="36"/>
                    <a:pt x="2828" y="37"/>
                    <a:pt x="2827" y="37"/>
                  </a:cubicBezTo>
                  <a:close/>
                  <a:moveTo>
                    <a:pt x="2846" y="10"/>
                  </a:moveTo>
                  <a:cubicBezTo>
                    <a:pt x="2846" y="12"/>
                    <a:pt x="2845" y="13"/>
                    <a:pt x="2843" y="13"/>
                  </a:cubicBezTo>
                  <a:cubicBezTo>
                    <a:pt x="2843" y="11"/>
                    <a:pt x="2844" y="10"/>
                    <a:pt x="2846" y="10"/>
                  </a:cubicBezTo>
                  <a:close/>
                  <a:moveTo>
                    <a:pt x="2843" y="8"/>
                  </a:moveTo>
                  <a:cubicBezTo>
                    <a:pt x="2846" y="8"/>
                    <a:pt x="2843" y="11"/>
                    <a:pt x="2843" y="8"/>
                  </a:cubicBezTo>
                  <a:close/>
                  <a:moveTo>
                    <a:pt x="2842" y="10"/>
                  </a:moveTo>
                  <a:cubicBezTo>
                    <a:pt x="2842" y="10"/>
                    <a:pt x="2842" y="10"/>
                    <a:pt x="2842" y="10"/>
                  </a:cubicBezTo>
                  <a:cubicBezTo>
                    <a:pt x="2842" y="10"/>
                    <a:pt x="2841" y="10"/>
                    <a:pt x="2842" y="10"/>
                  </a:cubicBezTo>
                  <a:close/>
                  <a:moveTo>
                    <a:pt x="2840" y="6"/>
                  </a:moveTo>
                  <a:cubicBezTo>
                    <a:pt x="2839" y="7"/>
                    <a:pt x="2840" y="10"/>
                    <a:pt x="2837" y="10"/>
                  </a:cubicBezTo>
                  <a:cubicBezTo>
                    <a:pt x="2837" y="7"/>
                    <a:pt x="2838" y="6"/>
                    <a:pt x="2840" y="6"/>
                  </a:cubicBezTo>
                  <a:close/>
                  <a:moveTo>
                    <a:pt x="2834" y="11"/>
                  </a:moveTo>
                  <a:cubicBezTo>
                    <a:pt x="2836" y="11"/>
                    <a:pt x="2836" y="11"/>
                    <a:pt x="2836" y="11"/>
                  </a:cubicBezTo>
                  <a:cubicBezTo>
                    <a:pt x="2836" y="12"/>
                    <a:pt x="2836" y="12"/>
                    <a:pt x="2836" y="12"/>
                  </a:cubicBezTo>
                  <a:cubicBezTo>
                    <a:pt x="2834" y="12"/>
                    <a:pt x="2834" y="12"/>
                    <a:pt x="2834" y="12"/>
                  </a:cubicBezTo>
                  <a:lnTo>
                    <a:pt x="2834" y="11"/>
                  </a:lnTo>
                  <a:close/>
                  <a:moveTo>
                    <a:pt x="2831" y="13"/>
                  </a:moveTo>
                  <a:cubicBezTo>
                    <a:pt x="2832" y="13"/>
                    <a:pt x="2833" y="14"/>
                    <a:pt x="2833" y="16"/>
                  </a:cubicBezTo>
                  <a:cubicBezTo>
                    <a:pt x="2831" y="16"/>
                    <a:pt x="2832" y="14"/>
                    <a:pt x="2831" y="13"/>
                  </a:cubicBezTo>
                  <a:close/>
                  <a:moveTo>
                    <a:pt x="2831" y="27"/>
                  </a:moveTo>
                  <a:cubicBezTo>
                    <a:pt x="2831" y="29"/>
                    <a:pt x="2829" y="30"/>
                    <a:pt x="2830" y="32"/>
                  </a:cubicBezTo>
                  <a:cubicBezTo>
                    <a:pt x="2829" y="32"/>
                    <a:pt x="2828" y="34"/>
                    <a:pt x="2827" y="33"/>
                  </a:cubicBezTo>
                  <a:cubicBezTo>
                    <a:pt x="2829" y="31"/>
                    <a:pt x="2829" y="28"/>
                    <a:pt x="2831" y="27"/>
                  </a:cubicBezTo>
                  <a:close/>
                  <a:moveTo>
                    <a:pt x="2825" y="11"/>
                  </a:moveTo>
                  <a:cubicBezTo>
                    <a:pt x="2826" y="11"/>
                    <a:pt x="2826" y="12"/>
                    <a:pt x="2827" y="12"/>
                  </a:cubicBezTo>
                  <a:cubicBezTo>
                    <a:pt x="2827" y="13"/>
                    <a:pt x="2824" y="12"/>
                    <a:pt x="2825" y="11"/>
                  </a:cubicBezTo>
                  <a:close/>
                  <a:moveTo>
                    <a:pt x="2821" y="21"/>
                  </a:moveTo>
                  <a:cubicBezTo>
                    <a:pt x="2821" y="19"/>
                    <a:pt x="2823" y="21"/>
                    <a:pt x="2821" y="21"/>
                  </a:cubicBezTo>
                  <a:close/>
                  <a:moveTo>
                    <a:pt x="2820" y="28"/>
                  </a:moveTo>
                  <a:cubicBezTo>
                    <a:pt x="2820" y="26"/>
                    <a:pt x="2821" y="30"/>
                    <a:pt x="2820" y="28"/>
                  </a:cubicBezTo>
                  <a:close/>
                  <a:moveTo>
                    <a:pt x="2818" y="36"/>
                  </a:moveTo>
                  <a:cubicBezTo>
                    <a:pt x="2817" y="36"/>
                    <a:pt x="2817" y="36"/>
                    <a:pt x="2816" y="36"/>
                  </a:cubicBezTo>
                  <a:cubicBezTo>
                    <a:pt x="2816" y="34"/>
                    <a:pt x="2818" y="34"/>
                    <a:pt x="2818" y="36"/>
                  </a:cubicBezTo>
                  <a:close/>
                  <a:moveTo>
                    <a:pt x="2815" y="31"/>
                  </a:moveTo>
                  <a:cubicBezTo>
                    <a:pt x="2815" y="31"/>
                    <a:pt x="2814" y="31"/>
                    <a:pt x="2815" y="31"/>
                  </a:cubicBezTo>
                  <a:close/>
                  <a:moveTo>
                    <a:pt x="2805" y="51"/>
                  </a:moveTo>
                  <a:cubicBezTo>
                    <a:pt x="2805" y="50"/>
                    <a:pt x="2806" y="51"/>
                    <a:pt x="2805" y="51"/>
                  </a:cubicBezTo>
                  <a:close/>
                  <a:moveTo>
                    <a:pt x="2790" y="57"/>
                  </a:moveTo>
                  <a:cubicBezTo>
                    <a:pt x="2791" y="56"/>
                    <a:pt x="2791" y="55"/>
                    <a:pt x="2792" y="55"/>
                  </a:cubicBezTo>
                  <a:cubicBezTo>
                    <a:pt x="2792" y="57"/>
                    <a:pt x="2791" y="57"/>
                    <a:pt x="2790" y="57"/>
                  </a:cubicBezTo>
                  <a:close/>
                  <a:moveTo>
                    <a:pt x="2795" y="76"/>
                  </a:moveTo>
                  <a:cubicBezTo>
                    <a:pt x="2795" y="75"/>
                    <a:pt x="2798" y="77"/>
                    <a:pt x="2795" y="76"/>
                  </a:cubicBezTo>
                  <a:close/>
                  <a:moveTo>
                    <a:pt x="2795" y="51"/>
                  </a:moveTo>
                  <a:cubicBezTo>
                    <a:pt x="2795" y="50"/>
                    <a:pt x="2795" y="50"/>
                    <a:pt x="2795" y="50"/>
                  </a:cubicBezTo>
                  <a:cubicBezTo>
                    <a:pt x="2797" y="50"/>
                    <a:pt x="2797" y="50"/>
                    <a:pt x="2797" y="50"/>
                  </a:cubicBezTo>
                  <a:cubicBezTo>
                    <a:pt x="2798" y="51"/>
                    <a:pt x="2796" y="51"/>
                    <a:pt x="2795" y="51"/>
                  </a:cubicBezTo>
                  <a:close/>
                  <a:moveTo>
                    <a:pt x="2808" y="82"/>
                  </a:moveTo>
                  <a:cubicBezTo>
                    <a:pt x="2807" y="80"/>
                    <a:pt x="2809" y="81"/>
                    <a:pt x="2809" y="80"/>
                  </a:cubicBezTo>
                  <a:cubicBezTo>
                    <a:pt x="2810" y="80"/>
                    <a:pt x="2809" y="82"/>
                    <a:pt x="2808" y="82"/>
                  </a:cubicBezTo>
                  <a:close/>
                  <a:moveTo>
                    <a:pt x="2814" y="54"/>
                  </a:moveTo>
                  <a:cubicBezTo>
                    <a:pt x="2813" y="55"/>
                    <a:pt x="2811" y="57"/>
                    <a:pt x="2810" y="59"/>
                  </a:cubicBezTo>
                  <a:cubicBezTo>
                    <a:pt x="2807" y="59"/>
                    <a:pt x="2805" y="60"/>
                    <a:pt x="2803" y="60"/>
                  </a:cubicBezTo>
                  <a:cubicBezTo>
                    <a:pt x="2803" y="56"/>
                    <a:pt x="2809" y="60"/>
                    <a:pt x="2810" y="57"/>
                  </a:cubicBezTo>
                  <a:cubicBezTo>
                    <a:pt x="2810" y="54"/>
                    <a:pt x="2808" y="55"/>
                    <a:pt x="2806" y="55"/>
                  </a:cubicBezTo>
                  <a:cubicBezTo>
                    <a:pt x="2807" y="52"/>
                    <a:pt x="2810" y="54"/>
                    <a:pt x="2811" y="54"/>
                  </a:cubicBezTo>
                  <a:cubicBezTo>
                    <a:pt x="2812" y="52"/>
                    <a:pt x="2814" y="51"/>
                    <a:pt x="2817" y="50"/>
                  </a:cubicBezTo>
                  <a:cubicBezTo>
                    <a:pt x="2817" y="51"/>
                    <a:pt x="2813" y="54"/>
                    <a:pt x="2817" y="54"/>
                  </a:cubicBezTo>
                  <a:cubicBezTo>
                    <a:pt x="2817" y="56"/>
                    <a:pt x="2816" y="54"/>
                    <a:pt x="2814" y="54"/>
                  </a:cubicBezTo>
                  <a:close/>
                  <a:moveTo>
                    <a:pt x="2819" y="83"/>
                  </a:moveTo>
                  <a:cubicBezTo>
                    <a:pt x="2818" y="83"/>
                    <a:pt x="2818" y="82"/>
                    <a:pt x="2818" y="81"/>
                  </a:cubicBezTo>
                  <a:cubicBezTo>
                    <a:pt x="2820" y="81"/>
                    <a:pt x="2820" y="83"/>
                    <a:pt x="2819" y="83"/>
                  </a:cubicBezTo>
                  <a:close/>
                  <a:moveTo>
                    <a:pt x="2818" y="51"/>
                  </a:moveTo>
                  <a:cubicBezTo>
                    <a:pt x="2818" y="52"/>
                    <a:pt x="2820" y="49"/>
                    <a:pt x="2818" y="51"/>
                  </a:cubicBezTo>
                  <a:close/>
                  <a:moveTo>
                    <a:pt x="2813" y="47"/>
                  </a:moveTo>
                  <a:cubicBezTo>
                    <a:pt x="2812" y="45"/>
                    <a:pt x="2816" y="47"/>
                    <a:pt x="2816" y="45"/>
                  </a:cubicBezTo>
                  <a:cubicBezTo>
                    <a:pt x="2815" y="44"/>
                    <a:pt x="2814" y="42"/>
                    <a:pt x="2815" y="40"/>
                  </a:cubicBezTo>
                  <a:cubicBezTo>
                    <a:pt x="2816" y="42"/>
                    <a:pt x="2817" y="44"/>
                    <a:pt x="2820" y="42"/>
                  </a:cubicBezTo>
                  <a:cubicBezTo>
                    <a:pt x="2821" y="45"/>
                    <a:pt x="2816" y="47"/>
                    <a:pt x="2813" y="47"/>
                  </a:cubicBezTo>
                  <a:close/>
                  <a:moveTo>
                    <a:pt x="2820" y="32"/>
                  </a:moveTo>
                  <a:cubicBezTo>
                    <a:pt x="2822" y="30"/>
                    <a:pt x="2821" y="34"/>
                    <a:pt x="2820" y="32"/>
                  </a:cubicBezTo>
                  <a:close/>
                  <a:moveTo>
                    <a:pt x="2821" y="26"/>
                  </a:moveTo>
                  <a:cubicBezTo>
                    <a:pt x="2821" y="25"/>
                    <a:pt x="2821" y="25"/>
                    <a:pt x="2821" y="25"/>
                  </a:cubicBezTo>
                  <a:cubicBezTo>
                    <a:pt x="2822" y="25"/>
                    <a:pt x="2823" y="25"/>
                    <a:pt x="2823" y="26"/>
                  </a:cubicBezTo>
                  <a:lnTo>
                    <a:pt x="2821" y="26"/>
                  </a:lnTo>
                  <a:close/>
                  <a:moveTo>
                    <a:pt x="2824" y="26"/>
                  </a:moveTo>
                  <a:cubicBezTo>
                    <a:pt x="2823" y="25"/>
                    <a:pt x="2824" y="26"/>
                    <a:pt x="2824" y="26"/>
                  </a:cubicBezTo>
                  <a:close/>
                  <a:moveTo>
                    <a:pt x="2823" y="17"/>
                  </a:moveTo>
                  <a:cubicBezTo>
                    <a:pt x="2824" y="14"/>
                    <a:pt x="2826" y="14"/>
                    <a:pt x="2828" y="16"/>
                  </a:cubicBezTo>
                  <a:cubicBezTo>
                    <a:pt x="2827" y="18"/>
                    <a:pt x="2826" y="16"/>
                    <a:pt x="2823" y="17"/>
                  </a:cubicBezTo>
                  <a:close/>
                  <a:moveTo>
                    <a:pt x="2825" y="83"/>
                  </a:moveTo>
                  <a:cubicBezTo>
                    <a:pt x="2824" y="82"/>
                    <a:pt x="2824" y="81"/>
                    <a:pt x="2824" y="79"/>
                  </a:cubicBezTo>
                  <a:cubicBezTo>
                    <a:pt x="2826" y="80"/>
                    <a:pt x="2827" y="78"/>
                    <a:pt x="2828" y="79"/>
                  </a:cubicBezTo>
                  <a:cubicBezTo>
                    <a:pt x="2828" y="81"/>
                    <a:pt x="2827" y="82"/>
                    <a:pt x="2825" y="83"/>
                  </a:cubicBezTo>
                  <a:close/>
                  <a:moveTo>
                    <a:pt x="2828" y="81"/>
                  </a:moveTo>
                  <a:cubicBezTo>
                    <a:pt x="2828" y="80"/>
                    <a:pt x="2830" y="80"/>
                    <a:pt x="2832" y="79"/>
                  </a:cubicBezTo>
                  <a:cubicBezTo>
                    <a:pt x="2832" y="81"/>
                    <a:pt x="2829" y="82"/>
                    <a:pt x="2828" y="81"/>
                  </a:cubicBezTo>
                  <a:close/>
                  <a:moveTo>
                    <a:pt x="2842" y="83"/>
                  </a:moveTo>
                  <a:cubicBezTo>
                    <a:pt x="2842" y="82"/>
                    <a:pt x="2843" y="82"/>
                    <a:pt x="2845" y="82"/>
                  </a:cubicBezTo>
                  <a:cubicBezTo>
                    <a:pt x="2844" y="83"/>
                    <a:pt x="2844" y="84"/>
                    <a:pt x="2842" y="83"/>
                  </a:cubicBezTo>
                  <a:close/>
                  <a:moveTo>
                    <a:pt x="2856" y="82"/>
                  </a:moveTo>
                  <a:cubicBezTo>
                    <a:pt x="2855" y="84"/>
                    <a:pt x="2854" y="82"/>
                    <a:pt x="2853" y="83"/>
                  </a:cubicBezTo>
                  <a:cubicBezTo>
                    <a:pt x="2852" y="83"/>
                    <a:pt x="2855" y="81"/>
                    <a:pt x="2853" y="81"/>
                  </a:cubicBezTo>
                  <a:cubicBezTo>
                    <a:pt x="2853" y="80"/>
                    <a:pt x="2857" y="81"/>
                    <a:pt x="2856" y="82"/>
                  </a:cubicBezTo>
                  <a:close/>
                  <a:moveTo>
                    <a:pt x="2855" y="77"/>
                  </a:moveTo>
                  <a:cubicBezTo>
                    <a:pt x="2854" y="76"/>
                    <a:pt x="2856" y="76"/>
                    <a:pt x="2856" y="75"/>
                  </a:cubicBezTo>
                  <a:cubicBezTo>
                    <a:pt x="2857" y="75"/>
                    <a:pt x="2857" y="76"/>
                    <a:pt x="2858" y="76"/>
                  </a:cubicBezTo>
                  <a:cubicBezTo>
                    <a:pt x="2858" y="78"/>
                    <a:pt x="2855" y="78"/>
                    <a:pt x="2855" y="77"/>
                  </a:cubicBezTo>
                  <a:close/>
                  <a:moveTo>
                    <a:pt x="2873" y="72"/>
                  </a:moveTo>
                  <a:cubicBezTo>
                    <a:pt x="2874" y="70"/>
                    <a:pt x="2873" y="74"/>
                    <a:pt x="2873" y="72"/>
                  </a:cubicBezTo>
                  <a:close/>
                  <a:moveTo>
                    <a:pt x="2878" y="75"/>
                  </a:moveTo>
                  <a:cubicBezTo>
                    <a:pt x="2878" y="74"/>
                    <a:pt x="2879" y="73"/>
                    <a:pt x="2880" y="73"/>
                  </a:cubicBezTo>
                  <a:cubicBezTo>
                    <a:pt x="2880" y="74"/>
                    <a:pt x="2879" y="75"/>
                    <a:pt x="2878" y="75"/>
                  </a:cubicBezTo>
                  <a:close/>
                  <a:moveTo>
                    <a:pt x="2880" y="84"/>
                  </a:moveTo>
                  <a:cubicBezTo>
                    <a:pt x="2880" y="82"/>
                    <a:pt x="2882" y="85"/>
                    <a:pt x="2880" y="84"/>
                  </a:cubicBezTo>
                  <a:close/>
                  <a:moveTo>
                    <a:pt x="2888" y="48"/>
                  </a:moveTo>
                  <a:cubicBezTo>
                    <a:pt x="2889" y="48"/>
                    <a:pt x="2889" y="50"/>
                    <a:pt x="2887" y="50"/>
                  </a:cubicBezTo>
                  <a:cubicBezTo>
                    <a:pt x="2887" y="49"/>
                    <a:pt x="2888" y="49"/>
                    <a:pt x="2888" y="48"/>
                  </a:cubicBezTo>
                  <a:close/>
                  <a:moveTo>
                    <a:pt x="2886" y="63"/>
                  </a:moveTo>
                  <a:cubicBezTo>
                    <a:pt x="2888" y="63"/>
                    <a:pt x="2888" y="63"/>
                    <a:pt x="2888" y="63"/>
                  </a:cubicBezTo>
                  <a:cubicBezTo>
                    <a:pt x="2888" y="65"/>
                    <a:pt x="2885" y="65"/>
                    <a:pt x="2886" y="63"/>
                  </a:cubicBezTo>
                  <a:close/>
                  <a:moveTo>
                    <a:pt x="2887" y="81"/>
                  </a:moveTo>
                  <a:cubicBezTo>
                    <a:pt x="2887" y="79"/>
                    <a:pt x="2888" y="79"/>
                    <a:pt x="2889" y="79"/>
                  </a:cubicBezTo>
                  <a:cubicBezTo>
                    <a:pt x="2888" y="80"/>
                    <a:pt x="2888" y="81"/>
                    <a:pt x="2887" y="81"/>
                  </a:cubicBezTo>
                  <a:close/>
                  <a:moveTo>
                    <a:pt x="2887" y="61"/>
                  </a:moveTo>
                  <a:cubicBezTo>
                    <a:pt x="2887" y="59"/>
                    <a:pt x="2888" y="60"/>
                    <a:pt x="2888" y="59"/>
                  </a:cubicBezTo>
                  <a:cubicBezTo>
                    <a:pt x="2889" y="59"/>
                    <a:pt x="2889" y="60"/>
                    <a:pt x="2889" y="61"/>
                  </a:cubicBezTo>
                  <a:lnTo>
                    <a:pt x="2887" y="61"/>
                  </a:lnTo>
                  <a:close/>
                  <a:moveTo>
                    <a:pt x="2888" y="57"/>
                  </a:moveTo>
                  <a:cubicBezTo>
                    <a:pt x="2889" y="55"/>
                    <a:pt x="2889" y="54"/>
                    <a:pt x="2891" y="54"/>
                  </a:cubicBezTo>
                  <a:cubicBezTo>
                    <a:pt x="2890" y="55"/>
                    <a:pt x="2890" y="57"/>
                    <a:pt x="2888" y="57"/>
                  </a:cubicBezTo>
                  <a:close/>
                  <a:moveTo>
                    <a:pt x="2891" y="81"/>
                  </a:moveTo>
                  <a:cubicBezTo>
                    <a:pt x="2892" y="82"/>
                    <a:pt x="2892" y="81"/>
                    <a:pt x="2893" y="81"/>
                  </a:cubicBezTo>
                  <a:cubicBezTo>
                    <a:pt x="2894" y="82"/>
                    <a:pt x="2890" y="83"/>
                    <a:pt x="2891" y="81"/>
                  </a:cubicBezTo>
                  <a:close/>
                  <a:moveTo>
                    <a:pt x="2900" y="69"/>
                  </a:moveTo>
                  <a:cubicBezTo>
                    <a:pt x="2900" y="69"/>
                    <a:pt x="2898" y="69"/>
                    <a:pt x="2898" y="69"/>
                  </a:cubicBezTo>
                  <a:cubicBezTo>
                    <a:pt x="2898" y="68"/>
                    <a:pt x="2901" y="68"/>
                    <a:pt x="2900" y="69"/>
                  </a:cubicBezTo>
                  <a:close/>
                  <a:moveTo>
                    <a:pt x="2900" y="73"/>
                  </a:moveTo>
                  <a:cubicBezTo>
                    <a:pt x="2899" y="73"/>
                    <a:pt x="2898" y="72"/>
                    <a:pt x="2898" y="71"/>
                  </a:cubicBezTo>
                  <a:cubicBezTo>
                    <a:pt x="2900" y="71"/>
                    <a:pt x="2900" y="72"/>
                    <a:pt x="2900" y="73"/>
                  </a:cubicBezTo>
                  <a:close/>
                  <a:moveTo>
                    <a:pt x="2898" y="82"/>
                  </a:moveTo>
                  <a:cubicBezTo>
                    <a:pt x="2899" y="80"/>
                    <a:pt x="2901" y="80"/>
                    <a:pt x="2903" y="79"/>
                  </a:cubicBezTo>
                  <a:cubicBezTo>
                    <a:pt x="2903" y="82"/>
                    <a:pt x="2900" y="82"/>
                    <a:pt x="2898" y="82"/>
                  </a:cubicBezTo>
                  <a:close/>
                  <a:moveTo>
                    <a:pt x="2905" y="71"/>
                  </a:moveTo>
                  <a:cubicBezTo>
                    <a:pt x="2904" y="71"/>
                    <a:pt x="2904" y="71"/>
                    <a:pt x="2904" y="71"/>
                  </a:cubicBezTo>
                  <a:cubicBezTo>
                    <a:pt x="2904" y="69"/>
                    <a:pt x="2904" y="69"/>
                    <a:pt x="2904" y="69"/>
                  </a:cubicBezTo>
                  <a:cubicBezTo>
                    <a:pt x="2905" y="69"/>
                    <a:pt x="2905" y="69"/>
                    <a:pt x="2905" y="69"/>
                  </a:cubicBezTo>
                  <a:lnTo>
                    <a:pt x="2905" y="71"/>
                  </a:lnTo>
                  <a:close/>
                  <a:moveTo>
                    <a:pt x="2911" y="81"/>
                  </a:moveTo>
                  <a:cubicBezTo>
                    <a:pt x="2911" y="79"/>
                    <a:pt x="2913" y="80"/>
                    <a:pt x="2915" y="79"/>
                  </a:cubicBezTo>
                  <a:cubicBezTo>
                    <a:pt x="2915" y="81"/>
                    <a:pt x="2911" y="82"/>
                    <a:pt x="2911" y="81"/>
                  </a:cubicBezTo>
                  <a:close/>
                  <a:moveTo>
                    <a:pt x="2918" y="84"/>
                  </a:moveTo>
                  <a:cubicBezTo>
                    <a:pt x="2918" y="82"/>
                    <a:pt x="2921" y="85"/>
                    <a:pt x="2918" y="84"/>
                  </a:cubicBezTo>
                  <a:close/>
                  <a:moveTo>
                    <a:pt x="2971" y="68"/>
                  </a:moveTo>
                  <a:cubicBezTo>
                    <a:pt x="2973" y="69"/>
                    <a:pt x="2970" y="72"/>
                    <a:pt x="2971" y="68"/>
                  </a:cubicBezTo>
                  <a:close/>
                  <a:moveTo>
                    <a:pt x="2971" y="25"/>
                  </a:moveTo>
                  <a:cubicBezTo>
                    <a:pt x="2971" y="23"/>
                    <a:pt x="2974" y="26"/>
                    <a:pt x="2971" y="25"/>
                  </a:cubicBezTo>
                  <a:close/>
                  <a:moveTo>
                    <a:pt x="2973" y="37"/>
                  </a:moveTo>
                  <a:cubicBezTo>
                    <a:pt x="2973" y="35"/>
                    <a:pt x="2974" y="36"/>
                    <a:pt x="2975" y="36"/>
                  </a:cubicBezTo>
                  <a:cubicBezTo>
                    <a:pt x="2975" y="36"/>
                    <a:pt x="2974" y="37"/>
                    <a:pt x="2973" y="37"/>
                  </a:cubicBezTo>
                  <a:close/>
                  <a:moveTo>
                    <a:pt x="2992" y="10"/>
                  </a:moveTo>
                  <a:cubicBezTo>
                    <a:pt x="2991" y="12"/>
                    <a:pt x="2991" y="13"/>
                    <a:pt x="2989" y="13"/>
                  </a:cubicBezTo>
                  <a:cubicBezTo>
                    <a:pt x="2989" y="11"/>
                    <a:pt x="2990" y="10"/>
                    <a:pt x="2992" y="10"/>
                  </a:cubicBezTo>
                  <a:close/>
                  <a:moveTo>
                    <a:pt x="2989" y="8"/>
                  </a:moveTo>
                  <a:cubicBezTo>
                    <a:pt x="2992" y="8"/>
                    <a:pt x="2989" y="11"/>
                    <a:pt x="2989" y="8"/>
                  </a:cubicBezTo>
                  <a:close/>
                  <a:moveTo>
                    <a:pt x="2987" y="10"/>
                  </a:moveTo>
                  <a:cubicBezTo>
                    <a:pt x="2987" y="10"/>
                    <a:pt x="2987" y="10"/>
                    <a:pt x="2987" y="10"/>
                  </a:cubicBezTo>
                  <a:cubicBezTo>
                    <a:pt x="2987" y="10"/>
                    <a:pt x="2987" y="10"/>
                    <a:pt x="2987" y="10"/>
                  </a:cubicBezTo>
                  <a:close/>
                  <a:moveTo>
                    <a:pt x="2986" y="6"/>
                  </a:moveTo>
                  <a:cubicBezTo>
                    <a:pt x="2985" y="7"/>
                    <a:pt x="2986" y="10"/>
                    <a:pt x="2983" y="10"/>
                  </a:cubicBezTo>
                  <a:cubicBezTo>
                    <a:pt x="2983" y="7"/>
                    <a:pt x="2984" y="6"/>
                    <a:pt x="2986" y="6"/>
                  </a:cubicBezTo>
                  <a:close/>
                  <a:moveTo>
                    <a:pt x="2980" y="11"/>
                  </a:moveTo>
                  <a:cubicBezTo>
                    <a:pt x="2981" y="11"/>
                    <a:pt x="2981" y="11"/>
                    <a:pt x="2981" y="11"/>
                  </a:cubicBezTo>
                  <a:cubicBezTo>
                    <a:pt x="2981" y="12"/>
                    <a:pt x="2981" y="12"/>
                    <a:pt x="2981" y="12"/>
                  </a:cubicBezTo>
                  <a:cubicBezTo>
                    <a:pt x="2980" y="12"/>
                    <a:pt x="2980" y="12"/>
                    <a:pt x="2980" y="12"/>
                  </a:cubicBezTo>
                  <a:lnTo>
                    <a:pt x="2980" y="11"/>
                  </a:lnTo>
                  <a:close/>
                  <a:moveTo>
                    <a:pt x="2977" y="13"/>
                  </a:moveTo>
                  <a:cubicBezTo>
                    <a:pt x="2978" y="13"/>
                    <a:pt x="2979" y="14"/>
                    <a:pt x="2978" y="16"/>
                  </a:cubicBezTo>
                  <a:cubicBezTo>
                    <a:pt x="2977" y="16"/>
                    <a:pt x="2977" y="14"/>
                    <a:pt x="2977" y="13"/>
                  </a:cubicBezTo>
                  <a:close/>
                  <a:moveTo>
                    <a:pt x="2977" y="27"/>
                  </a:moveTo>
                  <a:cubicBezTo>
                    <a:pt x="2977" y="29"/>
                    <a:pt x="2975" y="30"/>
                    <a:pt x="2976" y="32"/>
                  </a:cubicBezTo>
                  <a:cubicBezTo>
                    <a:pt x="2975" y="32"/>
                    <a:pt x="2974" y="34"/>
                    <a:pt x="2972" y="33"/>
                  </a:cubicBezTo>
                  <a:cubicBezTo>
                    <a:pt x="2975" y="31"/>
                    <a:pt x="2975" y="28"/>
                    <a:pt x="2977" y="27"/>
                  </a:cubicBezTo>
                  <a:close/>
                  <a:moveTo>
                    <a:pt x="2971" y="11"/>
                  </a:moveTo>
                  <a:cubicBezTo>
                    <a:pt x="2972" y="11"/>
                    <a:pt x="2972" y="12"/>
                    <a:pt x="2972" y="12"/>
                  </a:cubicBezTo>
                  <a:cubicBezTo>
                    <a:pt x="2973" y="13"/>
                    <a:pt x="2970" y="12"/>
                    <a:pt x="2971" y="11"/>
                  </a:cubicBezTo>
                  <a:close/>
                  <a:moveTo>
                    <a:pt x="2967" y="21"/>
                  </a:moveTo>
                  <a:cubicBezTo>
                    <a:pt x="2967" y="19"/>
                    <a:pt x="2969" y="21"/>
                    <a:pt x="2967" y="21"/>
                  </a:cubicBezTo>
                  <a:close/>
                  <a:moveTo>
                    <a:pt x="2965" y="28"/>
                  </a:moveTo>
                  <a:cubicBezTo>
                    <a:pt x="2966" y="26"/>
                    <a:pt x="2967" y="30"/>
                    <a:pt x="2965" y="28"/>
                  </a:cubicBezTo>
                  <a:close/>
                  <a:moveTo>
                    <a:pt x="2964" y="36"/>
                  </a:moveTo>
                  <a:cubicBezTo>
                    <a:pt x="2963" y="36"/>
                    <a:pt x="2963" y="36"/>
                    <a:pt x="2962" y="36"/>
                  </a:cubicBezTo>
                  <a:cubicBezTo>
                    <a:pt x="2962" y="34"/>
                    <a:pt x="2964" y="34"/>
                    <a:pt x="2964" y="36"/>
                  </a:cubicBezTo>
                  <a:close/>
                  <a:moveTo>
                    <a:pt x="2961" y="31"/>
                  </a:moveTo>
                  <a:cubicBezTo>
                    <a:pt x="2961" y="31"/>
                    <a:pt x="2960" y="31"/>
                    <a:pt x="2961" y="31"/>
                  </a:cubicBezTo>
                  <a:close/>
                  <a:moveTo>
                    <a:pt x="2951" y="51"/>
                  </a:moveTo>
                  <a:cubicBezTo>
                    <a:pt x="2951" y="50"/>
                    <a:pt x="2951" y="51"/>
                    <a:pt x="2951" y="51"/>
                  </a:cubicBezTo>
                  <a:close/>
                  <a:moveTo>
                    <a:pt x="2936" y="57"/>
                  </a:moveTo>
                  <a:cubicBezTo>
                    <a:pt x="2936" y="56"/>
                    <a:pt x="2937" y="55"/>
                    <a:pt x="2938" y="55"/>
                  </a:cubicBezTo>
                  <a:cubicBezTo>
                    <a:pt x="2938" y="57"/>
                    <a:pt x="2937" y="57"/>
                    <a:pt x="2936" y="57"/>
                  </a:cubicBezTo>
                  <a:close/>
                  <a:moveTo>
                    <a:pt x="2941" y="76"/>
                  </a:moveTo>
                  <a:cubicBezTo>
                    <a:pt x="2941" y="75"/>
                    <a:pt x="2943" y="77"/>
                    <a:pt x="2941" y="76"/>
                  </a:cubicBezTo>
                  <a:close/>
                  <a:moveTo>
                    <a:pt x="2941" y="51"/>
                  </a:moveTo>
                  <a:cubicBezTo>
                    <a:pt x="2941" y="50"/>
                    <a:pt x="2941" y="50"/>
                    <a:pt x="2941" y="50"/>
                  </a:cubicBezTo>
                  <a:cubicBezTo>
                    <a:pt x="2943" y="50"/>
                    <a:pt x="2943" y="50"/>
                    <a:pt x="2943" y="50"/>
                  </a:cubicBezTo>
                  <a:cubicBezTo>
                    <a:pt x="2944" y="51"/>
                    <a:pt x="2942" y="51"/>
                    <a:pt x="2941" y="51"/>
                  </a:cubicBezTo>
                  <a:close/>
                  <a:moveTo>
                    <a:pt x="2953" y="82"/>
                  </a:moveTo>
                  <a:cubicBezTo>
                    <a:pt x="2953" y="80"/>
                    <a:pt x="2955" y="81"/>
                    <a:pt x="2955" y="80"/>
                  </a:cubicBezTo>
                  <a:cubicBezTo>
                    <a:pt x="2956" y="80"/>
                    <a:pt x="2955" y="82"/>
                    <a:pt x="2953" y="82"/>
                  </a:cubicBezTo>
                  <a:close/>
                  <a:moveTo>
                    <a:pt x="2959" y="54"/>
                  </a:moveTo>
                  <a:cubicBezTo>
                    <a:pt x="2959" y="55"/>
                    <a:pt x="2957" y="57"/>
                    <a:pt x="2956" y="59"/>
                  </a:cubicBezTo>
                  <a:cubicBezTo>
                    <a:pt x="2953" y="59"/>
                    <a:pt x="2951" y="60"/>
                    <a:pt x="2949" y="60"/>
                  </a:cubicBezTo>
                  <a:cubicBezTo>
                    <a:pt x="2949" y="56"/>
                    <a:pt x="2955" y="60"/>
                    <a:pt x="2956" y="57"/>
                  </a:cubicBezTo>
                  <a:cubicBezTo>
                    <a:pt x="2956" y="54"/>
                    <a:pt x="2954" y="55"/>
                    <a:pt x="2952" y="55"/>
                  </a:cubicBezTo>
                  <a:cubicBezTo>
                    <a:pt x="2952" y="52"/>
                    <a:pt x="2956" y="54"/>
                    <a:pt x="2957" y="54"/>
                  </a:cubicBezTo>
                  <a:cubicBezTo>
                    <a:pt x="2958" y="52"/>
                    <a:pt x="2960" y="51"/>
                    <a:pt x="2962" y="50"/>
                  </a:cubicBezTo>
                  <a:cubicBezTo>
                    <a:pt x="2962" y="51"/>
                    <a:pt x="2959" y="54"/>
                    <a:pt x="2963" y="54"/>
                  </a:cubicBezTo>
                  <a:cubicBezTo>
                    <a:pt x="2962" y="56"/>
                    <a:pt x="2961" y="54"/>
                    <a:pt x="2959" y="54"/>
                  </a:cubicBezTo>
                  <a:close/>
                  <a:moveTo>
                    <a:pt x="2965" y="83"/>
                  </a:moveTo>
                  <a:cubicBezTo>
                    <a:pt x="2964" y="83"/>
                    <a:pt x="2964" y="82"/>
                    <a:pt x="2964" y="81"/>
                  </a:cubicBezTo>
                  <a:cubicBezTo>
                    <a:pt x="2966" y="81"/>
                    <a:pt x="2966" y="83"/>
                    <a:pt x="2965" y="83"/>
                  </a:cubicBezTo>
                  <a:close/>
                  <a:moveTo>
                    <a:pt x="2964" y="51"/>
                  </a:moveTo>
                  <a:cubicBezTo>
                    <a:pt x="2964" y="52"/>
                    <a:pt x="2966" y="49"/>
                    <a:pt x="2964" y="51"/>
                  </a:cubicBezTo>
                  <a:close/>
                  <a:moveTo>
                    <a:pt x="2959" y="47"/>
                  </a:moveTo>
                  <a:cubicBezTo>
                    <a:pt x="2958" y="45"/>
                    <a:pt x="2961" y="47"/>
                    <a:pt x="2962" y="45"/>
                  </a:cubicBezTo>
                  <a:cubicBezTo>
                    <a:pt x="2961" y="44"/>
                    <a:pt x="2960" y="42"/>
                    <a:pt x="2961" y="40"/>
                  </a:cubicBezTo>
                  <a:cubicBezTo>
                    <a:pt x="2962" y="42"/>
                    <a:pt x="2963" y="44"/>
                    <a:pt x="2965" y="42"/>
                  </a:cubicBezTo>
                  <a:cubicBezTo>
                    <a:pt x="2967" y="45"/>
                    <a:pt x="2962" y="47"/>
                    <a:pt x="2959" y="47"/>
                  </a:cubicBezTo>
                  <a:close/>
                  <a:moveTo>
                    <a:pt x="2966" y="32"/>
                  </a:moveTo>
                  <a:cubicBezTo>
                    <a:pt x="2967" y="30"/>
                    <a:pt x="2967" y="34"/>
                    <a:pt x="2966" y="32"/>
                  </a:cubicBezTo>
                  <a:close/>
                  <a:moveTo>
                    <a:pt x="2967" y="26"/>
                  </a:moveTo>
                  <a:cubicBezTo>
                    <a:pt x="2967" y="25"/>
                    <a:pt x="2967" y="25"/>
                    <a:pt x="2967" y="25"/>
                  </a:cubicBezTo>
                  <a:cubicBezTo>
                    <a:pt x="2968" y="25"/>
                    <a:pt x="2969" y="25"/>
                    <a:pt x="2969" y="26"/>
                  </a:cubicBezTo>
                  <a:lnTo>
                    <a:pt x="2967" y="26"/>
                  </a:lnTo>
                  <a:close/>
                  <a:moveTo>
                    <a:pt x="2970" y="26"/>
                  </a:moveTo>
                  <a:cubicBezTo>
                    <a:pt x="2969" y="25"/>
                    <a:pt x="2970" y="26"/>
                    <a:pt x="2970" y="26"/>
                  </a:cubicBezTo>
                  <a:close/>
                  <a:moveTo>
                    <a:pt x="2969" y="17"/>
                  </a:moveTo>
                  <a:cubicBezTo>
                    <a:pt x="2970" y="14"/>
                    <a:pt x="2972" y="14"/>
                    <a:pt x="2974" y="16"/>
                  </a:cubicBezTo>
                  <a:cubicBezTo>
                    <a:pt x="2973" y="18"/>
                    <a:pt x="2971" y="16"/>
                    <a:pt x="2969" y="17"/>
                  </a:cubicBezTo>
                  <a:close/>
                  <a:moveTo>
                    <a:pt x="2971" y="83"/>
                  </a:moveTo>
                  <a:cubicBezTo>
                    <a:pt x="2970" y="82"/>
                    <a:pt x="2970" y="81"/>
                    <a:pt x="2970" y="79"/>
                  </a:cubicBezTo>
                  <a:cubicBezTo>
                    <a:pt x="2972" y="80"/>
                    <a:pt x="2972" y="78"/>
                    <a:pt x="2974" y="79"/>
                  </a:cubicBezTo>
                  <a:cubicBezTo>
                    <a:pt x="2973" y="81"/>
                    <a:pt x="2972" y="82"/>
                    <a:pt x="2971" y="83"/>
                  </a:cubicBezTo>
                  <a:close/>
                  <a:moveTo>
                    <a:pt x="2974" y="81"/>
                  </a:moveTo>
                  <a:cubicBezTo>
                    <a:pt x="2974" y="80"/>
                    <a:pt x="2976" y="80"/>
                    <a:pt x="2978" y="79"/>
                  </a:cubicBezTo>
                  <a:cubicBezTo>
                    <a:pt x="2978" y="81"/>
                    <a:pt x="2975" y="82"/>
                    <a:pt x="2974" y="81"/>
                  </a:cubicBezTo>
                  <a:close/>
                  <a:moveTo>
                    <a:pt x="2988" y="83"/>
                  </a:moveTo>
                  <a:cubicBezTo>
                    <a:pt x="2988" y="82"/>
                    <a:pt x="2989" y="82"/>
                    <a:pt x="2990" y="82"/>
                  </a:cubicBezTo>
                  <a:cubicBezTo>
                    <a:pt x="2990" y="83"/>
                    <a:pt x="2989" y="84"/>
                    <a:pt x="2988" y="83"/>
                  </a:cubicBezTo>
                  <a:close/>
                  <a:moveTo>
                    <a:pt x="3002" y="82"/>
                  </a:moveTo>
                  <a:cubicBezTo>
                    <a:pt x="3001" y="84"/>
                    <a:pt x="2999" y="82"/>
                    <a:pt x="2999" y="83"/>
                  </a:cubicBezTo>
                  <a:cubicBezTo>
                    <a:pt x="2997" y="83"/>
                    <a:pt x="3001" y="81"/>
                    <a:pt x="2999" y="81"/>
                  </a:cubicBezTo>
                  <a:cubicBezTo>
                    <a:pt x="2999" y="80"/>
                    <a:pt x="3002" y="81"/>
                    <a:pt x="3002" y="82"/>
                  </a:cubicBezTo>
                  <a:close/>
                  <a:moveTo>
                    <a:pt x="3001" y="77"/>
                  </a:moveTo>
                  <a:cubicBezTo>
                    <a:pt x="3000" y="76"/>
                    <a:pt x="3002" y="76"/>
                    <a:pt x="3002" y="75"/>
                  </a:cubicBezTo>
                  <a:cubicBezTo>
                    <a:pt x="3003" y="75"/>
                    <a:pt x="3003" y="76"/>
                    <a:pt x="3004" y="76"/>
                  </a:cubicBezTo>
                  <a:cubicBezTo>
                    <a:pt x="3004" y="78"/>
                    <a:pt x="3001" y="78"/>
                    <a:pt x="3001" y="77"/>
                  </a:cubicBezTo>
                  <a:close/>
                  <a:moveTo>
                    <a:pt x="3018" y="72"/>
                  </a:moveTo>
                  <a:cubicBezTo>
                    <a:pt x="3020" y="70"/>
                    <a:pt x="3019" y="74"/>
                    <a:pt x="3018" y="72"/>
                  </a:cubicBezTo>
                  <a:close/>
                  <a:moveTo>
                    <a:pt x="3024" y="75"/>
                  </a:moveTo>
                  <a:cubicBezTo>
                    <a:pt x="3024" y="74"/>
                    <a:pt x="3025" y="73"/>
                    <a:pt x="3026" y="73"/>
                  </a:cubicBezTo>
                  <a:cubicBezTo>
                    <a:pt x="3026" y="74"/>
                    <a:pt x="3025" y="75"/>
                    <a:pt x="3024" y="75"/>
                  </a:cubicBezTo>
                  <a:close/>
                  <a:moveTo>
                    <a:pt x="3026" y="84"/>
                  </a:moveTo>
                  <a:cubicBezTo>
                    <a:pt x="3026" y="82"/>
                    <a:pt x="3028" y="85"/>
                    <a:pt x="3026" y="84"/>
                  </a:cubicBezTo>
                  <a:close/>
                  <a:moveTo>
                    <a:pt x="3034" y="48"/>
                  </a:moveTo>
                  <a:cubicBezTo>
                    <a:pt x="3035" y="48"/>
                    <a:pt x="3035" y="50"/>
                    <a:pt x="3033" y="50"/>
                  </a:cubicBezTo>
                  <a:cubicBezTo>
                    <a:pt x="3033" y="49"/>
                    <a:pt x="3034" y="49"/>
                    <a:pt x="3034" y="48"/>
                  </a:cubicBezTo>
                  <a:close/>
                  <a:moveTo>
                    <a:pt x="3032" y="63"/>
                  </a:moveTo>
                  <a:cubicBezTo>
                    <a:pt x="3034" y="63"/>
                    <a:pt x="3034" y="63"/>
                    <a:pt x="3034" y="63"/>
                  </a:cubicBezTo>
                  <a:cubicBezTo>
                    <a:pt x="3034" y="65"/>
                    <a:pt x="3031" y="65"/>
                    <a:pt x="3032" y="63"/>
                  </a:cubicBezTo>
                  <a:close/>
                  <a:moveTo>
                    <a:pt x="3033" y="81"/>
                  </a:moveTo>
                  <a:cubicBezTo>
                    <a:pt x="3032" y="79"/>
                    <a:pt x="3034" y="79"/>
                    <a:pt x="3035" y="79"/>
                  </a:cubicBezTo>
                  <a:cubicBezTo>
                    <a:pt x="3034" y="80"/>
                    <a:pt x="3034" y="81"/>
                    <a:pt x="3033" y="81"/>
                  </a:cubicBezTo>
                  <a:close/>
                  <a:moveTo>
                    <a:pt x="3033" y="61"/>
                  </a:moveTo>
                  <a:cubicBezTo>
                    <a:pt x="3032" y="59"/>
                    <a:pt x="3034" y="60"/>
                    <a:pt x="3034" y="59"/>
                  </a:cubicBezTo>
                  <a:cubicBezTo>
                    <a:pt x="3035" y="59"/>
                    <a:pt x="3034" y="60"/>
                    <a:pt x="3035" y="61"/>
                  </a:cubicBezTo>
                  <a:lnTo>
                    <a:pt x="3033" y="61"/>
                  </a:lnTo>
                  <a:close/>
                  <a:moveTo>
                    <a:pt x="3034" y="57"/>
                  </a:moveTo>
                  <a:cubicBezTo>
                    <a:pt x="3034" y="55"/>
                    <a:pt x="3035" y="54"/>
                    <a:pt x="3037" y="54"/>
                  </a:cubicBezTo>
                  <a:cubicBezTo>
                    <a:pt x="3036" y="55"/>
                    <a:pt x="3036" y="57"/>
                    <a:pt x="3034" y="57"/>
                  </a:cubicBezTo>
                  <a:close/>
                  <a:moveTo>
                    <a:pt x="3037" y="81"/>
                  </a:moveTo>
                  <a:cubicBezTo>
                    <a:pt x="3038" y="82"/>
                    <a:pt x="3038" y="81"/>
                    <a:pt x="3039" y="81"/>
                  </a:cubicBezTo>
                  <a:cubicBezTo>
                    <a:pt x="3040" y="82"/>
                    <a:pt x="3036" y="83"/>
                    <a:pt x="3037" y="81"/>
                  </a:cubicBezTo>
                  <a:close/>
                  <a:moveTo>
                    <a:pt x="3046" y="69"/>
                  </a:moveTo>
                  <a:cubicBezTo>
                    <a:pt x="3046" y="69"/>
                    <a:pt x="3044" y="69"/>
                    <a:pt x="3044" y="69"/>
                  </a:cubicBezTo>
                  <a:cubicBezTo>
                    <a:pt x="3044" y="68"/>
                    <a:pt x="3047" y="68"/>
                    <a:pt x="3046" y="69"/>
                  </a:cubicBezTo>
                  <a:close/>
                  <a:moveTo>
                    <a:pt x="3046" y="73"/>
                  </a:moveTo>
                  <a:cubicBezTo>
                    <a:pt x="3045" y="73"/>
                    <a:pt x="3044" y="72"/>
                    <a:pt x="3044" y="71"/>
                  </a:cubicBezTo>
                  <a:cubicBezTo>
                    <a:pt x="3045" y="71"/>
                    <a:pt x="3046" y="72"/>
                    <a:pt x="3046" y="73"/>
                  </a:cubicBezTo>
                  <a:close/>
                  <a:moveTo>
                    <a:pt x="3044" y="82"/>
                  </a:moveTo>
                  <a:cubicBezTo>
                    <a:pt x="3045" y="80"/>
                    <a:pt x="3047" y="80"/>
                    <a:pt x="3049" y="79"/>
                  </a:cubicBezTo>
                  <a:cubicBezTo>
                    <a:pt x="3049" y="82"/>
                    <a:pt x="3046" y="82"/>
                    <a:pt x="3044" y="82"/>
                  </a:cubicBezTo>
                  <a:close/>
                  <a:moveTo>
                    <a:pt x="3051" y="71"/>
                  </a:moveTo>
                  <a:cubicBezTo>
                    <a:pt x="3050" y="71"/>
                    <a:pt x="3050" y="71"/>
                    <a:pt x="3050" y="71"/>
                  </a:cubicBezTo>
                  <a:cubicBezTo>
                    <a:pt x="3050" y="69"/>
                    <a:pt x="3050" y="69"/>
                    <a:pt x="3050" y="69"/>
                  </a:cubicBezTo>
                  <a:cubicBezTo>
                    <a:pt x="3051" y="69"/>
                    <a:pt x="3051" y="69"/>
                    <a:pt x="3051" y="69"/>
                  </a:cubicBezTo>
                  <a:lnTo>
                    <a:pt x="3051" y="71"/>
                  </a:lnTo>
                  <a:close/>
                  <a:moveTo>
                    <a:pt x="3057" y="81"/>
                  </a:moveTo>
                  <a:cubicBezTo>
                    <a:pt x="3057" y="79"/>
                    <a:pt x="3059" y="80"/>
                    <a:pt x="3061" y="79"/>
                  </a:cubicBezTo>
                  <a:cubicBezTo>
                    <a:pt x="3061" y="81"/>
                    <a:pt x="3057" y="82"/>
                    <a:pt x="3057" y="81"/>
                  </a:cubicBezTo>
                  <a:close/>
                  <a:moveTo>
                    <a:pt x="3063" y="84"/>
                  </a:moveTo>
                  <a:cubicBezTo>
                    <a:pt x="3064" y="82"/>
                    <a:pt x="3067" y="85"/>
                    <a:pt x="3063" y="84"/>
                  </a:cubicBezTo>
                  <a:close/>
                  <a:moveTo>
                    <a:pt x="3117" y="68"/>
                  </a:moveTo>
                  <a:cubicBezTo>
                    <a:pt x="3119" y="69"/>
                    <a:pt x="3116" y="72"/>
                    <a:pt x="3117" y="68"/>
                  </a:cubicBezTo>
                  <a:close/>
                  <a:moveTo>
                    <a:pt x="3117" y="25"/>
                  </a:moveTo>
                  <a:cubicBezTo>
                    <a:pt x="3117" y="23"/>
                    <a:pt x="3120" y="26"/>
                    <a:pt x="3117" y="25"/>
                  </a:cubicBezTo>
                  <a:close/>
                  <a:moveTo>
                    <a:pt x="3119" y="37"/>
                  </a:moveTo>
                  <a:cubicBezTo>
                    <a:pt x="3119" y="35"/>
                    <a:pt x="3120" y="36"/>
                    <a:pt x="3121" y="36"/>
                  </a:cubicBezTo>
                  <a:cubicBezTo>
                    <a:pt x="3120" y="36"/>
                    <a:pt x="3120" y="37"/>
                    <a:pt x="3119" y="37"/>
                  </a:cubicBezTo>
                  <a:close/>
                  <a:moveTo>
                    <a:pt x="3137" y="10"/>
                  </a:moveTo>
                  <a:cubicBezTo>
                    <a:pt x="3137" y="12"/>
                    <a:pt x="3137" y="13"/>
                    <a:pt x="3135" y="13"/>
                  </a:cubicBezTo>
                  <a:cubicBezTo>
                    <a:pt x="3135" y="11"/>
                    <a:pt x="3136" y="10"/>
                    <a:pt x="3137" y="10"/>
                  </a:cubicBezTo>
                  <a:close/>
                  <a:moveTo>
                    <a:pt x="3135" y="8"/>
                  </a:moveTo>
                  <a:cubicBezTo>
                    <a:pt x="3138" y="8"/>
                    <a:pt x="3134" y="11"/>
                    <a:pt x="3135" y="8"/>
                  </a:cubicBezTo>
                  <a:close/>
                  <a:moveTo>
                    <a:pt x="3133" y="10"/>
                  </a:moveTo>
                  <a:cubicBezTo>
                    <a:pt x="3133" y="10"/>
                    <a:pt x="3133" y="10"/>
                    <a:pt x="3133" y="10"/>
                  </a:cubicBezTo>
                  <a:cubicBezTo>
                    <a:pt x="3133" y="10"/>
                    <a:pt x="3133" y="10"/>
                    <a:pt x="3133" y="10"/>
                  </a:cubicBezTo>
                  <a:close/>
                  <a:moveTo>
                    <a:pt x="3132" y="6"/>
                  </a:moveTo>
                  <a:cubicBezTo>
                    <a:pt x="3131" y="7"/>
                    <a:pt x="3131" y="10"/>
                    <a:pt x="3129" y="10"/>
                  </a:cubicBezTo>
                  <a:cubicBezTo>
                    <a:pt x="3129" y="7"/>
                    <a:pt x="3130" y="6"/>
                    <a:pt x="3132" y="6"/>
                  </a:cubicBezTo>
                  <a:close/>
                  <a:moveTo>
                    <a:pt x="3126" y="11"/>
                  </a:moveTo>
                  <a:cubicBezTo>
                    <a:pt x="3127" y="11"/>
                    <a:pt x="3127" y="11"/>
                    <a:pt x="3127" y="11"/>
                  </a:cubicBezTo>
                  <a:cubicBezTo>
                    <a:pt x="3127" y="12"/>
                    <a:pt x="3127" y="12"/>
                    <a:pt x="3127" y="12"/>
                  </a:cubicBezTo>
                  <a:cubicBezTo>
                    <a:pt x="3126" y="12"/>
                    <a:pt x="3126" y="12"/>
                    <a:pt x="3126" y="12"/>
                  </a:cubicBezTo>
                  <a:lnTo>
                    <a:pt x="3126" y="11"/>
                  </a:lnTo>
                  <a:close/>
                  <a:moveTo>
                    <a:pt x="3123" y="13"/>
                  </a:moveTo>
                  <a:cubicBezTo>
                    <a:pt x="3124" y="13"/>
                    <a:pt x="3124" y="14"/>
                    <a:pt x="3124" y="16"/>
                  </a:cubicBezTo>
                  <a:cubicBezTo>
                    <a:pt x="3122" y="16"/>
                    <a:pt x="3123" y="14"/>
                    <a:pt x="3123" y="13"/>
                  </a:cubicBezTo>
                  <a:close/>
                  <a:moveTo>
                    <a:pt x="3123" y="27"/>
                  </a:moveTo>
                  <a:cubicBezTo>
                    <a:pt x="3123" y="29"/>
                    <a:pt x="3120" y="30"/>
                    <a:pt x="3122" y="32"/>
                  </a:cubicBezTo>
                  <a:cubicBezTo>
                    <a:pt x="3121" y="32"/>
                    <a:pt x="3120" y="34"/>
                    <a:pt x="3118" y="33"/>
                  </a:cubicBezTo>
                  <a:cubicBezTo>
                    <a:pt x="3120" y="31"/>
                    <a:pt x="3120" y="28"/>
                    <a:pt x="3123" y="27"/>
                  </a:cubicBezTo>
                  <a:close/>
                  <a:moveTo>
                    <a:pt x="3117" y="11"/>
                  </a:moveTo>
                  <a:cubicBezTo>
                    <a:pt x="3118" y="11"/>
                    <a:pt x="3118" y="12"/>
                    <a:pt x="3118" y="12"/>
                  </a:cubicBezTo>
                  <a:cubicBezTo>
                    <a:pt x="3119" y="13"/>
                    <a:pt x="3116" y="12"/>
                    <a:pt x="3117" y="11"/>
                  </a:cubicBezTo>
                  <a:close/>
                  <a:moveTo>
                    <a:pt x="3112" y="21"/>
                  </a:moveTo>
                  <a:cubicBezTo>
                    <a:pt x="3112" y="19"/>
                    <a:pt x="3115" y="21"/>
                    <a:pt x="3112" y="21"/>
                  </a:cubicBezTo>
                  <a:close/>
                  <a:moveTo>
                    <a:pt x="3111" y="28"/>
                  </a:moveTo>
                  <a:cubicBezTo>
                    <a:pt x="3112" y="26"/>
                    <a:pt x="3113" y="30"/>
                    <a:pt x="3111" y="28"/>
                  </a:cubicBezTo>
                  <a:close/>
                  <a:moveTo>
                    <a:pt x="3110" y="36"/>
                  </a:moveTo>
                  <a:cubicBezTo>
                    <a:pt x="3109" y="36"/>
                    <a:pt x="3108" y="36"/>
                    <a:pt x="3108" y="36"/>
                  </a:cubicBezTo>
                  <a:cubicBezTo>
                    <a:pt x="3108" y="34"/>
                    <a:pt x="3110" y="34"/>
                    <a:pt x="3110" y="36"/>
                  </a:cubicBezTo>
                  <a:close/>
                  <a:moveTo>
                    <a:pt x="3106" y="31"/>
                  </a:moveTo>
                  <a:cubicBezTo>
                    <a:pt x="3107" y="31"/>
                    <a:pt x="3106" y="31"/>
                    <a:pt x="3106" y="31"/>
                  </a:cubicBezTo>
                  <a:close/>
                  <a:moveTo>
                    <a:pt x="3097" y="51"/>
                  </a:moveTo>
                  <a:cubicBezTo>
                    <a:pt x="3097" y="50"/>
                    <a:pt x="3097" y="51"/>
                    <a:pt x="3097" y="51"/>
                  </a:cubicBezTo>
                  <a:close/>
                  <a:moveTo>
                    <a:pt x="3082" y="57"/>
                  </a:moveTo>
                  <a:cubicBezTo>
                    <a:pt x="3082" y="56"/>
                    <a:pt x="3083" y="55"/>
                    <a:pt x="3084" y="55"/>
                  </a:cubicBezTo>
                  <a:cubicBezTo>
                    <a:pt x="3084" y="57"/>
                    <a:pt x="3083" y="57"/>
                    <a:pt x="3082" y="57"/>
                  </a:cubicBezTo>
                  <a:close/>
                  <a:moveTo>
                    <a:pt x="3087" y="76"/>
                  </a:moveTo>
                  <a:cubicBezTo>
                    <a:pt x="3087" y="75"/>
                    <a:pt x="3089" y="77"/>
                    <a:pt x="3087" y="76"/>
                  </a:cubicBezTo>
                  <a:close/>
                  <a:moveTo>
                    <a:pt x="3087" y="51"/>
                  </a:moveTo>
                  <a:cubicBezTo>
                    <a:pt x="3087" y="50"/>
                    <a:pt x="3087" y="50"/>
                    <a:pt x="3087" y="50"/>
                  </a:cubicBezTo>
                  <a:cubicBezTo>
                    <a:pt x="3089" y="50"/>
                    <a:pt x="3089" y="50"/>
                    <a:pt x="3089" y="50"/>
                  </a:cubicBezTo>
                  <a:cubicBezTo>
                    <a:pt x="3090" y="51"/>
                    <a:pt x="3088" y="51"/>
                    <a:pt x="3087" y="51"/>
                  </a:cubicBezTo>
                  <a:close/>
                  <a:moveTo>
                    <a:pt x="3099" y="82"/>
                  </a:moveTo>
                  <a:cubicBezTo>
                    <a:pt x="3099" y="80"/>
                    <a:pt x="3100" y="81"/>
                    <a:pt x="3100" y="80"/>
                  </a:cubicBezTo>
                  <a:cubicBezTo>
                    <a:pt x="3102" y="80"/>
                    <a:pt x="3100" y="82"/>
                    <a:pt x="3099" y="82"/>
                  </a:cubicBezTo>
                  <a:close/>
                  <a:moveTo>
                    <a:pt x="3105" y="54"/>
                  </a:moveTo>
                  <a:cubicBezTo>
                    <a:pt x="3105" y="55"/>
                    <a:pt x="3102" y="57"/>
                    <a:pt x="3102" y="59"/>
                  </a:cubicBezTo>
                  <a:cubicBezTo>
                    <a:pt x="3099" y="59"/>
                    <a:pt x="3097" y="60"/>
                    <a:pt x="3094" y="60"/>
                  </a:cubicBezTo>
                  <a:cubicBezTo>
                    <a:pt x="3095" y="56"/>
                    <a:pt x="3100" y="60"/>
                    <a:pt x="3102" y="57"/>
                  </a:cubicBezTo>
                  <a:cubicBezTo>
                    <a:pt x="3102" y="54"/>
                    <a:pt x="3100" y="55"/>
                    <a:pt x="3098" y="55"/>
                  </a:cubicBezTo>
                  <a:cubicBezTo>
                    <a:pt x="3098" y="52"/>
                    <a:pt x="3102" y="54"/>
                    <a:pt x="3103" y="54"/>
                  </a:cubicBezTo>
                  <a:cubicBezTo>
                    <a:pt x="3104" y="52"/>
                    <a:pt x="3106" y="51"/>
                    <a:pt x="3108" y="50"/>
                  </a:cubicBezTo>
                  <a:cubicBezTo>
                    <a:pt x="3108" y="51"/>
                    <a:pt x="3105" y="54"/>
                    <a:pt x="3109" y="54"/>
                  </a:cubicBezTo>
                  <a:cubicBezTo>
                    <a:pt x="3108" y="56"/>
                    <a:pt x="3107" y="54"/>
                    <a:pt x="3105" y="54"/>
                  </a:cubicBezTo>
                  <a:close/>
                  <a:moveTo>
                    <a:pt x="3111" y="83"/>
                  </a:moveTo>
                  <a:cubicBezTo>
                    <a:pt x="3110" y="83"/>
                    <a:pt x="3110" y="82"/>
                    <a:pt x="3110" y="81"/>
                  </a:cubicBezTo>
                  <a:cubicBezTo>
                    <a:pt x="3111" y="81"/>
                    <a:pt x="3111" y="83"/>
                    <a:pt x="3111" y="83"/>
                  </a:cubicBezTo>
                  <a:close/>
                  <a:moveTo>
                    <a:pt x="3110" y="51"/>
                  </a:moveTo>
                  <a:cubicBezTo>
                    <a:pt x="3110" y="52"/>
                    <a:pt x="3111" y="49"/>
                    <a:pt x="3110" y="51"/>
                  </a:cubicBezTo>
                  <a:close/>
                  <a:moveTo>
                    <a:pt x="3105" y="47"/>
                  </a:moveTo>
                  <a:cubicBezTo>
                    <a:pt x="3104" y="45"/>
                    <a:pt x="3107" y="47"/>
                    <a:pt x="3108" y="45"/>
                  </a:cubicBezTo>
                  <a:cubicBezTo>
                    <a:pt x="3107" y="44"/>
                    <a:pt x="3106" y="42"/>
                    <a:pt x="3107" y="40"/>
                  </a:cubicBezTo>
                  <a:cubicBezTo>
                    <a:pt x="3108" y="42"/>
                    <a:pt x="3109" y="44"/>
                    <a:pt x="3111" y="42"/>
                  </a:cubicBezTo>
                  <a:cubicBezTo>
                    <a:pt x="3112" y="45"/>
                    <a:pt x="3108" y="47"/>
                    <a:pt x="3105" y="47"/>
                  </a:cubicBezTo>
                  <a:close/>
                  <a:moveTo>
                    <a:pt x="3112" y="32"/>
                  </a:moveTo>
                  <a:cubicBezTo>
                    <a:pt x="3113" y="30"/>
                    <a:pt x="3113" y="34"/>
                    <a:pt x="3112" y="32"/>
                  </a:cubicBezTo>
                  <a:close/>
                  <a:moveTo>
                    <a:pt x="3113" y="26"/>
                  </a:moveTo>
                  <a:cubicBezTo>
                    <a:pt x="3113" y="25"/>
                    <a:pt x="3113" y="25"/>
                    <a:pt x="3113" y="25"/>
                  </a:cubicBezTo>
                  <a:cubicBezTo>
                    <a:pt x="3114" y="25"/>
                    <a:pt x="3115" y="25"/>
                    <a:pt x="3115" y="26"/>
                  </a:cubicBezTo>
                  <a:lnTo>
                    <a:pt x="3113" y="26"/>
                  </a:lnTo>
                  <a:close/>
                  <a:moveTo>
                    <a:pt x="3115" y="26"/>
                  </a:moveTo>
                  <a:cubicBezTo>
                    <a:pt x="3115" y="25"/>
                    <a:pt x="3116" y="26"/>
                    <a:pt x="3115" y="26"/>
                  </a:cubicBezTo>
                  <a:close/>
                  <a:moveTo>
                    <a:pt x="3115" y="17"/>
                  </a:moveTo>
                  <a:cubicBezTo>
                    <a:pt x="3116" y="14"/>
                    <a:pt x="3118" y="14"/>
                    <a:pt x="3120" y="16"/>
                  </a:cubicBezTo>
                  <a:cubicBezTo>
                    <a:pt x="3118" y="18"/>
                    <a:pt x="3117" y="16"/>
                    <a:pt x="3115" y="17"/>
                  </a:cubicBezTo>
                  <a:close/>
                  <a:moveTo>
                    <a:pt x="3117" y="83"/>
                  </a:moveTo>
                  <a:cubicBezTo>
                    <a:pt x="3116" y="82"/>
                    <a:pt x="3116" y="81"/>
                    <a:pt x="3116" y="79"/>
                  </a:cubicBezTo>
                  <a:cubicBezTo>
                    <a:pt x="3118" y="80"/>
                    <a:pt x="3118" y="78"/>
                    <a:pt x="3120" y="79"/>
                  </a:cubicBezTo>
                  <a:cubicBezTo>
                    <a:pt x="3119" y="81"/>
                    <a:pt x="3118" y="82"/>
                    <a:pt x="3117" y="83"/>
                  </a:cubicBezTo>
                  <a:close/>
                  <a:moveTo>
                    <a:pt x="3120" y="81"/>
                  </a:moveTo>
                  <a:cubicBezTo>
                    <a:pt x="3120" y="80"/>
                    <a:pt x="3122" y="80"/>
                    <a:pt x="3124" y="79"/>
                  </a:cubicBezTo>
                  <a:cubicBezTo>
                    <a:pt x="3124" y="81"/>
                    <a:pt x="3121" y="82"/>
                    <a:pt x="3120" y="81"/>
                  </a:cubicBezTo>
                  <a:close/>
                  <a:moveTo>
                    <a:pt x="3134" y="83"/>
                  </a:moveTo>
                  <a:cubicBezTo>
                    <a:pt x="3134" y="82"/>
                    <a:pt x="3135" y="82"/>
                    <a:pt x="3136" y="82"/>
                  </a:cubicBezTo>
                  <a:cubicBezTo>
                    <a:pt x="3136" y="83"/>
                    <a:pt x="3135" y="84"/>
                    <a:pt x="3134" y="83"/>
                  </a:cubicBezTo>
                  <a:close/>
                  <a:moveTo>
                    <a:pt x="3148" y="82"/>
                  </a:moveTo>
                  <a:cubicBezTo>
                    <a:pt x="3147" y="84"/>
                    <a:pt x="3145" y="82"/>
                    <a:pt x="3145" y="83"/>
                  </a:cubicBezTo>
                  <a:cubicBezTo>
                    <a:pt x="3143" y="83"/>
                    <a:pt x="3147" y="81"/>
                    <a:pt x="3145" y="81"/>
                  </a:cubicBezTo>
                  <a:cubicBezTo>
                    <a:pt x="3145" y="80"/>
                    <a:pt x="3148" y="81"/>
                    <a:pt x="3148" y="82"/>
                  </a:cubicBezTo>
                  <a:close/>
                  <a:moveTo>
                    <a:pt x="3146" y="77"/>
                  </a:moveTo>
                  <a:cubicBezTo>
                    <a:pt x="3146" y="76"/>
                    <a:pt x="3148" y="76"/>
                    <a:pt x="3148" y="75"/>
                  </a:cubicBezTo>
                  <a:cubicBezTo>
                    <a:pt x="3149" y="75"/>
                    <a:pt x="3149" y="76"/>
                    <a:pt x="3150" y="76"/>
                  </a:cubicBezTo>
                  <a:cubicBezTo>
                    <a:pt x="3150" y="78"/>
                    <a:pt x="3147" y="78"/>
                    <a:pt x="3146" y="77"/>
                  </a:cubicBezTo>
                  <a:close/>
                  <a:moveTo>
                    <a:pt x="3164" y="72"/>
                  </a:moveTo>
                  <a:cubicBezTo>
                    <a:pt x="3166" y="70"/>
                    <a:pt x="3165" y="74"/>
                    <a:pt x="3164" y="72"/>
                  </a:cubicBezTo>
                  <a:close/>
                  <a:moveTo>
                    <a:pt x="3170" y="75"/>
                  </a:moveTo>
                  <a:cubicBezTo>
                    <a:pt x="3170" y="74"/>
                    <a:pt x="3170" y="73"/>
                    <a:pt x="3172" y="73"/>
                  </a:cubicBezTo>
                  <a:cubicBezTo>
                    <a:pt x="3172" y="74"/>
                    <a:pt x="3171" y="75"/>
                    <a:pt x="3170" y="75"/>
                  </a:cubicBezTo>
                  <a:close/>
                  <a:moveTo>
                    <a:pt x="3171" y="84"/>
                  </a:moveTo>
                  <a:cubicBezTo>
                    <a:pt x="3172" y="82"/>
                    <a:pt x="3174" y="85"/>
                    <a:pt x="3171" y="84"/>
                  </a:cubicBezTo>
                  <a:close/>
                  <a:moveTo>
                    <a:pt x="3180" y="48"/>
                  </a:moveTo>
                  <a:cubicBezTo>
                    <a:pt x="3181" y="48"/>
                    <a:pt x="3181" y="50"/>
                    <a:pt x="3179" y="50"/>
                  </a:cubicBezTo>
                  <a:cubicBezTo>
                    <a:pt x="3179" y="49"/>
                    <a:pt x="3180" y="49"/>
                    <a:pt x="3180" y="48"/>
                  </a:cubicBezTo>
                  <a:close/>
                  <a:moveTo>
                    <a:pt x="3177" y="63"/>
                  </a:moveTo>
                  <a:cubicBezTo>
                    <a:pt x="3180" y="63"/>
                    <a:pt x="3180" y="63"/>
                    <a:pt x="3180" y="63"/>
                  </a:cubicBezTo>
                  <a:cubicBezTo>
                    <a:pt x="3180" y="65"/>
                    <a:pt x="3177" y="65"/>
                    <a:pt x="3177" y="63"/>
                  </a:cubicBezTo>
                  <a:close/>
                  <a:moveTo>
                    <a:pt x="3179" y="81"/>
                  </a:moveTo>
                  <a:cubicBezTo>
                    <a:pt x="3178" y="79"/>
                    <a:pt x="3179" y="79"/>
                    <a:pt x="3180" y="79"/>
                  </a:cubicBezTo>
                  <a:cubicBezTo>
                    <a:pt x="3180" y="80"/>
                    <a:pt x="3180" y="81"/>
                    <a:pt x="3179" y="81"/>
                  </a:cubicBezTo>
                  <a:close/>
                  <a:moveTo>
                    <a:pt x="3179" y="61"/>
                  </a:moveTo>
                  <a:cubicBezTo>
                    <a:pt x="3178" y="59"/>
                    <a:pt x="3180" y="60"/>
                    <a:pt x="3180" y="59"/>
                  </a:cubicBezTo>
                  <a:cubicBezTo>
                    <a:pt x="3180" y="59"/>
                    <a:pt x="3180" y="60"/>
                    <a:pt x="3180" y="61"/>
                  </a:cubicBezTo>
                  <a:lnTo>
                    <a:pt x="3179" y="61"/>
                  </a:lnTo>
                  <a:close/>
                  <a:moveTo>
                    <a:pt x="3180" y="57"/>
                  </a:moveTo>
                  <a:cubicBezTo>
                    <a:pt x="3180" y="55"/>
                    <a:pt x="3181" y="54"/>
                    <a:pt x="3183" y="54"/>
                  </a:cubicBezTo>
                  <a:cubicBezTo>
                    <a:pt x="3182" y="55"/>
                    <a:pt x="3182" y="57"/>
                    <a:pt x="3180" y="57"/>
                  </a:cubicBezTo>
                  <a:close/>
                  <a:moveTo>
                    <a:pt x="3183" y="81"/>
                  </a:moveTo>
                  <a:cubicBezTo>
                    <a:pt x="3184" y="82"/>
                    <a:pt x="3183" y="81"/>
                    <a:pt x="3185" y="81"/>
                  </a:cubicBezTo>
                  <a:cubicBezTo>
                    <a:pt x="3185" y="82"/>
                    <a:pt x="3182" y="83"/>
                    <a:pt x="3183" y="81"/>
                  </a:cubicBezTo>
                  <a:close/>
                  <a:moveTo>
                    <a:pt x="3192" y="69"/>
                  </a:moveTo>
                  <a:cubicBezTo>
                    <a:pt x="3192" y="69"/>
                    <a:pt x="3190" y="69"/>
                    <a:pt x="3190" y="69"/>
                  </a:cubicBezTo>
                  <a:cubicBezTo>
                    <a:pt x="3190" y="68"/>
                    <a:pt x="3193" y="68"/>
                    <a:pt x="3192" y="69"/>
                  </a:cubicBezTo>
                  <a:close/>
                  <a:moveTo>
                    <a:pt x="3192" y="73"/>
                  </a:moveTo>
                  <a:cubicBezTo>
                    <a:pt x="3190" y="73"/>
                    <a:pt x="3190" y="72"/>
                    <a:pt x="3190" y="71"/>
                  </a:cubicBezTo>
                  <a:cubicBezTo>
                    <a:pt x="3191" y="71"/>
                    <a:pt x="3192" y="72"/>
                    <a:pt x="3192" y="73"/>
                  </a:cubicBezTo>
                  <a:close/>
                  <a:moveTo>
                    <a:pt x="3190" y="82"/>
                  </a:moveTo>
                  <a:cubicBezTo>
                    <a:pt x="3191" y="80"/>
                    <a:pt x="3193" y="80"/>
                    <a:pt x="3195" y="79"/>
                  </a:cubicBezTo>
                  <a:cubicBezTo>
                    <a:pt x="3195" y="82"/>
                    <a:pt x="3192" y="82"/>
                    <a:pt x="3190" y="82"/>
                  </a:cubicBezTo>
                  <a:close/>
                  <a:moveTo>
                    <a:pt x="3197" y="71"/>
                  </a:moveTo>
                  <a:cubicBezTo>
                    <a:pt x="3196" y="71"/>
                    <a:pt x="3196" y="71"/>
                    <a:pt x="3196" y="71"/>
                  </a:cubicBezTo>
                  <a:cubicBezTo>
                    <a:pt x="3196" y="69"/>
                    <a:pt x="3196" y="69"/>
                    <a:pt x="3196" y="69"/>
                  </a:cubicBezTo>
                  <a:cubicBezTo>
                    <a:pt x="3197" y="69"/>
                    <a:pt x="3197" y="69"/>
                    <a:pt x="3197" y="69"/>
                  </a:cubicBezTo>
                  <a:lnTo>
                    <a:pt x="3197" y="71"/>
                  </a:lnTo>
                  <a:close/>
                  <a:moveTo>
                    <a:pt x="3202" y="81"/>
                  </a:moveTo>
                  <a:cubicBezTo>
                    <a:pt x="3203" y="79"/>
                    <a:pt x="3205" y="80"/>
                    <a:pt x="3207" y="79"/>
                  </a:cubicBezTo>
                  <a:cubicBezTo>
                    <a:pt x="3207" y="81"/>
                    <a:pt x="3203" y="82"/>
                    <a:pt x="3202" y="8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832"/>
            <p:cNvSpPr>
              <a:spLocks noEditPoints="1"/>
            </p:cNvSpPr>
            <p:nvPr/>
          </p:nvSpPr>
          <p:spPr bwMode="auto">
            <a:xfrm>
              <a:off x="-3175" y="3616329"/>
              <a:ext cx="12199938" cy="60325"/>
            </a:xfrm>
            <a:custGeom>
              <a:avLst/>
              <a:gdLst>
                <a:gd name="T0" fmla="*/ 2955 w 3208"/>
                <a:gd name="T1" fmla="*/ 0 h 14"/>
                <a:gd name="T2" fmla="*/ 2704 w 3208"/>
                <a:gd name="T3" fmla="*/ 1 h 14"/>
                <a:gd name="T4" fmla="*/ 2425 w 3208"/>
                <a:gd name="T5" fmla="*/ 3 h 14"/>
                <a:gd name="T6" fmla="*/ 2188 w 3208"/>
                <a:gd name="T7" fmla="*/ 0 h 14"/>
                <a:gd name="T8" fmla="*/ 1952 w 3208"/>
                <a:gd name="T9" fmla="*/ 3 h 14"/>
                <a:gd name="T10" fmla="*/ 1680 w 3208"/>
                <a:gd name="T11" fmla="*/ 5 h 14"/>
                <a:gd name="T12" fmla="*/ 1422 w 3208"/>
                <a:gd name="T13" fmla="*/ 0 h 14"/>
                <a:gd name="T14" fmla="*/ 1186 w 3208"/>
                <a:gd name="T15" fmla="*/ 3 h 14"/>
                <a:gd name="T16" fmla="*/ 949 w 3208"/>
                <a:gd name="T17" fmla="*/ 0 h 14"/>
                <a:gd name="T18" fmla="*/ 663 w 3208"/>
                <a:gd name="T19" fmla="*/ 1 h 14"/>
                <a:gd name="T20" fmla="*/ 420 w 3208"/>
                <a:gd name="T21" fmla="*/ 3 h 14"/>
                <a:gd name="T22" fmla="*/ 184 w 3208"/>
                <a:gd name="T23" fmla="*/ 0 h 14"/>
                <a:gd name="T24" fmla="*/ 56 w 3208"/>
                <a:gd name="T25" fmla="*/ 14 h 14"/>
                <a:gd name="T26" fmla="*/ 256 w 3208"/>
                <a:gd name="T27" fmla="*/ 11 h 14"/>
                <a:gd name="T28" fmla="*/ 475 w 3208"/>
                <a:gd name="T29" fmla="*/ 11 h 14"/>
                <a:gd name="T30" fmla="*/ 675 w 3208"/>
                <a:gd name="T31" fmla="*/ 14 h 14"/>
                <a:gd name="T32" fmla="*/ 895 w 3208"/>
                <a:gd name="T33" fmla="*/ 14 h 14"/>
                <a:gd name="T34" fmla="*/ 1102 w 3208"/>
                <a:gd name="T35" fmla="*/ 12 h 14"/>
                <a:gd name="T36" fmla="*/ 1323 w 3208"/>
                <a:gd name="T37" fmla="*/ 13 h 14"/>
                <a:gd name="T38" fmla="*/ 1540 w 3208"/>
                <a:gd name="T39" fmla="*/ 11 h 14"/>
                <a:gd name="T40" fmla="*/ 1760 w 3208"/>
                <a:gd name="T41" fmla="*/ 13 h 14"/>
                <a:gd name="T42" fmla="*/ 1976 w 3208"/>
                <a:gd name="T43" fmla="*/ 12 h 14"/>
                <a:gd name="T44" fmla="*/ 2188 w 3208"/>
                <a:gd name="T45" fmla="*/ 11 h 14"/>
                <a:gd name="T46" fmla="*/ 2407 w 3208"/>
                <a:gd name="T47" fmla="*/ 11 h 14"/>
                <a:gd name="T48" fmla="*/ 2607 w 3208"/>
                <a:gd name="T49" fmla="*/ 14 h 14"/>
                <a:gd name="T50" fmla="*/ 2827 w 3208"/>
                <a:gd name="T51" fmla="*/ 14 h 14"/>
                <a:gd name="T52" fmla="*/ 3027 w 3208"/>
                <a:gd name="T53" fmla="*/ 11 h 14"/>
                <a:gd name="T54" fmla="*/ 22 w 3208"/>
                <a:gd name="T55" fmla="*/ 12 h 14"/>
                <a:gd name="T56" fmla="*/ 51 w 3208"/>
                <a:gd name="T57" fmla="*/ 4 h 14"/>
                <a:gd name="T58" fmla="*/ 173 w 3208"/>
                <a:gd name="T59" fmla="*/ 5 h 14"/>
                <a:gd name="T60" fmla="*/ 236 w 3208"/>
                <a:gd name="T61" fmla="*/ 7 h 14"/>
                <a:gd name="T62" fmla="*/ 329 w 3208"/>
                <a:gd name="T63" fmla="*/ 3 h 14"/>
                <a:gd name="T64" fmla="*/ 458 w 3208"/>
                <a:gd name="T65" fmla="*/ 10 h 14"/>
                <a:gd name="T66" fmla="*/ 490 w 3208"/>
                <a:gd name="T67" fmla="*/ 5 h 14"/>
                <a:gd name="T68" fmla="*/ 617 w 3208"/>
                <a:gd name="T69" fmla="*/ 10 h 14"/>
                <a:gd name="T70" fmla="*/ 674 w 3208"/>
                <a:gd name="T71" fmla="*/ 7 h 14"/>
                <a:gd name="T72" fmla="*/ 773 w 3208"/>
                <a:gd name="T73" fmla="*/ 1 h 14"/>
                <a:gd name="T74" fmla="*/ 897 w 3208"/>
                <a:gd name="T75" fmla="*/ 12 h 14"/>
                <a:gd name="T76" fmla="*/ 928 w 3208"/>
                <a:gd name="T77" fmla="*/ 5 h 14"/>
                <a:gd name="T78" fmla="*/ 1055 w 3208"/>
                <a:gd name="T79" fmla="*/ 10 h 14"/>
                <a:gd name="T80" fmla="*/ 1132 w 3208"/>
                <a:gd name="T81" fmla="*/ 6 h 14"/>
                <a:gd name="T82" fmla="*/ 1215 w 3208"/>
                <a:gd name="T83" fmla="*/ 6 h 14"/>
                <a:gd name="T84" fmla="*/ 1339 w 3208"/>
                <a:gd name="T85" fmla="*/ 7 h 14"/>
                <a:gd name="T86" fmla="*/ 1378 w 3208"/>
                <a:gd name="T87" fmla="*/ 10 h 14"/>
                <a:gd name="T88" fmla="*/ 1497 w 3208"/>
                <a:gd name="T89" fmla="*/ 2 h 14"/>
                <a:gd name="T90" fmla="*/ 1625 w 3208"/>
                <a:gd name="T91" fmla="*/ 12 h 14"/>
                <a:gd name="T92" fmla="*/ 1652 w 3208"/>
                <a:gd name="T93" fmla="*/ 6 h 14"/>
                <a:gd name="T94" fmla="*/ 1778 w 3208"/>
                <a:gd name="T95" fmla="*/ 7 h 14"/>
                <a:gd name="T96" fmla="*/ 1843 w 3208"/>
                <a:gd name="T97" fmla="*/ 5 h 14"/>
                <a:gd name="T98" fmla="*/ 1938 w 3208"/>
                <a:gd name="T99" fmla="*/ 3 h 14"/>
                <a:gd name="T100" fmla="*/ 2064 w 3208"/>
                <a:gd name="T101" fmla="*/ 10 h 14"/>
                <a:gd name="T102" fmla="*/ 2098 w 3208"/>
                <a:gd name="T103" fmla="*/ 5 h 14"/>
                <a:gd name="T104" fmla="*/ 2225 w 3208"/>
                <a:gd name="T105" fmla="*/ 7 h 14"/>
                <a:gd name="T106" fmla="*/ 2299 w 3208"/>
                <a:gd name="T107" fmla="*/ 6 h 14"/>
                <a:gd name="T108" fmla="*/ 2375 w 3208"/>
                <a:gd name="T109" fmla="*/ 3 h 14"/>
                <a:gd name="T110" fmla="*/ 2507 w 3208"/>
                <a:gd name="T111" fmla="*/ 7 h 14"/>
                <a:gd name="T112" fmla="*/ 2545 w 3208"/>
                <a:gd name="T113" fmla="*/ 10 h 14"/>
                <a:gd name="T114" fmla="*/ 2662 w 3208"/>
                <a:gd name="T115" fmla="*/ 3 h 14"/>
                <a:gd name="T116" fmla="*/ 2793 w 3208"/>
                <a:gd name="T117" fmla="*/ 12 h 14"/>
                <a:gd name="T118" fmla="*/ 2822 w 3208"/>
                <a:gd name="T119" fmla="*/ 4 h 14"/>
                <a:gd name="T120" fmla="*/ 2944 w 3208"/>
                <a:gd name="T121" fmla="*/ 5 h 14"/>
                <a:gd name="T122" fmla="*/ 3007 w 3208"/>
                <a:gd name="T123" fmla="*/ 7 h 14"/>
                <a:gd name="T124" fmla="*/ 3100 w 3208"/>
                <a:gd name="T12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8" h="14">
                  <a:moveTo>
                    <a:pt x="3172" y="0"/>
                  </a:moveTo>
                  <a:cubicBezTo>
                    <a:pt x="3163" y="0"/>
                    <a:pt x="3163" y="3"/>
                    <a:pt x="3154" y="3"/>
                  </a:cubicBezTo>
                  <a:cubicBezTo>
                    <a:pt x="3148" y="3"/>
                    <a:pt x="3146" y="2"/>
                    <a:pt x="3142" y="1"/>
                  </a:cubicBezTo>
                  <a:cubicBezTo>
                    <a:pt x="3143" y="3"/>
                    <a:pt x="3140" y="5"/>
                    <a:pt x="3138" y="5"/>
                  </a:cubicBezTo>
                  <a:cubicBezTo>
                    <a:pt x="3138" y="2"/>
                    <a:pt x="3142" y="3"/>
                    <a:pt x="3142" y="1"/>
                  </a:cubicBezTo>
                  <a:cubicBezTo>
                    <a:pt x="3141" y="0"/>
                    <a:pt x="3139" y="0"/>
                    <a:pt x="3136" y="0"/>
                  </a:cubicBezTo>
                  <a:cubicBezTo>
                    <a:pt x="3127" y="0"/>
                    <a:pt x="3127" y="3"/>
                    <a:pt x="3118" y="3"/>
                  </a:cubicBezTo>
                  <a:cubicBezTo>
                    <a:pt x="3109" y="3"/>
                    <a:pt x="3109" y="0"/>
                    <a:pt x="3100" y="0"/>
                  </a:cubicBezTo>
                  <a:cubicBezTo>
                    <a:pt x="3091" y="0"/>
                    <a:pt x="3091" y="3"/>
                    <a:pt x="3082" y="3"/>
                  </a:cubicBezTo>
                  <a:cubicBezTo>
                    <a:pt x="3073" y="3"/>
                    <a:pt x="3072" y="0"/>
                    <a:pt x="3063" y="0"/>
                  </a:cubicBezTo>
                  <a:cubicBezTo>
                    <a:pt x="3054" y="0"/>
                    <a:pt x="3054" y="3"/>
                    <a:pt x="3045" y="3"/>
                  </a:cubicBezTo>
                  <a:cubicBezTo>
                    <a:pt x="3036" y="3"/>
                    <a:pt x="3036" y="0"/>
                    <a:pt x="3027" y="0"/>
                  </a:cubicBezTo>
                  <a:cubicBezTo>
                    <a:pt x="3018" y="0"/>
                    <a:pt x="3018" y="3"/>
                    <a:pt x="3009" y="3"/>
                  </a:cubicBezTo>
                  <a:cubicBezTo>
                    <a:pt x="3002" y="3"/>
                    <a:pt x="3000" y="2"/>
                    <a:pt x="2996" y="1"/>
                  </a:cubicBezTo>
                  <a:cubicBezTo>
                    <a:pt x="2997" y="3"/>
                    <a:pt x="2994" y="5"/>
                    <a:pt x="2993" y="5"/>
                  </a:cubicBezTo>
                  <a:cubicBezTo>
                    <a:pt x="2993" y="2"/>
                    <a:pt x="2996" y="3"/>
                    <a:pt x="2996" y="1"/>
                  </a:cubicBezTo>
                  <a:cubicBezTo>
                    <a:pt x="2995" y="0"/>
                    <a:pt x="2993" y="0"/>
                    <a:pt x="2991" y="0"/>
                  </a:cubicBezTo>
                  <a:cubicBezTo>
                    <a:pt x="2982" y="0"/>
                    <a:pt x="2982" y="3"/>
                    <a:pt x="2973" y="3"/>
                  </a:cubicBezTo>
                  <a:cubicBezTo>
                    <a:pt x="2964" y="3"/>
                    <a:pt x="2964" y="0"/>
                    <a:pt x="2955" y="0"/>
                  </a:cubicBezTo>
                  <a:cubicBezTo>
                    <a:pt x="2946" y="0"/>
                    <a:pt x="2946" y="3"/>
                    <a:pt x="2937" y="3"/>
                  </a:cubicBezTo>
                  <a:cubicBezTo>
                    <a:pt x="2928" y="3"/>
                    <a:pt x="2926" y="0"/>
                    <a:pt x="2917" y="0"/>
                  </a:cubicBezTo>
                  <a:cubicBezTo>
                    <a:pt x="2908" y="0"/>
                    <a:pt x="2908" y="3"/>
                    <a:pt x="2899" y="3"/>
                  </a:cubicBezTo>
                  <a:cubicBezTo>
                    <a:pt x="2890" y="3"/>
                    <a:pt x="2890" y="0"/>
                    <a:pt x="2881" y="0"/>
                  </a:cubicBezTo>
                  <a:cubicBezTo>
                    <a:pt x="2872" y="0"/>
                    <a:pt x="2872" y="3"/>
                    <a:pt x="2863" y="3"/>
                  </a:cubicBezTo>
                  <a:cubicBezTo>
                    <a:pt x="2856" y="3"/>
                    <a:pt x="2854" y="2"/>
                    <a:pt x="2850" y="1"/>
                  </a:cubicBezTo>
                  <a:cubicBezTo>
                    <a:pt x="2851" y="3"/>
                    <a:pt x="2848" y="5"/>
                    <a:pt x="2847" y="5"/>
                  </a:cubicBezTo>
                  <a:cubicBezTo>
                    <a:pt x="2847" y="2"/>
                    <a:pt x="2850" y="3"/>
                    <a:pt x="2850" y="1"/>
                  </a:cubicBezTo>
                  <a:cubicBezTo>
                    <a:pt x="2849" y="0"/>
                    <a:pt x="2847" y="0"/>
                    <a:pt x="2845" y="0"/>
                  </a:cubicBezTo>
                  <a:cubicBezTo>
                    <a:pt x="2836" y="0"/>
                    <a:pt x="2836" y="3"/>
                    <a:pt x="2827" y="3"/>
                  </a:cubicBezTo>
                  <a:cubicBezTo>
                    <a:pt x="2818" y="3"/>
                    <a:pt x="2818" y="0"/>
                    <a:pt x="2809" y="0"/>
                  </a:cubicBezTo>
                  <a:cubicBezTo>
                    <a:pt x="2800" y="0"/>
                    <a:pt x="2800" y="3"/>
                    <a:pt x="2791" y="3"/>
                  </a:cubicBezTo>
                  <a:cubicBezTo>
                    <a:pt x="2782" y="3"/>
                    <a:pt x="2780" y="0"/>
                    <a:pt x="2771" y="0"/>
                  </a:cubicBezTo>
                  <a:cubicBezTo>
                    <a:pt x="2762" y="0"/>
                    <a:pt x="2762" y="3"/>
                    <a:pt x="2753" y="3"/>
                  </a:cubicBezTo>
                  <a:cubicBezTo>
                    <a:pt x="2744" y="3"/>
                    <a:pt x="2744" y="0"/>
                    <a:pt x="2735" y="0"/>
                  </a:cubicBezTo>
                  <a:cubicBezTo>
                    <a:pt x="2726" y="0"/>
                    <a:pt x="2726" y="3"/>
                    <a:pt x="2717" y="3"/>
                  </a:cubicBezTo>
                  <a:cubicBezTo>
                    <a:pt x="2710" y="3"/>
                    <a:pt x="2709" y="2"/>
                    <a:pt x="2705" y="1"/>
                  </a:cubicBezTo>
                  <a:cubicBezTo>
                    <a:pt x="2705" y="3"/>
                    <a:pt x="2703" y="5"/>
                    <a:pt x="2701" y="5"/>
                  </a:cubicBezTo>
                  <a:cubicBezTo>
                    <a:pt x="2701" y="2"/>
                    <a:pt x="2704" y="3"/>
                    <a:pt x="2704" y="1"/>
                  </a:cubicBezTo>
                  <a:cubicBezTo>
                    <a:pt x="2703" y="0"/>
                    <a:pt x="2701" y="0"/>
                    <a:pt x="2699" y="0"/>
                  </a:cubicBezTo>
                  <a:cubicBezTo>
                    <a:pt x="2690" y="0"/>
                    <a:pt x="2690" y="3"/>
                    <a:pt x="2681" y="3"/>
                  </a:cubicBezTo>
                  <a:cubicBezTo>
                    <a:pt x="2672" y="3"/>
                    <a:pt x="2672" y="0"/>
                    <a:pt x="2663" y="0"/>
                  </a:cubicBezTo>
                  <a:cubicBezTo>
                    <a:pt x="2654" y="0"/>
                    <a:pt x="2654" y="3"/>
                    <a:pt x="2645" y="3"/>
                  </a:cubicBezTo>
                  <a:cubicBezTo>
                    <a:pt x="2636" y="3"/>
                    <a:pt x="2634" y="0"/>
                    <a:pt x="2625" y="0"/>
                  </a:cubicBezTo>
                  <a:cubicBezTo>
                    <a:pt x="2616" y="0"/>
                    <a:pt x="2616" y="3"/>
                    <a:pt x="2607" y="3"/>
                  </a:cubicBezTo>
                  <a:cubicBezTo>
                    <a:pt x="2598" y="3"/>
                    <a:pt x="2598" y="0"/>
                    <a:pt x="2589" y="0"/>
                  </a:cubicBezTo>
                  <a:cubicBezTo>
                    <a:pt x="2580" y="0"/>
                    <a:pt x="2580" y="3"/>
                    <a:pt x="2571" y="3"/>
                  </a:cubicBezTo>
                  <a:cubicBezTo>
                    <a:pt x="2564" y="3"/>
                    <a:pt x="2563" y="2"/>
                    <a:pt x="2559" y="1"/>
                  </a:cubicBezTo>
                  <a:cubicBezTo>
                    <a:pt x="2559" y="3"/>
                    <a:pt x="2557" y="5"/>
                    <a:pt x="2555" y="5"/>
                  </a:cubicBezTo>
                  <a:cubicBezTo>
                    <a:pt x="2555" y="2"/>
                    <a:pt x="2558" y="3"/>
                    <a:pt x="2559" y="1"/>
                  </a:cubicBezTo>
                  <a:cubicBezTo>
                    <a:pt x="2557" y="0"/>
                    <a:pt x="2555" y="0"/>
                    <a:pt x="2553" y="0"/>
                  </a:cubicBezTo>
                  <a:cubicBezTo>
                    <a:pt x="2544" y="0"/>
                    <a:pt x="2544" y="3"/>
                    <a:pt x="2535" y="3"/>
                  </a:cubicBezTo>
                  <a:cubicBezTo>
                    <a:pt x="2526" y="3"/>
                    <a:pt x="2526" y="0"/>
                    <a:pt x="2517" y="0"/>
                  </a:cubicBezTo>
                  <a:cubicBezTo>
                    <a:pt x="2508" y="0"/>
                    <a:pt x="2508" y="3"/>
                    <a:pt x="2499" y="3"/>
                  </a:cubicBezTo>
                  <a:cubicBezTo>
                    <a:pt x="2490" y="3"/>
                    <a:pt x="2488" y="0"/>
                    <a:pt x="2479" y="0"/>
                  </a:cubicBezTo>
                  <a:cubicBezTo>
                    <a:pt x="2470" y="0"/>
                    <a:pt x="2470" y="3"/>
                    <a:pt x="2461" y="3"/>
                  </a:cubicBezTo>
                  <a:cubicBezTo>
                    <a:pt x="2452" y="3"/>
                    <a:pt x="2452" y="0"/>
                    <a:pt x="2443" y="0"/>
                  </a:cubicBezTo>
                  <a:cubicBezTo>
                    <a:pt x="2434" y="0"/>
                    <a:pt x="2434" y="3"/>
                    <a:pt x="2425" y="3"/>
                  </a:cubicBezTo>
                  <a:cubicBezTo>
                    <a:pt x="2419" y="3"/>
                    <a:pt x="2417" y="2"/>
                    <a:pt x="2413" y="1"/>
                  </a:cubicBezTo>
                  <a:cubicBezTo>
                    <a:pt x="2413" y="3"/>
                    <a:pt x="2411" y="5"/>
                    <a:pt x="2409" y="5"/>
                  </a:cubicBezTo>
                  <a:cubicBezTo>
                    <a:pt x="2409" y="2"/>
                    <a:pt x="2412" y="3"/>
                    <a:pt x="2413" y="1"/>
                  </a:cubicBezTo>
                  <a:cubicBezTo>
                    <a:pt x="2411" y="0"/>
                    <a:pt x="2410" y="0"/>
                    <a:pt x="2407" y="0"/>
                  </a:cubicBezTo>
                  <a:cubicBezTo>
                    <a:pt x="2398" y="0"/>
                    <a:pt x="2398" y="3"/>
                    <a:pt x="2389" y="3"/>
                  </a:cubicBezTo>
                  <a:cubicBezTo>
                    <a:pt x="2380" y="3"/>
                    <a:pt x="2380" y="0"/>
                    <a:pt x="2371" y="0"/>
                  </a:cubicBezTo>
                  <a:cubicBezTo>
                    <a:pt x="2362" y="0"/>
                    <a:pt x="2362" y="3"/>
                    <a:pt x="2353" y="3"/>
                  </a:cubicBezTo>
                  <a:cubicBezTo>
                    <a:pt x="2344" y="3"/>
                    <a:pt x="2342" y="0"/>
                    <a:pt x="2333" y="0"/>
                  </a:cubicBezTo>
                  <a:cubicBezTo>
                    <a:pt x="2324" y="0"/>
                    <a:pt x="2324" y="3"/>
                    <a:pt x="2315" y="3"/>
                  </a:cubicBezTo>
                  <a:cubicBezTo>
                    <a:pt x="2306" y="3"/>
                    <a:pt x="2306" y="0"/>
                    <a:pt x="2297" y="0"/>
                  </a:cubicBezTo>
                  <a:cubicBezTo>
                    <a:pt x="2288" y="0"/>
                    <a:pt x="2288" y="3"/>
                    <a:pt x="2279" y="3"/>
                  </a:cubicBezTo>
                  <a:cubicBezTo>
                    <a:pt x="2273" y="3"/>
                    <a:pt x="2271" y="2"/>
                    <a:pt x="2267" y="1"/>
                  </a:cubicBezTo>
                  <a:cubicBezTo>
                    <a:pt x="2268" y="3"/>
                    <a:pt x="2265" y="5"/>
                    <a:pt x="2263" y="5"/>
                  </a:cubicBezTo>
                  <a:cubicBezTo>
                    <a:pt x="2263" y="2"/>
                    <a:pt x="2267" y="3"/>
                    <a:pt x="2267" y="1"/>
                  </a:cubicBezTo>
                  <a:cubicBezTo>
                    <a:pt x="2265" y="0"/>
                    <a:pt x="2264" y="0"/>
                    <a:pt x="2261" y="0"/>
                  </a:cubicBezTo>
                  <a:cubicBezTo>
                    <a:pt x="2252" y="0"/>
                    <a:pt x="2252" y="3"/>
                    <a:pt x="2243" y="3"/>
                  </a:cubicBezTo>
                  <a:cubicBezTo>
                    <a:pt x="2234" y="3"/>
                    <a:pt x="2234" y="0"/>
                    <a:pt x="2225" y="0"/>
                  </a:cubicBezTo>
                  <a:cubicBezTo>
                    <a:pt x="2216" y="0"/>
                    <a:pt x="2216" y="3"/>
                    <a:pt x="2207" y="3"/>
                  </a:cubicBezTo>
                  <a:cubicBezTo>
                    <a:pt x="2198" y="3"/>
                    <a:pt x="2197" y="0"/>
                    <a:pt x="2188" y="0"/>
                  </a:cubicBezTo>
                  <a:cubicBezTo>
                    <a:pt x="2179" y="0"/>
                    <a:pt x="2179" y="3"/>
                    <a:pt x="2170" y="3"/>
                  </a:cubicBezTo>
                  <a:cubicBezTo>
                    <a:pt x="2161" y="3"/>
                    <a:pt x="2161" y="0"/>
                    <a:pt x="2152" y="0"/>
                  </a:cubicBezTo>
                  <a:cubicBezTo>
                    <a:pt x="2143" y="0"/>
                    <a:pt x="2143" y="3"/>
                    <a:pt x="2134" y="3"/>
                  </a:cubicBezTo>
                  <a:cubicBezTo>
                    <a:pt x="2127" y="3"/>
                    <a:pt x="2125" y="2"/>
                    <a:pt x="2121" y="1"/>
                  </a:cubicBezTo>
                  <a:cubicBezTo>
                    <a:pt x="2122" y="3"/>
                    <a:pt x="2119" y="5"/>
                    <a:pt x="2118" y="5"/>
                  </a:cubicBezTo>
                  <a:cubicBezTo>
                    <a:pt x="2118" y="2"/>
                    <a:pt x="2121" y="3"/>
                    <a:pt x="2121" y="1"/>
                  </a:cubicBezTo>
                  <a:cubicBezTo>
                    <a:pt x="2120" y="0"/>
                    <a:pt x="2118" y="0"/>
                    <a:pt x="2116" y="0"/>
                  </a:cubicBezTo>
                  <a:cubicBezTo>
                    <a:pt x="2107" y="0"/>
                    <a:pt x="2107" y="3"/>
                    <a:pt x="2098" y="3"/>
                  </a:cubicBezTo>
                  <a:cubicBezTo>
                    <a:pt x="2089" y="3"/>
                    <a:pt x="2089" y="0"/>
                    <a:pt x="2080" y="0"/>
                  </a:cubicBezTo>
                  <a:cubicBezTo>
                    <a:pt x="2071" y="0"/>
                    <a:pt x="2071" y="3"/>
                    <a:pt x="2062" y="3"/>
                  </a:cubicBezTo>
                  <a:cubicBezTo>
                    <a:pt x="2053" y="3"/>
                    <a:pt x="2051" y="0"/>
                    <a:pt x="2042" y="0"/>
                  </a:cubicBezTo>
                  <a:cubicBezTo>
                    <a:pt x="2033" y="0"/>
                    <a:pt x="2033" y="3"/>
                    <a:pt x="2024" y="3"/>
                  </a:cubicBezTo>
                  <a:cubicBezTo>
                    <a:pt x="2015" y="3"/>
                    <a:pt x="2015" y="0"/>
                    <a:pt x="2006" y="0"/>
                  </a:cubicBezTo>
                  <a:cubicBezTo>
                    <a:pt x="1997" y="0"/>
                    <a:pt x="1997" y="3"/>
                    <a:pt x="1988" y="3"/>
                  </a:cubicBezTo>
                  <a:cubicBezTo>
                    <a:pt x="1981" y="3"/>
                    <a:pt x="1979" y="2"/>
                    <a:pt x="1975" y="1"/>
                  </a:cubicBezTo>
                  <a:cubicBezTo>
                    <a:pt x="1976" y="3"/>
                    <a:pt x="1973" y="5"/>
                    <a:pt x="1972" y="5"/>
                  </a:cubicBezTo>
                  <a:cubicBezTo>
                    <a:pt x="1972" y="2"/>
                    <a:pt x="1975" y="3"/>
                    <a:pt x="1975" y="1"/>
                  </a:cubicBezTo>
                  <a:cubicBezTo>
                    <a:pt x="1974" y="0"/>
                    <a:pt x="1972" y="0"/>
                    <a:pt x="1970" y="0"/>
                  </a:cubicBezTo>
                  <a:cubicBezTo>
                    <a:pt x="1961" y="0"/>
                    <a:pt x="1961" y="3"/>
                    <a:pt x="1952" y="3"/>
                  </a:cubicBezTo>
                  <a:cubicBezTo>
                    <a:pt x="1943" y="3"/>
                    <a:pt x="1943" y="0"/>
                    <a:pt x="1934" y="0"/>
                  </a:cubicBezTo>
                  <a:cubicBezTo>
                    <a:pt x="1925" y="0"/>
                    <a:pt x="1925" y="3"/>
                    <a:pt x="1916" y="3"/>
                  </a:cubicBezTo>
                  <a:cubicBezTo>
                    <a:pt x="1907" y="3"/>
                    <a:pt x="1905" y="0"/>
                    <a:pt x="1896" y="0"/>
                  </a:cubicBezTo>
                  <a:cubicBezTo>
                    <a:pt x="1887" y="0"/>
                    <a:pt x="1887" y="3"/>
                    <a:pt x="1878" y="3"/>
                  </a:cubicBezTo>
                  <a:cubicBezTo>
                    <a:pt x="1869" y="3"/>
                    <a:pt x="1869" y="0"/>
                    <a:pt x="1860" y="0"/>
                  </a:cubicBezTo>
                  <a:cubicBezTo>
                    <a:pt x="1851" y="0"/>
                    <a:pt x="1851" y="3"/>
                    <a:pt x="1842" y="3"/>
                  </a:cubicBezTo>
                  <a:cubicBezTo>
                    <a:pt x="1835" y="3"/>
                    <a:pt x="1834" y="2"/>
                    <a:pt x="1830" y="1"/>
                  </a:cubicBezTo>
                  <a:cubicBezTo>
                    <a:pt x="1830" y="3"/>
                    <a:pt x="1828" y="5"/>
                    <a:pt x="1826" y="5"/>
                  </a:cubicBezTo>
                  <a:cubicBezTo>
                    <a:pt x="1826" y="2"/>
                    <a:pt x="1829" y="3"/>
                    <a:pt x="1829" y="1"/>
                  </a:cubicBezTo>
                  <a:cubicBezTo>
                    <a:pt x="1828" y="0"/>
                    <a:pt x="1826" y="0"/>
                    <a:pt x="1824" y="0"/>
                  </a:cubicBezTo>
                  <a:cubicBezTo>
                    <a:pt x="1815" y="0"/>
                    <a:pt x="1815" y="3"/>
                    <a:pt x="1806" y="3"/>
                  </a:cubicBezTo>
                  <a:cubicBezTo>
                    <a:pt x="1797" y="3"/>
                    <a:pt x="1797" y="0"/>
                    <a:pt x="1788" y="0"/>
                  </a:cubicBezTo>
                  <a:cubicBezTo>
                    <a:pt x="1779" y="0"/>
                    <a:pt x="1779" y="3"/>
                    <a:pt x="1770" y="3"/>
                  </a:cubicBezTo>
                  <a:cubicBezTo>
                    <a:pt x="1761" y="3"/>
                    <a:pt x="1759" y="0"/>
                    <a:pt x="1750" y="0"/>
                  </a:cubicBezTo>
                  <a:cubicBezTo>
                    <a:pt x="1741" y="0"/>
                    <a:pt x="1741" y="3"/>
                    <a:pt x="1732" y="3"/>
                  </a:cubicBezTo>
                  <a:cubicBezTo>
                    <a:pt x="1723" y="3"/>
                    <a:pt x="1723" y="0"/>
                    <a:pt x="1714" y="0"/>
                  </a:cubicBezTo>
                  <a:cubicBezTo>
                    <a:pt x="1705" y="0"/>
                    <a:pt x="1705" y="3"/>
                    <a:pt x="1696" y="3"/>
                  </a:cubicBezTo>
                  <a:cubicBezTo>
                    <a:pt x="1689" y="3"/>
                    <a:pt x="1688" y="2"/>
                    <a:pt x="1684" y="1"/>
                  </a:cubicBezTo>
                  <a:cubicBezTo>
                    <a:pt x="1684" y="3"/>
                    <a:pt x="1682" y="5"/>
                    <a:pt x="1680" y="5"/>
                  </a:cubicBezTo>
                  <a:cubicBezTo>
                    <a:pt x="1680" y="2"/>
                    <a:pt x="1683" y="3"/>
                    <a:pt x="1684" y="1"/>
                  </a:cubicBezTo>
                  <a:cubicBezTo>
                    <a:pt x="1682" y="0"/>
                    <a:pt x="1680" y="0"/>
                    <a:pt x="1678" y="0"/>
                  </a:cubicBezTo>
                  <a:cubicBezTo>
                    <a:pt x="1669" y="0"/>
                    <a:pt x="1669" y="3"/>
                    <a:pt x="1660" y="3"/>
                  </a:cubicBezTo>
                  <a:cubicBezTo>
                    <a:pt x="1651" y="3"/>
                    <a:pt x="1651" y="0"/>
                    <a:pt x="1642" y="0"/>
                  </a:cubicBezTo>
                  <a:cubicBezTo>
                    <a:pt x="1633" y="0"/>
                    <a:pt x="1633" y="3"/>
                    <a:pt x="1624" y="3"/>
                  </a:cubicBezTo>
                  <a:cubicBezTo>
                    <a:pt x="1615" y="3"/>
                    <a:pt x="1613" y="0"/>
                    <a:pt x="1604" y="0"/>
                  </a:cubicBezTo>
                  <a:cubicBezTo>
                    <a:pt x="1595" y="0"/>
                    <a:pt x="1595" y="3"/>
                    <a:pt x="1586" y="3"/>
                  </a:cubicBezTo>
                  <a:cubicBezTo>
                    <a:pt x="1577" y="3"/>
                    <a:pt x="1577" y="0"/>
                    <a:pt x="1568" y="0"/>
                  </a:cubicBezTo>
                  <a:cubicBezTo>
                    <a:pt x="1559" y="0"/>
                    <a:pt x="1559" y="3"/>
                    <a:pt x="1550" y="3"/>
                  </a:cubicBezTo>
                  <a:cubicBezTo>
                    <a:pt x="1544" y="3"/>
                    <a:pt x="1542" y="2"/>
                    <a:pt x="1538" y="1"/>
                  </a:cubicBezTo>
                  <a:cubicBezTo>
                    <a:pt x="1538" y="3"/>
                    <a:pt x="1536" y="5"/>
                    <a:pt x="1534" y="5"/>
                  </a:cubicBezTo>
                  <a:cubicBezTo>
                    <a:pt x="1534" y="2"/>
                    <a:pt x="1537" y="3"/>
                    <a:pt x="1538" y="1"/>
                  </a:cubicBezTo>
                  <a:cubicBezTo>
                    <a:pt x="1536" y="0"/>
                    <a:pt x="1535" y="0"/>
                    <a:pt x="1532" y="0"/>
                  </a:cubicBezTo>
                  <a:cubicBezTo>
                    <a:pt x="1523" y="0"/>
                    <a:pt x="1523" y="3"/>
                    <a:pt x="1514" y="3"/>
                  </a:cubicBezTo>
                  <a:cubicBezTo>
                    <a:pt x="1505" y="3"/>
                    <a:pt x="1505" y="0"/>
                    <a:pt x="1496" y="0"/>
                  </a:cubicBezTo>
                  <a:cubicBezTo>
                    <a:pt x="1487" y="0"/>
                    <a:pt x="1487" y="3"/>
                    <a:pt x="1478" y="3"/>
                  </a:cubicBezTo>
                  <a:cubicBezTo>
                    <a:pt x="1469" y="3"/>
                    <a:pt x="1467" y="0"/>
                    <a:pt x="1458" y="0"/>
                  </a:cubicBezTo>
                  <a:cubicBezTo>
                    <a:pt x="1449" y="0"/>
                    <a:pt x="1449" y="3"/>
                    <a:pt x="1440" y="3"/>
                  </a:cubicBezTo>
                  <a:cubicBezTo>
                    <a:pt x="1431" y="3"/>
                    <a:pt x="1431" y="0"/>
                    <a:pt x="1422" y="0"/>
                  </a:cubicBezTo>
                  <a:cubicBezTo>
                    <a:pt x="1413" y="0"/>
                    <a:pt x="1413" y="3"/>
                    <a:pt x="1404" y="3"/>
                  </a:cubicBezTo>
                  <a:cubicBezTo>
                    <a:pt x="1398" y="3"/>
                    <a:pt x="1396" y="2"/>
                    <a:pt x="1392" y="1"/>
                  </a:cubicBezTo>
                  <a:cubicBezTo>
                    <a:pt x="1393" y="3"/>
                    <a:pt x="1390" y="5"/>
                    <a:pt x="1388" y="5"/>
                  </a:cubicBezTo>
                  <a:cubicBezTo>
                    <a:pt x="1388" y="2"/>
                    <a:pt x="1392" y="3"/>
                    <a:pt x="1392" y="1"/>
                  </a:cubicBezTo>
                  <a:cubicBezTo>
                    <a:pt x="1390" y="0"/>
                    <a:pt x="1389" y="0"/>
                    <a:pt x="1386" y="0"/>
                  </a:cubicBezTo>
                  <a:cubicBezTo>
                    <a:pt x="1377" y="0"/>
                    <a:pt x="1377" y="3"/>
                    <a:pt x="1368" y="3"/>
                  </a:cubicBezTo>
                  <a:cubicBezTo>
                    <a:pt x="1359" y="3"/>
                    <a:pt x="1359" y="0"/>
                    <a:pt x="1350" y="0"/>
                  </a:cubicBezTo>
                  <a:cubicBezTo>
                    <a:pt x="1341" y="0"/>
                    <a:pt x="1341" y="3"/>
                    <a:pt x="1332" y="3"/>
                  </a:cubicBezTo>
                  <a:cubicBezTo>
                    <a:pt x="1323" y="3"/>
                    <a:pt x="1322" y="0"/>
                    <a:pt x="1313" y="0"/>
                  </a:cubicBezTo>
                  <a:cubicBezTo>
                    <a:pt x="1304" y="0"/>
                    <a:pt x="1304" y="3"/>
                    <a:pt x="1295" y="3"/>
                  </a:cubicBezTo>
                  <a:cubicBezTo>
                    <a:pt x="1286" y="3"/>
                    <a:pt x="1286" y="0"/>
                    <a:pt x="1277" y="0"/>
                  </a:cubicBezTo>
                  <a:cubicBezTo>
                    <a:pt x="1268" y="0"/>
                    <a:pt x="1268" y="3"/>
                    <a:pt x="1259" y="3"/>
                  </a:cubicBezTo>
                  <a:cubicBezTo>
                    <a:pt x="1252" y="3"/>
                    <a:pt x="1250" y="2"/>
                    <a:pt x="1246" y="1"/>
                  </a:cubicBezTo>
                  <a:cubicBezTo>
                    <a:pt x="1247" y="3"/>
                    <a:pt x="1244" y="5"/>
                    <a:pt x="1243" y="5"/>
                  </a:cubicBezTo>
                  <a:cubicBezTo>
                    <a:pt x="1242" y="2"/>
                    <a:pt x="1246" y="3"/>
                    <a:pt x="1246" y="1"/>
                  </a:cubicBezTo>
                  <a:cubicBezTo>
                    <a:pt x="1245" y="0"/>
                    <a:pt x="1243" y="0"/>
                    <a:pt x="1241" y="0"/>
                  </a:cubicBezTo>
                  <a:cubicBezTo>
                    <a:pt x="1232" y="0"/>
                    <a:pt x="1232" y="3"/>
                    <a:pt x="1223" y="3"/>
                  </a:cubicBezTo>
                  <a:cubicBezTo>
                    <a:pt x="1214" y="3"/>
                    <a:pt x="1214" y="0"/>
                    <a:pt x="1204" y="0"/>
                  </a:cubicBezTo>
                  <a:cubicBezTo>
                    <a:pt x="1195" y="0"/>
                    <a:pt x="1195" y="3"/>
                    <a:pt x="1186" y="3"/>
                  </a:cubicBezTo>
                  <a:cubicBezTo>
                    <a:pt x="1177" y="3"/>
                    <a:pt x="1176" y="0"/>
                    <a:pt x="1167" y="0"/>
                  </a:cubicBezTo>
                  <a:cubicBezTo>
                    <a:pt x="1158" y="0"/>
                    <a:pt x="1158" y="3"/>
                    <a:pt x="1149" y="3"/>
                  </a:cubicBezTo>
                  <a:cubicBezTo>
                    <a:pt x="1140" y="3"/>
                    <a:pt x="1140" y="0"/>
                    <a:pt x="1131" y="0"/>
                  </a:cubicBezTo>
                  <a:cubicBezTo>
                    <a:pt x="1122" y="0"/>
                    <a:pt x="1122" y="3"/>
                    <a:pt x="1113" y="3"/>
                  </a:cubicBezTo>
                  <a:cubicBezTo>
                    <a:pt x="1106" y="3"/>
                    <a:pt x="1104" y="2"/>
                    <a:pt x="1100" y="1"/>
                  </a:cubicBezTo>
                  <a:cubicBezTo>
                    <a:pt x="1101" y="3"/>
                    <a:pt x="1098" y="5"/>
                    <a:pt x="1097" y="5"/>
                  </a:cubicBezTo>
                  <a:cubicBezTo>
                    <a:pt x="1097" y="2"/>
                    <a:pt x="1100" y="3"/>
                    <a:pt x="1100" y="1"/>
                  </a:cubicBezTo>
                  <a:cubicBezTo>
                    <a:pt x="1099" y="0"/>
                    <a:pt x="1097" y="0"/>
                    <a:pt x="1095" y="0"/>
                  </a:cubicBezTo>
                  <a:cubicBezTo>
                    <a:pt x="1086" y="0"/>
                    <a:pt x="1086" y="3"/>
                    <a:pt x="1077" y="3"/>
                  </a:cubicBezTo>
                  <a:cubicBezTo>
                    <a:pt x="1068" y="3"/>
                    <a:pt x="1068" y="0"/>
                    <a:pt x="1059" y="0"/>
                  </a:cubicBezTo>
                  <a:cubicBezTo>
                    <a:pt x="1050" y="0"/>
                    <a:pt x="1050" y="3"/>
                    <a:pt x="1041" y="3"/>
                  </a:cubicBezTo>
                  <a:cubicBezTo>
                    <a:pt x="1032" y="3"/>
                    <a:pt x="1030" y="0"/>
                    <a:pt x="1021" y="0"/>
                  </a:cubicBezTo>
                  <a:cubicBezTo>
                    <a:pt x="1012" y="0"/>
                    <a:pt x="1012" y="3"/>
                    <a:pt x="1003" y="3"/>
                  </a:cubicBezTo>
                  <a:cubicBezTo>
                    <a:pt x="994" y="3"/>
                    <a:pt x="994" y="0"/>
                    <a:pt x="985" y="0"/>
                  </a:cubicBezTo>
                  <a:cubicBezTo>
                    <a:pt x="976" y="0"/>
                    <a:pt x="976" y="3"/>
                    <a:pt x="967" y="3"/>
                  </a:cubicBezTo>
                  <a:cubicBezTo>
                    <a:pt x="960" y="3"/>
                    <a:pt x="958" y="2"/>
                    <a:pt x="955" y="1"/>
                  </a:cubicBezTo>
                  <a:cubicBezTo>
                    <a:pt x="955" y="3"/>
                    <a:pt x="953" y="5"/>
                    <a:pt x="951" y="5"/>
                  </a:cubicBezTo>
                  <a:cubicBezTo>
                    <a:pt x="951" y="2"/>
                    <a:pt x="954" y="3"/>
                    <a:pt x="954" y="1"/>
                  </a:cubicBezTo>
                  <a:cubicBezTo>
                    <a:pt x="953" y="0"/>
                    <a:pt x="951" y="0"/>
                    <a:pt x="949" y="0"/>
                  </a:cubicBezTo>
                  <a:cubicBezTo>
                    <a:pt x="940" y="0"/>
                    <a:pt x="940" y="3"/>
                    <a:pt x="931" y="3"/>
                  </a:cubicBezTo>
                  <a:cubicBezTo>
                    <a:pt x="922" y="3"/>
                    <a:pt x="922" y="0"/>
                    <a:pt x="913" y="0"/>
                  </a:cubicBezTo>
                  <a:cubicBezTo>
                    <a:pt x="904" y="0"/>
                    <a:pt x="904" y="3"/>
                    <a:pt x="895" y="3"/>
                  </a:cubicBezTo>
                  <a:cubicBezTo>
                    <a:pt x="886" y="3"/>
                    <a:pt x="884" y="0"/>
                    <a:pt x="875" y="0"/>
                  </a:cubicBezTo>
                  <a:cubicBezTo>
                    <a:pt x="866" y="0"/>
                    <a:pt x="866" y="3"/>
                    <a:pt x="857" y="3"/>
                  </a:cubicBezTo>
                  <a:cubicBezTo>
                    <a:pt x="848" y="3"/>
                    <a:pt x="848" y="0"/>
                    <a:pt x="839" y="0"/>
                  </a:cubicBezTo>
                  <a:cubicBezTo>
                    <a:pt x="830" y="0"/>
                    <a:pt x="830" y="3"/>
                    <a:pt x="821" y="3"/>
                  </a:cubicBezTo>
                  <a:cubicBezTo>
                    <a:pt x="814" y="3"/>
                    <a:pt x="813" y="2"/>
                    <a:pt x="809" y="1"/>
                  </a:cubicBezTo>
                  <a:cubicBezTo>
                    <a:pt x="809" y="3"/>
                    <a:pt x="807" y="5"/>
                    <a:pt x="805" y="5"/>
                  </a:cubicBezTo>
                  <a:cubicBezTo>
                    <a:pt x="805" y="2"/>
                    <a:pt x="808" y="3"/>
                    <a:pt x="809" y="1"/>
                  </a:cubicBezTo>
                  <a:cubicBezTo>
                    <a:pt x="807" y="0"/>
                    <a:pt x="805" y="0"/>
                    <a:pt x="803" y="0"/>
                  </a:cubicBezTo>
                  <a:cubicBezTo>
                    <a:pt x="794" y="0"/>
                    <a:pt x="794" y="3"/>
                    <a:pt x="785" y="3"/>
                  </a:cubicBezTo>
                  <a:cubicBezTo>
                    <a:pt x="776" y="3"/>
                    <a:pt x="776" y="0"/>
                    <a:pt x="767" y="0"/>
                  </a:cubicBezTo>
                  <a:cubicBezTo>
                    <a:pt x="758" y="0"/>
                    <a:pt x="758" y="3"/>
                    <a:pt x="749" y="3"/>
                  </a:cubicBezTo>
                  <a:cubicBezTo>
                    <a:pt x="740" y="3"/>
                    <a:pt x="738" y="0"/>
                    <a:pt x="729" y="0"/>
                  </a:cubicBezTo>
                  <a:cubicBezTo>
                    <a:pt x="720" y="0"/>
                    <a:pt x="720" y="3"/>
                    <a:pt x="711" y="3"/>
                  </a:cubicBezTo>
                  <a:cubicBezTo>
                    <a:pt x="702" y="3"/>
                    <a:pt x="702" y="0"/>
                    <a:pt x="693" y="0"/>
                  </a:cubicBezTo>
                  <a:cubicBezTo>
                    <a:pt x="684" y="0"/>
                    <a:pt x="684" y="3"/>
                    <a:pt x="675" y="3"/>
                  </a:cubicBezTo>
                  <a:cubicBezTo>
                    <a:pt x="669" y="3"/>
                    <a:pt x="667" y="2"/>
                    <a:pt x="663" y="1"/>
                  </a:cubicBezTo>
                  <a:cubicBezTo>
                    <a:pt x="663" y="3"/>
                    <a:pt x="661" y="5"/>
                    <a:pt x="659" y="5"/>
                  </a:cubicBezTo>
                  <a:cubicBezTo>
                    <a:pt x="659" y="2"/>
                    <a:pt x="662" y="3"/>
                    <a:pt x="663" y="1"/>
                  </a:cubicBezTo>
                  <a:cubicBezTo>
                    <a:pt x="661" y="0"/>
                    <a:pt x="660" y="0"/>
                    <a:pt x="657" y="0"/>
                  </a:cubicBezTo>
                  <a:cubicBezTo>
                    <a:pt x="648" y="0"/>
                    <a:pt x="648" y="3"/>
                    <a:pt x="639" y="3"/>
                  </a:cubicBezTo>
                  <a:cubicBezTo>
                    <a:pt x="630" y="3"/>
                    <a:pt x="630" y="0"/>
                    <a:pt x="621" y="0"/>
                  </a:cubicBezTo>
                  <a:cubicBezTo>
                    <a:pt x="612" y="0"/>
                    <a:pt x="612" y="3"/>
                    <a:pt x="603" y="3"/>
                  </a:cubicBezTo>
                  <a:cubicBezTo>
                    <a:pt x="594" y="3"/>
                    <a:pt x="592" y="0"/>
                    <a:pt x="583" y="0"/>
                  </a:cubicBezTo>
                  <a:cubicBezTo>
                    <a:pt x="574" y="0"/>
                    <a:pt x="574" y="3"/>
                    <a:pt x="565" y="3"/>
                  </a:cubicBezTo>
                  <a:cubicBezTo>
                    <a:pt x="556" y="3"/>
                    <a:pt x="556" y="0"/>
                    <a:pt x="547" y="0"/>
                  </a:cubicBezTo>
                  <a:cubicBezTo>
                    <a:pt x="538" y="0"/>
                    <a:pt x="538" y="3"/>
                    <a:pt x="529" y="3"/>
                  </a:cubicBezTo>
                  <a:cubicBezTo>
                    <a:pt x="523" y="3"/>
                    <a:pt x="521" y="2"/>
                    <a:pt x="517" y="1"/>
                  </a:cubicBezTo>
                  <a:cubicBezTo>
                    <a:pt x="518" y="3"/>
                    <a:pt x="515" y="5"/>
                    <a:pt x="513" y="5"/>
                  </a:cubicBezTo>
                  <a:cubicBezTo>
                    <a:pt x="513" y="2"/>
                    <a:pt x="517" y="3"/>
                    <a:pt x="517" y="1"/>
                  </a:cubicBezTo>
                  <a:cubicBezTo>
                    <a:pt x="515" y="0"/>
                    <a:pt x="514" y="0"/>
                    <a:pt x="511" y="0"/>
                  </a:cubicBezTo>
                  <a:cubicBezTo>
                    <a:pt x="502" y="0"/>
                    <a:pt x="502" y="3"/>
                    <a:pt x="493" y="3"/>
                  </a:cubicBezTo>
                  <a:cubicBezTo>
                    <a:pt x="484" y="3"/>
                    <a:pt x="484" y="0"/>
                    <a:pt x="475" y="0"/>
                  </a:cubicBezTo>
                  <a:cubicBezTo>
                    <a:pt x="466" y="0"/>
                    <a:pt x="466" y="3"/>
                    <a:pt x="457" y="3"/>
                  </a:cubicBezTo>
                  <a:cubicBezTo>
                    <a:pt x="448" y="3"/>
                    <a:pt x="447" y="0"/>
                    <a:pt x="438" y="0"/>
                  </a:cubicBezTo>
                  <a:cubicBezTo>
                    <a:pt x="429" y="0"/>
                    <a:pt x="429" y="3"/>
                    <a:pt x="420" y="3"/>
                  </a:cubicBezTo>
                  <a:cubicBezTo>
                    <a:pt x="411" y="3"/>
                    <a:pt x="411" y="0"/>
                    <a:pt x="401" y="0"/>
                  </a:cubicBezTo>
                  <a:cubicBezTo>
                    <a:pt x="392" y="0"/>
                    <a:pt x="392" y="3"/>
                    <a:pt x="383" y="3"/>
                  </a:cubicBezTo>
                  <a:cubicBezTo>
                    <a:pt x="377" y="3"/>
                    <a:pt x="375" y="2"/>
                    <a:pt x="371" y="1"/>
                  </a:cubicBezTo>
                  <a:cubicBezTo>
                    <a:pt x="372" y="3"/>
                    <a:pt x="369" y="5"/>
                    <a:pt x="368" y="5"/>
                  </a:cubicBezTo>
                  <a:cubicBezTo>
                    <a:pt x="367" y="2"/>
                    <a:pt x="371" y="3"/>
                    <a:pt x="371" y="1"/>
                  </a:cubicBezTo>
                  <a:cubicBezTo>
                    <a:pt x="370" y="0"/>
                    <a:pt x="368" y="0"/>
                    <a:pt x="365" y="0"/>
                  </a:cubicBezTo>
                  <a:cubicBezTo>
                    <a:pt x="356" y="0"/>
                    <a:pt x="356" y="3"/>
                    <a:pt x="347" y="3"/>
                  </a:cubicBezTo>
                  <a:cubicBezTo>
                    <a:pt x="338" y="3"/>
                    <a:pt x="338" y="0"/>
                    <a:pt x="329" y="0"/>
                  </a:cubicBezTo>
                  <a:cubicBezTo>
                    <a:pt x="320" y="0"/>
                    <a:pt x="320" y="3"/>
                    <a:pt x="311" y="3"/>
                  </a:cubicBezTo>
                  <a:cubicBezTo>
                    <a:pt x="302" y="3"/>
                    <a:pt x="301" y="0"/>
                    <a:pt x="292" y="0"/>
                  </a:cubicBezTo>
                  <a:cubicBezTo>
                    <a:pt x="283" y="0"/>
                    <a:pt x="283" y="3"/>
                    <a:pt x="274" y="3"/>
                  </a:cubicBezTo>
                  <a:cubicBezTo>
                    <a:pt x="265" y="3"/>
                    <a:pt x="265" y="0"/>
                    <a:pt x="256" y="0"/>
                  </a:cubicBezTo>
                  <a:cubicBezTo>
                    <a:pt x="247" y="0"/>
                    <a:pt x="247" y="3"/>
                    <a:pt x="238" y="3"/>
                  </a:cubicBezTo>
                  <a:cubicBezTo>
                    <a:pt x="231" y="3"/>
                    <a:pt x="229" y="2"/>
                    <a:pt x="225" y="1"/>
                  </a:cubicBezTo>
                  <a:cubicBezTo>
                    <a:pt x="226" y="3"/>
                    <a:pt x="223" y="5"/>
                    <a:pt x="222" y="5"/>
                  </a:cubicBezTo>
                  <a:cubicBezTo>
                    <a:pt x="222" y="2"/>
                    <a:pt x="225" y="3"/>
                    <a:pt x="225" y="1"/>
                  </a:cubicBezTo>
                  <a:cubicBezTo>
                    <a:pt x="224" y="0"/>
                    <a:pt x="222" y="0"/>
                    <a:pt x="220" y="0"/>
                  </a:cubicBezTo>
                  <a:cubicBezTo>
                    <a:pt x="211" y="0"/>
                    <a:pt x="211" y="3"/>
                    <a:pt x="202" y="3"/>
                  </a:cubicBezTo>
                  <a:cubicBezTo>
                    <a:pt x="193" y="3"/>
                    <a:pt x="193" y="0"/>
                    <a:pt x="184" y="0"/>
                  </a:cubicBezTo>
                  <a:cubicBezTo>
                    <a:pt x="175" y="0"/>
                    <a:pt x="175" y="3"/>
                    <a:pt x="166" y="3"/>
                  </a:cubicBezTo>
                  <a:cubicBezTo>
                    <a:pt x="157" y="3"/>
                    <a:pt x="155" y="0"/>
                    <a:pt x="146" y="0"/>
                  </a:cubicBezTo>
                  <a:cubicBezTo>
                    <a:pt x="137" y="0"/>
                    <a:pt x="137" y="3"/>
                    <a:pt x="128" y="3"/>
                  </a:cubicBezTo>
                  <a:cubicBezTo>
                    <a:pt x="119" y="3"/>
                    <a:pt x="119" y="0"/>
                    <a:pt x="110" y="0"/>
                  </a:cubicBezTo>
                  <a:cubicBezTo>
                    <a:pt x="101" y="0"/>
                    <a:pt x="101" y="3"/>
                    <a:pt x="92" y="3"/>
                  </a:cubicBezTo>
                  <a:cubicBezTo>
                    <a:pt x="85" y="3"/>
                    <a:pt x="83" y="2"/>
                    <a:pt x="79" y="1"/>
                  </a:cubicBezTo>
                  <a:cubicBezTo>
                    <a:pt x="80" y="3"/>
                    <a:pt x="78" y="5"/>
                    <a:pt x="76" y="5"/>
                  </a:cubicBezTo>
                  <a:cubicBezTo>
                    <a:pt x="76" y="2"/>
                    <a:pt x="79" y="3"/>
                    <a:pt x="79" y="1"/>
                  </a:cubicBezTo>
                  <a:cubicBezTo>
                    <a:pt x="78" y="0"/>
                    <a:pt x="76" y="0"/>
                    <a:pt x="74" y="0"/>
                  </a:cubicBezTo>
                  <a:cubicBezTo>
                    <a:pt x="65" y="0"/>
                    <a:pt x="65" y="3"/>
                    <a:pt x="56" y="3"/>
                  </a:cubicBezTo>
                  <a:cubicBezTo>
                    <a:pt x="47" y="3"/>
                    <a:pt x="47" y="0"/>
                    <a:pt x="38" y="0"/>
                  </a:cubicBezTo>
                  <a:cubicBezTo>
                    <a:pt x="29" y="0"/>
                    <a:pt x="29" y="3"/>
                    <a:pt x="20" y="3"/>
                  </a:cubicBezTo>
                  <a:cubicBezTo>
                    <a:pt x="11" y="3"/>
                    <a:pt x="9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7" y="12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3" y="14"/>
                    <a:pt x="16" y="14"/>
                    <a:pt x="20" y="14"/>
                  </a:cubicBezTo>
                  <a:cubicBezTo>
                    <a:pt x="29" y="14"/>
                    <a:pt x="29" y="11"/>
                    <a:pt x="38" y="11"/>
                  </a:cubicBezTo>
                  <a:cubicBezTo>
                    <a:pt x="47" y="11"/>
                    <a:pt x="47" y="14"/>
                    <a:pt x="56" y="14"/>
                  </a:cubicBezTo>
                  <a:cubicBezTo>
                    <a:pt x="65" y="14"/>
                    <a:pt x="65" y="11"/>
                    <a:pt x="74" y="11"/>
                  </a:cubicBezTo>
                  <a:cubicBezTo>
                    <a:pt x="76" y="11"/>
                    <a:pt x="78" y="11"/>
                    <a:pt x="80" y="12"/>
                  </a:cubicBezTo>
                  <a:cubicBezTo>
                    <a:pt x="80" y="11"/>
                    <a:pt x="81" y="11"/>
                    <a:pt x="82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4" y="13"/>
                    <a:pt x="86" y="14"/>
                    <a:pt x="92" y="14"/>
                  </a:cubicBezTo>
                  <a:cubicBezTo>
                    <a:pt x="101" y="14"/>
                    <a:pt x="101" y="11"/>
                    <a:pt x="110" y="11"/>
                  </a:cubicBezTo>
                  <a:cubicBezTo>
                    <a:pt x="119" y="11"/>
                    <a:pt x="119" y="14"/>
                    <a:pt x="128" y="14"/>
                  </a:cubicBezTo>
                  <a:cubicBezTo>
                    <a:pt x="137" y="14"/>
                    <a:pt x="137" y="11"/>
                    <a:pt x="146" y="11"/>
                  </a:cubicBezTo>
                  <a:cubicBezTo>
                    <a:pt x="150" y="11"/>
                    <a:pt x="153" y="12"/>
                    <a:pt x="155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9" y="14"/>
                    <a:pt x="162" y="14"/>
                    <a:pt x="166" y="14"/>
                  </a:cubicBezTo>
                  <a:cubicBezTo>
                    <a:pt x="175" y="14"/>
                    <a:pt x="175" y="11"/>
                    <a:pt x="184" y="11"/>
                  </a:cubicBezTo>
                  <a:cubicBezTo>
                    <a:pt x="193" y="11"/>
                    <a:pt x="193" y="14"/>
                    <a:pt x="202" y="14"/>
                  </a:cubicBezTo>
                  <a:cubicBezTo>
                    <a:pt x="211" y="14"/>
                    <a:pt x="211" y="11"/>
                    <a:pt x="220" y="11"/>
                  </a:cubicBezTo>
                  <a:cubicBezTo>
                    <a:pt x="222" y="11"/>
                    <a:pt x="224" y="11"/>
                    <a:pt x="226" y="12"/>
                  </a:cubicBezTo>
                  <a:cubicBezTo>
                    <a:pt x="226" y="11"/>
                    <a:pt x="227" y="11"/>
                    <a:pt x="228" y="11"/>
                  </a:cubicBezTo>
                  <a:cubicBezTo>
                    <a:pt x="227" y="12"/>
                    <a:pt x="227" y="12"/>
                    <a:pt x="227" y="12"/>
                  </a:cubicBezTo>
                  <a:cubicBezTo>
                    <a:pt x="230" y="13"/>
                    <a:pt x="232" y="14"/>
                    <a:pt x="238" y="14"/>
                  </a:cubicBezTo>
                  <a:cubicBezTo>
                    <a:pt x="247" y="14"/>
                    <a:pt x="247" y="11"/>
                    <a:pt x="256" y="11"/>
                  </a:cubicBezTo>
                  <a:cubicBezTo>
                    <a:pt x="265" y="11"/>
                    <a:pt x="265" y="14"/>
                    <a:pt x="274" y="14"/>
                  </a:cubicBezTo>
                  <a:cubicBezTo>
                    <a:pt x="283" y="14"/>
                    <a:pt x="283" y="11"/>
                    <a:pt x="292" y="11"/>
                  </a:cubicBezTo>
                  <a:cubicBezTo>
                    <a:pt x="296" y="11"/>
                    <a:pt x="299" y="12"/>
                    <a:pt x="301" y="13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5" y="14"/>
                    <a:pt x="307" y="14"/>
                    <a:pt x="311" y="14"/>
                  </a:cubicBezTo>
                  <a:cubicBezTo>
                    <a:pt x="320" y="14"/>
                    <a:pt x="320" y="11"/>
                    <a:pt x="329" y="11"/>
                  </a:cubicBezTo>
                  <a:cubicBezTo>
                    <a:pt x="338" y="11"/>
                    <a:pt x="338" y="14"/>
                    <a:pt x="347" y="14"/>
                  </a:cubicBezTo>
                  <a:cubicBezTo>
                    <a:pt x="356" y="14"/>
                    <a:pt x="356" y="11"/>
                    <a:pt x="365" y="11"/>
                  </a:cubicBezTo>
                  <a:cubicBezTo>
                    <a:pt x="368" y="11"/>
                    <a:pt x="370" y="11"/>
                    <a:pt x="371" y="12"/>
                  </a:cubicBezTo>
                  <a:cubicBezTo>
                    <a:pt x="372" y="11"/>
                    <a:pt x="373" y="11"/>
                    <a:pt x="373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6" y="13"/>
                    <a:pt x="378" y="14"/>
                    <a:pt x="383" y="14"/>
                  </a:cubicBezTo>
                  <a:cubicBezTo>
                    <a:pt x="392" y="14"/>
                    <a:pt x="392" y="11"/>
                    <a:pt x="401" y="11"/>
                  </a:cubicBezTo>
                  <a:cubicBezTo>
                    <a:pt x="411" y="11"/>
                    <a:pt x="411" y="14"/>
                    <a:pt x="420" y="14"/>
                  </a:cubicBezTo>
                  <a:cubicBezTo>
                    <a:pt x="429" y="14"/>
                    <a:pt x="429" y="11"/>
                    <a:pt x="438" y="11"/>
                  </a:cubicBezTo>
                  <a:cubicBezTo>
                    <a:pt x="442" y="11"/>
                    <a:pt x="445" y="12"/>
                    <a:pt x="447" y="13"/>
                  </a:cubicBezTo>
                  <a:cubicBezTo>
                    <a:pt x="448" y="13"/>
                    <a:pt x="448" y="13"/>
                    <a:pt x="448" y="13"/>
                  </a:cubicBezTo>
                  <a:cubicBezTo>
                    <a:pt x="451" y="14"/>
                    <a:pt x="453" y="14"/>
                    <a:pt x="457" y="14"/>
                  </a:cubicBezTo>
                  <a:cubicBezTo>
                    <a:pt x="466" y="14"/>
                    <a:pt x="466" y="11"/>
                    <a:pt x="475" y="11"/>
                  </a:cubicBezTo>
                  <a:cubicBezTo>
                    <a:pt x="484" y="11"/>
                    <a:pt x="484" y="14"/>
                    <a:pt x="493" y="14"/>
                  </a:cubicBezTo>
                  <a:cubicBezTo>
                    <a:pt x="502" y="14"/>
                    <a:pt x="502" y="11"/>
                    <a:pt x="511" y="11"/>
                  </a:cubicBezTo>
                  <a:cubicBezTo>
                    <a:pt x="514" y="11"/>
                    <a:pt x="516" y="11"/>
                    <a:pt x="517" y="12"/>
                  </a:cubicBezTo>
                  <a:cubicBezTo>
                    <a:pt x="518" y="11"/>
                    <a:pt x="518" y="11"/>
                    <a:pt x="519" y="11"/>
                  </a:cubicBezTo>
                  <a:cubicBezTo>
                    <a:pt x="518" y="12"/>
                    <a:pt x="518" y="12"/>
                    <a:pt x="518" y="12"/>
                  </a:cubicBezTo>
                  <a:cubicBezTo>
                    <a:pt x="522" y="13"/>
                    <a:pt x="524" y="14"/>
                    <a:pt x="529" y="14"/>
                  </a:cubicBezTo>
                  <a:cubicBezTo>
                    <a:pt x="538" y="14"/>
                    <a:pt x="538" y="11"/>
                    <a:pt x="547" y="11"/>
                  </a:cubicBezTo>
                  <a:cubicBezTo>
                    <a:pt x="556" y="11"/>
                    <a:pt x="556" y="14"/>
                    <a:pt x="565" y="14"/>
                  </a:cubicBezTo>
                  <a:cubicBezTo>
                    <a:pt x="574" y="14"/>
                    <a:pt x="574" y="11"/>
                    <a:pt x="583" y="11"/>
                  </a:cubicBezTo>
                  <a:cubicBezTo>
                    <a:pt x="588" y="11"/>
                    <a:pt x="590" y="12"/>
                    <a:pt x="593" y="13"/>
                  </a:cubicBezTo>
                  <a:cubicBezTo>
                    <a:pt x="593" y="13"/>
                    <a:pt x="594" y="13"/>
                    <a:pt x="594" y="13"/>
                  </a:cubicBezTo>
                  <a:cubicBezTo>
                    <a:pt x="596" y="14"/>
                    <a:pt x="599" y="14"/>
                    <a:pt x="603" y="14"/>
                  </a:cubicBezTo>
                  <a:cubicBezTo>
                    <a:pt x="612" y="14"/>
                    <a:pt x="612" y="11"/>
                    <a:pt x="621" y="11"/>
                  </a:cubicBezTo>
                  <a:cubicBezTo>
                    <a:pt x="630" y="11"/>
                    <a:pt x="630" y="14"/>
                    <a:pt x="639" y="14"/>
                  </a:cubicBezTo>
                  <a:cubicBezTo>
                    <a:pt x="648" y="14"/>
                    <a:pt x="648" y="11"/>
                    <a:pt x="657" y="11"/>
                  </a:cubicBezTo>
                  <a:cubicBezTo>
                    <a:pt x="660" y="11"/>
                    <a:pt x="662" y="11"/>
                    <a:pt x="663" y="12"/>
                  </a:cubicBezTo>
                  <a:cubicBezTo>
                    <a:pt x="664" y="11"/>
                    <a:pt x="664" y="11"/>
                    <a:pt x="665" y="11"/>
                  </a:cubicBezTo>
                  <a:cubicBezTo>
                    <a:pt x="664" y="12"/>
                    <a:pt x="664" y="12"/>
                    <a:pt x="664" y="12"/>
                  </a:cubicBezTo>
                  <a:cubicBezTo>
                    <a:pt x="667" y="13"/>
                    <a:pt x="669" y="14"/>
                    <a:pt x="675" y="14"/>
                  </a:cubicBezTo>
                  <a:cubicBezTo>
                    <a:pt x="684" y="14"/>
                    <a:pt x="684" y="11"/>
                    <a:pt x="693" y="11"/>
                  </a:cubicBezTo>
                  <a:cubicBezTo>
                    <a:pt x="702" y="11"/>
                    <a:pt x="702" y="14"/>
                    <a:pt x="711" y="14"/>
                  </a:cubicBezTo>
                  <a:cubicBezTo>
                    <a:pt x="720" y="14"/>
                    <a:pt x="720" y="11"/>
                    <a:pt x="729" y="11"/>
                  </a:cubicBezTo>
                  <a:cubicBezTo>
                    <a:pt x="734" y="11"/>
                    <a:pt x="736" y="12"/>
                    <a:pt x="739" y="13"/>
                  </a:cubicBezTo>
                  <a:cubicBezTo>
                    <a:pt x="739" y="13"/>
                    <a:pt x="740" y="13"/>
                    <a:pt x="740" y="13"/>
                  </a:cubicBezTo>
                  <a:cubicBezTo>
                    <a:pt x="742" y="14"/>
                    <a:pt x="745" y="14"/>
                    <a:pt x="749" y="14"/>
                  </a:cubicBezTo>
                  <a:cubicBezTo>
                    <a:pt x="758" y="14"/>
                    <a:pt x="758" y="11"/>
                    <a:pt x="767" y="11"/>
                  </a:cubicBezTo>
                  <a:cubicBezTo>
                    <a:pt x="776" y="11"/>
                    <a:pt x="776" y="14"/>
                    <a:pt x="785" y="14"/>
                  </a:cubicBezTo>
                  <a:cubicBezTo>
                    <a:pt x="794" y="14"/>
                    <a:pt x="794" y="11"/>
                    <a:pt x="803" y="11"/>
                  </a:cubicBezTo>
                  <a:cubicBezTo>
                    <a:pt x="806" y="11"/>
                    <a:pt x="807" y="11"/>
                    <a:pt x="809" y="12"/>
                  </a:cubicBezTo>
                  <a:cubicBezTo>
                    <a:pt x="809" y="11"/>
                    <a:pt x="810" y="11"/>
                    <a:pt x="811" y="11"/>
                  </a:cubicBezTo>
                  <a:cubicBezTo>
                    <a:pt x="810" y="12"/>
                    <a:pt x="810" y="12"/>
                    <a:pt x="810" y="12"/>
                  </a:cubicBezTo>
                  <a:cubicBezTo>
                    <a:pt x="813" y="13"/>
                    <a:pt x="815" y="14"/>
                    <a:pt x="821" y="14"/>
                  </a:cubicBezTo>
                  <a:cubicBezTo>
                    <a:pt x="830" y="14"/>
                    <a:pt x="830" y="11"/>
                    <a:pt x="839" y="11"/>
                  </a:cubicBezTo>
                  <a:cubicBezTo>
                    <a:pt x="848" y="11"/>
                    <a:pt x="848" y="14"/>
                    <a:pt x="857" y="14"/>
                  </a:cubicBezTo>
                  <a:cubicBezTo>
                    <a:pt x="866" y="14"/>
                    <a:pt x="866" y="11"/>
                    <a:pt x="875" y="11"/>
                  </a:cubicBezTo>
                  <a:cubicBezTo>
                    <a:pt x="879" y="11"/>
                    <a:pt x="882" y="12"/>
                    <a:pt x="885" y="13"/>
                  </a:cubicBezTo>
                  <a:cubicBezTo>
                    <a:pt x="885" y="13"/>
                    <a:pt x="885" y="13"/>
                    <a:pt x="886" y="13"/>
                  </a:cubicBezTo>
                  <a:cubicBezTo>
                    <a:pt x="888" y="14"/>
                    <a:pt x="891" y="14"/>
                    <a:pt x="895" y="14"/>
                  </a:cubicBezTo>
                  <a:cubicBezTo>
                    <a:pt x="904" y="14"/>
                    <a:pt x="904" y="11"/>
                    <a:pt x="913" y="11"/>
                  </a:cubicBezTo>
                  <a:cubicBezTo>
                    <a:pt x="922" y="11"/>
                    <a:pt x="922" y="14"/>
                    <a:pt x="931" y="14"/>
                  </a:cubicBezTo>
                  <a:cubicBezTo>
                    <a:pt x="940" y="14"/>
                    <a:pt x="940" y="11"/>
                    <a:pt x="949" y="11"/>
                  </a:cubicBezTo>
                  <a:cubicBezTo>
                    <a:pt x="951" y="11"/>
                    <a:pt x="953" y="11"/>
                    <a:pt x="955" y="12"/>
                  </a:cubicBezTo>
                  <a:cubicBezTo>
                    <a:pt x="955" y="11"/>
                    <a:pt x="956" y="11"/>
                    <a:pt x="957" y="11"/>
                  </a:cubicBezTo>
                  <a:cubicBezTo>
                    <a:pt x="956" y="12"/>
                    <a:pt x="956" y="12"/>
                    <a:pt x="956" y="12"/>
                  </a:cubicBezTo>
                  <a:cubicBezTo>
                    <a:pt x="959" y="13"/>
                    <a:pt x="961" y="14"/>
                    <a:pt x="967" y="14"/>
                  </a:cubicBezTo>
                  <a:cubicBezTo>
                    <a:pt x="976" y="14"/>
                    <a:pt x="976" y="11"/>
                    <a:pt x="985" y="11"/>
                  </a:cubicBezTo>
                  <a:cubicBezTo>
                    <a:pt x="994" y="11"/>
                    <a:pt x="994" y="14"/>
                    <a:pt x="1003" y="14"/>
                  </a:cubicBezTo>
                  <a:cubicBezTo>
                    <a:pt x="1012" y="14"/>
                    <a:pt x="1012" y="11"/>
                    <a:pt x="1021" y="11"/>
                  </a:cubicBezTo>
                  <a:cubicBezTo>
                    <a:pt x="1025" y="11"/>
                    <a:pt x="1028" y="12"/>
                    <a:pt x="1030" y="13"/>
                  </a:cubicBezTo>
                  <a:cubicBezTo>
                    <a:pt x="1031" y="13"/>
                    <a:pt x="1031" y="13"/>
                    <a:pt x="1031" y="13"/>
                  </a:cubicBezTo>
                  <a:cubicBezTo>
                    <a:pt x="1034" y="14"/>
                    <a:pt x="1037" y="14"/>
                    <a:pt x="1041" y="14"/>
                  </a:cubicBezTo>
                  <a:cubicBezTo>
                    <a:pt x="1050" y="14"/>
                    <a:pt x="1050" y="11"/>
                    <a:pt x="1059" y="11"/>
                  </a:cubicBezTo>
                  <a:cubicBezTo>
                    <a:pt x="1068" y="11"/>
                    <a:pt x="1068" y="14"/>
                    <a:pt x="1077" y="14"/>
                  </a:cubicBezTo>
                  <a:cubicBezTo>
                    <a:pt x="1086" y="14"/>
                    <a:pt x="1086" y="11"/>
                    <a:pt x="1095" y="11"/>
                  </a:cubicBezTo>
                  <a:cubicBezTo>
                    <a:pt x="1097" y="11"/>
                    <a:pt x="1099" y="11"/>
                    <a:pt x="1101" y="12"/>
                  </a:cubicBezTo>
                  <a:cubicBezTo>
                    <a:pt x="1101" y="11"/>
                    <a:pt x="1102" y="11"/>
                    <a:pt x="1103" y="11"/>
                  </a:cubicBezTo>
                  <a:cubicBezTo>
                    <a:pt x="1102" y="12"/>
                    <a:pt x="1102" y="12"/>
                    <a:pt x="1102" y="12"/>
                  </a:cubicBezTo>
                  <a:cubicBezTo>
                    <a:pt x="1105" y="13"/>
                    <a:pt x="1107" y="14"/>
                    <a:pt x="1113" y="14"/>
                  </a:cubicBezTo>
                  <a:cubicBezTo>
                    <a:pt x="1122" y="14"/>
                    <a:pt x="1122" y="11"/>
                    <a:pt x="1131" y="11"/>
                  </a:cubicBezTo>
                  <a:cubicBezTo>
                    <a:pt x="1140" y="11"/>
                    <a:pt x="1140" y="14"/>
                    <a:pt x="1149" y="14"/>
                  </a:cubicBezTo>
                  <a:cubicBezTo>
                    <a:pt x="1158" y="14"/>
                    <a:pt x="1158" y="11"/>
                    <a:pt x="1167" y="11"/>
                  </a:cubicBezTo>
                  <a:cubicBezTo>
                    <a:pt x="1171" y="11"/>
                    <a:pt x="1174" y="12"/>
                    <a:pt x="1176" y="13"/>
                  </a:cubicBezTo>
                  <a:cubicBezTo>
                    <a:pt x="1177" y="13"/>
                    <a:pt x="1177" y="13"/>
                    <a:pt x="1177" y="13"/>
                  </a:cubicBezTo>
                  <a:cubicBezTo>
                    <a:pt x="1180" y="14"/>
                    <a:pt x="1182" y="14"/>
                    <a:pt x="1186" y="14"/>
                  </a:cubicBezTo>
                  <a:cubicBezTo>
                    <a:pt x="1195" y="14"/>
                    <a:pt x="1195" y="11"/>
                    <a:pt x="1204" y="11"/>
                  </a:cubicBezTo>
                  <a:cubicBezTo>
                    <a:pt x="1214" y="11"/>
                    <a:pt x="1214" y="14"/>
                    <a:pt x="1223" y="14"/>
                  </a:cubicBezTo>
                  <a:cubicBezTo>
                    <a:pt x="1232" y="14"/>
                    <a:pt x="1232" y="11"/>
                    <a:pt x="1241" y="11"/>
                  </a:cubicBezTo>
                  <a:cubicBezTo>
                    <a:pt x="1243" y="11"/>
                    <a:pt x="1245" y="11"/>
                    <a:pt x="1247" y="12"/>
                  </a:cubicBezTo>
                  <a:cubicBezTo>
                    <a:pt x="1247" y="11"/>
                    <a:pt x="1248" y="11"/>
                    <a:pt x="1249" y="11"/>
                  </a:cubicBezTo>
                  <a:cubicBezTo>
                    <a:pt x="1248" y="12"/>
                    <a:pt x="1248" y="12"/>
                    <a:pt x="1248" y="12"/>
                  </a:cubicBezTo>
                  <a:cubicBezTo>
                    <a:pt x="1251" y="13"/>
                    <a:pt x="1253" y="14"/>
                    <a:pt x="1259" y="14"/>
                  </a:cubicBezTo>
                  <a:cubicBezTo>
                    <a:pt x="1268" y="14"/>
                    <a:pt x="1268" y="11"/>
                    <a:pt x="1277" y="11"/>
                  </a:cubicBezTo>
                  <a:cubicBezTo>
                    <a:pt x="1286" y="11"/>
                    <a:pt x="1286" y="14"/>
                    <a:pt x="1295" y="14"/>
                  </a:cubicBezTo>
                  <a:cubicBezTo>
                    <a:pt x="1304" y="14"/>
                    <a:pt x="1304" y="11"/>
                    <a:pt x="1313" y="11"/>
                  </a:cubicBezTo>
                  <a:cubicBezTo>
                    <a:pt x="1317" y="11"/>
                    <a:pt x="1320" y="12"/>
                    <a:pt x="1322" y="13"/>
                  </a:cubicBezTo>
                  <a:cubicBezTo>
                    <a:pt x="1323" y="13"/>
                    <a:pt x="1323" y="13"/>
                    <a:pt x="1323" y="13"/>
                  </a:cubicBezTo>
                  <a:cubicBezTo>
                    <a:pt x="1326" y="14"/>
                    <a:pt x="1328" y="14"/>
                    <a:pt x="1332" y="14"/>
                  </a:cubicBezTo>
                  <a:cubicBezTo>
                    <a:pt x="1341" y="14"/>
                    <a:pt x="1341" y="11"/>
                    <a:pt x="1350" y="11"/>
                  </a:cubicBezTo>
                  <a:cubicBezTo>
                    <a:pt x="1359" y="11"/>
                    <a:pt x="1359" y="14"/>
                    <a:pt x="1368" y="14"/>
                  </a:cubicBezTo>
                  <a:cubicBezTo>
                    <a:pt x="1377" y="14"/>
                    <a:pt x="1377" y="11"/>
                    <a:pt x="1386" y="11"/>
                  </a:cubicBezTo>
                  <a:cubicBezTo>
                    <a:pt x="1389" y="11"/>
                    <a:pt x="1391" y="11"/>
                    <a:pt x="1392" y="12"/>
                  </a:cubicBezTo>
                  <a:cubicBezTo>
                    <a:pt x="1393" y="11"/>
                    <a:pt x="1393" y="11"/>
                    <a:pt x="1394" y="11"/>
                  </a:cubicBezTo>
                  <a:cubicBezTo>
                    <a:pt x="1393" y="12"/>
                    <a:pt x="1393" y="12"/>
                    <a:pt x="1393" y="12"/>
                  </a:cubicBezTo>
                  <a:cubicBezTo>
                    <a:pt x="1397" y="13"/>
                    <a:pt x="1399" y="14"/>
                    <a:pt x="1404" y="14"/>
                  </a:cubicBezTo>
                  <a:cubicBezTo>
                    <a:pt x="1413" y="14"/>
                    <a:pt x="1413" y="11"/>
                    <a:pt x="1422" y="11"/>
                  </a:cubicBezTo>
                  <a:cubicBezTo>
                    <a:pt x="1431" y="11"/>
                    <a:pt x="1431" y="14"/>
                    <a:pt x="1440" y="14"/>
                  </a:cubicBezTo>
                  <a:cubicBezTo>
                    <a:pt x="1449" y="14"/>
                    <a:pt x="1449" y="11"/>
                    <a:pt x="1458" y="11"/>
                  </a:cubicBezTo>
                  <a:cubicBezTo>
                    <a:pt x="1463" y="11"/>
                    <a:pt x="1465" y="12"/>
                    <a:pt x="1468" y="13"/>
                  </a:cubicBezTo>
                  <a:cubicBezTo>
                    <a:pt x="1468" y="13"/>
                    <a:pt x="1469" y="13"/>
                    <a:pt x="1469" y="13"/>
                  </a:cubicBezTo>
                  <a:cubicBezTo>
                    <a:pt x="1471" y="14"/>
                    <a:pt x="1474" y="14"/>
                    <a:pt x="1478" y="14"/>
                  </a:cubicBezTo>
                  <a:cubicBezTo>
                    <a:pt x="1487" y="14"/>
                    <a:pt x="1487" y="11"/>
                    <a:pt x="1496" y="11"/>
                  </a:cubicBezTo>
                  <a:cubicBezTo>
                    <a:pt x="1505" y="11"/>
                    <a:pt x="1505" y="14"/>
                    <a:pt x="1514" y="14"/>
                  </a:cubicBezTo>
                  <a:cubicBezTo>
                    <a:pt x="1523" y="14"/>
                    <a:pt x="1523" y="11"/>
                    <a:pt x="1532" y="11"/>
                  </a:cubicBezTo>
                  <a:cubicBezTo>
                    <a:pt x="1535" y="11"/>
                    <a:pt x="1537" y="11"/>
                    <a:pt x="1538" y="12"/>
                  </a:cubicBezTo>
                  <a:cubicBezTo>
                    <a:pt x="1539" y="11"/>
                    <a:pt x="1539" y="11"/>
                    <a:pt x="1540" y="11"/>
                  </a:cubicBezTo>
                  <a:cubicBezTo>
                    <a:pt x="1539" y="12"/>
                    <a:pt x="1539" y="12"/>
                    <a:pt x="1539" y="12"/>
                  </a:cubicBezTo>
                  <a:cubicBezTo>
                    <a:pt x="1542" y="13"/>
                    <a:pt x="1544" y="14"/>
                    <a:pt x="1550" y="14"/>
                  </a:cubicBezTo>
                  <a:cubicBezTo>
                    <a:pt x="1559" y="14"/>
                    <a:pt x="1559" y="11"/>
                    <a:pt x="1568" y="11"/>
                  </a:cubicBezTo>
                  <a:cubicBezTo>
                    <a:pt x="1577" y="11"/>
                    <a:pt x="1577" y="14"/>
                    <a:pt x="1586" y="14"/>
                  </a:cubicBezTo>
                  <a:cubicBezTo>
                    <a:pt x="1595" y="14"/>
                    <a:pt x="1595" y="11"/>
                    <a:pt x="1604" y="11"/>
                  </a:cubicBezTo>
                  <a:cubicBezTo>
                    <a:pt x="1609" y="11"/>
                    <a:pt x="1611" y="12"/>
                    <a:pt x="1614" y="13"/>
                  </a:cubicBezTo>
                  <a:cubicBezTo>
                    <a:pt x="1614" y="13"/>
                    <a:pt x="1615" y="13"/>
                    <a:pt x="1615" y="13"/>
                  </a:cubicBezTo>
                  <a:cubicBezTo>
                    <a:pt x="1617" y="14"/>
                    <a:pt x="1620" y="14"/>
                    <a:pt x="1624" y="14"/>
                  </a:cubicBezTo>
                  <a:cubicBezTo>
                    <a:pt x="1633" y="14"/>
                    <a:pt x="1633" y="11"/>
                    <a:pt x="1642" y="11"/>
                  </a:cubicBezTo>
                  <a:cubicBezTo>
                    <a:pt x="1651" y="11"/>
                    <a:pt x="1651" y="14"/>
                    <a:pt x="1660" y="14"/>
                  </a:cubicBezTo>
                  <a:cubicBezTo>
                    <a:pt x="1669" y="14"/>
                    <a:pt x="1669" y="11"/>
                    <a:pt x="1678" y="11"/>
                  </a:cubicBezTo>
                  <a:cubicBezTo>
                    <a:pt x="1681" y="11"/>
                    <a:pt x="1682" y="11"/>
                    <a:pt x="1684" y="12"/>
                  </a:cubicBezTo>
                  <a:cubicBezTo>
                    <a:pt x="1685" y="11"/>
                    <a:pt x="1685" y="11"/>
                    <a:pt x="1686" y="11"/>
                  </a:cubicBezTo>
                  <a:cubicBezTo>
                    <a:pt x="1685" y="12"/>
                    <a:pt x="1685" y="12"/>
                    <a:pt x="1685" y="12"/>
                  </a:cubicBezTo>
                  <a:cubicBezTo>
                    <a:pt x="1688" y="13"/>
                    <a:pt x="1690" y="14"/>
                    <a:pt x="1696" y="14"/>
                  </a:cubicBezTo>
                  <a:cubicBezTo>
                    <a:pt x="1705" y="14"/>
                    <a:pt x="1705" y="11"/>
                    <a:pt x="1714" y="11"/>
                  </a:cubicBezTo>
                  <a:cubicBezTo>
                    <a:pt x="1723" y="11"/>
                    <a:pt x="1723" y="14"/>
                    <a:pt x="1732" y="14"/>
                  </a:cubicBezTo>
                  <a:cubicBezTo>
                    <a:pt x="1741" y="14"/>
                    <a:pt x="1741" y="11"/>
                    <a:pt x="1750" y="11"/>
                  </a:cubicBezTo>
                  <a:cubicBezTo>
                    <a:pt x="1754" y="11"/>
                    <a:pt x="1757" y="12"/>
                    <a:pt x="1760" y="13"/>
                  </a:cubicBezTo>
                  <a:cubicBezTo>
                    <a:pt x="1760" y="13"/>
                    <a:pt x="1760" y="13"/>
                    <a:pt x="1761" y="13"/>
                  </a:cubicBezTo>
                  <a:cubicBezTo>
                    <a:pt x="1763" y="14"/>
                    <a:pt x="1766" y="14"/>
                    <a:pt x="1770" y="14"/>
                  </a:cubicBezTo>
                  <a:cubicBezTo>
                    <a:pt x="1779" y="14"/>
                    <a:pt x="1779" y="11"/>
                    <a:pt x="1788" y="11"/>
                  </a:cubicBezTo>
                  <a:cubicBezTo>
                    <a:pt x="1797" y="11"/>
                    <a:pt x="1797" y="14"/>
                    <a:pt x="1806" y="14"/>
                  </a:cubicBezTo>
                  <a:cubicBezTo>
                    <a:pt x="1815" y="14"/>
                    <a:pt x="1815" y="11"/>
                    <a:pt x="1824" y="11"/>
                  </a:cubicBezTo>
                  <a:cubicBezTo>
                    <a:pt x="1826" y="11"/>
                    <a:pt x="1828" y="11"/>
                    <a:pt x="1830" y="12"/>
                  </a:cubicBezTo>
                  <a:cubicBezTo>
                    <a:pt x="1830" y="11"/>
                    <a:pt x="1831" y="11"/>
                    <a:pt x="1832" y="11"/>
                  </a:cubicBezTo>
                  <a:cubicBezTo>
                    <a:pt x="1831" y="12"/>
                    <a:pt x="1831" y="12"/>
                    <a:pt x="1831" y="12"/>
                  </a:cubicBezTo>
                  <a:cubicBezTo>
                    <a:pt x="1834" y="13"/>
                    <a:pt x="1836" y="14"/>
                    <a:pt x="1842" y="14"/>
                  </a:cubicBezTo>
                  <a:cubicBezTo>
                    <a:pt x="1851" y="14"/>
                    <a:pt x="1851" y="11"/>
                    <a:pt x="1860" y="11"/>
                  </a:cubicBezTo>
                  <a:cubicBezTo>
                    <a:pt x="1869" y="11"/>
                    <a:pt x="1869" y="14"/>
                    <a:pt x="1878" y="14"/>
                  </a:cubicBezTo>
                  <a:cubicBezTo>
                    <a:pt x="1887" y="14"/>
                    <a:pt x="1887" y="11"/>
                    <a:pt x="1896" y="11"/>
                  </a:cubicBezTo>
                  <a:cubicBezTo>
                    <a:pt x="1900" y="11"/>
                    <a:pt x="1903" y="12"/>
                    <a:pt x="1906" y="13"/>
                  </a:cubicBezTo>
                  <a:cubicBezTo>
                    <a:pt x="1906" y="13"/>
                    <a:pt x="1906" y="13"/>
                    <a:pt x="1906" y="13"/>
                  </a:cubicBezTo>
                  <a:cubicBezTo>
                    <a:pt x="1909" y="14"/>
                    <a:pt x="1912" y="14"/>
                    <a:pt x="1916" y="14"/>
                  </a:cubicBezTo>
                  <a:cubicBezTo>
                    <a:pt x="1925" y="14"/>
                    <a:pt x="1925" y="11"/>
                    <a:pt x="1934" y="11"/>
                  </a:cubicBezTo>
                  <a:cubicBezTo>
                    <a:pt x="1943" y="11"/>
                    <a:pt x="1943" y="14"/>
                    <a:pt x="1952" y="14"/>
                  </a:cubicBezTo>
                  <a:cubicBezTo>
                    <a:pt x="1961" y="14"/>
                    <a:pt x="1961" y="11"/>
                    <a:pt x="1970" y="11"/>
                  </a:cubicBezTo>
                  <a:cubicBezTo>
                    <a:pt x="1972" y="11"/>
                    <a:pt x="1974" y="11"/>
                    <a:pt x="1976" y="12"/>
                  </a:cubicBezTo>
                  <a:cubicBezTo>
                    <a:pt x="1976" y="11"/>
                    <a:pt x="1977" y="11"/>
                    <a:pt x="1978" y="11"/>
                  </a:cubicBezTo>
                  <a:cubicBezTo>
                    <a:pt x="1977" y="12"/>
                    <a:pt x="1977" y="12"/>
                    <a:pt x="1977" y="12"/>
                  </a:cubicBezTo>
                  <a:cubicBezTo>
                    <a:pt x="1980" y="13"/>
                    <a:pt x="1982" y="14"/>
                    <a:pt x="1988" y="14"/>
                  </a:cubicBezTo>
                  <a:cubicBezTo>
                    <a:pt x="1997" y="14"/>
                    <a:pt x="1997" y="11"/>
                    <a:pt x="2006" y="11"/>
                  </a:cubicBezTo>
                  <a:cubicBezTo>
                    <a:pt x="2015" y="11"/>
                    <a:pt x="2015" y="14"/>
                    <a:pt x="2024" y="14"/>
                  </a:cubicBezTo>
                  <a:cubicBezTo>
                    <a:pt x="2033" y="14"/>
                    <a:pt x="2033" y="11"/>
                    <a:pt x="2042" y="11"/>
                  </a:cubicBezTo>
                  <a:cubicBezTo>
                    <a:pt x="2046" y="11"/>
                    <a:pt x="2049" y="12"/>
                    <a:pt x="2051" y="13"/>
                  </a:cubicBezTo>
                  <a:cubicBezTo>
                    <a:pt x="2052" y="13"/>
                    <a:pt x="2052" y="13"/>
                    <a:pt x="2052" y="13"/>
                  </a:cubicBezTo>
                  <a:cubicBezTo>
                    <a:pt x="2055" y="14"/>
                    <a:pt x="2057" y="14"/>
                    <a:pt x="2062" y="14"/>
                  </a:cubicBezTo>
                  <a:cubicBezTo>
                    <a:pt x="2071" y="14"/>
                    <a:pt x="2071" y="11"/>
                    <a:pt x="2080" y="11"/>
                  </a:cubicBezTo>
                  <a:cubicBezTo>
                    <a:pt x="2089" y="11"/>
                    <a:pt x="2089" y="14"/>
                    <a:pt x="2098" y="14"/>
                  </a:cubicBezTo>
                  <a:cubicBezTo>
                    <a:pt x="2107" y="14"/>
                    <a:pt x="2107" y="11"/>
                    <a:pt x="2116" y="11"/>
                  </a:cubicBezTo>
                  <a:cubicBezTo>
                    <a:pt x="2118" y="11"/>
                    <a:pt x="2120" y="11"/>
                    <a:pt x="2122" y="12"/>
                  </a:cubicBezTo>
                  <a:cubicBezTo>
                    <a:pt x="2122" y="11"/>
                    <a:pt x="2123" y="11"/>
                    <a:pt x="2124" y="11"/>
                  </a:cubicBezTo>
                  <a:cubicBezTo>
                    <a:pt x="2123" y="12"/>
                    <a:pt x="2123" y="12"/>
                    <a:pt x="2123" y="12"/>
                  </a:cubicBezTo>
                  <a:cubicBezTo>
                    <a:pt x="2126" y="13"/>
                    <a:pt x="2128" y="14"/>
                    <a:pt x="2134" y="14"/>
                  </a:cubicBezTo>
                  <a:cubicBezTo>
                    <a:pt x="2143" y="14"/>
                    <a:pt x="2143" y="11"/>
                    <a:pt x="2152" y="11"/>
                  </a:cubicBezTo>
                  <a:cubicBezTo>
                    <a:pt x="2161" y="11"/>
                    <a:pt x="2161" y="14"/>
                    <a:pt x="2170" y="14"/>
                  </a:cubicBezTo>
                  <a:cubicBezTo>
                    <a:pt x="2179" y="14"/>
                    <a:pt x="2179" y="11"/>
                    <a:pt x="2188" y="11"/>
                  </a:cubicBezTo>
                  <a:cubicBezTo>
                    <a:pt x="2192" y="11"/>
                    <a:pt x="2195" y="12"/>
                    <a:pt x="2197" y="13"/>
                  </a:cubicBezTo>
                  <a:cubicBezTo>
                    <a:pt x="2198" y="13"/>
                    <a:pt x="2198" y="13"/>
                    <a:pt x="2198" y="13"/>
                  </a:cubicBezTo>
                  <a:cubicBezTo>
                    <a:pt x="2201" y="14"/>
                    <a:pt x="2203" y="14"/>
                    <a:pt x="2207" y="14"/>
                  </a:cubicBezTo>
                  <a:cubicBezTo>
                    <a:pt x="2216" y="14"/>
                    <a:pt x="2216" y="11"/>
                    <a:pt x="2225" y="11"/>
                  </a:cubicBezTo>
                  <a:cubicBezTo>
                    <a:pt x="2234" y="11"/>
                    <a:pt x="2234" y="14"/>
                    <a:pt x="2243" y="14"/>
                  </a:cubicBezTo>
                  <a:cubicBezTo>
                    <a:pt x="2252" y="14"/>
                    <a:pt x="2252" y="11"/>
                    <a:pt x="2261" y="11"/>
                  </a:cubicBezTo>
                  <a:cubicBezTo>
                    <a:pt x="2264" y="11"/>
                    <a:pt x="2266" y="11"/>
                    <a:pt x="2267" y="12"/>
                  </a:cubicBezTo>
                  <a:cubicBezTo>
                    <a:pt x="2268" y="11"/>
                    <a:pt x="2268" y="11"/>
                    <a:pt x="2269" y="11"/>
                  </a:cubicBezTo>
                  <a:cubicBezTo>
                    <a:pt x="2269" y="12"/>
                    <a:pt x="2269" y="12"/>
                    <a:pt x="2269" y="12"/>
                  </a:cubicBezTo>
                  <a:cubicBezTo>
                    <a:pt x="2272" y="13"/>
                    <a:pt x="2274" y="14"/>
                    <a:pt x="2279" y="14"/>
                  </a:cubicBezTo>
                  <a:cubicBezTo>
                    <a:pt x="2288" y="14"/>
                    <a:pt x="2288" y="11"/>
                    <a:pt x="2297" y="11"/>
                  </a:cubicBezTo>
                  <a:cubicBezTo>
                    <a:pt x="2306" y="11"/>
                    <a:pt x="2306" y="14"/>
                    <a:pt x="2315" y="14"/>
                  </a:cubicBezTo>
                  <a:cubicBezTo>
                    <a:pt x="2324" y="14"/>
                    <a:pt x="2324" y="11"/>
                    <a:pt x="2333" y="11"/>
                  </a:cubicBezTo>
                  <a:cubicBezTo>
                    <a:pt x="2338" y="11"/>
                    <a:pt x="2340" y="12"/>
                    <a:pt x="2343" y="13"/>
                  </a:cubicBezTo>
                  <a:cubicBezTo>
                    <a:pt x="2343" y="13"/>
                    <a:pt x="2344" y="13"/>
                    <a:pt x="2344" y="13"/>
                  </a:cubicBezTo>
                  <a:cubicBezTo>
                    <a:pt x="2346" y="14"/>
                    <a:pt x="2349" y="14"/>
                    <a:pt x="2353" y="14"/>
                  </a:cubicBezTo>
                  <a:cubicBezTo>
                    <a:pt x="2362" y="14"/>
                    <a:pt x="2362" y="11"/>
                    <a:pt x="2371" y="11"/>
                  </a:cubicBezTo>
                  <a:cubicBezTo>
                    <a:pt x="2380" y="11"/>
                    <a:pt x="2380" y="14"/>
                    <a:pt x="2389" y="14"/>
                  </a:cubicBezTo>
                  <a:cubicBezTo>
                    <a:pt x="2398" y="14"/>
                    <a:pt x="2398" y="11"/>
                    <a:pt x="2407" y="11"/>
                  </a:cubicBezTo>
                  <a:cubicBezTo>
                    <a:pt x="2410" y="11"/>
                    <a:pt x="2412" y="11"/>
                    <a:pt x="2413" y="12"/>
                  </a:cubicBezTo>
                  <a:cubicBezTo>
                    <a:pt x="2414" y="11"/>
                    <a:pt x="2414" y="11"/>
                    <a:pt x="2415" y="11"/>
                  </a:cubicBezTo>
                  <a:cubicBezTo>
                    <a:pt x="2414" y="12"/>
                    <a:pt x="2414" y="12"/>
                    <a:pt x="2414" y="12"/>
                  </a:cubicBezTo>
                  <a:cubicBezTo>
                    <a:pt x="2417" y="13"/>
                    <a:pt x="2420" y="14"/>
                    <a:pt x="2425" y="14"/>
                  </a:cubicBezTo>
                  <a:cubicBezTo>
                    <a:pt x="2434" y="14"/>
                    <a:pt x="2434" y="11"/>
                    <a:pt x="2443" y="11"/>
                  </a:cubicBezTo>
                  <a:cubicBezTo>
                    <a:pt x="2452" y="11"/>
                    <a:pt x="2452" y="14"/>
                    <a:pt x="2461" y="14"/>
                  </a:cubicBezTo>
                  <a:cubicBezTo>
                    <a:pt x="2470" y="14"/>
                    <a:pt x="2470" y="11"/>
                    <a:pt x="2479" y="11"/>
                  </a:cubicBezTo>
                  <a:cubicBezTo>
                    <a:pt x="2484" y="11"/>
                    <a:pt x="2486" y="12"/>
                    <a:pt x="2489" y="13"/>
                  </a:cubicBezTo>
                  <a:cubicBezTo>
                    <a:pt x="2489" y="13"/>
                    <a:pt x="2490" y="13"/>
                    <a:pt x="2490" y="13"/>
                  </a:cubicBezTo>
                  <a:cubicBezTo>
                    <a:pt x="2492" y="14"/>
                    <a:pt x="2495" y="14"/>
                    <a:pt x="2499" y="14"/>
                  </a:cubicBezTo>
                  <a:cubicBezTo>
                    <a:pt x="2508" y="14"/>
                    <a:pt x="2508" y="11"/>
                    <a:pt x="2517" y="11"/>
                  </a:cubicBezTo>
                  <a:cubicBezTo>
                    <a:pt x="2526" y="11"/>
                    <a:pt x="2526" y="14"/>
                    <a:pt x="2535" y="14"/>
                  </a:cubicBezTo>
                  <a:cubicBezTo>
                    <a:pt x="2544" y="14"/>
                    <a:pt x="2544" y="11"/>
                    <a:pt x="2553" y="11"/>
                  </a:cubicBezTo>
                  <a:cubicBezTo>
                    <a:pt x="2556" y="11"/>
                    <a:pt x="2558" y="11"/>
                    <a:pt x="2559" y="12"/>
                  </a:cubicBezTo>
                  <a:cubicBezTo>
                    <a:pt x="2560" y="11"/>
                    <a:pt x="2560" y="11"/>
                    <a:pt x="2561" y="11"/>
                  </a:cubicBezTo>
                  <a:cubicBezTo>
                    <a:pt x="2560" y="12"/>
                    <a:pt x="2560" y="12"/>
                    <a:pt x="2560" y="12"/>
                  </a:cubicBezTo>
                  <a:cubicBezTo>
                    <a:pt x="2563" y="13"/>
                    <a:pt x="2565" y="14"/>
                    <a:pt x="2571" y="14"/>
                  </a:cubicBezTo>
                  <a:cubicBezTo>
                    <a:pt x="2580" y="14"/>
                    <a:pt x="2580" y="11"/>
                    <a:pt x="2589" y="11"/>
                  </a:cubicBezTo>
                  <a:cubicBezTo>
                    <a:pt x="2598" y="11"/>
                    <a:pt x="2598" y="14"/>
                    <a:pt x="2607" y="14"/>
                  </a:cubicBezTo>
                  <a:cubicBezTo>
                    <a:pt x="2616" y="14"/>
                    <a:pt x="2616" y="11"/>
                    <a:pt x="2625" y="11"/>
                  </a:cubicBezTo>
                  <a:cubicBezTo>
                    <a:pt x="2629" y="11"/>
                    <a:pt x="2632" y="12"/>
                    <a:pt x="2635" y="13"/>
                  </a:cubicBezTo>
                  <a:cubicBezTo>
                    <a:pt x="2635" y="13"/>
                    <a:pt x="2635" y="13"/>
                    <a:pt x="2636" y="13"/>
                  </a:cubicBezTo>
                  <a:cubicBezTo>
                    <a:pt x="2638" y="14"/>
                    <a:pt x="2641" y="14"/>
                    <a:pt x="2645" y="14"/>
                  </a:cubicBezTo>
                  <a:cubicBezTo>
                    <a:pt x="2654" y="14"/>
                    <a:pt x="2654" y="11"/>
                    <a:pt x="2663" y="11"/>
                  </a:cubicBezTo>
                  <a:cubicBezTo>
                    <a:pt x="2672" y="11"/>
                    <a:pt x="2672" y="14"/>
                    <a:pt x="2681" y="14"/>
                  </a:cubicBezTo>
                  <a:cubicBezTo>
                    <a:pt x="2690" y="14"/>
                    <a:pt x="2690" y="11"/>
                    <a:pt x="2699" y="11"/>
                  </a:cubicBezTo>
                  <a:cubicBezTo>
                    <a:pt x="2701" y="11"/>
                    <a:pt x="2703" y="11"/>
                    <a:pt x="2705" y="12"/>
                  </a:cubicBezTo>
                  <a:cubicBezTo>
                    <a:pt x="2705" y="11"/>
                    <a:pt x="2706" y="11"/>
                    <a:pt x="2707" y="11"/>
                  </a:cubicBezTo>
                  <a:cubicBezTo>
                    <a:pt x="2706" y="12"/>
                    <a:pt x="2706" y="12"/>
                    <a:pt x="2706" y="12"/>
                  </a:cubicBezTo>
                  <a:cubicBezTo>
                    <a:pt x="2709" y="13"/>
                    <a:pt x="2711" y="14"/>
                    <a:pt x="2717" y="14"/>
                  </a:cubicBezTo>
                  <a:cubicBezTo>
                    <a:pt x="2726" y="14"/>
                    <a:pt x="2726" y="11"/>
                    <a:pt x="2735" y="11"/>
                  </a:cubicBezTo>
                  <a:cubicBezTo>
                    <a:pt x="2744" y="11"/>
                    <a:pt x="2744" y="14"/>
                    <a:pt x="2753" y="14"/>
                  </a:cubicBezTo>
                  <a:cubicBezTo>
                    <a:pt x="2762" y="14"/>
                    <a:pt x="2762" y="11"/>
                    <a:pt x="2771" y="11"/>
                  </a:cubicBezTo>
                  <a:cubicBezTo>
                    <a:pt x="2775" y="11"/>
                    <a:pt x="2778" y="12"/>
                    <a:pt x="2781" y="13"/>
                  </a:cubicBezTo>
                  <a:cubicBezTo>
                    <a:pt x="2781" y="13"/>
                    <a:pt x="2781" y="13"/>
                    <a:pt x="2781" y="13"/>
                  </a:cubicBezTo>
                  <a:cubicBezTo>
                    <a:pt x="2784" y="14"/>
                    <a:pt x="2787" y="14"/>
                    <a:pt x="2791" y="14"/>
                  </a:cubicBezTo>
                  <a:cubicBezTo>
                    <a:pt x="2800" y="14"/>
                    <a:pt x="2800" y="11"/>
                    <a:pt x="2809" y="11"/>
                  </a:cubicBezTo>
                  <a:cubicBezTo>
                    <a:pt x="2818" y="11"/>
                    <a:pt x="2818" y="14"/>
                    <a:pt x="2827" y="14"/>
                  </a:cubicBezTo>
                  <a:cubicBezTo>
                    <a:pt x="2836" y="14"/>
                    <a:pt x="2836" y="11"/>
                    <a:pt x="2845" y="11"/>
                  </a:cubicBezTo>
                  <a:cubicBezTo>
                    <a:pt x="2847" y="11"/>
                    <a:pt x="2849" y="11"/>
                    <a:pt x="2851" y="12"/>
                  </a:cubicBezTo>
                  <a:cubicBezTo>
                    <a:pt x="2851" y="11"/>
                    <a:pt x="2852" y="11"/>
                    <a:pt x="2853" y="11"/>
                  </a:cubicBezTo>
                  <a:cubicBezTo>
                    <a:pt x="2852" y="12"/>
                    <a:pt x="2852" y="12"/>
                    <a:pt x="2852" y="12"/>
                  </a:cubicBezTo>
                  <a:cubicBezTo>
                    <a:pt x="2855" y="13"/>
                    <a:pt x="2857" y="14"/>
                    <a:pt x="2863" y="14"/>
                  </a:cubicBezTo>
                  <a:cubicBezTo>
                    <a:pt x="2872" y="14"/>
                    <a:pt x="2872" y="11"/>
                    <a:pt x="2881" y="11"/>
                  </a:cubicBezTo>
                  <a:cubicBezTo>
                    <a:pt x="2890" y="11"/>
                    <a:pt x="2890" y="14"/>
                    <a:pt x="2899" y="14"/>
                  </a:cubicBezTo>
                  <a:cubicBezTo>
                    <a:pt x="2908" y="14"/>
                    <a:pt x="2908" y="11"/>
                    <a:pt x="2917" y="11"/>
                  </a:cubicBezTo>
                  <a:cubicBezTo>
                    <a:pt x="2921" y="11"/>
                    <a:pt x="2924" y="12"/>
                    <a:pt x="2926" y="13"/>
                  </a:cubicBezTo>
                  <a:cubicBezTo>
                    <a:pt x="2927" y="13"/>
                    <a:pt x="2927" y="13"/>
                    <a:pt x="2927" y="13"/>
                  </a:cubicBezTo>
                  <a:cubicBezTo>
                    <a:pt x="2930" y="14"/>
                    <a:pt x="2932" y="14"/>
                    <a:pt x="2937" y="14"/>
                  </a:cubicBezTo>
                  <a:cubicBezTo>
                    <a:pt x="2946" y="14"/>
                    <a:pt x="2946" y="11"/>
                    <a:pt x="2955" y="11"/>
                  </a:cubicBezTo>
                  <a:cubicBezTo>
                    <a:pt x="2964" y="11"/>
                    <a:pt x="2964" y="14"/>
                    <a:pt x="2973" y="14"/>
                  </a:cubicBezTo>
                  <a:cubicBezTo>
                    <a:pt x="2982" y="14"/>
                    <a:pt x="2982" y="11"/>
                    <a:pt x="2991" y="11"/>
                  </a:cubicBezTo>
                  <a:cubicBezTo>
                    <a:pt x="2993" y="11"/>
                    <a:pt x="2995" y="11"/>
                    <a:pt x="2997" y="12"/>
                  </a:cubicBezTo>
                  <a:cubicBezTo>
                    <a:pt x="2997" y="11"/>
                    <a:pt x="2998" y="11"/>
                    <a:pt x="2999" y="11"/>
                  </a:cubicBezTo>
                  <a:cubicBezTo>
                    <a:pt x="2998" y="12"/>
                    <a:pt x="2998" y="12"/>
                    <a:pt x="2998" y="12"/>
                  </a:cubicBezTo>
                  <a:cubicBezTo>
                    <a:pt x="3001" y="13"/>
                    <a:pt x="3003" y="14"/>
                    <a:pt x="3009" y="14"/>
                  </a:cubicBezTo>
                  <a:cubicBezTo>
                    <a:pt x="3018" y="14"/>
                    <a:pt x="3018" y="11"/>
                    <a:pt x="3027" y="11"/>
                  </a:cubicBezTo>
                  <a:cubicBezTo>
                    <a:pt x="3036" y="11"/>
                    <a:pt x="3036" y="14"/>
                    <a:pt x="3045" y="14"/>
                  </a:cubicBezTo>
                  <a:cubicBezTo>
                    <a:pt x="3054" y="14"/>
                    <a:pt x="3054" y="11"/>
                    <a:pt x="3063" y="11"/>
                  </a:cubicBezTo>
                  <a:cubicBezTo>
                    <a:pt x="3067" y="11"/>
                    <a:pt x="3070" y="12"/>
                    <a:pt x="3072" y="13"/>
                  </a:cubicBezTo>
                  <a:cubicBezTo>
                    <a:pt x="3073" y="13"/>
                    <a:pt x="3073" y="13"/>
                    <a:pt x="3073" y="13"/>
                  </a:cubicBezTo>
                  <a:cubicBezTo>
                    <a:pt x="3076" y="14"/>
                    <a:pt x="3078" y="14"/>
                    <a:pt x="3082" y="14"/>
                  </a:cubicBezTo>
                  <a:cubicBezTo>
                    <a:pt x="3091" y="14"/>
                    <a:pt x="3091" y="11"/>
                    <a:pt x="3100" y="11"/>
                  </a:cubicBezTo>
                  <a:cubicBezTo>
                    <a:pt x="3109" y="11"/>
                    <a:pt x="3109" y="14"/>
                    <a:pt x="3118" y="14"/>
                  </a:cubicBezTo>
                  <a:cubicBezTo>
                    <a:pt x="3127" y="14"/>
                    <a:pt x="3127" y="11"/>
                    <a:pt x="3136" y="11"/>
                  </a:cubicBezTo>
                  <a:cubicBezTo>
                    <a:pt x="3139" y="11"/>
                    <a:pt x="3141" y="11"/>
                    <a:pt x="3142" y="12"/>
                  </a:cubicBezTo>
                  <a:cubicBezTo>
                    <a:pt x="3143" y="11"/>
                    <a:pt x="3143" y="11"/>
                    <a:pt x="3144" y="11"/>
                  </a:cubicBezTo>
                  <a:cubicBezTo>
                    <a:pt x="3144" y="12"/>
                    <a:pt x="3144" y="12"/>
                    <a:pt x="3144" y="12"/>
                  </a:cubicBezTo>
                  <a:cubicBezTo>
                    <a:pt x="3147" y="13"/>
                    <a:pt x="3149" y="14"/>
                    <a:pt x="3154" y="14"/>
                  </a:cubicBezTo>
                  <a:cubicBezTo>
                    <a:pt x="3163" y="14"/>
                    <a:pt x="3163" y="11"/>
                    <a:pt x="3172" y="11"/>
                  </a:cubicBezTo>
                  <a:cubicBezTo>
                    <a:pt x="3181" y="11"/>
                    <a:pt x="3181" y="14"/>
                    <a:pt x="3190" y="14"/>
                  </a:cubicBezTo>
                  <a:cubicBezTo>
                    <a:pt x="3199" y="14"/>
                    <a:pt x="3199" y="11"/>
                    <a:pt x="3208" y="11"/>
                  </a:cubicBezTo>
                  <a:cubicBezTo>
                    <a:pt x="3208" y="0"/>
                    <a:pt x="3208" y="0"/>
                    <a:pt x="3208" y="0"/>
                  </a:cubicBezTo>
                  <a:cubicBezTo>
                    <a:pt x="3199" y="0"/>
                    <a:pt x="3199" y="3"/>
                    <a:pt x="3190" y="3"/>
                  </a:cubicBezTo>
                  <a:cubicBezTo>
                    <a:pt x="3181" y="3"/>
                    <a:pt x="3181" y="0"/>
                    <a:pt x="3172" y="0"/>
                  </a:cubicBezTo>
                  <a:close/>
                  <a:moveTo>
                    <a:pt x="2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2" y="12"/>
                  </a:ln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8" y="6"/>
                    <a:pt x="28" y="5"/>
                  </a:cubicBezTo>
                  <a:cubicBezTo>
                    <a:pt x="29" y="5"/>
                    <a:pt x="29" y="6"/>
                    <a:pt x="28" y="7"/>
                  </a:cubicBezTo>
                  <a:close/>
                  <a:moveTo>
                    <a:pt x="34" y="10"/>
                  </a:moveTo>
                  <a:cubicBezTo>
                    <a:pt x="35" y="9"/>
                    <a:pt x="35" y="7"/>
                    <a:pt x="38" y="7"/>
                  </a:cubicBezTo>
                  <a:cubicBezTo>
                    <a:pt x="37" y="9"/>
                    <a:pt x="36" y="10"/>
                    <a:pt x="34" y="10"/>
                  </a:cubicBezTo>
                  <a:close/>
                  <a:moveTo>
                    <a:pt x="37" y="3"/>
                  </a:moveTo>
                  <a:cubicBezTo>
                    <a:pt x="37" y="3"/>
                    <a:pt x="38" y="2"/>
                    <a:pt x="39" y="2"/>
                  </a:cubicBezTo>
                  <a:cubicBezTo>
                    <a:pt x="39" y="3"/>
                    <a:pt x="38" y="3"/>
                    <a:pt x="37" y="3"/>
                  </a:cubicBezTo>
                  <a:close/>
                  <a:moveTo>
                    <a:pt x="42" y="3"/>
                  </a:moveTo>
                  <a:cubicBezTo>
                    <a:pt x="42" y="1"/>
                    <a:pt x="42" y="1"/>
                    <a:pt x="44" y="1"/>
                  </a:cubicBezTo>
                  <a:cubicBezTo>
                    <a:pt x="44" y="2"/>
                    <a:pt x="43" y="3"/>
                    <a:pt x="42" y="3"/>
                  </a:cubicBezTo>
                  <a:close/>
                  <a:moveTo>
                    <a:pt x="48" y="6"/>
                  </a:moveTo>
                  <a:cubicBezTo>
                    <a:pt x="48" y="5"/>
                    <a:pt x="50" y="5"/>
                    <a:pt x="51" y="4"/>
                  </a:cubicBezTo>
                  <a:cubicBezTo>
                    <a:pt x="53" y="5"/>
                    <a:pt x="50" y="7"/>
                    <a:pt x="48" y="6"/>
                  </a:cubicBezTo>
                  <a:close/>
                  <a:moveTo>
                    <a:pt x="53" y="5"/>
                  </a:moveTo>
                  <a:cubicBezTo>
                    <a:pt x="54" y="2"/>
                    <a:pt x="54" y="6"/>
                    <a:pt x="56" y="5"/>
                  </a:cubicBezTo>
                  <a:cubicBezTo>
                    <a:pt x="56" y="7"/>
                    <a:pt x="54" y="5"/>
                    <a:pt x="53" y="5"/>
                  </a:cubicBezTo>
                  <a:close/>
                  <a:moveTo>
                    <a:pt x="66" y="10"/>
                  </a:moveTo>
                  <a:cubicBezTo>
                    <a:pt x="67" y="8"/>
                    <a:pt x="67" y="12"/>
                    <a:pt x="66" y="10"/>
                  </a:cubicBezTo>
                  <a:close/>
                  <a:moveTo>
                    <a:pt x="90" y="7"/>
                  </a:moveTo>
                  <a:cubicBezTo>
                    <a:pt x="89" y="4"/>
                    <a:pt x="93" y="7"/>
                    <a:pt x="93" y="5"/>
                  </a:cubicBezTo>
                  <a:cubicBezTo>
                    <a:pt x="96" y="6"/>
                    <a:pt x="92" y="7"/>
                    <a:pt x="90" y="7"/>
                  </a:cubicBezTo>
                  <a:close/>
                  <a:moveTo>
                    <a:pt x="111" y="6"/>
                  </a:moveTo>
                  <a:cubicBezTo>
                    <a:pt x="115" y="6"/>
                    <a:pt x="109" y="8"/>
                    <a:pt x="111" y="6"/>
                  </a:cubicBezTo>
                  <a:close/>
                  <a:moveTo>
                    <a:pt x="168" y="12"/>
                  </a:moveTo>
                  <a:cubicBezTo>
                    <a:pt x="167" y="12"/>
                    <a:pt x="167" y="12"/>
                    <a:pt x="167" y="12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8" y="10"/>
                    <a:pt x="168" y="10"/>
                    <a:pt x="168" y="10"/>
                  </a:cubicBezTo>
                  <a:lnTo>
                    <a:pt x="168" y="12"/>
                  </a:lnTo>
                  <a:close/>
                  <a:moveTo>
                    <a:pt x="174" y="7"/>
                  </a:moveTo>
                  <a:cubicBezTo>
                    <a:pt x="173" y="7"/>
                    <a:pt x="173" y="7"/>
                    <a:pt x="173" y="7"/>
                  </a:cubicBezTo>
                  <a:cubicBezTo>
                    <a:pt x="173" y="6"/>
                    <a:pt x="173" y="6"/>
                    <a:pt x="173" y="5"/>
                  </a:cubicBezTo>
                  <a:cubicBezTo>
                    <a:pt x="175" y="5"/>
                    <a:pt x="175" y="6"/>
                    <a:pt x="174" y="7"/>
                  </a:cubicBezTo>
                  <a:close/>
                  <a:moveTo>
                    <a:pt x="180" y="10"/>
                  </a:moveTo>
                  <a:cubicBezTo>
                    <a:pt x="181" y="9"/>
                    <a:pt x="181" y="7"/>
                    <a:pt x="184" y="7"/>
                  </a:cubicBezTo>
                  <a:cubicBezTo>
                    <a:pt x="183" y="9"/>
                    <a:pt x="182" y="10"/>
                    <a:pt x="180" y="10"/>
                  </a:cubicBezTo>
                  <a:close/>
                  <a:moveTo>
                    <a:pt x="183" y="3"/>
                  </a:moveTo>
                  <a:cubicBezTo>
                    <a:pt x="183" y="3"/>
                    <a:pt x="184" y="2"/>
                    <a:pt x="185" y="2"/>
                  </a:cubicBezTo>
                  <a:cubicBezTo>
                    <a:pt x="185" y="3"/>
                    <a:pt x="184" y="3"/>
                    <a:pt x="183" y="3"/>
                  </a:cubicBezTo>
                  <a:close/>
                  <a:moveTo>
                    <a:pt x="188" y="3"/>
                  </a:moveTo>
                  <a:cubicBezTo>
                    <a:pt x="188" y="1"/>
                    <a:pt x="188" y="1"/>
                    <a:pt x="189" y="1"/>
                  </a:cubicBezTo>
                  <a:cubicBezTo>
                    <a:pt x="190" y="2"/>
                    <a:pt x="189" y="3"/>
                    <a:pt x="188" y="3"/>
                  </a:cubicBezTo>
                  <a:close/>
                  <a:moveTo>
                    <a:pt x="194" y="6"/>
                  </a:moveTo>
                  <a:cubicBezTo>
                    <a:pt x="194" y="5"/>
                    <a:pt x="196" y="5"/>
                    <a:pt x="197" y="4"/>
                  </a:cubicBezTo>
                  <a:cubicBezTo>
                    <a:pt x="199" y="5"/>
                    <a:pt x="196" y="7"/>
                    <a:pt x="194" y="6"/>
                  </a:cubicBezTo>
                  <a:close/>
                  <a:moveTo>
                    <a:pt x="198" y="5"/>
                  </a:moveTo>
                  <a:cubicBezTo>
                    <a:pt x="200" y="2"/>
                    <a:pt x="200" y="6"/>
                    <a:pt x="202" y="5"/>
                  </a:cubicBezTo>
                  <a:cubicBezTo>
                    <a:pt x="201" y="7"/>
                    <a:pt x="200" y="5"/>
                    <a:pt x="198" y="5"/>
                  </a:cubicBezTo>
                  <a:close/>
                  <a:moveTo>
                    <a:pt x="212" y="10"/>
                  </a:moveTo>
                  <a:cubicBezTo>
                    <a:pt x="213" y="8"/>
                    <a:pt x="212" y="12"/>
                    <a:pt x="212" y="10"/>
                  </a:cubicBezTo>
                  <a:close/>
                  <a:moveTo>
                    <a:pt x="236" y="7"/>
                  </a:moveTo>
                  <a:cubicBezTo>
                    <a:pt x="235" y="4"/>
                    <a:pt x="239" y="7"/>
                    <a:pt x="239" y="5"/>
                  </a:cubicBezTo>
                  <a:cubicBezTo>
                    <a:pt x="242" y="6"/>
                    <a:pt x="238" y="7"/>
                    <a:pt x="236" y="7"/>
                  </a:cubicBezTo>
                  <a:close/>
                  <a:moveTo>
                    <a:pt x="257" y="6"/>
                  </a:moveTo>
                  <a:cubicBezTo>
                    <a:pt x="260" y="6"/>
                    <a:pt x="255" y="8"/>
                    <a:pt x="257" y="6"/>
                  </a:cubicBezTo>
                  <a:close/>
                  <a:moveTo>
                    <a:pt x="314" y="12"/>
                  </a:moveTo>
                  <a:cubicBezTo>
                    <a:pt x="313" y="12"/>
                    <a:pt x="313" y="12"/>
                    <a:pt x="313" y="12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4" y="10"/>
                    <a:pt x="314" y="10"/>
                    <a:pt x="314" y="10"/>
                  </a:cubicBezTo>
                  <a:lnTo>
                    <a:pt x="314" y="12"/>
                  </a:lnTo>
                  <a:close/>
                  <a:moveTo>
                    <a:pt x="320" y="7"/>
                  </a:moveTo>
                  <a:cubicBezTo>
                    <a:pt x="319" y="7"/>
                    <a:pt x="319" y="7"/>
                    <a:pt x="319" y="7"/>
                  </a:cubicBezTo>
                  <a:cubicBezTo>
                    <a:pt x="318" y="6"/>
                    <a:pt x="319" y="6"/>
                    <a:pt x="319" y="5"/>
                  </a:cubicBezTo>
                  <a:cubicBezTo>
                    <a:pt x="320" y="5"/>
                    <a:pt x="320" y="6"/>
                    <a:pt x="320" y="7"/>
                  </a:cubicBezTo>
                  <a:close/>
                  <a:moveTo>
                    <a:pt x="326" y="10"/>
                  </a:moveTo>
                  <a:cubicBezTo>
                    <a:pt x="327" y="9"/>
                    <a:pt x="327" y="7"/>
                    <a:pt x="329" y="7"/>
                  </a:cubicBezTo>
                  <a:cubicBezTo>
                    <a:pt x="329" y="9"/>
                    <a:pt x="327" y="10"/>
                    <a:pt x="326" y="10"/>
                  </a:cubicBezTo>
                  <a:close/>
                  <a:moveTo>
                    <a:pt x="329" y="3"/>
                  </a:moveTo>
                  <a:cubicBezTo>
                    <a:pt x="329" y="3"/>
                    <a:pt x="330" y="2"/>
                    <a:pt x="331" y="2"/>
                  </a:cubicBezTo>
                  <a:cubicBezTo>
                    <a:pt x="331" y="3"/>
                    <a:pt x="330" y="3"/>
                    <a:pt x="329" y="3"/>
                  </a:cubicBezTo>
                  <a:close/>
                  <a:moveTo>
                    <a:pt x="334" y="3"/>
                  </a:moveTo>
                  <a:cubicBezTo>
                    <a:pt x="333" y="1"/>
                    <a:pt x="334" y="1"/>
                    <a:pt x="335" y="1"/>
                  </a:cubicBezTo>
                  <a:cubicBezTo>
                    <a:pt x="335" y="2"/>
                    <a:pt x="335" y="3"/>
                    <a:pt x="334" y="3"/>
                  </a:cubicBezTo>
                  <a:close/>
                  <a:moveTo>
                    <a:pt x="339" y="6"/>
                  </a:moveTo>
                  <a:cubicBezTo>
                    <a:pt x="340" y="5"/>
                    <a:pt x="342" y="5"/>
                    <a:pt x="342" y="4"/>
                  </a:cubicBezTo>
                  <a:cubicBezTo>
                    <a:pt x="344" y="5"/>
                    <a:pt x="341" y="7"/>
                    <a:pt x="339" y="6"/>
                  </a:cubicBezTo>
                  <a:close/>
                  <a:moveTo>
                    <a:pt x="344" y="5"/>
                  </a:moveTo>
                  <a:cubicBezTo>
                    <a:pt x="345" y="2"/>
                    <a:pt x="346" y="6"/>
                    <a:pt x="348" y="5"/>
                  </a:cubicBezTo>
                  <a:cubicBezTo>
                    <a:pt x="347" y="7"/>
                    <a:pt x="346" y="5"/>
                    <a:pt x="344" y="5"/>
                  </a:cubicBezTo>
                  <a:close/>
                  <a:moveTo>
                    <a:pt x="357" y="10"/>
                  </a:moveTo>
                  <a:cubicBezTo>
                    <a:pt x="359" y="8"/>
                    <a:pt x="358" y="12"/>
                    <a:pt x="357" y="10"/>
                  </a:cubicBezTo>
                  <a:close/>
                  <a:moveTo>
                    <a:pt x="382" y="7"/>
                  </a:moveTo>
                  <a:cubicBezTo>
                    <a:pt x="381" y="4"/>
                    <a:pt x="385" y="7"/>
                    <a:pt x="385" y="5"/>
                  </a:cubicBezTo>
                  <a:cubicBezTo>
                    <a:pt x="388" y="6"/>
                    <a:pt x="384" y="7"/>
                    <a:pt x="382" y="7"/>
                  </a:cubicBezTo>
                  <a:close/>
                  <a:moveTo>
                    <a:pt x="403" y="6"/>
                  </a:moveTo>
                  <a:cubicBezTo>
                    <a:pt x="406" y="6"/>
                    <a:pt x="401" y="8"/>
                    <a:pt x="403" y="6"/>
                  </a:cubicBezTo>
                  <a:close/>
                  <a:moveTo>
                    <a:pt x="460" y="12"/>
                  </a:moveTo>
                  <a:cubicBezTo>
                    <a:pt x="458" y="12"/>
                    <a:pt x="458" y="12"/>
                    <a:pt x="458" y="12"/>
                  </a:cubicBezTo>
                  <a:cubicBezTo>
                    <a:pt x="458" y="10"/>
                    <a:pt x="458" y="10"/>
                    <a:pt x="458" y="10"/>
                  </a:cubicBezTo>
                  <a:cubicBezTo>
                    <a:pt x="460" y="10"/>
                    <a:pt x="460" y="10"/>
                    <a:pt x="460" y="10"/>
                  </a:cubicBezTo>
                  <a:lnTo>
                    <a:pt x="460" y="12"/>
                  </a:lnTo>
                  <a:close/>
                  <a:moveTo>
                    <a:pt x="466" y="7"/>
                  </a:moveTo>
                  <a:cubicBezTo>
                    <a:pt x="464" y="7"/>
                    <a:pt x="464" y="7"/>
                    <a:pt x="464" y="7"/>
                  </a:cubicBezTo>
                  <a:cubicBezTo>
                    <a:pt x="464" y="6"/>
                    <a:pt x="465" y="6"/>
                    <a:pt x="465" y="5"/>
                  </a:cubicBezTo>
                  <a:cubicBezTo>
                    <a:pt x="466" y="5"/>
                    <a:pt x="466" y="6"/>
                    <a:pt x="466" y="7"/>
                  </a:cubicBezTo>
                  <a:close/>
                  <a:moveTo>
                    <a:pt x="472" y="10"/>
                  </a:moveTo>
                  <a:cubicBezTo>
                    <a:pt x="473" y="9"/>
                    <a:pt x="473" y="7"/>
                    <a:pt x="475" y="7"/>
                  </a:cubicBezTo>
                  <a:cubicBezTo>
                    <a:pt x="475" y="9"/>
                    <a:pt x="473" y="10"/>
                    <a:pt x="472" y="10"/>
                  </a:cubicBezTo>
                  <a:close/>
                  <a:moveTo>
                    <a:pt x="475" y="3"/>
                  </a:moveTo>
                  <a:cubicBezTo>
                    <a:pt x="475" y="3"/>
                    <a:pt x="475" y="2"/>
                    <a:pt x="476" y="2"/>
                  </a:cubicBezTo>
                  <a:cubicBezTo>
                    <a:pt x="477" y="3"/>
                    <a:pt x="476" y="3"/>
                    <a:pt x="475" y="3"/>
                  </a:cubicBezTo>
                  <a:close/>
                  <a:moveTo>
                    <a:pt x="479" y="3"/>
                  </a:moveTo>
                  <a:cubicBezTo>
                    <a:pt x="479" y="1"/>
                    <a:pt x="480" y="1"/>
                    <a:pt x="481" y="1"/>
                  </a:cubicBezTo>
                  <a:cubicBezTo>
                    <a:pt x="481" y="2"/>
                    <a:pt x="481" y="3"/>
                    <a:pt x="479" y="3"/>
                  </a:cubicBezTo>
                  <a:close/>
                  <a:moveTo>
                    <a:pt x="485" y="6"/>
                  </a:moveTo>
                  <a:cubicBezTo>
                    <a:pt x="485" y="5"/>
                    <a:pt x="488" y="5"/>
                    <a:pt x="488" y="4"/>
                  </a:cubicBezTo>
                  <a:cubicBezTo>
                    <a:pt x="490" y="5"/>
                    <a:pt x="487" y="7"/>
                    <a:pt x="485" y="6"/>
                  </a:cubicBezTo>
                  <a:close/>
                  <a:moveTo>
                    <a:pt x="490" y="5"/>
                  </a:moveTo>
                  <a:cubicBezTo>
                    <a:pt x="491" y="2"/>
                    <a:pt x="492" y="6"/>
                    <a:pt x="494" y="5"/>
                  </a:cubicBezTo>
                  <a:cubicBezTo>
                    <a:pt x="493" y="7"/>
                    <a:pt x="492" y="5"/>
                    <a:pt x="490" y="5"/>
                  </a:cubicBezTo>
                  <a:close/>
                  <a:moveTo>
                    <a:pt x="503" y="10"/>
                  </a:moveTo>
                  <a:cubicBezTo>
                    <a:pt x="505" y="8"/>
                    <a:pt x="504" y="12"/>
                    <a:pt x="503" y="10"/>
                  </a:cubicBezTo>
                  <a:close/>
                  <a:moveTo>
                    <a:pt x="528" y="7"/>
                  </a:moveTo>
                  <a:cubicBezTo>
                    <a:pt x="527" y="4"/>
                    <a:pt x="531" y="7"/>
                    <a:pt x="531" y="5"/>
                  </a:cubicBezTo>
                  <a:cubicBezTo>
                    <a:pt x="533" y="6"/>
                    <a:pt x="530" y="7"/>
                    <a:pt x="528" y="7"/>
                  </a:cubicBezTo>
                  <a:close/>
                  <a:moveTo>
                    <a:pt x="549" y="6"/>
                  </a:moveTo>
                  <a:cubicBezTo>
                    <a:pt x="552" y="6"/>
                    <a:pt x="546" y="8"/>
                    <a:pt x="549" y="6"/>
                  </a:cubicBezTo>
                  <a:close/>
                  <a:moveTo>
                    <a:pt x="606" y="12"/>
                  </a:moveTo>
                  <a:cubicBezTo>
                    <a:pt x="604" y="12"/>
                    <a:pt x="604" y="12"/>
                    <a:pt x="604" y="12"/>
                  </a:cubicBezTo>
                  <a:cubicBezTo>
                    <a:pt x="604" y="10"/>
                    <a:pt x="604" y="10"/>
                    <a:pt x="604" y="10"/>
                  </a:cubicBezTo>
                  <a:cubicBezTo>
                    <a:pt x="606" y="10"/>
                    <a:pt x="606" y="10"/>
                    <a:pt x="606" y="10"/>
                  </a:cubicBezTo>
                  <a:lnTo>
                    <a:pt x="606" y="12"/>
                  </a:lnTo>
                  <a:close/>
                  <a:moveTo>
                    <a:pt x="611" y="7"/>
                  </a:moveTo>
                  <a:cubicBezTo>
                    <a:pt x="610" y="7"/>
                    <a:pt x="610" y="7"/>
                    <a:pt x="610" y="7"/>
                  </a:cubicBezTo>
                  <a:cubicBezTo>
                    <a:pt x="610" y="6"/>
                    <a:pt x="611" y="6"/>
                    <a:pt x="611" y="5"/>
                  </a:cubicBezTo>
                  <a:cubicBezTo>
                    <a:pt x="612" y="5"/>
                    <a:pt x="612" y="6"/>
                    <a:pt x="611" y="7"/>
                  </a:cubicBezTo>
                  <a:close/>
                  <a:moveTo>
                    <a:pt x="617" y="10"/>
                  </a:moveTo>
                  <a:cubicBezTo>
                    <a:pt x="619" y="9"/>
                    <a:pt x="618" y="7"/>
                    <a:pt x="621" y="7"/>
                  </a:cubicBezTo>
                  <a:cubicBezTo>
                    <a:pt x="621" y="9"/>
                    <a:pt x="619" y="10"/>
                    <a:pt x="617" y="10"/>
                  </a:cubicBezTo>
                  <a:close/>
                  <a:moveTo>
                    <a:pt x="620" y="3"/>
                  </a:moveTo>
                  <a:cubicBezTo>
                    <a:pt x="621" y="3"/>
                    <a:pt x="621" y="2"/>
                    <a:pt x="622" y="2"/>
                  </a:cubicBezTo>
                  <a:cubicBezTo>
                    <a:pt x="623" y="3"/>
                    <a:pt x="621" y="3"/>
                    <a:pt x="620" y="3"/>
                  </a:cubicBezTo>
                  <a:close/>
                  <a:moveTo>
                    <a:pt x="625" y="3"/>
                  </a:moveTo>
                  <a:cubicBezTo>
                    <a:pt x="625" y="1"/>
                    <a:pt x="626" y="1"/>
                    <a:pt x="627" y="1"/>
                  </a:cubicBezTo>
                  <a:cubicBezTo>
                    <a:pt x="627" y="2"/>
                    <a:pt x="627" y="3"/>
                    <a:pt x="625" y="3"/>
                  </a:cubicBezTo>
                  <a:close/>
                  <a:moveTo>
                    <a:pt x="631" y="6"/>
                  </a:moveTo>
                  <a:cubicBezTo>
                    <a:pt x="631" y="5"/>
                    <a:pt x="633" y="5"/>
                    <a:pt x="634" y="4"/>
                  </a:cubicBezTo>
                  <a:cubicBezTo>
                    <a:pt x="636" y="5"/>
                    <a:pt x="633" y="7"/>
                    <a:pt x="631" y="6"/>
                  </a:cubicBezTo>
                  <a:close/>
                  <a:moveTo>
                    <a:pt x="636" y="5"/>
                  </a:moveTo>
                  <a:cubicBezTo>
                    <a:pt x="637" y="2"/>
                    <a:pt x="638" y="6"/>
                    <a:pt x="640" y="5"/>
                  </a:cubicBezTo>
                  <a:cubicBezTo>
                    <a:pt x="639" y="7"/>
                    <a:pt x="638" y="5"/>
                    <a:pt x="636" y="5"/>
                  </a:cubicBezTo>
                  <a:close/>
                  <a:moveTo>
                    <a:pt x="649" y="10"/>
                  </a:moveTo>
                  <a:cubicBezTo>
                    <a:pt x="651" y="8"/>
                    <a:pt x="650" y="12"/>
                    <a:pt x="649" y="10"/>
                  </a:cubicBezTo>
                  <a:close/>
                  <a:moveTo>
                    <a:pt x="674" y="7"/>
                  </a:moveTo>
                  <a:cubicBezTo>
                    <a:pt x="673" y="4"/>
                    <a:pt x="677" y="7"/>
                    <a:pt x="676" y="5"/>
                  </a:cubicBezTo>
                  <a:cubicBezTo>
                    <a:pt x="679" y="6"/>
                    <a:pt x="676" y="7"/>
                    <a:pt x="674" y="7"/>
                  </a:cubicBezTo>
                  <a:close/>
                  <a:moveTo>
                    <a:pt x="694" y="6"/>
                  </a:moveTo>
                  <a:cubicBezTo>
                    <a:pt x="698" y="6"/>
                    <a:pt x="692" y="8"/>
                    <a:pt x="694" y="6"/>
                  </a:cubicBezTo>
                  <a:close/>
                  <a:moveTo>
                    <a:pt x="751" y="12"/>
                  </a:moveTo>
                  <a:cubicBezTo>
                    <a:pt x="750" y="12"/>
                    <a:pt x="750" y="12"/>
                    <a:pt x="750" y="12"/>
                  </a:cubicBezTo>
                  <a:cubicBezTo>
                    <a:pt x="750" y="10"/>
                    <a:pt x="750" y="10"/>
                    <a:pt x="750" y="10"/>
                  </a:cubicBezTo>
                  <a:cubicBezTo>
                    <a:pt x="751" y="10"/>
                    <a:pt x="751" y="10"/>
                    <a:pt x="751" y="10"/>
                  </a:cubicBezTo>
                  <a:lnTo>
                    <a:pt x="751" y="12"/>
                  </a:lnTo>
                  <a:close/>
                  <a:moveTo>
                    <a:pt x="757" y="7"/>
                  </a:moveTo>
                  <a:cubicBezTo>
                    <a:pt x="756" y="7"/>
                    <a:pt x="756" y="7"/>
                    <a:pt x="756" y="7"/>
                  </a:cubicBezTo>
                  <a:cubicBezTo>
                    <a:pt x="756" y="6"/>
                    <a:pt x="757" y="6"/>
                    <a:pt x="757" y="5"/>
                  </a:cubicBezTo>
                  <a:cubicBezTo>
                    <a:pt x="758" y="5"/>
                    <a:pt x="758" y="6"/>
                    <a:pt x="757" y="7"/>
                  </a:cubicBezTo>
                  <a:close/>
                  <a:moveTo>
                    <a:pt x="763" y="10"/>
                  </a:moveTo>
                  <a:cubicBezTo>
                    <a:pt x="764" y="9"/>
                    <a:pt x="764" y="7"/>
                    <a:pt x="767" y="7"/>
                  </a:cubicBezTo>
                  <a:cubicBezTo>
                    <a:pt x="767" y="9"/>
                    <a:pt x="765" y="10"/>
                    <a:pt x="763" y="10"/>
                  </a:cubicBezTo>
                  <a:close/>
                  <a:moveTo>
                    <a:pt x="766" y="3"/>
                  </a:moveTo>
                  <a:cubicBezTo>
                    <a:pt x="767" y="3"/>
                    <a:pt x="767" y="2"/>
                    <a:pt x="768" y="2"/>
                  </a:cubicBezTo>
                  <a:cubicBezTo>
                    <a:pt x="768" y="3"/>
                    <a:pt x="767" y="3"/>
                    <a:pt x="766" y="3"/>
                  </a:cubicBezTo>
                  <a:close/>
                  <a:moveTo>
                    <a:pt x="771" y="3"/>
                  </a:moveTo>
                  <a:cubicBezTo>
                    <a:pt x="771" y="1"/>
                    <a:pt x="772" y="1"/>
                    <a:pt x="773" y="1"/>
                  </a:cubicBezTo>
                  <a:cubicBezTo>
                    <a:pt x="773" y="2"/>
                    <a:pt x="772" y="3"/>
                    <a:pt x="771" y="3"/>
                  </a:cubicBezTo>
                  <a:close/>
                  <a:moveTo>
                    <a:pt x="777" y="6"/>
                  </a:moveTo>
                  <a:cubicBezTo>
                    <a:pt x="777" y="5"/>
                    <a:pt x="779" y="5"/>
                    <a:pt x="780" y="4"/>
                  </a:cubicBezTo>
                  <a:cubicBezTo>
                    <a:pt x="782" y="5"/>
                    <a:pt x="779" y="7"/>
                    <a:pt x="777" y="6"/>
                  </a:cubicBezTo>
                  <a:close/>
                  <a:moveTo>
                    <a:pt x="782" y="5"/>
                  </a:moveTo>
                  <a:cubicBezTo>
                    <a:pt x="783" y="2"/>
                    <a:pt x="783" y="6"/>
                    <a:pt x="785" y="5"/>
                  </a:cubicBezTo>
                  <a:cubicBezTo>
                    <a:pt x="785" y="7"/>
                    <a:pt x="783" y="5"/>
                    <a:pt x="782" y="5"/>
                  </a:cubicBezTo>
                  <a:close/>
                  <a:moveTo>
                    <a:pt x="795" y="10"/>
                  </a:moveTo>
                  <a:cubicBezTo>
                    <a:pt x="796" y="8"/>
                    <a:pt x="796" y="12"/>
                    <a:pt x="795" y="10"/>
                  </a:cubicBezTo>
                  <a:close/>
                  <a:moveTo>
                    <a:pt x="819" y="7"/>
                  </a:moveTo>
                  <a:cubicBezTo>
                    <a:pt x="818" y="4"/>
                    <a:pt x="822" y="7"/>
                    <a:pt x="822" y="5"/>
                  </a:cubicBezTo>
                  <a:cubicBezTo>
                    <a:pt x="825" y="6"/>
                    <a:pt x="822" y="7"/>
                    <a:pt x="819" y="7"/>
                  </a:cubicBezTo>
                  <a:close/>
                  <a:moveTo>
                    <a:pt x="840" y="6"/>
                  </a:moveTo>
                  <a:cubicBezTo>
                    <a:pt x="844" y="6"/>
                    <a:pt x="838" y="8"/>
                    <a:pt x="840" y="6"/>
                  </a:cubicBezTo>
                  <a:close/>
                  <a:moveTo>
                    <a:pt x="897" y="12"/>
                  </a:moveTo>
                  <a:cubicBezTo>
                    <a:pt x="896" y="12"/>
                    <a:pt x="896" y="12"/>
                    <a:pt x="896" y="12"/>
                  </a:cubicBezTo>
                  <a:cubicBezTo>
                    <a:pt x="896" y="10"/>
                    <a:pt x="896" y="10"/>
                    <a:pt x="896" y="10"/>
                  </a:cubicBezTo>
                  <a:cubicBezTo>
                    <a:pt x="897" y="10"/>
                    <a:pt x="897" y="10"/>
                    <a:pt x="897" y="10"/>
                  </a:cubicBezTo>
                  <a:lnTo>
                    <a:pt x="897" y="12"/>
                  </a:lnTo>
                  <a:close/>
                  <a:moveTo>
                    <a:pt x="903" y="7"/>
                  </a:moveTo>
                  <a:cubicBezTo>
                    <a:pt x="902" y="7"/>
                    <a:pt x="902" y="7"/>
                    <a:pt x="902" y="7"/>
                  </a:cubicBezTo>
                  <a:cubicBezTo>
                    <a:pt x="902" y="6"/>
                    <a:pt x="903" y="6"/>
                    <a:pt x="903" y="5"/>
                  </a:cubicBezTo>
                  <a:cubicBezTo>
                    <a:pt x="904" y="5"/>
                    <a:pt x="904" y="6"/>
                    <a:pt x="903" y="7"/>
                  </a:cubicBezTo>
                  <a:close/>
                  <a:moveTo>
                    <a:pt x="909" y="10"/>
                  </a:moveTo>
                  <a:cubicBezTo>
                    <a:pt x="910" y="9"/>
                    <a:pt x="910" y="7"/>
                    <a:pt x="913" y="7"/>
                  </a:cubicBezTo>
                  <a:cubicBezTo>
                    <a:pt x="913" y="9"/>
                    <a:pt x="911" y="10"/>
                    <a:pt x="909" y="10"/>
                  </a:cubicBezTo>
                  <a:close/>
                  <a:moveTo>
                    <a:pt x="912" y="3"/>
                  </a:moveTo>
                  <a:cubicBezTo>
                    <a:pt x="912" y="3"/>
                    <a:pt x="913" y="2"/>
                    <a:pt x="914" y="2"/>
                  </a:cubicBezTo>
                  <a:cubicBezTo>
                    <a:pt x="914" y="3"/>
                    <a:pt x="913" y="3"/>
                    <a:pt x="912" y="3"/>
                  </a:cubicBezTo>
                  <a:close/>
                  <a:moveTo>
                    <a:pt x="917" y="3"/>
                  </a:moveTo>
                  <a:cubicBezTo>
                    <a:pt x="917" y="1"/>
                    <a:pt x="917" y="1"/>
                    <a:pt x="919" y="1"/>
                  </a:cubicBezTo>
                  <a:cubicBezTo>
                    <a:pt x="919" y="2"/>
                    <a:pt x="918" y="3"/>
                    <a:pt x="917" y="3"/>
                  </a:cubicBezTo>
                  <a:close/>
                  <a:moveTo>
                    <a:pt x="923" y="6"/>
                  </a:moveTo>
                  <a:cubicBezTo>
                    <a:pt x="923" y="5"/>
                    <a:pt x="925" y="5"/>
                    <a:pt x="926" y="4"/>
                  </a:cubicBezTo>
                  <a:cubicBezTo>
                    <a:pt x="928" y="5"/>
                    <a:pt x="925" y="7"/>
                    <a:pt x="923" y="6"/>
                  </a:cubicBezTo>
                  <a:close/>
                  <a:moveTo>
                    <a:pt x="928" y="5"/>
                  </a:moveTo>
                  <a:cubicBezTo>
                    <a:pt x="929" y="2"/>
                    <a:pt x="929" y="6"/>
                    <a:pt x="931" y="5"/>
                  </a:cubicBezTo>
                  <a:cubicBezTo>
                    <a:pt x="931" y="7"/>
                    <a:pt x="929" y="5"/>
                    <a:pt x="928" y="5"/>
                  </a:cubicBezTo>
                  <a:close/>
                  <a:moveTo>
                    <a:pt x="941" y="10"/>
                  </a:moveTo>
                  <a:cubicBezTo>
                    <a:pt x="942" y="8"/>
                    <a:pt x="942" y="12"/>
                    <a:pt x="941" y="10"/>
                  </a:cubicBezTo>
                  <a:close/>
                  <a:moveTo>
                    <a:pt x="965" y="7"/>
                  </a:moveTo>
                  <a:cubicBezTo>
                    <a:pt x="964" y="4"/>
                    <a:pt x="968" y="7"/>
                    <a:pt x="968" y="5"/>
                  </a:cubicBezTo>
                  <a:cubicBezTo>
                    <a:pt x="971" y="6"/>
                    <a:pt x="967" y="7"/>
                    <a:pt x="965" y="7"/>
                  </a:cubicBezTo>
                  <a:close/>
                  <a:moveTo>
                    <a:pt x="986" y="6"/>
                  </a:moveTo>
                  <a:cubicBezTo>
                    <a:pt x="990" y="6"/>
                    <a:pt x="984" y="8"/>
                    <a:pt x="986" y="6"/>
                  </a:cubicBezTo>
                  <a:close/>
                  <a:moveTo>
                    <a:pt x="1043" y="12"/>
                  </a:moveTo>
                  <a:cubicBezTo>
                    <a:pt x="1042" y="12"/>
                    <a:pt x="1042" y="12"/>
                    <a:pt x="1042" y="12"/>
                  </a:cubicBezTo>
                  <a:cubicBezTo>
                    <a:pt x="1042" y="10"/>
                    <a:pt x="1042" y="10"/>
                    <a:pt x="1042" y="10"/>
                  </a:cubicBezTo>
                  <a:cubicBezTo>
                    <a:pt x="1043" y="10"/>
                    <a:pt x="1043" y="10"/>
                    <a:pt x="1043" y="10"/>
                  </a:cubicBezTo>
                  <a:lnTo>
                    <a:pt x="1043" y="12"/>
                  </a:lnTo>
                  <a:close/>
                  <a:moveTo>
                    <a:pt x="1049" y="7"/>
                  </a:moveTo>
                  <a:cubicBezTo>
                    <a:pt x="1048" y="7"/>
                    <a:pt x="1048" y="7"/>
                    <a:pt x="1048" y="7"/>
                  </a:cubicBezTo>
                  <a:cubicBezTo>
                    <a:pt x="1048" y="6"/>
                    <a:pt x="1048" y="6"/>
                    <a:pt x="1048" y="5"/>
                  </a:cubicBezTo>
                  <a:cubicBezTo>
                    <a:pt x="1050" y="5"/>
                    <a:pt x="1050" y="6"/>
                    <a:pt x="1049" y="7"/>
                  </a:cubicBezTo>
                  <a:close/>
                  <a:moveTo>
                    <a:pt x="1055" y="10"/>
                  </a:moveTo>
                  <a:cubicBezTo>
                    <a:pt x="1056" y="9"/>
                    <a:pt x="1056" y="7"/>
                    <a:pt x="1059" y="7"/>
                  </a:cubicBezTo>
                  <a:cubicBezTo>
                    <a:pt x="1058" y="9"/>
                    <a:pt x="1057" y="10"/>
                    <a:pt x="1055" y="10"/>
                  </a:cubicBezTo>
                  <a:close/>
                  <a:moveTo>
                    <a:pt x="1058" y="3"/>
                  </a:moveTo>
                  <a:cubicBezTo>
                    <a:pt x="1058" y="3"/>
                    <a:pt x="1059" y="2"/>
                    <a:pt x="1060" y="2"/>
                  </a:cubicBezTo>
                  <a:cubicBezTo>
                    <a:pt x="1060" y="3"/>
                    <a:pt x="1059" y="3"/>
                    <a:pt x="1058" y="3"/>
                  </a:cubicBezTo>
                  <a:close/>
                  <a:moveTo>
                    <a:pt x="1063" y="3"/>
                  </a:moveTo>
                  <a:cubicBezTo>
                    <a:pt x="1063" y="1"/>
                    <a:pt x="1063" y="1"/>
                    <a:pt x="1065" y="1"/>
                  </a:cubicBezTo>
                  <a:cubicBezTo>
                    <a:pt x="1065" y="2"/>
                    <a:pt x="1064" y="3"/>
                    <a:pt x="1063" y="3"/>
                  </a:cubicBezTo>
                  <a:close/>
                  <a:moveTo>
                    <a:pt x="1069" y="6"/>
                  </a:moveTo>
                  <a:cubicBezTo>
                    <a:pt x="1069" y="5"/>
                    <a:pt x="1071" y="5"/>
                    <a:pt x="1072" y="4"/>
                  </a:cubicBezTo>
                  <a:cubicBezTo>
                    <a:pt x="1074" y="5"/>
                    <a:pt x="1071" y="7"/>
                    <a:pt x="1069" y="6"/>
                  </a:cubicBezTo>
                  <a:close/>
                  <a:moveTo>
                    <a:pt x="1073" y="5"/>
                  </a:moveTo>
                  <a:cubicBezTo>
                    <a:pt x="1075" y="2"/>
                    <a:pt x="1075" y="6"/>
                    <a:pt x="1077" y="5"/>
                  </a:cubicBezTo>
                  <a:cubicBezTo>
                    <a:pt x="1076" y="7"/>
                    <a:pt x="1075" y="5"/>
                    <a:pt x="1073" y="5"/>
                  </a:cubicBezTo>
                  <a:close/>
                  <a:moveTo>
                    <a:pt x="1087" y="10"/>
                  </a:moveTo>
                  <a:cubicBezTo>
                    <a:pt x="1088" y="8"/>
                    <a:pt x="1087" y="12"/>
                    <a:pt x="1087" y="10"/>
                  </a:cubicBezTo>
                  <a:close/>
                  <a:moveTo>
                    <a:pt x="1111" y="7"/>
                  </a:moveTo>
                  <a:cubicBezTo>
                    <a:pt x="1110" y="4"/>
                    <a:pt x="1114" y="7"/>
                    <a:pt x="1114" y="5"/>
                  </a:cubicBezTo>
                  <a:cubicBezTo>
                    <a:pt x="1117" y="6"/>
                    <a:pt x="1113" y="7"/>
                    <a:pt x="1111" y="7"/>
                  </a:cubicBezTo>
                  <a:close/>
                  <a:moveTo>
                    <a:pt x="1132" y="6"/>
                  </a:moveTo>
                  <a:cubicBezTo>
                    <a:pt x="1135" y="6"/>
                    <a:pt x="1130" y="8"/>
                    <a:pt x="1132" y="6"/>
                  </a:cubicBezTo>
                  <a:close/>
                  <a:moveTo>
                    <a:pt x="1189" y="12"/>
                  </a:moveTo>
                  <a:cubicBezTo>
                    <a:pt x="1188" y="12"/>
                    <a:pt x="1188" y="12"/>
                    <a:pt x="1188" y="12"/>
                  </a:cubicBezTo>
                  <a:cubicBezTo>
                    <a:pt x="1188" y="10"/>
                    <a:pt x="1188" y="10"/>
                    <a:pt x="1188" y="10"/>
                  </a:cubicBezTo>
                  <a:cubicBezTo>
                    <a:pt x="1189" y="10"/>
                    <a:pt x="1189" y="10"/>
                    <a:pt x="1189" y="10"/>
                  </a:cubicBezTo>
                  <a:lnTo>
                    <a:pt x="1189" y="12"/>
                  </a:lnTo>
                  <a:close/>
                  <a:moveTo>
                    <a:pt x="1195" y="7"/>
                  </a:moveTo>
                  <a:cubicBezTo>
                    <a:pt x="1194" y="7"/>
                    <a:pt x="1194" y="7"/>
                    <a:pt x="1194" y="7"/>
                  </a:cubicBezTo>
                  <a:cubicBezTo>
                    <a:pt x="1193" y="6"/>
                    <a:pt x="1194" y="6"/>
                    <a:pt x="1194" y="5"/>
                  </a:cubicBezTo>
                  <a:cubicBezTo>
                    <a:pt x="1195" y="5"/>
                    <a:pt x="1196" y="6"/>
                    <a:pt x="1195" y="7"/>
                  </a:cubicBezTo>
                  <a:close/>
                  <a:moveTo>
                    <a:pt x="1201" y="10"/>
                  </a:moveTo>
                  <a:cubicBezTo>
                    <a:pt x="1202" y="9"/>
                    <a:pt x="1202" y="7"/>
                    <a:pt x="1204" y="7"/>
                  </a:cubicBezTo>
                  <a:cubicBezTo>
                    <a:pt x="1204" y="9"/>
                    <a:pt x="1202" y="10"/>
                    <a:pt x="1201" y="10"/>
                  </a:cubicBezTo>
                  <a:close/>
                  <a:moveTo>
                    <a:pt x="1204" y="3"/>
                  </a:moveTo>
                  <a:cubicBezTo>
                    <a:pt x="1204" y="3"/>
                    <a:pt x="1205" y="2"/>
                    <a:pt x="1206" y="2"/>
                  </a:cubicBezTo>
                  <a:cubicBezTo>
                    <a:pt x="1206" y="3"/>
                    <a:pt x="1205" y="3"/>
                    <a:pt x="1204" y="3"/>
                  </a:cubicBezTo>
                  <a:close/>
                  <a:moveTo>
                    <a:pt x="1209" y="3"/>
                  </a:moveTo>
                  <a:cubicBezTo>
                    <a:pt x="1208" y="1"/>
                    <a:pt x="1209" y="1"/>
                    <a:pt x="1210" y="1"/>
                  </a:cubicBezTo>
                  <a:cubicBezTo>
                    <a:pt x="1210" y="2"/>
                    <a:pt x="1210" y="3"/>
                    <a:pt x="1209" y="3"/>
                  </a:cubicBezTo>
                  <a:close/>
                  <a:moveTo>
                    <a:pt x="1215" y="6"/>
                  </a:moveTo>
                  <a:cubicBezTo>
                    <a:pt x="1215" y="5"/>
                    <a:pt x="1217" y="5"/>
                    <a:pt x="1218" y="4"/>
                  </a:cubicBezTo>
                  <a:cubicBezTo>
                    <a:pt x="1219" y="5"/>
                    <a:pt x="1216" y="7"/>
                    <a:pt x="1215" y="6"/>
                  </a:cubicBezTo>
                  <a:close/>
                  <a:moveTo>
                    <a:pt x="1219" y="5"/>
                  </a:moveTo>
                  <a:cubicBezTo>
                    <a:pt x="1221" y="2"/>
                    <a:pt x="1221" y="6"/>
                    <a:pt x="1223" y="5"/>
                  </a:cubicBezTo>
                  <a:cubicBezTo>
                    <a:pt x="1222" y="7"/>
                    <a:pt x="1221" y="5"/>
                    <a:pt x="1219" y="5"/>
                  </a:cubicBezTo>
                  <a:close/>
                  <a:moveTo>
                    <a:pt x="1232" y="10"/>
                  </a:moveTo>
                  <a:cubicBezTo>
                    <a:pt x="1234" y="8"/>
                    <a:pt x="1233" y="12"/>
                    <a:pt x="1232" y="10"/>
                  </a:cubicBezTo>
                  <a:close/>
                  <a:moveTo>
                    <a:pt x="1257" y="7"/>
                  </a:moveTo>
                  <a:cubicBezTo>
                    <a:pt x="1256" y="4"/>
                    <a:pt x="1260" y="7"/>
                    <a:pt x="1260" y="5"/>
                  </a:cubicBezTo>
                  <a:cubicBezTo>
                    <a:pt x="1263" y="6"/>
                    <a:pt x="1259" y="7"/>
                    <a:pt x="1257" y="7"/>
                  </a:cubicBezTo>
                  <a:close/>
                  <a:moveTo>
                    <a:pt x="1278" y="6"/>
                  </a:moveTo>
                  <a:cubicBezTo>
                    <a:pt x="1281" y="6"/>
                    <a:pt x="1276" y="8"/>
                    <a:pt x="1278" y="6"/>
                  </a:cubicBezTo>
                  <a:close/>
                  <a:moveTo>
                    <a:pt x="1335" y="12"/>
                  </a:moveTo>
                  <a:cubicBezTo>
                    <a:pt x="1334" y="12"/>
                    <a:pt x="1334" y="12"/>
                    <a:pt x="1334" y="12"/>
                  </a:cubicBezTo>
                  <a:cubicBezTo>
                    <a:pt x="1334" y="10"/>
                    <a:pt x="1334" y="10"/>
                    <a:pt x="1334" y="10"/>
                  </a:cubicBezTo>
                  <a:cubicBezTo>
                    <a:pt x="1335" y="10"/>
                    <a:pt x="1335" y="10"/>
                    <a:pt x="1335" y="10"/>
                  </a:cubicBezTo>
                  <a:lnTo>
                    <a:pt x="1335" y="12"/>
                  </a:lnTo>
                  <a:close/>
                  <a:moveTo>
                    <a:pt x="1341" y="7"/>
                  </a:moveTo>
                  <a:cubicBezTo>
                    <a:pt x="1339" y="7"/>
                    <a:pt x="1339" y="7"/>
                    <a:pt x="1339" y="7"/>
                  </a:cubicBezTo>
                  <a:cubicBezTo>
                    <a:pt x="1339" y="6"/>
                    <a:pt x="1340" y="6"/>
                    <a:pt x="1340" y="5"/>
                  </a:cubicBezTo>
                  <a:cubicBezTo>
                    <a:pt x="1341" y="5"/>
                    <a:pt x="1341" y="6"/>
                    <a:pt x="1341" y="7"/>
                  </a:cubicBezTo>
                  <a:close/>
                  <a:moveTo>
                    <a:pt x="1347" y="10"/>
                  </a:moveTo>
                  <a:cubicBezTo>
                    <a:pt x="1348" y="9"/>
                    <a:pt x="1348" y="7"/>
                    <a:pt x="1350" y="7"/>
                  </a:cubicBezTo>
                  <a:cubicBezTo>
                    <a:pt x="1350" y="9"/>
                    <a:pt x="1348" y="10"/>
                    <a:pt x="1347" y="10"/>
                  </a:cubicBezTo>
                  <a:close/>
                  <a:moveTo>
                    <a:pt x="1350" y="3"/>
                  </a:moveTo>
                  <a:cubicBezTo>
                    <a:pt x="1350" y="3"/>
                    <a:pt x="1350" y="2"/>
                    <a:pt x="1351" y="2"/>
                  </a:cubicBezTo>
                  <a:cubicBezTo>
                    <a:pt x="1352" y="3"/>
                    <a:pt x="1351" y="3"/>
                    <a:pt x="1350" y="3"/>
                  </a:cubicBezTo>
                  <a:close/>
                  <a:moveTo>
                    <a:pt x="1354" y="3"/>
                  </a:moveTo>
                  <a:cubicBezTo>
                    <a:pt x="1354" y="1"/>
                    <a:pt x="1355" y="1"/>
                    <a:pt x="1356" y="1"/>
                  </a:cubicBezTo>
                  <a:cubicBezTo>
                    <a:pt x="1356" y="2"/>
                    <a:pt x="1356" y="3"/>
                    <a:pt x="1354" y="3"/>
                  </a:cubicBezTo>
                  <a:close/>
                  <a:moveTo>
                    <a:pt x="1360" y="6"/>
                  </a:moveTo>
                  <a:cubicBezTo>
                    <a:pt x="1360" y="5"/>
                    <a:pt x="1363" y="5"/>
                    <a:pt x="1363" y="4"/>
                  </a:cubicBezTo>
                  <a:cubicBezTo>
                    <a:pt x="1365" y="5"/>
                    <a:pt x="1362" y="7"/>
                    <a:pt x="1360" y="6"/>
                  </a:cubicBezTo>
                  <a:close/>
                  <a:moveTo>
                    <a:pt x="1365" y="5"/>
                  </a:moveTo>
                  <a:cubicBezTo>
                    <a:pt x="1366" y="2"/>
                    <a:pt x="1367" y="6"/>
                    <a:pt x="1369" y="5"/>
                  </a:cubicBezTo>
                  <a:cubicBezTo>
                    <a:pt x="1368" y="7"/>
                    <a:pt x="1367" y="5"/>
                    <a:pt x="1365" y="5"/>
                  </a:cubicBezTo>
                  <a:close/>
                  <a:moveTo>
                    <a:pt x="1378" y="10"/>
                  </a:moveTo>
                  <a:cubicBezTo>
                    <a:pt x="1380" y="8"/>
                    <a:pt x="1379" y="12"/>
                    <a:pt x="1378" y="10"/>
                  </a:cubicBezTo>
                  <a:close/>
                  <a:moveTo>
                    <a:pt x="1403" y="7"/>
                  </a:moveTo>
                  <a:cubicBezTo>
                    <a:pt x="1402" y="4"/>
                    <a:pt x="1406" y="7"/>
                    <a:pt x="1406" y="5"/>
                  </a:cubicBezTo>
                  <a:cubicBezTo>
                    <a:pt x="1409" y="6"/>
                    <a:pt x="1405" y="7"/>
                    <a:pt x="1403" y="7"/>
                  </a:cubicBezTo>
                  <a:close/>
                  <a:moveTo>
                    <a:pt x="1424" y="6"/>
                  </a:moveTo>
                  <a:cubicBezTo>
                    <a:pt x="1427" y="6"/>
                    <a:pt x="1421" y="8"/>
                    <a:pt x="1424" y="6"/>
                  </a:cubicBezTo>
                  <a:close/>
                  <a:moveTo>
                    <a:pt x="1481" y="12"/>
                  </a:moveTo>
                  <a:cubicBezTo>
                    <a:pt x="1479" y="12"/>
                    <a:pt x="1479" y="12"/>
                    <a:pt x="1479" y="12"/>
                  </a:cubicBezTo>
                  <a:cubicBezTo>
                    <a:pt x="1479" y="10"/>
                    <a:pt x="1479" y="10"/>
                    <a:pt x="1479" y="10"/>
                  </a:cubicBezTo>
                  <a:cubicBezTo>
                    <a:pt x="1481" y="10"/>
                    <a:pt x="1481" y="10"/>
                    <a:pt x="1481" y="10"/>
                  </a:cubicBezTo>
                  <a:lnTo>
                    <a:pt x="1481" y="12"/>
                  </a:lnTo>
                  <a:close/>
                  <a:moveTo>
                    <a:pt x="1487" y="7"/>
                  </a:moveTo>
                  <a:cubicBezTo>
                    <a:pt x="1485" y="7"/>
                    <a:pt x="1485" y="7"/>
                    <a:pt x="1485" y="7"/>
                  </a:cubicBezTo>
                  <a:cubicBezTo>
                    <a:pt x="1485" y="6"/>
                    <a:pt x="1486" y="6"/>
                    <a:pt x="1486" y="5"/>
                  </a:cubicBezTo>
                  <a:cubicBezTo>
                    <a:pt x="1487" y="5"/>
                    <a:pt x="1487" y="6"/>
                    <a:pt x="1487" y="7"/>
                  </a:cubicBezTo>
                  <a:close/>
                  <a:moveTo>
                    <a:pt x="1492" y="10"/>
                  </a:moveTo>
                  <a:cubicBezTo>
                    <a:pt x="1494" y="9"/>
                    <a:pt x="1493" y="7"/>
                    <a:pt x="1496" y="7"/>
                  </a:cubicBezTo>
                  <a:cubicBezTo>
                    <a:pt x="1496" y="9"/>
                    <a:pt x="1494" y="10"/>
                    <a:pt x="1492" y="10"/>
                  </a:cubicBezTo>
                  <a:close/>
                  <a:moveTo>
                    <a:pt x="1495" y="3"/>
                  </a:moveTo>
                  <a:cubicBezTo>
                    <a:pt x="1496" y="3"/>
                    <a:pt x="1496" y="2"/>
                    <a:pt x="1497" y="2"/>
                  </a:cubicBezTo>
                  <a:cubicBezTo>
                    <a:pt x="1498" y="3"/>
                    <a:pt x="1496" y="3"/>
                    <a:pt x="1495" y="3"/>
                  </a:cubicBezTo>
                  <a:close/>
                  <a:moveTo>
                    <a:pt x="1500" y="3"/>
                  </a:moveTo>
                  <a:cubicBezTo>
                    <a:pt x="1500" y="1"/>
                    <a:pt x="1501" y="1"/>
                    <a:pt x="1502" y="1"/>
                  </a:cubicBezTo>
                  <a:cubicBezTo>
                    <a:pt x="1502" y="2"/>
                    <a:pt x="1502" y="3"/>
                    <a:pt x="1500" y="3"/>
                  </a:cubicBezTo>
                  <a:close/>
                  <a:moveTo>
                    <a:pt x="1506" y="6"/>
                  </a:moveTo>
                  <a:cubicBezTo>
                    <a:pt x="1506" y="5"/>
                    <a:pt x="1508" y="5"/>
                    <a:pt x="1509" y="4"/>
                  </a:cubicBezTo>
                  <a:cubicBezTo>
                    <a:pt x="1511" y="5"/>
                    <a:pt x="1508" y="7"/>
                    <a:pt x="1506" y="6"/>
                  </a:cubicBezTo>
                  <a:close/>
                  <a:moveTo>
                    <a:pt x="1511" y="5"/>
                  </a:moveTo>
                  <a:cubicBezTo>
                    <a:pt x="1512" y="2"/>
                    <a:pt x="1513" y="6"/>
                    <a:pt x="1515" y="5"/>
                  </a:cubicBezTo>
                  <a:cubicBezTo>
                    <a:pt x="1514" y="7"/>
                    <a:pt x="1513" y="5"/>
                    <a:pt x="1511" y="5"/>
                  </a:cubicBezTo>
                  <a:close/>
                  <a:moveTo>
                    <a:pt x="1524" y="10"/>
                  </a:moveTo>
                  <a:cubicBezTo>
                    <a:pt x="1526" y="8"/>
                    <a:pt x="1525" y="12"/>
                    <a:pt x="1524" y="10"/>
                  </a:cubicBezTo>
                  <a:close/>
                  <a:moveTo>
                    <a:pt x="1549" y="7"/>
                  </a:moveTo>
                  <a:cubicBezTo>
                    <a:pt x="1548" y="4"/>
                    <a:pt x="1552" y="7"/>
                    <a:pt x="1552" y="5"/>
                  </a:cubicBezTo>
                  <a:cubicBezTo>
                    <a:pt x="1554" y="6"/>
                    <a:pt x="1551" y="7"/>
                    <a:pt x="1549" y="7"/>
                  </a:cubicBezTo>
                  <a:close/>
                  <a:moveTo>
                    <a:pt x="1569" y="6"/>
                  </a:moveTo>
                  <a:cubicBezTo>
                    <a:pt x="1573" y="6"/>
                    <a:pt x="1567" y="8"/>
                    <a:pt x="1569" y="6"/>
                  </a:cubicBezTo>
                  <a:close/>
                  <a:moveTo>
                    <a:pt x="1626" y="12"/>
                  </a:moveTo>
                  <a:cubicBezTo>
                    <a:pt x="1625" y="12"/>
                    <a:pt x="1625" y="12"/>
                    <a:pt x="1625" y="12"/>
                  </a:cubicBezTo>
                  <a:cubicBezTo>
                    <a:pt x="1625" y="10"/>
                    <a:pt x="1625" y="10"/>
                    <a:pt x="1625" y="10"/>
                  </a:cubicBezTo>
                  <a:cubicBezTo>
                    <a:pt x="1626" y="10"/>
                    <a:pt x="1626" y="10"/>
                    <a:pt x="1626" y="10"/>
                  </a:cubicBezTo>
                  <a:lnTo>
                    <a:pt x="1626" y="12"/>
                  </a:lnTo>
                  <a:close/>
                  <a:moveTo>
                    <a:pt x="1632" y="7"/>
                  </a:moveTo>
                  <a:cubicBezTo>
                    <a:pt x="1631" y="7"/>
                    <a:pt x="1631" y="7"/>
                    <a:pt x="1631" y="7"/>
                  </a:cubicBezTo>
                  <a:cubicBezTo>
                    <a:pt x="1631" y="6"/>
                    <a:pt x="1632" y="6"/>
                    <a:pt x="1632" y="5"/>
                  </a:cubicBezTo>
                  <a:cubicBezTo>
                    <a:pt x="1633" y="5"/>
                    <a:pt x="1633" y="6"/>
                    <a:pt x="1632" y="7"/>
                  </a:cubicBezTo>
                  <a:close/>
                  <a:moveTo>
                    <a:pt x="1638" y="10"/>
                  </a:moveTo>
                  <a:cubicBezTo>
                    <a:pt x="1639" y="9"/>
                    <a:pt x="1639" y="7"/>
                    <a:pt x="1642" y="7"/>
                  </a:cubicBezTo>
                  <a:cubicBezTo>
                    <a:pt x="1642" y="9"/>
                    <a:pt x="1640" y="10"/>
                    <a:pt x="1638" y="10"/>
                  </a:cubicBezTo>
                  <a:close/>
                  <a:moveTo>
                    <a:pt x="1641" y="3"/>
                  </a:moveTo>
                  <a:cubicBezTo>
                    <a:pt x="1642" y="3"/>
                    <a:pt x="1642" y="2"/>
                    <a:pt x="1643" y="2"/>
                  </a:cubicBezTo>
                  <a:cubicBezTo>
                    <a:pt x="1643" y="3"/>
                    <a:pt x="1642" y="3"/>
                    <a:pt x="1641" y="3"/>
                  </a:cubicBezTo>
                  <a:close/>
                  <a:moveTo>
                    <a:pt x="1646" y="3"/>
                  </a:moveTo>
                  <a:cubicBezTo>
                    <a:pt x="1646" y="1"/>
                    <a:pt x="1647" y="1"/>
                    <a:pt x="1648" y="1"/>
                  </a:cubicBezTo>
                  <a:cubicBezTo>
                    <a:pt x="1648" y="2"/>
                    <a:pt x="1647" y="3"/>
                    <a:pt x="1646" y="3"/>
                  </a:cubicBezTo>
                  <a:close/>
                  <a:moveTo>
                    <a:pt x="1652" y="6"/>
                  </a:moveTo>
                  <a:cubicBezTo>
                    <a:pt x="1652" y="5"/>
                    <a:pt x="1654" y="5"/>
                    <a:pt x="1655" y="4"/>
                  </a:cubicBezTo>
                  <a:cubicBezTo>
                    <a:pt x="1657" y="5"/>
                    <a:pt x="1654" y="7"/>
                    <a:pt x="1652" y="6"/>
                  </a:cubicBezTo>
                  <a:close/>
                  <a:moveTo>
                    <a:pt x="1657" y="5"/>
                  </a:moveTo>
                  <a:cubicBezTo>
                    <a:pt x="1658" y="2"/>
                    <a:pt x="1658" y="6"/>
                    <a:pt x="1660" y="5"/>
                  </a:cubicBezTo>
                  <a:cubicBezTo>
                    <a:pt x="1660" y="7"/>
                    <a:pt x="1659" y="5"/>
                    <a:pt x="1657" y="5"/>
                  </a:cubicBezTo>
                  <a:close/>
                  <a:moveTo>
                    <a:pt x="1670" y="10"/>
                  </a:moveTo>
                  <a:cubicBezTo>
                    <a:pt x="1671" y="8"/>
                    <a:pt x="1671" y="12"/>
                    <a:pt x="1670" y="10"/>
                  </a:cubicBezTo>
                  <a:close/>
                  <a:moveTo>
                    <a:pt x="1694" y="7"/>
                  </a:moveTo>
                  <a:cubicBezTo>
                    <a:pt x="1693" y="4"/>
                    <a:pt x="1697" y="7"/>
                    <a:pt x="1697" y="5"/>
                  </a:cubicBezTo>
                  <a:cubicBezTo>
                    <a:pt x="1700" y="6"/>
                    <a:pt x="1697" y="7"/>
                    <a:pt x="1694" y="7"/>
                  </a:cubicBezTo>
                  <a:close/>
                  <a:moveTo>
                    <a:pt x="1715" y="6"/>
                  </a:moveTo>
                  <a:cubicBezTo>
                    <a:pt x="1719" y="6"/>
                    <a:pt x="1713" y="8"/>
                    <a:pt x="1715" y="6"/>
                  </a:cubicBezTo>
                  <a:close/>
                  <a:moveTo>
                    <a:pt x="1772" y="12"/>
                  </a:moveTo>
                  <a:cubicBezTo>
                    <a:pt x="1771" y="12"/>
                    <a:pt x="1771" y="12"/>
                    <a:pt x="1771" y="12"/>
                  </a:cubicBezTo>
                  <a:cubicBezTo>
                    <a:pt x="1771" y="10"/>
                    <a:pt x="1771" y="10"/>
                    <a:pt x="1771" y="10"/>
                  </a:cubicBezTo>
                  <a:cubicBezTo>
                    <a:pt x="1772" y="10"/>
                    <a:pt x="1772" y="10"/>
                    <a:pt x="1772" y="10"/>
                  </a:cubicBezTo>
                  <a:lnTo>
                    <a:pt x="1772" y="12"/>
                  </a:lnTo>
                  <a:close/>
                  <a:moveTo>
                    <a:pt x="1778" y="7"/>
                  </a:moveTo>
                  <a:cubicBezTo>
                    <a:pt x="1777" y="7"/>
                    <a:pt x="1777" y="7"/>
                    <a:pt x="1777" y="7"/>
                  </a:cubicBezTo>
                  <a:cubicBezTo>
                    <a:pt x="1777" y="6"/>
                    <a:pt x="1778" y="6"/>
                    <a:pt x="1778" y="5"/>
                  </a:cubicBezTo>
                  <a:cubicBezTo>
                    <a:pt x="1779" y="5"/>
                    <a:pt x="1779" y="6"/>
                    <a:pt x="1778" y="7"/>
                  </a:cubicBezTo>
                  <a:close/>
                  <a:moveTo>
                    <a:pt x="1784" y="10"/>
                  </a:moveTo>
                  <a:cubicBezTo>
                    <a:pt x="1785" y="9"/>
                    <a:pt x="1785" y="7"/>
                    <a:pt x="1788" y="7"/>
                  </a:cubicBezTo>
                  <a:cubicBezTo>
                    <a:pt x="1788" y="9"/>
                    <a:pt x="1786" y="10"/>
                    <a:pt x="1784" y="10"/>
                  </a:cubicBezTo>
                  <a:close/>
                  <a:moveTo>
                    <a:pt x="1787" y="3"/>
                  </a:moveTo>
                  <a:cubicBezTo>
                    <a:pt x="1787" y="3"/>
                    <a:pt x="1788" y="2"/>
                    <a:pt x="1789" y="2"/>
                  </a:cubicBezTo>
                  <a:cubicBezTo>
                    <a:pt x="1789" y="3"/>
                    <a:pt x="1788" y="3"/>
                    <a:pt x="1787" y="3"/>
                  </a:cubicBezTo>
                  <a:close/>
                  <a:moveTo>
                    <a:pt x="1792" y="3"/>
                  </a:moveTo>
                  <a:cubicBezTo>
                    <a:pt x="1792" y="1"/>
                    <a:pt x="1792" y="1"/>
                    <a:pt x="1794" y="1"/>
                  </a:cubicBezTo>
                  <a:cubicBezTo>
                    <a:pt x="1794" y="2"/>
                    <a:pt x="1793" y="3"/>
                    <a:pt x="1792" y="3"/>
                  </a:cubicBezTo>
                  <a:close/>
                  <a:moveTo>
                    <a:pt x="1798" y="6"/>
                  </a:moveTo>
                  <a:cubicBezTo>
                    <a:pt x="1798" y="5"/>
                    <a:pt x="1800" y="5"/>
                    <a:pt x="1801" y="4"/>
                  </a:cubicBezTo>
                  <a:cubicBezTo>
                    <a:pt x="1803" y="5"/>
                    <a:pt x="1800" y="7"/>
                    <a:pt x="1798" y="6"/>
                  </a:cubicBezTo>
                  <a:close/>
                  <a:moveTo>
                    <a:pt x="1803" y="5"/>
                  </a:moveTo>
                  <a:cubicBezTo>
                    <a:pt x="1804" y="2"/>
                    <a:pt x="1804" y="6"/>
                    <a:pt x="1806" y="5"/>
                  </a:cubicBezTo>
                  <a:cubicBezTo>
                    <a:pt x="1806" y="7"/>
                    <a:pt x="1804" y="5"/>
                    <a:pt x="1803" y="5"/>
                  </a:cubicBezTo>
                  <a:close/>
                  <a:moveTo>
                    <a:pt x="1816" y="10"/>
                  </a:moveTo>
                  <a:cubicBezTo>
                    <a:pt x="1817" y="8"/>
                    <a:pt x="1817" y="12"/>
                    <a:pt x="1816" y="10"/>
                  </a:cubicBezTo>
                  <a:close/>
                  <a:moveTo>
                    <a:pt x="1840" y="7"/>
                  </a:moveTo>
                  <a:cubicBezTo>
                    <a:pt x="1839" y="4"/>
                    <a:pt x="1843" y="7"/>
                    <a:pt x="1843" y="5"/>
                  </a:cubicBezTo>
                  <a:cubicBezTo>
                    <a:pt x="1846" y="6"/>
                    <a:pt x="1843" y="7"/>
                    <a:pt x="1840" y="7"/>
                  </a:cubicBezTo>
                  <a:close/>
                  <a:moveTo>
                    <a:pt x="1861" y="6"/>
                  </a:moveTo>
                  <a:cubicBezTo>
                    <a:pt x="1865" y="6"/>
                    <a:pt x="1859" y="8"/>
                    <a:pt x="1861" y="6"/>
                  </a:cubicBezTo>
                  <a:close/>
                  <a:moveTo>
                    <a:pt x="1918" y="12"/>
                  </a:moveTo>
                  <a:cubicBezTo>
                    <a:pt x="1917" y="12"/>
                    <a:pt x="1917" y="12"/>
                    <a:pt x="1917" y="12"/>
                  </a:cubicBezTo>
                  <a:cubicBezTo>
                    <a:pt x="1917" y="10"/>
                    <a:pt x="1917" y="10"/>
                    <a:pt x="1917" y="10"/>
                  </a:cubicBezTo>
                  <a:cubicBezTo>
                    <a:pt x="1918" y="10"/>
                    <a:pt x="1918" y="10"/>
                    <a:pt x="1918" y="10"/>
                  </a:cubicBezTo>
                  <a:lnTo>
                    <a:pt x="1918" y="12"/>
                  </a:lnTo>
                  <a:close/>
                  <a:moveTo>
                    <a:pt x="1924" y="7"/>
                  </a:moveTo>
                  <a:cubicBezTo>
                    <a:pt x="1923" y="7"/>
                    <a:pt x="1923" y="7"/>
                    <a:pt x="1923" y="7"/>
                  </a:cubicBezTo>
                  <a:cubicBezTo>
                    <a:pt x="1923" y="6"/>
                    <a:pt x="1923" y="6"/>
                    <a:pt x="1923" y="5"/>
                  </a:cubicBezTo>
                  <a:cubicBezTo>
                    <a:pt x="1925" y="5"/>
                    <a:pt x="1925" y="6"/>
                    <a:pt x="1924" y="7"/>
                  </a:cubicBezTo>
                  <a:close/>
                  <a:moveTo>
                    <a:pt x="1930" y="10"/>
                  </a:moveTo>
                  <a:cubicBezTo>
                    <a:pt x="1931" y="9"/>
                    <a:pt x="1931" y="7"/>
                    <a:pt x="1934" y="7"/>
                  </a:cubicBezTo>
                  <a:cubicBezTo>
                    <a:pt x="1933" y="9"/>
                    <a:pt x="1932" y="10"/>
                    <a:pt x="1930" y="10"/>
                  </a:cubicBezTo>
                  <a:close/>
                  <a:moveTo>
                    <a:pt x="1933" y="3"/>
                  </a:moveTo>
                  <a:cubicBezTo>
                    <a:pt x="1933" y="3"/>
                    <a:pt x="1934" y="2"/>
                    <a:pt x="1935" y="2"/>
                  </a:cubicBezTo>
                  <a:cubicBezTo>
                    <a:pt x="1935" y="3"/>
                    <a:pt x="1934" y="3"/>
                    <a:pt x="1933" y="3"/>
                  </a:cubicBezTo>
                  <a:close/>
                  <a:moveTo>
                    <a:pt x="1938" y="3"/>
                  </a:moveTo>
                  <a:cubicBezTo>
                    <a:pt x="1938" y="1"/>
                    <a:pt x="1938" y="1"/>
                    <a:pt x="1940" y="1"/>
                  </a:cubicBezTo>
                  <a:cubicBezTo>
                    <a:pt x="1940" y="2"/>
                    <a:pt x="1939" y="3"/>
                    <a:pt x="1938" y="3"/>
                  </a:cubicBezTo>
                  <a:close/>
                  <a:moveTo>
                    <a:pt x="1944" y="6"/>
                  </a:moveTo>
                  <a:cubicBezTo>
                    <a:pt x="1944" y="5"/>
                    <a:pt x="1946" y="5"/>
                    <a:pt x="1947" y="4"/>
                  </a:cubicBezTo>
                  <a:cubicBezTo>
                    <a:pt x="1949" y="5"/>
                    <a:pt x="1946" y="7"/>
                    <a:pt x="1944" y="6"/>
                  </a:cubicBezTo>
                  <a:close/>
                  <a:moveTo>
                    <a:pt x="1948" y="5"/>
                  </a:moveTo>
                  <a:cubicBezTo>
                    <a:pt x="1950" y="2"/>
                    <a:pt x="1950" y="6"/>
                    <a:pt x="1952" y="5"/>
                  </a:cubicBezTo>
                  <a:cubicBezTo>
                    <a:pt x="1952" y="7"/>
                    <a:pt x="1950" y="5"/>
                    <a:pt x="1948" y="5"/>
                  </a:cubicBezTo>
                  <a:close/>
                  <a:moveTo>
                    <a:pt x="1962" y="10"/>
                  </a:moveTo>
                  <a:cubicBezTo>
                    <a:pt x="1963" y="8"/>
                    <a:pt x="1962" y="12"/>
                    <a:pt x="1962" y="10"/>
                  </a:cubicBezTo>
                  <a:close/>
                  <a:moveTo>
                    <a:pt x="1986" y="7"/>
                  </a:moveTo>
                  <a:cubicBezTo>
                    <a:pt x="1985" y="4"/>
                    <a:pt x="1989" y="7"/>
                    <a:pt x="1989" y="5"/>
                  </a:cubicBezTo>
                  <a:cubicBezTo>
                    <a:pt x="1992" y="6"/>
                    <a:pt x="1988" y="7"/>
                    <a:pt x="1986" y="7"/>
                  </a:cubicBezTo>
                  <a:close/>
                  <a:moveTo>
                    <a:pt x="2007" y="6"/>
                  </a:moveTo>
                  <a:cubicBezTo>
                    <a:pt x="2010" y="6"/>
                    <a:pt x="2005" y="8"/>
                    <a:pt x="2007" y="6"/>
                  </a:cubicBezTo>
                  <a:close/>
                  <a:moveTo>
                    <a:pt x="2064" y="12"/>
                  </a:moveTo>
                  <a:cubicBezTo>
                    <a:pt x="2063" y="12"/>
                    <a:pt x="2063" y="12"/>
                    <a:pt x="2063" y="12"/>
                  </a:cubicBezTo>
                  <a:cubicBezTo>
                    <a:pt x="2063" y="10"/>
                    <a:pt x="2063" y="10"/>
                    <a:pt x="2063" y="10"/>
                  </a:cubicBezTo>
                  <a:cubicBezTo>
                    <a:pt x="2064" y="10"/>
                    <a:pt x="2064" y="10"/>
                    <a:pt x="2064" y="10"/>
                  </a:cubicBezTo>
                  <a:lnTo>
                    <a:pt x="2064" y="12"/>
                  </a:lnTo>
                  <a:close/>
                  <a:moveTo>
                    <a:pt x="2070" y="7"/>
                  </a:moveTo>
                  <a:cubicBezTo>
                    <a:pt x="2069" y="7"/>
                    <a:pt x="2069" y="7"/>
                    <a:pt x="2069" y="7"/>
                  </a:cubicBezTo>
                  <a:cubicBezTo>
                    <a:pt x="2069" y="6"/>
                    <a:pt x="2069" y="6"/>
                    <a:pt x="2069" y="5"/>
                  </a:cubicBezTo>
                  <a:cubicBezTo>
                    <a:pt x="2071" y="5"/>
                    <a:pt x="2071" y="6"/>
                    <a:pt x="2070" y="7"/>
                  </a:cubicBezTo>
                  <a:close/>
                  <a:moveTo>
                    <a:pt x="2076" y="10"/>
                  </a:moveTo>
                  <a:cubicBezTo>
                    <a:pt x="2077" y="9"/>
                    <a:pt x="2077" y="7"/>
                    <a:pt x="2079" y="7"/>
                  </a:cubicBezTo>
                  <a:cubicBezTo>
                    <a:pt x="2079" y="9"/>
                    <a:pt x="2077" y="10"/>
                    <a:pt x="2076" y="10"/>
                  </a:cubicBezTo>
                  <a:close/>
                  <a:moveTo>
                    <a:pt x="2079" y="3"/>
                  </a:moveTo>
                  <a:cubicBezTo>
                    <a:pt x="2079" y="3"/>
                    <a:pt x="2080" y="2"/>
                    <a:pt x="2081" y="2"/>
                  </a:cubicBezTo>
                  <a:cubicBezTo>
                    <a:pt x="2081" y="3"/>
                    <a:pt x="2080" y="3"/>
                    <a:pt x="2079" y="3"/>
                  </a:cubicBezTo>
                  <a:close/>
                  <a:moveTo>
                    <a:pt x="2084" y="3"/>
                  </a:moveTo>
                  <a:cubicBezTo>
                    <a:pt x="2083" y="1"/>
                    <a:pt x="2084" y="1"/>
                    <a:pt x="2085" y="1"/>
                  </a:cubicBezTo>
                  <a:cubicBezTo>
                    <a:pt x="2085" y="2"/>
                    <a:pt x="2085" y="3"/>
                    <a:pt x="2084" y="3"/>
                  </a:cubicBezTo>
                  <a:close/>
                  <a:moveTo>
                    <a:pt x="2090" y="6"/>
                  </a:moveTo>
                  <a:cubicBezTo>
                    <a:pt x="2090" y="5"/>
                    <a:pt x="2092" y="5"/>
                    <a:pt x="2093" y="4"/>
                  </a:cubicBezTo>
                  <a:cubicBezTo>
                    <a:pt x="2094" y="5"/>
                    <a:pt x="2091" y="7"/>
                    <a:pt x="2090" y="6"/>
                  </a:cubicBezTo>
                  <a:close/>
                  <a:moveTo>
                    <a:pt x="2094" y="5"/>
                  </a:moveTo>
                  <a:cubicBezTo>
                    <a:pt x="2096" y="2"/>
                    <a:pt x="2096" y="6"/>
                    <a:pt x="2098" y="5"/>
                  </a:cubicBezTo>
                  <a:cubicBezTo>
                    <a:pt x="2097" y="7"/>
                    <a:pt x="2096" y="5"/>
                    <a:pt x="2094" y="5"/>
                  </a:cubicBezTo>
                  <a:close/>
                  <a:moveTo>
                    <a:pt x="2107" y="10"/>
                  </a:moveTo>
                  <a:cubicBezTo>
                    <a:pt x="2109" y="8"/>
                    <a:pt x="2108" y="12"/>
                    <a:pt x="2107" y="10"/>
                  </a:cubicBezTo>
                  <a:close/>
                  <a:moveTo>
                    <a:pt x="2132" y="7"/>
                  </a:moveTo>
                  <a:cubicBezTo>
                    <a:pt x="2131" y="4"/>
                    <a:pt x="2135" y="7"/>
                    <a:pt x="2135" y="5"/>
                  </a:cubicBezTo>
                  <a:cubicBezTo>
                    <a:pt x="2138" y="6"/>
                    <a:pt x="2134" y="7"/>
                    <a:pt x="2132" y="7"/>
                  </a:cubicBezTo>
                  <a:close/>
                  <a:moveTo>
                    <a:pt x="2153" y="6"/>
                  </a:moveTo>
                  <a:cubicBezTo>
                    <a:pt x="2156" y="6"/>
                    <a:pt x="2151" y="8"/>
                    <a:pt x="2153" y="6"/>
                  </a:cubicBezTo>
                  <a:close/>
                  <a:moveTo>
                    <a:pt x="2210" y="12"/>
                  </a:moveTo>
                  <a:cubicBezTo>
                    <a:pt x="2209" y="12"/>
                    <a:pt x="2209" y="12"/>
                    <a:pt x="2209" y="12"/>
                  </a:cubicBezTo>
                  <a:cubicBezTo>
                    <a:pt x="2209" y="10"/>
                    <a:pt x="2209" y="10"/>
                    <a:pt x="2209" y="10"/>
                  </a:cubicBezTo>
                  <a:cubicBezTo>
                    <a:pt x="2210" y="10"/>
                    <a:pt x="2210" y="10"/>
                    <a:pt x="2210" y="10"/>
                  </a:cubicBezTo>
                  <a:lnTo>
                    <a:pt x="2210" y="12"/>
                  </a:lnTo>
                  <a:close/>
                  <a:moveTo>
                    <a:pt x="2216" y="7"/>
                  </a:moveTo>
                  <a:cubicBezTo>
                    <a:pt x="2215" y="7"/>
                    <a:pt x="2215" y="7"/>
                    <a:pt x="2215" y="7"/>
                  </a:cubicBezTo>
                  <a:cubicBezTo>
                    <a:pt x="2214" y="6"/>
                    <a:pt x="2215" y="6"/>
                    <a:pt x="2215" y="5"/>
                  </a:cubicBezTo>
                  <a:cubicBezTo>
                    <a:pt x="2216" y="5"/>
                    <a:pt x="2216" y="6"/>
                    <a:pt x="2216" y="7"/>
                  </a:cubicBezTo>
                  <a:close/>
                  <a:moveTo>
                    <a:pt x="2222" y="10"/>
                  </a:moveTo>
                  <a:cubicBezTo>
                    <a:pt x="2223" y="9"/>
                    <a:pt x="2223" y="7"/>
                    <a:pt x="2225" y="7"/>
                  </a:cubicBezTo>
                  <a:cubicBezTo>
                    <a:pt x="2225" y="9"/>
                    <a:pt x="2223" y="10"/>
                    <a:pt x="2222" y="10"/>
                  </a:cubicBezTo>
                  <a:close/>
                  <a:moveTo>
                    <a:pt x="2225" y="3"/>
                  </a:moveTo>
                  <a:cubicBezTo>
                    <a:pt x="2225" y="3"/>
                    <a:pt x="2225" y="2"/>
                    <a:pt x="2226" y="2"/>
                  </a:cubicBezTo>
                  <a:cubicBezTo>
                    <a:pt x="2227" y="3"/>
                    <a:pt x="2226" y="3"/>
                    <a:pt x="2225" y="3"/>
                  </a:cubicBezTo>
                  <a:close/>
                  <a:moveTo>
                    <a:pt x="2229" y="3"/>
                  </a:moveTo>
                  <a:cubicBezTo>
                    <a:pt x="2229" y="1"/>
                    <a:pt x="2230" y="1"/>
                    <a:pt x="2231" y="1"/>
                  </a:cubicBezTo>
                  <a:cubicBezTo>
                    <a:pt x="2231" y="2"/>
                    <a:pt x="2231" y="3"/>
                    <a:pt x="2229" y="3"/>
                  </a:cubicBezTo>
                  <a:close/>
                  <a:moveTo>
                    <a:pt x="2235" y="6"/>
                  </a:moveTo>
                  <a:cubicBezTo>
                    <a:pt x="2236" y="5"/>
                    <a:pt x="2238" y="5"/>
                    <a:pt x="2238" y="4"/>
                  </a:cubicBezTo>
                  <a:cubicBezTo>
                    <a:pt x="2240" y="5"/>
                    <a:pt x="2237" y="7"/>
                    <a:pt x="2235" y="6"/>
                  </a:cubicBezTo>
                  <a:close/>
                  <a:moveTo>
                    <a:pt x="2240" y="5"/>
                  </a:moveTo>
                  <a:cubicBezTo>
                    <a:pt x="2241" y="2"/>
                    <a:pt x="2242" y="6"/>
                    <a:pt x="2244" y="5"/>
                  </a:cubicBezTo>
                  <a:cubicBezTo>
                    <a:pt x="2243" y="7"/>
                    <a:pt x="2242" y="5"/>
                    <a:pt x="2240" y="5"/>
                  </a:cubicBezTo>
                  <a:close/>
                  <a:moveTo>
                    <a:pt x="2253" y="10"/>
                  </a:moveTo>
                  <a:cubicBezTo>
                    <a:pt x="2255" y="8"/>
                    <a:pt x="2254" y="12"/>
                    <a:pt x="2253" y="10"/>
                  </a:cubicBezTo>
                  <a:close/>
                  <a:moveTo>
                    <a:pt x="2278" y="7"/>
                  </a:moveTo>
                  <a:cubicBezTo>
                    <a:pt x="2277" y="4"/>
                    <a:pt x="2281" y="7"/>
                    <a:pt x="2281" y="5"/>
                  </a:cubicBezTo>
                  <a:cubicBezTo>
                    <a:pt x="2284" y="6"/>
                    <a:pt x="2280" y="7"/>
                    <a:pt x="2278" y="7"/>
                  </a:cubicBezTo>
                  <a:close/>
                  <a:moveTo>
                    <a:pt x="2299" y="6"/>
                  </a:moveTo>
                  <a:cubicBezTo>
                    <a:pt x="2302" y="6"/>
                    <a:pt x="2296" y="8"/>
                    <a:pt x="2299" y="6"/>
                  </a:cubicBezTo>
                  <a:close/>
                  <a:moveTo>
                    <a:pt x="2356" y="12"/>
                  </a:moveTo>
                  <a:cubicBezTo>
                    <a:pt x="2354" y="12"/>
                    <a:pt x="2354" y="12"/>
                    <a:pt x="2354" y="12"/>
                  </a:cubicBezTo>
                  <a:cubicBezTo>
                    <a:pt x="2354" y="10"/>
                    <a:pt x="2354" y="10"/>
                    <a:pt x="2354" y="10"/>
                  </a:cubicBezTo>
                  <a:cubicBezTo>
                    <a:pt x="2356" y="10"/>
                    <a:pt x="2356" y="10"/>
                    <a:pt x="2356" y="10"/>
                  </a:cubicBezTo>
                  <a:lnTo>
                    <a:pt x="2356" y="12"/>
                  </a:lnTo>
                  <a:close/>
                  <a:moveTo>
                    <a:pt x="2362" y="7"/>
                  </a:moveTo>
                  <a:cubicBezTo>
                    <a:pt x="2360" y="7"/>
                    <a:pt x="2360" y="7"/>
                    <a:pt x="2360" y="7"/>
                  </a:cubicBezTo>
                  <a:cubicBezTo>
                    <a:pt x="2360" y="6"/>
                    <a:pt x="2361" y="6"/>
                    <a:pt x="2361" y="5"/>
                  </a:cubicBezTo>
                  <a:cubicBezTo>
                    <a:pt x="2362" y="5"/>
                    <a:pt x="2362" y="6"/>
                    <a:pt x="2362" y="7"/>
                  </a:cubicBezTo>
                  <a:close/>
                  <a:moveTo>
                    <a:pt x="2368" y="10"/>
                  </a:moveTo>
                  <a:cubicBezTo>
                    <a:pt x="2369" y="9"/>
                    <a:pt x="2368" y="7"/>
                    <a:pt x="2371" y="7"/>
                  </a:cubicBezTo>
                  <a:cubicBezTo>
                    <a:pt x="2371" y="9"/>
                    <a:pt x="2369" y="10"/>
                    <a:pt x="2368" y="10"/>
                  </a:cubicBezTo>
                  <a:close/>
                  <a:moveTo>
                    <a:pt x="2370" y="3"/>
                  </a:moveTo>
                  <a:cubicBezTo>
                    <a:pt x="2371" y="3"/>
                    <a:pt x="2371" y="2"/>
                    <a:pt x="2372" y="2"/>
                  </a:cubicBezTo>
                  <a:cubicBezTo>
                    <a:pt x="2373" y="3"/>
                    <a:pt x="2371" y="3"/>
                    <a:pt x="2370" y="3"/>
                  </a:cubicBezTo>
                  <a:close/>
                  <a:moveTo>
                    <a:pt x="2375" y="3"/>
                  </a:moveTo>
                  <a:cubicBezTo>
                    <a:pt x="2375" y="1"/>
                    <a:pt x="2376" y="1"/>
                    <a:pt x="2377" y="1"/>
                  </a:cubicBezTo>
                  <a:cubicBezTo>
                    <a:pt x="2377" y="2"/>
                    <a:pt x="2377" y="3"/>
                    <a:pt x="2375" y="3"/>
                  </a:cubicBezTo>
                  <a:close/>
                  <a:moveTo>
                    <a:pt x="2381" y="6"/>
                  </a:moveTo>
                  <a:cubicBezTo>
                    <a:pt x="2381" y="5"/>
                    <a:pt x="2383" y="5"/>
                    <a:pt x="2384" y="4"/>
                  </a:cubicBezTo>
                  <a:cubicBezTo>
                    <a:pt x="2386" y="5"/>
                    <a:pt x="2383" y="7"/>
                    <a:pt x="2381" y="6"/>
                  </a:cubicBezTo>
                  <a:close/>
                  <a:moveTo>
                    <a:pt x="2386" y="5"/>
                  </a:moveTo>
                  <a:cubicBezTo>
                    <a:pt x="2387" y="2"/>
                    <a:pt x="2388" y="6"/>
                    <a:pt x="2390" y="5"/>
                  </a:cubicBezTo>
                  <a:cubicBezTo>
                    <a:pt x="2389" y="7"/>
                    <a:pt x="2388" y="5"/>
                    <a:pt x="2386" y="5"/>
                  </a:cubicBezTo>
                  <a:close/>
                  <a:moveTo>
                    <a:pt x="2399" y="10"/>
                  </a:moveTo>
                  <a:cubicBezTo>
                    <a:pt x="2401" y="8"/>
                    <a:pt x="2400" y="12"/>
                    <a:pt x="2399" y="10"/>
                  </a:cubicBezTo>
                  <a:close/>
                  <a:moveTo>
                    <a:pt x="2424" y="7"/>
                  </a:moveTo>
                  <a:cubicBezTo>
                    <a:pt x="2423" y="4"/>
                    <a:pt x="2427" y="7"/>
                    <a:pt x="2427" y="5"/>
                  </a:cubicBezTo>
                  <a:cubicBezTo>
                    <a:pt x="2429" y="6"/>
                    <a:pt x="2426" y="7"/>
                    <a:pt x="2424" y="7"/>
                  </a:cubicBezTo>
                  <a:close/>
                  <a:moveTo>
                    <a:pt x="2444" y="6"/>
                  </a:moveTo>
                  <a:cubicBezTo>
                    <a:pt x="2448" y="6"/>
                    <a:pt x="2442" y="8"/>
                    <a:pt x="2444" y="6"/>
                  </a:cubicBezTo>
                  <a:close/>
                  <a:moveTo>
                    <a:pt x="2501" y="12"/>
                  </a:moveTo>
                  <a:cubicBezTo>
                    <a:pt x="2500" y="12"/>
                    <a:pt x="2500" y="12"/>
                    <a:pt x="2500" y="12"/>
                  </a:cubicBezTo>
                  <a:cubicBezTo>
                    <a:pt x="2500" y="10"/>
                    <a:pt x="2500" y="10"/>
                    <a:pt x="2500" y="10"/>
                  </a:cubicBezTo>
                  <a:cubicBezTo>
                    <a:pt x="2501" y="10"/>
                    <a:pt x="2501" y="10"/>
                    <a:pt x="2501" y="10"/>
                  </a:cubicBezTo>
                  <a:lnTo>
                    <a:pt x="2501" y="12"/>
                  </a:lnTo>
                  <a:close/>
                  <a:moveTo>
                    <a:pt x="2507" y="7"/>
                  </a:moveTo>
                  <a:cubicBezTo>
                    <a:pt x="2506" y="7"/>
                    <a:pt x="2506" y="7"/>
                    <a:pt x="2506" y="7"/>
                  </a:cubicBezTo>
                  <a:cubicBezTo>
                    <a:pt x="2506" y="6"/>
                    <a:pt x="2507" y="6"/>
                    <a:pt x="2507" y="5"/>
                  </a:cubicBezTo>
                  <a:cubicBezTo>
                    <a:pt x="2508" y="5"/>
                    <a:pt x="2508" y="6"/>
                    <a:pt x="2507" y="7"/>
                  </a:cubicBezTo>
                  <a:close/>
                  <a:moveTo>
                    <a:pt x="2513" y="10"/>
                  </a:moveTo>
                  <a:cubicBezTo>
                    <a:pt x="2515" y="9"/>
                    <a:pt x="2514" y="7"/>
                    <a:pt x="2517" y="7"/>
                  </a:cubicBezTo>
                  <a:cubicBezTo>
                    <a:pt x="2517" y="9"/>
                    <a:pt x="2515" y="10"/>
                    <a:pt x="2513" y="10"/>
                  </a:cubicBezTo>
                  <a:close/>
                  <a:moveTo>
                    <a:pt x="2516" y="3"/>
                  </a:moveTo>
                  <a:cubicBezTo>
                    <a:pt x="2517" y="3"/>
                    <a:pt x="2517" y="2"/>
                    <a:pt x="2518" y="2"/>
                  </a:cubicBezTo>
                  <a:cubicBezTo>
                    <a:pt x="2518" y="3"/>
                    <a:pt x="2517" y="3"/>
                    <a:pt x="2516" y="3"/>
                  </a:cubicBezTo>
                  <a:close/>
                  <a:moveTo>
                    <a:pt x="2521" y="3"/>
                  </a:moveTo>
                  <a:cubicBezTo>
                    <a:pt x="2521" y="1"/>
                    <a:pt x="2522" y="1"/>
                    <a:pt x="2523" y="1"/>
                  </a:cubicBezTo>
                  <a:cubicBezTo>
                    <a:pt x="2523" y="2"/>
                    <a:pt x="2522" y="3"/>
                    <a:pt x="2521" y="3"/>
                  </a:cubicBezTo>
                  <a:close/>
                  <a:moveTo>
                    <a:pt x="2527" y="6"/>
                  </a:moveTo>
                  <a:cubicBezTo>
                    <a:pt x="2527" y="5"/>
                    <a:pt x="2529" y="5"/>
                    <a:pt x="2530" y="4"/>
                  </a:cubicBezTo>
                  <a:cubicBezTo>
                    <a:pt x="2532" y="5"/>
                    <a:pt x="2529" y="7"/>
                    <a:pt x="2527" y="6"/>
                  </a:cubicBezTo>
                  <a:close/>
                  <a:moveTo>
                    <a:pt x="2532" y="5"/>
                  </a:moveTo>
                  <a:cubicBezTo>
                    <a:pt x="2533" y="2"/>
                    <a:pt x="2533" y="6"/>
                    <a:pt x="2535" y="5"/>
                  </a:cubicBezTo>
                  <a:cubicBezTo>
                    <a:pt x="2535" y="7"/>
                    <a:pt x="2534" y="5"/>
                    <a:pt x="2532" y="5"/>
                  </a:cubicBezTo>
                  <a:close/>
                  <a:moveTo>
                    <a:pt x="2545" y="10"/>
                  </a:moveTo>
                  <a:cubicBezTo>
                    <a:pt x="2546" y="8"/>
                    <a:pt x="2546" y="12"/>
                    <a:pt x="2545" y="10"/>
                  </a:cubicBezTo>
                  <a:close/>
                  <a:moveTo>
                    <a:pt x="2569" y="7"/>
                  </a:moveTo>
                  <a:cubicBezTo>
                    <a:pt x="2568" y="4"/>
                    <a:pt x="2572" y="7"/>
                    <a:pt x="2572" y="5"/>
                  </a:cubicBezTo>
                  <a:cubicBezTo>
                    <a:pt x="2575" y="6"/>
                    <a:pt x="2572" y="7"/>
                    <a:pt x="2569" y="7"/>
                  </a:cubicBezTo>
                  <a:close/>
                  <a:moveTo>
                    <a:pt x="2590" y="6"/>
                  </a:moveTo>
                  <a:cubicBezTo>
                    <a:pt x="2594" y="6"/>
                    <a:pt x="2588" y="8"/>
                    <a:pt x="2590" y="6"/>
                  </a:cubicBezTo>
                  <a:close/>
                  <a:moveTo>
                    <a:pt x="2647" y="12"/>
                  </a:moveTo>
                  <a:cubicBezTo>
                    <a:pt x="2646" y="12"/>
                    <a:pt x="2646" y="12"/>
                    <a:pt x="2646" y="12"/>
                  </a:cubicBezTo>
                  <a:cubicBezTo>
                    <a:pt x="2646" y="10"/>
                    <a:pt x="2646" y="10"/>
                    <a:pt x="2646" y="10"/>
                  </a:cubicBezTo>
                  <a:cubicBezTo>
                    <a:pt x="2647" y="10"/>
                    <a:pt x="2647" y="10"/>
                    <a:pt x="2647" y="10"/>
                  </a:cubicBezTo>
                  <a:lnTo>
                    <a:pt x="2647" y="12"/>
                  </a:lnTo>
                  <a:close/>
                  <a:moveTo>
                    <a:pt x="2653" y="7"/>
                  </a:moveTo>
                  <a:cubicBezTo>
                    <a:pt x="2652" y="7"/>
                    <a:pt x="2652" y="7"/>
                    <a:pt x="2652" y="7"/>
                  </a:cubicBezTo>
                  <a:cubicBezTo>
                    <a:pt x="2652" y="6"/>
                    <a:pt x="2653" y="6"/>
                    <a:pt x="2653" y="5"/>
                  </a:cubicBezTo>
                  <a:cubicBezTo>
                    <a:pt x="2654" y="5"/>
                    <a:pt x="2654" y="6"/>
                    <a:pt x="2653" y="7"/>
                  </a:cubicBezTo>
                  <a:close/>
                  <a:moveTo>
                    <a:pt x="2659" y="10"/>
                  </a:moveTo>
                  <a:cubicBezTo>
                    <a:pt x="2660" y="9"/>
                    <a:pt x="2660" y="7"/>
                    <a:pt x="2663" y="7"/>
                  </a:cubicBezTo>
                  <a:cubicBezTo>
                    <a:pt x="2663" y="9"/>
                    <a:pt x="2661" y="10"/>
                    <a:pt x="2659" y="10"/>
                  </a:cubicBezTo>
                  <a:close/>
                  <a:moveTo>
                    <a:pt x="2662" y="3"/>
                  </a:moveTo>
                  <a:cubicBezTo>
                    <a:pt x="2662" y="3"/>
                    <a:pt x="2663" y="2"/>
                    <a:pt x="2664" y="2"/>
                  </a:cubicBezTo>
                  <a:cubicBezTo>
                    <a:pt x="2664" y="3"/>
                    <a:pt x="2663" y="3"/>
                    <a:pt x="2662" y="3"/>
                  </a:cubicBezTo>
                  <a:close/>
                  <a:moveTo>
                    <a:pt x="2667" y="3"/>
                  </a:moveTo>
                  <a:cubicBezTo>
                    <a:pt x="2667" y="1"/>
                    <a:pt x="2667" y="1"/>
                    <a:pt x="2669" y="1"/>
                  </a:cubicBezTo>
                  <a:cubicBezTo>
                    <a:pt x="2669" y="2"/>
                    <a:pt x="2668" y="3"/>
                    <a:pt x="2667" y="3"/>
                  </a:cubicBezTo>
                  <a:close/>
                  <a:moveTo>
                    <a:pt x="2673" y="6"/>
                  </a:moveTo>
                  <a:cubicBezTo>
                    <a:pt x="2673" y="5"/>
                    <a:pt x="2675" y="5"/>
                    <a:pt x="2676" y="4"/>
                  </a:cubicBezTo>
                  <a:cubicBezTo>
                    <a:pt x="2678" y="5"/>
                    <a:pt x="2675" y="7"/>
                    <a:pt x="2673" y="6"/>
                  </a:cubicBezTo>
                  <a:close/>
                  <a:moveTo>
                    <a:pt x="2678" y="5"/>
                  </a:moveTo>
                  <a:cubicBezTo>
                    <a:pt x="2679" y="2"/>
                    <a:pt x="2679" y="6"/>
                    <a:pt x="2681" y="5"/>
                  </a:cubicBezTo>
                  <a:cubicBezTo>
                    <a:pt x="2681" y="7"/>
                    <a:pt x="2679" y="5"/>
                    <a:pt x="2678" y="5"/>
                  </a:cubicBezTo>
                  <a:close/>
                  <a:moveTo>
                    <a:pt x="2691" y="10"/>
                  </a:moveTo>
                  <a:cubicBezTo>
                    <a:pt x="2692" y="8"/>
                    <a:pt x="2692" y="12"/>
                    <a:pt x="2691" y="10"/>
                  </a:cubicBezTo>
                  <a:close/>
                  <a:moveTo>
                    <a:pt x="2715" y="7"/>
                  </a:moveTo>
                  <a:cubicBezTo>
                    <a:pt x="2714" y="4"/>
                    <a:pt x="2718" y="7"/>
                    <a:pt x="2718" y="5"/>
                  </a:cubicBezTo>
                  <a:cubicBezTo>
                    <a:pt x="2721" y="6"/>
                    <a:pt x="2718" y="7"/>
                    <a:pt x="2715" y="7"/>
                  </a:cubicBezTo>
                  <a:close/>
                  <a:moveTo>
                    <a:pt x="2736" y="6"/>
                  </a:moveTo>
                  <a:cubicBezTo>
                    <a:pt x="2740" y="6"/>
                    <a:pt x="2734" y="8"/>
                    <a:pt x="2736" y="6"/>
                  </a:cubicBezTo>
                  <a:close/>
                  <a:moveTo>
                    <a:pt x="2793" y="12"/>
                  </a:moveTo>
                  <a:cubicBezTo>
                    <a:pt x="2792" y="12"/>
                    <a:pt x="2792" y="12"/>
                    <a:pt x="2792" y="12"/>
                  </a:cubicBezTo>
                  <a:cubicBezTo>
                    <a:pt x="2792" y="10"/>
                    <a:pt x="2792" y="10"/>
                    <a:pt x="2792" y="10"/>
                  </a:cubicBezTo>
                  <a:cubicBezTo>
                    <a:pt x="2793" y="10"/>
                    <a:pt x="2793" y="10"/>
                    <a:pt x="2793" y="10"/>
                  </a:cubicBezTo>
                  <a:lnTo>
                    <a:pt x="2793" y="12"/>
                  </a:lnTo>
                  <a:close/>
                  <a:moveTo>
                    <a:pt x="2799" y="7"/>
                  </a:moveTo>
                  <a:cubicBezTo>
                    <a:pt x="2798" y="7"/>
                    <a:pt x="2798" y="7"/>
                    <a:pt x="2798" y="7"/>
                  </a:cubicBezTo>
                  <a:cubicBezTo>
                    <a:pt x="2798" y="6"/>
                    <a:pt x="2798" y="6"/>
                    <a:pt x="2798" y="5"/>
                  </a:cubicBezTo>
                  <a:cubicBezTo>
                    <a:pt x="2800" y="5"/>
                    <a:pt x="2800" y="6"/>
                    <a:pt x="2799" y="7"/>
                  </a:cubicBezTo>
                  <a:close/>
                  <a:moveTo>
                    <a:pt x="2805" y="10"/>
                  </a:moveTo>
                  <a:cubicBezTo>
                    <a:pt x="2806" y="9"/>
                    <a:pt x="2806" y="7"/>
                    <a:pt x="2809" y="7"/>
                  </a:cubicBezTo>
                  <a:cubicBezTo>
                    <a:pt x="2808" y="9"/>
                    <a:pt x="2807" y="10"/>
                    <a:pt x="2805" y="10"/>
                  </a:cubicBezTo>
                  <a:close/>
                  <a:moveTo>
                    <a:pt x="2808" y="3"/>
                  </a:moveTo>
                  <a:cubicBezTo>
                    <a:pt x="2808" y="3"/>
                    <a:pt x="2809" y="2"/>
                    <a:pt x="2810" y="2"/>
                  </a:cubicBezTo>
                  <a:cubicBezTo>
                    <a:pt x="2810" y="3"/>
                    <a:pt x="2809" y="3"/>
                    <a:pt x="2808" y="3"/>
                  </a:cubicBezTo>
                  <a:close/>
                  <a:moveTo>
                    <a:pt x="2813" y="3"/>
                  </a:moveTo>
                  <a:cubicBezTo>
                    <a:pt x="2813" y="1"/>
                    <a:pt x="2813" y="1"/>
                    <a:pt x="2815" y="1"/>
                  </a:cubicBezTo>
                  <a:cubicBezTo>
                    <a:pt x="2815" y="2"/>
                    <a:pt x="2814" y="3"/>
                    <a:pt x="2813" y="3"/>
                  </a:cubicBezTo>
                  <a:close/>
                  <a:moveTo>
                    <a:pt x="2819" y="6"/>
                  </a:moveTo>
                  <a:cubicBezTo>
                    <a:pt x="2819" y="5"/>
                    <a:pt x="2821" y="5"/>
                    <a:pt x="2822" y="4"/>
                  </a:cubicBezTo>
                  <a:cubicBezTo>
                    <a:pt x="2824" y="5"/>
                    <a:pt x="2821" y="7"/>
                    <a:pt x="2819" y="6"/>
                  </a:cubicBezTo>
                  <a:close/>
                  <a:moveTo>
                    <a:pt x="2824" y="5"/>
                  </a:moveTo>
                  <a:cubicBezTo>
                    <a:pt x="2825" y="2"/>
                    <a:pt x="2825" y="6"/>
                    <a:pt x="2827" y="5"/>
                  </a:cubicBezTo>
                  <a:cubicBezTo>
                    <a:pt x="2827" y="7"/>
                    <a:pt x="2825" y="5"/>
                    <a:pt x="2824" y="5"/>
                  </a:cubicBezTo>
                  <a:close/>
                  <a:moveTo>
                    <a:pt x="2837" y="10"/>
                  </a:moveTo>
                  <a:cubicBezTo>
                    <a:pt x="2838" y="8"/>
                    <a:pt x="2837" y="12"/>
                    <a:pt x="2837" y="10"/>
                  </a:cubicBezTo>
                  <a:close/>
                  <a:moveTo>
                    <a:pt x="2861" y="7"/>
                  </a:moveTo>
                  <a:cubicBezTo>
                    <a:pt x="2860" y="4"/>
                    <a:pt x="2864" y="7"/>
                    <a:pt x="2864" y="5"/>
                  </a:cubicBezTo>
                  <a:cubicBezTo>
                    <a:pt x="2867" y="6"/>
                    <a:pt x="2863" y="7"/>
                    <a:pt x="2861" y="7"/>
                  </a:cubicBezTo>
                  <a:close/>
                  <a:moveTo>
                    <a:pt x="2882" y="6"/>
                  </a:moveTo>
                  <a:cubicBezTo>
                    <a:pt x="2885" y="6"/>
                    <a:pt x="2880" y="8"/>
                    <a:pt x="2882" y="6"/>
                  </a:cubicBezTo>
                  <a:close/>
                  <a:moveTo>
                    <a:pt x="2939" y="12"/>
                  </a:moveTo>
                  <a:cubicBezTo>
                    <a:pt x="2938" y="12"/>
                    <a:pt x="2938" y="12"/>
                    <a:pt x="2938" y="12"/>
                  </a:cubicBezTo>
                  <a:cubicBezTo>
                    <a:pt x="2938" y="10"/>
                    <a:pt x="2938" y="10"/>
                    <a:pt x="2938" y="10"/>
                  </a:cubicBezTo>
                  <a:cubicBezTo>
                    <a:pt x="2939" y="10"/>
                    <a:pt x="2939" y="10"/>
                    <a:pt x="2939" y="10"/>
                  </a:cubicBezTo>
                  <a:lnTo>
                    <a:pt x="2939" y="12"/>
                  </a:lnTo>
                  <a:close/>
                  <a:moveTo>
                    <a:pt x="2945" y="7"/>
                  </a:moveTo>
                  <a:cubicBezTo>
                    <a:pt x="2944" y="7"/>
                    <a:pt x="2944" y="7"/>
                    <a:pt x="2944" y="7"/>
                  </a:cubicBezTo>
                  <a:cubicBezTo>
                    <a:pt x="2944" y="6"/>
                    <a:pt x="2944" y="6"/>
                    <a:pt x="2944" y="5"/>
                  </a:cubicBezTo>
                  <a:cubicBezTo>
                    <a:pt x="2946" y="5"/>
                    <a:pt x="2946" y="6"/>
                    <a:pt x="2945" y="7"/>
                  </a:cubicBezTo>
                  <a:close/>
                  <a:moveTo>
                    <a:pt x="2951" y="10"/>
                  </a:moveTo>
                  <a:cubicBezTo>
                    <a:pt x="2952" y="9"/>
                    <a:pt x="2952" y="7"/>
                    <a:pt x="2954" y="7"/>
                  </a:cubicBezTo>
                  <a:cubicBezTo>
                    <a:pt x="2954" y="9"/>
                    <a:pt x="2952" y="10"/>
                    <a:pt x="2951" y="10"/>
                  </a:cubicBezTo>
                  <a:close/>
                  <a:moveTo>
                    <a:pt x="2954" y="3"/>
                  </a:moveTo>
                  <a:cubicBezTo>
                    <a:pt x="2954" y="3"/>
                    <a:pt x="2955" y="2"/>
                    <a:pt x="2956" y="2"/>
                  </a:cubicBezTo>
                  <a:cubicBezTo>
                    <a:pt x="2956" y="3"/>
                    <a:pt x="2955" y="3"/>
                    <a:pt x="2954" y="3"/>
                  </a:cubicBezTo>
                  <a:close/>
                  <a:moveTo>
                    <a:pt x="2959" y="3"/>
                  </a:moveTo>
                  <a:cubicBezTo>
                    <a:pt x="2958" y="1"/>
                    <a:pt x="2959" y="1"/>
                    <a:pt x="2960" y="1"/>
                  </a:cubicBezTo>
                  <a:cubicBezTo>
                    <a:pt x="2961" y="2"/>
                    <a:pt x="2960" y="3"/>
                    <a:pt x="2959" y="3"/>
                  </a:cubicBezTo>
                  <a:close/>
                  <a:moveTo>
                    <a:pt x="2965" y="6"/>
                  </a:moveTo>
                  <a:cubicBezTo>
                    <a:pt x="2965" y="5"/>
                    <a:pt x="2967" y="5"/>
                    <a:pt x="2968" y="4"/>
                  </a:cubicBezTo>
                  <a:cubicBezTo>
                    <a:pt x="2969" y="5"/>
                    <a:pt x="2967" y="7"/>
                    <a:pt x="2965" y="6"/>
                  </a:cubicBezTo>
                  <a:close/>
                  <a:moveTo>
                    <a:pt x="2969" y="5"/>
                  </a:moveTo>
                  <a:cubicBezTo>
                    <a:pt x="2971" y="2"/>
                    <a:pt x="2971" y="6"/>
                    <a:pt x="2973" y="5"/>
                  </a:cubicBezTo>
                  <a:cubicBezTo>
                    <a:pt x="2972" y="7"/>
                    <a:pt x="2971" y="5"/>
                    <a:pt x="2969" y="5"/>
                  </a:cubicBezTo>
                  <a:close/>
                  <a:moveTo>
                    <a:pt x="2982" y="10"/>
                  </a:moveTo>
                  <a:cubicBezTo>
                    <a:pt x="2984" y="8"/>
                    <a:pt x="2983" y="12"/>
                    <a:pt x="2982" y="10"/>
                  </a:cubicBezTo>
                  <a:close/>
                  <a:moveTo>
                    <a:pt x="3007" y="7"/>
                  </a:moveTo>
                  <a:cubicBezTo>
                    <a:pt x="3006" y="4"/>
                    <a:pt x="3010" y="7"/>
                    <a:pt x="3010" y="5"/>
                  </a:cubicBezTo>
                  <a:cubicBezTo>
                    <a:pt x="3013" y="6"/>
                    <a:pt x="3009" y="7"/>
                    <a:pt x="3007" y="7"/>
                  </a:cubicBezTo>
                  <a:close/>
                  <a:moveTo>
                    <a:pt x="3028" y="6"/>
                  </a:moveTo>
                  <a:cubicBezTo>
                    <a:pt x="3031" y="6"/>
                    <a:pt x="3026" y="8"/>
                    <a:pt x="3028" y="6"/>
                  </a:cubicBezTo>
                  <a:close/>
                  <a:moveTo>
                    <a:pt x="3085" y="12"/>
                  </a:moveTo>
                  <a:cubicBezTo>
                    <a:pt x="3084" y="12"/>
                    <a:pt x="3084" y="12"/>
                    <a:pt x="3084" y="12"/>
                  </a:cubicBezTo>
                  <a:cubicBezTo>
                    <a:pt x="3084" y="10"/>
                    <a:pt x="3084" y="10"/>
                    <a:pt x="3084" y="10"/>
                  </a:cubicBezTo>
                  <a:cubicBezTo>
                    <a:pt x="3085" y="10"/>
                    <a:pt x="3085" y="10"/>
                    <a:pt x="3085" y="10"/>
                  </a:cubicBezTo>
                  <a:lnTo>
                    <a:pt x="3085" y="12"/>
                  </a:lnTo>
                  <a:close/>
                  <a:moveTo>
                    <a:pt x="3091" y="7"/>
                  </a:moveTo>
                  <a:cubicBezTo>
                    <a:pt x="3090" y="7"/>
                    <a:pt x="3090" y="7"/>
                    <a:pt x="3090" y="7"/>
                  </a:cubicBezTo>
                  <a:cubicBezTo>
                    <a:pt x="3089" y="6"/>
                    <a:pt x="3090" y="6"/>
                    <a:pt x="3090" y="5"/>
                  </a:cubicBezTo>
                  <a:cubicBezTo>
                    <a:pt x="3091" y="5"/>
                    <a:pt x="3091" y="6"/>
                    <a:pt x="3091" y="7"/>
                  </a:cubicBezTo>
                  <a:close/>
                  <a:moveTo>
                    <a:pt x="3097" y="10"/>
                  </a:moveTo>
                  <a:cubicBezTo>
                    <a:pt x="3098" y="9"/>
                    <a:pt x="3098" y="7"/>
                    <a:pt x="3100" y="7"/>
                  </a:cubicBezTo>
                  <a:cubicBezTo>
                    <a:pt x="3100" y="9"/>
                    <a:pt x="3098" y="10"/>
                    <a:pt x="3097" y="10"/>
                  </a:cubicBezTo>
                  <a:close/>
                  <a:moveTo>
                    <a:pt x="3100" y="3"/>
                  </a:moveTo>
                  <a:cubicBezTo>
                    <a:pt x="3100" y="3"/>
                    <a:pt x="3100" y="2"/>
                    <a:pt x="3101" y="2"/>
                  </a:cubicBezTo>
                  <a:cubicBezTo>
                    <a:pt x="3102" y="3"/>
                    <a:pt x="3101" y="3"/>
                    <a:pt x="3100" y="3"/>
                  </a:cubicBezTo>
                  <a:close/>
                  <a:moveTo>
                    <a:pt x="3104" y="3"/>
                  </a:moveTo>
                  <a:cubicBezTo>
                    <a:pt x="3104" y="1"/>
                    <a:pt x="3105" y="1"/>
                    <a:pt x="3106" y="1"/>
                  </a:cubicBezTo>
                  <a:cubicBezTo>
                    <a:pt x="3106" y="2"/>
                    <a:pt x="3106" y="3"/>
                    <a:pt x="3104" y="3"/>
                  </a:cubicBezTo>
                  <a:close/>
                  <a:moveTo>
                    <a:pt x="3110" y="6"/>
                  </a:moveTo>
                  <a:cubicBezTo>
                    <a:pt x="3111" y="5"/>
                    <a:pt x="3113" y="5"/>
                    <a:pt x="3113" y="4"/>
                  </a:cubicBezTo>
                  <a:cubicBezTo>
                    <a:pt x="3115" y="5"/>
                    <a:pt x="3112" y="7"/>
                    <a:pt x="3110" y="6"/>
                  </a:cubicBezTo>
                  <a:close/>
                  <a:moveTo>
                    <a:pt x="3115" y="5"/>
                  </a:moveTo>
                  <a:cubicBezTo>
                    <a:pt x="3116" y="2"/>
                    <a:pt x="3117" y="6"/>
                    <a:pt x="3119" y="5"/>
                  </a:cubicBezTo>
                  <a:cubicBezTo>
                    <a:pt x="3118" y="7"/>
                    <a:pt x="3117" y="5"/>
                    <a:pt x="3115" y="5"/>
                  </a:cubicBezTo>
                  <a:close/>
                  <a:moveTo>
                    <a:pt x="3128" y="10"/>
                  </a:moveTo>
                  <a:cubicBezTo>
                    <a:pt x="3130" y="8"/>
                    <a:pt x="3129" y="12"/>
                    <a:pt x="3128" y="10"/>
                  </a:cubicBezTo>
                  <a:close/>
                  <a:moveTo>
                    <a:pt x="3153" y="7"/>
                  </a:moveTo>
                  <a:cubicBezTo>
                    <a:pt x="3152" y="4"/>
                    <a:pt x="3156" y="7"/>
                    <a:pt x="3156" y="5"/>
                  </a:cubicBezTo>
                  <a:cubicBezTo>
                    <a:pt x="3159" y="6"/>
                    <a:pt x="3155" y="7"/>
                    <a:pt x="3153" y="7"/>
                  </a:cubicBezTo>
                  <a:close/>
                  <a:moveTo>
                    <a:pt x="3174" y="6"/>
                  </a:moveTo>
                  <a:cubicBezTo>
                    <a:pt x="3177" y="6"/>
                    <a:pt x="3171" y="8"/>
                    <a:pt x="3174" y="6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833"/>
            <p:cNvSpPr>
              <a:spLocks noEditPoints="1"/>
            </p:cNvSpPr>
            <p:nvPr/>
          </p:nvSpPr>
          <p:spPr bwMode="auto">
            <a:xfrm>
              <a:off x="-3175" y="3576641"/>
              <a:ext cx="12203113" cy="34925"/>
            </a:xfrm>
            <a:custGeom>
              <a:avLst/>
              <a:gdLst>
                <a:gd name="T0" fmla="*/ 3027 w 3209"/>
                <a:gd name="T1" fmla="*/ 0 h 8"/>
                <a:gd name="T2" fmla="*/ 2863 w 3209"/>
                <a:gd name="T3" fmla="*/ 3 h 8"/>
                <a:gd name="T4" fmla="*/ 2710 w 3209"/>
                <a:gd name="T5" fmla="*/ 2 h 8"/>
                <a:gd name="T6" fmla="*/ 2563 w 3209"/>
                <a:gd name="T7" fmla="*/ 3 h 8"/>
                <a:gd name="T8" fmla="*/ 2417 w 3209"/>
                <a:gd name="T9" fmla="*/ 1 h 8"/>
                <a:gd name="T10" fmla="*/ 2261 w 3209"/>
                <a:gd name="T11" fmla="*/ 0 h 8"/>
                <a:gd name="T12" fmla="*/ 2110 w 3209"/>
                <a:gd name="T13" fmla="*/ 0 h 8"/>
                <a:gd name="T14" fmla="*/ 1964 w 3209"/>
                <a:gd name="T15" fmla="*/ 0 h 8"/>
                <a:gd name="T16" fmla="*/ 1818 w 3209"/>
                <a:gd name="T17" fmla="*/ 0 h 8"/>
                <a:gd name="T18" fmla="*/ 1669 w 3209"/>
                <a:gd name="T19" fmla="*/ 1 h 8"/>
                <a:gd name="T20" fmla="*/ 1523 w 3209"/>
                <a:gd name="T21" fmla="*/ 1 h 8"/>
                <a:gd name="T22" fmla="*/ 1368 w 3209"/>
                <a:gd name="T23" fmla="*/ 3 h 8"/>
                <a:gd name="T24" fmla="*/ 1204 w 3209"/>
                <a:gd name="T25" fmla="*/ 0 h 8"/>
                <a:gd name="T26" fmla="*/ 1043 w 3209"/>
                <a:gd name="T27" fmla="*/ 3 h 8"/>
                <a:gd name="T28" fmla="*/ 896 w 3209"/>
                <a:gd name="T29" fmla="*/ 3 h 8"/>
                <a:gd name="T30" fmla="*/ 749 w 3209"/>
                <a:gd name="T31" fmla="*/ 3 h 8"/>
                <a:gd name="T32" fmla="*/ 603 w 3209"/>
                <a:gd name="T33" fmla="*/ 3 h 8"/>
                <a:gd name="T34" fmla="*/ 438 w 3209"/>
                <a:gd name="T35" fmla="*/ 0 h 8"/>
                <a:gd name="T36" fmla="*/ 274 w 3209"/>
                <a:gd name="T37" fmla="*/ 3 h 8"/>
                <a:gd name="T38" fmla="*/ 110 w 3209"/>
                <a:gd name="T39" fmla="*/ 0 h 8"/>
                <a:gd name="T40" fmla="*/ 38 w 3209"/>
                <a:gd name="T41" fmla="*/ 5 h 8"/>
                <a:gd name="T42" fmla="*/ 224 w 3209"/>
                <a:gd name="T43" fmla="*/ 5 h 8"/>
                <a:gd name="T44" fmla="*/ 438 w 3209"/>
                <a:gd name="T45" fmla="*/ 5 h 8"/>
                <a:gd name="T46" fmla="*/ 641 w 3209"/>
                <a:gd name="T47" fmla="*/ 8 h 8"/>
                <a:gd name="T48" fmla="*/ 839 w 3209"/>
                <a:gd name="T49" fmla="*/ 5 h 8"/>
                <a:gd name="T50" fmla="*/ 1078 w 3209"/>
                <a:gd name="T51" fmla="*/ 8 h 8"/>
                <a:gd name="T52" fmla="*/ 1247 w 3209"/>
                <a:gd name="T53" fmla="*/ 6 h 8"/>
                <a:gd name="T54" fmla="*/ 1496 w 3209"/>
                <a:gd name="T55" fmla="*/ 5 h 8"/>
                <a:gd name="T56" fmla="*/ 1683 w 3209"/>
                <a:gd name="T57" fmla="*/ 5 h 8"/>
                <a:gd name="T58" fmla="*/ 1896 w 3209"/>
                <a:gd name="T59" fmla="*/ 5 h 8"/>
                <a:gd name="T60" fmla="*/ 2099 w 3209"/>
                <a:gd name="T61" fmla="*/ 8 h 8"/>
                <a:gd name="T62" fmla="*/ 2297 w 3209"/>
                <a:gd name="T63" fmla="*/ 5 h 8"/>
                <a:gd name="T64" fmla="*/ 2536 w 3209"/>
                <a:gd name="T65" fmla="*/ 8 h 8"/>
                <a:gd name="T66" fmla="*/ 2706 w 3209"/>
                <a:gd name="T67" fmla="*/ 6 h 8"/>
                <a:gd name="T68" fmla="*/ 2955 w 3209"/>
                <a:gd name="T69" fmla="*/ 5 h 8"/>
                <a:gd name="T70" fmla="*/ 3141 w 3209"/>
                <a:gd name="T71" fmla="*/ 5 h 8"/>
                <a:gd name="T72" fmla="*/ 34 w 3209"/>
                <a:gd name="T73" fmla="*/ 4 h 8"/>
                <a:gd name="T74" fmla="*/ 177 w 3209"/>
                <a:gd name="T75" fmla="*/ 1 h 8"/>
                <a:gd name="T76" fmla="*/ 311 w 3209"/>
                <a:gd name="T77" fmla="*/ 6 h 8"/>
                <a:gd name="T78" fmla="*/ 415 w 3209"/>
                <a:gd name="T79" fmla="*/ 5 h 8"/>
                <a:gd name="T80" fmla="*/ 546 w 3209"/>
                <a:gd name="T81" fmla="*/ 1 h 8"/>
                <a:gd name="T82" fmla="*/ 618 w 3209"/>
                <a:gd name="T83" fmla="*/ 4 h 8"/>
                <a:gd name="T84" fmla="*/ 760 w 3209"/>
                <a:gd name="T85" fmla="*/ 1 h 8"/>
                <a:gd name="T86" fmla="*/ 894 w 3209"/>
                <a:gd name="T87" fmla="*/ 6 h 8"/>
                <a:gd name="T88" fmla="*/ 998 w 3209"/>
                <a:gd name="T89" fmla="*/ 5 h 8"/>
                <a:gd name="T90" fmla="*/ 1129 w 3209"/>
                <a:gd name="T91" fmla="*/ 1 h 8"/>
                <a:gd name="T92" fmla="*/ 1201 w 3209"/>
                <a:gd name="T93" fmla="*/ 4 h 8"/>
                <a:gd name="T94" fmla="*/ 1344 w 3209"/>
                <a:gd name="T95" fmla="*/ 1 h 8"/>
                <a:gd name="T96" fmla="*/ 1478 w 3209"/>
                <a:gd name="T97" fmla="*/ 6 h 8"/>
                <a:gd name="T98" fmla="*/ 1582 w 3209"/>
                <a:gd name="T99" fmla="*/ 5 h 8"/>
                <a:gd name="T100" fmla="*/ 1712 w 3209"/>
                <a:gd name="T101" fmla="*/ 1 h 8"/>
                <a:gd name="T102" fmla="*/ 1784 w 3209"/>
                <a:gd name="T103" fmla="*/ 4 h 8"/>
                <a:gd name="T104" fmla="*/ 1927 w 3209"/>
                <a:gd name="T105" fmla="*/ 1 h 8"/>
                <a:gd name="T106" fmla="*/ 2061 w 3209"/>
                <a:gd name="T107" fmla="*/ 6 h 8"/>
                <a:gd name="T108" fmla="*/ 2165 w 3209"/>
                <a:gd name="T109" fmla="*/ 5 h 8"/>
                <a:gd name="T110" fmla="*/ 2296 w 3209"/>
                <a:gd name="T111" fmla="*/ 1 h 8"/>
                <a:gd name="T112" fmla="*/ 2368 w 3209"/>
                <a:gd name="T113" fmla="*/ 4 h 8"/>
                <a:gd name="T114" fmla="*/ 2511 w 3209"/>
                <a:gd name="T115" fmla="*/ 1 h 8"/>
                <a:gd name="T116" fmla="*/ 2644 w 3209"/>
                <a:gd name="T117" fmla="*/ 6 h 8"/>
                <a:gd name="T118" fmla="*/ 2748 w 3209"/>
                <a:gd name="T119" fmla="*/ 5 h 8"/>
                <a:gd name="T120" fmla="*/ 2879 w 3209"/>
                <a:gd name="T121" fmla="*/ 1 h 8"/>
                <a:gd name="T122" fmla="*/ 2951 w 3209"/>
                <a:gd name="T123" fmla="*/ 4 h 8"/>
                <a:gd name="T124" fmla="*/ 3094 w 3209"/>
                <a:gd name="T12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9" h="8">
                  <a:moveTo>
                    <a:pt x="3172" y="0"/>
                  </a:moveTo>
                  <a:cubicBezTo>
                    <a:pt x="3163" y="0"/>
                    <a:pt x="3163" y="3"/>
                    <a:pt x="3154" y="3"/>
                  </a:cubicBezTo>
                  <a:cubicBezTo>
                    <a:pt x="3151" y="3"/>
                    <a:pt x="3149" y="2"/>
                    <a:pt x="3148" y="2"/>
                  </a:cubicBezTo>
                  <a:cubicBezTo>
                    <a:pt x="3147" y="2"/>
                    <a:pt x="3146" y="3"/>
                    <a:pt x="3146" y="3"/>
                  </a:cubicBezTo>
                  <a:cubicBezTo>
                    <a:pt x="3145" y="3"/>
                    <a:pt x="3146" y="2"/>
                    <a:pt x="3146" y="1"/>
                  </a:cubicBezTo>
                  <a:cubicBezTo>
                    <a:pt x="3144" y="1"/>
                    <a:pt x="3141" y="0"/>
                    <a:pt x="3136" y="0"/>
                  </a:cubicBezTo>
                  <a:cubicBezTo>
                    <a:pt x="3134" y="0"/>
                    <a:pt x="3133" y="0"/>
                    <a:pt x="3131" y="0"/>
                  </a:cubicBezTo>
                  <a:cubicBezTo>
                    <a:pt x="3132" y="0"/>
                    <a:pt x="3132" y="1"/>
                    <a:pt x="3130" y="0"/>
                  </a:cubicBezTo>
                  <a:cubicBezTo>
                    <a:pt x="3130" y="0"/>
                    <a:pt x="3130" y="0"/>
                    <a:pt x="3130" y="0"/>
                  </a:cubicBezTo>
                  <a:cubicBezTo>
                    <a:pt x="3129" y="0"/>
                    <a:pt x="3129" y="1"/>
                    <a:pt x="3128" y="1"/>
                  </a:cubicBezTo>
                  <a:cubicBezTo>
                    <a:pt x="3128" y="1"/>
                    <a:pt x="3128" y="1"/>
                    <a:pt x="3127" y="1"/>
                  </a:cubicBezTo>
                  <a:cubicBezTo>
                    <a:pt x="3125" y="2"/>
                    <a:pt x="3123" y="3"/>
                    <a:pt x="3118" y="3"/>
                  </a:cubicBezTo>
                  <a:cubicBezTo>
                    <a:pt x="3109" y="3"/>
                    <a:pt x="3109" y="0"/>
                    <a:pt x="3100" y="0"/>
                  </a:cubicBezTo>
                  <a:cubicBezTo>
                    <a:pt x="3092" y="0"/>
                    <a:pt x="3091" y="2"/>
                    <a:pt x="3084" y="3"/>
                  </a:cubicBezTo>
                  <a:cubicBezTo>
                    <a:pt x="3084" y="3"/>
                    <a:pt x="3083" y="3"/>
                    <a:pt x="3083" y="3"/>
                  </a:cubicBezTo>
                  <a:cubicBezTo>
                    <a:pt x="3083" y="3"/>
                    <a:pt x="3082" y="3"/>
                    <a:pt x="3082" y="3"/>
                  </a:cubicBezTo>
                  <a:cubicBezTo>
                    <a:pt x="3082" y="3"/>
                    <a:pt x="3082" y="3"/>
                    <a:pt x="3082" y="3"/>
                  </a:cubicBezTo>
                  <a:cubicBezTo>
                    <a:pt x="3073" y="3"/>
                    <a:pt x="3072" y="0"/>
                    <a:pt x="3063" y="0"/>
                  </a:cubicBezTo>
                  <a:cubicBezTo>
                    <a:pt x="3054" y="0"/>
                    <a:pt x="3054" y="3"/>
                    <a:pt x="3045" y="3"/>
                  </a:cubicBezTo>
                  <a:cubicBezTo>
                    <a:pt x="3036" y="3"/>
                    <a:pt x="3036" y="0"/>
                    <a:pt x="3027" y="0"/>
                  </a:cubicBezTo>
                  <a:cubicBezTo>
                    <a:pt x="3018" y="0"/>
                    <a:pt x="3018" y="3"/>
                    <a:pt x="3009" y="3"/>
                  </a:cubicBezTo>
                  <a:cubicBezTo>
                    <a:pt x="3006" y="3"/>
                    <a:pt x="3004" y="2"/>
                    <a:pt x="3002" y="2"/>
                  </a:cubicBezTo>
                  <a:cubicBezTo>
                    <a:pt x="3001" y="2"/>
                    <a:pt x="3001" y="3"/>
                    <a:pt x="3001" y="3"/>
                  </a:cubicBezTo>
                  <a:cubicBezTo>
                    <a:pt x="3000" y="3"/>
                    <a:pt x="3000" y="2"/>
                    <a:pt x="3000" y="1"/>
                  </a:cubicBezTo>
                  <a:cubicBezTo>
                    <a:pt x="2998" y="1"/>
                    <a:pt x="2996" y="0"/>
                    <a:pt x="2991" y="0"/>
                  </a:cubicBezTo>
                  <a:cubicBezTo>
                    <a:pt x="2988" y="0"/>
                    <a:pt x="2987" y="0"/>
                    <a:pt x="2985" y="0"/>
                  </a:cubicBezTo>
                  <a:cubicBezTo>
                    <a:pt x="2986" y="0"/>
                    <a:pt x="2986" y="1"/>
                    <a:pt x="2984" y="0"/>
                  </a:cubicBezTo>
                  <a:cubicBezTo>
                    <a:pt x="2984" y="0"/>
                    <a:pt x="2984" y="0"/>
                    <a:pt x="2984" y="0"/>
                  </a:cubicBezTo>
                  <a:cubicBezTo>
                    <a:pt x="2984" y="0"/>
                    <a:pt x="2983" y="1"/>
                    <a:pt x="2982" y="1"/>
                  </a:cubicBezTo>
                  <a:cubicBezTo>
                    <a:pt x="2982" y="1"/>
                    <a:pt x="2982" y="1"/>
                    <a:pt x="2981" y="1"/>
                  </a:cubicBezTo>
                  <a:cubicBezTo>
                    <a:pt x="2979" y="2"/>
                    <a:pt x="2977" y="3"/>
                    <a:pt x="2973" y="3"/>
                  </a:cubicBezTo>
                  <a:cubicBezTo>
                    <a:pt x="2964" y="3"/>
                    <a:pt x="2964" y="0"/>
                    <a:pt x="2955" y="0"/>
                  </a:cubicBezTo>
                  <a:cubicBezTo>
                    <a:pt x="2946" y="0"/>
                    <a:pt x="2946" y="2"/>
                    <a:pt x="2938" y="3"/>
                  </a:cubicBezTo>
                  <a:cubicBezTo>
                    <a:pt x="2938" y="3"/>
                    <a:pt x="2937" y="3"/>
                    <a:pt x="2937" y="3"/>
                  </a:cubicBezTo>
                  <a:cubicBezTo>
                    <a:pt x="2937" y="3"/>
                    <a:pt x="2937" y="3"/>
                    <a:pt x="2937" y="3"/>
                  </a:cubicBezTo>
                  <a:cubicBezTo>
                    <a:pt x="2937" y="3"/>
                    <a:pt x="2937" y="3"/>
                    <a:pt x="2937" y="3"/>
                  </a:cubicBezTo>
                  <a:cubicBezTo>
                    <a:pt x="2928" y="3"/>
                    <a:pt x="2926" y="0"/>
                    <a:pt x="2917" y="0"/>
                  </a:cubicBezTo>
                  <a:cubicBezTo>
                    <a:pt x="2908" y="0"/>
                    <a:pt x="2908" y="3"/>
                    <a:pt x="2899" y="3"/>
                  </a:cubicBezTo>
                  <a:cubicBezTo>
                    <a:pt x="2890" y="3"/>
                    <a:pt x="2890" y="0"/>
                    <a:pt x="2881" y="0"/>
                  </a:cubicBezTo>
                  <a:cubicBezTo>
                    <a:pt x="2872" y="0"/>
                    <a:pt x="2872" y="3"/>
                    <a:pt x="2863" y="3"/>
                  </a:cubicBezTo>
                  <a:cubicBezTo>
                    <a:pt x="2860" y="3"/>
                    <a:pt x="2858" y="2"/>
                    <a:pt x="2856" y="2"/>
                  </a:cubicBezTo>
                  <a:cubicBezTo>
                    <a:pt x="2856" y="2"/>
                    <a:pt x="2855" y="3"/>
                    <a:pt x="2855" y="3"/>
                  </a:cubicBezTo>
                  <a:cubicBezTo>
                    <a:pt x="2854" y="3"/>
                    <a:pt x="2854" y="2"/>
                    <a:pt x="2855" y="1"/>
                  </a:cubicBezTo>
                  <a:cubicBezTo>
                    <a:pt x="2852" y="1"/>
                    <a:pt x="2850" y="0"/>
                    <a:pt x="2845" y="0"/>
                  </a:cubicBezTo>
                  <a:cubicBezTo>
                    <a:pt x="2843" y="0"/>
                    <a:pt x="2841" y="0"/>
                    <a:pt x="2839" y="0"/>
                  </a:cubicBezTo>
                  <a:cubicBezTo>
                    <a:pt x="2840" y="0"/>
                    <a:pt x="2840" y="1"/>
                    <a:pt x="2839" y="0"/>
                  </a:cubicBezTo>
                  <a:cubicBezTo>
                    <a:pt x="2839" y="0"/>
                    <a:pt x="2839" y="0"/>
                    <a:pt x="2839" y="0"/>
                  </a:cubicBezTo>
                  <a:cubicBezTo>
                    <a:pt x="2838" y="0"/>
                    <a:pt x="2837" y="1"/>
                    <a:pt x="2836" y="1"/>
                  </a:cubicBezTo>
                  <a:cubicBezTo>
                    <a:pt x="2836" y="1"/>
                    <a:pt x="2836" y="1"/>
                    <a:pt x="2836" y="1"/>
                  </a:cubicBezTo>
                  <a:cubicBezTo>
                    <a:pt x="2833" y="2"/>
                    <a:pt x="2831" y="3"/>
                    <a:pt x="2827" y="3"/>
                  </a:cubicBezTo>
                  <a:cubicBezTo>
                    <a:pt x="2818" y="3"/>
                    <a:pt x="2818" y="0"/>
                    <a:pt x="2809" y="0"/>
                  </a:cubicBezTo>
                  <a:cubicBezTo>
                    <a:pt x="2800" y="0"/>
                    <a:pt x="2800" y="2"/>
                    <a:pt x="2793" y="3"/>
                  </a:cubicBezTo>
                  <a:cubicBezTo>
                    <a:pt x="2792" y="3"/>
                    <a:pt x="2792" y="3"/>
                    <a:pt x="2791" y="3"/>
                  </a:cubicBezTo>
                  <a:cubicBezTo>
                    <a:pt x="2791" y="3"/>
                    <a:pt x="2791" y="3"/>
                    <a:pt x="2791" y="3"/>
                  </a:cubicBezTo>
                  <a:cubicBezTo>
                    <a:pt x="2791" y="3"/>
                    <a:pt x="2791" y="3"/>
                    <a:pt x="2791" y="3"/>
                  </a:cubicBezTo>
                  <a:cubicBezTo>
                    <a:pt x="2782" y="3"/>
                    <a:pt x="2780" y="0"/>
                    <a:pt x="2771" y="0"/>
                  </a:cubicBezTo>
                  <a:cubicBezTo>
                    <a:pt x="2762" y="0"/>
                    <a:pt x="2762" y="3"/>
                    <a:pt x="2753" y="3"/>
                  </a:cubicBezTo>
                  <a:cubicBezTo>
                    <a:pt x="2744" y="3"/>
                    <a:pt x="2744" y="0"/>
                    <a:pt x="2735" y="0"/>
                  </a:cubicBezTo>
                  <a:cubicBezTo>
                    <a:pt x="2726" y="0"/>
                    <a:pt x="2726" y="3"/>
                    <a:pt x="2717" y="3"/>
                  </a:cubicBezTo>
                  <a:cubicBezTo>
                    <a:pt x="2714" y="3"/>
                    <a:pt x="2712" y="2"/>
                    <a:pt x="2710" y="2"/>
                  </a:cubicBezTo>
                  <a:cubicBezTo>
                    <a:pt x="2710" y="2"/>
                    <a:pt x="2709" y="3"/>
                    <a:pt x="2709" y="3"/>
                  </a:cubicBezTo>
                  <a:cubicBezTo>
                    <a:pt x="2708" y="3"/>
                    <a:pt x="2708" y="2"/>
                    <a:pt x="2709" y="1"/>
                  </a:cubicBezTo>
                  <a:cubicBezTo>
                    <a:pt x="2706" y="1"/>
                    <a:pt x="2704" y="0"/>
                    <a:pt x="2699" y="0"/>
                  </a:cubicBezTo>
                  <a:cubicBezTo>
                    <a:pt x="2697" y="0"/>
                    <a:pt x="2695" y="0"/>
                    <a:pt x="2694" y="0"/>
                  </a:cubicBezTo>
                  <a:cubicBezTo>
                    <a:pt x="2694" y="0"/>
                    <a:pt x="2694" y="1"/>
                    <a:pt x="2693" y="0"/>
                  </a:cubicBezTo>
                  <a:cubicBezTo>
                    <a:pt x="2693" y="0"/>
                    <a:pt x="2693" y="0"/>
                    <a:pt x="2693" y="0"/>
                  </a:cubicBezTo>
                  <a:cubicBezTo>
                    <a:pt x="2692" y="0"/>
                    <a:pt x="2691" y="1"/>
                    <a:pt x="2690" y="1"/>
                  </a:cubicBezTo>
                  <a:cubicBezTo>
                    <a:pt x="2690" y="1"/>
                    <a:pt x="2690" y="1"/>
                    <a:pt x="2690" y="1"/>
                  </a:cubicBezTo>
                  <a:cubicBezTo>
                    <a:pt x="2687" y="2"/>
                    <a:pt x="2685" y="3"/>
                    <a:pt x="2681" y="3"/>
                  </a:cubicBezTo>
                  <a:cubicBezTo>
                    <a:pt x="2672" y="3"/>
                    <a:pt x="2672" y="0"/>
                    <a:pt x="2663" y="0"/>
                  </a:cubicBezTo>
                  <a:cubicBezTo>
                    <a:pt x="2655" y="0"/>
                    <a:pt x="2654" y="2"/>
                    <a:pt x="2647" y="3"/>
                  </a:cubicBezTo>
                  <a:cubicBezTo>
                    <a:pt x="2646" y="3"/>
                    <a:pt x="2646" y="3"/>
                    <a:pt x="2646" y="3"/>
                  </a:cubicBezTo>
                  <a:cubicBezTo>
                    <a:pt x="2645" y="3"/>
                    <a:pt x="2645" y="3"/>
                    <a:pt x="2645" y="3"/>
                  </a:cubicBezTo>
                  <a:cubicBezTo>
                    <a:pt x="2645" y="3"/>
                    <a:pt x="2645" y="3"/>
                    <a:pt x="2645" y="3"/>
                  </a:cubicBezTo>
                  <a:cubicBezTo>
                    <a:pt x="2636" y="3"/>
                    <a:pt x="2634" y="0"/>
                    <a:pt x="2625" y="0"/>
                  </a:cubicBezTo>
                  <a:cubicBezTo>
                    <a:pt x="2616" y="0"/>
                    <a:pt x="2616" y="3"/>
                    <a:pt x="2607" y="3"/>
                  </a:cubicBezTo>
                  <a:cubicBezTo>
                    <a:pt x="2598" y="3"/>
                    <a:pt x="2598" y="0"/>
                    <a:pt x="2589" y="0"/>
                  </a:cubicBezTo>
                  <a:cubicBezTo>
                    <a:pt x="2580" y="0"/>
                    <a:pt x="2580" y="3"/>
                    <a:pt x="2571" y="3"/>
                  </a:cubicBezTo>
                  <a:cubicBezTo>
                    <a:pt x="2568" y="3"/>
                    <a:pt x="2566" y="2"/>
                    <a:pt x="2564" y="2"/>
                  </a:cubicBezTo>
                  <a:cubicBezTo>
                    <a:pt x="2564" y="2"/>
                    <a:pt x="2563" y="3"/>
                    <a:pt x="2563" y="3"/>
                  </a:cubicBezTo>
                  <a:cubicBezTo>
                    <a:pt x="2562" y="3"/>
                    <a:pt x="2562" y="2"/>
                    <a:pt x="2563" y="1"/>
                  </a:cubicBezTo>
                  <a:cubicBezTo>
                    <a:pt x="2560" y="1"/>
                    <a:pt x="2558" y="0"/>
                    <a:pt x="2553" y="0"/>
                  </a:cubicBezTo>
                  <a:cubicBezTo>
                    <a:pt x="2551" y="0"/>
                    <a:pt x="2549" y="0"/>
                    <a:pt x="2548" y="0"/>
                  </a:cubicBezTo>
                  <a:cubicBezTo>
                    <a:pt x="2548" y="0"/>
                    <a:pt x="2548" y="1"/>
                    <a:pt x="2547" y="0"/>
                  </a:cubicBezTo>
                  <a:cubicBezTo>
                    <a:pt x="2547" y="0"/>
                    <a:pt x="2547" y="0"/>
                    <a:pt x="2547" y="0"/>
                  </a:cubicBezTo>
                  <a:cubicBezTo>
                    <a:pt x="2546" y="0"/>
                    <a:pt x="2545" y="1"/>
                    <a:pt x="2544" y="1"/>
                  </a:cubicBezTo>
                  <a:cubicBezTo>
                    <a:pt x="2544" y="1"/>
                    <a:pt x="2544" y="1"/>
                    <a:pt x="2544" y="1"/>
                  </a:cubicBezTo>
                  <a:cubicBezTo>
                    <a:pt x="2542" y="2"/>
                    <a:pt x="2539" y="3"/>
                    <a:pt x="2535" y="3"/>
                  </a:cubicBezTo>
                  <a:cubicBezTo>
                    <a:pt x="2526" y="3"/>
                    <a:pt x="2526" y="0"/>
                    <a:pt x="2517" y="0"/>
                  </a:cubicBezTo>
                  <a:cubicBezTo>
                    <a:pt x="2509" y="0"/>
                    <a:pt x="2508" y="2"/>
                    <a:pt x="2501" y="3"/>
                  </a:cubicBezTo>
                  <a:cubicBezTo>
                    <a:pt x="2500" y="3"/>
                    <a:pt x="2500" y="3"/>
                    <a:pt x="2500" y="3"/>
                  </a:cubicBezTo>
                  <a:cubicBezTo>
                    <a:pt x="2499" y="3"/>
                    <a:pt x="2499" y="3"/>
                    <a:pt x="2499" y="3"/>
                  </a:cubicBezTo>
                  <a:cubicBezTo>
                    <a:pt x="2499" y="3"/>
                    <a:pt x="2499" y="3"/>
                    <a:pt x="2499" y="3"/>
                  </a:cubicBezTo>
                  <a:cubicBezTo>
                    <a:pt x="2490" y="3"/>
                    <a:pt x="2488" y="0"/>
                    <a:pt x="2479" y="0"/>
                  </a:cubicBezTo>
                  <a:cubicBezTo>
                    <a:pt x="2470" y="0"/>
                    <a:pt x="2470" y="3"/>
                    <a:pt x="2461" y="3"/>
                  </a:cubicBezTo>
                  <a:cubicBezTo>
                    <a:pt x="2452" y="3"/>
                    <a:pt x="2452" y="0"/>
                    <a:pt x="2443" y="0"/>
                  </a:cubicBezTo>
                  <a:cubicBezTo>
                    <a:pt x="2434" y="0"/>
                    <a:pt x="2434" y="3"/>
                    <a:pt x="2425" y="3"/>
                  </a:cubicBezTo>
                  <a:cubicBezTo>
                    <a:pt x="2422" y="3"/>
                    <a:pt x="2420" y="2"/>
                    <a:pt x="2419" y="2"/>
                  </a:cubicBezTo>
                  <a:cubicBezTo>
                    <a:pt x="2418" y="2"/>
                    <a:pt x="2417" y="3"/>
                    <a:pt x="2417" y="3"/>
                  </a:cubicBezTo>
                  <a:cubicBezTo>
                    <a:pt x="2416" y="3"/>
                    <a:pt x="2416" y="2"/>
                    <a:pt x="2417" y="1"/>
                  </a:cubicBezTo>
                  <a:cubicBezTo>
                    <a:pt x="2414" y="1"/>
                    <a:pt x="2412" y="0"/>
                    <a:pt x="2407" y="0"/>
                  </a:cubicBezTo>
                  <a:cubicBezTo>
                    <a:pt x="2405" y="0"/>
                    <a:pt x="2403" y="0"/>
                    <a:pt x="2402" y="0"/>
                  </a:cubicBezTo>
                  <a:cubicBezTo>
                    <a:pt x="2402" y="0"/>
                    <a:pt x="2402" y="1"/>
                    <a:pt x="2401" y="0"/>
                  </a:cubicBezTo>
                  <a:cubicBezTo>
                    <a:pt x="2401" y="0"/>
                    <a:pt x="2401" y="0"/>
                    <a:pt x="2401" y="0"/>
                  </a:cubicBezTo>
                  <a:cubicBezTo>
                    <a:pt x="2400" y="0"/>
                    <a:pt x="2399" y="1"/>
                    <a:pt x="2399" y="1"/>
                  </a:cubicBezTo>
                  <a:cubicBezTo>
                    <a:pt x="2399" y="1"/>
                    <a:pt x="2398" y="1"/>
                    <a:pt x="2398" y="1"/>
                  </a:cubicBezTo>
                  <a:cubicBezTo>
                    <a:pt x="2396" y="2"/>
                    <a:pt x="2394" y="3"/>
                    <a:pt x="2389" y="3"/>
                  </a:cubicBezTo>
                  <a:cubicBezTo>
                    <a:pt x="2380" y="3"/>
                    <a:pt x="2380" y="0"/>
                    <a:pt x="2371" y="0"/>
                  </a:cubicBezTo>
                  <a:cubicBezTo>
                    <a:pt x="2363" y="0"/>
                    <a:pt x="2362" y="2"/>
                    <a:pt x="2355" y="3"/>
                  </a:cubicBezTo>
                  <a:cubicBezTo>
                    <a:pt x="2355" y="3"/>
                    <a:pt x="2354" y="3"/>
                    <a:pt x="2354" y="3"/>
                  </a:cubicBezTo>
                  <a:cubicBezTo>
                    <a:pt x="2353" y="3"/>
                    <a:pt x="2353" y="3"/>
                    <a:pt x="2353" y="3"/>
                  </a:cubicBezTo>
                  <a:cubicBezTo>
                    <a:pt x="2353" y="3"/>
                    <a:pt x="2353" y="3"/>
                    <a:pt x="2353" y="3"/>
                  </a:cubicBezTo>
                  <a:cubicBezTo>
                    <a:pt x="2344" y="3"/>
                    <a:pt x="2342" y="0"/>
                    <a:pt x="2333" y="0"/>
                  </a:cubicBezTo>
                  <a:cubicBezTo>
                    <a:pt x="2324" y="0"/>
                    <a:pt x="2324" y="3"/>
                    <a:pt x="2315" y="3"/>
                  </a:cubicBezTo>
                  <a:cubicBezTo>
                    <a:pt x="2306" y="3"/>
                    <a:pt x="2306" y="0"/>
                    <a:pt x="2297" y="0"/>
                  </a:cubicBezTo>
                  <a:cubicBezTo>
                    <a:pt x="2288" y="0"/>
                    <a:pt x="2288" y="3"/>
                    <a:pt x="2279" y="3"/>
                  </a:cubicBezTo>
                  <a:cubicBezTo>
                    <a:pt x="2276" y="3"/>
                    <a:pt x="2274" y="2"/>
                    <a:pt x="2273" y="2"/>
                  </a:cubicBezTo>
                  <a:cubicBezTo>
                    <a:pt x="2272" y="2"/>
                    <a:pt x="2271" y="3"/>
                    <a:pt x="2271" y="3"/>
                  </a:cubicBezTo>
                  <a:cubicBezTo>
                    <a:pt x="2270" y="3"/>
                    <a:pt x="2271" y="2"/>
                    <a:pt x="2271" y="1"/>
                  </a:cubicBezTo>
                  <a:cubicBezTo>
                    <a:pt x="2269" y="1"/>
                    <a:pt x="2266" y="0"/>
                    <a:pt x="2261" y="0"/>
                  </a:cubicBezTo>
                  <a:cubicBezTo>
                    <a:pt x="2259" y="0"/>
                    <a:pt x="2258" y="0"/>
                    <a:pt x="2256" y="0"/>
                  </a:cubicBezTo>
                  <a:cubicBezTo>
                    <a:pt x="2256" y="0"/>
                    <a:pt x="2257" y="1"/>
                    <a:pt x="2255" y="0"/>
                  </a:cubicBezTo>
                  <a:cubicBezTo>
                    <a:pt x="2255" y="0"/>
                    <a:pt x="2255" y="0"/>
                    <a:pt x="2255" y="0"/>
                  </a:cubicBezTo>
                  <a:cubicBezTo>
                    <a:pt x="2254" y="0"/>
                    <a:pt x="2254" y="1"/>
                    <a:pt x="2253" y="1"/>
                  </a:cubicBezTo>
                  <a:cubicBezTo>
                    <a:pt x="2253" y="1"/>
                    <a:pt x="2253" y="1"/>
                    <a:pt x="2252" y="1"/>
                  </a:cubicBezTo>
                  <a:cubicBezTo>
                    <a:pt x="2250" y="2"/>
                    <a:pt x="2248" y="3"/>
                    <a:pt x="2243" y="3"/>
                  </a:cubicBezTo>
                  <a:cubicBezTo>
                    <a:pt x="2234" y="3"/>
                    <a:pt x="2234" y="0"/>
                    <a:pt x="2225" y="0"/>
                  </a:cubicBezTo>
                  <a:cubicBezTo>
                    <a:pt x="2217" y="0"/>
                    <a:pt x="2216" y="2"/>
                    <a:pt x="2209" y="3"/>
                  </a:cubicBezTo>
                  <a:cubicBezTo>
                    <a:pt x="2209" y="3"/>
                    <a:pt x="2208" y="3"/>
                    <a:pt x="2208" y="3"/>
                  </a:cubicBezTo>
                  <a:cubicBezTo>
                    <a:pt x="2208" y="3"/>
                    <a:pt x="2207" y="3"/>
                    <a:pt x="2207" y="3"/>
                  </a:cubicBezTo>
                  <a:cubicBezTo>
                    <a:pt x="2207" y="3"/>
                    <a:pt x="2207" y="3"/>
                    <a:pt x="2207" y="3"/>
                  </a:cubicBezTo>
                  <a:cubicBezTo>
                    <a:pt x="2198" y="3"/>
                    <a:pt x="2197" y="0"/>
                    <a:pt x="2188" y="0"/>
                  </a:cubicBezTo>
                  <a:cubicBezTo>
                    <a:pt x="2179" y="0"/>
                    <a:pt x="2179" y="3"/>
                    <a:pt x="2170" y="3"/>
                  </a:cubicBezTo>
                  <a:cubicBezTo>
                    <a:pt x="2161" y="3"/>
                    <a:pt x="2161" y="0"/>
                    <a:pt x="2152" y="0"/>
                  </a:cubicBezTo>
                  <a:cubicBezTo>
                    <a:pt x="2143" y="0"/>
                    <a:pt x="2143" y="3"/>
                    <a:pt x="2134" y="3"/>
                  </a:cubicBezTo>
                  <a:cubicBezTo>
                    <a:pt x="2131" y="3"/>
                    <a:pt x="2129" y="2"/>
                    <a:pt x="2127" y="2"/>
                  </a:cubicBezTo>
                  <a:cubicBezTo>
                    <a:pt x="2126" y="2"/>
                    <a:pt x="2126" y="3"/>
                    <a:pt x="2125" y="3"/>
                  </a:cubicBezTo>
                  <a:cubicBezTo>
                    <a:pt x="2125" y="3"/>
                    <a:pt x="2125" y="2"/>
                    <a:pt x="2125" y="1"/>
                  </a:cubicBezTo>
                  <a:cubicBezTo>
                    <a:pt x="2123" y="1"/>
                    <a:pt x="2121" y="0"/>
                    <a:pt x="2116" y="0"/>
                  </a:cubicBezTo>
                  <a:cubicBezTo>
                    <a:pt x="2113" y="0"/>
                    <a:pt x="2112" y="0"/>
                    <a:pt x="2110" y="0"/>
                  </a:cubicBezTo>
                  <a:cubicBezTo>
                    <a:pt x="2111" y="0"/>
                    <a:pt x="2111" y="1"/>
                    <a:pt x="2109" y="0"/>
                  </a:cubicBezTo>
                  <a:cubicBezTo>
                    <a:pt x="2109" y="0"/>
                    <a:pt x="2109" y="0"/>
                    <a:pt x="2109" y="0"/>
                  </a:cubicBezTo>
                  <a:cubicBezTo>
                    <a:pt x="2109" y="0"/>
                    <a:pt x="2108" y="1"/>
                    <a:pt x="2107" y="1"/>
                  </a:cubicBezTo>
                  <a:cubicBezTo>
                    <a:pt x="2107" y="1"/>
                    <a:pt x="2107" y="1"/>
                    <a:pt x="2106" y="1"/>
                  </a:cubicBezTo>
                  <a:cubicBezTo>
                    <a:pt x="2104" y="2"/>
                    <a:pt x="2102" y="3"/>
                    <a:pt x="2098" y="3"/>
                  </a:cubicBezTo>
                  <a:cubicBezTo>
                    <a:pt x="2089" y="3"/>
                    <a:pt x="2089" y="0"/>
                    <a:pt x="2080" y="0"/>
                  </a:cubicBezTo>
                  <a:cubicBezTo>
                    <a:pt x="2071" y="0"/>
                    <a:pt x="2071" y="2"/>
                    <a:pt x="2063" y="3"/>
                  </a:cubicBezTo>
                  <a:cubicBezTo>
                    <a:pt x="2063" y="3"/>
                    <a:pt x="2062" y="3"/>
                    <a:pt x="2062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53" y="3"/>
                    <a:pt x="2051" y="0"/>
                    <a:pt x="2042" y="0"/>
                  </a:cubicBezTo>
                  <a:cubicBezTo>
                    <a:pt x="2033" y="0"/>
                    <a:pt x="2033" y="3"/>
                    <a:pt x="2024" y="3"/>
                  </a:cubicBezTo>
                  <a:cubicBezTo>
                    <a:pt x="2015" y="3"/>
                    <a:pt x="2015" y="0"/>
                    <a:pt x="2006" y="0"/>
                  </a:cubicBezTo>
                  <a:cubicBezTo>
                    <a:pt x="1997" y="0"/>
                    <a:pt x="1997" y="3"/>
                    <a:pt x="1988" y="3"/>
                  </a:cubicBezTo>
                  <a:cubicBezTo>
                    <a:pt x="1985" y="3"/>
                    <a:pt x="1983" y="2"/>
                    <a:pt x="1981" y="2"/>
                  </a:cubicBezTo>
                  <a:cubicBezTo>
                    <a:pt x="1981" y="2"/>
                    <a:pt x="1980" y="3"/>
                    <a:pt x="1980" y="3"/>
                  </a:cubicBezTo>
                  <a:cubicBezTo>
                    <a:pt x="1979" y="3"/>
                    <a:pt x="1979" y="2"/>
                    <a:pt x="1980" y="1"/>
                  </a:cubicBezTo>
                  <a:cubicBezTo>
                    <a:pt x="1977" y="1"/>
                    <a:pt x="1975" y="0"/>
                    <a:pt x="1970" y="0"/>
                  </a:cubicBezTo>
                  <a:cubicBezTo>
                    <a:pt x="1968" y="0"/>
                    <a:pt x="1966" y="0"/>
                    <a:pt x="1964" y="0"/>
                  </a:cubicBezTo>
                  <a:cubicBezTo>
                    <a:pt x="1965" y="0"/>
                    <a:pt x="1965" y="1"/>
                    <a:pt x="1964" y="0"/>
                  </a:cubicBezTo>
                  <a:cubicBezTo>
                    <a:pt x="1964" y="0"/>
                    <a:pt x="1964" y="0"/>
                    <a:pt x="1964" y="0"/>
                  </a:cubicBezTo>
                  <a:cubicBezTo>
                    <a:pt x="1963" y="0"/>
                    <a:pt x="1962" y="1"/>
                    <a:pt x="1961" y="1"/>
                  </a:cubicBezTo>
                  <a:cubicBezTo>
                    <a:pt x="1961" y="1"/>
                    <a:pt x="1961" y="1"/>
                    <a:pt x="1960" y="1"/>
                  </a:cubicBezTo>
                  <a:cubicBezTo>
                    <a:pt x="1958" y="2"/>
                    <a:pt x="1956" y="3"/>
                    <a:pt x="1952" y="3"/>
                  </a:cubicBezTo>
                  <a:cubicBezTo>
                    <a:pt x="1943" y="3"/>
                    <a:pt x="1943" y="0"/>
                    <a:pt x="1934" y="0"/>
                  </a:cubicBezTo>
                  <a:cubicBezTo>
                    <a:pt x="1925" y="0"/>
                    <a:pt x="1925" y="2"/>
                    <a:pt x="1918" y="3"/>
                  </a:cubicBezTo>
                  <a:cubicBezTo>
                    <a:pt x="1917" y="3"/>
                    <a:pt x="1916" y="3"/>
                    <a:pt x="1916" y="3"/>
                  </a:cubicBezTo>
                  <a:cubicBezTo>
                    <a:pt x="1916" y="3"/>
                    <a:pt x="1916" y="3"/>
                    <a:pt x="1916" y="3"/>
                  </a:cubicBezTo>
                  <a:cubicBezTo>
                    <a:pt x="1916" y="3"/>
                    <a:pt x="1916" y="3"/>
                    <a:pt x="1916" y="3"/>
                  </a:cubicBezTo>
                  <a:cubicBezTo>
                    <a:pt x="1907" y="3"/>
                    <a:pt x="1905" y="0"/>
                    <a:pt x="1896" y="0"/>
                  </a:cubicBezTo>
                  <a:cubicBezTo>
                    <a:pt x="1887" y="0"/>
                    <a:pt x="1887" y="3"/>
                    <a:pt x="1878" y="3"/>
                  </a:cubicBezTo>
                  <a:cubicBezTo>
                    <a:pt x="1869" y="3"/>
                    <a:pt x="1869" y="0"/>
                    <a:pt x="1860" y="0"/>
                  </a:cubicBezTo>
                  <a:cubicBezTo>
                    <a:pt x="1851" y="0"/>
                    <a:pt x="1851" y="3"/>
                    <a:pt x="1842" y="3"/>
                  </a:cubicBezTo>
                  <a:cubicBezTo>
                    <a:pt x="1839" y="3"/>
                    <a:pt x="1837" y="2"/>
                    <a:pt x="1835" y="2"/>
                  </a:cubicBezTo>
                  <a:cubicBezTo>
                    <a:pt x="1835" y="2"/>
                    <a:pt x="1834" y="3"/>
                    <a:pt x="1834" y="3"/>
                  </a:cubicBezTo>
                  <a:cubicBezTo>
                    <a:pt x="1833" y="3"/>
                    <a:pt x="1833" y="2"/>
                    <a:pt x="1834" y="1"/>
                  </a:cubicBezTo>
                  <a:cubicBezTo>
                    <a:pt x="1831" y="1"/>
                    <a:pt x="1829" y="0"/>
                    <a:pt x="1824" y="0"/>
                  </a:cubicBezTo>
                  <a:cubicBezTo>
                    <a:pt x="1822" y="0"/>
                    <a:pt x="1820" y="0"/>
                    <a:pt x="1819" y="0"/>
                  </a:cubicBezTo>
                  <a:cubicBezTo>
                    <a:pt x="1819" y="0"/>
                    <a:pt x="1819" y="1"/>
                    <a:pt x="1818" y="0"/>
                  </a:cubicBezTo>
                  <a:cubicBezTo>
                    <a:pt x="1818" y="0"/>
                    <a:pt x="1818" y="0"/>
                    <a:pt x="1818" y="0"/>
                  </a:cubicBezTo>
                  <a:cubicBezTo>
                    <a:pt x="1817" y="0"/>
                    <a:pt x="1816" y="1"/>
                    <a:pt x="1815" y="1"/>
                  </a:cubicBezTo>
                  <a:cubicBezTo>
                    <a:pt x="1815" y="1"/>
                    <a:pt x="1815" y="1"/>
                    <a:pt x="1815" y="1"/>
                  </a:cubicBezTo>
                  <a:cubicBezTo>
                    <a:pt x="1812" y="2"/>
                    <a:pt x="1810" y="3"/>
                    <a:pt x="1806" y="3"/>
                  </a:cubicBezTo>
                  <a:cubicBezTo>
                    <a:pt x="1797" y="3"/>
                    <a:pt x="1797" y="0"/>
                    <a:pt x="1788" y="0"/>
                  </a:cubicBezTo>
                  <a:cubicBezTo>
                    <a:pt x="1780" y="0"/>
                    <a:pt x="1779" y="2"/>
                    <a:pt x="1772" y="3"/>
                  </a:cubicBezTo>
                  <a:cubicBezTo>
                    <a:pt x="1771" y="3"/>
                    <a:pt x="1771" y="3"/>
                    <a:pt x="1771" y="3"/>
                  </a:cubicBezTo>
                  <a:cubicBezTo>
                    <a:pt x="1770" y="3"/>
                    <a:pt x="1770" y="3"/>
                    <a:pt x="1770" y="3"/>
                  </a:cubicBezTo>
                  <a:cubicBezTo>
                    <a:pt x="1770" y="3"/>
                    <a:pt x="1770" y="3"/>
                    <a:pt x="1770" y="3"/>
                  </a:cubicBezTo>
                  <a:cubicBezTo>
                    <a:pt x="1761" y="3"/>
                    <a:pt x="1759" y="0"/>
                    <a:pt x="1750" y="0"/>
                  </a:cubicBezTo>
                  <a:cubicBezTo>
                    <a:pt x="1741" y="0"/>
                    <a:pt x="1741" y="3"/>
                    <a:pt x="1732" y="3"/>
                  </a:cubicBezTo>
                  <a:cubicBezTo>
                    <a:pt x="1723" y="3"/>
                    <a:pt x="1723" y="0"/>
                    <a:pt x="1714" y="0"/>
                  </a:cubicBezTo>
                  <a:cubicBezTo>
                    <a:pt x="1705" y="0"/>
                    <a:pt x="1705" y="3"/>
                    <a:pt x="1696" y="3"/>
                  </a:cubicBezTo>
                  <a:cubicBezTo>
                    <a:pt x="1693" y="3"/>
                    <a:pt x="1691" y="2"/>
                    <a:pt x="1689" y="2"/>
                  </a:cubicBezTo>
                  <a:cubicBezTo>
                    <a:pt x="1689" y="2"/>
                    <a:pt x="1688" y="3"/>
                    <a:pt x="1688" y="3"/>
                  </a:cubicBezTo>
                  <a:cubicBezTo>
                    <a:pt x="1687" y="3"/>
                    <a:pt x="1687" y="2"/>
                    <a:pt x="1688" y="1"/>
                  </a:cubicBezTo>
                  <a:cubicBezTo>
                    <a:pt x="1685" y="1"/>
                    <a:pt x="1683" y="0"/>
                    <a:pt x="1678" y="0"/>
                  </a:cubicBezTo>
                  <a:cubicBezTo>
                    <a:pt x="1676" y="0"/>
                    <a:pt x="1674" y="0"/>
                    <a:pt x="1673" y="0"/>
                  </a:cubicBezTo>
                  <a:cubicBezTo>
                    <a:pt x="1673" y="0"/>
                    <a:pt x="1673" y="1"/>
                    <a:pt x="1672" y="0"/>
                  </a:cubicBezTo>
                  <a:cubicBezTo>
                    <a:pt x="1672" y="0"/>
                    <a:pt x="1672" y="0"/>
                    <a:pt x="1672" y="0"/>
                  </a:cubicBezTo>
                  <a:cubicBezTo>
                    <a:pt x="1671" y="0"/>
                    <a:pt x="1670" y="1"/>
                    <a:pt x="1669" y="1"/>
                  </a:cubicBezTo>
                  <a:cubicBezTo>
                    <a:pt x="1669" y="1"/>
                    <a:pt x="1669" y="1"/>
                    <a:pt x="1669" y="1"/>
                  </a:cubicBezTo>
                  <a:cubicBezTo>
                    <a:pt x="1667" y="2"/>
                    <a:pt x="1664" y="3"/>
                    <a:pt x="1660" y="3"/>
                  </a:cubicBezTo>
                  <a:cubicBezTo>
                    <a:pt x="1651" y="3"/>
                    <a:pt x="1651" y="0"/>
                    <a:pt x="1642" y="0"/>
                  </a:cubicBezTo>
                  <a:cubicBezTo>
                    <a:pt x="1634" y="0"/>
                    <a:pt x="1633" y="2"/>
                    <a:pt x="1626" y="3"/>
                  </a:cubicBezTo>
                  <a:cubicBezTo>
                    <a:pt x="1625" y="3"/>
                    <a:pt x="1625" y="3"/>
                    <a:pt x="1625" y="3"/>
                  </a:cubicBezTo>
                  <a:cubicBezTo>
                    <a:pt x="1624" y="3"/>
                    <a:pt x="1624" y="3"/>
                    <a:pt x="1624" y="3"/>
                  </a:cubicBezTo>
                  <a:cubicBezTo>
                    <a:pt x="1624" y="3"/>
                    <a:pt x="1624" y="3"/>
                    <a:pt x="1624" y="3"/>
                  </a:cubicBezTo>
                  <a:cubicBezTo>
                    <a:pt x="1615" y="3"/>
                    <a:pt x="1613" y="0"/>
                    <a:pt x="1604" y="0"/>
                  </a:cubicBezTo>
                  <a:cubicBezTo>
                    <a:pt x="1595" y="0"/>
                    <a:pt x="1595" y="3"/>
                    <a:pt x="1586" y="3"/>
                  </a:cubicBezTo>
                  <a:cubicBezTo>
                    <a:pt x="1577" y="3"/>
                    <a:pt x="1577" y="0"/>
                    <a:pt x="1568" y="0"/>
                  </a:cubicBezTo>
                  <a:cubicBezTo>
                    <a:pt x="1559" y="0"/>
                    <a:pt x="1559" y="3"/>
                    <a:pt x="1550" y="3"/>
                  </a:cubicBezTo>
                  <a:cubicBezTo>
                    <a:pt x="1547" y="3"/>
                    <a:pt x="1545" y="2"/>
                    <a:pt x="1544" y="2"/>
                  </a:cubicBezTo>
                  <a:cubicBezTo>
                    <a:pt x="1543" y="2"/>
                    <a:pt x="1542" y="3"/>
                    <a:pt x="1542" y="3"/>
                  </a:cubicBezTo>
                  <a:cubicBezTo>
                    <a:pt x="1541" y="3"/>
                    <a:pt x="1541" y="2"/>
                    <a:pt x="1542" y="1"/>
                  </a:cubicBezTo>
                  <a:cubicBezTo>
                    <a:pt x="1539" y="1"/>
                    <a:pt x="1537" y="0"/>
                    <a:pt x="1532" y="0"/>
                  </a:cubicBezTo>
                  <a:cubicBezTo>
                    <a:pt x="1530" y="0"/>
                    <a:pt x="1528" y="0"/>
                    <a:pt x="1527" y="0"/>
                  </a:cubicBezTo>
                  <a:cubicBezTo>
                    <a:pt x="1527" y="0"/>
                    <a:pt x="1527" y="1"/>
                    <a:pt x="1526" y="0"/>
                  </a:cubicBezTo>
                  <a:cubicBezTo>
                    <a:pt x="1526" y="0"/>
                    <a:pt x="1526" y="0"/>
                    <a:pt x="1526" y="0"/>
                  </a:cubicBezTo>
                  <a:cubicBezTo>
                    <a:pt x="1525" y="0"/>
                    <a:pt x="1524" y="1"/>
                    <a:pt x="1524" y="1"/>
                  </a:cubicBezTo>
                  <a:cubicBezTo>
                    <a:pt x="1524" y="1"/>
                    <a:pt x="1523" y="1"/>
                    <a:pt x="1523" y="1"/>
                  </a:cubicBezTo>
                  <a:cubicBezTo>
                    <a:pt x="1521" y="2"/>
                    <a:pt x="1519" y="3"/>
                    <a:pt x="1514" y="3"/>
                  </a:cubicBezTo>
                  <a:cubicBezTo>
                    <a:pt x="1505" y="3"/>
                    <a:pt x="1505" y="0"/>
                    <a:pt x="1496" y="0"/>
                  </a:cubicBezTo>
                  <a:cubicBezTo>
                    <a:pt x="1488" y="0"/>
                    <a:pt x="1487" y="2"/>
                    <a:pt x="1480" y="3"/>
                  </a:cubicBezTo>
                  <a:cubicBezTo>
                    <a:pt x="1480" y="3"/>
                    <a:pt x="1479" y="3"/>
                    <a:pt x="1479" y="3"/>
                  </a:cubicBezTo>
                  <a:cubicBezTo>
                    <a:pt x="1478" y="3"/>
                    <a:pt x="1478" y="3"/>
                    <a:pt x="1478" y="3"/>
                  </a:cubicBezTo>
                  <a:cubicBezTo>
                    <a:pt x="1478" y="3"/>
                    <a:pt x="1478" y="3"/>
                    <a:pt x="1478" y="3"/>
                  </a:cubicBezTo>
                  <a:cubicBezTo>
                    <a:pt x="1469" y="3"/>
                    <a:pt x="1467" y="0"/>
                    <a:pt x="1458" y="0"/>
                  </a:cubicBezTo>
                  <a:cubicBezTo>
                    <a:pt x="1449" y="0"/>
                    <a:pt x="1449" y="3"/>
                    <a:pt x="1440" y="3"/>
                  </a:cubicBezTo>
                  <a:cubicBezTo>
                    <a:pt x="1431" y="3"/>
                    <a:pt x="1431" y="0"/>
                    <a:pt x="1422" y="0"/>
                  </a:cubicBezTo>
                  <a:cubicBezTo>
                    <a:pt x="1413" y="0"/>
                    <a:pt x="1413" y="3"/>
                    <a:pt x="1404" y="3"/>
                  </a:cubicBezTo>
                  <a:cubicBezTo>
                    <a:pt x="1401" y="3"/>
                    <a:pt x="1399" y="2"/>
                    <a:pt x="1398" y="2"/>
                  </a:cubicBezTo>
                  <a:cubicBezTo>
                    <a:pt x="1397" y="2"/>
                    <a:pt x="1396" y="3"/>
                    <a:pt x="1396" y="3"/>
                  </a:cubicBezTo>
                  <a:cubicBezTo>
                    <a:pt x="1395" y="3"/>
                    <a:pt x="1396" y="2"/>
                    <a:pt x="1396" y="1"/>
                  </a:cubicBezTo>
                  <a:cubicBezTo>
                    <a:pt x="1394" y="1"/>
                    <a:pt x="1391" y="0"/>
                    <a:pt x="1386" y="0"/>
                  </a:cubicBezTo>
                  <a:cubicBezTo>
                    <a:pt x="1384" y="0"/>
                    <a:pt x="1383" y="0"/>
                    <a:pt x="1381" y="0"/>
                  </a:cubicBezTo>
                  <a:cubicBezTo>
                    <a:pt x="1381" y="0"/>
                    <a:pt x="1382" y="1"/>
                    <a:pt x="1380" y="0"/>
                  </a:cubicBezTo>
                  <a:cubicBezTo>
                    <a:pt x="1380" y="0"/>
                    <a:pt x="1380" y="0"/>
                    <a:pt x="1380" y="0"/>
                  </a:cubicBezTo>
                  <a:cubicBezTo>
                    <a:pt x="1379" y="0"/>
                    <a:pt x="1379" y="1"/>
                    <a:pt x="1378" y="1"/>
                  </a:cubicBezTo>
                  <a:cubicBezTo>
                    <a:pt x="1378" y="1"/>
                    <a:pt x="1378" y="1"/>
                    <a:pt x="1377" y="1"/>
                  </a:cubicBezTo>
                  <a:cubicBezTo>
                    <a:pt x="1375" y="2"/>
                    <a:pt x="1373" y="3"/>
                    <a:pt x="1368" y="3"/>
                  </a:cubicBezTo>
                  <a:cubicBezTo>
                    <a:pt x="1359" y="3"/>
                    <a:pt x="1359" y="0"/>
                    <a:pt x="1350" y="0"/>
                  </a:cubicBezTo>
                  <a:cubicBezTo>
                    <a:pt x="1342" y="0"/>
                    <a:pt x="1341" y="2"/>
                    <a:pt x="1334" y="3"/>
                  </a:cubicBezTo>
                  <a:cubicBezTo>
                    <a:pt x="1334" y="3"/>
                    <a:pt x="1333" y="3"/>
                    <a:pt x="1333" y="3"/>
                  </a:cubicBezTo>
                  <a:cubicBezTo>
                    <a:pt x="1333" y="3"/>
                    <a:pt x="1332" y="3"/>
                    <a:pt x="1332" y="3"/>
                  </a:cubicBezTo>
                  <a:cubicBezTo>
                    <a:pt x="1332" y="3"/>
                    <a:pt x="1332" y="3"/>
                    <a:pt x="1332" y="3"/>
                  </a:cubicBezTo>
                  <a:cubicBezTo>
                    <a:pt x="1323" y="3"/>
                    <a:pt x="1322" y="0"/>
                    <a:pt x="1313" y="0"/>
                  </a:cubicBezTo>
                  <a:cubicBezTo>
                    <a:pt x="1304" y="0"/>
                    <a:pt x="1304" y="3"/>
                    <a:pt x="1295" y="3"/>
                  </a:cubicBezTo>
                  <a:cubicBezTo>
                    <a:pt x="1286" y="3"/>
                    <a:pt x="1286" y="0"/>
                    <a:pt x="1277" y="0"/>
                  </a:cubicBezTo>
                  <a:cubicBezTo>
                    <a:pt x="1268" y="0"/>
                    <a:pt x="1268" y="3"/>
                    <a:pt x="1259" y="3"/>
                  </a:cubicBezTo>
                  <a:cubicBezTo>
                    <a:pt x="1256" y="3"/>
                    <a:pt x="1254" y="2"/>
                    <a:pt x="1252" y="2"/>
                  </a:cubicBezTo>
                  <a:cubicBezTo>
                    <a:pt x="1251" y="2"/>
                    <a:pt x="1251" y="3"/>
                    <a:pt x="1250" y="3"/>
                  </a:cubicBezTo>
                  <a:cubicBezTo>
                    <a:pt x="1250" y="3"/>
                    <a:pt x="1250" y="2"/>
                    <a:pt x="1250" y="1"/>
                  </a:cubicBezTo>
                  <a:cubicBezTo>
                    <a:pt x="1248" y="1"/>
                    <a:pt x="1246" y="0"/>
                    <a:pt x="1241" y="0"/>
                  </a:cubicBezTo>
                  <a:cubicBezTo>
                    <a:pt x="1238" y="0"/>
                    <a:pt x="1237" y="0"/>
                    <a:pt x="1235" y="0"/>
                  </a:cubicBezTo>
                  <a:cubicBezTo>
                    <a:pt x="1236" y="0"/>
                    <a:pt x="1236" y="1"/>
                    <a:pt x="1234" y="0"/>
                  </a:cubicBezTo>
                  <a:cubicBezTo>
                    <a:pt x="1234" y="0"/>
                    <a:pt x="1234" y="0"/>
                    <a:pt x="1234" y="0"/>
                  </a:cubicBezTo>
                  <a:cubicBezTo>
                    <a:pt x="1234" y="0"/>
                    <a:pt x="1233" y="1"/>
                    <a:pt x="1232" y="1"/>
                  </a:cubicBezTo>
                  <a:cubicBezTo>
                    <a:pt x="1232" y="1"/>
                    <a:pt x="1232" y="1"/>
                    <a:pt x="1231" y="1"/>
                  </a:cubicBezTo>
                  <a:cubicBezTo>
                    <a:pt x="1229" y="2"/>
                    <a:pt x="1227" y="3"/>
                    <a:pt x="1223" y="3"/>
                  </a:cubicBezTo>
                  <a:cubicBezTo>
                    <a:pt x="1214" y="3"/>
                    <a:pt x="1214" y="0"/>
                    <a:pt x="1204" y="0"/>
                  </a:cubicBezTo>
                  <a:cubicBezTo>
                    <a:pt x="1196" y="0"/>
                    <a:pt x="1196" y="2"/>
                    <a:pt x="1188" y="3"/>
                  </a:cubicBezTo>
                  <a:cubicBezTo>
                    <a:pt x="1188" y="3"/>
                    <a:pt x="1187" y="3"/>
                    <a:pt x="1187" y="3"/>
                  </a:cubicBezTo>
                  <a:cubicBezTo>
                    <a:pt x="1187" y="3"/>
                    <a:pt x="1187" y="3"/>
                    <a:pt x="1187" y="3"/>
                  </a:cubicBezTo>
                  <a:cubicBezTo>
                    <a:pt x="1186" y="3"/>
                    <a:pt x="1186" y="3"/>
                    <a:pt x="1186" y="3"/>
                  </a:cubicBezTo>
                  <a:cubicBezTo>
                    <a:pt x="1177" y="3"/>
                    <a:pt x="1176" y="0"/>
                    <a:pt x="1167" y="0"/>
                  </a:cubicBezTo>
                  <a:cubicBezTo>
                    <a:pt x="1158" y="0"/>
                    <a:pt x="1158" y="3"/>
                    <a:pt x="1149" y="3"/>
                  </a:cubicBezTo>
                  <a:cubicBezTo>
                    <a:pt x="1140" y="3"/>
                    <a:pt x="1140" y="0"/>
                    <a:pt x="1131" y="0"/>
                  </a:cubicBezTo>
                  <a:cubicBezTo>
                    <a:pt x="1122" y="0"/>
                    <a:pt x="1122" y="3"/>
                    <a:pt x="1113" y="3"/>
                  </a:cubicBezTo>
                  <a:cubicBezTo>
                    <a:pt x="1110" y="3"/>
                    <a:pt x="1108" y="2"/>
                    <a:pt x="1106" y="2"/>
                  </a:cubicBezTo>
                  <a:cubicBezTo>
                    <a:pt x="1106" y="2"/>
                    <a:pt x="1105" y="3"/>
                    <a:pt x="1105" y="3"/>
                  </a:cubicBezTo>
                  <a:cubicBezTo>
                    <a:pt x="1104" y="3"/>
                    <a:pt x="1104" y="2"/>
                    <a:pt x="1105" y="1"/>
                  </a:cubicBezTo>
                  <a:cubicBezTo>
                    <a:pt x="1102" y="1"/>
                    <a:pt x="1100" y="0"/>
                    <a:pt x="1095" y="0"/>
                  </a:cubicBezTo>
                  <a:cubicBezTo>
                    <a:pt x="1092" y="0"/>
                    <a:pt x="1091" y="0"/>
                    <a:pt x="1089" y="0"/>
                  </a:cubicBezTo>
                  <a:cubicBezTo>
                    <a:pt x="1090" y="0"/>
                    <a:pt x="1090" y="1"/>
                    <a:pt x="1089" y="0"/>
                  </a:cubicBezTo>
                  <a:cubicBezTo>
                    <a:pt x="1089" y="0"/>
                    <a:pt x="1089" y="0"/>
                    <a:pt x="1089" y="0"/>
                  </a:cubicBezTo>
                  <a:cubicBezTo>
                    <a:pt x="1088" y="0"/>
                    <a:pt x="1087" y="1"/>
                    <a:pt x="1086" y="1"/>
                  </a:cubicBezTo>
                  <a:cubicBezTo>
                    <a:pt x="1086" y="1"/>
                    <a:pt x="1086" y="1"/>
                    <a:pt x="1085" y="1"/>
                  </a:cubicBezTo>
                  <a:cubicBezTo>
                    <a:pt x="1083" y="2"/>
                    <a:pt x="1081" y="3"/>
                    <a:pt x="1077" y="3"/>
                  </a:cubicBezTo>
                  <a:cubicBezTo>
                    <a:pt x="1068" y="3"/>
                    <a:pt x="1068" y="0"/>
                    <a:pt x="1059" y="0"/>
                  </a:cubicBezTo>
                  <a:cubicBezTo>
                    <a:pt x="1050" y="0"/>
                    <a:pt x="1050" y="2"/>
                    <a:pt x="1043" y="3"/>
                  </a:cubicBezTo>
                  <a:cubicBezTo>
                    <a:pt x="1042" y="3"/>
                    <a:pt x="1041" y="3"/>
                    <a:pt x="1041" y="3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032" y="3"/>
                    <a:pt x="1030" y="0"/>
                    <a:pt x="1021" y="0"/>
                  </a:cubicBezTo>
                  <a:cubicBezTo>
                    <a:pt x="1012" y="0"/>
                    <a:pt x="1012" y="3"/>
                    <a:pt x="1003" y="3"/>
                  </a:cubicBezTo>
                  <a:cubicBezTo>
                    <a:pt x="994" y="3"/>
                    <a:pt x="994" y="0"/>
                    <a:pt x="985" y="0"/>
                  </a:cubicBezTo>
                  <a:cubicBezTo>
                    <a:pt x="976" y="0"/>
                    <a:pt x="976" y="3"/>
                    <a:pt x="967" y="3"/>
                  </a:cubicBezTo>
                  <a:cubicBezTo>
                    <a:pt x="964" y="3"/>
                    <a:pt x="962" y="2"/>
                    <a:pt x="960" y="2"/>
                  </a:cubicBezTo>
                  <a:cubicBezTo>
                    <a:pt x="960" y="2"/>
                    <a:pt x="959" y="3"/>
                    <a:pt x="959" y="3"/>
                  </a:cubicBezTo>
                  <a:cubicBezTo>
                    <a:pt x="958" y="3"/>
                    <a:pt x="958" y="2"/>
                    <a:pt x="959" y="1"/>
                  </a:cubicBezTo>
                  <a:cubicBezTo>
                    <a:pt x="956" y="1"/>
                    <a:pt x="954" y="0"/>
                    <a:pt x="949" y="0"/>
                  </a:cubicBezTo>
                  <a:cubicBezTo>
                    <a:pt x="947" y="0"/>
                    <a:pt x="945" y="0"/>
                    <a:pt x="944" y="0"/>
                  </a:cubicBezTo>
                  <a:cubicBezTo>
                    <a:pt x="944" y="0"/>
                    <a:pt x="944" y="1"/>
                    <a:pt x="943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42" y="0"/>
                    <a:pt x="941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7" y="2"/>
                    <a:pt x="935" y="3"/>
                    <a:pt x="931" y="3"/>
                  </a:cubicBezTo>
                  <a:cubicBezTo>
                    <a:pt x="922" y="3"/>
                    <a:pt x="922" y="0"/>
                    <a:pt x="913" y="0"/>
                  </a:cubicBezTo>
                  <a:cubicBezTo>
                    <a:pt x="905" y="0"/>
                    <a:pt x="904" y="2"/>
                    <a:pt x="897" y="3"/>
                  </a:cubicBezTo>
                  <a:cubicBezTo>
                    <a:pt x="896" y="3"/>
                    <a:pt x="896" y="3"/>
                    <a:pt x="896" y="3"/>
                  </a:cubicBezTo>
                  <a:cubicBezTo>
                    <a:pt x="895" y="3"/>
                    <a:pt x="895" y="3"/>
                    <a:pt x="895" y="3"/>
                  </a:cubicBezTo>
                  <a:cubicBezTo>
                    <a:pt x="895" y="3"/>
                    <a:pt x="895" y="3"/>
                    <a:pt x="895" y="3"/>
                  </a:cubicBezTo>
                  <a:cubicBezTo>
                    <a:pt x="886" y="3"/>
                    <a:pt x="884" y="0"/>
                    <a:pt x="875" y="0"/>
                  </a:cubicBezTo>
                  <a:cubicBezTo>
                    <a:pt x="866" y="0"/>
                    <a:pt x="866" y="3"/>
                    <a:pt x="857" y="3"/>
                  </a:cubicBezTo>
                  <a:cubicBezTo>
                    <a:pt x="848" y="3"/>
                    <a:pt x="848" y="0"/>
                    <a:pt x="839" y="0"/>
                  </a:cubicBezTo>
                  <a:cubicBezTo>
                    <a:pt x="830" y="0"/>
                    <a:pt x="830" y="3"/>
                    <a:pt x="821" y="3"/>
                  </a:cubicBezTo>
                  <a:cubicBezTo>
                    <a:pt x="818" y="3"/>
                    <a:pt x="816" y="2"/>
                    <a:pt x="814" y="2"/>
                  </a:cubicBezTo>
                  <a:cubicBezTo>
                    <a:pt x="814" y="2"/>
                    <a:pt x="813" y="3"/>
                    <a:pt x="813" y="3"/>
                  </a:cubicBezTo>
                  <a:cubicBezTo>
                    <a:pt x="812" y="3"/>
                    <a:pt x="812" y="2"/>
                    <a:pt x="813" y="1"/>
                  </a:cubicBezTo>
                  <a:cubicBezTo>
                    <a:pt x="810" y="1"/>
                    <a:pt x="808" y="0"/>
                    <a:pt x="803" y="0"/>
                  </a:cubicBezTo>
                  <a:cubicBezTo>
                    <a:pt x="801" y="0"/>
                    <a:pt x="799" y="0"/>
                    <a:pt x="798" y="0"/>
                  </a:cubicBezTo>
                  <a:cubicBezTo>
                    <a:pt x="798" y="0"/>
                    <a:pt x="798" y="1"/>
                    <a:pt x="797" y="0"/>
                  </a:cubicBezTo>
                  <a:cubicBezTo>
                    <a:pt x="797" y="0"/>
                    <a:pt x="797" y="0"/>
                    <a:pt x="797" y="0"/>
                  </a:cubicBezTo>
                  <a:cubicBezTo>
                    <a:pt x="796" y="0"/>
                    <a:pt x="795" y="1"/>
                    <a:pt x="794" y="1"/>
                  </a:cubicBezTo>
                  <a:cubicBezTo>
                    <a:pt x="794" y="1"/>
                    <a:pt x="794" y="1"/>
                    <a:pt x="794" y="1"/>
                  </a:cubicBezTo>
                  <a:cubicBezTo>
                    <a:pt x="792" y="2"/>
                    <a:pt x="789" y="3"/>
                    <a:pt x="785" y="3"/>
                  </a:cubicBezTo>
                  <a:cubicBezTo>
                    <a:pt x="776" y="3"/>
                    <a:pt x="776" y="0"/>
                    <a:pt x="767" y="0"/>
                  </a:cubicBezTo>
                  <a:cubicBezTo>
                    <a:pt x="759" y="0"/>
                    <a:pt x="758" y="2"/>
                    <a:pt x="751" y="3"/>
                  </a:cubicBezTo>
                  <a:cubicBezTo>
                    <a:pt x="750" y="3"/>
                    <a:pt x="750" y="3"/>
                    <a:pt x="750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0" y="3"/>
                    <a:pt x="738" y="0"/>
                    <a:pt x="729" y="0"/>
                  </a:cubicBezTo>
                  <a:cubicBezTo>
                    <a:pt x="720" y="0"/>
                    <a:pt x="720" y="3"/>
                    <a:pt x="711" y="3"/>
                  </a:cubicBezTo>
                  <a:cubicBezTo>
                    <a:pt x="702" y="3"/>
                    <a:pt x="702" y="0"/>
                    <a:pt x="693" y="0"/>
                  </a:cubicBezTo>
                  <a:cubicBezTo>
                    <a:pt x="684" y="0"/>
                    <a:pt x="684" y="3"/>
                    <a:pt x="675" y="3"/>
                  </a:cubicBezTo>
                  <a:cubicBezTo>
                    <a:pt x="672" y="3"/>
                    <a:pt x="670" y="2"/>
                    <a:pt x="669" y="2"/>
                  </a:cubicBezTo>
                  <a:cubicBezTo>
                    <a:pt x="668" y="2"/>
                    <a:pt x="667" y="3"/>
                    <a:pt x="667" y="3"/>
                  </a:cubicBezTo>
                  <a:cubicBezTo>
                    <a:pt x="666" y="3"/>
                    <a:pt x="666" y="2"/>
                    <a:pt x="667" y="1"/>
                  </a:cubicBezTo>
                  <a:cubicBezTo>
                    <a:pt x="664" y="1"/>
                    <a:pt x="662" y="0"/>
                    <a:pt x="657" y="0"/>
                  </a:cubicBezTo>
                  <a:cubicBezTo>
                    <a:pt x="655" y="0"/>
                    <a:pt x="653" y="0"/>
                    <a:pt x="652" y="0"/>
                  </a:cubicBezTo>
                  <a:cubicBezTo>
                    <a:pt x="652" y="0"/>
                    <a:pt x="652" y="1"/>
                    <a:pt x="651" y="0"/>
                  </a:cubicBezTo>
                  <a:cubicBezTo>
                    <a:pt x="651" y="0"/>
                    <a:pt x="651" y="0"/>
                    <a:pt x="651" y="0"/>
                  </a:cubicBezTo>
                  <a:cubicBezTo>
                    <a:pt x="650" y="0"/>
                    <a:pt x="649" y="1"/>
                    <a:pt x="649" y="1"/>
                  </a:cubicBezTo>
                  <a:cubicBezTo>
                    <a:pt x="649" y="1"/>
                    <a:pt x="648" y="1"/>
                    <a:pt x="648" y="1"/>
                  </a:cubicBezTo>
                  <a:cubicBezTo>
                    <a:pt x="646" y="2"/>
                    <a:pt x="644" y="3"/>
                    <a:pt x="639" y="3"/>
                  </a:cubicBezTo>
                  <a:cubicBezTo>
                    <a:pt x="630" y="3"/>
                    <a:pt x="630" y="0"/>
                    <a:pt x="621" y="0"/>
                  </a:cubicBezTo>
                  <a:cubicBezTo>
                    <a:pt x="613" y="0"/>
                    <a:pt x="612" y="2"/>
                    <a:pt x="605" y="3"/>
                  </a:cubicBezTo>
                  <a:cubicBezTo>
                    <a:pt x="605" y="3"/>
                    <a:pt x="604" y="3"/>
                    <a:pt x="604" y="3"/>
                  </a:cubicBezTo>
                  <a:cubicBezTo>
                    <a:pt x="603" y="3"/>
                    <a:pt x="603" y="3"/>
                    <a:pt x="603" y="3"/>
                  </a:cubicBezTo>
                  <a:cubicBezTo>
                    <a:pt x="603" y="3"/>
                    <a:pt x="603" y="3"/>
                    <a:pt x="603" y="3"/>
                  </a:cubicBezTo>
                  <a:cubicBezTo>
                    <a:pt x="594" y="3"/>
                    <a:pt x="592" y="0"/>
                    <a:pt x="583" y="0"/>
                  </a:cubicBezTo>
                  <a:cubicBezTo>
                    <a:pt x="574" y="0"/>
                    <a:pt x="574" y="3"/>
                    <a:pt x="565" y="3"/>
                  </a:cubicBezTo>
                  <a:cubicBezTo>
                    <a:pt x="556" y="3"/>
                    <a:pt x="556" y="0"/>
                    <a:pt x="547" y="0"/>
                  </a:cubicBezTo>
                  <a:cubicBezTo>
                    <a:pt x="538" y="0"/>
                    <a:pt x="538" y="3"/>
                    <a:pt x="529" y="3"/>
                  </a:cubicBezTo>
                  <a:cubicBezTo>
                    <a:pt x="526" y="3"/>
                    <a:pt x="524" y="2"/>
                    <a:pt x="523" y="2"/>
                  </a:cubicBezTo>
                  <a:cubicBezTo>
                    <a:pt x="522" y="2"/>
                    <a:pt x="521" y="3"/>
                    <a:pt x="521" y="3"/>
                  </a:cubicBezTo>
                  <a:cubicBezTo>
                    <a:pt x="520" y="3"/>
                    <a:pt x="521" y="2"/>
                    <a:pt x="521" y="1"/>
                  </a:cubicBezTo>
                  <a:cubicBezTo>
                    <a:pt x="519" y="1"/>
                    <a:pt x="516" y="0"/>
                    <a:pt x="511" y="0"/>
                  </a:cubicBezTo>
                  <a:cubicBezTo>
                    <a:pt x="509" y="0"/>
                    <a:pt x="507" y="0"/>
                    <a:pt x="506" y="0"/>
                  </a:cubicBezTo>
                  <a:cubicBezTo>
                    <a:pt x="506" y="0"/>
                    <a:pt x="506" y="1"/>
                    <a:pt x="505" y="0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04" y="0"/>
                    <a:pt x="504" y="1"/>
                    <a:pt x="503" y="1"/>
                  </a:cubicBezTo>
                  <a:cubicBezTo>
                    <a:pt x="503" y="1"/>
                    <a:pt x="503" y="1"/>
                    <a:pt x="502" y="1"/>
                  </a:cubicBezTo>
                  <a:cubicBezTo>
                    <a:pt x="500" y="2"/>
                    <a:pt x="498" y="3"/>
                    <a:pt x="493" y="3"/>
                  </a:cubicBezTo>
                  <a:cubicBezTo>
                    <a:pt x="484" y="3"/>
                    <a:pt x="484" y="0"/>
                    <a:pt x="475" y="0"/>
                  </a:cubicBezTo>
                  <a:cubicBezTo>
                    <a:pt x="467" y="0"/>
                    <a:pt x="466" y="2"/>
                    <a:pt x="459" y="3"/>
                  </a:cubicBezTo>
                  <a:cubicBezTo>
                    <a:pt x="459" y="3"/>
                    <a:pt x="458" y="3"/>
                    <a:pt x="458" y="3"/>
                  </a:cubicBezTo>
                  <a:cubicBezTo>
                    <a:pt x="458" y="3"/>
                    <a:pt x="457" y="3"/>
                    <a:pt x="457" y="3"/>
                  </a:cubicBezTo>
                  <a:cubicBezTo>
                    <a:pt x="457" y="3"/>
                    <a:pt x="457" y="3"/>
                    <a:pt x="457" y="3"/>
                  </a:cubicBezTo>
                  <a:cubicBezTo>
                    <a:pt x="448" y="3"/>
                    <a:pt x="447" y="0"/>
                    <a:pt x="438" y="0"/>
                  </a:cubicBezTo>
                  <a:cubicBezTo>
                    <a:pt x="429" y="0"/>
                    <a:pt x="429" y="3"/>
                    <a:pt x="420" y="3"/>
                  </a:cubicBezTo>
                  <a:cubicBezTo>
                    <a:pt x="411" y="3"/>
                    <a:pt x="411" y="0"/>
                    <a:pt x="401" y="0"/>
                  </a:cubicBezTo>
                  <a:cubicBezTo>
                    <a:pt x="392" y="0"/>
                    <a:pt x="392" y="3"/>
                    <a:pt x="383" y="3"/>
                  </a:cubicBezTo>
                  <a:cubicBezTo>
                    <a:pt x="381" y="3"/>
                    <a:pt x="379" y="2"/>
                    <a:pt x="377" y="2"/>
                  </a:cubicBezTo>
                  <a:cubicBezTo>
                    <a:pt x="376" y="2"/>
                    <a:pt x="376" y="3"/>
                    <a:pt x="375" y="3"/>
                  </a:cubicBezTo>
                  <a:cubicBezTo>
                    <a:pt x="375" y="3"/>
                    <a:pt x="375" y="2"/>
                    <a:pt x="375" y="1"/>
                  </a:cubicBezTo>
                  <a:cubicBezTo>
                    <a:pt x="373" y="1"/>
                    <a:pt x="371" y="0"/>
                    <a:pt x="365" y="0"/>
                  </a:cubicBezTo>
                  <a:cubicBezTo>
                    <a:pt x="363" y="0"/>
                    <a:pt x="362" y="0"/>
                    <a:pt x="360" y="0"/>
                  </a:cubicBezTo>
                  <a:cubicBezTo>
                    <a:pt x="361" y="0"/>
                    <a:pt x="361" y="1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8" y="0"/>
                    <a:pt x="358" y="1"/>
                    <a:pt x="357" y="1"/>
                  </a:cubicBezTo>
                  <a:cubicBezTo>
                    <a:pt x="357" y="1"/>
                    <a:pt x="357" y="1"/>
                    <a:pt x="356" y="1"/>
                  </a:cubicBezTo>
                  <a:cubicBezTo>
                    <a:pt x="354" y="2"/>
                    <a:pt x="352" y="3"/>
                    <a:pt x="347" y="3"/>
                  </a:cubicBezTo>
                  <a:cubicBezTo>
                    <a:pt x="338" y="3"/>
                    <a:pt x="338" y="0"/>
                    <a:pt x="329" y="0"/>
                  </a:cubicBezTo>
                  <a:cubicBezTo>
                    <a:pt x="321" y="0"/>
                    <a:pt x="321" y="2"/>
                    <a:pt x="313" y="3"/>
                  </a:cubicBezTo>
                  <a:cubicBezTo>
                    <a:pt x="313" y="3"/>
                    <a:pt x="312" y="3"/>
                    <a:pt x="312" y="3"/>
                  </a:cubicBezTo>
                  <a:cubicBezTo>
                    <a:pt x="312" y="3"/>
                    <a:pt x="312" y="3"/>
                    <a:pt x="312" y="3"/>
                  </a:cubicBezTo>
                  <a:cubicBezTo>
                    <a:pt x="311" y="3"/>
                    <a:pt x="311" y="3"/>
                    <a:pt x="311" y="3"/>
                  </a:cubicBezTo>
                  <a:cubicBezTo>
                    <a:pt x="302" y="3"/>
                    <a:pt x="301" y="0"/>
                    <a:pt x="292" y="0"/>
                  </a:cubicBezTo>
                  <a:cubicBezTo>
                    <a:pt x="283" y="0"/>
                    <a:pt x="283" y="3"/>
                    <a:pt x="274" y="3"/>
                  </a:cubicBezTo>
                  <a:cubicBezTo>
                    <a:pt x="265" y="3"/>
                    <a:pt x="265" y="0"/>
                    <a:pt x="256" y="0"/>
                  </a:cubicBezTo>
                  <a:cubicBezTo>
                    <a:pt x="247" y="0"/>
                    <a:pt x="247" y="3"/>
                    <a:pt x="238" y="3"/>
                  </a:cubicBezTo>
                  <a:cubicBezTo>
                    <a:pt x="235" y="3"/>
                    <a:pt x="233" y="2"/>
                    <a:pt x="231" y="2"/>
                  </a:cubicBezTo>
                  <a:cubicBezTo>
                    <a:pt x="231" y="2"/>
                    <a:pt x="230" y="3"/>
                    <a:pt x="230" y="3"/>
                  </a:cubicBezTo>
                  <a:cubicBezTo>
                    <a:pt x="229" y="3"/>
                    <a:pt x="229" y="2"/>
                    <a:pt x="229" y="1"/>
                  </a:cubicBezTo>
                  <a:cubicBezTo>
                    <a:pt x="227" y="1"/>
                    <a:pt x="225" y="0"/>
                    <a:pt x="220" y="0"/>
                  </a:cubicBezTo>
                  <a:cubicBezTo>
                    <a:pt x="217" y="0"/>
                    <a:pt x="216" y="0"/>
                    <a:pt x="214" y="0"/>
                  </a:cubicBezTo>
                  <a:cubicBezTo>
                    <a:pt x="215" y="0"/>
                    <a:pt x="215" y="1"/>
                    <a:pt x="214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3" y="0"/>
                    <a:pt x="212" y="1"/>
                    <a:pt x="211" y="1"/>
                  </a:cubicBezTo>
                  <a:cubicBezTo>
                    <a:pt x="211" y="1"/>
                    <a:pt x="211" y="1"/>
                    <a:pt x="210" y="1"/>
                  </a:cubicBezTo>
                  <a:cubicBezTo>
                    <a:pt x="208" y="2"/>
                    <a:pt x="206" y="3"/>
                    <a:pt x="202" y="3"/>
                  </a:cubicBezTo>
                  <a:cubicBezTo>
                    <a:pt x="193" y="3"/>
                    <a:pt x="193" y="0"/>
                    <a:pt x="184" y="0"/>
                  </a:cubicBezTo>
                  <a:cubicBezTo>
                    <a:pt x="175" y="0"/>
                    <a:pt x="175" y="2"/>
                    <a:pt x="168" y="3"/>
                  </a:cubicBezTo>
                  <a:cubicBezTo>
                    <a:pt x="167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57" y="3"/>
                    <a:pt x="155" y="0"/>
                    <a:pt x="146" y="0"/>
                  </a:cubicBezTo>
                  <a:cubicBezTo>
                    <a:pt x="137" y="0"/>
                    <a:pt x="137" y="3"/>
                    <a:pt x="128" y="3"/>
                  </a:cubicBezTo>
                  <a:cubicBezTo>
                    <a:pt x="119" y="3"/>
                    <a:pt x="119" y="0"/>
                    <a:pt x="110" y="0"/>
                  </a:cubicBezTo>
                  <a:cubicBezTo>
                    <a:pt x="101" y="0"/>
                    <a:pt x="101" y="3"/>
                    <a:pt x="92" y="3"/>
                  </a:cubicBezTo>
                  <a:cubicBezTo>
                    <a:pt x="89" y="3"/>
                    <a:pt x="87" y="2"/>
                    <a:pt x="85" y="2"/>
                  </a:cubicBezTo>
                  <a:cubicBezTo>
                    <a:pt x="85" y="2"/>
                    <a:pt x="84" y="3"/>
                    <a:pt x="84" y="3"/>
                  </a:cubicBezTo>
                  <a:cubicBezTo>
                    <a:pt x="83" y="3"/>
                    <a:pt x="83" y="2"/>
                    <a:pt x="84" y="1"/>
                  </a:cubicBezTo>
                  <a:cubicBezTo>
                    <a:pt x="81" y="1"/>
                    <a:pt x="79" y="0"/>
                    <a:pt x="74" y="0"/>
                  </a:cubicBezTo>
                  <a:cubicBezTo>
                    <a:pt x="72" y="0"/>
                    <a:pt x="70" y="0"/>
                    <a:pt x="69" y="0"/>
                  </a:cubicBezTo>
                  <a:cubicBezTo>
                    <a:pt x="69" y="0"/>
                    <a:pt x="69" y="1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6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2" y="2"/>
                    <a:pt x="60" y="3"/>
                    <a:pt x="56" y="3"/>
                  </a:cubicBezTo>
                  <a:cubicBezTo>
                    <a:pt x="47" y="3"/>
                    <a:pt x="47" y="0"/>
                    <a:pt x="38" y="0"/>
                  </a:cubicBezTo>
                  <a:cubicBezTo>
                    <a:pt x="30" y="0"/>
                    <a:pt x="29" y="2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1" y="3"/>
                    <a:pt x="9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1" y="8"/>
                    <a:pt x="20" y="8"/>
                  </a:cubicBezTo>
                  <a:cubicBezTo>
                    <a:pt x="29" y="8"/>
                    <a:pt x="29" y="5"/>
                    <a:pt x="38" y="5"/>
                  </a:cubicBezTo>
                  <a:cubicBezTo>
                    <a:pt x="47" y="5"/>
                    <a:pt x="47" y="8"/>
                    <a:pt x="56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8" y="8"/>
                  </a:cubicBezTo>
                  <a:cubicBezTo>
                    <a:pt x="65" y="8"/>
                    <a:pt x="65" y="5"/>
                    <a:pt x="74" y="5"/>
                  </a:cubicBezTo>
                  <a:cubicBezTo>
                    <a:pt x="76" y="5"/>
                    <a:pt x="77" y="5"/>
                    <a:pt x="78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1" y="5"/>
                    <a:pt x="80" y="6"/>
                  </a:cubicBezTo>
                  <a:cubicBezTo>
                    <a:pt x="84" y="7"/>
                    <a:pt x="86" y="8"/>
                    <a:pt x="92" y="8"/>
                  </a:cubicBezTo>
                  <a:cubicBezTo>
                    <a:pt x="101" y="8"/>
                    <a:pt x="101" y="5"/>
                    <a:pt x="110" y="5"/>
                  </a:cubicBezTo>
                  <a:cubicBezTo>
                    <a:pt x="119" y="5"/>
                    <a:pt x="119" y="8"/>
                    <a:pt x="128" y="8"/>
                  </a:cubicBezTo>
                  <a:cubicBezTo>
                    <a:pt x="137" y="8"/>
                    <a:pt x="137" y="5"/>
                    <a:pt x="146" y="5"/>
                  </a:cubicBezTo>
                  <a:cubicBezTo>
                    <a:pt x="155" y="5"/>
                    <a:pt x="157" y="8"/>
                    <a:pt x="166" y="8"/>
                  </a:cubicBezTo>
                  <a:cubicBezTo>
                    <a:pt x="175" y="8"/>
                    <a:pt x="175" y="5"/>
                    <a:pt x="184" y="5"/>
                  </a:cubicBezTo>
                  <a:cubicBezTo>
                    <a:pt x="193" y="5"/>
                    <a:pt x="193" y="8"/>
                    <a:pt x="202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11" y="8"/>
                    <a:pt x="211" y="5"/>
                    <a:pt x="220" y="5"/>
                  </a:cubicBezTo>
                  <a:cubicBezTo>
                    <a:pt x="221" y="5"/>
                    <a:pt x="223" y="5"/>
                    <a:pt x="224" y="5"/>
                  </a:cubicBezTo>
                  <a:cubicBezTo>
                    <a:pt x="226" y="5"/>
                    <a:pt x="227" y="5"/>
                    <a:pt x="228" y="5"/>
                  </a:cubicBezTo>
                  <a:cubicBezTo>
                    <a:pt x="227" y="5"/>
                    <a:pt x="227" y="5"/>
                    <a:pt x="226" y="6"/>
                  </a:cubicBezTo>
                  <a:cubicBezTo>
                    <a:pt x="230" y="7"/>
                    <a:pt x="232" y="8"/>
                    <a:pt x="238" y="8"/>
                  </a:cubicBezTo>
                  <a:cubicBezTo>
                    <a:pt x="247" y="8"/>
                    <a:pt x="247" y="5"/>
                    <a:pt x="256" y="5"/>
                  </a:cubicBezTo>
                  <a:cubicBezTo>
                    <a:pt x="265" y="5"/>
                    <a:pt x="265" y="8"/>
                    <a:pt x="274" y="8"/>
                  </a:cubicBezTo>
                  <a:cubicBezTo>
                    <a:pt x="283" y="8"/>
                    <a:pt x="283" y="5"/>
                    <a:pt x="292" y="5"/>
                  </a:cubicBezTo>
                  <a:cubicBezTo>
                    <a:pt x="301" y="5"/>
                    <a:pt x="302" y="8"/>
                    <a:pt x="311" y="8"/>
                  </a:cubicBezTo>
                  <a:cubicBezTo>
                    <a:pt x="320" y="8"/>
                    <a:pt x="320" y="5"/>
                    <a:pt x="329" y="5"/>
                  </a:cubicBezTo>
                  <a:cubicBezTo>
                    <a:pt x="338" y="5"/>
                    <a:pt x="338" y="8"/>
                    <a:pt x="347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57" y="8"/>
                    <a:pt x="357" y="5"/>
                    <a:pt x="365" y="5"/>
                  </a:cubicBezTo>
                  <a:cubicBezTo>
                    <a:pt x="367" y="5"/>
                    <a:pt x="369" y="5"/>
                    <a:pt x="370" y="5"/>
                  </a:cubicBezTo>
                  <a:cubicBezTo>
                    <a:pt x="371" y="5"/>
                    <a:pt x="373" y="5"/>
                    <a:pt x="374" y="5"/>
                  </a:cubicBezTo>
                  <a:cubicBezTo>
                    <a:pt x="373" y="5"/>
                    <a:pt x="373" y="5"/>
                    <a:pt x="372" y="6"/>
                  </a:cubicBezTo>
                  <a:cubicBezTo>
                    <a:pt x="375" y="7"/>
                    <a:pt x="377" y="8"/>
                    <a:pt x="383" y="8"/>
                  </a:cubicBezTo>
                  <a:cubicBezTo>
                    <a:pt x="392" y="8"/>
                    <a:pt x="392" y="5"/>
                    <a:pt x="401" y="5"/>
                  </a:cubicBezTo>
                  <a:cubicBezTo>
                    <a:pt x="411" y="5"/>
                    <a:pt x="411" y="8"/>
                    <a:pt x="420" y="8"/>
                  </a:cubicBezTo>
                  <a:cubicBezTo>
                    <a:pt x="429" y="8"/>
                    <a:pt x="429" y="5"/>
                    <a:pt x="438" y="5"/>
                  </a:cubicBezTo>
                  <a:cubicBezTo>
                    <a:pt x="447" y="5"/>
                    <a:pt x="448" y="8"/>
                    <a:pt x="457" y="8"/>
                  </a:cubicBezTo>
                  <a:cubicBezTo>
                    <a:pt x="466" y="8"/>
                    <a:pt x="466" y="5"/>
                    <a:pt x="475" y="5"/>
                  </a:cubicBezTo>
                  <a:cubicBezTo>
                    <a:pt x="484" y="5"/>
                    <a:pt x="484" y="8"/>
                    <a:pt x="493" y="8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5" y="8"/>
                    <a:pt x="495" y="8"/>
                    <a:pt x="495" y="8"/>
                  </a:cubicBezTo>
                  <a:cubicBezTo>
                    <a:pt x="502" y="8"/>
                    <a:pt x="503" y="5"/>
                    <a:pt x="511" y="5"/>
                  </a:cubicBezTo>
                  <a:cubicBezTo>
                    <a:pt x="513" y="5"/>
                    <a:pt x="515" y="5"/>
                    <a:pt x="516" y="5"/>
                  </a:cubicBezTo>
                  <a:cubicBezTo>
                    <a:pt x="517" y="5"/>
                    <a:pt x="518" y="5"/>
                    <a:pt x="519" y="5"/>
                  </a:cubicBezTo>
                  <a:cubicBezTo>
                    <a:pt x="519" y="5"/>
                    <a:pt x="519" y="5"/>
                    <a:pt x="518" y="6"/>
                  </a:cubicBezTo>
                  <a:cubicBezTo>
                    <a:pt x="521" y="7"/>
                    <a:pt x="523" y="8"/>
                    <a:pt x="529" y="8"/>
                  </a:cubicBezTo>
                  <a:cubicBezTo>
                    <a:pt x="538" y="8"/>
                    <a:pt x="538" y="5"/>
                    <a:pt x="547" y="5"/>
                  </a:cubicBezTo>
                  <a:cubicBezTo>
                    <a:pt x="556" y="5"/>
                    <a:pt x="556" y="8"/>
                    <a:pt x="565" y="8"/>
                  </a:cubicBezTo>
                  <a:cubicBezTo>
                    <a:pt x="574" y="8"/>
                    <a:pt x="574" y="5"/>
                    <a:pt x="583" y="5"/>
                  </a:cubicBezTo>
                  <a:cubicBezTo>
                    <a:pt x="592" y="5"/>
                    <a:pt x="594" y="8"/>
                    <a:pt x="603" y="8"/>
                  </a:cubicBezTo>
                  <a:cubicBezTo>
                    <a:pt x="612" y="8"/>
                    <a:pt x="612" y="5"/>
                    <a:pt x="621" y="5"/>
                  </a:cubicBezTo>
                  <a:cubicBezTo>
                    <a:pt x="630" y="5"/>
                    <a:pt x="630" y="8"/>
                    <a:pt x="639" y="8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1" y="8"/>
                    <a:pt x="641" y="8"/>
                    <a:pt x="641" y="8"/>
                  </a:cubicBezTo>
                  <a:cubicBezTo>
                    <a:pt x="648" y="8"/>
                    <a:pt x="649" y="5"/>
                    <a:pt x="657" y="5"/>
                  </a:cubicBezTo>
                  <a:cubicBezTo>
                    <a:pt x="659" y="5"/>
                    <a:pt x="660" y="5"/>
                    <a:pt x="662" y="5"/>
                  </a:cubicBezTo>
                  <a:cubicBezTo>
                    <a:pt x="663" y="5"/>
                    <a:pt x="664" y="5"/>
                    <a:pt x="665" y="5"/>
                  </a:cubicBezTo>
                  <a:cubicBezTo>
                    <a:pt x="665" y="5"/>
                    <a:pt x="664" y="5"/>
                    <a:pt x="664" y="6"/>
                  </a:cubicBezTo>
                  <a:cubicBezTo>
                    <a:pt x="667" y="7"/>
                    <a:pt x="669" y="8"/>
                    <a:pt x="675" y="8"/>
                  </a:cubicBezTo>
                  <a:cubicBezTo>
                    <a:pt x="684" y="8"/>
                    <a:pt x="684" y="5"/>
                    <a:pt x="693" y="5"/>
                  </a:cubicBezTo>
                  <a:cubicBezTo>
                    <a:pt x="702" y="5"/>
                    <a:pt x="702" y="8"/>
                    <a:pt x="711" y="8"/>
                  </a:cubicBezTo>
                  <a:cubicBezTo>
                    <a:pt x="720" y="8"/>
                    <a:pt x="720" y="5"/>
                    <a:pt x="729" y="5"/>
                  </a:cubicBezTo>
                  <a:cubicBezTo>
                    <a:pt x="738" y="5"/>
                    <a:pt x="740" y="8"/>
                    <a:pt x="749" y="8"/>
                  </a:cubicBezTo>
                  <a:cubicBezTo>
                    <a:pt x="758" y="8"/>
                    <a:pt x="758" y="5"/>
                    <a:pt x="767" y="5"/>
                  </a:cubicBezTo>
                  <a:cubicBezTo>
                    <a:pt x="776" y="5"/>
                    <a:pt x="776" y="8"/>
                    <a:pt x="785" y="8"/>
                  </a:cubicBezTo>
                  <a:cubicBezTo>
                    <a:pt x="786" y="8"/>
                    <a:pt x="786" y="8"/>
                    <a:pt x="786" y="8"/>
                  </a:cubicBezTo>
                  <a:cubicBezTo>
                    <a:pt x="786" y="8"/>
                    <a:pt x="786" y="8"/>
                    <a:pt x="786" y="8"/>
                  </a:cubicBezTo>
                  <a:cubicBezTo>
                    <a:pt x="786" y="8"/>
                    <a:pt x="787" y="8"/>
                    <a:pt x="787" y="8"/>
                  </a:cubicBezTo>
                  <a:cubicBezTo>
                    <a:pt x="794" y="8"/>
                    <a:pt x="795" y="5"/>
                    <a:pt x="803" y="5"/>
                  </a:cubicBezTo>
                  <a:cubicBezTo>
                    <a:pt x="805" y="5"/>
                    <a:pt x="806" y="5"/>
                    <a:pt x="808" y="5"/>
                  </a:cubicBezTo>
                  <a:cubicBezTo>
                    <a:pt x="809" y="5"/>
                    <a:pt x="810" y="5"/>
                    <a:pt x="811" y="5"/>
                  </a:cubicBezTo>
                  <a:cubicBezTo>
                    <a:pt x="811" y="5"/>
                    <a:pt x="810" y="5"/>
                    <a:pt x="810" y="6"/>
                  </a:cubicBezTo>
                  <a:cubicBezTo>
                    <a:pt x="813" y="7"/>
                    <a:pt x="815" y="8"/>
                    <a:pt x="821" y="8"/>
                  </a:cubicBezTo>
                  <a:cubicBezTo>
                    <a:pt x="830" y="8"/>
                    <a:pt x="830" y="5"/>
                    <a:pt x="839" y="5"/>
                  </a:cubicBezTo>
                  <a:cubicBezTo>
                    <a:pt x="848" y="5"/>
                    <a:pt x="848" y="8"/>
                    <a:pt x="857" y="8"/>
                  </a:cubicBezTo>
                  <a:cubicBezTo>
                    <a:pt x="866" y="8"/>
                    <a:pt x="866" y="5"/>
                    <a:pt x="875" y="5"/>
                  </a:cubicBezTo>
                  <a:cubicBezTo>
                    <a:pt x="884" y="5"/>
                    <a:pt x="886" y="8"/>
                    <a:pt x="895" y="8"/>
                  </a:cubicBezTo>
                  <a:cubicBezTo>
                    <a:pt x="904" y="8"/>
                    <a:pt x="904" y="5"/>
                    <a:pt x="913" y="5"/>
                  </a:cubicBezTo>
                  <a:cubicBezTo>
                    <a:pt x="922" y="5"/>
                    <a:pt x="922" y="8"/>
                    <a:pt x="931" y="8"/>
                  </a:cubicBezTo>
                  <a:cubicBezTo>
                    <a:pt x="932" y="8"/>
                    <a:pt x="932" y="8"/>
                    <a:pt x="932" y="8"/>
                  </a:cubicBezTo>
                  <a:cubicBezTo>
                    <a:pt x="932" y="8"/>
                    <a:pt x="932" y="8"/>
                    <a:pt x="932" y="8"/>
                  </a:cubicBezTo>
                  <a:cubicBezTo>
                    <a:pt x="932" y="8"/>
                    <a:pt x="932" y="8"/>
                    <a:pt x="933" y="8"/>
                  </a:cubicBezTo>
                  <a:cubicBezTo>
                    <a:pt x="940" y="8"/>
                    <a:pt x="941" y="5"/>
                    <a:pt x="949" y="5"/>
                  </a:cubicBezTo>
                  <a:cubicBezTo>
                    <a:pt x="951" y="5"/>
                    <a:pt x="952" y="5"/>
                    <a:pt x="953" y="5"/>
                  </a:cubicBezTo>
                  <a:cubicBezTo>
                    <a:pt x="955" y="5"/>
                    <a:pt x="956" y="5"/>
                    <a:pt x="957" y="5"/>
                  </a:cubicBezTo>
                  <a:cubicBezTo>
                    <a:pt x="957" y="5"/>
                    <a:pt x="956" y="5"/>
                    <a:pt x="955" y="6"/>
                  </a:cubicBezTo>
                  <a:cubicBezTo>
                    <a:pt x="959" y="7"/>
                    <a:pt x="961" y="8"/>
                    <a:pt x="967" y="8"/>
                  </a:cubicBezTo>
                  <a:cubicBezTo>
                    <a:pt x="976" y="8"/>
                    <a:pt x="976" y="5"/>
                    <a:pt x="985" y="5"/>
                  </a:cubicBezTo>
                  <a:cubicBezTo>
                    <a:pt x="994" y="5"/>
                    <a:pt x="994" y="8"/>
                    <a:pt x="1003" y="8"/>
                  </a:cubicBezTo>
                  <a:cubicBezTo>
                    <a:pt x="1012" y="8"/>
                    <a:pt x="1012" y="5"/>
                    <a:pt x="1021" y="5"/>
                  </a:cubicBezTo>
                  <a:cubicBezTo>
                    <a:pt x="1030" y="5"/>
                    <a:pt x="1032" y="8"/>
                    <a:pt x="1041" y="8"/>
                  </a:cubicBezTo>
                  <a:cubicBezTo>
                    <a:pt x="1050" y="8"/>
                    <a:pt x="1050" y="5"/>
                    <a:pt x="1059" y="5"/>
                  </a:cubicBezTo>
                  <a:cubicBezTo>
                    <a:pt x="1068" y="5"/>
                    <a:pt x="1068" y="8"/>
                    <a:pt x="1077" y="8"/>
                  </a:cubicBezTo>
                  <a:cubicBezTo>
                    <a:pt x="1078" y="8"/>
                    <a:pt x="1078" y="8"/>
                    <a:pt x="1078" y="8"/>
                  </a:cubicBezTo>
                  <a:cubicBezTo>
                    <a:pt x="1078" y="8"/>
                    <a:pt x="1078" y="8"/>
                    <a:pt x="1078" y="8"/>
                  </a:cubicBezTo>
                  <a:cubicBezTo>
                    <a:pt x="1078" y="8"/>
                    <a:pt x="1078" y="8"/>
                    <a:pt x="1079" y="8"/>
                  </a:cubicBezTo>
                  <a:cubicBezTo>
                    <a:pt x="1086" y="8"/>
                    <a:pt x="1086" y="5"/>
                    <a:pt x="1095" y="5"/>
                  </a:cubicBezTo>
                  <a:cubicBezTo>
                    <a:pt x="1097" y="5"/>
                    <a:pt x="1098" y="5"/>
                    <a:pt x="1099" y="5"/>
                  </a:cubicBezTo>
                  <a:cubicBezTo>
                    <a:pt x="1101" y="5"/>
                    <a:pt x="1102" y="5"/>
                    <a:pt x="1103" y="5"/>
                  </a:cubicBezTo>
                  <a:cubicBezTo>
                    <a:pt x="1102" y="5"/>
                    <a:pt x="1102" y="5"/>
                    <a:pt x="1101" y="6"/>
                  </a:cubicBezTo>
                  <a:cubicBezTo>
                    <a:pt x="1105" y="7"/>
                    <a:pt x="1107" y="8"/>
                    <a:pt x="1113" y="8"/>
                  </a:cubicBezTo>
                  <a:cubicBezTo>
                    <a:pt x="1122" y="8"/>
                    <a:pt x="1122" y="5"/>
                    <a:pt x="1131" y="5"/>
                  </a:cubicBezTo>
                  <a:cubicBezTo>
                    <a:pt x="1140" y="5"/>
                    <a:pt x="1140" y="8"/>
                    <a:pt x="1149" y="8"/>
                  </a:cubicBezTo>
                  <a:cubicBezTo>
                    <a:pt x="1158" y="8"/>
                    <a:pt x="1158" y="5"/>
                    <a:pt x="1167" y="5"/>
                  </a:cubicBezTo>
                  <a:cubicBezTo>
                    <a:pt x="1176" y="5"/>
                    <a:pt x="1177" y="8"/>
                    <a:pt x="1186" y="8"/>
                  </a:cubicBezTo>
                  <a:cubicBezTo>
                    <a:pt x="1195" y="8"/>
                    <a:pt x="1195" y="5"/>
                    <a:pt x="1204" y="5"/>
                  </a:cubicBezTo>
                  <a:cubicBezTo>
                    <a:pt x="1214" y="5"/>
                    <a:pt x="1214" y="8"/>
                    <a:pt x="1223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32" y="8"/>
                    <a:pt x="1232" y="5"/>
                    <a:pt x="1241" y="5"/>
                  </a:cubicBezTo>
                  <a:cubicBezTo>
                    <a:pt x="1242" y="5"/>
                    <a:pt x="1244" y="5"/>
                    <a:pt x="1245" y="5"/>
                  </a:cubicBezTo>
                  <a:cubicBezTo>
                    <a:pt x="1246" y="5"/>
                    <a:pt x="1248" y="5"/>
                    <a:pt x="1249" y="5"/>
                  </a:cubicBezTo>
                  <a:cubicBezTo>
                    <a:pt x="1248" y="5"/>
                    <a:pt x="1248" y="5"/>
                    <a:pt x="1247" y="6"/>
                  </a:cubicBezTo>
                  <a:cubicBezTo>
                    <a:pt x="1251" y="7"/>
                    <a:pt x="1253" y="8"/>
                    <a:pt x="1259" y="8"/>
                  </a:cubicBezTo>
                  <a:cubicBezTo>
                    <a:pt x="1268" y="8"/>
                    <a:pt x="1268" y="5"/>
                    <a:pt x="1277" y="5"/>
                  </a:cubicBezTo>
                  <a:cubicBezTo>
                    <a:pt x="1286" y="5"/>
                    <a:pt x="1286" y="8"/>
                    <a:pt x="1295" y="8"/>
                  </a:cubicBezTo>
                  <a:cubicBezTo>
                    <a:pt x="1304" y="8"/>
                    <a:pt x="1304" y="5"/>
                    <a:pt x="1313" y="5"/>
                  </a:cubicBezTo>
                  <a:cubicBezTo>
                    <a:pt x="1322" y="5"/>
                    <a:pt x="1323" y="8"/>
                    <a:pt x="1332" y="8"/>
                  </a:cubicBezTo>
                  <a:cubicBezTo>
                    <a:pt x="1341" y="8"/>
                    <a:pt x="1341" y="5"/>
                    <a:pt x="1350" y="5"/>
                  </a:cubicBezTo>
                  <a:cubicBezTo>
                    <a:pt x="1359" y="5"/>
                    <a:pt x="1359" y="8"/>
                    <a:pt x="1368" y="8"/>
                  </a:cubicBezTo>
                  <a:cubicBezTo>
                    <a:pt x="1369" y="8"/>
                    <a:pt x="1369" y="8"/>
                    <a:pt x="1369" y="8"/>
                  </a:cubicBezTo>
                  <a:cubicBezTo>
                    <a:pt x="1369" y="8"/>
                    <a:pt x="1369" y="8"/>
                    <a:pt x="1369" y="8"/>
                  </a:cubicBezTo>
                  <a:cubicBezTo>
                    <a:pt x="1370" y="8"/>
                    <a:pt x="1370" y="8"/>
                    <a:pt x="1370" y="8"/>
                  </a:cubicBezTo>
                  <a:cubicBezTo>
                    <a:pt x="1377" y="8"/>
                    <a:pt x="1378" y="5"/>
                    <a:pt x="1386" y="5"/>
                  </a:cubicBezTo>
                  <a:cubicBezTo>
                    <a:pt x="1388" y="5"/>
                    <a:pt x="1390" y="5"/>
                    <a:pt x="1391" y="5"/>
                  </a:cubicBezTo>
                  <a:cubicBezTo>
                    <a:pt x="1392" y="5"/>
                    <a:pt x="1394" y="5"/>
                    <a:pt x="1395" y="5"/>
                  </a:cubicBezTo>
                  <a:cubicBezTo>
                    <a:pt x="1394" y="5"/>
                    <a:pt x="1394" y="5"/>
                    <a:pt x="1393" y="6"/>
                  </a:cubicBezTo>
                  <a:cubicBezTo>
                    <a:pt x="1396" y="7"/>
                    <a:pt x="1398" y="8"/>
                    <a:pt x="1404" y="8"/>
                  </a:cubicBezTo>
                  <a:cubicBezTo>
                    <a:pt x="1413" y="8"/>
                    <a:pt x="1413" y="5"/>
                    <a:pt x="1422" y="5"/>
                  </a:cubicBezTo>
                  <a:cubicBezTo>
                    <a:pt x="1431" y="5"/>
                    <a:pt x="1431" y="8"/>
                    <a:pt x="1440" y="8"/>
                  </a:cubicBezTo>
                  <a:cubicBezTo>
                    <a:pt x="1449" y="8"/>
                    <a:pt x="1449" y="5"/>
                    <a:pt x="1458" y="5"/>
                  </a:cubicBezTo>
                  <a:cubicBezTo>
                    <a:pt x="1467" y="5"/>
                    <a:pt x="1469" y="8"/>
                    <a:pt x="1478" y="8"/>
                  </a:cubicBezTo>
                  <a:cubicBezTo>
                    <a:pt x="1487" y="8"/>
                    <a:pt x="1487" y="5"/>
                    <a:pt x="1496" y="5"/>
                  </a:cubicBezTo>
                  <a:cubicBezTo>
                    <a:pt x="1505" y="5"/>
                    <a:pt x="1505" y="8"/>
                    <a:pt x="1514" y="8"/>
                  </a:cubicBezTo>
                  <a:cubicBezTo>
                    <a:pt x="1515" y="8"/>
                    <a:pt x="1515" y="8"/>
                    <a:pt x="1515" y="8"/>
                  </a:cubicBezTo>
                  <a:cubicBezTo>
                    <a:pt x="1515" y="8"/>
                    <a:pt x="1515" y="8"/>
                    <a:pt x="1515" y="8"/>
                  </a:cubicBezTo>
                  <a:cubicBezTo>
                    <a:pt x="1516" y="8"/>
                    <a:pt x="1516" y="8"/>
                    <a:pt x="1516" y="8"/>
                  </a:cubicBezTo>
                  <a:cubicBezTo>
                    <a:pt x="1523" y="8"/>
                    <a:pt x="1524" y="5"/>
                    <a:pt x="1532" y="5"/>
                  </a:cubicBezTo>
                  <a:cubicBezTo>
                    <a:pt x="1534" y="5"/>
                    <a:pt x="1535" y="5"/>
                    <a:pt x="1537" y="5"/>
                  </a:cubicBezTo>
                  <a:cubicBezTo>
                    <a:pt x="1538" y="5"/>
                    <a:pt x="1539" y="5"/>
                    <a:pt x="1540" y="5"/>
                  </a:cubicBezTo>
                  <a:cubicBezTo>
                    <a:pt x="1540" y="5"/>
                    <a:pt x="1539" y="5"/>
                    <a:pt x="1539" y="6"/>
                  </a:cubicBezTo>
                  <a:cubicBezTo>
                    <a:pt x="1542" y="7"/>
                    <a:pt x="1544" y="8"/>
                    <a:pt x="1550" y="8"/>
                  </a:cubicBezTo>
                  <a:cubicBezTo>
                    <a:pt x="1559" y="8"/>
                    <a:pt x="1559" y="5"/>
                    <a:pt x="1568" y="5"/>
                  </a:cubicBezTo>
                  <a:cubicBezTo>
                    <a:pt x="1577" y="5"/>
                    <a:pt x="1577" y="8"/>
                    <a:pt x="1586" y="8"/>
                  </a:cubicBezTo>
                  <a:cubicBezTo>
                    <a:pt x="1595" y="8"/>
                    <a:pt x="1595" y="5"/>
                    <a:pt x="1604" y="5"/>
                  </a:cubicBezTo>
                  <a:cubicBezTo>
                    <a:pt x="1613" y="5"/>
                    <a:pt x="1615" y="8"/>
                    <a:pt x="1624" y="8"/>
                  </a:cubicBezTo>
                  <a:cubicBezTo>
                    <a:pt x="1633" y="8"/>
                    <a:pt x="1633" y="5"/>
                    <a:pt x="1642" y="5"/>
                  </a:cubicBezTo>
                  <a:cubicBezTo>
                    <a:pt x="1651" y="5"/>
                    <a:pt x="1651" y="8"/>
                    <a:pt x="1660" y="8"/>
                  </a:cubicBezTo>
                  <a:cubicBezTo>
                    <a:pt x="1661" y="8"/>
                    <a:pt x="1661" y="8"/>
                    <a:pt x="1661" y="8"/>
                  </a:cubicBezTo>
                  <a:cubicBezTo>
                    <a:pt x="1661" y="8"/>
                    <a:pt x="1661" y="8"/>
                    <a:pt x="1661" y="8"/>
                  </a:cubicBezTo>
                  <a:cubicBezTo>
                    <a:pt x="1661" y="8"/>
                    <a:pt x="1662" y="8"/>
                    <a:pt x="1662" y="8"/>
                  </a:cubicBezTo>
                  <a:cubicBezTo>
                    <a:pt x="1669" y="8"/>
                    <a:pt x="1670" y="5"/>
                    <a:pt x="1678" y="5"/>
                  </a:cubicBezTo>
                  <a:cubicBezTo>
                    <a:pt x="1680" y="5"/>
                    <a:pt x="1681" y="5"/>
                    <a:pt x="1683" y="5"/>
                  </a:cubicBezTo>
                  <a:cubicBezTo>
                    <a:pt x="1684" y="5"/>
                    <a:pt x="1685" y="5"/>
                    <a:pt x="1686" y="5"/>
                  </a:cubicBezTo>
                  <a:cubicBezTo>
                    <a:pt x="1686" y="5"/>
                    <a:pt x="1685" y="5"/>
                    <a:pt x="1685" y="6"/>
                  </a:cubicBezTo>
                  <a:cubicBezTo>
                    <a:pt x="1688" y="7"/>
                    <a:pt x="1690" y="8"/>
                    <a:pt x="1696" y="8"/>
                  </a:cubicBezTo>
                  <a:cubicBezTo>
                    <a:pt x="1705" y="8"/>
                    <a:pt x="1705" y="5"/>
                    <a:pt x="1714" y="5"/>
                  </a:cubicBezTo>
                  <a:cubicBezTo>
                    <a:pt x="1723" y="5"/>
                    <a:pt x="1723" y="8"/>
                    <a:pt x="1732" y="8"/>
                  </a:cubicBezTo>
                  <a:cubicBezTo>
                    <a:pt x="1741" y="8"/>
                    <a:pt x="1741" y="5"/>
                    <a:pt x="1750" y="5"/>
                  </a:cubicBezTo>
                  <a:cubicBezTo>
                    <a:pt x="1759" y="5"/>
                    <a:pt x="1761" y="8"/>
                    <a:pt x="1770" y="8"/>
                  </a:cubicBezTo>
                  <a:cubicBezTo>
                    <a:pt x="1779" y="8"/>
                    <a:pt x="1779" y="5"/>
                    <a:pt x="1788" y="5"/>
                  </a:cubicBezTo>
                  <a:cubicBezTo>
                    <a:pt x="1797" y="5"/>
                    <a:pt x="1797" y="8"/>
                    <a:pt x="1806" y="8"/>
                  </a:cubicBezTo>
                  <a:cubicBezTo>
                    <a:pt x="1807" y="8"/>
                    <a:pt x="1807" y="8"/>
                    <a:pt x="1807" y="8"/>
                  </a:cubicBezTo>
                  <a:cubicBezTo>
                    <a:pt x="1807" y="8"/>
                    <a:pt x="1807" y="8"/>
                    <a:pt x="1807" y="8"/>
                  </a:cubicBezTo>
                  <a:cubicBezTo>
                    <a:pt x="1807" y="8"/>
                    <a:pt x="1807" y="8"/>
                    <a:pt x="1808" y="8"/>
                  </a:cubicBezTo>
                  <a:cubicBezTo>
                    <a:pt x="1815" y="8"/>
                    <a:pt x="1816" y="5"/>
                    <a:pt x="1824" y="5"/>
                  </a:cubicBezTo>
                  <a:cubicBezTo>
                    <a:pt x="1826" y="5"/>
                    <a:pt x="1827" y="5"/>
                    <a:pt x="1828" y="5"/>
                  </a:cubicBezTo>
                  <a:cubicBezTo>
                    <a:pt x="1830" y="5"/>
                    <a:pt x="1831" y="5"/>
                    <a:pt x="1832" y="5"/>
                  </a:cubicBezTo>
                  <a:cubicBezTo>
                    <a:pt x="1832" y="5"/>
                    <a:pt x="1831" y="5"/>
                    <a:pt x="1831" y="6"/>
                  </a:cubicBezTo>
                  <a:cubicBezTo>
                    <a:pt x="1834" y="7"/>
                    <a:pt x="1836" y="8"/>
                    <a:pt x="1842" y="8"/>
                  </a:cubicBezTo>
                  <a:cubicBezTo>
                    <a:pt x="1851" y="8"/>
                    <a:pt x="1851" y="5"/>
                    <a:pt x="1860" y="5"/>
                  </a:cubicBezTo>
                  <a:cubicBezTo>
                    <a:pt x="1869" y="5"/>
                    <a:pt x="1869" y="8"/>
                    <a:pt x="1878" y="8"/>
                  </a:cubicBezTo>
                  <a:cubicBezTo>
                    <a:pt x="1887" y="8"/>
                    <a:pt x="1887" y="5"/>
                    <a:pt x="1896" y="5"/>
                  </a:cubicBezTo>
                  <a:cubicBezTo>
                    <a:pt x="1905" y="5"/>
                    <a:pt x="1907" y="8"/>
                    <a:pt x="1916" y="8"/>
                  </a:cubicBezTo>
                  <a:cubicBezTo>
                    <a:pt x="1925" y="8"/>
                    <a:pt x="1925" y="5"/>
                    <a:pt x="1934" y="5"/>
                  </a:cubicBezTo>
                  <a:cubicBezTo>
                    <a:pt x="1943" y="5"/>
                    <a:pt x="1943" y="8"/>
                    <a:pt x="1952" y="8"/>
                  </a:cubicBezTo>
                  <a:cubicBezTo>
                    <a:pt x="1953" y="8"/>
                    <a:pt x="1953" y="8"/>
                    <a:pt x="1953" y="8"/>
                  </a:cubicBezTo>
                  <a:cubicBezTo>
                    <a:pt x="1953" y="8"/>
                    <a:pt x="1953" y="8"/>
                    <a:pt x="1953" y="8"/>
                  </a:cubicBezTo>
                  <a:cubicBezTo>
                    <a:pt x="1953" y="8"/>
                    <a:pt x="1953" y="8"/>
                    <a:pt x="1954" y="8"/>
                  </a:cubicBezTo>
                  <a:cubicBezTo>
                    <a:pt x="1961" y="8"/>
                    <a:pt x="1961" y="5"/>
                    <a:pt x="1970" y="5"/>
                  </a:cubicBezTo>
                  <a:cubicBezTo>
                    <a:pt x="1972" y="5"/>
                    <a:pt x="1973" y="5"/>
                    <a:pt x="1974" y="5"/>
                  </a:cubicBezTo>
                  <a:cubicBezTo>
                    <a:pt x="1976" y="5"/>
                    <a:pt x="1977" y="5"/>
                    <a:pt x="1978" y="5"/>
                  </a:cubicBezTo>
                  <a:cubicBezTo>
                    <a:pt x="1977" y="5"/>
                    <a:pt x="1977" y="5"/>
                    <a:pt x="1976" y="6"/>
                  </a:cubicBezTo>
                  <a:cubicBezTo>
                    <a:pt x="1980" y="7"/>
                    <a:pt x="1982" y="8"/>
                    <a:pt x="1988" y="8"/>
                  </a:cubicBezTo>
                  <a:cubicBezTo>
                    <a:pt x="1997" y="8"/>
                    <a:pt x="1997" y="5"/>
                    <a:pt x="2006" y="5"/>
                  </a:cubicBezTo>
                  <a:cubicBezTo>
                    <a:pt x="2015" y="5"/>
                    <a:pt x="2015" y="8"/>
                    <a:pt x="2024" y="8"/>
                  </a:cubicBezTo>
                  <a:cubicBezTo>
                    <a:pt x="2033" y="8"/>
                    <a:pt x="2033" y="5"/>
                    <a:pt x="2042" y="5"/>
                  </a:cubicBezTo>
                  <a:cubicBezTo>
                    <a:pt x="2051" y="5"/>
                    <a:pt x="2053" y="8"/>
                    <a:pt x="2062" y="8"/>
                  </a:cubicBezTo>
                  <a:cubicBezTo>
                    <a:pt x="2071" y="8"/>
                    <a:pt x="2071" y="5"/>
                    <a:pt x="2080" y="5"/>
                  </a:cubicBezTo>
                  <a:cubicBezTo>
                    <a:pt x="2089" y="5"/>
                    <a:pt x="2089" y="8"/>
                    <a:pt x="2098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107" y="8"/>
                    <a:pt x="2107" y="5"/>
                    <a:pt x="2116" y="5"/>
                  </a:cubicBezTo>
                  <a:cubicBezTo>
                    <a:pt x="2117" y="5"/>
                    <a:pt x="2119" y="5"/>
                    <a:pt x="2120" y="5"/>
                  </a:cubicBezTo>
                  <a:cubicBezTo>
                    <a:pt x="2121" y="5"/>
                    <a:pt x="2123" y="5"/>
                    <a:pt x="2124" y="5"/>
                  </a:cubicBezTo>
                  <a:cubicBezTo>
                    <a:pt x="2123" y="5"/>
                    <a:pt x="2123" y="5"/>
                    <a:pt x="2122" y="6"/>
                  </a:cubicBezTo>
                  <a:cubicBezTo>
                    <a:pt x="2126" y="7"/>
                    <a:pt x="2128" y="8"/>
                    <a:pt x="2134" y="8"/>
                  </a:cubicBezTo>
                  <a:cubicBezTo>
                    <a:pt x="2143" y="8"/>
                    <a:pt x="2143" y="5"/>
                    <a:pt x="2152" y="5"/>
                  </a:cubicBezTo>
                  <a:cubicBezTo>
                    <a:pt x="2161" y="5"/>
                    <a:pt x="2161" y="8"/>
                    <a:pt x="2170" y="8"/>
                  </a:cubicBezTo>
                  <a:cubicBezTo>
                    <a:pt x="2179" y="8"/>
                    <a:pt x="2179" y="5"/>
                    <a:pt x="2188" y="5"/>
                  </a:cubicBezTo>
                  <a:cubicBezTo>
                    <a:pt x="2197" y="5"/>
                    <a:pt x="2198" y="8"/>
                    <a:pt x="2207" y="8"/>
                  </a:cubicBezTo>
                  <a:cubicBezTo>
                    <a:pt x="2216" y="8"/>
                    <a:pt x="2216" y="5"/>
                    <a:pt x="2225" y="5"/>
                  </a:cubicBezTo>
                  <a:cubicBezTo>
                    <a:pt x="2234" y="5"/>
                    <a:pt x="2234" y="8"/>
                    <a:pt x="2243" y="8"/>
                  </a:cubicBezTo>
                  <a:cubicBezTo>
                    <a:pt x="2244" y="8"/>
                    <a:pt x="2244" y="8"/>
                    <a:pt x="2244" y="8"/>
                  </a:cubicBezTo>
                  <a:cubicBezTo>
                    <a:pt x="2244" y="8"/>
                    <a:pt x="2244" y="8"/>
                    <a:pt x="2244" y="8"/>
                  </a:cubicBezTo>
                  <a:cubicBezTo>
                    <a:pt x="2245" y="8"/>
                    <a:pt x="2245" y="8"/>
                    <a:pt x="2245" y="8"/>
                  </a:cubicBezTo>
                  <a:cubicBezTo>
                    <a:pt x="2252" y="8"/>
                    <a:pt x="2253" y="5"/>
                    <a:pt x="2261" y="5"/>
                  </a:cubicBezTo>
                  <a:cubicBezTo>
                    <a:pt x="2263" y="5"/>
                    <a:pt x="2265" y="5"/>
                    <a:pt x="2266" y="5"/>
                  </a:cubicBezTo>
                  <a:cubicBezTo>
                    <a:pt x="2267" y="5"/>
                    <a:pt x="2269" y="5"/>
                    <a:pt x="2270" y="5"/>
                  </a:cubicBezTo>
                  <a:cubicBezTo>
                    <a:pt x="2269" y="5"/>
                    <a:pt x="2269" y="5"/>
                    <a:pt x="2268" y="6"/>
                  </a:cubicBezTo>
                  <a:cubicBezTo>
                    <a:pt x="2271" y="7"/>
                    <a:pt x="2273" y="8"/>
                    <a:pt x="2279" y="8"/>
                  </a:cubicBezTo>
                  <a:cubicBezTo>
                    <a:pt x="2288" y="8"/>
                    <a:pt x="2288" y="5"/>
                    <a:pt x="2297" y="5"/>
                  </a:cubicBezTo>
                  <a:cubicBezTo>
                    <a:pt x="2306" y="5"/>
                    <a:pt x="2306" y="8"/>
                    <a:pt x="2315" y="8"/>
                  </a:cubicBezTo>
                  <a:cubicBezTo>
                    <a:pt x="2324" y="8"/>
                    <a:pt x="2324" y="5"/>
                    <a:pt x="2333" y="5"/>
                  </a:cubicBezTo>
                  <a:cubicBezTo>
                    <a:pt x="2342" y="5"/>
                    <a:pt x="2344" y="8"/>
                    <a:pt x="2353" y="8"/>
                  </a:cubicBezTo>
                  <a:cubicBezTo>
                    <a:pt x="2362" y="8"/>
                    <a:pt x="2362" y="5"/>
                    <a:pt x="2371" y="5"/>
                  </a:cubicBezTo>
                  <a:cubicBezTo>
                    <a:pt x="2380" y="5"/>
                    <a:pt x="2380" y="8"/>
                    <a:pt x="2389" y="8"/>
                  </a:cubicBezTo>
                  <a:cubicBezTo>
                    <a:pt x="2390" y="8"/>
                    <a:pt x="2390" y="8"/>
                    <a:pt x="2390" y="8"/>
                  </a:cubicBezTo>
                  <a:cubicBezTo>
                    <a:pt x="2390" y="8"/>
                    <a:pt x="2390" y="8"/>
                    <a:pt x="2390" y="8"/>
                  </a:cubicBezTo>
                  <a:cubicBezTo>
                    <a:pt x="2391" y="8"/>
                    <a:pt x="2391" y="8"/>
                    <a:pt x="2391" y="8"/>
                  </a:cubicBezTo>
                  <a:cubicBezTo>
                    <a:pt x="2398" y="8"/>
                    <a:pt x="2399" y="5"/>
                    <a:pt x="2407" y="5"/>
                  </a:cubicBezTo>
                  <a:cubicBezTo>
                    <a:pt x="2409" y="5"/>
                    <a:pt x="2411" y="5"/>
                    <a:pt x="2412" y="5"/>
                  </a:cubicBezTo>
                  <a:cubicBezTo>
                    <a:pt x="2413" y="5"/>
                    <a:pt x="2414" y="5"/>
                    <a:pt x="2415" y="5"/>
                  </a:cubicBezTo>
                  <a:cubicBezTo>
                    <a:pt x="2415" y="5"/>
                    <a:pt x="2414" y="5"/>
                    <a:pt x="2414" y="6"/>
                  </a:cubicBezTo>
                  <a:cubicBezTo>
                    <a:pt x="2417" y="7"/>
                    <a:pt x="2419" y="8"/>
                    <a:pt x="2425" y="8"/>
                  </a:cubicBezTo>
                  <a:cubicBezTo>
                    <a:pt x="2434" y="8"/>
                    <a:pt x="2434" y="5"/>
                    <a:pt x="2443" y="5"/>
                  </a:cubicBezTo>
                  <a:cubicBezTo>
                    <a:pt x="2452" y="5"/>
                    <a:pt x="2452" y="8"/>
                    <a:pt x="2461" y="8"/>
                  </a:cubicBezTo>
                  <a:cubicBezTo>
                    <a:pt x="2470" y="8"/>
                    <a:pt x="2470" y="5"/>
                    <a:pt x="2479" y="5"/>
                  </a:cubicBezTo>
                  <a:cubicBezTo>
                    <a:pt x="2488" y="5"/>
                    <a:pt x="2490" y="8"/>
                    <a:pt x="2499" y="8"/>
                  </a:cubicBezTo>
                  <a:cubicBezTo>
                    <a:pt x="2508" y="8"/>
                    <a:pt x="2508" y="5"/>
                    <a:pt x="2517" y="5"/>
                  </a:cubicBezTo>
                  <a:cubicBezTo>
                    <a:pt x="2526" y="5"/>
                    <a:pt x="2526" y="8"/>
                    <a:pt x="2535" y="8"/>
                  </a:cubicBezTo>
                  <a:cubicBezTo>
                    <a:pt x="2536" y="8"/>
                    <a:pt x="2536" y="8"/>
                    <a:pt x="2536" y="8"/>
                  </a:cubicBezTo>
                  <a:cubicBezTo>
                    <a:pt x="2536" y="8"/>
                    <a:pt x="2536" y="8"/>
                    <a:pt x="2536" y="8"/>
                  </a:cubicBezTo>
                  <a:cubicBezTo>
                    <a:pt x="2536" y="8"/>
                    <a:pt x="2537" y="8"/>
                    <a:pt x="2537" y="8"/>
                  </a:cubicBezTo>
                  <a:cubicBezTo>
                    <a:pt x="2544" y="8"/>
                    <a:pt x="2545" y="5"/>
                    <a:pt x="2553" y="5"/>
                  </a:cubicBezTo>
                  <a:cubicBezTo>
                    <a:pt x="2555" y="5"/>
                    <a:pt x="2556" y="5"/>
                    <a:pt x="2558" y="5"/>
                  </a:cubicBezTo>
                  <a:cubicBezTo>
                    <a:pt x="2559" y="5"/>
                    <a:pt x="2560" y="5"/>
                    <a:pt x="2561" y="5"/>
                  </a:cubicBezTo>
                  <a:cubicBezTo>
                    <a:pt x="2561" y="5"/>
                    <a:pt x="2560" y="5"/>
                    <a:pt x="2560" y="6"/>
                  </a:cubicBezTo>
                  <a:cubicBezTo>
                    <a:pt x="2563" y="7"/>
                    <a:pt x="2565" y="8"/>
                    <a:pt x="2571" y="8"/>
                  </a:cubicBezTo>
                  <a:cubicBezTo>
                    <a:pt x="2580" y="8"/>
                    <a:pt x="2580" y="5"/>
                    <a:pt x="2589" y="5"/>
                  </a:cubicBezTo>
                  <a:cubicBezTo>
                    <a:pt x="2598" y="5"/>
                    <a:pt x="2598" y="8"/>
                    <a:pt x="2607" y="8"/>
                  </a:cubicBezTo>
                  <a:cubicBezTo>
                    <a:pt x="2616" y="8"/>
                    <a:pt x="2616" y="5"/>
                    <a:pt x="2625" y="5"/>
                  </a:cubicBezTo>
                  <a:cubicBezTo>
                    <a:pt x="2634" y="5"/>
                    <a:pt x="2636" y="8"/>
                    <a:pt x="2645" y="8"/>
                  </a:cubicBezTo>
                  <a:cubicBezTo>
                    <a:pt x="2654" y="8"/>
                    <a:pt x="2654" y="5"/>
                    <a:pt x="2663" y="5"/>
                  </a:cubicBezTo>
                  <a:cubicBezTo>
                    <a:pt x="2672" y="5"/>
                    <a:pt x="2672" y="8"/>
                    <a:pt x="2681" y="8"/>
                  </a:cubicBezTo>
                  <a:cubicBezTo>
                    <a:pt x="2682" y="8"/>
                    <a:pt x="2682" y="8"/>
                    <a:pt x="2682" y="8"/>
                  </a:cubicBezTo>
                  <a:cubicBezTo>
                    <a:pt x="2682" y="8"/>
                    <a:pt x="2682" y="8"/>
                    <a:pt x="2682" y="8"/>
                  </a:cubicBezTo>
                  <a:cubicBezTo>
                    <a:pt x="2682" y="8"/>
                    <a:pt x="2683" y="8"/>
                    <a:pt x="2683" y="8"/>
                  </a:cubicBezTo>
                  <a:cubicBezTo>
                    <a:pt x="2690" y="8"/>
                    <a:pt x="2691" y="5"/>
                    <a:pt x="2699" y="5"/>
                  </a:cubicBezTo>
                  <a:cubicBezTo>
                    <a:pt x="2701" y="5"/>
                    <a:pt x="2702" y="5"/>
                    <a:pt x="2703" y="5"/>
                  </a:cubicBezTo>
                  <a:cubicBezTo>
                    <a:pt x="2705" y="5"/>
                    <a:pt x="2706" y="5"/>
                    <a:pt x="2707" y="5"/>
                  </a:cubicBezTo>
                  <a:cubicBezTo>
                    <a:pt x="2707" y="5"/>
                    <a:pt x="2706" y="5"/>
                    <a:pt x="2706" y="6"/>
                  </a:cubicBezTo>
                  <a:cubicBezTo>
                    <a:pt x="2709" y="7"/>
                    <a:pt x="2711" y="8"/>
                    <a:pt x="2717" y="8"/>
                  </a:cubicBezTo>
                  <a:cubicBezTo>
                    <a:pt x="2726" y="8"/>
                    <a:pt x="2726" y="5"/>
                    <a:pt x="2735" y="5"/>
                  </a:cubicBezTo>
                  <a:cubicBezTo>
                    <a:pt x="2744" y="5"/>
                    <a:pt x="2744" y="8"/>
                    <a:pt x="2753" y="8"/>
                  </a:cubicBezTo>
                  <a:cubicBezTo>
                    <a:pt x="2762" y="8"/>
                    <a:pt x="2762" y="5"/>
                    <a:pt x="2771" y="5"/>
                  </a:cubicBezTo>
                  <a:cubicBezTo>
                    <a:pt x="2780" y="5"/>
                    <a:pt x="2782" y="8"/>
                    <a:pt x="2791" y="8"/>
                  </a:cubicBezTo>
                  <a:cubicBezTo>
                    <a:pt x="2800" y="8"/>
                    <a:pt x="2800" y="5"/>
                    <a:pt x="2809" y="5"/>
                  </a:cubicBezTo>
                  <a:cubicBezTo>
                    <a:pt x="2818" y="5"/>
                    <a:pt x="2818" y="8"/>
                    <a:pt x="2827" y="8"/>
                  </a:cubicBezTo>
                  <a:cubicBezTo>
                    <a:pt x="2828" y="8"/>
                    <a:pt x="2828" y="8"/>
                    <a:pt x="2828" y="8"/>
                  </a:cubicBezTo>
                  <a:cubicBezTo>
                    <a:pt x="2828" y="8"/>
                    <a:pt x="2828" y="8"/>
                    <a:pt x="2828" y="8"/>
                  </a:cubicBezTo>
                  <a:cubicBezTo>
                    <a:pt x="2828" y="8"/>
                    <a:pt x="2828" y="8"/>
                    <a:pt x="2829" y="8"/>
                  </a:cubicBezTo>
                  <a:cubicBezTo>
                    <a:pt x="2836" y="8"/>
                    <a:pt x="2836" y="5"/>
                    <a:pt x="2845" y="5"/>
                  </a:cubicBezTo>
                  <a:cubicBezTo>
                    <a:pt x="2847" y="5"/>
                    <a:pt x="2848" y="5"/>
                    <a:pt x="2849" y="5"/>
                  </a:cubicBezTo>
                  <a:cubicBezTo>
                    <a:pt x="2851" y="5"/>
                    <a:pt x="2852" y="5"/>
                    <a:pt x="2853" y="5"/>
                  </a:cubicBezTo>
                  <a:cubicBezTo>
                    <a:pt x="2852" y="5"/>
                    <a:pt x="2852" y="5"/>
                    <a:pt x="2851" y="6"/>
                  </a:cubicBezTo>
                  <a:cubicBezTo>
                    <a:pt x="2855" y="7"/>
                    <a:pt x="2857" y="8"/>
                    <a:pt x="2863" y="8"/>
                  </a:cubicBezTo>
                  <a:cubicBezTo>
                    <a:pt x="2872" y="8"/>
                    <a:pt x="2872" y="5"/>
                    <a:pt x="2881" y="5"/>
                  </a:cubicBezTo>
                  <a:cubicBezTo>
                    <a:pt x="2890" y="5"/>
                    <a:pt x="2890" y="8"/>
                    <a:pt x="2899" y="8"/>
                  </a:cubicBezTo>
                  <a:cubicBezTo>
                    <a:pt x="2908" y="8"/>
                    <a:pt x="2908" y="5"/>
                    <a:pt x="2917" y="5"/>
                  </a:cubicBezTo>
                  <a:cubicBezTo>
                    <a:pt x="2926" y="5"/>
                    <a:pt x="2928" y="8"/>
                    <a:pt x="2937" y="8"/>
                  </a:cubicBezTo>
                  <a:cubicBezTo>
                    <a:pt x="2946" y="8"/>
                    <a:pt x="2946" y="5"/>
                    <a:pt x="2955" y="5"/>
                  </a:cubicBezTo>
                  <a:cubicBezTo>
                    <a:pt x="2964" y="5"/>
                    <a:pt x="2964" y="8"/>
                    <a:pt x="2973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82" y="8"/>
                    <a:pt x="2982" y="5"/>
                    <a:pt x="2991" y="5"/>
                  </a:cubicBezTo>
                  <a:cubicBezTo>
                    <a:pt x="2992" y="5"/>
                    <a:pt x="2994" y="5"/>
                    <a:pt x="2995" y="5"/>
                  </a:cubicBezTo>
                  <a:cubicBezTo>
                    <a:pt x="2996" y="5"/>
                    <a:pt x="2998" y="5"/>
                    <a:pt x="2999" y="5"/>
                  </a:cubicBezTo>
                  <a:cubicBezTo>
                    <a:pt x="2998" y="5"/>
                    <a:pt x="2998" y="5"/>
                    <a:pt x="2997" y="6"/>
                  </a:cubicBezTo>
                  <a:cubicBezTo>
                    <a:pt x="3001" y="7"/>
                    <a:pt x="3003" y="8"/>
                    <a:pt x="3009" y="8"/>
                  </a:cubicBezTo>
                  <a:cubicBezTo>
                    <a:pt x="3018" y="8"/>
                    <a:pt x="3018" y="5"/>
                    <a:pt x="3027" y="5"/>
                  </a:cubicBezTo>
                  <a:cubicBezTo>
                    <a:pt x="3036" y="5"/>
                    <a:pt x="3036" y="8"/>
                    <a:pt x="3045" y="8"/>
                  </a:cubicBezTo>
                  <a:cubicBezTo>
                    <a:pt x="3054" y="8"/>
                    <a:pt x="3054" y="5"/>
                    <a:pt x="3063" y="5"/>
                  </a:cubicBezTo>
                  <a:cubicBezTo>
                    <a:pt x="3072" y="5"/>
                    <a:pt x="3073" y="8"/>
                    <a:pt x="3082" y="8"/>
                  </a:cubicBezTo>
                  <a:cubicBezTo>
                    <a:pt x="3091" y="8"/>
                    <a:pt x="3091" y="5"/>
                    <a:pt x="3100" y="5"/>
                  </a:cubicBezTo>
                  <a:cubicBezTo>
                    <a:pt x="3109" y="5"/>
                    <a:pt x="3109" y="8"/>
                    <a:pt x="3118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7" y="8"/>
                    <a:pt x="3128" y="5"/>
                    <a:pt x="3136" y="5"/>
                  </a:cubicBezTo>
                  <a:cubicBezTo>
                    <a:pt x="3138" y="5"/>
                    <a:pt x="3140" y="5"/>
                    <a:pt x="3141" y="5"/>
                  </a:cubicBezTo>
                  <a:cubicBezTo>
                    <a:pt x="3142" y="5"/>
                    <a:pt x="3144" y="5"/>
                    <a:pt x="3145" y="5"/>
                  </a:cubicBezTo>
                  <a:cubicBezTo>
                    <a:pt x="3144" y="5"/>
                    <a:pt x="3144" y="5"/>
                    <a:pt x="3143" y="6"/>
                  </a:cubicBezTo>
                  <a:cubicBezTo>
                    <a:pt x="3146" y="7"/>
                    <a:pt x="3148" y="8"/>
                    <a:pt x="3154" y="8"/>
                  </a:cubicBezTo>
                  <a:cubicBezTo>
                    <a:pt x="3163" y="8"/>
                    <a:pt x="3163" y="5"/>
                    <a:pt x="3172" y="5"/>
                  </a:cubicBezTo>
                  <a:cubicBezTo>
                    <a:pt x="3181" y="5"/>
                    <a:pt x="3181" y="8"/>
                    <a:pt x="3190" y="8"/>
                  </a:cubicBezTo>
                  <a:cubicBezTo>
                    <a:pt x="3199" y="8"/>
                    <a:pt x="3199" y="5"/>
                    <a:pt x="3208" y="5"/>
                  </a:cubicBezTo>
                  <a:cubicBezTo>
                    <a:pt x="3208" y="0"/>
                    <a:pt x="3208" y="0"/>
                    <a:pt x="3208" y="0"/>
                  </a:cubicBezTo>
                  <a:cubicBezTo>
                    <a:pt x="3199" y="0"/>
                    <a:pt x="3199" y="3"/>
                    <a:pt x="3190" y="3"/>
                  </a:cubicBezTo>
                  <a:cubicBezTo>
                    <a:pt x="3181" y="3"/>
                    <a:pt x="3181" y="0"/>
                    <a:pt x="3172" y="0"/>
                  </a:cubicBezTo>
                  <a:close/>
                  <a:moveTo>
                    <a:pt x="19" y="6"/>
                  </a:moveTo>
                  <a:cubicBezTo>
                    <a:pt x="18" y="4"/>
                    <a:pt x="17" y="7"/>
                    <a:pt x="14" y="7"/>
                  </a:cubicBezTo>
                  <a:cubicBezTo>
                    <a:pt x="15" y="3"/>
                    <a:pt x="17" y="5"/>
                    <a:pt x="20" y="4"/>
                  </a:cubicBezTo>
                  <a:cubicBezTo>
                    <a:pt x="20" y="4"/>
                    <a:pt x="19" y="5"/>
                    <a:pt x="19" y="6"/>
                  </a:cubicBezTo>
                  <a:close/>
                  <a:moveTo>
                    <a:pt x="30" y="4"/>
                  </a:moveTo>
                  <a:cubicBezTo>
                    <a:pt x="29" y="4"/>
                    <a:pt x="30" y="0"/>
                    <a:pt x="31" y="1"/>
                  </a:cubicBezTo>
                  <a:cubicBezTo>
                    <a:pt x="31" y="3"/>
                    <a:pt x="30" y="3"/>
                    <a:pt x="30" y="4"/>
                  </a:cubicBezTo>
                  <a:close/>
                  <a:moveTo>
                    <a:pt x="34" y="4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5" y="3"/>
                    <a:pt x="36" y="3"/>
                    <a:pt x="36" y="4"/>
                  </a:cubicBezTo>
                  <a:lnTo>
                    <a:pt x="34" y="4"/>
                  </a:lnTo>
                  <a:close/>
                  <a:moveTo>
                    <a:pt x="57" y="5"/>
                  </a:moveTo>
                  <a:cubicBezTo>
                    <a:pt x="55" y="3"/>
                    <a:pt x="59" y="7"/>
                    <a:pt x="57" y="5"/>
                  </a:cubicBezTo>
                  <a:close/>
                  <a:moveTo>
                    <a:pt x="108" y="1"/>
                  </a:moveTo>
                  <a:cubicBezTo>
                    <a:pt x="108" y="0"/>
                    <a:pt x="109" y="0"/>
                    <a:pt x="110" y="0"/>
                  </a:cubicBezTo>
                  <a:cubicBezTo>
                    <a:pt x="110" y="1"/>
                    <a:pt x="109" y="1"/>
                    <a:pt x="108" y="1"/>
                  </a:cubicBezTo>
                  <a:close/>
                  <a:moveTo>
                    <a:pt x="112" y="2"/>
                  </a:moveTo>
                  <a:cubicBezTo>
                    <a:pt x="112" y="0"/>
                    <a:pt x="114" y="2"/>
                    <a:pt x="112" y="2"/>
                  </a:cubicBezTo>
                  <a:close/>
                  <a:moveTo>
                    <a:pt x="123" y="5"/>
                  </a:moveTo>
                  <a:cubicBezTo>
                    <a:pt x="124" y="5"/>
                    <a:pt x="124" y="5"/>
                    <a:pt x="124" y="5"/>
                  </a:cubicBezTo>
                  <a:cubicBezTo>
                    <a:pt x="124" y="7"/>
                    <a:pt x="121" y="6"/>
                    <a:pt x="123" y="5"/>
                  </a:cubicBezTo>
                  <a:close/>
                  <a:moveTo>
                    <a:pt x="126" y="6"/>
                  </a:moveTo>
                  <a:cubicBezTo>
                    <a:pt x="126" y="5"/>
                    <a:pt x="128" y="7"/>
                    <a:pt x="126" y="6"/>
                  </a:cubicBezTo>
                  <a:close/>
                  <a:moveTo>
                    <a:pt x="145" y="2"/>
                  </a:moveTo>
                  <a:cubicBezTo>
                    <a:pt x="147" y="1"/>
                    <a:pt x="143" y="4"/>
                    <a:pt x="145" y="2"/>
                  </a:cubicBezTo>
                  <a:close/>
                  <a:moveTo>
                    <a:pt x="165" y="6"/>
                  </a:moveTo>
                  <a:cubicBezTo>
                    <a:pt x="164" y="4"/>
                    <a:pt x="162" y="7"/>
                    <a:pt x="160" y="7"/>
                  </a:cubicBezTo>
                  <a:cubicBezTo>
                    <a:pt x="161" y="3"/>
                    <a:pt x="163" y="5"/>
                    <a:pt x="166" y="4"/>
                  </a:cubicBezTo>
                  <a:cubicBezTo>
                    <a:pt x="165" y="4"/>
                    <a:pt x="165" y="5"/>
                    <a:pt x="165" y="6"/>
                  </a:cubicBezTo>
                  <a:close/>
                  <a:moveTo>
                    <a:pt x="176" y="4"/>
                  </a:moveTo>
                  <a:cubicBezTo>
                    <a:pt x="175" y="4"/>
                    <a:pt x="175" y="0"/>
                    <a:pt x="177" y="1"/>
                  </a:cubicBezTo>
                  <a:cubicBezTo>
                    <a:pt x="177" y="3"/>
                    <a:pt x="176" y="3"/>
                    <a:pt x="176" y="4"/>
                  </a:cubicBezTo>
                  <a:close/>
                  <a:moveTo>
                    <a:pt x="180" y="4"/>
                  </a:moveTo>
                  <a:cubicBezTo>
                    <a:pt x="180" y="3"/>
                    <a:pt x="180" y="3"/>
                    <a:pt x="180" y="3"/>
                  </a:cubicBezTo>
                  <a:cubicBezTo>
                    <a:pt x="181" y="3"/>
                    <a:pt x="182" y="3"/>
                    <a:pt x="182" y="4"/>
                  </a:cubicBezTo>
                  <a:lnTo>
                    <a:pt x="180" y="4"/>
                  </a:lnTo>
                  <a:close/>
                  <a:moveTo>
                    <a:pt x="203" y="5"/>
                  </a:moveTo>
                  <a:cubicBezTo>
                    <a:pt x="201" y="3"/>
                    <a:pt x="205" y="7"/>
                    <a:pt x="203" y="5"/>
                  </a:cubicBezTo>
                  <a:close/>
                  <a:moveTo>
                    <a:pt x="254" y="1"/>
                  </a:moveTo>
                  <a:cubicBezTo>
                    <a:pt x="254" y="0"/>
                    <a:pt x="255" y="0"/>
                    <a:pt x="256" y="0"/>
                  </a:cubicBezTo>
                  <a:cubicBezTo>
                    <a:pt x="256" y="1"/>
                    <a:pt x="255" y="1"/>
                    <a:pt x="254" y="1"/>
                  </a:cubicBezTo>
                  <a:close/>
                  <a:moveTo>
                    <a:pt x="258" y="2"/>
                  </a:moveTo>
                  <a:cubicBezTo>
                    <a:pt x="258" y="0"/>
                    <a:pt x="260" y="2"/>
                    <a:pt x="258" y="2"/>
                  </a:cubicBezTo>
                  <a:close/>
                  <a:moveTo>
                    <a:pt x="269" y="5"/>
                  </a:moveTo>
                  <a:cubicBezTo>
                    <a:pt x="269" y="5"/>
                    <a:pt x="270" y="5"/>
                    <a:pt x="270" y="5"/>
                  </a:cubicBezTo>
                  <a:cubicBezTo>
                    <a:pt x="270" y="7"/>
                    <a:pt x="267" y="6"/>
                    <a:pt x="269" y="5"/>
                  </a:cubicBezTo>
                  <a:close/>
                  <a:moveTo>
                    <a:pt x="271" y="6"/>
                  </a:moveTo>
                  <a:cubicBezTo>
                    <a:pt x="271" y="5"/>
                    <a:pt x="274" y="7"/>
                    <a:pt x="271" y="6"/>
                  </a:cubicBezTo>
                  <a:close/>
                  <a:moveTo>
                    <a:pt x="290" y="2"/>
                  </a:moveTo>
                  <a:cubicBezTo>
                    <a:pt x="292" y="1"/>
                    <a:pt x="289" y="4"/>
                    <a:pt x="290" y="2"/>
                  </a:cubicBezTo>
                  <a:close/>
                  <a:moveTo>
                    <a:pt x="311" y="6"/>
                  </a:moveTo>
                  <a:cubicBezTo>
                    <a:pt x="309" y="4"/>
                    <a:pt x="308" y="7"/>
                    <a:pt x="306" y="7"/>
                  </a:cubicBezTo>
                  <a:cubicBezTo>
                    <a:pt x="306" y="3"/>
                    <a:pt x="309" y="5"/>
                    <a:pt x="312" y="4"/>
                  </a:cubicBezTo>
                  <a:cubicBezTo>
                    <a:pt x="311" y="4"/>
                    <a:pt x="311" y="5"/>
                    <a:pt x="311" y="6"/>
                  </a:cubicBezTo>
                  <a:close/>
                  <a:moveTo>
                    <a:pt x="322" y="4"/>
                  </a:moveTo>
                  <a:cubicBezTo>
                    <a:pt x="320" y="4"/>
                    <a:pt x="321" y="0"/>
                    <a:pt x="323" y="1"/>
                  </a:cubicBezTo>
                  <a:cubicBezTo>
                    <a:pt x="323" y="3"/>
                    <a:pt x="322" y="3"/>
                    <a:pt x="322" y="4"/>
                  </a:cubicBezTo>
                  <a:close/>
                  <a:moveTo>
                    <a:pt x="326" y="4"/>
                  </a:moveTo>
                  <a:cubicBezTo>
                    <a:pt x="326" y="3"/>
                    <a:pt x="326" y="3"/>
                    <a:pt x="326" y="3"/>
                  </a:cubicBezTo>
                  <a:cubicBezTo>
                    <a:pt x="327" y="3"/>
                    <a:pt x="328" y="3"/>
                    <a:pt x="328" y="4"/>
                  </a:cubicBezTo>
                  <a:lnTo>
                    <a:pt x="326" y="4"/>
                  </a:lnTo>
                  <a:close/>
                  <a:moveTo>
                    <a:pt x="349" y="5"/>
                  </a:moveTo>
                  <a:cubicBezTo>
                    <a:pt x="347" y="3"/>
                    <a:pt x="350" y="7"/>
                    <a:pt x="349" y="5"/>
                  </a:cubicBezTo>
                  <a:close/>
                  <a:moveTo>
                    <a:pt x="400" y="1"/>
                  </a:moveTo>
                  <a:cubicBezTo>
                    <a:pt x="400" y="0"/>
                    <a:pt x="401" y="0"/>
                    <a:pt x="402" y="0"/>
                  </a:cubicBezTo>
                  <a:cubicBezTo>
                    <a:pt x="401" y="1"/>
                    <a:pt x="401" y="1"/>
                    <a:pt x="400" y="1"/>
                  </a:cubicBezTo>
                  <a:close/>
                  <a:moveTo>
                    <a:pt x="403" y="2"/>
                  </a:moveTo>
                  <a:cubicBezTo>
                    <a:pt x="404" y="0"/>
                    <a:pt x="406" y="2"/>
                    <a:pt x="403" y="2"/>
                  </a:cubicBezTo>
                  <a:close/>
                  <a:moveTo>
                    <a:pt x="415" y="5"/>
                  </a:moveTo>
                  <a:cubicBezTo>
                    <a:pt x="415" y="5"/>
                    <a:pt x="415" y="5"/>
                    <a:pt x="416" y="5"/>
                  </a:cubicBezTo>
                  <a:cubicBezTo>
                    <a:pt x="416" y="7"/>
                    <a:pt x="413" y="6"/>
                    <a:pt x="415" y="5"/>
                  </a:cubicBezTo>
                  <a:close/>
                  <a:moveTo>
                    <a:pt x="417" y="6"/>
                  </a:moveTo>
                  <a:cubicBezTo>
                    <a:pt x="417" y="5"/>
                    <a:pt x="420" y="7"/>
                    <a:pt x="417" y="6"/>
                  </a:cubicBezTo>
                  <a:close/>
                  <a:moveTo>
                    <a:pt x="436" y="2"/>
                  </a:moveTo>
                  <a:cubicBezTo>
                    <a:pt x="438" y="1"/>
                    <a:pt x="435" y="4"/>
                    <a:pt x="436" y="2"/>
                  </a:cubicBezTo>
                  <a:close/>
                  <a:moveTo>
                    <a:pt x="457" y="6"/>
                  </a:moveTo>
                  <a:cubicBezTo>
                    <a:pt x="455" y="4"/>
                    <a:pt x="454" y="7"/>
                    <a:pt x="452" y="7"/>
                  </a:cubicBezTo>
                  <a:cubicBezTo>
                    <a:pt x="452" y="3"/>
                    <a:pt x="455" y="5"/>
                    <a:pt x="457" y="4"/>
                  </a:cubicBezTo>
                  <a:cubicBezTo>
                    <a:pt x="457" y="4"/>
                    <a:pt x="457" y="5"/>
                    <a:pt x="457" y="6"/>
                  </a:cubicBezTo>
                  <a:close/>
                  <a:moveTo>
                    <a:pt x="468" y="4"/>
                  </a:moveTo>
                  <a:cubicBezTo>
                    <a:pt x="466" y="4"/>
                    <a:pt x="467" y="0"/>
                    <a:pt x="469" y="1"/>
                  </a:cubicBezTo>
                  <a:cubicBezTo>
                    <a:pt x="469" y="3"/>
                    <a:pt x="468" y="3"/>
                    <a:pt x="468" y="4"/>
                  </a:cubicBezTo>
                  <a:close/>
                  <a:moveTo>
                    <a:pt x="472" y="4"/>
                  </a:moveTo>
                  <a:cubicBezTo>
                    <a:pt x="472" y="3"/>
                    <a:pt x="472" y="3"/>
                    <a:pt x="472" y="3"/>
                  </a:cubicBezTo>
                  <a:cubicBezTo>
                    <a:pt x="473" y="3"/>
                    <a:pt x="474" y="3"/>
                    <a:pt x="474" y="4"/>
                  </a:cubicBezTo>
                  <a:lnTo>
                    <a:pt x="472" y="4"/>
                  </a:lnTo>
                  <a:close/>
                  <a:moveTo>
                    <a:pt x="494" y="5"/>
                  </a:moveTo>
                  <a:cubicBezTo>
                    <a:pt x="493" y="3"/>
                    <a:pt x="496" y="7"/>
                    <a:pt x="494" y="5"/>
                  </a:cubicBezTo>
                  <a:close/>
                  <a:moveTo>
                    <a:pt x="546" y="1"/>
                  </a:moveTo>
                  <a:cubicBezTo>
                    <a:pt x="545" y="0"/>
                    <a:pt x="547" y="0"/>
                    <a:pt x="548" y="0"/>
                  </a:cubicBezTo>
                  <a:cubicBezTo>
                    <a:pt x="547" y="1"/>
                    <a:pt x="547" y="1"/>
                    <a:pt x="546" y="1"/>
                  </a:cubicBezTo>
                  <a:close/>
                  <a:moveTo>
                    <a:pt x="549" y="2"/>
                  </a:moveTo>
                  <a:cubicBezTo>
                    <a:pt x="549" y="0"/>
                    <a:pt x="552" y="2"/>
                    <a:pt x="549" y="2"/>
                  </a:cubicBezTo>
                  <a:close/>
                  <a:moveTo>
                    <a:pt x="561" y="5"/>
                  </a:moveTo>
                  <a:cubicBezTo>
                    <a:pt x="561" y="5"/>
                    <a:pt x="561" y="5"/>
                    <a:pt x="562" y="5"/>
                  </a:cubicBezTo>
                  <a:cubicBezTo>
                    <a:pt x="562" y="7"/>
                    <a:pt x="559" y="6"/>
                    <a:pt x="561" y="5"/>
                  </a:cubicBezTo>
                  <a:close/>
                  <a:moveTo>
                    <a:pt x="563" y="6"/>
                  </a:moveTo>
                  <a:cubicBezTo>
                    <a:pt x="563" y="5"/>
                    <a:pt x="566" y="7"/>
                    <a:pt x="563" y="6"/>
                  </a:cubicBezTo>
                  <a:close/>
                  <a:moveTo>
                    <a:pt x="582" y="2"/>
                  </a:moveTo>
                  <a:cubicBezTo>
                    <a:pt x="584" y="1"/>
                    <a:pt x="581" y="4"/>
                    <a:pt x="582" y="2"/>
                  </a:cubicBezTo>
                  <a:close/>
                  <a:moveTo>
                    <a:pt x="603" y="6"/>
                  </a:moveTo>
                  <a:cubicBezTo>
                    <a:pt x="601" y="4"/>
                    <a:pt x="600" y="7"/>
                    <a:pt x="597" y="7"/>
                  </a:cubicBezTo>
                  <a:cubicBezTo>
                    <a:pt x="598" y="3"/>
                    <a:pt x="600" y="5"/>
                    <a:pt x="603" y="4"/>
                  </a:cubicBezTo>
                  <a:cubicBezTo>
                    <a:pt x="603" y="4"/>
                    <a:pt x="603" y="5"/>
                    <a:pt x="603" y="6"/>
                  </a:cubicBezTo>
                  <a:close/>
                  <a:moveTo>
                    <a:pt x="613" y="4"/>
                  </a:moveTo>
                  <a:cubicBezTo>
                    <a:pt x="612" y="4"/>
                    <a:pt x="613" y="0"/>
                    <a:pt x="615" y="1"/>
                  </a:cubicBezTo>
                  <a:cubicBezTo>
                    <a:pt x="615" y="3"/>
                    <a:pt x="614" y="3"/>
                    <a:pt x="613" y="4"/>
                  </a:cubicBezTo>
                  <a:close/>
                  <a:moveTo>
                    <a:pt x="618" y="4"/>
                  </a:moveTo>
                  <a:cubicBezTo>
                    <a:pt x="618" y="3"/>
                    <a:pt x="618" y="3"/>
                    <a:pt x="618" y="3"/>
                  </a:cubicBezTo>
                  <a:cubicBezTo>
                    <a:pt x="619" y="3"/>
                    <a:pt x="619" y="3"/>
                    <a:pt x="619" y="4"/>
                  </a:cubicBezTo>
                  <a:lnTo>
                    <a:pt x="618" y="4"/>
                  </a:lnTo>
                  <a:close/>
                  <a:moveTo>
                    <a:pt x="640" y="5"/>
                  </a:moveTo>
                  <a:cubicBezTo>
                    <a:pt x="639" y="3"/>
                    <a:pt x="642" y="7"/>
                    <a:pt x="640" y="5"/>
                  </a:cubicBezTo>
                  <a:close/>
                  <a:moveTo>
                    <a:pt x="692" y="1"/>
                  </a:moveTo>
                  <a:cubicBezTo>
                    <a:pt x="691" y="0"/>
                    <a:pt x="692" y="0"/>
                    <a:pt x="693" y="0"/>
                  </a:cubicBezTo>
                  <a:cubicBezTo>
                    <a:pt x="693" y="1"/>
                    <a:pt x="693" y="1"/>
                    <a:pt x="692" y="1"/>
                  </a:cubicBezTo>
                  <a:close/>
                  <a:moveTo>
                    <a:pt x="695" y="2"/>
                  </a:moveTo>
                  <a:cubicBezTo>
                    <a:pt x="695" y="0"/>
                    <a:pt x="698" y="2"/>
                    <a:pt x="695" y="2"/>
                  </a:cubicBezTo>
                  <a:close/>
                  <a:moveTo>
                    <a:pt x="706" y="5"/>
                  </a:moveTo>
                  <a:cubicBezTo>
                    <a:pt x="707" y="5"/>
                    <a:pt x="707" y="5"/>
                    <a:pt x="708" y="5"/>
                  </a:cubicBezTo>
                  <a:cubicBezTo>
                    <a:pt x="707" y="7"/>
                    <a:pt x="705" y="6"/>
                    <a:pt x="706" y="5"/>
                  </a:cubicBezTo>
                  <a:close/>
                  <a:moveTo>
                    <a:pt x="709" y="6"/>
                  </a:moveTo>
                  <a:cubicBezTo>
                    <a:pt x="709" y="5"/>
                    <a:pt x="711" y="7"/>
                    <a:pt x="709" y="6"/>
                  </a:cubicBezTo>
                  <a:close/>
                  <a:moveTo>
                    <a:pt x="728" y="2"/>
                  </a:moveTo>
                  <a:cubicBezTo>
                    <a:pt x="730" y="1"/>
                    <a:pt x="727" y="4"/>
                    <a:pt x="728" y="2"/>
                  </a:cubicBezTo>
                  <a:close/>
                  <a:moveTo>
                    <a:pt x="749" y="6"/>
                  </a:moveTo>
                  <a:cubicBezTo>
                    <a:pt x="747" y="4"/>
                    <a:pt x="746" y="7"/>
                    <a:pt x="743" y="7"/>
                  </a:cubicBezTo>
                  <a:cubicBezTo>
                    <a:pt x="744" y="3"/>
                    <a:pt x="746" y="5"/>
                    <a:pt x="749" y="4"/>
                  </a:cubicBezTo>
                  <a:cubicBezTo>
                    <a:pt x="749" y="4"/>
                    <a:pt x="749" y="5"/>
                    <a:pt x="749" y="6"/>
                  </a:cubicBezTo>
                  <a:close/>
                  <a:moveTo>
                    <a:pt x="759" y="4"/>
                  </a:moveTo>
                  <a:cubicBezTo>
                    <a:pt x="758" y="4"/>
                    <a:pt x="759" y="0"/>
                    <a:pt x="760" y="1"/>
                  </a:cubicBezTo>
                  <a:cubicBezTo>
                    <a:pt x="761" y="3"/>
                    <a:pt x="760" y="3"/>
                    <a:pt x="759" y="4"/>
                  </a:cubicBezTo>
                  <a:close/>
                  <a:moveTo>
                    <a:pt x="763" y="4"/>
                  </a:moveTo>
                  <a:cubicBezTo>
                    <a:pt x="763" y="3"/>
                    <a:pt x="763" y="3"/>
                    <a:pt x="763" y="3"/>
                  </a:cubicBezTo>
                  <a:cubicBezTo>
                    <a:pt x="765" y="3"/>
                    <a:pt x="765" y="3"/>
                    <a:pt x="765" y="4"/>
                  </a:cubicBezTo>
                  <a:lnTo>
                    <a:pt x="763" y="4"/>
                  </a:lnTo>
                  <a:close/>
                  <a:moveTo>
                    <a:pt x="786" y="5"/>
                  </a:moveTo>
                  <a:cubicBezTo>
                    <a:pt x="784" y="3"/>
                    <a:pt x="788" y="7"/>
                    <a:pt x="786" y="5"/>
                  </a:cubicBezTo>
                  <a:close/>
                  <a:moveTo>
                    <a:pt x="837" y="1"/>
                  </a:moveTo>
                  <a:cubicBezTo>
                    <a:pt x="837" y="0"/>
                    <a:pt x="838" y="0"/>
                    <a:pt x="839" y="0"/>
                  </a:cubicBezTo>
                  <a:cubicBezTo>
                    <a:pt x="839" y="1"/>
                    <a:pt x="838" y="1"/>
                    <a:pt x="837" y="1"/>
                  </a:cubicBezTo>
                  <a:close/>
                  <a:moveTo>
                    <a:pt x="841" y="2"/>
                  </a:moveTo>
                  <a:cubicBezTo>
                    <a:pt x="841" y="0"/>
                    <a:pt x="843" y="2"/>
                    <a:pt x="841" y="2"/>
                  </a:cubicBezTo>
                  <a:close/>
                  <a:moveTo>
                    <a:pt x="852" y="5"/>
                  </a:moveTo>
                  <a:cubicBezTo>
                    <a:pt x="853" y="5"/>
                    <a:pt x="853" y="5"/>
                    <a:pt x="854" y="5"/>
                  </a:cubicBezTo>
                  <a:cubicBezTo>
                    <a:pt x="853" y="7"/>
                    <a:pt x="851" y="6"/>
                    <a:pt x="852" y="5"/>
                  </a:cubicBezTo>
                  <a:close/>
                  <a:moveTo>
                    <a:pt x="855" y="6"/>
                  </a:moveTo>
                  <a:cubicBezTo>
                    <a:pt x="855" y="5"/>
                    <a:pt x="857" y="7"/>
                    <a:pt x="855" y="6"/>
                  </a:cubicBezTo>
                  <a:close/>
                  <a:moveTo>
                    <a:pt x="874" y="2"/>
                  </a:moveTo>
                  <a:cubicBezTo>
                    <a:pt x="876" y="1"/>
                    <a:pt x="872" y="4"/>
                    <a:pt x="874" y="2"/>
                  </a:cubicBezTo>
                  <a:close/>
                  <a:moveTo>
                    <a:pt x="894" y="6"/>
                  </a:moveTo>
                  <a:cubicBezTo>
                    <a:pt x="893" y="4"/>
                    <a:pt x="892" y="7"/>
                    <a:pt x="889" y="7"/>
                  </a:cubicBezTo>
                  <a:cubicBezTo>
                    <a:pt x="890" y="3"/>
                    <a:pt x="892" y="5"/>
                    <a:pt x="895" y="4"/>
                  </a:cubicBezTo>
                  <a:cubicBezTo>
                    <a:pt x="895" y="4"/>
                    <a:pt x="894" y="5"/>
                    <a:pt x="894" y="6"/>
                  </a:cubicBezTo>
                  <a:close/>
                  <a:moveTo>
                    <a:pt x="905" y="4"/>
                  </a:moveTo>
                  <a:cubicBezTo>
                    <a:pt x="904" y="4"/>
                    <a:pt x="905" y="0"/>
                    <a:pt x="906" y="1"/>
                  </a:cubicBezTo>
                  <a:cubicBezTo>
                    <a:pt x="906" y="3"/>
                    <a:pt x="905" y="3"/>
                    <a:pt x="905" y="4"/>
                  </a:cubicBezTo>
                  <a:close/>
                  <a:moveTo>
                    <a:pt x="909" y="4"/>
                  </a:moveTo>
                  <a:cubicBezTo>
                    <a:pt x="909" y="3"/>
                    <a:pt x="909" y="3"/>
                    <a:pt x="909" y="3"/>
                  </a:cubicBezTo>
                  <a:cubicBezTo>
                    <a:pt x="910" y="3"/>
                    <a:pt x="911" y="3"/>
                    <a:pt x="911" y="4"/>
                  </a:cubicBezTo>
                  <a:lnTo>
                    <a:pt x="909" y="4"/>
                  </a:lnTo>
                  <a:close/>
                  <a:moveTo>
                    <a:pt x="932" y="5"/>
                  </a:moveTo>
                  <a:cubicBezTo>
                    <a:pt x="930" y="3"/>
                    <a:pt x="934" y="7"/>
                    <a:pt x="932" y="5"/>
                  </a:cubicBezTo>
                  <a:close/>
                  <a:moveTo>
                    <a:pt x="983" y="1"/>
                  </a:moveTo>
                  <a:cubicBezTo>
                    <a:pt x="983" y="0"/>
                    <a:pt x="984" y="0"/>
                    <a:pt x="985" y="0"/>
                  </a:cubicBezTo>
                  <a:cubicBezTo>
                    <a:pt x="985" y="1"/>
                    <a:pt x="984" y="1"/>
                    <a:pt x="983" y="1"/>
                  </a:cubicBezTo>
                  <a:close/>
                  <a:moveTo>
                    <a:pt x="987" y="2"/>
                  </a:moveTo>
                  <a:cubicBezTo>
                    <a:pt x="987" y="0"/>
                    <a:pt x="989" y="2"/>
                    <a:pt x="987" y="2"/>
                  </a:cubicBezTo>
                  <a:close/>
                  <a:moveTo>
                    <a:pt x="998" y="5"/>
                  </a:moveTo>
                  <a:cubicBezTo>
                    <a:pt x="999" y="5"/>
                    <a:pt x="999" y="5"/>
                    <a:pt x="999" y="5"/>
                  </a:cubicBezTo>
                  <a:cubicBezTo>
                    <a:pt x="999" y="7"/>
                    <a:pt x="997" y="6"/>
                    <a:pt x="998" y="5"/>
                  </a:cubicBezTo>
                  <a:close/>
                  <a:moveTo>
                    <a:pt x="1001" y="6"/>
                  </a:moveTo>
                  <a:cubicBezTo>
                    <a:pt x="1001" y="5"/>
                    <a:pt x="1003" y="7"/>
                    <a:pt x="1001" y="6"/>
                  </a:cubicBezTo>
                  <a:close/>
                  <a:moveTo>
                    <a:pt x="1020" y="2"/>
                  </a:moveTo>
                  <a:cubicBezTo>
                    <a:pt x="1022" y="1"/>
                    <a:pt x="1018" y="4"/>
                    <a:pt x="1020" y="2"/>
                  </a:cubicBezTo>
                  <a:close/>
                  <a:moveTo>
                    <a:pt x="1040" y="6"/>
                  </a:moveTo>
                  <a:cubicBezTo>
                    <a:pt x="1039" y="4"/>
                    <a:pt x="1037" y="7"/>
                    <a:pt x="1035" y="7"/>
                  </a:cubicBezTo>
                  <a:cubicBezTo>
                    <a:pt x="1036" y="3"/>
                    <a:pt x="1038" y="5"/>
                    <a:pt x="1041" y="4"/>
                  </a:cubicBezTo>
                  <a:cubicBezTo>
                    <a:pt x="1041" y="4"/>
                    <a:pt x="1040" y="5"/>
                    <a:pt x="1040" y="6"/>
                  </a:cubicBezTo>
                  <a:close/>
                  <a:moveTo>
                    <a:pt x="1051" y="4"/>
                  </a:moveTo>
                  <a:cubicBezTo>
                    <a:pt x="1050" y="4"/>
                    <a:pt x="1050" y="0"/>
                    <a:pt x="1052" y="1"/>
                  </a:cubicBezTo>
                  <a:cubicBezTo>
                    <a:pt x="1052" y="3"/>
                    <a:pt x="1051" y="3"/>
                    <a:pt x="1051" y="4"/>
                  </a:cubicBezTo>
                  <a:close/>
                  <a:moveTo>
                    <a:pt x="1055" y="4"/>
                  </a:moveTo>
                  <a:cubicBezTo>
                    <a:pt x="1055" y="3"/>
                    <a:pt x="1055" y="3"/>
                    <a:pt x="1055" y="3"/>
                  </a:cubicBezTo>
                  <a:cubicBezTo>
                    <a:pt x="1056" y="3"/>
                    <a:pt x="1057" y="3"/>
                    <a:pt x="1057" y="4"/>
                  </a:cubicBezTo>
                  <a:lnTo>
                    <a:pt x="1055" y="4"/>
                  </a:lnTo>
                  <a:close/>
                  <a:moveTo>
                    <a:pt x="1078" y="5"/>
                  </a:moveTo>
                  <a:cubicBezTo>
                    <a:pt x="1076" y="3"/>
                    <a:pt x="1080" y="7"/>
                    <a:pt x="1078" y="5"/>
                  </a:cubicBezTo>
                  <a:close/>
                  <a:moveTo>
                    <a:pt x="1129" y="1"/>
                  </a:moveTo>
                  <a:cubicBezTo>
                    <a:pt x="1129" y="0"/>
                    <a:pt x="1130" y="0"/>
                    <a:pt x="1131" y="0"/>
                  </a:cubicBezTo>
                  <a:cubicBezTo>
                    <a:pt x="1131" y="1"/>
                    <a:pt x="1130" y="1"/>
                    <a:pt x="1129" y="1"/>
                  </a:cubicBezTo>
                  <a:close/>
                  <a:moveTo>
                    <a:pt x="1133" y="2"/>
                  </a:moveTo>
                  <a:cubicBezTo>
                    <a:pt x="1133" y="0"/>
                    <a:pt x="1135" y="2"/>
                    <a:pt x="1133" y="2"/>
                  </a:cubicBezTo>
                  <a:close/>
                  <a:moveTo>
                    <a:pt x="1144" y="5"/>
                  </a:moveTo>
                  <a:cubicBezTo>
                    <a:pt x="1144" y="5"/>
                    <a:pt x="1145" y="5"/>
                    <a:pt x="1145" y="5"/>
                  </a:cubicBezTo>
                  <a:cubicBezTo>
                    <a:pt x="1145" y="7"/>
                    <a:pt x="1142" y="6"/>
                    <a:pt x="1144" y="5"/>
                  </a:cubicBezTo>
                  <a:close/>
                  <a:moveTo>
                    <a:pt x="1146" y="6"/>
                  </a:moveTo>
                  <a:cubicBezTo>
                    <a:pt x="1147" y="5"/>
                    <a:pt x="1149" y="7"/>
                    <a:pt x="1146" y="6"/>
                  </a:cubicBezTo>
                  <a:close/>
                  <a:moveTo>
                    <a:pt x="1165" y="2"/>
                  </a:moveTo>
                  <a:cubicBezTo>
                    <a:pt x="1167" y="1"/>
                    <a:pt x="1164" y="4"/>
                    <a:pt x="1165" y="2"/>
                  </a:cubicBezTo>
                  <a:close/>
                  <a:moveTo>
                    <a:pt x="1186" y="6"/>
                  </a:moveTo>
                  <a:cubicBezTo>
                    <a:pt x="1184" y="4"/>
                    <a:pt x="1183" y="7"/>
                    <a:pt x="1181" y="7"/>
                  </a:cubicBezTo>
                  <a:cubicBezTo>
                    <a:pt x="1181" y="3"/>
                    <a:pt x="1184" y="5"/>
                    <a:pt x="1187" y="4"/>
                  </a:cubicBezTo>
                  <a:cubicBezTo>
                    <a:pt x="1186" y="4"/>
                    <a:pt x="1186" y="5"/>
                    <a:pt x="1186" y="6"/>
                  </a:cubicBezTo>
                  <a:close/>
                  <a:moveTo>
                    <a:pt x="1197" y="4"/>
                  </a:moveTo>
                  <a:cubicBezTo>
                    <a:pt x="1195" y="4"/>
                    <a:pt x="1196" y="0"/>
                    <a:pt x="1198" y="1"/>
                  </a:cubicBezTo>
                  <a:cubicBezTo>
                    <a:pt x="1198" y="3"/>
                    <a:pt x="1197" y="3"/>
                    <a:pt x="1197" y="4"/>
                  </a:cubicBezTo>
                  <a:close/>
                  <a:moveTo>
                    <a:pt x="1201" y="4"/>
                  </a:moveTo>
                  <a:cubicBezTo>
                    <a:pt x="1201" y="3"/>
                    <a:pt x="1201" y="3"/>
                    <a:pt x="1201" y="3"/>
                  </a:cubicBezTo>
                  <a:cubicBezTo>
                    <a:pt x="1202" y="3"/>
                    <a:pt x="1203" y="3"/>
                    <a:pt x="1203" y="4"/>
                  </a:cubicBezTo>
                  <a:lnTo>
                    <a:pt x="1201" y="4"/>
                  </a:lnTo>
                  <a:close/>
                  <a:moveTo>
                    <a:pt x="1224" y="5"/>
                  </a:moveTo>
                  <a:cubicBezTo>
                    <a:pt x="1222" y="3"/>
                    <a:pt x="1225" y="7"/>
                    <a:pt x="1224" y="5"/>
                  </a:cubicBezTo>
                  <a:close/>
                  <a:moveTo>
                    <a:pt x="1275" y="1"/>
                  </a:moveTo>
                  <a:cubicBezTo>
                    <a:pt x="1275" y="0"/>
                    <a:pt x="1276" y="0"/>
                    <a:pt x="1277" y="0"/>
                  </a:cubicBezTo>
                  <a:cubicBezTo>
                    <a:pt x="1276" y="1"/>
                    <a:pt x="1276" y="1"/>
                    <a:pt x="1275" y="1"/>
                  </a:cubicBezTo>
                  <a:close/>
                  <a:moveTo>
                    <a:pt x="1279" y="2"/>
                  </a:moveTo>
                  <a:cubicBezTo>
                    <a:pt x="1279" y="0"/>
                    <a:pt x="1281" y="2"/>
                    <a:pt x="1279" y="2"/>
                  </a:cubicBezTo>
                  <a:close/>
                  <a:moveTo>
                    <a:pt x="1290" y="5"/>
                  </a:moveTo>
                  <a:cubicBezTo>
                    <a:pt x="1290" y="5"/>
                    <a:pt x="1290" y="5"/>
                    <a:pt x="1291" y="5"/>
                  </a:cubicBezTo>
                  <a:cubicBezTo>
                    <a:pt x="1291" y="7"/>
                    <a:pt x="1288" y="6"/>
                    <a:pt x="1290" y="5"/>
                  </a:cubicBezTo>
                  <a:close/>
                  <a:moveTo>
                    <a:pt x="1292" y="6"/>
                  </a:moveTo>
                  <a:cubicBezTo>
                    <a:pt x="1292" y="5"/>
                    <a:pt x="1295" y="7"/>
                    <a:pt x="1292" y="6"/>
                  </a:cubicBezTo>
                  <a:close/>
                  <a:moveTo>
                    <a:pt x="1311" y="2"/>
                  </a:moveTo>
                  <a:cubicBezTo>
                    <a:pt x="1313" y="1"/>
                    <a:pt x="1310" y="4"/>
                    <a:pt x="1311" y="2"/>
                  </a:cubicBezTo>
                  <a:close/>
                  <a:moveTo>
                    <a:pt x="1332" y="6"/>
                  </a:moveTo>
                  <a:cubicBezTo>
                    <a:pt x="1330" y="4"/>
                    <a:pt x="1329" y="7"/>
                    <a:pt x="1327" y="7"/>
                  </a:cubicBezTo>
                  <a:cubicBezTo>
                    <a:pt x="1327" y="3"/>
                    <a:pt x="1330" y="5"/>
                    <a:pt x="1332" y="4"/>
                  </a:cubicBezTo>
                  <a:cubicBezTo>
                    <a:pt x="1332" y="4"/>
                    <a:pt x="1332" y="5"/>
                    <a:pt x="1332" y="6"/>
                  </a:cubicBezTo>
                  <a:close/>
                  <a:moveTo>
                    <a:pt x="1343" y="4"/>
                  </a:moveTo>
                  <a:cubicBezTo>
                    <a:pt x="1341" y="4"/>
                    <a:pt x="1342" y="0"/>
                    <a:pt x="1344" y="1"/>
                  </a:cubicBezTo>
                  <a:cubicBezTo>
                    <a:pt x="1344" y="3"/>
                    <a:pt x="1343" y="3"/>
                    <a:pt x="1343" y="4"/>
                  </a:cubicBezTo>
                  <a:close/>
                  <a:moveTo>
                    <a:pt x="1347" y="4"/>
                  </a:moveTo>
                  <a:cubicBezTo>
                    <a:pt x="1347" y="3"/>
                    <a:pt x="1347" y="3"/>
                    <a:pt x="1347" y="3"/>
                  </a:cubicBezTo>
                  <a:cubicBezTo>
                    <a:pt x="1348" y="3"/>
                    <a:pt x="1349" y="3"/>
                    <a:pt x="1349" y="4"/>
                  </a:cubicBezTo>
                  <a:lnTo>
                    <a:pt x="1347" y="4"/>
                  </a:lnTo>
                  <a:close/>
                  <a:moveTo>
                    <a:pt x="1369" y="5"/>
                  </a:moveTo>
                  <a:cubicBezTo>
                    <a:pt x="1368" y="3"/>
                    <a:pt x="1371" y="7"/>
                    <a:pt x="1369" y="5"/>
                  </a:cubicBezTo>
                  <a:close/>
                  <a:moveTo>
                    <a:pt x="1421" y="1"/>
                  </a:moveTo>
                  <a:cubicBezTo>
                    <a:pt x="1420" y="0"/>
                    <a:pt x="1422" y="0"/>
                    <a:pt x="1423" y="0"/>
                  </a:cubicBezTo>
                  <a:cubicBezTo>
                    <a:pt x="1422" y="1"/>
                    <a:pt x="1422" y="1"/>
                    <a:pt x="1421" y="1"/>
                  </a:cubicBezTo>
                  <a:close/>
                  <a:moveTo>
                    <a:pt x="1424" y="2"/>
                  </a:moveTo>
                  <a:cubicBezTo>
                    <a:pt x="1424" y="0"/>
                    <a:pt x="1427" y="2"/>
                    <a:pt x="1424" y="2"/>
                  </a:cubicBezTo>
                  <a:close/>
                  <a:moveTo>
                    <a:pt x="1436" y="5"/>
                  </a:moveTo>
                  <a:cubicBezTo>
                    <a:pt x="1436" y="5"/>
                    <a:pt x="1436" y="5"/>
                    <a:pt x="1437" y="5"/>
                  </a:cubicBezTo>
                  <a:cubicBezTo>
                    <a:pt x="1437" y="7"/>
                    <a:pt x="1434" y="6"/>
                    <a:pt x="1436" y="5"/>
                  </a:cubicBezTo>
                  <a:close/>
                  <a:moveTo>
                    <a:pt x="1438" y="6"/>
                  </a:moveTo>
                  <a:cubicBezTo>
                    <a:pt x="1438" y="5"/>
                    <a:pt x="1441" y="7"/>
                    <a:pt x="1438" y="6"/>
                  </a:cubicBezTo>
                  <a:close/>
                  <a:moveTo>
                    <a:pt x="1457" y="2"/>
                  </a:moveTo>
                  <a:cubicBezTo>
                    <a:pt x="1459" y="1"/>
                    <a:pt x="1456" y="4"/>
                    <a:pt x="1457" y="2"/>
                  </a:cubicBezTo>
                  <a:close/>
                  <a:moveTo>
                    <a:pt x="1478" y="6"/>
                  </a:moveTo>
                  <a:cubicBezTo>
                    <a:pt x="1476" y="4"/>
                    <a:pt x="1475" y="7"/>
                    <a:pt x="1472" y="7"/>
                  </a:cubicBezTo>
                  <a:cubicBezTo>
                    <a:pt x="1473" y="3"/>
                    <a:pt x="1475" y="5"/>
                    <a:pt x="1478" y="4"/>
                  </a:cubicBezTo>
                  <a:cubicBezTo>
                    <a:pt x="1478" y="4"/>
                    <a:pt x="1478" y="5"/>
                    <a:pt x="1478" y="6"/>
                  </a:cubicBezTo>
                  <a:close/>
                  <a:moveTo>
                    <a:pt x="1488" y="4"/>
                  </a:moveTo>
                  <a:cubicBezTo>
                    <a:pt x="1487" y="4"/>
                    <a:pt x="1488" y="0"/>
                    <a:pt x="1490" y="1"/>
                  </a:cubicBezTo>
                  <a:cubicBezTo>
                    <a:pt x="1490" y="3"/>
                    <a:pt x="1489" y="3"/>
                    <a:pt x="1488" y="4"/>
                  </a:cubicBezTo>
                  <a:close/>
                  <a:moveTo>
                    <a:pt x="1493" y="4"/>
                  </a:moveTo>
                  <a:cubicBezTo>
                    <a:pt x="1493" y="3"/>
                    <a:pt x="1493" y="3"/>
                    <a:pt x="1493" y="3"/>
                  </a:cubicBezTo>
                  <a:cubicBezTo>
                    <a:pt x="1494" y="3"/>
                    <a:pt x="1495" y="3"/>
                    <a:pt x="1494" y="4"/>
                  </a:cubicBezTo>
                  <a:lnTo>
                    <a:pt x="1493" y="4"/>
                  </a:lnTo>
                  <a:close/>
                  <a:moveTo>
                    <a:pt x="1515" y="5"/>
                  </a:moveTo>
                  <a:cubicBezTo>
                    <a:pt x="1514" y="3"/>
                    <a:pt x="1517" y="7"/>
                    <a:pt x="1515" y="5"/>
                  </a:cubicBezTo>
                  <a:close/>
                  <a:moveTo>
                    <a:pt x="1567" y="1"/>
                  </a:moveTo>
                  <a:cubicBezTo>
                    <a:pt x="1566" y="0"/>
                    <a:pt x="1567" y="0"/>
                    <a:pt x="1568" y="0"/>
                  </a:cubicBezTo>
                  <a:cubicBezTo>
                    <a:pt x="1568" y="1"/>
                    <a:pt x="1568" y="1"/>
                    <a:pt x="1567" y="1"/>
                  </a:cubicBezTo>
                  <a:close/>
                  <a:moveTo>
                    <a:pt x="1570" y="2"/>
                  </a:moveTo>
                  <a:cubicBezTo>
                    <a:pt x="1570" y="0"/>
                    <a:pt x="1573" y="2"/>
                    <a:pt x="1570" y="2"/>
                  </a:cubicBezTo>
                  <a:close/>
                  <a:moveTo>
                    <a:pt x="1582" y="5"/>
                  </a:moveTo>
                  <a:cubicBezTo>
                    <a:pt x="1582" y="5"/>
                    <a:pt x="1582" y="5"/>
                    <a:pt x="1583" y="5"/>
                  </a:cubicBezTo>
                  <a:cubicBezTo>
                    <a:pt x="1582" y="7"/>
                    <a:pt x="1580" y="6"/>
                    <a:pt x="1582" y="5"/>
                  </a:cubicBezTo>
                  <a:close/>
                  <a:moveTo>
                    <a:pt x="1584" y="6"/>
                  </a:moveTo>
                  <a:cubicBezTo>
                    <a:pt x="1584" y="5"/>
                    <a:pt x="1586" y="7"/>
                    <a:pt x="1584" y="6"/>
                  </a:cubicBezTo>
                  <a:close/>
                  <a:moveTo>
                    <a:pt x="1603" y="2"/>
                  </a:moveTo>
                  <a:cubicBezTo>
                    <a:pt x="1605" y="1"/>
                    <a:pt x="1602" y="4"/>
                    <a:pt x="1603" y="2"/>
                  </a:cubicBezTo>
                  <a:close/>
                  <a:moveTo>
                    <a:pt x="1624" y="6"/>
                  </a:moveTo>
                  <a:cubicBezTo>
                    <a:pt x="1622" y="4"/>
                    <a:pt x="1621" y="7"/>
                    <a:pt x="1618" y="7"/>
                  </a:cubicBezTo>
                  <a:cubicBezTo>
                    <a:pt x="1619" y="3"/>
                    <a:pt x="1621" y="5"/>
                    <a:pt x="1624" y="4"/>
                  </a:cubicBezTo>
                  <a:cubicBezTo>
                    <a:pt x="1624" y="4"/>
                    <a:pt x="1624" y="5"/>
                    <a:pt x="1624" y="6"/>
                  </a:cubicBezTo>
                  <a:close/>
                  <a:moveTo>
                    <a:pt x="1634" y="4"/>
                  </a:moveTo>
                  <a:cubicBezTo>
                    <a:pt x="1633" y="4"/>
                    <a:pt x="1634" y="0"/>
                    <a:pt x="1635" y="1"/>
                  </a:cubicBezTo>
                  <a:cubicBezTo>
                    <a:pt x="1636" y="3"/>
                    <a:pt x="1635" y="3"/>
                    <a:pt x="1634" y="4"/>
                  </a:cubicBezTo>
                  <a:close/>
                  <a:moveTo>
                    <a:pt x="1638" y="4"/>
                  </a:moveTo>
                  <a:cubicBezTo>
                    <a:pt x="1638" y="3"/>
                    <a:pt x="1638" y="3"/>
                    <a:pt x="1638" y="3"/>
                  </a:cubicBezTo>
                  <a:cubicBezTo>
                    <a:pt x="1640" y="3"/>
                    <a:pt x="1640" y="3"/>
                    <a:pt x="1640" y="4"/>
                  </a:cubicBezTo>
                  <a:lnTo>
                    <a:pt x="1638" y="4"/>
                  </a:lnTo>
                  <a:close/>
                  <a:moveTo>
                    <a:pt x="1661" y="5"/>
                  </a:moveTo>
                  <a:cubicBezTo>
                    <a:pt x="1660" y="3"/>
                    <a:pt x="1663" y="7"/>
                    <a:pt x="1661" y="5"/>
                  </a:cubicBezTo>
                  <a:close/>
                  <a:moveTo>
                    <a:pt x="1712" y="1"/>
                  </a:moveTo>
                  <a:cubicBezTo>
                    <a:pt x="1712" y="0"/>
                    <a:pt x="1713" y="0"/>
                    <a:pt x="1714" y="0"/>
                  </a:cubicBezTo>
                  <a:cubicBezTo>
                    <a:pt x="1714" y="1"/>
                    <a:pt x="1713" y="1"/>
                    <a:pt x="1712" y="1"/>
                  </a:cubicBezTo>
                  <a:close/>
                  <a:moveTo>
                    <a:pt x="1716" y="2"/>
                  </a:moveTo>
                  <a:cubicBezTo>
                    <a:pt x="1716" y="0"/>
                    <a:pt x="1718" y="2"/>
                    <a:pt x="1716" y="2"/>
                  </a:cubicBezTo>
                  <a:close/>
                  <a:moveTo>
                    <a:pt x="1727" y="5"/>
                  </a:moveTo>
                  <a:cubicBezTo>
                    <a:pt x="1728" y="5"/>
                    <a:pt x="1728" y="5"/>
                    <a:pt x="1729" y="5"/>
                  </a:cubicBezTo>
                  <a:cubicBezTo>
                    <a:pt x="1728" y="7"/>
                    <a:pt x="1726" y="6"/>
                    <a:pt x="1727" y="5"/>
                  </a:cubicBezTo>
                  <a:close/>
                  <a:moveTo>
                    <a:pt x="1730" y="6"/>
                  </a:moveTo>
                  <a:cubicBezTo>
                    <a:pt x="1730" y="5"/>
                    <a:pt x="1732" y="7"/>
                    <a:pt x="1730" y="6"/>
                  </a:cubicBezTo>
                  <a:close/>
                  <a:moveTo>
                    <a:pt x="1749" y="2"/>
                  </a:moveTo>
                  <a:cubicBezTo>
                    <a:pt x="1751" y="1"/>
                    <a:pt x="1747" y="4"/>
                    <a:pt x="1749" y="2"/>
                  </a:cubicBezTo>
                  <a:close/>
                  <a:moveTo>
                    <a:pt x="1769" y="6"/>
                  </a:moveTo>
                  <a:cubicBezTo>
                    <a:pt x="1768" y="4"/>
                    <a:pt x="1767" y="7"/>
                    <a:pt x="1764" y="7"/>
                  </a:cubicBezTo>
                  <a:cubicBezTo>
                    <a:pt x="1765" y="3"/>
                    <a:pt x="1767" y="5"/>
                    <a:pt x="1770" y="4"/>
                  </a:cubicBezTo>
                  <a:cubicBezTo>
                    <a:pt x="1770" y="4"/>
                    <a:pt x="1769" y="5"/>
                    <a:pt x="1769" y="6"/>
                  </a:cubicBezTo>
                  <a:close/>
                  <a:moveTo>
                    <a:pt x="1780" y="4"/>
                  </a:moveTo>
                  <a:cubicBezTo>
                    <a:pt x="1779" y="4"/>
                    <a:pt x="1780" y="0"/>
                    <a:pt x="1781" y="1"/>
                  </a:cubicBezTo>
                  <a:cubicBezTo>
                    <a:pt x="1781" y="3"/>
                    <a:pt x="1780" y="3"/>
                    <a:pt x="1780" y="4"/>
                  </a:cubicBezTo>
                  <a:close/>
                  <a:moveTo>
                    <a:pt x="1784" y="4"/>
                  </a:moveTo>
                  <a:cubicBezTo>
                    <a:pt x="1784" y="3"/>
                    <a:pt x="1784" y="3"/>
                    <a:pt x="1784" y="3"/>
                  </a:cubicBezTo>
                  <a:cubicBezTo>
                    <a:pt x="1786" y="3"/>
                    <a:pt x="1786" y="3"/>
                    <a:pt x="1786" y="4"/>
                  </a:cubicBezTo>
                  <a:lnTo>
                    <a:pt x="1784" y="4"/>
                  </a:lnTo>
                  <a:close/>
                  <a:moveTo>
                    <a:pt x="1807" y="5"/>
                  </a:moveTo>
                  <a:cubicBezTo>
                    <a:pt x="1805" y="3"/>
                    <a:pt x="1809" y="7"/>
                    <a:pt x="1807" y="5"/>
                  </a:cubicBezTo>
                  <a:close/>
                  <a:moveTo>
                    <a:pt x="1858" y="1"/>
                  </a:moveTo>
                  <a:cubicBezTo>
                    <a:pt x="1858" y="0"/>
                    <a:pt x="1859" y="0"/>
                    <a:pt x="1860" y="0"/>
                  </a:cubicBezTo>
                  <a:cubicBezTo>
                    <a:pt x="1860" y="1"/>
                    <a:pt x="1859" y="1"/>
                    <a:pt x="1858" y="1"/>
                  </a:cubicBezTo>
                  <a:close/>
                  <a:moveTo>
                    <a:pt x="1862" y="2"/>
                  </a:moveTo>
                  <a:cubicBezTo>
                    <a:pt x="1862" y="0"/>
                    <a:pt x="1864" y="2"/>
                    <a:pt x="1862" y="2"/>
                  </a:cubicBezTo>
                  <a:close/>
                  <a:moveTo>
                    <a:pt x="1873" y="5"/>
                  </a:moveTo>
                  <a:cubicBezTo>
                    <a:pt x="1874" y="5"/>
                    <a:pt x="1874" y="5"/>
                    <a:pt x="1874" y="5"/>
                  </a:cubicBezTo>
                  <a:cubicBezTo>
                    <a:pt x="1874" y="7"/>
                    <a:pt x="1872" y="6"/>
                    <a:pt x="1873" y="5"/>
                  </a:cubicBezTo>
                  <a:close/>
                  <a:moveTo>
                    <a:pt x="1876" y="6"/>
                  </a:moveTo>
                  <a:cubicBezTo>
                    <a:pt x="1876" y="5"/>
                    <a:pt x="1878" y="7"/>
                    <a:pt x="1876" y="6"/>
                  </a:cubicBezTo>
                  <a:close/>
                  <a:moveTo>
                    <a:pt x="1895" y="2"/>
                  </a:moveTo>
                  <a:cubicBezTo>
                    <a:pt x="1897" y="1"/>
                    <a:pt x="1893" y="4"/>
                    <a:pt x="1895" y="2"/>
                  </a:cubicBezTo>
                  <a:close/>
                  <a:moveTo>
                    <a:pt x="1915" y="6"/>
                  </a:moveTo>
                  <a:cubicBezTo>
                    <a:pt x="1914" y="4"/>
                    <a:pt x="1912" y="7"/>
                    <a:pt x="1910" y="7"/>
                  </a:cubicBezTo>
                  <a:cubicBezTo>
                    <a:pt x="1911" y="3"/>
                    <a:pt x="1913" y="5"/>
                    <a:pt x="1916" y="4"/>
                  </a:cubicBezTo>
                  <a:cubicBezTo>
                    <a:pt x="1916" y="4"/>
                    <a:pt x="1915" y="5"/>
                    <a:pt x="1915" y="6"/>
                  </a:cubicBezTo>
                  <a:close/>
                  <a:moveTo>
                    <a:pt x="1926" y="4"/>
                  </a:moveTo>
                  <a:cubicBezTo>
                    <a:pt x="1925" y="4"/>
                    <a:pt x="1925" y="0"/>
                    <a:pt x="1927" y="1"/>
                  </a:cubicBezTo>
                  <a:cubicBezTo>
                    <a:pt x="1927" y="3"/>
                    <a:pt x="1926" y="3"/>
                    <a:pt x="1926" y="4"/>
                  </a:cubicBezTo>
                  <a:close/>
                  <a:moveTo>
                    <a:pt x="1930" y="4"/>
                  </a:moveTo>
                  <a:cubicBezTo>
                    <a:pt x="1930" y="3"/>
                    <a:pt x="1930" y="3"/>
                    <a:pt x="1930" y="3"/>
                  </a:cubicBezTo>
                  <a:cubicBezTo>
                    <a:pt x="1931" y="3"/>
                    <a:pt x="1932" y="3"/>
                    <a:pt x="1932" y="4"/>
                  </a:cubicBezTo>
                  <a:lnTo>
                    <a:pt x="1930" y="4"/>
                  </a:lnTo>
                  <a:close/>
                  <a:moveTo>
                    <a:pt x="1953" y="5"/>
                  </a:moveTo>
                  <a:cubicBezTo>
                    <a:pt x="1951" y="3"/>
                    <a:pt x="1955" y="7"/>
                    <a:pt x="1953" y="5"/>
                  </a:cubicBezTo>
                  <a:close/>
                  <a:moveTo>
                    <a:pt x="2004" y="1"/>
                  </a:moveTo>
                  <a:cubicBezTo>
                    <a:pt x="2004" y="0"/>
                    <a:pt x="2005" y="0"/>
                    <a:pt x="2006" y="0"/>
                  </a:cubicBezTo>
                  <a:cubicBezTo>
                    <a:pt x="2006" y="1"/>
                    <a:pt x="2005" y="1"/>
                    <a:pt x="2004" y="1"/>
                  </a:cubicBezTo>
                  <a:close/>
                  <a:moveTo>
                    <a:pt x="2008" y="2"/>
                  </a:moveTo>
                  <a:cubicBezTo>
                    <a:pt x="2008" y="0"/>
                    <a:pt x="2010" y="2"/>
                    <a:pt x="2008" y="2"/>
                  </a:cubicBezTo>
                  <a:close/>
                  <a:moveTo>
                    <a:pt x="2019" y="5"/>
                  </a:moveTo>
                  <a:cubicBezTo>
                    <a:pt x="2019" y="5"/>
                    <a:pt x="2020" y="5"/>
                    <a:pt x="2020" y="5"/>
                  </a:cubicBezTo>
                  <a:cubicBezTo>
                    <a:pt x="2020" y="7"/>
                    <a:pt x="2017" y="6"/>
                    <a:pt x="2019" y="5"/>
                  </a:cubicBezTo>
                  <a:close/>
                  <a:moveTo>
                    <a:pt x="2021" y="6"/>
                  </a:moveTo>
                  <a:cubicBezTo>
                    <a:pt x="2022" y="5"/>
                    <a:pt x="2024" y="7"/>
                    <a:pt x="2021" y="6"/>
                  </a:cubicBezTo>
                  <a:close/>
                  <a:moveTo>
                    <a:pt x="2040" y="2"/>
                  </a:moveTo>
                  <a:cubicBezTo>
                    <a:pt x="2042" y="1"/>
                    <a:pt x="2039" y="4"/>
                    <a:pt x="2040" y="2"/>
                  </a:cubicBezTo>
                  <a:close/>
                  <a:moveTo>
                    <a:pt x="2061" y="6"/>
                  </a:moveTo>
                  <a:cubicBezTo>
                    <a:pt x="2059" y="4"/>
                    <a:pt x="2058" y="7"/>
                    <a:pt x="2056" y="7"/>
                  </a:cubicBezTo>
                  <a:cubicBezTo>
                    <a:pt x="2056" y="3"/>
                    <a:pt x="2059" y="5"/>
                    <a:pt x="2062" y="4"/>
                  </a:cubicBezTo>
                  <a:cubicBezTo>
                    <a:pt x="2061" y="4"/>
                    <a:pt x="2061" y="5"/>
                    <a:pt x="2061" y="6"/>
                  </a:cubicBezTo>
                  <a:close/>
                  <a:moveTo>
                    <a:pt x="2072" y="4"/>
                  </a:moveTo>
                  <a:cubicBezTo>
                    <a:pt x="2070" y="4"/>
                    <a:pt x="2071" y="0"/>
                    <a:pt x="2073" y="1"/>
                  </a:cubicBezTo>
                  <a:cubicBezTo>
                    <a:pt x="2073" y="3"/>
                    <a:pt x="2072" y="3"/>
                    <a:pt x="2072" y="4"/>
                  </a:cubicBezTo>
                  <a:close/>
                  <a:moveTo>
                    <a:pt x="2076" y="4"/>
                  </a:moveTo>
                  <a:cubicBezTo>
                    <a:pt x="2076" y="3"/>
                    <a:pt x="2076" y="3"/>
                    <a:pt x="2076" y="3"/>
                  </a:cubicBezTo>
                  <a:cubicBezTo>
                    <a:pt x="2077" y="3"/>
                    <a:pt x="2078" y="3"/>
                    <a:pt x="2078" y="4"/>
                  </a:cubicBezTo>
                  <a:lnTo>
                    <a:pt x="2076" y="4"/>
                  </a:lnTo>
                  <a:close/>
                  <a:moveTo>
                    <a:pt x="2099" y="5"/>
                  </a:moveTo>
                  <a:cubicBezTo>
                    <a:pt x="2097" y="3"/>
                    <a:pt x="2100" y="7"/>
                    <a:pt x="2099" y="5"/>
                  </a:cubicBezTo>
                  <a:close/>
                  <a:moveTo>
                    <a:pt x="2150" y="1"/>
                  </a:moveTo>
                  <a:cubicBezTo>
                    <a:pt x="2150" y="0"/>
                    <a:pt x="2151" y="0"/>
                    <a:pt x="2152" y="0"/>
                  </a:cubicBezTo>
                  <a:cubicBezTo>
                    <a:pt x="2151" y="1"/>
                    <a:pt x="2151" y="1"/>
                    <a:pt x="2150" y="1"/>
                  </a:cubicBezTo>
                  <a:close/>
                  <a:moveTo>
                    <a:pt x="2154" y="2"/>
                  </a:moveTo>
                  <a:cubicBezTo>
                    <a:pt x="2154" y="0"/>
                    <a:pt x="2156" y="2"/>
                    <a:pt x="2154" y="2"/>
                  </a:cubicBezTo>
                  <a:close/>
                  <a:moveTo>
                    <a:pt x="2165" y="5"/>
                  </a:moveTo>
                  <a:cubicBezTo>
                    <a:pt x="2165" y="5"/>
                    <a:pt x="2165" y="5"/>
                    <a:pt x="2166" y="5"/>
                  </a:cubicBezTo>
                  <a:cubicBezTo>
                    <a:pt x="2166" y="7"/>
                    <a:pt x="2163" y="6"/>
                    <a:pt x="2165" y="5"/>
                  </a:cubicBezTo>
                  <a:close/>
                  <a:moveTo>
                    <a:pt x="2167" y="6"/>
                  </a:moveTo>
                  <a:cubicBezTo>
                    <a:pt x="2167" y="5"/>
                    <a:pt x="2170" y="7"/>
                    <a:pt x="2167" y="6"/>
                  </a:cubicBezTo>
                  <a:close/>
                  <a:moveTo>
                    <a:pt x="2186" y="2"/>
                  </a:moveTo>
                  <a:cubicBezTo>
                    <a:pt x="2188" y="1"/>
                    <a:pt x="2185" y="4"/>
                    <a:pt x="2186" y="2"/>
                  </a:cubicBezTo>
                  <a:close/>
                  <a:moveTo>
                    <a:pt x="2207" y="6"/>
                  </a:moveTo>
                  <a:cubicBezTo>
                    <a:pt x="2205" y="4"/>
                    <a:pt x="2204" y="7"/>
                    <a:pt x="2202" y="7"/>
                  </a:cubicBezTo>
                  <a:cubicBezTo>
                    <a:pt x="2202" y="3"/>
                    <a:pt x="2205" y="5"/>
                    <a:pt x="2208" y="4"/>
                  </a:cubicBezTo>
                  <a:cubicBezTo>
                    <a:pt x="2207" y="4"/>
                    <a:pt x="2207" y="5"/>
                    <a:pt x="2207" y="6"/>
                  </a:cubicBezTo>
                  <a:close/>
                  <a:moveTo>
                    <a:pt x="2218" y="4"/>
                  </a:moveTo>
                  <a:cubicBezTo>
                    <a:pt x="2216" y="4"/>
                    <a:pt x="2217" y="0"/>
                    <a:pt x="2219" y="1"/>
                  </a:cubicBezTo>
                  <a:cubicBezTo>
                    <a:pt x="2219" y="3"/>
                    <a:pt x="2218" y="3"/>
                    <a:pt x="2218" y="4"/>
                  </a:cubicBezTo>
                  <a:close/>
                  <a:moveTo>
                    <a:pt x="2222" y="4"/>
                  </a:moveTo>
                  <a:cubicBezTo>
                    <a:pt x="2222" y="3"/>
                    <a:pt x="2222" y="3"/>
                    <a:pt x="2222" y="3"/>
                  </a:cubicBezTo>
                  <a:cubicBezTo>
                    <a:pt x="2223" y="3"/>
                    <a:pt x="2224" y="3"/>
                    <a:pt x="2224" y="4"/>
                  </a:cubicBezTo>
                  <a:lnTo>
                    <a:pt x="2222" y="4"/>
                  </a:lnTo>
                  <a:close/>
                  <a:moveTo>
                    <a:pt x="2244" y="5"/>
                  </a:moveTo>
                  <a:cubicBezTo>
                    <a:pt x="2243" y="3"/>
                    <a:pt x="2246" y="7"/>
                    <a:pt x="2244" y="5"/>
                  </a:cubicBezTo>
                  <a:close/>
                  <a:moveTo>
                    <a:pt x="2296" y="1"/>
                  </a:moveTo>
                  <a:cubicBezTo>
                    <a:pt x="2296" y="0"/>
                    <a:pt x="2297" y="0"/>
                    <a:pt x="2298" y="0"/>
                  </a:cubicBezTo>
                  <a:cubicBezTo>
                    <a:pt x="2297" y="1"/>
                    <a:pt x="2297" y="1"/>
                    <a:pt x="2296" y="1"/>
                  </a:cubicBezTo>
                  <a:close/>
                  <a:moveTo>
                    <a:pt x="2299" y="2"/>
                  </a:moveTo>
                  <a:cubicBezTo>
                    <a:pt x="2299" y="0"/>
                    <a:pt x="2302" y="2"/>
                    <a:pt x="2299" y="2"/>
                  </a:cubicBezTo>
                  <a:close/>
                  <a:moveTo>
                    <a:pt x="2311" y="5"/>
                  </a:moveTo>
                  <a:cubicBezTo>
                    <a:pt x="2311" y="5"/>
                    <a:pt x="2311" y="5"/>
                    <a:pt x="2312" y="5"/>
                  </a:cubicBezTo>
                  <a:cubicBezTo>
                    <a:pt x="2312" y="7"/>
                    <a:pt x="2309" y="6"/>
                    <a:pt x="2311" y="5"/>
                  </a:cubicBezTo>
                  <a:close/>
                  <a:moveTo>
                    <a:pt x="2313" y="6"/>
                  </a:moveTo>
                  <a:cubicBezTo>
                    <a:pt x="2313" y="5"/>
                    <a:pt x="2316" y="7"/>
                    <a:pt x="2313" y="6"/>
                  </a:cubicBezTo>
                  <a:close/>
                  <a:moveTo>
                    <a:pt x="2332" y="2"/>
                  </a:moveTo>
                  <a:cubicBezTo>
                    <a:pt x="2334" y="1"/>
                    <a:pt x="2331" y="4"/>
                    <a:pt x="2332" y="2"/>
                  </a:cubicBezTo>
                  <a:close/>
                  <a:moveTo>
                    <a:pt x="2353" y="6"/>
                  </a:moveTo>
                  <a:cubicBezTo>
                    <a:pt x="2351" y="4"/>
                    <a:pt x="2350" y="7"/>
                    <a:pt x="2347" y="7"/>
                  </a:cubicBezTo>
                  <a:cubicBezTo>
                    <a:pt x="2348" y="3"/>
                    <a:pt x="2351" y="5"/>
                    <a:pt x="2353" y="4"/>
                  </a:cubicBezTo>
                  <a:cubicBezTo>
                    <a:pt x="2353" y="4"/>
                    <a:pt x="2353" y="5"/>
                    <a:pt x="2353" y="6"/>
                  </a:cubicBezTo>
                  <a:close/>
                  <a:moveTo>
                    <a:pt x="2363" y="4"/>
                  </a:moveTo>
                  <a:cubicBezTo>
                    <a:pt x="2362" y="4"/>
                    <a:pt x="2363" y="0"/>
                    <a:pt x="2365" y="1"/>
                  </a:cubicBezTo>
                  <a:cubicBezTo>
                    <a:pt x="2365" y="3"/>
                    <a:pt x="2364" y="3"/>
                    <a:pt x="2363" y="4"/>
                  </a:cubicBezTo>
                  <a:close/>
                  <a:moveTo>
                    <a:pt x="2368" y="4"/>
                  </a:moveTo>
                  <a:cubicBezTo>
                    <a:pt x="2368" y="3"/>
                    <a:pt x="2368" y="3"/>
                    <a:pt x="2368" y="3"/>
                  </a:cubicBezTo>
                  <a:cubicBezTo>
                    <a:pt x="2369" y="3"/>
                    <a:pt x="2370" y="3"/>
                    <a:pt x="2369" y="4"/>
                  </a:cubicBezTo>
                  <a:lnTo>
                    <a:pt x="2368" y="4"/>
                  </a:lnTo>
                  <a:close/>
                  <a:moveTo>
                    <a:pt x="2390" y="5"/>
                  </a:moveTo>
                  <a:cubicBezTo>
                    <a:pt x="2389" y="3"/>
                    <a:pt x="2392" y="7"/>
                    <a:pt x="2390" y="5"/>
                  </a:cubicBezTo>
                  <a:close/>
                  <a:moveTo>
                    <a:pt x="2442" y="1"/>
                  </a:moveTo>
                  <a:cubicBezTo>
                    <a:pt x="2441" y="0"/>
                    <a:pt x="2442" y="0"/>
                    <a:pt x="2443" y="0"/>
                  </a:cubicBezTo>
                  <a:cubicBezTo>
                    <a:pt x="2443" y="1"/>
                    <a:pt x="2443" y="1"/>
                    <a:pt x="2442" y="1"/>
                  </a:cubicBezTo>
                  <a:close/>
                  <a:moveTo>
                    <a:pt x="2445" y="2"/>
                  </a:moveTo>
                  <a:cubicBezTo>
                    <a:pt x="2445" y="0"/>
                    <a:pt x="2448" y="2"/>
                    <a:pt x="2445" y="2"/>
                  </a:cubicBezTo>
                  <a:close/>
                  <a:moveTo>
                    <a:pt x="2457" y="5"/>
                  </a:moveTo>
                  <a:cubicBezTo>
                    <a:pt x="2457" y="5"/>
                    <a:pt x="2457" y="5"/>
                    <a:pt x="2458" y="5"/>
                  </a:cubicBezTo>
                  <a:cubicBezTo>
                    <a:pt x="2457" y="7"/>
                    <a:pt x="2455" y="6"/>
                    <a:pt x="2457" y="5"/>
                  </a:cubicBezTo>
                  <a:close/>
                  <a:moveTo>
                    <a:pt x="2459" y="6"/>
                  </a:moveTo>
                  <a:cubicBezTo>
                    <a:pt x="2459" y="5"/>
                    <a:pt x="2461" y="7"/>
                    <a:pt x="2459" y="6"/>
                  </a:cubicBezTo>
                  <a:close/>
                  <a:moveTo>
                    <a:pt x="2478" y="2"/>
                  </a:moveTo>
                  <a:cubicBezTo>
                    <a:pt x="2480" y="1"/>
                    <a:pt x="2477" y="4"/>
                    <a:pt x="2478" y="2"/>
                  </a:cubicBezTo>
                  <a:close/>
                  <a:moveTo>
                    <a:pt x="2499" y="6"/>
                  </a:moveTo>
                  <a:cubicBezTo>
                    <a:pt x="2497" y="4"/>
                    <a:pt x="2496" y="7"/>
                    <a:pt x="2493" y="7"/>
                  </a:cubicBezTo>
                  <a:cubicBezTo>
                    <a:pt x="2494" y="3"/>
                    <a:pt x="2496" y="5"/>
                    <a:pt x="2499" y="4"/>
                  </a:cubicBezTo>
                  <a:cubicBezTo>
                    <a:pt x="2499" y="4"/>
                    <a:pt x="2499" y="5"/>
                    <a:pt x="2499" y="6"/>
                  </a:cubicBezTo>
                  <a:close/>
                  <a:moveTo>
                    <a:pt x="2509" y="4"/>
                  </a:moveTo>
                  <a:cubicBezTo>
                    <a:pt x="2508" y="4"/>
                    <a:pt x="2509" y="0"/>
                    <a:pt x="2511" y="1"/>
                  </a:cubicBezTo>
                  <a:cubicBezTo>
                    <a:pt x="2511" y="3"/>
                    <a:pt x="2510" y="3"/>
                    <a:pt x="2509" y="4"/>
                  </a:cubicBezTo>
                  <a:close/>
                  <a:moveTo>
                    <a:pt x="2514" y="4"/>
                  </a:moveTo>
                  <a:cubicBezTo>
                    <a:pt x="2514" y="3"/>
                    <a:pt x="2514" y="3"/>
                    <a:pt x="2514" y="3"/>
                  </a:cubicBezTo>
                  <a:cubicBezTo>
                    <a:pt x="2515" y="3"/>
                    <a:pt x="2515" y="3"/>
                    <a:pt x="2515" y="4"/>
                  </a:cubicBezTo>
                  <a:lnTo>
                    <a:pt x="2514" y="4"/>
                  </a:lnTo>
                  <a:close/>
                  <a:moveTo>
                    <a:pt x="2536" y="5"/>
                  </a:moveTo>
                  <a:cubicBezTo>
                    <a:pt x="2535" y="3"/>
                    <a:pt x="2538" y="7"/>
                    <a:pt x="2536" y="5"/>
                  </a:cubicBezTo>
                  <a:close/>
                  <a:moveTo>
                    <a:pt x="2587" y="1"/>
                  </a:moveTo>
                  <a:cubicBezTo>
                    <a:pt x="2587" y="0"/>
                    <a:pt x="2588" y="0"/>
                    <a:pt x="2589" y="0"/>
                  </a:cubicBezTo>
                  <a:cubicBezTo>
                    <a:pt x="2589" y="1"/>
                    <a:pt x="2588" y="1"/>
                    <a:pt x="2587" y="1"/>
                  </a:cubicBezTo>
                  <a:close/>
                  <a:moveTo>
                    <a:pt x="2591" y="2"/>
                  </a:moveTo>
                  <a:cubicBezTo>
                    <a:pt x="2591" y="0"/>
                    <a:pt x="2594" y="2"/>
                    <a:pt x="2591" y="2"/>
                  </a:cubicBezTo>
                  <a:close/>
                  <a:moveTo>
                    <a:pt x="2602" y="5"/>
                  </a:moveTo>
                  <a:cubicBezTo>
                    <a:pt x="2603" y="5"/>
                    <a:pt x="2603" y="5"/>
                    <a:pt x="2604" y="5"/>
                  </a:cubicBezTo>
                  <a:cubicBezTo>
                    <a:pt x="2603" y="7"/>
                    <a:pt x="2601" y="6"/>
                    <a:pt x="2602" y="5"/>
                  </a:cubicBezTo>
                  <a:close/>
                  <a:moveTo>
                    <a:pt x="2605" y="6"/>
                  </a:moveTo>
                  <a:cubicBezTo>
                    <a:pt x="2605" y="5"/>
                    <a:pt x="2607" y="7"/>
                    <a:pt x="2605" y="6"/>
                  </a:cubicBezTo>
                  <a:close/>
                  <a:moveTo>
                    <a:pt x="2624" y="2"/>
                  </a:moveTo>
                  <a:cubicBezTo>
                    <a:pt x="2626" y="1"/>
                    <a:pt x="2622" y="4"/>
                    <a:pt x="2624" y="2"/>
                  </a:cubicBezTo>
                  <a:close/>
                  <a:moveTo>
                    <a:pt x="2644" y="6"/>
                  </a:moveTo>
                  <a:cubicBezTo>
                    <a:pt x="2643" y="4"/>
                    <a:pt x="2642" y="7"/>
                    <a:pt x="2639" y="7"/>
                  </a:cubicBezTo>
                  <a:cubicBezTo>
                    <a:pt x="2640" y="3"/>
                    <a:pt x="2642" y="5"/>
                    <a:pt x="2645" y="4"/>
                  </a:cubicBezTo>
                  <a:cubicBezTo>
                    <a:pt x="2645" y="4"/>
                    <a:pt x="2644" y="5"/>
                    <a:pt x="2644" y="6"/>
                  </a:cubicBezTo>
                  <a:close/>
                  <a:moveTo>
                    <a:pt x="2655" y="4"/>
                  </a:moveTo>
                  <a:cubicBezTo>
                    <a:pt x="2654" y="4"/>
                    <a:pt x="2655" y="0"/>
                    <a:pt x="2656" y="1"/>
                  </a:cubicBezTo>
                  <a:cubicBezTo>
                    <a:pt x="2656" y="3"/>
                    <a:pt x="2655" y="3"/>
                    <a:pt x="2655" y="4"/>
                  </a:cubicBezTo>
                  <a:close/>
                  <a:moveTo>
                    <a:pt x="2659" y="4"/>
                  </a:moveTo>
                  <a:cubicBezTo>
                    <a:pt x="2659" y="3"/>
                    <a:pt x="2659" y="3"/>
                    <a:pt x="2659" y="3"/>
                  </a:cubicBezTo>
                  <a:cubicBezTo>
                    <a:pt x="2661" y="3"/>
                    <a:pt x="2661" y="3"/>
                    <a:pt x="2661" y="4"/>
                  </a:cubicBezTo>
                  <a:lnTo>
                    <a:pt x="2659" y="4"/>
                  </a:lnTo>
                  <a:close/>
                  <a:moveTo>
                    <a:pt x="2682" y="5"/>
                  </a:moveTo>
                  <a:cubicBezTo>
                    <a:pt x="2680" y="3"/>
                    <a:pt x="2684" y="7"/>
                    <a:pt x="2682" y="5"/>
                  </a:cubicBezTo>
                  <a:close/>
                  <a:moveTo>
                    <a:pt x="2733" y="1"/>
                  </a:moveTo>
                  <a:cubicBezTo>
                    <a:pt x="2733" y="0"/>
                    <a:pt x="2734" y="0"/>
                    <a:pt x="2735" y="0"/>
                  </a:cubicBezTo>
                  <a:cubicBezTo>
                    <a:pt x="2735" y="1"/>
                    <a:pt x="2734" y="1"/>
                    <a:pt x="2733" y="1"/>
                  </a:cubicBezTo>
                  <a:close/>
                  <a:moveTo>
                    <a:pt x="2737" y="2"/>
                  </a:moveTo>
                  <a:cubicBezTo>
                    <a:pt x="2737" y="0"/>
                    <a:pt x="2739" y="2"/>
                    <a:pt x="2737" y="2"/>
                  </a:cubicBezTo>
                  <a:close/>
                  <a:moveTo>
                    <a:pt x="2748" y="5"/>
                  </a:moveTo>
                  <a:cubicBezTo>
                    <a:pt x="2749" y="5"/>
                    <a:pt x="2749" y="5"/>
                    <a:pt x="2749" y="5"/>
                  </a:cubicBezTo>
                  <a:cubicBezTo>
                    <a:pt x="2749" y="7"/>
                    <a:pt x="2747" y="6"/>
                    <a:pt x="2748" y="5"/>
                  </a:cubicBezTo>
                  <a:close/>
                  <a:moveTo>
                    <a:pt x="2751" y="6"/>
                  </a:moveTo>
                  <a:cubicBezTo>
                    <a:pt x="2751" y="5"/>
                    <a:pt x="2753" y="7"/>
                    <a:pt x="2751" y="6"/>
                  </a:cubicBezTo>
                  <a:close/>
                  <a:moveTo>
                    <a:pt x="2770" y="2"/>
                  </a:moveTo>
                  <a:cubicBezTo>
                    <a:pt x="2772" y="1"/>
                    <a:pt x="2768" y="4"/>
                    <a:pt x="2770" y="2"/>
                  </a:cubicBezTo>
                  <a:close/>
                  <a:moveTo>
                    <a:pt x="2790" y="6"/>
                  </a:moveTo>
                  <a:cubicBezTo>
                    <a:pt x="2789" y="4"/>
                    <a:pt x="2788" y="7"/>
                    <a:pt x="2785" y="7"/>
                  </a:cubicBezTo>
                  <a:cubicBezTo>
                    <a:pt x="2786" y="3"/>
                    <a:pt x="2788" y="5"/>
                    <a:pt x="2791" y="4"/>
                  </a:cubicBezTo>
                  <a:cubicBezTo>
                    <a:pt x="2791" y="4"/>
                    <a:pt x="2790" y="5"/>
                    <a:pt x="2790" y="6"/>
                  </a:cubicBezTo>
                  <a:close/>
                  <a:moveTo>
                    <a:pt x="2801" y="4"/>
                  </a:moveTo>
                  <a:cubicBezTo>
                    <a:pt x="2800" y="4"/>
                    <a:pt x="2800" y="0"/>
                    <a:pt x="2802" y="1"/>
                  </a:cubicBezTo>
                  <a:cubicBezTo>
                    <a:pt x="2802" y="3"/>
                    <a:pt x="2801" y="3"/>
                    <a:pt x="2801" y="4"/>
                  </a:cubicBezTo>
                  <a:close/>
                  <a:moveTo>
                    <a:pt x="2805" y="4"/>
                  </a:moveTo>
                  <a:cubicBezTo>
                    <a:pt x="2805" y="3"/>
                    <a:pt x="2805" y="3"/>
                    <a:pt x="2805" y="3"/>
                  </a:cubicBezTo>
                  <a:cubicBezTo>
                    <a:pt x="2806" y="3"/>
                    <a:pt x="2807" y="3"/>
                    <a:pt x="2807" y="4"/>
                  </a:cubicBezTo>
                  <a:lnTo>
                    <a:pt x="2805" y="4"/>
                  </a:lnTo>
                  <a:close/>
                  <a:moveTo>
                    <a:pt x="2828" y="5"/>
                  </a:moveTo>
                  <a:cubicBezTo>
                    <a:pt x="2826" y="3"/>
                    <a:pt x="2830" y="7"/>
                    <a:pt x="2828" y="5"/>
                  </a:cubicBezTo>
                  <a:close/>
                  <a:moveTo>
                    <a:pt x="2879" y="1"/>
                  </a:moveTo>
                  <a:cubicBezTo>
                    <a:pt x="2879" y="0"/>
                    <a:pt x="2880" y="0"/>
                    <a:pt x="2881" y="0"/>
                  </a:cubicBezTo>
                  <a:cubicBezTo>
                    <a:pt x="2881" y="1"/>
                    <a:pt x="2880" y="1"/>
                    <a:pt x="2879" y="1"/>
                  </a:cubicBezTo>
                  <a:close/>
                  <a:moveTo>
                    <a:pt x="2883" y="2"/>
                  </a:moveTo>
                  <a:cubicBezTo>
                    <a:pt x="2883" y="0"/>
                    <a:pt x="2885" y="2"/>
                    <a:pt x="2883" y="2"/>
                  </a:cubicBezTo>
                  <a:close/>
                  <a:moveTo>
                    <a:pt x="2894" y="5"/>
                  </a:moveTo>
                  <a:cubicBezTo>
                    <a:pt x="2895" y="5"/>
                    <a:pt x="2895" y="5"/>
                    <a:pt x="2895" y="5"/>
                  </a:cubicBezTo>
                  <a:cubicBezTo>
                    <a:pt x="2895" y="7"/>
                    <a:pt x="2892" y="6"/>
                    <a:pt x="2894" y="5"/>
                  </a:cubicBezTo>
                  <a:close/>
                  <a:moveTo>
                    <a:pt x="2896" y="6"/>
                  </a:moveTo>
                  <a:cubicBezTo>
                    <a:pt x="2897" y="5"/>
                    <a:pt x="2899" y="7"/>
                    <a:pt x="2896" y="6"/>
                  </a:cubicBezTo>
                  <a:close/>
                  <a:moveTo>
                    <a:pt x="2916" y="2"/>
                  </a:moveTo>
                  <a:cubicBezTo>
                    <a:pt x="2918" y="1"/>
                    <a:pt x="2914" y="4"/>
                    <a:pt x="2916" y="2"/>
                  </a:cubicBezTo>
                  <a:close/>
                  <a:moveTo>
                    <a:pt x="2936" y="6"/>
                  </a:moveTo>
                  <a:cubicBezTo>
                    <a:pt x="2934" y="4"/>
                    <a:pt x="2933" y="7"/>
                    <a:pt x="2931" y="7"/>
                  </a:cubicBezTo>
                  <a:cubicBezTo>
                    <a:pt x="2931" y="3"/>
                    <a:pt x="2934" y="5"/>
                    <a:pt x="2937" y="4"/>
                  </a:cubicBezTo>
                  <a:cubicBezTo>
                    <a:pt x="2936" y="4"/>
                    <a:pt x="2936" y="5"/>
                    <a:pt x="2936" y="6"/>
                  </a:cubicBezTo>
                  <a:close/>
                  <a:moveTo>
                    <a:pt x="2947" y="4"/>
                  </a:moveTo>
                  <a:cubicBezTo>
                    <a:pt x="2945" y="4"/>
                    <a:pt x="2946" y="0"/>
                    <a:pt x="2948" y="1"/>
                  </a:cubicBezTo>
                  <a:cubicBezTo>
                    <a:pt x="2948" y="3"/>
                    <a:pt x="2947" y="3"/>
                    <a:pt x="2947" y="4"/>
                  </a:cubicBezTo>
                  <a:close/>
                  <a:moveTo>
                    <a:pt x="2951" y="4"/>
                  </a:moveTo>
                  <a:cubicBezTo>
                    <a:pt x="2951" y="3"/>
                    <a:pt x="2951" y="3"/>
                    <a:pt x="2951" y="3"/>
                  </a:cubicBezTo>
                  <a:cubicBezTo>
                    <a:pt x="2952" y="3"/>
                    <a:pt x="2953" y="3"/>
                    <a:pt x="2953" y="4"/>
                  </a:cubicBezTo>
                  <a:lnTo>
                    <a:pt x="2951" y="4"/>
                  </a:lnTo>
                  <a:close/>
                  <a:moveTo>
                    <a:pt x="2974" y="5"/>
                  </a:moveTo>
                  <a:cubicBezTo>
                    <a:pt x="2972" y="3"/>
                    <a:pt x="2976" y="7"/>
                    <a:pt x="2974" y="5"/>
                  </a:cubicBezTo>
                  <a:close/>
                  <a:moveTo>
                    <a:pt x="3025" y="1"/>
                  </a:moveTo>
                  <a:cubicBezTo>
                    <a:pt x="3025" y="0"/>
                    <a:pt x="3026" y="0"/>
                    <a:pt x="3027" y="0"/>
                  </a:cubicBezTo>
                  <a:cubicBezTo>
                    <a:pt x="3027" y="1"/>
                    <a:pt x="3026" y="1"/>
                    <a:pt x="3025" y="1"/>
                  </a:cubicBezTo>
                  <a:close/>
                  <a:moveTo>
                    <a:pt x="3029" y="2"/>
                  </a:moveTo>
                  <a:cubicBezTo>
                    <a:pt x="3029" y="0"/>
                    <a:pt x="3031" y="2"/>
                    <a:pt x="3029" y="2"/>
                  </a:cubicBezTo>
                  <a:close/>
                  <a:moveTo>
                    <a:pt x="3040" y="5"/>
                  </a:moveTo>
                  <a:cubicBezTo>
                    <a:pt x="3040" y="5"/>
                    <a:pt x="3040" y="5"/>
                    <a:pt x="3041" y="5"/>
                  </a:cubicBezTo>
                  <a:cubicBezTo>
                    <a:pt x="3041" y="7"/>
                    <a:pt x="3038" y="6"/>
                    <a:pt x="3040" y="5"/>
                  </a:cubicBezTo>
                  <a:close/>
                  <a:moveTo>
                    <a:pt x="3042" y="6"/>
                  </a:moveTo>
                  <a:cubicBezTo>
                    <a:pt x="3042" y="5"/>
                    <a:pt x="3045" y="7"/>
                    <a:pt x="3042" y="6"/>
                  </a:cubicBezTo>
                  <a:close/>
                  <a:moveTo>
                    <a:pt x="3061" y="2"/>
                  </a:moveTo>
                  <a:cubicBezTo>
                    <a:pt x="3063" y="1"/>
                    <a:pt x="3060" y="4"/>
                    <a:pt x="3061" y="2"/>
                  </a:cubicBezTo>
                  <a:close/>
                  <a:moveTo>
                    <a:pt x="3082" y="6"/>
                  </a:moveTo>
                  <a:cubicBezTo>
                    <a:pt x="3080" y="4"/>
                    <a:pt x="3079" y="7"/>
                    <a:pt x="3077" y="7"/>
                  </a:cubicBezTo>
                  <a:cubicBezTo>
                    <a:pt x="3077" y="3"/>
                    <a:pt x="3080" y="5"/>
                    <a:pt x="3083" y="4"/>
                  </a:cubicBezTo>
                  <a:cubicBezTo>
                    <a:pt x="3082" y="4"/>
                    <a:pt x="3082" y="5"/>
                    <a:pt x="3082" y="6"/>
                  </a:cubicBezTo>
                  <a:close/>
                  <a:moveTo>
                    <a:pt x="3093" y="4"/>
                  </a:moveTo>
                  <a:cubicBezTo>
                    <a:pt x="3091" y="4"/>
                    <a:pt x="3092" y="0"/>
                    <a:pt x="3094" y="1"/>
                  </a:cubicBezTo>
                  <a:cubicBezTo>
                    <a:pt x="3094" y="3"/>
                    <a:pt x="3093" y="3"/>
                    <a:pt x="3093" y="4"/>
                  </a:cubicBezTo>
                  <a:close/>
                  <a:moveTo>
                    <a:pt x="3097" y="4"/>
                  </a:moveTo>
                  <a:cubicBezTo>
                    <a:pt x="3097" y="3"/>
                    <a:pt x="3097" y="3"/>
                    <a:pt x="3097" y="3"/>
                  </a:cubicBezTo>
                  <a:cubicBezTo>
                    <a:pt x="3098" y="3"/>
                    <a:pt x="3099" y="3"/>
                    <a:pt x="3099" y="4"/>
                  </a:cubicBezTo>
                  <a:lnTo>
                    <a:pt x="3097" y="4"/>
                  </a:lnTo>
                  <a:close/>
                  <a:moveTo>
                    <a:pt x="3120" y="5"/>
                  </a:moveTo>
                  <a:cubicBezTo>
                    <a:pt x="3118" y="3"/>
                    <a:pt x="3121" y="7"/>
                    <a:pt x="3120" y="5"/>
                  </a:cubicBezTo>
                  <a:close/>
                  <a:moveTo>
                    <a:pt x="3171" y="1"/>
                  </a:moveTo>
                  <a:cubicBezTo>
                    <a:pt x="3171" y="0"/>
                    <a:pt x="3172" y="0"/>
                    <a:pt x="3173" y="0"/>
                  </a:cubicBezTo>
                  <a:cubicBezTo>
                    <a:pt x="3172" y="1"/>
                    <a:pt x="3172" y="1"/>
                    <a:pt x="3171" y="1"/>
                  </a:cubicBezTo>
                  <a:close/>
                  <a:moveTo>
                    <a:pt x="3174" y="2"/>
                  </a:moveTo>
                  <a:cubicBezTo>
                    <a:pt x="3175" y="0"/>
                    <a:pt x="3177" y="2"/>
                    <a:pt x="3174" y="2"/>
                  </a:cubicBezTo>
                  <a:close/>
                  <a:moveTo>
                    <a:pt x="3186" y="5"/>
                  </a:moveTo>
                  <a:cubicBezTo>
                    <a:pt x="3186" y="5"/>
                    <a:pt x="3186" y="5"/>
                    <a:pt x="3187" y="5"/>
                  </a:cubicBezTo>
                  <a:cubicBezTo>
                    <a:pt x="3187" y="7"/>
                    <a:pt x="3184" y="6"/>
                    <a:pt x="3186" y="5"/>
                  </a:cubicBezTo>
                  <a:close/>
                  <a:moveTo>
                    <a:pt x="3188" y="6"/>
                  </a:moveTo>
                  <a:cubicBezTo>
                    <a:pt x="3188" y="5"/>
                    <a:pt x="3191" y="7"/>
                    <a:pt x="3188" y="6"/>
                  </a:cubicBezTo>
                  <a:close/>
                  <a:moveTo>
                    <a:pt x="3207" y="2"/>
                  </a:moveTo>
                  <a:cubicBezTo>
                    <a:pt x="3209" y="1"/>
                    <a:pt x="3206" y="4"/>
                    <a:pt x="3207" y="2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4499992" y="91556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His major fault is about…? </a:t>
            </a:r>
          </a:p>
        </p:txBody>
      </p:sp>
      <p:sp>
        <p:nvSpPr>
          <p:cNvPr id="125" name="Text Box 7"/>
          <p:cNvSpPr txBox="1">
            <a:spLocks noChangeArrowheads="1"/>
          </p:cNvSpPr>
          <p:nvPr/>
        </p:nvSpPr>
        <p:spPr bwMode="auto">
          <a:xfrm>
            <a:off x="1" y="0"/>
            <a:ext cx="27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1"/>
                </a:solidFill>
                <a:latin typeface="Book Antiqua" pitchFamily="18" charset="0"/>
                <a:ea typeface="Meiryo" pitchFamily="34" charset="-128"/>
                <a:cs typeface="Meiryo" pitchFamily="34" charset="-128"/>
              </a:rPr>
              <a:t>Practices</a:t>
            </a:r>
            <a:endParaRPr lang="zh-CN" altLang="zh-CN" sz="2000" b="1" dirty="0">
              <a:solidFill>
                <a:schemeClr val="bg1"/>
              </a:solidFill>
              <a:latin typeface="Book Antiqua" pitchFamily="18" charset="0"/>
              <a:ea typeface="Meiryo" pitchFamily="34" charset="-128"/>
              <a:cs typeface="Meiryo" pitchFamily="34" charset="-128"/>
            </a:endParaRPr>
          </a:p>
        </p:txBody>
      </p:sp>
      <p:graphicFrame>
        <p:nvGraphicFramePr>
          <p:cNvPr id="126" name="表格 125"/>
          <p:cNvGraphicFramePr>
            <a:graphicFrameLocks noGrp="1"/>
          </p:cNvGraphicFramePr>
          <p:nvPr/>
        </p:nvGraphicFramePr>
        <p:xfrm>
          <a:off x="1043608" y="2715766"/>
          <a:ext cx="8100392" cy="2091681"/>
        </p:xfrm>
        <a:graphic>
          <a:graphicData uri="http://schemas.openxmlformats.org/drawingml/2006/table">
            <a:tbl>
              <a:tblPr bandCol="1">
                <a:tableStyleId>{5FD0F851-EC5A-4D38-B0AD-8093EC10F338}</a:tableStyleId>
              </a:tblPr>
              <a:tblGrid>
                <a:gridCol w="2199342"/>
                <a:gridCol w="5901050"/>
              </a:tblGrid>
              <a:tr h="697227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Demographic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    age</a:t>
                      </a:r>
                      <a:r>
                        <a:rPr lang="en-US" altLang="zh-CN" sz="2400" baseline="0" dirty="0" smtClean="0"/>
                        <a:t>        gender       race       culture    …</a:t>
                      </a:r>
                      <a:endParaRPr lang="zh-CN" altLang="en-US" sz="2400" dirty="0"/>
                    </a:p>
                  </a:txBody>
                  <a:tcPr/>
                </a:tc>
              </a:tr>
              <a:tr h="697227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Attitudinal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    about</a:t>
                      </a:r>
                      <a:r>
                        <a:rPr lang="en-US" altLang="zh-CN" sz="2400" baseline="0" dirty="0" smtClean="0"/>
                        <a:t> speaker         about  topic</a:t>
                      </a:r>
                      <a:endParaRPr lang="zh-CN" altLang="en-US" sz="2400" dirty="0"/>
                    </a:p>
                  </a:txBody>
                  <a:tcPr/>
                </a:tc>
              </a:tr>
              <a:tr h="697227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Environmental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    occasion</a:t>
                      </a:r>
                      <a:r>
                        <a:rPr lang="en-US" altLang="zh-CN" sz="2400" baseline="0" dirty="0" smtClean="0"/>
                        <a:t>         time       physical setting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1" name="图片 130" descr="u=3806317497,3911167220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27534"/>
            <a:ext cx="3202567" cy="1802570"/>
          </a:xfrm>
          <a:prstGeom prst="roundRect">
            <a:avLst/>
          </a:prstGeom>
        </p:spPr>
      </p:pic>
      <p:pic>
        <p:nvPicPr>
          <p:cNvPr id="130" name="Picture 16" descr="C:\Users\lenovo\Desktop\微课7月定稿图片\Yes-or-No_副本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39502"/>
            <a:ext cx="720080" cy="76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mber\Desktop\截图09.jpg"/>
          <p:cNvPicPr>
            <a:picLocks noChangeAspect="1" noChangeArrowheads="1"/>
          </p:cNvPicPr>
          <p:nvPr/>
        </p:nvPicPr>
        <p:blipFill>
          <a:blip r:embed="rId2" cstate="print"/>
          <a:srcRect t="12724"/>
          <a:stretch>
            <a:fillRect/>
          </a:stretch>
        </p:blipFill>
        <p:spPr bwMode="auto">
          <a:xfrm>
            <a:off x="0" y="467827"/>
            <a:ext cx="9144000" cy="44801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176368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4731990"/>
            <a:ext cx="9144001" cy="411510"/>
            <a:chOff x="-3175" y="3186116"/>
            <a:chExt cx="12203113" cy="490538"/>
          </a:xfrm>
        </p:grpSpPr>
        <p:sp>
          <p:nvSpPr>
            <p:cNvPr id="4" name="Freeform 721"/>
            <p:cNvSpPr>
              <a:spLocks/>
            </p:cNvSpPr>
            <p:nvPr/>
          </p:nvSpPr>
          <p:spPr bwMode="auto">
            <a:xfrm>
              <a:off x="3270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Oval 722"/>
            <p:cNvSpPr>
              <a:spLocks noChangeArrowheads="1"/>
            </p:cNvSpPr>
            <p:nvPr/>
          </p:nvSpPr>
          <p:spPr bwMode="auto">
            <a:xfrm>
              <a:off x="3841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723"/>
            <p:cNvSpPr>
              <a:spLocks/>
            </p:cNvSpPr>
            <p:nvPr/>
          </p:nvSpPr>
          <p:spPr bwMode="auto">
            <a:xfrm>
              <a:off x="44450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724"/>
            <p:cNvSpPr>
              <a:spLocks/>
            </p:cNvSpPr>
            <p:nvPr/>
          </p:nvSpPr>
          <p:spPr bwMode="auto">
            <a:xfrm>
              <a:off x="32385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Oval 725"/>
            <p:cNvSpPr>
              <a:spLocks noChangeArrowheads="1"/>
            </p:cNvSpPr>
            <p:nvPr/>
          </p:nvSpPr>
          <p:spPr bwMode="auto">
            <a:xfrm>
              <a:off x="3810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Oval 726"/>
            <p:cNvSpPr>
              <a:spLocks noChangeArrowheads="1"/>
            </p:cNvSpPr>
            <p:nvPr/>
          </p:nvSpPr>
          <p:spPr bwMode="auto">
            <a:xfrm>
              <a:off x="8826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Oval 727"/>
            <p:cNvSpPr>
              <a:spLocks noChangeArrowheads="1"/>
            </p:cNvSpPr>
            <p:nvPr/>
          </p:nvSpPr>
          <p:spPr bwMode="auto">
            <a:xfrm>
              <a:off x="935038" y="3194054"/>
              <a:ext cx="15875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728"/>
            <p:cNvSpPr>
              <a:spLocks/>
            </p:cNvSpPr>
            <p:nvPr/>
          </p:nvSpPr>
          <p:spPr bwMode="auto">
            <a:xfrm>
              <a:off x="1000125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729"/>
            <p:cNvSpPr>
              <a:spLocks/>
            </p:cNvSpPr>
            <p:nvPr/>
          </p:nvSpPr>
          <p:spPr bwMode="auto">
            <a:xfrm>
              <a:off x="87788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Oval 730"/>
            <p:cNvSpPr>
              <a:spLocks noChangeArrowheads="1"/>
            </p:cNvSpPr>
            <p:nvPr/>
          </p:nvSpPr>
          <p:spPr bwMode="auto">
            <a:xfrm>
              <a:off x="935038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731"/>
            <p:cNvSpPr>
              <a:spLocks/>
            </p:cNvSpPr>
            <p:nvPr/>
          </p:nvSpPr>
          <p:spPr bwMode="auto">
            <a:xfrm>
              <a:off x="14382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Oval 732"/>
            <p:cNvSpPr>
              <a:spLocks noChangeArrowheads="1"/>
            </p:cNvSpPr>
            <p:nvPr/>
          </p:nvSpPr>
          <p:spPr bwMode="auto">
            <a:xfrm>
              <a:off x="149066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733"/>
            <p:cNvSpPr>
              <a:spLocks/>
            </p:cNvSpPr>
            <p:nvPr/>
          </p:nvSpPr>
          <p:spPr bwMode="auto">
            <a:xfrm>
              <a:off x="15557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734"/>
            <p:cNvSpPr>
              <a:spLocks/>
            </p:cNvSpPr>
            <p:nvPr/>
          </p:nvSpPr>
          <p:spPr bwMode="auto">
            <a:xfrm>
              <a:off x="143351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Oval 735"/>
            <p:cNvSpPr>
              <a:spLocks noChangeArrowheads="1"/>
            </p:cNvSpPr>
            <p:nvPr/>
          </p:nvSpPr>
          <p:spPr bwMode="auto">
            <a:xfrm>
              <a:off x="1487488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Oval 736"/>
            <p:cNvSpPr>
              <a:spLocks noChangeArrowheads="1"/>
            </p:cNvSpPr>
            <p:nvPr/>
          </p:nvSpPr>
          <p:spPr bwMode="auto">
            <a:xfrm>
              <a:off x="1992313" y="3273429"/>
              <a:ext cx="15875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737"/>
            <p:cNvSpPr>
              <a:spLocks/>
            </p:cNvSpPr>
            <p:nvPr/>
          </p:nvSpPr>
          <p:spPr bwMode="auto">
            <a:xfrm>
              <a:off x="2046288" y="3194054"/>
              <a:ext cx="11113" cy="14288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738"/>
            <p:cNvSpPr>
              <a:spLocks/>
            </p:cNvSpPr>
            <p:nvPr/>
          </p:nvSpPr>
          <p:spPr bwMode="auto">
            <a:xfrm>
              <a:off x="2106613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739"/>
            <p:cNvSpPr>
              <a:spLocks/>
            </p:cNvSpPr>
            <p:nvPr/>
          </p:nvSpPr>
          <p:spPr bwMode="auto">
            <a:xfrm>
              <a:off x="19891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Oval 740"/>
            <p:cNvSpPr>
              <a:spLocks noChangeArrowheads="1"/>
            </p:cNvSpPr>
            <p:nvPr/>
          </p:nvSpPr>
          <p:spPr bwMode="auto">
            <a:xfrm>
              <a:off x="2041525" y="3328991"/>
              <a:ext cx="1270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741"/>
            <p:cNvSpPr>
              <a:spLocks/>
            </p:cNvSpPr>
            <p:nvPr/>
          </p:nvSpPr>
          <p:spPr bwMode="auto">
            <a:xfrm>
              <a:off x="25447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742"/>
            <p:cNvSpPr>
              <a:spLocks/>
            </p:cNvSpPr>
            <p:nvPr/>
          </p:nvSpPr>
          <p:spPr bwMode="auto">
            <a:xfrm>
              <a:off x="2601913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743"/>
            <p:cNvSpPr>
              <a:spLocks/>
            </p:cNvSpPr>
            <p:nvPr/>
          </p:nvSpPr>
          <p:spPr bwMode="auto">
            <a:xfrm>
              <a:off x="2662238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744"/>
            <p:cNvSpPr>
              <a:spLocks/>
            </p:cNvSpPr>
            <p:nvPr/>
          </p:nvSpPr>
          <p:spPr bwMode="auto">
            <a:xfrm>
              <a:off x="2544763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Oval 745"/>
            <p:cNvSpPr>
              <a:spLocks noChangeArrowheads="1"/>
            </p:cNvSpPr>
            <p:nvPr/>
          </p:nvSpPr>
          <p:spPr bwMode="auto">
            <a:xfrm>
              <a:off x="259715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Oval 746"/>
            <p:cNvSpPr>
              <a:spLocks noChangeArrowheads="1"/>
            </p:cNvSpPr>
            <p:nvPr/>
          </p:nvSpPr>
          <p:spPr bwMode="auto">
            <a:xfrm>
              <a:off x="309880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Oval 747"/>
            <p:cNvSpPr>
              <a:spLocks noChangeArrowheads="1"/>
            </p:cNvSpPr>
            <p:nvPr/>
          </p:nvSpPr>
          <p:spPr bwMode="auto">
            <a:xfrm>
              <a:off x="3155950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748"/>
            <p:cNvSpPr>
              <a:spLocks/>
            </p:cNvSpPr>
            <p:nvPr/>
          </p:nvSpPr>
          <p:spPr bwMode="auto">
            <a:xfrm>
              <a:off x="32178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749"/>
            <p:cNvSpPr>
              <a:spLocks/>
            </p:cNvSpPr>
            <p:nvPr/>
          </p:nvSpPr>
          <p:spPr bwMode="auto">
            <a:xfrm>
              <a:off x="3098800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3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Oval 750"/>
            <p:cNvSpPr>
              <a:spLocks noChangeArrowheads="1"/>
            </p:cNvSpPr>
            <p:nvPr/>
          </p:nvSpPr>
          <p:spPr bwMode="auto">
            <a:xfrm>
              <a:off x="3152775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751"/>
            <p:cNvSpPr>
              <a:spLocks/>
            </p:cNvSpPr>
            <p:nvPr/>
          </p:nvSpPr>
          <p:spPr bwMode="auto">
            <a:xfrm>
              <a:off x="36544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Oval 752"/>
            <p:cNvSpPr>
              <a:spLocks noChangeArrowheads="1"/>
            </p:cNvSpPr>
            <p:nvPr/>
          </p:nvSpPr>
          <p:spPr bwMode="auto">
            <a:xfrm>
              <a:off x="37115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753"/>
            <p:cNvSpPr>
              <a:spLocks/>
            </p:cNvSpPr>
            <p:nvPr/>
          </p:nvSpPr>
          <p:spPr bwMode="auto">
            <a:xfrm>
              <a:off x="37734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754"/>
            <p:cNvSpPr>
              <a:spLocks/>
            </p:cNvSpPr>
            <p:nvPr/>
          </p:nvSpPr>
          <p:spPr bwMode="auto">
            <a:xfrm>
              <a:off x="365125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Oval 755"/>
            <p:cNvSpPr>
              <a:spLocks noChangeArrowheads="1"/>
            </p:cNvSpPr>
            <p:nvPr/>
          </p:nvSpPr>
          <p:spPr bwMode="auto">
            <a:xfrm>
              <a:off x="37084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Oval 756"/>
            <p:cNvSpPr>
              <a:spLocks noChangeArrowheads="1"/>
            </p:cNvSpPr>
            <p:nvPr/>
          </p:nvSpPr>
          <p:spPr bwMode="auto">
            <a:xfrm>
              <a:off x="42100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Oval 757"/>
            <p:cNvSpPr>
              <a:spLocks noChangeArrowheads="1"/>
            </p:cNvSpPr>
            <p:nvPr/>
          </p:nvSpPr>
          <p:spPr bwMode="auto">
            <a:xfrm>
              <a:off x="4264025" y="3194054"/>
              <a:ext cx="14288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758"/>
            <p:cNvSpPr>
              <a:spLocks/>
            </p:cNvSpPr>
            <p:nvPr/>
          </p:nvSpPr>
          <p:spPr bwMode="auto">
            <a:xfrm>
              <a:off x="4327525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759"/>
            <p:cNvSpPr>
              <a:spLocks/>
            </p:cNvSpPr>
            <p:nvPr/>
          </p:nvSpPr>
          <p:spPr bwMode="auto">
            <a:xfrm>
              <a:off x="420687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Oval 760"/>
            <p:cNvSpPr>
              <a:spLocks noChangeArrowheads="1"/>
            </p:cNvSpPr>
            <p:nvPr/>
          </p:nvSpPr>
          <p:spPr bwMode="auto">
            <a:xfrm>
              <a:off x="4264025" y="3328991"/>
              <a:ext cx="635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761"/>
            <p:cNvSpPr>
              <a:spLocks/>
            </p:cNvSpPr>
            <p:nvPr/>
          </p:nvSpPr>
          <p:spPr bwMode="auto">
            <a:xfrm>
              <a:off x="47656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Oval 762"/>
            <p:cNvSpPr>
              <a:spLocks noChangeArrowheads="1"/>
            </p:cNvSpPr>
            <p:nvPr/>
          </p:nvSpPr>
          <p:spPr bwMode="auto">
            <a:xfrm>
              <a:off x="4818063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763"/>
            <p:cNvSpPr>
              <a:spLocks/>
            </p:cNvSpPr>
            <p:nvPr/>
          </p:nvSpPr>
          <p:spPr bwMode="auto">
            <a:xfrm>
              <a:off x="48831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764"/>
            <p:cNvSpPr>
              <a:spLocks/>
            </p:cNvSpPr>
            <p:nvPr/>
          </p:nvSpPr>
          <p:spPr bwMode="auto">
            <a:xfrm>
              <a:off x="476091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765"/>
            <p:cNvSpPr>
              <a:spLocks/>
            </p:cNvSpPr>
            <p:nvPr/>
          </p:nvSpPr>
          <p:spPr bwMode="auto">
            <a:xfrm>
              <a:off x="4814888" y="3328991"/>
              <a:ext cx="11113" cy="9525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Oval 766"/>
            <p:cNvSpPr>
              <a:spLocks noChangeArrowheads="1"/>
            </p:cNvSpPr>
            <p:nvPr/>
          </p:nvSpPr>
          <p:spPr bwMode="auto">
            <a:xfrm>
              <a:off x="5321300" y="3273429"/>
              <a:ext cx="14288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Oval 767"/>
            <p:cNvSpPr>
              <a:spLocks noChangeArrowheads="1"/>
            </p:cNvSpPr>
            <p:nvPr/>
          </p:nvSpPr>
          <p:spPr bwMode="auto">
            <a:xfrm>
              <a:off x="5373688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768"/>
            <p:cNvSpPr>
              <a:spLocks/>
            </p:cNvSpPr>
            <p:nvPr/>
          </p:nvSpPr>
          <p:spPr bwMode="auto">
            <a:xfrm>
              <a:off x="5434013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769"/>
            <p:cNvSpPr>
              <a:spLocks/>
            </p:cNvSpPr>
            <p:nvPr/>
          </p:nvSpPr>
          <p:spPr bwMode="auto">
            <a:xfrm>
              <a:off x="53165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770"/>
            <p:cNvSpPr>
              <a:spLocks/>
            </p:cNvSpPr>
            <p:nvPr/>
          </p:nvSpPr>
          <p:spPr bwMode="auto">
            <a:xfrm>
              <a:off x="5370513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771"/>
            <p:cNvSpPr>
              <a:spLocks/>
            </p:cNvSpPr>
            <p:nvPr/>
          </p:nvSpPr>
          <p:spPr bwMode="auto">
            <a:xfrm>
              <a:off x="58721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772"/>
            <p:cNvSpPr>
              <a:spLocks/>
            </p:cNvSpPr>
            <p:nvPr/>
          </p:nvSpPr>
          <p:spPr bwMode="auto">
            <a:xfrm>
              <a:off x="5929313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773"/>
            <p:cNvSpPr>
              <a:spLocks/>
            </p:cNvSpPr>
            <p:nvPr/>
          </p:nvSpPr>
          <p:spPr bwMode="auto">
            <a:xfrm>
              <a:off x="5989638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774"/>
            <p:cNvSpPr>
              <a:spLocks/>
            </p:cNvSpPr>
            <p:nvPr/>
          </p:nvSpPr>
          <p:spPr bwMode="auto">
            <a:xfrm>
              <a:off x="587216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Oval 775"/>
            <p:cNvSpPr>
              <a:spLocks noChangeArrowheads="1"/>
            </p:cNvSpPr>
            <p:nvPr/>
          </p:nvSpPr>
          <p:spPr bwMode="auto">
            <a:xfrm>
              <a:off x="5924550" y="3328991"/>
              <a:ext cx="1270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Oval 776"/>
            <p:cNvSpPr>
              <a:spLocks noChangeArrowheads="1"/>
            </p:cNvSpPr>
            <p:nvPr/>
          </p:nvSpPr>
          <p:spPr bwMode="auto">
            <a:xfrm>
              <a:off x="6427788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777"/>
            <p:cNvSpPr>
              <a:spLocks/>
            </p:cNvSpPr>
            <p:nvPr/>
          </p:nvSpPr>
          <p:spPr bwMode="auto">
            <a:xfrm>
              <a:off x="6484938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778"/>
            <p:cNvSpPr>
              <a:spLocks/>
            </p:cNvSpPr>
            <p:nvPr/>
          </p:nvSpPr>
          <p:spPr bwMode="auto">
            <a:xfrm>
              <a:off x="65452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779"/>
            <p:cNvSpPr>
              <a:spLocks/>
            </p:cNvSpPr>
            <p:nvPr/>
          </p:nvSpPr>
          <p:spPr bwMode="auto">
            <a:xfrm>
              <a:off x="6427788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Oval 780"/>
            <p:cNvSpPr>
              <a:spLocks noChangeArrowheads="1"/>
            </p:cNvSpPr>
            <p:nvPr/>
          </p:nvSpPr>
          <p:spPr bwMode="auto">
            <a:xfrm>
              <a:off x="6480175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781"/>
            <p:cNvSpPr>
              <a:spLocks/>
            </p:cNvSpPr>
            <p:nvPr/>
          </p:nvSpPr>
          <p:spPr bwMode="auto">
            <a:xfrm>
              <a:off x="69818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Oval 782"/>
            <p:cNvSpPr>
              <a:spLocks noChangeArrowheads="1"/>
            </p:cNvSpPr>
            <p:nvPr/>
          </p:nvSpPr>
          <p:spPr bwMode="auto">
            <a:xfrm>
              <a:off x="7038975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783"/>
            <p:cNvSpPr>
              <a:spLocks/>
            </p:cNvSpPr>
            <p:nvPr/>
          </p:nvSpPr>
          <p:spPr bwMode="auto">
            <a:xfrm>
              <a:off x="71008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784"/>
            <p:cNvSpPr>
              <a:spLocks/>
            </p:cNvSpPr>
            <p:nvPr/>
          </p:nvSpPr>
          <p:spPr bwMode="auto">
            <a:xfrm>
              <a:off x="6978650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Oval 785"/>
            <p:cNvSpPr>
              <a:spLocks noChangeArrowheads="1"/>
            </p:cNvSpPr>
            <p:nvPr/>
          </p:nvSpPr>
          <p:spPr bwMode="auto">
            <a:xfrm>
              <a:off x="70358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Oval 786"/>
            <p:cNvSpPr>
              <a:spLocks noChangeArrowheads="1"/>
            </p:cNvSpPr>
            <p:nvPr/>
          </p:nvSpPr>
          <p:spPr bwMode="auto">
            <a:xfrm>
              <a:off x="75374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Oval 787"/>
            <p:cNvSpPr>
              <a:spLocks noChangeArrowheads="1"/>
            </p:cNvSpPr>
            <p:nvPr/>
          </p:nvSpPr>
          <p:spPr bwMode="auto">
            <a:xfrm>
              <a:off x="7591425" y="3194054"/>
              <a:ext cx="14288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88"/>
            <p:cNvSpPr>
              <a:spLocks/>
            </p:cNvSpPr>
            <p:nvPr/>
          </p:nvSpPr>
          <p:spPr bwMode="auto">
            <a:xfrm>
              <a:off x="7656513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89"/>
            <p:cNvSpPr>
              <a:spLocks/>
            </p:cNvSpPr>
            <p:nvPr/>
          </p:nvSpPr>
          <p:spPr bwMode="auto">
            <a:xfrm>
              <a:off x="753427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Oval 790"/>
            <p:cNvSpPr>
              <a:spLocks noChangeArrowheads="1"/>
            </p:cNvSpPr>
            <p:nvPr/>
          </p:nvSpPr>
          <p:spPr bwMode="auto">
            <a:xfrm>
              <a:off x="7591425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91"/>
            <p:cNvSpPr>
              <a:spLocks/>
            </p:cNvSpPr>
            <p:nvPr/>
          </p:nvSpPr>
          <p:spPr bwMode="auto">
            <a:xfrm>
              <a:off x="80930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Oval 792"/>
            <p:cNvSpPr>
              <a:spLocks noChangeArrowheads="1"/>
            </p:cNvSpPr>
            <p:nvPr/>
          </p:nvSpPr>
          <p:spPr bwMode="auto">
            <a:xfrm>
              <a:off x="8147050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93"/>
            <p:cNvSpPr>
              <a:spLocks/>
            </p:cNvSpPr>
            <p:nvPr/>
          </p:nvSpPr>
          <p:spPr bwMode="auto">
            <a:xfrm>
              <a:off x="82105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94"/>
            <p:cNvSpPr>
              <a:spLocks/>
            </p:cNvSpPr>
            <p:nvPr/>
          </p:nvSpPr>
          <p:spPr bwMode="auto">
            <a:xfrm>
              <a:off x="808990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Oval 795"/>
            <p:cNvSpPr>
              <a:spLocks noChangeArrowheads="1"/>
            </p:cNvSpPr>
            <p:nvPr/>
          </p:nvSpPr>
          <p:spPr bwMode="auto">
            <a:xfrm>
              <a:off x="8147050" y="3328991"/>
              <a:ext cx="635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Oval 796"/>
            <p:cNvSpPr>
              <a:spLocks noChangeArrowheads="1"/>
            </p:cNvSpPr>
            <p:nvPr/>
          </p:nvSpPr>
          <p:spPr bwMode="auto">
            <a:xfrm>
              <a:off x="8648700" y="3273429"/>
              <a:ext cx="14288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Oval 797"/>
            <p:cNvSpPr>
              <a:spLocks noChangeArrowheads="1"/>
            </p:cNvSpPr>
            <p:nvPr/>
          </p:nvSpPr>
          <p:spPr bwMode="auto">
            <a:xfrm>
              <a:off x="8701088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798"/>
            <p:cNvSpPr>
              <a:spLocks/>
            </p:cNvSpPr>
            <p:nvPr/>
          </p:nvSpPr>
          <p:spPr bwMode="auto">
            <a:xfrm>
              <a:off x="8763000" y="3289304"/>
              <a:ext cx="14288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799"/>
            <p:cNvSpPr>
              <a:spLocks/>
            </p:cNvSpPr>
            <p:nvPr/>
          </p:nvSpPr>
          <p:spPr bwMode="auto">
            <a:xfrm>
              <a:off x="86439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00"/>
            <p:cNvSpPr>
              <a:spLocks/>
            </p:cNvSpPr>
            <p:nvPr/>
          </p:nvSpPr>
          <p:spPr bwMode="auto">
            <a:xfrm>
              <a:off x="8697913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01"/>
            <p:cNvSpPr>
              <a:spLocks/>
            </p:cNvSpPr>
            <p:nvPr/>
          </p:nvSpPr>
          <p:spPr bwMode="auto">
            <a:xfrm>
              <a:off x="91995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Oval 802"/>
            <p:cNvSpPr>
              <a:spLocks noChangeArrowheads="1"/>
            </p:cNvSpPr>
            <p:nvPr/>
          </p:nvSpPr>
          <p:spPr bwMode="auto">
            <a:xfrm>
              <a:off x="925671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03"/>
            <p:cNvSpPr>
              <a:spLocks/>
            </p:cNvSpPr>
            <p:nvPr/>
          </p:nvSpPr>
          <p:spPr bwMode="auto">
            <a:xfrm>
              <a:off x="9317038" y="3289304"/>
              <a:ext cx="12700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04"/>
            <p:cNvSpPr>
              <a:spLocks/>
            </p:cNvSpPr>
            <p:nvPr/>
          </p:nvSpPr>
          <p:spPr bwMode="auto">
            <a:xfrm>
              <a:off x="919956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Oval 805"/>
            <p:cNvSpPr>
              <a:spLocks noChangeArrowheads="1"/>
            </p:cNvSpPr>
            <p:nvPr/>
          </p:nvSpPr>
          <p:spPr bwMode="auto">
            <a:xfrm>
              <a:off x="9253538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Oval 806"/>
            <p:cNvSpPr>
              <a:spLocks noChangeArrowheads="1"/>
            </p:cNvSpPr>
            <p:nvPr/>
          </p:nvSpPr>
          <p:spPr bwMode="auto">
            <a:xfrm>
              <a:off x="9755188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07"/>
            <p:cNvSpPr>
              <a:spLocks/>
            </p:cNvSpPr>
            <p:nvPr/>
          </p:nvSpPr>
          <p:spPr bwMode="auto">
            <a:xfrm>
              <a:off x="9812338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808"/>
            <p:cNvSpPr>
              <a:spLocks/>
            </p:cNvSpPr>
            <p:nvPr/>
          </p:nvSpPr>
          <p:spPr bwMode="auto">
            <a:xfrm>
              <a:off x="98726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809"/>
            <p:cNvSpPr>
              <a:spLocks/>
            </p:cNvSpPr>
            <p:nvPr/>
          </p:nvSpPr>
          <p:spPr bwMode="auto">
            <a:xfrm>
              <a:off x="975518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Oval 810"/>
            <p:cNvSpPr>
              <a:spLocks noChangeArrowheads="1"/>
            </p:cNvSpPr>
            <p:nvPr/>
          </p:nvSpPr>
          <p:spPr bwMode="auto">
            <a:xfrm>
              <a:off x="9809163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811"/>
            <p:cNvSpPr>
              <a:spLocks/>
            </p:cNvSpPr>
            <p:nvPr/>
          </p:nvSpPr>
          <p:spPr bwMode="auto">
            <a:xfrm>
              <a:off x="1031081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Oval 812"/>
            <p:cNvSpPr>
              <a:spLocks noChangeArrowheads="1"/>
            </p:cNvSpPr>
            <p:nvPr/>
          </p:nvSpPr>
          <p:spPr bwMode="auto">
            <a:xfrm>
              <a:off x="1036796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813"/>
            <p:cNvSpPr>
              <a:spLocks/>
            </p:cNvSpPr>
            <p:nvPr/>
          </p:nvSpPr>
          <p:spPr bwMode="auto">
            <a:xfrm>
              <a:off x="104282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814"/>
            <p:cNvSpPr>
              <a:spLocks/>
            </p:cNvSpPr>
            <p:nvPr/>
          </p:nvSpPr>
          <p:spPr bwMode="auto">
            <a:xfrm>
              <a:off x="10306050" y="3424241"/>
              <a:ext cx="15875" cy="14288"/>
            </a:xfrm>
            <a:custGeom>
              <a:avLst/>
              <a:gdLst>
                <a:gd name="T0" fmla="*/ 1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1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815"/>
            <p:cNvSpPr>
              <a:spLocks/>
            </p:cNvSpPr>
            <p:nvPr/>
          </p:nvSpPr>
          <p:spPr bwMode="auto">
            <a:xfrm>
              <a:off x="10363200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Oval 816"/>
            <p:cNvSpPr>
              <a:spLocks noChangeArrowheads="1"/>
            </p:cNvSpPr>
            <p:nvPr/>
          </p:nvSpPr>
          <p:spPr bwMode="auto">
            <a:xfrm>
              <a:off x="10866438" y="3273429"/>
              <a:ext cx="17463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817"/>
            <p:cNvSpPr>
              <a:spLocks/>
            </p:cNvSpPr>
            <p:nvPr/>
          </p:nvSpPr>
          <p:spPr bwMode="auto">
            <a:xfrm>
              <a:off x="10918825" y="3194054"/>
              <a:ext cx="15875" cy="14288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2 h 3"/>
                <a:gd name="T4" fmla="*/ 2 w 4"/>
                <a:gd name="T5" fmla="*/ 0 h 3"/>
                <a:gd name="T6" fmla="*/ 0 w 4"/>
                <a:gd name="T7" fmla="*/ 2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818"/>
            <p:cNvSpPr>
              <a:spLocks/>
            </p:cNvSpPr>
            <p:nvPr/>
          </p:nvSpPr>
          <p:spPr bwMode="auto">
            <a:xfrm>
              <a:off x="10983913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819"/>
            <p:cNvSpPr>
              <a:spLocks/>
            </p:cNvSpPr>
            <p:nvPr/>
          </p:nvSpPr>
          <p:spPr bwMode="auto">
            <a:xfrm>
              <a:off x="10861675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Oval 820"/>
            <p:cNvSpPr>
              <a:spLocks noChangeArrowheads="1"/>
            </p:cNvSpPr>
            <p:nvPr/>
          </p:nvSpPr>
          <p:spPr bwMode="auto">
            <a:xfrm>
              <a:off x="10918825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Oval 821"/>
            <p:cNvSpPr>
              <a:spLocks noChangeArrowheads="1"/>
            </p:cNvSpPr>
            <p:nvPr/>
          </p:nvSpPr>
          <p:spPr bwMode="auto">
            <a:xfrm>
              <a:off x="11420475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Oval 822"/>
            <p:cNvSpPr>
              <a:spLocks noChangeArrowheads="1"/>
            </p:cNvSpPr>
            <p:nvPr/>
          </p:nvSpPr>
          <p:spPr bwMode="auto">
            <a:xfrm>
              <a:off x="11474450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823"/>
            <p:cNvSpPr>
              <a:spLocks/>
            </p:cNvSpPr>
            <p:nvPr/>
          </p:nvSpPr>
          <p:spPr bwMode="auto">
            <a:xfrm>
              <a:off x="1153953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824"/>
            <p:cNvSpPr>
              <a:spLocks/>
            </p:cNvSpPr>
            <p:nvPr/>
          </p:nvSpPr>
          <p:spPr bwMode="auto">
            <a:xfrm>
              <a:off x="1141730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Oval 825"/>
            <p:cNvSpPr>
              <a:spLocks noChangeArrowheads="1"/>
            </p:cNvSpPr>
            <p:nvPr/>
          </p:nvSpPr>
          <p:spPr bwMode="auto">
            <a:xfrm>
              <a:off x="11474450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826"/>
            <p:cNvSpPr>
              <a:spLocks/>
            </p:cNvSpPr>
            <p:nvPr/>
          </p:nvSpPr>
          <p:spPr bwMode="auto">
            <a:xfrm>
              <a:off x="11976100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5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Oval 827"/>
            <p:cNvSpPr>
              <a:spLocks noChangeArrowheads="1"/>
            </p:cNvSpPr>
            <p:nvPr/>
          </p:nvSpPr>
          <p:spPr bwMode="auto">
            <a:xfrm>
              <a:off x="120300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828"/>
            <p:cNvSpPr>
              <a:spLocks/>
            </p:cNvSpPr>
            <p:nvPr/>
          </p:nvSpPr>
          <p:spPr bwMode="auto">
            <a:xfrm>
              <a:off x="12090400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829"/>
            <p:cNvSpPr>
              <a:spLocks/>
            </p:cNvSpPr>
            <p:nvPr/>
          </p:nvSpPr>
          <p:spPr bwMode="auto">
            <a:xfrm>
              <a:off x="1197292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Oval 830"/>
            <p:cNvSpPr>
              <a:spLocks noChangeArrowheads="1"/>
            </p:cNvSpPr>
            <p:nvPr/>
          </p:nvSpPr>
          <p:spPr bwMode="auto">
            <a:xfrm>
              <a:off x="12025313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831"/>
            <p:cNvSpPr>
              <a:spLocks noEditPoints="1"/>
            </p:cNvSpPr>
            <p:nvPr/>
          </p:nvSpPr>
          <p:spPr bwMode="auto">
            <a:xfrm>
              <a:off x="-3175" y="3186116"/>
              <a:ext cx="12199938" cy="382588"/>
            </a:xfrm>
            <a:custGeom>
              <a:avLst/>
              <a:gdLst>
                <a:gd name="T0" fmla="*/ 3048 w 3208"/>
                <a:gd name="T1" fmla="*/ 53 h 88"/>
                <a:gd name="T2" fmla="*/ 2849 w 3208"/>
                <a:gd name="T3" fmla="*/ 40 h 88"/>
                <a:gd name="T4" fmla="*/ 2705 w 3208"/>
                <a:gd name="T5" fmla="*/ 54 h 88"/>
                <a:gd name="T6" fmla="*/ 2565 w 3208"/>
                <a:gd name="T7" fmla="*/ 37 h 88"/>
                <a:gd name="T8" fmla="*/ 2430 w 3208"/>
                <a:gd name="T9" fmla="*/ 36 h 88"/>
                <a:gd name="T10" fmla="*/ 2273 w 3208"/>
                <a:gd name="T11" fmla="*/ 11 h 88"/>
                <a:gd name="T12" fmla="*/ 2118 w 3208"/>
                <a:gd name="T13" fmla="*/ 0 h 88"/>
                <a:gd name="T14" fmla="*/ 1875 w 3208"/>
                <a:gd name="T15" fmla="*/ 52 h 88"/>
                <a:gd name="T16" fmla="*/ 1711 w 3208"/>
                <a:gd name="T17" fmla="*/ 51 h 88"/>
                <a:gd name="T18" fmla="*/ 1538 w 3208"/>
                <a:gd name="T19" fmla="*/ 44 h 88"/>
                <a:gd name="T20" fmla="*/ 1396 w 3208"/>
                <a:gd name="T21" fmla="*/ 51 h 88"/>
                <a:gd name="T22" fmla="*/ 1265 w 3208"/>
                <a:gd name="T23" fmla="*/ 42 h 88"/>
                <a:gd name="T24" fmla="*/ 1094 w 3208"/>
                <a:gd name="T25" fmla="*/ 24 h 88"/>
                <a:gd name="T26" fmla="*/ 979 w 3208"/>
                <a:gd name="T27" fmla="*/ 27 h 88"/>
                <a:gd name="T28" fmla="*/ 731 w 3208"/>
                <a:gd name="T29" fmla="*/ 69 h 88"/>
                <a:gd name="T30" fmla="*/ 573 w 3208"/>
                <a:gd name="T31" fmla="*/ 56 h 88"/>
                <a:gd name="T32" fmla="*/ 358 w 3208"/>
                <a:gd name="T33" fmla="*/ 68 h 88"/>
                <a:gd name="T34" fmla="*/ 220 w 3208"/>
                <a:gd name="T35" fmla="*/ 40 h 88"/>
                <a:gd name="T36" fmla="*/ 86 w 3208"/>
                <a:gd name="T37" fmla="*/ 43 h 88"/>
                <a:gd name="T38" fmla="*/ 457 w 3208"/>
                <a:gd name="T39" fmla="*/ 88 h 88"/>
                <a:gd name="T40" fmla="*/ 1286 w 3208"/>
                <a:gd name="T41" fmla="*/ 82 h 88"/>
                <a:gd name="T42" fmla="*/ 2076 w 3208"/>
                <a:gd name="T43" fmla="*/ 85 h 88"/>
                <a:gd name="T44" fmla="*/ 2898 w 3208"/>
                <a:gd name="T45" fmla="*/ 87 h 88"/>
                <a:gd name="T46" fmla="*/ 2908 w 3208"/>
                <a:gd name="T47" fmla="*/ 57 h 88"/>
                <a:gd name="T48" fmla="*/ 2414 w 3208"/>
                <a:gd name="T49" fmla="*/ 21 h 88"/>
                <a:gd name="T50" fmla="*/ 1837 w 3208"/>
                <a:gd name="T51" fmla="*/ 33 h 88"/>
                <a:gd name="T52" fmla="*/ 1303 w 3208"/>
                <a:gd name="T53" fmla="*/ 57 h 88"/>
                <a:gd name="T54" fmla="*/ 810 w 3208"/>
                <a:gd name="T55" fmla="*/ 21 h 88"/>
                <a:gd name="T56" fmla="*/ 233 w 3208"/>
                <a:gd name="T57" fmla="*/ 33 h 88"/>
                <a:gd name="T58" fmla="*/ 27 w 3208"/>
                <a:gd name="T59" fmla="*/ 50 h 88"/>
                <a:gd name="T60" fmla="*/ 140 w 3208"/>
                <a:gd name="T61" fmla="*/ 81 h 88"/>
                <a:gd name="T62" fmla="*/ 203 w 3208"/>
                <a:gd name="T63" fmla="*/ 81 h 88"/>
                <a:gd name="T64" fmla="*/ 337 w 3208"/>
                <a:gd name="T65" fmla="*/ 36 h 88"/>
                <a:gd name="T66" fmla="*/ 421 w 3208"/>
                <a:gd name="T67" fmla="*/ 73 h 88"/>
                <a:gd name="T68" fmla="*/ 490 w 3208"/>
                <a:gd name="T69" fmla="*/ 26 h 88"/>
                <a:gd name="T70" fmla="*/ 644 w 3208"/>
                <a:gd name="T71" fmla="*/ 13 h 88"/>
                <a:gd name="T72" fmla="*/ 699 w 3208"/>
                <a:gd name="T73" fmla="*/ 61 h 88"/>
                <a:gd name="T74" fmla="*/ 777 w 3208"/>
                <a:gd name="T75" fmla="*/ 81 h 88"/>
                <a:gd name="T76" fmla="*/ 946 w 3208"/>
                <a:gd name="T77" fmla="*/ 10 h 88"/>
                <a:gd name="T78" fmla="*/ 984 w 3208"/>
                <a:gd name="T79" fmla="*/ 73 h 88"/>
                <a:gd name="T80" fmla="*/ 1058 w 3208"/>
                <a:gd name="T81" fmla="*/ 82 h 88"/>
                <a:gd name="T82" fmla="*/ 1168 w 3208"/>
                <a:gd name="T83" fmla="*/ 84 h 88"/>
                <a:gd name="T84" fmla="*/ 1240 w 3208"/>
                <a:gd name="T85" fmla="*/ 82 h 88"/>
                <a:gd name="T86" fmla="*/ 1356 w 3208"/>
                <a:gd name="T87" fmla="*/ 31 h 88"/>
                <a:gd name="T88" fmla="*/ 1442 w 3208"/>
                <a:gd name="T89" fmla="*/ 73 h 88"/>
                <a:gd name="T90" fmla="*/ 1511 w 3208"/>
                <a:gd name="T91" fmla="*/ 26 h 88"/>
                <a:gd name="T92" fmla="*/ 1664 w 3208"/>
                <a:gd name="T93" fmla="*/ 32 h 88"/>
                <a:gd name="T94" fmla="*/ 1722 w 3208"/>
                <a:gd name="T95" fmla="*/ 61 h 88"/>
                <a:gd name="T96" fmla="*/ 1797 w 3208"/>
                <a:gd name="T97" fmla="*/ 51 h 88"/>
                <a:gd name="T98" fmla="*/ 1967 w 3208"/>
                <a:gd name="T99" fmla="*/ 10 h 88"/>
                <a:gd name="T100" fmla="*/ 2005 w 3208"/>
                <a:gd name="T101" fmla="*/ 84 h 88"/>
                <a:gd name="T102" fmla="*/ 2078 w 3208"/>
                <a:gd name="T103" fmla="*/ 82 h 88"/>
                <a:gd name="T104" fmla="*/ 2242 w 3208"/>
                <a:gd name="T105" fmla="*/ 68 h 88"/>
                <a:gd name="T106" fmla="*/ 2273 w 3208"/>
                <a:gd name="T107" fmla="*/ 82 h 88"/>
                <a:gd name="T108" fmla="*/ 2368 w 3208"/>
                <a:gd name="T109" fmla="*/ 51 h 88"/>
                <a:gd name="T110" fmla="*/ 2465 w 3208"/>
                <a:gd name="T111" fmla="*/ 79 h 88"/>
                <a:gd name="T112" fmla="*/ 2531 w 3208"/>
                <a:gd name="T113" fmla="*/ 17 h 88"/>
                <a:gd name="T114" fmla="*/ 2686 w 3208"/>
                <a:gd name="T115" fmla="*/ 27 h 88"/>
                <a:gd name="T116" fmla="*/ 2742 w 3208"/>
                <a:gd name="T117" fmla="*/ 57 h 88"/>
                <a:gd name="T118" fmla="*/ 2813 w 3208"/>
                <a:gd name="T119" fmla="*/ 47 h 88"/>
                <a:gd name="T120" fmla="*/ 2983 w 3208"/>
                <a:gd name="T121" fmla="*/ 10 h 88"/>
                <a:gd name="T122" fmla="*/ 3034 w 3208"/>
                <a:gd name="T123" fmla="*/ 48 h 88"/>
                <a:gd name="T124" fmla="*/ 3102 w 3208"/>
                <a:gd name="T125" fmla="*/ 5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8" h="88">
                  <a:moveTo>
                    <a:pt x="3186" y="59"/>
                  </a:moveTo>
                  <a:cubicBezTo>
                    <a:pt x="3186" y="57"/>
                    <a:pt x="3186" y="55"/>
                    <a:pt x="3187" y="54"/>
                  </a:cubicBezTo>
                  <a:cubicBezTo>
                    <a:pt x="3186" y="54"/>
                    <a:pt x="3186" y="54"/>
                    <a:pt x="3185" y="54"/>
                  </a:cubicBezTo>
                  <a:cubicBezTo>
                    <a:pt x="3185" y="53"/>
                    <a:pt x="3186" y="52"/>
                    <a:pt x="3187" y="52"/>
                  </a:cubicBezTo>
                  <a:cubicBezTo>
                    <a:pt x="3188" y="50"/>
                    <a:pt x="3191" y="48"/>
                    <a:pt x="3194" y="48"/>
                  </a:cubicBezTo>
                  <a:cubicBezTo>
                    <a:pt x="3198" y="48"/>
                    <a:pt x="3201" y="50"/>
                    <a:pt x="3201" y="54"/>
                  </a:cubicBezTo>
                  <a:cubicBezTo>
                    <a:pt x="3201" y="54"/>
                    <a:pt x="3201" y="54"/>
                    <a:pt x="3201" y="54"/>
                  </a:cubicBezTo>
                  <a:cubicBezTo>
                    <a:pt x="3201" y="56"/>
                    <a:pt x="3200" y="57"/>
                    <a:pt x="3198" y="56"/>
                  </a:cubicBezTo>
                  <a:cubicBezTo>
                    <a:pt x="3197" y="56"/>
                    <a:pt x="3197" y="54"/>
                    <a:pt x="3198" y="54"/>
                  </a:cubicBezTo>
                  <a:cubicBezTo>
                    <a:pt x="3199" y="54"/>
                    <a:pt x="3199" y="52"/>
                    <a:pt x="3198" y="51"/>
                  </a:cubicBezTo>
                  <a:cubicBezTo>
                    <a:pt x="3197" y="50"/>
                    <a:pt x="3195" y="50"/>
                    <a:pt x="3193" y="53"/>
                  </a:cubicBezTo>
                  <a:cubicBezTo>
                    <a:pt x="3192" y="56"/>
                    <a:pt x="3194" y="59"/>
                    <a:pt x="3197" y="60"/>
                  </a:cubicBezTo>
                  <a:cubicBezTo>
                    <a:pt x="3201" y="61"/>
                    <a:pt x="3204" y="59"/>
                    <a:pt x="3205" y="57"/>
                  </a:cubicBezTo>
                  <a:cubicBezTo>
                    <a:pt x="3208" y="49"/>
                    <a:pt x="3201" y="40"/>
                    <a:pt x="3188" y="40"/>
                  </a:cubicBezTo>
                  <a:cubicBezTo>
                    <a:pt x="3180" y="40"/>
                    <a:pt x="3174" y="45"/>
                    <a:pt x="3169" y="51"/>
                  </a:cubicBezTo>
                  <a:cubicBezTo>
                    <a:pt x="3165" y="56"/>
                    <a:pt x="3161" y="72"/>
                    <a:pt x="3144" y="72"/>
                  </a:cubicBezTo>
                  <a:cubicBezTo>
                    <a:pt x="3139" y="72"/>
                    <a:pt x="3134" y="71"/>
                    <a:pt x="3130" y="68"/>
                  </a:cubicBezTo>
                  <a:cubicBezTo>
                    <a:pt x="3130" y="69"/>
                    <a:pt x="3129" y="69"/>
                    <a:pt x="3128" y="69"/>
                  </a:cubicBezTo>
                  <a:cubicBezTo>
                    <a:pt x="3129" y="68"/>
                    <a:pt x="3129" y="68"/>
                    <a:pt x="3129" y="68"/>
                  </a:cubicBezTo>
                  <a:cubicBezTo>
                    <a:pt x="3123" y="64"/>
                    <a:pt x="3118" y="58"/>
                    <a:pt x="3118" y="53"/>
                  </a:cubicBezTo>
                  <a:cubicBezTo>
                    <a:pt x="3116" y="43"/>
                    <a:pt x="3121" y="35"/>
                    <a:pt x="3131" y="35"/>
                  </a:cubicBezTo>
                  <a:cubicBezTo>
                    <a:pt x="3135" y="35"/>
                    <a:pt x="3139" y="37"/>
                    <a:pt x="3140" y="40"/>
                  </a:cubicBezTo>
                  <a:cubicBezTo>
                    <a:pt x="3142" y="40"/>
                    <a:pt x="3142" y="40"/>
                    <a:pt x="3142" y="40"/>
                  </a:cubicBezTo>
                  <a:cubicBezTo>
                    <a:pt x="3142" y="41"/>
                    <a:pt x="3142" y="41"/>
                    <a:pt x="3142" y="41"/>
                  </a:cubicBezTo>
                  <a:cubicBezTo>
                    <a:pt x="3141" y="41"/>
                    <a:pt x="3141" y="41"/>
                    <a:pt x="3141" y="41"/>
                  </a:cubicBezTo>
                  <a:cubicBezTo>
                    <a:pt x="3142" y="42"/>
                    <a:pt x="3142" y="43"/>
                    <a:pt x="3142" y="44"/>
                  </a:cubicBezTo>
                  <a:cubicBezTo>
                    <a:pt x="3142" y="44"/>
                    <a:pt x="3142" y="44"/>
                    <a:pt x="3142" y="44"/>
                  </a:cubicBezTo>
                  <a:cubicBezTo>
                    <a:pt x="3142" y="47"/>
                    <a:pt x="3139" y="49"/>
                    <a:pt x="3136" y="48"/>
                  </a:cubicBezTo>
                  <a:cubicBezTo>
                    <a:pt x="3135" y="48"/>
                    <a:pt x="3134" y="45"/>
                    <a:pt x="3136" y="44"/>
                  </a:cubicBezTo>
                  <a:cubicBezTo>
                    <a:pt x="3138" y="44"/>
                    <a:pt x="3139" y="42"/>
                    <a:pt x="3137" y="40"/>
                  </a:cubicBezTo>
                  <a:cubicBezTo>
                    <a:pt x="3135" y="38"/>
                    <a:pt x="3131" y="38"/>
                    <a:pt x="3129" y="43"/>
                  </a:cubicBezTo>
                  <a:cubicBezTo>
                    <a:pt x="3127" y="48"/>
                    <a:pt x="3129" y="53"/>
                    <a:pt x="3135" y="54"/>
                  </a:cubicBezTo>
                  <a:cubicBezTo>
                    <a:pt x="3138" y="55"/>
                    <a:pt x="3141" y="55"/>
                    <a:pt x="3143" y="54"/>
                  </a:cubicBezTo>
                  <a:cubicBezTo>
                    <a:pt x="3142" y="54"/>
                    <a:pt x="3142" y="54"/>
                    <a:pt x="3142" y="54"/>
                  </a:cubicBezTo>
                  <a:cubicBezTo>
                    <a:pt x="3142" y="52"/>
                    <a:pt x="3143" y="52"/>
                    <a:pt x="3145" y="52"/>
                  </a:cubicBezTo>
                  <a:cubicBezTo>
                    <a:pt x="3145" y="52"/>
                    <a:pt x="3145" y="52"/>
                    <a:pt x="3145" y="52"/>
                  </a:cubicBezTo>
                  <a:cubicBezTo>
                    <a:pt x="3146" y="52"/>
                    <a:pt x="3146" y="52"/>
                    <a:pt x="3146" y="51"/>
                  </a:cubicBezTo>
                  <a:cubicBezTo>
                    <a:pt x="3146" y="51"/>
                    <a:pt x="3146" y="50"/>
                    <a:pt x="3146" y="50"/>
                  </a:cubicBezTo>
                  <a:cubicBezTo>
                    <a:pt x="3147" y="50"/>
                    <a:pt x="3147" y="50"/>
                    <a:pt x="3147" y="50"/>
                  </a:cubicBezTo>
                  <a:cubicBezTo>
                    <a:pt x="3147" y="49"/>
                    <a:pt x="3147" y="49"/>
                    <a:pt x="3147" y="49"/>
                  </a:cubicBezTo>
                  <a:cubicBezTo>
                    <a:pt x="3148" y="47"/>
                    <a:pt x="3149" y="45"/>
                    <a:pt x="3149" y="43"/>
                  </a:cubicBezTo>
                  <a:cubicBezTo>
                    <a:pt x="3149" y="43"/>
                    <a:pt x="3148" y="43"/>
                    <a:pt x="3147" y="43"/>
                  </a:cubicBezTo>
                  <a:cubicBezTo>
                    <a:pt x="3147" y="42"/>
                    <a:pt x="3148" y="42"/>
                    <a:pt x="3149" y="42"/>
                  </a:cubicBezTo>
                  <a:cubicBezTo>
                    <a:pt x="3149" y="40"/>
                    <a:pt x="3149" y="38"/>
                    <a:pt x="3148" y="37"/>
                  </a:cubicBezTo>
                  <a:cubicBezTo>
                    <a:pt x="3150" y="35"/>
                    <a:pt x="3154" y="36"/>
                    <a:pt x="3156" y="37"/>
                  </a:cubicBezTo>
                  <a:cubicBezTo>
                    <a:pt x="3158" y="39"/>
                    <a:pt x="3158" y="42"/>
                    <a:pt x="3154" y="42"/>
                  </a:cubicBezTo>
                  <a:cubicBezTo>
                    <a:pt x="3151" y="43"/>
                    <a:pt x="3152" y="49"/>
                    <a:pt x="3157" y="48"/>
                  </a:cubicBezTo>
                  <a:cubicBezTo>
                    <a:pt x="3158" y="48"/>
                    <a:pt x="3160" y="45"/>
                    <a:pt x="3161" y="42"/>
                  </a:cubicBezTo>
                  <a:cubicBezTo>
                    <a:pt x="3161" y="43"/>
                    <a:pt x="3160" y="43"/>
                    <a:pt x="3160" y="43"/>
                  </a:cubicBezTo>
                  <a:cubicBezTo>
                    <a:pt x="3160" y="42"/>
                    <a:pt x="3160" y="41"/>
                    <a:pt x="3161" y="41"/>
                  </a:cubicBezTo>
                  <a:cubicBezTo>
                    <a:pt x="3161" y="41"/>
                    <a:pt x="3161" y="40"/>
                    <a:pt x="3161" y="40"/>
                  </a:cubicBezTo>
                  <a:cubicBezTo>
                    <a:pt x="3160" y="40"/>
                    <a:pt x="3160" y="39"/>
                    <a:pt x="3159" y="40"/>
                  </a:cubicBezTo>
                  <a:cubicBezTo>
                    <a:pt x="3158" y="39"/>
                    <a:pt x="3160" y="39"/>
                    <a:pt x="3161" y="39"/>
                  </a:cubicBezTo>
                  <a:cubicBezTo>
                    <a:pt x="3161" y="38"/>
                    <a:pt x="3160" y="37"/>
                    <a:pt x="3160" y="36"/>
                  </a:cubicBezTo>
                  <a:cubicBezTo>
                    <a:pt x="3160" y="36"/>
                    <a:pt x="3160" y="36"/>
                    <a:pt x="3159" y="36"/>
                  </a:cubicBezTo>
                  <a:cubicBezTo>
                    <a:pt x="3159" y="36"/>
                    <a:pt x="3160" y="36"/>
                    <a:pt x="3160" y="36"/>
                  </a:cubicBezTo>
                  <a:cubicBezTo>
                    <a:pt x="3159" y="35"/>
                    <a:pt x="3159" y="35"/>
                    <a:pt x="3159" y="34"/>
                  </a:cubicBezTo>
                  <a:cubicBezTo>
                    <a:pt x="3154" y="30"/>
                    <a:pt x="3147" y="29"/>
                    <a:pt x="3143" y="29"/>
                  </a:cubicBezTo>
                  <a:cubicBezTo>
                    <a:pt x="3141" y="27"/>
                    <a:pt x="3139" y="26"/>
                    <a:pt x="3136" y="24"/>
                  </a:cubicBezTo>
                  <a:cubicBezTo>
                    <a:pt x="3135" y="26"/>
                    <a:pt x="3134" y="26"/>
                    <a:pt x="3133" y="26"/>
                  </a:cubicBezTo>
                  <a:cubicBezTo>
                    <a:pt x="3133" y="25"/>
                    <a:pt x="3134" y="24"/>
                    <a:pt x="3135" y="24"/>
                  </a:cubicBezTo>
                  <a:cubicBezTo>
                    <a:pt x="3133" y="23"/>
                    <a:pt x="3130" y="22"/>
                    <a:pt x="3127" y="22"/>
                  </a:cubicBezTo>
                  <a:cubicBezTo>
                    <a:pt x="3132" y="13"/>
                    <a:pt x="3143" y="10"/>
                    <a:pt x="3144" y="13"/>
                  </a:cubicBezTo>
                  <a:cubicBezTo>
                    <a:pt x="3146" y="16"/>
                    <a:pt x="3147" y="18"/>
                    <a:pt x="3142" y="18"/>
                  </a:cubicBezTo>
                  <a:cubicBezTo>
                    <a:pt x="3138" y="17"/>
                    <a:pt x="3137" y="24"/>
                    <a:pt x="3142" y="24"/>
                  </a:cubicBezTo>
                  <a:cubicBezTo>
                    <a:pt x="3146" y="24"/>
                    <a:pt x="3152" y="18"/>
                    <a:pt x="3148" y="11"/>
                  </a:cubicBezTo>
                  <a:cubicBezTo>
                    <a:pt x="3148" y="10"/>
                    <a:pt x="3148" y="10"/>
                    <a:pt x="3147" y="9"/>
                  </a:cubicBezTo>
                  <a:cubicBezTo>
                    <a:pt x="3149" y="9"/>
                    <a:pt x="3152" y="10"/>
                    <a:pt x="3154" y="10"/>
                  </a:cubicBezTo>
                  <a:cubicBezTo>
                    <a:pt x="3161" y="13"/>
                    <a:pt x="3163" y="17"/>
                    <a:pt x="3160" y="19"/>
                  </a:cubicBezTo>
                  <a:cubicBezTo>
                    <a:pt x="3155" y="24"/>
                    <a:pt x="3162" y="32"/>
                    <a:pt x="3167" y="27"/>
                  </a:cubicBezTo>
                  <a:cubicBezTo>
                    <a:pt x="3169" y="24"/>
                    <a:pt x="3170" y="20"/>
                    <a:pt x="3169" y="16"/>
                  </a:cubicBezTo>
                  <a:cubicBezTo>
                    <a:pt x="3168" y="18"/>
                    <a:pt x="3165" y="19"/>
                    <a:pt x="3162" y="20"/>
                  </a:cubicBezTo>
                  <a:cubicBezTo>
                    <a:pt x="3162" y="18"/>
                    <a:pt x="3164" y="18"/>
                    <a:pt x="3161" y="17"/>
                  </a:cubicBezTo>
                  <a:cubicBezTo>
                    <a:pt x="3164" y="17"/>
                    <a:pt x="3167" y="16"/>
                    <a:pt x="3169" y="15"/>
                  </a:cubicBezTo>
                  <a:cubicBezTo>
                    <a:pt x="3168" y="13"/>
                    <a:pt x="3167" y="12"/>
                    <a:pt x="3166" y="10"/>
                  </a:cubicBezTo>
                  <a:cubicBezTo>
                    <a:pt x="3163" y="7"/>
                    <a:pt x="3158" y="4"/>
                    <a:pt x="3154" y="2"/>
                  </a:cubicBezTo>
                  <a:cubicBezTo>
                    <a:pt x="3149" y="1"/>
                    <a:pt x="3144" y="0"/>
                    <a:pt x="3139" y="0"/>
                  </a:cubicBezTo>
                  <a:cubicBezTo>
                    <a:pt x="3134" y="0"/>
                    <a:pt x="3129" y="1"/>
                    <a:pt x="3124" y="4"/>
                  </a:cubicBezTo>
                  <a:cubicBezTo>
                    <a:pt x="3119" y="6"/>
                    <a:pt x="3112" y="11"/>
                    <a:pt x="3108" y="15"/>
                  </a:cubicBezTo>
                  <a:cubicBezTo>
                    <a:pt x="3094" y="28"/>
                    <a:pt x="3089" y="39"/>
                    <a:pt x="3089" y="39"/>
                  </a:cubicBezTo>
                  <a:cubicBezTo>
                    <a:pt x="3086" y="45"/>
                    <a:pt x="3078" y="67"/>
                    <a:pt x="3065" y="69"/>
                  </a:cubicBezTo>
                  <a:cubicBezTo>
                    <a:pt x="3065" y="69"/>
                    <a:pt x="3065" y="69"/>
                    <a:pt x="3065" y="69"/>
                  </a:cubicBezTo>
                  <a:cubicBezTo>
                    <a:pt x="3064" y="69"/>
                    <a:pt x="3063" y="69"/>
                    <a:pt x="3063" y="69"/>
                  </a:cubicBezTo>
                  <a:cubicBezTo>
                    <a:pt x="3063" y="69"/>
                    <a:pt x="3063" y="69"/>
                    <a:pt x="3063" y="69"/>
                  </a:cubicBezTo>
                  <a:cubicBezTo>
                    <a:pt x="3046" y="69"/>
                    <a:pt x="3042" y="65"/>
                    <a:pt x="3041" y="59"/>
                  </a:cubicBezTo>
                  <a:cubicBezTo>
                    <a:pt x="3040" y="57"/>
                    <a:pt x="3040" y="55"/>
                    <a:pt x="3041" y="54"/>
                  </a:cubicBezTo>
                  <a:cubicBezTo>
                    <a:pt x="3040" y="54"/>
                    <a:pt x="3040" y="54"/>
                    <a:pt x="3039" y="54"/>
                  </a:cubicBezTo>
                  <a:cubicBezTo>
                    <a:pt x="3039" y="53"/>
                    <a:pt x="3040" y="52"/>
                    <a:pt x="3041" y="52"/>
                  </a:cubicBezTo>
                  <a:cubicBezTo>
                    <a:pt x="3042" y="50"/>
                    <a:pt x="3045" y="48"/>
                    <a:pt x="3049" y="48"/>
                  </a:cubicBezTo>
                  <a:cubicBezTo>
                    <a:pt x="3052" y="48"/>
                    <a:pt x="3055" y="50"/>
                    <a:pt x="3055" y="54"/>
                  </a:cubicBezTo>
                  <a:cubicBezTo>
                    <a:pt x="3055" y="54"/>
                    <a:pt x="3055" y="54"/>
                    <a:pt x="3055" y="54"/>
                  </a:cubicBezTo>
                  <a:cubicBezTo>
                    <a:pt x="3055" y="56"/>
                    <a:pt x="3054" y="57"/>
                    <a:pt x="3052" y="56"/>
                  </a:cubicBezTo>
                  <a:cubicBezTo>
                    <a:pt x="3051" y="56"/>
                    <a:pt x="3051" y="54"/>
                    <a:pt x="3052" y="54"/>
                  </a:cubicBezTo>
                  <a:cubicBezTo>
                    <a:pt x="3053" y="54"/>
                    <a:pt x="3054" y="52"/>
                    <a:pt x="3052" y="51"/>
                  </a:cubicBezTo>
                  <a:cubicBezTo>
                    <a:pt x="3051" y="50"/>
                    <a:pt x="3049" y="50"/>
                    <a:pt x="3048" y="53"/>
                  </a:cubicBezTo>
                  <a:cubicBezTo>
                    <a:pt x="3047" y="56"/>
                    <a:pt x="3048" y="59"/>
                    <a:pt x="3051" y="60"/>
                  </a:cubicBezTo>
                  <a:cubicBezTo>
                    <a:pt x="3055" y="61"/>
                    <a:pt x="3058" y="59"/>
                    <a:pt x="3059" y="57"/>
                  </a:cubicBezTo>
                  <a:cubicBezTo>
                    <a:pt x="3062" y="49"/>
                    <a:pt x="3055" y="40"/>
                    <a:pt x="3043" y="40"/>
                  </a:cubicBezTo>
                  <a:cubicBezTo>
                    <a:pt x="3034" y="40"/>
                    <a:pt x="3028" y="45"/>
                    <a:pt x="3023" y="51"/>
                  </a:cubicBezTo>
                  <a:cubicBezTo>
                    <a:pt x="3019" y="56"/>
                    <a:pt x="3015" y="72"/>
                    <a:pt x="2998" y="72"/>
                  </a:cubicBezTo>
                  <a:cubicBezTo>
                    <a:pt x="2993" y="72"/>
                    <a:pt x="2988" y="71"/>
                    <a:pt x="2984" y="68"/>
                  </a:cubicBezTo>
                  <a:cubicBezTo>
                    <a:pt x="2984" y="69"/>
                    <a:pt x="2983" y="69"/>
                    <a:pt x="2983" y="69"/>
                  </a:cubicBezTo>
                  <a:cubicBezTo>
                    <a:pt x="2983" y="68"/>
                    <a:pt x="2983" y="68"/>
                    <a:pt x="2983" y="68"/>
                  </a:cubicBezTo>
                  <a:cubicBezTo>
                    <a:pt x="2977" y="64"/>
                    <a:pt x="2973" y="58"/>
                    <a:pt x="2972" y="53"/>
                  </a:cubicBezTo>
                  <a:cubicBezTo>
                    <a:pt x="2970" y="43"/>
                    <a:pt x="2975" y="35"/>
                    <a:pt x="2985" y="35"/>
                  </a:cubicBezTo>
                  <a:cubicBezTo>
                    <a:pt x="2989" y="35"/>
                    <a:pt x="2993" y="37"/>
                    <a:pt x="2995" y="40"/>
                  </a:cubicBezTo>
                  <a:cubicBezTo>
                    <a:pt x="2996" y="40"/>
                    <a:pt x="2996" y="40"/>
                    <a:pt x="2996" y="40"/>
                  </a:cubicBezTo>
                  <a:cubicBezTo>
                    <a:pt x="2996" y="41"/>
                    <a:pt x="2996" y="41"/>
                    <a:pt x="2996" y="41"/>
                  </a:cubicBezTo>
                  <a:cubicBezTo>
                    <a:pt x="2995" y="41"/>
                    <a:pt x="2995" y="41"/>
                    <a:pt x="2995" y="41"/>
                  </a:cubicBezTo>
                  <a:cubicBezTo>
                    <a:pt x="2996" y="42"/>
                    <a:pt x="2996" y="43"/>
                    <a:pt x="2996" y="44"/>
                  </a:cubicBezTo>
                  <a:cubicBezTo>
                    <a:pt x="2996" y="44"/>
                    <a:pt x="2996" y="44"/>
                    <a:pt x="2996" y="44"/>
                  </a:cubicBezTo>
                  <a:cubicBezTo>
                    <a:pt x="2996" y="47"/>
                    <a:pt x="2993" y="49"/>
                    <a:pt x="2990" y="48"/>
                  </a:cubicBezTo>
                  <a:cubicBezTo>
                    <a:pt x="2989" y="48"/>
                    <a:pt x="2988" y="45"/>
                    <a:pt x="2990" y="44"/>
                  </a:cubicBezTo>
                  <a:cubicBezTo>
                    <a:pt x="2992" y="44"/>
                    <a:pt x="2993" y="42"/>
                    <a:pt x="2991" y="40"/>
                  </a:cubicBezTo>
                  <a:cubicBezTo>
                    <a:pt x="2989" y="38"/>
                    <a:pt x="2985" y="38"/>
                    <a:pt x="2983" y="43"/>
                  </a:cubicBezTo>
                  <a:cubicBezTo>
                    <a:pt x="2982" y="48"/>
                    <a:pt x="2983" y="53"/>
                    <a:pt x="2989" y="54"/>
                  </a:cubicBezTo>
                  <a:cubicBezTo>
                    <a:pt x="2992" y="55"/>
                    <a:pt x="2995" y="55"/>
                    <a:pt x="2997" y="54"/>
                  </a:cubicBezTo>
                  <a:cubicBezTo>
                    <a:pt x="2996" y="54"/>
                    <a:pt x="2996" y="54"/>
                    <a:pt x="2996" y="54"/>
                  </a:cubicBezTo>
                  <a:cubicBezTo>
                    <a:pt x="2996" y="52"/>
                    <a:pt x="2998" y="52"/>
                    <a:pt x="2999" y="52"/>
                  </a:cubicBezTo>
                  <a:cubicBezTo>
                    <a:pt x="2999" y="52"/>
                    <a:pt x="2999" y="52"/>
                    <a:pt x="2999" y="52"/>
                  </a:cubicBezTo>
                  <a:cubicBezTo>
                    <a:pt x="3000" y="52"/>
                    <a:pt x="3000" y="52"/>
                    <a:pt x="3000" y="51"/>
                  </a:cubicBezTo>
                  <a:cubicBezTo>
                    <a:pt x="3000" y="51"/>
                    <a:pt x="3000" y="50"/>
                    <a:pt x="3001" y="50"/>
                  </a:cubicBezTo>
                  <a:cubicBezTo>
                    <a:pt x="3001" y="50"/>
                    <a:pt x="3001" y="50"/>
                    <a:pt x="3001" y="50"/>
                  </a:cubicBezTo>
                  <a:cubicBezTo>
                    <a:pt x="3002" y="49"/>
                    <a:pt x="3002" y="49"/>
                    <a:pt x="3002" y="49"/>
                  </a:cubicBezTo>
                  <a:cubicBezTo>
                    <a:pt x="3003" y="47"/>
                    <a:pt x="3003" y="45"/>
                    <a:pt x="3003" y="43"/>
                  </a:cubicBezTo>
                  <a:cubicBezTo>
                    <a:pt x="3003" y="43"/>
                    <a:pt x="3002" y="43"/>
                    <a:pt x="3001" y="43"/>
                  </a:cubicBezTo>
                  <a:cubicBezTo>
                    <a:pt x="3001" y="42"/>
                    <a:pt x="3002" y="42"/>
                    <a:pt x="3003" y="42"/>
                  </a:cubicBezTo>
                  <a:cubicBezTo>
                    <a:pt x="3003" y="40"/>
                    <a:pt x="3003" y="38"/>
                    <a:pt x="3002" y="37"/>
                  </a:cubicBezTo>
                  <a:cubicBezTo>
                    <a:pt x="3004" y="35"/>
                    <a:pt x="3008" y="36"/>
                    <a:pt x="3010" y="37"/>
                  </a:cubicBezTo>
                  <a:cubicBezTo>
                    <a:pt x="3012" y="39"/>
                    <a:pt x="3013" y="42"/>
                    <a:pt x="3008" y="42"/>
                  </a:cubicBezTo>
                  <a:cubicBezTo>
                    <a:pt x="3005" y="43"/>
                    <a:pt x="3006" y="49"/>
                    <a:pt x="3011" y="48"/>
                  </a:cubicBezTo>
                  <a:cubicBezTo>
                    <a:pt x="3012" y="48"/>
                    <a:pt x="3014" y="45"/>
                    <a:pt x="3015" y="42"/>
                  </a:cubicBezTo>
                  <a:cubicBezTo>
                    <a:pt x="3015" y="43"/>
                    <a:pt x="3015" y="43"/>
                    <a:pt x="3014" y="43"/>
                  </a:cubicBezTo>
                  <a:cubicBezTo>
                    <a:pt x="3014" y="42"/>
                    <a:pt x="3015" y="41"/>
                    <a:pt x="3015" y="41"/>
                  </a:cubicBezTo>
                  <a:cubicBezTo>
                    <a:pt x="3015" y="41"/>
                    <a:pt x="3015" y="40"/>
                    <a:pt x="3015" y="40"/>
                  </a:cubicBezTo>
                  <a:cubicBezTo>
                    <a:pt x="3015" y="40"/>
                    <a:pt x="3014" y="39"/>
                    <a:pt x="3013" y="40"/>
                  </a:cubicBezTo>
                  <a:cubicBezTo>
                    <a:pt x="3013" y="39"/>
                    <a:pt x="3014" y="39"/>
                    <a:pt x="3015" y="39"/>
                  </a:cubicBezTo>
                  <a:cubicBezTo>
                    <a:pt x="3015" y="38"/>
                    <a:pt x="3015" y="37"/>
                    <a:pt x="3014" y="36"/>
                  </a:cubicBezTo>
                  <a:cubicBezTo>
                    <a:pt x="3014" y="36"/>
                    <a:pt x="3014" y="36"/>
                    <a:pt x="3014" y="36"/>
                  </a:cubicBezTo>
                  <a:cubicBezTo>
                    <a:pt x="3014" y="36"/>
                    <a:pt x="3014" y="36"/>
                    <a:pt x="3014" y="36"/>
                  </a:cubicBezTo>
                  <a:cubicBezTo>
                    <a:pt x="3013" y="35"/>
                    <a:pt x="3013" y="35"/>
                    <a:pt x="3013" y="34"/>
                  </a:cubicBezTo>
                  <a:cubicBezTo>
                    <a:pt x="3008" y="30"/>
                    <a:pt x="3001" y="29"/>
                    <a:pt x="2997" y="29"/>
                  </a:cubicBezTo>
                  <a:cubicBezTo>
                    <a:pt x="2995" y="27"/>
                    <a:pt x="2993" y="26"/>
                    <a:pt x="2990" y="24"/>
                  </a:cubicBezTo>
                  <a:cubicBezTo>
                    <a:pt x="2990" y="26"/>
                    <a:pt x="2988" y="26"/>
                    <a:pt x="2987" y="26"/>
                  </a:cubicBezTo>
                  <a:cubicBezTo>
                    <a:pt x="2987" y="25"/>
                    <a:pt x="2988" y="24"/>
                    <a:pt x="2990" y="24"/>
                  </a:cubicBezTo>
                  <a:cubicBezTo>
                    <a:pt x="2987" y="23"/>
                    <a:pt x="2984" y="22"/>
                    <a:pt x="2981" y="22"/>
                  </a:cubicBezTo>
                  <a:cubicBezTo>
                    <a:pt x="2986" y="13"/>
                    <a:pt x="2997" y="10"/>
                    <a:pt x="2999" y="13"/>
                  </a:cubicBezTo>
                  <a:cubicBezTo>
                    <a:pt x="3000" y="16"/>
                    <a:pt x="3001" y="18"/>
                    <a:pt x="2996" y="18"/>
                  </a:cubicBezTo>
                  <a:cubicBezTo>
                    <a:pt x="2992" y="17"/>
                    <a:pt x="2991" y="24"/>
                    <a:pt x="2996" y="24"/>
                  </a:cubicBezTo>
                  <a:cubicBezTo>
                    <a:pt x="3000" y="24"/>
                    <a:pt x="3006" y="18"/>
                    <a:pt x="3002" y="11"/>
                  </a:cubicBezTo>
                  <a:cubicBezTo>
                    <a:pt x="3002" y="10"/>
                    <a:pt x="3002" y="10"/>
                    <a:pt x="3001" y="9"/>
                  </a:cubicBezTo>
                  <a:cubicBezTo>
                    <a:pt x="3004" y="9"/>
                    <a:pt x="3006" y="10"/>
                    <a:pt x="3008" y="10"/>
                  </a:cubicBezTo>
                  <a:cubicBezTo>
                    <a:pt x="3015" y="13"/>
                    <a:pt x="3017" y="17"/>
                    <a:pt x="3014" y="19"/>
                  </a:cubicBezTo>
                  <a:cubicBezTo>
                    <a:pt x="3009" y="24"/>
                    <a:pt x="3016" y="32"/>
                    <a:pt x="3021" y="27"/>
                  </a:cubicBezTo>
                  <a:cubicBezTo>
                    <a:pt x="3024" y="24"/>
                    <a:pt x="3024" y="20"/>
                    <a:pt x="3024" y="16"/>
                  </a:cubicBezTo>
                  <a:cubicBezTo>
                    <a:pt x="3022" y="18"/>
                    <a:pt x="3019" y="19"/>
                    <a:pt x="3017" y="20"/>
                  </a:cubicBezTo>
                  <a:cubicBezTo>
                    <a:pt x="3017" y="18"/>
                    <a:pt x="3018" y="18"/>
                    <a:pt x="3015" y="17"/>
                  </a:cubicBezTo>
                  <a:cubicBezTo>
                    <a:pt x="3018" y="17"/>
                    <a:pt x="3021" y="16"/>
                    <a:pt x="3023" y="15"/>
                  </a:cubicBezTo>
                  <a:cubicBezTo>
                    <a:pt x="3023" y="13"/>
                    <a:pt x="3022" y="12"/>
                    <a:pt x="3020" y="10"/>
                  </a:cubicBezTo>
                  <a:cubicBezTo>
                    <a:pt x="3017" y="7"/>
                    <a:pt x="3012" y="4"/>
                    <a:pt x="3008" y="2"/>
                  </a:cubicBezTo>
                  <a:cubicBezTo>
                    <a:pt x="3003" y="1"/>
                    <a:pt x="2998" y="0"/>
                    <a:pt x="2993" y="0"/>
                  </a:cubicBezTo>
                  <a:cubicBezTo>
                    <a:pt x="2988" y="0"/>
                    <a:pt x="2983" y="1"/>
                    <a:pt x="2978" y="4"/>
                  </a:cubicBezTo>
                  <a:cubicBezTo>
                    <a:pt x="2974" y="6"/>
                    <a:pt x="2966" y="11"/>
                    <a:pt x="2962" y="15"/>
                  </a:cubicBezTo>
                  <a:cubicBezTo>
                    <a:pt x="2948" y="28"/>
                    <a:pt x="2943" y="39"/>
                    <a:pt x="2943" y="39"/>
                  </a:cubicBezTo>
                  <a:cubicBezTo>
                    <a:pt x="2940" y="45"/>
                    <a:pt x="2933" y="67"/>
                    <a:pt x="2919" y="69"/>
                  </a:cubicBezTo>
                  <a:cubicBezTo>
                    <a:pt x="2919" y="69"/>
                    <a:pt x="2919" y="69"/>
                    <a:pt x="2919" y="69"/>
                  </a:cubicBezTo>
                  <a:cubicBezTo>
                    <a:pt x="2918" y="69"/>
                    <a:pt x="2918" y="69"/>
                    <a:pt x="2917" y="69"/>
                  </a:cubicBezTo>
                  <a:cubicBezTo>
                    <a:pt x="2917" y="69"/>
                    <a:pt x="2917" y="69"/>
                    <a:pt x="2917" y="69"/>
                  </a:cubicBezTo>
                  <a:cubicBezTo>
                    <a:pt x="2900" y="69"/>
                    <a:pt x="2896" y="65"/>
                    <a:pt x="2895" y="59"/>
                  </a:cubicBezTo>
                  <a:cubicBezTo>
                    <a:pt x="2894" y="57"/>
                    <a:pt x="2894" y="55"/>
                    <a:pt x="2895" y="54"/>
                  </a:cubicBezTo>
                  <a:cubicBezTo>
                    <a:pt x="2895" y="54"/>
                    <a:pt x="2894" y="54"/>
                    <a:pt x="2893" y="54"/>
                  </a:cubicBezTo>
                  <a:cubicBezTo>
                    <a:pt x="2894" y="53"/>
                    <a:pt x="2894" y="52"/>
                    <a:pt x="2895" y="52"/>
                  </a:cubicBezTo>
                  <a:cubicBezTo>
                    <a:pt x="2897" y="50"/>
                    <a:pt x="2899" y="48"/>
                    <a:pt x="2903" y="48"/>
                  </a:cubicBezTo>
                  <a:cubicBezTo>
                    <a:pt x="2906" y="48"/>
                    <a:pt x="2909" y="50"/>
                    <a:pt x="2909" y="54"/>
                  </a:cubicBezTo>
                  <a:cubicBezTo>
                    <a:pt x="2909" y="54"/>
                    <a:pt x="2909" y="54"/>
                    <a:pt x="2909" y="54"/>
                  </a:cubicBezTo>
                  <a:cubicBezTo>
                    <a:pt x="2909" y="56"/>
                    <a:pt x="2908" y="57"/>
                    <a:pt x="2906" y="56"/>
                  </a:cubicBezTo>
                  <a:cubicBezTo>
                    <a:pt x="2905" y="56"/>
                    <a:pt x="2905" y="54"/>
                    <a:pt x="2906" y="54"/>
                  </a:cubicBezTo>
                  <a:cubicBezTo>
                    <a:pt x="2907" y="54"/>
                    <a:pt x="2908" y="52"/>
                    <a:pt x="2906" y="51"/>
                  </a:cubicBezTo>
                  <a:cubicBezTo>
                    <a:pt x="2905" y="50"/>
                    <a:pt x="2903" y="50"/>
                    <a:pt x="2902" y="53"/>
                  </a:cubicBezTo>
                  <a:cubicBezTo>
                    <a:pt x="2901" y="56"/>
                    <a:pt x="2902" y="59"/>
                    <a:pt x="2906" y="60"/>
                  </a:cubicBezTo>
                  <a:cubicBezTo>
                    <a:pt x="2909" y="61"/>
                    <a:pt x="2912" y="59"/>
                    <a:pt x="2913" y="57"/>
                  </a:cubicBezTo>
                  <a:cubicBezTo>
                    <a:pt x="2917" y="49"/>
                    <a:pt x="2909" y="40"/>
                    <a:pt x="2897" y="40"/>
                  </a:cubicBezTo>
                  <a:cubicBezTo>
                    <a:pt x="2888" y="40"/>
                    <a:pt x="2882" y="45"/>
                    <a:pt x="2877" y="51"/>
                  </a:cubicBezTo>
                  <a:cubicBezTo>
                    <a:pt x="2874" y="56"/>
                    <a:pt x="2869" y="72"/>
                    <a:pt x="2853" y="72"/>
                  </a:cubicBezTo>
                  <a:cubicBezTo>
                    <a:pt x="2847" y="72"/>
                    <a:pt x="2842" y="71"/>
                    <a:pt x="2838" y="68"/>
                  </a:cubicBezTo>
                  <a:cubicBezTo>
                    <a:pt x="2838" y="69"/>
                    <a:pt x="2837" y="69"/>
                    <a:pt x="2837" y="69"/>
                  </a:cubicBezTo>
                  <a:cubicBezTo>
                    <a:pt x="2837" y="68"/>
                    <a:pt x="2837" y="68"/>
                    <a:pt x="2837" y="68"/>
                  </a:cubicBezTo>
                  <a:cubicBezTo>
                    <a:pt x="2831" y="64"/>
                    <a:pt x="2827" y="58"/>
                    <a:pt x="2826" y="53"/>
                  </a:cubicBezTo>
                  <a:cubicBezTo>
                    <a:pt x="2824" y="43"/>
                    <a:pt x="2829" y="35"/>
                    <a:pt x="2839" y="35"/>
                  </a:cubicBezTo>
                  <a:cubicBezTo>
                    <a:pt x="2843" y="35"/>
                    <a:pt x="2847" y="37"/>
                    <a:pt x="2849" y="40"/>
                  </a:cubicBezTo>
                  <a:cubicBezTo>
                    <a:pt x="2850" y="40"/>
                    <a:pt x="2850" y="40"/>
                    <a:pt x="2850" y="40"/>
                  </a:cubicBezTo>
                  <a:cubicBezTo>
                    <a:pt x="2850" y="41"/>
                    <a:pt x="2850" y="41"/>
                    <a:pt x="2850" y="41"/>
                  </a:cubicBezTo>
                  <a:cubicBezTo>
                    <a:pt x="2849" y="41"/>
                    <a:pt x="2849" y="41"/>
                    <a:pt x="2849" y="41"/>
                  </a:cubicBezTo>
                  <a:cubicBezTo>
                    <a:pt x="2850" y="42"/>
                    <a:pt x="2850" y="43"/>
                    <a:pt x="2850" y="44"/>
                  </a:cubicBezTo>
                  <a:cubicBezTo>
                    <a:pt x="2850" y="44"/>
                    <a:pt x="2850" y="44"/>
                    <a:pt x="2850" y="44"/>
                  </a:cubicBezTo>
                  <a:cubicBezTo>
                    <a:pt x="2850" y="47"/>
                    <a:pt x="2847" y="49"/>
                    <a:pt x="2844" y="48"/>
                  </a:cubicBezTo>
                  <a:cubicBezTo>
                    <a:pt x="2843" y="48"/>
                    <a:pt x="2843" y="45"/>
                    <a:pt x="2844" y="44"/>
                  </a:cubicBezTo>
                  <a:cubicBezTo>
                    <a:pt x="2846" y="44"/>
                    <a:pt x="2847" y="42"/>
                    <a:pt x="2845" y="40"/>
                  </a:cubicBezTo>
                  <a:cubicBezTo>
                    <a:pt x="2843" y="38"/>
                    <a:pt x="2839" y="38"/>
                    <a:pt x="2837" y="43"/>
                  </a:cubicBezTo>
                  <a:cubicBezTo>
                    <a:pt x="2836" y="48"/>
                    <a:pt x="2838" y="53"/>
                    <a:pt x="2844" y="54"/>
                  </a:cubicBezTo>
                  <a:cubicBezTo>
                    <a:pt x="2847" y="55"/>
                    <a:pt x="2849" y="55"/>
                    <a:pt x="2851" y="54"/>
                  </a:cubicBezTo>
                  <a:cubicBezTo>
                    <a:pt x="2850" y="54"/>
                    <a:pt x="2850" y="54"/>
                    <a:pt x="2850" y="54"/>
                  </a:cubicBezTo>
                  <a:cubicBezTo>
                    <a:pt x="2850" y="52"/>
                    <a:pt x="2852" y="52"/>
                    <a:pt x="2853" y="52"/>
                  </a:cubicBezTo>
                  <a:cubicBezTo>
                    <a:pt x="2854" y="52"/>
                    <a:pt x="2853" y="52"/>
                    <a:pt x="2854" y="52"/>
                  </a:cubicBezTo>
                  <a:cubicBezTo>
                    <a:pt x="2854" y="52"/>
                    <a:pt x="2854" y="52"/>
                    <a:pt x="2855" y="51"/>
                  </a:cubicBezTo>
                  <a:cubicBezTo>
                    <a:pt x="2854" y="51"/>
                    <a:pt x="2854" y="50"/>
                    <a:pt x="2855" y="50"/>
                  </a:cubicBezTo>
                  <a:cubicBezTo>
                    <a:pt x="2855" y="50"/>
                    <a:pt x="2855" y="50"/>
                    <a:pt x="2855" y="50"/>
                  </a:cubicBezTo>
                  <a:cubicBezTo>
                    <a:pt x="2856" y="49"/>
                    <a:pt x="2856" y="49"/>
                    <a:pt x="2856" y="49"/>
                  </a:cubicBezTo>
                  <a:cubicBezTo>
                    <a:pt x="2857" y="47"/>
                    <a:pt x="2857" y="45"/>
                    <a:pt x="2857" y="43"/>
                  </a:cubicBezTo>
                  <a:cubicBezTo>
                    <a:pt x="2857" y="43"/>
                    <a:pt x="2856" y="43"/>
                    <a:pt x="2855" y="43"/>
                  </a:cubicBezTo>
                  <a:cubicBezTo>
                    <a:pt x="2855" y="42"/>
                    <a:pt x="2856" y="42"/>
                    <a:pt x="2857" y="42"/>
                  </a:cubicBezTo>
                  <a:cubicBezTo>
                    <a:pt x="2857" y="40"/>
                    <a:pt x="2857" y="38"/>
                    <a:pt x="2856" y="37"/>
                  </a:cubicBezTo>
                  <a:cubicBezTo>
                    <a:pt x="2859" y="35"/>
                    <a:pt x="2862" y="36"/>
                    <a:pt x="2864" y="37"/>
                  </a:cubicBezTo>
                  <a:cubicBezTo>
                    <a:pt x="2866" y="39"/>
                    <a:pt x="2867" y="42"/>
                    <a:pt x="2862" y="42"/>
                  </a:cubicBezTo>
                  <a:cubicBezTo>
                    <a:pt x="2859" y="43"/>
                    <a:pt x="2860" y="49"/>
                    <a:pt x="2865" y="48"/>
                  </a:cubicBezTo>
                  <a:cubicBezTo>
                    <a:pt x="2867" y="48"/>
                    <a:pt x="2869" y="45"/>
                    <a:pt x="2869" y="42"/>
                  </a:cubicBezTo>
                  <a:cubicBezTo>
                    <a:pt x="2869" y="43"/>
                    <a:pt x="2869" y="43"/>
                    <a:pt x="2868" y="43"/>
                  </a:cubicBezTo>
                  <a:cubicBezTo>
                    <a:pt x="2868" y="42"/>
                    <a:pt x="2869" y="41"/>
                    <a:pt x="2869" y="41"/>
                  </a:cubicBezTo>
                  <a:cubicBezTo>
                    <a:pt x="2869" y="41"/>
                    <a:pt x="2869" y="40"/>
                    <a:pt x="2869" y="40"/>
                  </a:cubicBezTo>
                  <a:cubicBezTo>
                    <a:pt x="2869" y="40"/>
                    <a:pt x="2868" y="39"/>
                    <a:pt x="2867" y="40"/>
                  </a:cubicBezTo>
                  <a:cubicBezTo>
                    <a:pt x="2867" y="39"/>
                    <a:pt x="2868" y="39"/>
                    <a:pt x="2869" y="39"/>
                  </a:cubicBezTo>
                  <a:cubicBezTo>
                    <a:pt x="2869" y="38"/>
                    <a:pt x="2869" y="37"/>
                    <a:pt x="2868" y="36"/>
                  </a:cubicBezTo>
                  <a:cubicBezTo>
                    <a:pt x="2868" y="36"/>
                    <a:pt x="2868" y="36"/>
                    <a:pt x="2868" y="36"/>
                  </a:cubicBezTo>
                  <a:cubicBezTo>
                    <a:pt x="2868" y="36"/>
                    <a:pt x="2868" y="36"/>
                    <a:pt x="2868" y="36"/>
                  </a:cubicBezTo>
                  <a:cubicBezTo>
                    <a:pt x="2868" y="35"/>
                    <a:pt x="2867" y="35"/>
                    <a:pt x="2867" y="34"/>
                  </a:cubicBezTo>
                  <a:cubicBezTo>
                    <a:pt x="2863" y="30"/>
                    <a:pt x="2855" y="29"/>
                    <a:pt x="2851" y="29"/>
                  </a:cubicBezTo>
                  <a:cubicBezTo>
                    <a:pt x="2849" y="27"/>
                    <a:pt x="2847" y="26"/>
                    <a:pt x="2844" y="24"/>
                  </a:cubicBezTo>
                  <a:cubicBezTo>
                    <a:pt x="2844" y="26"/>
                    <a:pt x="2842" y="26"/>
                    <a:pt x="2841" y="26"/>
                  </a:cubicBezTo>
                  <a:cubicBezTo>
                    <a:pt x="2841" y="25"/>
                    <a:pt x="2842" y="24"/>
                    <a:pt x="2844" y="24"/>
                  </a:cubicBezTo>
                  <a:cubicBezTo>
                    <a:pt x="2841" y="23"/>
                    <a:pt x="2838" y="22"/>
                    <a:pt x="2835" y="22"/>
                  </a:cubicBezTo>
                  <a:cubicBezTo>
                    <a:pt x="2840" y="13"/>
                    <a:pt x="2851" y="10"/>
                    <a:pt x="2853" y="13"/>
                  </a:cubicBezTo>
                  <a:cubicBezTo>
                    <a:pt x="2854" y="16"/>
                    <a:pt x="2855" y="18"/>
                    <a:pt x="2850" y="18"/>
                  </a:cubicBezTo>
                  <a:cubicBezTo>
                    <a:pt x="2846" y="17"/>
                    <a:pt x="2846" y="24"/>
                    <a:pt x="2851" y="24"/>
                  </a:cubicBezTo>
                  <a:cubicBezTo>
                    <a:pt x="2854" y="24"/>
                    <a:pt x="2860" y="18"/>
                    <a:pt x="2857" y="11"/>
                  </a:cubicBezTo>
                  <a:cubicBezTo>
                    <a:pt x="2856" y="10"/>
                    <a:pt x="2856" y="10"/>
                    <a:pt x="2855" y="9"/>
                  </a:cubicBezTo>
                  <a:cubicBezTo>
                    <a:pt x="2858" y="9"/>
                    <a:pt x="2860" y="10"/>
                    <a:pt x="2862" y="10"/>
                  </a:cubicBezTo>
                  <a:cubicBezTo>
                    <a:pt x="2869" y="13"/>
                    <a:pt x="2871" y="17"/>
                    <a:pt x="2869" y="19"/>
                  </a:cubicBezTo>
                  <a:cubicBezTo>
                    <a:pt x="2863" y="24"/>
                    <a:pt x="2870" y="32"/>
                    <a:pt x="2875" y="27"/>
                  </a:cubicBezTo>
                  <a:cubicBezTo>
                    <a:pt x="2878" y="24"/>
                    <a:pt x="2879" y="20"/>
                    <a:pt x="2878" y="16"/>
                  </a:cubicBezTo>
                  <a:cubicBezTo>
                    <a:pt x="2876" y="18"/>
                    <a:pt x="2873" y="19"/>
                    <a:pt x="2871" y="20"/>
                  </a:cubicBezTo>
                  <a:cubicBezTo>
                    <a:pt x="2871" y="18"/>
                    <a:pt x="2872" y="18"/>
                    <a:pt x="2870" y="17"/>
                  </a:cubicBezTo>
                  <a:cubicBezTo>
                    <a:pt x="2873" y="17"/>
                    <a:pt x="2875" y="16"/>
                    <a:pt x="2877" y="15"/>
                  </a:cubicBezTo>
                  <a:cubicBezTo>
                    <a:pt x="2877" y="13"/>
                    <a:pt x="2876" y="12"/>
                    <a:pt x="2874" y="10"/>
                  </a:cubicBezTo>
                  <a:cubicBezTo>
                    <a:pt x="2871" y="7"/>
                    <a:pt x="2867" y="4"/>
                    <a:pt x="2862" y="2"/>
                  </a:cubicBezTo>
                  <a:cubicBezTo>
                    <a:pt x="2857" y="1"/>
                    <a:pt x="2852" y="0"/>
                    <a:pt x="2847" y="0"/>
                  </a:cubicBezTo>
                  <a:cubicBezTo>
                    <a:pt x="2842" y="0"/>
                    <a:pt x="2837" y="1"/>
                    <a:pt x="2832" y="4"/>
                  </a:cubicBezTo>
                  <a:cubicBezTo>
                    <a:pt x="2828" y="6"/>
                    <a:pt x="2820" y="11"/>
                    <a:pt x="2816" y="15"/>
                  </a:cubicBezTo>
                  <a:cubicBezTo>
                    <a:pt x="2802" y="28"/>
                    <a:pt x="2797" y="39"/>
                    <a:pt x="2797" y="39"/>
                  </a:cubicBezTo>
                  <a:cubicBezTo>
                    <a:pt x="2794" y="45"/>
                    <a:pt x="2787" y="67"/>
                    <a:pt x="2773" y="69"/>
                  </a:cubicBezTo>
                  <a:cubicBezTo>
                    <a:pt x="2773" y="69"/>
                    <a:pt x="2773" y="69"/>
                    <a:pt x="2773" y="69"/>
                  </a:cubicBezTo>
                  <a:cubicBezTo>
                    <a:pt x="2773" y="69"/>
                    <a:pt x="2772" y="69"/>
                    <a:pt x="2771" y="69"/>
                  </a:cubicBezTo>
                  <a:cubicBezTo>
                    <a:pt x="2771" y="69"/>
                    <a:pt x="2771" y="69"/>
                    <a:pt x="2771" y="69"/>
                  </a:cubicBezTo>
                  <a:cubicBezTo>
                    <a:pt x="2754" y="69"/>
                    <a:pt x="2750" y="65"/>
                    <a:pt x="2749" y="59"/>
                  </a:cubicBezTo>
                  <a:cubicBezTo>
                    <a:pt x="2749" y="57"/>
                    <a:pt x="2749" y="55"/>
                    <a:pt x="2749" y="54"/>
                  </a:cubicBezTo>
                  <a:cubicBezTo>
                    <a:pt x="2749" y="54"/>
                    <a:pt x="2748" y="54"/>
                    <a:pt x="2748" y="54"/>
                  </a:cubicBezTo>
                  <a:cubicBezTo>
                    <a:pt x="2748" y="53"/>
                    <a:pt x="2748" y="52"/>
                    <a:pt x="2750" y="52"/>
                  </a:cubicBezTo>
                  <a:cubicBezTo>
                    <a:pt x="2751" y="50"/>
                    <a:pt x="2753" y="48"/>
                    <a:pt x="2757" y="48"/>
                  </a:cubicBezTo>
                  <a:cubicBezTo>
                    <a:pt x="2760" y="48"/>
                    <a:pt x="2764" y="50"/>
                    <a:pt x="2764" y="54"/>
                  </a:cubicBezTo>
                  <a:cubicBezTo>
                    <a:pt x="2764" y="54"/>
                    <a:pt x="2764" y="54"/>
                    <a:pt x="2764" y="54"/>
                  </a:cubicBezTo>
                  <a:cubicBezTo>
                    <a:pt x="2764" y="56"/>
                    <a:pt x="2762" y="57"/>
                    <a:pt x="2760" y="56"/>
                  </a:cubicBezTo>
                  <a:cubicBezTo>
                    <a:pt x="2759" y="56"/>
                    <a:pt x="2759" y="54"/>
                    <a:pt x="2760" y="54"/>
                  </a:cubicBezTo>
                  <a:cubicBezTo>
                    <a:pt x="2761" y="54"/>
                    <a:pt x="2762" y="52"/>
                    <a:pt x="2761" y="51"/>
                  </a:cubicBezTo>
                  <a:cubicBezTo>
                    <a:pt x="2759" y="50"/>
                    <a:pt x="2757" y="50"/>
                    <a:pt x="2756" y="53"/>
                  </a:cubicBezTo>
                  <a:cubicBezTo>
                    <a:pt x="2755" y="56"/>
                    <a:pt x="2756" y="59"/>
                    <a:pt x="2760" y="60"/>
                  </a:cubicBezTo>
                  <a:cubicBezTo>
                    <a:pt x="2763" y="61"/>
                    <a:pt x="2766" y="59"/>
                    <a:pt x="2767" y="57"/>
                  </a:cubicBezTo>
                  <a:cubicBezTo>
                    <a:pt x="2771" y="49"/>
                    <a:pt x="2764" y="40"/>
                    <a:pt x="2751" y="40"/>
                  </a:cubicBezTo>
                  <a:cubicBezTo>
                    <a:pt x="2743" y="40"/>
                    <a:pt x="2736" y="45"/>
                    <a:pt x="2731" y="51"/>
                  </a:cubicBezTo>
                  <a:cubicBezTo>
                    <a:pt x="2728" y="56"/>
                    <a:pt x="2723" y="72"/>
                    <a:pt x="2707" y="72"/>
                  </a:cubicBezTo>
                  <a:cubicBezTo>
                    <a:pt x="2701" y="72"/>
                    <a:pt x="2697" y="71"/>
                    <a:pt x="2692" y="68"/>
                  </a:cubicBezTo>
                  <a:cubicBezTo>
                    <a:pt x="2692" y="69"/>
                    <a:pt x="2692" y="69"/>
                    <a:pt x="2691" y="69"/>
                  </a:cubicBezTo>
                  <a:cubicBezTo>
                    <a:pt x="2691" y="68"/>
                    <a:pt x="2691" y="68"/>
                    <a:pt x="2691" y="68"/>
                  </a:cubicBezTo>
                  <a:cubicBezTo>
                    <a:pt x="2685" y="64"/>
                    <a:pt x="2681" y="58"/>
                    <a:pt x="2680" y="53"/>
                  </a:cubicBezTo>
                  <a:cubicBezTo>
                    <a:pt x="2678" y="43"/>
                    <a:pt x="2683" y="35"/>
                    <a:pt x="2693" y="35"/>
                  </a:cubicBezTo>
                  <a:cubicBezTo>
                    <a:pt x="2697" y="35"/>
                    <a:pt x="2701" y="37"/>
                    <a:pt x="2703" y="40"/>
                  </a:cubicBezTo>
                  <a:cubicBezTo>
                    <a:pt x="2704" y="40"/>
                    <a:pt x="2704" y="40"/>
                    <a:pt x="2704" y="40"/>
                  </a:cubicBezTo>
                  <a:cubicBezTo>
                    <a:pt x="2704" y="41"/>
                    <a:pt x="2704" y="41"/>
                    <a:pt x="2704" y="41"/>
                  </a:cubicBezTo>
                  <a:cubicBezTo>
                    <a:pt x="2704" y="41"/>
                    <a:pt x="2704" y="41"/>
                    <a:pt x="2704" y="41"/>
                  </a:cubicBezTo>
                  <a:cubicBezTo>
                    <a:pt x="2704" y="42"/>
                    <a:pt x="2704" y="43"/>
                    <a:pt x="2704" y="44"/>
                  </a:cubicBezTo>
                  <a:cubicBezTo>
                    <a:pt x="2704" y="44"/>
                    <a:pt x="2704" y="44"/>
                    <a:pt x="2704" y="44"/>
                  </a:cubicBezTo>
                  <a:cubicBezTo>
                    <a:pt x="2704" y="47"/>
                    <a:pt x="2702" y="49"/>
                    <a:pt x="2698" y="48"/>
                  </a:cubicBezTo>
                  <a:cubicBezTo>
                    <a:pt x="2697" y="48"/>
                    <a:pt x="2697" y="45"/>
                    <a:pt x="2698" y="44"/>
                  </a:cubicBezTo>
                  <a:cubicBezTo>
                    <a:pt x="2700" y="44"/>
                    <a:pt x="2701" y="42"/>
                    <a:pt x="2699" y="40"/>
                  </a:cubicBezTo>
                  <a:cubicBezTo>
                    <a:pt x="2697" y="38"/>
                    <a:pt x="2693" y="38"/>
                    <a:pt x="2692" y="43"/>
                  </a:cubicBezTo>
                  <a:cubicBezTo>
                    <a:pt x="2690" y="48"/>
                    <a:pt x="2692" y="53"/>
                    <a:pt x="2698" y="54"/>
                  </a:cubicBezTo>
                  <a:cubicBezTo>
                    <a:pt x="2701" y="55"/>
                    <a:pt x="2703" y="55"/>
                    <a:pt x="2705" y="54"/>
                  </a:cubicBezTo>
                  <a:cubicBezTo>
                    <a:pt x="2704" y="54"/>
                    <a:pt x="2704" y="54"/>
                    <a:pt x="2704" y="54"/>
                  </a:cubicBezTo>
                  <a:cubicBezTo>
                    <a:pt x="2705" y="52"/>
                    <a:pt x="2706" y="52"/>
                    <a:pt x="2708" y="52"/>
                  </a:cubicBezTo>
                  <a:cubicBezTo>
                    <a:pt x="2708" y="52"/>
                    <a:pt x="2708" y="52"/>
                    <a:pt x="2708" y="52"/>
                  </a:cubicBezTo>
                  <a:cubicBezTo>
                    <a:pt x="2708" y="52"/>
                    <a:pt x="2708" y="52"/>
                    <a:pt x="2709" y="51"/>
                  </a:cubicBezTo>
                  <a:cubicBezTo>
                    <a:pt x="2708" y="51"/>
                    <a:pt x="2708" y="50"/>
                    <a:pt x="2709" y="50"/>
                  </a:cubicBezTo>
                  <a:cubicBezTo>
                    <a:pt x="2709" y="50"/>
                    <a:pt x="2709" y="50"/>
                    <a:pt x="2710" y="50"/>
                  </a:cubicBezTo>
                  <a:cubicBezTo>
                    <a:pt x="2710" y="49"/>
                    <a:pt x="2710" y="49"/>
                    <a:pt x="2710" y="49"/>
                  </a:cubicBezTo>
                  <a:cubicBezTo>
                    <a:pt x="2711" y="47"/>
                    <a:pt x="2711" y="45"/>
                    <a:pt x="2711" y="43"/>
                  </a:cubicBezTo>
                  <a:cubicBezTo>
                    <a:pt x="2711" y="43"/>
                    <a:pt x="2710" y="43"/>
                    <a:pt x="2709" y="43"/>
                  </a:cubicBezTo>
                  <a:cubicBezTo>
                    <a:pt x="2710" y="42"/>
                    <a:pt x="2710" y="42"/>
                    <a:pt x="2711" y="42"/>
                  </a:cubicBezTo>
                  <a:cubicBezTo>
                    <a:pt x="2711" y="40"/>
                    <a:pt x="2711" y="38"/>
                    <a:pt x="2710" y="37"/>
                  </a:cubicBezTo>
                  <a:cubicBezTo>
                    <a:pt x="2713" y="35"/>
                    <a:pt x="2716" y="36"/>
                    <a:pt x="2718" y="37"/>
                  </a:cubicBezTo>
                  <a:cubicBezTo>
                    <a:pt x="2720" y="39"/>
                    <a:pt x="2721" y="42"/>
                    <a:pt x="2716" y="42"/>
                  </a:cubicBezTo>
                  <a:cubicBezTo>
                    <a:pt x="2713" y="43"/>
                    <a:pt x="2714" y="49"/>
                    <a:pt x="2719" y="48"/>
                  </a:cubicBezTo>
                  <a:cubicBezTo>
                    <a:pt x="2721" y="48"/>
                    <a:pt x="2723" y="45"/>
                    <a:pt x="2723" y="42"/>
                  </a:cubicBezTo>
                  <a:cubicBezTo>
                    <a:pt x="2723" y="43"/>
                    <a:pt x="2723" y="43"/>
                    <a:pt x="2723" y="43"/>
                  </a:cubicBezTo>
                  <a:cubicBezTo>
                    <a:pt x="2722" y="42"/>
                    <a:pt x="2723" y="41"/>
                    <a:pt x="2724" y="41"/>
                  </a:cubicBezTo>
                  <a:cubicBezTo>
                    <a:pt x="2724" y="41"/>
                    <a:pt x="2724" y="40"/>
                    <a:pt x="2724" y="40"/>
                  </a:cubicBezTo>
                  <a:cubicBezTo>
                    <a:pt x="2723" y="40"/>
                    <a:pt x="2722" y="39"/>
                    <a:pt x="2721" y="40"/>
                  </a:cubicBezTo>
                  <a:cubicBezTo>
                    <a:pt x="2721" y="39"/>
                    <a:pt x="2722" y="39"/>
                    <a:pt x="2723" y="39"/>
                  </a:cubicBezTo>
                  <a:cubicBezTo>
                    <a:pt x="2723" y="38"/>
                    <a:pt x="2723" y="37"/>
                    <a:pt x="2722" y="36"/>
                  </a:cubicBezTo>
                  <a:cubicBezTo>
                    <a:pt x="2722" y="36"/>
                    <a:pt x="2722" y="36"/>
                    <a:pt x="2722" y="36"/>
                  </a:cubicBezTo>
                  <a:cubicBezTo>
                    <a:pt x="2722" y="36"/>
                    <a:pt x="2722" y="36"/>
                    <a:pt x="2722" y="36"/>
                  </a:cubicBezTo>
                  <a:cubicBezTo>
                    <a:pt x="2722" y="35"/>
                    <a:pt x="2721" y="35"/>
                    <a:pt x="2721" y="34"/>
                  </a:cubicBezTo>
                  <a:cubicBezTo>
                    <a:pt x="2717" y="30"/>
                    <a:pt x="2709" y="29"/>
                    <a:pt x="2706" y="29"/>
                  </a:cubicBezTo>
                  <a:cubicBezTo>
                    <a:pt x="2703" y="27"/>
                    <a:pt x="2701" y="26"/>
                    <a:pt x="2698" y="24"/>
                  </a:cubicBezTo>
                  <a:cubicBezTo>
                    <a:pt x="2698" y="26"/>
                    <a:pt x="2697" y="26"/>
                    <a:pt x="2695" y="26"/>
                  </a:cubicBezTo>
                  <a:cubicBezTo>
                    <a:pt x="2696" y="25"/>
                    <a:pt x="2697" y="24"/>
                    <a:pt x="2698" y="24"/>
                  </a:cubicBezTo>
                  <a:cubicBezTo>
                    <a:pt x="2695" y="23"/>
                    <a:pt x="2692" y="22"/>
                    <a:pt x="2689" y="22"/>
                  </a:cubicBezTo>
                  <a:cubicBezTo>
                    <a:pt x="2694" y="13"/>
                    <a:pt x="2705" y="10"/>
                    <a:pt x="2707" y="13"/>
                  </a:cubicBezTo>
                  <a:cubicBezTo>
                    <a:pt x="2708" y="16"/>
                    <a:pt x="2709" y="18"/>
                    <a:pt x="2704" y="18"/>
                  </a:cubicBezTo>
                  <a:cubicBezTo>
                    <a:pt x="2701" y="17"/>
                    <a:pt x="2700" y="24"/>
                    <a:pt x="2705" y="24"/>
                  </a:cubicBezTo>
                  <a:cubicBezTo>
                    <a:pt x="2708" y="24"/>
                    <a:pt x="2715" y="18"/>
                    <a:pt x="2711" y="11"/>
                  </a:cubicBezTo>
                  <a:cubicBezTo>
                    <a:pt x="2710" y="10"/>
                    <a:pt x="2710" y="10"/>
                    <a:pt x="2710" y="9"/>
                  </a:cubicBezTo>
                  <a:cubicBezTo>
                    <a:pt x="2712" y="9"/>
                    <a:pt x="2714" y="10"/>
                    <a:pt x="2716" y="10"/>
                  </a:cubicBezTo>
                  <a:cubicBezTo>
                    <a:pt x="2724" y="13"/>
                    <a:pt x="2725" y="17"/>
                    <a:pt x="2723" y="19"/>
                  </a:cubicBezTo>
                  <a:cubicBezTo>
                    <a:pt x="2718" y="24"/>
                    <a:pt x="2724" y="32"/>
                    <a:pt x="2729" y="27"/>
                  </a:cubicBezTo>
                  <a:cubicBezTo>
                    <a:pt x="2732" y="24"/>
                    <a:pt x="2733" y="20"/>
                    <a:pt x="2732" y="16"/>
                  </a:cubicBezTo>
                  <a:cubicBezTo>
                    <a:pt x="2730" y="18"/>
                    <a:pt x="2727" y="19"/>
                    <a:pt x="2725" y="20"/>
                  </a:cubicBezTo>
                  <a:cubicBezTo>
                    <a:pt x="2725" y="18"/>
                    <a:pt x="2726" y="18"/>
                    <a:pt x="2724" y="17"/>
                  </a:cubicBezTo>
                  <a:cubicBezTo>
                    <a:pt x="2727" y="17"/>
                    <a:pt x="2729" y="16"/>
                    <a:pt x="2732" y="15"/>
                  </a:cubicBezTo>
                  <a:cubicBezTo>
                    <a:pt x="2731" y="13"/>
                    <a:pt x="2730" y="12"/>
                    <a:pt x="2729" y="10"/>
                  </a:cubicBezTo>
                  <a:cubicBezTo>
                    <a:pt x="2725" y="7"/>
                    <a:pt x="2721" y="4"/>
                    <a:pt x="2716" y="2"/>
                  </a:cubicBezTo>
                  <a:cubicBezTo>
                    <a:pt x="2711" y="1"/>
                    <a:pt x="2706" y="0"/>
                    <a:pt x="2701" y="0"/>
                  </a:cubicBezTo>
                  <a:cubicBezTo>
                    <a:pt x="2696" y="0"/>
                    <a:pt x="2691" y="1"/>
                    <a:pt x="2686" y="4"/>
                  </a:cubicBezTo>
                  <a:cubicBezTo>
                    <a:pt x="2682" y="6"/>
                    <a:pt x="2674" y="11"/>
                    <a:pt x="2671" y="15"/>
                  </a:cubicBezTo>
                  <a:cubicBezTo>
                    <a:pt x="2656" y="28"/>
                    <a:pt x="2651" y="39"/>
                    <a:pt x="2651" y="39"/>
                  </a:cubicBezTo>
                  <a:cubicBezTo>
                    <a:pt x="2648" y="45"/>
                    <a:pt x="2641" y="67"/>
                    <a:pt x="2627" y="69"/>
                  </a:cubicBezTo>
                  <a:cubicBezTo>
                    <a:pt x="2627" y="69"/>
                    <a:pt x="2627" y="69"/>
                    <a:pt x="2627" y="69"/>
                  </a:cubicBezTo>
                  <a:cubicBezTo>
                    <a:pt x="2627" y="69"/>
                    <a:pt x="2626" y="69"/>
                    <a:pt x="2625" y="69"/>
                  </a:cubicBezTo>
                  <a:cubicBezTo>
                    <a:pt x="2625" y="69"/>
                    <a:pt x="2625" y="69"/>
                    <a:pt x="2625" y="69"/>
                  </a:cubicBezTo>
                  <a:cubicBezTo>
                    <a:pt x="2608" y="69"/>
                    <a:pt x="2604" y="65"/>
                    <a:pt x="2603" y="59"/>
                  </a:cubicBezTo>
                  <a:cubicBezTo>
                    <a:pt x="2603" y="57"/>
                    <a:pt x="2603" y="55"/>
                    <a:pt x="2603" y="54"/>
                  </a:cubicBezTo>
                  <a:cubicBezTo>
                    <a:pt x="2603" y="54"/>
                    <a:pt x="2602" y="54"/>
                    <a:pt x="2602" y="54"/>
                  </a:cubicBezTo>
                  <a:cubicBezTo>
                    <a:pt x="2602" y="53"/>
                    <a:pt x="2603" y="52"/>
                    <a:pt x="2604" y="52"/>
                  </a:cubicBezTo>
                  <a:cubicBezTo>
                    <a:pt x="2605" y="50"/>
                    <a:pt x="2607" y="48"/>
                    <a:pt x="2611" y="48"/>
                  </a:cubicBezTo>
                  <a:cubicBezTo>
                    <a:pt x="2614" y="48"/>
                    <a:pt x="2618" y="50"/>
                    <a:pt x="2618" y="54"/>
                  </a:cubicBezTo>
                  <a:cubicBezTo>
                    <a:pt x="2618" y="54"/>
                    <a:pt x="2618" y="54"/>
                    <a:pt x="2618" y="54"/>
                  </a:cubicBezTo>
                  <a:cubicBezTo>
                    <a:pt x="2618" y="56"/>
                    <a:pt x="2616" y="57"/>
                    <a:pt x="2614" y="56"/>
                  </a:cubicBezTo>
                  <a:cubicBezTo>
                    <a:pt x="2613" y="56"/>
                    <a:pt x="2613" y="54"/>
                    <a:pt x="2614" y="54"/>
                  </a:cubicBezTo>
                  <a:cubicBezTo>
                    <a:pt x="2615" y="54"/>
                    <a:pt x="2616" y="52"/>
                    <a:pt x="2615" y="51"/>
                  </a:cubicBezTo>
                  <a:cubicBezTo>
                    <a:pt x="2614" y="50"/>
                    <a:pt x="2611" y="50"/>
                    <a:pt x="2610" y="53"/>
                  </a:cubicBezTo>
                  <a:cubicBezTo>
                    <a:pt x="2609" y="56"/>
                    <a:pt x="2610" y="59"/>
                    <a:pt x="2614" y="60"/>
                  </a:cubicBezTo>
                  <a:cubicBezTo>
                    <a:pt x="2618" y="61"/>
                    <a:pt x="2620" y="59"/>
                    <a:pt x="2621" y="57"/>
                  </a:cubicBezTo>
                  <a:cubicBezTo>
                    <a:pt x="2625" y="49"/>
                    <a:pt x="2618" y="40"/>
                    <a:pt x="2605" y="40"/>
                  </a:cubicBezTo>
                  <a:cubicBezTo>
                    <a:pt x="2597" y="40"/>
                    <a:pt x="2590" y="45"/>
                    <a:pt x="2586" y="51"/>
                  </a:cubicBezTo>
                  <a:cubicBezTo>
                    <a:pt x="2582" y="56"/>
                    <a:pt x="2578" y="72"/>
                    <a:pt x="2561" y="72"/>
                  </a:cubicBezTo>
                  <a:cubicBezTo>
                    <a:pt x="2556" y="72"/>
                    <a:pt x="2551" y="71"/>
                    <a:pt x="2547" y="68"/>
                  </a:cubicBezTo>
                  <a:cubicBezTo>
                    <a:pt x="2546" y="69"/>
                    <a:pt x="2546" y="69"/>
                    <a:pt x="2545" y="69"/>
                  </a:cubicBezTo>
                  <a:cubicBezTo>
                    <a:pt x="2545" y="68"/>
                    <a:pt x="2545" y="68"/>
                    <a:pt x="2545" y="68"/>
                  </a:cubicBezTo>
                  <a:cubicBezTo>
                    <a:pt x="2539" y="64"/>
                    <a:pt x="2535" y="58"/>
                    <a:pt x="2534" y="53"/>
                  </a:cubicBezTo>
                  <a:cubicBezTo>
                    <a:pt x="2532" y="43"/>
                    <a:pt x="2537" y="35"/>
                    <a:pt x="2547" y="35"/>
                  </a:cubicBezTo>
                  <a:cubicBezTo>
                    <a:pt x="2551" y="35"/>
                    <a:pt x="2555" y="37"/>
                    <a:pt x="2557" y="40"/>
                  </a:cubicBezTo>
                  <a:cubicBezTo>
                    <a:pt x="2558" y="40"/>
                    <a:pt x="2558" y="40"/>
                    <a:pt x="2558" y="40"/>
                  </a:cubicBezTo>
                  <a:cubicBezTo>
                    <a:pt x="2558" y="41"/>
                    <a:pt x="2558" y="41"/>
                    <a:pt x="2558" y="41"/>
                  </a:cubicBezTo>
                  <a:cubicBezTo>
                    <a:pt x="2558" y="41"/>
                    <a:pt x="2558" y="41"/>
                    <a:pt x="2558" y="41"/>
                  </a:cubicBezTo>
                  <a:cubicBezTo>
                    <a:pt x="2558" y="42"/>
                    <a:pt x="2558" y="43"/>
                    <a:pt x="2558" y="44"/>
                  </a:cubicBezTo>
                  <a:cubicBezTo>
                    <a:pt x="2558" y="44"/>
                    <a:pt x="2558" y="44"/>
                    <a:pt x="2558" y="44"/>
                  </a:cubicBezTo>
                  <a:cubicBezTo>
                    <a:pt x="2558" y="47"/>
                    <a:pt x="2556" y="49"/>
                    <a:pt x="2553" y="48"/>
                  </a:cubicBezTo>
                  <a:cubicBezTo>
                    <a:pt x="2551" y="48"/>
                    <a:pt x="2551" y="45"/>
                    <a:pt x="2553" y="44"/>
                  </a:cubicBezTo>
                  <a:cubicBezTo>
                    <a:pt x="2554" y="44"/>
                    <a:pt x="2556" y="42"/>
                    <a:pt x="2554" y="40"/>
                  </a:cubicBezTo>
                  <a:cubicBezTo>
                    <a:pt x="2551" y="38"/>
                    <a:pt x="2548" y="38"/>
                    <a:pt x="2546" y="43"/>
                  </a:cubicBezTo>
                  <a:cubicBezTo>
                    <a:pt x="2544" y="48"/>
                    <a:pt x="2546" y="53"/>
                    <a:pt x="2552" y="54"/>
                  </a:cubicBezTo>
                  <a:cubicBezTo>
                    <a:pt x="2555" y="55"/>
                    <a:pt x="2558" y="55"/>
                    <a:pt x="2560" y="54"/>
                  </a:cubicBezTo>
                  <a:cubicBezTo>
                    <a:pt x="2558" y="54"/>
                    <a:pt x="2558" y="54"/>
                    <a:pt x="2558" y="54"/>
                  </a:cubicBezTo>
                  <a:cubicBezTo>
                    <a:pt x="2559" y="52"/>
                    <a:pt x="2560" y="52"/>
                    <a:pt x="2562" y="52"/>
                  </a:cubicBezTo>
                  <a:cubicBezTo>
                    <a:pt x="2562" y="52"/>
                    <a:pt x="2562" y="52"/>
                    <a:pt x="2562" y="52"/>
                  </a:cubicBezTo>
                  <a:cubicBezTo>
                    <a:pt x="2562" y="52"/>
                    <a:pt x="2563" y="52"/>
                    <a:pt x="2563" y="51"/>
                  </a:cubicBezTo>
                  <a:cubicBezTo>
                    <a:pt x="2563" y="51"/>
                    <a:pt x="2562" y="50"/>
                    <a:pt x="2563" y="50"/>
                  </a:cubicBezTo>
                  <a:cubicBezTo>
                    <a:pt x="2563" y="50"/>
                    <a:pt x="2564" y="50"/>
                    <a:pt x="2564" y="50"/>
                  </a:cubicBezTo>
                  <a:cubicBezTo>
                    <a:pt x="2564" y="49"/>
                    <a:pt x="2564" y="49"/>
                    <a:pt x="2564" y="49"/>
                  </a:cubicBezTo>
                  <a:cubicBezTo>
                    <a:pt x="2565" y="47"/>
                    <a:pt x="2566" y="45"/>
                    <a:pt x="2566" y="43"/>
                  </a:cubicBezTo>
                  <a:cubicBezTo>
                    <a:pt x="2565" y="43"/>
                    <a:pt x="2565" y="43"/>
                    <a:pt x="2564" y="43"/>
                  </a:cubicBezTo>
                  <a:cubicBezTo>
                    <a:pt x="2564" y="42"/>
                    <a:pt x="2564" y="42"/>
                    <a:pt x="2566" y="42"/>
                  </a:cubicBezTo>
                  <a:cubicBezTo>
                    <a:pt x="2566" y="40"/>
                    <a:pt x="2565" y="38"/>
                    <a:pt x="2565" y="37"/>
                  </a:cubicBezTo>
                  <a:cubicBezTo>
                    <a:pt x="2567" y="35"/>
                    <a:pt x="2570" y="36"/>
                    <a:pt x="2572" y="37"/>
                  </a:cubicBezTo>
                  <a:cubicBezTo>
                    <a:pt x="2574" y="39"/>
                    <a:pt x="2575" y="42"/>
                    <a:pt x="2571" y="42"/>
                  </a:cubicBezTo>
                  <a:cubicBezTo>
                    <a:pt x="2567" y="43"/>
                    <a:pt x="2568" y="49"/>
                    <a:pt x="2573" y="48"/>
                  </a:cubicBezTo>
                  <a:cubicBezTo>
                    <a:pt x="2575" y="48"/>
                    <a:pt x="2577" y="45"/>
                    <a:pt x="2578" y="42"/>
                  </a:cubicBezTo>
                  <a:cubicBezTo>
                    <a:pt x="2577" y="43"/>
                    <a:pt x="2577" y="43"/>
                    <a:pt x="2577" y="43"/>
                  </a:cubicBezTo>
                  <a:cubicBezTo>
                    <a:pt x="2577" y="42"/>
                    <a:pt x="2577" y="41"/>
                    <a:pt x="2578" y="41"/>
                  </a:cubicBezTo>
                  <a:cubicBezTo>
                    <a:pt x="2578" y="41"/>
                    <a:pt x="2578" y="40"/>
                    <a:pt x="2578" y="40"/>
                  </a:cubicBezTo>
                  <a:cubicBezTo>
                    <a:pt x="2577" y="40"/>
                    <a:pt x="2576" y="39"/>
                    <a:pt x="2576" y="40"/>
                  </a:cubicBezTo>
                  <a:cubicBezTo>
                    <a:pt x="2575" y="39"/>
                    <a:pt x="2576" y="39"/>
                    <a:pt x="2578" y="39"/>
                  </a:cubicBezTo>
                  <a:cubicBezTo>
                    <a:pt x="2577" y="38"/>
                    <a:pt x="2577" y="37"/>
                    <a:pt x="2577" y="36"/>
                  </a:cubicBezTo>
                  <a:cubicBezTo>
                    <a:pt x="2577" y="36"/>
                    <a:pt x="2576" y="36"/>
                    <a:pt x="2576" y="36"/>
                  </a:cubicBezTo>
                  <a:cubicBezTo>
                    <a:pt x="2576" y="36"/>
                    <a:pt x="2576" y="36"/>
                    <a:pt x="2576" y="36"/>
                  </a:cubicBezTo>
                  <a:cubicBezTo>
                    <a:pt x="2576" y="35"/>
                    <a:pt x="2576" y="35"/>
                    <a:pt x="2575" y="34"/>
                  </a:cubicBezTo>
                  <a:cubicBezTo>
                    <a:pt x="2571" y="30"/>
                    <a:pt x="2563" y="29"/>
                    <a:pt x="2560" y="29"/>
                  </a:cubicBezTo>
                  <a:cubicBezTo>
                    <a:pt x="2558" y="27"/>
                    <a:pt x="2555" y="26"/>
                    <a:pt x="2552" y="24"/>
                  </a:cubicBezTo>
                  <a:cubicBezTo>
                    <a:pt x="2552" y="26"/>
                    <a:pt x="2551" y="26"/>
                    <a:pt x="2549" y="26"/>
                  </a:cubicBezTo>
                  <a:cubicBezTo>
                    <a:pt x="2550" y="25"/>
                    <a:pt x="2551" y="24"/>
                    <a:pt x="2552" y="24"/>
                  </a:cubicBezTo>
                  <a:cubicBezTo>
                    <a:pt x="2549" y="23"/>
                    <a:pt x="2547" y="22"/>
                    <a:pt x="2543" y="22"/>
                  </a:cubicBezTo>
                  <a:cubicBezTo>
                    <a:pt x="2548" y="13"/>
                    <a:pt x="2559" y="10"/>
                    <a:pt x="2561" y="13"/>
                  </a:cubicBezTo>
                  <a:cubicBezTo>
                    <a:pt x="2563" y="16"/>
                    <a:pt x="2563" y="18"/>
                    <a:pt x="2558" y="18"/>
                  </a:cubicBezTo>
                  <a:cubicBezTo>
                    <a:pt x="2555" y="17"/>
                    <a:pt x="2554" y="24"/>
                    <a:pt x="2559" y="24"/>
                  </a:cubicBezTo>
                  <a:cubicBezTo>
                    <a:pt x="2562" y="24"/>
                    <a:pt x="2569" y="18"/>
                    <a:pt x="2565" y="11"/>
                  </a:cubicBezTo>
                  <a:cubicBezTo>
                    <a:pt x="2565" y="10"/>
                    <a:pt x="2564" y="10"/>
                    <a:pt x="2564" y="9"/>
                  </a:cubicBezTo>
                  <a:cubicBezTo>
                    <a:pt x="2566" y="9"/>
                    <a:pt x="2568" y="10"/>
                    <a:pt x="2571" y="10"/>
                  </a:cubicBezTo>
                  <a:cubicBezTo>
                    <a:pt x="2578" y="13"/>
                    <a:pt x="2579" y="17"/>
                    <a:pt x="2577" y="19"/>
                  </a:cubicBezTo>
                  <a:cubicBezTo>
                    <a:pt x="2572" y="24"/>
                    <a:pt x="2578" y="32"/>
                    <a:pt x="2583" y="27"/>
                  </a:cubicBezTo>
                  <a:cubicBezTo>
                    <a:pt x="2586" y="24"/>
                    <a:pt x="2587" y="20"/>
                    <a:pt x="2586" y="16"/>
                  </a:cubicBezTo>
                  <a:cubicBezTo>
                    <a:pt x="2584" y="18"/>
                    <a:pt x="2581" y="19"/>
                    <a:pt x="2579" y="20"/>
                  </a:cubicBezTo>
                  <a:cubicBezTo>
                    <a:pt x="2579" y="18"/>
                    <a:pt x="2581" y="18"/>
                    <a:pt x="2578" y="17"/>
                  </a:cubicBezTo>
                  <a:cubicBezTo>
                    <a:pt x="2581" y="17"/>
                    <a:pt x="2583" y="16"/>
                    <a:pt x="2586" y="15"/>
                  </a:cubicBezTo>
                  <a:cubicBezTo>
                    <a:pt x="2585" y="13"/>
                    <a:pt x="2584" y="12"/>
                    <a:pt x="2583" y="10"/>
                  </a:cubicBezTo>
                  <a:cubicBezTo>
                    <a:pt x="2580" y="7"/>
                    <a:pt x="2575" y="4"/>
                    <a:pt x="2570" y="2"/>
                  </a:cubicBezTo>
                  <a:cubicBezTo>
                    <a:pt x="2565" y="1"/>
                    <a:pt x="2560" y="0"/>
                    <a:pt x="2555" y="0"/>
                  </a:cubicBezTo>
                  <a:cubicBezTo>
                    <a:pt x="2550" y="0"/>
                    <a:pt x="2545" y="1"/>
                    <a:pt x="2541" y="4"/>
                  </a:cubicBezTo>
                  <a:cubicBezTo>
                    <a:pt x="2536" y="6"/>
                    <a:pt x="2528" y="11"/>
                    <a:pt x="2525" y="15"/>
                  </a:cubicBezTo>
                  <a:cubicBezTo>
                    <a:pt x="2511" y="28"/>
                    <a:pt x="2505" y="39"/>
                    <a:pt x="2505" y="39"/>
                  </a:cubicBezTo>
                  <a:cubicBezTo>
                    <a:pt x="2502" y="45"/>
                    <a:pt x="2495" y="67"/>
                    <a:pt x="2481" y="69"/>
                  </a:cubicBezTo>
                  <a:cubicBezTo>
                    <a:pt x="2481" y="69"/>
                    <a:pt x="2481" y="69"/>
                    <a:pt x="2481" y="69"/>
                  </a:cubicBezTo>
                  <a:cubicBezTo>
                    <a:pt x="2481" y="69"/>
                    <a:pt x="2480" y="69"/>
                    <a:pt x="2479" y="69"/>
                  </a:cubicBezTo>
                  <a:cubicBezTo>
                    <a:pt x="2479" y="69"/>
                    <a:pt x="2479" y="69"/>
                    <a:pt x="2479" y="69"/>
                  </a:cubicBezTo>
                  <a:cubicBezTo>
                    <a:pt x="2463" y="69"/>
                    <a:pt x="2458" y="65"/>
                    <a:pt x="2457" y="59"/>
                  </a:cubicBezTo>
                  <a:cubicBezTo>
                    <a:pt x="2457" y="57"/>
                    <a:pt x="2457" y="55"/>
                    <a:pt x="2457" y="54"/>
                  </a:cubicBezTo>
                  <a:cubicBezTo>
                    <a:pt x="2457" y="54"/>
                    <a:pt x="2457" y="54"/>
                    <a:pt x="2456" y="54"/>
                  </a:cubicBezTo>
                  <a:cubicBezTo>
                    <a:pt x="2456" y="53"/>
                    <a:pt x="2457" y="52"/>
                    <a:pt x="2458" y="52"/>
                  </a:cubicBezTo>
                  <a:cubicBezTo>
                    <a:pt x="2459" y="50"/>
                    <a:pt x="2462" y="48"/>
                    <a:pt x="2465" y="48"/>
                  </a:cubicBezTo>
                  <a:cubicBezTo>
                    <a:pt x="2469" y="48"/>
                    <a:pt x="2472" y="50"/>
                    <a:pt x="2472" y="54"/>
                  </a:cubicBezTo>
                  <a:cubicBezTo>
                    <a:pt x="2472" y="54"/>
                    <a:pt x="2472" y="54"/>
                    <a:pt x="2472" y="54"/>
                  </a:cubicBezTo>
                  <a:cubicBezTo>
                    <a:pt x="2472" y="56"/>
                    <a:pt x="2470" y="57"/>
                    <a:pt x="2468" y="56"/>
                  </a:cubicBezTo>
                  <a:cubicBezTo>
                    <a:pt x="2468" y="56"/>
                    <a:pt x="2467" y="54"/>
                    <a:pt x="2468" y="54"/>
                  </a:cubicBezTo>
                  <a:cubicBezTo>
                    <a:pt x="2469" y="54"/>
                    <a:pt x="2470" y="52"/>
                    <a:pt x="2469" y="51"/>
                  </a:cubicBezTo>
                  <a:cubicBezTo>
                    <a:pt x="2468" y="50"/>
                    <a:pt x="2465" y="50"/>
                    <a:pt x="2464" y="53"/>
                  </a:cubicBezTo>
                  <a:cubicBezTo>
                    <a:pt x="2463" y="56"/>
                    <a:pt x="2464" y="59"/>
                    <a:pt x="2468" y="60"/>
                  </a:cubicBezTo>
                  <a:cubicBezTo>
                    <a:pt x="2472" y="61"/>
                    <a:pt x="2474" y="59"/>
                    <a:pt x="2475" y="57"/>
                  </a:cubicBezTo>
                  <a:cubicBezTo>
                    <a:pt x="2479" y="49"/>
                    <a:pt x="2472" y="40"/>
                    <a:pt x="2459" y="40"/>
                  </a:cubicBezTo>
                  <a:cubicBezTo>
                    <a:pt x="2451" y="40"/>
                    <a:pt x="2444" y="45"/>
                    <a:pt x="2440" y="51"/>
                  </a:cubicBezTo>
                  <a:cubicBezTo>
                    <a:pt x="2436" y="56"/>
                    <a:pt x="2432" y="72"/>
                    <a:pt x="2415" y="72"/>
                  </a:cubicBezTo>
                  <a:cubicBezTo>
                    <a:pt x="2410" y="72"/>
                    <a:pt x="2405" y="71"/>
                    <a:pt x="2401" y="68"/>
                  </a:cubicBezTo>
                  <a:cubicBezTo>
                    <a:pt x="2400" y="69"/>
                    <a:pt x="2400" y="69"/>
                    <a:pt x="2399" y="69"/>
                  </a:cubicBezTo>
                  <a:cubicBezTo>
                    <a:pt x="2400" y="68"/>
                    <a:pt x="2400" y="68"/>
                    <a:pt x="2400" y="68"/>
                  </a:cubicBezTo>
                  <a:cubicBezTo>
                    <a:pt x="2394" y="64"/>
                    <a:pt x="2389" y="58"/>
                    <a:pt x="2388" y="53"/>
                  </a:cubicBezTo>
                  <a:cubicBezTo>
                    <a:pt x="2387" y="43"/>
                    <a:pt x="2392" y="35"/>
                    <a:pt x="2402" y="35"/>
                  </a:cubicBezTo>
                  <a:cubicBezTo>
                    <a:pt x="2405" y="35"/>
                    <a:pt x="2409" y="37"/>
                    <a:pt x="2411" y="40"/>
                  </a:cubicBezTo>
                  <a:cubicBezTo>
                    <a:pt x="2412" y="40"/>
                    <a:pt x="2412" y="40"/>
                    <a:pt x="2412" y="40"/>
                  </a:cubicBezTo>
                  <a:cubicBezTo>
                    <a:pt x="2412" y="41"/>
                    <a:pt x="2412" y="41"/>
                    <a:pt x="2412" y="41"/>
                  </a:cubicBezTo>
                  <a:cubicBezTo>
                    <a:pt x="2412" y="41"/>
                    <a:pt x="2412" y="41"/>
                    <a:pt x="2412" y="41"/>
                  </a:cubicBezTo>
                  <a:cubicBezTo>
                    <a:pt x="2412" y="42"/>
                    <a:pt x="2413" y="43"/>
                    <a:pt x="2413" y="44"/>
                  </a:cubicBezTo>
                  <a:cubicBezTo>
                    <a:pt x="2413" y="44"/>
                    <a:pt x="2413" y="44"/>
                    <a:pt x="2413" y="44"/>
                  </a:cubicBezTo>
                  <a:cubicBezTo>
                    <a:pt x="2413" y="47"/>
                    <a:pt x="2410" y="49"/>
                    <a:pt x="2407" y="48"/>
                  </a:cubicBezTo>
                  <a:cubicBezTo>
                    <a:pt x="2405" y="48"/>
                    <a:pt x="2405" y="45"/>
                    <a:pt x="2407" y="44"/>
                  </a:cubicBezTo>
                  <a:cubicBezTo>
                    <a:pt x="2408" y="44"/>
                    <a:pt x="2410" y="42"/>
                    <a:pt x="2408" y="40"/>
                  </a:cubicBezTo>
                  <a:cubicBezTo>
                    <a:pt x="2406" y="38"/>
                    <a:pt x="2402" y="38"/>
                    <a:pt x="2400" y="43"/>
                  </a:cubicBezTo>
                  <a:cubicBezTo>
                    <a:pt x="2398" y="48"/>
                    <a:pt x="2400" y="53"/>
                    <a:pt x="2406" y="54"/>
                  </a:cubicBezTo>
                  <a:cubicBezTo>
                    <a:pt x="2409" y="55"/>
                    <a:pt x="2412" y="55"/>
                    <a:pt x="2414" y="54"/>
                  </a:cubicBezTo>
                  <a:cubicBezTo>
                    <a:pt x="2412" y="54"/>
                    <a:pt x="2412" y="54"/>
                    <a:pt x="2412" y="54"/>
                  </a:cubicBezTo>
                  <a:cubicBezTo>
                    <a:pt x="2413" y="52"/>
                    <a:pt x="2414" y="52"/>
                    <a:pt x="2416" y="52"/>
                  </a:cubicBezTo>
                  <a:cubicBezTo>
                    <a:pt x="2416" y="52"/>
                    <a:pt x="2416" y="52"/>
                    <a:pt x="2416" y="52"/>
                  </a:cubicBezTo>
                  <a:cubicBezTo>
                    <a:pt x="2416" y="52"/>
                    <a:pt x="2417" y="52"/>
                    <a:pt x="2417" y="51"/>
                  </a:cubicBezTo>
                  <a:cubicBezTo>
                    <a:pt x="2417" y="51"/>
                    <a:pt x="2417" y="50"/>
                    <a:pt x="2417" y="50"/>
                  </a:cubicBezTo>
                  <a:cubicBezTo>
                    <a:pt x="2418" y="50"/>
                    <a:pt x="2418" y="50"/>
                    <a:pt x="2418" y="50"/>
                  </a:cubicBezTo>
                  <a:cubicBezTo>
                    <a:pt x="2418" y="49"/>
                    <a:pt x="2418" y="49"/>
                    <a:pt x="2418" y="49"/>
                  </a:cubicBezTo>
                  <a:cubicBezTo>
                    <a:pt x="2419" y="47"/>
                    <a:pt x="2420" y="45"/>
                    <a:pt x="2420" y="43"/>
                  </a:cubicBezTo>
                  <a:cubicBezTo>
                    <a:pt x="2419" y="43"/>
                    <a:pt x="2419" y="43"/>
                    <a:pt x="2418" y="43"/>
                  </a:cubicBezTo>
                  <a:cubicBezTo>
                    <a:pt x="2418" y="42"/>
                    <a:pt x="2419" y="42"/>
                    <a:pt x="2420" y="42"/>
                  </a:cubicBezTo>
                  <a:cubicBezTo>
                    <a:pt x="2420" y="40"/>
                    <a:pt x="2419" y="38"/>
                    <a:pt x="2419" y="37"/>
                  </a:cubicBezTo>
                  <a:cubicBezTo>
                    <a:pt x="2421" y="35"/>
                    <a:pt x="2424" y="36"/>
                    <a:pt x="2426" y="37"/>
                  </a:cubicBezTo>
                  <a:cubicBezTo>
                    <a:pt x="2428" y="39"/>
                    <a:pt x="2429" y="42"/>
                    <a:pt x="2425" y="42"/>
                  </a:cubicBezTo>
                  <a:cubicBezTo>
                    <a:pt x="2421" y="43"/>
                    <a:pt x="2423" y="49"/>
                    <a:pt x="2427" y="48"/>
                  </a:cubicBezTo>
                  <a:cubicBezTo>
                    <a:pt x="2429" y="48"/>
                    <a:pt x="2431" y="45"/>
                    <a:pt x="2432" y="42"/>
                  </a:cubicBezTo>
                  <a:cubicBezTo>
                    <a:pt x="2431" y="43"/>
                    <a:pt x="2431" y="43"/>
                    <a:pt x="2431" y="43"/>
                  </a:cubicBezTo>
                  <a:cubicBezTo>
                    <a:pt x="2431" y="42"/>
                    <a:pt x="2431" y="41"/>
                    <a:pt x="2432" y="41"/>
                  </a:cubicBezTo>
                  <a:cubicBezTo>
                    <a:pt x="2432" y="41"/>
                    <a:pt x="2432" y="40"/>
                    <a:pt x="2432" y="40"/>
                  </a:cubicBezTo>
                  <a:cubicBezTo>
                    <a:pt x="2431" y="40"/>
                    <a:pt x="2430" y="39"/>
                    <a:pt x="2430" y="40"/>
                  </a:cubicBezTo>
                  <a:cubicBezTo>
                    <a:pt x="2429" y="39"/>
                    <a:pt x="2430" y="39"/>
                    <a:pt x="2432" y="39"/>
                  </a:cubicBezTo>
                  <a:cubicBezTo>
                    <a:pt x="2432" y="38"/>
                    <a:pt x="2431" y="37"/>
                    <a:pt x="2431" y="36"/>
                  </a:cubicBezTo>
                  <a:cubicBezTo>
                    <a:pt x="2431" y="36"/>
                    <a:pt x="2431" y="36"/>
                    <a:pt x="2430" y="36"/>
                  </a:cubicBezTo>
                  <a:cubicBezTo>
                    <a:pt x="2430" y="36"/>
                    <a:pt x="2430" y="36"/>
                    <a:pt x="2430" y="36"/>
                  </a:cubicBezTo>
                  <a:cubicBezTo>
                    <a:pt x="2430" y="35"/>
                    <a:pt x="2430" y="35"/>
                    <a:pt x="2429" y="34"/>
                  </a:cubicBezTo>
                  <a:cubicBezTo>
                    <a:pt x="2425" y="30"/>
                    <a:pt x="2417" y="29"/>
                    <a:pt x="2414" y="29"/>
                  </a:cubicBezTo>
                  <a:cubicBezTo>
                    <a:pt x="2412" y="27"/>
                    <a:pt x="2409" y="26"/>
                    <a:pt x="2406" y="24"/>
                  </a:cubicBezTo>
                  <a:cubicBezTo>
                    <a:pt x="2406" y="26"/>
                    <a:pt x="2405" y="26"/>
                    <a:pt x="2403" y="26"/>
                  </a:cubicBezTo>
                  <a:cubicBezTo>
                    <a:pt x="2404" y="25"/>
                    <a:pt x="2405" y="24"/>
                    <a:pt x="2406" y="24"/>
                  </a:cubicBezTo>
                  <a:cubicBezTo>
                    <a:pt x="2404" y="23"/>
                    <a:pt x="2401" y="22"/>
                    <a:pt x="2398" y="22"/>
                  </a:cubicBezTo>
                  <a:cubicBezTo>
                    <a:pt x="2403" y="13"/>
                    <a:pt x="2413" y="10"/>
                    <a:pt x="2415" y="13"/>
                  </a:cubicBezTo>
                  <a:cubicBezTo>
                    <a:pt x="2417" y="16"/>
                    <a:pt x="2418" y="18"/>
                    <a:pt x="2412" y="18"/>
                  </a:cubicBezTo>
                  <a:cubicBezTo>
                    <a:pt x="2409" y="17"/>
                    <a:pt x="2408" y="24"/>
                    <a:pt x="2413" y="24"/>
                  </a:cubicBezTo>
                  <a:cubicBezTo>
                    <a:pt x="2416" y="24"/>
                    <a:pt x="2423" y="18"/>
                    <a:pt x="2419" y="11"/>
                  </a:cubicBezTo>
                  <a:cubicBezTo>
                    <a:pt x="2419" y="10"/>
                    <a:pt x="2418" y="10"/>
                    <a:pt x="2418" y="9"/>
                  </a:cubicBezTo>
                  <a:cubicBezTo>
                    <a:pt x="2420" y="9"/>
                    <a:pt x="2423" y="10"/>
                    <a:pt x="2425" y="10"/>
                  </a:cubicBezTo>
                  <a:cubicBezTo>
                    <a:pt x="2432" y="13"/>
                    <a:pt x="2433" y="17"/>
                    <a:pt x="2431" y="19"/>
                  </a:cubicBezTo>
                  <a:cubicBezTo>
                    <a:pt x="2426" y="24"/>
                    <a:pt x="2433" y="32"/>
                    <a:pt x="2437" y="27"/>
                  </a:cubicBezTo>
                  <a:cubicBezTo>
                    <a:pt x="2440" y="24"/>
                    <a:pt x="2441" y="20"/>
                    <a:pt x="2440" y="16"/>
                  </a:cubicBezTo>
                  <a:cubicBezTo>
                    <a:pt x="2439" y="18"/>
                    <a:pt x="2436" y="19"/>
                    <a:pt x="2433" y="20"/>
                  </a:cubicBezTo>
                  <a:cubicBezTo>
                    <a:pt x="2433" y="18"/>
                    <a:pt x="2435" y="18"/>
                    <a:pt x="2432" y="17"/>
                  </a:cubicBezTo>
                  <a:cubicBezTo>
                    <a:pt x="2435" y="17"/>
                    <a:pt x="2438" y="16"/>
                    <a:pt x="2440" y="15"/>
                  </a:cubicBezTo>
                  <a:cubicBezTo>
                    <a:pt x="2439" y="13"/>
                    <a:pt x="2438" y="12"/>
                    <a:pt x="2437" y="10"/>
                  </a:cubicBezTo>
                  <a:cubicBezTo>
                    <a:pt x="2434" y="7"/>
                    <a:pt x="2429" y="4"/>
                    <a:pt x="2424" y="2"/>
                  </a:cubicBezTo>
                  <a:cubicBezTo>
                    <a:pt x="2420" y="1"/>
                    <a:pt x="2414" y="0"/>
                    <a:pt x="2409" y="0"/>
                  </a:cubicBezTo>
                  <a:cubicBezTo>
                    <a:pt x="2404" y="0"/>
                    <a:pt x="2399" y="1"/>
                    <a:pt x="2395" y="4"/>
                  </a:cubicBezTo>
                  <a:cubicBezTo>
                    <a:pt x="2390" y="6"/>
                    <a:pt x="2382" y="11"/>
                    <a:pt x="2379" y="15"/>
                  </a:cubicBezTo>
                  <a:cubicBezTo>
                    <a:pt x="2365" y="28"/>
                    <a:pt x="2360" y="39"/>
                    <a:pt x="2360" y="39"/>
                  </a:cubicBezTo>
                  <a:cubicBezTo>
                    <a:pt x="2356" y="45"/>
                    <a:pt x="2349" y="67"/>
                    <a:pt x="2335" y="69"/>
                  </a:cubicBezTo>
                  <a:cubicBezTo>
                    <a:pt x="2335" y="69"/>
                    <a:pt x="2335" y="69"/>
                    <a:pt x="2335" y="69"/>
                  </a:cubicBezTo>
                  <a:cubicBezTo>
                    <a:pt x="2335" y="69"/>
                    <a:pt x="2334" y="69"/>
                    <a:pt x="2333" y="69"/>
                  </a:cubicBezTo>
                  <a:cubicBezTo>
                    <a:pt x="2333" y="69"/>
                    <a:pt x="2333" y="69"/>
                    <a:pt x="2333" y="69"/>
                  </a:cubicBezTo>
                  <a:cubicBezTo>
                    <a:pt x="2317" y="69"/>
                    <a:pt x="2312" y="65"/>
                    <a:pt x="2311" y="59"/>
                  </a:cubicBezTo>
                  <a:cubicBezTo>
                    <a:pt x="2311" y="57"/>
                    <a:pt x="2311" y="55"/>
                    <a:pt x="2312" y="54"/>
                  </a:cubicBezTo>
                  <a:cubicBezTo>
                    <a:pt x="2311" y="54"/>
                    <a:pt x="2311" y="54"/>
                    <a:pt x="2310" y="54"/>
                  </a:cubicBezTo>
                  <a:cubicBezTo>
                    <a:pt x="2310" y="53"/>
                    <a:pt x="2311" y="52"/>
                    <a:pt x="2312" y="52"/>
                  </a:cubicBezTo>
                  <a:cubicBezTo>
                    <a:pt x="2313" y="50"/>
                    <a:pt x="2316" y="48"/>
                    <a:pt x="2319" y="48"/>
                  </a:cubicBezTo>
                  <a:cubicBezTo>
                    <a:pt x="2323" y="48"/>
                    <a:pt x="2326" y="50"/>
                    <a:pt x="2326" y="54"/>
                  </a:cubicBezTo>
                  <a:cubicBezTo>
                    <a:pt x="2326" y="54"/>
                    <a:pt x="2326" y="54"/>
                    <a:pt x="2326" y="54"/>
                  </a:cubicBezTo>
                  <a:cubicBezTo>
                    <a:pt x="2326" y="56"/>
                    <a:pt x="2325" y="57"/>
                    <a:pt x="2323" y="56"/>
                  </a:cubicBezTo>
                  <a:cubicBezTo>
                    <a:pt x="2322" y="56"/>
                    <a:pt x="2322" y="54"/>
                    <a:pt x="2323" y="54"/>
                  </a:cubicBezTo>
                  <a:cubicBezTo>
                    <a:pt x="2324" y="54"/>
                    <a:pt x="2324" y="52"/>
                    <a:pt x="2323" y="51"/>
                  </a:cubicBezTo>
                  <a:cubicBezTo>
                    <a:pt x="2322" y="50"/>
                    <a:pt x="2320" y="50"/>
                    <a:pt x="2318" y="53"/>
                  </a:cubicBezTo>
                  <a:cubicBezTo>
                    <a:pt x="2317" y="56"/>
                    <a:pt x="2319" y="59"/>
                    <a:pt x="2322" y="60"/>
                  </a:cubicBezTo>
                  <a:cubicBezTo>
                    <a:pt x="2326" y="61"/>
                    <a:pt x="2328" y="59"/>
                    <a:pt x="2330" y="57"/>
                  </a:cubicBezTo>
                  <a:cubicBezTo>
                    <a:pt x="2333" y="49"/>
                    <a:pt x="2326" y="40"/>
                    <a:pt x="2313" y="40"/>
                  </a:cubicBezTo>
                  <a:cubicBezTo>
                    <a:pt x="2305" y="40"/>
                    <a:pt x="2299" y="45"/>
                    <a:pt x="2294" y="51"/>
                  </a:cubicBezTo>
                  <a:cubicBezTo>
                    <a:pt x="2290" y="56"/>
                    <a:pt x="2286" y="72"/>
                    <a:pt x="2269" y="72"/>
                  </a:cubicBezTo>
                  <a:cubicBezTo>
                    <a:pt x="2264" y="72"/>
                    <a:pt x="2259" y="71"/>
                    <a:pt x="2255" y="68"/>
                  </a:cubicBezTo>
                  <a:cubicBezTo>
                    <a:pt x="2255" y="69"/>
                    <a:pt x="2254" y="69"/>
                    <a:pt x="2253" y="69"/>
                  </a:cubicBezTo>
                  <a:cubicBezTo>
                    <a:pt x="2254" y="68"/>
                    <a:pt x="2254" y="68"/>
                    <a:pt x="2254" y="68"/>
                  </a:cubicBezTo>
                  <a:cubicBezTo>
                    <a:pt x="2248" y="64"/>
                    <a:pt x="2243" y="58"/>
                    <a:pt x="2243" y="53"/>
                  </a:cubicBezTo>
                  <a:cubicBezTo>
                    <a:pt x="2241" y="43"/>
                    <a:pt x="2246" y="35"/>
                    <a:pt x="2256" y="35"/>
                  </a:cubicBezTo>
                  <a:cubicBezTo>
                    <a:pt x="2260" y="35"/>
                    <a:pt x="2264" y="37"/>
                    <a:pt x="2265" y="40"/>
                  </a:cubicBezTo>
                  <a:cubicBezTo>
                    <a:pt x="2267" y="40"/>
                    <a:pt x="2267" y="40"/>
                    <a:pt x="2267" y="40"/>
                  </a:cubicBezTo>
                  <a:cubicBezTo>
                    <a:pt x="2267" y="41"/>
                    <a:pt x="2267" y="41"/>
                    <a:pt x="2267" y="41"/>
                  </a:cubicBezTo>
                  <a:cubicBezTo>
                    <a:pt x="2266" y="41"/>
                    <a:pt x="2266" y="41"/>
                    <a:pt x="2266" y="41"/>
                  </a:cubicBezTo>
                  <a:cubicBezTo>
                    <a:pt x="2266" y="42"/>
                    <a:pt x="2267" y="43"/>
                    <a:pt x="2267" y="44"/>
                  </a:cubicBezTo>
                  <a:cubicBezTo>
                    <a:pt x="2267" y="44"/>
                    <a:pt x="2267" y="44"/>
                    <a:pt x="2267" y="44"/>
                  </a:cubicBezTo>
                  <a:cubicBezTo>
                    <a:pt x="2267" y="47"/>
                    <a:pt x="2264" y="49"/>
                    <a:pt x="2261" y="48"/>
                  </a:cubicBezTo>
                  <a:cubicBezTo>
                    <a:pt x="2259" y="48"/>
                    <a:pt x="2259" y="45"/>
                    <a:pt x="2261" y="44"/>
                  </a:cubicBezTo>
                  <a:cubicBezTo>
                    <a:pt x="2263" y="44"/>
                    <a:pt x="2264" y="42"/>
                    <a:pt x="2262" y="40"/>
                  </a:cubicBezTo>
                  <a:cubicBezTo>
                    <a:pt x="2260" y="38"/>
                    <a:pt x="2256" y="38"/>
                    <a:pt x="2254" y="43"/>
                  </a:cubicBezTo>
                  <a:cubicBezTo>
                    <a:pt x="2252" y="48"/>
                    <a:pt x="2254" y="53"/>
                    <a:pt x="2260" y="54"/>
                  </a:cubicBezTo>
                  <a:cubicBezTo>
                    <a:pt x="2263" y="55"/>
                    <a:pt x="2266" y="55"/>
                    <a:pt x="2268" y="54"/>
                  </a:cubicBezTo>
                  <a:cubicBezTo>
                    <a:pt x="2267" y="54"/>
                    <a:pt x="2267" y="54"/>
                    <a:pt x="2267" y="54"/>
                  </a:cubicBezTo>
                  <a:cubicBezTo>
                    <a:pt x="2267" y="52"/>
                    <a:pt x="2268" y="52"/>
                    <a:pt x="2270" y="52"/>
                  </a:cubicBezTo>
                  <a:cubicBezTo>
                    <a:pt x="2270" y="52"/>
                    <a:pt x="2270" y="52"/>
                    <a:pt x="2270" y="52"/>
                  </a:cubicBezTo>
                  <a:cubicBezTo>
                    <a:pt x="2271" y="52"/>
                    <a:pt x="2271" y="52"/>
                    <a:pt x="2271" y="51"/>
                  </a:cubicBezTo>
                  <a:cubicBezTo>
                    <a:pt x="2271" y="51"/>
                    <a:pt x="2271" y="50"/>
                    <a:pt x="2271" y="50"/>
                  </a:cubicBezTo>
                  <a:cubicBezTo>
                    <a:pt x="2272" y="50"/>
                    <a:pt x="2272" y="50"/>
                    <a:pt x="2272" y="50"/>
                  </a:cubicBezTo>
                  <a:cubicBezTo>
                    <a:pt x="2272" y="49"/>
                    <a:pt x="2272" y="49"/>
                    <a:pt x="2272" y="49"/>
                  </a:cubicBezTo>
                  <a:cubicBezTo>
                    <a:pt x="2273" y="47"/>
                    <a:pt x="2274" y="45"/>
                    <a:pt x="2274" y="43"/>
                  </a:cubicBezTo>
                  <a:cubicBezTo>
                    <a:pt x="2274" y="43"/>
                    <a:pt x="2273" y="43"/>
                    <a:pt x="2272" y="43"/>
                  </a:cubicBezTo>
                  <a:cubicBezTo>
                    <a:pt x="2272" y="42"/>
                    <a:pt x="2273" y="42"/>
                    <a:pt x="2274" y="42"/>
                  </a:cubicBezTo>
                  <a:cubicBezTo>
                    <a:pt x="2274" y="40"/>
                    <a:pt x="2274" y="38"/>
                    <a:pt x="2273" y="37"/>
                  </a:cubicBezTo>
                  <a:cubicBezTo>
                    <a:pt x="2275" y="35"/>
                    <a:pt x="2279" y="36"/>
                    <a:pt x="2280" y="37"/>
                  </a:cubicBezTo>
                  <a:cubicBezTo>
                    <a:pt x="2283" y="39"/>
                    <a:pt x="2283" y="42"/>
                    <a:pt x="2279" y="42"/>
                  </a:cubicBezTo>
                  <a:cubicBezTo>
                    <a:pt x="2276" y="43"/>
                    <a:pt x="2277" y="49"/>
                    <a:pt x="2281" y="48"/>
                  </a:cubicBezTo>
                  <a:cubicBezTo>
                    <a:pt x="2283" y="48"/>
                    <a:pt x="2285" y="45"/>
                    <a:pt x="2286" y="42"/>
                  </a:cubicBezTo>
                  <a:cubicBezTo>
                    <a:pt x="2286" y="43"/>
                    <a:pt x="2285" y="43"/>
                    <a:pt x="2285" y="43"/>
                  </a:cubicBezTo>
                  <a:cubicBezTo>
                    <a:pt x="2285" y="42"/>
                    <a:pt x="2285" y="41"/>
                    <a:pt x="2286" y="41"/>
                  </a:cubicBezTo>
                  <a:cubicBezTo>
                    <a:pt x="2286" y="41"/>
                    <a:pt x="2286" y="40"/>
                    <a:pt x="2286" y="40"/>
                  </a:cubicBezTo>
                  <a:cubicBezTo>
                    <a:pt x="2285" y="40"/>
                    <a:pt x="2285" y="39"/>
                    <a:pt x="2284" y="40"/>
                  </a:cubicBezTo>
                  <a:cubicBezTo>
                    <a:pt x="2283" y="39"/>
                    <a:pt x="2285" y="39"/>
                    <a:pt x="2286" y="39"/>
                  </a:cubicBezTo>
                  <a:cubicBezTo>
                    <a:pt x="2286" y="38"/>
                    <a:pt x="2285" y="37"/>
                    <a:pt x="2285" y="36"/>
                  </a:cubicBezTo>
                  <a:cubicBezTo>
                    <a:pt x="2285" y="36"/>
                    <a:pt x="2285" y="36"/>
                    <a:pt x="2284" y="36"/>
                  </a:cubicBezTo>
                  <a:cubicBezTo>
                    <a:pt x="2284" y="36"/>
                    <a:pt x="2285" y="36"/>
                    <a:pt x="2285" y="36"/>
                  </a:cubicBezTo>
                  <a:cubicBezTo>
                    <a:pt x="2284" y="35"/>
                    <a:pt x="2284" y="35"/>
                    <a:pt x="2284" y="34"/>
                  </a:cubicBezTo>
                  <a:cubicBezTo>
                    <a:pt x="2279" y="30"/>
                    <a:pt x="2272" y="29"/>
                    <a:pt x="2268" y="29"/>
                  </a:cubicBezTo>
                  <a:cubicBezTo>
                    <a:pt x="2266" y="27"/>
                    <a:pt x="2263" y="26"/>
                    <a:pt x="2261" y="24"/>
                  </a:cubicBezTo>
                  <a:cubicBezTo>
                    <a:pt x="2260" y="26"/>
                    <a:pt x="2259" y="26"/>
                    <a:pt x="2258" y="26"/>
                  </a:cubicBezTo>
                  <a:cubicBezTo>
                    <a:pt x="2258" y="25"/>
                    <a:pt x="2259" y="24"/>
                    <a:pt x="2260" y="24"/>
                  </a:cubicBezTo>
                  <a:cubicBezTo>
                    <a:pt x="2258" y="23"/>
                    <a:pt x="2255" y="22"/>
                    <a:pt x="2252" y="22"/>
                  </a:cubicBezTo>
                  <a:cubicBezTo>
                    <a:pt x="2257" y="13"/>
                    <a:pt x="2268" y="10"/>
                    <a:pt x="2269" y="13"/>
                  </a:cubicBezTo>
                  <a:cubicBezTo>
                    <a:pt x="2271" y="16"/>
                    <a:pt x="2272" y="18"/>
                    <a:pt x="2267" y="18"/>
                  </a:cubicBezTo>
                  <a:cubicBezTo>
                    <a:pt x="2263" y="17"/>
                    <a:pt x="2262" y="24"/>
                    <a:pt x="2267" y="24"/>
                  </a:cubicBezTo>
                  <a:cubicBezTo>
                    <a:pt x="2271" y="24"/>
                    <a:pt x="2277" y="18"/>
                    <a:pt x="2273" y="11"/>
                  </a:cubicBezTo>
                  <a:cubicBezTo>
                    <a:pt x="2273" y="10"/>
                    <a:pt x="2273" y="10"/>
                    <a:pt x="2272" y="9"/>
                  </a:cubicBezTo>
                  <a:cubicBezTo>
                    <a:pt x="2274" y="9"/>
                    <a:pt x="2277" y="10"/>
                    <a:pt x="2279" y="10"/>
                  </a:cubicBezTo>
                  <a:cubicBezTo>
                    <a:pt x="2286" y="13"/>
                    <a:pt x="2288" y="17"/>
                    <a:pt x="2285" y="19"/>
                  </a:cubicBezTo>
                  <a:cubicBezTo>
                    <a:pt x="2280" y="24"/>
                    <a:pt x="2287" y="32"/>
                    <a:pt x="2292" y="27"/>
                  </a:cubicBezTo>
                  <a:cubicBezTo>
                    <a:pt x="2294" y="24"/>
                    <a:pt x="2295" y="20"/>
                    <a:pt x="2294" y="16"/>
                  </a:cubicBezTo>
                  <a:cubicBezTo>
                    <a:pt x="2293" y="18"/>
                    <a:pt x="2290" y="19"/>
                    <a:pt x="2287" y="20"/>
                  </a:cubicBezTo>
                  <a:cubicBezTo>
                    <a:pt x="2287" y="18"/>
                    <a:pt x="2289" y="18"/>
                    <a:pt x="2286" y="17"/>
                  </a:cubicBezTo>
                  <a:cubicBezTo>
                    <a:pt x="2289" y="17"/>
                    <a:pt x="2292" y="16"/>
                    <a:pt x="2294" y="15"/>
                  </a:cubicBezTo>
                  <a:cubicBezTo>
                    <a:pt x="2293" y="13"/>
                    <a:pt x="2292" y="12"/>
                    <a:pt x="2291" y="10"/>
                  </a:cubicBezTo>
                  <a:cubicBezTo>
                    <a:pt x="2288" y="7"/>
                    <a:pt x="2283" y="4"/>
                    <a:pt x="2279" y="2"/>
                  </a:cubicBezTo>
                  <a:cubicBezTo>
                    <a:pt x="2274" y="1"/>
                    <a:pt x="2269" y="0"/>
                    <a:pt x="2264" y="0"/>
                  </a:cubicBezTo>
                  <a:cubicBezTo>
                    <a:pt x="2259" y="0"/>
                    <a:pt x="2254" y="1"/>
                    <a:pt x="2249" y="4"/>
                  </a:cubicBezTo>
                  <a:cubicBezTo>
                    <a:pt x="2244" y="6"/>
                    <a:pt x="2237" y="11"/>
                    <a:pt x="2233" y="15"/>
                  </a:cubicBezTo>
                  <a:cubicBezTo>
                    <a:pt x="2219" y="28"/>
                    <a:pt x="2214" y="39"/>
                    <a:pt x="2214" y="39"/>
                  </a:cubicBezTo>
                  <a:cubicBezTo>
                    <a:pt x="2211" y="45"/>
                    <a:pt x="2203" y="67"/>
                    <a:pt x="2190" y="69"/>
                  </a:cubicBezTo>
                  <a:cubicBezTo>
                    <a:pt x="2190" y="69"/>
                    <a:pt x="2190" y="69"/>
                    <a:pt x="2190" y="69"/>
                  </a:cubicBezTo>
                  <a:cubicBezTo>
                    <a:pt x="2189" y="69"/>
                    <a:pt x="2188" y="69"/>
                    <a:pt x="2188" y="69"/>
                  </a:cubicBezTo>
                  <a:cubicBezTo>
                    <a:pt x="2188" y="69"/>
                    <a:pt x="2188" y="69"/>
                    <a:pt x="2188" y="69"/>
                  </a:cubicBezTo>
                  <a:cubicBezTo>
                    <a:pt x="2171" y="69"/>
                    <a:pt x="2167" y="65"/>
                    <a:pt x="2166" y="59"/>
                  </a:cubicBezTo>
                  <a:cubicBezTo>
                    <a:pt x="2165" y="57"/>
                    <a:pt x="2165" y="55"/>
                    <a:pt x="2166" y="54"/>
                  </a:cubicBezTo>
                  <a:cubicBezTo>
                    <a:pt x="2165" y="54"/>
                    <a:pt x="2165" y="54"/>
                    <a:pt x="2164" y="54"/>
                  </a:cubicBezTo>
                  <a:cubicBezTo>
                    <a:pt x="2164" y="53"/>
                    <a:pt x="2165" y="52"/>
                    <a:pt x="2166" y="52"/>
                  </a:cubicBezTo>
                  <a:cubicBezTo>
                    <a:pt x="2167" y="50"/>
                    <a:pt x="2170" y="48"/>
                    <a:pt x="2174" y="48"/>
                  </a:cubicBezTo>
                  <a:cubicBezTo>
                    <a:pt x="2177" y="48"/>
                    <a:pt x="2180" y="50"/>
                    <a:pt x="2180" y="54"/>
                  </a:cubicBezTo>
                  <a:cubicBezTo>
                    <a:pt x="2180" y="54"/>
                    <a:pt x="2180" y="54"/>
                    <a:pt x="2180" y="54"/>
                  </a:cubicBezTo>
                  <a:cubicBezTo>
                    <a:pt x="2180" y="56"/>
                    <a:pt x="2179" y="57"/>
                    <a:pt x="2177" y="56"/>
                  </a:cubicBezTo>
                  <a:cubicBezTo>
                    <a:pt x="2176" y="56"/>
                    <a:pt x="2176" y="54"/>
                    <a:pt x="2177" y="54"/>
                  </a:cubicBezTo>
                  <a:cubicBezTo>
                    <a:pt x="2178" y="54"/>
                    <a:pt x="2179" y="52"/>
                    <a:pt x="2177" y="51"/>
                  </a:cubicBezTo>
                  <a:cubicBezTo>
                    <a:pt x="2176" y="50"/>
                    <a:pt x="2174" y="50"/>
                    <a:pt x="2173" y="53"/>
                  </a:cubicBezTo>
                  <a:cubicBezTo>
                    <a:pt x="2172" y="56"/>
                    <a:pt x="2173" y="59"/>
                    <a:pt x="2176" y="60"/>
                  </a:cubicBezTo>
                  <a:cubicBezTo>
                    <a:pt x="2180" y="61"/>
                    <a:pt x="2183" y="59"/>
                    <a:pt x="2184" y="57"/>
                  </a:cubicBezTo>
                  <a:cubicBezTo>
                    <a:pt x="2187" y="49"/>
                    <a:pt x="2180" y="40"/>
                    <a:pt x="2168" y="40"/>
                  </a:cubicBezTo>
                  <a:cubicBezTo>
                    <a:pt x="2159" y="40"/>
                    <a:pt x="2153" y="45"/>
                    <a:pt x="2148" y="51"/>
                  </a:cubicBezTo>
                  <a:cubicBezTo>
                    <a:pt x="2144" y="56"/>
                    <a:pt x="2140" y="72"/>
                    <a:pt x="2123" y="72"/>
                  </a:cubicBezTo>
                  <a:cubicBezTo>
                    <a:pt x="2118" y="72"/>
                    <a:pt x="2113" y="71"/>
                    <a:pt x="2109" y="68"/>
                  </a:cubicBezTo>
                  <a:cubicBezTo>
                    <a:pt x="2109" y="69"/>
                    <a:pt x="2108" y="69"/>
                    <a:pt x="2108" y="69"/>
                  </a:cubicBezTo>
                  <a:cubicBezTo>
                    <a:pt x="2108" y="68"/>
                    <a:pt x="2108" y="68"/>
                    <a:pt x="2108" y="68"/>
                  </a:cubicBezTo>
                  <a:cubicBezTo>
                    <a:pt x="2102" y="64"/>
                    <a:pt x="2098" y="58"/>
                    <a:pt x="2097" y="53"/>
                  </a:cubicBezTo>
                  <a:cubicBezTo>
                    <a:pt x="2095" y="43"/>
                    <a:pt x="2100" y="35"/>
                    <a:pt x="2110" y="35"/>
                  </a:cubicBezTo>
                  <a:cubicBezTo>
                    <a:pt x="2114" y="35"/>
                    <a:pt x="2118" y="37"/>
                    <a:pt x="2120" y="40"/>
                  </a:cubicBezTo>
                  <a:cubicBezTo>
                    <a:pt x="2121" y="40"/>
                    <a:pt x="2121" y="40"/>
                    <a:pt x="2121" y="40"/>
                  </a:cubicBezTo>
                  <a:cubicBezTo>
                    <a:pt x="2121" y="41"/>
                    <a:pt x="2121" y="41"/>
                    <a:pt x="2121" y="41"/>
                  </a:cubicBezTo>
                  <a:cubicBezTo>
                    <a:pt x="2120" y="41"/>
                    <a:pt x="2120" y="41"/>
                    <a:pt x="2120" y="41"/>
                  </a:cubicBezTo>
                  <a:cubicBezTo>
                    <a:pt x="2121" y="42"/>
                    <a:pt x="2121" y="43"/>
                    <a:pt x="2121" y="44"/>
                  </a:cubicBezTo>
                  <a:cubicBezTo>
                    <a:pt x="2121" y="44"/>
                    <a:pt x="2121" y="44"/>
                    <a:pt x="2121" y="44"/>
                  </a:cubicBezTo>
                  <a:cubicBezTo>
                    <a:pt x="2121" y="47"/>
                    <a:pt x="2118" y="49"/>
                    <a:pt x="2115" y="48"/>
                  </a:cubicBezTo>
                  <a:cubicBezTo>
                    <a:pt x="2114" y="48"/>
                    <a:pt x="2113" y="45"/>
                    <a:pt x="2115" y="44"/>
                  </a:cubicBezTo>
                  <a:cubicBezTo>
                    <a:pt x="2117" y="44"/>
                    <a:pt x="2118" y="42"/>
                    <a:pt x="2116" y="40"/>
                  </a:cubicBezTo>
                  <a:cubicBezTo>
                    <a:pt x="2114" y="38"/>
                    <a:pt x="2110" y="38"/>
                    <a:pt x="2108" y="43"/>
                  </a:cubicBezTo>
                  <a:cubicBezTo>
                    <a:pt x="2107" y="48"/>
                    <a:pt x="2108" y="53"/>
                    <a:pt x="2114" y="54"/>
                  </a:cubicBezTo>
                  <a:cubicBezTo>
                    <a:pt x="2117" y="55"/>
                    <a:pt x="2120" y="55"/>
                    <a:pt x="2122" y="54"/>
                  </a:cubicBezTo>
                  <a:cubicBezTo>
                    <a:pt x="2121" y="54"/>
                    <a:pt x="2121" y="54"/>
                    <a:pt x="2121" y="54"/>
                  </a:cubicBezTo>
                  <a:cubicBezTo>
                    <a:pt x="2121" y="52"/>
                    <a:pt x="2122" y="52"/>
                    <a:pt x="2124" y="52"/>
                  </a:cubicBezTo>
                  <a:cubicBezTo>
                    <a:pt x="2124" y="52"/>
                    <a:pt x="2124" y="52"/>
                    <a:pt x="2124" y="52"/>
                  </a:cubicBezTo>
                  <a:cubicBezTo>
                    <a:pt x="2125" y="52"/>
                    <a:pt x="2125" y="52"/>
                    <a:pt x="2125" y="51"/>
                  </a:cubicBezTo>
                  <a:cubicBezTo>
                    <a:pt x="2125" y="51"/>
                    <a:pt x="2125" y="50"/>
                    <a:pt x="2125" y="50"/>
                  </a:cubicBezTo>
                  <a:cubicBezTo>
                    <a:pt x="2126" y="50"/>
                    <a:pt x="2126" y="50"/>
                    <a:pt x="2126" y="50"/>
                  </a:cubicBezTo>
                  <a:cubicBezTo>
                    <a:pt x="2127" y="49"/>
                    <a:pt x="2127" y="49"/>
                    <a:pt x="2127" y="49"/>
                  </a:cubicBezTo>
                  <a:cubicBezTo>
                    <a:pt x="2128" y="47"/>
                    <a:pt x="2128" y="45"/>
                    <a:pt x="2128" y="43"/>
                  </a:cubicBezTo>
                  <a:cubicBezTo>
                    <a:pt x="2128" y="43"/>
                    <a:pt x="2127" y="43"/>
                    <a:pt x="2126" y="43"/>
                  </a:cubicBezTo>
                  <a:cubicBezTo>
                    <a:pt x="2126" y="42"/>
                    <a:pt x="2127" y="42"/>
                    <a:pt x="2128" y="42"/>
                  </a:cubicBezTo>
                  <a:cubicBezTo>
                    <a:pt x="2128" y="40"/>
                    <a:pt x="2128" y="38"/>
                    <a:pt x="2127" y="37"/>
                  </a:cubicBezTo>
                  <a:cubicBezTo>
                    <a:pt x="2129" y="35"/>
                    <a:pt x="2133" y="36"/>
                    <a:pt x="2135" y="37"/>
                  </a:cubicBezTo>
                  <a:cubicBezTo>
                    <a:pt x="2137" y="39"/>
                    <a:pt x="2138" y="42"/>
                    <a:pt x="2133" y="42"/>
                  </a:cubicBezTo>
                  <a:cubicBezTo>
                    <a:pt x="2130" y="43"/>
                    <a:pt x="2131" y="49"/>
                    <a:pt x="2136" y="48"/>
                  </a:cubicBezTo>
                  <a:cubicBezTo>
                    <a:pt x="2137" y="48"/>
                    <a:pt x="2139" y="45"/>
                    <a:pt x="2140" y="42"/>
                  </a:cubicBezTo>
                  <a:cubicBezTo>
                    <a:pt x="2140" y="43"/>
                    <a:pt x="2140" y="43"/>
                    <a:pt x="2139" y="43"/>
                  </a:cubicBezTo>
                  <a:cubicBezTo>
                    <a:pt x="2139" y="42"/>
                    <a:pt x="2139" y="41"/>
                    <a:pt x="2140" y="41"/>
                  </a:cubicBezTo>
                  <a:cubicBezTo>
                    <a:pt x="2140" y="41"/>
                    <a:pt x="2140" y="40"/>
                    <a:pt x="2140" y="40"/>
                  </a:cubicBezTo>
                  <a:cubicBezTo>
                    <a:pt x="2140" y="40"/>
                    <a:pt x="2139" y="39"/>
                    <a:pt x="2138" y="40"/>
                  </a:cubicBezTo>
                  <a:cubicBezTo>
                    <a:pt x="2138" y="39"/>
                    <a:pt x="2139" y="39"/>
                    <a:pt x="2140" y="39"/>
                  </a:cubicBezTo>
                  <a:cubicBezTo>
                    <a:pt x="2140" y="38"/>
                    <a:pt x="2140" y="37"/>
                    <a:pt x="2139" y="36"/>
                  </a:cubicBezTo>
                  <a:cubicBezTo>
                    <a:pt x="2139" y="36"/>
                    <a:pt x="2139" y="36"/>
                    <a:pt x="2139" y="36"/>
                  </a:cubicBezTo>
                  <a:cubicBezTo>
                    <a:pt x="2139" y="36"/>
                    <a:pt x="2139" y="36"/>
                    <a:pt x="2139" y="36"/>
                  </a:cubicBezTo>
                  <a:cubicBezTo>
                    <a:pt x="2138" y="35"/>
                    <a:pt x="2138" y="35"/>
                    <a:pt x="2138" y="34"/>
                  </a:cubicBezTo>
                  <a:cubicBezTo>
                    <a:pt x="2133" y="30"/>
                    <a:pt x="2126" y="29"/>
                    <a:pt x="2122" y="29"/>
                  </a:cubicBezTo>
                  <a:cubicBezTo>
                    <a:pt x="2120" y="27"/>
                    <a:pt x="2118" y="26"/>
                    <a:pt x="2115" y="24"/>
                  </a:cubicBezTo>
                  <a:cubicBezTo>
                    <a:pt x="2115" y="26"/>
                    <a:pt x="2113" y="26"/>
                    <a:pt x="2112" y="26"/>
                  </a:cubicBezTo>
                  <a:cubicBezTo>
                    <a:pt x="2112" y="25"/>
                    <a:pt x="2113" y="24"/>
                    <a:pt x="2115" y="24"/>
                  </a:cubicBezTo>
                  <a:cubicBezTo>
                    <a:pt x="2112" y="23"/>
                    <a:pt x="2109" y="22"/>
                    <a:pt x="2106" y="22"/>
                  </a:cubicBezTo>
                  <a:cubicBezTo>
                    <a:pt x="2111" y="13"/>
                    <a:pt x="2122" y="10"/>
                    <a:pt x="2124" y="13"/>
                  </a:cubicBezTo>
                  <a:cubicBezTo>
                    <a:pt x="2125" y="16"/>
                    <a:pt x="2126" y="18"/>
                    <a:pt x="2121" y="18"/>
                  </a:cubicBezTo>
                  <a:cubicBezTo>
                    <a:pt x="2117" y="17"/>
                    <a:pt x="2116" y="24"/>
                    <a:pt x="2121" y="24"/>
                  </a:cubicBezTo>
                  <a:cubicBezTo>
                    <a:pt x="2125" y="24"/>
                    <a:pt x="2131" y="18"/>
                    <a:pt x="2127" y="11"/>
                  </a:cubicBezTo>
                  <a:cubicBezTo>
                    <a:pt x="2127" y="10"/>
                    <a:pt x="2127" y="10"/>
                    <a:pt x="2126" y="9"/>
                  </a:cubicBezTo>
                  <a:cubicBezTo>
                    <a:pt x="2129" y="9"/>
                    <a:pt x="2131" y="10"/>
                    <a:pt x="2133" y="10"/>
                  </a:cubicBezTo>
                  <a:cubicBezTo>
                    <a:pt x="2140" y="13"/>
                    <a:pt x="2142" y="17"/>
                    <a:pt x="2139" y="19"/>
                  </a:cubicBezTo>
                  <a:cubicBezTo>
                    <a:pt x="2134" y="24"/>
                    <a:pt x="2141" y="32"/>
                    <a:pt x="2146" y="27"/>
                  </a:cubicBezTo>
                  <a:cubicBezTo>
                    <a:pt x="2149" y="24"/>
                    <a:pt x="2149" y="20"/>
                    <a:pt x="2149" y="16"/>
                  </a:cubicBezTo>
                  <a:cubicBezTo>
                    <a:pt x="2147" y="18"/>
                    <a:pt x="2144" y="19"/>
                    <a:pt x="2142" y="20"/>
                  </a:cubicBezTo>
                  <a:cubicBezTo>
                    <a:pt x="2141" y="18"/>
                    <a:pt x="2143" y="18"/>
                    <a:pt x="2140" y="17"/>
                  </a:cubicBezTo>
                  <a:cubicBezTo>
                    <a:pt x="2143" y="17"/>
                    <a:pt x="2146" y="16"/>
                    <a:pt x="2148" y="15"/>
                  </a:cubicBezTo>
                  <a:cubicBezTo>
                    <a:pt x="2148" y="13"/>
                    <a:pt x="2147" y="12"/>
                    <a:pt x="2145" y="10"/>
                  </a:cubicBezTo>
                  <a:cubicBezTo>
                    <a:pt x="2142" y="7"/>
                    <a:pt x="2137" y="4"/>
                    <a:pt x="2133" y="2"/>
                  </a:cubicBezTo>
                  <a:cubicBezTo>
                    <a:pt x="2128" y="1"/>
                    <a:pt x="2123" y="0"/>
                    <a:pt x="2118" y="0"/>
                  </a:cubicBezTo>
                  <a:cubicBezTo>
                    <a:pt x="2113" y="0"/>
                    <a:pt x="2108" y="1"/>
                    <a:pt x="2103" y="4"/>
                  </a:cubicBezTo>
                  <a:cubicBezTo>
                    <a:pt x="2098" y="6"/>
                    <a:pt x="2091" y="11"/>
                    <a:pt x="2087" y="15"/>
                  </a:cubicBezTo>
                  <a:cubicBezTo>
                    <a:pt x="2073" y="28"/>
                    <a:pt x="2068" y="39"/>
                    <a:pt x="2068" y="39"/>
                  </a:cubicBezTo>
                  <a:cubicBezTo>
                    <a:pt x="2065" y="45"/>
                    <a:pt x="2057" y="67"/>
                    <a:pt x="2044" y="69"/>
                  </a:cubicBezTo>
                  <a:cubicBezTo>
                    <a:pt x="2044" y="69"/>
                    <a:pt x="2044" y="69"/>
                    <a:pt x="2044" y="69"/>
                  </a:cubicBezTo>
                  <a:cubicBezTo>
                    <a:pt x="2043" y="69"/>
                    <a:pt x="2043" y="69"/>
                    <a:pt x="2042" y="69"/>
                  </a:cubicBezTo>
                  <a:cubicBezTo>
                    <a:pt x="2042" y="69"/>
                    <a:pt x="2042" y="69"/>
                    <a:pt x="2042" y="69"/>
                  </a:cubicBezTo>
                  <a:cubicBezTo>
                    <a:pt x="2025" y="69"/>
                    <a:pt x="2021" y="65"/>
                    <a:pt x="2020" y="59"/>
                  </a:cubicBezTo>
                  <a:cubicBezTo>
                    <a:pt x="2019" y="57"/>
                    <a:pt x="2019" y="55"/>
                    <a:pt x="2020" y="54"/>
                  </a:cubicBezTo>
                  <a:cubicBezTo>
                    <a:pt x="2020" y="54"/>
                    <a:pt x="2019" y="54"/>
                    <a:pt x="2018" y="54"/>
                  </a:cubicBezTo>
                  <a:cubicBezTo>
                    <a:pt x="2019" y="53"/>
                    <a:pt x="2019" y="52"/>
                    <a:pt x="2020" y="52"/>
                  </a:cubicBezTo>
                  <a:cubicBezTo>
                    <a:pt x="2022" y="50"/>
                    <a:pt x="2024" y="48"/>
                    <a:pt x="2028" y="48"/>
                  </a:cubicBezTo>
                  <a:cubicBezTo>
                    <a:pt x="2031" y="48"/>
                    <a:pt x="2034" y="50"/>
                    <a:pt x="2034" y="54"/>
                  </a:cubicBezTo>
                  <a:cubicBezTo>
                    <a:pt x="2034" y="54"/>
                    <a:pt x="2034" y="54"/>
                    <a:pt x="2034" y="54"/>
                  </a:cubicBezTo>
                  <a:cubicBezTo>
                    <a:pt x="2034" y="56"/>
                    <a:pt x="2033" y="57"/>
                    <a:pt x="2031" y="56"/>
                  </a:cubicBezTo>
                  <a:cubicBezTo>
                    <a:pt x="2030" y="56"/>
                    <a:pt x="2030" y="54"/>
                    <a:pt x="2031" y="54"/>
                  </a:cubicBezTo>
                  <a:cubicBezTo>
                    <a:pt x="2032" y="54"/>
                    <a:pt x="2033" y="52"/>
                    <a:pt x="2031" y="51"/>
                  </a:cubicBezTo>
                  <a:cubicBezTo>
                    <a:pt x="2030" y="50"/>
                    <a:pt x="2028" y="50"/>
                    <a:pt x="2027" y="53"/>
                  </a:cubicBezTo>
                  <a:cubicBezTo>
                    <a:pt x="2026" y="56"/>
                    <a:pt x="2027" y="59"/>
                    <a:pt x="2031" y="60"/>
                  </a:cubicBezTo>
                  <a:cubicBezTo>
                    <a:pt x="2034" y="61"/>
                    <a:pt x="2037" y="59"/>
                    <a:pt x="2038" y="57"/>
                  </a:cubicBezTo>
                  <a:cubicBezTo>
                    <a:pt x="2042" y="49"/>
                    <a:pt x="2034" y="40"/>
                    <a:pt x="2022" y="40"/>
                  </a:cubicBezTo>
                  <a:cubicBezTo>
                    <a:pt x="2013" y="40"/>
                    <a:pt x="2007" y="45"/>
                    <a:pt x="2002" y="51"/>
                  </a:cubicBezTo>
                  <a:cubicBezTo>
                    <a:pt x="1999" y="56"/>
                    <a:pt x="1994" y="72"/>
                    <a:pt x="1978" y="72"/>
                  </a:cubicBezTo>
                  <a:cubicBezTo>
                    <a:pt x="1972" y="72"/>
                    <a:pt x="1967" y="71"/>
                    <a:pt x="1963" y="68"/>
                  </a:cubicBezTo>
                  <a:cubicBezTo>
                    <a:pt x="1963" y="69"/>
                    <a:pt x="1962" y="69"/>
                    <a:pt x="1962" y="69"/>
                  </a:cubicBezTo>
                  <a:cubicBezTo>
                    <a:pt x="1962" y="68"/>
                    <a:pt x="1962" y="68"/>
                    <a:pt x="1962" y="68"/>
                  </a:cubicBezTo>
                  <a:cubicBezTo>
                    <a:pt x="1956" y="64"/>
                    <a:pt x="1952" y="58"/>
                    <a:pt x="1951" y="53"/>
                  </a:cubicBezTo>
                  <a:cubicBezTo>
                    <a:pt x="1949" y="43"/>
                    <a:pt x="1954" y="35"/>
                    <a:pt x="1964" y="35"/>
                  </a:cubicBezTo>
                  <a:cubicBezTo>
                    <a:pt x="1968" y="35"/>
                    <a:pt x="1972" y="37"/>
                    <a:pt x="1974" y="40"/>
                  </a:cubicBezTo>
                  <a:cubicBezTo>
                    <a:pt x="1975" y="40"/>
                    <a:pt x="1975" y="40"/>
                    <a:pt x="1975" y="40"/>
                  </a:cubicBezTo>
                  <a:cubicBezTo>
                    <a:pt x="1975" y="41"/>
                    <a:pt x="1975" y="41"/>
                    <a:pt x="1975" y="41"/>
                  </a:cubicBezTo>
                  <a:cubicBezTo>
                    <a:pt x="1974" y="41"/>
                    <a:pt x="1974" y="41"/>
                    <a:pt x="1974" y="41"/>
                  </a:cubicBezTo>
                  <a:cubicBezTo>
                    <a:pt x="1975" y="42"/>
                    <a:pt x="1975" y="43"/>
                    <a:pt x="1975" y="44"/>
                  </a:cubicBezTo>
                  <a:cubicBezTo>
                    <a:pt x="1975" y="44"/>
                    <a:pt x="1975" y="44"/>
                    <a:pt x="1975" y="44"/>
                  </a:cubicBezTo>
                  <a:cubicBezTo>
                    <a:pt x="1975" y="47"/>
                    <a:pt x="1972" y="49"/>
                    <a:pt x="1969" y="48"/>
                  </a:cubicBezTo>
                  <a:cubicBezTo>
                    <a:pt x="1968" y="48"/>
                    <a:pt x="1968" y="45"/>
                    <a:pt x="1969" y="44"/>
                  </a:cubicBezTo>
                  <a:cubicBezTo>
                    <a:pt x="1971" y="44"/>
                    <a:pt x="1972" y="42"/>
                    <a:pt x="1970" y="40"/>
                  </a:cubicBezTo>
                  <a:cubicBezTo>
                    <a:pt x="1968" y="38"/>
                    <a:pt x="1964" y="38"/>
                    <a:pt x="1962" y="43"/>
                  </a:cubicBezTo>
                  <a:cubicBezTo>
                    <a:pt x="1961" y="48"/>
                    <a:pt x="1963" y="53"/>
                    <a:pt x="1969" y="54"/>
                  </a:cubicBezTo>
                  <a:cubicBezTo>
                    <a:pt x="1972" y="55"/>
                    <a:pt x="1974" y="55"/>
                    <a:pt x="1976" y="54"/>
                  </a:cubicBezTo>
                  <a:cubicBezTo>
                    <a:pt x="1975" y="54"/>
                    <a:pt x="1975" y="54"/>
                    <a:pt x="1975" y="54"/>
                  </a:cubicBezTo>
                  <a:cubicBezTo>
                    <a:pt x="1975" y="52"/>
                    <a:pt x="1977" y="52"/>
                    <a:pt x="1978" y="52"/>
                  </a:cubicBezTo>
                  <a:cubicBezTo>
                    <a:pt x="1978" y="52"/>
                    <a:pt x="1978" y="52"/>
                    <a:pt x="1978" y="52"/>
                  </a:cubicBezTo>
                  <a:cubicBezTo>
                    <a:pt x="1979" y="52"/>
                    <a:pt x="1979" y="52"/>
                    <a:pt x="1979" y="51"/>
                  </a:cubicBezTo>
                  <a:cubicBezTo>
                    <a:pt x="1979" y="51"/>
                    <a:pt x="1979" y="50"/>
                    <a:pt x="1980" y="50"/>
                  </a:cubicBezTo>
                  <a:cubicBezTo>
                    <a:pt x="1980" y="50"/>
                    <a:pt x="1980" y="50"/>
                    <a:pt x="1980" y="50"/>
                  </a:cubicBezTo>
                  <a:cubicBezTo>
                    <a:pt x="1981" y="49"/>
                    <a:pt x="1981" y="49"/>
                    <a:pt x="1981" y="49"/>
                  </a:cubicBezTo>
                  <a:cubicBezTo>
                    <a:pt x="1982" y="47"/>
                    <a:pt x="1982" y="45"/>
                    <a:pt x="1982" y="43"/>
                  </a:cubicBezTo>
                  <a:cubicBezTo>
                    <a:pt x="1982" y="43"/>
                    <a:pt x="1981" y="43"/>
                    <a:pt x="1980" y="43"/>
                  </a:cubicBezTo>
                  <a:cubicBezTo>
                    <a:pt x="1980" y="42"/>
                    <a:pt x="1981" y="42"/>
                    <a:pt x="1982" y="42"/>
                  </a:cubicBezTo>
                  <a:cubicBezTo>
                    <a:pt x="1982" y="40"/>
                    <a:pt x="1982" y="38"/>
                    <a:pt x="1981" y="37"/>
                  </a:cubicBezTo>
                  <a:cubicBezTo>
                    <a:pt x="1984" y="35"/>
                    <a:pt x="1987" y="36"/>
                    <a:pt x="1989" y="37"/>
                  </a:cubicBezTo>
                  <a:cubicBezTo>
                    <a:pt x="1991" y="39"/>
                    <a:pt x="1992" y="42"/>
                    <a:pt x="1987" y="42"/>
                  </a:cubicBezTo>
                  <a:cubicBezTo>
                    <a:pt x="1984" y="43"/>
                    <a:pt x="1985" y="49"/>
                    <a:pt x="1990" y="48"/>
                  </a:cubicBezTo>
                  <a:cubicBezTo>
                    <a:pt x="1992" y="48"/>
                    <a:pt x="1993" y="45"/>
                    <a:pt x="1994" y="42"/>
                  </a:cubicBezTo>
                  <a:cubicBezTo>
                    <a:pt x="1994" y="43"/>
                    <a:pt x="1994" y="43"/>
                    <a:pt x="1993" y="43"/>
                  </a:cubicBezTo>
                  <a:cubicBezTo>
                    <a:pt x="1993" y="42"/>
                    <a:pt x="1994" y="41"/>
                    <a:pt x="1994" y="41"/>
                  </a:cubicBezTo>
                  <a:cubicBezTo>
                    <a:pt x="1994" y="41"/>
                    <a:pt x="1994" y="40"/>
                    <a:pt x="1994" y="40"/>
                  </a:cubicBezTo>
                  <a:cubicBezTo>
                    <a:pt x="1994" y="40"/>
                    <a:pt x="1993" y="39"/>
                    <a:pt x="1992" y="40"/>
                  </a:cubicBezTo>
                  <a:cubicBezTo>
                    <a:pt x="1992" y="39"/>
                    <a:pt x="1993" y="39"/>
                    <a:pt x="1994" y="39"/>
                  </a:cubicBezTo>
                  <a:cubicBezTo>
                    <a:pt x="1994" y="38"/>
                    <a:pt x="1994" y="37"/>
                    <a:pt x="1993" y="36"/>
                  </a:cubicBezTo>
                  <a:cubicBezTo>
                    <a:pt x="1993" y="36"/>
                    <a:pt x="1993" y="36"/>
                    <a:pt x="1993" y="36"/>
                  </a:cubicBezTo>
                  <a:cubicBezTo>
                    <a:pt x="1993" y="36"/>
                    <a:pt x="1993" y="36"/>
                    <a:pt x="1993" y="36"/>
                  </a:cubicBezTo>
                  <a:cubicBezTo>
                    <a:pt x="1993" y="35"/>
                    <a:pt x="1992" y="35"/>
                    <a:pt x="1992" y="34"/>
                  </a:cubicBezTo>
                  <a:cubicBezTo>
                    <a:pt x="1988" y="30"/>
                    <a:pt x="1980" y="29"/>
                    <a:pt x="1976" y="29"/>
                  </a:cubicBezTo>
                  <a:cubicBezTo>
                    <a:pt x="1974" y="27"/>
                    <a:pt x="1972" y="26"/>
                    <a:pt x="1969" y="24"/>
                  </a:cubicBezTo>
                  <a:cubicBezTo>
                    <a:pt x="1969" y="26"/>
                    <a:pt x="1967" y="26"/>
                    <a:pt x="1966" y="26"/>
                  </a:cubicBezTo>
                  <a:cubicBezTo>
                    <a:pt x="1966" y="25"/>
                    <a:pt x="1967" y="24"/>
                    <a:pt x="1969" y="24"/>
                  </a:cubicBezTo>
                  <a:cubicBezTo>
                    <a:pt x="1966" y="23"/>
                    <a:pt x="1963" y="22"/>
                    <a:pt x="1960" y="22"/>
                  </a:cubicBezTo>
                  <a:cubicBezTo>
                    <a:pt x="1965" y="13"/>
                    <a:pt x="1976" y="10"/>
                    <a:pt x="1978" y="13"/>
                  </a:cubicBezTo>
                  <a:cubicBezTo>
                    <a:pt x="1979" y="16"/>
                    <a:pt x="1980" y="18"/>
                    <a:pt x="1975" y="18"/>
                  </a:cubicBezTo>
                  <a:cubicBezTo>
                    <a:pt x="1971" y="17"/>
                    <a:pt x="1971" y="24"/>
                    <a:pt x="1976" y="24"/>
                  </a:cubicBezTo>
                  <a:cubicBezTo>
                    <a:pt x="1979" y="24"/>
                    <a:pt x="1985" y="18"/>
                    <a:pt x="1982" y="11"/>
                  </a:cubicBezTo>
                  <a:cubicBezTo>
                    <a:pt x="1981" y="10"/>
                    <a:pt x="1981" y="10"/>
                    <a:pt x="1980" y="9"/>
                  </a:cubicBezTo>
                  <a:cubicBezTo>
                    <a:pt x="1983" y="9"/>
                    <a:pt x="1985" y="10"/>
                    <a:pt x="1987" y="10"/>
                  </a:cubicBezTo>
                  <a:cubicBezTo>
                    <a:pt x="1994" y="13"/>
                    <a:pt x="1996" y="17"/>
                    <a:pt x="1994" y="19"/>
                  </a:cubicBezTo>
                  <a:cubicBezTo>
                    <a:pt x="1988" y="24"/>
                    <a:pt x="1995" y="32"/>
                    <a:pt x="2000" y="27"/>
                  </a:cubicBezTo>
                  <a:cubicBezTo>
                    <a:pt x="2003" y="24"/>
                    <a:pt x="2003" y="20"/>
                    <a:pt x="2003" y="16"/>
                  </a:cubicBezTo>
                  <a:cubicBezTo>
                    <a:pt x="2001" y="18"/>
                    <a:pt x="1998" y="19"/>
                    <a:pt x="1996" y="20"/>
                  </a:cubicBezTo>
                  <a:cubicBezTo>
                    <a:pt x="1996" y="18"/>
                    <a:pt x="1997" y="18"/>
                    <a:pt x="1995" y="17"/>
                  </a:cubicBezTo>
                  <a:cubicBezTo>
                    <a:pt x="1998" y="17"/>
                    <a:pt x="2000" y="16"/>
                    <a:pt x="2002" y="15"/>
                  </a:cubicBezTo>
                  <a:cubicBezTo>
                    <a:pt x="2002" y="13"/>
                    <a:pt x="2001" y="12"/>
                    <a:pt x="1999" y="10"/>
                  </a:cubicBezTo>
                  <a:cubicBezTo>
                    <a:pt x="1996" y="7"/>
                    <a:pt x="1992" y="4"/>
                    <a:pt x="1987" y="2"/>
                  </a:cubicBezTo>
                  <a:cubicBezTo>
                    <a:pt x="1982" y="1"/>
                    <a:pt x="1977" y="0"/>
                    <a:pt x="1972" y="0"/>
                  </a:cubicBezTo>
                  <a:cubicBezTo>
                    <a:pt x="1967" y="0"/>
                    <a:pt x="1962" y="1"/>
                    <a:pt x="1957" y="4"/>
                  </a:cubicBezTo>
                  <a:cubicBezTo>
                    <a:pt x="1953" y="6"/>
                    <a:pt x="1945" y="11"/>
                    <a:pt x="1941" y="15"/>
                  </a:cubicBezTo>
                  <a:cubicBezTo>
                    <a:pt x="1927" y="28"/>
                    <a:pt x="1922" y="39"/>
                    <a:pt x="1922" y="39"/>
                  </a:cubicBezTo>
                  <a:cubicBezTo>
                    <a:pt x="1919" y="45"/>
                    <a:pt x="1912" y="67"/>
                    <a:pt x="1898" y="69"/>
                  </a:cubicBezTo>
                  <a:cubicBezTo>
                    <a:pt x="1898" y="69"/>
                    <a:pt x="1898" y="69"/>
                    <a:pt x="1898" y="69"/>
                  </a:cubicBezTo>
                  <a:cubicBezTo>
                    <a:pt x="1898" y="69"/>
                    <a:pt x="1897" y="69"/>
                    <a:pt x="1896" y="69"/>
                  </a:cubicBezTo>
                  <a:cubicBezTo>
                    <a:pt x="1896" y="69"/>
                    <a:pt x="1896" y="69"/>
                    <a:pt x="1896" y="69"/>
                  </a:cubicBezTo>
                  <a:cubicBezTo>
                    <a:pt x="1879" y="69"/>
                    <a:pt x="1875" y="65"/>
                    <a:pt x="1874" y="59"/>
                  </a:cubicBezTo>
                  <a:cubicBezTo>
                    <a:pt x="1874" y="57"/>
                    <a:pt x="1874" y="55"/>
                    <a:pt x="1874" y="54"/>
                  </a:cubicBezTo>
                  <a:cubicBezTo>
                    <a:pt x="1874" y="54"/>
                    <a:pt x="1873" y="54"/>
                    <a:pt x="1873" y="54"/>
                  </a:cubicBezTo>
                  <a:cubicBezTo>
                    <a:pt x="1873" y="53"/>
                    <a:pt x="1873" y="52"/>
                    <a:pt x="1875" y="52"/>
                  </a:cubicBezTo>
                  <a:cubicBezTo>
                    <a:pt x="1876" y="50"/>
                    <a:pt x="1878" y="48"/>
                    <a:pt x="1882" y="48"/>
                  </a:cubicBezTo>
                  <a:cubicBezTo>
                    <a:pt x="1885" y="48"/>
                    <a:pt x="1889" y="50"/>
                    <a:pt x="1889" y="54"/>
                  </a:cubicBezTo>
                  <a:cubicBezTo>
                    <a:pt x="1889" y="54"/>
                    <a:pt x="1889" y="54"/>
                    <a:pt x="1889" y="54"/>
                  </a:cubicBezTo>
                  <a:cubicBezTo>
                    <a:pt x="1889" y="56"/>
                    <a:pt x="1887" y="57"/>
                    <a:pt x="1885" y="56"/>
                  </a:cubicBezTo>
                  <a:cubicBezTo>
                    <a:pt x="1884" y="56"/>
                    <a:pt x="1884" y="54"/>
                    <a:pt x="1885" y="54"/>
                  </a:cubicBezTo>
                  <a:cubicBezTo>
                    <a:pt x="1886" y="54"/>
                    <a:pt x="1887" y="52"/>
                    <a:pt x="1886" y="51"/>
                  </a:cubicBezTo>
                  <a:cubicBezTo>
                    <a:pt x="1884" y="50"/>
                    <a:pt x="1882" y="50"/>
                    <a:pt x="1881" y="53"/>
                  </a:cubicBezTo>
                  <a:cubicBezTo>
                    <a:pt x="1880" y="56"/>
                    <a:pt x="1881" y="59"/>
                    <a:pt x="1885" y="60"/>
                  </a:cubicBezTo>
                  <a:cubicBezTo>
                    <a:pt x="1888" y="61"/>
                    <a:pt x="1891" y="59"/>
                    <a:pt x="1892" y="57"/>
                  </a:cubicBezTo>
                  <a:cubicBezTo>
                    <a:pt x="1896" y="49"/>
                    <a:pt x="1888" y="40"/>
                    <a:pt x="1876" y="40"/>
                  </a:cubicBezTo>
                  <a:cubicBezTo>
                    <a:pt x="1868" y="40"/>
                    <a:pt x="1861" y="45"/>
                    <a:pt x="1856" y="51"/>
                  </a:cubicBezTo>
                  <a:cubicBezTo>
                    <a:pt x="1853" y="56"/>
                    <a:pt x="1848" y="72"/>
                    <a:pt x="1832" y="72"/>
                  </a:cubicBezTo>
                  <a:cubicBezTo>
                    <a:pt x="1826" y="72"/>
                    <a:pt x="1822" y="71"/>
                    <a:pt x="1817" y="68"/>
                  </a:cubicBezTo>
                  <a:cubicBezTo>
                    <a:pt x="1817" y="69"/>
                    <a:pt x="1817" y="69"/>
                    <a:pt x="1816" y="69"/>
                  </a:cubicBezTo>
                  <a:cubicBezTo>
                    <a:pt x="1816" y="68"/>
                    <a:pt x="1816" y="68"/>
                    <a:pt x="1816" y="68"/>
                  </a:cubicBezTo>
                  <a:cubicBezTo>
                    <a:pt x="1810" y="64"/>
                    <a:pt x="1806" y="58"/>
                    <a:pt x="1805" y="53"/>
                  </a:cubicBezTo>
                  <a:cubicBezTo>
                    <a:pt x="1803" y="43"/>
                    <a:pt x="1808" y="35"/>
                    <a:pt x="1818" y="35"/>
                  </a:cubicBezTo>
                  <a:cubicBezTo>
                    <a:pt x="1822" y="35"/>
                    <a:pt x="1826" y="37"/>
                    <a:pt x="1828" y="40"/>
                  </a:cubicBezTo>
                  <a:cubicBezTo>
                    <a:pt x="1829" y="40"/>
                    <a:pt x="1829" y="40"/>
                    <a:pt x="1829" y="40"/>
                  </a:cubicBezTo>
                  <a:cubicBezTo>
                    <a:pt x="1829" y="41"/>
                    <a:pt x="1829" y="41"/>
                    <a:pt x="1829" y="41"/>
                  </a:cubicBezTo>
                  <a:cubicBezTo>
                    <a:pt x="1829" y="41"/>
                    <a:pt x="1829" y="41"/>
                    <a:pt x="1829" y="41"/>
                  </a:cubicBezTo>
                  <a:cubicBezTo>
                    <a:pt x="1829" y="42"/>
                    <a:pt x="1829" y="43"/>
                    <a:pt x="1829" y="44"/>
                  </a:cubicBezTo>
                  <a:cubicBezTo>
                    <a:pt x="1829" y="44"/>
                    <a:pt x="1829" y="44"/>
                    <a:pt x="1829" y="44"/>
                  </a:cubicBezTo>
                  <a:cubicBezTo>
                    <a:pt x="1829" y="47"/>
                    <a:pt x="1827" y="49"/>
                    <a:pt x="1823" y="48"/>
                  </a:cubicBezTo>
                  <a:cubicBezTo>
                    <a:pt x="1822" y="48"/>
                    <a:pt x="1822" y="45"/>
                    <a:pt x="1823" y="44"/>
                  </a:cubicBezTo>
                  <a:cubicBezTo>
                    <a:pt x="1825" y="44"/>
                    <a:pt x="1826" y="42"/>
                    <a:pt x="1824" y="40"/>
                  </a:cubicBezTo>
                  <a:cubicBezTo>
                    <a:pt x="1822" y="38"/>
                    <a:pt x="1818" y="38"/>
                    <a:pt x="1817" y="43"/>
                  </a:cubicBezTo>
                  <a:cubicBezTo>
                    <a:pt x="1815" y="48"/>
                    <a:pt x="1817" y="53"/>
                    <a:pt x="1823" y="54"/>
                  </a:cubicBezTo>
                  <a:cubicBezTo>
                    <a:pt x="1826" y="55"/>
                    <a:pt x="1828" y="55"/>
                    <a:pt x="1830" y="54"/>
                  </a:cubicBezTo>
                  <a:cubicBezTo>
                    <a:pt x="1829" y="54"/>
                    <a:pt x="1829" y="54"/>
                    <a:pt x="1829" y="54"/>
                  </a:cubicBezTo>
                  <a:cubicBezTo>
                    <a:pt x="1830" y="52"/>
                    <a:pt x="1831" y="52"/>
                    <a:pt x="1833" y="52"/>
                  </a:cubicBezTo>
                  <a:cubicBezTo>
                    <a:pt x="1833" y="52"/>
                    <a:pt x="1833" y="52"/>
                    <a:pt x="1833" y="52"/>
                  </a:cubicBezTo>
                  <a:cubicBezTo>
                    <a:pt x="1833" y="52"/>
                    <a:pt x="1833" y="52"/>
                    <a:pt x="1834" y="51"/>
                  </a:cubicBezTo>
                  <a:cubicBezTo>
                    <a:pt x="1833" y="51"/>
                    <a:pt x="1833" y="50"/>
                    <a:pt x="1834" y="50"/>
                  </a:cubicBezTo>
                  <a:cubicBezTo>
                    <a:pt x="1834" y="50"/>
                    <a:pt x="1834" y="50"/>
                    <a:pt x="1835" y="50"/>
                  </a:cubicBezTo>
                  <a:cubicBezTo>
                    <a:pt x="1835" y="49"/>
                    <a:pt x="1835" y="49"/>
                    <a:pt x="1835" y="49"/>
                  </a:cubicBezTo>
                  <a:cubicBezTo>
                    <a:pt x="1836" y="47"/>
                    <a:pt x="1836" y="45"/>
                    <a:pt x="1836" y="43"/>
                  </a:cubicBezTo>
                  <a:cubicBezTo>
                    <a:pt x="1836" y="43"/>
                    <a:pt x="1835" y="43"/>
                    <a:pt x="1834" y="43"/>
                  </a:cubicBezTo>
                  <a:cubicBezTo>
                    <a:pt x="1835" y="42"/>
                    <a:pt x="1835" y="42"/>
                    <a:pt x="1836" y="42"/>
                  </a:cubicBezTo>
                  <a:cubicBezTo>
                    <a:pt x="1836" y="40"/>
                    <a:pt x="1836" y="38"/>
                    <a:pt x="1835" y="37"/>
                  </a:cubicBezTo>
                  <a:cubicBezTo>
                    <a:pt x="1838" y="35"/>
                    <a:pt x="1841" y="36"/>
                    <a:pt x="1843" y="37"/>
                  </a:cubicBezTo>
                  <a:cubicBezTo>
                    <a:pt x="1845" y="39"/>
                    <a:pt x="1846" y="42"/>
                    <a:pt x="1841" y="42"/>
                  </a:cubicBezTo>
                  <a:cubicBezTo>
                    <a:pt x="1838" y="43"/>
                    <a:pt x="1839" y="49"/>
                    <a:pt x="1844" y="48"/>
                  </a:cubicBezTo>
                  <a:cubicBezTo>
                    <a:pt x="1846" y="48"/>
                    <a:pt x="1848" y="45"/>
                    <a:pt x="1848" y="42"/>
                  </a:cubicBezTo>
                  <a:cubicBezTo>
                    <a:pt x="1848" y="43"/>
                    <a:pt x="1848" y="43"/>
                    <a:pt x="1848" y="43"/>
                  </a:cubicBezTo>
                  <a:cubicBezTo>
                    <a:pt x="1847" y="42"/>
                    <a:pt x="1848" y="41"/>
                    <a:pt x="1849" y="41"/>
                  </a:cubicBezTo>
                  <a:cubicBezTo>
                    <a:pt x="1849" y="41"/>
                    <a:pt x="1849" y="40"/>
                    <a:pt x="1849" y="40"/>
                  </a:cubicBezTo>
                  <a:cubicBezTo>
                    <a:pt x="1848" y="40"/>
                    <a:pt x="1847" y="39"/>
                    <a:pt x="1846" y="40"/>
                  </a:cubicBezTo>
                  <a:cubicBezTo>
                    <a:pt x="1846" y="39"/>
                    <a:pt x="1847" y="39"/>
                    <a:pt x="1848" y="39"/>
                  </a:cubicBezTo>
                  <a:cubicBezTo>
                    <a:pt x="1848" y="38"/>
                    <a:pt x="1848" y="37"/>
                    <a:pt x="1847" y="36"/>
                  </a:cubicBezTo>
                  <a:cubicBezTo>
                    <a:pt x="1847" y="36"/>
                    <a:pt x="1847" y="36"/>
                    <a:pt x="1847" y="36"/>
                  </a:cubicBezTo>
                  <a:cubicBezTo>
                    <a:pt x="1847" y="36"/>
                    <a:pt x="1847" y="36"/>
                    <a:pt x="1847" y="36"/>
                  </a:cubicBezTo>
                  <a:cubicBezTo>
                    <a:pt x="1847" y="35"/>
                    <a:pt x="1846" y="35"/>
                    <a:pt x="1846" y="34"/>
                  </a:cubicBezTo>
                  <a:cubicBezTo>
                    <a:pt x="1842" y="30"/>
                    <a:pt x="1834" y="29"/>
                    <a:pt x="1830" y="29"/>
                  </a:cubicBezTo>
                  <a:cubicBezTo>
                    <a:pt x="1828" y="27"/>
                    <a:pt x="1826" y="26"/>
                    <a:pt x="1823" y="24"/>
                  </a:cubicBezTo>
                  <a:cubicBezTo>
                    <a:pt x="1823" y="26"/>
                    <a:pt x="1822" y="26"/>
                    <a:pt x="1820" y="26"/>
                  </a:cubicBezTo>
                  <a:cubicBezTo>
                    <a:pt x="1821" y="25"/>
                    <a:pt x="1822" y="24"/>
                    <a:pt x="1823" y="24"/>
                  </a:cubicBezTo>
                  <a:cubicBezTo>
                    <a:pt x="1820" y="23"/>
                    <a:pt x="1817" y="22"/>
                    <a:pt x="1814" y="22"/>
                  </a:cubicBezTo>
                  <a:cubicBezTo>
                    <a:pt x="1819" y="13"/>
                    <a:pt x="1830" y="10"/>
                    <a:pt x="1832" y="13"/>
                  </a:cubicBezTo>
                  <a:cubicBezTo>
                    <a:pt x="1833" y="16"/>
                    <a:pt x="1834" y="18"/>
                    <a:pt x="1829" y="18"/>
                  </a:cubicBezTo>
                  <a:cubicBezTo>
                    <a:pt x="1826" y="17"/>
                    <a:pt x="1825" y="24"/>
                    <a:pt x="1830" y="24"/>
                  </a:cubicBezTo>
                  <a:cubicBezTo>
                    <a:pt x="1833" y="24"/>
                    <a:pt x="1840" y="18"/>
                    <a:pt x="1836" y="11"/>
                  </a:cubicBezTo>
                  <a:cubicBezTo>
                    <a:pt x="1835" y="10"/>
                    <a:pt x="1835" y="10"/>
                    <a:pt x="1835" y="9"/>
                  </a:cubicBezTo>
                  <a:cubicBezTo>
                    <a:pt x="1837" y="9"/>
                    <a:pt x="1839" y="10"/>
                    <a:pt x="1841" y="10"/>
                  </a:cubicBezTo>
                  <a:cubicBezTo>
                    <a:pt x="1849" y="13"/>
                    <a:pt x="1850" y="17"/>
                    <a:pt x="1848" y="19"/>
                  </a:cubicBezTo>
                  <a:cubicBezTo>
                    <a:pt x="1843" y="24"/>
                    <a:pt x="1849" y="32"/>
                    <a:pt x="1854" y="27"/>
                  </a:cubicBezTo>
                  <a:cubicBezTo>
                    <a:pt x="1857" y="24"/>
                    <a:pt x="1858" y="20"/>
                    <a:pt x="1857" y="16"/>
                  </a:cubicBezTo>
                  <a:cubicBezTo>
                    <a:pt x="1855" y="18"/>
                    <a:pt x="1852" y="19"/>
                    <a:pt x="1850" y="20"/>
                  </a:cubicBezTo>
                  <a:cubicBezTo>
                    <a:pt x="1850" y="18"/>
                    <a:pt x="1851" y="18"/>
                    <a:pt x="1849" y="17"/>
                  </a:cubicBezTo>
                  <a:cubicBezTo>
                    <a:pt x="1852" y="17"/>
                    <a:pt x="1854" y="16"/>
                    <a:pt x="1857" y="15"/>
                  </a:cubicBezTo>
                  <a:cubicBezTo>
                    <a:pt x="1856" y="13"/>
                    <a:pt x="1855" y="12"/>
                    <a:pt x="1854" y="10"/>
                  </a:cubicBezTo>
                  <a:cubicBezTo>
                    <a:pt x="1850" y="7"/>
                    <a:pt x="1846" y="4"/>
                    <a:pt x="1841" y="2"/>
                  </a:cubicBezTo>
                  <a:cubicBezTo>
                    <a:pt x="1836" y="1"/>
                    <a:pt x="1831" y="0"/>
                    <a:pt x="1826" y="0"/>
                  </a:cubicBezTo>
                  <a:cubicBezTo>
                    <a:pt x="1821" y="0"/>
                    <a:pt x="1816" y="1"/>
                    <a:pt x="1811" y="4"/>
                  </a:cubicBezTo>
                  <a:cubicBezTo>
                    <a:pt x="1807" y="6"/>
                    <a:pt x="1799" y="11"/>
                    <a:pt x="1796" y="15"/>
                  </a:cubicBezTo>
                  <a:cubicBezTo>
                    <a:pt x="1781" y="28"/>
                    <a:pt x="1776" y="39"/>
                    <a:pt x="1776" y="39"/>
                  </a:cubicBezTo>
                  <a:cubicBezTo>
                    <a:pt x="1773" y="45"/>
                    <a:pt x="1766" y="67"/>
                    <a:pt x="1752" y="69"/>
                  </a:cubicBezTo>
                  <a:cubicBezTo>
                    <a:pt x="1752" y="69"/>
                    <a:pt x="1752" y="69"/>
                    <a:pt x="1752" y="69"/>
                  </a:cubicBezTo>
                  <a:cubicBezTo>
                    <a:pt x="1752" y="69"/>
                    <a:pt x="1751" y="69"/>
                    <a:pt x="1750" y="69"/>
                  </a:cubicBezTo>
                  <a:cubicBezTo>
                    <a:pt x="1750" y="69"/>
                    <a:pt x="1750" y="69"/>
                    <a:pt x="1750" y="69"/>
                  </a:cubicBezTo>
                  <a:cubicBezTo>
                    <a:pt x="1733" y="69"/>
                    <a:pt x="1729" y="65"/>
                    <a:pt x="1728" y="59"/>
                  </a:cubicBezTo>
                  <a:cubicBezTo>
                    <a:pt x="1728" y="57"/>
                    <a:pt x="1728" y="55"/>
                    <a:pt x="1728" y="54"/>
                  </a:cubicBezTo>
                  <a:cubicBezTo>
                    <a:pt x="1728" y="54"/>
                    <a:pt x="1727" y="54"/>
                    <a:pt x="1727" y="54"/>
                  </a:cubicBezTo>
                  <a:cubicBezTo>
                    <a:pt x="1727" y="53"/>
                    <a:pt x="1728" y="52"/>
                    <a:pt x="1729" y="52"/>
                  </a:cubicBezTo>
                  <a:cubicBezTo>
                    <a:pt x="1730" y="50"/>
                    <a:pt x="1732" y="48"/>
                    <a:pt x="1736" y="48"/>
                  </a:cubicBezTo>
                  <a:cubicBezTo>
                    <a:pt x="1739" y="48"/>
                    <a:pt x="1743" y="50"/>
                    <a:pt x="1743" y="54"/>
                  </a:cubicBezTo>
                  <a:cubicBezTo>
                    <a:pt x="1743" y="54"/>
                    <a:pt x="1743" y="54"/>
                    <a:pt x="1743" y="54"/>
                  </a:cubicBezTo>
                  <a:cubicBezTo>
                    <a:pt x="1743" y="56"/>
                    <a:pt x="1741" y="57"/>
                    <a:pt x="1739" y="56"/>
                  </a:cubicBezTo>
                  <a:cubicBezTo>
                    <a:pt x="1738" y="56"/>
                    <a:pt x="1738" y="54"/>
                    <a:pt x="1739" y="54"/>
                  </a:cubicBezTo>
                  <a:cubicBezTo>
                    <a:pt x="1740" y="54"/>
                    <a:pt x="1741" y="52"/>
                    <a:pt x="1740" y="51"/>
                  </a:cubicBezTo>
                  <a:cubicBezTo>
                    <a:pt x="1739" y="50"/>
                    <a:pt x="1736" y="50"/>
                    <a:pt x="1735" y="53"/>
                  </a:cubicBezTo>
                  <a:cubicBezTo>
                    <a:pt x="1734" y="56"/>
                    <a:pt x="1735" y="59"/>
                    <a:pt x="1739" y="60"/>
                  </a:cubicBezTo>
                  <a:cubicBezTo>
                    <a:pt x="1742" y="61"/>
                    <a:pt x="1745" y="59"/>
                    <a:pt x="1746" y="57"/>
                  </a:cubicBezTo>
                  <a:cubicBezTo>
                    <a:pt x="1750" y="49"/>
                    <a:pt x="1743" y="40"/>
                    <a:pt x="1730" y="40"/>
                  </a:cubicBezTo>
                  <a:cubicBezTo>
                    <a:pt x="1722" y="40"/>
                    <a:pt x="1715" y="45"/>
                    <a:pt x="1711" y="51"/>
                  </a:cubicBezTo>
                  <a:cubicBezTo>
                    <a:pt x="1707" y="56"/>
                    <a:pt x="1703" y="72"/>
                    <a:pt x="1686" y="72"/>
                  </a:cubicBezTo>
                  <a:cubicBezTo>
                    <a:pt x="1681" y="72"/>
                    <a:pt x="1676" y="71"/>
                    <a:pt x="1672" y="68"/>
                  </a:cubicBezTo>
                  <a:cubicBezTo>
                    <a:pt x="1671" y="69"/>
                    <a:pt x="1671" y="69"/>
                    <a:pt x="1670" y="69"/>
                  </a:cubicBezTo>
                  <a:cubicBezTo>
                    <a:pt x="1670" y="68"/>
                    <a:pt x="1670" y="68"/>
                    <a:pt x="1670" y="68"/>
                  </a:cubicBezTo>
                  <a:cubicBezTo>
                    <a:pt x="1664" y="64"/>
                    <a:pt x="1660" y="58"/>
                    <a:pt x="1659" y="53"/>
                  </a:cubicBezTo>
                  <a:cubicBezTo>
                    <a:pt x="1657" y="43"/>
                    <a:pt x="1662" y="35"/>
                    <a:pt x="1672" y="35"/>
                  </a:cubicBezTo>
                  <a:cubicBezTo>
                    <a:pt x="1676" y="35"/>
                    <a:pt x="1680" y="37"/>
                    <a:pt x="1682" y="40"/>
                  </a:cubicBezTo>
                  <a:cubicBezTo>
                    <a:pt x="1683" y="40"/>
                    <a:pt x="1683" y="40"/>
                    <a:pt x="1683" y="40"/>
                  </a:cubicBezTo>
                  <a:cubicBezTo>
                    <a:pt x="1683" y="41"/>
                    <a:pt x="1683" y="41"/>
                    <a:pt x="1683" y="41"/>
                  </a:cubicBezTo>
                  <a:cubicBezTo>
                    <a:pt x="1683" y="41"/>
                    <a:pt x="1683" y="41"/>
                    <a:pt x="1683" y="41"/>
                  </a:cubicBezTo>
                  <a:cubicBezTo>
                    <a:pt x="1683" y="42"/>
                    <a:pt x="1683" y="43"/>
                    <a:pt x="1683" y="44"/>
                  </a:cubicBezTo>
                  <a:cubicBezTo>
                    <a:pt x="1683" y="44"/>
                    <a:pt x="1683" y="44"/>
                    <a:pt x="1683" y="44"/>
                  </a:cubicBezTo>
                  <a:cubicBezTo>
                    <a:pt x="1683" y="47"/>
                    <a:pt x="1681" y="49"/>
                    <a:pt x="1678" y="48"/>
                  </a:cubicBezTo>
                  <a:cubicBezTo>
                    <a:pt x="1676" y="48"/>
                    <a:pt x="1676" y="45"/>
                    <a:pt x="1678" y="44"/>
                  </a:cubicBezTo>
                  <a:cubicBezTo>
                    <a:pt x="1679" y="44"/>
                    <a:pt x="1681" y="42"/>
                    <a:pt x="1678" y="40"/>
                  </a:cubicBezTo>
                  <a:cubicBezTo>
                    <a:pt x="1676" y="38"/>
                    <a:pt x="1673" y="38"/>
                    <a:pt x="1671" y="43"/>
                  </a:cubicBezTo>
                  <a:cubicBezTo>
                    <a:pt x="1669" y="48"/>
                    <a:pt x="1671" y="53"/>
                    <a:pt x="1677" y="54"/>
                  </a:cubicBezTo>
                  <a:cubicBezTo>
                    <a:pt x="1680" y="55"/>
                    <a:pt x="1683" y="55"/>
                    <a:pt x="1685" y="54"/>
                  </a:cubicBezTo>
                  <a:cubicBezTo>
                    <a:pt x="1683" y="54"/>
                    <a:pt x="1683" y="54"/>
                    <a:pt x="1683" y="54"/>
                  </a:cubicBezTo>
                  <a:cubicBezTo>
                    <a:pt x="1684" y="52"/>
                    <a:pt x="1685" y="52"/>
                    <a:pt x="1687" y="52"/>
                  </a:cubicBezTo>
                  <a:cubicBezTo>
                    <a:pt x="1687" y="52"/>
                    <a:pt x="1687" y="52"/>
                    <a:pt x="1687" y="52"/>
                  </a:cubicBezTo>
                  <a:cubicBezTo>
                    <a:pt x="1687" y="52"/>
                    <a:pt x="1688" y="52"/>
                    <a:pt x="1688" y="51"/>
                  </a:cubicBezTo>
                  <a:cubicBezTo>
                    <a:pt x="1687" y="51"/>
                    <a:pt x="1687" y="50"/>
                    <a:pt x="1688" y="50"/>
                  </a:cubicBezTo>
                  <a:cubicBezTo>
                    <a:pt x="1688" y="50"/>
                    <a:pt x="1689" y="50"/>
                    <a:pt x="1689" y="50"/>
                  </a:cubicBezTo>
                  <a:cubicBezTo>
                    <a:pt x="1689" y="49"/>
                    <a:pt x="1689" y="49"/>
                    <a:pt x="1689" y="49"/>
                  </a:cubicBezTo>
                  <a:cubicBezTo>
                    <a:pt x="1690" y="47"/>
                    <a:pt x="1691" y="45"/>
                    <a:pt x="1691" y="43"/>
                  </a:cubicBezTo>
                  <a:cubicBezTo>
                    <a:pt x="1690" y="43"/>
                    <a:pt x="1690" y="43"/>
                    <a:pt x="1689" y="43"/>
                  </a:cubicBezTo>
                  <a:cubicBezTo>
                    <a:pt x="1689" y="42"/>
                    <a:pt x="1689" y="42"/>
                    <a:pt x="1691" y="42"/>
                  </a:cubicBezTo>
                  <a:cubicBezTo>
                    <a:pt x="1691" y="40"/>
                    <a:pt x="1690" y="38"/>
                    <a:pt x="1690" y="37"/>
                  </a:cubicBezTo>
                  <a:cubicBezTo>
                    <a:pt x="1692" y="35"/>
                    <a:pt x="1695" y="36"/>
                    <a:pt x="1697" y="37"/>
                  </a:cubicBezTo>
                  <a:cubicBezTo>
                    <a:pt x="1699" y="39"/>
                    <a:pt x="1700" y="42"/>
                    <a:pt x="1696" y="42"/>
                  </a:cubicBezTo>
                  <a:cubicBezTo>
                    <a:pt x="1692" y="43"/>
                    <a:pt x="1693" y="49"/>
                    <a:pt x="1698" y="48"/>
                  </a:cubicBezTo>
                  <a:cubicBezTo>
                    <a:pt x="1700" y="48"/>
                    <a:pt x="1702" y="45"/>
                    <a:pt x="1702" y="42"/>
                  </a:cubicBezTo>
                  <a:cubicBezTo>
                    <a:pt x="1702" y="43"/>
                    <a:pt x="1702" y="43"/>
                    <a:pt x="1702" y="43"/>
                  </a:cubicBezTo>
                  <a:cubicBezTo>
                    <a:pt x="1702" y="42"/>
                    <a:pt x="1702" y="41"/>
                    <a:pt x="1703" y="41"/>
                  </a:cubicBezTo>
                  <a:cubicBezTo>
                    <a:pt x="1703" y="41"/>
                    <a:pt x="1703" y="40"/>
                    <a:pt x="1703" y="40"/>
                  </a:cubicBezTo>
                  <a:cubicBezTo>
                    <a:pt x="1702" y="40"/>
                    <a:pt x="1701" y="39"/>
                    <a:pt x="1701" y="40"/>
                  </a:cubicBezTo>
                  <a:cubicBezTo>
                    <a:pt x="1700" y="39"/>
                    <a:pt x="1701" y="39"/>
                    <a:pt x="1703" y="39"/>
                  </a:cubicBezTo>
                  <a:cubicBezTo>
                    <a:pt x="1702" y="38"/>
                    <a:pt x="1702" y="37"/>
                    <a:pt x="1702" y="36"/>
                  </a:cubicBezTo>
                  <a:cubicBezTo>
                    <a:pt x="1701" y="36"/>
                    <a:pt x="1701" y="36"/>
                    <a:pt x="1701" y="36"/>
                  </a:cubicBezTo>
                  <a:cubicBezTo>
                    <a:pt x="1701" y="36"/>
                    <a:pt x="1701" y="36"/>
                    <a:pt x="1701" y="36"/>
                  </a:cubicBezTo>
                  <a:cubicBezTo>
                    <a:pt x="1701" y="35"/>
                    <a:pt x="1701" y="35"/>
                    <a:pt x="1700" y="34"/>
                  </a:cubicBezTo>
                  <a:cubicBezTo>
                    <a:pt x="1696" y="30"/>
                    <a:pt x="1688" y="29"/>
                    <a:pt x="1685" y="29"/>
                  </a:cubicBezTo>
                  <a:cubicBezTo>
                    <a:pt x="1683" y="27"/>
                    <a:pt x="1680" y="26"/>
                    <a:pt x="1677" y="24"/>
                  </a:cubicBezTo>
                  <a:cubicBezTo>
                    <a:pt x="1677" y="26"/>
                    <a:pt x="1676" y="26"/>
                    <a:pt x="1674" y="26"/>
                  </a:cubicBezTo>
                  <a:cubicBezTo>
                    <a:pt x="1675" y="25"/>
                    <a:pt x="1676" y="24"/>
                    <a:pt x="1677" y="24"/>
                  </a:cubicBezTo>
                  <a:cubicBezTo>
                    <a:pt x="1674" y="23"/>
                    <a:pt x="1672" y="22"/>
                    <a:pt x="1668" y="22"/>
                  </a:cubicBezTo>
                  <a:cubicBezTo>
                    <a:pt x="1673" y="13"/>
                    <a:pt x="1684" y="10"/>
                    <a:pt x="1686" y="13"/>
                  </a:cubicBezTo>
                  <a:cubicBezTo>
                    <a:pt x="1688" y="16"/>
                    <a:pt x="1688" y="18"/>
                    <a:pt x="1683" y="18"/>
                  </a:cubicBezTo>
                  <a:cubicBezTo>
                    <a:pt x="1680" y="17"/>
                    <a:pt x="1679" y="24"/>
                    <a:pt x="1684" y="24"/>
                  </a:cubicBezTo>
                  <a:cubicBezTo>
                    <a:pt x="1687" y="24"/>
                    <a:pt x="1694" y="18"/>
                    <a:pt x="1690" y="11"/>
                  </a:cubicBezTo>
                  <a:cubicBezTo>
                    <a:pt x="1690" y="10"/>
                    <a:pt x="1689" y="10"/>
                    <a:pt x="1689" y="9"/>
                  </a:cubicBezTo>
                  <a:cubicBezTo>
                    <a:pt x="1691" y="9"/>
                    <a:pt x="1693" y="10"/>
                    <a:pt x="1696" y="10"/>
                  </a:cubicBezTo>
                  <a:cubicBezTo>
                    <a:pt x="1703" y="13"/>
                    <a:pt x="1704" y="17"/>
                    <a:pt x="1702" y="19"/>
                  </a:cubicBezTo>
                  <a:cubicBezTo>
                    <a:pt x="1697" y="24"/>
                    <a:pt x="1703" y="32"/>
                    <a:pt x="1708" y="27"/>
                  </a:cubicBezTo>
                  <a:cubicBezTo>
                    <a:pt x="1711" y="24"/>
                    <a:pt x="1712" y="20"/>
                    <a:pt x="1711" y="16"/>
                  </a:cubicBezTo>
                  <a:cubicBezTo>
                    <a:pt x="1709" y="18"/>
                    <a:pt x="1706" y="19"/>
                    <a:pt x="1704" y="20"/>
                  </a:cubicBezTo>
                  <a:cubicBezTo>
                    <a:pt x="1704" y="18"/>
                    <a:pt x="1705" y="18"/>
                    <a:pt x="1703" y="17"/>
                  </a:cubicBezTo>
                  <a:cubicBezTo>
                    <a:pt x="1706" y="17"/>
                    <a:pt x="1708" y="16"/>
                    <a:pt x="1711" y="15"/>
                  </a:cubicBezTo>
                  <a:cubicBezTo>
                    <a:pt x="1710" y="13"/>
                    <a:pt x="1709" y="12"/>
                    <a:pt x="1708" y="10"/>
                  </a:cubicBezTo>
                  <a:cubicBezTo>
                    <a:pt x="1705" y="7"/>
                    <a:pt x="1700" y="4"/>
                    <a:pt x="1695" y="2"/>
                  </a:cubicBezTo>
                  <a:cubicBezTo>
                    <a:pt x="1690" y="1"/>
                    <a:pt x="1685" y="0"/>
                    <a:pt x="1680" y="0"/>
                  </a:cubicBezTo>
                  <a:cubicBezTo>
                    <a:pt x="1675" y="0"/>
                    <a:pt x="1670" y="1"/>
                    <a:pt x="1666" y="4"/>
                  </a:cubicBezTo>
                  <a:cubicBezTo>
                    <a:pt x="1661" y="6"/>
                    <a:pt x="1653" y="11"/>
                    <a:pt x="1650" y="15"/>
                  </a:cubicBezTo>
                  <a:cubicBezTo>
                    <a:pt x="1636" y="28"/>
                    <a:pt x="1630" y="39"/>
                    <a:pt x="1630" y="39"/>
                  </a:cubicBezTo>
                  <a:cubicBezTo>
                    <a:pt x="1627" y="45"/>
                    <a:pt x="1620" y="67"/>
                    <a:pt x="1606" y="69"/>
                  </a:cubicBezTo>
                  <a:cubicBezTo>
                    <a:pt x="1606" y="69"/>
                    <a:pt x="1606" y="69"/>
                    <a:pt x="1606" y="69"/>
                  </a:cubicBezTo>
                  <a:cubicBezTo>
                    <a:pt x="1606" y="69"/>
                    <a:pt x="1605" y="69"/>
                    <a:pt x="1604" y="69"/>
                  </a:cubicBezTo>
                  <a:cubicBezTo>
                    <a:pt x="1604" y="69"/>
                    <a:pt x="1604" y="69"/>
                    <a:pt x="1604" y="69"/>
                  </a:cubicBezTo>
                  <a:cubicBezTo>
                    <a:pt x="1588" y="69"/>
                    <a:pt x="1583" y="65"/>
                    <a:pt x="1582" y="59"/>
                  </a:cubicBezTo>
                  <a:cubicBezTo>
                    <a:pt x="1582" y="57"/>
                    <a:pt x="1582" y="55"/>
                    <a:pt x="1582" y="54"/>
                  </a:cubicBezTo>
                  <a:cubicBezTo>
                    <a:pt x="1582" y="54"/>
                    <a:pt x="1582" y="54"/>
                    <a:pt x="1581" y="54"/>
                  </a:cubicBezTo>
                  <a:cubicBezTo>
                    <a:pt x="1581" y="53"/>
                    <a:pt x="1582" y="52"/>
                    <a:pt x="1583" y="52"/>
                  </a:cubicBezTo>
                  <a:cubicBezTo>
                    <a:pt x="1584" y="50"/>
                    <a:pt x="1587" y="48"/>
                    <a:pt x="1590" y="48"/>
                  </a:cubicBezTo>
                  <a:cubicBezTo>
                    <a:pt x="1594" y="48"/>
                    <a:pt x="1597" y="50"/>
                    <a:pt x="1597" y="54"/>
                  </a:cubicBezTo>
                  <a:cubicBezTo>
                    <a:pt x="1597" y="54"/>
                    <a:pt x="1597" y="54"/>
                    <a:pt x="1597" y="54"/>
                  </a:cubicBezTo>
                  <a:cubicBezTo>
                    <a:pt x="1597" y="56"/>
                    <a:pt x="1595" y="57"/>
                    <a:pt x="1593" y="56"/>
                  </a:cubicBezTo>
                  <a:cubicBezTo>
                    <a:pt x="1593" y="56"/>
                    <a:pt x="1592" y="54"/>
                    <a:pt x="1593" y="54"/>
                  </a:cubicBezTo>
                  <a:cubicBezTo>
                    <a:pt x="1594" y="54"/>
                    <a:pt x="1595" y="52"/>
                    <a:pt x="1594" y="51"/>
                  </a:cubicBezTo>
                  <a:cubicBezTo>
                    <a:pt x="1593" y="50"/>
                    <a:pt x="1590" y="50"/>
                    <a:pt x="1589" y="53"/>
                  </a:cubicBezTo>
                  <a:cubicBezTo>
                    <a:pt x="1588" y="56"/>
                    <a:pt x="1589" y="59"/>
                    <a:pt x="1593" y="60"/>
                  </a:cubicBezTo>
                  <a:cubicBezTo>
                    <a:pt x="1597" y="61"/>
                    <a:pt x="1599" y="59"/>
                    <a:pt x="1600" y="57"/>
                  </a:cubicBezTo>
                  <a:cubicBezTo>
                    <a:pt x="1604" y="49"/>
                    <a:pt x="1597" y="40"/>
                    <a:pt x="1584" y="40"/>
                  </a:cubicBezTo>
                  <a:cubicBezTo>
                    <a:pt x="1576" y="40"/>
                    <a:pt x="1569" y="45"/>
                    <a:pt x="1565" y="51"/>
                  </a:cubicBezTo>
                  <a:cubicBezTo>
                    <a:pt x="1561" y="56"/>
                    <a:pt x="1557" y="72"/>
                    <a:pt x="1540" y="72"/>
                  </a:cubicBezTo>
                  <a:cubicBezTo>
                    <a:pt x="1535" y="72"/>
                    <a:pt x="1530" y="71"/>
                    <a:pt x="1526" y="68"/>
                  </a:cubicBezTo>
                  <a:cubicBezTo>
                    <a:pt x="1525" y="69"/>
                    <a:pt x="1525" y="69"/>
                    <a:pt x="1524" y="69"/>
                  </a:cubicBezTo>
                  <a:cubicBezTo>
                    <a:pt x="1525" y="68"/>
                    <a:pt x="1525" y="68"/>
                    <a:pt x="1525" y="68"/>
                  </a:cubicBezTo>
                  <a:cubicBezTo>
                    <a:pt x="1519" y="64"/>
                    <a:pt x="1514" y="58"/>
                    <a:pt x="1513" y="53"/>
                  </a:cubicBezTo>
                  <a:cubicBezTo>
                    <a:pt x="1512" y="43"/>
                    <a:pt x="1517" y="35"/>
                    <a:pt x="1527" y="35"/>
                  </a:cubicBezTo>
                  <a:cubicBezTo>
                    <a:pt x="1530" y="35"/>
                    <a:pt x="1534" y="37"/>
                    <a:pt x="1536" y="40"/>
                  </a:cubicBezTo>
                  <a:cubicBezTo>
                    <a:pt x="1537" y="40"/>
                    <a:pt x="1537" y="40"/>
                    <a:pt x="1537" y="40"/>
                  </a:cubicBezTo>
                  <a:cubicBezTo>
                    <a:pt x="1537" y="41"/>
                    <a:pt x="1537" y="41"/>
                    <a:pt x="1537" y="41"/>
                  </a:cubicBezTo>
                  <a:cubicBezTo>
                    <a:pt x="1537" y="41"/>
                    <a:pt x="1537" y="41"/>
                    <a:pt x="1537" y="41"/>
                  </a:cubicBezTo>
                  <a:cubicBezTo>
                    <a:pt x="1537" y="42"/>
                    <a:pt x="1538" y="43"/>
                    <a:pt x="1538" y="44"/>
                  </a:cubicBezTo>
                  <a:cubicBezTo>
                    <a:pt x="1538" y="44"/>
                    <a:pt x="1538" y="44"/>
                    <a:pt x="1538" y="44"/>
                  </a:cubicBezTo>
                  <a:cubicBezTo>
                    <a:pt x="1538" y="47"/>
                    <a:pt x="1535" y="49"/>
                    <a:pt x="1532" y="48"/>
                  </a:cubicBezTo>
                  <a:cubicBezTo>
                    <a:pt x="1530" y="48"/>
                    <a:pt x="1530" y="45"/>
                    <a:pt x="1532" y="44"/>
                  </a:cubicBezTo>
                  <a:cubicBezTo>
                    <a:pt x="1533" y="44"/>
                    <a:pt x="1535" y="42"/>
                    <a:pt x="1533" y="40"/>
                  </a:cubicBezTo>
                  <a:cubicBezTo>
                    <a:pt x="1531" y="38"/>
                    <a:pt x="1527" y="38"/>
                    <a:pt x="1525" y="43"/>
                  </a:cubicBezTo>
                  <a:cubicBezTo>
                    <a:pt x="1523" y="48"/>
                    <a:pt x="1525" y="53"/>
                    <a:pt x="1531" y="54"/>
                  </a:cubicBezTo>
                  <a:cubicBezTo>
                    <a:pt x="1534" y="55"/>
                    <a:pt x="1537" y="55"/>
                    <a:pt x="1539" y="54"/>
                  </a:cubicBezTo>
                  <a:cubicBezTo>
                    <a:pt x="1537" y="54"/>
                    <a:pt x="1537" y="54"/>
                    <a:pt x="1537" y="54"/>
                  </a:cubicBezTo>
                  <a:cubicBezTo>
                    <a:pt x="1538" y="52"/>
                    <a:pt x="1539" y="52"/>
                    <a:pt x="1541" y="52"/>
                  </a:cubicBezTo>
                  <a:cubicBezTo>
                    <a:pt x="1541" y="52"/>
                    <a:pt x="1541" y="52"/>
                    <a:pt x="1541" y="52"/>
                  </a:cubicBezTo>
                  <a:cubicBezTo>
                    <a:pt x="1541" y="52"/>
                    <a:pt x="1542" y="52"/>
                    <a:pt x="1542" y="51"/>
                  </a:cubicBezTo>
                  <a:cubicBezTo>
                    <a:pt x="1542" y="51"/>
                    <a:pt x="1542" y="50"/>
                    <a:pt x="1542" y="50"/>
                  </a:cubicBezTo>
                  <a:cubicBezTo>
                    <a:pt x="1543" y="50"/>
                    <a:pt x="1543" y="50"/>
                    <a:pt x="1543" y="50"/>
                  </a:cubicBezTo>
                  <a:cubicBezTo>
                    <a:pt x="1543" y="49"/>
                    <a:pt x="1543" y="49"/>
                    <a:pt x="1543" y="49"/>
                  </a:cubicBezTo>
                  <a:cubicBezTo>
                    <a:pt x="1544" y="47"/>
                    <a:pt x="1545" y="45"/>
                    <a:pt x="1545" y="43"/>
                  </a:cubicBezTo>
                  <a:cubicBezTo>
                    <a:pt x="1544" y="43"/>
                    <a:pt x="1544" y="43"/>
                    <a:pt x="1543" y="43"/>
                  </a:cubicBezTo>
                  <a:cubicBezTo>
                    <a:pt x="1543" y="42"/>
                    <a:pt x="1544" y="42"/>
                    <a:pt x="1545" y="42"/>
                  </a:cubicBezTo>
                  <a:cubicBezTo>
                    <a:pt x="1545" y="40"/>
                    <a:pt x="1544" y="38"/>
                    <a:pt x="1544" y="37"/>
                  </a:cubicBezTo>
                  <a:cubicBezTo>
                    <a:pt x="1546" y="35"/>
                    <a:pt x="1549" y="36"/>
                    <a:pt x="1551" y="37"/>
                  </a:cubicBezTo>
                  <a:cubicBezTo>
                    <a:pt x="1553" y="39"/>
                    <a:pt x="1554" y="42"/>
                    <a:pt x="1550" y="42"/>
                  </a:cubicBezTo>
                  <a:cubicBezTo>
                    <a:pt x="1546" y="43"/>
                    <a:pt x="1547" y="49"/>
                    <a:pt x="1552" y="48"/>
                  </a:cubicBezTo>
                  <a:cubicBezTo>
                    <a:pt x="1554" y="48"/>
                    <a:pt x="1556" y="45"/>
                    <a:pt x="1557" y="42"/>
                  </a:cubicBezTo>
                  <a:cubicBezTo>
                    <a:pt x="1556" y="43"/>
                    <a:pt x="1556" y="43"/>
                    <a:pt x="1556" y="43"/>
                  </a:cubicBezTo>
                  <a:cubicBezTo>
                    <a:pt x="1556" y="42"/>
                    <a:pt x="1556" y="41"/>
                    <a:pt x="1557" y="41"/>
                  </a:cubicBezTo>
                  <a:cubicBezTo>
                    <a:pt x="1557" y="41"/>
                    <a:pt x="1557" y="40"/>
                    <a:pt x="1557" y="40"/>
                  </a:cubicBezTo>
                  <a:cubicBezTo>
                    <a:pt x="1556" y="40"/>
                    <a:pt x="1555" y="39"/>
                    <a:pt x="1555" y="40"/>
                  </a:cubicBezTo>
                  <a:cubicBezTo>
                    <a:pt x="1554" y="39"/>
                    <a:pt x="1555" y="39"/>
                    <a:pt x="1557" y="39"/>
                  </a:cubicBezTo>
                  <a:cubicBezTo>
                    <a:pt x="1557" y="38"/>
                    <a:pt x="1556" y="37"/>
                    <a:pt x="1556" y="36"/>
                  </a:cubicBezTo>
                  <a:cubicBezTo>
                    <a:pt x="1556" y="36"/>
                    <a:pt x="1555" y="36"/>
                    <a:pt x="1555" y="36"/>
                  </a:cubicBezTo>
                  <a:cubicBezTo>
                    <a:pt x="1555" y="36"/>
                    <a:pt x="1555" y="36"/>
                    <a:pt x="1555" y="36"/>
                  </a:cubicBezTo>
                  <a:cubicBezTo>
                    <a:pt x="1555" y="35"/>
                    <a:pt x="1555" y="35"/>
                    <a:pt x="1554" y="34"/>
                  </a:cubicBezTo>
                  <a:cubicBezTo>
                    <a:pt x="1550" y="30"/>
                    <a:pt x="1542" y="29"/>
                    <a:pt x="1539" y="29"/>
                  </a:cubicBezTo>
                  <a:cubicBezTo>
                    <a:pt x="1537" y="27"/>
                    <a:pt x="1534" y="26"/>
                    <a:pt x="1531" y="24"/>
                  </a:cubicBezTo>
                  <a:cubicBezTo>
                    <a:pt x="1531" y="26"/>
                    <a:pt x="1530" y="26"/>
                    <a:pt x="1528" y="26"/>
                  </a:cubicBezTo>
                  <a:cubicBezTo>
                    <a:pt x="1529" y="25"/>
                    <a:pt x="1530" y="24"/>
                    <a:pt x="1531" y="24"/>
                  </a:cubicBezTo>
                  <a:cubicBezTo>
                    <a:pt x="1529" y="23"/>
                    <a:pt x="1526" y="22"/>
                    <a:pt x="1522" y="22"/>
                  </a:cubicBezTo>
                  <a:cubicBezTo>
                    <a:pt x="1528" y="13"/>
                    <a:pt x="1538" y="10"/>
                    <a:pt x="1540" y="13"/>
                  </a:cubicBezTo>
                  <a:cubicBezTo>
                    <a:pt x="1542" y="16"/>
                    <a:pt x="1543" y="18"/>
                    <a:pt x="1537" y="18"/>
                  </a:cubicBezTo>
                  <a:cubicBezTo>
                    <a:pt x="1534" y="17"/>
                    <a:pt x="1533" y="24"/>
                    <a:pt x="1538" y="24"/>
                  </a:cubicBezTo>
                  <a:cubicBezTo>
                    <a:pt x="1541" y="24"/>
                    <a:pt x="1548" y="18"/>
                    <a:pt x="1544" y="11"/>
                  </a:cubicBezTo>
                  <a:cubicBezTo>
                    <a:pt x="1544" y="10"/>
                    <a:pt x="1543" y="10"/>
                    <a:pt x="1543" y="9"/>
                  </a:cubicBezTo>
                  <a:cubicBezTo>
                    <a:pt x="1545" y="9"/>
                    <a:pt x="1548" y="10"/>
                    <a:pt x="1550" y="10"/>
                  </a:cubicBezTo>
                  <a:cubicBezTo>
                    <a:pt x="1557" y="13"/>
                    <a:pt x="1558" y="17"/>
                    <a:pt x="1556" y="19"/>
                  </a:cubicBezTo>
                  <a:cubicBezTo>
                    <a:pt x="1551" y="24"/>
                    <a:pt x="1558" y="32"/>
                    <a:pt x="1562" y="27"/>
                  </a:cubicBezTo>
                  <a:cubicBezTo>
                    <a:pt x="1565" y="24"/>
                    <a:pt x="1566" y="20"/>
                    <a:pt x="1565" y="16"/>
                  </a:cubicBezTo>
                  <a:cubicBezTo>
                    <a:pt x="1564" y="18"/>
                    <a:pt x="1561" y="19"/>
                    <a:pt x="1558" y="20"/>
                  </a:cubicBezTo>
                  <a:cubicBezTo>
                    <a:pt x="1558" y="18"/>
                    <a:pt x="1560" y="18"/>
                    <a:pt x="1557" y="17"/>
                  </a:cubicBezTo>
                  <a:cubicBezTo>
                    <a:pt x="1560" y="17"/>
                    <a:pt x="1563" y="16"/>
                    <a:pt x="1565" y="15"/>
                  </a:cubicBezTo>
                  <a:cubicBezTo>
                    <a:pt x="1564" y="13"/>
                    <a:pt x="1563" y="12"/>
                    <a:pt x="1562" y="10"/>
                  </a:cubicBezTo>
                  <a:cubicBezTo>
                    <a:pt x="1559" y="7"/>
                    <a:pt x="1554" y="4"/>
                    <a:pt x="1549" y="2"/>
                  </a:cubicBezTo>
                  <a:cubicBezTo>
                    <a:pt x="1545" y="1"/>
                    <a:pt x="1539" y="0"/>
                    <a:pt x="1534" y="0"/>
                  </a:cubicBezTo>
                  <a:cubicBezTo>
                    <a:pt x="1529" y="0"/>
                    <a:pt x="1524" y="1"/>
                    <a:pt x="1520" y="4"/>
                  </a:cubicBezTo>
                  <a:cubicBezTo>
                    <a:pt x="1515" y="6"/>
                    <a:pt x="1507" y="11"/>
                    <a:pt x="1504" y="15"/>
                  </a:cubicBezTo>
                  <a:cubicBezTo>
                    <a:pt x="1490" y="28"/>
                    <a:pt x="1485" y="39"/>
                    <a:pt x="1485" y="39"/>
                  </a:cubicBezTo>
                  <a:cubicBezTo>
                    <a:pt x="1481" y="45"/>
                    <a:pt x="1474" y="67"/>
                    <a:pt x="1460" y="69"/>
                  </a:cubicBezTo>
                  <a:cubicBezTo>
                    <a:pt x="1460" y="69"/>
                    <a:pt x="1460" y="69"/>
                    <a:pt x="1460" y="69"/>
                  </a:cubicBezTo>
                  <a:cubicBezTo>
                    <a:pt x="1460" y="69"/>
                    <a:pt x="1459" y="69"/>
                    <a:pt x="1458" y="69"/>
                  </a:cubicBezTo>
                  <a:cubicBezTo>
                    <a:pt x="1458" y="69"/>
                    <a:pt x="1458" y="69"/>
                    <a:pt x="1458" y="69"/>
                  </a:cubicBezTo>
                  <a:cubicBezTo>
                    <a:pt x="1442" y="69"/>
                    <a:pt x="1437" y="65"/>
                    <a:pt x="1436" y="59"/>
                  </a:cubicBezTo>
                  <a:cubicBezTo>
                    <a:pt x="1436" y="57"/>
                    <a:pt x="1436" y="55"/>
                    <a:pt x="1437" y="54"/>
                  </a:cubicBezTo>
                  <a:cubicBezTo>
                    <a:pt x="1436" y="54"/>
                    <a:pt x="1436" y="54"/>
                    <a:pt x="1435" y="54"/>
                  </a:cubicBezTo>
                  <a:cubicBezTo>
                    <a:pt x="1435" y="53"/>
                    <a:pt x="1436" y="52"/>
                    <a:pt x="1437" y="52"/>
                  </a:cubicBezTo>
                  <a:cubicBezTo>
                    <a:pt x="1438" y="50"/>
                    <a:pt x="1441" y="48"/>
                    <a:pt x="1444" y="48"/>
                  </a:cubicBezTo>
                  <a:cubicBezTo>
                    <a:pt x="1448" y="48"/>
                    <a:pt x="1451" y="50"/>
                    <a:pt x="1451" y="54"/>
                  </a:cubicBezTo>
                  <a:cubicBezTo>
                    <a:pt x="1451" y="54"/>
                    <a:pt x="1451" y="54"/>
                    <a:pt x="1451" y="54"/>
                  </a:cubicBezTo>
                  <a:cubicBezTo>
                    <a:pt x="1451" y="56"/>
                    <a:pt x="1450" y="57"/>
                    <a:pt x="1448" y="56"/>
                  </a:cubicBezTo>
                  <a:cubicBezTo>
                    <a:pt x="1447" y="56"/>
                    <a:pt x="1446" y="54"/>
                    <a:pt x="1448" y="54"/>
                  </a:cubicBezTo>
                  <a:cubicBezTo>
                    <a:pt x="1449" y="54"/>
                    <a:pt x="1449" y="52"/>
                    <a:pt x="1448" y="51"/>
                  </a:cubicBezTo>
                  <a:cubicBezTo>
                    <a:pt x="1447" y="50"/>
                    <a:pt x="1444" y="50"/>
                    <a:pt x="1443" y="53"/>
                  </a:cubicBezTo>
                  <a:cubicBezTo>
                    <a:pt x="1442" y="56"/>
                    <a:pt x="1444" y="59"/>
                    <a:pt x="1447" y="60"/>
                  </a:cubicBezTo>
                  <a:cubicBezTo>
                    <a:pt x="1451" y="61"/>
                    <a:pt x="1453" y="59"/>
                    <a:pt x="1455" y="57"/>
                  </a:cubicBezTo>
                  <a:cubicBezTo>
                    <a:pt x="1458" y="49"/>
                    <a:pt x="1451" y="40"/>
                    <a:pt x="1438" y="40"/>
                  </a:cubicBezTo>
                  <a:cubicBezTo>
                    <a:pt x="1430" y="40"/>
                    <a:pt x="1424" y="45"/>
                    <a:pt x="1419" y="51"/>
                  </a:cubicBezTo>
                  <a:cubicBezTo>
                    <a:pt x="1415" y="56"/>
                    <a:pt x="1411" y="72"/>
                    <a:pt x="1394" y="72"/>
                  </a:cubicBezTo>
                  <a:cubicBezTo>
                    <a:pt x="1389" y="72"/>
                    <a:pt x="1384" y="71"/>
                    <a:pt x="1380" y="68"/>
                  </a:cubicBezTo>
                  <a:cubicBezTo>
                    <a:pt x="1380" y="69"/>
                    <a:pt x="1379" y="69"/>
                    <a:pt x="1378" y="69"/>
                  </a:cubicBezTo>
                  <a:cubicBezTo>
                    <a:pt x="1379" y="68"/>
                    <a:pt x="1379" y="68"/>
                    <a:pt x="1379" y="68"/>
                  </a:cubicBezTo>
                  <a:cubicBezTo>
                    <a:pt x="1373" y="64"/>
                    <a:pt x="1368" y="58"/>
                    <a:pt x="1367" y="53"/>
                  </a:cubicBezTo>
                  <a:cubicBezTo>
                    <a:pt x="1366" y="43"/>
                    <a:pt x="1371" y="35"/>
                    <a:pt x="1381" y="35"/>
                  </a:cubicBezTo>
                  <a:cubicBezTo>
                    <a:pt x="1385" y="35"/>
                    <a:pt x="1389" y="37"/>
                    <a:pt x="1390" y="40"/>
                  </a:cubicBezTo>
                  <a:cubicBezTo>
                    <a:pt x="1392" y="40"/>
                    <a:pt x="1392" y="40"/>
                    <a:pt x="1392" y="40"/>
                  </a:cubicBezTo>
                  <a:cubicBezTo>
                    <a:pt x="1392" y="41"/>
                    <a:pt x="1392" y="41"/>
                    <a:pt x="1392" y="41"/>
                  </a:cubicBezTo>
                  <a:cubicBezTo>
                    <a:pt x="1391" y="41"/>
                    <a:pt x="1391" y="41"/>
                    <a:pt x="1391" y="41"/>
                  </a:cubicBezTo>
                  <a:cubicBezTo>
                    <a:pt x="1391" y="42"/>
                    <a:pt x="1392" y="43"/>
                    <a:pt x="1392" y="44"/>
                  </a:cubicBezTo>
                  <a:cubicBezTo>
                    <a:pt x="1392" y="44"/>
                    <a:pt x="1392" y="44"/>
                    <a:pt x="1392" y="44"/>
                  </a:cubicBezTo>
                  <a:cubicBezTo>
                    <a:pt x="1392" y="47"/>
                    <a:pt x="1389" y="49"/>
                    <a:pt x="1386" y="48"/>
                  </a:cubicBezTo>
                  <a:cubicBezTo>
                    <a:pt x="1384" y="48"/>
                    <a:pt x="1384" y="45"/>
                    <a:pt x="1386" y="44"/>
                  </a:cubicBezTo>
                  <a:cubicBezTo>
                    <a:pt x="1388" y="44"/>
                    <a:pt x="1389" y="42"/>
                    <a:pt x="1387" y="40"/>
                  </a:cubicBezTo>
                  <a:cubicBezTo>
                    <a:pt x="1385" y="38"/>
                    <a:pt x="1381" y="38"/>
                    <a:pt x="1379" y="43"/>
                  </a:cubicBezTo>
                  <a:cubicBezTo>
                    <a:pt x="1377" y="48"/>
                    <a:pt x="1379" y="53"/>
                    <a:pt x="1385" y="54"/>
                  </a:cubicBezTo>
                  <a:cubicBezTo>
                    <a:pt x="1388" y="55"/>
                    <a:pt x="1391" y="55"/>
                    <a:pt x="1393" y="54"/>
                  </a:cubicBezTo>
                  <a:cubicBezTo>
                    <a:pt x="1392" y="54"/>
                    <a:pt x="1392" y="54"/>
                    <a:pt x="1392" y="54"/>
                  </a:cubicBezTo>
                  <a:cubicBezTo>
                    <a:pt x="1392" y="52"/>
                    <a:pt x="1393" y="52"/>
                    <a:pt x="1395" y="52"/>
                  </a:cubicBezTo>
                  <a:cubicBezTo>
                    <a:pt x="1395" y="52"/>
                    <a:pt x="1395" y="52"/>
                    <a:pt x="1395" y="52"/>
                  </a:cubicBezTo>
                  <a:cubicBezTo>
                    <a:pt x="1395" y="52"/>
                    <a:pt x="1396" y="52"/>
                    <a:pt x="1396" y="51"/>
                  </a:cubicBezTo>
                  <a:cubicBezTo>
                    <a:pt x="1396" y="51"/>
                    <a:pt x="1396" y="50"/>
                    <a:pt x="1396" y="50"/>
                  </a:cubicBezTo>
                  <a:cubicBezTo>
                    <a:pt x="1397" y="50"/>
                    <a:pt x="1397" y="50"/>
                    <a:pt x="1397" y="50"/>
                  </a:cubicBezTo>
                  <a:cubicBezTo>
                    <a:pt x="1397" y="49"/>
                    <a:pt x="1397" y="49"/>
                    <a:pt x="1397" y="49"/>
                  </a:cubicBezTo>
                  <a:cubicBezTo>
                    <a:pt x="1398" y="47"/>
                    <a:pt x="1399" y="45"/>
                    <a:pt x="1399" y="43"/>
                  </a:cubicBezTo>
                  <a:cubicBezTo>
                    <a:pt x="1399" y="43"/>
                    <a:pt x="1398" y="43"/>
                    <a:pt x="1397" y="43"/>
                  </a:cubicBezTo>
                  <a:cubicBezTo>
                    <a:pt x="1397" y="42"/>
                    <a:pt x="1398" y="42"/>
                    <a:pt x="1399" y="42"/>
                  </a:cubicBezTo>
                  <a:cubicBezTo>
                    <a:pt x="1399" y="40"/>
                    <a:pt x="1399" y="38"/>
                    <a:pt x="1398" y="37"/>
                  </a:cubicBezTo>
                  <a:cubicBezTo>
                    <a:pt x="1400" y="35"/>
                    <a:pt x="1404" y="36"/>
                    <a:pt x="1405" y="37"/>
                  </a:cubicBezTo>
                  <a:cubicBezTo>
                    <a:pt x="1408" y="39"/>
                    <a:pt x="1408" y="42"/>
                    <a:pt x="1404" y="42"/>
                  </a:cubicBezTo>
                  <a:cubicBezTo>
                    <a:pt x="1401" y="43"/>
                    <a:pt x="1402" y="49"/>
                    <a:pt x="1406" y="48"/>
                  </a:cubicBezTo>
                  <a:cubicBezTo>
                    <a:pt x="1408" y="48"/>
                    <a:pt x="1410" y="45"/>
                    <a:pt x="1411" y="42"/>
                  </a:cubicBezTo>
                  <a:cubicBezTo>
                    <a:pt x="1411" y="43"/>
                    <a:pt x="1410" y="43"/>
                    <a:pt x="1410" y="43"/>
                  </a:cubicBezTo>
                  <a:cubicBezTo>
                    <a:pt x="1410" y="42"/>
                    <a:pt x="1410" y="41"/>
                    <a:pt x="1411" y="41"/>
                  </a:cubicBezTo>
                  <a:cubicBezTo>
                    <a:pt x="1411" y="41"/>
                    <a:pt x="1411" y="40"/>
                    <a:pt x="1411" y="40"/>
                  </a:cubicBezTo>
                  <a:cubicBezTo>
                    <a:pt x="1410" y="40"/>
                    <a:pt x="1410" y="39"/>
                    <a:pt x="1409" y="40"/>
                  </a:cubicBezTo>
                  <a:cubicBezTo>
                    <a:pt x="1408" y="39"/>
                    <a:pt x="1410" y="39"/>
                    <a:pt x="1411" y="39"/>
                  </a:cubicBezTo>
                  <a:cubicBezTo>
                    <a:pt x="1411" y="38"/>
                    <a:pt x="1410" y="37"/>
                    <a:pt x="1410" y="36"/>
                  </a:cubicBezTo>
                  <a:cubicBezTo>
                    <a:pt x="1410" y="36"/>
                    <a:pt x="1410" y="36"/>
                    <a:pt x="1409" y="36"/>
                  </a:cubicBezTo>
                  <a:cubicBezTo>
                    <a:pt x="1409" y="36"/>
                    <a:pt x="1410" y="36"/>
                    <a:pt x="1410" y="36"/>
                  </a:cubicBezTo>
                  <a:cubicBezTo>
                    <a:pt x="1409" y="35"/>
                    <a:pt x="1409" y="35"/>
                    <a:pt x="1408" y="34"/>
                  </a:cubicBezTo>
                  <a:cubicBezTo>
                    <a:pt x="1404" y="30"/>
                    <a:pt x="1397" y="29"/>
                    <a:pt x="1393" y="29"/>
                  </a:cubicBezTo>
                  <a:cubicBezTo>
                    <a:pt x="1391" y="27"/>
                    <a:pt x="1388" y="26"/>
                    <a:pt x="1386" y="24"/>
                  </a:cubicBezTo>
                  <a:cubicBezTo>
                    <a:pt x="1385" y="26"/>
                    <a:pt x="1384" y="26"/>
                    <a:pt x="1383" y="26"/>
                  </a:cubicBezTo>
                  <a:cubicBezTo>
                    <a:pt x="1383" y="25"/>
                    <a:pt x="1384" y="24"/>
                    <a:pt x="1385" y="24"/>
                  </a:cubicBezTo>
                  <a:cubicBezTo>
                    <a:pt x="1383" y="23"/>
                    <a:pt x="1380" y="22"/>
                    <a:pt x="1377" y="22"/>
                  </a:cubicBezTo>
                  <a:cubicBezTo>
                    <a:pt x="1382" y="13"/>
                    <a:pt x="1393" y="10"/>
                    <a:pt x="1394" y="13"/>
                  </a:cubicBezTo>
                  <a:cubicBezTo>
                    <a:pt x="1396" y="16"/>
                    <a:pt x="1397" y="18"/>
                    <a:pt x="1391" y="18"/>
                  </a:cubicBezTo>
                  <a:cubicBezTo>
                    <a:pt x="1388" y="17"/>
                    <a:pt x="1387" y="24"/>
                    <a:pt x="1392" y="24"/>
                  </a:cubicBezTo>
                  <a:cubicBezTo>
                    <a:pt x="1396" y="24"/>
                    <a:pt x="1402" y="18"/>
                    <a:pt x="1398" y="11"/>
                  </a:cubicBezTo>
                  <a:cubicBezTo>
                    <a:pt x="1398" y="10"/>
                    <a:pt x="1397" y="10"/>
                    <a:pt x="1397" y="9"/>
                  </a:cubicBezTo>
                  <a:cubicBezTo>
                    <a:pt x="1399" y="9"/>
                    <a:pt x="1402" y="10"/>
                    <a:pt x="1404" y="10"/>
                  </a:cubicBezTo>
                  <a:cubicBezTo>
                    <a:pt x="1411" y="13"/>
                    <a:pt x="1413" y="17"/>
                    <a:pt x="1410" y="19"/>
                  </a:cubicBezTo>
                  <a:cubicBezTo>
                    <a:pt x="1405" y="24"/>
                    <a:pt x="1412" y="32"/>
                    <a:pt x="1417" y="27"/>
                  </a:cubicBezTo>
                  <a:cubicBezTo>
                    <a:pt x="1419" y="24"/>
                    <a:pt x="1420" y="20"/>
                    <a:pt x="1419" y="16"/>
                  </a:cubicBezTo>
                  <a:cubicBezTo>
                    <a:pt x="1418" y="18"/>
                    <a:pt x="1415" y="19"/>
                    <a:pt x="1412" y="20"/>
                  </a:cubicBezTo>
                  <a:cubicBezTo>
                    <a:pt x="1412" y="18"/>
                    <a:pt x="1414" y="18"/>
                    <a:pt x="1411" y="17"/>
                  </a:cubicBezTo>
                  <a:cubicBezTo>
                    <a:pt x="1414" y="17"/>
                    <a:pt x="1417" y="16"/>
                    <a:pt x="1419" y="15"/>
                  </a:cubicBezTo>
                  <a:cubicBezTo>
                    <a:pt x="1418" y="13"/>
                    <a:pt x="1417" y="12"/>
                    <a:pt x="1416" y="10"/>
                  </a:cubicBezTo>
                  <a:cubicBezTo>
                    <a:pt x="1413" y="7"/>
                    <a:pt x="1408" y="4"/>
                    <a:pt x="1403" y="2"/>
                  </a:cubicBezTo>
                  <a:cubicBezTo>
                    <a:pt x="1399" y="1"/>
                    <a:pt x="1394" y="0"/>
                    <a:pt x="1389" y="0"/>
                  </a:cubicBezTo>
                  <a:cubicBezTo>
                    <a:pt x="1384" y="0"/>
                    <a:pt x="1379" y="1"/>
                    <a:pt x="1374" y="4"/>
                  </a:cubicBezTo>
                  <a:cubicBezTo>
                    <a:pt x="1369" y="6"/>
                    <a:pt x="1362" y="11"/>
                    <a:pt x="1358" y="15"/>
                  </a:cubicBezTo>
                  <a:cubicBezTo>
                    <a:pt x="1344" y="28"/>
                    <a:pt x="1339" y="39"/>
                    <a:pt x="1339" y="39"/>
                  </a:cubicBezTo>
                  <a:cubicBezTo>
                    <a:pt x="1336" y="45"/>
                    <a:pt x="1328" y="67"/>
                    <a:pt x="1315" y="69"/>
                  </a:cubicBezTo>
                  <a:cubicBezTo>
                    <a:pt x="1315" y="69"/>
                    <a:pt x="1315" y="69"/>
                    <a:pt x="1315" y="69"/>
                  </a:cubicBezTo>
                  <a:cubicBezTo>
                    <a:pt x="1314" y="69"/>
                    <a:pt x="1313" y="69"/>
                    <a:pt x="1313" y="69"/>
                  </a:cubicBezTo>
                  <a:cubicBezTo>
                    <a:pt x="1313" y="69"/>
                    <a:pt x="1313" y="69"/>
                    <a:pt x="1313" y="69"/>
                  </a:cubicBezTo>
                  <a:cubicBezTo>
                    <a:pt x="1296" y="69"/>
                    <a:pt x="1292" y="65"/>
                    <a:pt x="1291" y="59"/>
                  </a:cubicBezTo>
                  <a:cubicBezTo>
                    <a:pt x="1290" y="57"/>
                    <a:pt x="1290" y="55"/>
                    <a:pt x="1291" y="54"/>
                  </a:cubicBezTo>
                  <a:cubicBezTo>
                    <a:pt x="1290" y="54"/>
                    <a:pt x="1290" y="54"/>
                    <a:pt x="1289" y="54"/>
                  </a:cubicBezTo>
                  <a:cubicBezTo>
                    <a:pt x="1289" y="53"/>
                    <a:pt x="1290" y="52"/>
                    <a:pt x="1291" y="52"/>
                  </a:cubicBezTo>
                  <a:cubicBezTo>
                    <a:pt x="1292" y="50"/>
                    <a:pt x="1295" y="48"/>
                    <a:pt x="1299" y="48"/>
                  </a:cubicBezTo>
                  <a:cubicBezTo>
                    <a:pt x="1302" y="48"/>
                    <a:pt x="1305" y="50"/>
                    <a:pt x="1305" y="54"/>
                  </a:cubicBezTo>
                  <a:cubicBezTo>
                    <a:pt x="1305" y="54"/>
                    <a:pt x="1305" y="54"/>
                    <a:pt x="1305" y="54"/>
                  </a:cubicBezTo>
                  <a:cubicBezTo>
                    <a:pt x="1305" y="56"/>
                    <a:pt x="1304" y="57"/>
                    <a:pt x="1302" y="56"/>
                  </a:cubicBezTo>
                  <a:cubicBezTo>
                    <a:pt x="1301" y="56"/>
                    <a:pt x="1301" y="54"/>
                    <a:pt x="1302" y="54"/>
                  </a:cubicBezTo>
                  <a:cubicBezTo>
                    <a:pt x="1303" y="54"/>
                    <a:pt x="1304" y="52"/>
                    <a:pt x="1302" y="51"/>
                  </a:cubicBezTo>
                  <a:cubicBezTo>
                    <a:pt x="1301" y="50"/>
                    <a:pt x="1299" y="50"/>
                    <a:pt x="1298" y="53"/>
                  </a:cubicBezTo>
                  <a:cubicBezTo>
                    <a:pt x="1297" y="56"/>
                    <a:pt x="1298" y="59"/>
                    <a:pt x="1301" y="60"/>
                  </a:cubicBezTo>
                  <a:cubicBezTo>
                    <a:pt x="1305" y="61"/>
                    <a:pt x="1308" y="59"/>
                    <a:pt x="1309" y="57"/>
                  </a:cubicBezTo>
                  <a:cubicBezTo>
                    <a:pt x="1312" y="49"/>
                    <a:pt x="1305" y="40"/>
                    <a:pt x="1293" y="40"/>
                  </a:cubicBezTo>
                  <a:cubicBezTo>
                    <a:pt x="1284" y="40"/>
                    <a:pt x="1278" y="45"/>
                    <a:pt x="1273" y="51"/>
                  </a:cubicBezTo>
                  <a:cubicBezTo>
                    <a:pt x="1269" y="56"/>
                    <a:pt x="1265" y="72"/>
                    <a:pt x="1248" y="72"/>
                  </a:cubicBezTo>
                  <a:cubicBezTo>
                    <a:pt x="1243" y="72"/>
                    <a:pt x="1238" y="71"/>
                    <a:pt x="1234" y="68"/>
                  </a:cubicBezTo>
                  <a:cubicBezTo>
                    <a:pt x="1234" y="69"/>
                    <a:pt x="1233" y="69"/>
                    <a:pt x="1233" y="69"/>
                  </a:cubicBezTo>
                  <a:cubicBezTo>
                    <a:pt x="1233" y="68"/>
                    <a:pt x="1233" y="68"/>
                    <a:pt x="1233" y="68"/>
                  </a:cubicBezTo>
                  <a:cubicBezTo>
                    <a:pt x="1227" y="64"/>
                    <a:pt x="1223" y="58"/>
                    <a:pt x="1222" y="53"/>
                  </a:cubicBezTo>
                  <a:cubicBezTo>
                    <a:pt x="1220" y="43"/>
                    <a:pt x="1225" y="35"/>
                    <a:pt x="1235" y="35"/>
                  </a:cubicBezTo>
                  <a:cubicBezTo>
                    <a:pt x="1239" y="35"/>
                    <a:pt x="1243" y="37"/>
                    <a:pt x="1245" y="40"/>
                  </a:cubicBezTo>
                  <a:cubicBezTo>
                    <a:pt x="1246" y="40"/>
                    <a:pt x="1246" y="40"/>
                    <a:pt x="1246" y="40"/>
                  </a:cubicBezTo>
                  <a:cubicBezTo>
                    <a:pt x="1246" y="41"/>
                    <a:pt x="1246" y="41"/>
                    <a:pt x="1246" y="41"/>
                  </a:cubicBezTo>
                  <a:cubicBezTo>
                    <a:pt x="1245" y="41"/>
                    <a:pt x="1245" y="41"/>
                    <a:pt x="1245" y="41"/>
                  </a:cubicBezTo>
                  <a:cubicBezTo>
                    <a:pt x="1246" y="42"/>
                    <a:pt x="1246" y="43"/>
                    <a:pt x="1246" y="44"/>
                  </a:cubicBezTo>
                  <a:cubicBezTo>
                    <a:pt x="1246" y="44"/>
                    <a:pt x="1246" y="44"/>
                    <a:pt x="1246" y="44"/>
                  </a:cubicBezTo>
                  <a:cubicBezTo>
                    <a:pt x="1246" y="47"/>
                    <a:pt x="1243" y="49"/>
                    <a:pt x="1240" y="48"/>
                  </a:cubicBezTo>
                  <a:cubicBezTo>
                    <a:pt x="1239" y="48"/>
                    <a:pt x="1238" y="45"/>
                    <a:pt x="1240" y="44"/>
                  </a:cubicBezTo>
                  <a:cubicBezTo>
                    <a:pt x="1242" y="44"/>
                    <a:pt x="1243" y="42"/>
                    <a:pt x="1241" y="40"/>
                  </a:cubicBezTo>
                  <a:cubicBezTo>
                    <a:pt x="1239" y="38"/>
                    <a:pt x="1235" y="38"/>
                    <a:pt x="1233" y="43"/>
                  </a:cubicBezTo>
                  <a:cubicBezTo>
                    <a:pt x="1232" y="48"/>
                    <a:pt x="1233" y="53"/>
                    <a:pt x="1239" y="54"/>
                  </a:cubicBezTo>
                  <a:cubicBezTo>
                    <a:pt x="1242" y="55"/>
                    <a:pt x="1245" y="55"/>
                    <a:pt x="1247" y="54"/>
                  </a:cubicBezTo>
                  <a:cubicBezTo>
                    <a:pt x="1246" y="54"/>
                    <a:pt x="1246" y="54"/>
                    <a:pt x="1246" y="54"/>
                  </a:cubicBezTo>
                  <a:cubicBezTo>
                    <a:pt x="1246" y="52"/>
                    <a:pt x="1247" y="52"/>
                    <a:pt x="1249" y="52"/>
                  </a:cubicBezTo>
                  <a:cubicBezTo>
                    <a:pt x="1249" y="52"/>
                    <a:pt x="1249" y="52"/>
                    <a:pt x="1249" y="52"/>
                  </a:cubicBezTo>
                  <a:cubicBezTo>
                    <a:pt x="1250" y="52"/>
                    <a:pt x="1250" y="52"/>
                    <a:pt x="1250" y="51"/>
                  </a:cubicBezTo>
                  <a:cubicBezTo>
                    <a:pt x="1250" y="51"/>
                    <a:pt x="1250" y="50"/>
                    <a:pt x="1250" y="50"/>
                  </a:cubicBezTo>
                  <a:cubicBezTo>
                    <a:pt x="1251" y="50"/>
                    <a:pt x="1251" y="50"/>
                    <a:pt x="1251" y="50"/>
                  </a:cubicBezTo>
                  <a:cubicBezTo>
                    <a:pt x="1252" y="49"/>
                    <a:pt x="1252" y="49"/>
                    <a:pt x="1252" y="49"/>
                  </a:cubicBezTo>
                  <a:cubicBezTo>
                    <a:pt x="1253" y="47"/>
                    <a:pt x="1253" y="45"/>
                    <a:pt x="1253" y="43"/>
                  </a:cubicBezTo>
                  <a:cubicBezTo>
                    <a:pt x="1253" y="43"/>
                    <a:pt x="1252" y="43"/>
                    <a:pt x="1251" y="43"/>
                  </a:cubicBezTo>
                  <a:cubicBezTo>
                    <a:pt x="1251" y="42"/>
                    <a:pt x="1252" y="42"/>
                    <a:pt x="1253" y="42"/>
                  </a:cubicBezTo>
                  <a:cubicBezTo>
                    <a:pt x="1253" y="40"/>
                    <a:pt x="1253" y="38"/>
                    <a:pt x="1252" y="37"/>
                  </a:cubicBezTo>
                  <a:cubicBezTo>
                    <a:pt x="1254" y="35"/>
                    <a:pt x="1258" y="36"/>
                    <a:pt x="1260" y="37"/>
                  </a:cubicBezTo>
                  <a:cubicBezTo>
                    <a:pt x="1262" y="39"/>
                    <a:pt x="1263" y="42"/>
                    <a:pt x="1258" y="42"/>
                  </a:cubicBezTo>
                  <a:cubicBezTo>
                    <a:pt x="1255" y="43"/>
                    <a:pt x="1256" y="49"/>
                    <a:pt x="1261" y="48"/>
                  </a:cubicBezTo>
                  <a:cubicBezTo>
                    <a:pt x="1262" y="48"/>
                    <a:pt x="1264" y="45"/>
                    <a:pt x="1265" y="42"/>
                  </a:cubicBezTo>
                  <a:cubicBezTo>
                    <a:pt x="1265" y="43"/>
                    <a:pt x="1264" y="43"/>
                    <a:pt x="1264" y="43"/>
                  </a:cubicBezTo>
                  <a:cubicBezTo>
                    <a:pt x="1264" y="42"/>
                    <a:pt x="1264" y="41"/>
                    <a:pt x="1265" y="41"/>
                  </a:cubicBezTo>
                  <a:cubicBezTo>
                    <a:pt x="1265" y="41"/>
                    <a:pt x="1265" y="40"/>
                    <a:pt x="1265" y="40"/>
                  </a:cubicBezTo>
                  <a:cubicBezTo>
                    <a:pt x="1264" y="40"/>
                    <a:pt x="1264" y="39"/>
                    <a:pt x="1263" y="40"/>
                  </a:cubicBezTo>
                  <a:cubicBezTo>
                    <a:pt x="1263" y="39"/>
                    <a:pt x="1264" y="39"/>
                    <a:pt x="1265" y="39"/>
                  </a:cubicBezTo>
                  <a:cubicBezTo>
                    <a:pt x="1265" y="38"/>
                    <a:pt x="1265" y="37"/>
                    <a:pt x="1264" y="36"/>
                  </a:cubicBezTo>
                  <a:cubicBezTo>
                    <a:pt x="1264" y="36"/>
                    <a:pt x="1264" y="36"/>
                    <a:pt x="1264" y="36"/>
                  </a:cubicBezTo>
                  <a:cubicBezTo>
                    <a:pt x="1264" y="36"/>
                    <a:pt x="1264" y="36"/>
                    <a:pt x="1264" y="36"/>
                  </a:cubicBezTo>
                  <a:cubicBezTo>
                    <a:pt x="1263" y="35"/>
                    <a:pt x="1263" y="35"/>
                    <a:pt x="1263" y="34"/>
                  </a:cubicBezTo>
                  <a:cubicBezTo>
                    <a:pt x="1258" y="30"/>
                    <a:pt x="1251" y="29"/>
                    <a:pt x="1247" y="29"/>
                  </a:cubicBezTo>
                  <a:cubicBezTo>
                    <a:pt x="1245" y="27"/>
                    <a:pt x="1243" y="26"/>
                    <a:pt x="1240" y="24"/>
                  </a:cubicBezTo>
                  <a:cubicBezTo>
                    <a:pt x="1240" y="26"/>
                    <a:pt x="1238" y="26"/>
                    <a:pt x="1237" y="26"/>
                  </a:cubicBezTo>
                  <a:cubicBezTo>
                    <a:pt x="1237" y="25"/>
                    <a:pt x="1238" y="24"/>
                    <a:pt x="1240" y="24"/>
                  </a:cubicBezTo>
                  <a:cubicBezTo>
                    <a:pt x="1237" y="23"/>
                    <a:pt x="1234" y="22"/>
                    <a:pt x="1231" y="22"/>
                  </a:cubicBezTo>
                  <a:cubicBezTo>
                    <a:pt x="1236" y="13"/>
                    <a:pt x="1247" y="10"/>
                    <a:pt x="1249" y="13"/>
                  </a:cubicBezTo>
                  <a:cubicBezTo>
                    <a:pt x="1250" y="16"/>
                    <a:pt x="1251" y="18"/>
                    <a:pt x="1246" y="18"/>
                  </a:cubicBezTo>
                  <a:cubicBezTo>
                    <a:pt x="1242" y="17"/>
                    <a:pt x="1241" y="24"/>
                    <a:pt x="1246" y="24"/>
                  </a:cubicBezTo>
                  <a:cubicBezTo>
                    <a:pt x="1250" y="24"/>
                    <a:pt x="1256" y="18"/>
                    <a:pt x="1252" y="11"/>
                  </a:cubicBezTo>
                  <a:cubicBezTo>
                    <a:pt x="1252" y="10"/>
                    <a:pt x="1252" y="10"/>
                    <a:pt x="1251" y="9"/>
                  </a:cubicBezTo>
                  <a:cubicBezTo>
                    <a:pt x="1253" y="9"/>
                    <a:pt x="1256" y="10"/>
                    <a:pt x="1258" y="10"/>
                  </a:cubicBezTo>
                  <a:cubicBezTo>
                    <a:pt x="1265" y="13"/>
                    <a:pt x="1267" y="17"/>
                    <a:pt x="1264" y="19"/>
                  </a:cubicBezTo>
                  <a:cubicBezTo>
                    <a:pt x="1259" y="24"/>
                    <a:pt x="1266" y="32"/>
                    <a:pt x="1271" y="27"/>
                  </a:cubicBezTo>
                  <a:cubicBezTo>
                    <a:pt x="1274" y="24"/>
                    <a:pt x="1274" y="20"/>
                    <a:pt x="1273" y="16"/>
                  </a:cubicBezTo>
                  <a:cubicBezTo>
                    <a:pt x="1272" y="18"/>
                    <a:pt x="1269" y="19"/>
                    <a:pt x="1267" y="20"/>
                  </a:cubicBezTo>
                  <a:cubicBezTo>
                    <a:pt x="1266" y="18"/>
                    <a:pt x="1268" y="18"/>
                    <a:pt x="1265" y="17"/>
                  </a:cubicBezTo>
                  <a:cubicBezTo>
                    <a:pt x="1268" y="17"/>
                    <a:pt x="1271" y="16"/>
                    <a:pt x="1273" y="15"/>
                  </a:cubicBezTo>
                  <a:cubicBezTo>
                    <a:pt x="1273" y="13"/>
                    <a:pt x="1272" y="12"/>
                    <a:pt x="1270" y="10"/>
                  </a:cubicBezTo>
                  <a:cubicBezTo>
                    <a:pt x="1267" y="7"/>
                    <a:pt x="1262" y="4"/>
                    <a:pt x="1258" y="2"/>
                  </a:cubicBezTo>
                  <a:cubicBezTo>
                    <a:pt x="1253" y="1"/>
                    <a:pt x="1248" y="0"/>
                    <a:pt x="1243" y="0"/>
                  </a:cubicBezTo>
                  <a:cubicBezTo>
                    <a:pt x="1238" y="0"/>
                    <a:pt x="1233" y="1"/>
                    <a:pt x="1228" y="4"/>
                  </a:cubicBezTo>
                  <a:cubicBezTo>
                    <a:pt x="1223" y="6"/>
                    <a:pt x="1216" y="11"/>
                    <a:pt x="1212" y="15"/>
                  </a:cubicBezTo>
                  <a:cubicBezTo>
                    <a:pt x="1198" y="28"/>
                    <a:pt x="1193" y="39"/>
                    <a:pt x="1193" y="39"/>
                  </a:cubicBezTo>
                  <a:cubicBezTo>
                    <a:pt x="1190" y="45"/>
                    <a:pt x="1182" y="67"/>
                    <a:pt x="1169" y="69"/>
                  </a:cubicBezTo>
                  <a:cubicBezTo>
                    <a:pt x="1169" y="69"/>
                    <a:pt x="1169" y="69"/>
                    <a:pt x="1169" y="69"/>
                  </a:cubicBezTo>
                  <a:cubicBezTo>
                    <a:pt x="1168" y="69"/>
                    <a:pt x="1167" y="69"/>
                    <a:pt x="1167" y="69"/>
                  </a:cubicBezTo>
                  <a:cubicBezTo>
                    <a:pt x="1167" y="69"/>
                    <a:pt x="1167" y="69"/>
                    <a:pt x="1167" y="69"/>
                  </a:cubicBezTo>
                  <a:cubicBezTo>
                    <a:pt x="1150" y="69"/>
                    <a:pt x="1146" y="65"/>
                    <a:pt x="1145" y="59"/>
                  </a:cubicBezTo>
                  <a:cubicBezTo>
                    <a:pt x="1144" y="57"/>
                    <a:pt x="1144" y="55"/>
                    <a:pt x="1145" y="54"/>
                  </a:cubicBezTo>
                  <a:cubicBezTo>
                    <a:pt x="1145" y="54"/>
                    <a:pt x="1144" y="54"/>
                    <a:pt x="1143" y="54"/>
                  </a:cubicBezTo>
                  <a:cubicBezTo>
                    <a:pt x="1144" y="53"/>
                    <a:pt x="1144" y="52"/>
                    <a:pt x="1145" y="52"/>
                  </a:cubicBezTo>
                  <a:cubicBezTo>
                    <a:pt x="1147" y="50"/>
                    <a:pt x="1149" y="48"/>
                    <a:pt x="1153" y="48"/>
                  </a:cubicBezTo>
                  <a:cubicBezTo>
                    <a:pt x="1156" y="48"/>
                    <a:pt x="1159" y="50"/>
                    <a:pt x="1159" y="54"/>
                  </a:cubicBezTo>
                  <a:cubicBezTo>
                    <a:pt x="1159" y="54"/>
                    <a:pt x="1159" y="54"/>
                    <a:pt x="1159" y="54"/>
                  </a:cubicBezTo>
                  <a:cubicBezTo>
                    <a:pt x="1159" y="56"/>
                    <a:pt x="1158" y="57"/>
                    <a:pt x="1156" y="56"/>
                  </a:cubicBezTo>
                  <a:cubicBezTo>
                    <a:pt x="1155" y="56"/>
                    <a:pt x="1155" y="54"/>
                    <a:pt x="1156" y="54"/>
                  </a:cubicBezTo>
                  <a:cubicBezTo>
                    <a:pt x="1157" y="54"/>
                    <a:pt x="1158" y="52"/>
                    <a:pt x="1156" y="51"/>
                  </a:cubicBezTo>
                  <a:cubicBezTo>
                    <a:pt x="1155" y="50"/>
                    <a:pt x="1153" y="50"/>
                    <a:pt x="1152" y="53"/>
                  </a:cubicBezTo>
                  <a:cubicBezTo>
                    <a:pt x="1151" y="56"/>
                    <a:pt x="1152" y="59"/>
                    <a:pt x="1155" y="60"/>
                  </a:cubicBezTo>
                  <a:cubicBezTo>
                    <a:pt x="1159" y="61"/>
                    <a:pt x="1162" y="59"/>
                    <a:pt x="1163" y="57"/>
                  </a:cubicBezTo>
                  <a:cubicBezTo>
                    <a:pt x="1167" y="49"/>
                    <a:pt x="1159" y="40"/>
                    <a:pt x="1147" y="40"/>
                  </a:cubicBezTo>
                  <a:cubicBezTo>
                    <a:pt x="1138" y="40"/>
                    <a:pt x="1132" y="45"/>
                    <a:pt x="1127" y="51"/>
                  </a:cubicBezTo>
                  <a:cubicBezTo>
                    <a:pt x="1124" y="56"/>
                    <a:pt x="1119" y="72"/>
                    <a:pt x="1103" y="72"/>
                  </a:cubicBezTo>
                  <a:cubicBezTo>
                    <a:pt x="1097" y="72"/>
                    <a:pt x="1092" y="71"/>
                    <a:pt x="1088" y="68"/>
                  </a:cubicBezTo>
                  <a:cubicBezTo>
                    <a:pt x="1088" y="69"/>
                    <a:pt x="1087" y="69"/>
                    <a:pt x="1087" y="69"/>
                  </a:cubicBezTo>
                  <a:cubicBezTo>
                    <a:pt x="1087" y="68"/>
                    <a:pt x="1087" y="68"/>
                    <a:pt x="1087" y="68"/>
                  </a:cubicBezTo>
                  <a:cubicBezTo>
                    <a:pt x="1081" y="64"/>
                    <a:pt x="1077" y="58"/>
                    <a:pt x="1076" y="53"/>
                  </a:cubicBezTo>
                  <a:cubicBezTo>
                    <a:pt x="1074" y="43"/>
                    <a:pt x="1079" y="35"/>
                    <a:pt x="1089" y="35"/>
                  </a:cubicBezTo>
                  <a:cubicBezTo>
                    <a:pt x="1093" y="35"/>
                    <a:pt x="1097" y="37"/>
                    <a:pt x="1099" y="40"/>
                  </a:cubicBezTo>
                  <a:cubicBezTo>
                    <a:pt x="1100" y="40"/>
                    <a:pt x="1100" y="40"/>
                    <a:pt x="1100" y="40"/>
                  </a:cubicBezTo>
                  <a:cubicBezTo>
                    <a:pt x="1100" y="41"/>
                    <a:pt x="1100" y="41"/>
                    <a:pt x="1100" y="41"/>
                  </a:cubicBezTo>
                  <a:cubicBezTo>
                    <a:pt x="1099" y="41"/>
                    <a:pt x="1099" y="41"/>
                    <a:pt x="1099" y="41"/>
                  </a:cubicBezTo>
                  <a:cubicBezTo>
                    <a:pt x="1100" y="42"/>
                    <a:pt x="1100" y="43"/>
                    <a:pt x="1100" y="44"/>
                  </a:cubicBezTo>
                  <a:cubicBezTo>
                    <a:pt x="1100" y="44"/>
                    <a:pt x="1100" y="44"/>
                    <a:pt x="1100" y="44"/>
                  </a:cubicBezTo>
                  <a:cubicBezTo>
                    <a:pt x="1100" y="47"/>
                    <a:pt x="1097" y="49"/>
                    <a:pt x="1094" y="48"/>
                  </a:cubicBezTo>
                  <a:cubicBezTo>
                    <a:pt x="1093" y="48"/>
                    <a:pt x="1092" y="45"/>
                    <a:pt x="1094" y="44"/>
                  </a:cubicBezTo>
                  <a:cubicBezTo>
                    <a:pt x="1096" y="44"/>
                    <a:pt x="1097" y="42"/>
                    <a:pt x="1095" y="40"/>
                  </a:cubicBezTo>
                  <a:cubicBezTo>
                    <a:pt x="1093" y="38"/>
                    <a:pt x="1089" y="38"/>
                    <a:pt x="1087" y="43"/>
                  </a:cubicBezTo>
                  <a:cubicBezTo>
                    <a:pt x="1086" y="48"/>
                    <a:pt x="1088" y="53"/>
                    <a:pt x="1094" y="54"/>
                  </a:cubicBezTo>
                  <a:cubicBezTo>
                    <a:pt x="1097" y="55"/>
                    <a:pt x="1099" y="55"/>
                    <a:pt x="1101" y="54"/>
                  </a:cubicBezTo>
                  <a:cubicBezTo>
                    <a:pt x="1100" y="54"/>
                    <a:pt x="1100" y="54"/>
                    <a:pt x="1100" y="54"/>
                  </a:cubicBezTo>
                  <a:cubicBezTo>
                    <a:pt x="1100" y="52"/>
                    <a:pt x="1102" y="52"/>
                    <a:pt x="1103" y="52"/>
                  </a:cubicBezTo>
                  <a:cubicBezTo>
                    <a:pt x="1103" y="52"/>
                    <a:pt x="1103" y="52"/>
                    <a:pt x="1103" y="52"/>
                  </a:cubicBezTo>
                  <a:cubicBezTo>
                    <a:pt x="1104" y="52"/>
                    <a:pt x="1104" y="52"/>
                    <a:pt x="1104" y="51"/>
                  </a:cubicBezTo>
                  <a:cubicBezTo>
                    <a:pt x="1104" y="51"/>
                    <a:pt x="1104" y="50"/>
                    <a:pt x="1105" y="50"/>
                  </a:cubicBezTo>
                  <a:cubicBezTo>
                    <a:pt x="1105" y="50"/>
                    <a:pt x="1105" y="50"/>
                    <a:pt x="1105" y="50"/>
                  </a:cubicBezTo>
                  <a:cubicBezTo>
                    <a:pt x="1106" y="49"/>
                    <a:pt x="1106" y="49"/>
                    <a:pt x="1106" y="49"/>
                  </a:cubicBezTo>
                  <a:cubicBezTo>
                    <a:pt x="1107" y="47"/>
                    <a:pt x="1107" y="45"/>
                    <a:pt x="1107" y="43"/>
                  </a:cubicBezTo>
                  <a:cubicBezTo>
                    <a:pt x="1107" y="43"/>
                    <a:pt x="1106" y="43"/>
                    <a:pt x="1105" y="43"/>
                  </a:cubicBezTo>
                  <a:cubicBezTo>
                    <a:pt x="1105" y="42"/>
                    <a:pt x="1106" y="42"/>
                    <a:pt x="1107" y="42"/>
                  </a:cubicBezTo>
                  <a:cubicBezTo>
                    <a:pt x="1107" y="40"/>
                    <a:pt x="1107" y="38"/>
                    <a:pt x="1106" y="37"/>
                  </a:cubicBezTo>
                  <a:cubicBezTo>
                    <a:pt x="1109" y="35"/>
                    <a:pt x="1112" y="36"/>
                    <a:pt x="1114" y="37"/>
                  </a:cubicBezTo>
                  <a:cubicBezTo>
                    <a:pt x="1116" y="39"/>
                    <a:pt x="1117" y="42"/>
                    <a:pt x="1112" y="42"/>
                  </a:cubicBezTo>
                  <a:cubicBezTo>
                    <a:pt x="1109" y="43"/>
                    <a:pt x="1110" y="49"/>
                    <a:pt x="1115" y="48"/>
                  </a:cubicBezTo>
                  <a:cubicBezTo>
                    <a:pt x="1116" y="48"/>
                    <a:pt x="1118" y="45"/>
                    <a:pt x="1119" y="42"/>
                  </a:cubicBezTo>
                  <a:cubicBezTo>
                    <a:pt x="1119" y="43"/>
                    <a:pt x="1119" y="43"/>
                    <a:pt x="1118" y="43"/>
                  </a:cubicBezTo>
                  <a:cubicBezTo>
                    <a:pt x="1118" y="42"/>
                    <a:pt x="1119" y="41"/>
                    <a:pt x="1119" y="41"/>
                  </a:cubicBezTo>
                  <a:cubicBezTo>
                    <a:pt x="1119" y="41"/>
                    <a:pt x="1119" y="40"/>
                    <a:pt x="1119" y="40"/>
                  </a:cubicBezTo>
                  <a:cubicBezTo>
                    <a:pt x="1119" y="40"/>
                    <a:pt x="1118" y="39"/>
                    <a:pt x="1117" y="40"/>
                  </a:cubicBezTo>
                  <a:cubicBezTo>
                    <a:pt x="1117" y="39"/>
                    <a:pt x="1118" y="39"/>
                    <a:pt x="1119" y="39"/>
                  </a:cubicBezTo>
                  <a:cubicBezTo>
                    <a:pt x="1119" y="38"/>
                    <a:pt x="1119" y="37"/>
                    <a:pt x="1118" y="36"/>
                  </a:cubicBezTo>
                  <a:cubicBezTo>
                    <a:pt x="1118" y="36"/>
                    <a:pt x="1118" y="36"/>
                    <a:pt x="1118" y="36"/>
                  </a:cubicBezTo>
                  <a:cubicBezTo>
                    <a:pt x="1118" y="36"/>
                    <a:pt x="1118" y="36"/>
                    <a:pt x="1118" y="36"/>
                  </a:cubicBezTo>
                  <a:cubicBezTo>
                    <a:pt x="1118" y="35"/>
                    <a:pt x="1117" y="35"/>
                    <a:pt x="1117" y="34"/>
                  </a:cubicBezTo>
                  <a:cubicBezTo>
                    <a:pt x="1112" y="30"/>
                    <a:pt x="1105" y="29"/>
                    <a:pt x="1101" y="29"/>
                  </a:cubicBezTo>
                  <a:cubicBezTo>
                    <a:pt x="1099" y="27"/>
                    <a:pt x="1097" y="26"/>
                    <a:pt x="1094" y="24"/>
                  </a:cubicBezTo>
                  <a:cubicBezTo>
                    <a:pt x="1094" y="26"/>
                    <a:pt x="1092" y="26"/>
                    <a:pt x="1091" y="26"/>
                  </a:cubicBezTo>
                  <a:cubicBezTo>
                    <a:pt x="1091" y="25"/>
                    <a:pt x="1092" y="24"/>
                    <a:pt x="1094" y="24"/>
                  </a:cubicBezTo>
                  <a:cubicBezTo>
                    <a:pt x="1091" y="23"/>
                    <a:pt x="1088" y="22"/>
                    <a:pt x="1085" y="22"/>
                  </a:cubicBezTo>
                  <a:cubicBezTo>
                    <a:pt x="1090" y="13"/>
                    <a:pt x="1101" y="10"/>
                    <a:pt x="1103" y="13"/>
                  </a:cubicBezTo>
                  <a:cubicBezTo>
                    <a:pt x="1104" y="16"/>
                    <a:pt x="1105" y="18"/>
                    <a:pt x="1100" y="18"/>
                  </a:cubicBezTo>
                  <a:cubicBezTo>
                    <a:pt x="1096" y="17"/>
                    <a:pt x="1096" y="24"/>
                    <a:pt x="1101" y="24"/>
                  </a:cubicBezTo>
                  <a:cubicBezTo>
                    <a:pt x="1104" y="24"/>
                    <a:pt x="1110" y="18"/>
                    <a:pt x="1107" y="11"/>
                  </a:cubicBezTo>
                  <a:cubicBezTo>
                    <a:pt x="1106" y="10"/>
                    <a:pt x="1106" y="10"/>
                    <a:pt x="1105" y="9"/>
                  </a:cubicBezTo>
                  <a:cubicBezTo>
                    <a:pt x="1108" y="9"/>
                    <a:pt x="1110" y="10"/>
                    <a:pt x="1112" y="10"/>
                  </a:cubicBezTo>
                  <a:cubicBezTo>
                    <a:pt x="1119" y="13"/>
                    <a:pt x="1121" y="17"/>
                    <a:pt x="1119" y="19"/>
                  </a:cubicBezTo>
                  <a:cubicBezTo>
                    <a:pt x="1113" y="24"/>
                    <a:pt x="1120" y="32"/>
                    <a:pt x="1125" y="27"/>
                  </a:cubicBezTo>
                  <a:cubicBezTo>
                    <a:pt x="1128" y="24"/>
                    <a:pt x="1128" y="20"/>
                    <a:pt x="1128" y="16"/>
                  </a:cubicBezTo>
                  <a:cubicBezTo>
                    <a:pt x="1126" y="18"/>
                    <a:pt x="1123" y="19"/>
                    <a:pt x="1121" y="20"/>
                  </a:cubicBezTo>
                  <a:cubicBezTo>
                    <a:pt x="1121" y="18"/>
                    <a:pt x="1122" y="18"/>
                    <a:pt x="1120" y="17"/>
                  </a:cubicBezTo>
                  <a:cubicBezTo>
                    <a:pt x="1123" y="17"/>
                    <a:pt x="1125" y="16"/>
                    <a:pt x="1127" y="15"/>
                  </a:cubicBezTo>
                  <a:cubicBezTo>
                    <a:pt x="1127" y="13"/>
                    <a:pt x="1126" y="12"/>
                    <a:pt x="1124" y="10"/>
                  </a:cubicBezTo>
                  <a:cubicBezTo>
                    <a:pt x="1121" y="7"/>
                    <a:pt x="1117" y="4"/>
                    <a:pt x="1112" y="2"/>
                  </a:cubicBezTo>
                  <a:cubicBezTo>
                    <a:pt x="1107" y="1"/>
                    <a:pt x="1102" y="0"/>
                    <a:pt x="1097" y="0"/>
                  </a:cubicBezTo>
                  <a:cubicBezTo>
                    <a:pt x="1092" y="0"/>
                    <a:pt x="1087" y="1"/>
                    <a:pt x="1082" y="4"/>
                  </a:cubicBezTo>
                  <a:cubicBezTo>
                    <a:pt x="1078" y="6"/>
                    <a:pt x="1070" y="11"/>
                    <a:pt x="1066" y="15"/>
                  </a:cubicBezTo>
                  <a:cubicBezTo>
                    <a:pt x="1052" y="28"/>
                    <a:pt x="1047" y="39"/>
                    <a:pt x="1047" y="39"/>
                  </a:cubicBezTo>
                  <a:cubicBezTo>
                    <a:pt x="1044" y="45"/>
                    <a:pt x="1037" y="67"/>
                    <a:pt x="1023" y="69"/>
                  </a:cubicBezTo>
                  <a:cubicBezTo>
                    <a:pt x="1023" y="69"/>
                    <a:pt x="1023" y="69"/>
                    <a:pt x="1023" y="69"/>
                  </a:cubicBezTo>
                  <a:cubicBezTo>
                    <a:pt x="1022" y="69"/>
                    <a:pt x="1022" y="69"/>
                    <a:pt x="1021" y="69"/>
                  </a:cubicBezTo>
                  <a:cubicBezTo>
                    <a:pt x="1021" y="69"/>
                    <a:pt x="1021" y="69"/>
                    <a:pt x="1021" y="69"/>
                  </a:cubicBezTo>
                  <a:cubicBezTo>
                    <a:pt x="1004" y="69"/>
                    <a:pt x="1000" y="65"/>
                    <a:pt x="999" y="59"/>
                  </a:cubicBezTo>
                  <a:cubicBezTo>
                    <a:pt x="998" y="57"/>
                    <a:pt x="999" y="55"/>
                    <a:pt x="999" y="54"/>
                  </a:cubicBezTo>
                  <a:cubicBezTo>
                    <a:pt x="999" y="54"/>
                    <a:pt x="998" y="54"/>
                    <a:pt x="998" y="54"/>
                  </a:cubicBezTo>
                  <a:cubicBezTo>
                    <a:pt x="998" y="53"/>
                    <a:pt x="998" y="52"/>
                    <a:pt x="999" y="52"/>
                  </a:cubicBezTo>
                  <a:cubicBezTo>
                    <a:pt x="1001" y="50"/>
                    <a:pt x="1003" y="48"/>
                    <a:pt x="1007" y="48"/>
                  </a:cubicBezTo>
                  <a:cubicBezTo>
                    <a:pt x="1010" y="48"/>
                    <a:pt x="1014" y="50"/>
                    <a:pt x="1014" y="54"/>
                  </a:cubicBezTo>
                  <a:cubicBezTo>
                    <a:pt x="1014" y="54"/>
                    <a:pt x="1014" y="54"/>
                    <a:pt x="1014" y="54"/>
                  </a:cubicBezTo>
                  <a:cubicBezTo>
                    <a:pt x="1014" y="56"/>
                    <a:pt x="1012" y="57"/>
                    <a:pt x="1010" y="56"/>
                  </a:cubicBezTo>
                  <a:cubicBezTo>
                    <a:pt x="1009" y="56"/>
                    <a:pt x="1009" y="54"/>
                    <a:pt x="1010" y="54"/>
                  </a:cubicBezTo>
                  <a:cubicBezTo>
                    <a:pt x="1011" y="54"/>
                    <a:pt x="1012" y="52"/>
                    <a:pt x="1011" y="51"/>
                  </a:cubicBezTo>
                  <a:cubicBezTo>
                    <a:pt x="1009" y="50"/>
                    <a:pt x="1007" y="50"/>
                    <a:pt x="1006" y="53"/>
                  </a:cubicBezTo>
                  <a:cubicBezTo>
                    <a:pt x="1005" y="56"/>
                    <a:pt x="1006" y="59"/>
                    <a:pt x="1010" y="60"/>
                  </a:cubicBezTo>
                  <a:cubicBezTo>
                    <a:pt x="1013" y="61"/>
                    <a:pt x="1016" y="59"/>
                    <a:pt x="1017" y="57"/>
                  </a:cubicBezTo>
                  <a:cubicBezTo>
                    <a:pt x="1021" y="49"/>
                    <a:pt x="1013" y="40"/>
                    <a:pt x="1001" y="40"/>
                  </a:cubicBezTo>
                  <a:cubicBezTo>
                    <a:pt x="993" y="40"/>
                    <a:pt x="986" y="45"/>
                    <a:pt x="981" y="51"/>
                  </a:cubicBezTo>
                  <a:cubicBezTo>
                    <a:pt x="978" y="56"/>
                    <a:pt x="973" y="72"/>
                    <a:pt x="957" y="72"/>
                  </a:cubicBezTo>
                  <a:cubicBezTo>
                    <a:pt x="951" y="72"/>
                    <a:pt x="947" y="71"/>
                    <a:pt x="942" y="68"/>
                  </a:cubicBezTo>
                  <a:cubicBezTo>
                    <a:pt x="942" y="69"/>
                    <a:pt x="942" y="69"/>
                    <a:pt x="941" y="69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35" y="64"/>
                    <a:pt x="931" y="58"/>
                    <a:pt x="930" y="53"/>
                  </a:cubicBezTo>
                  <a:cubicBezTo>
                    <a:pt x="928" y="43"/>
                    <a:pt x="933" y="35"/>
                    <a:pt x="943" y="35"/>
                  </a:cubicBezTo>
                  <a:cubicBezTo>
                    <a:pt x="947" y="35"/>
                    <a:pt x="951" y="37"/>
                    <a:pt x="953" y="40"/>
                  </a:cubicBezTo>
                  <a:cubicBezTo>
                    <a:pt x="954" y="40"/>
                    <a:pt x="954" y="40"/>
                    <a:pt x="954" y="40"/>
                  </a:cubicBezTo>
                  <a:cubicBezTo>
                    <a:pt x="954" y="41"/>
                    <a:pt x="954" y="41"/>
                    <a:pt x="954" y="41"/>
                  </a:cubicBezTo>
                  <a:cubicBezTo>
                    <a:pt x="954" y="41"/>
                    <a:pt x="954" y="41"/>
                    <a:pt x="954" y="41"/>
                  </a:cubicBezTo>
                  <a:cubicBezTo>
                    <a:pt x="954" y="42"/>
                    <a:pt x="954" y="43"/>
                    <a:pt x="954" y="44"/>
                  </a:cubicBezTo>
                  <a:cubicBezTo>
                    <a:pt x="954" y="44"/>
                    <a:pt x="954" y="44"/>
                    <a:pt x="954" y="44"/>
                  </a:cubicBezTo>
                  <a:cubicBezTo>
                    <a:pt x="954" y="47"/>
                    <a:pt x="952" y="49"/>
                    <a:pt x="948" y="48"/>
                  </a:cubicBezTo>
                  <a:cubicBezTo>
                    <a:pt x="947" y="48"/>
                    <a:pt x="947" y="45"/>
                    <a:pt x="948" y="44"/>
                  </a:cubicBezTo>
                  <a:cubicBezTo>
                    <a:pt x="950" y="44"/>
                    <a:pt x="951" y="42"/>
                    <a:pt x="949" y="40"/>
                  </a:cubicBezTo>
                  <a:cubicBezTo>
                    <a:pt x="947" y="38"/>
                    <a:pt x="943" y="38"/>
                    <a:pt x="942" y="43"/>
                  </a:cubicBezTo>
                  <a:cubicBezTo>
                    <a:pt x="940" y="48"/>
                    <a:pt x="942" y="53"/>
                    <a:pt x="948" y="54"/>
                  </a:cubicBezTo>
                  <a:cubicBezTo>
                    <a:pt x="951" y="55"/>
                    <a:pt x="953" y="55"/>
                    <a:pt x="955" y="54"/>
                  </a:cubicBezTo>
                  <a:cubicBezTo>
                    <a:pt x="954" y="54"/>
                    <a:pt x="954" y="54"/>
                    <a:pt x="954" y="54"/>
                  </a:cubicBezTo>
                  <a:cubicBezTo>
                    <a:pt x="955" y="52"/>
                    <a:pt x="956" y="52"/>
                    <a:pt x="958" y="52"/>
                  </a:cubicBezTo>
                  <a:cubicBezTo>
                    <a:pt x="958" y="52"/>
                    <a:pt x="958" y="52"/>
                    <a:pt x="958" y="52"/>
                  </a:cubicBezTo>
                  <a:cubicBezTo>
                    <a:pt x="958" y="52"/>
                    <a:pt x="958" y="52"/>
                    <a:pt x="959" y="51"/>
                  </a:cubicBezTo>
                  <a:cubicBezTo>
                    <a:pt x="958" y="51"/>
                    <a:pt x="958" y="50"/>
                    <a:pt x="959" y="50"/>
                  </a:cubicBezTo>
                  <a:cubicBezTo>
                    <a:pt x="959" y="50"/>
                    <a:pt x="959" y="50"/>
                    <a:pt x="960" y="50"/>
                  </a:cubicBezTo>
                  <a:cubicBezTo>
                    <a:pt x="960" y="49"/>
                    <a:pt x="960" y="49"/>
                    <a:pt x="960" y="49"/>
                  </a:cubicBezTo>
                  <a:cubicBezTo>
                    <a:pt x="961" y="47"/>
                    <a:pt x="961" y="45"/>
                    <a:pt x="961" y="43"/>
                  </a:cubicBezTo>
                  <a:cubicBezTo>
                    <a:pt x="961" y="43"/>
                    <a:pt x="960" y="43"/>
                    <a:pt x="959" y="43"/>
                  </a:cubicBezTo>
                  <a:cubicBezTo>
                    <a:pt x="960" y="42"/>
                    <a:pt x="960" y="42"/>
                    <a:pt x="961" y="42"/>
                  </a:cubicBezTo>
                  <a:cubicBezTo>
                    <a:pt x="961" y="40"/>
                    <a:pt x="961" y="38"/>
                    <a:pt x="960" y="37"/>
                  </a:cubicBezTo>
                  <a:cubicBezTo>
                    <a:pt x="963" y="35"/>
                    <a:pt x="966" y="36"/>
                    <a:pt x="968" y="37"/>
                  </a:cubicBezTo>
                  <a:cubicBezTo>
                    <a:pt x="970" y="39"/>
                    <a:pt x="971" y="42"/>
                    <a:pt x="966" y="42"/>
                  </a:cubicBezTo>
                  <a:cubicBezTo>
                    <a:pt x="963" y="43"/>
                    <a:pt x="964" y="49"/>
                    <a:pt x="969" y="48"/>
                  </a:cubicBezTo>
                  <a:cubicBezTo>
                    <a:pt x="971" y="48"/>
                    <a:pt x="973" y="45"/>
                    <a:pt x="973" y="42"/>
                  </a:cubicBezTo>
                  <a:cubicBezTo>
                    <a:pt x="973" y="43"/>
                    <a:pt x="973" y="43"/>
                    <a:pt x="973" y="43"/>
                  </a:cubicBezTo>
                  <a:cubicBezTo>
                    <a:pt x="972" y="42"/>
                    <a:pt x="973" y="41"/>
                    <a:pt x="974" y="41"/>
                  </a:cubicBezTo>
                  <a:cubicBezTo>
                    <a:pt x="974" y="41"/>
                    <a:pt x="974" y="40"/>
                    <a:pt x="974" y="40"/>
                  </a:cubicBezTo>
                  <a:cubicBezTo>
                    <a:pt x="973" y="40"/>
                    <a:pt x="972" y="39"/>
                    <a:pt x="971" y="40"/>
                  </a:cubicBezTo>
                  <a:cubicBezTo>
                    <a:pt x="971" y="39"/>
                    <a:pt x="972" y="39"/>
                    <a:pt x="973" y="39"/>
                  </a:cubicBezTo>
                  <a:cubicBezTo>
                    <a:pt x="973" y="38"/>
                    <a:pt x="973" y="37"/>
                    <a:pt x="972" y="36"/>
                  </a:cubicBezTo>
                  <a:cubicBezTo>
                    <a:pt x="972" y="36"/>
                    <a:pt x="972" y="36"/>
                    <a:pt x="972" y="36"/>
                  </a:cubicBezTo>
                  <a:cubicBezTo>
                    <a:pt x="972" y="36"/>
                    <a:pt x="972" y="36"/>
                    <a:pt x="972" y="36"/>
                  </a:cubicBezTo>
                  <a:cubicBezTo>
                    <a:pt x="972" y="35"/>
                    <a:pt x="971" y="35"/>
                    <a:pt x="971" y="34"/>
                  </a:cubicBezTo>
                  <a:cubicBezTo>
                    <a:pt x="967" y="30"/>
                    <a:pt x="959" y="29"/>
                    <a:pt x="955" y="29"/>
                  </a:cubicBezTo>
                  <a:cubicBezTo>
                    <a:pt x="953" y="27"/>
                    <a:pt x="951" y="26"/>
                    <a:pt x="948" y="24"/>
                  </a:cubicBezTo>
                  <a:cubicBezTo>
                    <a:pt x="948" y="26"/>
                    <a:pt x="947" y="26"/>
                    <a:pt x="945" y="26"/>
                  </a:cubicBezTo>
                  <a:cubicBezTo>
                    <a:pt x="946" y="25"/>
                    <a:pt x="947" y="24"/>
                    <a:pt x="948" y="24"/>
                  </a:cubicBezTo>
                  <a:cubicBezTo>
                    <a:pt x="945" y="23"/>
                    <a:pt x="942" y="22"/>
                    <a:pt x="939" y="22"/>
                  </a:cubicBezTo>
                  <a:cubicBezTo>
                    <a:pt x="944" y="13"/>
                    <a:pt x="955" y="10"/>
                    <a:pt x="957" y="13"/>
                  </a:cubicBezTo>
                  <a:cubicBezTo>
                    <a:pt x="958" y="16"/>
                    <a:pt x="959" y="18"/>
                    <a:pt x="954" y="18"/>
                  </a:cubicBezTo>
                  <a:cubicBezTo>
                    <a:pt x="951" y="17"/>
                    <a:pt x="950" y="24"/>
                    <a:pt x="955" y="24"/>
                  </a:cubicBezTo>
                  <a:cubicBezTo>
                    <a:pt x="958" y="24"/>
                    <a:pt x="965" y="18"/>
                    <a:pt x="961" y="11"/>
                  </a:cubicBezTo>
                  <a:cubicBezTo>
                    <a:pt x="960" y="10"/>
                    <a:pt x="960" y="10"/>
                    <a:pt x="960" y="9"/>
                  </a:cubicBezTo>
                  <a:cubicBezTo>
                    <a:pt x="962" y="9"/>
                    <a:pt x="964" y="10"/>
                    <a:pt x="966" y="10"/>
                  </a:cubicBezTo>
                  <a:cubicBezTo>
                    <a:pt x="974" y="13"/>
                    <a:pt x="975" y="17"/>
                    <a:pt x="973" y="19"/>
                  </a:cubicBezTo>
                  <a:cubicBezTo>
                    <a:pt x="968" y="24"/>
                    <a:pt x="974" y="32"/>
                    <a:pt x="979" y="27"/>
                  </a:cubicBezTo>
                  <a:cubicBezTo>
                    <a:pt x="982" y="24"/>
                    <a:pt x="983" y="20"/>
                    <a:pt x="982" y="16"/>
                  </a:cubicBezTo>
                  <a:cubicBezTo>
                    <a:pt x="980" y="18"/>
                    <a:pt x="977" y="19"/>
                    <a:pt x="975" y="20"/>
                  </a:cubicBezTo>
                  <a:cubicBezTo>
                    <a:pt x="975" y="18"/>
                    <a:pt x="976" y="18"/>
                    <a:pt x="974" y="17"/>
                  </a:cubicBezTo>
                  <a:cubicBezTo>
                    <a:pt x="977" y="17"/>
                    <a:pt x="979" y="16"/>
                    <a:pt x="981" y="15"/>
                  </a:cubicBezTo>
                  <a:cubicBezTo>
                    <a:pt x="981" y="13"/>
                    <a:pt x="980" y="12"/>
                    <a:pt x="978" y="10"/>
                  </a:cubicBezTo>
                  <a:cubicBezTo>
                    <a:pt x="975" y="7"/>
                    <a:pt x="971" y="4"/>
                    <a:pt x="966" y="2"/>
                  </a:cubicBezTo>
                  <a:cubicBezTo>
                    <a:pt x="961" y="1"/>
                    <a:pt x="956" y="0"/>
                    <a:pt x="951" y="0"/>
                  </a:cubicBezTo>
                  <a:cubicBezTo>
                    <a:pt x="946" y="0"/>
                    <a:pt x="941" y="1"/>
                    <a:pt x="936" y="4"/>
                  </a:cubicBezTo>
                  <a:cubicBezTo>
                    <a:pt x="932" y="6"/>
                    <a:pt x="924" y="11"/>
                    <a:pt x="921" y="15"/>
                  </a:cubicBezTo>
                  <a:cubicBezTo>
                    <a:pt x="906" y="28"/>
                    <a:pt x="901" y="39"/>
                    <a:pt x="901" y="39"/>
                  </a:cubicBezTo>
                  <a:cubicBezTo>
                    <a:pt x="898" y="45"/>
                    <a:pt x="891" y="67"/>
                    <a:pt x="877" y="69"/>
                  </a:cubicBezTo>
                  <a:cubicBezTo>
                    <a:pt x="877" y="69"/>
                    <a:pt x="877" y="69"/>
                    <a:pt x="877" y="69"/>
                  </a:cubicBezTo>
                  <a:cubicBezTo>
                    <a:pt x="877" y="69"/>
                    <a:pt x="876" y="69"/>
                    <a:pt x="875" y="69"/>
                  </a:cubicBezTo>
                  <a:cubicBezTo>
                    <a:pt x="875" y="69"/>
                    <a:pt x="875" y="69"/>
                    <a:pt x="875" y="69"/>
                  </a:cubicBezTo>
                  <a:cubicBezTo>
                    <a:pt x="858" y="69"/>
                    <a:pt x="854" y="65"/>
                    <a:pt x="853" y="59"/>
                  </a:cubicBezTo>
                  <a:cubicBezTo>
                    <a:pt x="853" y="57"/>
                    <a:pt x="853" y="55"/>
                    <a:pt x="853" y="54"/>
                  </a:cubicBezTo>
                  <a:cubicBezTo>
                    <a:pt x="853" y="54"/>
                    <a:pt x="852" y="54"/>
                    <a:pt x="852" y="54"/>
                  </a:cubicBezTo>
                  <a:cubicBezTo>
                    <a:pt x="852" y="53"/>
                    <a:pt x="853" y="52"/>
                    <a:pt x="854" y="52"/>
                  </a:cubicBezTo>
                  <a:cubicBezTo>
                    <a:pt x="855" y="50"/>
                    <a:pt x="857" y="48"/>
                    <a:pt x="861" y="48"/>
                  </a:cubicBezTo>
                  <a:cubicBezTo>
                    <a:pt x="864" y="48"/>
                    <a:pt x="868" y="50"/>
                    <a:pt x="868" y="54"/>
                  </a:cubicBezTo>
                  <a:cubicBezTo>
                    <a:pt x="868" y="54"/>
                    <a:pt x="868" y="54"/>
                    <a:pt x="868" y="54"/>
                  </a:cubicBezTo>
                  <a:cubicBezTo>
                    <a:pt x="868" y="56"/>
                    <a:pt x="866" y="57"/>
                    <a:pt x="864" y="56"/>
                  </a:cubicBezTo>
                  <a:cubicBezTo>
                    <a:pt x="863" y="56"/>
                    <a:pt x="863" y="54"/>
                    <a:pt x="864" y="54"/>
                  </a:cubicBezTo>
                  <a:cubicBezTo>
                    <a:pt x="865" y="54"/>
                    <a:pt x="866" y="52"/>
                    <a:pt x="865" y="51"/>
                  </a:cubicBezTo>
                  <a:cubicBezTo>
                    <a:pt x="864" y="50"/>
                    <a:pt x="861" y="50"/>
                    <a:pt x="860" y="53"/>
                  </a:cubicBezTo>
                  <a:cubicBezTo>
                    <a:pt x="859" y="56"/>
                    <a:pt x="860" y="59"/>
                    <a:pt x="864" y="60"/>
                  </a:cubicBezTo>
                  <a:cubicBezTo>
                    <a:pt x="867" y="61"/>
                    <a:pt x="870" y="59"/>
                    <a:pt x="871" y="57"/>
                  </a:cubicBezTo>
                  <a:cubicBezTo>
                    <a:pt x="875" y="49"/>
                    <a:pt x="868" y="40"/>
                    <a:pt x="855" y="40"/>
                  </a:cubicBezTo>
                  <a:cubicBezTo>
                    <a:pt x="847" y="40"/>
                    <a:pt x="840" y="45"/>
                    <a:pt x="836" y="51"/>
                  </a:cubicBezTo>
                  <a:cubicBezTo>
                    <a:pt x="832" y="56"/>
                    <a:pt x="828" y="72"/>
                    <a:pt x="811" y="72"/>
                  </a:cubicBezTo>
                  <a:cubicBezTo>
                    <a:pt x="806" y="72"/>
                    <a:pt x="801" y="71"/>
                    <a:pt x="797" y="68"/>
                  </a:cubicBezTo>
                  <a:cubicBezTo>
                    <a:pt x="796" y="69"/>
                    <a:pt x="796" y="69"/>
                    <a:pt x="795" y="69"/>
                  </a:cubicBezTo>
                  <a:cubicBezTo>
                    <a:pt x="795" y="68"/>
                    <a:pt x="795" y="68"/>
                    <a:pt x="795" y="68"/>
                  </a:cubicBezTo>
                  <a:cubicBezTo>
                    <a:pt x="789" y="64"/>
                    <a:pt x="785" y="58"/>
                    <a:pt x="784" y="53"/>
                  </a:cubicBezTo>
                  <a:cubicBezTo>
                    <a:pt x="782" y="43"/>
                    <a:pt x="787" y="35"/>
                    <a:pt x="797" y="35"/>
                  </a:cubicBezTo>
                  <a:cubicBezTo>
                    <a:pt x="801" y="35"/>
                    <a:pt x="805" y="37"/>
                    <a:pt x="807" y="40"/>
                  </a:cubicBezTo>
                  <a:cubicBezTo>
                    <a:pt x="808" y="40"/>
                    <a:pt x="808" y="40"/>
                    <a:pt x="808" y="40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2"/>
                    <a:pt x="808" y="43"/>
                    <a:pt x="808" y="44"/>
                  </a:cubicBezTo>
                  <a:cubicBezTo>
                    <a:pt x="808" y="44"/>
                    <a:pt x="808" y="44"/>
                    <a:pt x="808" y="44"/>
                  </a:cubicBezTo>
                  <a:cubicBezTo>
                    <a:pt x="808" y="47"/>
                    <a:pt x="806" y="49"/>
                    <a:pt x="803" y="48"/>
                  </a:cubicBezTo>
                  <a:cubicBezTo>
                    <a:pt x="801" y="48"/>
                    <a:pt x="801" y="45"/>
                    <a:pt x="803" y="44"/>
                  </a:cubicBezTo>
                  <a:cubicBezTo>
                    <a:pt x="804" y="44"/>
                    <a:pt x="806" y="42"/>
                    <a:pt x="803" y="40"/>
                  </a:cubicBezTo>
                  <a:cubicBezTo>
                    <a:pt x="801" y="38"/>
                    <a:pt x="797" y="38"/>
                    <a:pt x="796" y="43"/>
                  </a:cubicBezTo>
                  <a:cubicBezTo>
                    <a:pt x="794" y="48"/>
                    <a:pt x="796" y="53"/>
                    <a:pt x="802" y="54"/>
                  </a:cubicBezTo>
                  <a:cubicBezTo>
                    <a:pt x="805" y="55"/>
                    <a:pt x="807" y="55"/>
                    <a:pt x="810" y="54"/>
                  </a:cubicBezTo>
                  <a:cubicBezTo>
                    <a:pt x="808" y="54"/>
                    <a:pt x="808" y="54"/>
                    <a:pt x="808" y="54"/>
                  </a:cubicBezTo>
                  <a:cubicBezTo>
                    <a:pt x="809" y="52"/>
                    <a:pt x="810" y="52"/>
                    <a:pt x="812" y="52"/>
                  </a:cubicBezTo>
                  <a:cubicBezTo>
                    <a:pt x="812" y="52"/>
                    <a:pt x="812" y="52"/>
                    <a:pt x="812" y="52"/>
                  </a:cubicBezTo>
                  <a:cubicBezTo>
                    <a:pt x="812" y="52"/>
                    <a:pt x="812" y="52"/>
                    <a:pt x="813" y="51"/>
                  </a:cubicBezTo>
                  <a:cubicBezTo>
                    <a:pt x="812" y="51"/>
                    <a:pt x="812" y="50"/>
                    <a:pt x="813" y="50"/>
                  </a:cubicBezTo>
                  <a:cubicBezTo>
                    <a:pt x="813" y="50"/>
                    <a:pt x="814" y="50"/>
                    <a:pt x="814" y="50"/>
                  </a:cubicBezTo>
                  <a:cubicBezTo>
                    <a:pt x="814" y="49"/>
                    <a:pt x="814" y="49"/>
                    <a:pt x="814" y="49"/>
                  </a:cubicBezTo>
                  <a:cubicBezTo>
                    <a:pt x="815" y="47"/>
                    <a:pt x="816" y="45"/>
                    <a:pt x="816" y="43"/>
                  </a:cubicBezTo>
                  <a:cubicBezTo>
                    <a:pt x="815" y="43"/>
                    <a:pt x="815" y="43"/>
                    <a:pt x="814" y="43"/>
                  </a:cubicBezTo>
                  <a:cubicBezTo>
                    <a:pt x="814" y="42"/>
                    <a:pt x="814" y="42"/>
                    <a:pt x="816" y="42"/>
                  </a:cubicBezTo>
                  <a:cubicBezTo>
                    <a:pt x="816" y="40"/>
                    <a:pt x="815" y="38"/>
                    <a:pt x="815" y="37"/>
                  </a:cubicBezTo>
                  <a:cubicBezTo>
                    <a:pt x="817" y="35"/>
                    <a:pt x="820" y="36"/>
                    <a:pt x="822" y="37"/>
                  </a:cubicBezTo>
                  <a:cubicBezTo>
                    <a:pt x="824" y="39"/>
                    <a:pt x="825" y="42"/>
                    <a:pt x="821" y="42"/>
                  </a:cubicBezTo>
                  <a:cubicBezTo>
                    <a:pt x="817" y="43"/>
                    <a:pt x="818" y="49"/>
                    <a:pt x="823" y="48"/>
                  </a:cubicBezTo>
                  <a:cubicBezTo>
                    <a:pt x="825" y="48"/>
                    <a:pt x="827" y="45"/>
                    <a:pt x="827" y="42"/>
                  </a:cubicBezTo>
                  <a:cubicBezTo>
                    <a:pt x="827" y="43"/>
                    <a:pt x="827" y="43"/>
                    <a:pt x="827" y="43"/>
                  </a:cubicBezTo>
                  <a:cubicBezTo>
                    <a:pt x="827" y="42"/>
                    <a:pt x="827" y="41"/>
                    <a:pt x="828" y="41"/>
                  </a:cubicBezTo>
                  <a:cubicBezTo>
                    <a:pt x="828" y="41"/>
                    <a:pt x="828" y="40"/>
                    <a:pt x="828" y="40"/>
                  </a:cubicBezTo>
                  <a:cubicBezTo>
                    <a:pt x="827" y="40"/>
                    <a:pt x="826" y="39"/>
                    <a:pt x="825" y="40"/>
                  </a:cubicBezTo>
                  <a:cubicBezTo>
                    <a:pt x="825" y="39"/>
                    <a:pt x="826" y="39"/>
                    <a:pt x="828" y="39"/>
                  </a:cubicBezTo>
                  <a:cubicBezTo>
                    <a:pt x="827" y="38"/>
                    <a:pt x="827" y="37"/>
                    <a:pt x="827" y="36"/>
                  </a:cubicBezTo>
                  <a:cubicBezTo>
                    <a:pt x="826" y="36"/>
                    <a:pt x="826" y="36"/>
                    <a:pt x="826" y="36"/>
                  </a:cubicBezTo>
                  <a:cubicBezTo>
                    <a:pt x="826" y="36"/>
                    <a:pt x="826" y="36"/>
                    <a:pt x="826" y="36"/>
                  </a:cubicBezTo>
                  <a:cubicBezTo>
                    <a:pt x="826" y="35"/>
                    <a:pt x="826" y="35"/>
                    <a:pt x="825" y="34"/>
                  </a:cubicBezTo>
                  <a:cubicBezTo>
                    <a:pt x="821" y="30"/>
                    <a:pt x="813" y="29"/>
                    <a:pt x="810" y="29"/>
                  </a:cubicBezTo>
                  <a:cubicBezTo>
                    <a:pt x="808" y="27"/>
                    <a:pt x="805" y="26"/>
                    <a:pt x="802" y="24"/>
                  </a:cubicBezTo>
                  <a:cubicBezTo>
                    <a:pt x="802" y="26"/>
                    <a:pt x="801" y="26"/>
                    <a:pt x="799" y="26"/>
                  </a:cubicBezTo>
                  <a:cubicBezTo>
                    <a:pt x="800" y="25"/>
                    <a:pt x="801" y="24"/>
                    <a:pt x="802" y="24"/>
                  </a:cubicBezTo>
                  <a:cubicBezTo>
                    <a:pt x="799" y="23"/>
                    <a:pt x="797" y="22"/>
                    <a:pt x="793" y="22"/>
                  </a:cubicBezTo>
                  <a:cubicBezTo>
                    <a:pt x="798" y="13"/>
                    <a:pt x="809" y="10"/>
                    <a:pt x="811" y="13"/>
                  </a:cubicBezTo>
                  <a:cubicBezTo>
                    <a:pt x="813" y="16"/>
                    <a:pt x="813" y="18"/>
                    <a:pt x="808" y="18"/>
                  </a:cubicBezTo>
                  <a:cubicBezTo>
                    <a:pt x="805" y="17"/>
                    <a:pt x="804" y="24"/>
                    <a:pt x="809" y="24"/>
                  </a:cubicBezTo>
                  <a:cubicBezTo>
                    <a:pt x="812" y="24"/>
                    <a:pt x="819" y="18"/>
                    <a:pt x="815" y="11"/>
                  </a:cubicBezTo>
                  <a:cubicBezTo>
                    <a:pt x="815" y="10"/>
                    <a:pt x="814" y="10"/>
                    <a:pt x="814" y="9"/>
                  </a:cubicBezTo>
                  <a:cubicBezTo>
                    <a:pt x="816" y="9"/>
                    <a:pt x="818" y="10"/>
                    <a:pt x="821" y="10"/>
                  </a:cubicBezTo>
                  <a:cubicBezTo>
                    <a:pt x="828" y="13"/>
                    <a:pt x="829" y="17"/>
                    <a:pt x="827" y="19"/>
                  </a:cubicBezTo>
                  <a:cubicBezTo>
                    <a:pt x="822" y="24"/>
                    <a:pt x="828" y="32"/>
                    <a:pt x="833" y="27"/>
                  </a:cubicBezTo>
                  <a:cubicBezTo>
                    <a:pt x="836" y="24"/>
                    <a:pt x="837" y="20"/>
                    <a:pt x="836" y="16"/>
                  </a:cubicBezTo>
                  <a:cubicBezTo>
                    <a:pt x="834" y="18"/>
                    <a:pt x="831" y="19"/>
                    <a:pt x="829" y="20"/>
                  </a:cubicBezTo>
                  <a:cubicBezTo>
                    <a:pt x="829" y="18"/>
                    <a:pt x="830" y="18"/>
                    <a:pt x="828" y="17"/>
                  </a:cubicBezTo>
                  <a:cubicBezTo>
                    <a:pt x="831" y="17"/>
                    <a:pt x="833" y="16"/>
                    <a:pt x="836" y="15"/>
                  </a:cubicBezTo>
                  <a:cubicBezTo>
                    <a:pt x="835" y="13"/>
                    <a:pt x="834" y="12"/>
                    <a:pt x="833" y="10"/>
                  </a:cubicBezTo>
                  <a:cubicBezTo>
                    <a:pt x="830" y="7"/>
                    <a:pt x="825" y="4"/>
                    <a:pt x="820" y="2"/>
                  </a:cubicBezTo>
                  <a:cubicBezTo>
                    <a:pt x="815" y="1"/>
                    <a:pt x="810" y="0"/>
                    <a:pt x="805" y="0"/>
                  </a:cubicBezTo>
                  <a:cubicBezTo>
                    <a:pt x="800" y="0"/>
                    <a:pt x="795" y="1"/>
                    <a:pt x="791" y="4"/>
                  </a:cubicBezTo>
                  <a:cubicBezTo>
                    <a:pt x="786" y="6"/>
                    <a:pt x="778" y="11"/>
                    <a:pt x="775" y="15"/>
                  </a:cubicBezTo>
                  <a:cubicBezTo>
                    <a:pt x="761" y="28"/>
                    <a:pt x="755" y="39"/>
                    <a:pt x="755" y="39"/>
                  </a:cubicBezTo>
                  <a:cubicBezTo>
                    <a:pt x="752" y="45"/>
                    <a:pt x="745" y="67"/>
                    <a:pt x="731" y="69"/>
                  </a:cubicBezTo>
                  <a:cubicBezTo>
                    <a:pt x="731" y="69"/>
                    <a:pt x="731" y="69"/>
                    <a:pt x="731" y="69"/>
                  </a:cubicBezTo>
                  <a:cubicBezTo>
                    <a:pt x="731" y="69"/>
                    <a:pt x="730" y="69"/>
                    <a:pt x="729" y="69"/>
                  </a:cubicBezTo>
                  <a:cubicBezTo>
                    <a:pt x="729" y="69"/>
                    <a:pt x="729" y="69"/>
                    <a:pt x="729" y="69"/>
                  </a:cubicBezTo>
                  <a:cubicBezTo>
                    <a:pt x="713" y="69"/>
                    <a:pt x="708" y="65"/>
                    <a:pt x="707" y="59"/>
                  </a:cubicBezTo>
                  <a:cubicBezTo>
                    <a:pt x="707" y="57"/>
                    <a:pt x="707" y="55"/>
                    <a:pt x="707" y="54"/>
                  </a:cubicBezTo>
                  <a:cubicBezTo>
                    <a:pt x="707" y="54"/>
                    <a:pt x="706" y="54"/>
                    <a:pt x="706" y="54"/>
                  </a:cubicBezTo>
                  <a:cubicBezTo>
                    <a:pt x="706" y="53"/>
                    <a:pt x="707" y="52"/>
                    <a:pt x="708" y="52"/>
                  </a:cubicBezTo>
                  <a:cubicBezTo>
                    <a:pt x="709" y="50"/>
                    <a:pt x="712" y="48"/>
                    <a:pt x="715" y="48"/>
                  </a:cubicBezTo>
                  <a:cubicBezTo>
                    <a:pt x="719" y="48"/>
                    <a:pt x="722" y="50"/>
                    <a:pt x="722" y="54"/>
                  </a:cubicBezTo>
                  <a:cubicBezTo>
                    <a:pt x="722" y="54"/>
                    <a:pt x="722" y="54"/>
                    <a:pt x="722" y="54"/>
                  </a:cubicBezTo>
                  <a:cubicBezTo>
                    <a:pt x="722" y="56"/>
                    <a:pt x="720" y="57"/>
                    <a:pt x="718" y="56"/>
                  </a:cubicBezTo>
                  <a:cubicBezTo>
                    <a:pt x="717" y="56"/>
                    <a:pt x="717" y="54"/>
                    <a:pt x="718" y="54"/>
                  </a:cubicBezTo>
                  <a:cubicBezTo>
                    <a:pt x="719" y="54"/>
                    <a:pt x="720" y="52"/>
                    <a:pt x="719" y="51"/>
                  </a:cubicBezTo>
                  <a:cubicBezTo>
                    <a:pt x="718" y="50"/>
                    <a:pt x="715" y="50"/>
                    <a:pt x="714" y="53"/>
                  </a:cubicBezTo>
                  <a:cubicBezTo>
                    <a:pt x="713" y="56"/>
                    <a:pt x="714" y="59"/>
                    <a:pt x="718" y="60"/>
                  </a:cubicBezTo>
                  <a:cubicBezTo>
                    <a:pt x="722" y="61"/>
                    <a:pt x="724" y="59"/>
                    <a:pt x="725" y="57"/>
                  </a:cubicBezTo>
                  <a:cubicBezTo>
                    <a:pt x="729" y="49"/>
                    <a:pt x="722" y="40"/>
                    <a:pt x="709" y="40"/>
                  </a:cubicBezTo>
                  <a:cubicBezTo>
                    <a:pt x="701" y="40"/>
                    <a:pt x="694" y="45"/>
                    <a:pt x="690" y="51"/>
                  </a:cubicBezTo>
                  <a:cubicBezTo>
                    <a:pt x="686" y="56"/>
                    <a:pt x="682" y="72"/>
                    <a:pt x="665" y="72"/>
                  </a:cubicBezTo>
                  <a:cubicBezTo>
                    <a:pt x="660" y="72"/>
                    <a:pt x="655" y="71"/>
                    <a:pt x="651" y="68"/>
                  </a:cubicBezTo>
                  <a:cubicBezTo>
                    <a:pt x="650" y="69"/>
                    <a:pt x="650" y="69"/>
                    <a:pt x="649" y="69"/>
                  </a:cubicBezTo>
                  <a:cubicBezTo>
                    <a:pt x="650" y="68"/>
                    <a:pt x="650" y="68"/>
                    <a:pt x="650" y="68"/>
                  </a:cubicBezTo>
                  <a:cubicBezTo>
                    <a:pt x="643" y="64"/>
                    <a:pt x="639" y="58"/>
                    <a:pt x="638" y="53"/>
                  </a:cubicBezTo>
                  <a:cubicBezTo>
                    <a:pt x="637" y="43"/>
                    <a:pt x="642" y="35"/>
                    <a:pt x="652" y="35"/>
                  </a:cubicBezTo>
                  <a:cubicBezTo>
                    <a:pt x="655" y="35"/>
                    <a:pt x="659" y="37"/>
                    <a:pt x="661" y="40"/>
                  </a:cubicBezTo>
                  <a:cubicBezTo>
                    <a:pt x="662" y="40"/>
                    <a:pt x="662" y="40"/>
                    <a:pt x="662" y="40"/>
                  </a:cubicBezTo>
                  <a:cubicBezTo>
                    <a:pt x="662" y="41"/>
                    <a:pt x="662" y="41"/>
                    <a:pt x="662" y="41"/>
                  </a:cubicBezTo>
                  <a:cubicBezTo>
                    <a:pt x="662" y="41"/>
                    <a:pt x="662" y="41"/>
                    <a:pt x="662" y="41"/>
                  </a:cubicBezTo>
                  <a:cubicBezTo>
                    <a:pt x="662" y="42"/>
                    <a:pt x="662" y="43"/>
                    <a:pt x="662" y="44"/>
                  </a:cubicBezTo>
                  <a:cubicBezTo>
                    <a:pt x="663" y="44"/>
                    <a:pt x="663" y="44"/>
                    <a:pt x="663" y="44"/>
                  </a:cubicBezTo>
                  <a:cubicBezTo>
                    <a:pt x="663" y="47"/>
                    <a:pt x="660" y="49"/>
                    <a:pt x="657" y="48"/>
                  </a:cubicBezTo>
                  <a:cubicBezTo>
                    <a:pt x="655" y="48"/>
                    <a:pt x="655" y="45"/>
                    <a:pt x="657" y="44"/>
                  </a:cubicBezTo>
                  <a:cubicBezTo>
                    <a:pt x="658" y="44"/>
                    <a:pt x="660" y="42"/>
                    <a:pt x="658" y="40"/>
                  </a:cubicBezTo>
                  <a:cubicBezTo>
                    <a:pt x="656" y="38"/>
                    <a:pt x="652" y="38"/>
                    <a:pt x="650" y="43"/>
                  </a:cubicBezTo>
                  <a:cubicBezTo>
                    <a:pt x="648" y="48"/>
                    <a:pt x="650" y="53"/>
                    <a:pt x="656" y="54"/>
                  </a:cubicBezTo>
                  <a:cubicBezTo>
                    <a:pt x="659" y="55"/>
                    <a:pt x="662" y="55"/>
                    <a:pt x="664" y="54"/>
                  </a:cubicBezTo>
                  <a:cubicBezTo>
                    <a:pt x="662" y="54"/>
                    <a:pt x="662" y="54"/>
                    <a:pt x="662" y="54"/>
                  </a:cubicBezTo>
                  <a:cubicBezTo>
                    <a:pt x="663" y="52"/>
                    <a:pt x="664" y="52"/>
                    <a:pt x="666" y="52"/>
                  </a:cubicBezTo>
                  <a:cubicBezTo>
                    <a:pt x="666" y="52"/>
                    <a:pt x="666" y="52"/>
                    <a:pt x="666" y="52"/>
                  </a:cubicBezTo>
                  <a:cubicBezTo>
                    <a:pt x="666" y="52"/>
                    <a:pt x="667" y="52"/>
                    <a:pt x="667" y="51"/>
                  </a:cubicBezTo>
                  <a:cubicBezTo>
                    <a:pt x="667" y="51"/>
                    <a:pt x="667" y="50"/>
                    <a:pt x="667" y="50"/>
                  </a:cubicBezTo>
                  <a:cubicBezTo>
                    <a:pt x="667" y="50"/>
                    <a:pt x="668" y="50"/>
                    <a:pt x="668" y="50"/>
                  </a:cubicBezTo>
                  <a:cubicBezTo>
                    <a:pt x="668" y="49"/>
                    <a:pt x="668" y="49"/>
                    <a:pt x="668" y="49"/>
                  </a:cubicBezTo>
                  <a:cubicBezTo>
                    <a:pt x="669" y="47"/>
                    <a:pt x="670" y="45"/>
                    <a:pt x="670" y="43"/>
                  </a:cubicBezTo>
                  <a:cubicBezTo>
                    <a:pt x="669" y="43"/>
                    <a:pt x="669" y="43"/>
                    <a:pt x="668" y="43"/>
                  </a:cubicBezTo>
                  <a:cubicBezTo>
                    <a:pt x="668" y="42"/>
                    <a:pt x="669" y="42"/>
                    <a:pt x="670" y="42"/>
                  </a:cubicBezTo>
                  <a:cubicBezTo>
                    <a:pt x="670" y="40"/>
                    <a:pt x="669" y="38"/>
                    <a:pt x="669" y="37"/>
                  </a:cubicBezTo>
                  <a:cubicBezTo>
                    <a:pt x="671" y="35"/>
                    <a:pt x="674" y="36"/>
                    <a:pt x="676" y="37"/>
                  </a:cubicBezTo>
                  <a:cubicBezTo>
                    <a:pt x="678" y="39"/>
                    <a:pt x="679" y="42"/>
                    <a:pt x="675" y="42"/>
                  </a:cubicBezTo>
                  <a:cubicBezTo>
                    <a:pt x="671" y="43"/>
                    <a:pt x="672" y="49"/>
                    <a:pt x="677" y="48"/>
                  </a:cubicBezTo>
                  <a:cubicBezTo>
                    <a:pt x="679" y="48"/>
                    <a:pt x="681" y="45"/>
                    <a:pt x="682" y="42"/>
                  </a:cubicBezTo>
                  <a:cubicBezTo>
                    <a:pt x="681" y="43"/>
                    <a:pt x="681" y="43"/>
                    <a:pt x="681" y="43"/>
                  </a:cubicBezTo>
                  <a:cubicBezTo>
                    <a:pt x="681" y="42"/>
                    <a:pt x="681" y="41"/>
                    <a:pt x="682" y="41"/>
                  </a:cubicBezTo>
                  <a:cubicBezTo>
                    <a:pt x="682" y="41"/>
                    <a:pt x="682" y="40"/>
                    <a:pt x="682" y="40"/>
                  </a:cubicBezTo>
                  <a:cubicBezTo>
                    <a:pt x="681" y="40"/>
                    <a:pt x="680" y="39"/>
                    <a:pt x="680" y="40"/>
                  </a:cubicBezTo>
                  <a:cubicBezTo>
                    <a:pt x="679" y="39"/>
                    <a:pt x="680" y="39"/>
                    <a:pt x="682" y="39"/>
                  </a:cubicBezTo>
                  <a:cubicBezTo>
                    <a:pt x="682" y="38"/>
                    <a:pt x="681" y="37"/>
                    <a:pt x="681" y="36"/>
                  </a:cubicBezTo>
                  <a:cubicBezTo>
                    <a:pt x="681" y="36"/>
                    <a:pt x="680" y="36"/>
                    <a:pt x="680" y="36"/>
                  </a:cubicBezTo>
                  <a:cubicBezTo>
                    <a:pt x="680" y="36"/>
                    <a:pt x="680" y="36"/>
                    <a:pt x="680" y="36"/>
                  </a:cubicBezTo>
                  <a:cubicBezTo>
                    <a:pt x="680" y="35"/>
                    <a:pt x="680" y="35"/>
                    <a:pt x="679" y="34"/>
                  </a:cubicBezTo>
                  <a:cubicBezTo>
                    <a:pt x="675" y="30"/>
                    <a:pt x="667" y="29"/>
                    <a:pt x="664" y="29"/>
                  </a:cubicBezTo>
                  <a:cubicBezTo>
                    <a:pt x="662" y="27"/>
                    <a:pt x="659" y="26"/>
                    <a:pt x="656" y="24"/>
                  </a:cubicBezTo>
                  <a:cubicBezTo>
                    <a:pt x="656" y="26"/>
                    <a:pt x="655" y="26"/>
                    <a:pt x="653" y="26"/>
                  </a:cubicBezTo>
                  <a:cubicBezTo>
                    <a:pt x="654" y="25"/>
                    <a:pt x="655" y="24"/>
                    <a:pt x="656" y="24"/>
                  </a:cubicBezTo>
                  <a:cubicBezTo>
                    <a:pt x="654" y="23"/>
                    <a:pt x="651" y="22"/>
                    <a:pt x="647" y="22"/>
                  </a:cubicBezTo>
                  <a:cubicBezTo>
                    <a:pt x="653" y="13"/>
                    <a:pt x="663" y="10"/>
                    <a:pt x="665" y="13"/>
                  </a:cubicBezTo>
                  <a:cubicBezTo>
                    <a:pt x="667" y="16"/>
                    <a:pt x="668" y="18"/>
                    <a:pt x="662" y="18"/>
                  </a:cubicBezTo>
                  <a:cubicBezTo>
                    <a:pt x="659" y="17"/>
                    <a:pt x="658" y="24"/>
                    <a:pt x="663" y="24"/>
                  </a:cubicBezTo>
                  <a:cubicBezTo>
                    <a:pt x="666" y="24"/>
                    <a:pt x="673" y="18"/>
                    <a:pt x="669" y="11"/>
                  </a:cubicBezTo>
                  <a:cubicBezTo>
                    <a:pt x="669" y="10"/>
                    <a:pt x="668" y="10"/>
                    <a:pt x="668" y="9"/>
                  </a:cubicBezTo>
                  <a:cubicBezTo>
                    <a:pt x="670" y="9"/>
                    <a:pt x="673" y="10"/>
                    <a:pt x="675" y="10"/>
                  </a:cubicBezTo>
                  <a:cubicBezTo>
                    <a:pt x="682" y="13"/>
                    <a:pt x="683" y="17"/>
                    <a:pt x="681" y="19"/>
                  </a:cubicBezTo>
                  <a:cubicBezTo>
                    <a:pt x="676" y="24"/>
                    <a:pt x="683" y="32"/>
                    <a:pt x="687" y="27"/>
                  </a:cubicBezTo>
                  <a:cubicBezTo>
                    <a:pt x="690" y="24"/>
                    <a:pt x="691" y="20"/>
                    <a:pt x="690" y="16"/>
                  </a:cubicBezTo>
                  <a:cubicBezTo>
                    <a:pt x="689" y="18"/>
                    <a:pt x="685" y="19"/>
                    <a:pt x="683" y="20"/>
                  </a:cubicBezTo>
                  <a:cubicBezTo>
                    <a:pt x="683" y="18"/>
                    <a:pt x="685" y="18"/>
                    <a:pt x="682" y="17"/>
                  </a:cubicBezTo>
                  <a:cubicBezTo>
                    <a:pt x="685" y="17"/>
                    <a:pt x="688" y="16"/>
                    <a:pt x="690" y="15"/>
                  </a:cubicBezTo>
                  <a:cubicBezTo>
                    <a:pt x="689" y="13"/>
                    <a:pt x="688" y="12"/>
                    <a:pt x="687" y="10"/>
                  </a:cubicBezTo>
                  <a:cubicBezTo>
                    <a:pt x="684" y="7"/>
                    <a:pt x="679" y="4"/>
                    <a:pt x="674" y="2"/>
                  </a:cubicBezTo>
                  <a:cubicBezTo>
                    <a:pt x="670" y="1"/>
                    <a:pt x="664" y="0"/>
                    <a:pt x="659" y="0"/>
                  </a:cubicBezTo>
                  <a:cubicBezTo>
                    <a:pt x="654" y="0"/>
                    <a:pt x="649" y="1"/>
                    <a:pt x="645" y="4"/>
                  </a:cubicBezTo>
                  <a:cubicBezTo>
                    <a:pt x="640" y="6"/>
                    <a:pt x="632" y="11"/>
                    <a:pt x="629" y="15"/>
                  </a:cubicBezTo>
                  <a:cubicBezTo>
                    <a:pt x="615" y="28"/>
                    <a:pt x="610" y="39"/>
                    <a:pt x="610" y="39"/>
                  </a:cubicBezTo>
                  <a:cubicBezTo>
                    <a:pt x="606" y="45"/>
                    <a:pt x="599" y="67"/>
                    <a:pt x="585" y="69"/>
                  </a:cubicBezTo>
                  <a:cubicBezTo>
                    <a:pt x="585" y="69"/>
                    <a:pt x="585" y="69"/>
                    <a:pt x="585" y="69"/>
                  </a:cubicBezTo>
                  <a:cubicBezTo>
                    <a:pt x="585" y="69"/>
                    <a:pt x="584" y="69"/>
                    <a:pt x="583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67" y="69"/>
                    <a:pt x="562" y="65"/>
                    <a:pt x="561" y="59"/>
                  </a:cubicBezTo>
                  <a:cubicBezTo>
                    <a:pt x="561" y="57"/>
                    <a:pt x="561" y="55"/>
                    <a:pt x="562" y="54"/>
                  </a:cubicBezTo>
                  <a:cubicBezTo>
                    <a:pt x="561" y="54"/>
                    <a:pt x="561" y="54"/>
                    <a:pt x="560" y="54"/>
                  </a:cubicBezTo>
                  <a:cubicBezTo>
                    <a:pt x="560" y="53"/>
                    <a:pt x="561" y="52"/>
                    <a:pt x="562" y="52"/>
                  </a:cubicBezTo>
                  <a:cubicBezTo>
                    <a:pt x="563" y="50"/>
                    <a:pt x="566" y="48"/>
                    <a:pt x="569" y="48"/>
                  </a:cubicBezTo>
                  <a:cubicBezTo>
                    <a:pt x="573" y="48"/>
                    <a:pt x="576" y="50"/>
                    <a:pt x="576" y="54"/>
                  </a:cubicBezTo>
                  <a:cubicBezTo>
                    <a:pt x="576" y="54"/>
                    <a:pt x="576" y="54"/>
                    <a:pt x="576" y="54"/>
                  </a:cubicBezTo>
                  <a:cubicBezTo>
                    <a:pt x="576" y="56"/>
                    <a:pt x="574" y="57"/>
                    <a:pt x="573" y="56"/>
                  </a:cubicBezTo>
                  <a:cubicBezTo>
                    <a:pt x="572" y="56"/>
                    <a:pt x="571" y="54"/>
                    <a:pt x="573" y="54"/>
                  </a:cubicBezTo>
                  <a:cubicBezTo>
                    <a:pt x="574" y="54"/>
                    <a:pt x="574" y="52"/>
                    <a:pt x="573" y="51"/>
                  </a:cubicBezTo>
                  <a:cubicBezTo>
                    <a:pt x="572" y="50"/>
                    <a:pt x="569" y="50"/>
                    <a:pt x="568" y="53"/>
                  </a:cubicBezTo>
                  <a:cubicBezTo>
                    <a:pt x="567" y="56"/>
                    <a:pt x="569" y="59"/>
                    <a:pt x="572" y="60"/>
                  </a:cubicBezTo>
                  <a:cubicBezTo>
                    <a:pt x="576" y="61"/>
                    <a:pt x="578" y="59"/>
                    <a:pt x="580" y="57"/>
                  </a:cubicBezTo>
                  <a:cubicBezTo>
                    <a:pt x="583" y="49"/>
                    <a:pt x="576" y="40"/>
                    <a:pt x="563" y="40"/>
                  </a:cubicBezTo>
                  <a:cubicBezTo>
                    <a:pt x="555" y="40"/>
                    <a:pt x="549" y="45"/>
                    <a:pt x="544" y="51"/>
                  </a:cubicBezTo>
                  <a:cubicBezTo>
                    <a:pt x="540" y="56"/>
                    <a:pt x="536" y="72"/>
                    <a:pt x="519" y="72"/>
                  </a:cubicBezTo>
                  <a:cubicBezTo>
                    <a:pt x="514" y="72"/>
                    <a:pt x="509" y="71"/>
                    <a:pt x="505" y="68"/>
                  </a:cubicBezTo>
                  <a:cubicBezTo>
                    <a:pt x="505" y="69"/>
                    <a:pt x="504" y="69"/>
                    <a:pt x="503" y="69"/>
                  </a:cubicBezTo>
                  <a:cubicBezTo>
                    <a:pt x="504" y="68"/>
                    <a:pt x="504" y="68"/>
                    <a:pt x="504" y="68"/>
                  </a:cubicBezTo>
                  <a:cubicBezTo>
                    <a:pt x="498" y="64"/>
                    <a:pt x="493" y="58"/>
                    <a:pt x="492" y="53"/>
                  </a:cubicBezTo>
                  <a:cubicBezTo>
                    <a:pt x="491" y="43"/>
                    <a:pt x="496" y="35"/>
                    <a:pt x="506" y="35"/>
                  </a:cubicBezTo>
                  <a:cubicBezTo>
                    <a:pt x="510" y="35"/>
                    <a:pt x="513" y="37"/>
                    <a:pt x="515" y="40"/>
                  </a:cubicBezTo>
                  <a:cubicBezTo>
                    <a:pt x="517" y="40"/>
                    <a:pt x="517" y="40"/>
                    <a:pt x="517" y="40"/>
                  </a:cubicBezTo>
                  <a:cubicBezTo>
                    <a:pt x="517" y="41"/>
                    <a:pt x="517" y="41"/>
                    <a:pt x="517" y="41"/>
                  </a:cubicBezTo>
                  <a:cubicBezTo>
                    <a:pt x="516" y="41"/>
                    <a:pt x="516" y="41"/>
                    <a:pt x="516" y="41"/>
                  </a:cubicBezTo>
                  <a:cubicBezTo>
                    <a:pt x="516" y="42"/>
                    <a:pt x="517" y="43"/>
                    <a:pt x="517" y="44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7" y="47"/>
                    <a:pt x="514" y="49"/>
                    <a:pt x="511" y="48"/>
                  </a:cubicBezTo>
                  <a:cubicBezTo>
                    <a:pt x="509" y="48"/>
                    <a:pt x="509" y="45"/>
                    <a:pt x="511" y="44"/>
                  </a:cubicBezTo>
                  <a:cubicBezTo>
                    <a:pt x="513" y="44"/>
                    <a:pt x="514" y="42"/>
                    <a:pt x="512" y="40"/>
                  </a:cubicBezTo>
                  <a:cubicBezTo>
                    <a:pt x="510" y="38"/>
                    <a:pt x="506" y="38"/>
                    <a:pt x="504" y="43"/>
                  </a:cubicBezTo>
                  <a:cubicBezTo>
                    <a:pt x="502" y="48"/>
                    <a:pt x="504" y="53"/>
                    <a:pt x="510" y="54"/>
                  </a:cubicBezTo>
                  <a:cubicBezTo>
                    <a:pt x="513" y="55"/>
                    <a:pt x="516" y="55"/>
                    <a:pt x="518" y="54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7" y="52"/>
                    <a:pt x="518" y="52"/>
                    <a:pt x="520" y="52"/>
                  </a:cubicBezTo>
                  <a:cubicBezTo>
                    <a:pt x="520" y="52"/>
                    <a:pt x="520" y="52"/>
                    <a:pt x="520" y="52"/>
                  </a:cubicBezTo>
                  <a:cubicBezTo>
                    <a:pt x="520" y="52"/>
                    <a:pt x="521" y="52"/>
                    <a:pt x="521" y="51"/>
                  </a:cubicBezTo>
                  <a:cubicBezTo>
                    <a:pt x="521" y="51"/>
                    <a:pt x="521" y="50"/>
                    <a:pt x="521" y="50"/>
                  </a:cubicBezTo>
                  <a:cubicBezTo>
                    <a:pt x="522" y="50"/>
                    <a:pt x="522" y="50"/>
                    <a:pt x="522" y="50"/>
                  </a:cubicBezTo>
                  <a:cubicBezTo>
                    <a:pt x="522" y="49"/>
                    <a:pt x="522" y="49"/>
                    <a:pt x="522" y="49"/>
                  </a:cubicBezTo>
                  <a:cubicBezTo>
                    <a:pt x="523" y="47"/>
                    <a:pt x="524" y="45"/>
                    <a:pt x="524" y="43"/>
                  </a:cubicBezTo>
                  <a:cubicBezTo>
                    <a:pt x="524" y="43"/>
                    <a:pt x="523" y="43"/>
                    <a:pt x="522" y="43"/>
                  </a:cubicBezTo>
                  <a:cubicBezTo>
                    <a:pt x="522" y="42"/>
                    <a:pt x="523" y="42"/>
                    <a:pt x="524" y="42"/>
                  </a:cubicBezTo>
                  <a:cubicBezTo>
                    <a:pt x="524" y="40"/>
                    <a:pt x="524" y="38"/>
                    <a:pt x="523" y="37"/>
                  </a:cubicBezTo>
                  <a:cubicBezTo>
                    <a:pt x="525" y="35"/>
                    <a:pt x="528" y="36"/>
                    <a:pt x="530" y="37"/>
                  </a:cubicBezTo>
                  <a:cubicBezTo>
                    <a:pt x="533" y="39"/>
                    <a:pt x="533" y="42"/>
                    <a:pt x="529" y="42"/>
                  </a:cubicBezTo>
                  <a:cubicBezTo>
                    <a:pt x="526" y="43"/>
                    <a:pt x="527" y="49"/>
                    <a:pt x="531" y="48"/>
                  </a:cubicBezTo>
                  <a:cubicBezTo>
                    <a:pt x="533" y="48"/>
                    <a:pt x="535" y="45"/>
                    <a:pt x="536" y="42"/>
                  </a:cubicBezTo>
                  <a:cubicBezTo>
                    <a:pt x="536" y="43"/>
                    <a:pt x="535" y="43"/>
                    <a:pt x="535" y="43"/>
                  </a:cubicBezTo>
                  <a:cubicBezTo>
                    <a:pt x="535" y="42"/>
                    <a:pt x="535" y="41"/>
                    <a:pt x="536" y="41"/>
                  </a:cubicBezTo>
                  <a:cubicBezTo>
                    <a:pt x="536" y="41"/>
                    <a:pt x="536" y="40"/>
                    <a:pt x="536" y="40"/>
                  </a:cubicBezTo>
                  <a:cubicBezTo>
                    <a:pt x="535" y="40"/>
                    <a:pt x="535" y="39"/>
                    <a:pt x="534" y="40"/>
                  </a:cubicBezTo>
                  <a:cubicBezTo>
                    <a:pt x="533" y="39"/>
                    <a:pt x="534" y="39"/>
                    <a:pt x="536" y="39"/>
                  </a:cubicBezTo>
                  <a:cubicBezTo>
                    <a:pt x="536" y="38"/>
                    <a:pt x="535" y="37"/>
                    <a:pt x="535" y="36"/>
                  </a:cubicBezTo>
                  <a:cubicBezTo>
                    <a:pt x="535" y="36"/>
                    <a:pt x="535" y="36"/>
                    <a:pt x="534" y="36"/>
                  </a:cubicBezTo>
                  <a:cubicBezTo>
                    <a:pt x="534" y="36"/>
                    <a:pt x="534" y="36"/>
                    <a:pt x="535" y="36"/>
                  </a:cubicBezTo>
                  <a:cubicBezTo>
                    <a:pt x="534" y="35"/>
                    <a:pt x="534" y="35"/>
                    <a:pt x="533" y="34"/>
                  </a:cubicBezTo>
                  <a:cubicBezTo>
                    <a:pt x="529" y="30"/>
                    <a:pt x="522" y="29"/>
                    <a:pt x="518" y="29"/>
                  </a:cubicBezTo>
                  <a:cubicBezTo>
                    <a:pt x="516" y="27"/>
                    <a:pt x="513" y="26"/>
                    <a:pt x="511" y="24"/>
                  </a:cubicBezTo>
                  <a:cubicBezTo>
                    <a:pt x="510" y="26"/>
                    <a:pt x="509" y="26"/>
                    <a:pt x="508" y="26"/>
                  </a:cubicBezTo>
                  <a:cubicBezTo>
                    <a:pt x="508" y="25"/>
                    <a:pt x="509" y="24"/>
                    <a:pt x="510" y="24"/>
                  </a:cubicBezTo>
                  <a:cubicBezTo>
                    <a:pt x="508" y="23"/>
                    <a:pt x="505" y="22"/>
                    <a:pt x="502" y="22"/>
                  </a:cubicBezTo>
                  <a:cubicBezTo>
                    <a:pt x="507" y="13"/>
                    <a:pt x="518" y="10"/>
                    <a:pt x="519" y="13"/>
                  </a:cubicBezTo>
                  <a:cubicBezTo>
                    <a:pt x="521" y="16"/>
                    <a:pt x="522" y="18"/>
                    <a:pt x="516" y="18"/>
                  </a:cubicBezTo>
                  <a:cubicBezTo>
                    <a:pt x="513" y="17"/>
                    <a:pt x="512" y="24"/>
                    <a:pt x="517" y="24"/>
                  </a:cubicBezTo>
                  <a:cubicBezTo>
                    <a:pt x="521" y="24"/>
                    <a:pt x="527" y="18"/>
                    <a:pt x="523" y="11"/>
                  </a:cubicBezTo>
                  <a:cubicBezTo>
                    <a:pt x="523" y="10"/>
                    <a:pt x="522" y="10"/>
                    <a:pt x="522" y="9"/>
                  </a:cubicBezTo>
                  <a:cubicBezTo>
                    <a:pt x="524" y="9"/>
                    <a:pt x="527" y="10"/>
                    <a:pt x="529" y="10"/>
                  </a:cubicBezTo>
                  <a:cubicBezTo>
                    <a:pt x="536" y="13"/>
                    <a:pt x="538" y="17"/>
                    <a:pt x="535" y="19"/>
                  </a:cubicBezTo>
                  <a:cubicBezTo>
                    <a:pt x="530" y="24"/>
                    <a:pt x="537" y="32"/>
                    <a:pt x="542" y="27"/>
                  </a:cubicBezTo>
                  <a:cubicBezTo>
                    <a:pt x="544" y="24"/>
                    <a:pt x="545" y="20"/>
                    <a:pt x="544" y="16"/>
                  </a:cubicBezTo>
                  <a:cubicBezTo>
                    <a:pt x="543" y="18"/>
                    <a:pt x="540" y="19"/>
                    <a:pt x="537" y="20"/>
                  </a:cubicBezTo>
                  <a:cubicBezTo>
                    <a:pt x="537" y="18"/>
                    <a:pt x="539" y="18"/>
                    <a:pt x="536" y="17"/>
                  </a:cubicBezTo>
                  <a:cubicBezTo>
                    <a:pt x="539" y="17"/>
                    <a:pt x="542" y="16"/>
                    <a:pt x="544" y="15"/>
                  </a:cubicBezTo>
                  <a:cubicBezTo>
                    <a:pt x="543" y="13"/>
                    <a:pt x="542" y="12"/>
                    <a:pt x="541" y="10"/>
                  </a:cubicBezTo>
                  <a:cubicBezTo>
                    <a:pt x="538" y="7"/>
                    <a:pt x="533" y="4"/>
                    <a:pt x="528" y="2"/>
                  </a:cubicBezTo>
                  <a:cubicBezTo>
                    <a:pt x="524" y="1"/>
                    <a:pt x="519" y="0"/>
                    <a:pt x="514" y="0"/>
                  </a:cubicBezTo>
                  <a:cubicBezTo>
                    <a:pt x="508" y="0"/>
                    <a:pt x="503" y="1"/>
                    <a:pt x="499" y="4"/>
                  </a:cubicBezTo>
                  <a:cubicBezTo>
                    <a:pt x="494" y="6"/>
                    <a:pt x="486" y="11"/>
                    <a:pt x="483" y="15"/>
                  </a:cubicBezTo>
                  <a:cubicBezTo>
                    <a:pt x="469" y="28"/>
                    <a:pt x="464" y="39"/>
                    <a:pt x="464" y="39"/>
                  </a:cubicBezTo>
                  <a:cubicBezTo>
                    <a:pt x="461" y="45"/>
                    <a:pt x="453" y="67"/>
                    <a:pt x="440" y="69"/>
                  </a:cubicBezTo>
                  <a:cubicBezTo>
                    <a:pt x="440" y="69"/>
                    <a:pt x="440" y="69"/>
                    <a:pt x="440" y="69"/>
                  </a:cubicBezTo>
                  <a:cubicBezTo>
                    <a:pt x="439" y="69"/>
                    <a:pt x="438" y="69"/>
                    <a:pt x="438" y="69"/>
                  </a:cubicBezTo>
                  <a:cubicBezTo>
                    <a:pt x="438" y="69"/>
                    <a:pt x="438" y="69"/>
                    <a:pt x="438" y="69"/>
                  </a:cubicBezTo>
                  <a:cubicBezTo>
                    <a:pt x="421" y="69"/>
                    <a:pt x="416" y="65"/>
                    <a:pt x="415" y="59"/>
                  </a:cubicBezTo>
                  <a:cubicBezTo>
                    <a:pt x="415" y="57"/>
                    <a:pt x="415" y="55"/>
                    <a:pt x="416" y="54"/>
                  </a:cubicBezTo>
                  <a:cubicBezTo>
                    <a:pt x="415" y="54"/>
                    <a:pt x="415" y="54"/>
                    <a:pt x="414" y="54"/>
                  </a:cubicBezTo>
                  <a:cubicBezTo>
                    <a:pt x="414" y="53"/>
                    <a:pt x="415" y="52"/>
                    <a:pt x="416" y="52"/>
                  </a:cubicBezTo>
                  <a:cubicBezTo>
                    <a:pt x="417" y="50"/>
                    <a:pt x="420" y="48"/>
                    <a:pt x="424" y="48"/>
                  </a:cubicBezTo>
                  <a:cubicBezTo>
                    <a:pt x="427" y="48"/>
                    <a:pt x="430" y="50"/>
                    <a:pt x="430" y="54"/>
                  </a:cubicBezTo>
                  <a:cubicBezTo>
                    <a:pt x="430" y="54"/>
                    <a:pt x="430" y="54"/>
                    <a:pt x="430" y="54"/>
                  </a:cubicBezTo>
                  <a:cubicBezTo>
                    <a:pt x="430" y="56"/>
                    <a:pt x="429" y="57"/>
                    <a:pt x="427" y="56"/>
                  </a:cubicBezTo>
                  <a:cubicBezTo>
                    <a:pt x="426" y="56"/>
                    <a:pt x="426" y="54"/>
                    <a:pt x="427" y="54"/>
                  </a:cubicBezTo>
                  <a:cubicBezTo>
                    <a:pt x="428" y="54"/>
                    <a:pt x="429" y="52"/>
                    <a:pt x="427" y="51"/>
                  </a:cubicBezTo>
                  <a:cubicBezTo>
                    <a:pt x="426" y="50"/>
                    <a:pt x="424" y="50"/>
                    <a:pt x="423" y="53"/>
                  </a:cubicBezTo>
                  <a:cubicBezTo>
                    <a:pt x="422" y="56"/>
                    <a:pt x="423" y="59"/>
                    <a:pt x="426" y="60"/>
                  </a:cubicBezTo>
                  <a:cubicBezTo>
                    <a:pt x="430" y="61"/>
                    <a:pt x="433" y="59"/>
                    <a:pt x="434" y="57"/>
                  </a:cubicBezTo>
                  <a:cubicBezTo>
                    <a:pt x="437" y="49"/>
                    <a:pt x="430" y="40"/>
                    <a:pt x="418" y="40"/>
                  </a:cubicBezTo>
                  <a:cubicBezTo>
                    <a:pt x="409" y="40"/>
                    <a:pt x="403" y="45"/>
                    <a:pt x="398" y="51"/>
                  </a:cubicBezTo>
                  <a:cubicBezTo>
                    <a:pt x="394" y="56"/>
                    <a:pt x="390" y="72"/>
                    <a:pt x="373" y="72"/>
                  </a:cubicBezTo>
                  <a:cubicBezTo>
                    <a:pt x="368" y="72"/>
                    <a:pt x="363" y="71"/>
                    <a:pt x="359" y="68"/>
                  </a:cubicBezTo>
                  <a:cubicBezTo>
                    <a:pt x="359" y="69"/>
                    <a:pt x="358" y="69"/>
                    <a:pt x="358" y="69"/>
                  </a:cubicBezTo>
                  <a:cubicBezTo>
                    <a:pt x="358" y="68"/>
                    <a:pt x="358" y="68"/>
                    <a:pt x="358" y="68"/>
                  </a:cubicBezTo>
                  <a:cubicBezTo>
                    <a:pt x="352" y="64"/>
                    <a:pt x="348" y="58"/>
                    <a:pt x="347" y="53"/>
                  </a:cubicBezTo>
                  <a:cubicBezTo>
                    <a:pt x="345" y="43"/>
                    <a:pt x="350" y="35"/>
                    <a:pt x="360" y="35"/>
                  </a:cubicBezTo>
                  <a:cubicBezTo>
                    <a:pt x="364" y="35"/>
                    <a:pt x="368" y="37"/>
                    <a:pt x="370" y="40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0" y="41"/>
                    <a:pt x="370" y="41"/>
                    <a:pt x="370" y="41"/>
                  </a:cubicBezTo>
                  <a:cubicBezTo>
                    <a:pt x="371" y="42"/>
                    <a:pt x="371" y="43"/>
                    <a:pt x="371" y="44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1" y="47"/>
                    <a:pt x="368" y="49"/>
                    <a:pt x="365" y="48"/>
                  </a:cubicBezTo>
                  <a:cubicBezTo>
                    <a:pt x="364" y="48"/>
                    <a:pt x="363" y="45"/>
                    <a:pt x="365" y="44"/>
                  </a:cubicBezTo>
                  <a:cubicBezTo>
                    <a:pt x="367" y="44"/>
                    <a:pt x="368" y="42"/>
                    <a:pt x="366" y="40"/>
                  </a:cubicBezTo>
                  <a:cubicBezTo>
                    <a:pt x="364" y="38"/>
                    <a:pt x="360" y="38"/>
                    <a:pt x="358" y="43"/>
                  </a:cubicBezTo>
                  <a:cubicBezTo>
                    <a:pt x="357" y="48"/>
                    <a:pt x="358" y="53"/>
                    <a:pt x="364" y="54"/>
                  </a:cubicBezTo>
                  <a:cubicBezTo>
                    <a:pt x="367" y="55"/>
                    <a:pt x="370" y="55"/>
                    <a:pt x="372" y="54"/>
                  </a:cubicBezTo>
                  <a:cubicBezTo>
                    <a:pt x="371" y="54"/>
                    <a:pt x="371" y="54"/>
                    <a:pt x="371" y="54"/>
                  </a:cubicBezTo>
                  <a:cubicBezTo>
                    <a:pt x="371" y="52"/>
                    <a:pt x="372" y="52"/>
                    <a:pt x="374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5" y="52"/>
                    <a:pt x="375" y="52"/>
                    <a:pt x="375" y="51"/>
                  </a:cubicBezTo>
                  <a:cubicBezTo>
                    <a:pt x="375" y="51"/>
                    <a:pt x="375" y="50"/>
                    <a:pt x="375" y="50"/>
                  </a:cubicBezTo>
                  <a:cubicBezTo>
                    <a:pt x="376" y="50"/>
                    <a:pt x="376" y="50"/>
                    <a:pt x="376" y="50"/>
                  </a:cubicBezTo>
                  <a:cubicBezTo>
                    <a:pt x="376" y="49"/>
                    <a:pt x="376" y="49"/>
                    <a:pt x="376" y="49"/>
                  </a:cubicBezTo>
                  <a:cubicBezTo>
                    <a:pt x="378" y="47"/>
                    <a:pt x="378" y="45"/>
                    <a:pt x="378" y="43"/>
                  </a:cubicBezTo>
                  <a:cubicBezTo>
                    <a:pt x="378" y="43"/>
                    <a:pt x="377" y="43"/>
                    <a:pt x="376" y="43"/>
                  </a:cubicBezTo>
                  <a:cubicBezTo>
                    <a:pt x="376" y="42"/>
                    <a:pt x="377" y="42"/>
                    <a:pt x="378" y="42"/>
                  </a:cubicBezTo>
                  <a:cubicBezTo>
                    <a:pt x="378" y="40"/>
                    <a:pt x="378" y="38"/>
                    <a:pt x="377" y="37"/>
                  </a:cubicBezTo>
                  <a:cubicBezTo>
                    <a:pt x="379" y="35"/>
                    <a:pt x="383" y="36"/>
                    <a:pt x="385" y="37"/>
                  </a:cubicBezTo>
                  <a:cubicBezTo>
                    <a:pt x="387" y="39"/>
                    <a:pt x="387" y="42"/>
                    <a:pt x="383" y="42"/>
                  </a:cubicBezTo>
                  <a:cubicBezTo>
                    <a:pt x="380" y="43"/>
                    <a:pt x="381" y="49"/>
                    <a:pt x="386" y="48"/>
                  </a:cubicBezTo>
                  <a:cubicBezTo>
                    <a:pt x="387" y="48"/>
                    <a:pt x="389" y="45"/>
                    <a:pt x="390" y="42"/>
                  </a:cubicBezTo>
                  <a:cubicBezTo>
                    <a:pt x="390" y="43"/>
                    <a:pt x="389" y="43"/>
                    <a:pt x="389" y="43"/>
                  </a:cubicBezTo>
                  <a:cubicBezTo>
                    <a:pt x="389" y="42"/>
                    <a:pt x="389" y="41"/>
                    <a:pt x="390" y="41"/>
                  </a:cubicBezTo>
                  <a:cubicBezTo>
                    <a:pt x="390" y="41"/>
                    <a:pt x="390" y="40"/>
                    <a:pt x="390" y="40"/>
                  </a:cubicBezTo>
                  <a:cubicBezTo>
                    <a:pt x="389" y="40"/>
                    <a:pt x="389" y="39"/>
                    <a:pt x="388" y="40"/>
                  </a:cubicBezTo>
                  <a:cubicBezTo>
                    <a:pt x="387" y="39"/>
                    <a:pt x="389" y="39"/>
                    <a:pt x="390" y="39"/>
                  </a:cubicBezTo>
                  <a:cubicBezTo>
                    <a:pt x="390" y="38"/>
                    <a:pt x="390" y="37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8" y="35"/>
                    <a:pt x="388" y="35"/>
                    <a:pt x="388" y="34"/>
                  </a:cubicBezTo>
                  <a:cubicBezTo>
                    <a:pt x="383" y="30"/>
                    <a:pt x="376" y="29"/>
                    <a:pt x="372" y="29"/>
                  </a:cubicBezTo>
                  <a:cubicBezTo>
                    <a:pt x="370" y="27"/>
                    <a:pt x="368" y="26"/>
                    <a:pt x="365" y="24"/>
                  </a:cubicBezTo>
                  <a:cubicBezTo>
                    <a:pt x="365" y="26"/>
                    <a:pt x="363" y="26"/>
                    <a:pt x="362" y="26"/>
                  </a:cubicBezTo>
                  <a:cubicBezTo>
                    <a:pt x="362" y="25"/>
                    <a:pt x="363" y="24"/>
                    <a:pt x="365" y="24"/>
                  </a:cubicBezTo>
                  <a:cubicBezTo>
                    <a:pt x="362" y="23"/>
                    <a:pt x="359" y="22"/>
                    <a:pt x="356" y="22"/>
                  </a:cubicBezTo>
                  <a:cubicBezTo>
                    <a:pt x="361" y="13"/>
                    <a:pt x="372" y="10"/>
                    <a:pt x="374" y="13"/>
                  </a:cubicBezTo>
                  <a:cubicBezTo>
                    <a:pt x="375" y="16"/>
                    <a:pt x="376" y="18"/>
                    <a:pt x="371" y="18"/>
                  </a:cubicBezTo>
                  <a:cubicBezTo>
                    <a:pt x="367" y="17"/>
                    <a:pt x="366" y="24"/>
                    <a:pt x="371" y="24"/>
                  </a:cubicBezTo>
                  <a:cubicBezTo>
                    <a:pt x="375" y="24"/>
                    <a:pt x="381" y="18"/>
                    <a:pt x="377" y="11"/>
                  </a:cubicBezTo>
                  <a:cubicBezTo>
                    <a:pt x="377" y="10"/>
                    <a:pt x="377" y="10"/>
                    <a:pt x="376" y="9"/>
                  </a:cubicBezTo>
                  <a:cubicBezTo>
                    <a:pt x="378" y="9"/>
                    <a:pt x="381" y="10"/>
                    <a:pt x="383" y="10"/>
                  </a:cubicBezTo>
                  <a:cubicBezTo>
                    <a:pt x="390" y="13"/>
                    <a:pt x="392" y="17"/>
                    <a:pt x="389" y="19"/>
                  </a:cubicBezTo>
                  <a:cubicBezTo>
                    <a:pt x="384" y="24"/>
                    <a:pt x="391" y="32"/>
                    <a:pt x="396" y="27"/>
                  </a:cubicBezTo>
                  <a:cubicBezTo>
                    <a:pt x="399" y="24"/>
                    <a:pt x="399" y="20"/>
                    <a:pt x="398" y="16"/>
                  </a:cubicBezTo>
                  <a:cubicBezTo>
                    <a:pt x="397" y="18"/>
                    <a:pt x="394" y="19"/>
                    <a:pt x="392" y="20"/>
                  </a:cubicBezTo>
                  <a:cubicBezTo>
                    <a:pt x="391" y="18"/>
                    <a:pt x="393" y="18"/>
                    <a:pt x="390" y="17"/>
                  </a:cubicBezTo>
                  <a:cubicBezTo>
                    <a:pt x="393" y="17"/>
                    <a:pt x="396" y="16"/>
                    <a:pt x="398" y="15"/>
                  </a:cubicBezTo>
                  <a:cubicBezTo>
                    <a:pt x="398" y="13"/>
                    <a:pt x="397" y="12"/>
                    <a:pt x="395" y="10"/>
                  </a:cubicBezTo>
                  <a:cubicBezTo>
                    <a:pt x="392" y="7"/>
                    <a:pt x="387" y="4"/>
                    <a:pt x="383" y="2"/>
                  </a:cubicBezTo>
                  <a:cubicBezTo>
                    <a:pt x="378" y="1"/>
                    <a:pt x="373" y="0"/>
                    <a:pt x="368" y="0"/>
                  </a:cubicBezTo>
                  <a:cubicBezTo>
                    <a:pt x="363" y="0"/>
                    <a:pt x="358" y="1"/>
                    <a:pt x="353" y="4"/>
                  </a:cubicBezTo>
                  <a:cubicBezTo>
                    <a:pt x="348" y="6"/>
                    <a:pt x="341" y="11"/>
                    <a:pt x="337" y="15"/>
                  </a:cubicBezTo>
                  <a:cubicBezTo>
                    <a:pt x="323" y="28"/>
                    <a:pt x="318" y="39"/>
                    <a:pt x="318" y="39"/>
                  </a:cubicBezTo>
                  <a:cubicBezTo>
                    <a:pt x="315" y="45"/>
                    <a:pt x="307" y="67"/>
                    <a:pt x="294" y="69"/>
                  </a:cubicBezTo>
                  <a:cubicBezTo>
                    <a:pt x="294" y="69"/>
                    <a:pt x="294" y="69"/>
                    <a:pt x="294" y="69"/>
                  </a:cubicBezTo>
                  <a:cubicBezTo>
                    <a:pt x="293" y="69"/>
                    <a:pt x="292" y="69"/>
                    <a:pt x="292" y="6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75" y="69"/>
                    <a:pt x="271" y="65"/>
                    <a:pt x="270" y="59"/>
                  </a:cubicBezTo>
                  <a:cubicBezTo>
                    <a:pt x="269" y="57"/>
                    <a:pt x="269" y="55"/>
                    <a:pt x="270" y="54"/>
                  </a:cubicBezTo>
                  <a:cubicBezTo>
                    <a:pt x="269" y="54"/>
                    <a:pt x="269" y="54"/>
                    <a:pt x="268" y="54"/>
                  </a:cubicBezTo>
                  <a:cubicBezTo>
                    <a:pt x="269" y="53"/>
                    <a:pt x="269" y="52"/>
                    <a:pt x="270" y="52"/>
                  </a:cubicBezTo>
                  <a:cubicBezTo>
                    <a:pt x="272" y="50"/>
                    <a:pt x="274" y="48"/>
                    <a:pt x="278" y="48"/>
                  </a:cubicBezTo>
                  <a:cubicBezTo>
                    <a:pt x="281" y="48"/>
                    <a:pt x="284" y="50"/>
                    <a:pt x="284" y="54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84" y="56"/>
                    <a:pt x="283" y="57"/>
                    <a:pt x="281" y="56"/>
                  </a:cubicBezTo>
                  <a:cubicBezTo>
                    <a:pt x="280" y="56"/>
                    <a:pt x="280" y="54"/>
                    <a:pt x="281" y="54"/>
                  </a:cubicBezTo>
                  <a:cubicBezTo>
                    <a:pt x="282" y="54"/>
                    <a:pt x="283" y="52"/>
                    <a:pt x="281" y="51"/>
                  </a:cubicBezTo>
                  <a:cubicBezTo>
                    <a:pt x="280" y="50"/>
                    <a:pt x="278" y="50"/>
                    <a:pt x="277" y="53"/>
                  </a:cubicBezTo>
                  <a:cubicBezTo>
                    <a:pt x="276" y="56"/>
                    <a:pt x="277" y="59"/>
                    <a:pt x="280" y="60"/>
                  </a:cubicBezTo>
                  <a:cubicBezTo>
                    <a:pt x="284" y="61"/>
                    <a:pt x="287" y="59"/>
                    <a:pt x="288" y="57"/>
                  </a:cubicBezTo>
                  <a:cubicBezTo>
                    <a:pt x="292" y="49"/>
                    <a:pt x="284" y="40"/>
                    <a:pt x="272" y="40"/>
                  </a:cubicBezTo>
                  <a:cubicBezTo>
                    <a:pt x="263" y="40"/>
                    <a:pt x="257" y="45"/>
                    <a:pt x="252" y="51"/>
                  </a:cubicBezTo>
                  <a:cubicBezTo>
                    <a:pt x="249" y="56"/>
                    <a:pt x="244" y="72"/>
                    <a:pt x="228" y="72"/>
                  </a:cubicBezTo>
                  <a:cubicBezTo>
                    <a:pt x="222" y="72"/>
                    <a:pt x="217" y="71"/>
                    <a:pt x="213" y="68"/>
                  </a:cubicBezTo>
                  <a:cubicBezTo>
                    <a:pt x="213" y="69"/>
                    <a:pt x="212" y="69"/>
                    <a:pt x="212" y="69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06" y="64"/>
                    <a:pt x="202" y="58"/>
                    <a:pt x="201" y="53"/>
                  </a:cubicBezTo>
                  <a:cubicBezTo>
                    <a:pt x="199" y="43"/>
                    <a:pt x="204" y="35"/>
                    <a:pt x="214" y="35"/>
                  </a:cubicBezTo>
                  <a:cubicBezTo>
                    <a:pt x="218" y="35"/>
                    <a:pt x="222" y="37"/>
                    <a:pt x="224" y="40"/>
                  </a:cubicBezTo>
                  <a:cubicBezTo>
                    <a:pt x="225" y="40"/>
                    <a:pt x="225" y="40"/>
                    <a:pt x="225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5" y="42"/>
                    <a:pt x="225" y="43"/>
                    <a:pt x="225" y="44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7"/>
                    <a:pt x="222" y="49"/>
                    <a:pt x="219" y="48"/>
                  </a:cubicBezTo>
                  <a:cubicBezTo>
                    <a:pt x="218" y="48"/>
                    <a:pt x="217" y="45"/>
                    <a:pt x="219" y="44"/>
                  </a:cubicBezTo>
                  <a:cubicBezTo>
                    <a:pt x="221" y="44"/>
                    <a:pt x="222" y="42"/>
                    <a:pt x="220" y="40"/>
                  </a:cubicBezTo>
                  <a:cubicBezTo>
                    <a:pt x="218" y="38"/>
                    <a:pt x="214" y="38"/>
                    <a:pt x="212" y="43"/>
                  </a:cubicBezTo>
                  <a:cubicBezTo>
                    <a:pt x="211" y="48"/>
                    <a:pt x="213" y="53"/>
                    <a:pt x="219" y="54"/>
                  </a:cubicBezTo>
                  <a:cubicBezTo>
                    <a:pt x="222" y="55"/>
                    <a:pt x="224" y="55"/>
                    <a:pt x="226" y="54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225" y="52"/>
                    <a:pt x="227" y="52"/>
                    <a:pt x="228" y="52"/>
                  </a:cubicBezTo>
                  <a:cubicBezTo>
                    <a:pt x="228" y="52"/>
                    <a:pt x="228" y="52"/>
                    <a:pt x="228" y="52"/>
                  </a:cubicBezTo>
                  <a:cubicBezTo>
                    <a:pt x="229" y="52"/>
                    <a:pt x="229" y="52"/>
                    <a:pt x="229" y="51"/>
                  </a:cubicBezTo>
                  <a:cubicBezTo>
                    <a:pt x="229" y="51"/>
                    <a:pt x="229" y="50"/>
                    <a:pt x="230" y="50"/>
                  </a:cubicBezTo>
                  <a:cubicBezTo>
                    <a:pt x="230" y="50"/>
                    <a:pt x="230" y="50"/>
                    <a:pt x="230" y="50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2" y="47"/>
                    <a:pt x="232" y="45"/>
                    <a:pt x="232" y="43"/>
                  </a:cubicBezTo>
                  <a:cubicBezTo>
                    <a:pt x="232" y="43"/>
                    <a:pt x="231" y="43"/>
                    <a:pt x="230" y="43"/>
                  </a:cubicBezTo>
                  <a:cubicBezTo>
                    <a:pt x="230" y="42"/>
                    <a:pt x="231" y="42"/>
                    <a:pt x="232" y="42"/>
                  </a:cubicBezTo>
                  <a:cubicBezTo>
                    <a:pt x="232" y="40"/>
                    <a:pt x="232" y="38"/>
                    <a:pt x="231" y="37"/>
                  </a:cubicBezTo>
                  <a:cubicBezTo>
                    <a:pt x="234" y="35"/>
                    <a:pt x="237" y="36"/>
                    <a:pt x="239" y="37"/>
                  </a:cubicBezTo>
                  <a:cubicBezTo>
                    <a:pt x="241" y="39"/>
                    <a:pt x="242" y="42"/>
                    <a:pt x="237" y="42"/>
                  </a:cubicBezTo>
                  <a:cubicBezTo>
                    <a:pt x="234" y="43"/>
                    <a:pt x="235" y="49"/>
                    <a:pt x="240" y="48"/>
                  </a:cubicBezTo>
                  <a:cubicBezTo>
                    <a:pt x="241" y="48"/>
                    <a:pt x="243" y="45"/>
                    <a:pt x="244" y="42"/>
                  </a:cubicBezTo>
                  <a:cubicBezTo>
                    <a:pt x="244" y="43"/>
                    <a:pt x="244" y="43"/>
                    <a:pt x="243" y="43"/>
                  </a:cubicBezTo>
                  <a:cubicBezTo>
                    <a:pt x="243" y="42"/>
                    <a:pt x="244" y="41"/>
                    <a:pt x="244" y="41"/>
                  </a:cubicBezTo>
                  <a:cubicBezTo>
                    <a:pt x="244" y="41"/>
                    <a:pt x="244" y="40"/>
                    <a:pt x="244" y="40"/>
                  </a:cubicBezTo>
                  <a:cubicBezTo>
                    <a:pt x="244" y="40"/>
                    <a:pt x="243" y="39"/>
                    <a:pt x="242" y="40"/>
                  </a:cubicBezTo>
                  <a:cubicBezTo>
                    <a:pt x="242" y="39"/>
                    <a:pt x="243" y="39"/>
                    <a:pt x="244" y="39"/>
                  </a:cubicBezTo>
                  <a:cubicBezTo>
                    <a:pt x="244" y="38"/>
                    <a:pt x="244" y="37"/>
                    <a:pt x="243" y="3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5"/>
                    <a:pt x="242" y="35"/>
                    <a:pt x="242" y="34"/>
                  </a:cubicBezTo>
                  <a:cubicBezTo>
                    <a:pt x="237" y="30"/>
                    <a:pt x="230" y="29"/>
                    <a:pt x="226" y="29"/>
                  </a:cubicBezTo>
                  <a:cubicBezTo>
                    <a:pt x="224" y="27"/>
                    <a:pt x="222" y="26"/>
                    <a:pt x="219" y="24"/>
                  </a:cubicBezTo>
                  <a:cubicBezTo>
                    <a:pt x="219" y="26"/>
                    <a:pt x="217" y="26"/>
                    <a:pt x="216" y="26"/>
                  </a:cubicBezTo>
                  <a:cubicBezTo>
                    <a:pt x="216" y="25"/>
                    <a:pt x="217" y="24"/>
                    <a:pt x="219" y="24"/>
                  </a:cubicBezTo>
                  <a:cubicBezTo>
                    <a:pt x="216" y="23"/>
                    <a:pt x="213" y="22"/>
                    <a:pt x="210" y="22"/>
                  </a:cubicBezTo>
                  <a:cubicBezTo>
                    <a:pt x="215" y="13"/>
                    <a:pt x="226" y="10"/>
                    <a:pt x="228" y="13"/>
                  </a:cubicBezTo>
                  <a:cubicBezTo>
                    <a:pt x="229" y="16"/>
                    <a:pt x="230" y="18"/>
                    <a:pt x="225" y="18"/>
                  </a:cubicBezTo>
                  <a:cubicBezTo>
                    <a:pt x="221" y="17"/>
                    <a:pt x="221" y="24"/>
                    <a:pt x="226" y="24"/>
                  </a:cubicBezTo>
                  <a:cubicBezTo>
                    <a:pt x="229" y="24"/>
                    <a:pt x="235" y="18"/>
                    <a:pt x="232" y="11"/>
                  </a:cubicBezTo>
                  <a:cubicBezTo>
                    <a:pt x="231" y="10"/>
                    <a:pt x="231" y="10"/>
                    <a:pt x="230" y="9"/>
                  </a:cubicBezTo>
                  <a:cubicBezTo>
                    <a:pt x="233" y="9"/>
                    <a:pt x="235" y="10"/>
                    <a:pt x="237" y="10"/>
                  </a:cubicBezTo>
                  <a:cubicBezTo>
                    <a:pt x="244" y="13"/>
                    <a:pt x="246" y="17"/>
                    <a:pt x="243" y="19"/>
                  </a:cubicBezTo>
                  <a:cubicBezTo>
                    <a:pt x="238" y="24"/>
                    <a:pt x="245" y="32"/>
                    <a:pt x="250" y="27"/>
                  </a:cubicBezTo>
                  <a:cubicBezTo>
                    <a:pt x="253" y="24"/>
                    <a:pt x="253" y="20"/>
                    <a:pt x="253" y="16"/>
                  </a:cubicBezTo>
                  <a:cubicBezTo>
                    <a:pt x="251" y="18"/>
                    <a:pt x="248" y="19"/>
                    <a:pt x="246" y="20"/>
                  </a:cubicBezTo>
                  <a:cubicBezTo>
                    <a:pt x="246" y="18"/>
                    <a:pt x="247" y="18"/>
                    <a:pt x="245" y="17"/>
                  </a:cubicBezTo>
                  <a:cubicBezTo>
                    <a:pt x="248" y="17"/>
                    <a:pt x="250" y="16"/>
                    <a:pt x="252" y="15"/>
                  </a:cubicBezTo>
                  <a:cubicBezTo>
                    <a:pt x="252" y="13"/>
                    <a:pt x="251" y="12"/>
                    <a:pt x="249" y="10"/>
                  </a:cubicBezTo>
                  <a:cubicBezTo>
                    <a:pt x="246" y="7"/>
                    <a:pt x="242" y="4"/>
                    <a:pt x="237" y="2"/>
                  </a:cubicBezTo>
                  <a:cubicBezTo>
                    <a:pt x="232" y="1"/>
                    <a:pt x="227" y="0"/>
                    <a:pt x="222" y="0"/>
                  </a:cubicBezTo>
                  <a:cubicBezTo>
                    <a:pt x="217" y="0"/>
                    <a:pt x="212" y="1"/>
                    <a:pt x="207" y="4"/>
                  </a:cubicBezTo>
                  <a:cubicBezTo>
                    <a:pt x="203" y="6"/>
                    <a:pt x="195" y="11"/>
                    <a:pt x="191" y="15"/>
                  </a:cubicBezTo>
                  <a:cubicBezTo>
                    <a:pt x="177" y="28"/>
                    <a:pt x="172" y="39"/>
                    <a:pt x="172" y="39"/>
                  </a:cubicBezTo>
                  <a:cubicBezTo>
                    <a:pt x="169" y="45"/>
                    <a:pt x="162" y="67"/>
                    <a:pt x="148" y="69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9"/>
                    <a:pt x="147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29" y="69"/>
                    <a:pt x="125" y="65"/>
                    <a:pt x="124" y="59"/>
                  </a:cubicBezTo>
                  <a:cubicBezTo>
                    <a:pt x="123" y="57"/>
                    <a:pt x="124" y="55"/>
                    <a:pt x="124" y="54"/>
                  </a:cubicBezTo>
                  <a:cubicBezTo>
                    <a:pt x="124" y="54"/>
                    <a:pt x="123" y="54"/>
                    <a:pt x="123" y="54"/>
                  </a:cubicBezTo>
                  <a:cubicBezTo>
                    <a:pt x="123" y="53"/>
                    <a:pt x="123" y="52"/>
                    <a:pt x="124" y="52"/>
                  </a:cubicBezTo>
                  <a:cubicBezTo>
                    <a:pt x="126" y="50"/>
                    <a:pt x="128" y="48"/>
                    <a:pt x="132" y="48"/>
                  </a:cubicBezTo>
                  <a:cubicBezTo>
                    <a:pt x="135" y="48"/>
                    <a:pt x="139" y="50"/>
                    <a:pt x="139" y="54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9" y="56"/>
                    <a:pt x="137" y="57"/>
                    <a:pt x="135" y="56"/>
                  </a:cubicBezTo>
                  <a:cubicBezTo>
                    <a:pt x="134" y="56"/>
                    <a:pt x="134" y="54"/>
                    <a:pt x="135" y="54"/>
                  </a:cubicBezTo>
                  <a:cubicBezTo>
                    <a:pt x="136" y="54"/>
                    <a:pt x="137" y="52"/>
                    <a:pt x="136" y="51"/>
                  </a:cubicBezTo>
                  <a:cubicBezTo>
                    <a:pt x="134" y="50"/>
                    <a:pt x="132" y="50"/>
                    <a:pt x="131" y="53"/>
                  </a:cubicBezTo>
                  <a:cubicBezTo>
                    <a:pt x="130" y="56"/>
                    <a:pt x="131" y="59"/>
                    <a:pt x="135" y="60"/>
                  </a:cubicBezTo>
                  <a:cubicBezTo>
                    <a:pt x="138" y="61"/>
                    <a:pt x="141" y="59"/>
                    <a:pt x="142" y="57"/>
                  </a:cubicBezTo>
                  <a:cubicBezTo>
                    <a:pt x="146" y="49"/>
                    <a:pt x="138" y="40"/>
                    <a:pt x="126" y="40"/>
                  </a:cubicBezTo>
                  <a:cubicBezTo>
                    <a:pt x="118" y="40"/>
                    <a:pt x="111" y="45"/>
                    <a:pt x="106" y="51"/>
                  </a:cubicBezTo>
                  <a:cubicBezTo>
                    <a:pt x="103" y="56"/>
                    <a:pt x="98" y="72"/>
                    <a:pt x="82" y="72"/>
                  </a:cubicBezTo>
                  <a:cubicBezTo>
                    <a:pt x="76" y="72"/>
                    <a:pt x="72" y="71"/>
                    <a:pt x="67" y="68"/>
                  </a:cubicBezTo>
                  <a:cubicBezTo>
                    <a:pt x="67" y="69"/>
                    <a:pt x="67" y="69"/>
                    <a:pt x="66" y="69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0" y="64"/>
                    <a:pt x="56" y="58"/>
                    <a:pt x="55" y="53"/>
                  </a:cubicBezTo>
                  <a:cubicBezTo>
                    <a:pt x="53" y="43"/>
                    <a:pt x="58" y="35"/>
                    <a:pt x="68" y="35"/>
                  </a:cubicBezTo>
                  <a:cubicBezTo>
                    <a:pt x="72" y="35"/>
                    <a:pt x="76" y="37"/>
                    <a:pt x="78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2"/>
                    <a:pt x="79" y="43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7"/>
                    <a:pt x="77" y="49"/>
                    <a:pt x="73" y="48"/>
                  </a:cubicBezTo>
                  <a:cubicBezTo>
                    <a:pt x="72" y="48"/>
                    <a:pt x="72" y="45"/>
                    <a:pt x="73" y="44"/>
                  </a:cubicBezTo>
                  <a:cubicBezTo>
                    <a:pt x="75" y="44"/>
                    <a:pt x="76" y="42"/>
                    <a:pt x="74" y="40"/>
                  </a:cubicBezTo>
                  <a:cubicBezTo>
                    <a:pt x="72" y="38"/>
                    <a:pt x="68" y="38"/>
                    <a:pt x="67" y="43"/>
                  </a:cubicBezTo>
                  <a:cubicBezTo>
                    <a:pt x="65" y="48"/>
                    <a:pt x="67" y="53"/>
                    <a:pt x="73" y="54"/>
                  </a:cubicBezTo>
                  <a:cubicBezTo>
                    <a:pt x="76" y="55"/>
                    <a:pt x="78" y="55"/>
                    <a:pt x="80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2"/>
                    <a:pt x="81" y="52"/>
                    <a:pt x="83" y="52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3" y="52"/>
                    <a:pt x="83" y="52"/>
                    <a:pt x="84" y="51"/>
                  </a:cubicBezTo>
                  <a:cubicBezTo>
                    <a:pt x="83" y="51"/>
                    <a:pt x="83" y="50"/>
                    <a:pt x="84" y="50"/>
                  </a:cubicBezTo>
                  <a:cubicBezTo>
                    <a:pt x="84" y="50"/>
                    <a:pt x="84" y="50"/>
                    <a:pt x="85" y="50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3"/>
                    <a:pt x="85" y="43"/>
                    <a:pt x="84" y="43"/>
                  </a:cubicBezTo>
                  <a:cubicBezTo>
                    <a:pt x="84" y="42"/>
                    <a:pt x="85" y="42"/>
                    <a:pt x="86" y="42"/>
                  </a:cubicBezTo>
                  <a:cubicBezTo>
                    <a:pt x="86" y="40"/>
                    <a:pt x="86" y="38"/>
                    <a:pt x="85" y="37"/>
                  </a:cubicBezTo>
                  <a:cubicBezTo>
                    <a:pt x="88" y="35"/>
                    <a:pt x="91" y="36"/>
                    <a:pt x="93" y="37"/>
                  </a:cubicBezTo>
                  <a:cubicBezTo>
                    <a:pt x="95" y="39"/>
                    <a:pt x="96" y="42"/>
                    <a:pt x="91" y="42"/>
                  </a:cubicBezTo>
                  <a:cubicBezTo>
                    <a:pt x="88" y="43"/>
                    <a:pt x="89" y="49"/>
                    <a:pt x="94" y="48"/>
                  </a:cubicBezTo>
                  <a:cubicBezTo>
                    <a:pt x="96" y="48"/>
                    <a:pt x="98" y="45"/>
                    <a:pt x="98" y="42"/>
                  </a:cubicBezTo>
                  <a:cubicBezTo>
                    <a:pt x="98" y="43"/>
                    <a:pt x="98" y="43"/>
                    <a:pt x="97" y="43"/>
                  </a:cubicBezTo>
                  <a:cubicBezTo>
                    <a:pt x="97" y="42"/>
                    <a:pt x="98" y="41"/>
                    <a:pt x="99" y="41"/>
                  </a:cubicBezTo>
                  <a:cubicBezTo>
                    <a:pt x="99" y="41"/>
                    <a:pt x="99" y="40"/>
                    <a:pt x="99" y="40"/>
                  </a:cubicBezTo>
                  <a:cubicBezTo>
                    <a:pt x="98" y="40"/>
                    <a:pt x="97" y="39"/>
                    <a:pt x="96" y="40"/>
                  </a:cubicBezTo>
                  <a:cubicBezTo>
                    <a:pt x="96" y="39"/>
                    <a:pt x="97" y="39"/>
                    <a:pt x="98" y="39"/>
                  </a:cubicBezTo>
                  <a:cubicBezTo>
                    <a:pt x="98" y="38"/>
                    <a:pt x="98" y="37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5"/>
                    <a:pt x="96" y="35"/>
                    <a:pt x="96" y="34"/>
                  </a:cubicBezTo>
                  <a:cubicBezTo>
                    <a:pt x="92" y="30"/>
                    <a:pt x="84" y="29"/>
                    <a:pt x="80" y="29"/>
                  </a:cubicBezTo>
                  <a:cubicBezTo>
                    <a:pt x="78" y="27"/>
                    <a:pt x="76" y="26"/>
                    <a:pt x="73" y="24"/>
                  </a:cubicBezTo>
                  <a:cubicBezTo>
                    <a:pt x="73" y="26"/>
                    <a:pt x="71" y="26"/>
                    <a:pt x="70" y="26"/>
                  </a:cubicBezTo>
                  <a:cubicBezTo>
                    <a:pt x="71" y="25"/>
                    <a:pt x="71" y="24"/>
                    <a:pt x="73" y="24"/>
                  </a:cubicBezTo>
                  <a:cubicBezTo>
                    <a:pt x="70" y="23"/>
                    <a:pt x="67" y="22"/>
                    <a:pt x="64" y="22"/>
                  </a:cubicBezTo>
                  <a:cubicBezTo>
                    <a:pt x="69" y="13"/>
                    <a:pt x="80" y="10"/>
                    <a:pt x="82" y="13"/>
                  </a:cubicBezTo>
                  <a:cubicBezTo>
                    <a:pt x="83" y="16"/>
                    <a:pt x="84" y="18"/>
                    <a:pt x="79" y="18"/>
                  </a:cubicBezTo>
                  <a:cubicBezTo>
                    <a:pt x="76" y="17"/>
                    <a:pt x="75" y="24"/>
                    <a:pt x="80" y="24"/>
                  </a:cubicBezTo>
                  <a:cubicBezTo>
                    <a:pt x="83" y="24"/>
                    <a:pt x="90" y="18"/>
                    <a:pt x="86" y="11"/>
                  </a:cubicBezTo>
                  <a:cubicBezTo>
                    <a:pt x="85" y="10"/>
                    <a:pt x="85" y="10"/>
                    <a:pt x="84" y="9"/>
                  </a:cubicBezTo>
                  <a:cubicBezTo>
                    <a:pt x="87" y="9"/>
                    <a:pt x="89" y="10"/>
                    <a:pt x="91" y="10"/>
                  </a:cubicBezTo>
                  <a:cubicBezTo>
                    <a:pt x="99" y="13"/>
                    <a:pt x="100" y="17"/>
                    <a:pt x="98" y="19"/>
                  </a:cubicBezTo>
                  <a:cubicBezTo>
                    <a:pt x="93" y="24"/>
                    <a:pt x="99" y="32"/>
                    <a:pt x="104" y="27"/>
                  </a:cubicBezTo>
                  <a:cubicBezTo>
                    <a:pt x="107" y="24"/>
                    <a:pt x="108" y="20"/>
                    <a:pt x="107" y="16"/>
                  </a:cubicBezTo>
                  <a:cubicBezTo>
                    <a:pt x="105" y="18"/>
                    <a:pt x="102" y="19"/>
                    <a:pt x="100" y="20"/>
                  </a:cubicBezTo>
                  <a:cubicBezTo>
                    <a:pt x="100" y="18"/>
                    <a:pt x="101" y="18"/>
                    <a:pt x="99" y="17"/>
                  </a:cubicBezTo>
                  <a:cubicBezTo>
                    <a:pt x="102" y="17"/>
                    <a:pt x="104" y="16"/>
                    <a:pt x="106" y="15"/>
                  </a:cubicBezTo>
                  <a:cubicBezTo>
                    <a:pt x="106" y="13"/>
                    <a:pt x="105" y="12"/>
                    <a:pt x="103" y="10"/>
                  </a:cubicBezTo>
                  <a:cubicBezTo>
                    <a:pt x="100" y="7"/>
                    <a:pt x="96" y="4"/>
                    <a:pt x="91" y="2"/>
                  </a:cubicBezTo>
                  <a:cubicBezTo>
                    <a:pt x="86" y="1"/>
                    <a:pt x="81" y="0"/>
                    <a:pt x="76" y="0"/>
                  </a:cubicBezTo>
                  <a:cubicBezTo>
                    <a:pt x="71" y="0"/>
                    <a:pt x="66" y="1"/>
                    <a:pt x="61" y="4"/>
                  </a:cubicBezTo>
                  <a:cubicBezTo>
                    <a:pt x="57" y="6"/>
                    <a:pt x="49" y="11"/>
                    <a:pt x="46" y="15"/>
                  </a:cubicBezTo>
                  <a:cubicBezTo>
                    <a:pt x="31" y="28"/>
                    <a:pt x="26" y="39"/>
                    <a:pt x="26" y="39"/>
                  </a:cubicBezTo>
                  <a:cubicBezTo>
                    <a:pt x="23" y="45"/>
                    <a:pt x="16" y="67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1" y="69"/>
                    <a:pt x="0" y="6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9" y="85"/>
                    <a:pt x="11" y="88"/>
                    <a:pt x="20" y="88"/>
                  </a:cubicBezTo>
                  <a:cubicBezTo>
                    <a:pt x="27" y="88"/>
                    <a:pt x="28" y="86"/>
                    <a:pt x="33" y="85"/>
                  </a:cubicBezTo>
                  <a:cubicBezTo>
                    <a:pt x="33" y="85"/>
                    <a:pt x="33" y="85"/>
                    <a:pt x="33" y="84"/>
                  </a:cubicBezTo>
                  <a:cubicBezTo>
                    <a:pt x="34" y="84"/>
                    <a:pt x="34" y="84"/>
                    <a:pt x="34" y="85"/>
                  </a:cubicBezTo>
                  <a:cubicBezTo>
                    <a:pt x="35" y="85"/>
                    <a:pt x="36" y="85"/>
                    <a:pt x="38" y="85"/>
                  </a:cubicBezTo>
                  <a:cubicBezTo>
                    <a:pt x="47" y="85"/>
                    <a:pt x="47" y="88"/>
                    <a:pt x="56" y="88"/>
                  </a:cubicBezTo>
                  <a:cubicBezTo>
                    <a:pt x="65" y="88"/>
                    <a:pt x="65" y="85"/>
                    <a:pt x="74" y="85"/>
                  </a:cubicBezTo>
                  <a:cubicBezTo>
                    <a:pt x="83" y="85"/>
                    <a:pt x="83" y="88"/>
                    <a:pt x="92" y="88"/>
                  </a:cubicBezTo>
                  <a:cubicBezTo>
                    <a:pt x="101" y="88"/>
                    <a:pt x="101" y="85"/>
                    <a:pt x="110" y="85"/>
                  </a:cubicBezTo>
                  <a:cubicBezTo>
                    <a:pt x="111" y="85"/>
                    <a:pt x="113" y="85"/>
                    <a:pt x="114" y="85"/>
                  </a:cubicBezTo>
                  <a:cubicBezTo>
                    <a:pt x="115" y="84"/>
                    <a:pt x="117" y="80"/>
                    <a:pt x="119" y="82"/>
                  </a:cubicBezTo>
                  <a:cubicBezTo>
                    <a:pt x="119" y="84"/>
                    <a:pt x="116" y="84"/>
                    <a:pt x="114" y="85"/>
                  </a:cubicBezTo>
                  <a:cubicBezTo>
                    <a:pt x="118" y="86"/>
                    <a:pt x="120" y="87"/>
                    <a:pt x="125" y="88"/>
                  </a:cubicBezTo>
                  <a:cubicBezTo>
                    <a:pt x="126" y="87"/>
                    <a:pt x="126" y="87"/>
                    <a:pt x="127" y="87"/>
                  </a:cubicBezTo>
                  <a:cubicBezTo>
                    <a:pt x="127" y="87"/>
                    <a:pt x="127" y="88"/>
                    <a:pt x="127" y="88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37" y="88"/>
                    <a:pt x="137" y="85"/>
                    <a:pt x="146" y="85"/>
                  </a:cubicBezTo>
                  <a:cubicBezTo>
                    <a:pt x="155" y="85"/>
                    <a:pt x="157" y="88"/>
                    <a:pt x="166" y="88"/>
                  </a:cubicBezTo>
                  <a:cubicBezTo>
                    <a:pt x="172" y="88"/>
                    <a:pt x="174" y="86"/>
                    <a:pt x="178" y="85"/>
                  </a:cubicBezTo>
                  <a:cubicBezTo>
                    <a:pt x="179" y="85"/>
                    <a:pt x="179" y="85"/>
                    <a:pt x="179" y="84"/>
                  </a:cubicBezTo>
                  <a:cubicBezTo>
                    <a:pt x="179" y="84"/>
                    <a:pt x="180" y="84"/>
                    <a:pt x="180" y="85"/>
                  </a:cubicBezTo>
                  <a:cubicBezTo>
                    <a:pt x="181" y="85"/>
                    <a:pt x="182" y="85"/>
                    <a:pt x="184" y="85"/>
                  </a:cubicBezTo>
                  <a:cubicBezTo>
                    <a:pt x="193" y="85"/>
                    <a:pt x="193" y="88"/>
                    <a:pt x="202" y="88"/>
                  </a:cubicBezTo>
                  <a:cubicBezTo>
                    <a:pt x="211" y="88"/>
                    <a:pt x="211" y="85"/>
                    <a:pt x="220" y="85"/>
                  </a:cubicBezTo>
                  <a:cubicBezTo>
                    <a:pt x="229" y="85"/>
                    <a:pt x="229" y="88"/>
                    <a:pt x="238" y="88"/>
                  </a:cubicBezTo>
                  <a:cubicBezTo>
                    <a:pt x="247" y="88"/>
                    <a:pt x="247" y="85"/>
                    <a:pt x="256" y="85"/>
                  </a:cubicBezTo>
                  <a:cubicBezTo>
                    <a:pt x="257" y="85"/>
                    <a:pt x="258" y="85"/>
                    <a:pt x="259" y="85"/>
                  </a:cubicBezTo>
                  <a:cubicBezTo>
                    <a:pt x="261" y="84"/>
                    <a:pt x="262" y="80"/>
                    <a:pt x="265" y="82"/>
                  </a:cubicBezTo>
                  <a:cubicBezTo>
                    <a:pt x="265" y="84"/>
                    <a:pt x="262" y="84"/>
                    <a:pt x="260" y="85"/>
                  </a:cubicBezTo>
                  <a:cubicBezTo>
                    <a:pt x="264" y="86"/>
                    <a:pt x="266" y="87"/>
                    <a:pt x="271" y="88"/>
                  </a:cubicBezTo>
                  <a:cubicBezTo>
                    <a:pt x="271" y="87"/>
                    <a:pt x="272" y="87"/>
                    <a:pt x="273" y="87"/>
                  </a:cubicBezTo>
                  <a:cubicBezTo>
                    <a:pt x="273" y="87"/>
                    <a:pt x="273" y="88"/>
                    <a:pt x="273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83" y="88"/>
                    <a:pt x="283" y="85"/>
                    <a:pt x="292" y="85"/>
                  </a:cubicBezTo>
                  <a:cubicBezTo>
                    <a:pt x="301" y="85"/>
                    <a:pt x="302" y="88"/>
                    <a:pt x="311" y="88"/>
                  </a:cubicBezTo>
                  <a:cubicBezTo>
                    <a:pt x="318" y="88"/>
                    <a:pt x="320" y="86"/>
                    <a:pt x="324" y="85"/>
                  </a:cubicBezTo>
                  <a:cubicBezTo>
                    <a:pt x="324" y="85"/>
                    <a:pt x="325" y="85"/>
                    <a:pt x="325" y="84"/>
                  </a:cubicBezTo>
                  <a:cubicBezTo>
                    <a:pt x="325" y="84"/>
                    <a:pt x="325" y="84"/>
                    <a:pt x="325" y="85"/>
                  </a:cubicBezTo>
                  <a:cubicBezTo>
                    <a:pt x="327" y="85"/>
                    <a:pt x="328" y="85"/>
                    <a:pt x="329" y="85"/>
                  </a:cubicBezTo>
                  <a:cubicBezTo>
                    <a:pt x="338" y="85"/>
                    <a:pt x="338" y="88"/>
                    <a:pt x="347" y="88"/>
                  </a:cubicBezTo>
                  <a:cubicBezTo>
                    <a:pt x="356" y="88"/>
                    <a:pt x="356" y="85"/>
                    <a:pt x="365" y="85"/>
                  </a:cubicBezTo>
                  <a:cubicBezTo>
                    <a:pt x="374" y="85"/>
                    <a:pt x="374" y="88"/>
                    <a:pt x="383" y="88"/>
                  </a:cubicBezTo>
                  <a:cubicBezTo>
                    <a:pt x="392" y="88"/>
                    <a:pt x="392" y="85"/>
                    <a:pt x="401" y="85"/>
                  </a:cubicBezTo>
                  <a:cubicBezTo>
                    <a:pt x="403" y="85"/>
                    <a:pt x="404" y="85"/>
                    <a:pt x="405" y="85"/>
                  </a:cubicBezTo>
                  <a:cubicBezTo>
                    <a:pt x="407" y="84"/>
                    <a:pt x="408" y="80"/>
                    <a:pt x="411" y="82"/>
                  </a:cubicBezTo>
                  <a:cubicBezTo>
                    <a:pt x="410" y="84"/>
                    <a:pt x="408" y="84"/>
                    <a:pt x="406" y="85"/>
                  </a:cubicBezTo>
                  <a:cubicBezTo>
                    <a:pt x="410" y="86"/>
                    <a:pt x="412" y="87"/>
                    <a:pt x="417" y="88"/>
                  </a:cubicBezTo>
                  <a:cubicBezTo>
                    <a:pt x="417" y="87"/>
                    <a:pt x="418" y="87"/>
                    <a:pt x="419" y="87"/>
                  </a:cubicBezTo>
                  <a:cubicBezTo>
                    <a:pt x="419" y="87"/>
                    <a:pt x="419" y="88"/>
                    <a:pt x="418" y="88"/>
                  </a:cubicBezTo>
                  <a:cubicBezTo>
                    <a:pt x="420" y="88"/>
                    <a:pt x="420" y="88"/>
                    <a:pt x="420" y="88"/>
                  </a:cubicBezTo>
                  <a:cubicBezTo>
                    <a:pt x="429" y="88"/>
                    <a:pt x="429" y="85"/>
                    <a:pt x="438" y="85"/>
                  </a:cubicBezTo>
                  <a:cubicBezTo>
                    <a:pt x="447" y="85"/>
                    <a:pt x="448" y="88"/>
                    <a:pt x="457" y="88"/>
                  </a:cubicBezTo>
                  <a:cubicBezTo>
                    <a:pt x="464" y="88"/>
                    <a:pt x="466" y="86"/>
                    <a:pt x="470" y="85"/>
                  </a:cubicBezTo>
                  <a:cubicBezTo>
                    <a:pt x="470" y="85"/>
                    <a:pt x="471" y="85"/>
                    <a:pt x="471" y="84"/>
                  </a:cubicBezTo>
                  <a:cubicBezTo>
                    <a:pt x="471" y="84"/>
                    <a:pt x="471" y="84"/>
                    <a:pt x="471" y="85"/>
                  </a:cubicBezTo>
                  <a:cubicBezTo>
                    <a:pt x="472" y="85"/>
                    <a:pt x="474" y="85"/>
                    <a:pt x="475" y="85"/>
                  </a:cubicBezTo>
                  <a:cubicBezTo>
                    <a:pt x="484" y="85"/>
                    <a:pt x="484" y="88"/>
                    <a:pt x="493" y="88"/>
                  </a:cubicBezTo>
                  <a:cubicBezTo>
                    <a:pt x="502" y="88"/>
                    <a:pt x="502" y="85"/>
                    <a:pt x="511" y="85"/>
                  </a:cubicBezTo>
                  <a:cubicBezTo>
                    <a:pt x="520" y="85"/>
                    <a:pt x="520" y="88"/>
                    <a:pt x="529" y="88"/>
                  </a:cubicBezTo>
                  <a:cubicBezTo>
                    <a:pt x="538" y="88"/>
                    <a:pt x="538" y="85"/>
                    <a:pt x="547" y="85"/>
                  </a:cubicBezTo>
                  <a:cubicBezTo>
                    <a:pt x="549" y="85"/>
                    <a:pt x="550" y="85"/>
                    <a:pt x="551" y="85"/>
                  </a:cubicBezTo>
                  <a:cubicBezTo>
                    <a:pt x="553" y="84"/>
                    <a:pt x="554" y="80"/>
                    <a:pt x="556" y="82"/>
                  </a:cubicBezTo>
                  <a:cubicBezTo>
                    <a:pt x="556" y="84"/>
                    <a:pt x="554" y="84"/>
                    <a:pt x="552" y="85"/>
                  </a:cubicBezTo>
                  <a:cubicBezTo>
                    <a:pt x="556" y="86"/>
                    <a:pt x="558" y="87"/>
                    <a:pt x="563" y="88"/>
                  </a:cubicBezTo>
                  <a:cubicBezTo>
                    <a:pt x="563" y="87"/>
                    <a:pt x="564" y="87"/>
                    <a:pt x="565" y="87"/>
                  </a:cubicBezTo>
                  <a:cubicBezTo>
                    <a:pt x="565" y="87"/>
                    <a:pt x="565" y="88"/>
                    <a:pt x="564" y="88"/>
                  </a:cubicBezTo>
                  <a:cubicBezTo>
                    <a:pt x="565" y="88"/>
                    <a:pt x="565" y="88"/>
                    <a:pt x="565" y="88"/>
                  </a:cubicBezTo>
                  <a:cubicBezTo>
                    <a:pt x="574" y="88"/>
                    <a:pt x="574" y="85"/>
                    <a:pt x="583" y="85"/>
                  </a:cubicBezTo>
                  <a:cubicBezTo>
                    <a:pt x="592" y="85"/>
                    <a:pt x="594" y="88"/>
                    <a:pt x="603" y="88"/>
                  </a:cubicBezTo>
                  <a:cubicBezTo>
                    <a:pt x="610" y="88"/>
                    <a:pt x="612" y="86"/>
                    <a:pt x="616" y="85"/>
                  </a:cubicBezTo>
                  <a:cubicBezTo>
                    <a:pt x="616" y="85"/>
                    <a:pt x="616" y="85"/>
                    <a:pt x="616" y="84"/>
                  </a:cubicBezTo>
                  <a:cubicBezTo>
                    <a:pt x="617" y="84"/>
                    <a:pt x="617" y="84"/>
                    <a:pt x="617" y="85"/>
                  </a:cubicBezTo>
                  <a:cubicBezTo>
                    <a:pt x="618" y="85"/>
                    <a:pt x="620" y="85"/>
                    <a:pt x="621" y="85"/>
                  </a:cubicBezTo>
                  <a:cubicBezTo>
                    <a:pt x="630" y="85"/>
                    <a:pt x="630" y="88"/>
                    <a:pt x="639" y="88"/>
                  </a:cubicBezTo>
                  <a:cubicBezTo>
                    <a:pt x="648" y="88"/>
                    <a:pt x="648" y="85"/>
                    <a:pt x="657" y="85"/>
                  </a:cubicBezTo>
                  <a:cubicBezTo>
                    <a:pt x="666" y="85"/>
                    <a:pt x="666" y="88"/>
                    <a:pt x="675" y="88"/>
                  </a:cubicBezTo>
                  <a:cubicBezTo>
                    <a:pt x="684" y="88"/>
                    <a:pt x="684" y="85"/>
                    <a:pt x="693" y="85"/>
                  </a:cubicBezTo>
                  <a:cubicBezTo>
                    <a:pt x="695" y="85"/>
                    <a:pt x="696" y="85"/>
                    <a:pt x="697" y="85"/>
                  </a:cubicBezTo>
                  <a:cubicBezTo>
                    <a:pt x="699" y="84"/>
                    <a:pt x="700" y="80"/>
                    <a:pt x="702" y="82"/>
                  </a:cubicBezTo>
                  <a:cubicBezTo>
                    <a:pt x="702" y="84"/>
                    <a:pt x="700" y="84"/>
                    <a:pt x="697" y="85"/>
                  </a:cubicBezTo>
                  <a:cubicBezTo>
                    <a:pt x="702" y="86"/>
                    <a:pt x="703" y="87"/>
                    <a:pt x="708" y="88"/>
                  </a:cubicBezTo>
                  <a:cubicBezTo>
                    <a:pt x="709" y="87"/>
                    <a:pt x="710" y="87"/>
                    <a:pt x="711" y="87"/>
                  </a:cubicBezTo>
                  <a:cubicBezTo>
                    <a:pt x="711" y="87"/>
                    <a:pt x="710" y="88"/>
                    <a:pt x="710" y="88"/>
                  </a:cubicBezTo>
                  <a:cubicBezTo>
                    <a:pt x="711" y="88"/>
                    <a:pt x="711" y="88"/>
                    <a:pt x="711" y="88"/>
                  </a:cubicBezTo>
                  <a:cubicBezTo>
                    <a:pt x="720" y="88"/>
                    <a:pt x="720" y="85"/>
                    <a:pt x="729" y="85"/>
                  </a:cubicBezTo>
                  <a:cubicBezTo>
                    <a:pt x="738" y="85"/>
                    <a:pt x="740" y="88"/>
                    <a:pt x="749" y="88"/>
                  </a:cubicBezTo>
                  <a:cubicBezTo>
                    <a:pt x="756" y="88"/>
                    <a:pt x="757" y="86"/>
                    <a:pt x="762" y="85"/>
                  </a:cubicBezTo>
                  <a:cubicBezTo>
                    <a:pt x="762" y="85"/>
                    <a:pt x="762" y="85"/>
                    <a:pt x="762" y="84"/>
                  </a:cubicBezTo>
                  <a:cubicBezTo>
                    <a:pt x="763" y="84"/>
                    <a:pt x="763" y="84"/>
                    <a:pt x="763" y="85"/>
                  </a:cubicBezTo>
                  <a:cubicBezTo>
                    <a:pt x="764" y="85"/>
                    <a:pt x="765" y="85"/>
                    <a:pt x="767" y="85"/>
                  </a:cubicBezTo>
                  <a:cubicBezTo>
                    <a:pt x="776" y="85"/>
                    <a:pt x="776" y="88"/>
                    <a:pt x="785" y="88"/>
                  </a:cubicBezTo>
                  <a:cubicBezTo>
                    <a:pt x="794" y="88"/>
                    <a:pt x="794" y="85"/>
                    <a:pt x="803" y="85"/>
                  </a:cubicBezTo>
                  <a:cubicBezTo>
                    <a:pt x="812" y="85"/>
                    <a:pt x="812" y="88"/>
                    <a:pt x="821" y="88"/>
                  </a:cubicBezTo>
                  <a:cubicBezTo>
                    <a:pt x="830" y="88"/>
                    <a:pt x="830" y="85"/>
                    <a:pt x="839" y="85"/>
                  </a:cubicBezTo>
                  <a:cubicBezTo>
                    <a:pt x="841" y="85"/>
                    <a:pt x="842" y="85"/>
                    <a:pt x="843" y="85"/>
                  </a:cubicBezTo>
                  <a:cubicBezTo>
                    <a:pt x="845" y="84"/>
                    <a:pt x="846" y="80"/>
                    <a:pt x="848" y="82"/>
                  </a:cubicBezTo>
                  <a:cubicBezTo>
                    <a:pt x="848" y="84"/>
                    <a:pt x="845" y="84"/>
                    <a:pt x="843" y="85"/>
                  </a:cubicBezTo>
                  <a:cubicBezTo>
                    <a:pt x="848" y="86"/>
                    <a:pt x="849" y="87"/>
                    <a:pt x="854" y="88"/>
                  </a:cubicBezTo>
                  <a:cubicBezTo>
                    <a:pt x="855" y="87"/>
                    <a:pt x="856" y="87"/>
                    <a:pt x="856" y="87"/>
                  </a:cubicBezTo>
                  <a:cubicBezTo>
                    <a:pt x="856" y="87"/>
                    <a:pt x="856" y="88"/>
                    <a:pt x="856" y="88"/>
                  </a:cubicBezTo>
                  <a:cubicBezTo>
                    <a:pt x="857" y="88"/>
                    <a:pt x="857" y="88"/>
                    <a:pt x="857" y="88"/>
                  </a:cubicBezTo>
                  <a:cubicBezTo>
                    <a:pt x="866" y="88"/>
                    <a:pt x="866" y="85"/>
                    <a:pt x="875" y="85"/>
                  </a:cubicBezTo>
                  <a:cubicBezTo>
                    <a:pt x="884" y="85"/>
                    <a:pt x="886" y="88"/>
                    <a:pt x="895" y="88"/>
                  </a:cubicBezTo>
                  <a:cubicBezTo>
                    <a:pt x="902" y="88"/>
                    <a:pt x="903" y="86"/>
                    <a:pt x="908" y="85"/>
                  </a:cubicBezTo>
                  <a:cubicBezTo>
                    <a:pt x="908" y="85"/>
                    <a:pt x="908" y="85"/>
                    <a:pt x="908" y="84"/>
                  </a:cubicBezTo>
                  <a:cubicBezTo>
                    <a:pt x="909" y="84"/>
                    <a:pt x="909" y="84"/>
                    <a:pt x="909" y="85"/>
                  </a:cubicBezTo>
                  <a:cubicBezTo>
                    <a:pt x="910" y="85"/>
                    <a:pt x="911" y="85"/>
                    <a:pt x="913" y="85"/>
                  </a:cubicBezTo>
                  <a:cubicBezTo>
                    <a:pt x="922" y="85"/>
                    <a:pt x="922" y="88"/>
                    <a:pt x="931" y="88"/>
                  </a:cubicBezTo>
                  <a:cubicBezTo>
                    <a:pt x="940" y="88"/>
                    <a:pt x="940" y="85"/>
                    <a:pt x="949" y="85"/>
                  </a:cubicBezTo>
                  <a:cubicBezTo>
                    <a:pt x="958" y="85"/>
                    <a:pt x="958" y="88"/>
                    <a:pt x="967" y="88"/>
                  </a:cubicBezTo>
                  <a:cubicBezTo>
                    <a:pt x="976" y="88"/>
                    <a:pt x="976" y="85"/>
                    <a:pt x="985" y="85"/>
                  </a:cubicBezTo>
                  <a:cubicBezTo>
                    <a:pt x="986" y="85"/>
                    <a:pt x="988" y="85"/>
                    <a:pt x="989" y="85"/>
                  </a:cubicBezTo>
                  <a:cubicBezTo>
                    <a:pt x="990" y="84"/>
                    <a:pt x="992" y="80"/>
                    <a:pt x="994" y="82"/>
                  </a:cubicBezTo>
                  <a:cubicBezTo>
                    <a:pt x="994" y="84"/>
                    <a:pt x="991" y="84"/>
                    <a:pt x="989" y="85"/>
                  </a:cubicBezTo>
                  <a:cubicBezTo>
                    <a:pt x="993" y="86"/>
                    <a:pt x="995" y="87"/>
                    <a:pt x="1000" y="88"/>
                  </a:cubicBezTo>
                  <a:cubicBezTo>
                    <a:pt x="1001" y="87"/>
                    <a:pt x="1002" y="87"/>
                    <a:pt x="1002" y="87"/>
                  </a:cubicBezTo>
                  <a:cubicBezTo>
                    <a:pt x="1002" y="87"/>
                    <a:pt x="1002" y="88"/>
                    <a:pt x="1002" y="88"/>
                  </a:cubicBezTo>
                  <a:cubicBezTo>
                    <a:pt x="1003" y="88"/>
                    <a:pt x="1003" y="88"/>
                    <a:pt x="1003" y="88"/>
                  </a:cubicBezTo>
                  <a:cubicBezTo>
                    <a:pt x="1012" y="88"/>
                    <a:pt x="1012" y="85"/>
                    <a:pt x="1021" y="85"/>
                  </a:cubicBezTo>
                  <a:cubicBezTo>
                    <a:pt x="1030" y="85"/>
                    <a:pt x="1032" y="88"/>
                    <a:pt x="1041" y="88"/>
                  </a:cubicBezTo>
                  <a:cubicBezTo>
                    <a:pt x="1047" y="88"/>
                    <a:pt x="1049" y="86"/>
                    <a:pt x="1053" y="85"/>
                  </a:cubicBezTo>
                  <a:cubicBezTo>
                    <a:pt x="1054" y="85"/>
                    <a:pt x="1054" y="85"/>
                    <a:pt x="1054" y="84"/>
                  </a:cubicBezTo>
                  <a:cubicBezTo>
                    <a:pt x="1054" y="84"/>
                    <a:pt x="1055" y="84"/>
                    <a:pt x="1055" y="85"/>
                  </a:cubicBezTo>
                  <a:cubicBezTo>
                    <a:pt x="1056" y="85"/>
                    <a:pt x="1057" y="85"/>
                    <a:pt x="1059" y="85"/>
                  </a:cubicBezTo>
                  <a:cubicBezTo>
                    <a:pt x="1068" y="85"/>
                    <a:pt x="1068" y="88"/>
                    <a:pt x="1077" y="88"/>
                  </a:cubicBezTo>
                  <a:cubicBezTo>
                    <a:pt x="1086" y="88"/>
                    <a:pt x="1086" y="85"/>
                    <a:pt x="1095" y="85"/>
                  </a:cubicBezTo>
                  <a:cubicBezTo>
                    <a:pt x="1104" y="85"/>
                    <a:pt x="1104" y="88"/>
                    <a:pt x="1113" y="88"/>
                  </a:cubicBezTo>
                  <a:cubicBezTo>
                    <a:pt x="1122" y="88"/>
                    <a:pt x="1122" y="85"/>
                    <a:pt x="1131" y="85"/>
                  </a:cubicBezTo>
                  <a:cubicBezTo>
                    <a:pt x="1132" y="85"/>
                    <a:pt x="1133" y="85"/>
                    <a:pt x="1134" y="85"/>
                  </a:cubicBezTo>
                  <a:cubicBezTo>
                    <a:pt x="1136" y="84"/>
                    <a:pt x="1137" y="80"/>
                    <a:pt x="1140" y="82"/>
                  </a:cubicBezTo>
                  <a:cubicBezTo>
                    <a:pt x="1140" y="84"/>
                    <a:pt x="1137" y="84"/>
                    <a:pt x="1135" y="85"/>
                  </a:cubicBezTo>
                  <a:cubicBezTo>
                    <a:pt x="1139" y="86"/>
                    <a:pt x="1141" y="87"/>
                    <a:pt x="1146" y="88"/>
                  </a:cubicBezTo>
                  <a:cubicBezTo>
                    <a:pt x="1146" y="87"/>
                    <a:pt x="1147" y="87"/>
                    <a:pt x="1148" y="87"/>
                  </a:cubicBezTo>
                  <a:cubicBezTo>
                    <a:pt x="1148" y="87"/>
                    <a:pt x="1148" y="88"/>
                    <a:pt x="1148" y="88"/>
                  </a:cubicBezTo>
                  <a:cubicBezTo>
                    <a:pt x="1149" y="88"/>
                    <a:pt x="1149" y="88"/>
                    <a:pt x="1149" y="88"/>
                  </a:cubicBezTo>
                  <a:cubicBezTo>
                    <a:pt x="1158" y="88"/>
                    <a:pt x="1158" y="85"/>
                    <a:pt x="1167" y="85"/>
                  </a:cubicBezTo>
                  <a:cubicBezTo>
                    <a:pt x="1176" y="85"/>
                    <a:pt x="1177" y="88"/>
                    <a:pt x="1186" y="88"/>
                  </a:cubicBezTo>
                  <a:cubicBezTo>
                    <a:pt x="1193" y="88"/>
                    <a:pt x="1195" y="86"/>
                    <a:pt x="1199" y="85"/>
                  </a:cubicBezTo>
                  <a:cubicBezTo>
                    <a:pt x="1199" y="85"/>
                    <a:pt x="1200" y="85"/>
                    <a:pt x="1200" y="84"/>
                  </a:cubicBezTo>
                  <a:cubicBezTo>
                    <a:pt x="1200" y="84"/>
                    <a:pt x="1200" y="84"/>
                    <a:pt x="1200" y="85"/>
                  </a:cubicBezTo>
                  <a:cubicBezTo>
                    <a:pt x="1202" y="85"/>
                    <a:pt x="1203" y="85"/>
                    <a:pt x="1204" y="85"/>
                  </a:cubicBezTo>
                  <a:cubicBezTo>
                    <a:pt x="1214" y="85"/>
                    <a:pt x="1214" y="88"/>
                    <a:pt x="1223" y="88"/>
                  </a:cubicBezTo>
                  <a:cubicBezTo>
                    <a:pt x="1232" y="88"/>
                    <a:pt x="1232" y="85"/>
                    <a:pt x="1241" y="85"/>
                  </a:cubicBezTo>
                  <a:cubicBezTo>
                    <a:pt x="1250" y="85"/>
                    <a:pt x="1250" y="88"/>
                    <a:pt x="1259" y="88"/>
                  </a:cubicBezTo>
                  <a:cubicBezTo>
                    <a:pt x="1268" y="88"/>
                    <a:pt x="1268" y="85"/>
                    <a:pt x="1277" y="85"/>
                  </a:cubicBezTo>
                  <a:cubicBezTo>
                    <a:pt x="1278" y="85"/>
                    <a:pt x="1279" y="85"/>
                    <a:pt x="1280" y="85"/>
                  </a:cubicBezTo>
                  <a:cubicBezTo>
                    <a:pt x="1282" y="84"/>
                    <a:pt x="1283" y="80"/>
                    <a:pt x="1286" y="82"/>
                  </a:cubicBezTo>
                  <a:cubicBezTo>
                    <a:pt x="1285" y="84"/>
                    <a:pt x="1283" y="84"/>
                    <a:pt x="1281" y="85"/>
                  </a:cubicBezTo>
                  <a:cubicBezTo>
                    <a:pt x="1285" y="86"/>
                    <a:pt x="1287" y="87"/>
                    <a:pt x="1292" y="88"/>
                  </a:cubicBezTo>
                  <a:cubicBezTo>
                    <a:pt x="1292" y="87"/>
                    <a:pt x="1293" y="87"/>
                    <a:pt x="1294" y="87"/>
                  </a:cubicBezTo>
                  <a:cubicBezTo>
                    <a:pt x="1294" y="87"/>
                    <a:pt x="1294" y="88"/>
                    <a:pt x="1293" y="88"/>
                  </a:cubicBezTo>
                  <a:cubicBezTo>
                    <a:pt x="1295" y="88"/>
                    <a:pt x="1295" y="88"/>
                    <a:pt x="1295" y="88"/>
                  </a:cubicBezTo>
                  <a:cubicBezTo>
                    <a:pt x="1304" y="88"/>
                    <a:pt x="1304" y="85"/>
                    <a:pt x="1313" y="85"/>
                  </a:cubicBezTo>
                  <a:cubicBezTo>
                    <a:pt x="1322" y="85"/>
                    <a:pt x="1323" y="88"/>
                    <a:pt x="1332" y="88"/>
                  </a:cubicBezTo>
                  <a:cubicBezTo>
                    <a:pt x="1339" y="88"/>
                    <a:pt x="1341" y="86"/>
                    <a:pt x="1345" y="85"/>
                  </a:cubicBezTo>
                  <a:cubicBezTo>
                    <a:pt x="1345" y="85"/>
                    <a:pt x="1346" y="85"/>
                    <a:pt x="1346" y="84"/>
                  </a:cubicBezTo>
                  <a:cubicBezTo>
                    <a:pt x="1346" y="84"/>
                    <a:pt x="1346" y="84"/>
                    <a:pt x="1346" y="85"/>
                  </a:cubicBezTo>
                  <a:cubicBezTo>
                    <a:pt x="1347" y="85"/>
                    <a:pt x="1349" y="85"/>
                    <a:pt x="1350" y="85"/>
                  </a:cubicBezTo>
                  <a:cubicBezTo>
                    <a:pt x="1359" y="85"/>
                    <a:pt x="1359" y="88"/>
                    <a:pt x="1368" y="88"/>
                  </a:cubicBezTo>
                  <a:cubicBezTo>
                    <a:pt x="1377" y="88"/>
                    <a:pt x="1377" y="85"/>
                    <a:pt x="1386" y="85"/>
                  </a:cubicBezTo>
                  <a:cubicBezTo>
                    <a:pt x="1395" y="85"/>
                    <a:pt x="1395" y="88"/>
                    <a:pt x="1404" y="88"/>
                  </a:cubicBezTo>
                  <a:cubicBezTo>
                    <a:pt x="1413" y="88"/>
                    <a:pt x="1413" y="85"/>
                    <a:pt x="1422" y="85"/>
                  </a:cubicBezTo>
                  <a:cubicBezTo>
                    <a:pt x="1424" y="85"/>
                    <a:pt x="1425" y="85"/>
                    <a:pt x="1426" y="85"/>
                  </a:cubicBezTo>
                  <a:cubicBezTo>
                    <a:pt x="1428" y="84"/>
                    <a:pt x="1429" y="80"/>
                    <a:pt x="1431" y="82"/>
                  </a:cubicBezTo>
                  <a:cubicBezTo>
                    <a:pt x="1431" y="84"/>
                    <a:pt x="1429" y="84"/>
                    <a:pt x="1427" y="85"/>
                  </a:cubicBezTo>
                  <a:cubicBezTo>
                    <a:pt x="1431" y="86"/>
                    <a:pt x="1433" y="87"/>
                    <a:pt x="1438" y="88"/>
                  </a:cubicBezTo>
                  <a:cubicBezTo>
                    <a:pt x="1438" y="87"/>
                    <a:pt x="1439" y="87"/>
                    <a:pt x="1440" y="87"/>
                  </a:cubicBezTo>
                  <a:cubicBezTo>
                    <a:pt x="1440" y="87"/>
                    <a:pt x="1440" y="88"/>
                    <a:pt x="1439" y="88"/>
                  </a:cubicBezTo>
                  <a:cubicBezTo>
                    <a:pt x="1440" y="88"/>
                    <a:pt x="1440" y="88"/>
                    <a:pt x="1440" y="88"/>
                  </a:cubicBezTo>
                  <a:cubicBezTo>
                    <a:pt x="1449" y="88"/>
                    <a:pt x="1449" y="85"/>
                    <a:pt x="1458" y="85"/>
                  </a:cubicBezTo>
                  <a:cubicBezTo>
                    <a:pt x="1467" y="85"/>
                    <a:pt x="1469" y="88"/>
                    <a:pt x="1478" y="88"/>
                  </a:cubicBezTo>
                  <a:cubicBezTo>
                    <a:pt x="1485" y="88"/>
                    <a:pt x="1487" y="86"/>
                    <a:pt x="1491" y="85"/>
                  </a:cubicBezTo>
                  <a:cubicBezTo>
                    <a:pt x="1491" y="85"/>
                    <a:pt x="1491" y="85"/>
                    <a:pt x="1491" y="84"/>
                  </a:cubicBezTo>
                  <a:cubicBezTo>
                    <a:pt x="1492" y="84"/>
                    <a:pt x="1492" y="84"/>
                    <a:pt x="1492" y="85"/>
                  </a:cubicBezTo>
                  <a:cubicBezTo>
                    <a:pt x="1493" y="85"/>
                    <a:pt x="1495" y="85"/>
                    <a:pt x="1496" y="85"/>
                  </a:cubicBezTo>
                  <a:cubicBezTo>
                    <a:pt x="1505" y="85"/>
                    <a:pt x="1505" y="88"/>
                    <a:pt x="1514" y="88"/>
                  </a:cubicBezTo>
                  <a:cubicBezTo>
                    <a:pt x="1523" y="88"/>
                    <a:pt x="1523" y="85"/>
                    <a:pt x="1532" y="85"/>
                  </a:cubicBezTo>
                  <a:cubicBezTo>
                    <a:pt x="1541" y="85"/>
                    <a:pt x="1541" y="88"/>
                    <a:pt x="1550" y="88"/>
                  </a:cubicBezTo>
                  <a:cubicBezTo>
                    <a:pt x="1559" y="88"/>
                    <a:pt x="1559" y="85"/>
                    <a:pt x="1568" y="85"/>
                  </a:cubicBezTo>
                  <a:cubicBezTo>
                    <a:pt x="1570" y="85"/>
                    <a:pt x="1571" y="85"/>
                    <a:pt x="1572" y="85"/>
                  </a:cubicBezTo>
                  <a:cubicBezTo>
                    <a:pt x="1574" y="84"/>
                    <a:pt x="1575" y="80"/>
                    <a:pt x="1577" y="82"/>
                  </a:cubicBezTo>
                  <a:cubicBezTo>
                    <a:pt x="1577" y="84"/>
                    <a:pt x="1575" y="84"/>
                    <a:pt x="1572" y="85"/>
                  </a:cubicBezTo>
                  <a:cubicBezTo>
                    <a:pt x="1577" y="86"/>
                    <a:pt x="1578" y="87"/>
                    <a:pt x="1584" y="88"/>
                  </a:cubicBezTo>
                  <a:cubicBezTo>
                    <a:pt x="1584" y="87"/>
                    <a:pt x="1585" y="87"/>
                    <a:pt x="1586" y="87"/>
                  </a:cubicBezTo>
                  <a:cubicBezTo>
                    <a:pt x="1586" y="87"/>
                    <a:pt x="1585" y="88"/>
                    <a:pt x="1585" y="88"/>
                  </a:cubicBezTo>
                  <a:cubicBezTo>
                    <a:pt x="1586" y="88"/>
                    <a:pt x="1586" y="88"/>
                    <a:pt x="1586" y="88"/>
                  </a:cubicBezTo>
                  <a:cubicBezTo>
                    <a:pt x="1595" y="88"/>
                    <a:pt x="1595" y="85"/>
                    <a:pt x="1604" y="85"/>
                  </a:cubicBezTo>
                  <a:cubicBezTo>
                    <a:pt x="1613" y="85"/>
                    <a:pt x="1615" y="88"/>
                    <a:pt x="1624" y="88"/>
                  </a:cubicBezTo>
                  <a:cubicBezTo>
                    <a:pt x="1631" y="88"/>
                    <a:pt x="1632" y="86"/>
                    <a:pt x="1637" y="85"/>
                  </a:cubicBezTo>
                  <a:cubicBezTo>
                    <a:pt x="1637" y="85"/>
                    <a:pt x="1637" y="85"/>
                    <a:pt x="1637" y="84"/>
                  </a:cubicBezTo>
                  <a:cubicBezTo>
                    <a:pt x="1638" y="84"/>
                    <a:pt x="1638" y="84"/>
                    <a:pt x="1638" y="85"/>
                  </a:cubicBezTo>
                  <a:cubicBezTo>
                    <a:pt x="1639" y="85"/>
                    <a:pt x="1640" y="85"/>
                    <a:pt x="1642" y="85"/>
                  </a:cubicBezTo>
                  <a:cubicBezTo>
                    <a:pt x="1651" y="85"/>
                    <a:pt x="1651" y="88"/>
                    <a:pt x="1660" y="88"/>
                  </a:cubicBezTo>
                  <a:cubicBezTo>
                    <a:pt x="1669" y="88"/>
                    <a:pt x="1669" y="85"/>
                    <a:pt x="1678" y="85"/>
                  </a:cubicBezTo>
                  <a:cubicBezTo>
                    <a:pt x="1687" y="85"/>
                    <a:pt x="1687" y="88"/>
                    <a:pt x="1696" y="88"/>
                  </a:cubicBezTo>
                  <a:cubicBezTo>
                    <a:pt x="1705" y="88"/>
                    <a:pt x="1705" y="85"/>
                    <a:pt x="1714" y="85"/>
                  </a:cubicBezTo>
                  <a:cubicBezTo>
                    <a:pt x="1716" y="85"/>
                    <a:pt x="1717" y="85"/>
                    <a:pt x="1718" y="85"/>
                  </a:cubicBezTo>
                  <a:cubicBezTo>
                    <a:pt x="1720" y="84"/>
                    <a:pt x="1721" y="80"/>
                    <a:pt x="1723" y="82"/>
                  </a:cubicBezTo>
                  <a:cubicBezTo>
                    <a:pt x="1723" y="84"/>
                    <a:pt x="1720" y="84"/>
                    <a:pt x="1718" y="85"/>
                  </a:cubicBezTo>
                  <a:cubicBezTo>
                    <a:pt x="1723" y="86"/>
                    <a:pt x="1724" y="87"/>
                    <a:pt x="1729" y="88"/>
                  </a:cubicBezTo>
                  <a:cubicBezTo>
                    <a:pt x="1730" y="87"/>
                    <a:pt x="1731" y="87"/>
                    <a:pt x="1732" y="87"/>
                  </a:cubicBezTo>
                  <a:cubicBezTo>
                    <a:pt x="1731" y="87"/>
                    <a:pt x="1731" y="88"/>
                    <a:pt x="1731" y="88"/>
                  </a:cubicBezTo>
                  <a:cubicBezTo>
                    <a:pt x="1732" y="88"/>
                    <a:pt x="1732" y="88"/>
                    <a:pt x="1732" y="88"/>
                  </a:cubicBezTo>
                  <a:cubicBezTo>
                    <a:pt x="1741" y="88"/>
                    <a:pt x="1741" y="85"/>
                    <a:pt x="1750" y="85"/>
                  </a:cubicBezTo>
                  <a:cubicBezTo>
                    <a:pt x="1759" y="85"/>
                    <a:pt x="1761" y="88"/>
                    <a:pt x="1770" y="88"/>
                  </a:cubicBezTo>
                  <a:cubicBezTo>
                    <a:pt x="1777" y="88"/>
                    <a:pt x="1778" y="86"/>
                    <a:pt x="1783" y="85"/>
                  </a:cubicBezTo>
                  <a:cubicBezTo>
                    <a:pt x="1783" y="85"/>
                    <a:pt x="1783" y="85"/>
                    <a:pt x="1783" y="84"/>
                  </a:cubicBezTo>
                  <a:cubicBezTo>
                    <a:pt x="1784" y="84"/>
                    <a:pt x="1784" y="84"/>
                    <a:pt x="1784" y="85"/>
                  </a:cubicBezTo>
                  <a:cubicBezTo>
                    <a:pt x="1785" y="85"/>
                    <a:pt x="1786" y="85"/>
                    <a:pt x="1788" y="85"/>
                  </a:cubicBezTo>
                  <a:cubicBezTo>
                    <a:pt x="1797" y="85"/>
                    <a:pt x="1797" y="88"/>
                    <a:pt x="1806" y="88"/>
                  </a:cubicBezTo>
                  <a:cubicBezTo>
                    <a:pt x="1815" y="88"/>
                    <a:pt x="1815" y="85"/>
                    <a:pt x="1824" y="85"/>
                  </a:cubicBezTo>
                  <a:cubicBezTo>
                    <a:pt x="1833" y="85"/>
                    <a:pt x="1833" y="88"/>
                    <a:pt x="1842" y="88"/>
                  </a:cubicBezTo>
                  <a:cubicBezTo>
                    <a:pt x="1851" y="88"/>
                    <a:pt x="1851" y="85"/>
                    <a:pt x="1860" y="85"/>
                  </a:cubicBezTo>
                  <a:cubicBezTo>
                    <a:pt x="1861" y="85"/>
                    <a:pt x="1863" y="85"/>
                    <a:pt x="1864" y="85"/>
                  </a:cubicBezTo>
                  <a:cubicBezTo>
                    <a:pt x="1865" y="84"/>
                    <a:pt x="1867" y="80"/>
                    <a:pt x="1869" y="82"/>
                  </a:cubicBezTo>
                  <a:cubicBezTo>
                    <a:pt x="1869" y="84"/>
                    <a:pt x="1866" y="84"/>
                    <a:pt x="1864" y="85"/>
                  </a:cubicBezTo>
                  <a:cubicBezTo>
                    <a:pt x="1868" y="86"/>
                    <a:pt x="1870" y="87"/>
                    <a:pt x="1875" y="88"/>
                  </a:cubicBezTo>
                  <a:cubicBezTo>
                    <a:pt x="1876" y="87"/>
                    <a:pt x="1877" y="87"/>
                    <a:pt x="1877" y="87"/>
                  </a:cubicBezTo>
                  <a:cubicBezTo>
                    <a:pt x="1877" y="87"/>
                    <a:pt x="1877" y="88"/>
                    <a:pt x="1877" y="88"/>
                  </a:cubicBezTo>
                  <a:cubicBezTo>
                    <a:pt x="1878" y="88"/>
                    <a:pt x="1878" y="88"/>
                    <a:pt x="1878" y="88"/>
                  </a:cubicBezTo>
                  <a:cubicBezTo>
                    <a:pt x="1887" y="88"/>
                    <a:pt x="1887" y="85"/>
                    <a:pt x="1896" y="85"/>
                  </a:cubicBezTo>
                  <a:cubicBezTo>
                    <a:pt x="1905" y="85"/>
                    <a:pt x="1907" y="88"/>
                    <a:pt x="1916" y="88"/>
                  </a:cubicBezTo>
                  <a:cubicBezTo>
                    <a:pt x="1923" y="88"/>
                    <a:pt x="1924" y="86"/>
                    <a:pt x="1928" y="85"/>
                  </a:cubicBezTo>
                  <a:cubicBezTo>
                    <a:pt x="1929" y="85"/>
                    <a:pt x="1929" y="85"/>
                    <a:pt x="1929" y="84"/>
                  </a:cubicBezTo>
                  <a:cubicBezTo>
                    <a:pt x="1929" y="84"/>
                    <a:pt x="1930" y="84"/>
                    <a:pt x="1930" y="85"/>
                  </a:cubicBezTo>
                  <a:cubicBezTo>
                    <a:pt x="1931" y="85"/>
                    <a:pt x="1932" y="85"/>
                    <a:pt x="1934" y="85"/>
                  </a:cubicBezTo>
                  <a:cubicBezTo>
                    <a:pt x="1943" y="85"/>
                    <a:pt x="1943" y="88"/>
                    <a:pt x="1952" y="88"/>
                  </a:cubicBezTo>
                  <a:cubicBezTo>
                    <a:pt x="1961" y="88"/>
                    <a:pt x="1961" y="85"/>
                    <a:pt x="1970" y="85"/>
                  </a:cubicBezTo>
                  <a:cubicBezTo>
                    <a:pt x="1979" y="85"/>
                    <a:pt x="1979" y="88"/>
                    <a:pt x="1988" y="88"/>
                  </a:cubicBezTo>
                  <a:cubicBezTo>
                    <a:pt x="1997" y="88"/>
                    <a:pt x="1997" y="85"/>
                    <a:pt x="2006" y="85"/>
                  </a:cubicBezTo>
                  <a:cubicBezTo>
                    <a:pt x="2007" y="85"/>
                    <a:pt x="2008" y="85"/>
                    <a:pt x="2010" y="85"/>
                  </a:cubicBezTo>
                  <a:cubicBezTo>
                    <a:pt x="2011" y="84"/>
                    <a:pt x="2012" y="80"/>
                    <a:pt x="2015" y="82"/>
                  </a:cubicBezTo>
                  <a:cubicBezTo>
                    <a:pt x="2015" y="84"/>
                    <a:pt x="2012" y="84"/>
                    <a:pt x="2010" y="85"/>
                  </a:cubicBezTo>
                  <a:cubicBezTo>
                    <a:pt x="2014" y="86"/>
                    <a:pt x="2016" y="87"/>
                    <a:pt x="2021" y="88"/>
                  </a:cubicBezTo>
                  <a:cubicBezTo>
                    <a:pt x="2021" y="87"/>
                    <a:pt x="2022" y="87"/>
                    <a:pt x="2023" y="87"/>
                  </a:cubicBezTo>
                  <a:cubicBezTo>
                    <a:pt x="2023" y="87"/>
                    <a:pt x="2023" y="88"/>
                    <a:pt x="2023" y="88"/>
                  </a:cubicBezTo>
                  <a:cubicBezTo>
                    <a:pt x="2024" y="88"/>
                    <a:pt x="2024" y="88"/>
                    <a:pt x="2024" y="88"/>
                  </a:cubicBezTo>
                  <a:cubicBezTo>
                    <a:pt x="2033" y="88"/>
                    <a:pt x="2033" y="85"/>
                    <a:pt x="2042" y="85"/>
                  </a:cubicBezTo>
                  <a:cubicBezTo>
                    <a:pt x="2051" y="85"/>
                    <a:pt x="2053" y="88"/>
                    <a:pt x="2062" y="88"/>
                  </a:cubicBezTo>
                  <a:cubicBezTo>
                    <a:pt x="2068" y="88"/>
                    <a:pt x="2070" y="86"/>
                    <a:pt x="2074" y="85"/>
                  </a:cubicBezTo>
                  <a:cubicBezTo>
                    <a:pt x="2074" y="85"/>
                    <a:pt x="2075" y="85"/>
                    <a:pt x="2075" y="84"/>
                  </a:cubicBezTo>
                  <a:cubicBezTo>
                    <a:pt x="2075" y="84"/>
                    <a:pt x="2076" y="84"/>
                    <a:pt x="2076" y="85"/>
                  </a:cubicBezTo>
                  <a:cubicBezTo>
                    <a:pt x="2077" y="85"/>
                    <a:pt x="2078" y="85"/>
                    <a:pt x="2080" y="85"/>
                  </a:cubicBezTo>
                  <a:cubicBezTo>
                    <a:pt x="2089" y="85"/>
                    <a:pt x="2089" y="88"/>
                    <a:pt x="2098" y="88"/>
                  </a:cubicBezTo>
                  <a:cubicBezTo>
                    <a:pt x="2107" y="88"/>
                    <a:pt x="2107" y="85"/>
                    <a:pt x="2116" y="85"/>
                  </a:cubicBezTo>
                  <a:cubicBezTo>
                    <a:pt x="2125" y="85"/>
                    <a:pt x="2125" y="88"/>
                    <a:pt x="2134" y="88"/>
                  </a:cubicBezTo>
                  <a:cubicBezTo>
                    <a:pt x="2143" y="88"/>
                    <a:pt x="2143" y="85"/>
                    <a:pt x="2152" y="85"/>
                  </a:cubicBezTo>
                  <a:cubicBezTo>
                    <a:pt x="2153" y="85"/>
                    <a:pt x="2154" y="85"/>
                    <a:pt x="2155" y="85"/>
                  </a:cubicBezTo>
                  <a:cubicBezTo>
                    <a:pt x="2157" y="84"/>
                    <a:pt x="2158" y="80"/>
                    <a:pt x="2161" y="82"/>
                  </a:cubicBezTo>
                  <a:cubicBezTo>
                    <a:pt x="2160" y="84"/>
                    <a:pt x="2158" y="84"/>
                    <a:pt x="2156" y="85"/>
                  </a:cubicBezTo>
                  <a:cubicBezTo>
                    <a:pt x="2160" y="86"/>
                    <a:pt x="2162" y="87"/>
                    <a:pt x="2167" y="88"/>
                  </a:cubicBezTo>
                  <a:cubicBezTo>
                    <a:pt x="2167" y="87"/>
                    <a:pt x="2168" y="87"/>
                    <a:pt x="2169" y="87"/>
                  </a:cubicBezTo>
                  <a:cubicBezTo>
                    <a:pt x="2169" y="87"/>
                    <a:pt x="2169" y="88"/>
                    <a:pt x="2168" y="88"/>
                  </a:cubicBezTo>
                  <a:cubicBezTo>
                    <a:pt x="2170" y="88"/>
                    <a:pt x="2170" y="88"/>
                    <a:pt x="2170" y="88"/>
                  </a:cubicBezTo>
                  <a:cubicBezTo>
                    <a:pt x="2179" y="88"/>
                    <a:pt x="2179" y="85"/>
                    <a:pt x="2188" y="85"/>
                  </a:cubicBezTo>
                  <a:cubicBezTo>
                    <a:pt x="2197" y="85"/>
                    <a:pt x="2198" y="88"/>
                    <a:pt x="2207" y="88"/>
                  </a:cubicBezTo>
                  <a:cubicBezTo>
                    <a:pt x="2214" y="88"/>
                    <a:pt x="2216" y="86"/>
                    <a:pt x="2220" y="85"/>
                  </a:cubicBezTo>
                  <a:cubicBezTo>
                    <a:pt x="2220" y="85"/>
                    <a:pt x="2221" y="85"/>
                    <a:pt x="2221" y="84"/>
                  </a:cubicBezTo>
                  <a:cubicBezTo>
                    <a:pt x="2221" y="84"/>
                    <a:pt x="2221" y="84"/>
                    <a:pt x="2221" y="85"/>
                  </a:cubicBezTo>
                  <a:cubicBezTo>
                    <a:pt x="2222" y="85"/>
                    <a:pt x="2224" y="85"/>
                    <a:pt x="2225" y="85"/>
                  </a:cubicBezTo>
                  <a:cubicBezTo>
                    <a:pt x="2234" y="85"/>
                    <a:pt x="2234" y="88"/>
                    <a:pt x="2243" y="88"/>
                  </a:cubicBezTo>
                  <a:cubicBezTo>
                    <a:pt x="2252" y="88"/>
                    <a:pt x="2252" y="85"/>
                    <a:pt x="2261" y="85"/>
                  </a:cubicBezTo>
                  <a:cubicBezTo>
                    <a:pt x="2270" y="85"/>
                    <a:pt x="2270" y="88"/>
                    <a:pt x="2279" y="88"/>
                  </a:cubicBezTo>
                  <a:cubicBezTo>
                    <a:pt x="2288" y="88"/>
                    <a:pt x="2288" y="85"/>
                    <a:pt x="2297" y="85"/>
                  </a:cubicBezTo>
                  <a:cubicBezTo>
                    <a:pt x="2299" y="85"/>
                    <a:pt x="2300" y="85"/>
                    <a:pt x="2301" y="85"/>
                  </a:cubicBezTo>
                  <a:cubicBezTo>
                    <a:pt x="2303" y="84"/>
                    <a:pt x="2304" y="80"/>
                    <a:pt x="2307" y="82"/>
                  </a:cubicBezTo>
                  <a:cubicBezTo>
                    <a:pt x="2306" y="84"/>
                    <a:pt x="2304" y="84"/>
                    <a:pt x="2302" y="85"/>
                  </a:cubicBezTo>
                  <a:cubicBezTo>
                    <a:pt x="2306" y="86"/>
                    <a:pt x="2308" y="87"/>
                    <a:pt x="2313" y="88"/>
                  </a:cubicBezTo>
                  <a:cubicBezTo>
                    <a:pt x="2313" y="87"/>
                    <a:pt x="2314" y="87"/>
                    <a:pt x="2315" y="87"/>
                  </a:cubicBezTo>
                  <a:cubicBezTo>
                    <a:pt x="2315" y="87"/>
                    <a:pt x="2315" y="88"/>
                    <a:pt x="2314" y="88"/>
                  </a:cubicBezTo>
                  <a:cubicBezTo>
                    <a:pt x="2315" y="88"/>
                    <a:pt x="2315" y="88"/>
                    <a:pt x="2315" y="88"/>
                  </a:cubicBezTo>
                  <a:cubicBezTo>
                    <a:pt x="2324" y="88"/>
                    <a:pt x="2324" y="85"/>
                    <a:pt x="2333" y="85"/>
                  </a:cubicBezTo>
                  <a:cubicBezTo>
                    <a:pt x="2342" y="85"/>
                    <a:pt x="2344" y="88"/>
                    <a:pt x="2353" y="88"/>
                  </a:cubicBezTo>
                  <a:cubicBezTo>
                    <a:pt x="2360" y="88"/>
                    <a:pt x="2362" y="86"/>
                    <a:pt x="2366" y="85"/>
                  </a:cubicBezTo>
                  <a:cubicBezTo>
                    <a:pt x="2366" y="85"/>
                    <a:pt x="2366" y="85"/>
                    <a:pt x="2366" y="84"/>
                  </a:cubicBezTo>
                  <a:cubicBezTo>
                    <a:pt x="2367" y="84"/>
                    <a:pt x="2367" y="84"/>
                    <a:pt x="2367" y="85"/>
                  </a:cubicBezTo>
                  <a:cubicBezTo>
                    <a:pt x="2368" y="85"/>
                    <a:pt x="2370" y="85"/>
                    <a:pt x="2371" y="85"/>
                  </a:cubicBezTo>
                  <a:cubicBezTo>
                    <a:pt x="2380" y="85"/>
                    <a:pt x="2380" y="88"/>
                    <a:pt x="2389" y="88"/>
                  </a:cubicBezTo>
                  <a:cubicBezTo>
                    <a:pt x="2398" y="88"/>
                    <a:pt x="2398" y="85"/>
                    <a:pt x="2407" y="85"/>
                  </a:cubicBezTo>
                  <a:cubicBezTo>
                    <a:pt x="2416" y="85"/>
                    <a:pt x="2416" y="88"/>
                    <a:pt x="2425" y="88"/>
                  </a:cubicBezTo>
                  <a:cubicBezTo>
                    <a:pt x="2434" y="88"/>
                    <a:pt x="2434" y="85"/>
                    <a:pt x="2443" y="85"/>
                  </a:cubicBezTo>
                  <a:cubicBezTo>
                    <a:pt x="2445" y="85"/>
                    <a:pt x="2446" y="85"/>
                    <a:pt x="2447" y="85"/>
                  </a:cubicBezTo>
                  <a:cubicBezTo>
                    <a:pt x="2449" y="84"/>
                    <a:pt x="2450" y="80"/>
                    <a:pt x="2452" y="82"/>
                  </a:cubicBezTo>
                  <a:cubicBezTo>
                    <a:pt x="2452" y="84"/>
                    <a:pt x="2450" y="84"/>
                    <a:pt x="2447" y="85"/>
                  </a:cubicBezTo>
                  <a:cubicBezTo>
                    <a:pt x="2452" y="86"/>
                    <a:pt x="2453" y="87"/>
                    <a:pt x="2459" y="88"/>
                  </a:cubicBezTo>
                  <a:cubicBezTo>
                    <a:pt x="2459" y="87"/>
                    <a:pt x="2460" y="87"/>
                    <a:pt x="2461" y="87"/>
                  </a:cubicBezTo>
                  <a:cubicBezTo>
                    <a:pt x="2461" y="87"/>
                    <a:pt x="2460" y="88"/>
                    <a:pt x="2460" y="88"/>
                  </a:cubicBezTo>
                  <a:cubicBezTo>
                    <a:pt x="2461" y="88"/>
                    <a:pt x="2461" y="88"/>
                    <a:pt x="2461" y="88"/>
                  </a:cubicBezTo>
                  <a:cubicBezTo>
                    <a:pt x="2470" y="88"/>
                    <a:pt x="2470" y="85"/>
                    <a:pt x="2479" y="85"/>
                  </a:cubicBezTo>
                  <a:cubicBezTo>
                    <a:pt x="2488" y="85"/>
                    <a:pt x="2490" y="88"/>
                    <a:pt x="2499" y="88"/>
                  </a:cubicBezTo>
                  <a:cubicBezTo>
                    <a:pt x="2506" y="88"/>
                    <a:pt x="2508" y="86"/>
                    <a:pt x="2512" y="85"/>
                  </a:cubicBezTo>
                  <a:cubicBezTo>
                    <a:pt x="2512" y="85"/>
                    <a:pt x="2512" y="85"/>
                    <a:pt x="2512" y="84"/>
                  </a:cubicBezTo>
                  <a:cubicBezTo>
                    <a:pt x="2513" y="84"/>
                    <a:pt x="2513" y="84"/>
                    <a:pt x="2513" y="85"/>
                  </a:cubicBezTo>
                  <a:cubicBezTo>
                    <a:pt x="2514" y="85"/>
                    <a:pt x="2515" y="85"/>
                    <a:pt x="2517" y="85"/>
                  </a:cubicBezTo>
                  <a:cubicBezTo>
                    <a:pt x="2526" y="85"/>
                    <a:pt x="2526" y="88"/>
                    <a:pt x="2535" y="88"/>
                  </a:cubicBezTo>
                  <a:cubicBezTo>
                    <a:pt x="2544" y="88"/>
                    <a:pt x="2544" y="85"/>
                    <a:pt x="2553" y="85"/>
                  </a:cubicBezTo>
                  <a:cubicBezTo>
                    <a:pt x="2562" y="85"/>
                    <a:pt x="2562" y="88"/>
                    <a:pt x="2571" y="88"/>
                  </a:cubicBezTo>
                  <a:cubicBezTo>
                    <a:pt x="2580" y="88"/>
                    <a:pt x="2580" y="85"/>
                    <a:pt x="2589" y="85"/>
                  </a:cubicBezTo>
                  <a:cubicBezTo>
                    <a:pt x="2591" y="85"/>
                    <a:pt x="2592" y="85"/>
                    <a:pt x="2593" y="85"/>
                  </a:cubicBezTo>
                  <a:cubicBezTo>
                    <a:pt x="2595" y="84"/>
                    <a:pt x="2596" y="80"/>
                    <a:pt x="2598" y="82"/>
                  </a:cubicBezTo>
                  <a:cubicBezTo>
                    <a:pt x="2598" y="84"/>
                    <a:pt x="2595" y="84"/>
                    <a:pt x="2593" y="85"/>
                  </a:cubicBezTo>
                  <a:cubicBezTo>
                    <a:pt x="2598" y="86"/>
                    <a:pt x="2599" y="87"/>
                    <a:pt x="2604" y="88"/>
                  </a:cubicBezTo>
                  <a:cubicBezTo>
                    <a:pt x="2605" y="87"/>
                    <a:pt x="2606" y="87"/>
                    <a:pt x="2607" y="87"/>
                  </a:cubicBezTo>
                  <a:cubicBezTo>
                    <a:pt x="2607" y="87"/>
                    <a:pt x="2606" y="88"/>
                    <a:pt x="2606" y="88"/>
                  </a:cubicBezTo>
                  <a:cubicBezTo>
                    <a:pt x="2607" y="88"/>
                    <a:pt x="2607" y="88"/>
                    <a:pt x="2607" y="88"/>
                  </a:cubicBezTo>
                  <a:cubicBezTo>
                    <a:pt x="2616" y="88"/>
                    <a:pt x="2616" y="85"/>
                    <a:pt x="2625" y="85"/>
                  </a:cubicBezTo>
                  <a:cubicBezTo>
                    <a:pt x="2634" y="85"/>
                    <a:pt x="2636" y="88"/>
                    <a:pt x="2645" y="88"/>
                  </a:cubicBezTo>
                  <a:cubicBezTo>
                    <a:pt x="2652" y="88"/>
                    <a:pt x="2653" y="86"/>
                    <a:pt x="2658" y="85"/>
                  </a:cubicBezTo>
                  <a:cubicBezTo>
                    <a:pt x="2658" y="85"/>
                    <a:pt x="2658" y="85"/>
                    <a:pt x="2658" y="84"/>
                  </a:cubicBezTo>
                  <a:cubicBezTo>
                    <a:pt x="2659" y="84"/>
                    <a:pt x="2659" y="84"/>
                    <a:pt x="2659" y="85"/>
                  </a:cubicBezTo>
                  <a:cubicBezTo>
                    <a:pt x="2660" y="85"/>
                    <a:pt x="2661" y="85"/>
                    <a:pt x="2663" y="85"/>
                  </a:cubicBezTo>
                  <a:cubicBezTo>
                    <a:pt x="2672" y="85"/>
                    <a:pt x="2672" y="88"/>
                    <a:pt x="2681" y="88"/>
                  </a:cubicBezTo>
                  <a:cubicBezTo>
                    <a:pt x="2690" y="88"/>
                    <a:pt x="2690" y="85"/>
                    <a:pt x="2699" y="85"/>
                  </a:cubicBezTo>
                  <a:cubicBezTo>
                    <a:pt x="2708" y="85"/>
                    <a:pt x="2708" y="88"/>
                    <a:pt x="2717" y="88"/>
                  </a:cubicBezTo>
                  <a:cubicBezTo>
                    <a:pt x="2726" y="88"/>
                    <a:pt x="2726" y="85"/>
                    <a:pt x="2735" y="85"/>
                  </a:cubicBezTo>
                  <a:cubicBezTo>
                    <a:pt x="2736" y="85"/>
                    <a:pt x="2738" y="85"/>
                    <a:pt x="2739" y="85"/>
                  </a:cubicBezTo>
                  <a:cubicBezTo>
                    <a:pt x="2740" y="84"/>
                    <a:pt x="2742" y="80"/>
                    <a:pt x="2744" y="82"/>
                  </a:cubicBezTo>
                  <a:cubicBezTo>
                    <a:pt x="2744" y="84"/>
                    <a:pt x="2741" y="84"/>
                    <a:pt x="2739" y="85"/>
                  </a:cubicBezTo>
                  <a:cubicBezTo>
                    <a:pt x="2744" y="86"/>
                    <a:pt x="2745" y="87"/>
                    <a:pt x="2750" y="88"/>
                  </a:cubicBezTo>
                  <a:cubicBezTo>
                    <a:pt x="2751" y="87"/>
                    <a:pt x="2752" y="87"/>
                    <a:pt x="2752" y="87"/>
                  </a:cubicBezTo>
                  <a:cubicBezTo>
                    <a:pt x="2752" y="87"/>
                    <a:pt x="2752" y="88"/>
                    <a:pt x="2752" y="88"/>
                  </a:cubicBezTo>
                  <a:cubicBezTo>
                    <a:pt x="2753" y="88"/>
                    <a:pt x="2753" y="88"/>
                    <a:pt x="2753" y="88"/>
                  </a:cubicBezTo>
                  <a:cubicBezTo>
                    <a:pt x="2762" y="88"/>
                    <a:pt x="2762" y="85"/>
                    <a:pt x="2771" y="85"/>
                  </a:cubicBezTo>
                  <a:cubicBezTo>
                    <a:pt x="2780" y="85"/>
                    <a:pt x="2782" y="88"/>
                    <a:pt x="2791" y="88"/>
                  </a:cubicBezTo>
                  <a:cubicBezTo>
                    <a:pt x="2798" y="88"/>
                    <a:pt x="2799" y="86"/>
                    <a:pt x="2804" y="85"/>
                  </a:cubicBezTo>
                  <a:cubicBezTo>
                    <a:pt x="2804" y="85"/>
                    <a:pt x="2804" y="85"/>
                    <a:pt x="2804" y="84"/>
                  </a:cubicBezTo>
                  <a:cubicBezTo>
                    <a:pt x="2804" y="84"/>
                    <a:pt x="2805" y="84"/>
                    <a:pt x="2805" y="85"/>
                  </a:cubicBezTo>
                  <a:cubicBezTo>
                    <a:pt x="2806" y="85"/>
                    <a:pt x="2807" y="85"/>
                    <a:pt x="2809" y="85"/>
                  </a:cubicBezTo>
                  <a:cubicBezTo>
                    <a:pt x="2818" y="85"/>
                    <a:pt x="2818" y="88"/>
                    <a:pt x="2827" y="88"/>
                  </a:cubicBezTo>
                  <a:cubicBezTo>
                    <a:pt x="2836" y="88"/>
                    <a:pt x="2836" y="85"/>
                    <a:pt x="2845" y="85"/>
                  </a:cubicBezTo>
                  <a:cubicBezTo>
                    <a:pt x="2854" y="85"/>
                    <a:pt x="2854" y="88"/>
                    <a:pt x="2863" y="88"/>
                  </a:cubicBezTo>
                  <a:cubicBezTo>
                    <a:pt x="2872" y="88"/>
                    <a:pt x="2872" y="85"/>
                    <a:pt x="2881" y="85"/>
                  </a:cubicBezTo>
                  <a:cubicBezTo>
                    <a:pt x="2882" y="85"/>
                    <a:pt x="2883" y="85"/>
                    <a:pt x="2885" y="85"/>
                  </a:cubicBezTo>
                  <a:cubicBezTo>
                    <a:pt x="2886" y="84"/>
                    <a:pt x="2888" y="80"/>
                    <a:pt x="2890" y="82"/>
                  </a:cubicBezTo>
                  <a:cubicBezTo>
                    <a:pt x="2890" y="84"/>
                    <a:pt x="2887" y="84"/>
                    <a:pt x="2885" y="85"/>
                  </a:cubicBezTo>
                  <a:cubicBezTo>
                    <a:pt x="2889" y="86"/>
                    <a:pt x="2891" y="87"/>
                    <a:pt x="2896" y="88"/>
                  </a:cubicBezTo>
                  <a:cubicBezTo>
                    <a:pt x="2896" y="87"/>
                    <a:pt x="2897" y="87"/>
                    <a:pt x="2898" y="87"/>
                  </a:cubicBezTo>
                  <a:cubicBezTo>
                    <a:pt x="2898" y="87"/>
                    <a:pt x="2898" y="88"/>
                    <a:pt x="2898" y="88"/>
                  </a:cubicBezTo>
                  <a:cubicBezTo>
                    <a:pt x="2899" y="88"/>
                    <a:pt x="2899" y="88"/>
                    <a:pt x="2899" y="88"/>
                  </a:cubicBezTo>
                  <a:cubicBezTo>
                    <a:pt x="2908" y="88"/>
                    <a:pt x="2908" y="85"/>
                    <a:pt x="2917" y="85"/>
                  </a:cubicBezTo>
                  <a:cubicBezTo>
                    <a:pt x="2926" y="85"/>
                    <a:pt x="2928" y="88"/>
                    <a:pt x="2937" y="88"/>
                  </a:cubicBezTo>
                  <a:cubicBezTo>
                    <a:pt x="2943" y="88"/>
                    <a:pt x="2945" y="86"/>
                    <a:pt x="2949" y="85"/>
                  </a:cubicBezTo>
                  <a:cubicBezTo>
                    <a:pt x="2950" y="85"/>
                    <a:pt x="2950" y="85"/>
                    <a:pt x="2950" y="84"/>
                  </a:cubicBezTo>
                  <a:cubicBezTo>
                    <a:pt x="2950" y="84"/>
                    <a:pt x="2951" y="84"/>
                    <a:pt x="2951" y="85"/>
                  </a:cubicBezTo>
                  <a:cubicBezTo>
                    <a:pt x="2952" y="85"/>
                    <a:pt x="2953" y="85"/>
                    <a:pt x="2955" y="85"/>
                  </a:cubicBezTo>
                  <a:cubicBezTo>
                    <a:pt x="2964" y="85"/>
                    <a:pt x="2964" y="88"/>
                    <a:pt x="2973" y="88"/>
                  </a:cubicBezTo>
                  <a:cubicBezTo>
                    <a:pt x="2982" y="88"/>
                    <a:pt x="2982" y="85"/>
                    <a:pt x="2991" y="85"/>
                  </a:cubicBezTo>
                  <a:cubicBezTo>
                    <a:pt x="3000" y="85"/>
                    <a:pt x="3000" y="88"/>
                    <a:pt x="3009" y="88"/>
                  </a:cubicBezTo>
                  <a:cubicBezTo>
                    <a:pt x="3018" y="88"/>
                    <a:pt x="3018" y="85"/>
                    <a:pt x="3027" y="85"/>
                  </a:cubicBezTo>
                  <a:cubicBezTo>
                    <a:pt x="3028" y="85"/>
                    <a:pt x="3029" y="85"/>
                    <a:pt x="3030" y="85"/>
                  </a:cubicBezTo>
                  <a:cubicBezTo>
                    <a:pt x="3032" y="84"/>
                    <a:pt x="3033" y="80"/>
                    <a:pt x="3036" y="82"/>
                  </a:cubicBezTo>
                  <a:cubicBezTo>
                    <a:pt x="3036" y="84"/>
                    <a:pt x="3033" y="84"/>
                    <a:pt x="3031" y="85"/>
                  </a:cubicBezTo>
                  <a:cubicBezTo>
                    <a:pt x="3035" y="86"/>
                    <a:pt x="3037" y="87"/>
                    <a:pt x="3042" y="88"/>
                  </a:cubicBezTo>
                  <a:cubicBezTo>
                    <a:pt x="3042" y="87"/>
                    <a:pt x="3043" y="87"/>
                    <a:pt x="3044" y="87"/>
                  </a:cubicBezTo>
                  <a:cubicBezTo>
                    <a:pt x="3044" y="87"/>
                    <a:pt x="3044" y="88"/>
                    <a:pt x="3043" y="88"/>
                  </a:cubicBezTo>
                  <a:cubicBezTo>
                    <a:pt x="3045" y="88"/>
                    <a:pt x="3045" y="88"/>
                    <a:pt x="3045" y="88"/>
                  </a:cubicBezTo>
                  <a:cubicBezTo>
                    <a:pt x="3054" y="88"/>
                    <a:pt x="3054" y="85"/>
                    <a:pt x="3063" y="85"/>
                  </a:cubicBezTo>
                  <a:cubicBezTo>
                    <a:pt x="3072" y="85"/>
                    <a:pt x="3073" y="88"/>
                    <a:pt x="3082" y="88"/>
                  </a:cubicBezTo>
                  <a:cubicBezTo>
                    <a:pt x="3089" y="88"/>
                    <a:pt x="3091" y="86"/>
                    <a:pt x="3095" y="85"/>
                  </a:cubicBezTo>
                  <a:cubicBezTo>
                    <a:pt x="3095" y="85"/>
                    <a:pt x="3096" y="85"/>
                    <a:pt x="3096" y="84"/>
                  </a:cubicBezTo>
                  <a:cubicBezTo>
                    <a:pt x="3096" y="84"/>
                    <a:pt x="3096" y="84"/>
                    <a:pt x="3096" y="85"/>
                  </a:cubicBezTo>
                  <a:cubicBezTo>
                    <a:pt x="3098" y="85"/>
                    <a:pt x="3099" y="85"/>
                    <a:pt x="3100" y="85"/>
                  </a:cubicBezTo>
                  <a:cubicBezTo>
                    <a:pt x="3109" y="85"/>
                    <a:pt x="3109" y="88"/>
                    <a:pt x="3118" y="88"/>
                  </a:cubicBezTo>
                  <a:cubicBezTo>
                    <a:pt x="3127" y="88"/>
                    <a:pt x="3127" y="85"/>
                    <a:pt x="3136" y="85"/>
                  </a:cubicBezTo>
                  <a:cubicBezTo>
                    <a:pt x="3145" y="85"/>
                    <a:pt x="3145" y="88"/>
                    <a:pt x="3154" y="88"/>
                  </a:cubicBezTo>
                  <a:cubicBezTo>
                    <a:pt x="3163" y="88"/>
                    <a:pt x="3163" y="85"/>
                    <a:pt x="3172" y="85"/>
                  </a:cubicBezTo>
                  <a:cubicBezTo>
                    <a:pt x="3174" y="85"/>
                    <a:pt x="3175" y="85"/>
                    <a:pt x="3176" y="85"/>
                  </a:cubicBezTo>
                  <a:cubicBezTo>
                    <a:pt x="3178" y="84"/>
                    <a:pt x="3179" y="80"/>
                    <a:pt x="3182" y="82"/>
                  </a:cubicBezTo>
                  <a:cubicBezTo>
                    <a:pt x="3181" y="84"/>
                    <a:pt x="3179" y="84"/>
                    <a:pt x="3177" y="85"/>
                  </a:cubicBezTo>
                  <a:cubicBezTo>
                    <a:pt x="3181" y="86"/>
                    <a:pt x="3183" y="87"/>
                    <a:pt x="3188" y="88"/>
                  </a:cubicBezTo>
                  <a:cubicBezTo>
                    <a:pt x="3188" y="87"/>
                    <a:pt x="3189" y="87"/>
                    <a:pt x="3190" y="87"/>
                  </a:cubicBezTo>
                  <a:cubicBezTo>
                    <a:pt x="3190" y="87"/>
                    <a:pt x="3190" y="88"/>
                    <a:pt x="3189" y="88"/>
                  </a:cubicBezTo>
                  <a:cubicBezTo>
                    <a:pt x="3190" y="88"/>
                    <a:pt x="3190" y="88"/>
                    <a:pt x="3190" y="88"/>
                  </a:cubicBezTo>
                  <a:cubicBezTo>
                    <a:pt x="3199" y="88"/>
                    <a:pt x="3199" y="85"/>
                    <a:pt x="3208" y="85"/>
                  </a:cubicBezTo>
                  <a:cubicBezTo>
                    <a:pt x="3208" y="69"/>
                    <a:pt x="3208" y="69"/>
                    <a:pt x="3208" y="69"/>
                  </a:cubicBezTo>
                  <a:cubicBezTo>
                    <a:pt x="3192" y="69"/>
                    <a:pt x="3187" y="65"/>
                    <a:pt x="3186" y="59"/>
                  </a:cubicBezTo>
                  <a:close/>
                  <a:moveTo>
                    <a:pt x="3200" y="58"/>
                  </a:moveTo>
                  <a:cubicBezTo>
                    <a:pt x="3199" y="58"/>
                    <a:pt x="3199" y="58"/>
                    <a:pt x="3199" y="58"/>
                  </a:cubicBezTo>
                  <a:cubicBezTo>
                    <a:pt x="3199" y="57"/>
                    <a:pt x="3199" y="57"/>
                    <a:pt x="3199" y="57"/>
                  </a:cubicBezTo>
                  <a:cubicBezTo>
                    <a:pt x="3200" y="57"/>
                    <a:pt x="3200" y="57"/>
                    <a:pt x="3200" y="57"/>
                  </a:cubicBezTo>
                  <a:lnTo>
                    <a:pt x="3200" y="58"/>
                  </a:lnTo>
                  <a:close/>
                  <a:moveTo>
                    <a:pt x="3137" y="53"/>
                  </a:moveTo>
                  <a:cubicBezTo>
                    <a:pt x="3136" y="53"/>
                    <a:pt x="3136" y="53"/>
                    <a:pt x="3136" y="53"/>
                  </a:cubicBezTo>
                  <a:cubicBezTo>
                    <a:pt x="3136" y="52"/>
                    <a:pt x="3136" y="52"/>
                    <a:pt x="3136" y="52"/>
                  </a:cubicBezTo>
                  <a:cubicBezTo>
                    <a:pt x="3137" y="52"/>
                    <a:pt x="3137" y="52"/>
                    <a:pt x="3137" y="52"/>
                  </a:cubicBezTo>
                  <a:lnTo>
                    <a:pt x="3137" y="53"/>
                  </a:lnTo>
                  <a:close/>
                  <a:moveTo>
                    <a:pt x="3149" y="33"/>
                  </a:moveTo>
                  <a:cubicBezTo>
                    <a:pt x="3150" y="34"/>
                    <a:pt x="3149" y="33"/>
                    <a:pt x="3149" y="33"/>
                  </a:cubicBezTo>
                  <a:close/>
                  <a:moveTo>
                    <a:pt x="3148" y="45"/>
                  </a:moveTo>
                  <a:cubicBezTo>
                    <a:pt x="3148" y="46"/>
                    <a:pt x="3147" y="46"/>
                    <a:pt x="3146" y="46"/>
                  </a:cubicBezTo>
                  <a:cubicBezTo>
                    <a:pt x="3145" y="44"/>
                    <a:pt x="3147" y="45"/>
                    <a:pt x="3148" y="45"/>
                  </a:cubicBezTo>
                  <a:close/>
                  <a:moveTo>
                    <a:pt x="3129" y="27"/>
                  </a:moveTo>
                  <a:cubicBezTo>
                    <a:pt x="3131" y="25"/>
                    <a:pt x="3130" y="29"/>
                    <a:pt x="3129" y="27"/>
                  </a:cubicBezTo>
                  <a:close/>
                  <a:moveTo>
                    <a:pt x="3128" y="30"/>
                  </a:moveTo>
                  <a:cubicBezTo>
                    <a:pt x="3127" y="28"/>
                    <a:pt x="3132" y="29"/>
                    <a:pt x="3128" y="30"/>
                  </a:cubicBezTo>
                  <a:close/>
                  <a:moveTo>
                    <a:pt x="3143" y="21"/>
                  </a:moveTo>
                  <a:cubicBezTo>
                    <a:pt x="3144" y="21"/>
                    <a:pt x="3143" y="21"/>
                    <a:pt x="3143" y="21"/>
                  </a:cubicBezTo>
                  <a:close/>
                  <a:moveTo>
                    <a:pt x="3145" y="5"/>
                  </a:moveTo>
                  <a:cubicBezTo>
                    <a:pt x="3146" y="5"/>
                    <a:pt x="3145" y="5"/>
                    <a:pt x="3145" y="5"/>
                  </a:cubicBezTo>
                  <a:close/>
                  <a:moveTo>
                    <a:pt x="3142" y="10"/>
                  </a:moveTo>
                  <a:cubicBezTo>
                    <a:pt x="3143" y="12"/>
                    <a:pt x="3141" y="12"/>
                    <a:pt x="3140" y="12"/>
                  </a:cubicBezTo>
                  <a:cubicBezTo>
                    <a:pt x="3140" y="11"/>
                    <a:pt x="3140" y="9"/>
                    <a:pt x="3142" y="10"/>
                  </a:cubicBezTo>
                  <a:close/>
                  <a:moveTo>
                    <a:pt x="3054" y="58"/>
                  </a:moveTo>
                  <a:cubicBezTo>
                    <a:pt x="3053" y="58"/>
                    <a:pt x="3053" y="58"/>
                    <a:pt x="3053" y="58"/>
                  </a:cubicBezTo>
                  <a:cubicBezTo>
                    <a:pt x="3053" y="57"/>
                    <a:pt x="3053" y="57"/>
                    <a:pt x="3053" y="57"/>
                  </a:cubicBezTo>
                  <a:cubicBezTo>
                    <a:pt x="3054" y="57"/>
                    <a:pt x="3054" y="57"/>
                    <a:pt x="3054" y="57"/>
                  </a:cubicBezTo>
                  <a:lnTo>
                    <a:pt x="3054" y="58"/>
                  </a:lnTo>
                  <a:close/>
                  <a:moveTo>
                    <a:pt x="2991" y="53"/>
                  </a:moveTo>
                  <a:cubicBezTo>
                    <a:pt x="2990" y="53"/>
                    <a:pt x="2990" y="53"/>
                    <a:pt x="2990" y="53"/>
                  </a:cubicBezTo>
                  <a:cubicBezTo>
                    <a:pt x="2990" y="52"/>
                    <a:pt x="2990" y="52"/>
                    <a:pt x="2990" y="52"/>
                  </a:cubicBezTo>
                  <a:cubicBezTo>
                    <a:pt x="2991" y="52"/>
                    <a:pt x="2991" y="52"/>
                    <a:pt x="2991" y="52"/>
                  </a:cubicBezTo>
                  <a:lnTo>
                    <a:pt x="2991" y="53"/>
                  </a:lnTo>
                  <a:close/>
                  <a:moveTo>
                    <a:pt x="3004" y="33"/>
                  </a:moveTo>
                  <a:cubicBezTo>
                    <a:pt x="3004" y="34"/>
                    <a:pt x="3003" y="33"/>
                    <a:pt x="3004" y="33"/>
                  </a:cubicBezTo>
                  <a:close/>
                  <a:moveTo>
                    <a:pt x="3002" y="45"/>
                  </a:moveTo>
                  <a:cubicBezTo>
                    <a:pt x="3002" y="46"/>
                    <a:pt x="3001" y="46"/>
                    <a:pt x="3000" y="46"/>
                  </a:cubicBezTo>
                  <a:cubicBezTo>
                    <a:pt x="2999" y="44"/>
                    <a:pt x="3001" y="45"/>
                    <a:pt x="3002" y="45"/>
                  </a:cubicBezTo>
                  <a:close/>
                  <a:moveTo>
                    <a:pt x="2983" y="27"/>
                  </a:moveTo>
                  <a:cubicBezTo>
                    <a:pt x="2985" y="25"/>
                    <a:pt x="2984" y="29"/>
                    <a:pt x="2983" y="27"/>
                  </a:cubicBezTo>
                  <a:close/>
                  <a:moveTo>
                    <a:pt x="2983" y="30"/>
                  </a:moveTo>
                  <a:cubicBezTo>
                    <a:pt x="2981" y="28"/>
                    <a:pt x="2987" y="29"/>
                    <a:pt x="2983" y="30"/>
                  </a:cubicBezTo>
                  <a:close/>
                  <a:moveTo>
                    <a:pt x="2998" y="21"/>
                  </a:moveTo>
                  <a:cubicBezTo>
                    <a:pt x="2998" y="21"/>
                    <a:pt x="2997" y="21"/>
                    <a:pt x="2998" y="21"/>
                  </a:cubicBezTo>
                  <a:close/>
                  <a:moveTo>
                    <a:pt x="2999" y="5"/>
                  </a:moveTo>
                  <a:cubicBezTo>
                    <a:pt x="3000" y="5"/>
                    <a:pt x="2999" y="5"/>
                    <a:pt x="2999" y="5"/>
                  </a:cubicBezTo>
                  <a:close/>
                  <a:moveTo>
                    <a:pt x="2996" y="10"/>
                  </a:moveTo>
                  <a:cubicBezTo>
                    <a:pt x="2997" y="12"/>
                    <a:pt x="2995" y="12"/>
                    <a:pt x="2994" y="12"/>
                  </a:cubicBezTo>
                  <a:cubicBezTo>
                    <a:pt x="2994" y="11"/>
                    <a:pt x="2994" y="9"/>
                    <a:pt x="2996" y="10"/>
                  </a:cubicBezTo>
                  <a:close/>
                  <a:moveTo>
                    <a:pt x="2908" y="58"/>
                  </a:moveTo>
                  <a:cubicBezTo>
                    <a:pt x="2907" y="58"/>
                    <a:pt x="2907" y="58"/>
                    <a:pt x="2907" y="58"/>
                  </a:cubicBezTo>
                  <a:cubicBezTo>
                    <a:pt x="2907" y="57"/>
                    <a:pt x="2907" y="57"/>
                    <a:pt x="2907" y="57"/>
                  </a:cubicBezTo>
                  <a:cubicBezTo>
                    <a:pt x="2908" y="57"/>
                    <a:pt x="2908" y="57"/>
                    <a:pt x="2908" y="57"/>
                  </a:cubicBezTo>
                  <a:lnTo>
                    <a:pt x="2908" y="58"/>
                  </a:lnTo>
                  <a:close/>
                  <a:moveTo>
                    <a:pt x="2845" y="53"/>
                  </a:moveTo>
                  <a:cubicBezTo>
                    <a:pt x="2844" y="53"/>
                    <a:pt x="2844" y="53"/>
                    <a:pt x="2844" y="53"/>
                  </a:cubicBezTo>
                  <a:cubicBezTo>
                    <a:pt x="2844" y="52"/>
                    <a:pt x="2844" y="52"/>
                    <a:pt x="2844" y="52"/>
                  </a:cubicBezTo>
                  <a:cubicBezTo>
                    <a:pt x="2845" y="52"/>
                    <a:pt x="2845" y="52"/>
                    <a:pt x="2845" y="52"/>
                  </a:cubicBezTo>
                  <a:lnTo>
                    <a:pt x="2845" y="53"/>
                  </a:lnTo>
                  <a:close/>
                  <a:moveTo>
                    <a:pt x="2858" y="33"/>
                  </a:moveTo>
                  <a:cubicBezTo>
                    <a:pt x="2858" y="34"/>
                    <a:pt x="2857" y="33"/>
                    <a:pt x="2858" y="33"/>
                  </a:cubicBezTo>
                  <a:close/>
                  <a:moveTo>
                    <a:pt x="2856" y="45"/>
                  </a:moveTo>
                  <a:cubicBezTo>
                    <a:pt x="2856" y="46"/>
                    <a:pt x="2855" y="46"/>
                    <a:pt x="2854" y="46"/>
                  </a:cubicBezTo>
                  <a:cubicBezTo>
                    <a:pt x="2853" y="44"/>
                    <a:pt x="2855" y="45"/>
                    <a:pt x="2856" y="45"/>
                  </a:cubicBezTo>
                  <a:close/>
                  <a:moveTo>
                    <a:pt x="2837" y="27"/>
                  </a:moveTo>
                  <a:cubicBezTo>
                    <a:pt x="2839" y="25"/>
                    <a:pt x="2838" y="29"/>
                    <a:pt x="2837" y="27"/>
                  </a:cubicBezTo>
                  <a:close/>
                  <a:moveTo>
                    <a:pt x="2837" y="30"/>
                  </a:moveTo>
                  <a:cubicBezTo>
                    <a:pt x="2835" y="28"/>
                    <a:pt x="2841" y="29"/>
                    <a:pt x="2837" y="30"/>
                  </a:cubicBezTo>
                  <a:close/>
                  <a:moveTo>
                    <a:pt x="2852" y="21"/>
                  </a:moveTo>
                  <a:cubicBezTo>
                    <a:pt x="2852" y="21"/>
                    <a:pt x="2851" y="21"/>
                    <a:pt x="2852" y="21"/>
                  </a:cubicBezTo>
                  <a:close/>
                  <a:moveTo>
                    <a:pt x="2853" y="5"/>
                  </a:moveTo>
                  <a:cubicBezTo>
                    <a:pt x="2854" y="5"/>
                    <a:pt x="2853" y="5"/>
                    <a:pt x="2853" y="5"/>
                  </a:cubicBezTo>
                  <a:close/>
                  <a:moveTo>
                    <a:pt x="2851" y="10"/>
                  </a:moveTo>
                  <a:cubicBezTo>
                    <a:pt x="2851" y="12"/>
                    <a:pt x="2850" y="12"/>
                    <a:pt x="2848" y="12"/>
                  </a:cubicBezTo>
                  <a:cubicBezTo>
                    <a:pt x="2848" y="11"/>
                    <a:pt x="2849" y="9"/>
                    <a:pt x="2851" y="10"/>
                  </a:cubicBezTo>
                  <a:close/>
                  <a:moveTo>
                    <a:pt x="2763" y="58"/>
                  </a:moveTo>
                  <a:cubicBezTo>
                    <a:pt x="2761" y="58"/>
                    <a:pt x="2761" y="58"/>
                    <a:pt x="2761" y="58"/>
                  </a:cubicBezTo>
                  <a:cubicBezTo>
                    <a:pt x="2761" y="57"/>
                    <a:pt x="2761" y="57"/>
                    <a:pt x="2761" y="57"/>
                  </a:cubicBezTo>
                  <a:cubicBezTo>
                    <a:pt x="2763" y="57"/>
                    <a:pt x="2763" y="57"/>
                    <a:pt x="2763" y="57"/>
                  </a:cubicBezTo>
                  <a:lnTo>
                    <a:pt x="2763" y="58"/>
                  </a:lnTo>
                  <a:close/>
                  <a:moveTo>
                    <a:pt x="2699" y="53"/>
                  </a:moveTo>
                  <a:cubicBezTo>
                    <a:pt x="2698" y="53"/>
                    <a:pt x="2698" y="53"/>
                    <a:pt x="2698" y="53"/>
                  </a:cubicBezTo>
                  <a:cubicBezTo>
                    <a:pt x="2698" y="52"/>
                    <a:pt x="2698" y="52"/>
                    <a:pt x="2698" y="52"/>
                  </a:cubicBezTo>
                  <a:cubicBezTo>
                    <a:pt x="2699" y="52"/>
                    <a:pt x="2699" y="52"/>
                    <a:pt x="2699" y="52"/>
                  </a:cubicBezTo>
                  <a:lnTo>
                    <a:pt x="2699" y="53"/>
                  </a:lnTo>
                  <a:close/>
                  <a:moveTo>
                    <a:pt x="2712" y="33"/>
                  </a:moveTo>
                  <a:cubicBezTo>
                    <a:pt x="2712" y="34"/>
                    <a:pt x="2712" y="33"/>
                    <a:pt x="2712" y="33"/>
                  </a:cubicBezTo>
                  <a:close/>
                  <a:moveTo>
                    <a:pt x="2711" y="45"/>
                  </a:moveTo>
                  <a:cubicBezTo>
                    <a:pt x="2710" y="46"/>
                    <a:pt x="2710" y="46"/>
                    <a:pt x="2708" y="46"/>
                  </a:cubicBezTo>
                  <a:cubicBezTo>
                    <a:pt x="2708" y="44"/>
                    <a:pt x="2710" y="45"/>
                    <a:pt x="2711" y="45"/>
                  </a:cubicBezTo>
                  <a:close/>
                  <a:moveTo>
                    <a:pt x="2692" y="27"/>
                  </a:moveTo>
                  <a:cubicBezTo>
                    <a:pt x="2693" y="25"/>
                    <a:pt x="2692" y="29"/>
                    <a:pt x="2692" y="27"/>
                  </a:cubicBezTo>
                  <a:close/>
                  <a:moveTo>
                    <a:pt x="2691" y="30"/>
                  </a:moveTo>
                  <a:cubicBezTo>
                    <a:pt x="2689" y="28"/>
                    <a:pt x="2695" y="29"/>
                    <a:pt x="2691" y="30"/>
                  </a:cubicBezTo>
                  <a:close/>
                  <a:moveTo>
                    <a:pt x="2706" y="21"/>
                  </a:moveTo>
                  <a:cubicBezTo>
                    <a:pt x="2706" y="21"/>
                    <a:pt x="2706" y="21"/>
                    <a:pt x="2706" y="21"/>
                  </a:cubicBezTo>
                  <a:close/>
                  <a:moveTo>
                    <a:pt x="2708" y="5"/>
                  </a:moveTo>
                  <a:cubicBezTo>
                    <a:pt x="2708" y="5"/>
                    <a:pt x="2707" y="5"/>
                    <a:pt x="2708" y="5"/>
                  </a:cubicBezTo>
                  <a:close/>
                  <a:moveTo>
                    <a:pt x="2705" y="10"/>
                  </a:moveTo>
                  <a:cubicBezTo>
                    <a:pt x="2705" y="12"/>
                    <a:pt x="2704" y="12"/>
                    <a:pt x="2702" y="12"/>
                  </a:cubicBezTo>
                  <a:cubicBezTo>
                    <a:pt x="2702" y="11"/>
                    <a:pt x="2703" y="9"/>
                    <a:pt x="2705" y="10"/>
                  </a:cubicBezTo>
                  <a:close/>
                  <a:moveTo>
                    <a:pt x="2617" y="58"/>
                  </a:moveTo>
                  <a:cubicBezTo>
                    <a:pt x="2615" y="58"/>
                    <a:pt x="2615" y="58"/>
                    <a:pt x="2615" y="58"/>
                  </a:cubicBezTo>
                  <a:cubicBezTo>
                    <a:pt x="2615" y="57"/>
                    <a:pt x="2615" y="57"/>
                    <a:pt x="2615" y="57"/>
                  </a:cubicBezTo>
                  <a:cubicBezTo>
                    <a:pt x="2617" y="57"/>
                    <a:pt x="2617" y="57"/>
                    <a:pt x="2617" y="57"/>
                  </a:cubicBezTo>
                  <a:lnTo>
                    <a:pt x="2617" y="58"/>
                  </a:lnTo>
                  <a:close/>
                  <a:moveTo>
                    <a:pt x="2553" y="53"/>
                  </a:moveTo>
                  <a:cubicBezTo>
                    <a:pt x="2552" y="53"/>
                    <a:pt x="2552" y="53"/>
                    <a:pt x="2552" y="53"/>
                  </a:cubicBezTo>
                  <a:cubicBezTo>
                    <a:pt x="2552" y="52"/>
                    <a:pt x="2552" y="52"/>
                    <a:pt x="2552" y="52"/>
                  </a:cubicBezTo>
                  <a:cubicBezTo>
                    <a:pt x="2553" y="52"/>
                    <a:pt x="2553" y="52"/>
                    <a:pt x="2553" y="52"/>
                  </a:cubicBezTo>
                  <a:lnTo>
                    <a:pt x="2553" y="53"/>
                  </a:lnTo>
                  <a:close/>
                  <a:moveTo>
                    <a:pt x="2566" y="33"/>
                  </a:moveTo>
                  <a:cubicBezTo>
                    <a:pt x="2566" y="34"/>
                    <a:pt x="2566" y="33"/>
                    <a:pt x="2566" y="33"/>
                  </a:cubicBezTo>
                  <a:close/>
                  <a:moveTo>
                    <a:pt x="2565" y="45"/>
                  </a:moveTo>
                  <a:cubicBezTo>
                    <a:pt x="2565" y="46"/>
                    <a:pt x="2564" y="46"/>
                    <a:pt x="2562" y="46"/>
                  </a:cubicBezTo>
                  <a:cubicBezTo>
                    <a:pt x="2562" y="44"/>
                    <a:pt x="2564" y="45"/>
                    <a:pt x="2565" y="45"/>
                  </a:cubicBezTo>
                  <a:close/>
                  <a:moveTo>
                    <a:pt x="2546" y="27"/>
                  </a:moveTo>
                  <a:cubicBezTo>
                    <a:pt x="2547" y="25"/>
                    <a:pt x="2547" y="29"/>
                    <a:pt x="2546" y="27"/>
                  </a:cubicBezTo>
                  <a:close/>
                  <a:moveTo>
                    <a:pt x="2545" y="30"/>
                  </a:moveTo>
                  <a:cubicBezTo>
                    <a:pt x="2543" y="28"/>
                    <a:pt x="2549" y="29"/>
                    <a:pt x="2545" y="30"/>
                  </a:cubicBezTo>
                  <a:close/>
                  <a:moveTo>
                    <a:pt x="2560" y="21"/>
                  </a:moveTo>
                  <a:cubicBezTo>
                    <a:pt x="2560" y="21"/>
                    <a:pt x="2560" y="21"/>
                    <a:pt x="2560" y="21"/>
                  </a:cubicBezTo>
                  <a:close/>
                  <a:moveTo>
                    <a:pt x="2562" y="5"/>
                  </a:moveTo>
                  <a:cubicBezTo>
                    <a:pt x="2562" y="5"/>
                    <a:pt x="2562" y="5"/>
                    <a:pt x="2562" y="5"/>
                  </a:cubicBezTo>
                  <a:close/>
                  <a:moveTo>
                    <a:pt x="2559" y="10"/>
                  </a:moveTo>
                  <a:cubicBezTo>
                    <a:pt x="2559" y="12"/>
                    <a:pt x="2558" y="12"/>
                    <a:pt x="2556" y="12"/>
                  </a:cubicBezTo>
                  <a:cubicBezTo>
                    <a:pt x="2557" y="11"/>
                    <a:pt x="2557" y="9"/>
                    <a:pt x="2559" y="10"/>
                  </a:cubicBezTo>
                  <a:close/>
                  <a:moveTo>
                    <a:pt x="2471" y="58"/>
                  </a:moveTo>
                  <a:cubicBezTo>
                    <a:pt x="2470" y="58"/>
                    <a:pt x="2470" y="58"/>
                    <a:pt x="2470" y="58"/>
                  </a:cubicBezTo>
                  <a:cubicBezTo>
                    <a:pt x="2470" y="57"/>
                    <a:pt x="2470" y="57"/>
                    <a:pt x="2470" y="57"/>
                  </a:cubicBezTo>
                  <a:cubicBezTo>
                    <a:pt x="2471" y="57"/>
                    <a:pt x="2471" y="57"/>
                    <a:pt x="2471" y="57"/>
                  </a:cubicBezTo>
                  <a:lnTo>
                    <a:pt x="2471" y="58"/>
                  </a:lnTo>
                  <a:close/>
                  <a:moveTo>
                    <a:pt x="2408" y="53"/>
                  </a:moveTo>
                  <a:cubicBezTo>
                    <a:pt x="2406" y="53"/>
                    <a:pt x="2406" y="53"/>
                    <a:pt x="2406" y="53"/>
                  </a:cubicBezTo>
                  <a:cubicBezTo>
                    <a:pt x="2406" y="52"/>
                    <a:pt x="2406" y="52"/>
                    <a:pt x="2406" y="52"/>
                  </a:cubicBezTo>
                  <a:cubicBezTo>
                    <a:pt x="2408" y="52"/>
                    <a:pt x="2408" y="52"/>
                    <a:pt x="2408" y="52"/>
                  </a:cubicBezTo>
                  <a:lnTo>
                    <a:pt x="2408" y="53"/>
                  </a:lnTo>
                  <a:close/>
                  <a:moveTo>
                    <a:pt x="2420" y="33"/>
                  </a:moveTo>
                  <a:cubicBezTo>
                    <a:pt x="2421" y="34"/>
                    <a:pt x="2420" y="33"/>
                    <a:pt x="2420" y="33"/>
                  </a:cubicBezTo>
                  <a:close/>
                  <a:moveTo>
                    <a:pt x="2419" y="45"/>
                  </a:moveTo>
                  <a:cubicBezTo>
                    <a:pt x="2419" y="46"/>
                    <a:pt x="2418" y="46"/>
                    <a:pt x="2417" y="46"/>
                  </a:cubicBezTo>
                  <a:cubicBezTo>
                    <a:pt x="2416" y="44"/>
                    <a:pt x="2418" y="45"/>
                    <a:pt x="2419" y="45"/>
                  </a:cubicBezTo>
                  <a:close/>
                  <a:moveTo>
                    <a:pt x="2400" y="27"/>
                  </a:moveTo>
                  <a:cubicBezTo>
                    <a:pt x="2401" y="25"/>
                    <a:pt x="2401" y="29"/>
                    <a:pt x="2400" y="27"/>
                  </a:cubicBezTo>
                  <a:close/>
                  <a:moveTo>
                    <a:pt x="2399" y="30"/>
                  </a:moveTo>
                  <a:cubicBezTo>
                    <a:pt x="2397" y="28"/>
                    <a:pt x="2403" y="29"/>
                    <a:pt x="2399" y="30"/>
                  </a:cubicBezTo>
                  <a:close/>
                  <a:moveTo>
                    <a:pt x="2414" y="21"/>
                  </a:moveTo>
                  <a:cubicBezTo>
                    <a:pt x="2415" y="21"/>
                    <a:pt x="2414" y="21"/>
                    <a:pt x="2414" y="21"/>
                  </a:cubicBezTo>
                  <a:close/>
                  <a:moveTo>
                    <a:pt x="2416" y="5"/>
                  </a:moveTo>
                  <a:cubicBezTo>
                    <a:pt x="2416" y="5"/>
                    <a:pt x="2416" y="5"/>
                    <a:pt x="2416" y="5"/>
                  </a:cubicBezTo>
                  <a:close/>
                  <a:moveTo>
                    <a:pt x="2413" y="10"/>
                  </a:moveTo>
                  <a:cubicBezTo>
                    <a:pt x="2413" y="12"/>
                    <a:pt x="2412" y="12"/>
                    <a:pt x="2411" y="12"/>
                  </a:cubicBezTo>
                  <a:cubicBezTo>
                    <a:pt x="2411" y="11"/>
                    <a:pt x="2411" y="9"/>
                    <a:pt x="2413" y="10"/>
                  </a:cubicBezTo>
                  <a:close/>
                  <a:moveTo>
                    <a:pt x="2325" y="58"/>
                  </a:moveTo>
                  <a:cubicBezTo>
                    <a:pt x="2324" y="58"/>
                    <a:pt x="2324" y="58"/>
                    <a:pt x="2324" y="58"/>
                  </a:cubicBezTo>
                  <a:cubicBezTo>
                    <a:pt x="2324" y="57"/>
                    <a:pt x="2324" y="57"/>
                    <a:pt x="2324" y="57"/>
                  </a:cubicBezTo>
                  <a:cubicBezTo>
                    <a:pt x="2325" y="57"/>
                    <a:pt x="2325" y="57"/>
                    <a:pt x="2325" y="57"/>
                  </a:cubicBezTo>
                  <a:lnTo>
                    <a:pt x="2325" y="58"/>
                  </a:lnTo>
                  <a:close/>
                  <a:moveTo>
                    <a:pt x="2262" y="53"/>
                  </a:moveTo>
                  <a:cubicBezTo>
                    <a:pt x="2261" y="53"/>
                    <a:pt x="2261" y="53"/>
                    <a:pt x="2261" y="53"/>
                  </a:cubicBezTo>
                  <a:cubicBezTo>
                    <a:pt x="2261" y="52"/>
                    <a:pt x="2261" y="52"/>
                    <a:pt x="2261" y="52"/>
                  </a:cubicBezTo>
                  <a:cubicBezTo>
                    <a:pt x="2262" y="52"/>
                    <a:pt x="2262" y="52"/>
                    <a:pt x="2262" y="52"/>
                  </a:cubicBezTo>
                  <a:lnTo>
                    <a:pt x="2262" y="53"/>
                  </a:lnTo>
                  <a:close/>
                  <a:moveTo>
                    <a:pt x="2274" y="33"/>
                  </a:moveTo>
                  <a:cubicBezTo>
                    <a:pt x="2275" y="34"/>
                    <a:pt x="2274" y="33"/>
                    <a:pt x="2274" y="33"/>
                  </a:cubicBezTo>
                  <a:close/>
                  <a:moveTo>
                    <a:pt x="2273" y="45"/>
                  </a:moveTo>
                  <a:cubicBezTo>
                    <a:pt x="2273" y="46"/>
                    <a:pt x="2272" y="46"/>
                    <a:pt x="2271" y="46"/>
                  </a:cubicBezTo>
                  <a:cubicBezTo>
                    <a:pt x="2270" y="44"/>
                    <a:pt x="2272" y="45"/>
                    <a:pt x="2273" y="45"/>
                  </a:cubicBezTo>
                  <a:close/>
                  <a:moveTo>
                    <a:pt x="2254" y="27"/>
                  </a:moveTo>
                  <a:cubicBezTo>
                    <a:pt x="2256" y="25"/>
                    <a:pt x="2255" y="29"/>
                    <a:pt x="2254" y="27"/>
                  </a:cubicBezTo>
                  <a:close/>
                  <a:moveTo>
                    <a:pt x="2253" y="30"/>
                  </a:moveTo>
                  <a:cubicBezTo>
                    <a:pt x="2252" y="28"/>
                    <a:pt x="2257" y="29"/>
                    <a:pt x="2253" y="30"/>
                  </a:cubicBezTo>
                  <a:close/>
                  <a:moveTo>
                    <a:pt x="2268" y="21"/>
                  </a:moveTo>
                  <a:cubicBezTo>
                    <a:pt x="2269" y="21"/>
                    <a:pt x="2268" y="21"/>
                    <a:pt x="2268" y="21"/>
                  </a:cubicBezTo>
                  <a:close/>
                  <a:moveTo>
                    <a:pt x="2270" y="5"/>
                  </a:moveTo>
                  <a:cubicBezTo>
                    <a:pt x="2271" y="5"/>
                    <a:pt x="2270" y="5"/>
                    <a:pt x="2270" y="5"/>
                  </a:cubicBezTo>
                  <a:close/>
                  <a:moveTo>
                    <a:pt x="2267" y="10"/>
                  </a:moveTo>
                  <a:cubicBezTo>
                    <a:pt x="2268" y="12"/>
                    <a:pt x="2266" y="12"/>
                    <a:pt x="2265" y="12"/>
                  </a:cubicBezTo>
                  <a:cubicBezTo>
                    <a:pt x="2265" y="11"/>
                    <a:pt x="2265" y="9"/>
                    <a:pt x="2267" y="10"/>
                  </a:cubicBezTo>
                  <a:close/>
                  <a:moveTo>
                    <a:pt x="2179" y="58"/>
                  </a:moveTo>
                  <a:cubicBezTo>
                    <a:pt x="2178" y="58"/>
                    <a:pt x="2178" y="58"/>
                    <a:pt x="2178" y="58"/>
                  </a:cubicBezTo>
                  <a:cubicBezTo>
                    <a:pt x="2178" y="57"/>
                    <a:pt x="2178" y="57"/>
                    <a:pt x="2178" y="57"/>
                  </a:cubicBezTo>
                  <a:cubicBezTo>
                    <a:pt x="2179" y="57"/>
                    <a:pt x="2179" y="57"/>
                    <a:pt x="2179" y="57"/>
                  </a:cubicBezTo>
                  <a:lnTo>
                    <a:pt x="2179" y="58"/>
                  </a:lnTo>
                  <a:close/>
                  <a:moveTo>
                    <a:pt x="2116" y="53"/>
                  </a:moveTo>
                  <a:cubicBezTo>
                    <a:pt x="2115" y="53"/>
                    <a:pt x="2115" y="53"/>
                    <a:pt x="2115" y="53"/>
                  </a:cubicBezTo>
                  <a:cubicBezTo>
                    <a:pt x="2115" y="52"/>
                    <a:pt x="2115" y="52"/>
                    <a:pt x="2115" y="52"/>
                  </a:cubicBezTo>
                  <a:cubicBezTo>
                    <a:pt x="2116" y="52"/>
                    <a:pt x="2116" y="52"/>
                    <a:pt x="2116" y="52"/>
                  </a:cubicBezTo>
                  <a:lnTo>
                    <a:pt x="2116" y="53"/>
                  </a:lnTo>
                  <a:close/>
                  <a:moveTo>
                    <a:pt x="2128" y="33"/>
                  </a:moveTo>
                  <a:cubicBezTo>
                    <a:pt x="2129" y="34"/>
                    <a:pt x="2128" y="33"/>
                    <a:pt x="2128" y="33"/>
                  </a:cubicBezTo>
                  <a:close/>
                  <a:moveTo>
                    <a:pt x="2127" y="45"/>
                  </a:moveTo>
                  <a:cubicBezTo>
                    <a:pt x="2127" y="46"/>
                    <a:pt x="2126" y="46"/>
                    <a:pt x="2125" y="46"/>
                  </a:cubicBezTo>
                  <a:cubicBezTo>
                    <a:pt x="2124" y="44"/>
                    <a:pt x="2126" y="45"/>
                    <a:pt x="2127" y="45"/>
                  </a:cubicBezTo>
                  <a:close/>
                  <a:moveTo>
                    <a:pt x="2108" y="27"/>
                  </a:moveTo>
                  <a:cubicBezTo>
                    <a:pt x="2110" y="25"/>
                    <a:pt x="2109" y="29"/>
                    <a:pt x="2108" y="27"/>
                  </a:cubicBezTo>
                  <a:close/>
                  <a:moveTo>
                    <a:pt x="2108" y="30"/>
                  </a:moveTo>
                  <a:cubicBezTo>
                    <a:pt x="2106" y="28"/>
                    <a:pt x="2112" y="29"/>
                    <a:pt x="2108" y="30"/>
                  </a:cubicBezTo>
                  <a:close/>
                  <a:moveTo>
                    <a:pt x="2123" y="21"/>
                  </a:moveTo>
                  <a:cubicBezTo>
                    <a:pt x="2123" y="21"/>
                    <a:pt x="2122" y="21"/>
                    <a:pt x="2123" y="21"/>
                  </a:cubicBezTo>
                  <a:close/>
                  <a:moveTo>
                    <a:pt x="2124" y="5"/>
                  </a:moveTo>
                  <a:cubicBezTo>
                    <a:pt x="2125" y="5"/>
                    <a:pt x="2124" y="5"/>
                    <a:pt x="2124" y="5"/>
                  </a:cubicBezTo>
                  <a:close/>
                  <a:moveTo>
                    <a:pt x="2121" y="10"/>
                  </a:moveTo>
                  <a:cubicBezTo>
                    <a:pt x="2122" y="12"/>
                    <a:pt x="2120" y="12"/>
                    <a:pt x="2119" y="12"/>
                  </a:cubicBezTo>
                  <a:cubicBezTo>
                    <a:pt x="2119" y="11"/>
                    <a:pt x="2119" y="9"/>
                    <a:pt x="2121" y="10"/>
                  </a:cubicBezTo>
                  <a:close/>
                  <a:moveTo>
                    <a:pt x="2033" y="58"/>
                  </a:moveTo>
                  <a:cubicBezTo>
                    <a:pt x="2032" y="58"/>
                    <a:pt x="2032" y="58"/>
                    <a:pt x="2032" y="58"/>
                  </a:cubicBezTo>
                  <a:cubicBezTo>
                    <a:pt x="2032" y="57"/>
                    <a:pt x="2032" y="57"/>
                    <a:pt x="2032" y="57"/>
                  </a:cubicBezTo>
                  <a:cubicBezTo>
                    <a:pt x="2033" y="57"/>
                    <a:pt x="2033" y="57"/>
                    <a:pt x="2033" y="57"/>
                  </a:cubicBezTo>
                  <a:lnTo>
                    <a:pt x="2033" y="58"/>
                  </a:lnTo>
                  <a:close/>
                  <a:moveTo>
                    <a:pt x="1970" y="53"/>
                  </a:moveTo>
                  <a:cubicBezTo>
                    <a:pt x="1969" y="53"/>
                    <a:pt x="1969" y="53"/>
                    <a:pt x="1969" y="53"/>
                  </a:cubicBezTo>
                  <a:cubicBezTo>
                    <a:pt x="1969" y="52"/>
                    <a:pt x="1969" y="52"/>
                    <a:pt x="1969" y="52"/>
                  </a:cubicBezTo>
                  <a:cubicBezTo>
                    <a:pt x="1970" y="52"/>
                    <a:pt x="1970" y="52"/>
                    <a:pt x="1970" y="52"/>
                  </a:cubicBezTo>
                  <a:lnTo>
                    <a:pt x="1970" y="53"/>
                  </a:lnTo>
                  <a:close/>
                  <a:moveTo>
                    <a:pt x="1983" y="33"/>
                  </a:moveTo>
                  <a:cubicBezTo>
                    <a:pt x="1983" y="34"/>
                    <a:pt x="1982" y="33"/>
                    <a:pt x="1983" y="33"/>
                  </a:cubicBezTo>
                  <a:close/>
                  <a:moveTo>
                    <a:pt x="1981" y="45"/>
                  </a:moveTo>
                  <a:cubicBezTo>
                    <a:pt x="1981" y="46"/>
                    <a:pt x="1980" y="46"/>
                    <a:pt x="1979" y="46"/>
                  </a:cubicBezTo>
                  <a:cubicBezTo>
                    <a:pt x="1978" y="44"/>
                    <a:pt x="1980" y="45"/>
                    <a:pt x="1981" y="45"/>
                  </a:cubicBezTo>
                  <a:close/>
                  <a:moveTo>
                    <a:pt x="1962" y="27"/>
                  </a:moveTo>
                  <a:cubicBezTo>
                    <a:pt x="1964" y="25"/>
                    <a:pt x="1963" y="29"/>
                    <a:pt x="1962" y="27"/>
                  </a:cubicBezTo>
                  <a:close/>
                  <a:moveTo>
                    <a:pt x="1962" y="30"/>
                  </a:moveTo>
                  <a:cubicBezTo>
                    <a:pt x="1960" y="28"/>
                    <a:pt x="1966" y="29"/>
                    <a:pt x="1962" y="30"/>
                  </a:cubicBezTo>
                  <a:close/>
                  <a:moveTo>
                    <a:pt x="1977" y="21"/>
                  </a:moveTo>
                  <a:cubicBezTo>
                    <a:pt x="1977" y="21"/>
                    <a:pt x="1976" y="21"/>
                    <a:pt x="1977" y="21"/>
                  </a:cubicBezTo>
                  <a:close/>
                  <a:moveTo>
                    <a:pt x="1978" y="5"/>
                  </a:moveTo>
                  <a:cubicBezTo>
                    <a:pt x="1979" y="5"/>
                    <a:pt x="1978" y="5"/>
                    <a:pt x="1978" y="5"/>
                  </a:cubicBezTo>
                  <a:close/>
                  <a:moveTo>
                    <a:pt x="1975" y="10"/>
                  </a:moveTo>
                  <a:cubicBezTo>
                    <a:pt x="1976" y="12"/>
                    <a:pt x="1974" y="12"/>
                    <a:pt x="1973" y="12"/>
                  </a:cubicBezTo>
                  <a:cubicBezTo>
                    <a:pt x="1973" y="11"/>
                    <a:pt x="1973" y="9"/>
                    <a:pt x="1975" y="10"/>
                  </a:cubicBezTo>
                  <a:close/>
                  <a:moveTo>
                    <a:pt x="1887" y="58"/>
                  </a:moveTo>
                  <a:cubicBezTo>
                    <a:pt x="1886" y="58"/>
                    <a:pt x="1886" y="58"/>
                    <a:pt x="1886" y="58"/>
                  </a:cubicBezTo>
                  <a:cubicBezTo>
                    <a:pt x="1886" y="57"/>
                    <a:pt x="1886" y="57"/>
                    <a:pt x="1886" y="57"/>
                  </a:cubicBezTo>
                  <a:cubicBezTo>
                    <a:pt x="1887" y="57"/>
                    <a:pt x="1887" y="57"/>
                    <a:pt x="1887" y="57"/>
                  </a:cubicBezTo>
                  <a:lnTo>
                    <a:pt x="1887" y="58"/>
                  </a:lnTo>
                  <a:close/>
                  <a:moveTo>
                    <a:pt x="1824" y="53"/>
                  </a:moveTo>
                  <a:cubicBezTo>
                    <a:pt x="1823" y="53"/>
                    <a:pt x="1823" y="53"/>
                    <a:pt x="1823" y="53"/>
                  </a:cubicBezTo>
                  <a:cubicBezTo>
                    <a:pt x="1823" y="52"/>
                    <a:pt x="1823" y="52"/>
                    <a:pt x="1823" y="52"/>
                  </a:cubicBezTo>
                  <a:cubicBezTo>
                    <a:pt x="1824" y="52"/>
                    <a:pt x="1824" y="52"/>
                    <a:pt x="1824" y="52"/>
                  </a:cubicBezTo>
                  <a:lnTo>
                    <a:pt x="1824" y="53"/>
                  </a:lnTo>
                  <a:close/>
                  <a:moveTo>
                    <a:pt x="1837" y="33"/>
                  </a:moveTo>
                  <a:cubicBezTo>
                    <a:pt x="1837" y="34"/>
                    <a:pt x="1837" y="33"/>
                    <a:pt x="1837" y="33"/>
                  </a:cubicBezTo>
                  <a:close/>
                  <a:moveTo>
                    <a:pt x="1836" y="45"/>
                  </a:moveTo>
                  <a:cubicBezTo>
                    <a:pt x="1835" y="46"/>
                    <a:pt x="1835" y="46"/>
                    <a:pt x="1833" y="46"/>
                  </a:cubicBezTo>
                  <a:cubicBezTo>
                    <a:pt x="1833" y="44"/>
                    <a:pt x="1835" y="45"/>
                    <a:pt x="1836" y="45"/>
                  </a:cubicBezTo>
                  <a:close/>
                  <a:moveTo>
                    <a:pt x="1817" y="27"/>
                  </a:moveTo>
                  <a:cubicBezTo>
                    <a:pt x="1818" y="25"/>
                    <a:pt x="1817" y="29"/>
                    <a:pt x="1817" y="27"/>
                  </a:cubicBezTo>
                  <a:close/>
                  <a:moveTo>
                    <a:pt x="1816" y="30"/>
                  </a:moveTo>
                  <a:cubicBezTo>
                    <a:pt x="1814" y="28"/>
                    <a:pt x="1820" y="29"/>
                    <a:pt x="1816" y="30"/>
                  </a:cubicBezTo>
                  <a:close/>
                  <a:moveTo>
                    <a:pt x="1831" y="21"/>
                  </a:moveTo>
                  <a:cubicBezTo>
                    <a:pt x="1831" y="21"/>
                    <a:pt x="1831" y="21"/>
                    <a:pt x="1831" y="21"/>
                  </a:cubicBezTo>
                  <a:close/>
                  <a:moveTo>
                    <a:pt x="1833" y="5"/>
                  </a:moveTo>
                  <a:cubicBezTo>
                    <a:pt x="1833" y="5"/>
                    <a:pt x="1832" y="5"/>
                    <a:pt x="1833" y="5"/>
                  </a:cubicBezTo>
                  <a:close/>
                  <a:moveTo>
                    <a:pt x="1830" y="10"/>
                  </a:moveTo>
                  <a:cubicBezTo>
                    <a:pt x="1830" y="12"/>
                    <a:pt x="1829" y="12"/>
                    <a:pt x="1827" y="12"/>
                  </a:cubicBezTo>
                  <a:cubicBezTo>
                    <a:pt x="1827" y="11"/>
                    <a:pt x="1828" y="9"/>
                    <a:pt x="1830" y="10"/>
                  </a:cubicBezTo>
                  <a:close/>
                  <a:moveTo>
                    <a:pt x="1742" y="58"/>
                  </a:moveTo>
                  <a:cubicBezTo>
                    <a:pt x="1740" y="58"/>
                    <a:pt x="1740" y="58"/>
                    <a:pt x="1740" y="58"/>
                  </a:cubicBezTo>
                  <a:cubicBezTo>
                    <a:pt x="1740" y="57"/>
                    <a:pt x="1740" y="57"/>
                    <a:pt x="1740" y="57"/>
                  </a:cubicBezTo>
                  <a:cubicBezTo>
                    <a:pt x="1742" y="57"/>
                    <a:pt x="1742" y="57"/>
                    <a:pt x="1742" y="57"/>
                  </a:cubicBezTo>
                  <a:lnTo>
                    <a:pt x="1742" y="58"/>
                  </a:lnTo>
                  <a:close/>
                  <a:moveTo>
                    <a:pt x="1678" y="53"/>
                  </a:moveTo>
                  <a:cubicBezTo>
                    <a:pt x="1677" y="53"/>
                    <a:pt x="1677" y="53"/>
                    <a:pt x="1677" y="53"/>
                  </a:cubicBezTo>
                  <a:cubicBezTo>
                    <a:pt x="1677" y="52"/>
                    <a:pt x="1677" y="52"/>
                    <a:pt x="1677" y="52"/>
                  </a:cubicBezTo>
                  <a:cubicBezTo>
                    <a:pt x="1678" y="52"/>
                    <a:pt x="1678" y="52"/>
                    <a:pt x="1678" y="52"/>
                  </a:cubicBezTo>
                  <a:lnTo>
                    <a:pt x="1678" y="53"/>
                  </a:lnTo>
                  <a:close/>
                  <a:moveTo>
                    <a:pt x="1691" y="33"/>
                  </a:moveTo>
                  <a:cubicBezTo>
                    <a:pt x="1691" y="34"/>
                    <a:pt x="1691" y="33"/>
                    <a:pt x="1691" y="33"/>
                  </a:cubicBezTo>
                  <a:close/>
                  <a:moveTo>
                    <a:pt x="1690" y="45"/>
                  </a:moveTo>
                  <a:cubicBezTo>
                    <a:pt x="1690" y="46"/>
                    <a:pt x="1689" y="46"/>
                    <a:pt x="1687" y="46"/>
                  </a:cubicBezTo>
                  <a:cubicBezTo>
                    <a:pt x="1687" y="44"/>
                    <a:pt x="1689" y="45"/>
                    <a:pt x="1690" y="45"/>
                  </a:cubicBezTo>
                  <a:close/>
                  <a:moveTo>
                    <a:pt x="1671" y="27"/>
                  </a:moveTo>
                  <a:cubicBezTo>
                    <a:pt x="1672" y="25"/>
                    <a:pt x="1672" y="29"/>
                    <a:pt x="1671" y="27"/>
                  </a:cubicBezTo>
                  <a:close/>
                  <a:moveTo>
                    <a:pt x="1670" y="30"/>
                  </a:moveTo>
                  <a:cubicBezTo>
                    <a:pt x="1668" y="28"/>
                    <a:pt x="1674" y="29"/>
                    <a:pt x="1670" y="30"/>
                  </a:cubicBezTo>
                  <a:close/>
                  <a:moveTo>
                    <a:pt x="1685" y="21"/>
                  </a:moveTo>
                  <a:cubicBezTo>
                    <a:pt x="1685" y="21"/>
                    <a:pt x="1685" y="21"/>
                    <a:pt x="1685" y="21"/>
                  </a:cubicBezTo>
                  <a:close/>
                  <a:moveTo>
                    <a:pt x="1687" y="5"/>
                  </a:moveTo>
                  <a:cubicBezTo>
                    <a:pt x="1687" y="5"/>
                    <a:pt x="1687" y="5"/>
                    <a:pt x="1687" y="5"/>
                  </a:cubicBezTo>
                  <a:close/>
                  <a:moveTo>
                    <a:pt x="1684" y="10"/>
                  </a:moveTo>
                  <a:cubicBezTo>
                    <a:pt x="1684" y="12"/>
                    <a:pt x="1683" y="12"/>
                    <a:pt x="1681" y="12"/>
                  </a:cubicBezTo>
                  <a:cubicBezTo>
                    <a:pt x="1682" y="11"/>
                    <a:pt x="1682" y="9"/>
                    <a:pt x="1684" y="10"/>
                  </a:cubicBezTo>
                  <a:close/>
                  <a:moveTo>
                    <a:pt x="1596" y="58"/>
                  </a:moveTo>
                  <a:cubicBezTo>
                    <a:pt x="1595" y="58"/>
                    <a:pt x="1595" y="58"/>
                    <a:pt x="1595" y="58"/>
                  </a:cubicBezTo>
                  <a:cubicBezTo>
                    <a:pt x="1595" y="57"/>
                    <a:pt x="1595" y="57"/>
                    <a:pt x="1595" y="57"/>
                  </a:cubicBezTo>
                  <a:cubicBezTo>
                    <a:pt x="1596" y="57"/>
                    <a:pt x="1596" y="57"/>
                    <a:pt x="1596" y="57"/>
                  </a:cubicBezTo>
                  <a:lnTo>
                    <a:pt x="1596" y="58"/>
                  </a:lnTo>
                  <a:close/>
                  <a:moveTo>
                    <a:pt x="1533" y="53"/>
                  </a:moveTo>
                  <a:cubicBezTo>
                    <a:pt x="1531" y="53"/>
                    <a:pt x="1531" y="53"/>
                    <a:pt x="1531" y="53"/>
                  </a:cubicBezTo>
                  <a:cubicBezTo>
                    <a:pt x="1531" y="52"/>
                    <a:pt x="1531" y="52"/>
                    <a:pt x="1531" y="52"/>
                  </a:cubicBezTo>
                  <a:cubicBezTo>
                    <a:pt x="1533" y="52"/>
                    <a:pt x="1533" y="52"/>
                    <a:pt x="1533" y="52"/>
                  </a:cubicBezTo>
                  <a:lnTo>
                    <a:pt x="1533" y="53"/>
                  </a:lnTo>
                  <a:close/>
                  <a:moveTo>
                    <a:pt x="1545" y="33"/>
                  </a:moveTo>
                  <a:cubicBezTo>
                    <a:pt x="1546" y="34"/>
                    <a:pt x="1545" y="33"/>
                    <a:pt x="1545" y="33"/>
                  </a:cubicBezTo>
                  <a:close/>
                  <a:moveTo>
                    <a:pt x="1544" y="45"/>
                  </a:moveTo>
                  <a:cubicBezTo>
                    <a:pt x="1544" y="46"/>
                    <a:pt x="1543" y="46"/>
                    <a:pt x="1542" y="46"/>
                  </a:cubicBezTo>
                  <a:cubicBezTo>
                    <a:pt x="1541" y="44"/>
                    <a:pt x="1543" y="45"/>
                    <a:pt x="1544" y="45"/>
                  </a:cubicBezTo>
                  <a:close/>
                  <a:moveTo>
                    <a:pt x="1525" y="27"/>
                  </a:moveTo>
                  <a:cubicBezTo>
                    <a:pt x="1526" y="25"/>
                    <a:pt x="1526" y="29"/>
                    <a:pt x="1525" y="27"/>
                  </a:cubicBezTo>
                  <a:close/>
                  <a:moveTo>
                    <a:pt x="1524" y="30"/>
                  </a:moveTo>
                  <a:cubicBezTo>
                    <a:pt x="1522" y="28"/>
                    <a:pt x="1528" y="29"/>
                    <a:pt x="1524" y="30"/>
                  </a:cubicBezTo>
                  <a:close/>
                  <a:moveTo>
                    <a:pt x="1539" y="21"/>
                  </a:moveTo>
                  <a:cubicBezTo>
                    <a:pt x="1540" y="21"/>
                    <a:pt x="1539" y="21"/>
                    <a:pt x="1539" y="21"/>
                  </a:cubicBezTo>
                  <a:close/>
                  <a:moveTo>
                    <a:pt x="1541" y="5"/>
                  </a:moveTo>
                  <a:cubicBezTo>
                    <a:pt x="1541" y="5"/>
                    <a:pt x="1541" y="5"/>
                    <a:pt x="1541" y="5"/>
                  </a:cubicBezTo>
                  <a:close/>
                  <a:moveTo>
                    <a:pt x="1538" y="10"/>
                  </a:moveTo>
                  <a:cubicBezTo>
                    <a:pt x="1538" y="12"/>
                    <a:pt x="1537" y="12"/>
                    <a:pt x="1536" y="12"/>
                  </a:cubicBezTo>
                  <a:cubicBezTo>
                    <a:pt x="1536" y="11"/>
                    <a:pt x="1536" y="9"/>
                    <a:pt x="1538" y="10"/>
                  </a:cubicBezTo>
                  <a:close/>
                  <a:moveTo>
                    <a:pt x="1450" y="58"/>
                  </a:moveTo>
                  <a:cubicBezTo>
                    <a:pt x="1449" y="58"/>
                    <a:pt x="1449" y="58"/>
                    <a:pt x="1449" y="58"/>
                  </a:cubicBezTo>
                  <a:cubicBezTo>
                    <a:pt x="1449" y="57"/>
                    <a:pt x="1449" y="57"/>
                    <a:pt x="1449" y="57"/>
                  </a:cubicBezTo>
                  <a:cubicBezTo>
                    <a:pt x="1450" y="57"/>
                    <a:pt x="1450" y="57"/>
                    <a:pt x="1450" y="57"/>
                  </a:cubicBezTo>
                  <a:lnTo>
                    <a:pt x="1450" y="58"/>
                  </a:lnTo>
                  <a:close/>
                  <a:moveTo>
                    <a:pt x="1387" y="53"/>
                  </a:moveTo>
                  <a:cubicBezTo>
                    <a:pt x="1386" y="53"/>
                    <a:pt x="1386" y="53"/>
                    <a:pt x="1386" y="53"/>
                  </a:cubicBezTo>
                  <a:cubicBezTo>
                    <a:pt x="1386" y="52"/>
                    <a:pt x="1386" y="52"/>
                    <a:pt x="1386" y="52"/>
                  </a:cubicBezTo>
                  <a:cubicBezTo>
                    <a:pt x="1387" y="52"/>
                    <a:pt x="1387" y="52"/>
                    <a:pt x="1387" y="52"/>
                  </a:cubicBezTo>
                  <a:lnTo>
                    <a:pt x="1387" y="53"/>
                  </a:lnTo>
                  <a:close/>
                  <a:moveTo>
                    <a:pt x="1399" y="33"/>
                  </a:moveTo>
                  <a:cubicBezTo>
                    <a:pt x="1400" y="34"/>
                    <a:pt x="1399" y="33"/>
                    <a:pt x="1399" y="33"/>
                  </a:cubicBezTo>
                  <a:close/>
                  <a:moveTo>
                    <a:pt x="1398" y="45"/>
                  </a:moveTo>
                  <a:cubicBezTo>
                    <a:pt x="1398" y="46"/>
                    <a:pt x="1397" y="46"/>
                    <a:pt x="1396" y="46"/>
                  </a:cubicBezTo>
                  <a:cubicBezTo>
                    <a:pt x="1395" y="44"/>
                    <a:pt x="1397" y="45"/>
                    <a:pt x="1398" y="45"/>
                  </a:cubicBezTo>
                  <a:close/>
                  <a:moveTo>
                    <a:pt x="1379" y="27"/>
                  </a:moveTo>
                  <a:cubicBezTo>
                    <a:pt x="1380" y="25"/>
                    <a:pt x="1380" y="29"/>
                    <a:pt x="1379" y="27"/>
                  </a:cubicBezTo>
                  <a:close/>
                  <a:moveTo>
                    <a:pt x="1378" y="30"/>
                  </a:moveTo>
                  <a:cubicBezTo>
                    <a:pt x="1377" y="28"/>
                    <a:pt x="1382" y="29"/>
                    <a:pt x="1378" y="30"/>
                  </a:cubicBezTo>
                  <a:close/>
                  <a:moveTo>
                    <a:pt x="1393" y="21"/>
                  </a:moveTo>
                  <a:cubicBezTo>
                    <a:pt x="1394" y="21"/>
                    <a:pt x="1393" y="21"/>
                    <a:pt x="1393" y="21"/>
                  </a:cubicBezTo>
                  <a:close/>
                  <a:moveTo>
                    <a:pt x="1395" y="5"/>
                  </a:moveTo>
                  <a:cubicBezTo>
                    <a:pt x="1396" y="5"/>
                    <a:pt x="1395" y="5"/>
                    <a:pt x="1395" y="5"/>
                  </a:cubicBezTo>
                  <a:close/>
                  <a:moveTo>
                    <a:pt x="1392" y="10"/>
                  </a:moveTo>
                  <a:cubicBezTo>
                    <a:pt x="1393" y="12"/>
                    <a:pt x="1391" y="12"/>
                    <a:pt x="1390" y="12"/>
                  </a:cubicBezTo>
                  <a:cubicBezTo>
                    <a:pt x="1390" y="11"/>
                    <a:pt x="1390" y="9"/>
                    <a:pt x="1392" y="10"/>
                  </a:cubicBezTo>
                  <a:close/>
                  <a:moveTo>
                    <a:pt x="1304" y="58"/>
                  </a:moveTo>
                  <a:cubicBezTo>
                    <a:pt x="1303" y="58"/>
                    <a:pt x="1303" y="58"/>
                    <a:pt x="1303" y="58"/>
                  </a:cubicBezTo>
                  <a:cubicBezTo>
                    <a:pt x="1303" y="57"/>
                    <a:pt x="1303" y="57"/>
                    <a:pt x="1303" y="57"/>
                  </a:cubicBezTo>
                  <a:cubicBezTo>
                    <a:pt x="1304" y="57"/>
                    <a:pt x="1304" y="57"/>
                    <a:pt x="1304" y="57"/>
                  </a:cubicBezTo>
                  <a:lnTo>
                    <a:pt x="1304" y="58"/>
                  </a:lnTo>
                  <a:close/>
                  <a:moveTo>
                    <a:pt x="1241" y="53"/>
                  </a:moveTo>
                  <a:cubicBezTo>
                    <a:pt x="1240" y="53"/>
                    <a:pt x="1240" y="53"/>
                    <a:pt x="1240" y="53"/>
                  </a:cubicBezTo>
                  <a:cubicBezTo>
                    <a:pt x="1240" y="52"/>
                    <a:pt x="1240" y="52"/>
                    <a:pt x="1240" y="52"/>
                  </a:cubicBezTo>
                  <a:cubicBezTo>
                    <a:pt x="1241" y="52"/>
                    <a:pt x="1241" y="52"/>
                    <a:pt x="1241" y="52"/>
                  </a:cubicBezTo>
                  <a:lnTo>
                    <a:pt x="1241" y="53"/>
                  </a:lnTo>
                  <a:close/>
                  <a:moveTo>
                    <a:pt x="1253" y="33"/>
                  </a:moveTo>
                  <a:cubicBezTo>
                    <a:pt x="1254" y="34"/>
                    <a:pt x="1253" y="33"/>
                    <a:pt x="1253" y="33"/>
                  </a:cubicBezTo>
                  <a:close/>
                  <a:moveTo>
                    <a:pt x="1252" y="45"/>
                  </a:moveTo>
                  <a:cubicBezTo>
                    <a:pt x="1252" y="46"/>
                    <a:pt x="1251" y="46"/>
                    <a:pt x="1250" y="46"/>
                  </a:cubicBezTo>
                  <a:cubicBezTo>
                    <a:pt x="1249" y="44"/>
                    <a:pt x="1251" y="45"/>
                    <a:pt x="1252" y="45"/>
                  </a:cubicBezTo>
                  <a:close/>
                  <a:moveTo>
                    <a:pt x="1233" y="27"/>
                  </a:moveTo>
                  <a:cubicBezTo>
                    <a:pt x="1235" y="25"/>
                    <a:pt x="1234" y="29"/>
                    <a:pt x="1233" y="27"/>
                  </a:cubicBezTo>
                  <a:close/>
                  <a:moveTo>
                    <a:pt x="1233" y="30"/>
                  </a:moveTo>
                  <a:cubicBezTo>
                    <a:pt x="1231" y="28"/>
                    <a:pt x="1237" y="29"/>
                    <a:pt x="1233" y="30"/>
                  </a:cubicBezTo>
                  <a:close/>
                  <a:moveTo>
                    <a:pt x="1247" y="21"/>
                  </a:moveTo>
                  <a:cubicBezTo>
                    <a:pt x="1248" y="21"/>
                    <a:pt x="1247" y="21"/>
                    <a:pt x="1247" y="21"/>
                  </a:cubicBezTo>
                  <a:close/>
                  <a:moveTo>
                    <a:pt x="1249" y="5"/>
                  </a:moveTo>
                  <a:cubicBezTo>
                    <a:pt x="1250" y="5"/>
                    <a:pt x="1249" y="5"/>
                    <a:pt x="1249" y="5"/>
                  </a:cubicBezTo>
                  <a:close/>
                  <a:moveTo>
                    <a:pt x="1246" y="10"/>
                  </a:moveTo>
                  <a:cubicBezTo>
                    <a:pt x="1247" y="12"/>
                    <a:pt x="1245" y="12"/>
                    <a:pt x="1244" y="12"/>
                  </a:cubicBezTo>
                  <a:cubicBezTo>
                    <a:pt x="1244" y="11"/>
                    <a:pt x="1244" y="9"/>
                    <a:pt x="1246" y="10"/>
                  </a:cubicBezTo>
                  <a:close/>
                  <a:moveTo>
                    <a:pt x="1158" y="58"/>
                  </a:moveTo>
                  <a:cubicBezTo>
                    <a:pt x="1157" y="58"/>
                    <a:pt x="1157" y="58"/>
                    <a:pt x="1157" y="58"/>
                  </a:cubicBezTo>
                  <a:cubicBezTo>
                    <a:pt x="1157" y="57"/>
                    <a:pt x="1157" y="57"/>
                    <a:pt x="1157" y="57"/>
                  </a:cubicBezTo>
                  <a:cubicBezTo>
                    <a:pt x="1158" y="57"/>
                    <a:pt x="1158" y="57"/>
                    <a:pt x="1158" y="57"/>
                  </a:cubicBezTo>
                  <a:lnTo>
                    <a:pt x="1158" y="58"/>
                  </a:lnTo>
                  <a:close/>
                  <a:moveTo>
                    <a:pt x="1095" y="53"/>
                  </a:moveTo>
                  <a:cubicBezTo>
                    <a:pt x="1094" y="53"/>
                    <a:pt x="1094" y="53"/>
                    <a:pt x="1094" y="53"/>
                  </a:cubicBezTo>
                  <a:cubicBezTo>
                    <a:pt x="1094" y="52"/>
                    <a:pt x="1094" y="52"/>
                    <a:pt x="1094" y="52"/>
                  </a:cubicBezTo>
                  <a:cubicBezTo>
                    <a:pt x="1095" y="52"/>
                    <a:pt x="1095" y="52"/>
                    <a:pt x="1095" y="52"/>
                  </a:cubicBezTo>
                  <a:lnTo>
                    <a:pt x="1095" y="53"/>
                  </a:lnTo>
                  <a:close/>
                  <a:moveTo>
                    <a:pt x="1108" y="33"/>
                  </a:moveTo>
                  <a:cubicBezTo>
                    <a:pt x="1108" y="34"/>
                    <a:pt x="1107" y="33"/>
                    <a:pt x="1108" y="33"/>
                  </a:cubicBezTo>
                  <a:close/>
                  <a:moveTo>
                    <a:pt x="1106" y="45"/>
                  </a:moveTo>
                  <a:cubicBezTo>
                    <a:pt x="1106" y="46"/>
                    <a:pt x="1105" y="46"/>
                    <a:pt x="1104" y="46"/>
                  </a:cubicBezTo>
                  <a:cubicBezTo>
                    <a:pt x="1103" y="44"/>
                    <a:pt x="1105" y="45"/>
                    <a:pt x="1106" y="45"/>
                  </a:cubicBezTo>
                  <a:close/>
                  <a:moveTo>
                    <a:pt x="1087" y="27"/>
                  </a:moveTo>
                  <a:cubicBezTo>
                    <a:pt x="1089" y="25"/>
                    <a:pt x="1088" y="29"/>
                    <a:pt x="1087" y="27"/>
                  </a:cubicBezTo>
                  <a:close/>
                  <a:moveTo>
                    <a:pt x="1087" y="30"/>
                  </a:moveTo>
                  <a:cubicBezTo>
                    <a:pt x="1085" y="28"/>
                    <a:pt x="1091" y="29"/>
                    <a:pt x="1087" y="30"/>
                  </a:cubicBezTo>
                  <a:close/>
                  <a:moveTo>
                    <a:pt x="1102" y="21"/>
                  </a:moveTo>
                  <a:cubicBezTo>
                    <a:pt x="1102" y="21"/>
                    <a:pt x="1101" y="21"/>
                    <a:pt x="1102" y="21"/>
                  </a:cubicBezTo>
                  <a:close/>
                  <a:moveTo>
                    <a:pt x="1103" y="5"/>
                  </a:moveTo>
                  <a:cubicBezTo>
                    <a:pt x="1104" y="5"/>
                    <a:pt x="1103" y="5"/>
                    <a:pt x="1103" y="5"/>
                  </a:cubicBezTo>
                  <a:close/>
                  <a:moveTo>
                    <a:pt x="1100" y="10"/>
                  </a:moveTo>
                  <a:cubicBezTo>
                    <a:pt x="1101" y="12"/>
                    <a:pt x="1099" y="12"/>
                    <a:pt x="1098" y="12"/>
                  </a:cubicBezTo>
                  <a:cubicBezTo>
                    <a:pt x="1098" y="11"/>
                    <a:pt x="1098" y="9"/>
                    <a:pt x="1100" y="10"/>
                  </a:cubicBezTo>
                  <a:close/>
                  <a:moveTo>
                    <a:pt x="1012" y="58"/>
                  </a:moveTo>
                  <a:cubicBezTo>
                    <a:pt x="1011" y="58"/>
                    <a:pt x="1011" y="58"/>
                    <a:pt x="1011" y="58"/>
                  </a:cubicBezTo>
                  <a:cubicBezTo>
                    <a:pt x="1011" y="57"/>
                    <a:pt x="1011" y="57"/>
                    <a:pt x="1011" y="57"/>
                  </a:cubicBezTo>
                  <a:cubicBezTo>
                    <a:pt x="1012" y="57"/>
                    <a:pt x="1012" y="57"/>
                    <a:pt x="1012" y="57"/>
                  </a:cubicBezTo>
                  <a:lnTo>
                    <a:pt x="1012" y="58"/>
                  </a:lnTo>
                  <a:close/>
                  <a:moveTo>
                    <a:pt x="949" y="53"/>
                  </a:moveTo>
                  <a:cubicBezTo>
                    <a:pt x="948" y="53"/>
                    <a:pt x="948" y="53"/>
                    <a:pt x="948" y="53"/>
                  </a:cubicBezTo>
                  <a:cubicBezTo>
                    <a:pt x="948" y="52"/>
                    <a:pt x="948" y="52"/>
                    <a:pt x="948" y="52"/>
                  </a:cubicBezTo>
                  <a:cubicBezTo>
                    <a:pt x="949" y="52"/>
                    <a:pt x="949" y="52"/>
                    <a:pt x="949" y="52"/>
                  </a:cubicBezTo>
                  <a:lnTo>
                    <a:pt x="949" y="53"/>
                  </a:lnTo>
                  <a:close/>
                  <a:moveTo>
                    <a:pt x="962" y="33"/>
                  </a:moveTo>
                  <a:cubicBezTo>
                    <a:pt x="962" y="34"/>
                    <a:pt x="962" y="33"/>
                    <a:pt x="962" y="33"/>
                  </a:cubicBezTo>
                  <a:close/>
                  <a:moveTo>
                    <a:pt x="961" y="45"/>
                  </a:moveTo>
                  <a:cubicBezTo>
                    <a:pt x="960" y="46"/>
                    <a:pt x="960" y="46"/>
                    <a:pt x="958" y="46"/>
                  </a:cubicBezTo>
                  <a:cubicBezTo>
                    <a:pt x="958" y="44"/>
                    <a:pt x="960" y="45"/>
                    <a:pt x="961" y="45"/>
                  </a:cubicBezTo>
                  <a:close/>
                  <a:moveTo>
                    <a:pt x="942" y="27"/>
                  </a:moveTo>
                  <a:cubicBezTo>
                    <a:pt x="943" y="25"/>
                    <a:pt x="942" y="29"/>
                    <a:pt x="942" y="27"/>
                  </a:cubicBezTo>
                  <a:close/>
                  <a:moveTo>
                    <a:pt x="941" y="30"/>
                  </a:moveTo>
                  <a:cubicBezTo>
                    <a:pt x="939" y="28"/>
                    <a:pt x="945" y="29"/>
                    <a:pt x="941" y="30"/>
                  </a:cubicBezTo>
                  <a:close/>
                  <a:moveTo>
                    <a:pt x="956" y="21"/>
                  </a:moveTo>
                  <a:cubicBezTo>
                    <a:pt x="956" y="21"/>
                    <a:pt x="956" y="21"/>
                    <a:pt x="956" y="21"/>
                  </a:cubicBezTo>
                  <a:close/>
                  <a:moveTo>
                    <a:pt x="958" y="5"/>
                  </a:moveTo>
                  <a:cubicBezTo>
                    <a:pt x="958" y="5"/>
                    <a:pt x="957" y="5"/>
                    <a:pt x="958" y="5"/>
                  </a:cubicBezTo>
                  <a:close/>
                  <a:moveTo>
                    <a:pt x="955" y="10"/>
                  </a:moveTo>
                  <a:cubicBezTo>
                    <a:pt x="955" y="12"/>
                    <a:pt x="954" y="12"/>
                    <a:pt x="952" y="12"/>
                  </a:cubicBezTo>
                  <a:cubicBezTo>
                    <a:pt x="952" y="11"/>
                    <a:pt x="953" y="9"/>
                    <a:pt x="955" y="10"/>
                  </a:cubicBezTo>
                  <a:close/>
                  <a:moveTo>
                    <a:pt x="867" y="58"/>
                  </a:moveTo>
                  <a:cubicBezTo>
                    <a:pt x="865" y="58"/>
                    <a:pt x="865" y="58"/>
                    <a:pt x="865" y="58"/>
                  </a:cubicBezTo>
                  <a:cubicBezTo>
                    <a:pt x="865" y="57"/>
                    <a:pt x="865" y="57"/>
                    <a:pt x="865" y="57"/>
                  </a:cubicBezTo>
                  <a:cubicBezTo>
                    <a:pt x="867" y="57"/>
                    <a:pt x="867" y="57"/>
                    <a:pt x="867" y="57"/>
                  </a:cubicBezTo>
                  <a:lnTo>
                    <a:pt x="867" y="58"/>
                  </a:lnTo>
                  <a:close/>
                  <a:moveTo>
                    <a:pt x="803" y="53"/>
                  </a:moveTo>
                  <a:cubicBezTo>
                    <a:pt x="802" y="53"/>
                    <a:pt x="802" y="53"/>
                    <a:pt x="802" y="53"/>
                  </a:cubicBezTo>
                  <a:cubicBezTo>
                    <a:pt x="802" y="52"/>
                    <a:pt x="802" y="52"/>
                    <a:pt x="802" y="52"/>
                  </a:cubicBezTo>
                  <a:cubicBezTo>
                    <a:pt x="803" y="52"/>
                    <a:pt x="803" y="52"/>
                    <a:pt x="803" y="52"/>
                  </a:cubicBezTo>
                  <a:lnTo>
                    <a:pt x="803" y="53"/>
                  </a:lnTo>
                  <a:close/>
                  <a:moveTo>
                    <a:pt x="816" y="33"/>
                  </a:moveTo>
                  <a:cubicBezTo>
                    <a:pt x="816" y="34"/>
                    <a:pt x="816" y="33"/>
                    <a:pt x="816" y="33"/>
                  </a:cubicBezTo>
                  <a:close/>
                  <a:moveTo>
                    <a:pt x="815" y="45"/>
                  </a:moveTo>
                  <a:cubicBezTo>
                    <a:pt x="815" y="46"/>
                    <a:pt x="814" y="46"/>
                    <a:pt x="812" y="46"/>
                  </a:cubicBezTo>
                  <a:cubicBezTo>
                    <a:pt x="812" y="44"/>
                    <a:pt x="814" y="45"/>
                    <a:pt x="815" y="45"/>
                  </a:cubicBezTo>
                  <a:close/>
                  <a:moveTo>
                    <a:pt x="796" y="27"/>
                  </a:moveTo>
                  <a:cubicBezTo>
                    <a:pt x="797" y="25"/>
                    <a:pt x="797" y="29"/>
                    <a:pt x="796" y="27"/>
                  </a:cubicBezTo>
                  <a:close/>
                  <a:moveTo>
                    <a:pt x="795" y="30"/>
                  </a:moveTo>
                  <a:cubicBezTo>
                    <a:pt x="793" y="28"/>
                    <a:pt x="799" y="29"/>
                    <a:pt x="795" y="30"/>
                  </a:cubicBezTo>
                  <a:close/>
                  <a:moveTo>
                    <a:pt x="810" y="21"/>
                  </a:moveTo>
                  <a:cubicBezTo>
                    <a:pt x="810" y="21"/>
                    <a:pt x="810" y="21"/>
                    <a:pt x="810" y="21"/>
                  </a:cubicBezTo>
                  <a:close/>
                  <a:moveTo>
                    <a:pt x="812" y="5"/>
                  </a:moveTo>
                  <a:cubicBezTo>
                    <a:pt x="812" y="5"/>
                    <a:pt x="812" y="5"/>
                    <a:pt x="812" y="5"/>
                  </a:cubicBezTo>
                  <a:close/>
                  <a:moveTo>
                    <a:pt x="809" y="10"/>
                  </a:moveTo>
                  <a:cubicBezTo>
                    <a:pt x="809" y="12"/>
                    <a:pt x="808" y="12"/>
                    <a:pt x="806" y="12"/>
                  </a:cubicBezTo>
                  <a:cubicBezTo>
                    <a:pt x="807" y="11"/>
                    <a:pt x="807" y="9"/>
                    <a:pt x="809" y="10"/>
                  </a:cubicBezTo>
                  <a:close/>
                  <a:moveTo>
                    <a:pt x="721" y="58"/>
                  </a:moveTo>
                  <a:cubicBezTo>
                    <a:pt x="720" y="58"/>
                    <a:pt x="720" y="58"/>
                    <a:pt x="720" y="58"/>
                  </a:cubicBezTo>
                  <a:cubicBezTo>
                    <a:pt x="720" y="57"/>
                    <a:pt x="720" y="57"/>
                    <a:pt x="720" y="57"/>
                  </a:cubicBezTo>
                  <a:cubicBezTo>
                    <a:pt x="721" y="57"/>
                    <a:pt x="721" y="57"/>
                    <a:pt x="721" y="57"/>
                  </a:cubicBezTo>
                  <a:lnTo>
                    <a:pt x="721" y="58"/>
                  </a:lnTo>
                  <a:close/>
                  <a:moveTo>
                    <a:pt x="658" y="53"/>
                  </a:moveTo>
                  <a:cubicBezTo>
                    <a:pt x="656" y="53"/>
                    <a:pt x="656" y="53"/>
                    <a:pt x="656" y="53"/>
                  </a:cubicBezTo>
                  <a:cubicBezTo>
                    <a:pt x="656" y="52"/>
                    <a:pt x="656" y="52"/>
                    <a:pt x="656" y="52"/>
                  </a:cubicBezTo>
                  <a:cubicBezTo>
                    <a:pt x="658" y="52"/>
                    <a:pt x="658" y="52"/>
                    <a:pt x="658" y="52"/>
                  </a:cubicBezTo>
                  <a:lnTo>
                    <a:pt x="658" y="53"/>
                  </a:lnTo>
                  <a:close/>
                  <a:moveTo>
                    <a:pt x="670" y="33"/>
                  </a:moveTo>
                  <a:cubicBezTo>
                    <a:pt x="670" y="34"/>
                    <a:pt x="670" y="33"/>
                    <a:pt x="670" y="33"/>
                  </a:cubicBezTo>
                  <a:close/>
                  <a:moveTo>
                    <a:pt x="669" y="45"/>
                  </a:moveTo>
                  <a:cubicBezTo>
                    <a:pt x="669" y="46"/>
                    <a:pt x="668" y="46"/>
                    <a:pt x="667" y="46"/>
                  </a:cubicBezTo>
                  <a:cubicBezTo>
                    <a:pt x="666" y="44"/>
                    <a:pt x="668" y="45"/>
                    <a:pt x="669" y="45"/>
                  </a:cubicBezTo>
                  <a:close/>
                  <a:moveTo>
                    <a:pt x="650" y="27"/>
                  </a:moveTo>
                  <a:cubicBezTo>
                    <a:pt x="651" y="25"/>
                    <a:pt x="651" y="29"/>
                    <a:pt x="650" y="27"/>
                  </a:cubicBezTo>
                  <a:close/>
                  <a:moveTo>
                    <a:pt x="649" y="30"/>
                  </a:moveTo>
                  <a:cubicBezTo>
                    <a:pt x="647" y="28"/>
                    <a:pt x="653" y="29"/>
                    <a:pt x="649" y="30"/>
                  </a:cubicBezTo>
                  <a:close/>
                  <a:moveTo>
                    <a:pt x="664" y="21"/>
                  </a:moveTo>
                  <a:cubicBezTo>
                    <a:pt x="665" y="21"/>
                    <a:pt x="664" y="21"/>
                    <a:pt x="664" y="21"/>
                  </a:cubicBezTo>
                  <a:close/>
                  <a:moveTo>
                    <a:pt x="666" y="5"/>
                  </a:moveTo>
                  <a:cubicBezTo>
                    <a:pt x="666" y="5"/>
                    <a:pt x="666" y="5"/>
                    <a:pt x="666" y="5"/>
                  </a:cubicBezTo>
                  <a:close/>
                  <a:moveTo>
                    <a:pt x="663" y="10"/>
                  </a:moveTo>
                  <a:cubicBezTo>
                    <a:pt x="663" y="12"/>
                    <a:pt x="662" y="12"/>
                    <a:pt x="661" y="12"/>
                  </a:cubicBezTo>
                  <a:cubicBezTo>
                    <a:pt x="661" y="11"/>
                    <a:pt x="661" y="9"/>
                    <a:pt x="663" y="10"/>
                  </a:cubicBezTo>
                  <a:close/>
                  <a:moveTo>
                    <a:pt x="575" y="58"/>
                  </a:moveTo>
                  <a:cubicBezTo>
                    <a:pt x="574" y="58"/>
                    <a:pt x="574" y="58"/>
                    <a:pt x="574" y="58"/>
                  </a:cubicBezTo>
                  <a:cubicBezTo>
                    <a:pt x="574" y="57"/>
                    <a:pt x="574" y="57"/>
                    <a:pt x="574" y="57"/>
                  </a:cubicBezTo>
                  <a:cubicBezTo>
                    <a:pt x="575" y="57"/>
                    <a:pt x="575" y="57"/>
                    <a:pt x="575" y="57"/>
                  </a:cubicBezTo>
                  <a:lnTo>
                    <a:pt x="575" y="58"/>
                  </a:lnTo>
                  <a:close/>
                  <a:moveTo>
                    <a:pt x="512" y="53"/>
                  </a:moveTo>
                  <a:cubicBezTo>
                    <a:pt x="511" y="53"/>
                    <a:pt x="511" y="53"/>
                    <a:pt x="511" y="53"/>
                  </a:cubicBezTo>
                  <a:cubicBezTo>
                    <a:pt x="511" y="52"/>
                    <a:pt x="511" y="52"/>
                    <a:pt x="511" y="52"/>
                  </a:cubicBezTo>
                  <a:cubicBezTo>
                    <a:pt x="512" y="52"/>
                    <a:pt x="512" y="52"/>
                    <a:pt x="512" y="52"/>
                  </a:cubicBezTo>
                  <a:lnTo>
                    <a:pt x="512" y="53"/>
                  </a:lnTo>
                  <a:close/>
                  <a:moveTo>
                    <a:pt x="524" y="33"/>
                  </a:moveTo>
                  <a:cubicBezTo>
                    <a:pt x="525" y="34"/>
                    <a:pt x="524" y="33"/>
                    <a:pt x="524" y="33"/>
                  </a:cubicBezTo>
                  <a:close/>
                  <a:moveTo>
                    <a:pt x="523" y="45"/>
                  </a:moveTo>
                  <a:cubicBezTo>
                    <a:pt x="523" y="46"/>
                    <a:pt x="522" y="46"/>
                    <a:pt x="521" y="46"/>
                  </a:cubicBezTo>
                  <a:cubicBezTo>
                    <a:pt x="520" y="44"/>
                    <a:pt x="522" y="45"/>
                    <a:pt x="523" y="45"/>
                  </a:cubicBezTo>
                  <a:close/>
                  <a:moveTo>
                    <a:pt x="504" y="27"/>
                  </a:moveTo>
                  <a:cubicBezTo>
                    <a:pt x="505" y="25"/>
                    <a:pt x="505" y="29"/>
                    <a:pt x="504" y="27"/>
                  </a:cubicBezTo>
                  <a:close/>
                  <a:moveTo>
                    <a:pt x="503" y="30"/>
                  </a:moveTo>
                  <a:cubicBezTo>
                    <a:pt x="502" y="28"/>
                    <a:pt x="507" y="29"/>
                    <a:pt x="503" y="30"/>
                  </a:cubicBezTo>
                  <a:close/>
                  <a:moveTo>
                    <a:pt x="518" y="21"/>
                  </a:moveTo>
                  <a:cubicBezTo>
                    <a:pt x="519" y="21"/>
                    <a:pt x="518" y="21"/>
                    <a:pt x="518" y="21"/>
                  </a:cubicBezTo>
                  <a:close/>
                  <a:moveTo>
                    <a:pt x="520" y="5"/>
                  </a:moveTo>
                  <a:cubicBezTo>
                    <a:pt x="520" y="5"/>
                    <a:pt x="520" y="5"/>
                    <a:pt x="520" y="5"/>
                  </a:cubicBezTo>
                  <a:close/>
                  <a:moveTo>
                    <a:pt x="517" y="10"/>
                  </a:moveTo>
                  <a:cubicBezTo>
                    <a:pt x="518" y="12"/>
                    <a:pt x="516" y="12"/>
                    <a:pt x="515" y="12"/>
                  </a:cubicBezTo>
                  <a:cubicBezTo>
                    <a:pt x="515" y="11"/>
                    <a:pt x="515" y="9"/>
                    <a:pt x="517" y="10"/>
                  </a:cubicBezTo>
                  <a:close/>
                  <a:moveTo>
                    <a:pt x="429" y="58"/>
                  </a:moveTo>
                  <a:cubicBezTo>
                    <a:pt x="428" y="58"/>
                    <a:pt x="428" y="58"/>
                    <a:pt x="428" y="58"/>
                  </a:cubicBezTo>
                  <a:cubicBezTo>
                    <a:pt x="428" y="57"/>
                    <a:pt x="428" y="57"/>
                    <a:pt x="428" y="57"/>
                  </a:cubicBezTo>
                  <a:cubicBezTo>
                    <a:pt x="429" y="57"/>
                    <a:pt x="429" y="57"/>
                    <a:pt x="429" y="57"/>
                  </a:cubicBezTo>
                  <a:lnTo>
                    <a:pt x="429" y="58"/>
                  </a:lnTo>
                  <a:close/>
                  <a:moveTo>
                    <a:pt x="366" y="53"/>
                  </a:moveTo>
                  <a:cubicBezTo>
                    <a:pt x="365" y="53"/>
                    <a:pt x="365" y="53"/>
                    <a:pt x="365" y="53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6" y="52"/>
                    <a:pt x="366" y="52"/>
                    <a:pt x="366" y="52"/>
                  </a:cubicBezTo>
                  <a:lnTo>
                    <a:pt x="366" y="53"/>
                  </a:lnTo>
                  <a:close/>
                  <a:moveTo>
                    <a:pt x="378" y="33"/>
                  </a:moveTo>
                  <a:cubicBezTo>
                    <a:pt x="379" y="34"/>
                    <a:pt x="378" y="33"/>
                    <a:pt x="378" y="33"/>
                  </a:cubicBezTo>
                  <a:close/>
                  <a:moveTo>
                    <a:pt x="377" y="45"/>
                  </a:moveTo>
                  <a:cubicBezTo>
                    <a:pt x="377" y="46"/>
                    <a:pt x="376" y="46"/>
                    <a:pt x="375" y="46"/>
                  </a:cubicBezTo>
                  <a:cubicBezTo>
                    <a:pt x="374" y="44"/>
                    <a:pt x="376" y="45"/>
                    <a:pt x="377" y="45"/>
                  </a:cubicBezTo>
                  <a:close/>
                  <a:moveTo>
                    <a:pt x="358" y="27"/>
                  </a:moveTo>
                  <a:cubicBezTo>
                    <a:pt x="360" y="25"/>
                    <a:pt x="359" y="29"/>
                    <a:pt x="358" y="27"/>
                  </a:cubicBezTo>
                  <a:close/>
                  <a:moveTo>
                    <a:pt x="358" y="30"/>
                  </a:moveTo>
                  <a:cubicBezTo>
                    <a:pt x="356" y="28"/>
                    <a:pt x="362" y="29"/>
                    <a:pt x="358" y="30"/>
                  </a:cubicBezTo>
                  <a:close/>
                  <a:moveTo>
                    <a:pt x="372" y="21"/>
                  </a:moveTo>
                  <a:cubicBezTo>
                    <a:pt x="373" y="21"/>
                    <a:pt x="372" y="21"/>
                    <a:pt x="372" y="21"/>
                  </a:cubicBezTo>
                  <a:close/>
                  <a:moveTo>
                    <a:pt x="374" y="5"/>
                  </a:moveTo>
                  <a:cubicBezTo>
                    <a:pt x="375" y="5"/>
                    <a:pt x="374" y="5"/>
                    <a:pt x="374" y="5"/>
                  </a:cubicBezTo>
                  <a:close/>
                  <a:moveTo>
                    <a:pt x="371" y="10"/>
                  </a:moveTo>
                  <a:cubicBezTo>
                    <a:pt x="372" y="12"/>
                    <a:pt x="370" y="12"/>
                    <a:pt x="369" y="12"/>
                  </a:cubicBezTo>
                  <a:cubicBezTo>
                    <a:pt x="369" y="11"/>
                    <a:pt x="369" y="9"/>
                    <a:pt x="371" y="10"/>
                  </a:cubicBezTo>
                  <a:close/>
                  <a:moveTo>
                    <a:pt x="283" y="58"/>
                  </a:moveTo>
                  <a:cubicBezTo>
                    <a:pt x="282" y="58"/>
                    <a:pt x="282" y="58"/>
                    <a:pt x="282" y="58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3" y="57"/>
                    <a:pt x="283" y="57"/>
                    <a:pt x="283" y="57"/>
                  </a:cubicBezTo>
                  <a:lnTo>
                    <a:pt x="283" y="58"/>
                  </a:lnTo>
                  <a:close/>
                  <a:moveTo>
                    <a:pt x="220" y="53"/>
                  </a:moveTo>
                  <a:cubicBezTo>
                    <a:pt x="219" y="53"/>
                    <a:pt x="219" y="53"/>
                    <a:pt x="219" y="53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220" y="52"/>
                    <a:pt x="220" y="52"/>
                    <a:pt x="220" y="52"/>
                  </a:cubicBezTo>
                  <a:lnTo>
                    <a:pt x="220" y="53"/>
                  </a:lnTo>
                  <a:close/>
                  <a:moveTo>
                    <a:pt x="233" y="33"/>
                  </a:moveTo>
                  <a:cubicBezTo>
                    <a:pt x="233" y="34"/>
                    <a:pt x="232" y="33"/>
                    <a:pt x="233" y="33"/>
                  </a:cubicBezTo>
                  <a:close/>
                  <a:moveTo>
                    <a:pt x="231" y="45"/>
                  </a:moveTo>
                  <a:cubicBezTo>
                    <a:pt x="231" y="46"/>
                    <a:pt x="230" y="46"/>
                    <a:pt x="229" y="46"/>
                  </a:cubicBezTo>
                  <a:cubicBezTo>
                    <a:pt x="228" y="44"/>
                    <a:pt x="230" y="45"/>
                    <a:pt x="231" y="45"/>
                  </a:cubicBezTo>
                  <a:close/>
                  <a:moveTo>
                    <a:pt x="212" y="27"/>
                  </a:moveTo>
                  <a:cubicBezTo>
                    <a:pt x="214" y="25"/>
                    <a:pt x="213" y="29"/>
                    <a:pt x="212" y="27"/>
                  </a:cubicBezTo>
                  <a:close/>
                  <a:moveTo>
                    <a:pt x="212" y="30"/>
                  </a:moveTo>
                  <a:cubicBezTo>
                    <a:pt x="210" y="28"/>
                    <a:pt x="216" y="29"/>
                    <a:pt x="212" y="30"/>
                  </a:cubicBezTo>
                  <a:close/>
                  <a:moveTo>
                    <a:pt x="227" y="21"/>
                  </a:moveTo>
                  <a:cubicBezTo>
                    <a:pt x="227" y="21"/>
                    <a:pt x="226" y="21"/>
                    <a:pt x="227" y="21"/>
                  </a:cubicBezTo>
                  <a:close/>
                  <a:moveTo>
                    <a:pt x="228" y="5"/>
                  </a:moveTo>
                  <a:cubicBezTo>
                    <a:pt x="229" y="5"/>
                    <a:pt x="228" y="5"/>
                    <a:pt x="228" y="5"/>
                  </a:cubicBezTo>
                  <a:close/>
                  <a:moveTo>
                    <a:pt x="225" y="10"/>
                  </a:moveTo>
                  <a:cubicBezTo>
                    <a:pt x="226" y="12"/>
                    <a:pt x="224" y="12"/>
                    <a:pt x="223" y="12"/>
                  </a:cubicBezTo>
                  <a:cubicBezTo>
                    <a:pt x="223" y="11"/>
                    <a:pt x="223" y="9"/>
                    <a:pt x="225" y="10"/>
                  </a:cubicBezTo>
                  <a:close/>
                  <a:moveTo>
                    <a:pt x="137" y="58"/>
                  </a:moveTo>
                  <a:cubicBezTo>
                    <a:pt x="136" y="58"/>
                    <a:pt x="136" y="58"/>
                    <a:pt x="136" y="58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7" y="57"/>
                    <a:pt x="137" y="57"/>
                    <a:pt x="137" y="57"/>
                  </a:cubicBezTo>
                  <a:lnTo>
                    <a:pt x="137" y="58"/>
                  </a:lnTo>
                  <a:close/>
                  <a:moveTo>
                    <a:pt x="74" y="53"/>
                  </a:moveTo>
                  <a:cubicBezTo>
                    <a:pt x="73" y="53"/>
                    <a:pt x="73" y="53"/>
                    <a:pt x="73" y="53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4" y="52"/>
                    <a:pt x="74" y="52"/>
                    <a:pt x="74" y="52"/>
                  </a:cubicBezTo>
                  <a:lnTo>
                    <a:pt x="74" y="53"/>
                  </a:lnTo>
                  <a:close/>
                  <a:moveTo>
                    <a:pt x="87" y="33"/>
                  </a:moveTo>
                  <a:cubicBezTo>
                    <a:pt x="87" y="34"/>
                    <a:pt x="87" y="33"/>
                    <a:pt x="87" y="33"/>
                  </a:cubicBezTo>
                  <a:close/>
                  <a:moveTo>
                    <a:pt x="86" y="45"/>
                  </a:moveTo>
                  <a:cubicBezTo>
                    <a:pt x="85" y="46"/>
                    <a:pt x="85" y="46"/>
                    <a:pt x="83" y="46"/>
                  </a:cubicBezTo>
                  <a:cubicBezTo>
                    <a:pt x="83" y="44"/>
                    <a:pt x="85" y="45"/>
                    <a:pt x="86" y="45"/>
                  </a:cubicBezTo>
                  <a:close/>
                  <a:moveTo>
                    <a:pt x="66" y="27"/>
                  </a:moveTo>
                  <a:cubicBezTo>
                    <a:pt x="68" y="25"/>
                    <a:pt x="67" y="29"/>
                    <a:pt x="66" y="27"/>
                  </a:cubicBezTo>
                  <a:close/>
                  <a:moveTo>
                    <a:pt x="66" y="30"/>
                  </a:moveTo>
                  <a:cubicBezTo>
                    <a:pt x="64" y="28"/>
                    <a:pt x="70" y="29"/>
                    <a:pt x="66" y="30"/>
                  </a:cubicBezTo>
                  <a:close/>
                  <a:moveTo>
                    <a:pt x="81" y="21"/>
                  </a:moveTo>
                  <a:cubicBezTo>
                    <a:pt x="81" y="21"/>
                    <a:pt x="81" y="21"/>
                    <a:pt x="81" y="21"/>
                  </a:cubicBezTo>
                  <a:close/>
                  <a:moveTo>
                    <a:pt x="83" y="5"/>
                  </a:moveTo>
                  <a:cubicBezTo>
                    <a:pt x="83" y="5"/>
                    <a:pt x="82" y="5"/>
                    <a:pt x="83" y="5"/>
                  </a:cubicBezTo>
                  <a:close/>
                  <a:moveTo>
                    <a:pt x="80" y="10"/>
                  </a:moveTo>
                  <a:cubicBezTo>
                    <a:pt x="80" y="12"/>
                    <a:pt x="79" y="12"/>
                    <a:pt x="77" y="12"/>
                  </a:cubicBezTo>
                  <a:cubicBezTo>
                    <a:pt x="77" y="11"/>
                    <a:pt x="78" y="9"/>
                    <a:pt x="80" y="10"/>
                  </a:cubicBezTo>
                  <a:close/>
                  <a:moveTo>
                    <a:pt x="1" y="84"/>
                  </a:moveTo>
                  <a:cubicBezTo>
                    <a:pt x="2" y="82"/>
                    <a:pt x="4" y="85"/>
                    <a:pt x="1" y="84"/>
                  </a:cubicBezTo>
                  <a:close/>
                  <a:moveTo>
                    <a:pt x="54" y="68"/>
                  </a:moveTo>
                  <a:cubicBezTo>
                    <a:pt x="57" y="69"/>
                    <a:pt x="53" y="72"/>
                    <a:pt x="54" y="68"/>
                  </a:cubicBezTo>
                  <a:close/>
                  <a:moveTo>
                    <a:pt x="54" y="25"/>
                  </a:moveTo>
                  <a:cubicBezTo>
                    <a:pt x="55" y="23"/>
                    <a:pt x="57" y="26"/>
                    <a:pt x="54" y="25"/>
                  </a:cubicBezTo>
                  <a:close/>
                  <a:moveTo>
                    <a:pt x="56" y="37"/>
                  </a:moveTo>
                  <a:cubicBezTo>
                    <a:pt x="56" y="35"/>
                    <a:pt x="57" y="36"/>
                    <a:pt x="58" y="36"/>
                  </a:cubicBezTo>
                  <a:cubicBezTo>
                    <a:pt x="58" y="36"/>
                    <a:pt x="57" y="37"/>
                    <a:pt x="56" y="37"/>
                  </a:cubicBezTo>
                  <a:close/>
                  <a:moveTo>
                    <a:pt x="75" y="10"/>
                  </a:moveTo>
                  <a:cubicBezTo>
                    <a:pt x="75" y="12"/>
                    <a:pt x="74" y="13"/>
                    <a:pt x="72" y="13"/>
                  </a:cubicBezTo>
                  <a:cubicBezTo>
                    <a:pt x="72" y="11"/>
                    <a:pt x="73" y="10"/>
                    <a:pt x="75" y="10"/>
                  </a:cubicBezTo>
                  <a:close/>
                  <a:moveTo>
                    <a:pt x="72" y="8"/>
                  </a:moveTo>
                  <a:cubicBezTo>
                    <a:pt x="75" y="8"/>
                    <a:pt x="72" y="11"/>
                    <a:pt x="72" y="8"/>
                  </a:cubicBezTo>
                  <a:close/>
                  <a:moveTo>
                    <a:pt x="71" y="10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lose/>
                  <a:moveTo>
                    <a:pt x="69" y="6"/>
                  </a:moveTo>
                  <a:cubicBezTo>
                    <a:pt x="68" y="7"/>
                    <a:pt x="69" y="10"/>
                    <a:pt x="66" y="10"/>
                  </a:cubicBezTo>
                  <a:cubicBezTo>
                    <a:pt x="66" y="7"/>
                    <a:pt x="67" y="6"/>
                    <a:pt x="69" y="6"/>
                  </a:cubicBezTo>
                  <a:close/>
                  <a:moveTo>
                    <a:pt x="63" y="11"/>
                  </a:move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3" y="12"/>
                    <a:pt x="63" y="12"/>
                    <a:pt x="63" y="12"/>
                  </a:cubicBezTo>
                  <a:lnTo>
                    <a:pt x="63" y="11"/>
                  </a:lnTo>
                  <a:close/>
                  <a:moveTo>
                    <a:pt x="61" y="13"/>
                  </a:moveTo>
                  <a:cubicBezTo>
                    <a:pt x="62" y="13"/>
                    <a:pt x="62" y="14"/>
                    <a:pt x="62" y="16"/>
                  </a:cubicBezTo>
                  <a:cubicBezTo>
                    <a:pt x="60" y="16"/>
                    <a:pt x="61" y="14"/>
                    <a:pt x="61" y="13"/>
                  </a:cubicBezTo>
                  <a:close/>
                  <a:moveTo>
                    <a:pt x="61" y="27"/>
                  </a:moveTo>
                  <a:cubicBezTo>
                    <a:pt x="60" y="29"/>
                    <a:pt x="58" y="30"/>
                    <a:pt x="59" y="32"/>
                  </a:cubicBezTo>
                  <a:cubicBezTo>
                    <a:pt x="58" y="32"/>
                    <a:pt x="57" y="34"/>
                    <a:pt x="56" y="33"/>
                  </a:cubicBezTo>
                  <a:cubicBezTo>
                    <a:pt x="58" y="31"/>
                    <a:pt x="58" y="28"/>
                    <a:pt x="61" y="27"/>
                  </a:cubicBezTo>
                  <a:close/>
                  <a:moveTo>
                    <a:pt x="54" y="11"/>
                  </a:moveTo>
                  <a:cubicBezTo>
                    <a:pt x="55" y="11"/>
                    <a:pt x="55" y="12"/>
                    <a:pt x="56" y="12"/>
                  </a:cubicBezTo>
                  <a:cubicBezTo>
                    <a:pt x="56" y="13"/>
                    <a:pt x="53" y="12"/>
                    <a:pt x="54" y="11"/>
                  </a:cubicBezTo>
                  <a:close/>
                  <a:moveTo>
                    <a:pt x="50" y="21"/>
                  </a:moveTo>
                  <a:cubicBezTo>
                    <a:pt x="50" y="19"/>
                    <a:pt x="52" y="21"/>
                    <a:pt x="50" y="21"/>
                  </a:cubicBezTo>
                  <a:close/>
                  <a:moveTo>
                    <a:pt x="49" y="28"/>
                  </a:moveTo>
                  <a:cubicBezTo>
                    <a:pt x="50" y="26"/>
                    <a:pt x="50" y="30"/>
                    <a:pt x="49" y="28"/>
                  </a:cubicBezTo>
                  <a:close/>
                  <a:moveTo>
                    <a:pt x="47" y="36"/>
                  </a:moveTo>
                  <a:cubicBezTo>
                    <a:pt x="46" y="36"/>
                    <a:pt x="46" y="36"/>
                    <a:pt x="45" y="36"/>
                  </a:cubicBezTo>
                  <a:cubicBezTo>
                    <a:pt x="45" y="34"/>
                    <a:pt x="48" y="34"/>
                    <a:pt x="47" y="36"/>
                  </a:cubicBezTo>
                  <a:close/>
                  <a:moveTo>
                    <a:pt x="44" y="31"/>
                  </a:moveTo>
                  <a:cubicBezTo>
                    <a:pt x="44" y="31"/>
                    <a:pt x="44" y="31"/>
                    <a:pt x="44" y="31"/>
                  </a:cubicBezTo>
                  <a:close/>
                  <a:moveTo>
                    <a:pt x="34" y="51"/>
                  </a:moveTo>
                  <a:cubicBezTo>
                    <a:pt x="34" y="50"/>
                    <a:pt x="35" y="51"/>
                    <a:pt x="34" y="51"/>
                  </a:cubicBezTo>
                  <a:close/>
                  <a:moveTo>
                    <a:pt x="19" y="57"/>
                  </a:moveTo>
                  <a:cubicBezTo>
                    <a:pt x="20" y="56"/>
                    <a:pt x="20" y="55"/>
                    <a:pt x="21" y="55"/>
                  </a:cubicBezTo>
                  <a:cubicBezTo>
                    <a:pt x="21" y="57"/>
                    <a:pt x="20" y="57"/>
                    <a:pt x="19" y="57"/>
                  </a:cubicBezTo>
                  <a:close/>
                  <a:moveTo>
                    <a:pt x="24" y="76"/>
                  </a:moveTo>
                  <a:cubicBezTo>
                    <a:pt x="24" y="75"/>
                    <a:pt x="27" y="77"/>
                    <a:pt x="24" y="76"/>
                  </a:cubicBezTo>
                  <a:close/>
                  <a:moveTo>
                    <a:pt x="24" y="51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5" y="51"/>
                    <a:pt x="24" y="51"/>
                  </a:cubicBezTo>
                  <a:close/>
                  <a:moveTo>
                    <a:pt x="37" y="82"/>
                  </a:moveTo>
                  <a:cubicBezTo>
                    <a:pt x="36" y="80"/>
                    <a:pt x="38" y="81"/>
                    <a:pt x="38" y="80"/>
                  </a:cubicBezTo>
                  <a:cubicBezTo>
                    <a:pt x="39" y="80"/>
                    <a:pt x="38" y="82"/>
                    <a:pt x="37" y="82"/>
                  </a:cubicBezTo>
                  <a:close/>
                  <a:moveTo>
                    <a:pt x="43" y="54"/>
                  </a:moveTo>
                  <a:cubicBezTo>
                    <a:pt x="42" y="55"/>
                    <a:pt x="40" y="57"/>
                    <a:pt x="39" y="59"/>
                  </a:cubicBezTo>
                  <a:cubicBezTo>
                    <a:pt x="36" y="59"/>
                    <a:pt x="34" y="60"/>
                    <a:pt x="32" y="60"/>
                  </a:cubicBezTo>
                  <a:cubicBezTo>
                    <a:pt x="33" y="56"/>
                    <a:pt x="38" y="60"/>
                    <a:pt x="39" y="57"/>
                  </a:cubicBezTo>
                  <a:cubicBezTo>
                    <a:pt x="39" y="54"/>
                    <a:pt x="37" y="55"/>
                    <a:pt x="35" y="55"/>
                  </a:cubicBezTo>
                  <a:cubicBezTo>
                    <a:pt x="36" y="52"/>
                    <a:pt x="39" y="54"/>
                    <a:pt x="40" y="54"/>
                  </a:cubicBezTo>
                  <a:cubicBezTo>
                    <a:pt x="42" y="52"/>
                    <a:pt x="43" y="51"/>
                    <a:pt x="46" y="50"/>
                  </a:cubicBezTo>
                  <a:cubicBezTo>
                    <a:pt x="46" y="51"/>
                    <a:pt x="43" y="54"/>
                    <a:pt x="46" y="54"/>
                  </a:cubicBezTo>
                  <a:cubicBezTo>
                    <a:pt x="46" y="56"/>
                    <a:pt x="45" y="54"/>
                    <a:pt x="43" y="54"/>
                  </a:cubicBezTo>
                  <a:close/>
                  <a:moveTo>
                    <a:pt x="48" y="83"/>
                  </a:moveTo>
                  <a:cubicBezTo>
                    <a:pt x="47" y="83"/>
                    <a:pt x="47" y="82"/>
                    <a:pt x="47" y="81"/>
                  </a:cubicBezTo>
                  <a:cubicBezTo>
                    <a:pt x="49" y="81"/>
                    <a:pt x="49" y="83"/>
                    <a:pt x="48" y="83"/>
                  </a:cubicBezTo>
                  <a:close/>
                  <a:moveTo>
                    <a:pt x="47" y="51"/>
                  </a:moveTo>
                  <a:cubicBezTo>
                    <a:pt x="47" y="52"/>
                    <a:pt x="49" y="49"/>
                    <a:pt x="47" y="51"/>
                  </a:cubicBezTo>
                  <a:close/>
                  <a:moveTo>
                    <a:pt x="42" y="47"/>
                  </a:moveTo>
                  <a:cubicBezTo>
                    <a:pt x="41" y="45"/>
                    <a:pt x="45" y="47"/>
                    <a:pt x="45" y="45"/>
                  </a:cubicBezTo>
                  <a:cubicBezTo>
                    <a:pt x="45" y="44"/>
                    <a:pt x="43" y="42"/>
                    <a:pt x="44" y="40"/>
                  </a:cubicBezTo>
                  <a:cubicBezTo>
                    <a:pt x="45" y="42"/>
                    <a:pt x="46" y="44"/>
                    <a:pt x="49" y="42"/>
                  </a:cubicBezTo>
                  <a:cubicBezTo>
                    <a:pt x="50" y="45"/>
                    <a:pt x="45" y="47"/>
                    <a:pt x="42" y="47"/>
                  </a:cubicBezTo>
                  <a:close/>
                  <a:moveTo>
                    <a:pt x="49" y="32"/>
                  </a:moveTo>
                  <a:cubicBezTo>
                    <a:pt x="51" y="30"/>
                    <a:pt x="50" y="34"/>
                    <a:pt x="49" y="32"/>
                  </a:cubicBezTo>
                  <a:close/>
                  <a:moveTo>
                    <a:pt x="50" y="26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2" y="25"/>
                    <a:pt x="52" y="25"/>
                    <a:pt x="52" y="26"/>
                  </a:cubicBezTo>
                  <a:lnTo>
                    <a:pt x="50" y="26"/>
                  </a:lnTo>
                  <a:close/>
                  <a:moveTo>
                    <a:pt x="53" y="26"/>
                  </a:moveTo>
                  <a:cubicBezTo>
                    <a:pt x="53" y="25"/>
                    <a:pt x="53" y="26"/>
                    <a:pt x="53" y="26"/>
                  </a:cubicBezTo>
                  <a:close/>
                  <a:moveTo>
                    <a:pt x="52" y="17"/>
                  </a:moveTo>
                  <a:cubicBezTo>
                    <a:pt x="53" y="14"/>
                    <a:pt x="55" y="14"/>
                    <a:pt x="57" y="16"/>
                  </a:cubicBezTo>
                  <a:cubicBezTo>
                    <a:pt x="56" y="18"/>
                    <a:pt x="55" y="16"/>
                    <a:pt x="52" y="17"/>
                  </a:cubicBezTo>
                  <a:close/>
                  <a:moveTo>
                    <a:pt x="54" y="83"/>
                  </a:moveTo>
                  <a:cubicBezTo>
                    <a:pt x="53" y="82"/>
                    <a:pt x="53" y="81"/>
                    <a:pt x="53" y="79"/>
                  </a:cubicBezTo>
                  <a:cubicBezTo>
                    <a:pt x="55" y="80"/>
                    <a:pt x="56" y="78"/>
                    <a:pt x="57" y="79"/>
                  </a:cubicBezTo>
                  <a:cubicBezTo>
                    <a:pt x="57" y="81"/>
                    <a:pt x="56" y="82"/>
                    <a:pt x="54" y="83"/>
                  </a:cubicBezTo>
                  <a:close/>
                  <a:moveTo>
                    <a:pt x="57" y="81"/>
                  </a:moveTo>
                  <a:cubicBezTo>
                    <a:pt x="57" y="80"/>
                    <a:pt x="59" y="80"/>
                    <a:pt x="61" y="79"/>
                  </a:cubicBezTo>
                  <a:cubicBezTo>
                    <a:pt x="61" y="81"/>
                    <a:pt x="58" y="82"/>
                    <a:pt x="57" y="81"/>
                  </a:cubicBezTo>
                  <a:close/>
                  <a:moveTo>
                    <a:pt x="71" y="83"/>
                  </a:moveTo>
                  <a:cubicBezTo>
                    <a:pt x="71" y="82"/>
                    <a:pt x="72" y="82"/>
                    <a:pt x="74" y="82"/>
                  </a:cubicBezTo>
                  <a:cubicBezTo>
                    <a:pt x="73" y="83"/>
                    <a:pt x="73" y="84"/>
                    <a:pt x="71" y="83"/>
                  </a:cubicBezTo>
                  <a:close/>
                  <a:moveTo>
                    <a:pt x="85" y="82"/>
                  </a:moveTo>
                  <a:cubicBezTo>
                    <a:pt x="84" y="84"/>
                    <a:pt x="83" y="82"/>
                    <a:pt x="83" y="83"/>
                  </a:cubicBezTo>
                  <a:cubicBezTo>
                    <a:pt x="81" y="83"/>
                    <a:pt x="84" y="81"/>
                    <a:pt x="82" y="81"/>
                  </a:cubicBezTo>
                  <a:cubicBezTo>
                    <a:pt x="82" y="80"/>
                    <a:pt x="86" y="81"/>
                    <a:pt x="85" y="82"/>
                  </a:cubicBezTo>
                  <a:close/>
                  <a:moveTo>
                    <a:pt x="84" y="77"/>
                  </a:moveTo>
                  <a:cubicBezTo>
                    <a:pt x="84" y="76"/>
                    <a:pt x="85" y="76"/>
                    <a:pt x="86" y="75"/>
                  </a:cubicBezTo>
                  <a:cubicBezTo>
                    <a:pt x="86" y="75"/>
                    <a:pt x="86" y="76"/>
                    <a:pt x="87" y="76"/>
                  </a:cubicBezTo>
                  <a:cubicBezTo>
                    <a:pt x="87" y="78"/>
                    <a:pt x="85" y="78"/>
                    <a:pt x="84" y="77"/>
                  </a:cubicBezTo>
                  <a:close/>
                  <a:moveTo>
                    <a:pt x="102" y="72"/>
                  </a:moveTo>
                  <a:cubicBezTo>
                    <a:pt x="103" y="70"/>
                    <a:pt x="103" y="74"/>
                    <a:pt x="102" y="72"/>
                  </a:cubicBezTo>
                  <a:close/>
                  <a:moveTo>
                    <a:pt x="107" y="75"/>
                  </a:moveTo>
                  <a:cubicBezTo>
                    <a:pt x="107" y="74"/>
                    <a:pt x="108" y="73"/>
                    <a:pt x="109" y="73"/>
                  </a:cubicBezTo>
                  <a:cubicBezTo>
                    <a:pt x="109" y="74"/>
                    <a:pt x="109" y="75"/>
                    <a:pt x="107" y="75"/>
                  </a:cubicBezTo>
                  <a:close/>
                  <a:moveTo>
                    <a:pt x="109" y="84"/>
                  </a:moveTo>
                  <a:cubicBezTo>
                    <a:pt x="109" y="82"/>
                    <a:pt x="111" y="85"/>
                    <a:pt x="109" y="84"/>
                  </a:cubicBezTo>
                  <a:close/>
                  <a:moveTo>
                    <a:pt x="117" y="48"/>
                  </a:moveTo>
                  <a:cubicBezTo>
                    <a:pt x="118" y="48"/>
                    <a:pt x="118" y="50"/>
                    <a:pt x="117" y="50"/>
                  </a:cubicBezTo>
                  <a:cubicBezTo>
                    <a:pt x="116" y="49"/>
                    <a:pt x="117" y="49"/>
                    <a:pt x="117" y="48"/>
                  </a:cubicBezTo>
                  <a:close/>
                  <a:moveTo>
                    <a:pt x="115" y="63"/>
                  </a:moveTo>
                  <a:cubicBezTo>
                    <a:pt x="117" y="63"/>
                    <a:pt x="117" y="63"/>
                    <a:pt x="117" y="63"/>
                  </a:cubicBezTo>
                  <a:cubicBezTo>
                    <a:pt x="117" y="65"/>
                    <a:pt x="114" y="65"/>
                    <a:pt x="115" y="63"/>
                  </a:cubicBezTo>
                  <a:close/>
                  <a:moveTo>
                    <a:pt x="116" y="81"/>
                  </a:moveTo>
                  <a:cubicBezTo>
                    <a:pt x="116" y="79"/>
                    <a:pt x="117" y="79"/>
                    <a:pt x="118" y="79"/>
                  </a:cubicBezTo>
                  <a:cubicBezTo>
                    <a:pt x="118" y="80"/>
                    <a:pt x="117" y="81"/>
                    <a:pt x="116" y="81"/>
                  </a:cubicBezTo>
                  <a:close/>
                  <a:moveTo>
                    <a:pt x="116" y="61"/>
                  </a:moveTo>
                  <a:cubicBezTo>
                    <a:pt x="116" y="59"/>
                    <a:pt x="117" y="60"/>
                    <a:pt x="117" y="59"/>
                  </a:cubicBezTo>
                  <a:cubicBezTo>
                    <a:pt x="118" y="59"/>
                    <a:pt x="118" y="60"/>
                    <a:pt x="118" y="61"/>
                  </a:cubicBezTo>
                  <a:lnTo>
                    <a:pt x="116" y="61"/>
                  </a:lnTo>
                  <a:close/>
                  <a:moveTo>
                    <a:pt x="117" y="57"/>
                  </a:moveTo>
                  <a:cubicBezTo>
                    <a:pt x="118" y="55"/>
                    <a:pt x="118" y="54"/>
                    <a:pt x="120" y="54"/>
                  </a:cubicBezTo>
                  <a:cubicBezTo>
                    <a:pt x="119" y="55"/>
                    <a:pt x="119" y="57"/>
                    <a:pt x="117" y="57"/>
                  </a:cubicBezTo>
                  <a:close/>
                  <a:moveTo>
                    <a:pt x="120" y="81"/>
                  </a:moveTo>
                  <a:cubicBezTo>
                    <a:pt x="121" y="82"/>
                    <a:pt x="121" y="81"/>
                    <a:pt x="123" y="81"/>
                  </a:cubicBezTo>
                  <a:cubicBezTo>
                    <a:pt x="123" y="82"/>
                    <a:pt x="120" y="83"/>
                    <a:pt x="120" y="81"/>
                  </a:cubicBezTo>
                  <a:close/>
                  <a:moveTo>
                    <a:pt x="129" y="69"/>
                  </a:moveTo>
                  <a:cubicBezTo>
                    <a:pt x="129" y="69"/>
                    <a:pt x="127" y="69"/>
                    <a:pt x="127" y="69"/>
                  </a:cubicBezTo>
                  <a:cubicBezTo>
                    <a:pt x="127" y="68"/>
                    <a:pt x="131" y="68"/>
                    <a:pt x="129" y="69"/>
                  </a:cubicBezTo>
                  <a:close/>
                  <a:moveTo>
                    <a:pt x="129" y="73"/>
                  </a:moveTo>
                  <a:cubicBezTo>
                    <a:pt x="128" y="73"/>
                    <a:pt x="127" y="72"/>
                    <a:pt x="127" y="71"/>
                  </a:cubicBezTo>
                  <a:cubicBezTo>
                    <a:pt x="129" y="71"/>
                    <a:pt x="129" y="72"/>
                    <a:pt x="129" y="73"/>
                  </a:cubicBezTo>
                  <a:close/>
                  <a:moveTo>
                    <a:pt x="127" y="82"/>
                  </a:moveTo>
                  <a:cubicBezTo>
                    <a:pt x="128" y="80"/>
                    <a:pt x="130" y="80"/>
                    <a:pt x="132" y="79"/>
                  </a:cubicBezTo>
                  <a:cubicBezTo>
                    <a:pt x="132" y="82"/>
                    <a:pt x="130" y="82"/>
                    <a:pt x="127" y="82"/>
                  </a:cubicBezTo>
                  <a:close/>
                  <a:moveTo>
                    <a:pt x="134" y="71"/>
                  </a:moveTo>
                  <a:cubicBezTo>
                    <a:pt x="133" y="71"/>
                    <a:pt x="133" y="71"/>
                    <a:pt x="133" y="71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69"/>
                    <a:pt x="134" y="69"/>
                    <a:pt x="134" y="69"/>
                  </a:cubicBezTo>
                  <a:lnTo>
                    <a:pt x="134" y="71"/>
                  </a:lnTo>
                  <a:close/>
                  <a:moveTo>
                    <a:pt x="140" y="81"/>
                  </a:moveTo>
                  <a:cubicBezTo>
                    <a:pt x="140" y="79"/>
                    <a:pt x="143" y="80"/>
                    <a:pt x="144" y="79"/>
                  </a:cubicBezTo>
                  <a:cubicBezTo>
                    <a:pt x="144" y="81"/>
                    <a:pt x="140" y="82"/>
                    <a:pt x="140" y="81"/>
                  </a:cubicBezTo>
                  <a:close/>
                  <a:moveTo>
                    <a:pt x="147" y="84"/>
                  </a:moveTo>
                  <a:cubicBezTo>
                    <a:pt x="147" y="82"/>
                    <a:pt x="150" y="85"/>
                    <a:pt x="147" y="84"/>
                  </a:cubicBezTo>
                  <a:close/>
                  <a:moveTo>
                    <a:pt x="200" y="68"/>
                  </a:moveTo>
                  <a:cubicBezTo>
                    <a:pt x="202" y="69"/>
                    <a:pt x="199" y="72"/>
                    <a:pt x="200" y="68"/>
                  </a:cubicBezTo>
                  <a:close/>
                  <a:moveTo>
                    <a:pt x="200" y="25"/>
                  </a:moveTo>
                  <a:cubicBezTo>
                    <a:pt x="200" y="23"/>
                    <a:pt x="203" y="26"/>
                    <a:pt x="200" y="25"/>
                  </a:cubicBezTo>
                  <a:close/>
                  <a:moveTo>
                    <a:pt x="202" y="37"/>
                  </a:moveTo>
                  <a:cubicBezTo>
                    <a:pt x="202" y="35"/>
                    <a:pt x="203" y="36"/>
                    <a:pt x="204" y="36"/>
                  </a:cubicBezTo>
                  <a:cubicBezTo>
                    <a:pt x="204" y="36"/>
                    <a:pt x="203" y="37"/>
                    <a:pt x="202" y="37"/>
                  </a:cubicBezTo>
                  <a:close/>
                  <a:moveTo>
                    <a:pt x="221" y="10"/>
                  </a:moveTo>
                  <a:cubicBezTo>
                    <a:pt x="220" y="12"/>
                    <a:pt x="220" y="13"/>
                    <a:pt x="218" y="13"/>
                  </a:cubicBezTo>
                  <a:cubicBezTo>
                    <a:pt x="218" y="11"/>
                    <a:pt x="219" y="10"/>
                    <a:pt x="221" y="10"/>
                  </a:cubicBezTo>
                  <a:close/>
                  <a:moveTo>
                    <a:pt x="218" y="8"/>
                  </a:moveTo>
                  <a:cubicBezTo>
                    <a:pt x="221" y="8"/>
                    <a:pt x="218" y="11"/>
                    <a:pt x="218" y="8"/>
                  </a:cubicBezTo>
                  <a:close/>
                  <a:moveTo>
                    <a:pt x="216" y="10"/>
                  </a:moveTo>
                  <a:cubicBezTo>
                    <a:pt x="217" y="10"/>
                    <a:pt x="217" y="10"/>
                    <a:pt x="217" y="10"/>
                  </a:cubicBezTo>
                  <a:cubicBezTo>
                    <a:pt x="216" y="10"/>
                    <a:pt x="216" y="10"/>
                    <a:pt x="216" y="10"/>
                  </a:cubicBezTo>
                  <a:close/>
                  <a:moveTo>
                    <a:pt x="215" y="6"/>
                  </a:moveTo>
                  <a:cubicBezTo>
                    <a:pt x="214" y="7"/>
                    <a:pt x="215" y="10"/>
                    <a:pt x="212" y="10"/>
                  </a:cubicBezTo>
                  <a:cubicBezTo>
                    <a:pt x="212" y="7"/>
                    <a:pt x="213" y="6"/>
                    <a:pt x="215" y="6"/>
                  </a:cubicBezTo>
                  <a:close/>
                  <a:moveTo>
                    <a:pt x="209" y="11"/>
                  </a:moveTo>
                  <a:cubicBezTo>
                    <a:pt x="211" y="11"/>
                    <a:pt x="211" y="11"/>
                    <a:pt x="211" y="11"/>
                  </a:cubicBezTo>
                  <a:cubicBezTo>
                    <a:pt x="211" y="12"/>
                    <a:pt x="211" y="12"/>
                    <a:pt x="211" y="12"/>
                  </a:cubicBezTo>
                  <a:cubicBezTo>
                    <a:pt x="209" y="12"/>
                    <a:pt x="209" y="12"/>
                    <a:pt x="209" y="12"/>
                  </a:cubicBezTo>
                  <a:lnTo>
                    <a:pt x="209" y="11"/>
                  </a:lnTo>
                  <a:close/>
                  <a:moveTo>
                    <a:pt x="206" y="13"/>
                  </a:moveTo>
                  <a:cubicBezTo>
                    <a:pt x="207" y="13"/>
                    <a:pt x="208" y="14"/>
                    <a:pt x="208" y="16"/>
                  </a:cubicBezTo>
                  <a:cubicBezTo>
                    <a:pt x="206" y="16"/>
                    <a:pt x="206" y="14"/>
                    <a:pt x="206" y="13"/>
                  </a:cubicBezTo>
                  <a:close/>
                  <a:moveTo>
                    <a:pt x="206" y="27"/>
                  </a:moveTo>
                  <a:cubicBezTo>
                    <a:pt x="206" y="29"/>
                    <a:pt x="204" y="30"/>
                    <a:pt x="205" y="32"/>
                  </a:cubicBezTo>
                  <a:cubicBezTo>
                    <a:pt x="204" y="32"/>
                    <a:pt x="203" y="34"/>
                    <a:pt x="202" y="33"/>
                  </a:cubicBezTo>
                  <a:cubicBezTo>
                    <a:pt x="204" y="31"/>
                    <a:pt x="204" y="28"/>
                    <a:pt x="206" y="27"/>
                  </a:cubicBezTo>
                  <a:close/>
                  <a:moveTo>
                    <a:pt x="200" y="11"/>
                  </a:moveTo>
                  <a:cubicBezTo>
                    <a:pt x="201" y="11"/>
                    <a:pt x="201" y="12"/>
                    <a:pt x="202" y="12"/>
                  </a:cubicBezTo>
                  <a:cubicBezTo>
                    <a:pt x="202" y="13"/>
                    <a:pt x="199" y="12"/>
                    <a:pt x="200" y="11"/>
                  </a:cubicBezTo>
                  <a:close/>
                  <a:moveTo>
                    <a:pt x="196" y="21"/>
                  </a:moveTo>
                  <a:cubicBezTo>
                    <a:pt x="196" y="19"/>
                    <a:pt x="198" y="21"/>
                    <a:pt x="196" y="21"/>
                  </a:cubicBezTo>
                  <a:close/>
                  <a:moveTo>
                    <a:pt x="194" y="28"/>
                  </a:moveTo>
                  <a:cubicBezTo>
                    <a:pt x="195" y="26"/>
                    <a:pt x="196" y="30"/>
                    <a:pt x="194" y="28"/>
                  </a:cubicBezTo>
                  <a:close/>
                  <a:moveTo>
                    <a:pt x="193" y="36"/>
                  </a:moveTo>
                  <a:cubicBezTo>
                    <a:pt x="192" y="36"/>
                    <a:pt x="192" y="36"/>
                    <a:pt x="191" y="36"/>
                  </a:cubicBezTo>
                  <a:cubicBezTo>
                    <a:pt x="191" y="34"/>
                    <a:pt x="193" y="34"/>
                    <a:pt x="193" y="36"/>
                  </a:cubicBezTo>
                  <a:close/>
                  <a:moveTo>
                    <a:pt x="190" y="31"/>
                  </a:moveTo>
                  <a:cubicBezTo>
                    <a:pt x="190" y="31"/>
                    <a:pt x="189" y="31"/>
                    <a:pt x="190" y="31"/>
                  </a:cubicBezTo>
                  <a:close/>
                  <a:moveTo>
                    <a:pt x="180" y="51"/>
                  </a:moveTo>
                  <a:cubicBezTo>
                    <a:pt x="180" y="50"/>
                    <a:pt x="180" y="51"/>
                    <a:pt x="180" y="51"/>
                  </a:cubicBezTo>
                  <a:close/>
                  <a:moveTo>
                    <a:pt x="165" y="57"/>
                  </a:moveTo>
                  <a:cubicBezTo>
                    <a:pt x="165" y="56"/>
                    <a:pt x="166" y="55"/>
                    <a:pt x="167" y="55"/>
                  </a:cubicBezTo>
                  <a:cubicBezTo>
                    <a:pt x="167" y="57"/>
                    <a:pt x="166" y="57"/>
                    <a:pt x="165" y="57"/>
                  </a:cubicBezTo>
                  <a:close/>
                  <a:moveTo>
                    <a:pt x="170" y="76"/>
                  </a:moveTo>
                  <a:cubicBezTo>
                    <a:pt x="170" y="75"/>
                    <a:pt x="172" y="77"/>
                    <a:pt x="170" y="76"/>
                  </a:cubicBezTo>
                  <a:close/>
                  <a:moveTo>
                    <a:pt x="170" y="51"/>
                  </a:moveTo>
                  <a:cubicBezTo>
                    <a:pt x="170" y="50"/>
                    <a:pt x="170" y="50"/>
                    <a:pt x="170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1"/>
                    <a:pt x="171" y="51"/>
                    <a:pt x="170" y="51"/>
                  </a:cubicBezTo>
                  <a:close/>
                  <a:moveTo>
                    <a:pt x="182" y="82"/>
                  </a:moveTo>
                  <a:cubicBezTo>
                    <a:pt x="182" y="80"/>
                    <a:pt x="184" y="81"/>
                    <a:pt x="184" y="80"/>
                  </a:cubicBezTo>
                  <a:cubicBezTo>
                    <a:pt x="185" y="80"/>
                    <a:pt x="184" y="82"/>
                    <a:pt x="182" y="82"/>
                  </a:cubicBezTo>
                  <a:close/>
                  <a:moveTo>
                    <a:pt x="188" y="54"/>
                  </a:moveTo>
                  <a:cubicBezTo>
                    <a:pt x="188" y="55"/>
                    <a:pt x="186" y="57"/>
                    <a:pt x="185" y="59"/>
                  </a:cubicBezTo>
                  <a:cubicBezTo>
                    <a:pt x="182" y="59"/>
                    <a:pt x="180" y="60"/>
                    <a:pt x="178" y="60"/>
                  </a:cubicBezTo>
                  <a:cubicBezTo>
                    <a:pt x="178" y="56"/>
                    <a:pt x="184" y="60"/>
                    <a:pt x="185" y="57"/>
                  </a:cubicBezTo>
                  <a:cubicBezTo>
                    <a:pt x="185" y="54"/>
                    <a:pt x="183" y="55"/>
                    <a:pt x="181" y="55"/>
                  </a:cubicBezTo>
                  <a:cubicBezTo>
                    <a:pt x="181" y="52"/>
                    <a:pt x="185" y="54"/>
                    <a:pt x="186" y="54"/>
                  </a:cubicBezTo>
                  <a:cubicBezTo>
                    <a:pt x="187" y="52"/>
                    <a:pt x="189" y="51"/>
                    <a:pt x="191" y="50"/>
                  </a:cubicBezTo>
                  <a:cubicBezTo>
                    <a:pt x="191" y="51"/>
                    <a:pt x="188" y="54"/>
                    <a:pt x="192" y="54"/>
                  </a:cubicBezTo>
                  <a:cubicBezTo>
                    <a:pt x="192" y="56"/>
                    <a:pt x="191" y="54"/>
                    <a:pt x="188" y="54"/>
                  </a:cubicBezTo>
                  <a:close/>
                  <a:moveTo>
                    <a:pt x="194" y="83"/>
                  </a:moveTo>
                  <a:cubicBezTo>
                    <a:pt x="193" y="83"/>
                    <a:pt x="193" y="82"/>
                    <a:pt x="193" y="81"/>
                  </a:cubicBezTo>
                  <a:cubicBezTo>
                    <a:pt x="195" y="81"/>
                    <a:pt x="195" y="83"/>
                    <a:pt x="194" y="83"/>
                  </a:cubicBezTo>
                  <a:close/>
                  <a:moveTo>
                    <a:pt x="193" y="51"/>
                  </a:moveTo>
                  <a:cubicBezTo>
                    <a:pt x="193" y="52"/>
                    <a:pt x="195" y="49"/>
                    <a:pt x="193" y="51"/>
                  </a:cubicBezTo>
                  <a:close/>
                  <a:moveTo>
                    <a:pt x="188" y="47"/>
                  </a:moveTo>
                  <a:cubicBezTo>
                    <a:pt x="187" y="45"/>
                    <a:pt x="190" y="47"/>
                    <a:pt x="191" y="45"/>
                  </a:cubicBezTo>
                  <a:cubicBezTo>
                    <a:pt x="190" y="44"/>
                    <a:pt x="189" y="42"/>
                    <a:pt x="190" y="40"/>
                  </a:cubicBezTo>
                  <a:cubicBezTo>
                    <a:pt x="191" y="42"/>
                    <a:pt x="192" y="44"/>
                    <a:pt x="194" y="42"/>
                  </a:cubicBezTo>
                  <a:cubicBezTo>
                    <a:pt x="196" y="45"/>
                    <a:pt x="191" y="47"/>
                    <a:pt x="188" y="47"/>
                  </a:cubicBezTo>
                  <a:close/>
                  <a:moveTo>
                    <a:pt x="195" y="32"/>
                  </a:moveTo>
                  <a:cubicBezTo>
                    <a:pt x="196" y="30"/>
                    <a:pt x="196" y="34"/>
                    <a:pt x="195" y="32"/>
                  </a:cubicBezTo>
                  <a:close/>
                  <a:moveTo>
                    <a:pt x="196" y="26"/>
                  </a:moveTo>
                  <a:cubicBezTo>
                    <a:pt x="196" y="25"/>
                    <a:pt x="196" y="25"/>
                    <a:pt x="196" y="25"/>
                  </a:cubicBezTo>
                  <a:cubicBezTo>
                    <a:pt x="197" y="25"/>
                    <a:pt x="198" y="25"/>
                    <a:pt x="198" y="26"/>
                  </a:cubicBezTo>
                  <a:lnTo>
                    <a:pt x="196" y="26"/>
                  </a:lnTo>
                  <a:close/>
                  <a:moveTo>
                    <a:pt x="199" y="26"/>
                  </a:moveTo>
                  <a:cubicBezTo>
                    <a:pt x="198" y="25"/>
                    <a:pt x="199" y="26"/>
                    <a:pt x="199" y="26"/>
                  </a:cubicBezTo>
                  <a:close/>
                  <a:moveTo>
                    <a:pt x="198" y="17"/>
                  </a:moveTo>
                  <a:cubicBezTo>
                    <a:pt x="199" y="14"/>
                    <a:pt x="201" y="14"/>
                    <a:pt x="203" y="16"/>
                  </a:cubicBezTo>
                  <a:cubicBezTo>
                    <a:pt x="202" y="18"/>
                    <a:pt x="201" y="16"/>
                    <a:pt x="198" y="17"/>
                  </a:cubicBezTo>
                  <a:close/>
                  <a:moveTo>
                    <a:pt x="200" y="83"/>
                  </a:moveTo>
                  <a:cubicBezTo>
                    <a:pt x="199" y="82"/>
                    <a:pt x="199" y="81"/>
                    <a:pt x="199" y="79"/>
                  </a:cubicBezTo>
                  <a:cubicBezTo>
                    <a:pt x="201" y="80"/>
                    <a:pt x="202" y="78"/>
                    <a:pt x="203" y="79"/>
                  </a:cubicBezTo>
                  <a:cubicBezTo>
                    <a:pt x="203" y="81"/>
                    <a:pt x="201" y="82"/>
                    <a:pt x="200" y="83"/>
                  </a:cubicBezTo>
                  <a:close/>
                  <a:moveTo>
                    <a:pt x="203" y="81"/>
                  </a:moveTo>
                  <a:cubicBezTo>
                    <a:pt x="203" y="80"/>
                    <a:pt x="205" y="80"/>
                    <a:pt x="207" y="79"/>
                  </a:cubicBezTo>
                  <a:cubicBezTo>
                    <a:pt x="207" y="81"/>
                    <a:pt x="204" y="82"/>
                    <a:pt x="203" y="81"/>
                  </a:cubicBezTo>
                  <a:close/>
                  <a:moveTo>
                    <a:pt x="217" y="83"/>
                  </a:moveTo>
                  <a:cubicBezTo>
                    <a:pt x="217" y="82"/>
                    <a:pt x="218" y="82"/>
                    <a:pt x="219" y="82"/>
                  </a:cubicBezTo>
                  <a:cubicBezTo>
                    <a:pt x="219" y="83"/>
                    <a:pt x="218" y="84"/>
                    <a:pt x="217" y="83"/>
                  </a:cubicBezTo>
                  <a:close/>
                  <a:moveTo>
                    <a:pt x="231" y="82"/>
                  </a:moveTo>
                  <a:cubicBezTo>
                    <a:pt x="230" y="84"/>
                    <a:pt x="229" y="82"/>
                    <a:pt x="228" y="83"/>
                  </a:cubicBezTo>
                  <a:cubicBezTo>
                    <a:pt x="227" y="83"/>
                    <a:pt x="230" y="81"/>
                    <a:pt x="228" y="81"/>
                  </a:cubicBezTo>
                  <a:cubicBezTo>
                    <a:pt x="228" y="80"/>
                    <a:pt x="232" y="81"/>
                    <a:pt x="231" y="82"/>
                  </a:cubicBezTo>
                  <a:close/>
                  <a:moveTo>
                    <a:pt x="230" y="77"/>
                  </a:moveTo>
                  <a:cubicBezTo>
                    <a:pt x="229" y="76"/>
                    <a:pt x="231" y="76"/>
                    <a:pt x="231" y="75"/>
                  </a:cubicBezTo>
                  <a:cubicBezTo>
                    <a:pt x="232" y="75"/>
                    <a:pt x="232" y="76"/>
                    <a:pt x="233" y="76"/>
                  </a:cubicBezTo>
                  <a:cubicBezTo>
                    <a:pt x="233" y="78"/>
                    <a:pt x="230" y="78"/>
                    <a:pt x="230" y="77"/>
                  </a:cubicBezTo>
                  <a:close/>
                  <a:moveTo>
                    <a:pt x="247" y="72"/>
                  </a:moveTo>
                  <a:cubicBezTo>
                    <a:pt x="249" y="70"/>
                    <a:pt x="248" y="74"/>
                    <a:pt x="247" y="72"/>
                  </a:cubicBezTo>
                  <a:close/>
                  <a:moveTo>
                    <a:pt x="253" y="75"/>
                  </a:moveTo>
                  <a:cubicBezTo>
                    <a:pt x="253" y="74"/>
                    <a:pt x="254" y="73"/>
                    <a:pt x="255" y="73"/>
                  </a:cubicBezTo>
                  <a:cubicBezTo>
                    <a:pt x="255" y="74"/>
                    <a:pt x="254" y="75"/>
                    <a:pt x="253" y="75"/>
                  </a:cubicBezTo>
                  <a:close/>
                  <a:moveTo>
                    <a:pt x="255" y="84"/>
                  </a:moveTo>
                  <a:cubicBezTo>
                    <a:pt x="255" y="82"/>
                    <a:pt x="257" y="85"/>
                    <a:pt x="255" y="84"/>
                  </a:cubicBezTo>
                  <a:close/>
                  <a:moveTo>
                    <a:pt x="263" y="48"/>
                  </a:moveTo>
                  <a:cubicBezTo>
                    <a:pt x="264" y="48"/>
                    <a:pt x="264" y="50"/>
                    <a:pt x="262" y="50"/>
                  </a:cubicBezTo>
                  <a:cubicBezTo>
                    <a:pt x="262" y="49"/>
                    <a:pt x="263" y="49"/>
                    <a:pt x="263" y="48"/>
                  </a:cubicBezTo>
                  <a:close/>
                  <a:moveTo>
                    <a:pt x="261" y="63"/>
                  </a:moveTo>
                  <a:cubicBezTo>
                    <a:pt x="263" y="63"/>
                    <a:pt x="263" y="63"/>
                    <a:pt x="263" y="63"/>
                  </a:cubicBezTo>
                  <a:cubicBezTo>
                    <a:pt x="263" y="65"/>
                    <a:pt x="260" y="65"/>
                    <a:pt x="261" y="63"/>
                  </a:cubicBezTo>
                  <a:close/>
                  <a:moveTo>
                    <a:pt x="262" y="81"/>
                  </a:moveTo>
                  <a:cubicBezTo>
                    <a:pt x="262" y="79"/>
                    <a:pt x="263" y="79"/>
                    <a:pt x="264" y="79"/>
                  </a:cubicBezTo>
                  <a:cubicBezTo>
                    <a:pt x="263" y="80"/>
                    <a:pt x="263" y="81"/>
                    <a:pt x="262" y="81"/>
                  </a:cubicBezTo>
                  <a:close/>
                  <a:moveTo>
                    <a:pt x="262" y="61"/>
                  </a:moveTo>
                  <a:cubicBezTo>
                    <a:pt x="261" y="59"/>
                    <a:pt x="263" y="60"/>
                    <a:pt x="263" y="59"/>
                  </a:cubicBezTo>
                  <a:cubicBezTo>
                    <a:pt x="264" y="59"/>
                    <a:pt x="264" y="60"/>
                    <a:pt x="264" y="61"/>
                  </a:cubicBezTo>
                  <a:lnTo>
                    <a:pt x="262" y="61"/>
                  </a:lnTo>
                  <a:close/>
                  <a:moveTo>
                    <a:pt x="263" y="57"/>
                  </a:moveTo>
                  <a:cubicBezTo>
                    <a:pt x="263" y="55"/>
                    <a:pt x="264" y="54"/>
                    <a:pt x="266" y="54"/>
                  </a:cubicBezTo>
                  <a:cubicBezTo>
                    <a:pt x="265" y="55"/>
                    <a:pt x="265" y="57"/>
                    <a:pt x="263" y="57"/>
                  </a:cubicBezTo>
                  <a:close/>
                  <a:moveTo>
                    <a:pt x="266" y="81"/>
                  </a:moveTo>
                  <a:cubicBezTo>
                    <a:pt x="267" y="82"/>
                    <a:pt x="267" y="81"/>
                    <a:pt x="268" y="81"/>
                  </a:cubicBezTo>
                  <a:cubicBezTo>
                    <a:pt x="269" y="82"/>
                    <a:pt x="265" y="83"/>
                    <a:pt x="266" y="81"/>
                  </a:cubicBezTo>
                  <a:close/>
                  <a:moveTo>
                    <a:pt x="275" y="69"/>
                  </a:moveTo>
                  <a:cubicBezTo>
                    <a:pt x="275" y="69"/>
                    <a:pt x="273" y="69"/>
                    <a:pt x="273" y="69"/>
                  </a:cubicBezTo>
                  <a:cubicBezTo>
                    <a:pt x="273" y="68"/>
                    <a:pt x="276" y="68"/>
                    <a:pt x="275" y="69"/>
                  </a:cubicBezTo>
                  <a:close/>
                  <a:moveTo>
                    <a:pt x="275" y="73"/>
                  </a:moveTo>
                  <a:cubicBezTo>
                    <a:pt x="274" y="73"/>
                    <a:pt x="273" y="72"/>
                    <a:pt x="273" y="71"/>
                  </a:cubicBezTo>
                  <a:cubicBezTo>
                    <a:pt x="274" y="71"/>
                    <a:pt x="275" y="72"/>
                    <a:pt x="275" y="73"/>
                  </a:cubicBezTo>
                  <a:close/>
                  <a:moveTo>
                    <a:pt x="273" y="82"/>
                  </a:moveTo>
                  <a:cubicBezTo>
                    <a:pt x="274" y="80"/>
                    <a:pt x="276" y="80"/>
                    <a:pt x="278" y="79"/>
                  </a:cubicBezTo>
                  <a:cubicBezTo>
                    <a:pt x="278" y="82"/>
                    <a:pt x="275" y="82"/>
                    <a:pt x="273" y="82"/>
                  </a:cubicBezTo>
                  <a:close/>
                  <a:moveTo>
                    <a:pt x="280" y="71"/>
                  </a:moveTo>
                  <a:cubicBezTo>
                    <a:pt x="279" y="71"/>
                    <a:pt x="279" y="71"/>
                    <a:pt x="279" y="71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lnTo>
                    <a:pt x="280" y="71"/>
                  </a:lnTo>
                  <a:close/>
                  <a:moveTo>
                    <a:pt x="286" y="81"/>
                  </a:moveTo>
                  <a:cubicBezTo>
                    <a:pt x="286" y="79"/>
                    <a:pt x="288" y="80"/>
                    <a:pt x="290" y="79"/>
                  </a:cubicBezTo>
                  <a:cubicBezTo>
                    <a:pt x="290" y="81"/>
                    <a:pt x="286" y="82"/>
                    <a:pt x="286" y="81"/>
                  </a:cubicBezTo>
                  <a:close/>
                  <a:moveTo>
                    <a:pt x="293" y="84"/>
                  </a:moveTo>
                  <a:cubicBezTo>
                    <a:pt x="293" y="82"/>
                    <a:pt x="296" y="85"/>
                    <a:pt x="293" y="84"/>
                  </a:cubicBezTo>
                  <a:close/>
                  <a:moveTo>
                    <a:pt x="346" y="68"/>
                  </a:moveTo>
                  <a:cubicBezTo>
                    <a:pt x="348" y="69"/>
                    <a:pt x="345" y="72"/>
                    <a:pt x="346" y="68"/>
                  </a:cubicBezTo>
                  <a:close/>
                  <a:moveTo>
                    <a:pt x="346" y="25"/>
                  </a:moveTo>
                  <a:cubicBezTo>
                    <a:pt x="346" y="23"/>
                    <a:pt x="349" y="26"/>
                    <a:pt x="346" y="25"/>
                  </a:cubicBezTo>
                  <a:close/>
                  <a:moveTo>
                    <a:pt x="348" y="37"/>
                  </a:moveTo>
                  <a:cubicBezTo>
                    <a:pt x="348" y="35"/>
                    <a:pt x="349" y="36"/>
                    <a:pt x="350" y="36"/>
                  </a:cubicBezTo>
                  <a:cubicBezTo>
                    <a:pt x="350" y="36"/>
                    <a:pt x="349" y="37"/>
                    <a:pt x="348" y="37"/>
                  </a:cubicBezTo>
                  <a:close/>
                  <a:moveTo>
                    <a:pt x="366" y="10"/>
                  </a:moveTo>
                  <a:cubicBezTo>
                    <a:pt x="366" y="12"/>
                    <a:pt x="366" y="13"/>
                    <a:pt x="364" y="13"/>
                  </a:cubicBezTo>
                  <a:cubicBezTo>
                    <a:pt x="364" y="11"/>
                    <a:pt x="365" y="10"/>
                    <a:pt x="366" y="10"/>
                  </a:cubicBezTo>
                  <a:close/>
                  <a:moveTo>
                    <a:pt x="364" y="8"/>
                  </a:moveTo>
                  <a:cubicBezTo>
                    <a:pt x="367" y="8"/>
                    <a:pt x="363" y="11"/>
                    <a:pt x="364" y="8"/>
                  </a:cubicBezTo>
                  <a:close/>
                  <a:moveTo>
                    <a:pt x="362" y="10"/>
                  </a:moveTo>
                  <a:cubicBezTo>
                    <a:pt x="362" y="10"/>
                    <a:pt x="362" y="10"/>
                    <a:pt x="362" y="10"/>
                  </a:cubicBezTo>
                  <a:cubicBezTo>
                    <a:pt x="362" y="10"/>
                    <a:pt x="362" y="10"/>
                    <a:pt x="362" y="10"/>
                  </a:cubicBezTo>
                  <a:close/>
                  <a:moveTo>
                    <a:pt x="361" y="6"/>
                  </a:moveTo>
                  <a:cubicBezTo>
                    <a:pt x="360" y="7"/>
                    <a:pt x="361" y="10"/>
                    <a:pt x="358" y="10"/>
                  </a:cubicBezTo>
                  <a:cubicBezTo>
                    <a:pt x="358" y="7"/>
                    <a:pt x="359" y="6"/>
                    <a:pt x="361" y="6"/>
                  </a:cubicBezTo>
                  <a:close/>
                  <a:moveTo>
                    <a:pt x="355" y="11"/>
                  </a:moveTo>
                  <a:cubicBezTo>
                    <a:pt x="356" y="11"/>
                    <a:pt x="356" y="11"/>
                    <a:pt x="356" y="11"/>
                  </a:cubicBezTo>
                  <a:cubicBezTo>
                    <a:pt x="356" y="12"/>
                    <a:pt x="356" y="12"/>
                    <a:pt x="356" y="12"/>
                  </a:cubicBezTo>
                  <a:cubicBezTo>
                    <a:pt x="355" y="12"/>
                    <a:pt x="355" y="12"/>
                    <a:pt x="355" y="12"/>
                  </a:cubicBezTo>
                  <a:lnTo>
                    <a:pt x="355" y="11"/>
                  </a:lnTo>
                  <a:close/>
                  <a:moveTo>
                    <a:pt x="352" y="13"/>
                  </a:moveTo>
                  <a:cubicBezTo>
                    <a:pt x="353" y="13"/>
                    <a:pt x="354" y="14"/>
                    <a:pt x="353" y="16"/>
                  </a:cubicBezTo>
                  <a:cubicBezTo>
                    <a:pt x="352" y="16"/>
                    <a:pt x="352" y="14"/>
                    <a:pt x="352" y="13"/>
                  </a:cubicBezTo>
                  <a:close/>
                  <a:moveTo>
                    <a:pt x="352" y="27"/>
                  </a:moveTo>
                  <a:cubicBezTo>
                    <a:pt x="352" y="29"/>
                    <a:pt x="350" y="30"/>
                    <a:pt x="351" y="32"/>
                  </a:cubicBezTo>
                  <a:cubicBezTo>
                    <a:pt x="350" y="32"/>
                    <a:pt x="349" y="34"/>
                    <a:pt x="347" y="33"/>
                  </a:cubicBezTo>
                  <a:cubicBezTo>
                    <a:pt x="349" y="31"/>
                    <a:pt x="350" y="28"/>
                    <a:pt x="352" y="27"/>
                  </a:cubicBezTo>
                  <a:close/>
                  <a:moveTo>
                    <a:pt x="346" y="11"/>
                  </a:moveTo>
                  <a:cubicBezTo>
                    <a:pt x="347" y="11"/>
                    <a:pt x="347" y="12"/>
                    <a:pt x="347" y="12"/>
                  </a:cubicBezTo>
                  <a:cubicBezTo>
                    <a:pt x="348" y="13"/>
                    <a:pt x="345" y="12"/>
                    <a:pt x="346" y="11"/>
                  </a:cubicBezTo>
                  <a:close/>
                  <a:moveTo>
                    <a:pt x="341" y="21"/>
                  </a:moveTo>
                  <a:cubicBezTo>
                    <a:pt x="342" y="19"/>
                    <a:pt x="344" y="21"/>
                    <a:pt x="341" y="21"/>
                  </a:cubicBezTo>
                  <a:close/>
                  <a:moveTo>
                    <a:pt x="340" y="28"/>
                  </a:moveTo>
                  <a:cubicBezTo>
                    <a:pt x="341" y="26"/>
                    <a:pt x="342" y="30"/>
                    <a:pt x="340" y="28"/>
                  </a:cubicBezTo>
                  <a:close/>
                  <a:moveTo>
                    <a:pt x="339" y="36"/>
                  </a:moveTo>
                  <a:cubicBezTo>
                    <a:pt x="338" y="36"/>
                    <a:pt x="337" y="36"/>
                    <a:pt x="337" y="36"/>
                  </a:cubicBezTo>
                  <a:cubicBezTo>
                    <a:pt x="337" y="34"/>
                    <a:pt x="339" y="34"/>
                    <a:pt x="339" y="36"/>
                  </a:cubicBezTo>
                  <a:close/>
                  <a:moveTo>
                    <a:pt x="335" y="31"/>
                  </a:moveTo>
                  <a:cubicBezTo>
                    <a:pt x="336" y="31"/>
                    <a:pt x="335" y="31"/>
                    <a:pt x="335" y="31"/>
                  </a:cubicBezTo>
                  <a:close/>
                  <a:moveTo>
                    <a:pt x="326" y="51"/>
                  </a:moveTo>
                  <a:cubicBezTo>
                    <a:pt x="326" y="50"/>
                    <a:pt x="326" y="51"/>
                    <a:pt x="326" y="51"/>
                  </a:cubicBezTo>
                  <a:close/>
                  <a:moveTo>
                    <a:pt x="311" y="57"/>
                  </a:moveTo>
                  <a:cubicBezTo>
                    <a:pt x="311" y="56"/>
                    <a:pt x="312" y="55"/>
                    <a:pt x="313" y="55"/>
                  </a:cubicBezTo>
                  <a:cubicBezTo>
                    <a:pt x="313" y="57"/>
                    <a:pt x="312" y="57"/>
                    <a:pt x="311" y="57"/>
                  </a:cubicBezTo>
                  <a:close/>
                  <a:moveTo>
                    <a:pt x="316" y="76"/>
                  </a:moveTo>
                  <a:cubicBezTo>
                    <a:pt x="316" y="75"/>
                    <a:pt x="318" y="77"/>
                    <a:pt x="316" y="76"/>
                  </a:cubicBezTo>
                  <a:close/>
                  <a:moveTo>
                    <a:pt x="316" y="51"/>
                  </a:moveTo>
                  <a:cubicBezTo>
                    <a:pt x="316" y="50"/>
                    <a:pt x="316" y="50"/>
                    <a:pt x="316" y="50"/>
                  </a:cubicBezTo>
                  <a:cubicBezTo>
                    <a:pt x="318" y="50"/>
                    <a:pt x="318" y="50"/>
                    <a:pt x="318" y="50"/>
                  </a:cubicBezTo>
                  <a:cubicBezTo>
                    <a:pt x="319" y="51"/>
                    <a:pt x="317" y="51"/>
                    <a:pt x="316" y="51"/>
                  </a:cubicBezTo>
                  <a:close/>
                  <a:moveTo>
                    <a:pt x="328" y="82"/>
                  </a:moveTo>
                  <a:cubicBezTo>
                    <a:pt x="328" y="80"/>
                    <a:pt x="329" y="81"/>
                    <a:pt x="330" y="80"/>
                  </a:cubicBezTo>
                  <a:cubicBezTo>
                    <a:pt x="331" y="80"/>
                    <a:pt x="330" y="82"/>
                    <a:pt x="328" y="82"/>
                  </a:cubicBezTo>
                  <a:close/>
                  <a:moveTo>
                    <a:pt x="334" y="54"/>
                  </a:moveTo>
                  <a:cubicBezTo>
                    <a:pt x="334" y="55"/>
                    <a:pt x="332" y="57"/>
                    <a:pt x="331" y="59"/>
                  </a:cubicBezTo>
                  <a:cubicBezTo>
                    <a:pt x="328" y="59"/>
                    <a:pt x="326" y="60"/>
                    <a:pt x="324" y="60"/>
                  </a:cubicBezTo>
                  <a:cubicBezTo>
                    <a:pt x="324" y="56"/>
                    <a:pt x="329" y="60"/>
                    <a:pt x="331" y="57"/>
                  </a:cubicBezTo>
                  <a:cubicBezTo>
                    <a:pt x="331" y="54"/>
                    <a:pt x="329" y="55"/>
                    <a:pt x="327" y="55"/>
                  </a:cubicBezTo>
                  <a:cubicBezTo>
                    <a:pt x="327" y="52"/>
                    <a:pt x="331" y="54"/>
                    <a:pt x="332" y="54"/>
                  </a:cubicBezTo>
                  <a:cubicBezTo>
                    <a:pt x="333" y="52"/>
                    <a:pt x="335" y="51"/>
                    <a:pt x="337" y="50"/>
                  </a:cubicBezTo>
                  <a:cubicBezTo>
                    <a:pt x="337" y="51"/>
                    <a:pt x="334" y="54"/>
                    <a:pt x="338" y="54"/>
                  </a:cubicBezTo>
                  <a:cubicBezTo>
                    <a:pt x="337" y="56"/>
                    <a:pt x="336" y="54"/>
                    <a:pt x="334" y="54"/>
                  </a:cubicBezTo>
                  <a:close/>
                  <a:moveTo>
                    <a:pt x="340" y="83"/>
                  </a:moveTo>
                  <a:cubicBezTo>
                    <a:pt x="339" y="83"/>
                    <a:pt x="339" y="82"/>
                    <a:pt x="339" y="81"/>
                  </a:cubicBezTo>
                  <a:cubicBezTo>
                    <a:pt x="340" y="81"/>
                    <a:pt x="340" y="83"/>
                    <a:pt x="340" y="83"/>
                  </a:cubicBezTo>
                  <a:close/>
                  <a:moveTo>
                    <a:pt x="339" y="51"/>
                  </a:moveTo>
                  <a:cubicBezTo>
                    <a:pt x="339" y="52"/>
                    <a:pt x="341" y="49"/>
                    <a:pt x="339" y="51"/>
                  </a:cubicBezTo>
                  <a:close/>
                  <a:moveTo>
                    <a:pt x="334" y="47"/>
                  </a:moveTo>
                  <a:cubicBezTo>
                    <a:pt x="333" y="45"/>
                    <a:pt x="336" y="47"/>
                    <a:pt x="337" y="45"/>
                  </a:cubicBezTo>
                  <a:cubicBezTo>
                    <a:pt x="336" y="44"/>
                    <a:pt x="335" y="42"/>
                    <a:pt x="336" y="40"/>
                  </a:cubicBezTo>
                  <a:cubicBezTo>
                    <a:pt x="337" y="42"/>
                    <a:pt x="338" y="44"/>
                    <a:pt x="340" y="42"/>
                  </a:cubicBezTo>
                  <a:cubicBezTo>
                    <a:pt x="342" y="45"/>
                    <a:pt x="337" y="47"/>
                    <a:pt x="334" y="47"/>
                  </a:cubicBezTo>
                  <a:close/>
                  <a:moveTo>
                    <a:pt x="341" y="32"/>
                  </a:moveTo>
                  <a:cubicBezTo>
                    <a:pt x="342" y="30"/>
                    <a:pt x="342" y="34"/>
                    <a:pt x="341" y="32"/>
                  </a:cubicBezTo>
                  <a:close/>
                  <a:moveTo>
                    <a:pt x="342" y="26"/>
                  </a:moveTo>
                  <a:cubicBezTo>
                    <a:pt x="342" y="25"/>
                    <a:pt x="342" y="25"/>
                    <a:pt x="342" y="25"/>
                  </a:cubicBezTo>
                  <a:cubicBezTo>
                    <a:pt x="343" y="25"/>
                    <a:pt x="344" y="25"/>
                    <a:pt x="344" y="26"/>
                  </a:cubicBezTo>
                  <a:lnTo>
                    <a:pt x="342" y="26"/>
                  </a:lnTo>
                  <a:close/>
                  <a:moveTo>
                    <a:pt x="344" y="26"/>
                  </a:moveTo>
                  <a:cubicBezTo>
                    <a:pt x="344" y="25"/>
                    <a:pt x="345" y="26"/>
                    <a:pt x="344" y="26"/>
                  </a:cubicBezTo>
                  <a:close/>
                  <a:moveTo>
                    <a:pt x="344" y="17"/>
                  </a:moveTo>
                  <a:cubicBezTo>
                    <a:pt x="345" y="14"/>
                    <a:pt x="347" y="14"/>
                    <a:pt x="349" y="16"/>
                  </a:cubicBezTo>
                  <a:cubicBezTo>
                    <a:pt x="348" y="18"/>
                    <a:pt x="346" y="16"/>
                    <a:pt x="344" y="17"/>
                  </a:cubicBezTo>
                  <a:close/>
                  <a:moveTo>
                    <a:pt x="346" y="83"/>
                  </a:moveTo>
                  <a:cubicBezTo>
                    <a:pt x="345" y="82"/>
                    <a:pt x="345" y="81"/>
                    <a:pt x="345" y="79"/>
                  </a:cubicBezTo>
                  <a:cubicBezTo>
                    <a:pt x="347" y="80"/>
                    <a:pt x="347" y="78"/>
                    <a:pt x="349" y="79"/>
                  </a:cubicBezTo>
                  <a:cubicBezTo>
                    <a:pt x="348" y="81"/>
                    <a:pt x="347" y="82"/>
                    <a:pt x="346" y="83"/>
                  </a:cubicBezTo>
                  <a:close/>
                  <a:moveTo>
                    <a:pt x="349" y="81"/>
                  </a:moveTo>
                  <a:cubicBezTo>
                    <a:pt x="349" y="80"/>
                    <a:pt x="351" y="80"/>
                    <a:pt x="353" y="79"/>
                  </a:cubicBezTo>
                  <a:cubicBezTo>
                    <a:pt x="353" y="81"/>
                    <a:pt x="350" y="82"/>
                    <a:pt x="349" y="81"/>
                  </a:cubicBezTo>
                  <a:close/>
                  <a:moveTo>
                    <a:pt x="363" y="83"/>
                  </a:moveTo>
                  <a:cubicBezTo>
                    <a:pt x="363" y="82"/>
                    <a:pt x="364" y="82"/>
                    <a:pt x="365" y="82"/>
                  </a:cubicBezTo>
                  <a:cubicBezTo>
                    <a:pt x="365" y="83"/>
                    <a:pt x="364" y="84"/>
                    <a:pt x="363" y="83"/>
                  </a:cubicBezTo>
                  <a:close/>
                  <a:moveTo>
                    <a:pt x="377" y="82"/>
                  </a:moveTo>
                  <a:cubicBezTo>
                    <a:pt x="376" y="84"/>
                    <a:pt x="374" y="82"/>
                    <a:pt x="374" y="83"/>
                  </a:cubicBezTo>
                  <a:cubicBezTo>
                    <a:pt x="372" y="83"/>
                    <a:pt x="376" y="81"/>
                    <a:pt x="374" y="81"/>
                  </a:cubicBezTo>
                  <a:cubicBezTo>
                    <a:pt x="374" y="80"/>
                    <a:pt x="377" y="81"/>
                    <a:pt x="377" y="82"/>
                  </a:cubicBezTo>
                  <a:close/>
                  <a:moveTo>
                    <a:pt x="375" y="77"/>
                  </a:moveTo>
                  <a:cubicBezTo>
                    <a:pt x="375" y="76"/>
                    <a:pt x="377" y="76"/>
                    <a:pt x="377" y="75"/>
                  </a:cubicBezTo>
                  <a:cubicBezTo>
                    <a:pt x="378" y="75"/>
                    <a:pt x="378" y="76"/>
                    <a:pt x="379" y="76"/>
                  </a:cubicBezTo>
                  <a:cubicBezTo>
                    <a:pt x="379" y="78"/>
                    <a:pt x="376" y="78"/>
                    <a:pt x="375" y="77"/>
                  </a:cubicBezTo>
                  <a:close/>
                  <a:moveTo>
                    <a:pt x="393" y="72"/>
                  </a:moveTo>
                  <a:cubicBezTo>
                    <a:pt x="395" y="70"/>
                    <a:pt x="394" y="74"/>
                    <a:pt x="393" y="72"/>
                  </a:cubicBezTo>
                  <a:close/>
                  <a:moveTo>
                    <a:pt x="399" y="75"/>
                  </a:moveTo>
                  <a:cubicBezTo>
                    <a:pt x="399" y="74"/>
                    <a:pt x="400" y="73"/>
                    <a:pt x="401" y="73"/>
                  </a:cubicBezTo>
                  <a:cubicBezTo>
                    <a:pt x="401" y="74"/>
                    <a:pt x="400" y="75"/>
                    <a:pt x="399" y="75"/>
                  </a:cubicBezTo>
                  <a:close/>
                  <a:moveTo>
                    <a:pt x="400" y="84"/>
                  </a:moveTo>
                  <a:cubicBezTo>
                    <a:pt x="401" y="82"/>
                    <a:pt x="403" y="85"/>
                    <a:pt x="400" y="84"/>
                  </a:cubicBezTo>
                  <a:close/>
                  <a:moveTo>
                    <a:pt x="409" y="48"/>
                  </a:moveTo>
                  <a:cubicBezTo>
                    <a:pt x="410" y="48"/>
                    <a:pt x="410" y="50"/>
                    <a:pt x="408" y="50"/>
                  </a:cubicBezTo>
                  <a:cubicBezTo>
                    <a:pt x="408" y="49"/>
                    <a:pt x="409" y="49"/>
                    <a:pt x="409" y="48"/>
                  </a:cubicBezTo>
                  <a:close/>
                  <a:moveTo>
                    <a:pt x="406" y="63"/>
                  </a:moveTo>
                  <a:cubicBezTo>
                    <a:pt x="409" y="63"/>
                    <a:pt x="409" y="63"/>
                    <a:pt x="409" y="63"/>
                  </a:cubicBezTo>
                  <a:cubicBezTo>
                    <a:pt x="409" y="65"/>
                    <a:pt x="406" y="65"/>
                    <a:pt x="406" y="63"/>
                  </a:cubicBezTo>
                  <a:close/>
                  <a:moveTo>
                    <a:pt x="408" y="81"/>
                  </a:moveTo>
                  <a:cubicBezTo>
                    <a:pt x="407" y="79"/>
                    <a:pt x="409" y="79"/>
                    <a:pt x="409" y="79"/>
                  </a:cubicBezTo>
                  <a:cubicBezTo>
                    <a:pt x="409" y="80"/>
                    <a:pt x="409" y="81"/>
                    <a:pt x="408" y="81"/>
                  </a:cubicBezTo>
                  <a:close/>
                  <a:moveTo>
                    <a:pt x="408" y="61"/>
                  </a:moveTo>
                  <a:cubicBezTo>
                    <a:pt x="407" y="59"/>
                    <a:pt x="409" y="60"/>
                    <a:pt x="409" y="59"/>
                  </a:cubicBezTo>
                  <a:cubicBezTo>
                    <a:pt x="410" y="59"/>
                    <a:pt x="409" y="60"/>
                    <a:pt x="409" y="61"/>
                  </a:cubicBezTo>
                  <a:lnTo>
                    <a:pt x="408" y="61"/>
                  </a:lnTo>
                  <a:close/>
                  <a:moveTo>
                    <a:pt x="409" y="57"/>
                  </a:moveTo>
                  <a:cubicBezTo>
                    <a:pt x="409" y="55"/>
                    <a:pt x="410" y="54"/>
                    <a:pt x="412" y="54"/>
                  </a:cubicBezTo>
                  <a:cubicBezTo>
                    <a:pt x="411" y="55"/>
                    <a:pt x="411" y="57"/>
                    <a:pt x="409" y="57"/>
                  </a:cubicBezTo>
                  <a:close/>
                  <a:moveTo>
                    <a:pt x="412" y="81"/>
                  </a:moveTo>
                  <a:cubicBezTo>
                    <a:pt x="413" y="82"/>
                    <a:pt x="413" y="81"/>
                    <a:pt x="414" y="81"/>
                  </a:cubicBezTo>
                  <a:cubicBezTo>
                    <a:pt x="415" y="82"/>
                    <a:pt x="411" y="83"/>
                    <a:pt x="412" y="81"/>
                  </a:cubicBezTo>
                  <a:close/>
                  <a:moveTo>
                    <a:pt x="421" y="69"/>
                  </a:moveTo>
                  <a:cubicBezTo>
                    <a:pt x="421" y="69"/>
                    <a:pt x="419" y="69"/>
                    <a:pt x="419" y="69"/>
                  </a:cubicBezTo>
                  <a:cubicBezTo>
                    <a:pt x="419" y="68"/>
                    <a:pt x="422" y="68"/>
                    <a:pt x="421" y="69"/>
                  </a:cubicBezTo>
                  <a:close/>
                  <a:moveTo>
                    <a:pt x="421" y="73"/>
                  </a:moveTo>
                  <a:cubicBezTo>
                    <a:pt x="419" y="73"/>
                    <a:pt x="419" y="72"/>
                    <a:pt x="419" y="71"/>
                  </a:cubicBezTo>
                  <a:cubicBezTo>
                    <a:pt x="420" y="71"/>
                    <a:pt x="421" y="72"/>
                    <a:pt x="421" y="73"/>
                  </a:cubicBezTo>
                  <a:close/>
                  <a:moveTo>
                    <a:pt x="419" y="82"/>
                  </a:moveTo>
                  <a:cubicBezTo>
                    <a:pt x="420" y="80"/>
                    <a:pt x="422" y="80"/>
                    <a:pt x="424" y="79"/>
                  </a:cubicBezTo>
                  <a:cubicBezTo>
                    <a:pt x="424" y="82"/>
                    <a:pt x="421" y="82"/>
                    <a:pt x="419" y="82"/>
                  </a:cubicBezTo>
                  <a:close/>
                  <a:moveTo>
                    <a:pt x="426" y="71"/>
                  </a:moveTo>
                  <a:cubicBezTo>
                    <a:pt x="425" y="71"/>
                    <a:pt x="425" y="71"/>
                    <a:pt x="425" y="71"/>
                  </a:cubicBezTo>
                  <a:cubicBezTo>
                    <a:pt x="425" y="69"/>
                    <a:pt x="425" y="69"/>
                    <a:pt x="425" y="69"/>
                  </a:cubicBezTo>
                  <a:cubicBezTo>
                    <a:pt x="426" y="69"/>
                    <a:pt x="426" y="69"/>
                    <a:pt x="426" y="69"/>
                  </a:cubicBezTo>
                  <a:lnTo>
                    <a:pt x="426" y="71"/>
                  </a:lnTo>
                  <a:close/>
                  <a:moveTo>
                    <a:pt x="432" y="81"/>
                  </a:moveTo>
                  <a:cubicBezTo>
                    <a:pt x="432" y="79"/>
                    <a:pt x="434" y="80"/>
                    <a:pt x="436" y="79"/>
                  </a:cubicBezTo>
                  <a:cubicBezTo>
                    <a:pt x="436" y="81"/>
                    <a:pt x="432" y="82"/>
                    <a:pt x="432" y="81"/>
                  </a:cubicBezTo>
                  <a:close/>
                  <a:moveTo>
                    <a:pt x="438" y="84"/>
                  </a:moveTo>
                  <a:cubicBezTo>
                    <a:pt x="439" y="82"/>
                    <a:pt x="442" y="85"/>
                    <a:pt x="438" y="84"/>
                  </a:cubicBezTo>
                  <a:close/>
                  <a:moveTo>
                    <a:pt x="491" y="68"/>
                  </a:moveTo>
                  <a:cubicBezTo>
                    <a:pt x="494" y="69"/>
                    <a:pt x="491" y="72"/>
                    <a:pt x="491" y="68"/>
                  </a:cubicBezTo>
                  <a:close/>
                  <a:moveTo>
                    <a:pt x="491" y="25"/>
                  </a:moveTo>
                  <a:cubicBezTo>
                    <a:pt x="492" y="23"/>
                    <a:pt x="495" y="26"/>
                    <a:pt x="491" y="25"/>
                  </a:cubicBezTo>
                  <a:close/>
                  <a:moveTo>
                    <a:pt x="494" y="37"/>
                  </a:moveTo>
                  <a:cubicBezTo>
                    <a:pt x="494" y="35"/>
                    <a:pt x="495" y="36"/>
                    <a:pt x="496" y="36"/>
                  </a:cubicBezTo>
                  <a:cubicBezTo>
                    <a:pt x="495" y="36"/>
                    <a:pt x="495" y="37"/>
                    <a:pt x="494" y="37"/>
                  </a:cubicBezTo>
                  <a:close/>
                  <a:moveTo>
                    <a:pt x="512" y="10"/>
                  </a:moveTo>
                  <a:cubicBezTo>
                    <a:pt x="512" y="12"/>
                    <a:pt x="512" y="13"/>
                    <a:pt x="510" y="13"/>
                  </a:cubicBezTo>
                  <a:cubicBezTo>
                    <a:pt x="510" y="11"/>
                    <a:pt x="510" y="10"/>
                    <a:pt x="512" y="10"/>
                  </a:cubicBezTo>
                  <a:close/>
                  <a:moveTo>
                    <a:pt x="510" y="8"/>
                  </a:moveTo>
                  <a:cubicBezTo>
                    <a:pt x="513" y="8"/>
                    <a:pt x="509" y="11"/>
                    <a:pt x="510" y="8"/>
                  </a:cubicBezTo>
                  <a:close/>
                  <a:moveTo>
                    <a:pt x="508" y="10"/>
                  </a:moveTo>
                  <a:cubicBezTo>
                    <a:pt x="508" y="10"/>
                    <a:pt x="508" y="10"/>
                    <a:pt x="508" y="10"/>
                  </a:cubicBezTo>
                  <a:cubicBezTo>
                    <a:pt x="508" y="10"/>
                    <a:pt x="508" y="10"/>
                    <a:pt x="508" y="10"/>
                  </a:cubicBezTo>
                  <a:close/>
                  <a:moveTo>
                    <a:pt x="507" y="6"/>
                  </a:moveTo>
                  <a:cubicBezTo>
                    <a:pt x="506" y="7"/>
                    <a:pt x="506" y="10"/>
                    <a:pt x="504" y="10"/>
                  </a:cubicBezTo>
                  <a:cubicBezTo>
                    <a:pt x="504" y="7"/>
                    <a:pt x="505" y="6"/>
                    <a:pt x="507" y="6"/>
                  </a:cubicBezTo>
                  <a:close/>
                  <a:moveTo>
                    <a:pt x="501" y="11"/>
                  </a:moveTo>
                  <a:cubicBezTo>
                    <a:pt x="502" y="11"/>
                    <a:pt x="502" y="11"/>
                    <a:pt x="502" y="11"/>
                  </a:cubicBezTo>
                  <a:cubicBezTo>
                    <a:pt x="502" y="12"/>
                    <a:pt x="502" y="12"/>
                    <a:pt x="502" y="12"/>
                  </a:cubicBezTo>
                  <a:cubicBezTo>
                    <a:pt x="501" y="12"/>
                    <a:pt x="501" y="12"/>
                    <a:pt x="501" y="12"/>
                  </a:cubicBezTo>
                  <a:lnTo>
                    <a:pt x="501" y="11"/>
                  </a:lnTo>
                  <a:close/>
                  <a:moveTo>
                    <a:pt x="498" y="13"/>
                  </a:moveTo>
                  <a:cubicBezTo>
                    <a:pt x="499" y="13"/>
                    <a:pt x="499" y="14"/>
                    <a:pt x="499" y="16"/>
                  </a:cubicBezTo>
                  <a:cubicBezTo>
                    <a:pt x="497" y="16"/>
                    <a:pt x="498" y="14"/>
                    <a:pt x="498" y="13"/>
                  </a:cubicBezTo>
                  <a:close/>
                  <a:moveTo>
                    <a:pt x="498" y="27"/>
                  </a:moveTo>
                  <a:cubicBezTo>
                    <a:pt x="498" y="29"/>
                    <a:pt x="495" y="30"/>
                    <a:pt x="497" y="32"/>
                  </a:cubicBezTo>
                  <a:cubicBezTo>
                    <a:pt x="496" y="32"/>
                    <a:pt x="495" y="34"/>
                    <a:pt x="493" y="33"/>
                  </a:cubicBezTo>
                  <a:cubicBezTo>
                    <a:pt x="495" y="31"/>
                    <a:pt x="495" y="28"/>
                    <a:pt x="498" y="27"/>
                  </a:cubicBezTo>
                  <a:close/>
                  <a:moveTo>
                    <a:pt x="491" y="11"/>
                  </a:moveTo>
                  <a:cubicBezTo>
                    <a:pt x="492" y="11"/>
                    <a:pt x="492" y="12"/>
                    <a:pt x="493" y="12"/>
                  </a:cubicBezTo>
                  <a:cubicBezTo>
                    <a:pt x="493" y="13"/>
                    <a:pt x="491" y="12"/>
                    <a:pt x="491" y="11"/>
                  </a:cubicBezTo>
                  <a:close/>
                  <a:moveTo>
                    <a:pt x="487" y="21"/>
                  </a:moveTo>
                  <a:cubicBezTo>
                    <a:pt x="487" y="19"/>
                    <a:pt x="490" y="21"/>
                    <a:pt x="487" y="21"/>
                  </a:cubicBezTo>
                  <a:close/>
                  <a:moveTo>
                    <a:pt x="486" y="28"/>
                  </a:moveTo>
                  <a:cubicBezTo>
                    <a:pt x="487" y="26"/>
                    <a:pt x="488" y="30"/>
                    <a:pt x="486" y="28"/>
                  </a:cubicBezTo>
                  <a:close/>
                  <a:moveTo>
                    <a:pt x="485" y="36"/>
                  </a:moveTo>
                  <a:cubicBezTo>
                    <a:pt x="484" y="36"/>
                    <a:pt x="483" y="36"/>
                    <a:pt x="483" y="36"/>
                  </a:cubicBezTo>
                  <a:cubicBezTo>
                    <a:pt x="483" y="34"/>
                    <a:pt x="485" y="34"/>
                    <a:pt x="485" y="36"/>
                  </a:cubicBezTo>
                  <a:close/>
                  <a:moveTo>
                    <a:pt x="481" y="31"/>
                  </a:moveTo>
                  <a:cubicBezTo>
                    <a:pt x="482" y="31"/>
                    <a:pt x="481" y="31"/>
                    <a:pt x="481" y="31"/>
                  </a:cubicBezTo>
                  <a:close/>
                  <a:moveTo>
                    <a:pt x="472" y="51"/>
                  </a:moveTo>
                  <a:cubicBezTo>
                    <a:pt x="472" y="50"/>
                    <a:pt x="472" y="51"/>
                    <a:pt x="472" y="51"/>
                  </a:cubicBezTo>
                  <a:close/>
                  <a:moveTo>
                    <a:pt x="457" y="57"/>
                  </a:moveTo>
                  <a:cubicBezTo>
                    <a:pt x="457" y="56"/>
                    <a:pt x="458" y="55"/>
                    <a:pt x="459" y="55"/>
                  </a:cubicBezTo>
                  <a:cubicBezTo>
                    <a:pt x="459" y="57"/>
                    <a:pt x="458" y="57"/>
                    <a:pt x="457" y="57"/>
                  </a:cubicBezTo>
                  <a:close/>
                  <a:moveTo>
                    <a:pt x="462" y="76"/>
                  </a:moveTo>
                  <a:cubicBezTo>
                    <a:pt x="462" y="75"/>
                    <a:pt x="464" y="77"/>
                    <a:pt x="462" y="76"/>
                  </a:cubicBezTo>
                  <a:close/>
                  <a:moveTo>
                    <a:pt x="462" y="51"/>
                  </a:moveTo>
                  <a:cubicBezTo>
                    <a:pt x="462" y="50"/>
                    <a:pt x="462" y="50"/>
                    <a:pt x="462" y="50"/>
                  </a:cubicBezTo>
                  <a:cubicBezTo>
                    <a:pt x="464" y="50"/>
                    <a:pt x="464" y="50"/>
                    <a:pt x="464" y="50"/>
                  </a:cubicBezTo>
                  <a:cubicBezTo>
                    <a:pt x="465" y="51"/>
                    <a:pt x="463" y="51"/>
                    <a:pt x="462" y="51"/>
                  </a:cubicBezTo>
                  <a:close/>
                  <a:moveTo>
                    <a:pt x="474" y="82"/>
                  </a:moveTo>
                  <a:cubicBezTo>
                    <a:pt x="474" y="80"/>
                    <a:pt x="475" y="81"/>
                    <a:pt x="475" y="80"/>
                  </a:cubicBezTo>
                  <a:cubicBezTo>
                    <a:pt x="476" y="80"/>
                    <a:pt x="475" y="82"/>
                    <a:pt x="474" y="82"/>
                  </a:cubicBezTo>
                  <a:close/>
                  <a:moveTo>
                    <a:pt x="480" y="54"/>
                  </a:moveTo>
                  <a:cubicBezTo>
                    <a:pt x="480" y="55"/>
                    <a:pt x="477" y="57"/>
                    <a:pt x="477" y="59"/>
                  </a:cubicBezTo>
                  <a:cubicBezTo>
                    <a:pt x="474" y="59"/>
                    <a:pt x="472" y="60"/>
                    <a:pt x="469" y="60"/>
                  </a:cubicBezTo>
                  <a:cubicBezTo>
                    <a:pt x="470" y="56"/>
                    <a:pt x="475" y="60"/>
                    <a:pt x="477" y="57"/>
                  </a:cubicBezTo>
                  <a:cubicBezTo>
                    <a:pt x="477" y="54"/>
                    <a:pt x="475" y="55"/>
                    <a:pt x="473" y="55"/>
                  </a:cubicBezTo>
                  <a:cubicBezTo>
                    <a:pt x="473" y="52"/>
                    <a:pt x="477" y="54"/>
                    <a:pt x="478" y="54"/>
                  </a:cubicBezTo>
                  <a:cubicBezTo>
                    <a:pt x="479" y="52"/>
                    <a:pt x="481" y="51"/>
                    <a:pt x="483" y="50"/>
                  </a:cubicBezTo>
                  <a:cubicBezTo>
                    <a:pt x="483" y="51"/>
                    <a:pt x="480" y="54"/>
                    <a:pt x="484" y="54"/>
                  </a:cubicBezTo>
                  <a:cubicBezTo>
                    <a:pt x="483" y="56"/>
                    <a:pt x="482" y="54"/>
                    <a:pt x="480" y="54"/>
                  </a:cubicBezTo>
                  <a:close/>
                  <a:moveTo>
                    <a:pt x="485" y="83"/>
                  </a:moveTo>
                  <a:cubicBezTo>
                    <a:pt x="485" y="83"/>
                    <a:pt x="485" y="82"/>
                    <a:pt x="485" y="81"/>
                  </a:cubicBezTo>
                  <a:cubicBezTo>
                    <a:pt x="486" y="81"/>
                    <a:pt x="486" y="83"/>
                    <a:pt x="485" y="83"/>
                  </a:cubicBezTo>
                  <a:close/>
                  <a:moveTo>
                    <a:pt x="485" y="51"/>
                  </a:moveTo>
                  <a:cubicBezTo>
                    <a:pt x="484" y="52"/>
                    <a:pt x="486" y="49"/>
                    <a:pt x="485" y="51"/>
                  </a:cubicBezTo>
                  <a:close/>
                  <a:moveTo>
                    <a:pt x="480" y="47"/>
                  </a:moveTo>
                  <a:cubicBezTo>
                    <a:pt x="479" y="45"/>
                    <a:pt x="482" y="47"/>
                    <a:pt x="483" y="45"/>
                  </a:cubicBezTo>
                  <a:cubicBezTo>
                    <a:pt x="482" y="44"/>
                    <a:pt x="481" y="42"/>
                    <a:pt x="482" y="40"/>
                  </a:cubicBezTo>
                  <a:cubicBezTo>
                    <a:pt x="483" y="42"/>
                    <a:pt x="484" y="44"/>
                    <a:pt x="486" y="42"/>
                  </a:cubicBezTo>
                  <a:cubicBezTo>
                    <a:pt x="487" y="45"/>
                    <a:pt x="483" y="47"/>
                    <a:pt x="480" y="47"/>
                  </a:cubicBezTo>
                  <a:close/>
                  <a:moveTo>
                    <a:pt x="487" y="32"/>
                  </a:moveTo>
                  <a:cubicBezTo>
                    <a:pt x="488" y="30"/>
                    <a:pt x="488" y="34"/>
                    <a:pt x="487" y="32"/>
                  </a:cubicBezTo>
                  <a:close/>
                  <a:moveTo>
                    <a:pt x="488" y="26"/>
                  </a:moveTo>
                  <a:cubicBezTo>
                    <a:pt x="488" y="25"/>
                    <a:pt x="488" y="25"/>
                    <a:pt x="488" y="25"/>
                  </a:cubicBezTo>
                  <a:cubicBezTo>
                    <a:pt x="489" y="25"/>
                    <a:pt x="490" y="25"/>
                    <a:pt x="490" y="26"/>
                  </a:cubicBezTo>
                  <a:lnTo>
                    <a:pt x="488" y="26"/>
                  </a:lnTo>
                  <a:close/>
                  <a:moveTo>
                    <a:pt x="490" y="26"/>
                  </a:moveTo>
                  <a:cubicBezTo>
                    <a:pt x="490" y="25"/>
                    <a:pt x="491" y="26"/>
                    <a:pt x="490" y="26"/>
                  </a:cubicBezTo>
                  <a:close/>
                  <a:moveTo>
                    <a:pt x="490" y="17"/>
                  </a:moveTo>
                  <a:cubicBezTo>
                    <a:pt x="490" y="14"/>
                    <a:pt x="493" y="14"/>
                    <a:pt x="494" y="16"/>
                  </a:cubicBezTo>
                  <a:cubicBezTo>
                    <a:pt x="493" y="18"/>
                    <a:pt x="492" y="16"/>
                    <a:pt x="490" y="17"/>
                  </a:cubicBezTo>
                  <a:close/>
                  <a:moveTo>
                    <a:pt x="491" y="83"/>
                  </a:moveTo>
                  <a:cubicBezTo>
                    <a:pt x="491" y="82"/>
                    <a:pt x="491" y="81"/>
                    <a:pt x="491" y="79"/>
                  </a:cubicBezTo>
                  <a:cubicBezTo>
                    <a:pt x="493" y="80"/>
                    <a:pt x="493" y="78"/>
                    <a:pt x="494" y="79"/>
                  </a:cubicBezTo>
                  <a:cubicBezTo>
                    <a:pt x="494" y="81"/>
                    <a:pt x="493" y="82"/>
                    <a:pt x="491" y="83"/>
                  </a:cubicBezTo>
                  <a:close/>
                  <a:moveTo>
                    <a:pt x="494" y="81"/>
                  </a:moveTo>
                  <a:cubicBezTo>
                    <a:pt x="495" y="80"/>
                    <a:pt x="497" y="80"/>
                    <a:pt x="499" y="79"/>
                  </a:cubicBezTo>
                  <a:cubicBezTo>
                    <a:pt x="499" y="81"/>
                    <a:pt x="496" y="82"/>
                    <a:pt x="494" y="81"/>
                  </a:cubicBezTo>
                  <a:close/>
                  <a:moveTo>
                    <a:pt x="509" y="83"/>
                  </a:moveTo>
                  <a:cubicBezTo>
                    <a:pt x="509" y="82"/>
                    <a:pt x="510" y="82"/>
                    <a:pt x="511" y="82"/>
                  </a:cubicBezTo>
                  <a:cubicBezTo>
                    <a:pt x="511" y="83"/>
                    <a:pt x="510" y="84"/>
                    <a:pt x="509" y="83"/>
                  </a:cubicBezTo>
                  <a:close/>
                  <a:moveTo>
                    <a:pt x="522" y="82"/>
                  </a:moveTo>
                  <a:cubicBezTo>
                    <a:pt x="522" y="84"/>
                    <a:pt x="520" y="82"/>
                    <a:pt x="520" y="83"/>
                  </a:cubicBezTo>
                  <a:cubicBezTo>
                    <a:pt x="518" y="83"/>
                    <a:pt x="522" y="81"/>
                    <a:pt x="519" y="81"/>
                  </a:cubicBezTo>
                  <a:cubicBezTo>
                    <a:pt x="520" y="80"/>
                    <a:pt x="523" y="81"/>
                    <a:pt x="522" y="82"/>
                  </a:cubicBezTo>
                  <a:close/>
                  <a:moveTo>
                    <a:pt x="521" y="77"/>
                  </a:moveTo>
                  <a:cubicBezTo>
                    <a:pt x="521" y="76"/>
                    <a:pt x="523" y="76"/>
                    <a:pt x="523" y="75"/>
                  </a:cubicBezTo>
                  <a:cubicBezTo>
                    <a:pt x="524" y="75"/>
                    <a:pt x="524" y="76"/>
                    <a:pt x="525" y="76"/>
                  </a:cubicBezTo>
                  <a:cubicBezTo>
                    <a:pt x="525" y="78"/>
                    <a:pt x="522" y="78"/>
                    <a:pt x="521" y="77"/>
                  </a:cubicBezTo>
                  <a:close/>
                  <a:moveTo>
                    <a:pt x="539" y="72"/>
                  </a:moveTo>
                  <a:cubicBezTo>
                    <a:pt x="541" y="70"/>
                    <a:pt x="540" y="74"/>
                    <a:pt x="539" y="72"/>
                  </a:cubicBezTo>
                  <a:close/>
                  <a:moveTo>
                    <a:pt x="545" y="75"/>
                  </a:moveTo>
                  <a:cubicBezTo>
                    <a:pt x="545" y="74"/>
                    <a:pt x="545" y="73"/>
                    <a:pt x="547" y="73"/>
                  </a:cubicBezTo>
                  <a:cubicBezTo>
                    <a:pt x="547" y="74"/>
                    <a:pt x="546" y="75"/>
                    <a:pt x="545" y="75"/>
                  </a:cubicBezTo>
                  <a:close/>
                  <a:moveTo>
                    <a:pt x="546" y="84"/>
                  </a:moveTo>
                  <a:cubicBezTo>
                    <a:pt x="546" y="82"/>
                    <a:pt x="549" y="85"/>
                    <a:pt x="546" y="84"/>
                  </a:cubicBezTo>
                  <a:close/>
                  <a:moveTo>
                    <a:pt x="555" y="48"/>
                  </a:moveTo>
                  <a:cubicBezTo>
                    <a:pt x="556" y="48"/>
                    <a:pt x="556" y="50"/>
                    <a:pt x="554" y="50"/>
                  </a:cubicBezTo>
                  <a:cubicBezTo>
                    <a:pt x="554" y="49"/>
                    <a:pt x="555" y="49"/>
                    <a:pt x="555" y="48"/>
                  </a:cubicBezTo>
                  <a:close/>
                  <a:moveTo>
                    <a:pt x="552" y="63"/>
                  </a:moveTo>
                  <a:cubicBezTo>
                    <a:pt x="555" y="63"/>
                    <a:pt x="555" y="63"/>
                    <a:pt x="555" y="63"/>
                  </a:cubicBezTo>
                  <a:cubicBezTo>
                    <a:pt x="555" y="65"/>
                    <a:pt x="552" y="65"/>
                    <a:pt x="552" y="63"/>
                  </a:cubicBezTo>
                  <a:close/>
                  <a:moveTo>
                    <a:pt x="553" y="81"/>
                  </a:moveTo>
                  <a:cubicBezTo>
                    <a:pt x="553" y="79"/>
                    <a:pt x="554" y="79"/>
                    <a:pt x="555" y="79"/>
                  </a:cubicBezTo>
                  <a:cubicBezTo>
                    <a:pt x="555" y="80"/>
                    <a:pt x="555" y="81"/>
                    <a:pt x="553" y="81"/>
                  </a:cubicBezTo>
                  <a:close/>
                  <a:moveTo>
                    <a:pt x="553" y="61"/>
                  </a:moveTo>
                  <a:cubicBezTo>
                    <a:pt x="553" y="59"/>
                    <a:pt x="555" y="60"/>
                    <a:pt x="555" y="59"/>
                  </a:cubicBezTo>
                  <a:cubicBezTo>
                    <a:pt x="555" y="59"/>
                    <a:pt x="555" y="60"/>
                    <a:pt x="555" y="61"/>
                  </a:cubicBezTo>
                  <a:lnTo>
                    <a:pt x="553" y="61"/>
                  </a:lnTo>
                  <a:close/>
                  <a:moveTo>
                    <a:pt x="555" y="57"/>
                  </a:moveTo>
                  <a:cubicBezTo>
                    <a:pt x="555" y="55"/>
                    <a:pt x="556" y="54"/>
                    <a:pt x="558" y="54"/>
                  </a:cubicBezTo>
                  <a:cubicBezTo>
                    <a:pt x="557" y="55"/>
                    <a:pt x="556" y="57"/>
                    <a:pt x="555" y="57"/>
                  </a:cubicBezTo>
                  <a:close/>
                  <a:moveTo>
                    <a:pt x="558" y="81"/>
                  </a:moveTo>
                  <a:cubicBezTo>
                    <a:pt x="559" y="82"/>
                    <a:pt x="558" y="81"/>
                    <a:pt x="560" y="81"/>
                  </a:cubicBezTo>
                  <a:cubicBezTo>
                    <a:pt x="560" y="82"/>
                    <a:pt x="557" y="83"/>
                    <a:pt x="558" y="81"/>
                  </a:cubicBezTo>
                  <a:close/>
                  <a:moveTo>
                    <a:pt x="567" y="69"/>
                  </a:moveTo>
                  <a:cubicBezTo>
                    <a:pt x="567" y="69"/>
                    <a:pt x="565" y="69"/>
                    <a:pt x="565" y="69"/>
                  </a:cubicBezTo>
                  <a:cubicBezTo>
                    <a:pt x="565" y="68"/>
                    <a:pt x="568" y="68"/>
                    <a:pt x="567" y="69"/>
                  </a:cubicBezTo>
                  <a:close/>
                  <a:moveTo>
                    <a:pt x="567" y="73"/>
                  </a:moveTo>
                  <a:cubicBezTo>
                    <a:pt x="565" y="73"/>
                    <a:pt x="565" y="72"/>
                    <a:pt x="565" y="71"/>
                  </a:cubicBezTo>
                  <a:cubicBezTo>
                    <a:pt x="566" y="71"/>
                    <a:pt x="567" y="72"/>
                    <a:pt x="567" y="73"/>
                  </a:cubicBezTo>
                  <a:close/>
                  <a:moveTo>
                    <a:pt x="565" y="82"/>
                  </a:moveTo>
                  <a:cubicBezTo>
                    <a:pt x="566" y="80"/>
                    <a:pt x="568" y="80"/>
                    <a:pt x="570" y="79"/>
                  </a:cubicBezTo>
                  <a:cubicBezTo>
                    <a:pt x="570" y="82"/>
                    <a:pt x="567" y="82"/>
                    <a:pt x="565" y="82"/>
                  </a:cubicBezTo>
                  <a:close/>
                  <a:moveTo>
                    <a:pt x="572" y="71"/>
                  </a:moveTo>
                  <a:cubicBezTo>
                    <a:pt x="571" y="71"/>
                    <a:pt x="571" y="71"/>
                    <a:pt x="571" y="71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72" y="69"/>
                    <a:pt x="572" y="69"/>
                    <a:pt x="572" y="69"/>
                  </a:cubicBezTo>
                  <a:lnTo>
                    <a:pt x="572" y="71"/>
                  </a:lnTo>
                  <a:close/>
                  <a:moveTo>
                    <a:pt x="577" y="81"/>
                  </a:moveTo>
                  <a:cubicBezTo>
                    <a:pt x="578" y="79"/>
                    <a:pt x="580" y="80"/>
                    <a:pt x="582" y="79"/>
                  </a:cubicBezTo>
                  <a:cubicBezTo>
                    <a:pt x="581" y="81"/>
                    <a:pt x="578" y="82"/>
                    <a:pt x="577" y="81"/>
                  </a:cubicBezTo>
                  <a:close/>
                  <a:moveTo>
                    <a:pt x="584" y="84"/>
                  </a:moveTo>
                  <a:cubicBezTo>
                    <a:pt x="585" y="82"/>
                    <a:pt x="587" y="85"/>
                    <a:pt x="584" y="84"/>
                  </a:cubicBezTo>
                  <a:close/>
                  <a:moveTo>
                    <a:pt x="637" y="68"/>
                  </a:moveTo>
                  <a:cubicBezTo>
                    <a:pt x="640" y="69"/>
                    <a:pt x="637" y="72"/>
                    <a:pt x="637" y="68"/>
                  </a:cubicBezTo>
                  <a:close/>
                  <a:moveTo>
                    <a:pt x="637" y="25"/>
                  </a:moveTo>
                  <a:cubicBezTo>
                    <a:pt x="638" y="23"/>
                    <a:pt x="640" y="26"/>
                    <a:pt x="637" y="25"/>
                  </a:cubicBezTo>
                  <a:close/>
                  <a:moveTo>
                    <a:pt x="640" y="37"/>
                  </a:moveTo>
                  <a:cubicBezTo>
                    <a:pt x="639" y="35"/>
                    <a:pt x="641" y="36"/>
                    <a:pt x="641" y="36"/>
                  </a:cubicBezTo>
                  <a:cubicBezTo>
                    <a:pt x="641" y="36"/>
                    <a:pt x="641" y="37"/>
                    <a:pt x="640" y="37"/>
                  </a:cubicBezTo>
                  <a:close/>
                  <a:moveTo>
                    <a:pt x="658" y="10"/>
                  </a:moveTo>
                  <a:cubicBezTo>
                    <a:pt x="658" y="12"/>
                    <a:pt x="658" y="13"/>
                    <a:pt x="656" y="13"/>
                  </a:cubicBezTo>
                  <a:cubicBezTo>
                    <a:pt x="656" y="11"/>
                    <a:pt x="656" y="10"/>
                    <a:pt x="658" y="10"/>
                  </a:cubicBezTo>
                  <a:close/>
                  <a:moveTo>
                    <a:pt x="656" y="8"/>
                  </a:moveTo>
                  <a:cubicBezTo>
                    <a:pt x="658" y="8"/>
                    <a:pt x="655" y="11"/>
                    <a:pt x="656" y="8"/>
                  </a:cubicBezTo>
                  <a:close/>
                  <a:moveTo>
                    <a:pt x="654" y="10"/>
                  </a:moveTo>
                  <a:cubicBezTo>
                    <a:pt x="654" y="10"/>
                    <a:pt x="654" y="10"/>
                    <a:pt x="654" y="10"/>
                  </a:cubicBezTo>
                  <a:cubicBezTo>
                    <a:pt x="654" y="10"/>
                    <a:pt x="654" y="10"/>
                    <a:pt x="654" y="10"/>
                  </a:cubicBezTo>
                  <a:close/>
                  <a:moveTo>
                    <a:pt x="653" y="6"/>
                  </a:moveTo>
                  <a:cubicBezTo>
                    <a:pt x="651" y="7"/>
                    <a:pt x="652" y="10"/>
                    <a:pt x="650" y="10"/>
                  </a:cubicBezTo>
                  <a:cubicBezTo>
                    <a:pt x="650" y="7"/>
                    <a:pt x="650" y="6"/>
                    <a:pt x="653" y="6"/>
                  </a:cubicBezTo>
                  <a:close/>
                  <a:moveTo>
                    <a:pt x="647" y="11"/>
                  </a:moveTo>
                  <a:cubicBezTo>
                    <a:pt x="648" y="11"/>
                    <a:pt x="648" y="11"/>
                    <a:pt x="648" y="11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7" y="12"/>
                    <a:pt x="647" y="12"/>
                    <a:pt x="647" y="12"/>
                  </a:cubicBezTo>
                  <a:lnTo>
                    <a:pt x="647" y="11"/>
                  </a:lnTo>
                  <a:close/>
                  <a:moveTo>
                    <a:pt x="644" y="13"/>
                  </a:moveTo>
                  <a:cubicBezTo>
                    <a:pt x="645" y="13"/>
                    <a:pt x="645" y="14"/>
                    <a:pt x="645" y="16"/>
                  </a:cubicBezTo>
                  <a:cubicBezTo>
                    <a:pt x="643" y="16"/>
                    <a:pt x="644" y="14"/>
                    <a:pt x="644" y="13"/>
                  </a:cubicBezTo>
                  <a:close/>
                  <a:moveTo>
                    <a:pt x="644" y="27"/>
                  </a:moveTo>
                  <a:cubicBezTo>
                    <a:pt x="643" y="29"/>
                    <a:pt x="641" y="30"/>
                    <a:pt x="643" y="32"/>
                  </a:cubicBezTo>
                  <a:cubicBezTo>
                    <a:pt x="641" y="32"/>
                    <a:pt x="640" y="34"/>
                    <a:pt x="639" y="33"/>
                  </a:cubicBezTo>
                  <a:cubicBezTo>
                    <a:pt x="641" y="31"/>
                    <a:pt x="641" y="28"/>
                    <a:pt x="644" y="27"/>
                  </a:cubicBezTo>
                  <a:close/>
                  <a:moveTo>
                    <a:pt x="637" y="11"/>
                  </a:moveTo>
                  <a:cubicBezTo>
                    <a:pt x="638" y="11"/>
                    <a:pt x="638" y="12"/>
                    <a:pt x="639" y="12"/>
                  </a:cubicBezTo>
                  <a:cubicBezTo>
                    <a:pt x="639" y="13"/>
                    <a:pt x="636" y="12"/>
                    <a:pt x="637" y="11"/>
                  </a:cubicBezTo>
                  <a:close/>
                  <a:moveTo>
                    <a:pt x="633" y="21"/>
                  </a:moveTo>
                  <a:cubicBezTo>
                    <a:pt x="633" y="19"/>
                    <a:pt x="636" y="21"/>
                    <a:pt x="633" y="21"/>
                  </a:cubicBezTo>
                  <a:close/>
                  <a:moveTo>
                    <a:pt x="632" y="28"/>
                  </a:moveTo>
                  <a:cubicBezTo>
                    <a:pt x="633" y="26"/>
                    <a:pt x="634" y="30"/>
                    <a:pt x="632" y="28"/>
                  </a:cubicBezTo>
                  <a:close/>
                  <a:moveTo>
                    <a:pt x="631" y="36"/>
                  </a:moveTo>
                  <a:cubicBezTo>
                    <a:pt x="629" y="36"/>
                    <a:pt x="629" y="36"/>
                    <a:pt x="628" y="36"/>
                  </a:cubicBezTo>
                  <a:cubicBezTo>
                    <a:pt x="628" y="34"/>
                    <a:pt x="631" y="34"/>
                    <a:pt x="631" y="36"/>
                  </a:cubicBezTo>
                  <a:close/>
                  <a:moveTo>
                    <a:pt x="627" y="31"/>
                  </a:moveTo>
                  <a:cubicBezTo>
                    <a:pt x="628" y="31"/>
                    <a:pt x="627" y="31"/>
                    <a:pt x="627" y="31"/>
                  </a:cubicBezTo>
                  <a:close/>
                  <a:moveTo>
                    <a:pt x="618" y="51"/>
                  </a:moveTo>
                  <a:cubicBezTo>
                    <a:pt x="617" y="50"/>
                    <a:pt x="618" y="51"/>
                    <a:pt x="618" y="51"/>
                  </a:cubicBezTo>
                  <a:close/>
                  <a:moveTo>
                    <a:pt x="603" y="57"/>
                  </a:moveTo>
                  <a:cubicBezTo>
                    <a:pt x="603" y="56"/>
                    <a:pt x="603" y="55"/>
                    <a:pt x="604" y="55"/>
                  </a:cubicBezTo>
                  <a:cubicBezTo>
                    <a:pt x="605" y="57"/>
                    <a:pt x="604" y="57"/>
                    <a:pt x="603" y="57"/>
                  </a:cubicBezTo>
                  <a:close/>
                  <a:moveTo>
                    <a:pt x="607" y="76"/>
                  </a:moveTo>
                  <a:cubicBezTo>
                    <a:pt x="608" y="75"/>
                    <a:pt x="610" y="77"/>
                    <a:pt x="607" y="76"/>
                  </a:cubicBezTo>
                  <a:close/>
                  <a:moveTo>
                    <a:pt x="607" y="51"/>
                  </a:moveTo>
                  <a:cubicBezTo>
                    <a:pt x="607" y="50"/>
                    <a:pt x="607" y="50"/>
                    <a:pt x="607" y="50"/>
                  </a:cubicBezTo>
                  <a:cubicBezTo>
                    <a:pt x="610" y="50"/>
                    <a:pt x="610" y="50"/>
                    <a:pt x="610" y="50"/>
                  </a:cubicBezTo>
                  <a:cubicBezTo>
                    <a:pt x="610" y="51"/>
                    <a:pt x="609" y="51"/>
                    <a:pt x="607" y="51"/>
                  </a:cubicBezTo>
                  <a:close/>
                  <a:moveTo>
                    <a:pt x="620" y="82"/>
                  </a:moveTo>
                  <a:cubicBezTo>
                    <a:pt x="620" y="80"/>
                    <a:pt x="621" y="81"/>
                    <a:pt x="621" y="80"/>
                  </a:cubicBezTo>
                  <a:cubicBezTo>
                    <a:pt x="622" y="80"/>
                    <a:pt x="621" y="82"/>
                    <a:pt x="620" y="82"/>
                  </a:cubicBezTo>
                  <a:close/>
                  <a:moveTo>
                    <a:pt x="626" y="54"/>
                  </a:moveTo>
                  <a:cubicBezTo>
                    <a:pt x="626" y="55"/>
                    <a:pt x="623" y="57"/>
                    <a:pt x="622" y="59"/>
                  </a:cubicBezTo>
                  <a:cubicBezTo>
                    <a:pt x="620" y="59"/>
                    <a:pt x="617" y="60"/>
                    <a:pt x="615" y="60"/>
                  </a:cubicBezTo>
                  <a:cubicBezTo>
                    <a:pt x="616" y="56"/>
                    <a:pt x="621" y="60"/>
                    <a:pt x="622" y="57"/>
                  </a:cubicBezTo>
                  <a:cubicBezTo>
                    <a:pt x="622" y="54"/>
                    <a:pt x="621" y="55"/>
                    <a:pt x="619" y="55"/>
                  </a:cubicBezTo>
                  <a:cubicBezTo>
                    <a:pt x="619" y="52"/>
                    <a:pt x="623" y="54"/>
                    <a:pt x="624" y="54"/>
                  </a:cubicBezTo>
                  <a:cubicBezTo>
                    <a:pt x="625" y="52"/>
                    <a:pt x="627" y="51"/>
                    <a:pt x="629" y="50"/>
                  </a:cubicBezTo>
                  <a:cubicBezTo>
                    <a:pt x="629" y="51"/>
                    <a:pt x="626" y="54"/>
                    <a:pt x="630" y="54"/>
                  </a:cubicBezTo>
                  <a:cubicBezTo>
                    <a:pt x="629" y="56"/>
                    <a:pt x="628" y="54"/>
                    <a:pt x="626" y="54"/>
                  </a:cubicBezTo>
                  <a:close/>
                  <a:moveTo>
                    <a:pt x="631" y="83"/>
                  </a:moveTo>
                  <a:cubicBezTo>
                    <a:pt x="631" y="83"/>
                    <a:pt x="631" y="82"/>
                    <a:pt x="631" y="81"/>
                  </a:cubicBezTo>
                  <a:cubicBezTo>
                    <a:pt x="632" y="81"/>
                    <a:pt x="632" y="83"/>
                    <a:pt x="631" y="83"/>
                  </a:cubicBezTo>
                  <a:close/>
                  <a:moveTo>
                    <a:pt x="631" y="51"/>
                  </a:moveTo>
                  <a:cubicBezTo>
                    <a:pt x="630" y="52"/>
                    <a:pt x="632" y="49"/>
                    <a:pt x="631" y="51"/>
                  </a:cubicBezTo>
                  <a:close/>
                  <a:moveTo>
                    <a:pt x="625" y="47"/>
                  </a:moveTo>
                  <a:cubicBezTo>
                    <a:pt x="625" y="45"/>
                    <a:pt x="628" y="47"/>
                    <a:pt x="628" y="45"/>
                  </a:cubicBezTo>
                  <a:cubicBezTo>
                    <a:pt x="628" y="44"/>
                    <a:pt x="627" y="42"/>
                    <a:pt x="628" y="40"/>
                  </a:cubicBezTo>
                  <a:cubicBezTo>
                    <a:pt x="629" y="42"/>
                    <a:pt x="630" y="44"/>
                    <a:pt x="632" y="42"/>
                  </a:cubicBezTo>
                  <a:cubicBezTo>
                    <a:pt x="633" y="45"/>
                    <a:pt x="629" y="47"/>
                    <a:pt x="625" y="47"/>
                  </a:cubicBezTo>
                  <a:close/>
                  <a:moveTo>
                    <a:pt x="633" y="32"/>
                  </a:moveTo>
                  <a:cubicBezTo>
                    <a:pt x="634" y="30"/>
                    <a:pt x="633" y="34"/>
                    <a:pt x="633" y="32"/>
                  </a:cubicBezTo>
                  <a:close/>
                  <a:moveTo>
                    <a:pt x="634" y="26"/>
                  </a:moveTo>
                  <a:cubicBezTo>
                    <a:pt x="634" y="25"/>
                    <a:pt x="634" y="25"/>
                    <a:pt x="634" y="25"/>
                  </a:cubicBezTo>
                  <a:cubicBezTo>
                    <a:pt x="635" y="25"/>
                    <a:pt x="636" y="25"/>
                    <a:pt x="636" y="26"/>
                  </a:cubicBezTo>
                  <a:lnTo>
                    <a:pt x="634" y="26"/>
                  </a:lnTo>
                  <a:close/>
                  <a:moveTo>
                    <a:pt x="636" y="26"/>
                  </a:moveTo>
                  <a:cubicBezTo>
                    <a:pt x="636" y="25"/>
                    <a:pt x="636" y="26"/>
                    <a:pt x="636" y="26"/>
                  </a:cubicBezTo>
                  <a:close/>
                  <a:moveTo>
                    <a:pt x="636" y="17"/>
                  </a:moveTo>
                  <a:cubicBezTo>
                    <a:pt x="636" y="14"/>
                    <a:pt x="639" y="14"/>
                    <a:pt x="640" y="16"/>
                  </a:cubicBezTo>
                  <a:cubicBezTo>
                    <a:pt x="639" y="18"/>
                    <a:pt x="638" y="16"/>
                    <a:pt x="636" y="17"/>
                  </a:cubicBezTo>
                  <a:close/>
                  <a:moveTo>
                    <a:pt x="637" y="83"/>
                  </a:moveTo>
                  <a:cubicBezTo>
                    <a:pt x="637" y="82"/>
                    <a:pt x="637" y="81"/>
                    <a:pt x="637" y="79"/>
                  </a:cubicBezTo>
                  <a:cubicBezTo>
                    <a:pt x="639" y="80"/>
                    <a:pt x="639" y="78"/>
                    <a:pt x="640" y="79"/>
                  </a:cubicBezTo>
                  <a:cubicBezTo>
                    <a:pt x="640" y="81"/>
                    <a:pt x="639" y="82"/>
                    <a:pt x="637" y="83"/>
                  </a:cubicBezTo>
                  <a:close/>
                  <a:moveTo>
                    <a:pt x="640" y="81"/>
                  </a:moveTo>
                  <a:cubicBezTo>
                    <a:pt x="641" y="80"/>
                    <a:pt x="643" y="80"/>
                    <a:pt x="644" y="79"/>
                  </a:cubicBezTo>
                  <a:cubicBezTo>
                    <a:pt x="645" y="81"/>
                    <a:pt x="642" y="82"/>
                    <a:pt x="640" y="81"/>
                  </a:cubicBezTo>
                  <a:close/>
                  <a:moveTo>
                    <a:pt x="655" y="83"/>
                  </a:moveTo>
                  <a:cubicBezTo>
                    <a:pt x="655" y="82"/>
                    <a:pt x="656" y="82"/>
                    <a:pt x="657" y="82"/>
                  </a:cubicBezTo>
                  <a:cubicBezTo>
                    <a:pt x="657" y="83"/>
                    <a:pt x="656" y="84"/>
                    <a:pt x="655" y="83"/>
                  </a:cubicBezTo>
                  <a:close/>
                  <a:moveTo>
                    <a:pt x="668" y="82"/>
                  </a:moveTo>
                  <a:cubicBezTo>
                    <a:pt x="668" y="84"/>
                    <a:pt x="666" y="82"/>
                    <a:pt x="666" y="83"/>
                  </a:cubicBezTo>
                  <a:cubicBezTo>
                    <a:pt x="664" y="83"/>
                    <a:pt x="667" y="81"/>
                    <a:pt x="665" y="81"/>
                  </a:cubicBezTo>
                  <a:cubicBezTo>
                    <a:pt x="666" y="80"/>
                    <a:pt x="669" y="81"/>
                    <a:pt x="668" y="82"/>
                  </a:cubicBezTo>
                  <a:close/>
                  <a:moveTo>
                    <a:pt x="667" y="77"/>
                  </a:moveTo>
                  <a:cubicBezTo>
                    <a:pt x="667" y="76"/>
                    <a:pt x="669" y="76"/>
                    <a:pt x="669" y="75"/>
                  </a:cubicBezTo>
                  <a:cubicBezTo>
                    <a:pt x="670" y="75"/>
                    <a:pt x="670" y="76"/>
                    <a:pt x="671" y="76"/>
                  </a:cubicBezTo>
                  <a:cubicBezTo>
                    <a:pt x="671" y="78"/>
                    <a:pt x="668" y="78"/>
                    <a:pt x="667" y="77"/>
                  </a:cubicBezTo>
                  <a:close/>
                  <a:moveTo>
                    <a:pt x="685" y="72"/>
                  </a:moveTo>
                  <a:cubicBezTo>
                    <a:pt x="686" y="70"/>
                    <a:pt x="686" y="74"/>
                    <a:pt x="685" y="72"/>
                  </a:cubicBezTo>
                  <a:close/>
                  <a:moveTo>
                    <a:pt x="690" y="75"/>
                  </a:moveTo>
                  <a:cubicBezTo>
                    <a:pt x="690" y="74"/>
                    <a:pt x="691" y="73"/>
                    <a:pt x="693" y="73"/>
                  </a:cubicBezTo>
                  <a:cubicBezTo>
                    <a:pt x="693" y="74"/>
                    <a:pt x="692" y="75"/>
                    <a:pt x="690" y="75"/>
                  </a:cubicBezTo>
                  <a:close/>
                  <a:moveTo>
                    <a:pt x="692" y="84"/>
                  </a:moveTo>
                  <a:cubicBezTo>
                    <a:pt x="692" y="82"/>
                    <a:pt x="695" y="85"/>
                    <a:pt x="692" y="84"/>
                  </a:cubicBezTo>
                  <a:close/>
                  <a:moveTo>
                    <a:pt x="701" y="48"/>
                  </a:moveTo>
                  <a:cubicBezTo>
                    <a:pt x="702" y="48"/>
                    <a:pt x="701" y="50"/>
                    <a:pt x="700" y="50"/>
                  </a:cubicBezTo>
                  <a:cubicBezTo>
                    <a:pt x="700" y="49"/>
                    <a:pt x="700" y="49"/>
                    <a:pt x="701" y="48"/>
                  </a:cubicBezTo>
                  <a:close/>
                  <a:moveTo>
                    <a:pt x="698" y="63"/>
                  </a:moveTo>
                  <a:cubicBezTo>
                    <a:pt x="701" y="63"/>
                    <a:pt x="701" y="63"/>
                    <a:pt x="701" y="63"/>
                  </a:cubicBezTo>
                  <a:cubicBezTo>
                    <a:pt x="701" y="65"/>
                    <a:pt x="698" y="65"/>
                    <a:pt x="698" y="63"/>
                  </a:cubicBezTo>
                  <a:close/>
                  <a:moveTo>
                    <a:pt x="699" y="81"/>
                  </a:moveTo>
                  <a:cubicBezTo>
                    <a:pt x="699" y="79"/>
                    <a:pt x="700" y="79"/>
                    <a:pt x="701" y="79"/>
                  </a:cubicBezTo>
                  <a:cubicBezTo>
                    <a:pt x="701" y="80"/>
                    <a:pt x="700" y="81"/>
                    <a:pt x="699" y="81"/>
                  </a:cubicBezTo>
                  <a:close/>
                  <a:moveTo>
                    <a:pt x="699" y="61"/>
                  </a:moveTo>
                  <a:cubicBezTo>
                    <a:pt x="699" y="59"/>
                    <a:pt x="700" y="60"/>
                    <a:pt x="701" y="59"/>
                  </a:cubicBezTo>
                  <a:cubicBezTo>
                    <a:pt x="701" y="59"/>
                    <a:pt x="701" y="60"/>
                    <a:pt x="701" y="61"/>
                  </a:cubicBezTo>
                  <a:lnTo>
                    <a:pt x="699" y="61"/>
                  </a:lnTo>
                  <a:close/>
                  <a:moveTo>
                    <a:pt x="701" y="57"/>
                  </a:moveTo>
                  <a:cubicBezTo>
                    <a:pt x="701" y="55"/>
                    <a:pt x="702" y="54"/>
                    <a:pt x="703" y="54"/>
                  </a:cubicBezTo>
                  <a:cubicBezTo>
                    <a:pt x="703" y="55"/>
                    <a:pt x="702" y="57"/>
                    <a:pt x="701" y="57"/>
                  </a:cubicBezTo>
                  <a:close/>
                  <a:moveTo>
                    <a:pt x="703" y="81"/>
                  </a:moveTo>
                  <a:cubicBezTo>
                    <a:pt x="705" y="82"/>
                    <a:pt x="704" y="81"/>
                    <a:pt x="706" y="81"/>
                  </a:cubicBezTo>
                  <a:cubicBezTo>
                    <a:pt x="706" y="82"/>
                    <a:pt x="703" y="83"/>
                    <a:pt x="703" y="81"/>
                  </a:cubicBezTo>
                  <a:close/>
                  <a:moveTo>
                    <a:pt x="712" y="69"/>
                  </a:moveTo>
                  <a:cubicBezTo>
                    <a:pt x="713" y="69"/>
                    <a:pt x="711" y="69"/>
                    <a:pt x="711" y="69"/>
                  </a:cubicBezTo>
                  <a:cubicBezTo>
                    <a:pt x="710" y="68"/>
                    <a:pt x="714" y="68"/>
                    <a:pt x="712" y="69"/>
                  </a:cubicBezTo>
                  <a:close/>
                  <a:moveTo>
                    <a:pt x="712" y="73"/>
                  </a:moveTo>
                  <a:cubicBezTo>
                    <a:pt x="711" y="73"/>
                    <a:pt x="711" y="72"/>
                    <a:pt x="711" y="71"/>
                  </a:cubicBezTo>
                  <a:cubicBezTo>
                    <a:pt x="712" y="71"/>
                    <a:pt x="713" y="72"/>
                    <a:pt x="712" y="73"/>
                  </a:cubicBezTo>
                  <a:close/>
                  <a:moveTo>
                    <a:pt x="711" y="82"/>
                  </a:moveTo>
                  <a:cubicBezTo>
                    <a:pt x="711" y="80"/>
                    <a:pt x="714" y="80"/>
                    <a:pt x="715" y="79"/>
                  </a:cubicBezTo>
                  <a:cubicBezTo>
                    <a:pt x="716" y="82"/>
                    <a:pt x="713" y="82"/>
                    <a:pt x="711" y="82"/>
                  </a:cubicBezTo>
                  <a:close/>
                  <a:moveTo>
                    <a:pt x="718" y="71"/>
                  </a:moveTo>
                  <a:cubicBezTo>
                    <a:pt x="717" y="71"/>
                    <a:pt x="717" y="71"/>
                    <a:pt x="717" y="71"/>
                  </a:cubicBezTo>
                  <a:cubicBezTo>
                    <a:pt x="717" y="69"/>
                    <a:pt x="717" y="69"/>
                    <a:pt x="717" y="69"/>
                  </a:cubicBezTo>
                  <a:cubicBezTo>
                    <a:pt x="718" y="69"/>
                    <a:pt x="718" y="69"/>
                    <a:pt x="718" y="69"/>
                  </a:cubicBezTo>
                  <a:lnTo>
                    <a:pt x="718" y="71"/>
                  </a:lnTo>
                  <a:close/>
                  <a:moveTo>
                    <a:pt x="723" y="81"/>
                  </a:moveTo>
                  <a:cubicBezTo>
                    <a:pt x="723" y="79"/>
                    <a:pt x="726" y="80"/>
                    <a:pt x="727" y="79"/>
                  </a:cubicBezTo>
                  <a:cubicBezTo>
                    <a:pt x="727" y="81"/>
                    <a:pt x="724" y="82"/>
                    <a:pt x="723" y="81"/>
                  </a:cubicBezTo>
                  <a:close/>
                  <a:moveTo>
                    <a:pt x="730" y="84"/>
                  </a:moveTo>
                  <a:cubicBezTo>
                    <a:pt x="731" y="82"/>
                    <a:pt x="733" y="85"/>
                    <a:pt x="730" y="84"/>
                  </a:cubicBezTo>
                  <a:close/>
                  <a:moveTo>
                    <a:pt x="783" y="68"/>
                  </a:moveTo>
                  <a:cubicBezTo>
                    <a:pt x="786" y="69"/>
                    <a:pt x="783" y="72"/>
                    <a:pt x="783" y="68"/>
                  </a:cubicBezTo>
                  <a:close/>
                  <a:moveTo>
                    <a:pt x="783" y="25"/>
                  </a:moveTo>
                  <a:cubicBezTo>
                    <a:pt x="784" y="23"/>
                    <a:pt x="786" y="26"/>
                    <a:pt x="783" y="25"/>
                  </a:cubicBezTo>
                  <a:close/>
                  <a:moveTo>
                    <a:pt x="786" y="37"/>
                  </a:moveTo>
                  <a:cubicBezTo>
                    <a:pt x="785" y="35"/>
                    <a:pt x="786" y="36"/>
                    <a:pt x="787" y="36"/>
                  </a:cubicBezTo>
                  <a:cubicBezTo>
                    <a:pt x="787" y="36"/>
                    <a:pt x="787" y="37"/>
                    <a:pt x="786" y="37"/>
                  </a:cubicBezTo>
                  <a:close/>
                  <a:moveTo>
                    <a:pt x="804" y="10"/>
                  </a:moveTo>
                  <a:cubicBezTo>
                    <a:pt x="804" y="12"/>
                    <a:pt x="804" y="13"/>
                    <a:pt x="802" y="13"/>
                  </a:cubicBezTo>
                  <a:cubicBezTo>
                    <a:pt x="801" y="11"/>
                    <a:pt x="802" y="10"/>
                    <a:pt x="804" y="10"/>
                  </a:cubicBezTo>
                  <a:close/>
                  <a:moveTo>
                    <a:pt x="802" y="8"/>
                  </a:moveTo>
                  <a:cubicBezTo>
                    <a:pt x="804" y="8"/>
                    <a:pt x="801" y="11"/>
                    <a:pt x="802" y="8"/>
                  </a:cubicBezTo>
                  <a:close/>
                  <a:moveTo>
                    <a:pt x="800" y="10"/>
                  </a:moveTo>
                  <a:cubicBezTo>
                    <a:pt x="800" y="10"/>
                    <a:pt x="800" y="10"/>
                    <a:pt x="800" y="10"/>
                  </a:cubicBezTo>
                  <a:cubicBezTo>
                    <a:pt x="800" y="10"/>
                    <a:pt x="800" y="10"/>
                    <a:pt x="800" y="10"/>
                  </a:cubicBezTo>
                  <a:close/>
                  <a:moveTo>
                    <a:pt x="799" y="6"/>
                  </a:moveTo>
                  <a:cubicBezTo>
                    <a:pt x="797" y="7"/>
                    <a:pt x="798" y="10"/>
                    <a:pt x="796" y="10"/>
                  </a:cubicBezTo>
                  <a:cubicBezTo>
                    <a:pt x="795" y="7"/>
                    <a:pt x="796" y="6"/>
                    <a:pt x="799" y="6"/>
                  </a:cubicBezTo>
                  <a:close/>
                  <a:moveTo>
                    <a:pt x="793" y="11"/>
                  </a:moveTo>
                  <a:cubicBezTo>
                    <a:pt x="794" y="11"/>
                    <a:pt x="794" y="11"/>
                    <a:pt x="794" y="11"/>
                  </a:cubicBezTo>
                  <a:cubicBezTo>
                    <a:pt x="794" y="12"/>
                    <a:pt x="794" y="12"/>
                    <a:pt x="794" y="12"/>
                  </a:cubicBezTo>
                  <a:cubicBezTo>
                    <a:pt x="793" y="12"/>
                    <a:pt x="793" y="12"/>
                    <a:pt x="793" y="12"/>
                  </a:cubicBezTo>
                  <a:lnTo>
                    <a:pt x="793" y="11"/>
                  </a:lnTo>
                  <a:close/>
                  <a:moveTo>
                    <a:pt x="790" y="13"/>
                  </a:moveTo>
                  <a:cubicBezTo>
                    <a:pt x="791" y="13"/>
                    <a:pt x="791" y="14"/>
                    <a:pt x="791" y="16"/>
                  </a:cubicBezTo>
                  <a:cubicBezTo>
                    <a:pt x="789" y="16"/>
                    <a:pt x="790" y="14"/>
                    <a:pt x="790" y="13"/>
                  </a:cubicBezTo>
                  <a:close/>
                  <a:moveTo>
                    <a:pt x="790" y="27"/>
                  </a:moveTo>
                  <a:cubicBezTo>
                    <a:pt x="789" y="29"/>
                    <a:pt x="787" y="30"/>
                    <a:pt x="789" y="32"/>
                  </a:cubicBezTo>
                  <a:cubicBezTo>
                    <a:pt x="787" y="32"/>
                    <a:pt x="786" y="34"/>
                    <a:pt x="785" y="33"/>
                  </a:cubicBezTo>
                  <a:cubicBezTo>
                    <a:pt x="787" y="31"/>
                    <a:pt x="787" y="28"/>
                    <a:pt x="790" y="27"/>
                  </a:cubicBezTo>
                  <a:close/>
                  <a:moveTo>
                    <a:pt x="783" y="11"/>
                  </a:moveTo>
                  <a:cubicBezTo>
                    <a:pt x="784" y="11"/>
                    <a:pt x="784" y="12"/>
                    <a:pt x="785" y="12"/>
                  </a:cubicBezTo>
                  <a:cubicBezTo>
                    <a:pt x="785" y="13"/>
                    <a:pt x="782" y="12"/>
                    <a:pt x="783" y="11"/>
                  </a:cubicBezTo>
                  <a:close/>
                  <a:moveTo>
                    <a:pt x="779" y="21"/>
                  </a:moveTo>
                  <a:cubicBezTo>
                    <a:pt x="779" y="19"/>
                    <a:pt x="781" y="21"/>
                    <a:pt x="779" y="21"/>
                  </a:cubicBezTo>
                  <a:close/>
                  <a:moveTo>
                    <a:pt x="778" y="28"/>
                  </a:moveTo>
                  <a:cubicBezTo>
                    <a:pt x="779" y="26"/>
                    <a:pt x="780" y="30"/>
                    <a:pt x="778" y="28"/>
                  </a:cubicBezTo>
                  <a:close/>
                  <a:moveTo>
                    <a:pt x="777" y="36"/>
                  </a:moveTo>
                  <a:cubicBezTo>
                    <a:pt x="775" y="36"/>
                    <a:pt x="775" y="36"/>
                    <a:pt x="774" y="36"/>
                  </a:cubicBezTo>
                  <a:cubicBezTo>
                    <a:pt x="774" y="34"/>
                    <a:pt x="777" y="34"/>
                    <a:pt x="777" y="36"/>
                  </a:cubicBezTo>
                  <a:close/>
                  <a:moveTo>
                    <a:pt x="773" y="31"/>
                  </a:moveTo>
                  <a:cubicBezTo>
                    <a:pt x="773" y="31"/>
                    <a:pt x="773" y="31"/>
                    <a:pt x="773" y="31"/>
                  </a:cubicBezTo>
                  <a:close/>
                  <a:moveTo>
                    <a:pt x="763" y="51"/>
                  </a:moveTo>
                  <a:cubicBezTo>
                    <a:pt x="763" y="50"/>
                    <a:pt x="764" y="51"/>
                    <a:pt x="763" y="51"/>
                  </a:cubicBezTo>
                  <a:close/>
                  <a:moveTo>
                    <a:pt x="749" y="57"/>
                  </a:moveTo>
                  <a:cubicBezTo>
                    <a:pt x="749" y="56"/>
                    <a:pt x="749" y="55"/>
                    <a:pt x="750" y="55"/>
                  </a:cubicBezTo>
                  <a:cubicBezTo>
                    <a:pt x="751" y="57"/>
                    <a:pt x="749" y="57"/>
                    <a:pt x="749" y="57"/>
                  </a:cubicBezTo>
                  <a:close/>
                  <a:moveTo>
                    <a:pt x="753" y="76"/>
                  </a:moveTo>
                  <a:cubicBezTo>
                    <a:pt x="753" y="75"/>
                    <a:pt x="756" y="77"/>
                    <a:pt x="753" y="76"/>
                  </a:cubicBezTo>
                  <a:close/>
                  <a:moveTo>
                    <a:pt x="753" y="51"/>
                  </a:moveTo>
                  <a:cubicBezTo>
                    <a:pt x="753" y="50"/>
                    <a:pt x="753" y="50"/>
                    <a:pt x="753" y="50"/>
                  </a:cubicBezTo>
                  <a:cubicBezTo>
                    <a:pt x="756" y="50"/>
                    <a:pt x="756" y="50"/>
                    <a:pt x="756" y="50"/>
                  </a:cubicBezTo>
                  <a:cubicBezTo>
                    <a:pt x="756" y="51"/>
                    <a:pt x="754" y="51"/>
                    <a:pt x="753" y="51"/>
                  </a:cubicBezTo>
                  <a:close/>
                  <a:moveTo>
                    <a:pt x="766" y="82"/>
                  </a:moveTo>
                  <a:cubicBezTo>
                    <a:pt x="766" y="80"/>
                    <a:pt x="767" y="81"/>
                    <a:pt x="767" y="80"/>
                  </a:cubicBezTo>
                  <a:cubicBezTo>
                    <a:pt x="768" y="80"/>
                    <a:pt x="767" y="82"/>
                    <a:pt x="766" y="82"/>
                  </a:cubicBezTo>
                  <a:close/>
                  <a:moveTo>
                    <a:pt x="772" y="54"/>
                  </a:moveTo>
                  <a:cubicBezTo>
                    <a:pt x="772" y="55"/>
                    <a:pt x="769" y="57"/>
                    <a:pt x="768" y="59"/>
                  </a:cubicBezTo>
                  <a:cubicBezTo>
                    <a:pt x="765" y="59"/>
                    <a:pt x="763" y="60"/>
                    <a:pt x="761" y="60"/>
                  </a:cubicBezTo>
                  <a:cubicBezTo>
                    <a:pt x="762" y="56"/>
                    <a:pt x="767" y="60"/>
                    <a:pt x="768" y="57"/>
                  </a:cubicBezTo>
                  <a:cubicBezTo>
                    <a:pt x="768" y="54"/>
                    <a:pt x="767" y="55"/>
                    <a:pt x="765" y="55"/>
                  </a:cubicBezTo>
                  <a:cubicBezTo>
                    <a:pt x="765" y="52"/>
                    <a:pt x="768" y="54"/>
                    <a:pt x="769" y="54"/>
                  </a:cubicBezTo>
                  <a:cubicBezTo>
                    <a:pt x="771" y="52"/>
                    <a:pt x="772" y="51"/>
                    <a:pt x="775" y="50"/>
                  </a:cubicBezTo>
                  <a:cubicBezTo>
                    <a:pt x="775" y="51"/>
                    <a:pt x="772" y="54"/>
                    <a:pt x="775" y="54"/>
                  </a:cubicBezTo>
                  <a:cubicBezTo>
                    <a:pt x="775" y="56"/>
                    <a:pt x="774" y="54"/>
                    <a:pt x="772" y="54"/>
                  </a:cubicBezTo>
                  <a:close/>
                  <a:moveTo>
                    <a:pt x="777" y="83"/>
                  </a:moveTo>
                  <a:cubicBezTo>
                    <a:pt x="776" y="83"/>
                    <a:pt x="777" y="82"/>
                    <a:pt x="777" y="81"/>
                  </a:cubicBezTo>
                  <a:cubicBezTo>
                    <a:pt x="778" y="81"/>
                    <a:pt x="778" y="83"/>
                    <a:pt x="777" y="83"/>
                  </a:cubicBezTo>
                  <a:close/>
                  <a:moveTo>
                    <a:pt x="777" y="51"/>
                  </a:moveTo>
                  <a:cubicBezTo>
                    <a:pt x="776" y="52"/>
                    <a:pt x="778" y="49"/>
                    <a:pt x="777" y="51"/>
                  </a:cubicBezTo>
                  <a:close/>
                  <a:moveTo>
                    <a:pt x="771" y="47"/>
                  </a:moveTo>
                  <a:cubicBezTo>
                    <a:pt x="771" y="45"/>
                    <a:pt x="774" y="47"/>
                    <a:pt x="774" y="45"/>
                  </a:cubicBezTo>
                  <a:cubicBezTo>
                    <a:pt x="774" y="44"/>
                    <a:pt x="772" y="42"/>
                    <a:pt x="774" y="40"/>
                  </a:cubicBezTo>
                  <a:cubicBezTo>
                    <a:pt x="775" y="42"/>
                    <a:pt x="776" y="44"/>
                    <a:pt x="778" y="42"/>
                  </a:cubicBezTo>
                  <a:cubicBezTo>
                    <a:pt x="779" y="45"/>
                    <a:pt x="775" y="47"/>
                    <a:pt x="771" y="47"/>
                  </a:cubicBezTo>
                  <a:close/>
                  <a:moveTo>
                    <a:pt x="778" y="32"/>
                  </a:moveTo>
                  <a:cubicBezTo>
                    <a:pt x="780" y="30"/>
                    <a:pt x="779" y="34"/>
                    <a:pt x="778" y="32"/>
                  </a:cubicBezTo>
                  <a:close/>
                  <a:moveTo>
                    <a:pt x="780" y="26"/>
                  </a:moveTo>
                  <a:cubicBezTo>
                    <a:pt x="780" y="25"/>
                    <a:pt x="780" y="25"/>
                    <a:pt x="780" y="25"/>
                  </a:cubicBezTo>
                  <a:cubicBezTo>
                    <a:pt x="781" y="25"/>
                    <a:pt x="781" y="25"/>
                    <a:pt x="781" y="26"/>
                  </a:cubicBezTo>
                  <a:lnTo>
                    <a:pt x="780" y="26"/>
                  </a:lnTo>
                  <a:close/>
                  <a:moveTo>
                    <a:pt x="782" y="26"/>
                  </a:moveTo>
                  <a:cubicBezTo>
                    <a:pt x="782" y="25"/>
                    <a:pt x="782" y="26"/>
                    <a:pt x="782" y="26"/>
                  </a:cubicBezTo>
                  <a:close/>
                  <a:moveTo>
                    <a:pt x="781" y="17"/>
                  </a:moveTo>
                  <a:cubicBezTo>
                    <a:pt x="782" y="14"/>
                    <a:pt x="784" y="14"/>
                    <a:pt x="786" y="16"/>
                  </a:cubicBezTo>
                  <a:cubicBezTo>
                    <a:pt x="785" y="18"/>
                    <a:pt x="784" y="16"/>
                    <a:pt x="781" y="17"/>
                  </a:cubicBezTo>
                  <a:close/>
                  <a:moveTo>
                    <a:pt x="783" y="83"/>
                  </a:moveTo>
                  <a:cubicBezTo>
                    <a:pt x="782" y="82"/>
                    <a:pt x="782" y="81"/>
                    <a:pt x="783" y="79"/>
                  </a:cubicBezTo>
                  <a:cubicBezTo>
                    <a:pt x="784" y="80"/>
                    <a:pt x="785" y="78"/>
                    <a:pt x="786" y="79"/>
                  </a:cubicBezTo>
                  <a:cubicBezTo>
                    <a:pt x="786" y="81"/>
                    <a:pt x="785" y="82"/>
                    <a:pt x="783" y="83"/>
                  </a:cubicBezTo>
                  <a:close/>
                  <a:moveTo>
                    <a:pt x="786" y="81"/>
                  </a:moveTo>
                  <a:cubicBezTo>
                    <a:pt x="787" y="80"/>
                    <a:pt x="789" y="80"/>
                    <a:pt x="790" y="79"/>
                  </a:cubicBezTo>
                  <a:cubicBezTo>
                    <a:pt x="790" y="81"/>
                    <a:pt x="787" y="82"/>
                    <a:pt x="786" y="81"/>
                  </a:cubicBezTo>
                  <a:close/>
                  <a:moveTo>
                    <a:pt x="800" y="83"/>
                  </a:moveTo>
                  <a:cubicBezTo>
                    <a:pt x="801" y="82"/>
                    <a:pt x="801" y="82"/>
                    <a:pt x="803" y="82"/>
                  </a:cubicBezTo>
                  <a:cubicBezTo>
                    <a:pt x="803" y="83"/>
                    <a:pt x="802" y="84"/>
                    <a:pt x="800" y="83"/>
                  </a:cubicBezTo>
                  <a:close/>
                  <a:moveTo>
                    <a:pt x="814" y="82"/>
                  </a:moveTo>
                  <a:cubicBezTo>
                    <a:pt x="813" y="84"/>
                    <a:pt x="812" y="82"/>
                    <a:pt x="812" y="83"/>
                  </a:cubicBezTo>
                  <a:cubicBezTo>
                    <a:pt x="810" y="83"/>
                    <a:pt x="813" y="81"/>
                    <a:pt x="811" y="81"/>
                  </a:cubicBezTo>
                  <a:cubicBezTo>
                    <a:pt x="812" y="80"/>
                    <a:pt x="815" y="81"/>
                    <a:pt x="814" y="82"/>
                  </a:cubicBezTo>
                  <a:close/>
                  <a:moveTo>
                    <a:pt x="813" y="77"/>
                  </a:moveTo>
                  <a:cubicBezTo>
                    <a:pt x="813" y="76"/>
                    <a:pt x="815" y="76"/>
                    <a:pt x="815" y="75"/>
                  </a:cubicBezTo>
                  <a:cubicBezTo>
                    <a:pt x="816" y="75"/>
                    <a:pt x="816" y="76"/>
                    <a:pt x="817" y="76"/>
                  </a:cubicBezTo>
                  <a:cubicBezTo>
                    <a:pt x="817" y="78"/>
                    <a:pt x="814" y="78"/>
                    <a:pt x="813" y="77"/>
                  </a:cubicBezTo>
                  <a:close/>
                  <a:moveTo>
                    <a:pt x="831" y="72"/>
                  </a:moveTo>
                  <a:cubicBezTo>
                    <a:pt x="832" y="70"/>
                    <a:pt x="832" y="74"/>
                    <a:pt x="831" y="72"/>
                  </a:cubicBezTo>
                  <a:close/>
                  <a:moveTo>
                    <a:pt x="836" y="75"/>
                  </a:moveTo>
                  <a:cubicBezTo>
                    <a:pt x="836" y="74"/>
                    <a:pt x="837" y="73"/>
                    <a:pt x="839" y="73"/>
                  </a:cubicBezTo>
                  <a:cubicBezTo>
                    <a:pt x="839" y="74"/>
                    <a:pt x="838" y="75"/>
                    <a:pt x="836" y="75"/>
                  </a:cubicBezTo>
                  <a:close/>
                  <a:moveTo>
                    <a:pt x="838" y="84"/>
                  </a:moveTo>
                  <a:cubicBezTo>
                    <a:pt x="838" y="82"/>
                    <a:pt x="840" y="85"/>
                    <a:pt x="838" y="84"/>
                  </a:cubicBezTo>
                  <a:close/>
                  <a:moveTo>
                    <a:pt x="846" y="48"/>
                  </a:moveTo>
                  <a:cubicBezTo>
                    <a:pt x="848" y="48"/>
                    <a:pt x="847" y="50"/>
                    <a:pt x="846" y="50"/>
                  </a:cubicBezTo>
                  <a:cubicBezTo>
                    <a:pt x="846" y="49"/>
                    <a:pt x="846" y="49"/>
                    <a:pt x="846" y="48"/>
                  </a:cubicBezTo>
                  <a:close/>
                  <a:moveTo>
                    <a:pt x="844" y="63"/>
                  </a:moveTo>
                  <a:cubicBezTo>
                    <a:pt x="846" y="63"/>
                    <a:pt x="846" y="63"/>
                    <a:pt x="846" y="63"/>
                  </a:cubicBezTo>
                  <a:cubicBezTo>
                    <a:pt x="846" y="65"/>
                    <a:pt x="844" y="65"/>
                    <a:pt x="844" y="63"/>
                  </a:cubicBezTo>
                  <a:close/>
                  <a:moveTo>
                    <a:pt x="845" y="81"/>
                  </a:moveTo>
                  <a:cubicBezTo>
                    <a:pt x="845" y="79"/>
                    <a:pt x="846" y="79"/>
                    <a:pt x="847" y="79"/>
                  </a:cubicBezTo>
                  <a:cubicBezTo>
                    <a:pt x="847" y="80"/>
                    <a:pt x="846" y="81"/>
                    <a:pt x="845" y="81"/>
                  </a:cubicBezTo>
                  <a:close/>
                  <a:moveTo>
                    <a:pt x="845" y="61"/>
                  </a:moveTo>
                  <a:cubicBezTo>
                    <a:pt x="845" y="59"/>
                    <a:pt x="846" y="60"/>
                    <a:pt x="846" y="59"/>
                  </a:cubicBezTo>
                  <a:cubicBezTo>
                    <a:pt x="847" y="59"/>
                    <a:pt x="847" y="60"/>
                    <a:pt x="847" y="61"/>
                  </a:cubicBezTo>
                  <a:lnTo>
                    <a:pt x="845" y="61"/>
                  </a:lnTo>
                  <a:close/>
                  <a:moveTo>
                    <a:pt x="846" y="57"/>
                  </a:moveTo>
                  <a:cubicBezTo>
                    <a:pt x="847" y="55"/>
                    <a:pt x="848" y="54"/>
                    <a:pt x="849" y="54"/>
                  </a:cubicBezTo>
                  <a:cubicBezTo>
                    <a:pt x="849" y="55"/>
                    <a:pt x="848" y="57"/>
                    <a:pt x="846" y="57"/>
                  </a:cubicBezTo>
                  <a:close/>
                  <a:moveTo>
                    <a:pt x="849" y="81"/>
                  </a:moveTo>
                  <a:cubicBezTo>
                    <a:pt x="851" y="82"/>
                    <a:pt x="850" y="81"/>
                    <a:pt x="852" y="81"/>
                  </a:cubicBezTo>
                  <a:cubicBezTo>
                    <a:pt x="852" y="82"/>
                    <a:pt x="849" y="83"/>
                    <a:pt x="849" y="81"/>
                  </a:cubicBezTo>
                  <a:close/>
                  <a:moveTo>
                    <a:pt x="858" y="69"/>
                  </a:moveTo>
                  <a:cubicBezTo>
                    <a:pt x="859" y="69"/>
                    <a:pt x="856" y="69"/>
                    <a:pt x="856" y="69"/>
                  </a:cubicBezTo>
                  <a:cubicBezTo>
                    <a:pt x="856" y="68"/>
                    <a:pt x="860" y="68"/>
                    <a:pt x="858" y="69"/>
                  </a:cubicBezTo>
                  <a:close/>
                  <a:moveTo>
                    <a:pt x="858" y="73"/>
                  </a:moveTo>
                  <a:cubicBezTo>
                    <a:pt x="857" y="73"/>
                    <a:pt x="856" y="72"/>
                    <a:pt x="856" y="71"/>
                  </a:cubicBezTo>
                  <a:cubicBezTo>
                    <a:pt x="858" y="71"/>
                    <a:pt x="858" y="72"/>
                    <a:pt x="858" y="73"/>
                  </a:cubicBezTo>
                  <a:close/>
                  <a:moveTo>
                    <a:pt x="856" y="82"/>
                  </a:moveTo>
                  <a:cubicBezTo>
                    <a:pt x="857" y="80"/>
                    <a:pt x="860" y="80"/>
                    <a:pt x="861" y="79"/>
                  </a:cubicBezTo>
                  <a:cubicBezTo>
                    <a:pt x="862" y="82"/>
                    <a:pt x="859" y="82"/>
                    <a:pt x="856" y="82"/>
                  </a:cubicBezTo>
                  <a:close/>
                  <a:moveTo>
                    <a:pt x="864" y="71"/>
                  </a:moveTo>
                  <a:cubicBezTo>
                    <a:pt x="862" y="71"/>
                    <a:pt x="862" y="71"/>
                    <a:pt x="862" y="71"/>
                  </a:cubicBezTo>
                  <a:cubicBezTo>
                    <a:pt x="862" y="69"/>
                    <a:pt x="862" y="69"/>
                    <a:pt x="862" y="69"/>
                  </a:cubicBezTo>
                  <a:cubicBezTo>
                    <a:pt x="864" y="69"/>
                    <a:pt x="864" y="69"/>
                    <a:pt x="864" y="69"/>
                  </a:cubicBezTo>
                  <a:lnTo>
                    <a:pt x="864" y="71"/>
                  </a:lnTo>
                  <a:close/>
                  <a:moveTo>
                    <a:pt x="869" y="81"/>
                  </a:moveTo>
                  <a:cubicBezTo>
                    <a:pt x="869" y="79"/>
                    <a:pt x="872" y="80"/>
                    <a:pt x="873" y="79"/>
                  </a:cubicBezTo>
                  <a:cubicBezTo>
                    <a:pt x="873" y="81"/>
                    <a:pt x="870" y="82"/>
                    <a:pt x="869" y="81"/>
                  </a:cubicBezTo>
                  <a:close/>
                  <a:moveTo>
                    <a:pt x="876" y="84"/>
                  </a:moveTo>
                  <a:cubicBezTo>
                    <a:pt x="877" y="82"/>
                    <a:pt x="879" y="85"/>
                    <a:pt x="876" y="84"/>
                  </a:cubicBezTo>
                  <a:close/>
                  <a:moveTo>
                    <a:pt x="929" y="68"/>
                  </a:moveTo>
                  <a:cubicBezTo>
                    <a:pt x="932" y="69"/>
                    <a:pt x="928" y="72"/>
                    <a:pt x="929" y="68"/>
                  </a:cubicBezTo>
                  <a:close/>
                  <a:moveTo>
                    <a:pt x="929" y="25"/>
                  </a:moveTo>
                  <a:cubicBezTo>
                    <a:pt x="930" y="23"/>
                    <a:pt x="932" y="26"/>
                    <a:pt x="929" y="25"/>
                  </a:cubicBezTo>
                  <a:close/>
                  <a:moveTo>
                    <a:pt x="931" y="37"/>
                  </a:moveTo>
                  <a:cubicBezTo>
                    <a:pt x="931" y="35"/>
                    <a:pt x="932" y="36"/>
                    <a:pt x="933" y="36"/>
                  </a:cubicBezTo>
                  <a:cubicBezTo>
                    <a:pt x="933" y="36"/>
                    <a:pt x="932" y="37"/>
                    <a:pt x="931" y="37"/>
                  </a:cubicBezTo>
                  <a:close/>
                  <a:moveTo>
                    <a:pt x="950" y="10"/>
                  </a:moveTo>
                  <a:cubicBezTo>
                    <a:pt x="950" y="12"/>
                    <a:pt x="949" y="13"/>
                    <a:pt x="947" y="13"/>
                  </a:cubicBezTo>
                  <a:cubicBezTo>
                    <a:pt x="947" y="11"/>
                    <a:pt x="948" y="10"/>
                    <a:pt x="950" y="10"/>
                  </a:cubicBezTo>
                  <a:close/>
                  <a:moveTo>
                    <a:pt x="947" y="8"/>
                  </a:moveTo>
                  <a:cubicBezTo>
                    <a:pt x="950" y="8"/>
                    <a:pt x="947" y="11"/>
                    <a:pt x="947" y="8"/>
                  </a:cubicBezTo>
                  <a:close/>
                  <a:moveTo>
                    <a:pt x="946" y="10"/>
                  </a:moveTo>
                  <a:cubicBezTo>
                    <a:pt x="946" y="10"/>
                    <a:pt x="946" y="10"/>
                    <a:pt x="946" y="10"/>
                  </a:cubicBezTo>
                  <a:cubicBezTo>
                    <a:pt x="946" y="10"/>
                    <a:pt x="946" y="10"/>
                    <a:pt x="946" y="10"/>
                  </a:cubicBezTo>
                  <a:close/>
                  <a:moveTo>
                    <a:pt x="944" y="6"/>
                  </a:moveTo>
                  <a:cubicBezTo>
                    <a:pt x="943" y="7"/>
                    <a:pt x="944" y="10"/>
                    <a:pt x="942" y="10"/>
                  </a:cubicBezTo>
                  <a:cubicBezTo>
                    <a:pt x="941" y="7"/>
                    <a:pt x="942" y="6"/>
                    <a:pt x="944" y="6"/>
                  </a:cubicBezTo>
                  <a:close/>
                  <a:moveTo>
                    <a:pt x="939" y="11"/>
                  </a:moveTo>
                  <a:cubicBezTo>
                    <a:pt x="940" y="11"/>
                    <a:pt x="940" y="11"/>
                    <a:pt x="940" y="11"/>
                  </a:cubicBezTo>
                  <a:cubicBezTo>
                    <a:pt x="940" y="12"/>
                    <a:pt x="940" y="12"/>
                    <a:pt x="940" y="12"/>
                  </a:cubicBezTo>
                  <a:cubicBezTo>
                    <a:pt x="939" y="12"/>
                    <a:pt x="939" y="12"/>
                    <a:pt x="939" y="12"/>
                  </a:cubicBezTo>
                  <a:lnTo>
                    <a:pt x="939" y="11"/>
                  </a:lnTo>
                  <a:close/>
                  <a:moveTo>
                    <a:pt x="936" y="13"/>
                  </a:moveTo>
                  <a:cubicBezTo>
                    <a:pt x="937" y="13"/>
                    <a:pt x="937" y="14"/>
                    <a:pt x="937" y="16"/>
                  </a:cubicBezTo>
                  <a:cubicBezTo>
                    <a:pt x="935" y="16"/>
                    <a:pt x="936" y="14"/>
                    <a:pt x="936" y="13"/>
                  </a:cubicBezTo>
                  <a:close/>
                  <a:moveTo>
                    <a:pt x="936" y="27"/>
                  </a:moveTo>
                  <a:cubicBezTo>
                    <a:pt x="935" y="29"/>
                    <a:pt x="933" y="30"/>
                    <a:pt x="934" y="32"/>
                  </a:cubicBezTo>
                  <a:cubicBezTo>
                    <a:pt x="933" y="32"/>
                    <a:pt x="932" y="34"/>
                    <a:pt x="931" y="33"/>
                  </a:cubicBezTo>
                  <a:cubicBezTo>
                    <a:pt x="933" y="31"/>
                    <a:pt x="933" y="28"/>
                    <a:pt x="936" y="27"/>
                  </a:cubicBezTo>
                  <a:close/>
                  <a:moveTo>
                    <a:pt x="929" y="11"/>
                  </a:moveTo>
                  <a:cubicBezTo>
                    <a:pt x="930" y="11"/>
                    <a:pt x="930" y="12"/>
                    <a:pt x="931" y="12"/>
                  </a:cubicBezTo>
                  <a:cubicBezTo>
                    <a:pt x="931" y="13"/>
                    <a:pt x="928" y="12"/>
                    <a:pt x="929" y="11"/>
                  </a:cubicBezTo>
                  <a:close/>
                  <a:moveTo>
                    <a:pt x="925" y="21"/>
                  </a:moveTo>
                  <a:cubicBezTo>
                    <a:pt x="925" y="19"/>
                    <a:pt x="927" y="21"/>
                    <a:pt x="925" y="21"/>
                  </a:cubicBezTo>
                  <a:close/>
                  <a:moveTo>
                    <a:pt x="924" y="28"/>
                  </a:moveTo>
                  <a:cubicBezTo>
                    <a:pt x="925" y="26"/>
                    <a:pt x="925" y="30"/>
                    <a:pt x="924" y="28"/>
                  </a:cubicBezTo>
                  <a:close/>
                  <a:moveTo>
                    <a:pt x="922" y="36"/>
                  </a:moveTo>
                  <a:cubicBezTo>
                    <a:pt x="921" y="36"/>
                    <a:pt x="921" y="36"/>
                    <a:pt x="920" y="36"/>
                  </a:cubicBezTo>
                  <a:cubicBezTo>
                    <a:pt x="920" y="34"/>
                    <a:pt x="923" y="34"/>
                    <a:pt x="922" y="36"/>
                  </a:cubicBezTo>
                  <a:close/>
                  <a:moveTo>
                    <a:pt x="919" y="31"/>
                  </a:moveTo>
                  <a:cubicBezTo>
                    <a:pt x="919" y="31"/>
                    <a:pt x="919" y="31"/>
                    <a:pt x="919" y="31"/>
                  </a:cubicBezTo>
                  <a:close/>
                  <a:moveTo>
                    <a:pt x="909" y="51"/>
                  </a:moveTo>
                  <a:cubicBezTo>
                    <a:pt x="909" y="50"/>
                    <a:pt x="910" y="51"/>
                    <a:pt x="909" y="51"/>
                  </a:cubicBezTo>
                  <a:close/>
                  <a:moveTo>
                    <a:pt x="894" y="57"/>
                  </a:moveTo>
                  <a:cubicBezTo>
                    <a:pt x="895" y="56"/>
                    <a:pt x="895" y="55"/>
                    <a:pt x="896" y="55"/>
                  </a:cubicBezTo>
                  <a:cubicBezTo>
                    <a:pt x="896" y="57"/>
                    <a:pt x="895" y="57"/>
                    <a:pt x="894" y="57"/>
                  </a:cubicBezTo>
                  <a:close/>
                  <a:moveTo>
                    <a:pt x="899" y="76"/>
                  </a:moveTo>
                  <a:cubicBezTo>
                    <a:pt x="899" y="75"/>
                    <a:pt x="902" y="77"/>
                    <a:pt x="899" y="76"/>
                  </a:cubicBezTo>
                  <a:close/>
                  <a:moveTo>
                    <a:pt x="899" y="51"/>
                  </a:moveTo>
                  <a:cubicBezTo>
                    <a:pt x="899" y="50"/>
                    <a:pt x="899" y="50"/>
                    <a:pt x="899" y="50"/>
                  </a:cubicBezTo>
                  <a:cubicBezTo>
                    <a:pt x="902" y="50"/>
                    <a:pt x="902" y="50"/>
                    <a:pt x="902" y="50"/>
                  </a:cubicBezTo>
                  <a:cubicBezTo>
                    <a:pt x="902" y="51"/>
                    <a:pt x="900" y="51"/>
                    <a:pt x="899" y="51"/>
                  </a:cubicBezTo>
                  <a:close/>
                  <a:moveTo>
                    <a:pt x="912" y="82"/>
                  </a:moveTo>
                  <a:cubicBezTo>
                    <a:pt x="911" y="80"/>
                    <a:pt x="913" y="81"/>
                    <a:pt x="913" y="80"/>
                  </a:cubicBezTo>
                  <a:cubicBezTo>
                    <a:pt x="914" y="80"/>
                    <a:pt x="913" y="82"/>
                    <a:pt x="912" y="82"/>
                  </a:cubicBezTo>
                  <a:close/>
                  <a:moveTo>
                    <a:pt x="918" y="54"/>
                  </a:moveTo>
                  <a:cubicBezTo>
                    <a:pt x="917" y="55"/>
                    <a:pt x="915" y="57"/>
                    <a:pt x="914" y="59"/>
                  </a:cubicBezTo>
                  <a:cubicBezTo>
                    <a:pt x="911" y="59"/>
                    <a:pt x="909" y="60"/>
                    <a:pt x="907" y="60"/>
                  </a:cubicBezTo>
                  <a:cubicBezTo>
                    <a:pt x="908" y="56"/>
                    <a:pt x="913" y="60"/>
                    <a:pt x="914" y="57"/>
                  </a:cubicBezTo>
                  <a:cubicBezTo>
                    <a:pt x="914" y="54"/>
                    <a:pt x="912" y="55"/>
                    <a:pt x="910" y="55"/>
                  </a:cubicBezTo>
                  <a:cubicBezTo>
                    <a:pt x="911" y="52"/>
                    <a:pt x="914" y="54"/>
                    <a:pt x="915" y="54"/>
                  </a:cubicBezTo>
                  <a:cubicBezTo>
                    <a:pt x="917" y="52"/>
                    <a:pt x="918" y="51"/>
                    <a:pt x="921" y="50"/>
                  </a:cubicBezTo>
                  <a:cubicBezTo>
                    <a:pt x="921" y="51"/>
                    <a:pt x="918" y="54"/>
                    <a:pt x="921" y="54"/>
                  </a:cubicBezTo>
                  <a:cubicBezTo>
                    <a:pt x="921" y="56"/>
                    <a:pt x="920" y="54"/>
                    <a:pt x="918" y="54"/>
                  </a:cubicBezTo>
                  <a:close/>
                  <a:moveTo>
                    <a:pt x="923" y="83"/>
                  </a:moveTo>
                  <a:cubicBezTo>
                    <a:pt x="922" y="83"/>
                    <a:pt x="923" y="82"/>
                    <a:pt x="922" y="81"/>
                  </a:cubicBezTo>
                  <a:cubicBezTo>
                    <a:pt x="924" y="81"/>
                    <a:pt x="924" y="83"/>
                    <a:pt x="923" y="83"/>
                  </a:cubicBezTo>
                  <a:close/>
                  <a:moveTo>
                    <a:pt x="922" y="51"/>
                  </a:moveTo>
                  <a:cubicBezTo>
                    <a:pt x="922" y="52"/>
                    <a:pt x="924" y="49"/>
                    <a:pt x="922" y="51"/>
                  </a:cubicBezTo>
                  <a:close/>
                  <a:moveTo>
                    <a:pt x="917" y="47"/>
                  </a:moveTo>
                  <a:cubicBezTo>
                    <a:pt x="916" y="45"/>
                    <a:pt x="920" y="47"/>
                    <a:pt x="920" y="45"/>
                  </a:cubicBezTo>
                  <a:cubicBezTo>
                    <a:pt x="920" y="44"/>
                    <a:pt x="918" y="42"/>
                    <a:pt x="919" y="40"/>
                  </a:cubicBezTo>
                  <a:cubicBezTo>
                    <a:pt x="920" y="42"/>
                    <a:pt x="921" y="44"/>
                    <a:pt x="924" y="42"/>
                  </a:cubicBezTo>
                  <a:cubicBezTo>
                    <a:pt x="925" y="45"/>
                    <a:pt x="920" y="47"/>
                    <a:pt x="917" y="47"/>
                  </a:cubicBezTo>
                  <a:close/>
                  <a:moveTo>
                    <a:pt x="924" y="32"/>
                  </a:moveTo>
                  <a:cubicBezTo>
                    <a:pt x="926" y="30"/>
                    <a:pt x="925" y="34"/>
                    <a:pt x="924" y="32"/>
                  </a:cubicBezTo>
                  <a:close/>
                  <a:moveTo>
                    <a:pt x="925" y="26"/>
                  </a:moveTo>
                  <a:cubicBezTo>
                    <a:pt x="925" y="25"/>
                    <a:pt x="925" y="25"/>
                    <a:pt x="925" y="25"/>
                  </a:cubicBezTo>
                  <a:cubicBezTo>
                    <a:pt x="927" y="25"/>
                    <a:pt x="927" y="25"/>
                    <a:pt x="927" y="26"/>
                  </a:cubicBezTo>
                  <a:lnTo>
                    <a:pt x="925" y="26"/>
                  </a:lnTo>
                  <a:close/>
                  <a:moveTo>
                    <a:pt x="928" y="26"/>
                  </a:moveTo>
                  <a:cubicBezTo>
                    <a:pt x="928" y="25"/>
                    <a:pt x="928" y="26"/>
                    <a:pt x="928" y="26"/>
                  </a:cubicBezTo>
                  <a:close/>
                  <a:moveTo>
                    <a:pt x="927" y="17"/>
                  </a:moveTo>
                  <a:cubicBezTo>
                    <a:pt x="928" y="14"/>
                    <a:pt x="930" y="14"/>
                    <a:pt x="932" y="16"/>
                  </a:cubicBezTo>
                  <a:cubicBezTo>
                    <a:pt x="931" y="18"/>
                    <a:pt x="930" y="16"/>
                    <a:pt x="927" y="17"/>
                  </a:cubicBezTo>
                  <a:close/>
                  <a:moveTo>
                    <a:pt x="929" y="83"/>
                  </a:moveTo>
                  <a:cubicBezTo>
                    <a:pt x="928" y="82"/>
                    <a:pt x="928" y="81"/>
                    <a:pt x="928" y="79"/>
                  </a:cubicBezTo>
                  <a:cubicBezTo>
                    <a:pt x="930" y="80"/>
                    <a:pt x="931" y="78"/>
                    <a:pt x="932" y="79"/>
                  </a:cubicBezTo>
                  <a:cubicBezTo>
                    <a:pt x="932" y="81"/>
                    <a:pt x="931" y="82"/>
                    <a:pt x="929" y="83"/>
                  </a:cubicBezTo>
                  <a:close/>
                  <a:moveTo>
                    <a:pt x="932" y="81"/>
                  </a:moveTo>
                  <a:cubicBezTo>
                    <a:pt x="932" y="80"/>
                    <a:pt x="934" y="80"/>
                    <a:pt x="936" y="79"/>
                  </a:cubicBezTo>
                  <a:cubicBezTo>
                    <a:pt x="936" y="81"/>
                    <a:pt x="933" y="82"/>
                    <a:pt x="932" y="81"/>
                  </a:cubicBezTo>
                  <a:close/>
                  <a:moveTo>
                    <a:pt x="946" y="83"/>
                  </a:moveTo>
                  <a:cubicBezTo>
                    <a:pt x="946" y="82"/>
                    <a:pt x="947" y="82"/>
                    <a:pt x="949" y="82"/>
                  </a:cubicBezTo>
                  <a:cubicBezTo>
                    <a:pt x="949" y="83"/>
                    <a:pt x="948" y="84"/>
                    <a:pt x="946" y="83"/>
                  </a:cubicBezTo>
                  <a:close/>
                  <a:moveTo>
                    <a:pt x="960" y="82"/>
                  </a:moveTo>
                  <a:cubicBezTo>
                    <a:pt x="959" y="84"/>
                    <a:pt x="958" y="82"/>
                    <a:pt x="958" y="83"/>
                  </a:cubicBezTo>
                  <a:cubicBezTo>
                    <a:pt x="956" y="83"/>
                    <a:pt x="959" y="81"/>
                    <a:pt x="957" y="81"/>
                  </a:cubicBezTo>
                  <a:cubicBezTo>
                    <a:pt x="957" y="80"/>
                    <a:pt x="961" y="81"/>
                    <a:pt x="960" y="82"/>
                  </a:cubicBezTo>
                  <a:close/>
                  <a:moveTo>
                    <a:pt x="959" y="77"/>
                  </a:moveTo>
                  <a:cubicBezTo>
                    <a:pt x="959" y="76"/>
                    <a:pt x="961" y="76"/>
                    <a:pt x="961" y="75"/>
                  </a:cubicBezTo>
                  <a:cubicBezTo>
                    <a:pt x="961" y="75"/>
                    <a:pt x="962" y="76"/>
                    <a:pt x="962" y="76"/>
                  </a:cubicBezTo>
                  <a:cubicBezTo>
                    <a:pt x="962" y="78"/>
                    <a:pt x="960" y="78"/>
                    <a:pt x="959" y="77"/>
                  </a:cubicBezTo>
                  <a:close/>
                  <a:moveTo>
                    <a:pt x="977" y="72"/>
                  </a:moveTo>
                  <a:cubicBezTo>
                    <a:pt x="978" y="70"/>
                    <a:pt x="978" y="74"/>
                    <a:pt x="977" y="72"/>
                  </a:cubicBezTo>
                  <a:close/>
                  <a:moveTo>
                    <a:pt x="982" y="75"/>
                  </a:moveTo>
                  <a:cubicBezTo>
                    <a:pt x="982" y="74"/>
                    <a:pt x="983" y="73"/>
                    <a:pt x="984" y="73"/>
                  </a:cubicBezTo>
                  <a:cubicBezTo>
                    <a:pt x="984" y="74"/>
                    <a:pt x="984" y="75"/>
                    <a:pt x="982" y="75"/>
                  </a:cubicBezTo>
                  <a:close/>
                  <a:moveTo>
                    <a:pt x="984" y="84"/>
                  </a:moveTo>
                  <a:cubicBezTo>
                    <a:pt x="984" y="82"/>
                    <a:pt x="986" y="85"/>
                    <a:pt x="984" y="84"/>
                  </a:cubicBezTo>
                  <a:close/>
                  <a:moveTo>
                    <a:pt x="992" y="48"/>
                  </a:moveTo>
                  <a:cubicBezTo>
                    <a:pt x="993" y="48"/>
                    <a:pt x="993" y="50"/>
                    <a:pt x="992" y="50"/>
                  </a:cubicBezTo>
                  <a:cubicBezTo>
                    <a:pt x="991" y="49"/>
                    <a:pt x="992" y="49"/>
                    <a:pt x="992" y="48"/>
                  </a:cubicBezTo>
                  <a:close/>
                  <a:moveTo>
                    <a:pt x="990" y="63"/>
                  </a:moveTo>
                  <a:cubicBezTo>
                    <a:pt x="992" y="63"/>
                    <a:pt x="992" y="63"/>
                    <a:pt x="992" y="63"/>
                  </a:cubicBezTo>
                  <a:cubicBezTo>
                    <a:pt x="992" y="65"/>
                    <a:pt x="989" y="65"/>
                    <a:pt x="990" y="63"/>
                  </a:cubicBezTo>
                  <a:close/>
                  <a:moveTo>
                    <a:pt x="991" y="81"/>
                  </a:moveTo>
                  <a:cubicBezTo>
                    <a:pt x="991" y="79"/>
                    <a:pt x="992" y="79"/>
                    <a:pt x="993" y="79"/>
                  </a:cubicBezTo>
                  <a:cubicBezTo>
                    <a:pt x="993" y="80"/>
                    <a:pt x="992" y="81"/>
                    <a:pt x="991" y="81"/>
                  </a:cubicBezTo>
                  <a:close/>
                  <a:moveTo>
                    <a:pt x="991" y="61"/>
                  </a:moveTo>
                  <a:cubicBezTo>
                    <a:pt x="991" y="59"/>
                    <a:pt x="992" y="60"/>
                    <a:pt x="992" y="59"/>
                  </a:cubicBezTo>
                  <a:cubicBezTo>
                    <a:pt x="993" y="59"/>
                    <a:pt x="993" y="60"/>
                    <a:pt x="993" y="61"/>
                  </a:cubicBezTo>
                  <a:lnTo>
                    <a:pt x="991" y="61"/>
                  </a:lnTo>
                  <a:close/>
                  <a:moveTo>
                    <a:pt x="992" y="57"/>
                  </a:moveTo>
                  <a:cubicBezTo>
                    <a:pt x="993" y="55"/>
                    <a:pt x="993" y="54"/>
                    <a:pt x="995" y="54"/>
                  </a:cubicBezTo>
                  <a:cubicBezTo>
                    <a:pt x="994" y="55"/>
                    <a:pt x="994" y="57"/>
                    <a:pt x="992" y="57"/>
                  </a:cubicBezTo>
                  <a:close/>
                  <a:moveTo>
                    <a:pt x="995" y="81"/>
                  </a:moveTo>
                  <a:cubicBezTo>
                    <a:pt x="996" y="82"/>
                    <a:pt x="996" y="81"/>
                    <a:pt x="998" y="81"/>
                  </a:cubicBezTo>
                  <a:cubicBezTo>
                    <a:pt x="998" y="82"/>
                    <a:pt x="995" y="83"/>
                    <a:pt x="995" y="81"/>
                  </a:cubicBezTo>
                  <a:close/>
                  <a:moveTo>
                    <a:pt x="1004" y="69"/>
                  </a:moveTo>
                  <a:cubicBezTo>
                    <a:pt x="1004" y="69"/>
                    <a:pt x="1002" y="69"/>
                    <a:pt x="1002" y="69"/>
                  </a:cubicBezTo>
                  <a:cubicBezTo>
                    <a:pt x="1002" y="68"/>
                    <a:pt x="1006" y="68"/>
                    <a:pt x="1004" y="69"/>
                  </a:cubicBezTo>
                  <a:close/>
                  <a:moveTo>
                    <a:pt x="1004" y="73"/>
                  </a:moveTo>
                  <a:cubicBezTo>
                    <a:pt x="1003" y="73"/>
                    <a:pt x="1002" y="72"/>
                    <a:pt x="1002" y="71"/>
                  </a:cubicBezTo>
                  <a:cubicBezTo>
                    <a:pt x="1004" y="71"/>
                    <a:pt x="1004" y="72"/>
                    <a:pt x="1004" y="73"/>
                  </a:cubicBezTo>
                  <a:close/>
                  <a:moveTo>
                    <a:pt x="1002" y="82"/>
                  </a:moveTo>
                  <a:cubicBezTo>
                    <a:pt x="1003" y="80"/>
                    <a:pt x="1005" y="80"/>
                    <a:pt x="1007" y="79"/>
                  </a:cubicBezTo>
                  <a:cubicBezTo>
                    <a:pt x="1007" y="82"/>
                    <a:pt x="1005" y="82"/>
                    <a:pt x="1002" y="82"/>
                  </a:cubicBezTo>
                  <a:close/>
                  <a:moveTo>
                    <a:pt x="1009" y="71"/>
                  </a:moveTo>
                  <a:cubicBezTo>
                    <a:pt x="1008" y="71"/>
                    <a:pt x="1008" y="71"/>
                    <a:pt x="1008" y="71"/>
                  </a:cubicBezTo>
                  <a:cubicBezTo>
                    <a:pt x="1008" y="69"/>
                    <a:pt x="1008" y="69"/>
                    <a:pt x="1008" y="69"/>
                  </a:cubicBezTo>
                  <a:cubicBezTo>
                    <a:pt x="1009" y="69"/>
                    <a:pt x="1009" y="69"/>
                    <a:pt x="1009" y="69"/>
                  </a:cubicBezTo>
                  <a:lnTo>
                    <a:pt x="1009" y="71"/>
                  </a:lnTo>
                  <a:close/>
                  <a:moveTo>
                    <a:pt x="1015" y="81"/>
                  </a:moveTo>
                  <a:cubicBezTo>
                    <a:pt x="1015" y="79"/>
                    <a:pt x="1018" y="80"/>
                    <a:pt x="1019" y="79"/>
                  </a:cubicBezTo>
                  <a:cubicBezTo>
                    <a:pt x="1019" y="81"/>
                    <a:pt x="1015" y="82"/>
                    <a:pt x="1015" y="81"/>
                  </a:cubicBezTo>
                  <a:close/>
                  <a:moveTo>
                    <a:pt x="1022" y="84"/>
                  </a:moveTo>
                  <a:cubicBezTo>
                    <a:pt x="1022" y="82"/>
                    <a:pt x="1025" y="85"/>
                    <a:pt x="1022" y="84"/>
                  </a:cubicBezTo>
                  <a:close/>
                  <a:moveTo>
                    <a:pt x="1075" y="68"/>
                  </a:moveTo>
                  <a:cubicBezTo>
                    <a:pt x="1077" y="69"/>
                    <a:pt x="1074" y="72"/>
                    <a:pt x="1075" y="68"/>
                  </a:cubicBezTo>
                  <a:close/>
                  <a:moveTo>
                    <a:pt x="1075" y="25"/>
                  </a:moveTo>
                  <a:cubicBezTo>
                    <a:pt x="1076" y="23"/>
                    <a:pt x="1078" y="26"/>
                    <a:pt x="1075" y="25"/>
                  </a:cubicBezTo>
                  <a:close/>
                  <a:moveTo>
                    <a:pt x="1077" y="37"/>
                  </a:moveTo>
                  <a:cubicBezTo>
                    <a:pt x="1077" y="35"/>
                    <a:pt x="1078" y="36"/>
                    <a:pt x="1079" y="36"/>
                  </a:cubicBezTo>
                  <a:cubicBezTo>
                    <a:pt x="1079" y="36"/>
                    <a:pt x="1078" y="37"/>
                    <a:pt x="1077" y="37"/>
                  </a:cubicBezTo>
                  <a:close/>
                  <a:moveTo>
                    <a:pt x="1096" y="10"/>
                  </a:moveTo>
                  <a:cubicBezTo>
                    <a:pt x="1095" y="12"/>
                    <a:pt x="1095" y="13"/>
                    <a:pt x="1093" y="13"/>
                  </a:cubicBezTo>
                  <a:cubicBezTo>
                    <a:pt x="1093" y="11"/>
                    <a:pt x="1094" y="10"/>
                    <a:pt x="1096" y="10"/>
                  </a:cubicBezTo>
                  <a:close/>
                  <a:moveTo>
                    <a:pt x="1093" y="8"/>
                  </a:moveTo>
                  <a:cubicBezTo>
                    <a:pt x="1096" y="8"/>
                    <a:pt x="1093" y="11"/>
                    <a:pt x="1093" y="8"/>
                  </a:cubicBezTo>
                  <a:close/>
                  <a:moveTo>
                    <a:pt x="1092" y="10"/>
                  </a:moveTo>
                  <a:cubicBezTo>
                    <a:pt x="1092" y="10"/>
                    <a:pt x="1092" y="10"/>
                    <a:pt x="1092" y="10"/>
                  </a:cubicBezTo>
                  <a:cubicBezTo>
                    <a:pt x="1091" y="10"/>
                    <a:pt x="1091" y="10"/>
                    <a:pt x="1092" y="10"/>
                  </a:cubicBezTo>
                  <a:close/>
                  <a:moveTo>
                    <a:pt x="1090" y="6"/>
                  </a:moveTo>
                  <a:cubicBezTo>
                    <a:pt x="1089" y="7"/>
                    <a:pt x="1090" y="10"/>
                    <a:pt x="1087" y="10"/>
                  </a:cubicBezTo>
                  <a:cubicBezTo>
                    <a:pt x="1087" y="7"/>
                    <a:pt x="1088" y="6"/>
                    <a:pt x="1090" y="6"/>
                  </a:cubicBezTo>
                  <a:close/>
                  <a:moveTo>
                    <a:pt x="1084" y="11"/>
                  </a:moveTo>
                  <a:cubicBezTo>
                    <a:pt x="1086" y="11"/>
                    <a:pt x="1086" y="11"/>
                    <a:pt x="1086" y="11"/>
                  </a:cubicBezTo>
                  <a:cubicBezTo>
                    <a:pt x="1086" y="12"/>
                    <a:pt x="1086" y="12"/>
                    <a:pt x="1086" y="12"/>
                  </a:cubicBezTo>
                  <a:cubicBezTo>
                    <a:pt x="1084" y="12"/>
                    <a:pt x="1084" y="12"/>
                    <a:pt x="1084" y="12"/>
                  </a:cubicBezTo>
                  <a:lnTo>
                    <a:pt x="1084" y="11"/>
                  </a:lnTo>
                  <a:close/>
                  <a:moveTo>
                    <a:pt x="1081" y="13"/>
                  </a:moveTo>
                  <a:cubicBezTo>
                    <a:pt x="1082" y="13"/>
                    <a:pt x="1083" y="14"/>
                    <a:pt x="1083" y="16"/>
                  </a:cubicBezTo>
                  <a:cubicBezTo>
                    <a:pt x="1081" y="16"/>
                    <a:pt x="1082" y="14"/>
                    <a:pt x="1081" y="13"/>
                  </a:cubicBezTo>
                  <a:close/>
                  <a:moveTo>
                    <a:pt x="1081" y="27"/>
                  </a:moveTo>
                  <a:cubicBezTo>
                    <a:pt x="1081" y="29"/>
                    <a:pt x="1079" y="30"/>
                    <a:pt x="1080" y="32"/>
                  </a:cubicBezTo>
                  <a:cubicBezTo>
                    <a:pt x="1079" y="32"/>
                    <a:pt x="1078" y="34"/>
                    <a:pt x="1077" y="33"/>
                  </a:cubicBezTo>
                  <a:cubicBezTo>
                    <a:pt x="1079" y="31"/>
                    <a:pt x="1079" y="28"/>
                    <a:pt x="1081" y="27"/>
                  </a:cubicBezTo>
                  <a:close/>
                  <a:moveTo>
                    <a:pt x="1075" y="11"/>
                  </a:moveTo>
                  <a:cubicBezTo>
                    <a:pt x="1076" y="11"/>
                    <a:pt x="1076" y="12"/>
                    <a:pt x="1077" y="12"/>
                  </a:cubicBezTo>
                  <a:cubicBezTo>
                    <a:pt x="1077" y="13"/>
                    <a:pt x="1074" y="12"/>
                    <a:pt x="1075" y="11"/>
                  </a:cubicBezTo>
                  <a:close/>
                  <a:moveTo>
                    <a:pt x="1071" y="21"/>
                  </a:moveTo>
                  <a:cubicBezTo>
                    <a:pt x="1071" y="19"/>
                    <a:pt x="1073" y="21"/>
                    <a:pt x="1071" y="21"/>
                  </a:cubicBezTo>
                  <a:close/>
                  <a:moveTo>
                    <a:pt x="1069" y="28"/>
                  </a:moveTo>
                  <a:cubicBezTo>
                    <a:pt x="1070" y="26"/>
                    <a:pt x="1071" y="30"/>
                    <a:pt x="1069" y="28"/>
                  </a:cubicBezTo>
                  <a:close/>
                  <a:moveTo>
                    <a:pt x="1068" y="36"/>
                  </a:moveTo>
                  <a:cubicBezTo>
                    <a:pt x="1067" y="36"/>
                    <a:pt x="1067" y="36"/>
                    <a:pt x="1066" y="36"/>
                  </a:cubicBezTo>
                  <a:cubicBezTo>
                    <a:pt x="1066" y="34"/>
                    <a:pt x="1068" y="34"/>
                    <a:pt x="1068" y="36"/>
                  </a:cubicBezTo>
                  <a:close/>
                  <a:moveTo>
                    <a:pt x="1065" y="31"/>
                  </a:moveTo>
                  <a:cubicBezTo>
                    <a:pt x="1065" y="31"/>
                    <a:pt x="1064" y="31"/>
                    <a:pt x="1065" y="31"/>
                  </a:cubicBezTo>
                  <a:close/>
                  <a:moveTo>
                    <a:pt x="1055" y="51"/>
                  </a:moveTo>
                  <a:cubicBezTo>
                    <a:pt x="1055" y="50"/>
                    <a:pt x="1056" y="51"/>
                    <a:pt x="1055" y="51"/>
                  </a:cubicBezTo>
                  <a:close/>
                  <a:moveTo>
                    <a:pt x="1040" y="57"/>
                  </a:moveTo>
                  <a:cubicBezTo>
                    <a:pt x="1040" y="56"/>
                    <a:pt x="1041" y="55"/>
                    <a:pt x="1042" y="55"/>
                  </a:cubicBezTo>
                  <a:cubicBezTo>
                    <a:pt x="1042" y="57"/>
                    <a:pt x="1041" y="57"/>
                    <a:pt x="1040" y="57"/>
                  </a:cubicBezTo>
                  <a:close/>
                  <a:moveTo>
                    <a:pt x="1045" y="76"/>
                  </a:moveTo>
                  <a:cubicBezTo>
                    <a:pt x="1045" y="75"/>
                    <a:pt x="1047" y="77"/>
                    <a:pt x="1045" y="76"/>
                  </a:cubicBezTo>
                  <a:close/>
                  <a:moveTo>
                    <a:pt x="1045" y="51"/>
                  </a:moveTo>
                  <a:cubicBezTo>
                    <a:pt x="1045" y="50"/>
                    <a:pt x="1045" y="50"/>
                    <a:pt x="1045" y="50"/>
                  </a:cubicBezTo>
                  <a:cubicBezTo>
                    <a:pt x="1047" y="50"/>
                    <a:pt x="1047" y="50"/>
                    <a:pt x="1047" y="50"/>
                  </a:cubicBezTo>
                  <a:cubicBezTo>
                    <a:pt x="1048" y="51"/>
                    <a:pt x="1046" y="51"/>
                    <a:pt x="1045" y="51"/>
                  </a:cubicBezTo>
                  <a:close/>
                  <a:moveTo>
                    <a:pt x="1058" y="82"/>
                  </a:moveTo>
                  <a:cubicBezTo>
                    <a:pt x="1057" y="80"/>
                    <a:pt x="1059" y="81"/>
                    <a:pt x="1059" y="80"/>
                  </a:cubicBezTo>
                  <a:cubicBezTo>
                    <a:pt x="1060" y="80"/>
                    <a:pt x="1059" y="82"/>
                    <a:pt x="1058" y="82"/>
                  </a:cubicBezTo>
                  <a:close/>
                  <a:moveTo>
                    <a:pt x="1063" y="54"/>
                  </a:moveTo>
                  <a:cubicBezTo>
                    <a:pt x="1063" y="55"/>
                    <a:pt x="1061" y="57"/>
                    <a:pt x="1060" y="59"/>
                  </a:cubicBezTo>
                  <a:cubicBezTo>
                    <a:pt x="1057" y="59"/>
                    <a:pt x="1055" y="60"/>
                    <a:pt x="1053" y="60"/>
                  </a:cubicBezTo>
                  <a:cubicBezTo>
                    <a:pt x="1053" y="56"/>
                    <a:pt x="1059" y="60"/>
                    <a:pt x="1060" y="57"/>
                  </a:cubicBezTo>
                  <a:cubicBezTo>
                    <a:pt x="1060" y="54"/>
                    <a:pt x="1058" y="55"/>
                    <a:pt x="1056" y="55"/>
                  </a:cubicBezTo>
                  <a:cubicBezTo>
                    <a:pt x="1056" y="52"/>
                    <a:pt x="1060" y="54"/>
                    <a:pt x="1061" y="54"/>
                  </a:cubicBezTo>
                  <a:cubicBezTo>
                    <a:pt x="1062" y="52"/>
                    <a:pt x="1064" y="51"/>
                    <a:pt x="1066" y="50"/>
                  </a:cubicBezTo>
                  <a:cubicBezTo>
                    <a:pt x="1066" y="51"/>
                    <a:pt x="1063" y="54"/>
                    <a:pt x="1067" y="54"/>
                  </a:cubicBezTo>
                  <a:cubicBezTo>
                    <a:pt x="1067" y="56"/>
                    <a:pt x="1066" y="54"/>
                    <a:pt x="1063" y="54"/>
                  </a:cubicBezTo>
                  <a:close/>
                  <a:moveTo>
                    <a:pt x="1069" y="83"/>
                  </a:moveTo>
                  <a:cubicBezTo>
                    <a:pt x="1068" y="83"/>
                    <a:pt x="1068" y="82"/>
                    <a:pt x="1068" y="81"/>
                  </a:cubicBezTo>
                  <a:cubicBezTo>
                    <a:pt x="1070" y="81"/>
                    <a:pt x="1070" y="83"/>
                    <a:pt x="1069" y="83"/>
                  </a:cubicBezTo>
                  <a:close/>
                  <a:moveTo>
                    <a:pt x="1068" y="51"/>
                  </a:moveTo>
                  <a:cubicBezTo>
                    <a:pt x="1068" y="52"/>
                    <a:pt x="1070" y="49"/>
                    <a:pt x="1068" y="51"/>
                  </a:cubicBezTo>
                  <a:close/>
                  <a:moveTo>
                    <a:pt x="1063" y="47"/>
                  </a:moveTo>
                  <a:cubicBezTo>
                    <a:pt x="1062" y="45"/>
                    <a:pt x="1065" y="47"/>
                    <a:pt x="1066" y="45"/>
                  </a:cubicBezTo>
                  <a:cubicBezTo>
                    <a:pt x="1065" y="44"/>
                    <a:pt x="1064" y="42"/>
                    <a:pt x="1065" y="40"/>
                  </a:cubicBezTo>
                  <a:cubicBezTo>
                    <a:pt x="1066" y="42"/>
                    <a:pt x="1067" y="44"/>
                    <a:pt x="1069" y="42"/>
                  </a:cubicBezTo>
                  <a:cubicBezTo>
                    <a:pt x="1071" y="45"/>
                    <a:pt x="1066" y="47"/>
                    <a:pt x="1063" y="47"/>
                  </a:cubicBezTo>
                  <a:close/>
                  <a:moveTo>
                    <a:pt x="1070" y="32"/>
                  </a:moveTo>
                  <a:cubicBezTo>
                    <a:pt x="1072" y="30"/>
                    <a:pt x="1071" y="34"/>
                    <a:pt x="1070" y="32"/>
                  </a:cubicBezTo>
                  <a:close/>
                  <a:moveTo>
                    <a:pt x="1071" y="26"/>
                  </a:moveTo>
                  <a:cubicBezTo>
                    <a:pt x="1071" y="25"/>
                    <a:pt x="1071" y="25"/>
                    <a:pt x="1071" y="25"/>
                  </a:cubicBezTo>
                  <a:cubicBezTo>
                    <a:pt x="1072" y="25"/>
                    <a:pt x="1073" y="25"/>
                    <a:pt x="1073" y="26"/>
                  </a:cubicBezTo>
                  <a:lnTo>
                    <a:pt x="1071" y="26"/>
                  </a:lnTo>
                  <a:close/>
                  <a:moveTo>
                    <a:pt x="1074" y="26"/>
                  </a:moveTo>
                  <a:cubicBezTo>
                    <a:pt x="1073" y="25"/>
                    <a:pt x="1074" y="26"/>
                    <a:pt x="1074" y="26"/>
                  </a:cubicBezTo>
                  <a:close/>
                  <a:moveTo>
                    <a:pt x="1073" y="17"/>
                  </a:moveTo>
                  <a:cubicBezTo>
                    <a:pt x="1074" y="14"/>
                    <a:pt x="1076" y="14"/>
                    <a:pt x="1078" y="16"/>
                  </a:cubicBezTo>
                  <a:cubicBezTo>
                    <a:pt x="1077" y="18"/>
                    <a:pt x="1076" y="16"/>
                    <a:pt x="1073" y="17"/>
                  </a:cubicBezTo>
                  <a:close/>
                  <a:moveTo>
                    <a:pt x="1075" y="83"/>
                  </a:moveTo>
                  <a:cubicBezTo>
                    <a:pt x="1074" y="82"/>
                    <a:pt x="1074" y="81"/>
                    <a:pt x="1074" y="79"/>
                  </a:cubicBezTo>
                  <a:cubicBezTo>
                    <a:pt x="1076" y="80"/>
                    <a:pt x="1077" y="78"/>
                    <a:pt x="1078" y="79"/>
                  </a:cubicBezTo>
                  <a:cubicBezTo>
                    <a:pt x="1078" y="81"/>
                    <a:pt x="1076" y="82"/>
                    <a:pt x="1075" y="83"/>
                  </a:cubicBezTo>
                  <a:close/>
                  <a:moveTo>
                    <a:pt x="1078" y="81"/>
                  </a:moveTo>
                  <a:cubicBezTo>
                    <a:pt x="1078" y="80"/>
                    <a:pt x="1080" y="80"/>
                    <a:pt x="1082" y="79"/>
                  </a:cubicBezTo>
                  <a:cubicBezTo>
                    <a:pt x="1082" y="81"/>
                    <a:pt x="1079" y="82"/>
                    <a:pt x="1078" y="81"/>
                  </a:cubicBezTo>
                  <a:close/>
                  <a:moveTo>
                    <a:pt x="1092" y="83"/>
                  </a:moveTo>
                  <a:cubicBezTo>
                    <a:pt x="1092" y="82"/>
                    <a:pt x="1093" y="82"/>
                    <a:pt x="1094" y="82"/>
                  </a:cubicBezTo>
                  <a:cubicBezTo>
                    <a:pt x="1094" y="83"/>
                    <a:pt x="1093" y="84"/>
                    <a:pt x="1092" y="83"/>
                  </a:cubicBezTo>
                  <a:close/>
                  <a:moveTo>
                    <a:pt x="1106" y="82"/>
                  </a:moveTo>
                  <a:cubicBezTo>
                    <a:pt x="1105" y="84"/>
                    <a:pt x="1104" y="82"/>
                    <a:pt x="1103" y="83"/>
                  </a:cubicBezTo>
                  <a:cubicBezTo>
                    <a:pt x="1102" y="83"/>
                    <a:pt x="1105" y="81"/>
                    <a:pt x="1103" y="81"/>
                  </a:cubicBezTo>
                  <a:cubicBezTo>
                    <a:pt x="1103" y="80"/>
                    <a:pt x="1107" y="81"/>
                    <a:pt x="1106" y="82"/>
                  </a:cubicBezTo>
                  <a:close/>
                  <a:moveTo>
                    <a:pt x="1105" y="77"/>
                  </a:moveTo>
                  <a:cubicBezTo>
                    <a:pt x="1104" y="76"/>
                    <a:pt x="1106" y="76"/>
                    <a:pt x="1106" y="75"/>
                  </a:cubicBezTo>
                  <a:cubicBezTo>
                    <a:pt x="1107" y="75"/>
                    <a:pt x="1107" y="76"/>
                    <a:pt x="1108" y="76"/>
                  </a:cubicBezTo>
                  <a:cubicBezTo>
                    <a:pt x="1108" y="78"/>
                    <a:pt x="1105" y="78"/>
                    <a:pt x="1105" y="77"/>
                  </a:cubicBezTo>
                  <a:close/>
                  <a:moveTo>
                    <a:pt x="1123" y="72"/>
                  </a:moveTo>
                  <a:cubicBezTo>
                    <a:pt x="1124" y="70"/>
                    <a:pt x="1123" y="74"/>
                    <a:pt x="1123" y="72"/>
                  </a:cubicBezTo>
                  <a:close/>
                  <a:moveTo>
                    <a:pt x="1128" y="75"/>
                  </a:moveTo>
                  <a:cubicBezTo>
                    <a:pt x="1128" y="74"/>
                    <a:pt x="1129" y="73"/>
                    <a:pt x="1130" y="73"/>
                  </a:cubicBezTo>
                  <a:cubicBezTo>
                    <a:pt x="1130" y="74"/>
                    <a:pt x="1129" y="75"/>
                    <a:pt x="1128" y="75"/>
                  </a:cubicBezTo>
                  <a:close/>
                  <a:moveTo>
                    <a:pt x="1130" y="84"/>
                  </a:moveTo>
                  <a:cubicBezTo>
                    <a:pt x="1130" y="82"/>
                    <a:pt x="1132" y="85"/>
                    <a:pt x="1130" y="84"/>
                  </a:cubicBezTo>
                  <a:close/>
                  <a:moveTo>
                    <a:pt x="1138" y="48"/>
                  </a:moveTo>
                  <a:cubicBezTo>
                    <a:pt x="1139" y="48"/>
                    <a:pt x="1139" y="50"/>
                    <a:pt x="1137" y="50"/>
                  </a:cubicBezTo>
                  <a:cubicBezTo>
                    <a:pt x="1137" y="49"/>
                    <a:pt x="1138" y="49"/>
                    <a:pt x="1138" y="48"/>
                  </a:cubicBezTo>
                  <a:close/>
                  <a:moveTo>
                    <a:pt x="1136" y="63"/>
                  </a:moveTo>
                  <a:cubicBezTo>
                    <a:pt x="1138" y="63"/>
                    <a:pt x="1138" y="63"/>
                    <a:pt x="1138" y="63"/>
                  </a:cubicBezTo>
                  <a:cubicBezTo>
                    <a:pt x="1138" y="65"/>
                    <a:pt x="1135" y="65"/>
                    <a:pt x="1136" y="63"/>
                  </a:cubicBezTo>
                  <a:close/>
                  <a:moveTo>
                    <a:pt x="1137" y="81"/>
                  </a:moveTo>
                  <a:cubicBezTo>
                    <a:pt x="1137" y="79"/>
                    <a:pt x="1138" y="79"/>
                    <a:pt x="1139" y="79"/>
                  </a:cubicBezTo>
                  <a:cubicBezTo>
                    <a:pt x="1138" y="80"/>
                    <a:pt x="1138" y="81"/>
                    <a:pt x="1137" y="81"/>
                  </a:cubicBezTo>
                  <a:close/>
                  <a:moveTo>
                    <a:pt x="1137" y="61"/>
                  </a:moveTo>
                  <a:cubicBezTo>
                    <a:pt x="1137" y="59"/>
                    <a:pt x="1138" y="60"/>
                    <a:pt x="1138" y="59"/>
                  </a:cubicBezTo>
                  <a:cubicBezTo>
                    <a:pt x="1139" y="59"/>
                    <a:pt x="1139" y="60"/>
                    <a:pt x="1139" y="61"/>
                  </a:cubicBezTo>
                  <a:lnTo>
                    <a:pt x="1137" y="61"/>
                  </a:lnTo>
                  <a:close/>
                  <a:moveTo>
                    <a:pt x="1138" y="57"/>
                  </a:moveTo>
                  <a:cubicBezTo>
                    <a:pt x="1139" y="55"/>
                    <a:pt x="1139" y="54"/>
                    <a:pt x="1141" y="54"/>
                  </a:cubicBezTo>
                  <a:cubicBezTo>
                    <a:pt x="1140" y="55"/>
                    <a:pt x="1140" y="57"/>
                    <a:pt x="1138" y="57"/>
                  </a:cubicBezTo>
                  <a:close/>
                  <a:moveTo>
                    <a:pt x="1141" y="81"/>
                  </a:moveTo>
                  <a:cubicBezTo>
                    <a:pt x="1142" y="82"/>
                    <a:pt x="1142" y="81"/>
                    <a:pt x="1143" y="81"/>
                  </a:cubicBezTo>
                  <a:cubicBezTo>
                    <a:pt x="1144" y="82"/>
                    <a:pt x="1140" y="83"/>
                    <a:pt x="1141" y="81"/>
                  </a:cubicBezTo>
                  <a:close/>
                  <a:moveTo>
                    <a:pt x="1150" y="69"/>
                  </a:moveTo>
                  <a:cubicBezTo>
                    <a:pt x="1150" y="69"/>
                    <a:pt x="1148" y="69"/>
                    <a:pt x="1148" y="69"/>
                  </a:cubicBezTo>
                  <a:cubicBezTo>
                    <a:pt x="1148" y="68"/>
                    <a:pt x="1151" y="68"/>
                    <a:pt x="1150" y="69"/>
                  </a:cubicBezTo>
                  <a:close/>
                  <a:moveTo>
                    <a:pt x="1150" y="73"/>
                  </a:moveTo>
                  <a:cubicBezTo>
                    <a:pt x="1149" y="73"/>
                    <a:pt x="1148" y="72"/>
                    <a:pt x="1148" y="71"/>
                  </a:cubicBezTo>
                  <a:cubicBezTo>
                    <a:pt x="1149" y="71"/>
                    <a:pt x="1150" y="72"/>
                    <a:pt x="1150" y="73"/>
                  </a:cubicBezTo>
                  <a:close/>
                  <a:moveTo>
                    <a:pt x="1148" y="82"/>
                  </a:moveTo>
                  <a:cubicBezTo>
                    <a:pt x="1149" y="80"/>
                    <a:pt x="1151" y="80"/>
                    <a:pt x="1153" y="79"/>
                  </a:cubicBezTo>
                  <a:cubicBezTo>
                    <a:pt x="1153" y="82"/>
                    <a:pt x="1150" y="82"/>
                    <a:pt x="1148" y="82"/>
                  </a:cubicBezTo>
                  <a:close/>
                  <a:moveTo>
                    <a:pt x="1155" y="71"/>
                  </a:moveTo>
                  <a:cubicBezTo>
                    <a:pt x="1154" y="71"/>
                    <a:pt x="1154" y="71"/>
                    <a:pt x="1154" y="71"/>
                  </a:cubicBezTo>
                  <a:cubicBezTo>
                    <a:pt x="1154" y="69"/>
                    <a:pt x="1154" y="69"/>
                    <a:pt x="1154" y="69"/>
                  </a:cubicBezTo>
                  <a:cubicBezTo>
                    <a:pt x="1155" y="69"/>
                    <a:pt x="1155" y="69"/>
                    <a:pt x="1155" y="69"/>
                  </a:cubicBezTo>
                  <a:lnTo>
                    <a:pt x="1155" y="71"/>
                  </a:lnTo>
                  <a:close/>
                  <a:moveTo>
                    <a:pt x="1161" y="81"/>
                  </a:moveTo>
                  <a:cubicBezTo>
                    <a:pt x="1161" y="79"/>
                    <a:pt x="1163" y="80"/>
                    <a:pt x="1165" y="79"/>
                  </a:cubicBezTo>
                  <a:cubicBezTo>
                    <a:pt x="1165" y="81"/>
                    <a:pt x="1161" y="82"/>
                    <a:pt x="1161" y="81"/>
                  </a:cubicBezTo>
                  <a:close/>
                  <a:moveTo>
                    <a:pt x="1168" y="84"/>
                  </a:moveTo>
                  <a:cubicBezTo>
                    <a:pt x="1168" y="82"/>
                    <a:pt x="1171" y="85"/>
                    <a:pt x="1168" y="84"/>
                  </a:cubicBezTo>
                  <a:close/>
                  <a:moveTo>
                    <a:pt x="1221" y="68"/>
                  </a:moveTo>
                  <a:cubicBezTo>
                    <a:pt x="1223" y="69"/>
                    <a:pt x="1220" y="72"/>
                    <a:pt x="1221" y="68"/>
                  </a:cubicBezTo>
                  <a:close/>
                  <a:moveTo>
                    <a:pt x="1221" y="25"/>
                  </a:moveTo>
                  <a:cubicBezTo>
                    <a:pt x="1221" y="23"/>
                    <a:pt x="1224" y="26"/>
                    <a:pt x="1221" y="25"/>
                  </a:cubicBezTo>
                  <a:close/>
                  <a:moveTo>
                    <a:pt x="1223" y="37"/>
                  </a:moveTo>
                  <a:cubicBezTo>
                    <a:pt x="1223" y="35"/>
                    <a:pt x="1224" y="36"/>
                    <a:pt x="1225" y="36"/>
                  </a:cubicBezTo>
                  <a:cubicBezTo>
                    <a:pt x="1225" y="36"/>
                    <a:pt x="1224" y="37"/>
                    <a:pt x="1223" y="37"/>
                  </a:cubicBezTo>
                  <a:close/>
                  <a:moveTo>
                    <a:pt x="1242" y="10"/>
                  </a:moveTo>
                  <a:cubicBezTo>
                    <a:pt x="1241" y="12"/>
                    <a:pt x="1241" y="13"/>
                    <a:pt x="1239" y="13"/>
                  </a:cubicBezTo>
                  <a:cubicBezTo>
                    <a:pt x="1239" y="11"/>
                    <a:pt x="1240" y="10"/>
                    <a:pt x="1242" y="10"/>
                  </a:cubicBezTo>
                  <a:close/>
                  <a:moveTo>
                    <a:pt x="1239" y="8"/>
                  </a:moveTo>
                  <a:cubicBezTo>
                    <a:pt x="1242" y="8"/>
                    <a:pt x="1239" y="11"/>
                    <a:pt x="1239" y="8"/>
                  </a:cubicBezTo>
                  <a:close/>
                  <a:moveTo>
                    <a:pt x="1237" y="10"/>
                  </a:moveTo>
                  <a:cubicBezTo>
                    <a:pt x="1237" y="10"/>
                    <a:pt x="1237" y="10"/>
                    <a:pt x="1237" y="10"/>
                  </a:cubicBezTo>
                  <a:cubicBezTo>
                    <a:pt x="1237" y="10"/>
                    <a:pt x="1237" y="10"/>
                    <a:pt x="1237" y="10"/>
                  </a:cubicBezTo>
                  <a:close/>
                  <a:moveTo>
                    <a:pt x="1236" y="6"/>
                  </a:moveTo>
                  <a:cubicBezTo>
                    <a:pt x="1235" y="7"/>
                    <a:pt x="1236" y="10"/>
                    <a:pt x="1233" y="10"/>
                  </a:cubicBezTo>
                  <a:cubicBezTo>
                    <a:pt x="1233" y="7"/>
                    <a:pt x="1234" y="6"/>
                    <a:pt x="1236" y="6"/>
                  </a:cubicBezTo>
                  <a:close/>
                  <a:moveTo>
                    <a:pt x="1230" y="11"/>
                  </a:moveTo>
                  <a:cubicBezTo>
                    <a:pt x="1231" y="11"/>
                    <a:pt x="1231" y="11"/>
                    <a:pt x="1231" y="11"/>
                  </a:cubicBezTo>
                  <a:cubicBezTo>
                    <a:pt x="1231" y="12"/>
                    <a:pt x="1231" y="12"/>
                    <a:pt x="1231" y="12"/>
                  </a:cubicBezTo>
                  <a:cubicBezTo>
                    <a:pt x="1230" y="12"/>
                    <a:pt x="1230" y="12"/>
                    <a:pt x="1230" y="12"/>
                  </a:cubicBezTo>
                  <a:lnTo>
                    <a:pt x="1230" y="11"/>
                  </a:lnTo>
                  <a:close/>
                  <a:moveTo>
                    <a:pt x="1227" y="13"/>
                  </a:moveTo>
                  <a:cubicBezTo>
                    <a:pt x="1228" y="13"/>
                    <a:pt x="1229" y="14"/>
                    <a:pt x="1228" y="16"/>
                  </a:cubicBezTo>
                  <a:cubicBezTo>
                    <a:pt x="1227" y="16"/>
                    <a:pt x="1227" y="14"/>
                    <a:pt x="1227" y="13"/>
                  </a:cubicBezTo>
                  <a:close/>
                  <a:moveTo>
                    <a:pt x="1227" y="27"/>
                  </a:moveTo>
                  <a:cubicBezTo>
                    <a:pt x="1227" y="29"/>
                    <a:pt x="1225" y="30"/>
                    <a:pt x="1226" y="32"/>
                  </a:cubicBezTo>
                  <a:cubicBezTo>
                    <a:pt x="1225" y="32"/>
                    <a:pt x="1224" y="34"/>
                    <a:pt x="1222" y="33"/>
                  </a:cubicBezTo>
                  <a:cubicBezTo>
                    <a:pt x="1224" y="31"/>
                    <a:pt x="1225" y="28"/>
                    <a:pt x="1227" y="27"/>
                  </a:cubicBezTo>
                  <a:close/>
                  <a:moveTo>
                    <a:pt x="1221" y="11"/>
                  </a:moveTo>
                  <a:cubicBezTo>
                    <a:pt x="1222" y="11"/>
                    <a:pt x="1222" y="12"/>
                    <a:pt x="1222" y="12"/>
                  </a:cubicBezTo>
                  <a:cubicBezTo>
                    <a:pt x="1223" y="13"/>
                    <a:pt x="1220" y="12"/>
                    <a:pt x="1221" y="11"/>
                  </a:cubicBezTo>
                  <a:close/>
                  <a:moveTo>
                    <a:pt x="1216" y="21"/>
                  </a:moveTo>
                  <a:cubicBezTo>
                    <a:pt x="1217" y="19"/>
                    <a:pt x="1219" y="21"/>
                    <a:pt x="1216" y="21"/>
                  </a:cubicBezTo>
                  <a:close/>
                  <a:moveTo>
                    <a:pt x="1215" y="28"/>
                  </a:moveTo>
                  <a:cubicBezTo>
                    <a:pt x="1216" y="26"/>
                    <a:pt x="1217" y="30"/>
                    <a:pt x="1215" y="28"/>
                  </a:cubicBezTo>
                  <a:close/>
                  <a:moveTo>
                    <a:pt x="1214" y="36"/>
                  </a:moveTo>
                  <a:cubicBezTo>
                    <a:pt x="1213" y="36"/>
                    <a:pt x="1213" y="36"/>
                    <a:pt x="1212" y="36"/>
                  </a:cubicBezTo>
                  <a:cubicBezTo>
                    <a:pt x="1212" y="34"/>
                    <a:pt x="1214" y="34"/>
                    <a:pt x="1214" y="36"/>
                  </a:cubicBezTo>
                  <a:close/>
                  <a:moveTo>
                    <a:pt x="1211" y="31"/>
                  </a:moveTo>
                  <a:cubicBezTo>
                    <a:pt x="1211" y="31"/>
                    <a:pt x="1210" y="31"/>
                    <a:pt x="1211" y="31"/>
                  </a:cubicBezTo>
                  <a:close/>
                  <a:moveTo>
                    <a:pt x="1201" y="51"/>
                  </a:moveTo>
                  <a:cubicBezTo>
                    <a:pt x="1201" y="50"/>
                    <a:pt x="1201" y="51"/>
                    <a:pt x="1201" y="51"/>
                  </a:cubicBezTo>
                  <a:close/>
                  <a:moveTo>
                    <a:pt x="1186" y="57"/>
                  </a:moveTo>
                  <a:cubicBezTo>
                    <a:pt x="1186" y="56"/>
                    <a:pt x="1187" y="55"/>
                    <a:pt x="1188" y="55"/>
                  </a:cubicBezTo>
                  <a:cubicBezTo>
                    <a:pt x="1188" y="57"/>
                    <a:pt x="1187" y="57"/>
                    <a:pt x="1186" y="57"/>
                  </a:cubicBezTo>
                  <a:close/>
                  <a:moveTo>
                    <a:pt x="1191" y="76"/>
                  </a:moveTo>
                  <a:cubicBezTo>
                    <a:pt x="1191" y="75"/>
                    <a:pt x="1193" y="77"/>
                    <a:pt x="1191" y="76"/>
                  </a:cubicBezTo>
                  <a:close/>
                  <a:moveTo>
                    <a:pt x="1191" y="51"/>
                  </a:moveTo>
                  <a:cubicBezTo>
                    <a:pt x="1191" y="50"/>
                    <a:pt x="1191" y="50"/>
                    <a:pt x="1191" y="50"/>
                  </a:cubicBezTo>
                  <a:cubicBezTo>
                    <a:pt x="1193" y="50"/>
                    <a:pt x="1193" y="50"/>
                    <a:pt x="1193" y="50"/>
                  </a:cubicBezTo>
                  <a:cubicBezTo>
                    <a:pt x="1194" y="51"/>
                    <a:pt x="1192" y="51"/>
                    <a:pt x="1191" y="51"/>
                  </a:cubicBezTo>
                  <a:close/>
                  <a:moveTo>
                    <a:pt x="1203" y="82"/>
                  </a:moveTo>
                  <a:cubicBezTo>
                    <a:pt x="1203" y="80"/>
                    <a:pt x="1204" y="81"/>
                    <a:pt x="1205" y="80"/>
                  </a:cubicBezTo>
                  <a:cubicBezTo>
                    <a:pt x="1206" y="80"/>
                    <a:pt x="1205" y="82"/>
                    <a:pt x="1203" y="82"/>
                  </a:cubicBezTo>
                  <a:close/>
                  <a:moveTo>
                    <a:pt x="1209" y="54"/>
                  </a:moveTo>
                  <a:cubicBezTo>
                    <a:pt x="1209" y="55"/>
                    <a:pt x="1207" y="57"/>
                    <a:pt x="1206" y="59"/>
                  </a:cubicBezTo>
                  <a:cubicBezTo>
                    <a:pt x="1203" y="59"/>
                    <a:pt x="1201" y="60"/>
                    <a:pt x="1199" y="60"/>
                  </a:cubicBezTo>
                  <a:cubicBezTo>
                    <a:pt x="1199" y="56"/>
                    <a:pt x="1204" y="60"/>
                    <a:pt x="1206" y="57"/>
                  </a:cubicBezTo>
                  <a:cubicBezTo>
                    <a:pt x="1206" y="54"/>
                    <a:pt x="1204" y="55"/>
                    <a:pt x="1202" y="55"/>
                  </a:cubicBezTo>
                  <a:cubicBezTo>
                    <a:pt x="1202" y="52"/>
                    <a:pt x="1206" y="54"/>
                    <a:pt x="1207" y="54"/>
                  </a:cubicBezTo>
                  <a:cubicBezTo>
                    <a:pt x="1208" y="52"/>
                    <a:pt x="1210" y="51"/>
                    <a:pt x="1212" y="50"/>
                  </a:cubicBezTo>
                  <a:cubicBezTo>
                    <a:pt x="1212" y="51"/>
                    <a:pt x="1209" y="54"/>
                    <a:pt x="1213" y="54"/>
                  </a:cubicBezTo>
                  <a:cubicBezTo>
                    <a:pt x="1212" y="56"/>
                    <a:pt x="1211" y="54"/>
                    <a:pt x="1209" y="54"/>
                  </a:cubicBezTo>
                  <a:close/>
                  <a:moveTo>
                    <a:pt x="1215" y="83"/>
                  </a:moveTo>
                  <a:cubicBezTo>
                    <a:pt x="1214" y="83"/>
                    <a:pt x="1214" y="82"/>
                    <a:pt x="1214" y="81"/>
                  </a:cubicBezTo>
                  <a:cubicBezTo>
                    <a:pt x="1215" y="81"/>
                    <a:pt x="1215" y="83"/>
                    <a:pt x="1215" y="83"/>
                  </a:cubicBezTo>
                  <a:close/>
                  <a:moveTo>
                    <a:pt x="1214" y="51"/>
                  </a:moveTo>
                  <a:cubicBezTo>
                    <a:pt x="1214" y="52"/>
                    <a:pt x="1216" y="49"/>
                    <a:pt x="1214" y="51"/>
                  </a:cubicBezTo>
                  <a:close/>
                  <a:moveTo>
                    <a:pt x="1209" y="47"/>
                  </a:moveTo>
                  <a:cubicBezTo>
                    <a:pt x="1208" y="45"/>
                    <a:pt x="1211" y="47"/>
                    <a:pt x="1212" y="45"/>
                  </a:cubicBezTo>
                  <a:cubicBezTo>
                    <a:pt x="1211" y="44"/>
                    <a:pt x="1210" y="42"/>
                    <a:pt x="1211" y="40"/>
                  </a:cubicBezTo>
                  <a:cubicBezTo>
                    <a:pt x="1212" y="42"/>
                    <a:pt x="1213" y="44"/>
                    <a:pt x="1215" y="42"/>
                  </a:cubicBezTo>
                  <a:cubicBezTo>
                    <a:pt x="1217" y="45"/>
                    <a:pt x="1212" y="47"/>
                    <a:pt x="1209" y="47"/>
                  </a:cubicBezTo>
                  <a:close/>
                  <a:moveTo>
                    <a:pt x="1216" y="32"/>
                  </a:moveTo>
                  <a:cubicBezTo>
                    <a:pt x="1217" y="30"/>
                    <a:pt x="1217" y="34"/>
                    <a:pt x="1216" y="32"/>
                  </a:cubicBezTo>
                  <a:close/>
                  <a:moveTo>
                    <a:pt x="1217" y="26"/>
                  </a:moveTo>
                  <a:cubicBezTo>
                    <a:pt x="1217" y="25"/>
                    <a:pt x="1217" y="25"/>
                    <a:pt x="1217" y="25"/>
                  </a:cubicBezTo>
                  <a:cubicBezTo>
                    <a:pt x="1218" y="25"/>
                    <a:pt x="1219" y="25"/>
                    <a:pt x="1219" y="26"/>
                  </a:cubicBezTo>
                  <a:lnTo>
                    <a:pt x="1217" y="26"/>
                  </a:lnTo>
                  <a:close/>
                  <a:moveTo>
                    <a:pt x="1219" y="26"/>
                  </a:moveTo>
                  <a:cubicBezTo>
                    <a:pt x="1219" y="25"/>
                    <a:pt x="1220" y="26"/>
                    <a:pt x="1219" y="26"/>
                  </a:cubicBezTo>
                  <a:close/>
                  <a:moveTo>
                    <a:pt x="1219" y="17"/>
                  </a:moveTo>
                  <a:cubicBezTo>
                    <a:pt x="1220" y="14"/>
                    <a:pt x="1222" y="14"/>
                    <a:pt x="1224" y="16"/>
                  </a:cubicBezTo>
                  <a:cubicBezTo>
                    <a:pt x="1223" y="18"/>
                    <a:pt x="1221" y="16"/>
                    <a:pt x="1219" y="17"/>
                  </a:cubicBezTo>
                  <a:close/>
                  <a:moveTo>
                    <a:pt x="1221" y="83"/>
                  </a:moveTo>
                  <a:cubicBezTo>
                    <a:pt x="1220" y="82"/>
                    <a:pt x="1220" y="81"/>
                    <a:pt x="1220" y="79"/>
                  </a:cubicBezTo>
                  <a:cubicBezTo>
                    <a:pt x="1222" y="80"/>
                    <a:pt x="1222" y="78"/>
                    <a:pt x="1224" y="79"/>
                  </a:cubicBezTo>
                  <a:cubicBezTo>
                    <a:pt x="1223" y="81"/>
                    <a:pt x="1222" y="82"/>
                    <a:pt x="1221" y="83"/>
                  </a:cubicBezTo>
                  <a:close/>
                  <a:moveTo>
                    <a:pt x="1224" y="81"/>
                  </a:moveTo>
                  <a:cubicBezTo>
                    <a:pt x="1224" y="80"/>
                    <a:pt x="1226" y="80"/>
                    <a:pt x="1228" y="79"/>
                  </a:cubicBezTo>
                  <a:cubicBezTo>
                    <a:pt x="1228" y="81"/>
                    <a:pt x="1225" y="82"/>
                    <a:pt x="1224" y="81"/>
                  </a:cubicBezTo>
                  <a:close/>
                  <a:moveTo>
                    <a:pt x="1238" y="83"/>
                  </a:moveTo>
                  <a:cubicBezTo>
                    <a:pt x="1238" y="82"/>
                    <a:pt x="1239" y="82"/>
                    <a:pt x="1240" y="82"/>
                  </a:cubicBezTo>
                  <a:cubicBezTo>
                    <a:pt x="1240" y="83"/>
                    <a:pt x="1239" y="84"/>
                    <a:pt x="1238" y="83"/>
                  </a:cubicBezTo>
                  <a:close/>
                  <a:moveTo>
                    <a:pt x="1252" y="82"/>
                  </a:moveTo>
                  <a:cubicBezTo>
                    <a:pt x="1251" y="84"/>
                    <a:pt x="1249" y="82"/>
                    <a:pt x="1249" y="83"/>
                  </a:cubicBezTo>
                  <a:cubicBezTo>
                    <a:pt x="1247" y="83"/>
                    <a:pt x="1251" y="81"/>
                    <a:pt x="1249" y="81"/>
                  </a:cubicBezTo>
                  <a:cubicBezTo>
                    <a:pt x="1249" y="80"/>
                    <a:pt x="1252" y="81"/>
                    <a:pt x="1252" y="82"/>
                  </a:cubicBezTo>
                  <a:close/>
                  <a:moveTo>
                    <a:pt x="1250" y="77"/>
                  </a:moveTo>
                  <a:cubicBezTo>
                    <a:pt x="1250" y="76"/>
                    <a:pt x="1252" y="76"/>
                    <a:pt x="1252" y="75"/>
                  </a:cubicBezTo>
                  <a:cubicBezTo>
                    <a:pt x="1253" y="75"/>
                    <a:pt x="1253" y="76"/>
                    <a:pt x="1254" y="76"/>
                  </a:cubicBezTo>
                  <a:cubicBezTo>
                    <a:pt x="1254" y="78"/>
                    <a:pt x="1251" y="78"/>
                    <a:pt x="1250" y="77"/>
                  </a:cubicBezTo>
                  <a:close/>
                  <a:moveTo>
                    <a:pt x="1268" y="72"/>
                  </a:moveTo>
                  <a:cubicBezTo>
                    <a:pt x="1270" y="70"/>
                    <a:pt x="1269" y="74"/>
                    <a:pt x="1268" y="72"/>
                  </a:cubicBezTo>
                  <a:close/>
                  <a:moveTo>
                    <a:pt x="1274" y="75"/>
                  </a:moveTo>
                  <a:cubicBezTo>
                    <a:pt x="1274" y="74"/>
                    <a:pt x="1275" y="73"/>
                    <a:pt x="1276" y="73"/>
                  </a:cubicBezTo>
                  <a:cubicBezTo>
                    <a:pt x="1276" y="74"/>
                    <a:pt x="1275" y="75"/>
                    <a:pt x="1274" y="75"/>
                  </a:cubicBezTo>
                  <a:close/>
                  <a:moveTo>
                    <a:pt x="1276" y="84"/>
                  </a:moveTo>
                  <a:cubicBezTo>
                    <a:pt x="1276" y="82"/>
                    <a:pt x="1278" y="85"/>
                    <a:pt x="1276" y="84"/>
                  </a:cubicBezTo>
                  <a:close/>
                  <a:moveTo>
                    <a:pt x="1284" y="48"/>
                  </a:moveTo>
                  <a:cubicBezTo>
                    <a:pt x="1285" y="48"/>
                    <a:pt x="1285" y="50"/>
                    <a:pt x="1283" y="50"/>
                  </a:cubicBezTo>
                  <a:cubicBezTo>
                    <a:pt x="1283" y="49"/>
                    <a:pt x="1284" y="49"/>
                    <a:pt x="1284" y="48"/>
                  </a:cubicBezTo>
                  <a:close/>
                  <a:moveTo>
                    <a:pt x="1281" y="63"/>
                  </a:moveTo>
                  <a:cubicBezTo>
                    <a:pt x="1284" y="63"/>
                    <a:pt x="1284" y="63"/>
                    <a:pt x="1284" y="63"/>
                  </a:cubicBezTo>
                  <a:cubicBezTo>
                    <a:pt x="1284" y="65"/>
                    <a:pt x="1281" y="65"/>
                    <a:pt x="1281" y="63"/>
                  </a:cubicBezTo>
                  <a:close/>
                  <a:moveTo>
                    <a:pt x="1283" y="81"/>
                  </a:moveTo>
                  <a:cubicBezTo>
                    <a:pt x="1282" y="79"/>
                    <a:pt x="1284" y="79"/>
                    <a:pt x="1284" y="79"/>
                  </a:cubicBezTo>
                  <a:cubicBezTo>
                    <a:pt x="1284" y="80"/>
                    <a:pt x="1284" y="81"/>
                    <a:pt x="1283" y="81"/>
                  </a:cubicBezTo>
                  <a:close/>
                  <a:moveTo>
                    <a:pt x="1283" y="61"/>
                  </a:moveTo>
                  <a:cubicBezTo>
                    <a:pt x="1282" y="59"/>
                    <a:pt x="1284" y="60"/>
                    <a:pt x="1284" y="59"/>
                  </a:cubicBezTo>
                  <a:cubicBezTo>
                    <a:pt x="1285" y="59"/>
                    <a:pt x="1284" y="60"/>
                    <a:pt x="1284" y="61"/>
                  </a:cubicBezTo>
                  <a:lnTo>
                    <a:pt x="1283" y="61"/>
                  </a:lnTo>
                  <a:close/>
                  <a:moveTo>
                    <a:pt x="1284" y="57"/>
                  </a:moveTo>
                  <a:cubicBezTo>
                    <a:pt x="1284" y="55"/>
                    <a:pt x="1285" y="54"/>
                    <a:pt x="1287" y="54"/>
                  </a:cubicBezTo>
                  <a:cubicBezTo>
                    <a:pt x="1286" y="55"/>
                    <a:pt x="1286" y="57"/>
                    <a:pt x="1284" y="57"/>
                  </a:cubicBezTo>
                  <a:close/>
                  <a:moveTo>
                    <a:pt x="1287" y="81"/>
                  </a:moveTo>
                  <a:cubicBezTo>
                    <a:pt x="1288" y="82"/>
                    <a:pt x="1288" y="81"/>
                    <a:pt x="1289" y="81"/>
                  </a:cubicBezTo>
                  <a:cubicBezTo>
                    <a:pt x="1290" y="82"/>
                    <a:pt x="1286" y="83"/>
                    <a:pt x="1287" y="81"/>
                  </a:cubicBezTo>
                  <a:close/>
                  <a:moveTo>
                    <a:pt x="1296" y="69"/>
                  </a:moveTo>
                  <a:cubicBezTo>
                    <a:pt x="1296" y="69"/>
                    <a:pt x="1294" y="69"/>
                    <a:pt x="1294" y="69"/>
                  </a:cubicBezTo>
                  <a:cubicBezTo>
                    <a:pt x="1294" y="68"/>
                    <a:pt x="1297" y="68"/>
                    <a:pt x="1296" y="69"/>
                  </a:cubicBezTo>
                  <a:close/>
                  <a:moveTo>
                    <a:pt x="1296" y="73"/>
                  </a:moveTo>
                  <a:cubicBezTo>
                    <a:pt x="1294" y="73"/>
                    <a:pt x="1294" y="72"/>
                    <a:pt x="1294" y="71"/>
                  </a:cubicBezTo>
                  <a:cubicBezTo>
                    <a:pt x="1295" y="71"/>
                    <a:pt x="1296" y="72"/>
                    <a:pt x="1296" y="73"/>
                  </a:cubicBezTo>
                  <a:close/>
                  <a:moveTo>
                    <a:pt x="1294" y="82"/>
                  </a:moveTo>
                  <a:cubicBezTo>
                    <a:pt x="1295" y="80"/>
                    <a:pt x="1297" y="80"/>
                    <a:pt x="1299" y="79"/>
                  </a:cubicBezTo>
                  <a:cubicBezTo>
                    <a:pt x="1299" y="82"/>
                    <a:pt x="1296" y="82"/>
                    <a:pt x="1294" y="82"/>
                  </a:cubicBezTo>
                  <a:close/>
                  <a:moveTo>
                    <a:pt x="1301" y="71"/>
                  </a:moveTo>
                  <a:cubicBezTo>
                    <a:pt x="1300" y="71"/>
                    <a:pt x="1300" y="71"/>
                    <a:pt x="1300" y="71"/>
                  </a:cubicBezTo>
                  <a:cubicBezTo>
                    <a:pt x="1300" y="69"/>
                    <a:pt x="1300" y="69"/>
                    <a:pt x="1300" y="69"/>
                  </a:cubicBezTo>
                  <a:cubicBezTo>
                    <a:pt x="1301" y="69"/>
                    <a:pt x="1301" y="69"/>
                    <a:pt x="1301" y="69"/>
                  </a:cubicBezTo>
                  <a:lnTo>
                    <a:pt x="1301" y="71"/>
                  </a:lnTo>
                  <a:close/>
                  <a:moveTo>
                    <a:pt x="1307" y="81"/>
                  </a:moveTo>
                  <a:cubicBezTo>
                    <a:pt x="1307" y="79"/>
                    <a:pt x="1309" y="80"/>
                    <a:pt x="1311" y="79"/>
                  </a:cubicBezTo>
                  <a:cubicBezTo>
                    <a:pt x="1311" y="81"/>
                    <a:pt x="1307" y="82"/>
                    <a:pt x="1307" y="81"/>
                  </a:cubicBezTo>
                  <a:close/>
                  <a:moveTo>
                    <a:pt x="1313" y="84"/>
                  </a:moveTo>
                  <a:cubicBezTo>
                    <a:pt x="1314" y="82"/>
                    <a:pt x="1317" y="85"/>
                    <a:pt x="1313" y="84"/>
                  </a:cubicBezTo>
                  <a:close/>
                  <a:moveTo>
                    <a:pt x="1366" y="68"/>
                  </a:moveTo>
                  <a:cubicBezTo>
                    <a:pt x="1369" y="69"/>
                    <a:pt x="1366" y="72"/>
                    <a:pt x="1366" y="68"/>
                  </a:cubicBezTo>
                  <a:close/>
                  <a:moveTo>
                    <a:pt x="1366" y="25"/>
                  </a:moveTo>
                  <a:cubicBezTo>
                    <a:pt x="1367" y="23"/>
                    <a:pt x="1370" y="26"/>
                    <a:pt x="1366" y="25"/>
                  </a:cubicBezTo>
                  <a:close/>
                  <a:moveTo>
                    <a:pt x="1369" y="37"/>
                  </a:moveTo>
                  <a:cubicBezTo>
                    <a:pt x="1369" y="35"/>
                    <a:pt x="1370" y="36"/>
                    <a:pt x="1371" y="36"/>
                  </a:cubicBezTo>
                  <a:cubicBezTo>
                    <a:pt x="1370" y="36"/>
                    <a:pt x="1370" y="37"/>
                    <a:pt x="1369" y="37"/>
                  </a:cubicBezTo>
                  <a:close/>
                  <a:moveTo>
                    <a:pt x="1387" y="10"/>
                  </a:moveTo>
                  <a:cubicBezTo>
                    <a:pt x="1387" y="12"/>
                    <a:pt x="1387" y="13"/>
                    <a:pt x="1385" y="13"/>
                  </a:cubicBezTo>
                  <a:cubicBezTo>
                    <a:pt x="1385" y="11"/>
                    <a:pt x="1385" y="10"/>
                    <a:pt x="1387" y="10"/>
                  </a:cubicBezTo>
                  <a:close/>
                  <a:moveTo>
                    <a:pt x="1385" y="8"/>
                  </a:moveTo>
                  <a:cubicBezTo>
                    <a:pt x="1388" y="8"/>
                    <a:pt x="1384" y="11"/>
                    <a:pt x="1385" y="8"/>
                  </a:cubicBezTo>
                  <a:close/>
                  <a:moveTo>
                    <a:pt x="1383" y="10"/>
                  </a:moveTo>
                  <a:cubicBezTo>
                    <a:pt x="1383" y="10"/>
                    <a:pt x="1383" y="10"/>
                    <a:pt x="1383" y="10"/>
                  </a:cubicBezTo>
                  <a:cubicBezTo>
                    <a:pt x="1383" y="10"/>
                    <a:pt x="1383" y="10"/>
                    <a:pt x="1383" y="10"/>
                  </a:cubicBezTo>
                  <a:close/>
                  <a:moveTo>
                    <a:pt x="1382" y="6"/>
                  </a:moveTo>
                  <a:cubicBezTo>
                    <a:pt x="1381" y="7"/>
                    <a:pt x="1381" y="10"/>
                    <a:pt x="1379" y="10"/>
                  </a:cubicBezTo>
                  <a:cubicBezTo>
                    <a:pt x="1379" y="7"/>
                    <a:pt x="1380" y="6"/>
                    <a:pt x="1382" y="6"/>
                  </a:cubicBezTo>
                  <a:close/>
                  <a:moveTo>
                    <a:pt x="1376" y="11"/>
                  </a:moveTo>
                  <a:cubicBezTo>
                    <a:pt x="1377" y="11"/>
                    <a:pt x="1377" y="11"/>
                    <a:pt x="1377" y="11"/>
                  </a:cubicBezTo>
                  <a:cubicBezTo>
                    <a:pt x="1377" y="12"/>
                    <a:pt x="1377" y="12"/>
                    <a:pt x="1377" y="12"/>
                  </a:cubicBezTo>
                  <a:cubicBezTo>
                    <a:pt x="1376" y="12"/>
                    <a:pt x="1376" y="12"/>
                    <a:pt x="1376" y="12"/>
                  </a:cubicBezTo>
                  <a:lnTo>
                    <a:pt x="1376" y="11"/>
                  </a:lnTo>
                  <a:close/>
                  <a:moveTo>
                    <a:pt x="1373" y="13"/>
                  </a:moveTo>
                  <a:cubicBezTo>
                    <a:pt x="1374" y="13"/>
                    <a:pt x="1374" y="14"/>
                    <a:pt x="1374" y="16"/>
                  </a:cubicBezTo>
                  <a:cubicBezTo>
                    <a:pt x="1372" y="16"/>
                    <a:pt x="1373" y="14"/>
                    <a:pt x="1373" y="13"/>
                  </a:cubicBezTo>
                  <a:close/>
                  <a:moveTo>
                    <a:pt x="1373" y="27"/>
                  </a:moveTo>
                  <a:cubicBezTo>
                    <a:pt x="1373" y="29"/>
                    <a:pt x="1370" y="30"/>
                    <a:pt x="1372" y="32"/>
                  </a:cubicBezTo>
                  <a:cubicBezTo>
                    <a:pt x="1371" y="32"/>
                    <a:pt x="1370" y="34"/>
                    <a:pt x="1368" y="33"/>
                  </a:cubicBezTo>
                  <a:cubicBezTo>
                    <a:pt x="1370" y="31"/>
                    <a:pt x="1370" y="28"/>
                    <a:pt x="1373" y="27"/>
                  </a:cubicBezTo>
                  <a:close/>
                  <a:moveTo>
                    <a:pt x="1366" y="11"/>
                  </a:moveTo>
                  <a:cubicBezTo>
                    <a:pt x="1367" y="11"/>
                    <a:pt x="1368" y="12"/>
                    <a:pt x="1368" y="12"/>
                  </a:cubicBezTo>
                  <a:cubicBezTo>
                    <a:pt x="1369" y="13"/>
                    <a:pt x="1366" y="12"/>
                    <a:pt x="1366" y="11"/>
                  </a:cubicBezTo>
                  <a:close/>
                  <a:moveTo>
                    <a:pt x="1362" y="21"/>
                  </a:moveTo>
                  <a:cubicBezTo>
                    <a:pt x="1362" y="19"/>
                    <a:pt x="1365" y="21"/>
                    <a:pt x="1362" y="21"/>
                  </a:cubicBezTo>
                  <a:close/>
                  <a:moveTo>
                    <a:pt x="1361" y="28"/>
                  </a:moveTo>
                  <a:cubicBezTo>
                    <a:pt x="1362" y="26"/>
                    <a:pt x="1363" y="30"/>
                    <a:pt x="1361" y="28"/>
                  </a:cubicBezTo>
                  <a:close/>
                  <a:moveTo>
                    <a:pt x="1360" y="36"/>
                  </a:moveTo>
                  <a:cubicBezTo>
                    <a:pt x="1359" y="36"/>
                    <a:pt x="1358" y="36"/>
                    <a:pt x="1358" y="36"/>
                  </a:cubicBezTo>
                  <a:cubicBezTo>
                    <a:pt x="1358" y="34"/>
                    <a:pt x="1360" y="34"/>
                    <a:pt x="1360" y="36"/>
                  </a:cubicBezTo>
                  <a:close/>
                  <a:moveTo>
                    <a:pt x="1356" y="31"/>
                  </a:moveTo>
                  <a:cubicBezTo>
                    <a:pt x="1357" y="31"/>
                    <a:pt x="1356" y="31"/>
                    <a:pt x="1356" y="31"/>
                  </a:cubicBezTo>
                  <a:close/>
                  <a:moveTo>
                    <a:pt x="1347" y="51"/>
                  </a:moveTo>
                  <a:cubicBezTo>
                    <a:pt x="1347" y="50"/>
                    <a:pt x="1347" y="51"/>
                    <a:pt x="1347" y="51"/>
                  </a:cubicBezTo>
                  <a:close/>
                  <a:moveTo>
                    <a:pt x="1332" y="57"/>
                  </a:moveTo>
                  <a:cubicBezTo>
                    <a:pt x="1332" y="56"/>
                    <a:pt x="1333" y="55"/>
                    <a:pt x="1334" y="55"/>
                  </a:cubicBezTo>
                  <a:cubicBezTo>
                    <a:pt x="1334" y="57"/>
                    <a:pt x="1333" y="57"/>
                    <a:pt x="1332" y="57"/>
                  </a:cubicBezTo>
                  <a:close/>
                  <a:moveTo>
                    <a:pt x="1337" y="76"/>
                  </a:moveTo>
                  <a:cubicBezTo>
                    <a:pt x="1337" y="75"/>
                    <a:pt x="1339" y="77"/>
                    <a:pt x="1337" y="76"/>
                  </a:cubicBezTo>
                  <a:close/>
                  <a:moveTo>
                    <a:pt x="1337" y="51"/>
                  </a:moveTo>
                  <a:cubicBezTo>
                    <a:pt x="1337" y="50"/>
                    <a:pt x="1337" y="50"/>
                    <a:pt x="1337" y="50"/>
                  </a:cubicBezTo>
                  <a:cubicBezTo>
                    <a:pt x="1339" y="50"/>
                    <a:pt x="1339" y="50"/>
                    <a:pt x="1339" y="50"/>
                  </a:cubicBezTo>
                  <a:cubicBezTo>
                    <a:pt x="1340" y="51"/>
                    <a:pt x="1338" y="51"/>
                    <a:pt x="1337" y="51"/>
                  </a:cubicBezTo>
                  <a:close/>
                  <a:moveTo>
                    <a:pt x="1349" y="82"/>
                  </a:moveTo>
                  <a:cubicBezTo>
                    <a:pt x="1349" y="80"/>
                    <a:pt x="1350" y="81"/>
                    <a:pt x="1350" y="80"/>
                  </a:cubicBezTo>
                  <a:cubicBezTo>
                    <a:pt x="1351" y="80"/>
                    <a:pt x="1350" y="82"/>
                    <a:pt x="1349" y="82"/>
                  </a:cubicBezTo>
                  <a:close/>
                  <a:moveTo>
                    <a:pt x="1355" y="54"/>
                  </a:moveTo>
                  <a:cubicBezTo>
                    <a:pt x="1355" y="55"/>
                    <a:pt x="1352" y="57"/>
                    <a:pt x="1352" y="59"/>
                  </a:cubicBezTo>
                  <a:cubicBezTo>
                    <a:pt x="1349" y="59"/>
                    <a:pt x="1347" y="60"/>
                    <a:pt x="1344" y="60"/>
                  </a:cubicBezTo>
                  <a:cubicBezTo>
                    <a:pt x="1345" y="56"/>
                    <a:pt x="1350" y="60"/>
                    <a:pt x="1352" y="57"/>
                  </a:cubicBezTo>
                  <a:cubicBezTo>
                    <a:pt x="1352" y="54"/>
                    <a:pt x="1350" y="55"/>
                    <a:pt x="1348" y="55"/>
                  </a:cubicBezTo>
                  <a:cubicBezTo>
                    <a:pt x="1348" y="52"/>
                    <a:pt x="1352" y="54"/>
                    <a:pt x="1353" y="54"/>
                  </a:cubicBezTo>
                  <a:cubicBezTo>
                    <a:pt x="1354" y="52"/>
                    <a:pt x="1356" y="51"/>
                    <a:pt x="1358" y="50"/>
                  </a:cubicBezTo>
                  <a:cubicBezTo>
                    <a:pt x="1358" y="51"/>
                    <a:pt x="1355" y="54"/>
                    <a:pt x="1359" y="54"/>
                  </a:cubicBezTo>
                  <a:cubicBezTo>
                    <a:pt x="1358" y="56"/>
                    <a:pt x="1357" y="54"/>
                    <a:pt x="1355" y="54"/>
                  </a:cubicBezTo>
                  <a:close/>
                  <a:moveTo>
                    <a:pt x="1361" y="83"/>
                  </a:moveTo>
                  <a:cubicBezTo>
                    <a:pt x="1360" y="83"/>
                    <a:pt x="1360" y="82"/>
                    <a:pt x="1360" y="81"/>
                  </a:cubicBezTo>
                  <a:cubicBezTo>
                    <a:pt x="1361" y="81"/>
                    <a:pt x="1361" y="83"/>
                    <a:pt x="1361" y="83"/>
                  </a:cubicBezTo>
                  <a:close/>
                  <a:moveTo>
                    <a:pt x="1360" y="51"/>
                  </a:moveTo>
                  <a:cubicBezTo>
                    <a:pt x="1359" y="52"/>
                    <a:pt x="1361" y="49"/>
                    <a:pt x="1360" y="51"/>
                  </a:cubicBezTo>
                  <a:close/>
                  <a:moveTo>
                    <a:pt x="1355" y="47"/>
                  </a:moveTo>
                  <a:cubicBezTo>
                    <a:pt x="1354" y="45"/>
                    <a:pt x="1357" y="47"/>
                    <a:pt x="1358" y="45"/>
                  </a:cubicBezTo>
                  <a:cubicBezTo>
                    <a:pt x="1357" y="44"/>
                    <a:pt x="1356" y="42"/>
                    <a:pt x="1357" y="40"/>
                  </a:cubicBezTo>
                  <a:cubicBezTo>
                    <a:pt x="1358" y="42"/>
                    <a:pt x="1359" y="44"/>
                    <a:pt x="1361" y="42"/>
                  </a:cubicBezTo>
                  <a:cubicBezTo>
                    <a:pt x="1362" y="45"/>
                    <a:pt x="1358" y="47"/>
                    <a:pt x="1355" y="47"/>
                  </a:cubicBezTo>
                  <a:close/>
                  <a:moveTo>
                    <a:pt x="1362" y="32"/>
                  </a:moveTo>
                  <a:cubicBezTo>
                    <a:pt x="1363" y="30"/>
                    <a:pt x="1363" y="34"/>
                    <a:pt x="1362" y="32"/>
                  </a:cubicBezTo>
                  <a:close/>
                  <a:moveTo>
                    <a:pt x="1363" y="26"/>
                  </a:moveTo>
                  <a:cubicBezTo>
                    <a:pt x="1363" y="25"/>
                    <a:pt x="1363" y="25"/>
                    <a:pt x="1363" y="25"/>
                  </a:cubicBezTo>
                  <a:cubicBezTo>
                    <a:pt x="1364" y="25"/>
                    <a:pt x="1365" y="25"/>
                    <a:pt x="1365" y="26"/>
                  </a:cubicBezTo>
                  <a:lnTo>
                    <a:pt x="1363" y="26"/>
                  </a:lnTo>
                  <a:close/>
                  <a:moveTo>
                    <a:pt x="1365" y="26"/>
                  </a:moveTo>
                  <a:cubicBezTo>
                    <a:pt x="1365" y="25"/>
                    <a:pt x="1366" y="26"/>
                    <a:pt x="1365" y="26"/>
                  </a:cubicBezTo>
                  <a:close/>
                  <a:moveTo>
                    <a:pt x="1365" y="17"/>
                  </a:moveTo>
                  <a:cubicBezTo>
                    <a:pt x="1366" y="14"/>
                    <a:pt x="1368" y="14"/>
                    <a:pt x="1369" y="16"/>
                  </a:cubicBezTo>
                  <a:cubicBezTo>
                    <a:pt x="1368" y="18"/>
                    <a:pt x="1367" y="16"/>
                    <a:pt x="1365" y="17"/>
                  </a:cubicBezTo>
                  <a:close/>
                  <a:moveTo>
                    <a:pt x="1366" y="83"/>
                  </a:moveTo>
                  <a:cubicBezTo>
                    <a:pt x="1366" y="82"/>
                    <a:pt x="1366" y="81"/>
                    <a:pt x="1366" y="79"/>
                  </a:cubicBezTo>
                  <a:cubicBezTo>
                    <a:pt x="1368" y="80"/>
                    <a:pt x="1368" y="78"/>
                    <a:pt x="1369" y="79"/>
                  </a:cubicBezTo>
                  <a:cubicBezTo>
                    <a:pt x="1369" y="81"/>
                    <a:pt x="1368" y="82"/>
                    <a:pt x="1366" y="83"/>
                  </a:cubicBezTo>
                  <a:close/>
                  <a:moveTo>
                    <a:pt x="1369" y="81"/>
                  </a:moveTo>
                  <a:cubicBezTo>
                    <a:pt x="1370" y="80"/>
                    <a:pt x="1372" y="80"/>
                    <a:pt x="1374" y="79"/>
                  </a:cubicBezTo>
                  <a:cubicBezTo>
                    <a:pt x="1374" y="81"/>
                    <a:pt x="1371" y="82"/>
                    <a:pt x="1369" y="81"/>
                  </a:cubicBezTo>
                  <a:close/>
                  <a:moveTo>
                    <a:pt x="1384" y="83"/>
                  </a:moveTo>
                  <a:cubicBezTo>
                    <a:pt x="1384" y="82"/>
                    <a:pt x="1385" y="82"/>
                    <a:pt x="1386" y="82"/>
                  </a:cubicBezTo>
                  <a:cubicBezTo>
                    <a:pt x="1386" y="83"/>
                    <a:pt x="1385" y="84"/>
                    <a:pt x="1384" y="83"/>
                  </a:cubicBezTo>
                  <a:close/>
                  <a:moveTo>
                    <a:pt x="1397" y="82"/>
                  </a:moveTo>
                  <a:cubicBezTo>
                    <a:pt x="1397" y="84"/>
                    <a:pt x="1395" y="82"/>
                    <a:pt x="1395" y="83"/>
                  </a:cubicBezTo>
                  <a:cubicBezTo>
                    <a:pt x="1393" y="83"/>
                    <a:pt x="1397" y="81"/>
                    <a:pt x="1395" y="81"/>
                  </a:cubicBezTo>
                  <a:cubicBezTo>
                    <a:pt x="1395" y="80"/>
                    <a:pt x="1398" y="81"/>
                    <a:pt x="1397" y="82"/>
                  </a:cubicBezTo>
                  <a:close/>
                  <a:moveTo>
                    <a:pt x="1396" y="77"/>
                  </a:moveTo>
                  <a:cubicBezTo>
                    <a:pt x="1396" y="76"/>
                    <a:pt x="1398" y="76"/>
                    <a:pt x="1398" y="75"/>
                  </a:cubicBezTo>
                  <a:cubicBezTo>
                    <a:pt x="1399" y="75"/>
                    <a:pt x="1399" y="76"/>
                    <a:pt x="1400" y="76"/>
                  </a:cubicBezTo>
                  <a:cubicBezTo>
                    <a:pt x="1400" y="78"/>
                    <a:pt x="1397" y="78"/>
                    <a:pt x="1396" y="77"/>
                  </a:cubicBezTo>
                  <a:close/>
                  <a:moveTo>
                    <a:pt x="1414" y="72"/>
                  </a:moveTo>
                  <a:cubicBezTo>
                    <a:pt x="1416" y="70"/>
                    <a:pt x="1415" y="74"/>
                    <a:pt x="1414" y="72"/>
                  </a:cubicBezTo>
                  <a:close/>
                  <a:moveTo>
                    <a:pt x="1420" y="75"/>
                  </a:moveTo>
                  <a:cubicBezTo>
                    <a:pt x="1420" y="74"/>
                    <a:pt x="1420" y="73"/>
                    <a:pt x="1422" y="73"/>
                  </a:cubicBezTo>
                  <a:cubicBezTo>
                    <a:pt x="1422" y="74"/>
                    <a:pt x="1421" y="75"/>
                    <a:pt x="1420" y="75"/>
                  </a:cubicBezTo>
                  <a:close/>
                  <a:moveTo>
                    <a:pt x="1421" y="84"/>
                  </a:moveTo>
                  <a:cubicBezTo>
                    <a:pt x="1421" y="82"/>
                    <a:pt x="1424" y="85"/>
                    <a:pt x="1421" y="84"/>
                  </a:cubicBezTo>
                  <a:close/>
                  <a:moveTo>
                    <a:pt x="1430" y="48"/>
                  </a:moveTo>
                  <a:cubicBezTo>
                    <a:pt x="1431" y="48"/>
                    <a:pt x="1431" y="50"/>
                    <a:pt x="1429" y="50"/>
                  </a:cubicBezTo>
                  <a:cubicBezTo>
                    <a:pt x="1429" y="49"/>
                    <a:pt x="1430" y="49"/>
                    <a:pt x="1430" y="48"/>
                  </a:cubicBezTo>
                  <a:close/>
                  <a:moveTo>
                    <a:pt x="1427" y="63"/>
                  </a:moveTo>
                  <a:cubicBezTo>
                    <a:pt x="1430" y="63"/>
                    <a:pt x="1430" y="63"/>
                    <a:pt x="1430" y="63"/>
                  </a:cubicBezTo>
                  <a:cubicBezTo>
                    <a:pt x="1430" y="65"/>
                    <a:pt x="1427" y="65"/>
                    <a:pt x="1427" y="63"/>
                  </a:cubicBezTo>
                  <a:close/>
                  <a:moveTo>
                    <a:pt x="1429" y="81"/>
                  </a:moveTo>
                  <a:cubicBezTo>
                    <a:pt x="1428" y="79"/>
                    <a:pt x="1429" y="79"/>
                    <a:pt x="1430" y="79"/>
                  </a:cubicBezTo>
                  <a:cubicBezTo>
                    <a:pt x="1430" y="80"/>
                    <a:pt x="1430" y="81"/>
                    <a:pt x="1429" y="81"/>
                  </a:cubicBezTo>
                  <a:close/>
                  <a:moveTo>
                    <a:pt x="1429" y="61"/>
                  </a:moveTo>
                  <a:cubicBezTo>
                    <a:pt x="1428" y="59"/>
                    <a:pt x="1430" y="60"/>
                    <a:pt x="1430" y="59"/>
                  </a:cubicBezTo>
                  <a:cubicBezTo>
                    <a:pt x="1430" y="59"/>
                    <a:pt x="1430" y="60"/>
                    <a:pt x="1430" y="61"/>
                  </a:cubicBezTo>
                  <a:lnTo>
                    <a:pt x="1429" y="61"/>
                  </a:lnTo>
                  <a:close/>
                  <a:moveTo>
                    <a:pt x="1430" y="57"/>
                  </a:moveTo>
                  <a:cubicBezTo>
                    <a:pt x="1430" y="55"/>
                    <a:pt x="1431" y="54"/>
                    <a:pt x="1433" y="54"/>
                  </a:cubicBezTo>
                  <a:cubicBezTo>
                    <a:pt x="1432" y="55"/>
                    <a:pt x="1431" y="57"/>
                    <a:pt x="1430" y="57"/>
                  </a:cubicBezTo>
                  <a:close/>
                  <a:moveTo>
                    <a:pt x="1433" y="81"/>
                  </a:moveTo>
                  <a:cubicBezTo>
                    <a:pt x="1434" y="82"/>
                    <a:pt x="1433" y="81"/>
                    <a:pt x="1435" y="81"/>
                  </a:cubicBezTo>
                  <a:cubicBezTo>
                    <a:pt x="1435" y="82"/>
                    <a:pt x="1432" y="83"/>
                    <a:pt x="1433" y="81"/>
                  </a:cubicBezTo>
                  <a:close/>
                  <a:moveTo>
                    <a:pt x="1442" y="69"/>
                  </a:moveTo>
                  <a:cubicBezTo>
                    <a:pt x="1442" y="69"/>
                    <a:pt x="1440" y="69"/>
                    <a:pt x="1440" y="69"/>
                  </a:cubicBezTo>
                  <a:cubicBezTo>
                    <a:pt x="1440" y="68"/>
                    <a:pt x="1443" y="68"/>
                    <a:pt x="1442" y="69"/>
                  </a:cubicBezTo>
                  <a:close/>
                  <a:moveTo>
                    <a:pt x="1442" y="73"/>
                  </a:moveTo>
                  <a:cubicBezTo>
                    <a:pt x="1440" y="73"/>
                    <a:pt x="1440" y="72"/>
                    <a:pt x="1440" y="71"/>
                  </a:cubicBezTo>
                  <a:cubicBezTo>
                    <a:pt x="1441" y="71"/>
                    <a:pt x="1442" y="72"/>
                    <a:pt x="1442" y="73"/>
                  </a:cubicBezTo>
                  <a:close/>
                  <a:moveTo>
                    <a:pt x="1440" y="82"/>
                  </a:moveTo>
                  <a:cubicBezTo>
                    <a:pt x="1441" y="80"/>
                    <a:pt x="1443" y="80"/>
                    <a:pt x="1445" y="79"/>
                  </a:cubicBezTo>
                  <a:cubicBezTo>
                    <a:pt x="1445" y="82"/>
                    <a:pt x="1442" y="82"/>
                    <a:pt x="1440" y="82"/>
                  </a:cubicBezTo>
                  <a:close/>
                  <a:moveTo>
                    <a:pt x="1447" y="71"/>
                  </a:moveTo>
                  <a:cubicBezTo>
                    <a:pt x="1446" y="71"/>
                    <a:pt x="1446" y="71"/>
                    <a:pt x="1446" y="71"/>
                  </a:cubicBezTo>
                  <a:cubicBezTo>
                    <a:pt x="1446" y="69"/>
                    <a:pt x="1446" y="69"/>
                    <a:pt x="1446" y="69"/>
                  </a:cubicBezTo>
                  <a:cubicBezTo>
                    <a:pt x="1447" y="69"/>
                    <a:pt x="1447" y="69"/>
                    <a:pt x="1447" y="69"/>
                  </a:cubicBezTo>
                  <a:lnTo>
                    <a:pt x="1447" y="71"/>
                  </a:lnTo>
                  <a:close/>
                  <a:moveTo>
                    <a:pt x="1452" y="81"/>
                  </a:moveTo>
                  <a:cubicBezTo>
                    <a:pt x="1453" y="79"/>
                    <a:pt x="1455" y="80"/>
                    <a:pt x="1457" y="79"/>
                  </a:cubicBezTo>
                  <a:cubicBezTo>
                    <a:pt x="1456" y="81"/>
                    <a:pt x="1453" y="82"/>
                    <a:pt x="1452" y="81"/>
                  </a:cubicBezTo>
                  <a:close/>
                  <a:moveTo>
                    <a:pt x="1459" y="84"/>
                  </a:moveTo>
                  <a:cubicBezTo>
                    <a:pt x="1460" y="82"/>
                    <a:pt x="1462" y="85"/>
                    <a:pt x="1459" y="84"/>
                  </a:cubicBezTo>
                  <a:close/>
                  <a:moveTo>
                    <a:pt x="1512" y="68"/>
                  </a:moveTo>
                  <a:cubicBezTo>
                    <a:pt x="1515" y="69"/>
                    <a:pt x="1512" y="72"/>
                    <a:pt x="1512" y="68"/>
                  </a:cubicBezTo>
                  <a:close/>
                  <a:moveTo>
                    <a:pt x="1512" y="25"/>
                  </a:moveTo>
                  <a:cubicBezTo>
                    <a:pt x="1513" y="23"/>
                    <a:pt x="1515" y="26"/>
                    <a:pt x="1512" y="25"/>
                  </a:cubicBezTo>
                  <a:close/>
                  <a:moveTo>
                    <a:pt x="1515" y="37"/>
                  </a:moveTo>
                  <a:cubicBezTo>
                    <a:pt x="1514" y="35"/>
                    <a:pt x="1516" y="36"/>
                    <a:pt x="1516" y="36"/>
                  </a:cubicBezTo>
                  <a:cubicBezTo>
                    <a:pt x="1516" y="36"/>
                    <a:pt x="1516" y="37"/>
                    <a:pt x="1515" y="37"/>
                  </a:cubicBezTo>
                  <a:close/>
                  <a:moveTo>
                    <a:pt x="1533" y="10"/>
                  </a:moveTo>
                  <a:cubicBezTo>
                    <a:pt x="1533" y="12"/>
                    <a:pt x="1533" y="13"/>
                    <a:pt x="1531" y="13"/>
                  </a:cubicBezTo>
                  <a:cubicBezTo>
                    <a:pt x="1531" y="11"/>
                    <a:pt x="1531" y="10"/>
                    <a:pt x="1533" y="10"/>
                  </a:cubicBezTo>
                  <a:close/>
                  <a:moveTo>
                    <a:pt x="1531" y="8"/>
                  </a:moveTo>
                  <a:cubicBezTo>
                    <a:pt x="1533" y="8"/>
                    <a:pt x="1530" y="11"/>
                    <a:pt x="1531" y="8"/>
                  </a:cubicBezTo>
                  <a:close/>
                  <a:moveTo>
                    <a:pt x="1529" y="10"/>
                  </a:moveTo>
                  <a:cubicBezTo>
                    <a:pt x="1529" y="10"/>
                    <a:pt x="1529" y="10"/>
                    <a:pt x="1529" y="10"/>
                  </a:cubicBezTo>
                  <a:cubicBezTo>
                    <a:pt x="1529" y="10"/>
                    <a:pt x="1529" y="10"/>
                    <a:pt x="1529" y="10"/>
                  </a:cubicBezTo>
                  <a:close/>
                  <a:moveTo>
                    <a:pt x="1528" y="6"/>
                  </a:moveTo>
                  <a:cubicBezTo>
                    <a:pt x="1526" y="7"/>
                    <a:pt x="1527" y="10"/>
                    <a:pt x="1525" y="10"/>
                  </a:cubicBezTo>
                  <a:cubicBezTo>
                    <a:pt x="1525" y="7"/>
                    <a:pt x="1525" y="6"/>
                    <a:pt x="1528" y="6"/>
                  </a:cubicBezTo>
                  <a:close/>
                  <a:moveTo>
                    <a:pt x="1522" y="11"/>
                  </a:moveTo>
                  <a:cubicBezTo>
                    <a:pt x="1523" y="11"/>
                    <a:pt x="1523" y="11"/>
                    <a:pt x="1523" y="11"/>
                  </a:cubicBezTo>
                  <a:cubicBezTo>
                    <a:pt x="1523" y="12"/>
                    <a:pt x="1523" y="12"/>
                    <a:pt x="1523" y="12"/>
                  </a:cubicBezTo>
                  <a:cubicBezTo>
                    <a:pt x="1522" y="12"/>
                    <a:pt x="1522" y="12"/>
                    <a:pt x="1522" y="12"/>
                  </a:cubicBezTo>
                  <a:lnTo>
                    <a:pt x="1522" y="11"/>
                  </a:lnTo>
                  <a:close/>
                  <a:moveTo>
                    <a:pt x="1519" y="13"/>
                  </a:moveTo>
                  <a:cubicBezTo>
                    <a:pt x="1520" y="13"/>
                    <a:pt x="1520" y="14"/>
                    <a:pt x="1520" y="16"/>
                  </a:cubicBezTo>
                  <a:cubicBezTo>
                    <a:pt x="1518" y="16"/>
                    <a:pt x="1519" y="14"/>
                    <a:pt x="1519" y="13"/>
                  </a:cubicBezTo>
                  <a:close/>
                  <a:moveTo>
                    <a:pt x="1519" y="27"/>
                  </a:moveTo>
                  <a:cubicBezTo>
                    <a:pt x="1519" y="29"/>
                    <a:pt x="1516" y="30"/>
                    <a:pt x="1518" y="32"/>
                  </a:cubicBezTo>
                  <a:cubicBezTo>
                    <a:pt x="1516" y="32"/>
                    <a:pt x="1515" y="34"/>
                    <a:pt x="1514" y="33"/>
                  </a:cubicBezTo>
                  <a:cubicBezTo>
                    <a:pt x="1516" y="31"/>
                    <a:pt x="1516" y="28"/>
                    <a:pt x="1519" y="27"/>
                  </a:cubicBezTo>
                  <a:close/>
                  <a:moveTo>
                    <a:pt x="1512" y="11"/>
                  </a:moveTo>
                  <a:cubicBezTo>
                    <a:pt x="1513" y="11"/>
                    <a:pt x="1513" y="12"/>
                    <a:pt x="1514" y="12"/>
                  </a:cubicBezTo>
                  <a:cubicBezTo>
                    <a:pt x="1514" y="13"/>
                    <a:pt x="1511" y="12"/>
                    <a:pt x="1512" y="11"/>
                  </a:cubicBezTo>
                  <a:close/>
                  <a:moveTo>
                    <a:pt x="1508" y="21"/>
                  </a:moveTo>
                  <a:cubicBezTo>
                    <a:pt x="1508" y="19"/>
                    <a:pt x="1511" y="21"/>
                    <a:pt x="1508" y="21"/>
                  </a:cubicBezTo>
                  <a:close/>
                  <a:moveTo>
                    <a:pt x="1507" y="28"/>
                  </a:moveTo>
                  <a:cubicBezTo>
                    <a:pt x="1508" y="26"/>
                    <a:pt x="1509" y="30"/>
                    <a:pt x="1507" y="28"/>
                  </a:cubicBezTo>
                  <a:close/>
                  <a:moveTo>
                    <a:pt x="1506" y="36"/>
                  </a:moveTo>
                  <a:cubicBezTo>
                    <a:pt x="1505" y="36"/>
                    <a:pt x="1504" y="36"/>
                    <a:pt x="1503" y="36"/>
                  </a:cubicBezTo>
                  <a:cubicBezTo>
                    <a:pt x="1503" y="34"/>
                    <a:pt x="1506" y="34"/>
                    <a:pt x="1506" y="36"/>
                  </a:cubicBezTo>
                  <a:close/>
                  <a:moveTo>
                    <a:pt x="1502" y="31"/>
                  </a:moveTo>
                  <a:cubicBezTo>
                    <a:pt x="1503" y="31"/>
                    <a:pt x="1502" y="31"/>
                    <a:pt x="1502" y="31"/>
                  </a:cubicBezTo>
                  <a:close/>
                  <a:moveTo>
                    <a:pt x="1493" y="51"/>
                  </a:moveTo>
                  <a:cubicBezTo>
                    <a:pt x="1492" y="50"/>
                    <a:pt x="1493" y="51"/>
                    <a:pt x="1493" y="51"/>
                  </a:cubicBezTo>
                  <a:close/>
                  <a:moveTo>
                    <a:pt x="1478" y="57"/>
                  </a:moveTo>
                  <a:cubicBezTo>
                    <a:pt x="1478" y="56"/>
                    <a:pt x="1478" y="55"/>
                    <a:pt x="1480" y="55"/>
                  </a:cubicBezTo>
                  <a:cubicBezTo>
                    <a:pt x="1480" y="57"/>
                    <a:pt x="1479" y="57"/>
                    <a:pt x="1478" y="57"/>
                  </a:cubicBezTo>
                  <a:close/>
                  <a:moveTo>
                    <a:pt x="1483" y="76"/>
                  </a:moveTo>
                  <a:cubicBezTo>
                    <a:pt x="1483" y="75"/>
                    <a:pt x="1485" y="77"/>
                    <a:pt x="1483" y="76"/>
                  </a:cubicBezTo>
                  <a:close/>
                  <a:moveTo>
                    <a:pt x="1483" y="51"/>
                  </a:moveTo>
                  <a:cubicBezTo>
                    <a:pt x="1483" y="50"/>
                    <a:pt x="1483" y="50"/>
                    <a:pt x="1483" y="50"/>
                  </a:cubicBezTo>
                  <a:cubicBezTo>
                    <a:pt x="1485" y="50"/>
                    <a:pt x="1485" y="50"/>
                    <a:pt x="1485" y="50"/>
                  </a:cubicBezTo>
                  <a:cubicBezTo>
                    <a:pt x="1485" y="51"/>
                    <a:pt x="1484" y="51"/>
                    <a:pt x="1483" y="51"/>
                  </a:cubicBezTo>
                  <a:close/>
                  <a:moveTo>
                    <a:pt x="1495" y="82"/>
                  </a:moveTo>
                  <a:cubicBezTo>
                    <a:pt x="1495" y="80"/>
                    <a:pt x="1496" y="81"/>
                    <a:pt x="1496" y="80"/>
                  </a:cubicBezTo>
                  <a:cubicBezTo>
                    <a:pt x="1497" y="80"/>
                    <a:pt x="1496" y="82"/>
                    <a:pt x="1495" y="82"/>
                  </a:cubicBezTo>
                  <a:close/>
                  <a:moveTo>
                    <a:pt x="1501" y="54"/>
                  </a:moveTo>
                  <a:cubicBezTo>
                    <a:pt x="1501" y="55"/>
                    <a:pt x="1498" y="57"/>
                    <a:pt x="1497" y="59"/>
                  </a:cubicBezTo>
                  <a:cubicBezTo>
                    <a:pt x="1495" y="59"/>
                    <a:pt x="1492" y="60"/>
                    <a:pt x="1490" y="60"/>
                  </a:cubicBezTo>
                  <a:cubicBezTo>
                    <a:pt x="1491" y="56"/>
                    <a:pt x="1496" y="60"/>
                    <a:pt x="1497" y="57"/>
                  </a:cubicBezTo>
                  <a:cubicBezTo>
                    <a:pt x="1497" y="54"/>
                    <a:pt x="1496" y="55"/>
                    <a:pt x="1494" y="55"/>
                  </a:cubicBezTo>
                  <a:cubicBezTo>
                    <a:pt x="1494" y="52"/>
                    <a:pt x="1498" y="54"/>
                    <a:pt x="1499" y="54"/>
                  </a:cubicBezTo>
                  <a:cubicBezTo>
                    <a:pt x="1500" y="52"/>
                    <a:pt x="1502" y="51"/>
                    <a:pt x="1504" y="50"/>
                  </a:cubicBezTo>
                  <a:cubicBezTo>
                    <a:pt x="1504" y="51"/>
                    <a:pt x="1501" y="54"/>
                    <a:pt x="1505" y="54"/>
                  </a:cubicBezTo>
                  <a:cubicBezTo>
                    <a:pt x="1504" y="56"/>
                    <a:pt x="1503" y="54"/>
                    <a:pt x="1501" y="54"/>
                  </a:cubicBezTo>
                  <a:close/>
                  <a:moveTo>
                    <a:pt x="1506" y="83"/>
                  </a:moveTo>
                  <a:cubicBezTo>
                    <a:pt x="1506" y="83"/>
                    <a:pt x="1506" y="82"/>
                    <a:pt x="1506" y="81"/>
                  </a:cubicBezTo>
                  <a:cubicBezTo>
                    <a:pt x="1507" y="81"/>
                    <a:pt x="1507" y="83"/>
                    <a:pt x="1506" y="83"/>
                  </a:cubicBezTo>
                  <a:close/>
                  <a:moveTo>
                    <a:pt x="1506" y="51"/>
                  </a:moveTo>
                  <a:cubicBezTo>
                    <a:pt x="1505" y="52"/>
                    <a:pt x="1507" y="49"/>
                    <a:pt x="1506" y="51"/>
                  </a:cubicBezTo>
                  <a:close/>
                  <a:moveTo>
                    <a:pt x="1500" y="47"/>
                  </a:moveTo>
                  <a:cubicBezTo>
                    <a:pt x="1500" y="45"/>
                    <a:pt x="1503" y="47"/>
                    <a:pt x="1503" y="45"/>
                  </a:cubicBezTo>
                  <a:cubicBezTo>
                    <a:pt x="1503" y="44"/>
                    <a:pt x="1502" y="42"/>
                    <a:pt x="1503" y="40"/>
                  </a:cubicBezTo>
                  <a:cubicBezTo>
                    <a:pt x="1504" y="42"/>
                    <a:pt x="1505" y="44"/>
                    <a:pt x="1507" y="42"/>
                  </a:cubicBezTo>
                  <a:cubicBezTo>
                    <a:pt x="1508" y="45"/>
                    <a:pt x="1504" y="47"/>
                    <a:pt x="1500" y="47"/>
                  </a:cubicBezTo>
                  <a:close/>
                  <a:moveTo>
                    <a:pt x="1508" y="32"/>
                  </a:moveTo>
                  <a:cubicBezTo>
                    <a:pt x="1509" y="30"/>
                    <a:pt x="1508" y="34"/>
                    <a:pt x="1508" y="32"/>
                  </a:cubicBezTo>
                  <a:close/>
                  <a:moveTo>
                    <a:pt x="1509" y="26"/>
                  </a:moveTo>
                  <a:cubicBezTo>
                    <a:pt x="1509" y="25"/>
                    <a:pt x="1509" y="25"/>
                    <a:pt x="1509" y="25"/>
                  </a:cubicBezTo>
                  <a:cubicBezTo>
                    <a:pt x="1510" y="25"/>
                    <a:pt x="1511" y="25"/>
                    <a:pt x="1511" y="26"/>
                  </a:cubicBezTo>
                  <a:lnTo>
                    <a:pt x="1509" y="26"/>
                  </a:lnTo>
                  <a:close/>
                  <a:moveTo>
                    <a:pt x="1511" y="26"/>
                  </a:moveTo>
                  <a:cubicBezTo>
                    <a:pt x="1511" y="25"/>
                    <a:pt x="1512" y="26"/>
                    <a:pt x="1511" y="26"/>
                  </a:cubicBezTo>
                  <a:close/>
                  <a:moveTo>
                    <a:pt x="1511" y="17"/>
                  </a:moveTo>
                  <a:cubicBezTo>
                    <a:pt x="1511" y="14"/>
                    <a:pt x="1514" y="14"/>
                    <a:pt x="1515" y="16"/>
                  </a:cubicBezTo>
                  <a:cubicBezTo>
                    <a:pt x="1514" y="18"/>
                    <a:pt x="1513" y="16"/>
                    <a:pt x="1511" y="17"/>
                  </a:cubicBezTo>
                  <a:close/>
                  <a:moveTo>
                    <a:pt x="1512" y="83"/>
                  </a:moveTo>
                  <a:cubicBezTo>
                    <a:pt x="1512" y="82"/>
                    <a:pt x="1512" y="81"/>
                    <a:pt x="1512" y="79"/>
                  </a:cubicBezTo>
                  <a:cubicBezTo>
                    <a:pt x="1514" y="80"/>
                    <a:pt x="1514" y="78"/>
                    <a:pt x="1515" y="79"/>
                  </a:cubicBezTo>
                  <a:cubicBezTo>
                    <a:pt x="1515" y="81"/>
                    <a:pt x="1514" y="82"/>
                    <a:pt x="1512" y="83"/>
                  </a:cubicBezTo>
                  <a:close/>
                  <a:moveTo>
                    <a:pt x="1515" y="81"/>
                  </a:moveTo>
                  <a:cubicBezTo>
                    <a:pt x="1516" y="80"/>
                    <a:pt x="1518" y="80"/>
                    <a:pt x="1519" y="79"/>
                  </a:cubicBezTo>
                  <a:cubicBezTo>
                    <a:pt x="1520" y="81"/>
                    <a:pt x="1517" y="82"/>
                    <a:pt x="1515" y="81"/>
                  </a:cubicBezTo>
                  <a:close/>
                  <a:moveTo>
                    <a:pt x="1530" y="83"/>
                  </a:moveTo>
                  <a:cubicBezTo>
                    <a:pt x="1530" y="82"/>
                    <a:pt x="1531" y="82"/>
                    <a:pt x="1532" y="82"/>
                  </a:cubicBezTo>
                  <a:cubicBezTo>
                    <a:pt x="1532" y="83"/>
                    <a:pt x="1531" y="84"/>
                    <a:pt x="1530" y="83"/>
                  </a:cubicBezTo>
                  <a:close/>
                  <a:moveTo>
                    <a:pt x="1543" y="82"/>
                  </a:moveTo>
                  <a:cubicBezTo>
                    <a:pt x="1543" y="84"/>
                    <a:pt x="1541" y="82"/>
                    <a:pt x="1541" y="83"/>
                  </a:cubicBezTo>
                  <a:cubicBezTo>
                    <a:pt x="1539" y="83"/>
                    <a:pt x="1542" y="81"/>
                    <a:pt x="1540" y="81"/>
                  </a:cubicBezTo>
                  <a:cubicBezTo>
                    <a:pt x="1541" y="80"/>
                    <a:pt x="1544" y="81"/>
                    <a:pt x="1543" y="82"/>
                  </a:cubicBezTo>
                  <a:close/>
                  <a:moveTo>
                    <a:pt x="1542" y="77"/>
                  </a:moveTo>
                  <a:cubicBezTo>
                    <a:pt x="1542" y="76"/>
                    <a:pt x="1544" y="76"/>
                    <a:pt x="1544" y="75"/>
                  </a:cubicBezTo>
                  <a:cubicBezTo>
                    <a:pt x="1545" y="75"/>
                    <a:pt x="1545" y="76"/>
                    <a:pt x="1546" y="76"/>
                  </a:cubicBezTo>
                  <a:cubicBezTo>
                    <a:pt x="1546" y="78"/>
                    <a:pt x="1543" y="78"/>
                    <a:pt x="1542" y="77"/>
                  </a:cubicBezTo>
                  <a:close/>
                  <a:moveTo>
                    <a:pt x="1560" y="72"/>
                  </a:moveTo>
                  <a:cubicBezTo>
                    <a:pt x="1562" y="70"/>
                    <a:pt x="1561" y="74"/>
                    <a:pt x="1560" y="72"/>
                  </a:cubicBezTo>
                  <a:close/>
                  <a:moveTo>
                    <a:pt x="1565" y="75"/>
                  </a:moveTo>
                  <a:cubicBezTo>
                    <a:pt x="1565" y="74"/>
                    <a:pt x="1566" y="73"/>
                    <a:pt x="1568" y="73"/>
                  </a:cubicBezTo>
                  <a:cubicBezTo>
                    <a:pt x="1568" y="74"/>
                    <a:pt x="1567" y="75"/>
                    <a:pt x="1565" y="75"/>
                  </a:cubicBezTo>
                  <a:close/>
                  <a:moveTo>
                    <a:pt x="1567" y="84"/>
                  </a:moveTo>
                  <a:cubicBezTo>
                    <a:pt x="1567" y="82"/>
                    <a:pt x="1570" y="85"/>
                    <a:pt x="1567" y="84"/>
                  </a:cubicBezTo>
                  <a:close/>
                  <a:moveTo>
                    <a:pt x="1576" y="48"/>
                  </a:moveTo>
                  <a:cubicBezTo>
                    <a:pt x="1577" y="48"/>
                    <a:pt x="1576" y="50"/>
                    <a:pt x="1575" y="50"/>
                  </a:cubicBezTo>
                  <a:cubicBezTo>
                    <a:pt x="1575" y="49"/>
                    <a:pt x="1576" y="49"/>
                    <a:pt x="1576" y="48"/>
                  </a:cubicBezTo>
                  <a:close/>
                  <a:moveTo>
                    <a:pt x="1573" y="63"/>
                  </a:moveTo>
                  <a:cubicBezTo>
                    <a:pt x="1576" y="63"/>
                    <a:pt x="1576" y="63"/>
                    <a:pt x="1576" y="63"/>
                  </a:cubicBezTo>
                  <a:cubicBezTo>
                    <a:pt x="1576" y="65"/>
                    <a:pt x="1573" y="65"/>
                    <a:pt x="1573" y="63"/>
                  </a:cubicBezTo>
                  <a:close/>
                  <a:moveTo>
                    <a:pt x="1574" y="81"/>
                  </a:moveTo>
                  <a:cubicBezTo>
                    <a:pt x="1574" y="79"/>
                    <a:pt x="1575" y="79"/>
                    <a:pt x="1576" y="79"/>
                  </a:cubicBezTo>
                  <a:cubicBezTo>
                    <a:pt x="1576" y="80"/>
                    <a:pt x="1575" y="81"/>
                    <a:pt x="1574" y="81"/>
                  </a:cubicBezTo>
                  <a:close/>
                  <a:moveTo>
                    <a:pt x="1574" y="61"/>
                  </a:moveTo>
                  <a:cubicBezTo>
                    <a:pt x="1574" y="59"/>
                    <a:pt x="1575" y="60"/>
                    <a:pt x="1576" y="59"/>
                  </a:cubicBezTo>
                  <a:cubicBezTo>
                    <a:pt x="1576" y="59"/>
                    <a:pt x="1576" y="60"/>
                    <a:pt x="1576" y="61"/>
                  </a:cubicBezTo>
                  <a:lnTo>
                    <a:pt x="1574" y="61"/>
                  </a:lnTo>
                  <a:close/>
                  <a:moveTo>
                    <a:pt x="1576" y="57"/>
                  </a:moveTo>
                  <a:cubicBezTo>
                    <a:pt x="1576" y="55"/>
                    <a:pt x="1577" y="54"/>
                    <a:pt x="1579" y="54"/>
                  </a:cubicBezTo>
                  <a:cubicBezTo>
                    <a:pt x="1578" y="55"/>
                    <a:pt x="1577" y="57"/>
                    <a:pt x="1576" y="57"/>
                  </a:cubicBezTo>
                  <a:close/>
                  <a:moveTo>
                    <a:pt x="1579" y="81"/>
                  </a:moveTo>
                  <a:cubicBezTo>
                    <a:pt x="1580" y="82"/>
                    <a:pt x="1579" y="81"/>
                    <a:pt x="1581" y="81"/>
                  </a:cubicBezTo>
                  <a:cubicBezTo>
                    <a:pt x="1581" y="82"/>
                    <a:pt x="1578" y="83"/>
                    <a:pt x="1579" y="81"/>
                  </a:cubicBezTo>
                  <a:close/>
                  <a:moveTo>
                    <a:pt x="1587" y="69"/>
                  </a:moveTo>
                  <a:cubicBezTo>
                    <a:pt x="1588" y="69"/>
                    <a:pt x="1586" y="69"/>
                    <a:pt x="1586" y="69"/>
                  </a:cubicBezTo>
                  <a:cubicBezTo>
                    <a:pt x="1586" y="68"/>
                    <a:pt x="1589" y="68"/>
                    <a:pt x="1587" y="69"/>
                  </a:cubicBezTo>
                  <a:close/>
                  <a:moveTo>
                    <a:pt x="1587" y="73"/>
                  </a:moveTo>
                  <a:cubicBezTo>
                    <a:pt x="1586" y="73"/>
                    <a:pt x="1586" y="72"/>
                    <a:pt x="1586" y="71"/>
                  </a:cubicBezTo>
                  <a:cubicBezTo>
                    <a:pt x="1587" y="71"/>
                    <a:pt x="1588" y="72"/>
                    <a:pt x="1587" y="73"/>
                  </a:cubicBezTo>
                  <a:close/>
                  <a:moveTo>
                    <a:pt x="1586" y="82"/>
                  </a:moveTo>
                  <a:cubicBezTo>
                    <a:pt x="1587" y="80"/>
                    <a:pt x="1589" y="80"/>
                    <a:pt x="1590" y="79"/>
                  </a:cubicBezTo>
                  <a:cubicBezTo>
                    <a:pt x="1591" y="82"/>
                    <a:pt x="1588" y="82"/>
                    <a:pt x="1586" y="82"/>
                  </a:cubicBezTo>
                  <a:close/>
                  <a:moveTo>
                    <a:pt x="1593" y="71"/>
                  </a:moveTo>
                  <a:cubicBezTo>
                    <a:pt x="1592" y="71"/>
                    <a:pt x="1592" y="71"/>
                    <a:pt x="1592" y="71"/>
                  </a:cubicBezTo>
                  <a:cubicBezTo>
                    <a:pt x="1592" y="69"/>
                    <a:pt x="1592" y="69"/>
                    <a:pt x="1592" y="69"/>
                  </a:cubicBezTo>
                  <a:cubicBezTo>
                    <a:pt x="1593" y="69"/>
                    <a:pt x="1593" y="69"/>
                    <a:pt x="1593" y="69"/>
                  </a:cubicBezTo>
                  <a:lnTo>
                    <a:pt x="1593" y="71"/>
                  </a:lnTo>
                  <a:close/>
                  <a:moveTo>
                    <a:pt x="1598" y="81"/>
                  </a:moveTo>
                  <a:cubicBezTo>
                    <a:pt x="1599" y="79"/>
                    <a:pt x="1601" y="80"/>
                    <a:pt x="1602" y="79"/>
                  </a:cubicBezTo>
                  <a:cubicBezTo>
                    <a:pt x="1602" y="81"/>
                    <a:pt x="1599" y="82"/>
                    <a:pt x="1598" y="81"/>
                  </a:cubicBezTo>
                  <a:close/>
                  <a:moveTo>
                    <a:pt x="1605" y="84"/>
                  </a:moveTo>
                  <a:cubicBezTo>
                    <a:pt x="1606" y="82"/>
                    <a:pt x="1608" y="85"/>
                    <a:pt x="1605" y="84"/>
                  </a:cubicBezTo>
                  <a:close/>
                  <a:moveTo>
                    <a:pt x="1658" y="68"/>
                  </a:moveTo>
                  <a:cubicBezTo>
                    <a:pt x="1661" y="69"/>
                    <a:pt x="1658" y="72"/>
                    <a:pt x="1658" y="68"/>
                  </a:cubicBezTo>
                  <a:close/>
                  <a:moveTo>
                    <a:pt x="1658" y="25"/>
                  </a:moveTo>
                  <a:cubicBezTo>
                    <a:pt x="1659" y="23"/>
                    <a:pt x="1661" y="26"/>
                    <a:pt x="1658" y="25"/>
                  </a:cubicBezTo>
                  <a:close/>
                  <a:moveTo>
                    <a:pt x="1661" y="37"/>
                  </a:moveTo>
                  <a:cubicBezTo>
                    <a:pt x="1660" y="35"/>
                    <a:pt x="1661" y="36"/>
                    <a:pt x="1662" y="36"/>
                  </a:cubicBezTo>
                  <a:cubicBezTo>
                    <a:pt x="1662" y="36"/>
                    <a:pt x="1662" y="37"/>
                    <a:pt x="1661" y="37"/>
                  </a:cubicBezTo>
                  <a:close/>
                  <a:moveTo>
                    <a:pt x="1679" y="10"/>
                  </a:moveTo>
                  <a:cubicBezTo>
                    <a:pt x="1679" y="12"/>
                    <a:pt x="1679" y="13"/>
                    <a:pt x="1677" y="13"/>
                  </a:cubicBezTo>
                  <a:cubicBezTo>
                    <a:pt x="1676" y="11"/>
                    <a:pt x="1677" y="10"/>
                    <a:pt x="1679" y="10"/>
                  </a:cubicBezTo>
                  <a:close/>
                  <a:moveTo>
                    <a:pt x="1677" y="8"/>
                  </a:moveTo>
                  <a:cubicBezTo>
                    <a:pt x="1679" y="8"/>
                    <a:pt x="1676" y="11"/>
                    <a:pt x="1677" y="8"/>
                  </a:cubicBezTo>
                  <a:close/>
                  <a:moveTo>
                    <a:pt x="1675" y="10"/>
                  </a:moveTo>
                  <a:cubicBezTo>
                    <a:pt x="1675" y="10"/>
                    <a:pt x="1675" y="10"/>
                    <a:pt x="1675" y="10"/>
                  </a:cubicBezTo>
                  <a:cubicBezTo>
                    <a:pt x="1675" y="10"/>
                    <a:pt x="1675" y="10"/>
                    <a:pt x="1675" y="10"/>
                  </a:cubicBezTo>
                  <a:close/>
                  <a:moveTo>
                    <a:pt x="1674" y="6"/>
                  </a:moveTo>
                  <a:cubicBezTo>
                    <a:pt x="1672" y="7"/>
                    <a:pt x="1673" y="10"/>
                    <a:pt x="1671" y="10"/>
                  </a:cubicBezTo>
                  <a:cubicBezTo>
                    <a:pt x="1670" y="7"/>
                    <a:pt x="1671" y="6"/>
                    <a:pt x="1674" y="6"/>
                  </a:cubicBezTo>
                  <a:close/>
                  <a:moveTo>
                    <a:pt x="1668" y="11"/>
                  </a:moveTo>
                  <a:cubicBezTo>
                    <a:pt x="1669" y="11"/>
                    <a:pt x="1669" y="11"/>
                    <a:pt x="1669" y="11"/>
                  </a:cubicBezTo>
                  <a:cubicBezTo>
                    <a:pt x="1669" y="12"/>
                    <a:pt x="1669" y="12"/>
                    <a:pt x="1669" y="12"/>
                  </a:cubicBezTo>
                  <a:cubicBezTo>
                    <a:pt x="1668" y="12"/>
                    <a:pt x="1668" y="12"/>
                    <a:pt x="1668" y="12"/>
                  </a:cubicBezTo>
                  <a:lnTo>
                    <a:pt x="1668" y="11"/>
                  </a:lnTo>
                  <a:close/>
                  <a:moveTo>
                    <a:pt x="1665" y="13"/>
                  </a:moveTo>
                  <a:cubicBezTo>
                    <a:pt x="1666" y="13"/>
                    <a:pt x="1666" y="14"/>
                    <a:pt x="1666" y="16"/>
                  </a:cubicBezTo>
                  <a:cubicBezTo>
                    <a:pt x="1664" y="16"/>
                    <a:pt x="1665" y="14"/>
                    <a:pt x="1665" y="13"/>
                  </a:cubicBezTo>
                  <a:close/>
                  <a:moveTo>
                    <a:pt x="1665" y="27"/>
                  </a:moveTo>
                  <a:cubicBezTo>
                    <a:pt x="1664" y="29"/>
                    <a:pt x="1662" y="30"/>
                    <a:pt x="1664" y="32"/>
                  </a:cubicBezTo>
                  <a:cubicBezTo>
                    <a:pt x="1662" y="32"/>
                    <a:pt x="1661" y="34"/>
                    <a:pt x="1660" y="33"/>
                  </a:cubicBezTo>
                  <a:cubicBezTo>
                    <a:pt x="1662" y="31"/>
                    <a:pt x="1662" y="28"/>
                    <a:pt x="1665" y="27"/>
                  </a:cubicBezTo>
                  <a:close/>
                  <a:moveTo>
                    <a:pt x="1658" y="11"/>
                  </a:moveTo>
                  <a:cubicBezTo>
                    <a:pt x="1659" y="11"/>
                    <a:pt x="1659" y="12"/>
                    <a:pt x="1660" y="12"/>
                  </a:cubicBezTo>
                  <a:cubicBezTo>
                    <a:pt x="1660" y="13"/>
                    <a:pt x="1657" y="12"/>
                    <a:pt x="1658" y="11"/>
                  </a:cubicBezTo>
                  <a:close/>
                  <a:moveTo>
                    <a:pt x="1654" y="21"/>
                  </a:moveTo>
                  <a:cubicBezTo>
                    <a:pt x="1654" y="19"/>
                    <a:pt x="1656" y="21"/>
                    <a:pt x="1654" y="21"/>
                  </a:cubicBezTo>
                  <a:close/>
                  <a:moveTo>
                    <a:pt x="1653" y="28"/>
                  </a:moveTo>
                  <a:cubicBezTo>
                    <a:pt x="1654" y="26"/>
                    <a:pt x="1655" y="30"/>
                    <a:pt x="1653" y="28"/>
                  </a:cubicBezTo>
                  <a:close/>
                  <a:moveTo>
                    <a:pt x="1652" y="36"/>
                  </a:moveTo>
                  <a:cubicBezTo>
                    <a:pt x="1650" y="36"/>
                    <a:pt x="1650" y="36"/>
                    <a:pt x="1649" y="36"/>
                  </a:cubicBezTo>
                  <a:cubicBezTo>
                    <a:pt x="1649" y="34"/>
                    <a:pt x="1652" y="34"/>
                    <a:pt x="1652" y="36"/>
                  </a:cubicBezTo>
                  <a:close/>
                  <a:moveTo>
                    <a:pt x="1648" y="31"/>
                  </a:moveTo>
                  <a:cubicBezTo>
                    <a:pt x="1648" y="31"/>
                    <a:pt x="1648" y="31"/>
                    <a:pt x="1648" y="31"/>
                  </a:cubicBezTo>
                  <a:close/>
                  <a:moveTo>
                    <a:pt x="1638" y="51"/>
                  </a:moveTo>
                  <a:cubicBezTo>
                    <a:pt x="1638" y="50"/>
                    <a:pt x="1639" y="51"/>
                    <a:pt x="1638" y="51"/>
                  </a:cubicBezTo>
                  <a:close/>
                  <a:moveTo>
                    <a:pt x="1624" y="57"/>
                  </a:moveTo>
                  <a:cubicBezTo>
                    <a:pt x="1624" y="56"/>
                    <a:pt x="1624" y="55"/>
                    <a:pt x="1625" y="55"/>
                  </a:cubicBezTo>
                  <a:cubicBezTo>
                    <a:pt x="1626" y="57"/>
                    <a:pt x="1625" y="57"/>
                    <a:pt x="1624" y="57"/>
                  </a:cubicBezTo>
                  <a:close/>
                  <a:moveTo>
                    <a:pt x="1628" y="76"/>
                  </a:moveTo>
                  <a:cubicBezTo>
                    <a:pt x="1628" y="75"/>
                    <a:pt x="1631" y="77"/>
                    <a:pt x="1628" y="76"/>
                  </a:cubicBezTo>
                  <a:close/>
                  <a:moveTo>
                    <a:pt x="1628" y="51"/>
                  </a:moveTo>
                  <a:cubicBezTo>
                    <a:pt x="1628" y="50"/>
                    <a:pt x="1628" y="50"/>
                    <a:pt x="1628" y="50"/>
                  </a:cubicBezTo>
                  <a:cubicBezTo>
                    <a:pt x="1631" y="50"/>
                    <a:pt x="1631" y="50"/>
                    <a:pt x="1631" y="50"/>
                  </a:cubicBezTo>
                  <a:cubicBezTo>
                    <a:pt x="1631" y="51"/>
                    <a:pt x="1629" y="51"/>
                    <a:pt x="1628" y="51"/>
                  </a:cubicBezTo>
                  <a:close/>
                  <a:moveTo>
                    <a:pt x="1641" y="82"/>
                  </a:moveTo>
                  <a:cubicBezTo>
                    <a:pt x="1641" y="80"/>
                    <a:pt x="1642" y="81"/>
                    <a:pt x="1642" y="80"/>
                  </a:cubicBezTo>
                  <a:cubicBezTo>
                    <a:pt x="1643" y="80"/>
                    <a:pt x="1642" y="82"/>
                    <a:pt x="1641" y="82"/>
                  </a:cubicBezTo>
                  <a:close/>
                  <a:moveTo>
                    <a:pt x="1647" y="54"/>
                  </a:moveTo>
                  <a:cubicBezTo>
                    <a:pt x="1647" y="55"/>
                    <a:pt x="1644" y="57"/>
                    <a:pt x="1643" y="59"/>
                  </a:cubicBezTo>
                  <a:cubicBezTo>
                    <a:pt x="1640" y="59"/>
                    <a:pt x="1638" y="60"/>
                    <a:pt x="1636" y="60"/>
                  </a:cubicBezTo>
                  <a:cubicBezTo>
                    <a:pt x="1637" y="56"/>
                    <a:pt x="1642" y="60"/>
                    <a:pt x="1643" y="57"/>
                  </a:cubicBezTo>
                  <a:cubicBezTo>
                    <a:pt x="1643" y="54"/>
                    <a:pt x="1642" y="55"/>
                    <a:pt x="1640" y="55"/>
                  </a:cubicBezTo>
                  <a:cubicBezTo>
                    <a:pt x="1640" y="52"/>
                    <a:pt x="1643" y="54"/>
                    <a:pt x="1644" y="54"/>
                  </a:cubicBezTo>
                  <a:cubicBezTo>
                    <a:pt x="1646" y="52"/>
                    <a:pt x="1647" y="51"/>
                    <a:pt x="1650" y="50"/>
                  </a:cubicBezTo>
                  <a:cubicBezTo>
                    <a:pt x="1650" y="51"/>
                    <a:pt x="1647" y="54"/>
                    <a:pt x="1650" y="54"/>
                  </a:cubicBezTo>
                  <a:cubicBezTo>
                    <a:pt x="1650" y="56"/>
                    <a:pt x="1649" y="54"/>
                    <a:pt x="1647" y="54"/>
                  </a:cubicBezTo>
                  <a:close/>
                  <a:moveTo>
                    <a:pt x="1652" y="83"/>
                  </a:moveTo>
                  <a:cubicBezTo>
                    <a:pt x="1651" y="83"/>
                    <a:pt x="1652" y="82"/>
                    <a:pt x="1652" y="81"/>
                  </a:cubicBezTo>
                  <a:cubicBezTo>
                    <a:pt x="1653" y="81"/>
                    <a:pt x="1653" y="83"/>
                    <a:pt x="1652" y="83"/>
                  </a:cubicBezTo>
                  <a:close/>
                  <a:moveTo>
                    <a:pt x="1652" y="51"/>
                  </a:moveTo>
                  <a:cubicBezTo>
                    <a:pt x="1651" y="52"/>
                    <a:pt x="1653" y="49"/>
                    <a:pt x="1652" y="51"/>
                  </a:cubicBezTo>
                  <a:close/>
                  <a:moveTo>
                    <a:pt x="1646" y="47"/>
                  </a:moveTo>
                  <a:cubicBezTo>
                    <a:pt x="1646" y="45"/>
                    <a:pt x="1649" y="47"/>
                    <a:pt x="1649" y="45"/>
                  </a:cubicBezTo>
                  <a:cubicBezTo>
                    <a:pt x="1649" y="44"/>
                    <a:pt x="1647" y="42"/>
                    <a:pt x="1649" y="40"/>
                  </a:cubicBezTo>
                  <a:cubicBezTo>
                    <a:pt x="1650" y="42"/>
                    <a:pt x="1651" y="44"/>
                    <a:pt x="1653" y="42"/>
                  </a:cubicBezTo>
                  <a:cubicBezTo>
                    <a:pt x="1654" y="45"/>
                    <a:pt x="1650" y="47"/>
                    <a:pt x="1646" y="47"/>
                  </a:cubicBezTo>
                  <a:close/>
                  <a:moveTo>
                    <a:pt x="1653" y="32"/>
                  </a:moveTo>
                  <a:cubicBezTo>
                    <a:pt x="1655" y="30"/>
                    <a:pt x="1654" y="34"/>
                    <a:pt x="1653" y="32"/>
                  </a:cubicBezTo>
                  <a:close/>
                  <a:moveTo>
                    <a:pt x="1655" y="26"/>
                  </a:moveTo>
                  <a:cubicBezTo>
                    <a:pt x="1655" y="25"/>
                    <a:pt x="1655" y="25"/>
                    <a:pt x="1655" y="25"/>
                  </a:cubicBezTo>
                  <a:cubicBezTo>
                    <a:pt x="1656" y="25"/>
                    <a:pt x="1656" y="25"/>
                    <a:pt x="1656" y="26"/>
                  </a:cubicBezTo>
                  <a:lnTo>
                    <a:pt x="1655" y="26"/>
                  </a:lnTo>
                  <a:close/>
                  <a:moveTo>
                    <a:pt x="1657" y="26"/>
                  </a:moveTo>
                  <a:cubicBezTo>
                    <a:pt x="1657" y="25"/>
                    <a:pt x="1657" y="26"/>
                    <a:pt x="1657" y="26"/>
                  </a:cubicBezTo>
                  <a:close/>
                  <a:moveTo>
                    <a:pt x="1656" y="17"/>
                  </a:moveTo>
                  <a:cubicBezTo>
                    <a:pt x="1657" y="14"/>
                    <a:pt x="1659" y="14"/>
                    <a:pt x="1661" y="16"/>
                  </a:cubicBezTo>
                  <a:cubicBezTo>
                    <a:pt x="1660" y="18"/>
                    <a:pt x="1659" y="16"/>
                    <a:pt x="1656" y="17"/>
                  </a:cubicBezTo>
                  <a:close/>
                  <a:moveTo>
                    <a:pt x="1658" y="83"/>
                  </a:moveTo>
                  <a:cubicBezTo>
                    <a:pt x="1657" y="82"/>
                    <a:pt x="1657" y="81"/>
                    <a:pt x="1658" y="79"/>
                  </a:cubicBezTo>
                  <a:cubicBezTo>
                    <a:pt x="1659" y="80"/>
                    <a:pt x="1660" y="78"/>
                    <a:pt x="1661" y="79"/>
                  </a:cubicBezTo>
                  <a:cubicBezTo>
                    <a:pt x="1661" y="81"/>
                    <a:pt x="1660" y="82"/>
                    <a:pt x="1658" y="83"/>
                  </a:cubicBezTo>
                  <a:close/>
                  <a:moveTo>
                    <a:pt x="1661" y="81"/>
                  </a:moveTo>
                  <a:cubicBezTo>
                    <a:pt x="1662" y="80"/>
                    <a:pt x="1664" y="80"/>
                    <a:pt x="1665" y="79"/>
                  </a:cubicBezTo>
                  <a:cubicBezTo>
                    <a:pt x="1665" y="81"/>
                    <a:pt x="1662" y="82"/>
                    <a:pt x="1661" y="81"/>
                  </a:cubicBezTo>
                  <a:close/>
                  <a:moveTo>
                    <a:pt x="1675" y="83"/>
                  </a:moveTo>
                  <a:cubicBezTo>
                    <a:pt x="1676" y="82"/>
                    <a:pt x="1676" y="82"/>
                    <a:pt x="1678" y="82"/>
                  </a:cubicBezTo>
                  <a:cubicBezTo>
                    <a:pt x="1678" y="83"/>
                    <a:pt x="1677" y="84"/>
                    <a:pt x="1675" y="83"/>
                  </a:cubicBezTo>
                  <a:close/>
                  <a:moveTo>
                    <a:pt x="1689" y="82"/>
                  </a:moveTo>
                  <a:cubicBezTo>
                    <a:pt x="1688" y="84"/>
                    <a:pt x="1687" y="82"/>
                    <a:pt x="1687" y="83"/>
                  </a:cubicBezTo>
                  <a:cubicBezTo>
                    <a:pt x="1685" y="83"/>
                    <a:pt x="1688" y="81"/>
                    <a:pt x="1686" y="81"/>
                  </a:cubicBezTo>
                  <a:cubicBezTo>
                    <a:pt x="1687" y="80"/>
                    <a:pt x="1690" y="81"/>
                    <a:pt x="1689" y="82"/>
                  </a:cubicBezTo>
                  <a:close/>
                  <a:moveTo>
                    <a:pt x="1688" y="77"/>
                  </a:moveTo>
                  <a:cubicBezTo>
                    <a:pt x="1688" y="76"/>
                    <a:pt x="1690" y="76"/>
                    <a:pt x="1690" y="75"/>
                  </a:cubicBezTo>
                  <a:cubicBezTo>
                    <a:pt x="1691" y="75"/>
                    <a:pt x="1691" y="76"/>
                    <a:pt x="1692" y="76"/>
                  </a:cubicBezTo>
                  <a:cubicBezTo>
                    <a:pt x="1692" y="78"/>
                    <a:pt x="1689" y="78"/>
                    <a:pt x="1688" y="77"/>
                  </a:cubicBezTo>
                  <a:close/>
                  <a:moveTo>
                    <a:pt x="1706" y="72"/>
                  </a:moveTo>
                  <a:cubicBezTo>
                    <a:pt x="1707" y="70"/>
                    <a:pt x="1707" y="74"/>
                    <a:pt x="1706" y="72"/>
                  </a:cubicBezTo>
                  <a:close/>
                  <a:moveTo>
                    <a:pt x="1711" y="75"/>
                  </a:moveTo>
                  <a:cubicBezTo>
                    <a:pt x="1711" y="74"/>
                    <a:pt x="1712" y="73"/>
                    <a:pt x="1714" y="73"/>
                  </a:cubicBezTo>
                  <a:cubicBezTo>
                    <a:pt x="1714" y="74"/>
                    <a:pt x="1713" y="75"/>
                    <a:pt x="1711" y="75"/>
                  </a:cubicBezTo>
                  <a:close/>
                  <a:moveTo>
                    <a:pt x="1713" y="84"/>
                  </a:moveTo>
                  <a:cubicBezTo>
                    <a:pt x="1713" y="82"/>
                    <a:pt x="1716" y="85"/>
                    <a:pt x="1713" y="84"/>
                  </a:cubicBezTo>
                  <a:close/>
                  <a:moveTo>
                    <a:pt x="1721" y="48"/>
                  </a:moveTo>
                  <a:cubicBezTo>
                    <a:pt x="1723" y="48"/>
                    <a:pt x="1722" y="50"/>
                    <a:pt x="1721" y="50"/>
                  </a:cubicBezTo>
                  <a:cubicBezTo>
                    <a:pt x="1721" y="49"/>
                    <a:pt x="1721" y="49"/>
                    <a:pt x="1721" y="48"/>
                  </a:cubicBezTo>
                  <a:close/>
                  <a:moveTo>
                    <a:pt x="1719" y="63"/>
                  </a:moveTo>
                  <a:cubicBezTo>
                    <a:pt x="1721" y="63"/>
                    <a:pt x="1721" y="63"/>
                    <a:pt x="1721" y="63"/>
                  </a:cubicBezTo>
                  <a:cubicBezTo>
                    <a:pt x="1722" y="65"/>
                    <a:pt x="1719" y="65"/>
                    <a:pt x="1719" y="63"/>
                  </a:cubicBezTo>
                  <a:close/>
                  <a:moveTo>
                    <a:pt x="1720" y="81"/>
                  </a:moveTo>
                  <a:cubicBezTo>
                    <a:pt x="1720" y="79"/>
                    <a:pt x="1721" y="79"/>
                    <a:pt x="1722" y="79"/>
                  </a:cubicBezTo>
                  <a:cubicBezTo>
                    <a:pt x="1722" y="80"/>
                    <a:pt x="1721" y="81"/>
                    <a:pt x="1720" y="81"/>
                  </a:cubicBezTo>
                  <a:close/>
                  <a:moveTo>
                    <a:pt x="1720" y="61"/>
                  </a:moveTo>
                  <a:cubicBezTo>
                    <a:pt x="1720" y="59"/>
                    <a:pt x="1721" y="60"/>
                    <a:pt x="1721" y="59"/>
                  </a:cubicBezTo>
                  <a:cubicBezTo>
                    <a:pt x="1722" y="59"/>
                    <a:pt x="1722" y="60"/>
                    <a:pt x="1722" y="61"/>
                  </a:cubicBezTo>
                  <a:lnTo>
                    <a:pt x="1720" y="61"/>
                  </a:lnTo>
                  <a:close/>
                  <a:moveTo>
                    <a:pt x="1721" y="57"/>
                  </a:moveTo>
                  <a:cubicBezTo>
                    <a:pt x="1722" y="55"/>
                    <a:pt x="1723" y="54"/>
                    <a:pt x="1724" y="54"/>
                  </a:cubicBezTo>
                  <a:cubicBezTo>
                    <a:pt x="1724" y="55"/>
                    <a:pt x="1723" y="57"/>
                    <a:pt x="1721" y="57"/>
                  </a:cubicBezTo>
                  <a:close/>
                  <a:moveTo>
                    <a:pt x="1724" y="81"/>
                  </a:moveTo>
                  <a:cubicBezTo>
                    <a:pt x="1726" y="82"/>
                    <a:pt x="1725" y="81"/>
                    <a:pt x="1727" y="81"/>
                  </a:cubicBezTo>
                  <a:cubicBezTo>
                    <a:pt x="1727" y="82"/>
                    <a:pt x="1724" y="83"/>
                    <a:pt x="1724" y="81"/>
                  </a:cubicBezTo>
                  <a:close/>
                  <a:moveTo>
                    <a:pt x="1733" y="69"/>
                  </a:moveTo>
                  <a:cubicBezTo>
                    <a:pt x="1734" y="69"/>
                    <a:pt x="1732" y="69"/>
                    <a:pt x="1732" y="69"/>
                  </a:cubicBezTo>
                  <a:cubicBezTo>
                    <a:pt x="1731" y="68"/>
                    <a:pt x="1735" y="68"/>
                    <a:pt x="1733" y="69"/>
                  </a:cubicBezTo>
                  <a:close/>
                  <a:moveTo>
                    <a:pt x="1733" y="73"/>
                  </a:moveTo>
                  <a:cubicBezTo>
                    <a:pt x="1732" y="73"/>
                    <a:pt x="1731" y="72"/>
                    <a:pt x="1732" y="71"/>
                  </a:cubicBezTo>
                  <a:cubicBezTo>
                    <a:pt x="1733" y="71"/>
                    <a:pt x="1733" y="72"/>
                    <a:pt x="1733" y="73"/>
                  </a:cubicBezTo>
                  <a:close/>
                  <a:moveTo>
                    <a:pt x="1732" y="82"/>
                  </a:moveTo>
                  <a:cubicBezTo>
                    <a:pt x="1732" y="80"/>
                    <a:pt x="1735" y="80"/>
                    <a:pt x="1736" y="79"/>
                  </a:cubicBezTo>
                  <a:cubicBezTo>
                    <a:pt x="1737" y="82"/>
                    <a:pt x="1734" y="82"/>
                    <a:pt x="1732" y="82"/>
                  </a:cubicBezTo>
                  <a:close/>
                  <a:moveTo>
                    <a:pt x="1739" y="71"/>
                  </a:moveTo>
                  <a:cubicBezTo>
                    <a:pt x="1737" y="71"/>
                    <a:pt x="1737" y="71"/>
                    <a:pt x="1737" y="71"/>
                  </a:cubicBezTo>
                  <a:cubicBezTo>
                    <a:pt x="1737" y="69"/>
                    <a:pt x="1737" y="69"/>
                    <a:pt x="1737" y="69"/>
                  </a:cubicBezTo>
                  <a:cubicBezTo>
                    <a:pt x="1739" y="69"/>
                    <a:pt x="1739" y="69"/>
                    <a:pt x="1739" y="69"/>
                  </a:cubicBezTo>
                  <a:lnTo>
                    <a:pt x="1739" y="71"/>
                  </a:lnTo>
                  <a:close/>
                  <a:moveTo>
                    <a:pt x="1744" y="81"/>
                  </a:moveTo>
                  <a:cubicBezTo>
                    <a:pt x="1744" y="79"/>
                    <a:pt x="1747" y="80"/>
                    <a:pt x="1748" y="79"/>
                  </a:cubicBezTo>
                  <a:cubicBezTo>
                    <a:pt x="1748" y="81"/>
                    <a:pt x="1745" y="82"/>
                    <a:pt x="1744" y="81"/>
                  </a:cubicBezTo>
                  <a:close/>
                  <a:moveTo>
                    <a:pt x="1751" y="84"/>
                  </a:moveTo>
                  <a:cubicBezTo>
                    <a:pt x="1752" y="82"/>
                    <a:pt x="1754" y="85"/>
                    <a:pt x="1751" y="84"/>
                  </a:cubicBezTo>
                  <a:close/>
                  <a:moveTo>
                    <a:pt x="1804" y="68"/>
                  </a:moveTo>
                  <a:cubicBezTo>
                    <a:pt x="1807" y="69"/>
                    <a:pt x="1803" y="72"/>
                    <a:pt x="1804" y="68"/>
                  </a:cubicBezTo>
                  <a:close/>
                  <a:moveTo>
                    <a:pt x="1804" y="25"/>
                  </a:moveTo>
                  <a:cubicBezTo>
                    <a:pt x="1805" y="23"/>
                    <a:pt x="1807" y="26"/>
                    <a:pt x="1804" y="25"/>
                  </a:cubicBezTo>
                  <a:close/>
                  <a:moveTo>
                    <a:pt x="1806" y="37"/>
                  </a:moveTo>
                  <a:cubicBezTo>
                    <a:pt x="1806" y="35"/>
                    <a:pt x="1807" y="36"/>
                    <a:pt x="1808" y="36"/>
                  </a:cubicBezTo>
                  <a:cubicBezTo>
                    <a:pt x="1808" y="36"/>
                    <a:pt x="1807" y="37"/>
                    <a:pt x="1806" y="37"/>
                  </a:cubicBezTo>
                  <a:close/>
                  <a:moveTo>
                    <a:pt x="1825" y="10"/>
                  </a:moveTo>
                  <a:cubicBezTo>
                    <a:pt x="1825" y="12"/>
                    <a:pt x="1824" y="13"/>
                    <a:pt x="1822" y="13"/>
                  </a:cubicBezTo>
                  <a:cubicBezTo>
                    <a:pt x="1822" y="11"/>
                    <a:pt x="1823" y="10"/>
                    <a:pt x="1825" y="10"/>
                  </a:cubicBezTo>
                  <a:close/>
                  <a:moveTo>
                    <a:pt x="1822" y="8"/>
                  </a:moveTo>
                  <a:cubicBezTo>
                    <a:pt x="1825" y="8"/>
                    <a:pt x="1822" y="11"/>
                    <a:pt x="1822" y="8"/>
                  </a:cubicBezTo>
                  <a:close/>
                  <a:moveTo>
                    <a:pt x="1821" y="10"/>
                  </a:moveTo>
                  <a:cubicBezTo>
                    <a:pt x="1821" y="10"/>
                    <a:pt x="1821" y="10"/>
                    <a:pt x="1821" y="10"/>
                  </a:cubicBezTo>
                  <a:cubicBezTo>
                    <a:pt x="1821" y="10"/>
                    <a:pt x="1821" y="10"/>
                    <a:pt x="1821" y="10"/>
                  </a:cubicBezTo>
                  <a:close/>
                  <a:moveTo>
                    <a:pt x="1820" y="6"/>
                  </a:moveTo>
                  <a:cubicBezTo>
                    <a:pt x="1818" y="7"/>
                    <a:pt x="1819" y="10"/>
                    <a:pt x="1817" y="10"/>
                  </a:cubicBezTo>
                  <a:cubicBezTo>
                    <a:pt x="1816" y="7"/>
                    <a:pt x="1817" y="6"/>
                    <a:pt x="1820" y="6"/>
                  </a:cubicBezTo>
                  <a:close/>
                  <a:moveTo>
                    <a:pt x="1814" y="11"/>
                  </a:moveTo>
                  <a:cubicBezTo>
                    <a:pt x="1815" y="11"/>
                    <a:pt x="1815" y="11"/>
                    <a:pt x="1815" y="11"/>
                  </a:cubicBezTo>
                  <a:cubicBezTo>
                    <a:pt x="1815" y="12"/>
                    <a:pt x="1815" y="12"/>
                    <a:pt x="1815" y="12"/>
                  </a:cubicBezTo>
                  <a:cubicBezTo>
                    <a:pt x="1814" y="12"/>
                    <a:pt x="1814" y="12"/>
                    <a:pt x="1814" y="12"/>
                  </a:cubicBezTo>
                  <a:lnTo>
                    <a:pt x="1814" y="11"/>
                  </a:lnTo>
                  <a:close/>
                  <a:moveTo>
                    <a:pt x="1811" y="13"/>
                  </a:moveTo>
                  <a:cubicBezTo>
                    <a:pt x="1812" y="13"/>
                    <a:pt x="1812" y="14"/>
                    <a:pt x="1812" y="16"/>
                  </a:cubicBezTo>
                  <a:cubicBezTo>
                    <a:pt x="1810" y="16"/>
                    <a:pt x="1811" y="14"/>
                    <a:pt x="1811" y="13"/>
                  </a:cubicBezTo>
                  <a:close/>
                  <a:moveTo>
                    <a:pt x="1811" y="27"/>
                  </a:moveTo>
                  <a:cubicBezTo>
                    <a:pt x="1810" y="29"/>
                    <a:pt x="1808" y="30"/>
                    <a:pt x="1809" y="32"/>
                  </a:cubicBezTo>
                  <a:cubicBezTo>
                    <a:pt x="1808" y="32"/>
                    <a:pt x="1807" y="34"/>
                    <a:pt x="1806" y="33"/>
                  </a:cubicBezTo>
                  <a:cubicBezTo>
                    <a:pt x="1808" y="31"/>
                    <a:pt x="1808" y="28"/>
                    <a:pt x="1811" y="27"/>
                  </a:cubicBezTo>
                  <a:close/>
                  <a:moveTo>
                    <a:pt x="1804" y="11"/>
                  </a:moveTo>
                  <a:cubicBezTo>
                    <a:pt x="1805" y="11"/>
                    <a:pt x="1805" y="12"/>
                    <a:pt x="1806" y="12"/>
                  </a:cubicBezTo>
                  <a:cubicBezTo>
                    <a:pt x="1806" y="13"/>
                    <a:pt x="1803" y="12"/>
                    <a:pt x="1804" y="11"/>
                  </a:cubicBezTo>
                  <a:close/>
                  <a:moveTo>
                    <a:pt x="1800" y="21"/>
                  </a:moveTo>
                  <a:cubicBezTo>
                    <a:pt x="1800" y="19"/>
                    <a:pt x="1802" y="21"/>
                    <a:pt x="1800" y="21"/>
                  </a:cubicBezTo>
                  <a:close/>
                  <a:moveTo>
                    <a:pt x="1799" y="28"/>
                  </a:moveTo>
                  <a:cubicBezTo>
                    <a:pt x="1800" y="26"/>
                    <a:pt x="1800" y="30"/>
                    <a:pt x="1799" y="28"/>
                  </a:cubicBezTo>
                  <a:close/>
                  <a:moveTo>
                    <a:pt x="1797" y="36"/>
                  </a:moveTo>
                  <a:cubicBezTo>
                    <a:pt x="1796" y="36"/>
                    <a:pt x="1796" y="36"/>
                    <a:pt x="1795" y="36"/>
                  </a:cubicBezTo>
                  <a:cubicBezTo>
                    <a:pt x="1795" y="34"/>
                    <a:pt x="1798" y="34"/>
                    <a:pt x="1797" y="36"/>
                  </a:cubicBezTo>
                  <a:close/>
                  <a:moveTo>
                    <a:pt x="1794" y="31"/>
                  </a:moveTo>
                  <a:cubicBezTo>
                    <a:pt x="1794" y="31"/>
                    <a:pt x="1794" y="31"/>
                    <a:pt x="1794" y="31"/>
                  </a:cubicBezTo>
                  <a:close/>
                  <a:moveTo>
                    <a:pt x="1784" y="51"/>
                  </a:moveTo>
                  <a:cubicBezTo>
                    <a:pt x="1784" y="50"/>
                    <a:pt x="1785" y="51"/>
                    <a:pt x="1784" y="51"/>
                  </a:cubicBezTo>
                  <a:close/>
                  <a:moveTo>
                    <a:pt x="1769" y="57"/>
                  </a:moveTo>
                  <a:cubicBezTo>
                    <a:pt x="1770" y="56"/>
                    <a:pt x="1770" y="55"/>
                    <a:pt x="1771" y="55"/>
                  </a:cubicBezTo>
                  <a:cubicBezTo>
                    <a:pt x="1771" y="57"/>
                    <a:pt x="1770" y="57"/>
                    <a:pt x="1769" y="57"/>
                  </a:cubicBezTo>
                  <a:close/>
                  <a:moveTo>
                    <a:pt x="1774" y="76"/>
                  </a:moveTo>
                  <a:cubicBezTo>
                    <a:pt x="1774" y="75"/>
                    <a:pt x="1777" y="77"/>
                    <a:pt x="1774" y="76"/>
                  </a:cubicBezTo>
                  <a:close/>
                  <a:moveTo>
                    <a:pt x="1774" y="51"/>
                  </a:moveTo>
                  <a:cubicBezTo>
                    <a:pt x="1774" y="50"/>
                    <a:pt x="1774" y="50"/>
                    <a:pt x="1774" y="50"/>
                  </a:cubicBezTo>
                  <a:cubicBezTo>
                    <a:pt x="1777" y="50"/>
                    <a:pt x="1777" y="50"/>
                    <a:pt x="1777" y="50"/>
                  </a:cubicBezTo>
                  <a:cubicBezTo>
                    <a:pt x="1777" y="51"/>
                    <a:pt x="1775" y="51"/>
                    <a:pt x="1774" y="51"/>
                  </a:cubicBezTo>
                  <a:close/>
                  <a:moveTo>
                    <a:pt x="1787" y="82"/>
                  </a:moveTo>
                  <a:cubicBezTo>
                    <a:pt x="1786" y="80"/>
                    <a:pt x="1788" y="81"/>
                    <a:pt x="1788" y="80"/>
                  </a:cubicBezTo>
                  <a:cubicBezTo>
                    <a:pt x="1789" y="80"/>
                    <a:pt x="1788" y="82"/>
                    <a:pt x="1787" y="82"/>
                  </a:cubicBezTo>
                  <a:close/>
                  <a:moveTo>
                    <a:pt x="1793" y="54"/>
                  </a:moveTo>
                  <a:cubicBezTo>
                    <a:pt x="1792" y="55"/>
                    <a:pt x="1790" y="57"/>
                    <a:pt x="1789" y="59"/>
                  </a:cubicBezTo>
                  <a:cubicBezTo>
                    <a:pt x="1786" y="59"/>
                    <a:pt x="1784" y="60"/>
                    <a:pt x="1782" y="60"/>
                  </a:cubicBezTo>
                  <a:cubicBezTo>
                    <a:pt x="1783" y="56"/>
                    <a:pt x="1788" y="60"/>
                    <a:pt x="1789" y="57"/>
                  </a:cubicBezTo>
                  <a:cubicBezTo>
                    <a:pt x="1789" y="54"/>
                    <a:pt x="1787" y="55"/>
                    <a:pt x="1786" y="55"/>
                  </a:cubicBezTo>
                  <a:cubicBezTo>
                    <a:pt x="1786" y="52"/>
                    <a:pt x="1789" y="54"/>
                    <a:pt x="1790" y="54"/>
                  </a:cubicBezTo>
                  <a:cubicBezTo>
                    <a:pt x="1792" y="52"/>
                    <a:pt x="1793" y="51"/>
                    <a:pt x="1796" y="50"/>
                  </a:cubicBezTo>
                  <a:cubicBezTo>
                    <a:pt x="1796" y="51"/>
                    <a:pt x="1793" y="54"/>
                    <a:pt x="1796" y="54"/>
                  </a:cubicBezTo>
                  <a:cubicBezTo>
                    <a:pt x="1796" y="56"/>
                    <a:pt x="1795" y="54"/>
                    <a:pt x="1793" y="54"/>
                  </a:cubicBezTo>
                  <a:close/>
                  <a:moveTo>
                    <a:pt x="1798" y="83"/>
                  </a:moveTo>
                  <a:cubicBezTo>
                    <a:pt x="1797" y="83"/>
                    <a:pt x="1798" y="82"/>
                    <a:pt x="1797" y="81"/>
                  </a:cubicBezTo>
                  <a:cubicBezTo>
                    <a:pt x="1799" y="81"/>
                    <a:pt x="1799" y="83"/>
                    <a:pt x="1798" y="83"/>
                  </a:cubicBezTo>
                  <a:close/>
                  <a:moveTo>
                    <a:pt x="1797" y="51"/>
                  </a:moveTo>
                  <a:cubicBezTo>
                    <a:pt x="1797" y="52"/>
                    <a:pt x="1799" y="49"/>
                    <a:pt x="1797" y="51"/>
                  </a:cubicBezTo>
                  <a:close/>
                  <a:moveTo>
                    <a:pt x="1792" y="47"/>
                  </a:moveTo>
                  <a:cubicBezTo>
                    <a:pt x="1792" y="45"/>
                    <a:pt x="1795" y="47"/>
                    <a:pt x="1795" y="45"/>
                  </a:cubicBezTo>
                  <a:cubicBezTo>
                    <a:pt x="1795" y="44"/>
                    <a:pt x="1793" y="42"/>
                    <a:pt x="1794" y="40"/>
                  </a:cubicBezTo>
                  <a:cubicBezTo>
                    <a:pt x="1795" y="42"/>
                    <a:pt x="1796" y="44"/>
                    <a:pt x="1799" y="42"/>
                  </a:cubicBezTo>
                  <a:cubicBezTo>
                    <a:pt x="1800" y="45"/>
                    <a:pt x="1795" y="47"/>
                    <a:pt x="1792" y="47"/>
                  </a:cubicBezTo>
                  <a:close/>
                  <a:moveTo>
                    <a:pt x="1799" y="32"/>
                  </a:moveTo>
                  <a:cubicBezTo>
                    <a:pt x="1801" y="30"/>
                    <a:pt x="1800" y="34"/>
                    <a:pt x="1799" y="32"/>
                  </a:cubicBezTo>
                  <a:close/>
                  <a:moveTo>
                    <a:pt x="1800" y="26"/>
                  </a:moveTo>
                  <a:cubicBezTo>
                    <a:pt x="1800" y="25"/>
                    <a:pt x="1800" y="25"/>
                    <a:pt x="1800" y="25"/>
                  </a:cubicBezTo>
                  <a:cubicBezTo>
                    <a:pt x="1802" y="25"/>
                    <a:pt x="1802" y="25"/>
                    <a:pt x="1802" y="26"/>
                  </a:cubicBezTo>
                  <a:lnTo>
                    <a:pt x="1800" y="26"/>
                  </a:lnTo>
                  <a:close/>
                  <a:moveTo>
                    <a:pt x="1803" y="26"/>
                  </a:moveTo>
                  <a:cubicBezTo>
                    <a:pt x="1803" y="25"/>
                    <a:pt x="1803" y="26"/>
                    <a:pt x="1803" y="26"/>
                  </a:cubicBezTo>
                  <a:close/>
                  <a:moveTo>
                    <a:pt x="1802" y="17"/>
                  </a:moveTo>
                  <a:cubicBezTo>
                    <a:pt x="1803" y="14"/>
                    <a:pt x="1805" y="14"/>
                    <a:pt x="1807" y="16"/>
                  </a:cubicBezTo>
                  <a:cubicBezTo>
                    <a:pt x="1806" y="18"/>
                    <a:pt x="1805" y="16"/>
                    <a:pt x="1802" y="17"/>
                  </a:cubicBezTo>
                  <a:close/>
                  <a:moveTo>
                    <a:pt x="1804" y="83"/>
                  </a:moveTo>
                  <a:cubicBezTo>
                    <a:pt x="1803" y="82"/>
                    <a:pt x="1803" y="81"/>
                    <a:pt x="1803" y="79"/>
                  </a:cubicBezTo>
                  <a:cubicBezTo>
                    <a:pt x="1805" y="80"/>
                    <a:pt x="1806" y="78"/>
                    <a:pt x="1807" y="79"/>
                  </a:cubicBezTo>
                  <a:cubicBezTo>
                    <a:pt x="1807" y="81"/>
                    <a:pt x="1806" y="82"/>
                    <a:pt x="1804" y="83"/>
                  </a:cubicBezTo>
                  <a:close/>
                  <a:moveTo>
                    <a:pt x="1807" y="81"/>
                  </a:moveTo>
                  <a:cubicBezTo>
                    <a:pt x="1808" y="80"/>
                    <a:pt x="1809" y="80"/>
                    <a:pt x="1811" y="79"/>
                  </a:cubicBezTo>
                  <a:cubicBezTo>
                    <a:pt x="1811" y="81"/>
                    <a:pt x="1808" y="82"/>
                    <a:pt x="1807" y="81"/>
                  </a:cubicBezTo>
                  <a:close/>
                  <a:moveTo>
                    <a:pt x="1821" y="83"/>
                  </a:moveTo>
                  <a:cubicBezTo>
                    <a:pt x="1821" y="82"/>
                    <a:pt x="1822" y="82"/>
                    <a:pt x="1824" y="82"/>
                  </a:cubicBezTo>
                  <a:cubicBezTo>
                    <a:pt x="1824" y="83"/>
                    <a:pt x="1823" y="84"/>
                    <a:pt x="1821" y="83"/>
                  </a:cubicBezTo>
                  <a:close/>
                  <a:moveTo>
                    <a:pt x="1835" y="82"/>
                  </a:moveTo>
                  <a:cubicBezTo>
                    <a:pt x="1834" y="84"/>
                    <a:pt x="1833" y="82"/>
                    <a:pt x="1833" y="83"/>
                  </a:cubicBezTo>
                  <a:cubicBezTo>
                    <a:pt x="1831" y="83"/>
                    <a:pt x="1834" y="81"/>
                    <a:pt x="1832" y="81"/>
                  </a:cubicBezTo>
                  <a:cubicBezTo>
                    <a:pt x="1833" y="80"/>
                    <a:pt x="1836" y="81"/>
                    <a:pt x="1835" y="82"/>
                  </a:cubicBezTo>
                  <a:close/>
                  <a:moveTo>
                    <a:pt x="1834" y="77"/>
                  </a:moveTo>
                  <a:cubicBezTo>
                    <a:pt x="1834" y="76"/>
                    <a:pt x="1836" y="76"/>
                    <a:pt x="1836" y="75"/>
                  </a:cubicBezTo>
                  <a:cubicBezTo>
                    <a:pt x="1836" y="75"/>
                    <a:pt x="1837" y="76"/>
                    <a:pt x="1837" y="76"/>
                  </a:cubicBezTo>
                  <a:cubicBezTo>
                    <a:pt x="1837" y="78"/>
                    <a:pt x="1835" y="78"/>
                    <a:pt x="1834" y="77"/>
                  </a:cubicBezTo>
                  <a:close/>
                  <a:moveTo>
                    <a:pt x="1852" y="72"/>
                  </a:moveTo>
                  <a:cubicBezTo>
                    <a:pt x="1853" y="70"/>
                    <a:pt x="1853" y="74"/>
                    <a:pt x="1852" y="72"/>
                  </a:cubicBezTo>
                  <a:close/>
                  <a:moveTo>
                    <a:pt x="1857" y="75"/>
                  </a:moveTo>
                  <a:cubicBezTo>
                    <a:pt x="1857" y="74"/>
                    <a:pt x="1858" y="73"/>
                    <a:pt x="1859" y="73"/>
                  </a:cubicBezTo>
                  <a:cubicBezTo>
                    <a:pt x="1859" y="74"/>
                    <a:pt x="1859" y="75"/>
                    <a:pt x="1857" y="75"/>
                  </a:cubicBezTo>
                  <a:close/>
                  <a:moveTo>
                    <a:pt x="1859" y="84"/>
                  </a:moveTo>
                  <a:cubicBezTo>
                    <a:pt x="1859" y="82"/>
                    <a:pt x="1861" y="85"/>
                    <a:pt x="1859" y="84"/>
                  </a:cubicBezTo>
                  <a:close/>
                  <a:moveTo>
                    <a:pt x="1867" y="48"/>
                  </a:moveTo>
                  <a:cubicBezTo>
                    <a:pt x="1868" y="48"/>
                    <a:pt x="1868" y="50"/>
                    <a:pt x="1867" y="50"/>
                  </a:cubicBezTo>
                  <a:cubicBezTo>
                    <a:pt x="1866" y="49"/>
                    <a:pt x="1867" y="49"/>
                    <a:pt x="1867" y="48"/>
                  </a:cubicBezTo>
                  <a:close/>
                  <a:moveTo>
                    <a:pt x="1865" y="63"/>
                  </a:moveTo>
                  <a:cubicBezTo>
                    <a:pt x="1867" y="63"/>
                    <a:pt x="1867" y="63"/>
                    <a:pt x="1867" y="63"/>
                  </a:cubicBezTo>
                  <a:cubicBezTo>
                    <a:pt x="1867" y="65"/>
                    <a:pt x="1864" y="65"/>
                    <a:pt x="1865" y="63"/>
                  </a:cubicBezTo>
                  <a:close/>
                  <a:moveTo>
                    <a:pt x="1866" y="81"/>
                  </a:moveTo>
                  <a:cubicBezTo>
                    <a:pt x="1866" y="79"/>
                    <a:pt x="1867" y="79"/>
                    <a:pt x="1868" y="79"/>
                  </a:cubicBezTo>
                  <a:cubicBezTo>
                    <a:pt x="1868" y="80"/>
                    <a:pt x="1867" y="81"/>
                    <a:pt x="1866" y="81"/>
                  </a:cubicBezTo>
                  <a:close/>
                  <a:moveTo>
                    <a:pt x="1866" y="61"/>
                  </a:moveTo>
                  <a:cubicBezTo>
                    <a:pt x="1866" y="59"/>
                    <a:pt x="1867" y="60"/>
                    <a:pt x="1867" y="59"/>
                  </a:cubicBezTo>
                  <a:cubicBezTo>
                    <a:pt x="1868" y="59"/>
                    <a:pt x="1868" y="60"/>
                    <a:pt x="1868" y="61"/>
                  </a:cubicBezTo>
                  <a:lnTo>
                    <a:pt x="1866" y="61"/>
                  </a:lnTo>
                  <a:close/>
                  <a:moveTo>
                    <a:pt x="1867" y="57"/>
                  </a:moveTo>
                  <a:cubicBezTo>
                    <a:pt x="1868" y="55"/>
                    <a:pt x="1868" y="54"/>
                    <a:pt x="1870" y="54"/>
                  </a:cubicBezTo>
                  <a:cubicBezTo>
                    <a:pt x="1869" y="55"/>
                    <a:pt x="1869" y="57"/>
                    <a:pt x="1867" y="57"/>
                  </a:cubicBezTo>
                  <a:close/>
                  <a:moveTo>
                    <a:pt x="1870" y="81"/>
                  </a:moveTo>
                  <a:cubicBezTo>
                    <a:pt x="1871" y="82"/>
                    <a:pt x="1871" y="81"/>
                    <a:pt x="1873" y="81"/>
                  </a:cubicBezTo>
                  <a:cubicBezTo>
                    <a:pt x="1873" y="82"/>
                    <a:pt x="1870" y="83"/>
                    <a:pt x="1870" y="81"/>
                  </a:cubicBezTo>
                  <a:close/>
                  <a:moveTo>
                    <a:pt x="1879" y="69"/>
                  </a:moveTo>
                  <a:cubicBezTo>
                    <a:pt x="1879" y="69"/>
                    <a:pt x="1877" y="69"/>
                    <a:pt x="1877" y="69"/>
                  </a:cubicBezTo>
                  <a:cubicBezTo>
                    <a:pt x="1877" y="68"/>
                    <a:pt x="1881" y="68"/>
                    <a:pt x="1879" y="69"/>
                  </a:cubicBezTo>
                  <a:close/>
                  <a:moveTo>
                    <a:pt x="1879" y="73"/>
                  </a:moveTo>
                  <a:cubicBezTo>
                    <a:pt x="1878" y="73"/>
                    <a:pt x="1877" y="72"/>
                    <a:pt x="1877" y="71"/>
                  </a:cubicBezTo>
                  <a:cubicBezTo>
                    <a:pt x="1879" y="71"/>
                    <a:pt x="1879" y="72"/>
                    <a:pt x="1879" y="73"/>
                  </a:cubicBezTo>
                  <a:close/>
                  <a:moveTo>
                    <a:pt x="1877" y="82"/>
                  </a:moveTo>
                  <a:cubicBezTo>
                    <a:pt x="1878" y="80"/>
                    <a:pt x="1880" y="80"/>
                    <a:pt x="1882" y="79"/>
                  </a:cubicBezTo>
                  <a:cubicBezTo>
                    <a:pt x="1882" y="82"/>
                    <a:pt x="1880" y="82"/>
                    <a:pt x="1877" y="82"/>
                  </a:cubicBezTo>
                  <a:close/>
                  <a:moveTo>
                    <a:pt x="1885" y="71"/>
                  </a:moveTo>
                  <a:cubicBezTo>
                    <a:pt x="1883" y="71"/>
                    <a:pt x="1883" y="71"/>
                    <a:pt x="1883" y="71"/>
                  </a:cubicBezTo>
                  <a:cubicBezTo>
                    <a:pt x="1883" y="69"/>
                    <a:pt x="1883" y="69"/>
                    <a:pt x="1883" y="69"/>
                  </a:cubicBezTo>
                  <a:cubicBezTo>
                    <a:pt x="1885" y="69"/>
                    <a:pt x="1885" y="69"/>
                    <a:pt x="1885" y="69"/>
                  </a:cubicBezTo>
                  <a:lnTo>
                    <a:pt x="1885" y="71"/>
                  </a:lnTo>
                  <a:close/>
                  <a:moveTo>
                    <a:pt x="1890" y="81"/>
                  </a:moveTo>
                  <a:cubicBezTo>
                    <a:pt x="1890" y="79"/>
                    <a:pt x="1893" y="80"/>
                    <a:pt x="1894" y="79"/>
                  </a:cubicBezTo>
                  <a:cubicBezTo>
                    <a:pt x="1894" y="81"/>
                    <a:pt x="1891" y="82"/>
                    <a:pt x="1890" y="81"/>
                  </a:cubicBezTo>
                  <a:close/>
                  <a:moveTo>
                    <a:pt x="1897" y="84"/>
                  </a:moveTo>
                  <a:cubicBezTo>
                    <a:pt x="1897" y="82"/>
                    <a:pt x="1900" y="85"/>
                    <a:pt x="1897" y="84"/>
                  </a:cubicBezTo>
                  <a:close/>
                  <a:moveTo>
                    <a:pt x="1950" y="68"/>
                  </a:moveTo>
                  <a:cubicBezTo>
                    <a:pt x="1952" y="69"/>
                    <a:pt x="1949" y="72"/>
                    <a:pt x="1950" y="68"/>
                  </a:cubicBezTo>
                  <a:close/>
                  <a:moveTo>
                    <a:pt x="1950" y="25"/>
                  </a:moveTo>
                  <a:cubicBezTo>
                    <a:pt x="1951" y="23"/>
                    <a:pt x="1953" y="26"/>
                    <a:pt x="1950" y="25"/>
                  </a:cubicBezTo>
                  <a:close/>
                  <a:moveTo>
                    <a:pt x="1952" y="37"/>
                  </a:moveTo>
                  <a:cubicBezTo>
                    <a:pt x="1952" y="35"/>
                    <a:pt x="1953" y="36"/>
                    <a:pt x="1954" y="36"/>
                  </a:cubicBezTo>
                  <a:cubicBezTo>
                    <a:pt x="1954" y="36"/>
                    <a:pt x="1953" y="37"/>
                    <a:pt x="1952" y="37"/>
                  </a:cubicBezTo>
                  <a:close/>
                  <a:moveTo>
                    <a:pt x="1971" y="10"/>
                  </a:moveTo>
                  <a:cubicBezTo>
                    <a:pt x="1971" y="12"/>
                    <a:pt x="1970" y="13"/>
                    <a:pt x="1968" y="13"/>
                  </a:cubicBezTo>
                  <a:cubicBezTo>
                    <a:pt x="1968" y="11"/>
                    <a:pt x="1969" y="10"/>
                    <a:pt x="1971" y="10"/>
                  </a:cubicBezTo>
                  <a:close/>
                  <a:moveTo>
                    <a:pt x="1968" y="8"/>
                  </a:moveTo>
                  <a:cubicBezTo>
                    <a:pt x="1971" y="8"/>
                    <a:pt x="1968" y="11"/>
                    <a:pt x="1968" y="8"/>
                  </a:cubicBezTo>
                  <a:close/>
                  <a:moveTo>
                    <a:pt x="1967" y="10"/>
                  </a:moveTo>
                  <a:cubicBezTo>
                    <a:pt x="1967" y="10"/>
                    <a:pt x="1967" y="10"/>
                    <a:pt x="1967" y="10"/>
                  </a:cubicBezTo>
                  <a:cubicBezTo>
                    <a:pt x="1967" y="10"/>
                    <a:pt x="1966" y="10"/>
                    <a:pt x="1967" y="10"/>
                  </a:cubicBezTo>
                  <a:close/>
                  <a:moveTo>
                    <a:pt x="1965" y="6"/>
                  </a:moveTo>
                  <a:cubicBezTo>
                    <a:pt x="1964" y="7"/>
                    <a:pt x="1965" y="10"/>
                    <a:pt x="1962" y="10"/>
                  </a:cubicBezTo>
                  <a:cubicBezTo>
                    <a:pt x="1962" y="7"/>
                    <a:pt x="1963" y="6"/>
                    <a:pt x="1965" y="6"/>
                  </a:cubicBezTo>
                  <a:close/>
                  <a:moveTo>
                    <a:pt x="1959" y="11"/>
                  </a:moveTo>
                  <a:cubicBezTo>
                    <a:pt x="1961" y="11"/>
                    <a:pt x="1961" y="11"/>
                    <a:pt x="1961" y="11"/>
                  </a:cubicBezTo>
                  <a:cubicBezTo>
                    <a:pt x="1961" y="12"/>
                    <a:pt x="1961" y="12"/>
                    <a:pt x="1961" y="12"/>
                  </a:cubicBezTo>
                  <a:cubicBezTo>
                    <a:pt x="1959" y="12"/>
                    <a:pt x="1959" y="12"/>
                    <a:pt x="1959" y="12"/>
                  </a:cubicBezTo>
                  <a:lnTo>
                    <a:pt x="1959" y="11"/>
                  </a:lnTo>
                  <a:close/>
                  <a:moveTo>
                    <a:pt x="1956" y="13"/>
                  </a:moveTo>
                  <a:cubicBezTo>
                    <a:pt x="1957" y="13"/>
                    <a:pt x="1958" y="14"/>
                    <a:pt x="1958" y="16"/>
                  </a:cubicBezTo>
                  <a:cubicBezTo>
                    <a:pt x="1956" y="16"/>
                    <a:pt x="1957" y="14"/>
                    <a:pt x="1956" y="13"/>
                  </a:cubicBezTo>
                  <a:close/>
                  <a:moveTo>
                    <a:pt x="1956" y="27"/>
                  </a:moveTo>
                  <a:cubicBezTo>
                    <a:pt x="1956" y="29"/>
                    <a:pt x="1954" y="30"/>
                    <a:pt x="1955" y="32"/>
                  </a:cubicBezTo>
                  <a:cubicBezTo>
                    <a:pt x="1954" y="32"/>
                    <a:pt x="1953" y="34"/>
                    <a:pt x="1952" y="33"/>
                  </a:cubicBezTo>
                  <a:cubicBezTo>
                    <a:pt x="1954" y="31"/>
                    <a:pt x="1954" y="28"/>
                    <a:pt x="1956" y="27"/>
                  </a:cubicBezTo>
                  <a:close/>
                  <a:moveTo>
                    <a:pt x="1950" y="11"/>
                  </a:moveTo>
                  <a:cubicBezTo>
                    <a:pt x="1951" y="11"/>
                    <a:pt x="1951" y="12"/>
                    <a:pt x="1952" y="12"/>
                  </a:cubicBezTo>
                  <a:cubicBezTo>
                    <a:pt x="1952" y="13"/>
                    <a:pt x="1949" y="12"/>
                    <a:pt x="1950" y="11"/>
                  </a:cubicBezTo>
                  <a:close/>
                  <a:moveTo>
                    <a:pt x="1946" y="21"/>
                  </a:moveTo>
                  <a:cubicBezTo>
                    <a:pt x="1946" y="19"/>
                    <a:pt x="1948" y="21"/>
                    <a:pt x="1946" y="21"/>
                  </a:cubicBezTo>
                  <a:close/>
                  <a:moveTo>
                    <a:pt x="1944" y="28"/>
                  </a:moveTo>
                  <a:cubicBezTo>
                    <a:pt x="1945" y="26"/>
                    <a:pt x="1946" y="30"/>
                    <a:pt x="1944" y="28"/>
                  </a:cubicBezTo>
                  <a:close/>
                  <a:moveTo>
                    <a:pt x="1943" y="36"/>
                  </a:moveTo>
                  <a:cubicBezTo>
                    <a:pt x="1942" y="36"/>
                    <a:pt x="1942" y="36"/>
                    <a:pt x="1941" y="36"/>
                  </a:cubicBezTo>
                  <a:cubicBezTo>
                    <a:pt x="1941" y="34"/>
                    <a:pt x="1943" y="34"/>
                    <a:pt x="1943" y="36"/>
                  </a:cubicBezTo>
                  <a:close/>
                  <a:moveTo>
                    <a:pt x="1940" y="31"/>
                  </a:moveTo>
                  <a:cubicBezTo>
                    <a:pt x="1940" y="31"/>
                    <a:pt x="1939" y="31"/>
                    <a:pt x="1940" y="31"/>
                  </a:cubicBezTo>
                  <a:close/>
                  <a:moveTo>
                    <a:pt x="1930" y="51"/>
                  </a:moveTo>
                  <a:cubicBezTo>
                    <a:pt x="1930" y="50"/>
                    <a:pt x="1931" y="51"/>
                    <a:pt x="1930" y="51"/>
                  </a:cubicBezTo>
                  <a:close/>
                  <a:moveTo>
                    <a:pt x="1915" y="57"/>
                  </a:moveTo>
                  <a:cubicBezTo>
                    <a:pt x="1916" y="56"/>
                    <a:pt x="1916" y="55"/>
                    <a:pt x="1917" y="55"/>
                  </a:cubicBezTo>
                  <a:cubicBezTo>
                    <a:pt x="1917" y="57"/>
                    <a:pt x="1916" y="57"/>
                    <a:pt x="1915" y="57"/>
                  </a:cubicBezTo>
                  <a:close/>
                  <a:moveTo>
                    <a:pt x="1920" y="76"/>
                  </a:moveTo>
                  <a:cubicBezTo>
                    <a:pt x="1920" y="75"/>
                    <a:pt x="1922" y="77"/>
                    <a:pt x="1920" y="76"/>
                  </a:cubicBezTo>
                  <a:close/>
                  <a:moveTo>
                    <a:pt x="1920" y="51"/>
                  </a:moveTo>
                  <a:cubicBezTo>
                    <a:pt x="1920" y="50"/>
                    <a:pt x="1920" y="50"/>
                    <a:pt x="1920" y="50"/>
                  </a:cubicBezTo>
                  <a:cubicBezTo>
                    <a:pt x="1922" y="50"/>
                    <a:pt x="1922" y="50"/>
                    <a:pt x="1922" y="50"/>
                  </a:cubicBezTo>
                  <a:cubicBezTo>
                    <a:pt x="1923" y="51"/>
                    <a:pt x="1921" y="51"/>
                    <a:pt x="1920" y="51"/>
                  </a:cubicBezTo>
                  <a:close/>
                  <a:moveTo>
                    <a:pt x="1933" y="82"/>
                  </a:moveTo>
                  <a:cubicBezTo>
                    <a:pt x="1932" y="80"/>
                    <a:pt x="1934" y="81"/>
                    <a:pt x="1934" y="80"/>
                  </a:cubicBezTo>
                  <a:cubicBezTo>
                    <a:pt x="1935" y="80"/>
                    <a:pt x="1934" y="82"/>
                    <a:pt x="1933" y="82"/>
                  </a:cubicBezTo>
                  <a:close/>
                  <a:moveTo>
                    <a:pt x="1939" y="54"/>
                  </a:moveTo>
                  <a:cubicBezTo>
                    <a:pt x="1938" y="55"/>
                    <a:pt x="1936" y="57"/>
                    <a:pt x="1935" y="59"/>
                  </a:cubicBezTo>
                  <a:cubicBezTo>
                    <a:pt x="1932" y="59"/>
                    <a:pt x="1930" y="60"/>
                    <a:pt x="1928" y="60"/>
                  </a:cubicBezTo>
                  <a:cubicBezTo>
                    <a:pt x="1928" y="56"/>
                    <a:pt x="1934" y="60"/>
                    <a:pt x="1935" y="57"/>
                  </a:cubicBezTo>
                  <a:cubicBezTo>
                    <a:pt x="1935" y="54"/>
                    <a:pt x="1933" y="55"/>
                    <a:pt x="1931" y="55"/>
                  </a:cubicBezTo>
                  <a:cubicBezTo>
                    <a:pt x="1931" y="52"/>
                    <a:pt x="1935" y="54"/>
                    <a:pt x="1936" y="54"/>
                  </a:cubicBezTo>
                  <a:cubicBezTo>
                    <a:pt x="1937" y="52"/>
                    <a:pt x="1939" y="51"/>
                    <a:pt x="1941" y="50"/>
                  </a:cubicBezTo>
                  <a:cubicBezTo>
                    <a:pt x="1941" y="51"/>
                    <a:pt x="1938" y="54"/>
                    <a:pt x="1942" y="54"/>
                  </a:cubicBezTo>
                  <a:cubicBezTo>
                    <a:pt x="1942" y="56"/>
                    <a:pt x="1941" y="54"/>
                    <a:pt x="1939" y="54"/>
                  </a:cubicBezTo>
                  <a:close/>
                  <a:moveTo>
                    <a:pt x="1944" y="83"/>
                  </a:moveTo>
                  <a:cubicBezTo>
                    <a:pt x="1943" y="83"/>
                    <a:pt x="1943" y="82"/>
                    <a:pt x="1943" y="81"/>
                  </a:cubicBezTo>
                  <a:cubicBezTo>
                    <a:pt x="1945" y="81"/>
                    <a:pt x="1945" y="83"/>
                    <a:pt x="1944" y="83"/>
                  </a:cubicBezTo>
                  <a:close/>
                  <a:moveTo>
                    <a:pt x="1943" y="51"/>
                  </a:moveTo>
                  <a:cubicBezTo>
                    <a:pt x="1943" y="52"/>
                    <a:pt x="1945" y="49"/>
                    <a:pt x="1943" y="51"/>
                  </a:cubicBezTo>
                  <a:close/>
                  <a:moveTo>
                    <a:pt x="1938" y="47"/>
                  </a:moveTo>
                  <a:cubicBezTo>
                    <a:pt x="1937" y="45"/>
                    <a:pt x="1940" y="47"/>
                    <a:pt x="1941" y="45"/>
                  </a:cubicBezTo>
                  <a:cubicBezTo>
                    <a:pt x="1940" y="44"/>
                    <a:pt x="1939" y="42"/>
                    <a:pt x="1940" y="40"/>
                  </a:cubicBezTo>
                  <a:cubicBezTo>
                    <a:pt x="1941" y="42"/>
                    <a:pt x="1942" y="44"/>
                    <a:pt x="1944" y="42"/>
                  </a:cubicBezTo>
                  <a:cubicBezTo>
                    <a:pt x="1946" y="45"/>
                    <a:pt x="1941" y="47"/>
                    <a:pt x="1938" y="47"/>
                  </a:cubicBezTo>
                  <a:close/>
                  <a:moveTo>
                    <a:pt x="1945" y="32"/>
                  </a:moveTo>
                  <a:cubicBezTo>
                    <a:pt x="1947" y="30"/>
                    <a:pt x="1946" y="34"/>
                    <a:pt x="1945" y="32"/>
                  </a:cubicBezTo>
                  <a:close/>
                  <a:moveTo>
                    <a:pt x="1946" y="26"/>
                  </a:moveTo>
                  <a:cubicBezTo>
                    <a:pt x="1946" y="25"/>
                    <a:pt x="1946" y="25"/>
                    <a:pt x="1946" y="25"/>
                  </a:cubicBezTo>
                  <a:cubicBezTo>
                    <a:pt x="1947" y="25"/>
                    <a:pt x="1948" y="25"/>
                    <a:pt x="1948" y="26"/>
                  </a:cubicBezTo>
                  <a:lnTo>
                    <a:pt x="1946" y="26"/>
                  </a:lnTo>
                  <a:close/>
                  <a:moveTo>
                    <a:pt x="1949" y="26"/>
                  </a:moveTo>
                  <a:cubicBezTo>
                    <a:pt x="1948" y="25"/>
                    <a:pt x="1949" y="26"/>
                    <a:pt x="1949" y="26"/>
                  </a:cubicBezTo>
                  <a:close/>
                  <a:moveTo>
                    <a:pt x="1948" y="17"/>
                  </a:moveTo>
                  <a:cubicBezTo>
                    <a:pt x="1949" y="14"/>
                    <a:pt x="1951" y="14"/>
                    <a:pt x="1953" y="16"/>
                  </a:cubicBezTo>
                  <a:cubicBezTo>
                    <a:pt x="1952" y="18"/>
                    <a:pt x="1951" y="16"/>
                    <a:pt x="1948" y="17"/>
                  </a:cubicBezTo>
                  <a:close/>
                  <a:moveTo>
                    <a:pt x="1950" y="83"/>
                  </a:moveTo>
                  <a:cubicBezTo>
                    <a:pt x="1949" y="82"/>
                    <a:pt x="1949" y="81"/>
                    <a:pt x="1949" y="79"/>
                  </a:cubicBezTo>
                  <a:cubicBezTo>
                    <a:pt x="1951" y="80"/>
                    <a:pt x="1952" y="78"/>
                    <a:pt x="1953" y="79"/>
                  </a:cubicBezTo>
                  <a:cubicBezTo>
                    <a:pt x="1953" y="81"/>
                    <a:pt x="1952" y="82"/>
                    <a:pt x="1950" y="83"/>
                  </a:cubicBezTo>
                  <a:close/>
                  <a:moveTo>
                    <a:pt x="1953" y="81"/>
                  </a:moveTo>
                  <a:cubicBezTo>
                    <a:pt x="1953" y="80"/>
                    <a:pt x="1955" y="80"/>
                    <a:pt x="1957" y="79"/>
                  </a:cubicBezTo>
                  <a:cubicBezTo>
                    <a:pt x="1957" y="81"/>
                    <a:pt x="1954" y="82"/>
                    <a:pt x="1953" y="81"/>
                  </a:cubicBezTo>
                  <a:close/>
                  <a:moveTo>
                    <a:pt x="1967" y="83"/>
                  </a:moveTo>
                  <a:cubicBezTo>
                    <a:pt x="1967" y="82"/>
                    <a:pt x="1968" y="82"/>
                    <a:pt x="1970" y="82"/>
                  </a:cubicBezTo>
                  <a:cubicBezTo>
                    <a:pt x="1969" y="83"/>
                    <a:pt x="1968" y="84"/>
                    <a:pt x="1967" y="83"/>
                  </a:cubicBezTo>
                  <a:close/>
                  <a:moveTo>
                    <a:pt x="1981" y="82"/>
                  </a:moveTo>
                  <a:cubicBezTo>
                    <a:pt x="1980" y="84"/>
                    <a:pt x="1979" y="82"/>
                    <a:pt x="1978" y="83"/>
                  </a:cubicBezTo>
                  <a:cubicBezTo>
                    <a:pt x="1977" y="83"/>
                    <a:pt x="1980" y="81"/>
                    <a:pt x="1978" y="81"/>
                  </a:cubicBezTo>
                  <a:cubicBezTo>
                    <a:pt x="1978" y="80"/>
                    <a:pt x="1982" y="81"/>
                    <a:pt x="1981" y="82"/>
                  </a:cubicBezTo>
                  <a:close/>
                  <a:moveTo>
                    <a:pt x="1980" y="77"/>
                  </a:moveTo>
                  <a:cubicBezTo>
                    <a:pt x="1979" y="76"/>
                    <a:pt x="1981" y="76"/>
                    <a:pt x="1981" y="75"/>
                  </a:cubicBezTo>
                  <a:cubicBezTo>
                    <a:pt x="1982" y="75"/>
                    <a:pt x="1982" y="76"/>
                    <a:pt x="1983" y="76"/>
                  </a:cubicBezTo>
                  <a:cubicBezTo>
                    <a:pt x="1983" y="78"/>
                    <a:pt x="1980" y="78"/>
                    <a:pt x="1980" y="77"/>
                  </a:cubicBezTo>
                  <a:close/>
                  <a:moveTo>
                    <a:pt x="1998" y="72"/>
                  </a:moveTo>
                  <a:cubicBezTo>
                    <a:pt x="1999" y="70"/>
                    <a:pt x="1998" y="74"/>
                    <a:pt x="1998" y="72"/>
                  </a:cubicBezTo>
                  <a:close/>
                  <a:moveTo>
                    <a:pt x="2003" y="75"/>
                  </a:moveTo>
                  <a:cubicBezTo>
                    <a:pt x="2003" y="74"/>
                    <a:pt x="2004" y="73"/>
                    <a:pt x="2005" y="73"/>
                  </a:cubicBezTo>
                  <a:cubicBezTo>
                    <a:pt x="2005" y="74"/>
                    <a:pt x="2004" y="75"/>
                    <a:pt x="2003" y="75"/>
                  </a:cubicBezTo>
                  <a:close/>
                  <a:moveTo>
                    <a:pt x="2005" y="84"/>
                  </a:moveTo>
                  <a:cubicBezTo>
                    <a:pt x="2005" y="82"/>
                    <a:pt x="2007" y="85"/>
                    <a:pt x="2005" y="84"/>
                  </a:cubicBezTo>
                  <a:close/>
                  <a:moveTo>
                    <a:pt x="2013" y="48"/>
                  </a:moveTo>
                  <a:cubicBezTo>
                    <a:pt x="2014" y="48"/>
                    <a:pt x="2014" y="50"/>
                    <a:pt x="2012" y="50"/>
                  </a:cubicBezTo>
                  <a:cubicBezTo>
                    <a:pt x="2012" y="49"/>
                    <a:pt x="2013" y="49"/>
                    <a:pt x="2013" y="48"/>
                  </a:cubicBezTo>
                  <a:close/>
                  <a:moveTo>
                    <a:pt x="2011" y="63"/>
                  </a:moveTo>
                  <a:cubicBezTo>
                    <a:pt x="2013" y="63"/>
                    <a:pt x="2013" y="63"/>
                    <a:pt x="2013" y="63"/>
                  </a:cubicBezTo>
                  <a:cubicBezTo>
                    <a:pt x="2013" y="65"/>
                    <a:pt x="2010" y="65"/>
                    <a:pt x="2011" y="63"/>
                  </a:cubicBezTo>
                  <a:close/>
                  <a:moveTo>
                    <a:pt x="2012" y="81"/>
                  </a:moveTo>
                  <a:cubicBezTo>
                    <a:pt x="2012" y="79"/>
                    <a:pt x="2013" y="79"/>
                    <a:pt x="2014" y="79"/>
                  </a:cubicBezTo>
                  <a:cubicBezTo>
                    <a:pt x="2013" y="80"/>
                    <a:pt x="2013" y="81"/>
                    <a:pt x="2012" y="81"/>
                  </a:cubicBezTo>
                  <a:close/>
                  <a:moveTo>
                    <a:pt x="2012" y="61"/>
                  </a:moveTo>
                  <a:cubicBezTo>
                    <a:pt x="2012" y="59"/>
                    <a:pt x="2013" y="60"/>
                    <a:pt x="2013" y="59"/>
                  </a:cubicBezTo>
                  <a:cubicBezTo>
                    <a:pt x="2014" y="59"/>
                    <a:pt x="2014" y="60"/>
                    <a:pt x="2014" y="61"/>
                  </a:cubicBezTo>
                  <a:lnTo>
                    <a:pt x="2012" y="61"/>
                  </a:lnTo>
                  <a:close/>
                  <a:moveTo>
                    <a:pt x="2013" y="57"/>
                  </a:moveTo>
                  <a:cubicBezTo>
                    <a:pt x="2014" y="55"/>
                    <a:pt x="2014" y="54"/>
                    <a:pt x="2016" y="54"/>
                  </a:cubicBezTo>
                  <a:cubicBezTo>
                    <a:pt x="2015" y="55"/>
                    <a:pt x="2015" y="57"/>
                    <a:pt x="2013" y="57"/>
                  </a:cubicBezTo>
                  <a:close/>
                  <a:moveTo>
                    <a:pt x="2016" y="81"/>
                  </a:moveTo>
                  <a:cubicBezTo>
                    <a:pt x="2017" y="82"/>
                    <a:pt x="2017" y="81"/>
                    <a:pt x="2018" y="81"/>
                  </a:cubicBezTo>
                  <a:cubicBezTo>
                    <a:pt x="2019" y="82"/>
                    <a:pt x="2015" y="83"/>
                    <a:pt x="2016" y="81"/>
                  </a:cubicBezTo>
                  <a:close/>
                  <a:moveTo>
                    <a:pt x="2025" y="69"/>
                  </a:moveTo>
                  <a:cubicBezTo>
                    <a:pt x="2025" y="69"/>
                    <a:pt x="2023" y="69"/>
                    <a:pt x="2023" y="69"/>
                  </a:cubicBezTo>
                  <a:cubicBezTo>
                    <a:pt x="2023" y="68"/>
                    <a:pt x="2026" y="68"/>
                    <a:pt x="2025" y="69"/>
                  </a:cubicBezTo>
                  <a:close/>
                  <a:moveTo>
                    <a:pt x="2025" y="73"/>
                  </a:moveTo>
                  <a:cubicBezTo>
                    <a:pt x="2024" y="73"/>
                    <a:pt x="2023" y="72"/>
                    <a:pt x="2023" y="71"/>
                  </a:cubicBezTo>
                  <a:cubicBezTo>
                    <a:pt x="2024" y="71"/>
                    <a:pt x="2025" y="72"/>
                    <a:pt x="2025" y="73"/>
                  </a:cubicBezTo>
                  <a:close/>
                  <a:moveTo>
                    <a:pt x="2023" y="82"/>
                  </a:moveTo>
                  <a:cubicBezTo>
                    <a:pt x="2024" y="80"/>
                    <a:pt x="2026" y="80"/>
                    <a:pt x="2028" y="79"/>
                  </a:cubicBezTo>
                  <a:cubicBezTo>
                    <a:pt x="2028" y="82"/>
                    <a:pt x="2025" y="82"/>
                    <a:pt x="2023" y="82"/>
                  </a:cubicBezTo>
                  <a:close/>
                  <a:moveTo>
                    <a:pt x="2030" y="71"/>
                  </a:moveTo>
                  <a:cubicBezTo>
                    <a:pt x="2029" y="71"/>
                    <a:pt x="2029" y="71"/>
                    <a:pt x="2029" y="71"/>
                  </a:cubicBezTo>
                  <a:cubicBezTo>
                    <a:pt x="2029" y="69"/>
                    <a:pt x="2029" y="69"/>
                    <a:pt x="2029" y="69"/>
                  </a:cubicBezTo>
                  <a:cubicBezTo>
                    <a:pt x="2030" y="69"/>
                    <a:pt x="2030" y="69"/>
                    <a:pt x="2030" y="69"/>
                  </a:cubicBezTo>
                  <a:lnTo>
                    <a:pt x="2030" y="71"/>
                  </a:lnTo>
                  <a:close/>
                  <a:moveTo>
                    <a:pt x="2036" y="81"/>
                  </a:moveTo>
                  <a:cubicBezTo>
                    <a:pt x="2036" y="79"/>
                    <a:pt x="2038" y="80"/>
                    <a:pt x="2040" y="79"/>
                  </a:cubicBezTo>
                  <a:cubicBezTo>
                    <a:pt x="2040" y="81"/>
                    <a:pt x="2036" y="82"/>
                    <a:pt x="2036" y="81"/>
                  </a:cubicBezTo>
                  <a:close/>
                  <a:moveTo>
                    <a:pt x="2043" y="84"/>
                  </a:moveTo>
                  <a:cubicBezTo>
                    <a:pt x="2043" y="82"/>
                    <a:pt x="2046" y="85"/>
                    <a:pt x="2043" y="84"/>
                  </a:cubicBezTo>
                  <a:close/>
                  <a:moveTo>
                    <a:pt x="2096" y="68"/>
                  </a:moveTo>
                  <a:cubicBezTo>
                    <a:pt x="2098" y="69"/>
                    <a:pt x="2095" y="72"/>
                    <a:pt x="2096" y="68"/>
                  </a:cubicBezTo>
                  <a:close/>
                  <a:moveTo>
                    <a:pt x="2096" y="25"/>
                  </a:moveTo>
                  <a:cubicBezTo>
                    <a:pt x="2096" y="23"/>
                    <a:pt x="2099" y="26"/>
                    <a:pt x="2096" y="25"/>
                  </a:cubicBezTo>
                  <a:close/>
                  <a:moveTo>
                    <a:pt x="2098" y="37"/>
                  </a:moveTo>
                  <a:cubicBezTo>
                    <a:pt x="2098" y="35"/>
                    <a:pt x="2099" y="36"/>
                    <a:pt x="2100" y="36"/>
                  </a:cubicBezTo>
                  <a:cubicBezTo>
                    <a:pt x="2100" y="36"/>
                    <a:pt x="2099" y="37"/>
                    <a:pt x="2098" y="37"/>
                  </a:cubicBezTo>
                  <a:close/>
                  <a:moveTo>
                    <a:pt x="2117" y="10"/>
                  </a:moveTo>
                  <a:cubicBezTo>
                    <a:pt x="2116" y="12"/>
                    <a:pt x="2116" y="13"/>
                    <a:pt x="2114" y="13"/>
                  </a:cubicBezTo>
                  <a:cubicBezTo>
                    <a:pt x="2114" y="11"/>
                    <a:pt x="2115" y="10"/>
                    <a:pt x="2117" y="10"/>
                  </a:cubicBezTo>
                  <a:close/>
                  <a:moveTo>
                    <a:pt x="2114" y="8"/>
                  </a:moveTo>
                  <a:cubicBezTo>
                    <a:pt x="2117" y="8"/>
                    <a:pt x="2114" y="11"/>
                    <a:pt x="2114" y="8"/>
                  </a:cubicBezTo>
                  <a:close/>
                  <a:moveTo>
                    <a:pt x="2112" y="10"/>
                  </a:moveTo>
                  <a:cubicBezTo>
                    <a:pt x="2112" y="10"/>
                    <a:pt x="2112" y="10"/>
                    <a:pt x="2112" y="10"/>
                  </a:cubicBezTo>
                  <a:cubicBezTo>
                    <a:pt x="2112" y="10"/>
                    <a:pt x="2112" y="10"/>
                    <a:pt x="2112" y="10"/>
                  </a:cubicBezTo>
                  <a:close/>
                  <a:moveTo>
                    <a:pt x="2111" y="6"/>
                  </a:moveTo>
                  <a:cubicBezTo>
                    <a:pt x="2110" y="7"/>
                    <a:pt x="2111" y="10"/>
                    <a:pt x="2108" y="10"/>
                  </a:cubicBezTo>
                  <a:cubicBezTo>
                    <a:pt x="2108" y="7"/>
                    <a:pt x="2109" y="6"/>
                    <a:pt x="2111" y="6"/>
                  </a:cubicBezTo>
                  <a:close/>
                  <a:moveTo>
                    <a:pt x="2105" y="11"/>
                  </a:moveTo>
                  <a:cubicBezTo>
                    <a:pt x="2106" y="11"/>
                    <a:pt x="2106" y="11"/>
                    <a:pt x="2106" y="11"/>
                  </a:cubicBezTo>
                  <a:cubicBezTo>
                    <a:pt x="2106" y="12"/>
                    <a:pt x="2106" y="12"/>
                    <a:pt x="2106" y="12"/>
                  </a:cubicBezTo>
                  <a:cubicBezTo>
                    <a:pt x="2105" y="12"/>
                    <a:pt x="2105" y="12"/>
                    <a:pt x="2105" y="12"/>
                  </a:cubicBezTo>
                  <a:lnTo>
                    <a:pt x="2105" y="11"/>
                  </a:lnTo>
                  <a:close/>
                  <a:moveTo>
                    <a:pt x="2102" y="13"/>
                  </a:moveTo>
                  <a:cubicBezTo>
                    <a:pt x="2103" y="13"/>
                    <a:pt x="2104" y="14"/>
                    <a:pt x="2103" y="16"/>
                  </a:cubicBezTo>
                  <a:cubicBezTo>
                    <a:pt x="2102" y="16"/>
                    <a:pt x="2102" y="14"/>
                    <a:pt x="2102" y="13"/>
                  </a:cubicBezTo>
                  <a:close/>
                  <a:moveTo>
                    <a:pt x="2102" y="27"/>
                  </a:moveTo>
                  <a:cubicBezTo>
                    <a:pt x="2102" y="29"/>
                    <a:pt x="2100" y="30"/>
                    <a:pt x="2101" y="32"/>
                  </a:cubicBezTo>
                  <a:cubicBezTo>
                    <a:pt x="2100" y="32"/>
                    <a:pt x="2099" y="34"/>
                    <a:pt x="2097" y="33"/>
                  </a:cubicBezTo>
                  <a:cubicBezTo>
                    <a:pt x="2099" y="31"/>
                    <a:pt x="2100" y="28"/>
                    <a:pt x="2102" y="27"/>
                  </a:cubicBezTo>
                  <a:close/>
                  <a:moveTo>
                    <a:pt x="2096" y="11"/>
                  </a:moveTo>
                  <a:cubicBezTo>
                    <a:pt x="2097" y="11"/>
                    <a:pt x="2097" y="12"/>
                    <a:pt x="2097" y="12"/>
                  </a:cubicBezTo>
                  <a:cubicBezTo>
                    <a:pt x="2098" y="13"/>
                    <a:pt x="2095" y="12"/>
                    <a:pt x="2096" y="11"/>
                  </a:cubicBezTo>
                  <a:close/>
                  <a:moveTo>
                    <a:pt x="2092" y="21"/>
                  </a:moveTo>
                  <a:cubicBezTo>
                    <a:pt x="2092" y="19"/>
                    <a:pt x="2094" y="21"/>
                    <a:pt x="2092" y="21"/>
                  </a:cubicBezTo>
                  <a:close/>
                  <a:moveTo>
                    <a:pt x="2090" y="28"/>
                  </a:moveTo>
                  <a:cubicBezTo>
                    <a:pt x="2091" y="26"/>
                    <a:pt x="2092" y="30"/>
                    <a:pt x="2090" y="28"/>
                  </a:cubicBezTo>
                  <a:close/>
                  <a:moveTo>
                    <a:pt x="2089" y="36"/>
                  </a:moveTo>
                  <a:cubicBezTo>
                    <a:pt x="2088" y="36"/>
                    <a:pt x="2088" y="36"/>
                    <a:pt x="2087" y="36"/>
                  </a:cubicBezTo>
                  <a:cubicBezTo>
                    <a:pt x="2087" y="34"/>
                    <a:pt x="2089" y="34"/>
                    <a:pt x="2089" y="36"/>
                  </a:cubicBezTo>
                  <a:close/>
                  <a:moveTo>
                    <a:pt x="2086" y="31"/>
                  </a:moveTo>
                  <a:cubicBezTo>
                    <a:pt x="2086" y="31"/>
                    <a:pt x="2085" y="31"/>
                    <a:pt x="2086" y="31"/>
                  </a:cubicBezTo>
                  <a:close/>
                  <a:moveTo>
                    <a:pt x="2076" y="51"/>
                  </a:moveTo>
                  <a:cubicBezTo>
                    <a:pt x="2076" y="50"/>
                    <a:pt x="2076" y="51"/>
                    <a:pt x="2076" y="51"/>
                  </a:cubicBezTo>
                  <a:close/>
                  <a:moveTo>
                    <a:pt x="2061" y="57"/>
                  </a:moveTo>
                  <a:cubicBezTo>
                    <a:pt x="2061" y="56"/>
                    <a:pt x="2062" y="55"/>
                    <a:pt x="2063" y="55"/>
                  </a:cubicBezTo>
                  <a:cubicBezTo>
                    <a:pt x="2063" y="57"/>
                    <a:pt x="2062" y="57"/>
                    <a:pt x="2061" y="57"/>
                  </a:cubicBezTo>
                  <a:close/>
                  <a:moveTo>
                    <a:pt x="2066" y="76"/>
                  </a:moveTo>
                  <a:cubicBezTo>
                    <a:pt x="2066" y="75"/>
                    <a:pt x="2068" y="77"/>
                    <a:pt x="2066" y="76"/>
                  </a:cubicBezTo>
                  <a:close/>
                  <a:moveTo>
                    <a:pt x="2066" y="51"/>
                  </a:moveTo>
                  <a:cubicBezTo>
                    <a:pt x="2066" y="50"/>
                    <a:pt x="2066" y="50"/>
                    <a:pt x="2066" y="50"/>
                  </a:cubicBezTo>
                  <a:cubicBezTo>
                    <a:pt x="2068" y="50"/>
                    <a:pt x="2068" y="50"/>
                    <a:pt x="2068" y="50"/>
                  </a:cubicBezTo>
                  <a:cubicBezTo>
                    <a:pt x="2069" y="51"/>
                    <a:pt x="2067" y="51"/>
                    <a:pt x="2066" y="51"/>
                  </a:cubicBezTo>
                  <a:close/>
                  <a:moveTo>
                    <a:pt x="2078" y="82"/>
                  </a:moveTo>
                  <a:cubicBezTo>
                    <a:pt x="2078" y="80"/>
                    <a:pt x="2080" y="81"/>
                    <a:pt x="2080" y="80"/>
                  </a:cubicBezTo>
                  <a:cubicBezTo>
                    <a:pt x="2081" y="80"/>
                    <a:pt x="2080" y="82"/>
                    <a:pt x="2078" y="82"/>
                  </a:cubicBezTo>
                  <a:close/>
                  <a:moveTo>
                    <a:pt x="2084" y="54"/>
                  </a:moveTo>
                  <a:cubicBezTo>
                    <a:pt x="2084" y="55"/>
                    <a:pt x="2082" y="57"/>
                    <a:pt x="2081" y="59"/>
                  </a:cubicBezTo>
                  <a:cubicBezTo>
                    <a:pt x="2078" y="59"/>
                    <a:pt x="2076" y="60"/>
                    <a:pt x="2074" y="60"/>
                  </a:cubicBezTo>
                  <a:cubicBezTo>
                    <a:pt x="2074" y="56"/>
                    <a:pt x="2080" y="60"/>
                    <a:pt x="2081" y="57"/>
                  </a:cubicBezTo>
                  <a:cubicBezTo>
                    <a:pt x="2081" y="54"/>
                    <a:pt x="2079" y="55"/>
                    <a:pt x="2077" y="55"/>
                  </a:cubicBezTo>
                  <a:cubicBezTo>
                    <a:pt x="2077" y="52"/>
                    <a:pt x="2081" y="54"/>
                    <a:pt x="2082" y="54"/>
                  </a:cubicBezTo>
                  <a:cubicBezTo>
                    <a:pt x="2083" y="52"/>
                    <a:pt x="2085" y="51"/>
                    <a:pt x="2087" y="50"/>
                  </a:cubicBezTo>
                  <a:cubicBezTo>
                    <a:pt x="2087" y="51"/>
                    <a:pt x="2084" y="54"/>
                    <a:pt x="2088" y="54"/>
                  </a:cubicBezTo>
                  <a:cubicBezTo>
                    <a:pt x="2087" y="56"/>
                    <a:pt x="2086" y="54"/>
                    <a:pt x="2084" y="54"/>
                  </a:cubicBezTo>
                  <a:close/>
                  <a:moveTo>
                    <a:pt x="2090" y="83"/>
                  </a:moveTo>
                  <a:cubicBezTo>
                    <a:pt x="2089" y="83"/>
                    <a:pt x="2089" y="82"/>
                    <a:pt x="2089" y="81"/>
                  </a:cubicBezTo>
                  <a:cubicBezTo>
                    <a:pt x="2090" y="81"/>
                    <a:pt x="2090" y="83"/>
                    <a:pt x="2090" y="83"/>
                  </a:cubicBezTo>
                  <a:close/>
                  <a:moveTo>
                    <a:pt x="2089" y="51"/>
                  </a:moveTo>
                  <a:cubicBezTo>
                    <a:pt x="2089" y="52"/>
                    <a:pt x="2091" y="49"/>
                    <a:pt x="2089" y="51"/>
                  </a:cubicBezTo>
                  <a:close/>
                  <a:moveTo>
                    <a:pt x="2084" y="47"/>
                  </a:moveTo>
                  <a:cubicBezTo>
                    <a:pt x="2083" y="45"/>
                    <a:pt x="2086" y="47"/>
                    <a:pt x="2087" y="45"/>
                  </a:cubicBezTo>
                  <a:cubicBezTo>
                    <a:pt x="2086" y="44"/>
                    <a:pt x="2085" y="42"/>
                    <a:pt x="2086" y="40"/>
                  </a:cubicBezTo>
                  <a:cubicBezTo>
                    <a:pt x="2087" y="42"/>
                    <a:pt x="2088" y="44"/>
                    <a:pt x="2090" y="42"/>
                  </a:cubicBezTo>
                  <a:cubicBezTo>
                    <a:pt x="2092" y="45"/>
                    <a:pt x="2087" y="47"/>
                    <a:pt x="2084" y="47"/>
                  </a:cubicBezTo>
                  <a:close/>
                  <a:moveTo>
                    <a:pt x="2091" y="32"/>
                  </a:moveTo>
                  <a:cubicBezTo>
                    <a:pt x="2092" y="30"/>
                    <a:pt x="2092" y="34"/>
                    <a:pt x="2091" y="32"/>
                  </a:cubicBezTo>
                  <a:close/>
                  <a:moveTo>
                    <a:pt x="2092" y="26"/>
                  </a:moveTo>
                  <a:cubicBezTo>
                    <a:pt x="2092" y="25"/>
                    <a:pt x="2092" y="25"/>
                    <a:pt x="2092" y="25"/>
                  </a:cubicBezTo>
                  <a:cubicBezTo>
                    <a:pt x="2093" y="25"/>
                    <a:pt x="2094" y="25"/>
                    <a:pt x="2094" y="26"/>
                  </a:cubicBezTo>
                  <a:lnTo>
                    <a:pt x="2092" y="26"/>
                  </a:lnTo>
                  <a:close/>
                  <a:moveTo>
                    <a:pt x="2094" y="26"/>
                  </a:moveTo>
                  <a:cubicBezTo>
                    <a:pt x="2094" y="25"/>
                    <a:pt x="2095" y="26"/>
                    <a:pt x="2094" y="26"/>
                  </a:cubicBezTo>
                  <a:close/>
                  <a:moveTo>
                    <a:pt x="2094" y="17"/>
                  </a:moveTo>
                  <a:cubicBezTo>
                    <a:pt x="2095" y="14"/>
                    <a:pt x="2097" y="14"/>
                    <a:pt x="2099" y="16"/>
                  </a:cubicBezTo>
                  <a:cubicBezTo>
                    <a:pt x="2098" y="18"/>
                    <a:pt x="2096" y="16"/>
                    <a:pt x="2094" y="17"/>
                  </a:cubicBezTo>
                  <a:close/>
                  <a:moveTo>
                    <a:pt x="2096" y="83"/>
                  </a:moveTo>
                  <a:cubicBezTo>
                    <a:pt x="2095" y="82"/>
                    <a:pt x="2095" y="81"/>
                    <a:pt x="2095" y="79"/>
                  </a:cubicBezTo>
                  <a:cubicBezTo>
                    <a:pt x="2097" y="80"/>
                    <a:pt x="2097" y="78"/>
                    <a:pt x="2099" y="79"/>
                  </a:cubicBezTo>
                  <a:cubicBezTo>
                    <a:pt x="2098" y="81"/>
                    <a:pt x="2097" y="82"/>
                    <a:pt x="2096" y="83"/>
                  </a:cubicBezTo>
                  <a:close/>
                  <a:moveTo>
                    <a:pt x="2099" y="81"/>
                  </a:moveTo>
                  <a:cubicBezTo>
                    <a:pt x="2099" y="80"/>
                    <a:pt x="2101" y="80"/>
                    <a:pt x="2103" y="79"/>
                  </a:cubicBezTo>
                  <a:cubicBezTo>
                    <a:pt x="2103" y="81"/>
                    <a:pt x="2100" y="82"/>
                    <a:pt x="2099" y="81"/>
                  </a:cubicBezTo>
                  <a:close/>
                  <a:moveTo>
                    <a:pt x="2113" y="83"/>
                  </a:moveTo>
                  <a:cubicBezTo>
                    <a:pt x="2113" y="82"/>
                    <a:pt x="2114" y="82"/>
                    <a:pt x="2115" y="82"/>
                  </a:cubicBezTo>
                  <a:cubicBezTo>
                    <a:pt x="2115" y="83"/>
                    <a:pt x="2114" y="84"/>
                    <a:pt x="2113" y="83"/>
                  </a:cubicBezTo>
                  <a:close/>
                  <a:moveTo>
                    <a:pt x="2127" y="82"/>
                  </a:moveTo>
                  <a:cubicBezTo>
                    <a:pt x="2126" y="84"/>
                    <a:pt x="2124" y="82"/>
                    <a:pt x="2124" y="83"/>
                  </a:cubicBezTo>
                  <a:cubicBezTo>
                    <a:pt x="2122" y="83"/>
                    <a:pt x="2126" y="81"/>
                    <a:pt x="2124" y="81"/>
                  </a:cubicBezTo>
                  <a:cubicBezTo>
                    <a:pt x="2124" y="80"/>
                    <a:pt x="2127" y="81"/>
                    <a:pt x="2127" y="82"/>
                  </a:cubicBezTo>
                  <a:close/>
                  <a:moveTo>
                    <a:pt x="2125" y="77"/>
                  </a:moveTo>
                  <a:cubicBezTo>
                    <a:pt x="2125" y="76"/>
                    <a:pt x="2127" y="76"/>
                    <a:pt x="2127" y="75"/>
                  </a:cubicBezTo>
                  <a:cubicBezTo>
                    <a:pt x="2128" y="75"/>
                    <a:pt x="2128" y="76"/>
                    <a:pt x="2129" y="76"/>
                  </a:cubicBezTo>
                  <a:cubicBezTo>
                    <a:pt x="2129" y="78"/>
                    <a:pt x="2126" y="78"/>
                    <a:pt x="2125" y="77"/>
                  </a:cubicBezTo>
                  <a:close/>
                  <a:moveTo>
                    <a:pt x="2143" y="72"/>
                  </a:moveTo>
                  <a:cubicBezTo>
                    <a:pt x="2145" y="70"/>
                    <a:pt x="2144" y="74"/>
                    <a:pt x="2143" y="72"/>
                  </a:cubicBezTo>
                  <a:close/>
                  <a:moveTo>
                    <a:pt x="2149" y="75"/>
                  </a:moveTo>
                  <a:cubicBezTo>
                    <a:pt x="2149" y="74"/>
                    <a:pt x="2150" y="73"/>
                    <a:pt x="2151" y="73"/>
                  </a:cubicBezTo>
                  <a:cubicBezTo>
                    <a:pt x="2151" y="74"/>
                    <a:pt x="2150" y="75"/>
                    <a:pt x="2149" y="75"/>
                  </a:cubicBezTo>
                  <a:close/>
                  <a:moveTo>
                    <a:pt x="2151" y="84"/>
                  </a:moveTo>
                  <a:cubicBezTo>
                    <a:pt x="2151" y="82"/>
                    <a:pt x="2153" y="85"/>
                    <a:pt x="2151" y="84"/>
                  </a:cubicBezTo>
                  <a:close/>
                  <a:moveTo>
                    <a:pt x="2159" y="48"/>
                  </a:moveTo>
                  <a:cubicBezTo>
                    <a:pt x="2160" y="48"/>
                    <a:pt x="2160" y="50"/>
                    <a:pt x="2158" y="50"/>
                  </a:cubicBezTo>
                  <a:cubicBezTo>
                    <a:pt x="2158" y="49"/>
                    <a:pt x="2159" y="49"/>
                    <a:pt x="2159" y="48"/>
                  </a:cubicBezTo>
                  <a:close/>
                  <a:moveTo>
                    <a:pt x="2157" y="63"/>
                  </a:moveTo>
                  <a:cubicBezTo>
                    <a:pt x="2159" y="63"/>
                    <a:pt x="2159" y="63"/>
                    <a:pt x="2159" y="63"/>
                  </a:cubicBezTo>
                  <a:cubicBezTo>
                    <a:pt x="2159" y="65"/>
                    <a:pt x="2156" y="65"/>
                    <a:pt x="2157" y="63"/>
                  </a:cubicBezTo>
                  <a:close/>
                  <a:moveTo>
                    <a:pt x="2158" y="81"/>
                  </a:moveTo>
                  <a:cubicBezTo>
                    <a:pt x="2157" y="79"/>
                    <a:pt x="2159" y="79"/>
                    <a:pt x="2159" y="79"/>
                  </a:cubicBezTo>
                  <a:cubicBezTo>
                    <a:pt x="2159" y="80"/>
                    <a:pt x="2159" y="81"/>
                    <a:pt x="2158" y="81"/>
                  </a:cubicBezTo>
                  <a:close/>
                  <a:moveTo>
                    <a:pt x="2158" y="61"/>
                  </a:moveTo>
                  <a:cubicBezTo>
                    <a:pt x="2157" y="59"/>
                    <a:pt x="2159" y="60"/>
                    <a:pt x="2159" y="59"/>
                  </a:cubicBezTo>
                  <a:cubicBezTo>
                    <a:pt x="2160" y="59"/>
                    <a:pt x="2159" y="60"/>
                    <a:pt x="2159" y="61"/>
                  </a:cubicBezTo>
                  <a:lnTo>
                    <a:pt x="2158" y="61"/>
                  </a:lnTo>
                  <a:close/>
                  <a:moveTo>
                    <a:pt x="2159" y="57"/>
                  </a:moveTo>
                  <a:cubicBezTo>
                    <a:pt x="2159" y="55"/>
                    <a:pt x="2160" y="54"/>
                    <a:pt x="2162" y="54"/>
                  </a:cubicBezTo>
                  <a:cubicBezTo>
                    <a:pt x="2161" y="55"/>
                    <a:pt x="2161" y="57"/>
                    <a:pt x="2159" y="57"/>
                  </a:cubicBezTo>
                  <a:close/>
                  <a:moveTo>
                    <a:pt x="2162" y="81"/>
                  </a:moveTo>
                  <a:cubicBezTo>
                    <a:pt x="2163" y="82"/>
                    <a:pt x="2163" y="81"/>
                    <a:pt x="2164" y="81"/>
                  </a:cubicBezTo>
                  <a:cubicBezTo>
                    <a:pt x="2165" y="82"/>
                    <a:pt x="2161" y="83"/>
                    <a:pt x="2162" y="81"/>
                  </a:cubicBezTo>
                  <a:close/>
                  <a:moveTo>
                    <a:pt x="2171" y="69"/>
                  </a:moveTo>
                  <a:cubicBezTo>
                    <a:pt x="2171" y="69"/>
                    <a:pt x="2169" y="69"/>
                    <a:pt x="2169" y="69"/>
                  </a:cubicBezTo>
                  <a:cubicBezTo>
                    <a:pt x="2169" y="68"/>
                    <a:pt x="2172" y="68"/>
                    <a:pt x="2171" y="69"/>
                  </a:cubicBezTo>
                  <a:close/>
                  <a:moveTo>
                    <a:pt x="2171" y="73"/>
                  </a:moveTo>
                  <a:cubicBezTo>
                    <a:pt x="2170" y="73"/>
                    <a:pt x="2169" y="72"/>
                    <a:pt x="2169" y="71"/>
                  </a:cubicBezTo>
                  <a:cubicBezTo>
                    <a:pt x="2170" y="71"/>
                    <a:pt x="2171" y="72"/>
                    <a:pt x="2171" y="73"/>
                  </a:cubicBezTo>
                  <a:close/>
                  <a:moveTo>
                    <a:pt x="2169" y="82"/>
                  </a:moveTo>
                  <a:cubicBezTo>
                    <a:pt x="2170" y="80"/>
                    <a:pt x="2172" y="80"/>
                    <a:pt x="2174" y="79"/>
                  </a:cubicBezTo>
                  <a:cubicBezTo>
                    <a:pt x="2174" y="82"/>
                    <a:pt x="2171" y="82"/>
                    <a:pt x="2169" y="82"/>
                  </a:cubicBezTo>
                  <a:close/>
                  <a:moveTo>
                    <a:pt x="2176" y="71"/>
                  </a:moveTo>
                  <a:cubicBezTo>
                    <a:pt x="2175" y="71"/>
                    <a:pt x="2175" y="71"/>
                    <a:pt x="2175" y="71"/>
                  </a:cubicBezTo>
                  <a:cubicBezTo>
                    <a:pt x="2175" y="69"/>
                    <a:pt x="2175" y="69"/>
                    <a:pt x="2175" y="69"/>
                  </a:cubicBezTo>
                  <a:cubicBezTo>
                    <a:pt x="2176" y="69"/>
                    <a:pt x="2176" y="69"/>
                    <a:pt x="2176" y="69"/>
                  </a:cubicBezTo>
                  <a:lnTo>
                    <a:pt x="2176" y="71"/>
                  </a:lnTo>
                  <a:close/>
                  <a:moveTo>
                    <a:pt x="2182" y="81"/>
                  </a:moveTo>
                  <a:cubicBezTo>
                    <a:pt x="2182" y="79"/>
                    <a:pt x="2184" y="80"/>
                    <a:pt x="2186" y="79"/>
                  </a:cubicBezTo>
                  <a:cubicBezTo>
                    <a:pt x="2186" y="81"/>
                    <a:pt x="2182" y="82"/>
                    <a:pt x="2182" y="81"/>
                  </a:cubicBezTo>
                  <a:close/>
                  <a:moveTo>
                    <a:pt x="2188" y="84"/>
                  </a:moveTo>
                  <a:cubicBezTo>
                    <a:pt x="2189" y="82"/>
                    <a:pt x="2192" y="85"/>
                    <a:pt x="2188" y="84"/>
                  </a:cubicBezTo>
                  <a:close/>
                  <a:moveTo>
                    <a:pt x="2242" y="68"/>
                  </a:moveTo>
                  <a:cubicBezTo>
                    <a:pt x="2244" y="69"/>
                    <a:pt x="2241" y="72"/>
                    <a:pt x="2242" y="68"/>
                  </a:cubicBezTo>
                  <a:close/>
                  <a:moveTo>
                    <a:pt x="2242" y="25"/>
                  </a:moveTo>
                  <a:cubicBezTo>
                    <a:pt x="2242" y="23"/>
                    <a:pt x="2245" y="26"/>
                    <a:pt x="2242" y="25"/>
                  </a:cubicBezTo>
                  <a:close/>
                  <a:moveTo>
                    <a:pt x="2244" y="37"/>
                  </a:moveTo>
                  <a:cubicBezTo>
                    <a:pt x="2244" y="35"/>
                    <a:pt x="2245" y="36"/>
                    <a:pt x="2246" y="36"/>
                  </a:cubicBezTo>
                  <a:cubicBezTo>
                    <a:pt x="2245" y="36"/>
                    <a:pt x="2245" y="37"/>
                    <a:pt x="2244" y="37"/>
                  </a:cubicBezTo>
                  <a:close/>
                  <a:moveTo>
                    <a:pt x="2262" y="10"/>
                  </a:moveTo>
                  <a:cubicBezTo>
                    <a:pt x="2262" y="12"/>
                    <a:pt x="2262" y="13"/>
                    <a:pt x="2260" y="13"/>
                  </a:cubicBezTo>
                  <a:cubicBezTo>
                    <a:pt x="2260" y="11"/>
                    <a:pt x="2261" y="10"/>
                    <a:pt x="2262" y="10"/>
                  </a:cubicBezTo>
                  <a:close/>
                  <a:moveTo>
                    <a:pt x="2260" y="8"/>
                  </a:moveTo>
                  <a:cubicBezTo>
                    <a:pt x="2263" y="8"/>
                    <a:pt x="2259" y="11"/>
                    <a:pt x="2260" y="8"/>
                  </a:cubicBezTo>
                  <a:close/>
                  <a:moveTo>
                    <a:pt x="2258" y="10"/>
                  </a:moveTo>
                  <a:cubicBezTo>
                    <a:pt x="2258" y="10"/>
                    <a:pt x="2258" y="10"/>
                    <a:pt x="2258" y="10"/>
                  </a:cubicBezTo>
                  <a:cubicBezTo>
                    <a:pt x="2258" y="10"/>
                    <a:pt x="2258" y="10"/>
                    <a:pt x="2258" y="10"/>
                  </a:cubicBezTo>
                  <a:close/>
                  <a:moveTo>
                    <a:pt x="2257" y="6"/>
                  </a:moveTo>
                  <a:cubicBezTo>
                    <a:pt x="2256" y="7"/>
                    <a:pt x="2256" y="10"/>
                    <a:pt x="2254" y="10"/>
                  </a:cubicBezTo>
                  <a:cubicBezTo>
                    <a:pt x="2254" y="7"/>
                    <a:pt x="2255" y="6"/>
                    <a:pt x="2257" y="6"/>
                  </a:cubicBezTo>
                  <a:close/>
                  <a:moveTo>
                    <a:pt x="2251" y="11"/>
                  </a:moveTo>
                  <a:cubicBezTo>
                    <a:pt x="2252" y="11"/>
                    <a:pt x="2252" y="11"/>
                    <a:pt x="2252" y="11"/>
                  </a:cubicBezTo>
                  <a:cubicBezTo>
                    <a:pt x="2252" y="12"/>
                    <a:pt x="2252" y="12"/>
                    <a:pt x="2252" y="12"/>
                  </a:cubicBezTo>
                  <a:cubicBezTo>
                    <a:pt x="2251" y="12"/>
                    <a:pt x="2251" y="12"/>
                    <a:pt x="2251" y="12"/>
                  </a:cubicBezTo>
                  <a:lnTo>
                    <a:pt x="2251" y="11"/>
                  </a:lnTo>
                  <a:close/>
                  <a:moveTo>
                    <a:pt x="2248" y="13"/>
                  </a:moveTo>
                  <a:cubicBezTo>
                    <a:pt x="2249" y="13"/>
                    <a:pt x="2249" y="14"/>
                    <a:pt x="2249" y="16"/>
                  </a:cubicBezTo>
                  <a:cubicBezTo>
                    <a:pt x="2247" y="16"/>
                    <a:pt x="2248" y="14"/>
                    <a:pt x="2248" y="13"/>
                  </a:cubicBezTo>
                  <a:close/>
                  <a:moveTo>
                    <a:pt x="2248" y="27"/>
                  </a:moveTo>
                  <a:cubicBezTo>
                    <a:pt x="2248" y="29"/>
                    <a:pt x="2245" y="30"/>
                    <a:pt x="2247" y="32"/>
                  </a:cubicBezTo>
                  <a:cubicBezTo>
                    <a:pt x="2246" y="32"/>
                    <a:pt x="2245" y="34"/>
                    <a:pt x="2243" y="33"/>
                  </a:cubicBezTo>
                  <a:cubicBezTo>
                    <a:pt x="2245" y="31"/>
                    <a:pt x="2245" y="28"/>
                    <a:pt x="2248" y="27"/>
                  </a:cubicBezTo>
                  <a:close/>
                  <a:moveTo>
                    <a:pt x="2242" y="11"/>
                  </a:moveTo>
                  <a:cubicBezTo>
                    <a:pt x="2242" y="11"/>
                    <a:pt x="2243" y="12"/>
                    <a:pt x="2243" y="12"/>
                  </a:cubicBezTo>
                  <a:cubicBezTo>
                    <a:pt x="2244" y="13"/>
                    <a:pt x="2241" y="12"/>
                    <a:pt x="2242" y="11"/>
                  </a:cubicBezTo>
                  <a:close/>
                  <a:moveTo>
                    <a:pt x="2237" y="21"/>
                  </a:moveTo>
                  <a:cubicBezTo>
                    <a:pt x="2237" y="19"/>
                    <a:pt x="2240" y="21"/>
                    <a:pt x="2237" y="21"/>
                  </a:cubicBezTo>
                  <a:close/>
                  <a:moveTo>
                    <a:pt x="2236" y="28"/>
                  </a:moveTo>
                  <a:cubicBezTo>
                    <a:pt x="2237" y="26"/>
                    <a:pt x="2238" y="30"/>
                    <a:pt x="2236" y="28"/>
                  </a:cubicBezTo>
                  <a:close/>
                  <a:moveTo>
                    <a:pt x="2235" y="36"/>
                  </a:moveTo>
                  <a:cubicBezTo>
                    <a:pt x="2234" y="36"/>
                    <a:pt x="2233" y="36"/>
                    <a:pt x="2233" y="36"/>
                  </a:cubicBezTo>
                  <a:cubicBezTo>
                    <a:pt x="2233" y="34"/>
                    <a:pt x="2235" y="34"/>
                    <a:pt x="2235" y="36"/>
                  </a:cubicBezTo>
                  <a:close/>
                  <a:moveTo>
                    <a:pt x="2231" y="31"/>
                  </a:moveTo>
                  <a:cubicBezTo>
                    <a:pt x="2232" y="31"/>
                    <a:pt x="2231" y="31"/>
                    <a:pt x="2231" y="31"/>
                  </a:cubicBezTo>
                  <a:close/>
                  <a:moveTo>
                    <a:pt x="2222" y="51"/>
                  </a:moveTo>
                  <a:cubicBezTo>
                    <a:pt x="2222" y="50"/>
                    <a:pt x="2222" y="51"/>
                    <a:pt x="2222" y="51"/>
                  </a:cubicBezTo>
                  <a:close/>
                  <a:moveTo>
                    <a:pt x="2207" y="57"/>
                  </a:moveTo>
                  <a:cubicBezTo>
                    <a:pt x="2207" y="56"/>
                    <a:pt x="2208" y="55"/>
                    <a:pt x="2209" y="55"/>
                  </a:cubicBezTo>
                  <a:cubicBezTo>
                    <a:pt x="2209" y="57"/>
                    <a:pt x="2208" y="57"/>
                    <a:pt x="2207" y="57"/>
                  </a:cubicBezTo>
                  <a:close/>
                  <a:moveTo>
                    <a:pt x="2212" y="76"/>
                  </a:moveTo>
                  <a:cubicBezTo>
                    <a:pt x="2212" y="75"/>
                    <a:pt x="2214" y="77"/>
                    <a:pt x="2212" y="76"/>
                  </a:cubicBezTo>
                  <a:close/>
                  <a:moveTo>
                    <a:pt x="2212" y="51"/>
                  </a:moveTo>
                  <a:cubicBezTo>
                    <a:pt x="2212" y="50"/>
                    <a:pt x="2212" y="50"/>
                    <a:pt x="2212" y="50"/>
                  </a:cubicBezTo>
                  <a:cubicBezTo>
                    <a:pt x="2214" y="50"/>
                    <a:pt x="2214" y="50"/>
                    <a:pt x="2214" y="50"/>
                  </a:cubicBezTo>
                  <a:cubicBezTo>
                    <a:pt x="2215" y="51"/>
                    <a:pt x="2213" y="51"/>
                    <a:pt x="2212" y="51"/>
                  </a:cubicBezTo>
                  <a:close/>
                  <a:moveTo>
                    <a:pt x="2224" y="82"/>
                  </a:moveTo>
                  <a:cubicBezTo>
                    <a:pt x="2224" y="80"/>
                    <a:pt x="2225" y="81"/>
                    <a:pt x="2225" y="80"/>
                  </a:cubicBezTo>
                  <a:cubicBezTo>
                    <a:pt x="2226" y="80"/>
                    <a:pt x="2225" y="82"/>
                    <a:pt x="2224" y="82"/>
                  </a:cubicBezTo>
                  <a:close/>
                  <a:moveTo>
                    <a:pt x="2230" y="54"/>
                  </a:moveTo>
                  <a:cubicBezTo>
                    <a:pt x="2230" y="55"/>
                    <a:pt x="2227" y="57"/>
                    <a:pt x="2227" y="59"/>
                  </a:cubicBezTo>
                  <a:cubicBezTo>
                    <a:pt x="2224" y="59"/>
                    <a:pt x="2222" y="60"/>
                    <a:pt x="2219" y="60"/>
                  </a:cubicBezTo>
                  <a:cubicBezTo>
                    <a:pt x="2220" y="56"/>
                    <a:pt x="2225" y="60"/>
                    <a:pt x="2227" y="57"/>
                  </a:cubicBezTo>
                  <a:cubicBezTo>
                    <a:pt x="2227" y="54"/>
                    <a:pt x="2225" y="55"/>
                    <a:pt x="2223" y="55"/>
                  </a:cubicBezTo>
                  <a:cubicBezTo>
                    <a:pt x="2223" y="52"/>
                    <a:pt x="2227" y="54"/>
                    <a:pt x="2228" y="54"/>
                  </a:cubicBezTo>
                  <a:cubicBezTo>
                    <a:pt x="2229" y="52"/>
                    <a:pt x="2231" y="51"/>
                    <a:pt x="2233" y="50"/>
                  </a:cubicBezTo>
                  <a:cubicBezTo>
                    <a:pt x="2233" y="51"/>
                    <a:pt x="2230" y="54"/>
                    <a:pt x="2234" y="54"/>
                  </a:cubicBezTo>
                  <a:cubicBezTo>
                    <a:pt x="2233" y="56"/>
                    <a:pt x="2232" y="54"/>
                    <a:pt x="2230" y="54"/>
                  </a:cubicBezTo>
                  <a:close/>
                  <a:moveTo>
                    <a:pt x="2236" y="83"/>
                  </a:moveTo>
                  <a:cubicBezTo>
                    <a:pt x="2235" y="83"/>
                    <a:pt x="2235" y="82"/>
                    <a:pt x="2235" y="81"/>
                  </a:cubicBezTo>
                  <a:cubicBezTo>
                    <a:pt x="2236" y="81"/>
                    <a:pt x="2236" y="83"/>
                    <a:pt x="2236" y="83"/>
                  </a:cubicBezTo>
                  <a:close/>
                  <a:moveTo>
                    <a:pt x="2235" y="51"/>
                  </a:moveTo>
                  <a:cubicBezTo>
                    <a:pt x="2235" y="52"/>
                    <a:pt x="2236" y="49"/>
                    <a:pt x="2235" y="51"/>
                  </a:cubicBezTo>
                  <a:close/>
                  <a:moveTo>
                    <a:pt x="2230" y="47"/>
                  </a:moveTo>
                  <a:cubicBezTo>
                    <a:pt x="2229" y="45"/>
                    <a:pt x="2232" y="47"/>
                    <a:pt x="2233" y="45"/>
                  </a:cubicBezTo>
                  <a:cubicBezTo>
                    <a:pt x="2232" y="44"/>
                    <a:pt x="2231" y="42"/>
                    <a:pt x="2232" y="40"/>
                  </a:cubicBezTo>
                  <a:cubicBezTo>
                    <a:pt x="2233" y="42"/>
                    <a:pt x="2234" y="44"/>
                    <a:pt x="2236" y="42"/>
                  </a:cubicBezTo>
                  <a:cubicBezTo>
                    <a:pt x="2237" y="45"/>
                    <a:pt x="2233" y="47"/>
                    <a:pt x="2230" y="47"/>
                  </a:cubicBezTo>
                  <a:close/>
                  <a:moveTo>
                    <a:pt x="2237" y="32"/>
                  </a:moveTo>
                  <a:cubicBezTo>
                    <a:pt x="2238" y="30"/>
                    <a:pt x="2238" y="34"/>
                    <a:pt x="2237" y="32"/>
                  </a:cubicBezTo>
                  <a:close/>
                  <a:moveTo>
                    <a:pt x="2238" y="26"/>
                  </a:moveTo>
                  <a:cubicBezTo>
                    <a:pt x="2238" y="25"/>
                    <a:pt x="2238" y="25"/>
                    <a:pt x="2238" y="25"/>
                  </a:cubicBezTo>
                  <a:cubicBezTo>
                    <a:pt x="2239" y="25"/>
                    <a:pt x="2240" y="25"/>
                    <a:pt x="2240" y="26"/>
                  </a:cubicBezTo>
                  <a:lnTo>
                    <a:pt x="2238" y="26"/>
                  </a:lnTo>
                  <a:close/>
                  <a:moveTo>
                    <a:pt x="2240" y="26"/>
                  </a:moveTo>
                  <a:cubicBezTo>
                    <a:pt x="2240" y="25"/>
                    <a:pt x="2241" y="26"/>
                    <a:pt x="2240" y="26"/>
                  </a:cubicBezTo>
                  <a:close/>
                  <a:moveTo>
                    <a:pt x="2240" y="17"/>
                  </a:moveTo>
                  <a:cubicBezTo>
                    <a:pt x="2241" y="14"/>
                    <a:pt x="2243" y="14"/>
                    <a:pt x="2244" y="16"/>
                  </a:cubicBezTo>
                  <a:cubicBezTo>
                    <a:pt x="2243" y="18"/>
                    <a:pt x="2242" y="16"/>
                    <a:pt x="2240" y="17"/>
                  </a:cubicBezTo>
                  <a:close/>
                  <a:moveTo>
                    <a:pt x="2242" y="83"/>
                  </a:moveTo>
                  <a:cubicBezTo>
                    <a:pt x="2241" y="82"/>
                    <a:pt x="2241" y="81"/>
                    <a:pt x="2241" y="79"/>
                  </a:cubicBezTo>
                  <a:cubicBezTo>
                    <a:pt x="2243" y="80"/>
                    <a:pt x="2243" y="78"/>
                    <a:pt x="2244" y="79"/>
                  </a:cubicBezTo>
                  <a:cubicBezTo>
                    <a:pt x="2244" y="81"/>
                    <a:pt x="2243" y="82"/>
                    <a:pt x="2242" y="83"/>
                  </a:cubicBezTo>
                  <a:close/>
                  <a:moveTo>
                    <a:pt x="2244" y="81"/>
                  </a:moveTo>
                  <a:cubicBezTo>
                    <a:pt x="2245" y="80"/>
                    <a:pt x="2247" y="80"/>
                    <a:pt x="2249" y="79"/>
                  </a:cubicBezTo>
                  <a:cubicBezTo>
                    <a:pt x="2249" y="81"/>
                    <a:pt x="2246" y="82"/>
                    <a:pt x="2244" y="81"/>
                  </a:cubicBezTo>
                  <a:close/>
                  <a:moveTo>
                    <a:pt x="2259" y="83"/>
                  </a:moveTo>
                  <a:cubicBezTo>
                    <a:pt x="2259" y="82"/>
                    <a:pt x="2260" y="82"/>
                    <a:pt x="2261" y="82"/>
                  </a:cubicBezTo>
                  <a:cubicBezTo>
                    <a:pt x="2261" y="83"/>
                    <a:pt x="2260" y="84"/>
                    <a:pt x="2259" y="83"/>
                  </a:cubicBezTo>
                  <a:close/>
                  <a:moveTo>
                    <a:pt x="2273" y="82"/>
                  </a:moveTo>
                  <a:cubicBezTo>
                    <a:pt x="2272" y="84"/>
                    <a:pt x="2270" y="82"/>
                    <a:pt x="2270" y="83"/>
                  </a:cubicBezTo>
                  <a:cubicBezTo>
                    <a:pt x="2268" y="83"/>
                    <a:pt x="2272" y="81"/>
                    <a:pt x="2270" y="81"/>
                  </a:cubicBezTo>
                  <a:cubicBezTo>
                    <a:pt x="2270" y="80"/>
                    <a:pt x="2273" y="81"/>
                    <a:pt x="2273" y="82"/>
                  </a:cubicBezTo>
                  <a:close/>
                  <a:moveTo>
                    <a:pt x="2271" y="77"/>
                  </a:moveTo>
                  <a:cubicBezTo>
                    <a:pt x="2271" y="76"/>
                    <a:pt x="2273" y="76"/>
                    <a:pt x="2273" y="75"/>
                  </a:cubicBezTo>
                  <a:cubicBezTo>
                    <a:pt x="2274" y="75"/>
                    <a:pt x="2274" y="76"/>
                    <a:pt x="2275" y="76"/>
                  </a:cubicBezTo>
                  <a:cubicBezTo>
                    <a:pt x="2275" y="78"/>
                    <a:pt x="2272" y="78"/>
                    <a:pt x="2271" y="77"/>
                  </a:cubicBezTo>
                  <a:close/>
                  <a:moveTo>
                    <a:pt x="2289" y="72"/>
                  </a:moveTo>
                  <a:cubicBezTo>
                    <a:pt x="2291" y="70"/>
                    <a:pt x="2290" y="74"/>
                    <a:pt x="2289" y="72"/>
                  </a:cubicBezTo>
                  <a:close/>
                  <a:moveTo>
                    <a:pt x="2295" y="75"/>
                  </a:moveTo>
                  <a:cubicBezTo>
                    <a:pt x="2295" y="74"/>
                    <a:pt x="2295" y="73"/>
                    <a:pt x="2297" y="73"/>
                  </a:cubicBezTo>
                  <a:cubicBezTo>
                    <a:pt x="2297" y="74"/>
                    <a:pt x="2296" y="75"/>
                    <a:pt x="2295" y="75"/>
                  </a:cubicBezTo>
                  <a:close/>
                  <a:moveTo>
                    <a:pt x="2296" y="84"/>
                  </a:moveTo>
                  <a:cubicBezTo>
                    <a:pt x="2297" y="82"/>
                    <a:pt x="2299" y="85"/>
                    <a:pt x="2296" y="84"/>
                  </a:cubicBezTo>
                  <a:close/>
                  <a:moveTo>
                    <a:pt x="2305" y="48"/>
                  </a:moveTo>
                  <a:cubicBezTo>
                    <a:pt x="2306" y="48"/>
                    <a:pt x="2306" y="50"/>
                    <a:pt x="2304" y="50"/>
                  </a:cubicBezTo>
                  <a:cubicBezTo>
                    <a:pt x="2304" y="49"/>
                    <a:pt x="2305" y="49"/>
                    <a:pt x="2305" y="48"/>
                  </a:cubicBezTo>
                  <a:close/>
                  <a:moveTo>
                    <a:pt x="2302" y="63"/>
                  </a:moveTo>
                  <a:cubicBezTo>
                    <a:pt x="2305" y="63"/>
                    <a:pt x="2305" y="63"/>
                    <a:pt x="2305" y="63"/>
                  </a:cubicBezTo>
                  <a:cubicBezTo>
                    <a:pt x="2305" y="65"/>
                    <a:pt x="2302" y="65"/>
                    <a:pt x="2302" y="63"/>
                  </a:cubicBezTo>
                  <a:close/>
                  <a:moveTo>
                    <a:pt x="2304" y="81"/>
                  </a:moveTo>
                  <a:cubicBezTo>
                    <a:pt x="2303" y="79"/>
                    <a:pt x="2304" y="79"/>
                    <a:pt x="2305" y="79"/>
                  </a:cubicBezTo>
                  <a:cubicBezTo>
                    <a:pt x="2305" y="80"/>
                    <a:pt x="2305" y="81"/>
                    <a:pt x="2304" y="81"/>
                  </a:cubicBezTo>
                  <a:close/>
                  <a:moveTo>
                    <a:pt x="2304" y="61"/>
                  </a:moveTo>
                  <a:cubicBezTo>
                    <a:pt x="2303" y="59"/>
                    <a:pt x="2305" y="60"/>
                    <a:pt x="2305" y="59"/>
                  </a:cubicBezTo>
                  <a:cubicBezTo>
                    <a:pt x="2305" y="59"/>
                    <a:pt x="2305" y="60"/>
                    <a:pt x="2305" y="61"/>
                  </a:cubicBezTo>
                  <a:lnTo>
                    <a:pt x="2304" y="61"/>
                  </a:lnTo>
                  <a:close/>
                  <a:moveTo>
                    <a:pt x="2305" y="57"/>
                  </a:moveTo>
                  <a:cubicBezTo>
                    <a:pt x="2305" y="55"/>
                    <a:pt x="2306" y="54"/>
                    <a:pt x="2308" y="54"/>
                  </a:cubicBezTo>
                  <a:cubicBezTo>
                    <a:pt x="2307" y="55"/>
                    <a:pt x="2306" y="57"/>
                    <a:pt x="2305" y="57"/>
                  </a:cubicBezTo>
                  <a:close/>
                  <a:moveTo>
                    <a:pt x="2308" y="81"/>
                  </a:moveTo>
                  <a:cubicBezTo>
                    <a:pt x="2309" y="82"/>
                    <a:pt x="2308" y="81"/>
                    <a:pt x="2310" y="81"/>
                  </a:cubicBezTo>
                  <a:cubicBezTo>
                    <a:pt x="2310" y="82"/>
                    <a:pt x="2307" y="83"/>
                    <a:pt x="2308" y="81"/>
                  </a:cubicBezTo>
                  <a:close/>
                  <a:moveTo>
                    <a:pt x="2317" y="69"/>
                  </a:moveTo>
                  <a:cubicBezTo>
                    <a:pt x="2317" y="69"/>
                    <a:pt x="2315" y="69"/>
                    <a:pt x="2315" y="69"/>
                  </a:cubicBezTo>
                  <a:cubicBezTo>
                    <a:pt x="2315" y="68"/>
                    <a:pt x="2318" y="68"/>
                    <a:pt x="2317" y="69"/>
                  </a:cubicBezTo>
                  <a:close/>
                  <a:moveTo>
                    <a:pt x="2317" y="73"/>
                  </a:moveTo>
                  <a:cubicBezTo>
                    <a:pt x="2315" y="73"/>
                    <a:pt x="2315" y="72"/>
                    <a:pt x="2315" y="71"/>
                  </a:cubicBezTo>
                  <a:cubicBezTo>
                    <a:pt x="2316" y="71"/>
                    <a:pt x="2317" y="72"/>
                    <a:pt x="2317" y="73"/>
                  </a:cubicBezTo>
                  <a:close/>
                  <a:moveTo>
                    <a:pt x="2315" y="82"/>
                  </a:moveTo>
                  <a:cubicBezTo>
                    <a:pt x="2316" y="80"/>
                    <a:pt x="2318" y="80"/>
                    <a:pt x="2320" y="79"/>
                  </a:cubicBezTo>
                  <a:cubicBezTo>
                    <a:pt x="2320" y="82"/>
                    <a:pt x="2317" y="82"/>
                    <a:pt x="2315" y="82"/>
                  </a:cubicBezTo>
                  <a:close/>
                  <a:moveTo>
                    <a:pt x="2322" y="71"/>
                  </a:moveTo>
                  <a:cubicBezTo>
                    <a:pt x="2321" y="71"/>
                    <a:pt x="2321" y="71"/>
                    <a:pt x="2321" y="71"/>
                  </a:cubicBezTo>
                  <a:cubicBezTo>
                    <a:pt x="2321" y="69"/>
                    <a:pt x="2321" y="69"/>
                    <a:pt x="2321" y="69"/>
                  </a:cubicBezTo>
                  <a:cubicBezTo>
                    <a:pt x="2322" y="69"/>
                    <a:pt x="2322" y="69"/>
                    <a:pt x="2322" y="69"/>
                  </a:cubicBezTo>
                  <a:lnTo>
                    <a:pt x="2322" y="71"/>
                  </a:lnTo>
                  <a:close/>
                  <a:moveTo>
                    <a:pt x="2327" y="81"/>
                  </a:moveTo>
                  <a:cubicBezTo>
                    <a:pt x="2328" y="79"/>
                    <a:pt x="2330" y="80"/>
                    <a:pt x="2332" y="79"/>
                  </a:cubicBezTo>
                  <a:cubicBezTo>
                    <a:pt x="2331" y="81"/>
                    <a:pt x="2328" y="82"/>
                    <a:pt x="2327" y="81"/>
                  </a:cubicBezTo>
                  <a:close/>
                  <a:moveTo>
                    <a:pt x="2334" y="84"/>
                  </a:moveTo>
                  <a:cubicBezTo>
                    <a:pt x="2335" y="82"/>
                    <a:pt x="2337" y="85"/>
                    <a:pt x="2334" y="84"/>
                  </a:cubicBezTo>
                  <a:close/>
                  <a:moveTo>
                    <a:pt x="2387" y="68"/>
                  </a:moveTo>
                  <a:cubicBezTo>
                    <a:pt x="2390" y="69"/>
                    <a:pt x="2387" y="72"/>
                    <a:pt x="2387" y="68"/>
                  </a:cubicBezTo>
                  <a:close/>
                  <a:moveTo>
                    <a:pt x="2387" y="25"/>
                  </a:moveTo>
                  <a:cubicBezTo>
                    <a:pt x="2388" y="23"/>
                    <a:pt x="2391" y="26"/>
                    <a:pt x="2387" y="25"/>
                  </a:cubicBezTo>
                  <a:close/>
                  <a:moveTo>
                    <a:pt x="2390" y="37"/>
                  </a:moveTo>
                  <a:cubicBezTo>
                    <a:pt x="2389" y="35"/>
                    <a:pt x="2391" y="36"/>
                    <a:pt x="2392" y="36"/>
                  </a:cubicBezTo>
                  <a:cubicBezTo>
                    <a:pt x="2391" y="36"/>
                    <a:pt x="2391" y="37"/>
                    <a:pt x="2390" y="37"/>
                  </a:cubicBezTo>
                  <a:close/>
                  <a:moveTo>
                    <a:pt x="2408" y="10"/>
                  </a:moveTo>
                  <a:cubicBezTo>
                    <a:pt x="2408" y="12"/>
                    <a:pt x="2408" y="13"/>
                    <a:pt x="2406" y="13"/>
                  </a:cubicBezTo>
                  <a:cubicBezTo>
                    <a:pt x="2406" y="11"/>
                    <a:pt x="2406" y="10"/>
                    <a:pt x="2408" y="10"/>
                  </a:cubicBezTo>
                  <a:close/>
                  <a:moveTo>
                    <a:pt x="2406" y="8"/>
                  </a:moveTo>
                  <a:cubicBezTo>
                    <a:pt x="2408" y="8"/>
                    <a:pt x="2405" y="11"/>
                    <a:pt x="2406" y="8"/>
                  </a:cubicBezTo>
                  <a:close/>
                  <a:moveTo>
                    <a:pt x="2404" y="10"/>
                  </a:moveTo>
                  <a:cubicBezTo>
                    <a:pt x="2404" y="10"/>
                    <a:pt x="2404" y="10"/>
                    <a:pt x="2404" y="10"/>
                  </a:cubicBezTo>
                  <a:cubicBezTo>
                    <a:pt x="2404" y="10"/>
                    <a:pt x="2404" y="10"/>
                    <a:pt x="2404" y="10"/>
                  </a:cubicBezTo>
                  <a:close/>
                  <a:moveTo>
                    <a:pt x="2403" y="6"/>
                  </a:moveTo>
                  <a:cubicBezTo>
                    <a:pt x="2401" y="7"/>
                    <a:pt x="2402" y="10"/>
                    <a:pt x="2400" y="10"/>
                  </a:cubicBezTo>
                  <a:cubicBezTo>
                    <a:pt x="2400" y="7"/>
                    <a:pt x="2400" y="6"/>
                    <a:pt x="2403" y="6"/>
                  </a:cubicBezTo>
                  <a:close/>
                  <a:moveTo>
                    <a:pt x="2397" y="11"/>
                  </a:moveTo>
                  <a:cubicBezTo>
                    <a:pt x="2398" y="11"/>
                    <a:pt x="2398" y="11"/>
                    <a:pt x="2398" y="11"/>
                  </a:cubicBezTo>
                  <a:cubicBezTo>
                    <a:pt x="2398" y="12"/>
                    <a:pt x="2398" y="12"/>
                    <a:pt x="2398" y="12"/>
                  </a:cubicBezTo>
                  <a:cubicBezTo>
                    <a:pt x="2397" y="12"/>
                    <a:pt x="2397" y="12"/>
                    <a:pt x="2397" y="12"/>
                  </a:cubicBezTo>
                  <a:lnTo>
                    <a:pt x="2397" y="11"/>
                  </a:lnTo>
                  <a:close/>
                  <a:moveTo>
                    <a:pt x="2394" y="13"/>
                  </a:moveTo>
                  <a:cubicBezTo>
                    <a:pt x="2395" y="13"/>
                    <a:pt x="2395" y="14"/>
                    <a:pt x="2395" y="16"/>
                  </a:cubicBezTo>
                  <a:cubicBezTo>
                    <a:pt x="2393" y="16"/>
                    <a:pt x="2394" y="14"/>
                    <a:pt x="2394" y="13"/>
                  </a:cubicBezTo>
                  <a:close/>
                  <a:moveTo>
                    <a:pt x="2394" y="27"/>
                  </a:moveTo>
                  <a:cubicBezTo>
                    <a:pt x="2394" y="29"/>
                    <a:pt x="2391" y="30"/>
                    <a:pt x="2393" y="32"/>
                  </a:cubicBezTo>
                  <a:cubicBezTo>
                    <a:pt x="2391" y="32"/>
                    <a:pt x="2390" y="34"/>
                    <a:pt x="2389" y="33"/>
                  </a:cubicBezTo>
                  <a:cubicBezTo>
                    <a:pt x="2391" y="31"/>
                    <a:pt x="2391" y="28"/>
                    <a:pt x="2394" y="27"/>
                  </a:cubicBezTo>
                  <a:close/>
                  <a:moveTo>
                    <a:pt x="2387" y="11"/>
                  </a:moveTo>
                  <a:cubicBezTo>
                    <a:pt x="2388" y="11"/>
                    <a:pt x="2388" y="12"/>
                    <a:pt x="2389" y="12"/>
                  </a:cubicBezTo>
                  <a:cubicBezTo>
                    <a:pt x="2389" y="13"/>
                    <a:pt x="2386" y="12"/>
                    <a:pt x="2387" y="11"/>
                  </a:cubicBezTo>
                  <a:close/>
                  <a:moveTo>
                    <a:pt x="2383" y="21"/>
                  </a:moveTo>
                  <a:cubicBezTo>
                    <a:pt x="2383" y="19"/>
                    <a:pt x="2386" y="21"/>
                    <a:pt x="2383" y="21"/>
                  </a:cubicBezTo>
                  <a:close/>
                  <a:moveTo>
                    <a:pt x="2382" y="28"/>
                  </a:moveTo>
                  <a:cubicBezTo>
                    <a:pt x="2383" y="26"/>
                    <a:pt x="2384" y="30"/>
                    <a:pt x="2382" y="28"/>
                  </a:cubicBezTo>
                  <a:close/>
                  <a:moveTo>
                    <a:pt x="2381" y="36"/>
                  </a:moveTo>
                  <a:cubicBezTo>
                    <a:pt x="2380" y="36"/>
                    <a:pt x="2379" y="36"/>
                    <a:pt x="2378" y="36"/>
                  </a:cubicBezTo>
                  <a:cubicBezTo>
                    <a:pt x="2378" y="34"/>
                    <a:pt x="2381" y="34"/>
                    <a:pt x="2381" y="36"/>
                  </a:cubicBezTo>
                  <a:close/>
                  <a:moveTo>
                    <a:pt x="2377" y="31"/>
                  </a:moveTo>
                  <a:cubicBezTo>
                    <a:pt x="2378" y="31"/>
                    <a:pt x="2377" y="31"/>
                    <a:pt x="2377" y="31"/>
                  </a:cubicBezTo>
                  <a:close/>
                  <a:moveTo>
                    <a:pt x="2368" y="51"/>
                  </a:moveTo>
                  <a:cubicBezTo>
                    <a:pt x="2367" y="50"/>
                    <a:pt x="2368" y="51"/>
                    <a:pt x="2368" y="51"/>
                  </a:cubicBezTo>
                  <a:close/>
                  <a:moveTo>
                    <a:pt x="2353" y="57"/>
                  </a:moveTo>
                  <a:cubicBezTo>
                    <a:pt x="2353" y="56"/>
                    <a:pt x="2354" y="55"/>
                    <a:pt x="2355" y="55"/>
                  </a:cubicBezTo>
                  <a:cubicBezTo>
                    <a:pt x="2355" y="57"/>
                    <a:pt x="2354" y="57"/>
                    <a:pt x="2353" y="57"/>
                  </a:cubicBezTo>
                  <a:close/>
                  <a:moveTo>
                    <a:pt x="2358" y="76"/>
                  </a:moveTo>
                  <a:cubicBezTo>
                    <a:pt x="2358" y="75"/>
                    <a:pt x="2360" y="77"/>
                    <a:pt x="2358" y="76"/>
                  </a:cubicBezTo>
                  <a:close/>
                  <a:moveTo>
                    <a:pt x="2358" y="51"/>
                  </a:moveTo>
                  <a:cubicBezTo>
                    <a:pt x="2358" y="50"/>
                    <a:pt x="2358" y="50"/>
                    <a:pt x="2358" y="50"/>
                  </a:cubicBezTo>
                  <a:cubicBezTo>
                    <a:pt x="2360" y="50"/>
                    <a:pt x="2360" y="50"/>
                    <a:pt x="2360" y="50"/>
                  </a:cubicBezTo>
                  <a:cubicBezTo>
                    <a:pt x="2361" y="51"/>
                    <a:pt x="2359" y="51"/>
                    <a:pt x="2358" y="51"/>
                  </a:cubicBezTo>
                  <a:close/>
                  <a:moveTo>
                    <a:pt x="2370" y="82"/>
                  </a:moveTo>
                  <a:cubicBezTo>
                    <a:pt x="2370" y="80"/>
                    <a:pt x="2371" y="81"/>
                    <a:pt x="2371" y="80"/>
                  </a:cubicBezTo>
                  <a:cubicBezTo>
                    <a:pt x="2372" y="80"/>
                    <a:pt x="2371" y="82"/>
                    <a:pt x="2370" y="82"/>
                  </a:cubicBezTo>
                  <a:close/>
                  <a:moveTo>
                    <a:pt x="2376" y="54"/>
                  </a:moveTo>
                  <a:cubicBezTo>
                    <a:pt x="2376" y="55"/>
                    <a:pt x="2373" y="57"/>
                    <a:pt x="2372" y="59"/>
                  </a:cubicBezTo>
                  <a:cubicBezTo>
                    <a:pt x="2370" y="59"/>
                    <a:pt x="2367" y="60"/>
                    <a:pt x="2365" y="60"/>
                  </a:cubicBezTo>
                  <a:cubicBezTo>
                    <a:pt x="2366" y="56"/>
                    <a:pt x="2371" y="60"/>
                    <a:pt x="2372" y="57"/>
                  </a:cubicBezTo>
                  <a:cubicBezTo>
                    <a:pt x="2372" y="54"/>
                    <a:pt x="2371" y="55"/>
                    <a:pt x="2369" y="55"/>
                  </a:cubicBezTo>
                  <a:cubicBezTo>
                    <a:pt x="2369" y="52"/>
                    <a:pt x="2373" y="54"/>
                    <a:pt x="2374" y="54"/>
                  </a:cubicBezTo>
                  <a:cubicBezTo>
                    <a:pt x="2375" y="52"/>
                    <a:pt x="2377" y="51"/>
                    <a:pt x="2379" y="50"/>
                  </a:cubicBezTo>
                  <a:cubicBezTo>
                    <a:pt x="2379" y="51"/>
                    <a:pt x="2376" y="54"/>
                    <a:pt x="2380" y="54"/>
                  </a:cubicBezTo>
                  <a:cubicBezTo>
                    <a:pt x="2379" y="56"/>
                    <a:pt x="2378" y="54"/>
                    <a:pt x="2376" y="54"/>
                  </a:cubicBezTo>
                  <a:close/>
                  <a:moveTo>
                    <a:pt x="2381" y="83"/>
                  </a:moveTo>
                  <a:cubicBezTo>
                    <a:pt x="2381" y="83"/>
                    <a:pt x="2381" y="82"/>
                    <a:pt x="2381" y="81"/>
                  </a:cubicBezTo>
                  <a:cubicBezTo>
                    <a:pt x="2382" y="81"/>
                    <a:pt x="2382" y="83"/>
                    <a:pt x="2381" y="83"/>
                  </a:cubicBezTo>
                  <a:close/>
                  <a:moveTo>
                    <a:pt x="2381" y="51"/>
                  </a:moveTo>
                  <a:cubicBezTo>
                    <a:pt x="2380" y="52"/>
                    <a:pt x="2382" y="49"/>
                    <a:pt x="2381" y="51"/>
                  </a:cubicBezTo>
                  <a:close/>
                  <a:moveTo>
                    <a:pt x="2375" y="47"/>
                  </a:moveTo>
                  <a:cubicBezTo>
                    <a:pt x="2375" y="45"/>
                    <a:pt x="2378" y="47"/>
                    <a:pt x="2378" y="45"/>
                  </a:cubicBezTo>
                  <a:cubicBezTo>
                    <a:pt x="2378" y="44"/>
                    <a:pt x="2377" y="42"/>
                    <a:pt x="2378" y="40"/>
                  </a:cubicBezTo>
                  <a:cubicBezTo>
                    <a:pt x="2379" y="42"/>
                    <a:pt x="2380" y="44"/>
                    <a:pt x="2382" y="42"/>
                  </a:cubicBezTo>
                  <a:cubicBezTo>
                    <a:pt x="2383" y="45"/>
                    <a:pt x="2379" y="47"/>
                    <a:pt x="2375" y="47"/>
                  </a:cubicBezTo>
                  <a:close/>
                  <a:moveTo>
                    <a:pt x="2383" y="32"/>
                  </a:moveTo>
                  <a:cubicBezTo>
                    <a:pt x="2384" y="30"/>
                    <a:pt x="2383" y="34"/>
                    <a:pt x="2383" y="32"/>
                  </a:cubicBezTo>
                  <a:close/>
                  <a:moveTo>
                    <a:pt x="2384" y="26"/>
                  </a:moveTo>
                  <a:cubicBezTo>
                    <a:pt x="2384" y="25"/>
                    <a:pt x="2384" y="25"/>
                    <a:pt x="2384" y="25"/>
                  </a:cubicBezTo>
                  <a:cubicBezTo>
                    <a:pt x="2385" y="25"/>
                    <a:pt x="2386" y="25"/>
                    <a:pt x="2386" y="26"/>
                  </a:cubicBezTo>
                  <a:lnTo>
                    <a:pt x="2384" y="26"/>
                  </a:lnTo>
                  <a:close/>
                  <a:moveTo>
                    <a:pt x="2386" y="26"/>
                  </a:moveTo>
                  <a:cubicBezTo>
                    <a:pt x="2386" y="25"/>
                    <a:pt x="2387" y="26"/>
                    <a:pt x="2386" y="26"/>
                  </a:cubicBezTo>
                  <a:close/>
                  <a:moveTo>
                    <a:pt x="2386" y="17"/>
                  </a:moveTo>
                  <a:cubicBezTo>
                    <a:pt x="2386" y="14"/>
                    <a:pt x="2389" y="14"/>
                    <a:pt x="2390" y="16"/>
                  </a:cubicBezTo>
                  <a:cubicBezTo>
                    <a:pt x="2389" y="18"/>
                    <a:pt x="2388" y="16"/>
                    <a:pt x="2386" y="17"/>
                  </a:cubicBezTo>
                  <a:close/>
                  <a:moveTo>
                    <a:pt x="2387" y="83"/>
                  </a:moveTo>
                  <a:cubicBezTo>
                    <a:pt x="2387" y="82"/>
                    <a:pt x="2387" y="81"/>
                    <a:pt x="2387" y="79"/>
                  </a:cubicBezTo>
                  <a:cubicBezTo>
                    <a:pt x="2389" y="80"/>
                    <a:pt x="2389" y="78"/>
                    <a:pt x="2390" y="79"/>
                  </a:cubicBezTo>
                  <a:cubicBezTo>
                    <a:pt x="2390" y="81"/>
                    <a:pt x="2389" y="82"/>
                    <a:pt x="2387" y="83"/>
                  </a:cubicBezTo>
                  <a:close/>
                  <a:moveTo>
                    <a:pt x="2390" y="81"/>
                  </a:moveTo>
                  <a:cubicBezTo>
                    <a:pt x="2391" y="80"/>
                    <a:pt x="2393" y="80"/>
                    <a:pt x="2395" y="79"/>
                  </a:cubicBezTo>
                  <a:cubicBezTo>
                    <a:pt x="2395" y="81"/>
                    <a:pt x="2392" y="82"/>
                    <a:pt x="2390" y="81"/>
                  </a:cubicBezTo>
                  <a:close/>
                  <a:moveTo>
                    <a:pt x="2405" y="83"/>
                  </a:moveTo>
                  <a:cubicBezTo>
                    <a:pt x="2405" y="82"/>
                    <a:pt x="2406" y="82"/>
                    <a:pt x="2407" y="82"/>
                  </a:cubicBezTo>
                  <a:cubicBezTo>
                    <a:pt x="2407" y="83"/>
                    <a:pt x="2406" y="84"/>
                    <a:pt x="2405" y="83"/>
                  </a:cubicBezTo>
                  <a:close/>
                  <a:moveTo>
                    <a:pt x="2418" y="82"/>
                  </a:moveTo>
                  <a:cubicBezTo>
                    <a:pt x="2418" y="84"/>
                    <a:pt x="2416" y="82"/>
                    <a:pt x="2416" y="83"/>
                  </a:cubicBezTo>
                  <a:cubicBezTo>
                    <a:pt x="2414" y="83"/>
                    <a:pt x="2417" y="81"/>
                    <a:pt x="2415" y="81"/>
                  </a:cubicBezTo>
                  <a:cubicBezTo>
                    <a:pt x="2416" y="80"/>
                    <a:pt x="2419" y="81"/>
                    <a:pt x="2418" y="82"/>
                  </a:cubicBezTo>
                  <a:close/>
                  <a:moveTo>
                    <a:pt x="2417" y="77"/>
                  </a:moveTo>
                  <a:cubicBezTo>
                    <a:pt x="2417" y="76"/>
                    <a:pt x="2419" y="76"/>
                    <a:pt x="2419" y="75"/>
                  </a:cubicBezTo>
                  <a:cubicBezTo>
                    <a:pt x="2420" y="75"/>
                    <a:pt x="2420" y="76"/>
                    <a:pt x="2421" y="76"/>
                  </a:cubicBezTo>
                  <a:cubicBezTo>
                    <a:pt x="2421" y="78"/>
                    <a:pt x="2418" y="78"/>
                    <a:pt x="2417" y="77"/>
                  </a:cubicBezTo>
                  <a:close/>
                  <a:moveTo>
                    <a:pt x="2435" y="72"/>
                  </a:moveTo>
                  <a:cubicBezTo>
                    <a:pt x="2437" y="70"/>
                    <a:pt x="2436" y="74"/>
                    <a:pt x="2435" y="72"/>
                  </a:cubicBezTo>
                  <a:close/>
                  <a:moveTo>
                    <a:pt x="2440" y="75"/>
                  </a:moveTo>
                  <a:cubicBezTo>
                    <a:pt x="2440" y="74"/>
                    <a:pt x="2441" y="73"/>
                    <a:pt x="2443" y="73"/>
                  </a:cubicBezTo>
                  <a:cubicBezTo>
                    <a:pt x="2443" y="74"/>
                    <a:pt x="2442" y="75"/>
                    <a:pt x="2440" y="75"/>
                  </a:cubicBezTo>
                  <a:close/>
                  <a:moveTo>
                    <a:pt x="2442" y="84"/>
                  </a:moveTo>
                  <a:cubicBezTo>
                    <a:pt x="2442" y="82"/>
                    <a:pt x="2445" y="85"/>
                    <a:pt x="2442" y="84"/>
                  </a:cubicBezTo>
                  <a:close/>
                  <a:moveTo>
                    <a:pt x="2451" y="48"/>
                  </a:moveTo>
                  <a:cubicBezTo>
                    <a:pt x="2452" y="48"/>
                    <a:pt x="2451" y="50"/>
                    <a:pt x="2450" y="50"/>
                  </a:cubicBezTo>
                  <a:cubicBezTo>
                    <a:pt x="2450" y="49"/>
                    <a:pt x="2451" y="49"/>
                    <a:pt x="2451" y="48"/>
                  </a:cubicBezTo>
                  <a:close/>
                  <a:moveTo>
                    <a:pt x="2448" y="63"/>
                  </a:moveTo>
                  <a:cubicBezTo>
                    <a:pt x="2451" y="63"/>
                    <a:pt x="2451" y="63"/>
                    <a:pt x="2451" y="63"/>
                  </a:cubicBezTo>
                  <a:cubicBezTo>
                    <a:pt x="2451" y="65"/>
                    <a:pt x="2448" y="65"/>
                    <a:pt x="2448" y="63"/>
                  </a:cubicBezTo>
                  <a:close/>
                  <a:moveTo>
                    <a:pt x="2449" y="81"/>
                  </a:moveTo>
                  <a:cubicBezTo>
                    <a:pt x="2449" y="79"/>
                    <a:pt x="2450" y="79"/>
                    <a:pt x="2451" y="79"/>
                  </a:cubicBezTo>
                  <a:cubicBezTo>
                    <a:pt x="2451" y="80"/>
                    <a:pt x="2450" y="81"/>
                    <a:pt x="2449" y="81"/>
                  </a:cubicBezTo>
                  <a:close/>
                  <a:moveTo>
                    <a:pt x="2449" y="61"/>
                  </a:moveTo>
                  <a:cubicBezTo>
                    <a:pt x="2449" y="59"/>
                    <a:pt x="2451" y="60"/>
                    <a:pt x="2451" y="59"/>
                  </a:cubicBezTo>
                  <a:cubicBezTo>
                    <a:pt x="2451" y="59"/>
                    <a:pt x="2451" y="60"/>
                    <a:pt x="2451" y="61"/>
                  </a:cubicBezTo>
                  <a:lnTo>
                    <a:pt x="2449" y="61"/>
                  </a:lnTo>
                  <a:close/>
                  <a:moveTo>
                    <a:pt x="2451" y="57"/>
                  </a:moveTo>
                  <a:cubicBezTo>
                    <a:pt x="2451" y="55"/>
                    <a:pt x="2452" y="54"/>
                    <a:pt x="2454" y="54"/>
                  </a:cubicBezTo>
                  <a:cubicBezTo>
                    <a:pt x="2453" y="55"/>
                    <a:pt x="2452" y="57"/>
                    <a:pt x="2451" y="57"/>
                  </a:cubicBezTo>
                  <a:close/>
                  <a:moveTo>
                    <a:pt x="2454" y="81"/>
                  </a:moveTo>
                  <a:cubicBezTo>
                    <a:pt x="2455" y="82"/>
                    <a:pt x="2454" y="81"/>
                    <a:pt x="2456" y="81"/>
                  </a:cubicBezTo>
                  <a:cubicBezTo>
                    <a:pt x="2456" y="82"/>
                    <a:pt x="2453" y="83"/>
                    <a:pt x="2454" y="81"/>
                  </a:cubicBezTo>
                  <a:close/>
                  <a:moveTo>
                    <a:pt x="2462" y="69"/>
                  </a:moveTo>
                  <a:cubicBezTo>
                    <a:pt x="2463" y="69"/>
                    <a:pt x="2461" y="69"/>
                    <a:pt x="2461" y="69"/>
                  </a:cubicBezTo>
                  <a:cubicBezTo>
                    <a:pt x="2461" y="68"/>
                    <a:pt x="2464" y="68"/>
                    <a:pt x="2462" y="69"/>
                  </a:cubicBezTo>
                  <a:close/>
                  <a:moveTo>
                    <a:pt x="2462" y="73"/>
                  </a:moveTo>
                  <a:cubicBezTo>
                    <a:pt x="2461" y="73"/>
                    <a:pt x="2461" y="72"/>
                    <a:pt x="2461" y="71"/>
                  </a:cubicBezTo>
                  <a:cubicBezTo>
                    <a:pt x="2462" y="71"/>
                    <a:pt x="2463" y="72"/>
                    <a:pt x="2462" y="73"/>
                  </a:cubicBezTo>
                  <a:close/>
                  <a:moveTo>
                    <a:pt x="2461" y="82"/>
                  </a:moveTo>
                  <a:cubicBezTo>
                    <a:pt x="2462" y="80"/>
                    <a:pt x="2464" y="80"/>
                    <a:pt x="2465" y="79"/>
                  </a:cubicBezTo>
                  <a:cubicBezTo>
                    <a:pt x="2466" y="82"/>
                    <a:pt x="2463" y="82"/>
                    <a:pt x="2461" y="82"/>
                  </a:cubicBezTo>
                  <a:close/>
                  <a:moveTo>
                    <a:pt x="2468" y="71"/>
                  </a:moveTo>
                  <a:cubicBezTo>
                    <a:pt x="2467" y="71"/>
                    <a:pt x="2467" y="71"/>
                    <a:pt x="2467" y="71"/>
                  </a:cubicBezTo>
                  <a:cubicBezTo>
                    <a:pt x="2467" y="69"/>
                    <a:pt x="2467" y="69"/>
                    <a:pt x="2467" y="69"/>
                  </a:cubicBezTo>
                  <a:cubicBezTo>
                    <a:pt x="2468" y="69"/>
                    <a:pt x="2468" y="69"/>
                    <a:pt x="2468" y="69"/>
                  </a:cubicBezTo>
                  <a:lnTo>
                    <a:pt x="2468" y="71"/>
                  </a:lnTo>
                  <a:close/>
                  <a:moveTo>
                    <a:pt x="2473" y="81"/>
                  </a:moveTo>
                  <a:cubicBezTo>
                    <a:pt x="2474" y="79"/>
                    <a:pt x="2476" y="80"/>
                    <a:pt x="2477" y="79"/>
                  </a:cubicBezTo>
                  <a:cubicBezTo>
                    <a:pt x="2477" y="81"/>
                    <a:pt x="2474" y="82"/>
                    <a:pt x="2473" y="81"/>
                  </a:cubicBezTo>
                  <a:close/>
                  <a:moveTo>
                    <a:pt x="2480" y="84"/>
                  </a:moveTo>
                  <a:cubicBezTo>
                    <a:pt x="2481" y="82"/>
                    <a:pt x="2483" y="85"/>
                    <a:pt x="2480" y="84"/>
                  </a:cubicBezTo>
                  <a:close/>
                  <a:moveTo>
                    <a:pt x="2533" y="68"/>
                  </a:moveTo>
                  <a:cubicBezTo>
                    <a:pt x="2536" y="69"/>
                    <a:pt x="2533" y="72"/>
                    <a:pt x="2533" y="68"/>
                  </a:cubicBezTo>
                  <a:close/>
                  <a:moveTo>
                    <a:pt x="2533" y="25"/>
                  </a:moveTo>
                  <a:cubicBezTo>
                    <a:pt x="2534" y="23"/>
                    <a:pt x="2536" y="26"/>
                    <a:pt x="2533" y="25"/>
                  </a:cubicBezTo>
                  <a:close/>
                  <a:moveTo>
                    <a:pt x="2536" y="37"/>
                  </a:moveTo>
                  <a:cubicBezTo>
                    <a:pt x="2535" y="35"/>
                    <a:pt x="2536" y="36"/>
                    <a:pt x="2537" y="36"/>
                  </a:cubicBezTo>
                  <a:cubicBezTo>
                    <a:pt x="2537" y="36"/>
                    <a:pt x="2537" y="37"/>
                    <a:pt x="2536" y="37"/>
                  </a:cubicBezTo>
                  <a:close/>
                  <a:moveTo>
                    <a:pt x="2554" y="10"/>
                  </a:moveTo>
                  <a:cubicBezTo>
                    <a:pt x="2554" y="12"/>
                    <a:pt x="2554" y="13"/>
                    <a:pt x="2552" y="13"/>
                  </a:cubicBezTo>
                  <a:cubicBezTo>
                    <a:pt x="2551" y="11"/>
                    <a:pt x="2552" y="10"/>
                    <a:pt x="2554" y="10"/>
                  </a:cubicBezTo>
                  <a:close/>
                  <a:moveTo>
                    <a:pt x="2552" y="8"/>
                  </a:moveTo>
                  <a:cubicBezTo>
                    <a:pt x="2554" y="8"/>
                    <a:pt x="2551" y="11"/>
                    <a:pt x="2552" y="8"/>
                  </a:cubicBezTo>
                  <a:close/>
                  <a:moveTo>
                    <a:pt x="2550" y="10"/>
                  </a:moveTo>
                  <a:cubicBezTo>
                    <a:pt x="2550" y="10"/>
                    <a:pt x="2550" y="10"/>
                    <a:pt x="2550" y="10"/>
                  </a:cubicBezTo>
                  <a:cubicBezTo>
                    <a:pt x="2550" y="10"/>
                    <a:pt x="2550" y="10"/>
                    <a:pt x="2550" y="10"/>
                  </a:cubicBezTo>
                  <a:close/>
                  <a:moveTo>
                    <a:pt x="2549" y="6"/>
                  </a:moveTo>
                  <a:cubicBezTo>
                    <a:pt x="2547" y="7"/>
                    <a:pt x="2548" y="10"/>
                    <a:pt x="2546" y="10"/>
                  </a:cubicBezTo>
                  <a:cubicBezTo>
                    <a:pt x="2545" y="7"/>
                    <a:pt x="2546" y="6"/>
                    <a:pt x="2549" y="6"/>
                  </a:cubicBezTo>
                  <a:close/>
                  <a:moveTo>
                    <a:pt x="2543" y="11"/>
                  </a:moveTo>
                  <a:cubicBezTo>
                    <a:pt x="2544" y="11"/>
                    <a:pt x="2544" y="11"/>
                    <a:pt x="2544" y="11"/>
                  </a:cubicBezTo>
                  <a:cubicBezTo>
                    <a:pt x="2544" y="12"/>
                    <a:pt x="2544" y="12"/>
                    <a:pt x="2544" y="12"/>
                  </a:cubicBezTo>
                  <a:cubicBezTo>
                    <a:pt x="2543" y="12"/>
                    <a:pt x="2543" y="12"/>
                    <a:pt x="2543" y="12"/>
                  </a:cubicBezTo>
                  <a:lnTo>
                    <a:pt x="2543" y="11"/>
                  </a:lnTo>
                  <a:close/>
                  <a:moveTo>
                    <a:pt x="2540" y="13"/>
                  </a:moveTo>
                  <a:cubicBezTo>
                    <a:pt x="2541" y="13"/>
                    <a:pt x="2541" y="14"/>
                    <a:pt x="2541" y="16"/>
                  </a:cubicBezTo>
                  <a:cubicBezTo>
                    <a:pt x="2539" y="16"/>
                    <a:pt x="2540" y="14"/>
                    <a:pt x="2540" y="13"/>
                  </a:cubicBezTo>
                  <a:close/>
                  <a:moveTo>
                    <a:pt x="2540" y="27"/>
                  </a:moveTo>
                  <a:cubicBezTo>
                    <a:pt x="2539" y="29"/>
                    <a:pt x="2537" y="30"/>
                    <a:pt x="2539" y="32"/>
                  </a:cubicBezTo>
                  <a:cubicBezTo>
                    <a:pt x="2537" y="32"/>
                    <a:pt x="2536" y="34"/>
                    <a:pt x="2535" y="33"/>
                  </a:cubicBezTo>
                  <a:cubicBezTo>
                    <a:pt x="2537" y="31"/>
                    <a:pt x="2537" y="28"/>
                    <a:pt x="2540" y="27"/>
                  </a:cubicBezTo>
                  <a:close/>
                  <a:moveTo>
                    <a:pt x="2533" y="11"/>
                  </a:moveTo>
                  <a:cubicBezTo>
                    <a:pt x="2534" y="11"/>
                    <a:pt x="2534" y="12"/>
                    <a:pt x="2535" y="12"/>
                  </a:cubicBezTo>
                  <a:cubicBezTo>
                    <a:pt x="2535" y="13"/>
                    <a:pt x="2532" y="12"/>
                    <a:pt x="2533" y="11"/>
                  </a:cubicBezTo>
                  <a:close/>
                  <a:moveTo>
                    <a:pt x="2529" y="21"/>
                  </a:moveTo>
                  <a:cubicBezTo>
                    <a:pt x="2529" y="19"/>
                    <a:pt x="2531" y="21"/>
                    <a:pt x="2529" y="21"/>
                  </a:cubicBezTo>
                  <a:close/>
                  <a:moveTo>
                    <a:pt x="2528" y="28"/>
                  </a:moveTo>
                  <a:cubicBezTo>
                    <a:pt x="2529" y="26"/>
                    <a:pt x="2530" y="30"/>
                    <a:pt x="2528" y="28"/>
                  </a:cubicBezTo>
                  <a:close/>
                  <a:moveTo>
                    <a:pt x="2527" y="36"/>
                  </a:moveTo>
                  <a:cubicBezTo>
                    <a:pt x="2525" y="36"/>
                    <a:pt x="2525" y="36"/>
                    <a:pt x="2524" y="36"/>
                  </a:cubicBezTo>
                  <a:cubicBezTo>
                    <a:pt x="2524" y="34"/>
                    <a:pt x="2527" y="34"/>
                    <a:pt x="2527" y="36"/>
                  </a:cubicBezTo>
                  <a:close/>
                  <a:moveTo>
                    <a:pt x="2523" y="31"/>
                  </a:moveTo>
                  <a:cubicBezTo>
                    <a:pt x="2523" y="31"/>
                    <a:pt x="2523" y="31"/>
                    <a:pt x="2523" y="31"/>
                  </a:cubicBezTo>
                  <a:close/>
                  <a:moveTo>
                    <a:pt x="2514" y="51"/>
                  </a:moveTo>
                  <a:cubicBezTo>
                    <a:pt x="2513" y="50"/>
                    <a:pt x="2514" y="51"/>
                    <a:pt x="2514" y="51"/>
                  </a:cubicBezTo>
                  <a:close/>
                  <a:moveTo>
                    <a:pt x="2499" y="57"/>
                  </a:moveTo>
                  <a:cubicBezTo>
                    <a:pt x="2499" y="56"/>
                    <a:pt x="2499" y="55"/>
                    <a:pt x="2500" y="55"/>
                  </a:cubicBezTo>
                  <a:cubicBezTo>
                    <a:pt x="2501" y="57"/>
                    <a:pt x="2500" y="57"/>
                    <a:pt x="2499" y="57"/>
                  </a:cubicBezTo>
                  <a:close/>
                  <a:moveTo>
                    <a:pt x="2503" y="76"/>
                  </a:moveTo>
                  <a:cubicBezTo>
                    <a:pt x="2503" y="75"/>
                    <a:pt x="2506" y="77"/>
                    <a:pt x="2503" y="76"/>
                  </a:cubicBezTo>
                  <a:close/>
                  <a:moveTo>
                    <a:pt x="2503" y="51"/>
                  </a:moveTo>
                  <a:cubicBezTo>
                    <a:pt x="2503" y="50"/>
                    <a:pt x="2503" y="50"/>
                    <a:pt x="2503" y="50"/>
                  </a:cubicBezTo>
                  <a:cubicBezTo>
                    <a:pt x="2506" y="50"/>
                    <a:pt x="2506" y="50"/>
                    <a:pt x="2506" y="50"/>
                  </a:cubicBezTo>
                  <a:cubicBezTo>
                    <a:pt x="2506" y="51"/>
                    <a:pt x="2504" y="51"/>
                    <a:pt x="2503" y="51"/>
                  </a:cubicBezTo>
                  <a:close/>
                  <a:moveTo>
                    <a:pt x="2516" y="82"/>
                  </a:moveTo>
                  <a:cubicBezTo>
                    <a:pt x="2516" y="80"/>
                    <a:pt x="2517" y="81"/>
                    <a:pt x="2517" y="80"/>
                  </a:cubicBezTo>
                  <a:cubicBezTo>
                    <a:pt x="2518" y="80"/>
                    <a:pt x="2517" y="82"/>
                    <a:pt x="2516" y="82"/>
                  </a:cubicBezTo>
                  <a:close/>
                  <a:moveTo>
                    <a:pt x="2522" y="54"/>
                  </a:moveTo>
                  <a:cubicBezTo>
                    <a:pt x="2522" y="55"/>
                    <a:pt x="2519" y="57"/>
                    <a:pt x="2518" y="59"/>
                  </a:cubicBezTo>
                  <a:cubicBezTo>
                    <a:pt x="2515" y="59"/>
                    <a:pt x="2513" y="60"/>
                    <a:pt x="2511" y="60"/>
                  </a:cubicBezTo>
                  <a:cubicBezTo>
                    <a:pt x="2512" y="56"/>
                    <a:pt x="2517" y="60"/>
                    <a:pt x="2518" y="57"/>
                  </a:cubicBezTo>
                  <a:cubicBezTo>
                    <a:pt x="2518" y="54"/>
                    <a:pt x="2517" y="55"/>
                    <a:pt x="2515" y="55"/>
                  </a:cubicBezTo>
                  <a:cubicBezTo>
                    <a:pt x="2515" y="52"/>
                    <a:pt x="2518" y="54"/>
                    <a:pt x="2519" y="54"/>
                  </a:cubicBezTo>
                  <a:cubicBezTo>
                    <a:pt x="2521" y="52"/>
                    <a:pt x="2522" y="51"/>
                    <a:pt x="2525" y="50"/>
                  </a:cubicBezTo>
                  <a:cubicBezTo>
                    <a:pt x="2525" y="51"/>
                    <a:pt x="2522" y="54"/>
                    <a:pt x="2525" y="54"/>
                  </a:cubicBezTo>
                  <a:cubicBezTo>
                    <a:pt x="2525" y="56"/>
                    <a:pt x="2524" y="54"/>
                    <a:pt x="2522" y="54"/>
                  </a:cubicBezTo>
                  <a:close/>
                  <a:moveTo>
                    <a:pt x="2527" y="83"/>
                  </a:moveTo>
                  <a:cubicBezTo>
                    <a:pt x="2526" y="83"/>
                    <a:pt x="2527" y="82"/>
                    <a:pt x="2527" y="81"/>
                  </a:cubicBezTo>
                  <a:cubicBezTo>
                    <a:pt x="2528" y="81"/>
                    <a:pt x="2528" y="83"/>
                    <a:pt x="2527" y="83"/>
                  </a:cubicBezTo>
                  <a:close/>
                  <a:moveTo>
                    <a:pt x="2527" y="51"/>
                  </a:moveTo>
                  <a:cubicBezTo>
                    <a:pt x="2526" y="52"/>
                    <a:pt x="2528" y="49"/>
                    <a:pt x="2527" y="51"/>
                  </a:cubicBezTo>
                  <a:close/>
                  <a:moveTo>
                    <a:pt x="2521" y="47"/>
                  </a:moveTo>
                  <a:cubicBezTo>
                    <a:pt x="2521" y="45"/>
                    <a:pt x="2524" y="47"/>
                    <a:pt x="2524" y="45"/>
                  </a:cubicBezTo>
                  <a:cubicBezTo>
                    <a:pt x="2524" y="44"/>
                    <a:pt x="2522" y="42"/>
                    <a:pt x="2524" y="40"/>
                  </a:cubicBezTo>
                  <a:cubicBezTo>
                    <a:pt x="2525" y="42"/>
                    <a:pt x="2526" y="44"/>
                    <a:pt x="2528" y="42"/>
                  </a:cubicBezTo>
                  <a:cubicBezTo>
                    <a:pt x="2529" y="45"/>
                    <a:pt x="2525" y="47"/>
                    <a:pt x="2521" y="47"/>
                  </a:cubicBezTo>
                  <a:close/>
                  <a:moveTo>
                    <a:pt x="2528" y="32"/>
                  </a:moveTo>
                  <a:cubicBezTo>
                    <a:pt x="2530" y="30"/>
                    <a:pt x="2529" y="34"/>
                    <a:pt x="2528" y="32"/>
                  </a:cubicBezTo>
                  <a:close/>
                  <a:moveTo>
                    <a:pt x="2530" y="26"/>
                  </a:moveTo>
                  <a:cubicBezTo>
                    <a:pt x="2530" y="25"/>
                    <a:pt x="2530" y="25"/>
                    <a:pt x="2530" y="25"/>
                  </a:cubicBezTo>
                  <a:cubicBezTo>
                    <a:pt x="2531" y="25"/>
                    <a:pt x="2531" y="25"/>
                    <a:pt x="2531" y="26"/>
                  </a:cubicBezTo>
                  <a:lnTo>
                    <a:pt x="2530" y="26"/>
                  </a:lnTo>
                  <a:close/>
                  <a:moveTo>
                    <a:pt x="2532" y="26"/>
                  </a:moveTo>
                  <a:cubicBezTo>
                    <a:pt x="2532" y="25"/>
                    <a:pt x="2532" y="26"/>
                    <a:pt x="2532" y="26"/>
                  </a:cubicBezTo>
                  <a:close/>
                  <a:moveTo>
                    <a:pt x="2531" y="17"/>
                  </a:moveTo>
                  <a:cubicBezTo>
                    <a:pt x="2532" y="14"/>
                    <a:pt x="2534" y="14"/>
                    <a:pt x="2536" y="16"/>
                  </a:cubicBezTo>
                  <a:cubicBezTo>
                    <a:pt x="2535" y="18"/>
                    <a:pt x="2534" y="16"/>
                    <a:pt x="2531" y="17"/>
                  </a:cubicBezTo>
                  <a:close/>
                  <a:moveTo>
                    <a:pt x="2533" y="83"/>
                  </a:moveTo>
                  <a:cubicBezTo>
                    <a:pt x="2532" y="82"/>
                    <a:pt x="2533" y="81"/>
                    <a:pt x="2533" y="79"/>
                  </a:cubicBezTo>
                  <a:cubicBezTo>
                    <a:pt x="2534" y="80"/>
                    <a:pt x="2535" y="78"/>
                    <a:pt x="2536" y="79"/>
                  </a:cubicBezTo>
                  <a:cubicBezTo>
                    <a:pt x="2536" y="81"/>
                    <a:pt x="2535" y="82"/>
                    <a:pt x="2533" y="83"/>
                  </a:cubicBezTo>
                  <a:close/>
                  <a:moveTo>
                    <a:pt x="2536" y="81"/>
                  </a:moveTo>
                  <a:cubicBezTo>
                    <a:pt x="2537" y="80"/>
                    <a:pt x="2539" y="80"/>
                    <a:pt x="2540" y="79"/>
                  </a:cubicBezTo>
                  <a:cubicBezTo>
                    <a:pt x="2540" y="81"/>
                    <a:pt x="2538" y="82"/>
                    <a:pt x="2536" y="81"/>
                  </a:cubicBezTo>
                  <a:close/>
                  <a:moveTo>
                    <a:pt x="2550" y="83"/>
                  </a:moveTo>
                  <a:cubicBezTo>
                    <a:pt x="2551" y="82"/>
                    <a:pt x="2552" y="82"/>
                    <a:pt x="2553" y="82"/>
                  </a:cubicBezTo>
                  <a:cubicBezTo>
                    <a:pt x="2553" y="83"/>
                    <a:pt x="2552" y="84"/>
                    <a:pt x="2550" y="83"/>
                  </a:cubicBezTo>
                  <a:close/>
                  <a:moveTo>
                    <a:pt x="2564" y="82"/>
                  </a:moveTo>
                  <a:cubicBezTo>
                    <a:pt x="2563" y="84"/>
                    <a:pt x="2562" y="82"/>
                    <a:pt x="2562" y="83"/>
                  </a:cubicBezTo>
                  <a:cubicBezTo>
                    <a:pt x="2560" y="83"/>
                    <a:pt x="2563" y="81"/>
                    <a:pt x="2561" y="81"/>
                  </a:cubicBezTo>
                  <a:cubicBezTo>
                    <a:pt x="2562" y="80"/>
                    <a:pt x="2565" y="81"/>
                    <a:pt x="2564" y="82"/>
                  </a:cubicBezTo>
                  <a:close/>
                  <a:moveTo>
                    <a:pt x="2563" y="77"/>
                  </a:moveTo>
                  <a:cubicBezTo>
                    <a:pt x="2563" y="76"/>
                    <a:pt x="2565" y="76"/>
                    <a:pt x="2565" y="75"/>
                  </a:cubicBezTo>
                  <a:cubicBezTo>
                    <a:pt x="2566" y="75"/>
                    <a:pt x="2566" y="76"/>
                    <a:pt x="2567" y="76"/>
                  </a:cubicBezTo>
                  <a:cubicBezTo>
                    <a:pt x="2567" y="78"/>
                    <a:pt x="2564" y="78"/>
                    <a:pt x="2563" y="77"/>
                  </a:cubicBezTo>
                  <a:close/>
                  <a:moveTo>
                    <a:pt x="2581" y="72"/>
                  </a:moveTo>
                  <a:cubicBezTo>
                    <a:pt x="2582" y="70"/>
                    <a:pt x="2582" y="74"/>
                    <a:pt x="2581" y="72"/>
                  </a:cubicBezTo>
                  <a:close/>
                  <a:moveTo>
                    <a:pt x="2586" y="75"/>
                  </a:moveTo>
                  <a:cubicBezTo>
                    <a:pt x="2586" y="74"/>
                    <a:pt x="2587" y="73"/>
                    <a:pt x="2589" y="73"/>
                  </a:cubicBezTo>
                  <a:cubicBezTo>
                    <a:pt x="2589" y="74"/>
                    <a:pt x="2588" y="75"/>
                    <a:pt x="2586" y="75"/>
                  </a:cubicBezTo>
                  <a:close/>
                  <a:moveTo>
                    <a:pt x="2588" y="84"/>
                  </a:moveTo>
                  <a:cubicBezTo>
                    <a:pt x="2588" y="82"/>
                    <a:pt x="2591" y="85"/>
                    <a:pt x="2588" y="84"/>
                  </a:cubicBezTo>
                  <a:close/>
                  <a:moveTo>
                    <a:pt x="2596" y="48"/>
                  </a:moveTo>
                  <a:cubicBezTo>
                    <a:pt x="2598" y="48"/>
                    <a:pt x="2597" y="50"/>
                    <a:pt x="2596" y="50"/>
                  </a:cubicBezTo>
                  <a:cubicBezTo>
                    <a:pt x="2596" y="49"/>
                    <a:pt x="2596" y="49"/>
                    <a:pt x="2596" y="48"/>
                  </a:cubicBezTo>
                  <a:close/>
                  <a:moveTo>
                    <a:pt x="2594" y="63"/>
                  </a:moveTo>
                  <a:cubicBezTo>
                    <a:pt x="2596" y="63"/>
                    <a:pt x="2596" y="63"/>
                    <a:pt x="2596" y="63"/>
                  </a:cubicBezTo>
                  <a:cubicBezTo>
                    <a:pt x="2597" y="65"/>
                    <a:pt x="2594" y="65"/>
                    <a:pt x="2594" y="63"/>
                  </a:cubicBezTo>
                  <a:close/>
                  <a:moveTo>
                    <a:pt x="2595" y="81"/>
                  </a:moveTo>
                  <a:cubicBezTo>
                    <a:pt x="2595" y="79"/>
                    <a:pt x="2596" y="79"/>
                    <a:pt x="2597" y="79"/>
                  </a:cubicBezTo>
                  <a:cubicBezTo>
                    <a:pt x="2597" y="80"/>
                    <a:pt x="2596" y="81"/>
                    <a:pt x="2595" y="81"/>
                  </a:cubicBezTo>
                  <a:close/>
                  <a:moveTo>
                    <a:pt x="2595" y="61"/>
                  </a:moveTo>
                  <a:cubicBezTo>
                    <a:pt x="2595" y="59"/>
                    <a:pt x="2596" y="60"/>
                    <a:pt x="2596" y="59"/>
                  </a:cubicBezTo>
                  <a:cubicBezTo>
                    <a:pt x="2597" y="59"/>
                    <a:pt x="2597" y="60"/>
                    <a:pt x="2597" y="61"/>
                  </a:cubicBezTo>
                  <a:lnTo>
                    <a:pt x="2595" y="61"/>
                  </a:lnTo>
                  <a:close/>
                  <a:moveTo>
                    <a:pt x="2596" y="57"/>
                  </a:moveTo>
                  <a:cubicBezTo>
                    <a:pt x="2597" y="55"/>
                    <a:pt x="2598" y="54"/>
                    <a:pt x="2599" y="54"/>
                  </a:cubicBezTo>
                  <a:cubicBezTo>
                    <a:pt x="2599" y="55"/>
                    <a:pt x="2598" y="57"/>
                    <a:pt x="2596" y="57"/>
                  </a:cubicBezTo>
                  <a:close/>
                  <a:moveTo>
                    <a:pt x="2599" y="81"/>
                  </a:moveTo>
                  <a:cubicBezTo>
                    <a:pt x="2601" y="82"/>
                    <a:pt x="2600" y="81"/>
                    <a:pt x="2602" y="81"/>
                  </a:cubicBezTo>
                  <a:cubicBezTo>
                    <a:pt x="2602" y="82"/>
                    <a:pt x="2599" y="83"/>
                    <a:pt x="2599" y="81"/>
                  </a:cubicBezTo>
                  <a:close/>
                  <a:moveTo>
                    <a:pt x="2608" y="69"/>
                  </a:moveTo>
                  <a:cubicBezTo>
                    <a:pt x="2609" y="69"/>
                    <a:pt x="2607" y="69"/>
                    <a:pt x="2607" y="69"/>
                  </a:cubicBezTo>
                  <a:cubicBezTo>
                    <a:pt x="2606" y="68"/>
                    <a:pt x="2610" y="68"/>
                    <a:pt x="2608" y="69"/>
                  </a:cubicBezTo>
                  <a:close/>
                  <a:moveTo>
                    <a:pt x="2608" y="73"/>
                  </a:moveTo>
                  <a:cubicBezTo>
                    <a:pt x="2607" y="73"/>
                    <a:pt x="2606" y="72"/>
                    <a:pt x="2607" y="71"/>
                  </a:cubicBezTo>
                  <a:cubicBezTo>
                    <a:pt x="2608" y="71"/>
                    <a:pt x="2608" y="72"/>
                    <a:pt x="2608" y="73"/>
                  </a:cubicBezTo>
                  <a:close/>
                  <a:moveTo>
                    <a:pt x="2607" y="82"/>
                  </a:moveTo>
                  <a:cubicBezTo>
                    <a:pt x="2607" y="80"/>
                    <a:pt x="2610" y="80"/>
                    <a:pt x="2611" y="79"/>
                  </a:cubicBezTo>
                  <a:cubicBezTo>
                    <a:pt x="2612" y="82"/>
                    <a:pt x="2609" y="82"/>
                    <a:pt x="2607" y="82"/>
                  </a:cubicBezTo>
                  <a:close/>
                  <a:moveTo>
                    <a:pt x="2614" y="71"/>
                  </a:moveTo>
                  <a:cubicBezTo>
                    <a:pt x="2613" y="71"/>
                    <a:pt x="2613" y="71"/>
                    <a:pt x="2613" y="71"/>
                  </a:cubicBezTo>
                  <a:cubicBezTo>
                    <a:pt x="2613" y="69"/>
                    <a:pt x="2613" y="69"/>
                    <a:pt x="2613" y="69"/>
                  </a:cubicBezTo>
                  <a:cubicBezTo>
                    <a:pt x="2614" y="69"/>
                    <a:pt x="2614" y="69"/>
                    <a:pt x="2614" y="69"/>
                  </a:cubicBezTo>
                  <a:lnTo>
                    <a:pt x="2614" y="71"/>
                  </a:lnTo>
                  <a:close/>
                  <a:moveTo>
                    <a:pt x="2619" y="81"/>
                  </a:moveTo>
                  <a:cubicBezTo>
                    <a:pt x="2619" y="79"/>
                    <a:pt x="2622" y="80"/>
                    <a:pt x="2623" y="79"/>
                  </a:cubicBezTo>
                  <a:cubicBezTo>
                    <a:pt x="2623" y="81"/>
                    <a:pt x="2620" y="82"/>
                    <a:pt x="2619" y="81"/>
                  </a:cubicBezTo>
                  <a:close/>
                  <a:moveTo>
                    <a:pt x="2626" y="84"/>
                  </a:moveTo>
                  <a:cubicBezTo>
                    <a:pt x="2627" y="82"/>
                    <a:pt x="2629" y="85"/>
                    <a:pt x="2626" y="84"/>
                  </a:cubicBezTo>
                  <a:close/>
                  <a:moveTo>
                    <a:pt x="2679" y="68"/>
                  </a:moveTo>
                  <a:cubicBezTo>
                    <a:pt x="2682" y="69"/>
                    <a:pt x="2678" y="72"/>
                    <a:pt x="2679" y="68"/>
                  </a:cubicBezTo>
                  <a:close/>
                  <a:moveTo>
                    <a:pt x="2679" y="25"/>
                  </a:moveTo>
                  <a:cubicBezTo>
                    <a:pt x="2680" y="23"/>
                    <a:pt x="2682" y="26"/>
                    <a:pt x="2679" y="25"/>
                  </a:cubicBezTo>
                  <a:close/>
                  <a:moveTo>
                    <a:pt x="2681" y="37"/>
                  </a:moveTo>
                  <a:cubicBezTo>
                    <a:pt x="2681" y="35"/>
                    <a:pt x="2682" y="36"/>
                    <a:pt x="2683" y="36"/>
                  </a:cubicBezTo>
                  <a:cubicBezTo>
                    <a:pt x="2683" y="36"/>
                    <a:pt x="2682" y="37"/>
                    <a:pt x="2681" y="37"/>
                  </a:cubicBezTo>
                  <a:close/>
                  <a:moveTo>
                    <a:pt x="2700" y="10"/>
                  </a:moveTo>
                  <a:cubicBezTo>
                    <a:pt x="2700" y="12"/>
                    <a:pt x="2700" y="13"/>
                    <a:pt x="2698" y="13"/>
                  </a:cubicBezTo>
                  <a:cubicBezTo>
                    <a:pt x="2697" y="11"/>
                    <a:pt x="2698" y="10"/>
                    <a:pt x="2700" y="10"/>
                  </a:cubicBezTo>
                  <a:close/>
                  <a:moveTo>
                    <a:pt x="2698" y="8"/>
                  </a:moveTo>
                  <a:cubicBezTo>
                    <a:pt x="2700" y="8"/>
                    <a:pt x="2697" y="11"/>
                    <a:pt x="2698" y="8"/>
                  </a:cubicBezTo>
                  <a:close/>
                  <a:moveTo>
                    <a:pt x="2696" y="10"/>
                  </a:moveTo>
                  <a:cubicBezTo>
                    <a:pt x="2696" y="10"/>
                    <a:pt x="2696" y="10"/>
                    <a:pt x="2696" y="10"/>
                  </a:cubicBezTo>
                  <a:cubicBezTo>
                    <a:pt x="2696" y="10"/>
                    <a:pt x="2696" y="10"/>
                    <a:pt x="2696" y="10"/>
                  </a:cubicBezTo>
                  <a:close/>
                  <a:moveTo>
                    <a:pt x="2695" y="6"/>
                  </a:moveTo>
                  <a:cubicBezTo>
                    <a:pt x="2693" y="7"/>
                    <a:pt x="2694" y="10"/>
                    <a:pt x="2692" y="10"/>
                  </a:cubicBezTo>
                  <a:cubicBezTo>
                    <a:pt x="2691" y="7"/>
                    <a:pt x="2692" y="6"/>
                    <a:pt x="2695" y="6"/>
                  </a:cubicBezTo>
                  <a:close/>
                  <a:moveTo>
                    <a:pt x="2689" y="11"/>
                  </a:moveTo>
                  <a:cubicBezTo>
                    <a:pt x="2690" y="11"/>
                    <a:pt x="2690" y="11"/>
                    <a:pt x="2690" y="11"/>
                  </a:cubicBezTo>
                  <a:cubicBezTo>
                    <a:pt x="2690" y="12"/>
                    <a:pt x="2690" y="12"/>
                    <a:pt x="2690" y="12"/>
                  </a:cubicBezTo>
                  <a:cubicBezTo>
                    <a:pt x="2689" y="12"/>
                    <a:pt x="2689" y="12"/>
                    <a:pt x="2689" y="12"/>
                  </a:cubicBezTo>
                  <a:lnTo>
                    <a:pt x="2689" y="11"/>
                  </a:lnTo>
                  <a:close/>
                  <a:moveTo>
                    <a:pt x="2686" y="13"/>
                  </a:moveTo>
                  <a:cubicBezTo>
                    <a:pt x="2687" y="13"/>
                    <a:pt x="2687" y="14"/>
                    <a:pt x="2687" y="16"/>
                  </a:cubicBezTo>
                  <a:cubicBezTo>
                    <a:pt x="2685" y="16"/>
                    <a:pt x="2686" y="14"/>
                    <a:pt x="2686" y="13"/>
                  </a:cubicBezTo>
                  <a:close/>
                  <a:moveTo>
                    <a:pt x="2686" y="27"/>
                  </a:moveTo>
                  <a:cubicBezTo>
                    <a:pt x="2685" y="29"/>
                    <a:pt x="2683" y="30"/>
                    <a:pt x="2684" y="32"/>
                  </a:cubicBezTo>
                  <a:cubicBezTo>
                    <a:pt x="2683" y="32"/>
                    <a:pt x="2682" y="34"/>
                    <a:pt x="2681" y="33"/>
                  </a:cubicBezTo>
                  <a:cubicBezTo>
                    <a:pt x="2683" y="31"/>
                    <a:pt x="2683" y="28"/>
                    <a:pt x="2686" y="27"/>
                  </a:cubicBezTo>
                  <a:close/>
                  <a:moveTo>
                    <a:pt x="2679" y="11"/>
                  </a:moveTo>
                  <a:cubicBezTo>
                    <a:pt x="2680" y="11"/>
                    <a:pt x="2680" y="12"/>
                    <a:pt x="2681" y="12"/>
                  </a:cubicBezTo>
                  <a:cubicBezTo>
                    <a:pt x="2681" y="13"/>
                    <a:pt x="2678" y="12"/>
                    <a:pt x="2679" y="11"/>
                  </a:cubicBezTo>
                  <a:close/>
                  <a:moveTo>
                    <a:pt x="2675" y="21"/>
                  </a:moveTo>
                  <a:cubicBezTo>
                    <a:pt x="2675" y="19"/>
                    <a:pt x="2677" y="21"/>
                    <a:pt x="2675" y="21"/>
                  </a:cubicBezTo>
                  <a:close/>
                  <a:moveTo>
                    <a:pt x="2674" y="28"/>
                  </a:moveTo>
                  <a:cubicBezTo>
                    <a:pt x="2675" y="26"/>
                    <a:pt x="2676" y="30"/>
                    <a:pt x="2674" y="28"/>
                  </a:cubicBezTo>
                  <a:close/>
                  <a:moveTo>
                    <a:pt x="2672" y="36"/>
                  </a:moveTo>
                  <a:cubicBezTo>
                    <a:pt x="2671" y="36"/>
                    <a:pt x="2671" y="36"/>
                    <a:pt x="2670" y="36"/>
                  </a:cubicBezTo>
                  <a:cubicBezTo>
                    <a:pt x="2670" y="34"/>
                    <a:pt x="2673" y="34"/>
                    <a:pt x="2672" y="36"/>
                  </a:cubicBezTo>
                  <a:close/>
                  <a:moveTo>
                    <a:pt x="2669" y="31"/>
                  </a:moveTo>
                  <a:cubicBezTo>
                    <a:pt x="2669" y="31"/>
                    <a:pt x="2669" y="31"/>
                    <a:pt x="2669" y="31"/>
                  </a:cubicBezTo>
                  <a:close/>
                  <a:moveTo>
                    <a:pt x="2659" y="51"/>
                  </a:moveTo>
                  <a:cubicBezTo>
                    <a:pt x="2659" y="50"/>
                    <a:pt x="2660" y="51"/>
                    <a:pt x="2659" y="51"/>
                  </a:cubicBezTo>
                  <a:close/>
                  <a:moveTo>
                    <a:pt x="2644" y="57"/>
                  </a:moveTo>
                  <a:cubicBezTo>
                    <a:pt x="2645" y="56"/>
                    <a:pt x="2645" y="55"/>
                    <a:pt x="2646" y="55"/>
                  </a:cubicBezTo>
                  <a:cubicBezTo>
                    <a:pt x="2647" y="57"/>
                    <a:pt x="2645" y="57"/>
                    <a:pt x="2644" y="57"/>
                  </a:cubicBezTo>
                  <a:close/>
                  <a:moveTo>
                    <a:pt x="2649" y="76"/>
                  </a:moveTo>
                  <a:cubicBezTo>
                    <a:pt x="2649" y="75"/>
                    <a:pt x="2652" y="77"/>
                    <a:pt x="2649" y="76"/>
                  </a:cubicBezTo>
                  <a:close/>
                  <a:moveTo>
                    <a:pt x="2649" y="51"/>
                  </a:moveTo>
                  <a:cubicBezTo>
                    <a:pt x="2649" y="50"/>
                    <a:pt x="2649" y="50"/>
                    <a:pt x="2649" y="50"/>
                  </a:cubicBezTo>
                  <a:cubicBezTo>
                    <a:pt x="2652" y="50"/>
                    <a:pt x="2652" y="50"/>
                    <a:pt x="2652" y="50"/>
                  </a:cubicBezTo>
                  <a:cubicBezTo>
                    <a:pt x="2652" y="51"/>
                    <a:pt x="2650" y="51"/>
                    <a:pt x="2649" y="51"/>
                  </a:cubicBezTo>
                  <a:close/>
                  <a:moveTo>
                    <a:pt x="2662" y="82"/>
                  </a:moveTo>
                  <a:cubicBezTo>
                    <a:pt x="2661" y="80"/>
                    <a:pt x="2663" y="81"/>
                    <a:pt x="2663" y="80"/>
                  </a:cubicBezTo>
                  <a:cubicBezTo>
                    <a:pt x="2664" y="80"/>
                    <a:pt x="2663" y="82"/>
                    <a:pt x="2662" y="82"/>
                  </a:cubicBezTo>
                  <a:close/>
                  <a:moveTo>
                    <a:pt x="2668" y="54"/>
                  </a:moveTo>
                  <a:cubicBezTo>
                    <a:pt x="2668" y="55"/>
                    <a:pt x="2665" y="57"/>
                    <a:pt x="2664" y="59"/>
                  </a:cubicBezTo>
                  <a:cubicBezTo>
                    <a:pt x="2661" y="59"/>
                    <a:pt x="2659" y="60"/>
                    <a:pt x="2657" y="60"/>
                  </a:cubicBezTo>
                  <a:cubicBezTo>
                    <a:pt x="2658" y="56"/>
                    <a:pt x="2663" y="60"/>
                    <a:pt x="2664" y="57"/>
                  </a:cubicBezTo>
                  <a:cubicBezTo>
                    <a:pt x="2664" y="54"/>
                    <a:pt x="2662" y="55"/>
                    <a:pt x="2661" y="55"/>
                  </a:cubicBezTo>
                  <a:cubicBezTo>
                    <a:pt x="2661" y="52"/>
                    <a:pt x="2664" y="54"/>
                    <a:pt x="2665" y="54"/>
                  </a:cubicBezTo>
                  <a:cubicBezTo>
                    <a:pt x="2667" y="52"/>
                    <a:pt x="2668" y="51"/>
                    <a:pt x="2671" y="50"/>
                  </a:cubicBezTo>
                  <a:cubicBezTo>
                    <a:pt x="2671" y="51"/>
                    <a:pt x="2668" y="54"/>
                    <a:pt x="2671" y="54"/>
                  </a:cubicBezTo>
                  <a:cubicBezTo>
                    <a:pt x="2671" y="56"/>
                    <a:pt x="2670" y="54"/>
                    <a:pt x="2668" y="54"/>
                  </a:cubicBezTo>
                  <a:close/>
                  <a:moveTo>
                    <a:pt x="2673" y="83"/>
                  </a:moveTo>
                  <a:cubicBezTo>
                    <a:pt x="2672" y="83"/>
                    <a:pt x="2673" y="82"/>
                    <a:pt x="2672" y="81"/>
                  </a:cubicBezTo>
                  <a:cubicBezTo>
                    <a:pt x="2674" y="81"/>
                    <a:pt x="2674" y="83"/>
                    <a:pt x="2673" y="83"/>
                  </a:cubicBezTo>
                  <a:close/>
                  <a:moveTo>
                    <a:pt x="2672" y="51"/>
                  </a:moveTo>
                  <a:cubicBezTo>
                    <a:pt x="2672" y="52"/>
                    <a:pt x="2674" y="49"/>
                    <a:pt x="2672" y="51"/>
                  </a:cubicBezTo>
                  <a:close/>
                  <a:moveTo>
                    <a:pt x="2667" y="47"/>
                  </a:moveTo>
                  <a:cubicBezTo>
                    <a:pt x="2667" y="45"/>
                    <a:pt x="2670" y="47"/>
                    <a:pt x="2670" y="45"/>
                  </a:cubicBezTo>
                  <a:cubicBezTo>
                    <a:pt x="2670" y="44"/>
                    <a:pt x="2668" y="42"/>
                    <a:pt x="2669" y="40"/>
                  </a:cubicBezTo>
                  <a:cubicBezTo>
                    <a:pt x="2670" y="42"/>
                    <a:pt x="2672" y="44"/>
                    <a:pt x="2674" y="42"/>
                  </a:cubicBezTo>
                  <a:cubicBezTo>
                    <a:pt x="2675" y="45"/>
                    <a:pt x="2671" y="47"/>
                    <a:pt x="2667" y="47"/>
                  </a:cubicBezTo>
                  <a:close/>
                  <a:moveTo>
                    <a:pt x="2674" y="32"/>
                  </a:moveTo>
                  <a:cubicBezTo>
                    <a:pt x="2676" y="30"/>
                    <a:pt x="2675" y="34"/>
                    <a:pt x="2674" y="32"/>
                  </a:cubicBezTo>
                  <a:close/>
                  <a:moveTo>
                    <a:pt x="2675" y="26"/>
                  </a:moveTo>
                  <a:cubicBezTo>
                    <a:pt x="2675" y="25"/>
                    <a:pt x="2675" y="25"/>
                    <a:pt x="2675" y="25"/>
                  </a:cubicBezTo>
                  <a:cubicBezTo>
                    <a:pt x="2677" y="25"/>
                    <a:pt x="2677" y="25"/>
                    <a:pt x="2677" y="26"/>
                  </a:cubicBezTo>
                  <a:lnTo>
                    <a:pt x="2675" y="26"/>
                  </a:lnTo>
                  <a:close/>
                  <a:moveTo>
                    <a:pt x="2678" y="26"/>
                  </a:moveTo>
                  <a:cubicBezTo>
                    <a:pt x="2678" y="25"/>
                    <a:pt x="2678" y="26"/>
                    <a:pt x="2678" y="26"/>
                  </a:cubicBezTo>
                  <a:close/>
                  <a:moveTo>
                    <a:pt x="2677" y="17"/>
                  </a:moveTo>
                  <a:cubicBezTo>
                    <a:pt x="2678" y="14"/>
                    <a:pt x="2680" y="14"/>
                    <a:pt x="2682" y="16"/>
                  </a:cubicBezTo>
                  <a:cubicBezTo>
                    <a:pt x="2681" y="18"/>
                    <a:pt x="2680" y="16"/>
                    <a:pt x="2677" y="17"/>
                  </a:cubicBezTo>
                  <a:close/>
                  <a:moveTo>
                    <a:pt x="2679" y="83"/>
                  </a:moveTo>
                  <a:cubicBezTo>
                    <a:pt x="2678" y="82"/>
                    <a:pt x="2678" y="81"/>
                    <a:pt x="2678" y="79"/>
                  </a:cubicBezTo>
                  <a:cubicBezTo>
                    <a:pt x="2680" y="80"/>
                    <a:pt x="2681" y="78"/>
                    <a:pt x="2682" y="79"/>
                  </a:cubicBezTo>
                  <a:cubicBezTo>
                    <a:pt x="2682" y="81"/>
                    <a:pt x="2681" y="82"/>
                    <a:pt x="2679" y="83"/>
                  </a:cubicBezTo>
                  <a:close/>
                  <a:moveTo>
                    <a:pt x="2682" y="81"/>
                  </a:moveTo>
                  <a:cubicBezTo>
                    <a:pt x="2683" y="80"/>
                    <a:pt x="2684" y="80"/>
                    <a:pt x="2686" y="79"/>
                  </a:cubicBezTo>
                  <a:cubicBezTo>
                    <a:pt x="2686" y="81"/>
                    <a:pt x="2683" y="82"/>
                    <a:pt x="2682" y="81"/>
                  </a:cubicBezTo>
                  <a:close/>
                  <a:moveTo>
                    <a:pt x="2696" y="83"/>
                  </a:moveTo>
                  <a:cubicBezTo>
                    <a:pt x="2696" y="82"/>
                    <a:pt x="2697" y="82"/>
                    <a:pt x="2699" y="82"/>
                  </a:cubicBezTo>
                  <a:cubicBezTo>
                    <a:pt x="2699" y="83"/>
                    <a:pt x="2698" y="84"/>
                    <a:pt x="2696" y="83"/>
                  </a:cubicBezTo>
                  <a:close/>
                  <a:moveTo>
                    <a:pt x="2710" y="82"/>
                  </a:moveTo>
                  <a:cubicBezTo>
                    <a:pt x="2709" y="84"/>
                    <a:pt x="2708" y="82"/>
                    <a:pt x="2708" y="83"/>
                  </a:cubicBezTo>
                  <a:cubicBezTo>
                    <a:pt x="2706" y="83"/>
                    <a:pt x="2709" y="81"/>
                    <a:pt x="2707" y="81"/>
                  </a:cubicBezTo>
                  <a:cubicBezTo>
                    <a:pt x="2708" y="80"/>
                    <a:pt x="2711" y="81"/>
                    <a:pt x="2710" y="82"/>
                  </a:cubicBezTo>
                  <a:close/>
                  <a:moveTo>
                    <a:pt x="2709" y="77"/>
                  </a:moveTo>
                  <a:cubicBezTo>
                    <a:pt x="2709" y="76"/>
                    <a:pt x="2711" y="76"/>
                    <a:pt x="2711" y="75"/>
                  </a:cubicBezTo>
                  <a:cubicBezTo>
                    <a:pt x="2711" y="75"/>
                    <a:pt x="2712" y="76"/>
                    <a:pt x="2712" y="76"/>
                  </a:cubicBezTo>
                  <a:cubicBezTo>
                    <a:pt x="2712" y="78"/>
                    <a:pt x="2710" y="78"/>
                    <a:pt x="2709" y="77"/>
                  </a:cubicBezTo>
                  <a:close/>
                  <a:moveTo>
                    <a:pt x="2727" y="72"/>
                  </a:moveTo>
                  <a:cubicBezTo>
                    <a:pt x="2728" y="70"/>
                    <a:pt x="2728" y="74"/>
                    <a:pt x="2727" y="72"/>
                  </a:cubicBezTo>
                  <a:close/>
                  <a:moveTo>
                    <a:pt x="2732" y="75"/>
                  </a:moveTo>
                  <a:cubicBezTo>
                    <a:pt x="2732" y="74"/>
                    <a:pt x="2733" y="73"/>
                    <a:pt x="2734" y="73"/>
                  </a:cubicBezTo>
                  <a:cubicBezTo>
                    <a:pt x="2734" y="74"/>
                    <a:pt x="2734" y="75"/>
                    <a:pt x="2732" y="75"/>
                  </a:cubicBezTo>
                  <a:close/>
                  <a:moveTo>
                    <a:pt x="2734" y="84"/>
                  </a:moveTo>
                  <a:cubicBezTo>
                    <a:pt x="2734" y="82"/>
                    <a:pt x="2736" y="85"/>
                    <a:pt x="2734" y="84"/>
                  </a:cubicBezTo>
                  <a:close/>
                  <a:moveTo>
                    <a:pt x="2742" y="48"/>
                  </a:moveTo>
                  <a:cubicBezTo>
                    <a:pt x="2743" y="48"/>
                    <a:pt x="2743" y="50"/>
                    <a:pt x="2742" y="50"/>
                  </a:cubicBezTo>
                  <a:cubicBezTo>
                    <a:pt x="2741" y="49"/>
                    <a:pt x="2742" y="49"/>
                    <a:pt x="2742" y="48"/>
                  </a:cubicBezTo>
                  <a:close/>
                  <a:moveTo>
                    <a:pt x="2740" y="63"/>
                  </a:moveTo>
                  <a:cubicBezTo>
                    <a:pt x="2742" y="63"/>
                    <a:pt x="2742" y="63"/>
                    <a:pt x="2742" y="63"/>
                  </a:cubicBezTo>
                  <a:cubicBezTo>
                    <a:pt x="2742" y="65"/>
                    <a:pt x="2739" y="65"/>
                    <a:pt x="2740" y="63"/>
                  </a:cubicBezTo>
                  <a:close/>
                  <a:moveTo>
                    <a:pt x="2741" y="81"/>
                  </a:moveTo>
                  <a:cubicBezTo>
                    <a:pt x="2741" y="79"/>
                    <a:pt x="2742" y="79"/>
                    <a:pt x="2743" y="79"/>
                  </a:cubicBezTo>
                  <a:cubicBezTo>
                    <a:pt x="2743" y="80"/>
                    <a:pt x="2742" y="81"/>
                    <a:pt x="2741" y="81"/>
                  </a:cubicBezTo>
                  <a:close/>
                  <a:moveTo>
                    <a:pt x="2741" y="61"/>
                  </a:moveTo>
                  <a:cubicBezTo>
                    <a:pt x="2741" y="59"/>
                    <a:pt x="2742" y="60"/>
                    <a:pt x="2742" y="59"/>
                  </a:cubicBezTo>
                  <a:cubicBezTo>
                    <a:pt x="2743" y="59"/>
                    <a:pt x="2743" y="60"/>
                    <a:pt x="2743" y="61"/>
                  </a:cubicBezTo>
                  <a:lnTo>
                    <a:pt x="2741" y="61"/>
                  </a:lnTo>
                  <a:close/>
                  <a:moveTo>
                    <a:pt x="2742" y="57"/>
                  </a:moveTo>
                  <a:cubicBezTo>
                    <a:pt x="2743" y="55"/>
                    <a:pt x="2743" y="54"/>
                    <a:pt x="2745" y="54"/>
                  </a:cubicBezTo>
                  <a:cubicBezTo>
                    <a:pt x="2744" y="55"/>
                    <a:pt x="2744" y="57"/>
                    <a:pt x="2742" y="57"/>
                  </a:cubicBezTo>
                  <a:close/>
                  <a:moveTo>
                    <a:pt x="2745" y="81"/>
                  </a:moveTo>
                  <a:cubicBezTo>
                    <a:pt x="2746" y="82"/>
                    <a:pt x="2746" y="81"/>
                    <a:pt x="2748" y="81"/>
                  </a:cubicBezTo>
                  <a:cubicBezTo>
                    <a:pt x="2748" y="82"/>
                    <a:pt x="2745" y="83"/>
                    <a:pt x="2745" y="81"/>
                  </a:cubicBezTo>
                  <a:close/>
                  <a:moveTo>
                    <a:pt x="2754" y="69"/>
                  </a:moveTo>
                  <a:cubicBezTo>
                    <a:pt x="2754" y="69"/>
                    <a:pt x="2752" y="69"/>
                    <a:pt x="2752" y="69"/>
                  </a:cubicBezTo>
                  <a:cubicBezTo>
                    <a:pt x="2752" y="68"/>
                    <a:pt x="2756" y="68"/>
                    <a:pt x="2754" y="69"/>
                  </a:cubicBezTo>
                  <a:close/>
                  <a:moveTo>
                    <a:pt x="2754" y="73"/>
                  </a:moveTo>
                  <a:cubicBezTo>
                    <a:pt x="2753" y="73"/>
                    <a:pt x="2752" y="72"/>
                    <a:pt x="2752" y="71"/>
                  </a:cubicBezTo>
                  <a:cubicBezTo>
                    <a:pt x="2754" y="71"/>
                    <a:pt x="2754" y="72"/>
                    <a:pt x="2754" y="73"/>
                  </a:cubicBezTo>
                  <a:close/>
                  <a:moveTo>
                    <a:pt x="2752" y="82"/>
                  </a:moveTo>
                  <a:cubicBezTo>
                    <a:pt x="2753" y="80"/>
                    <a:pt x="2755" y="80"/>
                    <a:pt x="2757" y="79"/>
                  </a:cubicBezTo>
                  <a:cubicBezTo>
                    <a:pt x="2757" y="82"/>
                    <a:pt x="2755" y="82"/>
                    <a:pt x="2752" y="82"/>
                  </a:cubicBezTo>
                  <a:close/>
                  <a:moveTo>
                    <a:pt x="2760" y="71"/>
                  </a:moveTo>
                  <a:cubicBezTo>
                    <a:pt x="2758" y="71"/>
                    <a:pt x="2758" y="71"/>
                    <a:pt x="2758" y="71"/>
                  </a:cubicBezTo>
                  <a:cubicBezTo>
                    <a:pt x="2758" y="69"/>
                    <a:pt x="2758" y="69"/>
                    <a:pt x="2758" y="69"/>
                  </a:cubicBezTo>
                  <a:cubicBezTo>
                    <a:pt x="2760" y="69"/>
                    <a:pt x="2760" y="69"/>
                    <a:pt x="2760" y="69"/>
                  </a:cubicBezTo>
                  <a:lnTo>
                    <a:pt x="2760" y="71"/>
                  </a:lnTo>
                  <a:close/>
                  <a:moveTo>
                    <a:pt x="2765" y="81"/>
                  </a:moveTo>
                  <a:cubicBezTo>
                    <a:pt x="2765" y="79"/>
                    <a:pt x="2768" y="80"/>
                    <a:pt x="2769" y="79"/>
                  </a:cubicBezTo>
                  <a:cubicBezTo>
                    <a:pt x="2769" y="81"/>
                    <a:pt x="2766" y="82"/>
                    <a:pt x="2765" y="81"/>
                  </a:cubicBezTo>
                  <a:close/>
                  <a:moveTo>
                    <a:pt x="2772" y="84"/>
                  </a:moveTo>
                  <a:cubicBezTo>
                    <a:pt x="2772" y="82"/>
                    <a:pt x="2775" y="85"/>
                    <a:pt x="2772" y="84"/>
                  </a:cubicBezTo>
                  <a:close/>
                  <a:moveTo>
                    <a:pt x="2825" y="68"/>
                  </a:moveTo>
                  <a:cubicBezTo>
                    <a:pt x="2827" y="69"/>
                    <a:pt x="2824" y="72"/>
                    <a:pt x="2825" y="68"/>
                  </a:cubicBezTo>
                  <a:close/>
                  <a:moveTo>
                    <a:pt x="2825" y="25"/>
                  </a:moveTo>
                  <a:cubicBezTo>
                    <a:pt x="2826" y="23"/>
                    <a:pt x="2828" y="26"/>
                    <a:pt x="2825" y="25"/>
                  </a:cubicBezTo>
                  <a:close/>
                  <a:moveTo>
                    <a:pt x="2827" y="37"/>
                  </a:moveTo>
                  <a:cubicBezTo>
                    <a:pt x="2827" y="35"/>
                    <a:pt x="2828" y="36"/>
                    <a:pt x="2829" y="36"/>
                  </a:cubicBezTo>
                  <a:cubicBezTo>
                    <a:pt x="2829" y="36"/>
                    <a:pt x="2828" y="37"/>
                    <a:pt x="2827" y="37"/>
                  </a:cubicBezTo>
                  <a:close/>
                  <a:moveTo>
                    <a:pt x="2846" y="10"/>
                  </a:moveTo>
                  <a:cubicBezTo>
                    <a:pt x="2846" y="12"/>
                    <a:pt x="2845" y="13"/>
                    <a:pt x="2843" y="13"/>
                  </a:cubicBezTo>
                  <a:cubicBezTo>
                    <a:pt x="2843" y="11"/>
                    <a:pt x="2844" y="10"/>
                    <a:pt x="2846" y="10"/>
                  </a:cubicBezTo>
                  <a:close/>
                  <a:moveTo>
                    <a:pt x="2843" y="8"/>
                  </a:moveTo>
                  <a:cubicBezTo>
                    <a:pt x="2846" y="8"/>
                    <a:pt x="2843" y="11"/>
                    <a:pt x="2843" y="8"/>
                  </a:cubicBezTo>
                  <a:close/>
                  <a:moveTo>
                    <a:pt x="2842" y="10"/>
                  </a:moveTo>
                  <a:cubicBezTo>
                    <a:pt x="2842" y="10"/>
                    <a:pt x="2842" y="10"/>
                    <a:pt x="2842" y="10"/>
                  </a:cubicBezTo>
                  <a:cubicBezTo>
                    <a:pt x="2842" y="10"/>
                    <a:pt x="2841" y="10"/>
                    <a:pt x="2842" y="10"/>
                  </a:cubicBezTo>
                  <a:close/>
                  <a:moveTo>
                    <a:pt x="2840" y="6"/>
                  </a:moveTo>
                  <a:cubicBezTo>
                    <a:pt x="2839" y="7"/>
                    <a:pt x="2840" y="10"/>
                    <a:pt x="2837" y="10"/>
                  </a:cubicBezTo>
                  <a:cubicBezTo>
                    <a:pt x="2837" y="7"/>
                    <a:pt x="2838" y="6"/>
                    <a:pt x="2840" y="6"/>
                  </a:cubicBezTo>
                  <a:close/>
                  <a:moveTo>
                    <a:pt x="2834" y="11"/>
                  </a:moveTo>
                  <a:cubicBezTo>
                    <a:pt x="2836" y="11"/>
                    <a:pt x="2836" y="11"/>
                    <a:pt x="2836" y="11"/>
                  </a:cubicBezTo>
                  <a:cubicBezTo>
                    <a:pt x="2836" y="12"/>
                    <a:pt x="2836" y="12"/>
                    <a:pt x="2836" y="12"/>
                  </a:cubicBezTo>
                  <a:cubicBezTo>
                    <a:pt x="2834" y="12"/>
                    <a:pt x="2834" y="12"/>
                    <a:pt x="2834" y="12"/>
                  </a:cubicBezTo>
                  <a:lnTo>
                    <a:pt x="2834" y="11"/>
                  </a:lnTo>
                  <a:close/>
                  <a:moveTo>
                    <a:pt x="2831" y="13"/>
                  </a:moveTo>
                  <a:cubicBezTo>
                    <a:pt x="2832" y="13"/>
                    <a:pt x="2833" y="14"/>
                    <a:pt x="2833" y="16"/>
                  </a:cubicBezTo>
                  <a:cubicBezTo>
                    <a:pt x="2831" y="16"/>
                    <a:pt x="2832" y="14"/>
                    <a:pt x="2831" y="13"/>
                  </a:cubicBezTo>
                  <a:close/>
                  <a:moveTo>
                    <a:pt x="2831" y="27"/>
                  </a:moveTo>
                  <a:cubicBezTo>
                    <a:pt x="2831" y="29"/>
                    <a:pt x="2829" y="30"/>
                    <a:pt x="2830" y="32"/>
                  </a:cubicBezTo>
                  <a:cubicBezTo>
                    <a:pt x="2829" y="32"/>
                    <a:pt x="2828" y="34"/>
                    <a:pt x="2827" y="33"/>
                  </a:cubicBezTo>
                  <a:cubicBezTo>
                    <a:pt x="2829" y="31"/>
                    <a:pt x="2829" y="28"/>
                    <a:pt x="2831" y="27"/>
                  </a:cubicBezTo>
                  <a:close/>
                  <a:moveTo>
                    <a:pt x="2825" y="11"/>
                  </a:moveTo>
                  <a:cubicBezTo>
                    <a:pt x="2826" y="11"/>
                    <a:pt x="2826" y="12"/>
                    <a:pt x="2827" y="12"/>
                  </a:cubicBezTo>
                  <a:cubicBezTo>
                    <a:pt x="2827" y="13"/>
                    <a:pt x="2824" y="12"/>
                    <a:pt x="2825" y="11"/>
                  </a:cubicBezTo>
                  <a:close/>
                  <a:moveTo>
                    <a:pt x="2821" y="21"/>
                  </a:moveTo>
                  <a:cubicBezTo>
                    <a:pt x="2821" y="19"/>
                    <a:pt x="2823" y="21"/>
                    <a:pt x="2821" y="21"/>
                  </a:cubicBezTo>
                  <a:close/>
                  <a:moveTo>
                    <a:pt x="2820" y="28"/>
                  </a:moveTo>
                  <a:cubicBezTo>
                    <a:pt x="2820" y="26"/>
                    <a:pt x="2821" y="30"/>
                    <a:pt x="2820" y="28"/>
                  </a:cubicBezTo>
                  <a:close/>
                  <a:moveTo>
                    <a:pt x="2818" y="36"/>
                  </a:moveTo>
                  <a:cubicBezTo>
                    <a:pt x="2817" y="36"/>
                    <a:pt x="2817" y="36"/>
                    <a:pt x="2816" y="36"/>
                  </a:cubicBezTo>
                  <a:cubicBezTo>
                    <a:pt x="2816" y="34"/>
                    <a:pt x="2818" y="34"/>
                    <a:pt x="2818" y="36"/>
                  </a:cubicBezTo>
                  <a:close/>
                  <a:moveTo>
                    <a:pt x="2815" y="31"/>
                  </a:moveTo>
                  <a:cubicBezTo>
                    <a:pt x="2815" y="31"/>
                    <a:pt x="2814" y="31"/>
                    <a:pt x="2815" y="31"/>
                  </a:cubicBezTo>
                  <a:close/>
                  <a:moveTo>
                    <a:pt x="2805" y="51"/>
                  </a:moveTo>
                  <a:cubicBezTo>
                    <a:pt x="2805" y="50"/>
                    <a:pt x="2806" y="51"/>
                    <a:pt x="2805" y="51"/>
                  </a:cubicBezTo>
                  <a:close/>
                  <a:moveTo>
                    <a:pt x="2790" y="57"/>
                  </a:moveTo>
                  <a:cubicBezTo>
                    <a:pt x="2791" y="56"/>
                    <a:pt x="2791" y="55"/>
                    <a:pt x="2792" y="55"/>
                  </a:cubicBezTo>
                  <a:cubicBezTo>
                    <a:pt x="2792" y="57"/>
                    <a:pt x="2791" y="57"/>
                    <a:pt x="2790" y="57"/>
                  </a:cubicBezTo>
                  <a:close/>
                  <a:moveTo>
                    <a:pt x="2795" y="76"/>
                  </a:moveTo>
                  <a:cubicBezTo>
                    <a:pt x="2795" y="75"/>
                    <a:pt x="2798" y="77"/>
                    <a:pt x="2795" y="76"/>
                  </a:cubicBezTo>
                  <a:close/>
                  <a:moveTo>
                    <a:pt x="2795" y="51"/>
                  </a:moveTo>
                  <a:cubicBezTo>
                    <a:pt x="2795" y="50"/>
                    <a:pt x="2795" y="50"/>
                    <a:pt x="2795" y="50"/>
                  </a:cubicBezTo>
                  <a:cubicBezTo>
                    <a:pt x="2797" y="50"/>
                    <a:pt x="2797" y="50"/>
                    <a:pt x="2797" y="50"/>
                  </a:cubicBezTo>
                  <a:cubicBezTo>
                    <a:pt x="2798" y="51"/>
                    <a:pt x="2796" y="51"/>
                    <a:pt x="2795" y="51"/>
                  </a:cubicBezTo>
                  <a:close/>
                  <a:moveTo>
                    <a:pt x="2808" y="82"/>
                  </a:moveTo>
                  <a:cubicBezTo>
                    <a:pt x="2807" y="80"/>
                    <a:pt x="2809" y="81"/>
                    <a:pt x="2809" y="80"/>
                  </a:cubicBezTo>
                  <a:cubicBezTo>
                    <a:pt x="2810" y="80"/>
                    <a:pt x="2809" y="82"/>
                    <a:pt x="2808" y="82"/>
                  </a:cubicBezTo>
                  <a:close/>
                  <a:moveTo>
                    <a:pt x="2814" y="54"/>
                  </a:moveTo>
                  <a:cubicBezTo>
                    <a:pt x="2813" y="55"/>
                    <a:pt x="2811" y="57"/>
                    <a:pt x="2810" y="59"/>
                  </a:cubicBezTo>
                  <a:cubicBezTo>
                    <a:pt x="2807" y="59"/>
                    <a:pt x="2805" y="60"/>
                    <a:pt x="2803" y="60"/>
                  </a:cubicBezTo>
                  <a:cubicBezTo>
                    <a:pt x="2803" y="56"/>
                    <a:pt x="2809" y="60"/>
                    <a:pt x="2810" y="57"/>
                  </a:cubicBezTo>
                  <a:cubicBezTo>
                    <a:pt x="2810" y="54"/>
                    <a:pt x="2808" y="55"/>
                    <a:pt x="2806" y="55"/>
                  </a:cubicBezTo>
                  <a:cubicBezTo>
                    <a:pt x="2807" y="52"/>
                    <a:pt x="2810" y="54"/>
                    <a:pt x="2811" y="54"/>
                  </a:cubicBezTo>
                  <a:cubicBezTo>
                    <a:pt x="2812" y="52"/>
                    <a:pt x="2814" y="51"/>
                    <a:pt x="2817" y="50"/>
                  </a:cubicBezTo>
                  <a:cubicBezTo>
                    <a:pt x="2817" y="51"/>
                    <a:pt x="2813" y="54"/>
                    <a:pt x="2817" y="54"/>
                  </a:cubicBezTo>
                  <a:cubicBezTo>
                    <a:pt x="2817" y="56"/>
                    <a:pt x="2816" y="54"/>
                    <a:pt x="2814" y="54"/>
                  </a:cubicBezTo>
                  <a:close/>
                  <a:moveTo>
                    <a:pt x="2819" y="83"/>
                  </a:moveTo>
                  <a:cubicBezTo>
                    <a:pt x="2818" y="83"/>
                    <a:pt x="2818" y="82"/>
                    <a:pt x="2818" y="81"/>
                  </a:cubicBezTo>
                  <a:cubicBezTo>
                    <a:pt x="2820" y="81"/>
                    <a:pt x="2820" y="83"/>
                    <a:pt x="2819" y="83"/>
                  </a:cubicBezTo>
                  <a:close/>
                  <a:moveTo>
                    <a:pt x="2818" y="51"/>
                  </a:moveTo>
                  <a:cubicBezTo>
                    <a:pt x="2818" y="52"/>
                    <a:pt x="2820" y="49"/>
                    <a:pt x="2818" y="51"/>
                  </a:cubicBezTo>
                  <a:close/>
                  <a:moveTo>
                    <a:pt x="2813" y="47"/>
                  </a:moveTo>
                  <a:cubicBezTo>
                    <a:pt x="2812" y="45"/>
                    <a:pt x="2816" y="47"/>
                    <a:pt x="2816" y="45"/>
                  </a:cubicBezTo>
                  <a:cubicBezTo>
                    <a:pt x="2815" y="44"/>
                    <a:pt x="2814" y="42"/>
                    <a:pt x="2815" y="40"/>
                  </a:cubicBezTo>
                  <a:cubicBezTo>
                    <a:pt x="2816" y="42"/>
                    <a:pt x="2817" y="44"/>
                    <a:pt x="2820" y="42"/>
                  </a:cubicBezTo>
                  <a:cubicBezTo>
                    <a:pt x="2821" y="45"/>
                    <a:pt x="2816" y="47"/>
                    <a:pt x="2813" y="47"/>
                  </a:cubicBezTo>
                  <a:close/>
                  <a:moveTo>
                    <a:pt x="2820" y="32"/>
                  </a:moveTo>
                  <a:cubicBezTo>
                    <a:pt x="2822" y="30"/>
                    <a:pt x="2821" y="34"/>
                    <a:pt x="2820" y="32"/>
                  </a:cubicBezTo>
                  <a:close/>
                  <a:moveTo>
                    <a:pt x="2821" y="26"/>
                  </a:moveTo>
                  <a:cubicBezTo>
                    <a:pt x="2821" y="25"/>
                    <a:pt x="2821" y="25"/>
                    <a:pt x="2821" y="25"/>
                  </a:cubicBezTo>
                  <a:cubicBezTo>
                    <a:pt x="2822" y="25"/>
                    <a:pt x="2823" y="25"/>
                    <a:pt x="2823" y="26"/>
                  </a:cubicBezTo>
                  <a:lnTo>
                    <a:pt x="2821" y="26"/>
                  </a:lnTo>
                  <a:close/>
                  <a:moveTo>
                    <a:pt x="2824" y="26"/>
                  </a:moveTo>
                  <a:cubicBezTo>
                    <a:pt x="2823" y="25"/>
                    <a:pt x="2824" y="26"/>
                    <a:pt x="2824" y="26"/>
                  </a:cubicBezTo>
                  <a:close/>
                  <a:moveTo>
                    <a:pt x="2823" y="17"/>
                  </a:moveTo>
                  <a:cubicBezTo>
                    <a:pt x="2824" y="14"/>
                    <a:pt x="2826" y="14"/>
                    <a:pt x="2828" y="16"/>
                  </a:cubicBezTo>
                  <a:cubicBezTo>
                    <a:pt x="2827" y="18"/>
                    <a:pt x="2826" y="16"/>
                    <a:pt x="2823" y="17"/>
                  </a:cubicBezTo>
                  <a:close/>
                  <a:moveTo>
                    <a:pt x="2825" y="83"/>
                  </a:moveTo>
                  <a:cubicBezTo>
                    <a:pt x="2824" y="82"/>
                    <a:pt x="2824" y="81"/>
                    <a:pt x="2824" y="79"/>
                  </a:cubicBezTo>
                  <a:cubicBezTo>
                    <a:pt x="2826" y="80"/>
                    <a:pt x="2827" y="78"/>
                    <a:pt x="2828" y="79"/>
                  </a:cubicBezTo>
                  <a:cubicBezTo>
                    <a:pt x="2828" y="81"/>
                    <a:pt x="2827" y="82"/>
                    <a:pt x="2825" y="83"/>
                  </a:cubicBezTo>
                  <a:close/>
                  <a:moveTo>
                    <a:pt x="2828" y="81"/>
                  </a:moveTo>
                  <a:cubicBezTo>
                    <a:pt x="2828" y="80"/>
                    <a:pt x="2830" y="80"/>
                    <a:pt x="2832" y="79"/>
                  </a:cubicBezTo>
                  <a:cubicBezTo>
                    <a:pt x="2832" y="81"/>
                    <a:pt x="2829" y="82"/>
                    <a:pt x="2828" y="81"/>
                  </a:cubicBezTo>
                  <a:close/>
                  <a:moveTo>
                    <a:pt x="2842" y="83"/>
                  </a:moveTo>
                  <a:cubicBezTo>
                    <a:pt x="2842" y="82"/>
                    <a:pt x="2843" y="82"/>
                    <a:pt x="2845" y="82"/>
                  </a:cubicBezTo>
                  <a:cubicBezTo>
                    <a:pt x="2844" y="83"/>
                    <a:pt x="2844" y="84"/>
                    <a:pt x="2842" y="83"/>
                  </a:cubicBezTo>
                  <a:close/>
                  <a:moveTo>
                    <a:pt x="2856" y="82"/>
                  </a:moveTo>
                  <a:cubicBezTo>
                    <a:pt x="2855" y="84"/>
                    <a:pt x="2854" y="82"/>
                    <a:pt x="2853" y="83"/>
                  </a:cubicBezTo>
                  <a:cubicBezTo>
                    <a:pt x="2852" y="83"/>
                    <a:pt x="2855" y="81"/>
                    <a:pt x="2853" y="81"/>
                  </a:cubicBezTo>
                  <a:cubicBezTo>
                    <a:pt x="2853" y="80"/>
                    <a:pt x="2857" y="81"/>
                    <a:pt x="2856" y="82"/>
                  </a:cubicBezTo>
                  <a:close/>
                  <a:moveTo>
                    <a:pt x="2855" y="77"/>
                  </a:moveTo>
                  <a:cubicBezTo>
                    <a:pt x="2854" y="76"/>
                    <a:pt x="2856" y="76"/>
                    <a:pt x="2856" y="75"/>
                  </a:cubicBezTo>
                  <a:cubicBezTo>
                    <a:pt x="2857" y="75"/>
                    <a:pt x="2857" y="76"/>
                    <a:pt x="2858" y="76"/>
                  </a:cubicBezTo>
                  <a:cubicBezTo>
                    <a:pt x="2858" y="78"/>
                    <a:pt x="2855" y="78"/>
                    <a:pt x="2855" y="77"/>
                  </a:cubicBezTo>
                  <a:close/>
                  <a:moveTo>
                    <a:pt x="2873" y="72"/>
                  </a:moveTo>
                  <a:cubicBezTo>
                    <a:pt x="2874" y="70"/>
                    <a:pt x="2873" y="74"/>
                    <a:pt x="2873" y="72"/>
                  </a:cubicBezTo>
                  <a:close/>
                  <a:moveTo>
                    <a:pt x="2878" y="75"/>
                  </a:moveTo>
                  <a:cubicBezTo>
                    <a:pt x="2878" y="74"/>
                    <a:pt x="2879" y="73"/>
                    <a:pt x="2880" y="73"/>
                  </a:cubicBezTo>
                  <a:cubicBezTo>
                    <a:pt x="2880" y="74"/>
                    <a:pt x="2879" y="75"/>
                    <a:pt x="2878" y="75"/>
                  </a:cubicBezTo>
                  <a:close/>
                  <a:moveTo>
                    <a:pt x="2880" y="84"/>
                  </a:moveTo>
                  <a:cubicBezTo>
                    <a:pt x="2880" y="82"/>
                    <a:pt x="2882" y="85"/>
                    <a:pt x="2880" y="84"/>
                  </a:cubicBezTo>
                  <a:close/>
                  <a:moveTo>
                    <a:pt x="2888" y="48"/>
                  </a:moveTo>
                  <a:cubicBezTo>
                    <a:pt x="2889" y="48"/>
                    <a:pt x="2889" y="50"/>
                    <a:pt x="2887" y="50"/>
                  </a:cubicBezTo>
                  <a:cubicBezTo>
                    <a:pt x="2887" y="49"/>
                    <a:pt x="2888" y="49"/>
                    <a:pt x="2888" y="48"/>
                  </a:cubicBezTo>
                  <a:close/>
                  <a:moveTo>
                    <a:pt x="2886" y="63"/>
                  </a:moveTo>
                  <a:cubicBezTo>
                    <a:pt x="2888" y="63"/>
                    <a:pt x="2888" y="63"/>
                    <a:pt x="2888" y="63"/>
                  </a:cubicBezTo>
                  <a:cubicBezTo>
                    <a:pt x="2888" y="65"/>
                    <a:pt x="2885" y="65"/>
                    <a:pt x="2886" y="63"/>
                  </a:cubicBezTo>
                  <a:close/>
                  <a:moveTo>
                    <a:pt x="2887" y="81"/>
                  </a:moveTo>
                  <a:cubicBezTo>
                    <a:pt x="2887" y="79"/>
                    <a:pt x="2888" y="79"/>
                    <a:pt x="2889" y="79"/>
                  </a:cubicBezTo>
                  <a:cubicBezTo>
                    <a:pt x="2888" y="80"/>
                    <a:pt x="2888" y="81"/>
                    <a:pt x="2887" y="81"/>
                  </a:cubicBezTo>
                  <a:close/>
                  <a:moveTo>
                    <a:pt x="2887" y="61"/>
                  </a:moveTo>
                  <a:cubicBezTo>
                    <a:pt x="2887" y="59"/>
                    <a:pt x="2888" y="60"/>
                    <a:pt x="2888" y="59"/>
                  </a:cubicBezTo>
                  <a:cubicBezTo>
                    <a:pt x="2889" y="59"/>
                    <a:pt x="2889" y="60"/>
                    <a:pt x="2889" y="61"/>
                  </a:cubicBezTo>
                  <a:lnTo>
                    <a:pt x="2887" y="61"/>
                  </a:lnTo>
                  <a:close/>
                  <a:moveTo>
                    <a:pt x="2888" y="57"/>
                  </a:moveTo>
                  <a:cubicBezTo>
                    <a:pt x="2889" y="55"/>
                    <a:pt x="2889" y="54"/>
                    <a:pt x="2891" y="54"/>
                  </a:cubicBezTo>
                  <a:cubicBezTo>
                    <a:pt x="2890" y="55"/>
                    <a:pt x="2890" y="57"/>
                    <a:pt x="2888" y="57"/>
                  </a:cubicBezTo>
                  <a:close/>
                  <a:moveTo>
                    <a:pt x="2891" y="81"/>
                  </a:moveTo>
                  <a:cubicBezTo>
                    <a:pt x="2892" y="82"/>
                    <a:pt x="2892" y="81"/>
                    <a:pt x="2893" y="81"/>
                  </a:cubicBezTo>
                  <a:cubicBezTo>
                    <a:pt x="2894" y="82"/>
                    <a:pt x="2890" y="83"/>
                    <a:pt x="2891" y="81"/>
                  </a:cubicBezTo>
                  <a:close/>
                  <a:moveTo>
                    <a:pt x="2900" y="69"/>
                  </a:moveTo>
                  <a:cubicBezTo>
                    <a:pt x="2900" y="69"/>
                    <a:pt x="2898" y="69"/>
                    <a:pt x="2898" y="69"/>
                  </a:cubicBezTo>
                  <a:cubicBezTo>
                    <a:pt x="2898" y="68"/>
                    <a:pt x="2901" y="68"/>
                    <a:pt x="2900" y="69"/>
                  </a:cubicBezTo>
                  <a:close/>
                  <a:moveTo>
                    <a:pt x="2900" y="73"/>
                  </a:moveTo>
                  <a:cubicBezTo>
                    <a:pt x="2899" y="73"/>
                    <a:pt x="2898" y="72"/>
                    <a:pt x="2898" y="71"/>
                  </a:cubicBezTo>
                  <a:cubicBezTo>
                    <a:pt x="2900" y="71"/>
                    <a:pt x="2900" y="72"/>
                    <a:pt x="2900" y="73"/>
                  </a:cubicBezTo>
                  <a:close/>
                  <a:moveTo>
                    <a:pt x="2898" y="82"/>
                  </a:moveTo>
                  <a:cubicBezTo>
                    <a:pt x="2899" y="80"/>
                    <a:pt x="2901" y="80"/>
                    <a:pt x="2903" y="79"/>
                  </a:cubicBezTo>
                  <a:cubicBezTo>
                    <a:pt x="2903" y="82"/>
                    <a:pt x="2900" y="82"/>
                    <a:pt x="2898" y="82"/>
                  </a:cubicBezTo>
                  <a:close/>
                  <a:moveTo>
                    <a:pt x="2905" y="71"/>
                  </a:moveTo>
                  <a:cubicBezTo>
                    <a:pt x="2904" y="71"/>
                    <a:pt x="2904" y="71"/>
                    <a:pt x="2904" y="71"/>
                  </a:cubicBezTo>
                  <a:cubicBezTo>
                    <a:pt x="2904" y="69"/>
                    <a:pt x="2904" y="69"/>
                    <a:pt x="2904" y="69"/>
                  </a:cubicBezTo>
                  <a:cubicBezTo>
                    <a:pt x="2905" y="69"/>
                    <a:pt x="2905" y="69"/>
                    <a:pt x="2905" y="69"/>
                  </a:cubicBezTo>
                  <a:lnTo>
                    <a:pt x="2905" y="71"/>
                  </a:lnTo>
                  <a:close/>
                  <a:moveTo>
                    <a:pt x="2911" y="81"/>
                  </a:moveTo>
                  <a:cubicBezTo>
                    <a:pt x="2911" y="79"/>
                    <a:pt x="2913" y="80"/>
                    <a:pt x="2915" y="79"/>
                  </a:cubicBezTo>
                  <a:cubicBezTo>
                    <a:pt x="2915" y="81"/>
                    <a:pt x="2911" y="82"/>
                    <a:pt x="2911" y="81"/>
                  </a:cubicBezTo>
                  <a:close/>
                  <a:moveTo>
                    <a:pt x="2918" y="84"/>
                  </a:moveTo>
                  <a:cubicBezTo>
                    <a:pt x="2918" y="82"/>
                    <a:pt x="2921" y="85"/>
                    <a:pt x="2918" y="84"/>
                  </a:cubicBezTo>
                  <a:close/>
                  <a:moveTo>
                    <a:pt x="2971" y="68"/>
                  </a:moveTo>
                  <a:cubicBezTo>
                    <a:pt x="2973" y="69"/>
                    <a:pt x="2970" y="72"/>
                    <a:pt x="2971" y="68"/>
                  </a:cubicBezTo>
                  <a:close/>
                  <a:moveTo>
                    <a:pt x="2971" y="25"/>
                  </a:moveTo>
                  <a:cubicBezTo>
                    <a:pt x="2971" y="23"/>
                    <a:pt x="2974" y="26"/>
                    <a:pt x="2971" y="25"/>
                  </a:cubicBezTo>
                  <a:close/>
                  <a:moveTo>
                    <a:pt x="2973" y="37"/>
                  </a:moveTo>
                  <a:cubicBezTo>
                    <a:pt x="2973" y="35"/>
                    <a:pt x="2974" y="36"/>
                    <a:pt x="2975" y="36"/>
                  </a:cubicBezTo>
                  <a:cubicBezTo>
                    <a:pt x="2975" y="36"/>
                    <a:pt x="2974" y="37"/>
                    <a:pt x="2973" y="37"/>
                  </a:cubicBezTo>
                  <a:close/>
                  <a:moveTo>
                    <a:pt x="2992" y="10"/>
                  </a:moveTo>
                  <a:cubicBezTo>
                    <a:pt x="2991" y="12"/>
                    <a:pt x="2991" y="13"/>
                    <a:pt x="2989" y="13"/>
                  </a:cubicBezTo>
                  <a:cubicBezTo>
                    <a:pt x="2989" y="11"/>
                    <a:pt x="2990" y="10"/>
                    <a:pt x="2992" y="10"/>
                  </a:cubicBezTo>
                  <a:close/>
                  <a:moveTo>
                    <a:pt x="2989" y="8"/>
                  </a:moveTo>
                  <a:cubicBezTo>
                    <a:pt x="2992" y="8"/>
                    <a:pt x="2989" y="11"/>
                    <a:pt x="2989" y="8"/>
                  </a:cubicBezTo>
                  <a:close/>
                  <a:moveTo>
                    <a:pt x="2987" y="10"/>
                  </a:moveTo>
                  <a:cubicBezTo>
                    <a:pt x="2987" y="10"/>
                    <a:pt x="2987" y="10"/>
                    <a:pt x="2987" y="10"/>
                  </a:cubicBezTo>
                  <a:cubicBezTo>
                    <a:pt x="2987" y="10"/>
                    <a:pt x="2987" y="10"/>
                    <a:pt x="2987" y="10"/>
                  </a:cubicBezTo>
                  <a:close/>
                  <a:moveTo>
                    <a:pt x="2986" y="6"/>
                  </a:moveTo>
                  <a:cubicBezTo>
                    <a:pt x="2985" y="7"/>
                    <a:pt x="2986" y="10"/>
                    <a:pt x="2983" y="10"/>
                  </a:cubicBezTo>
                  <a:cubicBezTo>
                    <a:pt x="2983" y="7"/>
                    <a:pt x="2984" y="6"/>
                    <a:pt x="2986" y="6"/>
                  </a:cubicBezTo>
                  <a:close/>
                  <a:moveTo>
                    <a:pt x="2980" y="11"/>
                  </a:moveTo>
                  <a:cubicBezTo>
                    <a:pt x="2981" y="11"/>
                    <a:pt x="2981" y="11"/>
                    <a:pt x="2981" y="11"/>
                  </a:cubicBezTo>
                  <a:cubicBezTo>
                    <a:pt x="2981" y="12"/>
                    <a:pt x="2981" y="12"/>
                    <a:pt x="2981" y="12"/>
                  </a:cubicBezTo>
                  <a:cubicBezTo>
                    <a:pt x="2980" y="12"/>
                    <a:pt x="2980" y="12"/>
                    <a:pt x="2980" y="12"/>
                  </a:cubicBezTo>
                  <a:lnTo>
                    <a:pt x="2980" y="11"/>
                  </a:lnTo>
                  <a:close/>
                  <a:moveTo>
                    <a:pt x="2977" y="13"/>
                  </a:moveTo>
                  <a:cubicBezTo>
                    <a:pt x="2978" y="13"/>
                    <a:pt x="2979" y="14"/>
                    <a:pt x="2978" y="16"/>
                  </a:cubicBezTo>
                  <a:cubicBezTo>
                    <a:pt x="2977" y="16"/>
                    <a:pt x="2977" y="14"/>
                    <a:pt x="2977" y="13"/>
                  </a:cubicBezTo>
                  <a:close/>
                  <a:moveTo>
                    <a:pt x="2977" y="27"/>
                  </a:moveTo>
                  <a:cubicBezTo>
                    <a:pt x="2977" y="29"/>
                    <a:pt x="2975" y="30"/>
                    <a:pt x="2976" y="32"/>
                  </a:cubicBezTo>
                  <a:cubicBezTo>
                    <a:pt x="2975" y="32"/>
                    <a:pt x="2974" y="34"/>
                    <a:pt x="2972" y="33"/>
                  </a:cubicBezTo>
                  <a:cubicBezTo>
                    <a:pt x="2975" y="31"/>
                    <a:pt x="2975" y="28"/>
                    <a:pt x="2977" y="27"/>
                  </a:cubicBezTo>
                  <a:close/>
                  <a:moveTo>
                    <a:pt x="2971" y="11"/>
                  </a:moveTo>
                  <a:cubicBezTo>
                    <a:pt x="2972" y="11"/>
                    <a:pt x="2972" y="12"/>
                    <a:pt x="2972" y="12"/>
                  </a:cubicBezTo>
                  <a:cubicBezTo>
                    <a:pt x="2973" y="13"/>
                    <a:pt x="2970" y="12"/>
                    <a:pt x="2971" y="11"/>
                  </a:cubicBezTo>
                  <a:close/>
                  <a:moveTo>
                    <a:pt x="2967" y="21"/>
                  </a:moveTo>
                  <a:cubicBezTo>
                    <a:pt x="2967" y="19"/>
                    <a:pt x="2969" y="21"/>
                    <a:pt x="2967" y="21"/>
                  </a:cubicBezTo>
                  <a:close/>
                  <a:moveTo>
                    <a:pt x="2965" y="28"/>
                  </a:moveTo>
                  <a:cubicBezTo>
                    <a:pt x="2966" y="26"/>
                    <a:pt x="2967" y="30"/>
                    <a:pt x="2965" y="28"/>
                  </a:cubicBezTo>
                  <a:close/>
                  <a:moveTo>
                    <a:pt x="2964" y="36"/>
                  </a:moveTo>
                  <a:cubicBezTo>
                    <a:pt x="2963" y="36"/>
                    <a:pt x="2963" y="36"/>
                    <a:pt x="2962" y="36"/>
                  </a:cubicBezTo>
                  <a:cubicBezTo>
                    <a:pt x="2962" y="34"/>
                    <a:pt x="2964" y="34"/>
                    <a:pt x="2964" y="36"/>
                  </a:cubicBezTo>
                  <a:close/>
                  <a:moveTo>
                    <a:pt x="2961" y="31"/>
                  </a:moveTo>
                  <a:cubicBezTo>
                    <a:pt x="2961" y="31"/>
                    <a:pt x="2960" y="31"/>
                    <a:pt x="2961" y="31"/>
                  </a:cubicBezTo>
                  <a:close/>
                  <a:moveTo>
                    <a:pt x="2951" y="51"/>
                  </a:moveTo>
                  <a:cubicBezTo>
                    <a:pt x="2951" y="50"/>
                    <a:pt x="2951" y="51"/>
                    <a:pt x="2951" y="51"/>
                  </a:cubicBezTo>
                  <a:close/>
                  <a:moveTo>
                    <a:pt x="2936" y="57"/>
                  </a:moveTo>
                  <a:cubicBezTo>
                    <a:pt x="2936" y="56"/>
                    <a:pt x="2937" y="55"/>
                    <a:pt x="2938" y="55"/>
                  </a:cubicBezTo>
                  <a:cubicBezTo>
                    <a:pt x="2938" y="57"/>
                    <a:pt x="2937" y="57"/>
                    <a:pt x="2936" y="57"/>
                  </a:cubicBezTo>
                  <a:close/>
                  <a:moveTo>
                    <a:pt x="2941" y="76"/>
                  </a:moveTo>
                  <a:cubicBezTo>
                    <a:pt x="2941" y="75"/>
                    <a:pt x="2943" y="77"/>
                    <a:pt x="2941" y="76"/>
                  </a:cubicBezTo>
                  <a:close/>
                  <a:moveTo>
                    <a:pt x="2941" y="51"/>
                  </a:moveTo>
                  <a:cubicBezTo>
                    <a:pt x="2941" y="50"/>
                    <a:pt x="2941" y="50"/>
                    <a:pt x="2941" y="50"/>
                  </a:cubicBezTo>
                  <a:cubicBezTo>
                    <a:pt x="2943" y="50"/>
                    <a:pt x="2943" y="50"/>
                    <a:pt x="2943" y="50"/>
                  </a:cubicBezTo>
                  <a:cubicBezTo>
                    <a:pt x="2944" y="51"/>
                    <a:pt x="2942" y="51"/>
                    <a:pt x="2941" y="51"/>
                  </a:cubicBezTo>
                  <a:close/>
                  <a:moveTo>
                    <a:pt x="2953" y="82"/>
                  </a:moveTo>
                  <a:cubicBezTo>
                    <a:pt x="2953" y="80"/>
                    <a:pt x="2955" y="81"/>
                    <a:pt x="2955" y="80"/>
                  </a:cubicBezTo>
                  <a:cubicBezTo>
                    <a:pt x="2956" y="80"/>
                    <a:pt x="2955" y="82"/>
                    <a:pt x="2953" y="82"/>
                  </a:cubicBezTo>
                  <a:close/>
                  <a:moveTo>
                    <a:pt x="2959" y="54"/>
                  </a:moveTo>
                  <a:cubicBezTo>
                    <a:pt x="2959" y="55"/>
                    <a:pt x="2957" y="57"/>
                    <a:pt x="2956" y="59"/>
                  </a:cubicBezTo>
                  <a:cubicBezTo>
                    <a:pt x="2953" y="59"/>
                    <a:pt x="2951" y="60"/>
                    <a:pt x="2949" y="60"/>
                  </a:cubicBezTo>
                  <a:cubicBezTo>
                    <a:pt x="2949" y="56"/>
                    <a:pt x="2955" y="60"/>
                    <a:pt x="2956" y="57"/>
                  </a:cubicBezTo>
                  <a:cubicBezTo>
                    <a:pt x="2956" y="54"/>
                    <a:pt x="2954" y="55"/>
                    <a:pt x="2952" y="55"/>
                  </a:cubicBezTo>
                  <a:cubicBezTo>
                    <a:pt x="2952" y="52"/>
                    <a:pt x="2956" y="54"/>
                    <a:pt x="2957" y="54"/>
                  </a:cubicBezTo>
                  <a:cubicBezTo>
                    <a:pt x="2958" y="52"/>
                    <a:pt x="2960" y="51"/>
                    <a:pt x="2962" y="50"/>
                  </a:cubicBezTo>
                  <a:cubicBezTo>
                    <a:pt x="2962" y="51"/>
                    <a:pt x="2959" y="54"/>
                    <a:pt x="2963" y="54"/>
                  </a:cubicBezTo>
                  <a:cubicBezTo>
                    <a:pt x="2962" y="56"/>
                    <a:pt x="2961" y="54"/>
                    <a:pt x="2959" y="54"/>
                  </a:cubicBezTo>
                  <a:close/>
                  <a:moveTo>
                    <a:pt x="2965" y="83"/>
                  </a:moveTo>
                  <a:cubicBezTo>
                    <a:pt x="2964" y="83"/>
                    <a:pt x="2964" y="82"/>
                    <a:pt x="2964" y="81"/>
                  </a:cubicBezTo>
                  <a:cubicBezTo>
                    <a:pt x="2966" y="81"/>
                    <a:pt x="2966" y="83"/>
                    <a:pt x="2965" y="83"/>
                  </a:cubicBezTo>
                  <a:close/>
                  <a:moveTo>
                    <a:pt x="2964" y="51"/>
                  </a:moveTo>
                  <a:cubicBezTo>
                    <a:pt x="2964" y="52"/>
                    <a:pt x="2966" y="49"/>
                    <a:pt x="2964" y="51"/>
                  </a:cubicBezTo>
                  <a:close/>
                  <a:moveTo>
                    <a:pt x="2959" y="47"/>
                  </a:moveTo>
                  <a:cubicBezTo>
                    <a:pt x="2958" y="45"/>
                    <a:pt x="2961" y="47"/>
                    <a:pt x="2962" y="45"/>
                  </a:cubicBezTo>
                  <a:cubicBezTo>
                    <a:pt x="2961" y="44"/>
                    <a:pt x="2960" y="42"/>
                    <a:pt x="2961" y="40"/>
                  </a:cubicBezTo>
                  <a:cubicBezTo>
                    <a:pt x="2962" y="42"/>
                    <a:pt x="2963" y="44"/>
                    <a:pt x="2965" y="42"/>
                  </a:cubicBezTo>
                  <a:cubicBezTo>
                    <a:pt x="2967" y="45"/>
                    <a:pt x="2962" y="47"/>
                    <a:pt x="2959" y="47"/>
                  </a:cubicBezTo>
                  <a:close/>
                  <a:moveTo>
                    <a:pt x="2966" y="32"/>
                  </a:moveTo>
                  <a:cubicBezTo>
                    <a:pt x="2967" y="30"/>
                    <a:pt x="2967" y="34"/>
                    <a:pt x="2966" y="32"/>
                  </a:cubicBezTo>
                  <a:close/>
                  <a:moveTo>
                    <a:pt x="2967" y="26"/>
                  </a:moveTo>
                  <a:cubicBezTo>
                    <a:pt x="2967" y="25"/>
                    <a:pt x="2967" y="25"/>
                    <a:pt x="2967" y="25"/>
                  </a:cubicBezTo>
                  <a:cubicBezTo>
                    <a:pt x="2968" y="25"/>
                    <a:pt x="2969" y="25"/>
                    <a:pt x="2969" y="26"/>
                  </a:cubicBezTo>
                  <a:lnTo>
                    <a:pt x="2967" y="26"/>
                  </a:lnTo>
                  <a:close/>
                  <a:moveTo>
                    <a:pt x="2970" y="26"/>
                  </a:moveTo>
                  <a:cubicBezTo>
                    <a:pt x="2969" y="25"/>
                    <a:pt x="2970" y="26"/>
                    <a:pt x="2970" y="26"/>
                  </a:cubicBezTo>
                  <a:close/>
                  <a:moveTo>
                    <a:pt x="2969" y="17"/>
                  </a:moveTo>
                  <a:cubicBezTo>
                    <a:pt x="2970" y="14"/>
                    <a:pt x="2972" y="14"/>
                    <a:pt x="2974" y="16"/>
                  </a:cubicBezTo>
                  <a:cubicBezTo>
                    <a:pt x="2973" y="18"/>
                    <a:pt x="2971" y="16"/>
                    <a:pt x="2969" y="17"/>
                  </a:cubicBezTo>
                  <a:close/>
                  <a:moveTo>
                    <a:pt x="2971" y="83"/>
                  </a:moveTo>
                  <a:cubicBezTo>
                    <a:pt x="2970" y="82"/>
                    <a:pt x="2970" y="81"/>
                    <a:pt x="2970" y="79"/>
                  </a:cubicBezTo>
                  <a:cubicBezTo>
                    <a:pt x="2972" y="80"/>
                    <a:pt x="2972" y="78"/>
                    <a:pt x="2974" y="79"/>
                  </a:cubicBezTo>
                  <a:cubicBezTo>
                    <a:pt x="2973" y="81"/>
                    <a:pt x="2972" y="82"/>
                    <a:pt x="2971" y="83"/>
                  </a:cubicBezTo>
                  <a:close/>
                  <a:moveTo>
                    <a:pt x="2974" y="81"/>
                  </a:moveTo>
                  <a:cubicBezTo>
                    <a:pt x="2974" y="80"/>
                    <a:pt x="2976" y="80"/>
                    <a:pt x="2978" y="79"/>
                  </a:cubicBezTo>
                  <a:cubicBezTo>
                    <a:pt x="2978" y="81"/>
                    <a:pt x="2975" y="82"/>
                    <a:pt x="2974" y="81"/>
                  </a:cubicBezTo>
                  <a:close/>
                  <a:moveTo>
                    <a:pt x="2988" y="83"/>
                  </a:moveTo>
                  <a:cubicBezTo>
                    <a:pt x="2988" y="82"/>
                    <a:pt x="2989" y="82"/>
                    <a:pt x="2990" y="82"/>
                  </a:cubicBezTo>
                  <a:cubicBezTo>
                    <a:pt x="2990" y="83"/>
                    <a:pt x="2989" y="84"/>
                    <a:pt x="2988" y="83"/>
                  </a:cubicBezTo>
                  <a:close/>
                  <a:moveTo>
                    <a:pt x="3002" y="82"/>
                  </a:moveTo>
                  <a:cubicBezTo>
                    <a:pt x="3001" y="84"/>
                    <a:pt x="2999" y="82"/>
                    <a:pt x="2999" y="83"/>
                  </a:cubicBezTo>
                  <a:cubicBezTo>
                    <a:pt x="2997" y="83"/>
                    <a:pt x="3001" y="81"/>
                    <a:pt x="2999" y="81"/>
                  </a:cubicBezTo>
                  <a:cubicBezTo>
                    <a:pt x="2999" y="80"/>
                    <a:pt x="3002" y="81"/>
                    <a:pt x="3002" y="82"/>
                  </a:cubicBezTo>
                  <a:close/>
                  <a:moveTo>
                    <a:pt x="3001" y="77"/>
                  </a:moveTo>
                  <a:cubicBezTo>
                    <a:pt x="3000" y="76"/>
                    <a:pt x="3002" y="76"/>
                    <a:pt x="3002" y="75"/>
                  </a:cubicBezTo>
                  <a:cubicBezTo>
                    <a:pt x="3003" y="75"/>
                    <a:pt x="3003" y="76"/>
                    <a:pt x="3004" y="76"/>
                  </a:cubicBezTo>
                  <a:cubicBezTo>
                    <a:pt x="3004" y="78"/>
                    <a:pt x="3001" y="78"/>
                    <a:pt x="3001" y="77"/>
                  </a:cubicBezTo>
                  <a:close/>
                  <a:moveTo>
                    <a:pt x="3018" y="72"/>
                  </a:moveTo>
                  <a:cubicBezTo>
                    <a:pt x="3020" y="70"/>
                    <a:pt x="3019" y="74"/>
                    <a:pt x="3018" y="72"/>
                  </a:cubicBezTo>
                  <a:close/>
                  <a:moveTo>
                    <a:pt x="3024" y="75"/>
                  </a:moveTo>
                  <a:cubicBezTo>
                    <a:pt x="3024" y="74"/>
                    <a:pt x="3025" y="73"/>
                    <a:pt x="3026" y="73"/>
                  </a:cubicBezTo>
                  <a:cubicBezTo>
                    <a:pt x="3026" y="74"/>
                    <a:pt x="3025" y="75"/>
                    <a:pt x="3024" y="75"/>
                  </a:cubicBezTo>
                  <a:close/>
                  <a:moveTo>
                    <a:pt x="3026" y="84"/>
                  </a:moveTo>
                  <a:cubicBezTo>
                    <a:pt x="3026" y="82"/>
                    <a:pt x="3028" y="85"/>
                    <a:pt x="3026" y="84"/>
                  </a:cubicBezTo>
                  <a:close/>
                  <a:moveTo>
                    <a:pt x="3034" y="48"/>
                  </a:moveTo>
                  <a:cubicBezTo>
                    <a:pt x="3035" y="48"/>
                    <a:pt x="3035" y="50"/>
                    <a:pt x="3033" y="50"/>
                  </a:cubicBezTo>
                  <a:cubicBezTo>
                    <a:pt x="3033" y="49"/>
                    <a:pt x="3034" y="49"/>
                    <a:pt x="3034" y="48"/>
                  </a:cubicBezTo>
                  <a:close/>
                  <a:moveTo>
                    <a:pt x="3032" y="63"/>
                  </a:moveTo>
                  <a:cubicBezTo>
                    <a:pt x="3034" y="63"/>
                    <a:pt x="3034" y="63"/>
                    <a:pt x="3034" y="63"/>
                  </a:cubicBezTo>
                  <a:cubicBezTo>
                    <a:pt x="3034" y="65"/>
                    <a:pt x="3031" y="65"/>
                    <a:pt x="3032" y="63"/>
                  </a:cubicBezTo>
                  <a:close/>
                  <a:moveTo>
                    <a:pt x="3033" y="81"/>
                  </a:moveTo>
                  <a:cubicBezTo>
                    <a:pt x="3032" y="79"/>
                    <a:pt x="3034" y="79"/>
                    <a:pt x="3035" y="79"/>
                  </a:cubicBezTo>
                  <a:cubicBezTo>
                    <a:pt x="3034" y="80"/>
                    <a:pt x="3034" y="81"/>
                    <a:pt x="3033" y="81"/>
                  </a:cubicBezTo>
                  <a:close/>
                  <a:moveTo>
                    <a:pt x="3033" y="61"/>
                  </a:moveTo>
                  <a:cubicBezTo>
                    <a:pt x="3032" y="59"/>
                    <a:pt x="3034" y="60"/>
                    <a:pt x="3034" y="59"/>
                  </a:cubicBezTo>
                  <a:cubicBezTo>
                    <a:pt x="3035" y="59"/>
                    <a:pt x="3034" y="60"/>
                    <a:pt x="3035" y="61"/>
                  </a:cubicBezTo>
                  <a:lnTo>
                    <a:pt x="3033" y="61"/>
                  </a:lnTo>
                  <a:close/>
                  <a:moveTo>
                    <a:pt x="3034" y="57"/>
                  </a:moveTo>
                  <a:cubicBezTo>
                    <a:pt x="3034" y="55"/>
                    <a:pt x="3035" y="54"/>
                    <a:pt x="3037" y="54"/>
                  </a:cubicBezTo>
                  <a:cubicBezTo>
                    <a:pt x="3036" y="55"/>
                    <a:pt x="3036" y="57"/>
                    <a:pt x="3034" y="57"/>
                  </a:cubicBezTo>
                  <a:close/>
                  <a:moveTo>
                    <a:pt x="3037" y="81"/>
                  </a:moveTo>
                  <a:cubicBezTo>
                    <a:pt x="3038" y="82"/>
                    <a:pt x="3038" y="81"/>
                    <a:pt x="3039" y="81"/>
                  </a:cubicBezTo>
                  <a:cubicBezTo>
                    <a:pt x="3040" y="82"/>
                    <a:pt x="3036" y="83"/>
                    <a:pt x="3037" y="81"/>
                  </a:cubicBezTo>
                  <a:close/>
                  <a:moveTo>
                    <a:pt x="3046" y="69"/>
                  </a:moveTo>
                  <a:cubicBezTo>
                    <a:pt x="3046" y="69"/>
                    <a:pt x="3044" y="69"/>
                    <a:pt x="3044" y="69"/>
                  </a:cubicBezTo>
                  <a:cubicBezTo>
                    <a:pt x="3044" y="68"/>
                    <a:pt x="3047" y="68"/>
                    <a:pt x="3046" y="69"/>
                  </a:cubicBezTo>
                  <a:close/>
                  <a:moveTo>
                    <a:pt x="3046" y="73"/>
                  </a:moveTo>
                  <a:cubicBezTo>
                    <a:pt x="3045" y="73"/>
                    <a:pt x="3044" y="72"/>
                    <a:pt x="3044" y="71"/>
                  </a:cubicBezTo>
                  <a:cubicBezTo>
                    <a:pt x="3045" y="71"/>
                    <a:pt x="3046" y="72"/>
                    <a:pt x="3046" y="73"/>
                  </a:cubicBezTo>
                  <a:close/>
                  <a:moveTo>
                    <a:pt x="3044" y="82"/>
                  </a:moveTo>
                  <a:cubicBezTo>
                    <a:pt x="3045" y="80"/>
                    <a:pt x="3047" y="80"/>
                    <a:pt x="3049" y="79"/>
                  </a:cubicBezTo>
                  <a:cubicBezTo>
                    <a:pt x="3049" y="82"/>
                    <a:pt x="3046" y="82"/>
                    <a:pt x="3044" y="82"/>
                  </a:cubicBezTo>
                  <a:close/>
                  <a:moveTo>
                    <a:pt x="3051" y="71"/>
                  </a:moveTo>
                  <a:cubicBezTo>
                    <a:pt x="3050" y="71"/>
                    <a:pt x="3050" y="71"/>
                    <a:pt x="3050" y="71"/>
                  </a:cubicBezTo>
                  <a:cubicBezTo>
                    <a:pt x="3050" y="69"/>
                    <a:pt x="3050" y="69"/>
                    <a:pt x="3050" y="69"/>
                  </a:cubicBezTo>
                  <a:cubicBezTo>
                    <a:pt x="3051" y="69"/>
                    <a:pt x="3051" y="69"/>
                    <a:pt x="3051" y="69"/>
                  </a:cubicBezTo>
                  <a:lnTo>
                    <a:pt x="3051" y="71"/>
                  </a:lnTo>
                  <a:close/>
                  <a:moveTo>
                    <a:pt x="3057" y="81"/>
                  </a:moveTo>
                  <a:cubicBezTo>
                    <a:pt x="3057" y="79"/>
                    <a:pt x="3059" y="80"/>
                    <a:pt x="3061" y="79"/>
                  </a:cubicBezTo>
                  <a:cubicBezTo>
                    <a:pt x="3061" y="81"/>
                    <a:pt x="3057" y="82"/>
                    <a:pt x="3057" y="81"/>
                  </a:cubicBezTo>
                  <a:close/>
                  <a:moveTo>
                    <a:pt x="3063" y="84"/>
                  </a:moveTo>
                  <a:cubicBezTo>
                    <a:pt x="3064" y="82"/>
                    <a:pt x="3067" y="85"/>
                    <a:pt x="3063" y="84"/>
                  </a:cubicBezTo>
                  <a:close/>
                  <a:moveTo>
                    <a:pt x="3117" y="68"/>
                  </a:moveTo>
                  <a:cubicBezTo>
                    <a:pt x="3119" y="69"/>
                    <a:pt x="3116" y="72"/>
                    <a:pt x="3117" y="68"/>
                  </a:cubicBezTo>
                  <a:close/>
                  <a:moveTo>
                    <a:pt x="3117" y="25"/>
                  </a:moveTo>
                  <a:cubicBezTo>
                    <a:pt x="3117" y="23"/>
                    <a:pt x="3120" y="26"/>
                    <a:pt x="3117" y="25"/>
                  </a:cubicBezTo>
                  <a:close/>
                  <a:moveTo>
                    <a:pt x="3119" y="37"/>
                  </a:moveTo>
                  <a:cubicBezTo>
                    <a:pt x="3119" y="35"/>
                    <a:pt x="3120" y="36"/>
                    <a:pt x="3121" y="36"/>
                  </a:cubicBezTo>
                  <a:cubicBezTo>
                    <a:pt x="3120" y="36"/>
                    <a:pt x="3120" y="37"/>
                    <a:pt x="3119" y="37"/>
                  </a:cubicBezTo>
                  <a:close/>
                  <a:moveTo>
                    <a:pt x="3137" y="10"/>
                  </a:moveTo>
                  <a:cubicBezTo>
                    <a:pt x="3137" y="12"/>
                    <a:pt x="3137" y="13"/>
                    <a:pt x="3135" y="13"/>
                  </a:cubicBezTo>
                  <a:cubicBezTo>
                    <a:pt x="3135" y="11"/>
                    <a:pt x="3136" y="10"/>
                    <a:pt x="3137" y="10"/>
                  </a:cubicBezTo>
                  <a:close/>
                  <a:moveTo>
                    <a:pt x="3135" y="8"/>
                  </a:moveTo>
                  <a:cubicBezTo>
                    <a:pt x="3138" y="8"/>
                    <a:pt x="3134" y="11"/>
                    <a:pt x="3135" y="8"/>
                  </a:cubicBezTo>
                  <a:close/>
                  <a:moveTo>
                    <a:pt x="3133" y="10"/>
                  </a:moveTo>
                  <a:cubicBezTo>
                    <a:pt x="3133" y="10"/>
                    <a:pt x="3133" y="10"/>
                    <a:pt x="3133" y="10"/>
                  </a:cubicBezTo>
                  <a:cubicBezTo>
                    <a:pt x="3133" y="10"/>
                    <a:pt x="3133" y="10"/>
                    <a:pt x="3133" y="10"/>
                  </a:cubicBezTo>
                  <a:close/>
                  <a:moveTo>
                    <a:pt x="3132" y="6"/>
                  </a:moveTo>
                  <a:cubicBezTo>
                    <a:pt x="3131" y="7"/>
                    <a:pt x="3131" y="10"/>
                    <a:pt x="3129" y="10"/>
                  </a:cubicBezTo>
                  <a:cubicBezTo>
                    <a:pt x="3129" y="7"/>
                    <a:pt x="3130" y="6"/>
                    <a:pt x="3132" y="6"/>
                  </a:cubicBezTo>
                  <a:close/>
                  <a:moveTo>
                    <a:pt x="3126" y="11"/>
                  </a:moveTo>
                  <a:cubicBezTo>
                    <a:pt x="3127" y="11"/>
                    <a:pt x="3127" y="11"/>
                    <a:pt x="3127" y="11"/>
                  </a:cubicBezTo>
                  <a:cubicBezTo>
                    <a:pt x="3127" y="12"/>
                    <a:pt x="3127" y="12"/>
                    <a:pt x="3127" y="12"/>
                  </a:cubicBezTo>
                  <a:cubicBezTo>
                    <a:pt x="3126" y="12"/>
                    <a:pt x="3126" y="12"/>
                    <a:pt x="3126" y="12"/>
                  </a:cubicBezTo>
                  <a:lnTo>
                    <a:pt x="3126" y="11"/>
                  </a:lnTo>
                  <a:close/>
                  <a:moveTo>
                    <a:pt x="3123" y="13"/>
                  </a:moveTo>
                  <a:cubicBezTo>
                    <a:pt x="3124" y="13"/>
                    <a:pt x="3124" y="14"/>
                    <a:pt x="3124" y="16"/>
                  </a:cubicBezTo>
                  <a:cubicBezTo>
                    <a:pt x="3122" y="16"/>
                    <a:pt x="3123" y="14"/>
                    <a:pt x="3123" y="13"/>
                  </a:cubicBezTo>
                  <a:close/>
                  <a:moveTo>
                    <a:pt x="3123" y="27"/>
                  </a:moveTo>
                  <a:cubicBezTo>
                    <a:pt x="3123" y="29"/>
                    <a:pt x="3120" y="30"/>
                    <a:pt x="3122" y="32"/>
                  </a:cubicBezTo>
                  <a:cubicBezTo>
                    <a:pt x="3121" y="32"/>
                    <a:pt x="3120" y="34"/>
                    <a:pt x="3118" y="33"/>
                  </a:cubicBezTo>
                  <a:cubicBezTo>
                    <a:pt x="3120" y="31"/>
                    <a:pt x="3120" y="28"/>
                    <a:pt x="3123" y="27"/>
                  </a:cubicBezTo>
                  <a:close/>
                  <a:moveTo>
                    <a:pt x="3117" y="11"/>
                  </a:moveTo>
                  <a:cubicBezTo>
                    <a:pt x="3118" y="11"/>
                    <a:pt x="3118" y="12"/>
                    <a:pt x="3118" y="12"/>
                  </a:cubicBezTo>
                  <a:cubicBezTo>
                    <a:pt x="3119" y="13"/>
                    <a:pt x="3116" y="12"/>
                    <a:pt x="3117" y="11"/>
                  </a:cubicBezTo>
                  <a:close/>
                  <a:moveTo>
                    <a:pt x="3112" y="21"/>
                  </a:moveTo>
                  <a:cubicBezTo>
                    <a:pt x="3112" y="19"/>
                    <a:pt x="3115" y="21"/>
                    <a:pt x="3112" y="21"/>
                  </a:cubicBezTo>
                  <a:close/>
                  <a:moveTo>
                    <a:pt x="3111" y="28"/>
                  </a:moveTo>
                  <a:cubicBezTo>
                    <a:pt x="3112" y="26"/>
                    <a:pt x="3113" y="30"/>
                    <a:pt x="3111" y="28"/>
                  </a:cubicBezTo>
                  <a:close/>
                  <a:moveTo>
                    <a:pt x="3110" y="36"/>
                  </a:moveTo>
                  <a:cubicBezTo>
                    <a:pt x="3109" y="36"/>
                    <a:pt x="3108" y="36"/>
                    <a:pt x="3108" y="36"/>
                  </a:cubicBezTo>
                  <a:cubicBezTo>
                    <a:pt x="3108" y="34"/>
                    <a:pt x="3110" y="34"/>
                    <a:pt x="3110" y="36"/>
                  </a:cubicBezTo>
                  <a:close/>
                  <a:moveTo>
                    <a:pt x="3106" y="31"/>
                  </a:moveTo>
                  <a:cubicBezTo>
                    <a:pt x="3107" y="31"/>
                    <a:pt x="3106" y="31"/>
                    <a:pt x="3106" y="31"/>
                  </a:cubicBezTo>
                  <a:close/>
                  <a:moveTo>
                    <a:pt x="3097" y="51"/>
                  </a:moveTo>
                  <a:cubicBezTo>
                    <a:pt x="3097" y="50"/>
                    <a:pt x="3097" y="51"/>
                    <a:pt x="3097" y="51"/>
                  </a:cubicBezTo>
                  <a:close/>
                  <a:moveTo>
                    <a:pt x="3082" y="57"/>
                  </a:moveTo>
                  <a:cubicBezTo>
                    <a:pt x="3082" y="56"/>
                    <a:pt x="3083" y="55"/>
                    <a:pt x="3084" y="55"/>
                  </a:cubicBezTo>
                  <a:cubicBezTo>
                    <a:pt x="3084" y="57"/>
                    <a:pt x="3083" y="57"/>
                    <a:pt x="3082" y="57"/>
                  </a:cubicBezTo>
                  <a:close/>
                  <a:moveTo>
                    <a:pt x="3087" y="76"/>
                  </a:moveTo>
                  <a:cubicBezTo>
                    <a:pt x="3087" y="75"/>
                    <a:pt x="3089" y="77"/>
                    <a:pt x="3087" y="76"/>
                  </a:cubicBezTo>
                  <a:close/>
                  <a:moveTo>
                    <a:pt x="3087" y="51"/>
                  </a:moveTo>
                  <a:cubicBezTo>
                    <a:pt x="3087" y="50"/>
                    <a:pt x="3087" y="50"/>
                    <a:pt x="3087" y="50"/>
                  </a:cubicBezTo>
                  <a:cubicBezTo>
                    <a:pt x="3089" y="50"/>
                    <a:pt x="3089" y="50"/>
                    <a:pt x="3089" y="50"/>
                  </a:cubicBezTo>
                  <a:cubicBezTo>
                    <a:pt x="3090" y="51"/>
                    <a:pt x="3088" y="51"/>
                    <a:pt x="3087" y="51"/>
                  </a:cubicBezTo>
                  <a:close/>
                  <a:moveTo>
                    <a:pt x="3099" y="82"/>
                  </a:moveTo>
                  <a:cubicBezTo>
                    <a:pt x="3099" y="80"/>
                    <a:pt x="3100" y="81"/>
                    <a:pt x="3100" y="80"/>
                  </a:cubicBezTo>
                  <a:cubicBezTo>
                    <a:pt x="3102" y="80"/>
                    <a:pt x="3100" y="82"/>
                    <a:pt x="3099" y="82"/>
                  </a:cubicBezTo>
                  <a:close/>
                  <a:moveTo>
                    <a:pt x="3105" y="54"/>
                  </a:moveTo>
                  <a:cubicBezTo>
                    <a:pt x="3105" y="55"/>
                    <a:pt x="3102" y="57"/>
                    <a:pt x="3102" y="59"/>
                  </a:cubicBezTo>
                  <a:cubicBezTo>
                    <a:pt x="3099" y="59"/>
                    <a:pt x="3097" y="60"/>
                    <a:pt x="3094" y="60"/>
                  </a:cubicBezTo>
                  <a:cubicBezTo>
                    <a:pt x="3095" y="56"/>
                    <a:pt x="3100" y="60"/>
                    <a:pt x="3102" y="57"/>
                  </a:cubicBezTo>
                  <a:cubicBezTo>
                    <a:pt x="3102" y="54"/>
                    <a:pt x="3100" y="55"/>
                    <a:pt x="3098" y="55"/>
                  </a:cubicBezTo>
                  <a:cubicBezTo>
                    <a:pt x="3098" y="52"/>
                    <a:pt x="3102" y="54"/>
                    <a:pt x="3103" y="54"/>
                  </a:cubicBezTo>
                  <a:cubicBezTo>
                    <a:pt x="3104" y="52"/>
                    <a:pt x="3106" y="51"/>
                    <a:pt x="3108" y="50"/>
                  </a:cubicBezTo>
                  <a:cubicBezTo>
                    <a:pt x="3108" y="51"/>
                    <a:pt x="3105" y="54"/>
                    <a:pt x="3109" y="54"/>
                  </a:cubicBezTo>
                  <a:cubicBezTo>
                    <a:pt x="3108" y="56"/>
                    <a:pt x="3107" y="54"/>
                    <a:pt x="3105" y="54"/>
                  </a:cubicBezTo>
                  <a:close/>
                  <a:moveTo>
                    <a:pt x="3111" y="83"/>
                  </a:moveTo>
                  <a:cubicBezTo>
                    <a:pt x="3110" y="83"/>
                    <a:pt x="3110" y="82"/>
                    <a:pt x="3110" y="81"/>
                  </a:cubicBezTo>
                  <a:cubicBezTo>
                    <a:pt x="3111" y="81"/>
                    <a:pt x="3111" y="83"/>
                    <a:pt x="3111" y="83"/>
                  </a:cubicBezTo>
                  <a:close/>
                  <a:moveTo>
                    <a:pt x="3110" y="51"/>
                  </a:moveTo>
                  <a:cubicBezTo>
                    <a:pt x="3110" y="52"/>
                    <a:pt x="3111" y="49"/>
                    <a:pt x="3110" y="51"/>
                  </a:cubicBezTo>
                  <a:close/>
                  <a:moveTo>
                    <a:pt x="3105" y="47"/>
                  </a:moveTo>
                  <a:cubicBezTo>
                    <a:pt x="3104" y="45"/>
                    <a:pt x="3107" y="47"/>
                    <a:pt x="3108" y="45"/>
                  </a:cubicBezTo>
                  <a:cubicBezTo>
                    <a:pt x="3107" y="44"/>
                    <a:pt x="3106" y="42"/>
                    <a:pt x="3107" y="40"/>
                  </a:cubicBezTo>
                  <a:cubicBezTo>
                    <a:pt x="3108" y="42"/>
                    <a:pt x="3109" y="44"/>
                    <a:pt x="3111" y="42"/>
                  </a:cubicBezTo>
                  <a:cubicBezTo>
                    <a:pt x="3112" y="45"/>
                    <a:pt x="3108" y="47"/>
                    <a:pt x="3105" y="47"/>
                  </a:cubicBezTo>
                  <a:close/>
                  <a:moveTo>
                    <a:pt x="3112" y="32"/>
                  </a:moveTo>
                  <a:cubicBezTo>
                    <a:pt x="3113" y="30"/>
                    <a:pt x="3113" y="34"/>
                    <a:pt x="3112" y="32"/>
                  </a:cubicBezTo>
                  <a:close/>
                  <a:moveTo>
                    <a:pt x="3113" y="26"/>
                  </a:moveTo>
                  <a:cubicBezTo>
                    <a:pt x="3113" y="25"/>
                    <a:pt x="3113" y="25"/>
                    <a:pt x="3113" y="25"/>
                  </a:cubicBezTo>
                  <a:cubicBezTo>
                    <a:pt x="3114" y="25"/>
                    <a:pt x="3115" y="25"/>
                    <a:pt x="3115" y="26"/>
                  </a:cubicBezTo>
                  <a:lnTo>
                    <a:pt x="3113" y="26"/>
                  </a:lnTo>
                  <a:close/>
                  <a:moveTo>
                    <a:pt x="3115" y="26"/>
                  </a:moveTo>
                  <a:cubicBezTo>
                    <a:pt x="3115" y="25"/>
                    <a:pt x="3116" y="26"/>
                    <a:pt x="3115" y="26"/>
                  </a:cubicBezTo>
                  <a:close/>
                  <a:moveTo>
                    <a:pt x="3115" y="17"/>
                  </a:moveTo>
                  <a:cubicBezTo>
                    <a:pt x="3116" y="14"/>
                    <a:pt x="3118" y="14"/>
                    <a:pt x="3120" y="16"/>
                  </a:cubicBezTo>
                  <a:cubicBezTo>
                    <a:pt x="3118" y="18"/>
                    <a:pt x="3117" y="16"/>
                    <a:pt x="3115" y="17"/>
                  </a:cubicBezTo>
                  <a:close/>
                  <a:moveTo>
                    <a:pt x="3117" y="83"/>
                  </a:moveTo>
                  <a:cubicBezTo>
                    <a:pt x="3116" y="82"/>
                    <a:pt x="3116" y="81"/>
                    <a:pt x="3116" y="79"/>
                  </a:cubicBezTo>
                  <a:cubicBezTo>
                    <a:pt x="3118" y="80"/>
                    <a:pt x="3118" y="78"/>
                    <a:pt x="3120" y="79"/>
                  </a:cubicBezTo>
                  <a:cubicBezTo>
                    <a:pt x="3119" y="81"/>
                    <a:pt x="3118" y="82"/>
                    <a:pt x="3117" y="83"/>
                  </a:cubicBezTo>
                  <a:close/>
                  <a:moveTo>
                    <a:pt x="3120" y="81"/>
                  </a:moveTo>
                  <a:cubicBezTo>
                    <a:pt x="3120" y="80"/>
                    <a:pt x="3122" y="80"/>
                    <a:pt x="3124" y="79"/>
                  </a:cubicBezTo>
                  <a:cubicBezTo>
                    <a:pt x="3124" y="81"/>
                    <a:pt x="3121" y="82"/>
                    <a:pt x="3120" y="81"/>
                  </a:cubicBezTo>
                  <a:close/>
                  <a:moveTo>
                    <a:pt x="3134" y="83"/>
                  </a:moveTo>
                  <a:cubicBezTo>
                    <a:pt x="3134" y="82"/>
                    <a:pt x="3135" y="82"/>
                    <a:pt x="3136" y="82"/>
                  </a:cubicBezTo>
                  <a:cubicBezTo>
                    <a:pt x="3136" y="83"/>
                    <a:pt x="3135" y="84"/>
                    <a:pt x="3134" y="83"/>
                  </a:cubicBezTo>
                  <a:close/>
                  <a:moveTo>
                    <a:pt x="3148" y="82"/>
                  </a:moveTo>
                  <a:cubicBezTo>
                    <a:pt x="3147" y="84"/>
                    <a:pt x="3145" y="82"/>
                    <a:pt x="3145" y="83"/>
                  </a:cubicBezTo>
                  <a:cubicBezTo>
                    <a:pt x="3143" y="83"/>
                    <a:pt x="3147" y="81"/>
                    <a:pt x="3145" y="81"/>
                  </a:cubicBezTo>
                  <a:cubicBezTo>
                    <a:pt x="3145" y="80"/>
                    <a:pt x="3148" y="81"/>
                    <a:pt x="3148" y="82"/>
                  </a:cubicBezTo>
                  <a:close/>
                  <a:moveTo>
                    <a:pt x="3146" y="77"/>
                  </a:moveTo>
                  <a:cubicBezTo>
                    <a:pt x="3146" y="76"/>
                    <a:pt x="3148" y="76"/>
                    <a:pt x="3148" y="75"/>
                  </a:cubicBezTo>
                  <a:cubicBezTo>
                    <a:pt x="3149" y="75"/>
                    <a:pt x="3149" y="76"/>
                    <a:pt x="3150" y="76"/>
                  </a:cubicBezTo>
                  <a:cubicBezTo>
                    <a:pt x="3150" y="78"/>
                    <a:pt x="3147" y="78"/>
                    <a:pt x="3146" y="77"/>
                  </a:cubicBezTo>
                  <a:close/>
                  <a:moveTo>
                    <a:pt x="3164" y="72"/>
                  </a:moveTo>
                  <a:cubicBezTo>
                    <a:pt x="3166" y="70"/>
                    <a:pt x="3165" y="74"/>
                    <a:pt x="3164" y="72"/>
                  </a:cubicBezTo>
                  <a:close/>
                  <a:moveTo>
                    <a:pt x="3170" y="75"/>
                  </a:moveTo>
                  <a:cubicBezTo>
                    <a:pt x="3170" y="74"/>
                    <a:pt x="3170" y="73"/>
                    <a:pt x="3172" y="73"/>
                  </a:cubicBezTo>
                  <a:cubicBezTo>
                    <a:pt x="3172" y="74"/>
                    <a:pt x="3171" y="75"/>
                    <a:pt x="3170" y="75"/>
                  </a:cubicBezTo>
                  <a:close/>
                  <a:moveTo>
                    <a:pt x="3171" y="84"/>
                  </a:moveTo>
                  <a:cubicBezTo>
                    <a:pt x="3172" y="82"/>
                    <a:pt x="3174" y="85"/>
                    <a:pt x="3171" y="84"/>
                  </a:cubicBezTo>
                  <a:close/>
                  <a:moveTo>
                    <a:pt x="3180" y="48"/>
                  </a:moveTo>
                  <a:cubicBezTo>
                    <a:pt x="3181" y="48"/>
                    <a:pt x="3181" y="50"/>
                    <a:pt x="3179" y="50"/>
                  </a:cubicBezTo>
                  <a:cubicBezTo>
                    <a:pt x="3179" y="49"/>
                    <a:pt x="3180" y="49"/>
                    <a:pt x="3180" y="48"/>
                  </a:cubicBezTo>
                  <a:close/>
                  <a:moveTo>
                    <a:pt x="3177" y="63"/>
                  </a:moveTo>
                  <a:cubicBezTo>
                    <a:pt x="3180" y="63"/>
                    <a:pt x="3180" y="63"/>
                    <a:pt x="3180" y="63"/>
                  </a:cubicBezTo>
                  <a:cubicBezTo>
                    <a:pt x="3180" y="65"/>
                    <a:pt x="3177" y="65"/>
                    <a:pt x="3177" y="63"/>
                  </a:cubicBezTo>
                  <a:close/>
                  <a:moveTo>
                    <a:pt x="3179" y="81"/>
                  </a:moveTo>
                  <a:cubicBezTo>
                    <a:pt x="3178" y="79"/>
                    <a:pt x="3179" y="79"/>
                    <a:pt x="3180" y="79"/>
                  </a:cubicBezTo>
                  <a:cubicBezTo>
                    <a:pt x="3180" y="80"/>
                    <a:pt x="3180" y="81"/>
                    <a:pt x="3179" y="81"/>
                  </a:cubicBezTo>
                  <a:close/>
                  <a:moveTo>
                    <a:pt x="3179" y="61"/>
                  </a:moveTo>
                  <a:cubicBezTo>
                    <a:pt x="3178" y="59"/>
                    <a:pt x="3180" y="60"/>
                    <a:pt x="3180" y="59"/>
                  </a:cubicBezTo>
                  <a:cubicBezTo>
                    <a:pt x="3180" y="59"/>
                    <a:pt x="3180" y="60"/>
                    <a:pt x="3180" y="61"/>
                  </a:cubicBezTo>
                  <a:lnTo>
                    <a:pt x="3179" y="61"/>
                  </a:lnTo>
                  <a:close/>
                  <a:moveTo>
                    <a:pt x="3180" y="57"/>
                  </a:moveTo>
                  <a:cubicBezTo>
                    <a:pt x="3180" y="55"/>
                    <a:pt x="3181" y="54"/>
                    <a:pt x="3183" y="54"/>
                  </a:cubicBezTo>
                  <a:cubicBezTo>
                    <a:pt x="3182" y="55"/>
                    <a:pt x="3182" y="57"/>
                    <a:pt x="3180" y="57"/>
                  </a:cubicBezTo>
                  <a:close/>
                  <a:moveTo>
                    <a:pt x="3183" y="81"/>
                  </a:moveTo>
                  <a:cubicBezTo>
                    <a:pt x="3184" y="82"/>
                    <a:pt x="3183" y="81"/>
                    <a:pt x="3185" y="81"/>
                  </a:cubicBezTo>
                  <a:cubicBezTo>
                    <a:pt x="3185" y="82"/>
                    <a:pt x="3182" y="83"/>
                    <a:pt x="3183" y="81"/>
                  </a:cubicBezTo>
                  <a:close/>
                  <a:moveTo>
                    <a:pt x="3192" y="69"/>
                  </a:moveTo>
                  <a:cubicBezTo>
                    <a:pt x="3192" y="69"/>
                    <a:pt x="3190" y="69"/>
                    <a:pt x="3190" y="69"/>
                  </a:cubicBezTo>
                  <a:cubicBezTo>
                    <a:pt x="3190" y="68"/>
                    <a:pt x="3193" y="68"/>
                    <a:pt x="3192" y="69"/>
                  </a:cubicBezTo>
                  <a:close/>
                  <a:moveTo>
                    <a:pt x="3192" y="73"/>
                  </a:moveTo>
                  <a:cubicBezTo>
                    <a:pt x="3190" y="73"/>
                    <a:pt x="3190" y="72"/>
                    <a:pt x="3190" y="71"/>
                  </a:cubicBezTo>
                  <a:cubicBezTo>
                    <a:pt x="3191" y="71"/>
                    <a:pt x="3192" y="72"/>
                    <a:pt x="3192" y="73"/>
                  </a:cubicBezTo>
                  <a:close/>
                  <a:moveTo>
                    <a:pt x="3190" y="82"/>
                  </a:moveTo>
                  <a:cubicBezTo>
                    <a:pt x="3191" y="80"/>
                    <a:pt x="3193" y="80"/>
                    <a:pt x="3195" y="79"/>
                  </a:cubicBezTo>
                  <a:cubicBezTo>
                    <a:pt x="3195" y="82"/>
                    <a:pt x="3192" y="82"/>
                    <a:pt x="3190" y="82"/>
                  </a:cubicBezTo>
                  <a:close/>
                  <a:moveTo>
                    <a:pt x="3197" y="71"/>
                  </a:moveTo>
                  <a:cubicBezTo>
                    <a:pt x="3196" y="71"/>
                    <a:pt x="3196" y="71"/>
                    <a:pt x="3196" y="71"/>
                  </a:cubicBezTo>
                  <a:cubicBezTo>
                    <a:pt x="3196" y="69"/>
                    <a:pt x="3196" y="69"/>
                    <a:pt x="3196" y="69"/>
                  </a:cubicBezTo>
                  <a:cubicBezTo>
                    <a:pt x="3197" y="69"/>
                    <a:pt x="3197" y="69"/>
                    <a:pt x="3197" y="69"/>
                  </a:cubicBezTo>
                  <a:lnTo>
                    <a:pt x="3197" y="71"/>
                  </a:lnTo>
                  <a:close/>
                  <a:moveTo>
                    <a:pt x="3202" y="81"/>
                  </a:moveTo>
                  <a:cubicBezTo>
                    <a:pt x="3203" y="79"/>
                    <a:pt x="3205" y="80"/>
                    <a:pt x="3207" y="79"/>
                  </a:cubicBezTo>
                  <a:cubicBezTo>
                    <a:pt x="3207" y="81"/>
                    <a:pt x="3203" y="82"/>
                    <a:pt x="3202" y="8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832"/>
            <p:cNvSpPr>
              <a:spLocks noEditPoints="1"/>
            </p:cNvSpPr>
            <p:nvPr/>
          </p:nvSpPr>
          <p:spPr bwMode="auto">
            <a:xfrm>
              <a:off x="-3175" y="3616329"/>
              <a:ext cx="12199938" cy="60325"/>
            </a:xfrm>
            <a:custGeom>
              <a:avLst/>
              <a:gdLst>
                <a:gd name="T0" fmla="*/ 2955 w 3208"/>
                <a:gd name="T1" fmla="*/ 0 h 14"/>
                <a:gd name="T2" fmla="*/ 2704 w 3208"/>
                <a:gd name="T3" fmla="*/ 1 h 14"/>
                <a:gd name="T4" fmla="*/ 2425 w 3208"/>
                <a:gd name="T5" fmla="*/ 3 h 14"/>
                <a:gd name="T6" fmla="*/ 2188 w 3208"/>
                <a:gd name="T7" fmla="*/ 0 h 14"/>
                <a:gd name="T8" fmla="*/ 1952 w 3208"/>
                <a:gd name="T9" fmla="*/ 3 h 14"/>
                <a:gd name="T10" fmla="*/ 1680 w 3208"/>
                <a:gd name="T11" fmla="*/ 5 h 14"/>
                <a:gd name="T12" fmla="*/ 1422 w 3208"/>
                <a:gd name="T13" fmla="*/ 0 h 14"/>
                <a:gd name="T14" fmla="*/ 1186 w 3208"/>
                <a:gd name="T15" fmla="*/ 3 h 14"/>
                <a:gd name="T16" fmla="*/ 949 w 3208"/>
                <a:gd name="T17" fmla="*/ 0 h 14"/>
                <a:gd name="T18" fmla="*/ 663 w 3208"/>
                <a:gd name="T19" fmla="*/ 1 h 14"/>
                <a:gd name="T20" fmla="*/ 420 w 3208"/>
                <a:gd name="T21" fmla="*/ 3 h 14"/>
                <a:gd name="T22" fmla="*/ 184 w 3208"/>
                <a:gd name="T23" fmla="*/ 0 h 14"/>
                <a:gd name="T24" fmla="*/ 56 w 3208"/>
                <a:gd name="T25" fmla="*/ 14 h 14"/>
                <a:gd name="T26" fmla="*/ 256 w 3208"/>
                <a:gd name="T27" fmla="*/ 11 h 14"/>
                <a:gd name="T28" fmla="*/ 475 w 3208"/>
                <a:gd name="T29" fmla="*/ 11 h 14"/>
                <a:gd name="T30" fmla="*/ 675 w 3208"/>
                <a:gd name="T31" fmla="*/ 14 h 14"/>
                <a:gd name="T32" fmla="*/ 895 w 3208"/>
                <a:gd name="T33" fmla="*/ 14 h 14"/>
                <a:gd name="T34" fmla="*/ 1102 w 3208"/>
                <a:gd name="T35" fmla="*/ 12 h 14"/>
                <a:gd name="T36" fmla="*/ 1323 w 3208"/>
                <a:gd name="T37" fmla="*/ 13 h 14"/>
                <a:gd name="T38" fmla="*/ 1540 w 3208"/>
                <a:gd name="T39" fmla="*/ 11 h 14"/>
                <a:gd name="T40" fmla="*/ 1760 w 3208"/>
                <a:gd name="T41" fmla="*/ 13 h 14"/>
                <a:gd name="T42" fmla="*/ 1976 w 3208"/>
                <a:gd name="T43" fmla="*/ 12 h 14"/>
                <a:gd name="T44" fmla="*/ 2188 w 3208"/>
                <a:gd name="T45" fmla="*/ 11 h 14"/>
                <a:gd name="T46" fmla="*/ 2407 w 3208"/>
                <a:gd name="T47" fmla="*/ 11 h 14"/>
                <a:gd name="T48" fmla="*/ 2607 w 3208"/>
                <a:gd name="T49" fmla="*/ 14 h 14"/>
                <a:gd name="T50" fmla="*/ 2827 w 3208"/>
                <a:gd name="T51" fmla="*/ 14 h 14"/>
                <a:gd name="T52" fmla="*/ 3027 w 3208"/>
                <a:gd name="T53" fmla="*/ 11 h 14"/>
                <a:gd name="T54" fmla="*/ 22 w 3208"/>
                <a:gd name="T55" fmla="*/ 12 h 14"/>
                <a:gd name="T56" fmla="*/ 51 w 3208"/>
                <a:gd name="T57" fmla="*/ 4 h 14"/>
                <a:gd name="T58" fmla="*/ 173 w 3208"/>
                <a:gd name="T59" fmla="*/ 5 h 14"/>
                <a:gd name="T60" fmla="*/ 236 w 3208"/>
                <a:gd name="T61" fmla="*/ 7 h 14"/>
                <a:gd name="T62" fmla="*/ 329 w 3208"/>
                <a:gd name="T63" fmla="*/ 3 h 14"/>
                <a:gd name="T64" fmla="*/ 458 w 3208"/>
                <a:gd name="T65" fmla="*/ 10 h 14"/>
                <a:gd name="T66" fmla="*/ 490 w 3208"/>
                <a:gd name="T67" fmla="*/ 5 h 14"/>
                <a:gd name="T68" fmla="*/ 617 w 3208"/>
                <a:gd name="T69" fmla="*/ 10 h 14"/>
                <a:gd name="T70" fmla="*/ 674 w 3208"/>
                <a:gd name="T71" fmla="*/ 7 h 14"/>
                <a:gd name="T72" fmla="*/ 773 w 3208"/>
                <a:gd name="T73" fmla="*/ 1 h 14"/>
                <a:gd name="T74" fmla="*/ 897 w 3208"/>
                <a:gd name="T75" fmla="*/ 12 h 14"/>
                <a:gd name="T76" fmla="*/ 928 w 3208"/>
                <a:gd name="T77" fmla="*/ 5 h 14"/>
                <a:gd name="T78" fmla="*/ 1055 w 3208"/>
                <a:gd name="T79" fmla="*/ 10 h 14"/>
                <a:gd name="T80" fmla="*/ 1132 w 3208"/>
                <a:gd name="T81" fmla="*/ 6 h 14"/>
                <a:gd name="T82" fmla="*/ 1215 w 3208"/>
                <a:gd name="T83" fmla="*/ 6 h 14"/>
                <a:gd name="T84" fmla="*/ 1339 w 3208"/>
                <a:gd name="T85" fmla="*/ 7 h 14"/>
                <a:gd name="T86" fmla="*/ 1378 w 3208"/>
                <a:gd name="T87" fmla="*/ 10 h 14"/>
                <a:gd name="T88" fmla="*/ 1497 w 3208"/>
                <a:gd name="T89" fmla="*/ 2 h 14"/>
                <a:gd name="T90" fmla="*/ 1625 w 3208"/>
                <a:gd name="T91" fmla="*/ 12 h 14"/>
                <a:gd name="T92" fmla="*/ 1652 w 3208"/>
                <a:gd name="T93" fmla="*/ 6 h 14"/>
                <a:gd name="T94" fmla="*/ 1778 w 3208"/>
                <a:gd name="T95" fmla="*/ 7 h 14"/>
                <a:gd name="T96" fmla="*/ 1843 w 3208"/>
                <a:gd name="T97" fmla="*/ 5 h 14"/>
                <a:gd name="T98" fmla="*/ 1938 w 3208"/>
                <a:gd name="T99" fmla="*/ 3 h 14"/>
                <a:gd name="T100" fmla="*/ 2064 w 3208"/>
                <a:gd name="T101" fmla="*/ 10 h 14"/>
                <a:gd name="T102" fmla="*/ 2098 w 3208"/>
                <a:gd name="T103" fmla="*/ 5 h 14"/>
                <a:gd name="T104" fmla="*/ 2225 w 3208"/>
                <a:gd name="T105" fmla="*/ 7 h 14"/>
                <a:gd name="T106" fmla="*/ 2299 w 3208"/>
                <a:gd name="T107" fmla="*/ 6 h 14"/>
                <a:gd name="T108" fmla="*/ 2375 w 3208"/>
                <a:gd name="T109" fmla="*/ 3 h 14"/>
                <a:gd name="T110" fmla="*/ 2507 w 3208"/>
                <a:gd name="T111" fmla="*/ 7 h 14"/>
                <a:gd name="T112" fmla="*/ 2545 w 3208"/>
                <a:gd name="T113" fmla="*/ 10 h 14"/>
                <a:gd name="T114" fmla="*/ 2662 w 3208"/>
                <a:gd name="T115" fmla="*/ 3 h 14"/>
                <a:gd name="T116" fmla="*/ 2793 w 3208"/>
                <a:gd name="T117" fmla="*/ 12 h 14"/>
                <a:gd name="T118" fmla="*/ 2822 w 3208"/>
                <a:gd name="T119" fmla="*/ 4 h 14"/>
                <a:gd name="T120" fmla="*/ 2944 w 3208"/>
                <a:gd name="T121" fmla="*/ 5 h 14"/>
                <a:gd name="T122" fmla="*/ 3007 w 3208"/>
                <a:gd name="T123" fmla="*/ 7 h 14"/>
                <a:gd name="T124" fmla="*/ 3100 w 3208"/>
                <a:gd name="T12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8" h="14">
                  <a:moveTo>
                    <a:pt x="3172" y="0"/>
                  </a:moveTo>
                  <a:cubicBezTo>
                    <a:pt x="3163" y="0"/>
                    <a:pt x="3163" y="3"/>
                    <a:pt x="3154" y="3"/>
                  </a:cubicBezTo>
                  <a:cubicBezTo>
                    <a:pt x="3148" y="3"/>
                    <a:pt x="3146" y="2"/>
                    <a:pt x="3142" y="1"/>
                  </a:cubicBezTo>
                  <a:cubicBezTo>
                    <a:pt x="3143" y="3"/>
                    <a:pt x="3140" y="5"/>
                    <a:pt x="3138" y="5"/>
                  </a:cubicBezTo>
                  <a:cubicBezTo>
                    <a:pt x="3138" y="2"/>
                    <a:pt x="3142" y="3"/>
                    <a:pt x="3142" y="1"/>
                  </a:cubicBezTo>
                  <a:cubicBezTo>
                    <a:pt x="3141" y="0"/>
                    <a:pt x="3139" y="0"/>
                    <a:pt x="3136" y="0"/>
                  </a:cubicBezTo>
                  <a:cubicBezTo>
                    <a:pt x="3127" y="0"/>
                    <a:pt x="3127" y="3"/>
                    <a:pt x="3118" y="3"/>
                  </a:cubicBezTo>
                  <a:cubicBezTo>
                    <a:pt x="3109" y="3"/>
                    <a:pt x="3109" y="0"/>
                    <a:pt x="3100" y="0"/>
                  </a:cubicBezTo>
                  <a:cubicBezTo>
                    <a:pt x="3091" y="0"/>
                    <a:pt x="3091" y="3"/>
                    <a:pt x="3082" y="3"/>
                  </a:cubicBezTo>
                  <a:cubicBezTo>
                    <a:pt x="3073" y="3"/>
                    <a:pt x="3072" y="0"/>
                    <a:pt x="3063" y="0"/>
                  </a:cubicBezTo>
                  <a:cubicBezTo>
                    <a:pt x="3054" y="0"/>
                    <a:pt x="3054" y="3"/>
                    <a:pt x="3045" y="3"/>
                  </a:cubicBezTo>
                  <a:cubicBezTo>
                    <a:pt x="3036" y="3"/>
                    <a:pt x="3036" y="0"/>
                    <a:pt x="3027" y="0"/>
                  </a:cubicBezTo>
                  <a:cubicBezTo>
                    <a:pt x="3018" y="0"/>
                    <a:pt x="3018" y="3"/>
                    <a:pt x="3009" y="3"/>
                  </a:cubicBezTo>
                  <a:cubicBezTo>
                    <a:pt x="3002" y="3"/>
                    <a:pt x="3000" y="2"/>
                    <a:pt x="2996" y="1"/>
                  </a:cubicBezTo>
                  <a:cubicBezTo>
                    <a:pt x="2997" y="3"/>
                    <a:pt x="2994" y="5"/>
                    <a:pt x="2993" y="5"/>
                  </a:cubicBezTo>
                  <a:cubicBezTo>
                    <a:pt x="2993" y="2"/>
                    <a:pt x="2996" y="3"/>
                    <a:pt x="2996" y="1"/>
                  </a:cubicBezTo>
                  <a:cubicBezTo>
                    <a:pt x="2995" y="0"/>
                    <a:pt x="2993" y="0"/>
                    <a:pt x="2991" y="0"/>
                  </a:cubicBezTo>
                  <a:cubicBezTo>
                    <a:pt x="2982" y="0"/>
                    <a:pt x="2982" y="3"/>
                    <a:pt x="2973" y="3"/>
                  </a:cubicBezTo>
                  <a:cubicBezTo>
                    <a:pt x="2964" y="3"/>
                    <a:pt x="2964" y="0"/>
                    <a:pt x="2955" y="0"/>
                  </a:cubicBezTo>
                  <a:cubicBezTo>
                    <a:pt x="2946" y="0"/>
                    <a:pt x="2946" y="3"/>
                    <a:pt x="2937" y="3"/>
                  </a:cubicBezTo>
                  <a:cubicBezTo>
                    <a:pt x="2928" y="3"/>
                    <a:pt x="2926" y="0"/>
                    <a:pt x="2917" y="0"/>
                  </a:cubicBezTo>
                  <a:cubicBezTo>
                    <a:pt x="2908" y="0"/>
                    <a:pt x="2908" y="3"/>
                    <a:pt x="2899" y="3"/>
                  </a:cubicBezTo>
                  <a:cubicBezTo>
                    <a:pt x="2890" y="3"/>
                    <a:pt x="2890" y="0"/>
                    <a:pt x="2881" y="0"/>
                  </a:cubicBezTo>
                  <a:cubicBezTo>
                    <a:pt x="2872" y="0"/>
                    <a:pt x="2872" y="3"/>
                    <a:pt x="2863" y="3"/>
                  </a:cubicBezTo>
                  <a:cubicBezTo>
                    <a:pt x="2856" y="3"/>
                    <a:pt x="2854" y="2"/>
                    <a:pt x="2850" y="1"/>
                  </a:cubicBezTo>
                  <a:cubicBezTo>
                    <a:pt x="2851" y="3"/>
                    <a:pt x="2848" y="5"/>
                    <a:pt x="2847" y="5"/>
                  </a:cubicBezTo>
                  <a:cubicBezTo>
                    <a:pt x="2847" y="2"/>
                    <a:pt x="2850" y="3"/>
                    <a:pt x="2850" y="1"/>
                  </a:cubicBezTo>
                  <a:cubicBezTo>
                    <a:pt x="2849" y="0"/>
                    <a:pt x="2847" y="0"/>
                    <a:pt x="2845" y="0"/>
                  </a:cubicBezTo>
                  <a:cubicBezTo>
                    <a:pt x="2836" y="0"/>
                    <a:pt x="2836" y="3"/>
                    <a:pt x="2827" y="3"/>
                  </a:cubicBezTo>
                  <a:cubicBezTo>
                    <a:pt x="2818" y="3"/>
                    <a:pt x="2818" y="0"/>
                    <a:pt x="2809" y="0"/>
                  </a:cubicBezTo>
                  <a:cubicBezTo>
                    <a:pt x="2800" y="0"/>
                    <a:pt x="2800" y="3"/>
                    <a:pt x="2791" y="3"/>
                  </a:cubicBezTo>
                  <a:cubicBezTo>
                    <a:pt x="2782" y="3"/>
                    <a:pt x="2780" y="0"/>
                    <a:pt x="2771" y="0"/>
                  </a:cubicBezTo>
                  <a:cubicBezTo>
                    <a:pt x="2762" y="0"/>
                    <a:pt x="2762" y="3"/>
                    <a:pt x="2753" y="3"/>
                  </a:cubicBezTo>
                  <a:cubicBezTo>
                    <a:pt x="2744" y="3"/>
                    <a:pt x="2744" y="0"/>
                    <a:pt x="2735" y="0"/>
                  </a:cubicBezTo>
                  <a:cubicBezTo>
                    <a:pt x="2726" y="0"/>
                    <a:pt x="2726" y="3"/>
                    <a:pt x="2717" y="3"/>
                  </a:cubicBezTo>
                  <a:cubicBezTo>
                    <a:pt x="2710" y="3"/>
                    <a:pt x="2709" y="2"/>
                    <a:pt x="2705" y="1"/>
                  </a:cubicBezTo>
                  <a:cubicBezTo>
                    <a:pt x="2705" y="3"/>
                    <a:pt x="2703" y="5"/>
                    <a:pt x="2701" y="5"/>
                  </a:cubicBezTo>
                  <a:cubicBezTo>
                    <a:pt x="2701" y="2"/>
                    <a:pt x="2704" y="3"/>
                    <a:pt x="2704" y="1"/>
                  </a:cubicBezTo>
                  <a:cubicBezTo>
                    <a:pt x="2703" y="0"/>
                    <a:pt x="2701" y="0"/>
                    <a:pt x="2699" y="0"/>
                  </a:cubicBezTo>
                  <a:cubicBezTo>
                    <a:pt x="2690" y="0"/>
                    <a:pt x="2690" y="3"/>
                    <a:pt x="2681" y="3"/>
                  </a:cubicBezTo>
                  <a:cubicBezTo>
                    <a:pt x="2672" y="3"/>
                    <a:pt x="2672" y="0"/>
                    <a:pt x="2663" y="0"/>
                  </a:cubicBezTo>
                  <a:cubicBezTo>
                    <a:pt x="2654" y="0"/>
                    <a:pt x="2654" y="3"/>
                    <a:pt x="2645" y="3"/>
                  </a:cubicBezTo>
                  <a:cubicBezTo>
                    <a:pt x="2636" y="3"/>
                    <a:pt x="2634" y="0"/>
                    <a:pt x="2625" y="0"/>
                  </a:cubicBezTo>
                  <a:cubicBezTo>
                    <a:pt x="2616" y="0"/>
                    <a:pt x="2616" y="3"/>
                    <a:pt x="2607" y="3"/>
                  </a:cubicBezTo>
                  <a:cubicBezTo>
                    <a:pt x="2598" y="3"/>
                    <a:pt x="2598" y="0"/>
                    <a:pt x="2589" y="0"/>
                  </a:cubicBezTo>
                  <a:cubicBezTo>
                    <a:pt x="2580" y="0"/>
                    <a:pt x="2580" y="3"/>
                    <a:pt x="2571" y="3"/>
                  </a:cubicBezTo>
                  <a:cubicBezTo>
                    <a:pt x="2564" y="3"/>
                    <a:pt x="2563" y="2"/>
                    <a:pt x="2559" y="1"/>
                  </a:cubicBezTo>
                  <a:cubicBezTo>
                    <a:pt x="2559" y="3"/>
                    <a:pt x="2557" y="5"/>
                    <a:pt x="2555" y="5"/>
                  </a:cubicBezTo>
                  <a:cubicBezTo>
                    <a:pt x="2555" y="2"/>
                    <a:pt x="2558" y="3"/>
                    <a:pt x="2559" y="1"/>
                  </a:cubicBezTo>
                  <a:cubicBezTo>
                    <a:pt x="2557" y="0"/>
                    <a:pt x="2555" y="0"/>
                    <a:pt x="2553" y="0"/>
                  </a:cubicBezTo>
                  <a:cubicBezTo>
                    <a:pt x="2544" y="0"/>
                    <a:pt x="2544" y="3"/>
                    <a:pt x="2535" y="3"/>
                  </a:cubicBezTo>
                  <a:cubicBezTo>
                    <a:pt x="2526" y="3"/>
                    <a:pt x="2526" y="0"/>
                    <a:pt x="2517" y="0"/>
                  </a:cubicBezTo>
                  <a:cubicBezTo>
                    <a:pt x="2508" y="0"/>
                    <a:pt x="2508" y="3"/>
                    <a:pt x="2499" y="3"/>
                  </a:cubicBezTo>
                  <a:cubicBezTo>
                    <a:pt x="2490" y="3"/>
                    <a:pt x="2488" y="0"/>
                    <a:pt x="2479" y="0"/>
                  </a:cubicBezTo>
                  <a:cubicBezTo>
                    <a:pt x="2470" y="0"/>
                    <a:pt x="2470" y="3"/>
                    <a:pt x="2461" y="3"/>
                  </a:cubicBezTo>
                  <a:cubicBezTo>
                    <a:pt x="2452" y="3"/>
                    <a:pt x="2452" y="0"/>
                    <a:pt x="2443" y="0"/>
                  </a:cubicBezTo>
                  <a:cubicBezTo>
                    <a:pt x="2434" y="0"/>
                    <a:pt x="2434" y="3"/>
                    <a:pt x="2425" y="3"/>
                  </a:cubicBezTo>
                  <a:cubicBezTo>
                    <a:pt x="2419" y="3"/>
                    <a:pt x="2417" y="2"/>
                    <a:pt x="2413" y="1"/>
                  </a:cubicBezTo>
                  <a:cubicBezTo>
                    <a:pt x="2413" y="3"/>
                    <a:pt x="2411" y="5"/>
                    <a:pt x="2409" y="5"/>
                  </a:cubicBezTo>
                  <a:cubicBezTo>
                    <a:pt x="2409" y="2"/>
                    <a:pt x="2412" y="3"/>
                    <a:pt x="2413" y="1"/>
                  </a:cubicBezTo>
                  <a:cubicBezTo>
                    <a:pt x="2411" y="0"/>
                    <a:pt x="2410" y="0"/>
                    <a:pt x="2407" y="0"/>
                  </a:cubicBezTo>
                  <a:cubicBezTo>
                    <a:pt x="2398" y="0"/>
                    <a:pt x="2398" y="3"/>
                    <a:pt x="2389" y="3"/>
                  </a:cubicBezTo>
                  <a:cubicBezTo>
                    <a:pt x="2380" y="3"/>
                    <a:pt x="2380" y="0"/>
                    <a:pt x="2371" y="0"/>
                  </a:cubicBezTo>
                  <a:cubicBezTo>
                    <a:pt x="2362" y="0"/>
                    <a:pt x="2362" y="3"/>
                    <a:pt x="2353" y="3"/>
                  </a:cubicBezTo>
                  <a:cubicBezTo>
                    <a:pt x="2344" y="3"/>
                    <a:pt x="2342" y="0"/>
                    <a:pt x="2333" y="0"/>
                  </a:cubicBezTo>
                  <a:cubicBezTo>
                    <a:pt x="2324" y="0"/>
                    <a:pt x="2324" y="3"/>
                    <a:pt x="2315" y="3"/>
                  </a:cubicBezTo>
                  <a:cubicBezTo>
                    <a:pt x="2306" y="3"/>
                    <a:pt x="2306" y="0"/>
                    <a:pt x="2297" y="0"/>
                  </a:cubicBezTo>
                  <a:cubicBezTo>
                    <a:pt x="2288" y="0"/>
                    <a:pt x="2288" y="3"/>
                    <a:pt x="2279" y="3"/>
                  </a:cubicBezTo>
                  <a:cubicBezTo>
                    <a:pt x="2273" y="3"/>
                    <a:pt x="2271" y="2"/>
                    <a:pt x="2267" y="1"/>
                  </a:cubicBezTo>
                  <a:cubicBezTo>
                    <a:pt x="2268" y="3"/>
                    <a:pt x="2265" y="5"/>
                    <a:pt x="2263" y="5"/>
                  </a:cubicBezTo>
                  <a:cubicBezTo>
                    <a:pt x="2263" y="2"/>
                    <a:pt x="2267" y="3"/>
                    <a:pt x="2267" y="1"/>
                  </a:cubicBezTo>
                  <a:cubicBezTo>
                    <a:pt x="2265" y="0"/>
                    <a:pt x="2264" y="0"/>
                    <a:pt x="2261" y="0"/>
                  </a:cubicBezTo>
                  <a:cubicBezTo>
                    <a:pt x="2252" y="0"/>
                    <a:pt x="2252" y="3"/>
                    <a:pt x="2243" y="3"/>
                  </a:cubicBezTo>
                  <a:cubicBezTo>
                    <a:pt x="2234" y="3"/>
                    <a:pt x="2234" y="0"/>
                    <a:pt x="2225" y="0"/>
                  </a:cubicBezTo>
                  <a:cubicBezTo>
                    <a:pt x="2216" y="0"/>
                    <a:pt x="2216" y="3"/>
                    <a:pt x="2207" y="3"/>
                  </a:cubicBezTo>
                  <a:cubicBezTo>
                    <a:pt x="2198" y="3"/>
                    <a:pt x="2197" y="0"/>
                    <a:pt x="2188" y="0"/>
                  </a:cubicBezTo>
                  <a:cubicBezTo>
                    <a:pt x="2179" y="0"/>
                    <a:pt x="2179" y="3"/>
                    <a:pt x="2170" y="3"/>
                  </a:cubicBezTo>
                  <a:cubicBezTo>
                    <a:pt x="2161" y="3"/>
                    <a:pt x="2161" y="0"/>
                    <a:pt x="2152" y="0"/>
                  </a:cubicBezTo>
                  <a:cubicBezTo>
                    <a:pt x="2143" y="0"/>
                    <a:pt x="2143" y="3"/>
                    <a:pt x="2134" y="3"/>
                  </a:cubicBezTo>
                  <a:cubicBezTo>
                    <a:pt x="2127" y="3"/>
                    <a:pt x="2125" y="2"/>
                    <a:pt x="2121" y="1"/>
                  </a:cubicBezTo>
                  <a:cubicBezTo>
                    <a:pt x="2122" y="3"/>
                    <a:pt x="2119" y="5"/>
                    <a:pt x="2118" y="5"/>
                  </a:cubicBezTo>
                  <a:cubicBezTo>
                    <a:pt x="2118" y="2"/>
                    <a:pt x="2121" y="3"/>
                    <a:pt x="2121" y="1"/>
                  </a:cubicBezTo>
                  <a:cubicBezTo>
                    <a:pt x="2120" y="0"/>
                    <a:pt x="2118" y="0"/>
                    <a:pt x="2116" y="0"/>
                  </a:cubicBezTo>
                  <a:cubicBezTo>
                    <a:pt x="2107" y="0"/>
                    <a:pt x="2107" y="3"/>
                    <a:pt x="2098" y="3"/>
                  </a:cubicBezTo>
                  <a:cubicBezTo>
                    <a:pt x="2089" y="3"/>
                    <a:pt x="2089" y="0"/>
                    <a:pt x="2080" y="0"/>
                  </a:cubicBezTo>
                  <a:cubicBezTo>
                    <a:pt x="2071" y="0"/>
                    <a:pt x="2071" y="3"/>
                    <a:pt x="2062" y="3"/>
                  </a:cubicBezTo>
                  <a:cubicBezTo>
                    <a:pt x="2053" y="3"/>
                    <a:pt x="2051" y="0"/>
                    <a:pt x="2042" y="0"/>
                  </a:cubicBezTo>
                  <a:cubicBezTo>
                    <a:pt x="2033" y="0"/>
                    <a:pt x="2033" y="3"/>
                    <a:pt x="2024" y="3"/>
                  </a:cubicBezTo>
                  <a:cubicBezTo>
                    <a:pt x="2015" y="3"/>
                    <a:pt x="2015" y="0"/>
                    <a:pt x="2006" y="0"/>
                  </a:cubicBezTo>
                  <a:cubicBezTo>
                    <a:pt x="1997" y="0"/>
                    <a:pt x="1997" y="3"/>
                    <a:pt x="1988" y="3"/>
                  </a:cubicBezTo>
                  <a:cubicBezTo>
                    <a:pt x="1981" y="3"/>
                    <a:pt x="1979" y="2"/>
                    <a:pt x="1975" y="1"/>
                  </a:cubicBezTo>
                  <a:cubicBezTo>
                    <a:pt x="1976" y="3"/>
                    <a:pt x="1973" y="5"/>
                    <a:pt x="1972" y="5"/>
                  </a:cubicBezTo>
                  <a:cubicBezTo>
                    <a:pt x="1972" y="2"/>
                    <a:pt x="1975" y="3"/>
                    <a:pt x="1975" y="1"/>
                  </a:cubicBezTo>
                  <a:cubicBezTo>
                    <a:pt x="1974" y="0"/>
                    <a:pt x="1972" y="0"/>
                    <a:pt x="1970" y="0"/>
                  </a:cubicBezTo>
                  <a:cubicBezTo>
                    <a:pt x="1961" y="0"/>
                    <a:pt x="1961" y="3"/>
                    <a:pt x="1952" y="3"/>
                  </a:cubicBezTo>
                  <a:cubicBezTo>
                    <a:pt x="1943" y="3"/>
                    <a:pt x="1943" y="0"/>
                    <a:pt x="1934" y="0"/>
                  </a:cubicBezTo>
                  <a:cubicBezTo>
                    <a:pt x="1925" y="0"/>
                    <a:pt x="1925" y="3"/>
                    <a:pt x="1916" y="3"/>
                  </a:cubicBezTo>
                  <a:cubicBezTo>
                    <a:pt x="1907" y="3"/>
                    <a:pt x="1905" y="0"/>
                    <a:pt x="1896" y="0"/>
                  </a:cubicBezTo>
                  <a:cubicBezTo>
                    <a:pt x="1887" y="0"/>
                    <a:pt x="1887" y="3"/>
                    <a:pt x="1878" y="3"/>
                  </a:cubicBezTo>
                  <a:cubicBezTo>
                    <a:pt x="1869" y="3"/>
                    <a:pt x="1869" y="0"/>
                    <a:pt x="1860" y="0"/>
                  </a:cubicBezTo>
                  <a:cubicBezTo>
                    <a:pt x="1851" y="0"/>
                    <a:pt x="1851" y="3"/>
                    <a:pt x="1842" y="3"/>
                  </a:cubicBezTo>
                  <a:cubicBezTo>
                    <a:pt x="1835" y="3"/>
                    <a:pt x="1834" y="2"/>
                    <a:pt x="1830" y="1"/>
                  </a:cubicBezTo>
                  <a:cubicBezTo>
                    <a:pt x="1830" y="3"/>
                    <a:pt x="1828" y="5"/>
                    <a:pt x="1826" y="5"/>
                  </a:cubicBezTo>
                  <a:cubicBezTo>
                    <a:pt x="1826" y="2"/>
                    <a:pt x="1829" y="3"/>
                    <a:pt x="1829" y="1"/>
                  </a:cubicBezTo>
                  <a:cubicBezTo>
                    <a:pt x="1828" y="0"/>
                    <a:pt x="1826" y="0"/>
                    <a:pt x="1824" y="0"/>
                  </a:cubicBezTo>
                  <a:cubicBezTo>
                    <a:pt x="1815" y="0"/>
                    <a:pt x="1815" y="3"/>
                    <a:pt x="1806" y="3"/>
                  </a:cubicBezTo>
                  <a:cubicBezTo>
                    <a:pt x="1797" y="3"/>
                    <a:pt x="1797" y="0"/>
                    <a:pt x="1788" y="0"/>
                  </a:cubicBezTo>
                  <a:cubicBezTo>
                    <a:pt x="1779" y="0"/>
                    <a:pt x="1779" y="3"/>
                    <a:pt x="1770" y="3"/>
                  </a:cubicBezTo>
                  <a:cubicBezTo>
                    <a:pt x="1761" y="3"/>
                    <a:pt x="1759" y="0"/>
                    <a:pt x="1750" y="0"/>
                  </a:cubicBezTo>
                  <a:cubicBezTo>
                    <a:pt x="1741" y="0"/>
                    <a:pt x="1741" y="3"/>
                    <a:pt x="1732" y="3"/>
                  </a:cubicBezTo>
                  <a:cubicBezTo>
                    <a:pt x="1723" y="3"/>
                    <a:pt x="1723" y="0"/>
                    <a:pt x="1714" y="0"/>
                  </a:cubicBezTo>
                  <a:cubicBezTo>
                    <a:pt x="1705" y="0"/>
                    <a:pt x="1705" y="3"/>
                    <a:pt x="1696" y="3"/>
                  </a:cubicBezTo>
                  <a:cubicBezTo>
                    <a:pt x="1689" y="3"/>
                    <a:pt x="1688" y="2"/>
                    <a:pt x="1684" y="1"/>
                  </a:cubicBezTo>
                  <a:cubicBezTo>
                    <a:pt x="1684" y="3"/>
                    <a:pt x="1682" y="5"/>
                    <a:pt x="1680" y="5"/>
                  </a:cubicBezTo>
                  <a:cubicBezTo>
                    <a:pt x="1680" y="2"/>
                    <a:pt x="1683" y="3"/>
                    <a:pt x="1684" y="1"/>
                  </a:cubicBezTo>
                  <a:cubicBezTo>
                    <a:pt x="1682" y="0"/>
                    <a:pt x="1680" y="0"/>
                    <a:pt x="1678" y="0"/>
                  </a:cubicBezTo>
                  <a:cubicBezTo>
                    <a:pt x="1669" y="0"/>
                    <a:pt x="1669" y="3"/>
                    <a:pt x="1660" y="3"/>
                  </a:cubicBezTo>
                  <a:cubicBezTo>
                    <a:pt x="1651" y="3"/>
                    <a:pt x="1651" y="0"/>
                    <a:pt x="1642" y="0"/>
                  </a:cubicBezTo>
                  <a:cubicBezTo>
                    <a:pt x="1633" y="0"/>
                    <a:pt x="1633" y="3"/>
                    <a:pt x="1624" y="3"/>
                  </a:cubicBezTo>
                  <a:cubicBezTo>
                    <a:pt x="1615" y="3"/>
                    <a:pt x="1613" y="0"/>
                    <a:pt x="1604" y="0"/>
                  </a:cubicBezTo>
                  <a:cubicBezTo>
                    <a:pt x="1595" y="0"/>
                    <a:pt x="1595" y="3"/>
                    <a:pt x="1586" y="3"/>
                  </a:cubicBezTo>
                  <a:cubicBezTo>
                    <a:pt x="1577" y="3"/>
                    <a:pt x="1577" y="0"/>
                    <a:pt x="1568" y="0"/>
                  </a:cubicBezTo>
                  <a:cubicBezTo>
                    <a:pt x="1559" y="0"/>
                    <a:pt x="1559" y="3"/>
                    <a:pt x="1550" y="3"/>
                  </a:cubicBezTo>
                  <a:cubicBezTo>
                    <a:pt x="1544" y="3"/>
                    <a:pt x="1542" y="2"/>
                    <a:pt x="1538" y="1"/>
                  </a:cubicBezTo>
                  <a:cubicBezTo>
                    <a:pt x="1538" y="3"/>
                    <a:pt x="1536" y="5"/>
                    <a:pt x="1534" y="5"/>
                  </a:cubicBezTo>
                  <a:cubicBezTo>
                    <a:pt x="1534" y="2"/>
                    <a:pt x="1537" y="3"/>
                    <a:pt x="1538" y="1"/>
                  </a:cubicBezTo>
                  <a:cubicBezTo>
                    <a:pt x="1536" y="0"/>
                    <a:pt x="1535" y="0"/>
                    <a:pt x="1532" y="0"/>
                  </a:cubicBezTo>
                  <a:cubicBezTo>
                    <a:pt x="1523" y="0"/>
                    <a:pt x="1523" y="3"/>
                    <a:pt x="1514" y="3"/>
                  </a:cubicBezTo>
                  <a:cubicBezTo>
                    <a:pt x="1505" y="3"/>
                    <a:pt x="1505" y="0"/>
                    <a:pt x="1496" y="0"/>
                  </a:cubicBezTo>
                  <a:cubicBezTo>
                    <a:pt x="1487" y="0"/>
                    <a:pt x="1487" y="3"/>
                    <a:pt x="1478" y="3"/>
                  </a:cubicBezTo>
                  <a:cubicBezTo>
                    <a:pt x="1469" y="3"/>
                    <a:pt x="1467" y="0"/>
                    <a:pt x="1458" y="0"/>
                  </a:cubicBezTo>
                  <a:cubicBezTo>
                    <a:pt x="1449" y="0"/>
                    <a:pt x="1449" y="3"/>
                    <a:pt x="1440" y="3"/>
                  </a:cubicBezTo>
                  <a:cubicBezTo>
                    <a:pt x="1431" y="3"/>
                    <a:pt x="1431" y="0"/>
                    <a:pt x="1422" y="0"/>
                  </a:cubicBezTo>
                  <a:cubicBezTo>
                    <a:pt x="1413" y="0"/>
                    <a:pt x="1413" y="3"/>
                    <a:pt x="1404" y="3"/>
                  </a:cubicBezTo>
                  <a:cubicBezTo>
                    <a:pt x="1398" y="3"/>
                    <a:pt x="1396" y="2"/>
                    <a:pt x="1392" y="1"/>
                  </a:cubicBezTo>
                  <a:cubicBezTo>
                    <a:pt x="1393" y="3"/>
                    <a:pt x="1390" y="5"/>
                    <a:pt x="1388" y="5"/>
                  </a:cubicBezTo>
                  <a:cubicBezTo>
                    <a:pt x="1388" y="2"/>
                    <a:pt x="1392" y="3"/>
                    <a:pt x="1392" y="1"/>
                  </a:cubicBezTo>
                  <a:cubicBezTo>
                    <a:pt x="1390" y="0"/>
                    <a:pt x="1389" y="0"/>
                    <a:pt x="1386" y="0"/>
                  </a:cubicBezTo>
                  <a:cubicBezTo>
                    <a:pt x="1377" y="0"/>
                    <a:pt x="1377" y="3"/>
                    <a:pt x="1368" y="3"/>
                  </a:cubicBezTo>
                  <a:cubicBezTo>
                    <a:pt x="1359" y="3"/>
                    <a:pt x="1359" y="0"/>
                    <a:pt x="1350" y="0"/>
                  </a:cubicBezTo>
                  <a:cubicBezTo>
                    <a:pt x="1341" y="0"/>
                    <a:pt x="1341" y="3"/>
                    <a:pt x="1332" y="3"/>
                  </a:cubicBezTo>
                  <a:cubicBezTo>
                    <a:pt x="1323" y="3"/>
                    <a:pt x="1322" y="0"/>
                    <a:pt x="1313" y="0"/>
                  </a:cubicBezTo>
                  <a:cubicBezTo>
                    <a:pt x="1304" y="0"/>
                    <a:pt x="1304" y="3"/>
                    <a:pt x="1295" y="3"/>
                  </a:cubicBezTo>
                  <a:cubicBezTo>
                    <a:pt x="1286" y="3"/>
                    <a:pt x="1286" y="0"/>
                    <a:pt x="1277" y="0"/>
                  </a:cubicBezTo>
                  <a:cubicBezTo>
                    <a:pt x="1268" y="0"/>
                    <a:pt x="1268" y="3"/>
                    <a:pt x="1259" y="3"/>
                  </a:cubicBezTo>
                  <a:cubicBezTo>
                    <a:pt x="1252" y="3"/>
                    <a:pt x="1250" y="2"/>
                    <a:pt x="1246" y="1"/>
                  </a:cubicBezTo>
                  <a:cubicBezTo>
                    <a:pt x="1247" y="3"/>
                    <a:pt x="1244" y="5"/>
                    <a:pt x="1243" y="5"/>
                  </a:cubicBezTo>
                  <a:cubicBezTo>
                    <a:pt x="1242" y="2"/>
                    <a:pt x="1246" y="3"/>
                    <a:pt x="1246" y="1"/>
                  </a:cubicBezTo>
                  <a:cubicBezTo>
                    <a:pt x="1245" y="0"/>
                    <a:pt x="1243" y="0"/>
                    <a:pt x="1241" y="0"/>
                  </a:cubicBezTo>
                  <a:cubicBezTo>
                    <a:pt x="1232" y="0"/>
                    <a:pt x="1232" y="3"/>
                    <a:pt x="1223" y="3"/>
                  </a:cubicBezTo>
                  <a:cubicBezTo>
                    <a:pt x="1214" y="3"/>
                    <a:pt x="1214" y="0"/>
                    <a:pt x="1204" y="0"/>
                  </a:cubicBezTo>
                  <a:cubicBezTo>
                    <a:pt x="1195" y="0"/>
                    <a:pt x="1195" y="3"/>
                    <a:pt x="1186" y="3"/>
                  </a:cubicBezTo>
                  <a:cubicBezTo>
                    <a:pt x="1177" y="3"/>
                    <a:pt x="1176" y="0"/>
                    <a:pt x="1167" y="0"/>
                  </a:cubicBezTo>
                  <a:cubicBezTo>
                    <a:pt x="1158" y="0"/>
                    <a:pt x="1158" y="3"/>
                    <a:pt x="1149" y="3"/>
                  </a:cubicBezTo>
                  <a:cubicBezTo>
                    <a:pt x="1140" y="3"/>
                    <a:pt x="1140" y="0"/>
                    <a:pt x="1131" y="0"/>
                  </a:cubicBezTo>
                  <a:cubicBezTo>
                    <a:pt x="1122" y="0"/>
                    <a:pt x="1122" y="3"/>
                    <a:pt x="1113" y="3"/>
                  </a:cubicBezTo>
                  <a:cubicBezTo>
                    <a:pt x="1106" y="3"/>
                    <a:pt x="1104" y="2"/>
                    <a:pt x="1100" y="1"/>
                  </a:cubicBezTo>
                  <a:cubicBezTo>
                    <a:pt x="1101" y="3"/>
                    <a:pt x="1098" y="5"/>
                    <a:pt x="1097" y="5"/>
                  </a:cubicBezTo>
                  <a:cubicBezTo>
                    <a:pt x="1097" y="2"/>
                    <a:pt x="1100" y="3"/>
                    <a:pt x="1100" y="1"/>
                  </a:cubicBezTo>
                  <a:cubicBezTo>
                    <a:pt x="1099" y="0"/>
                    <a:pt x="1097" y="0"/>
                    <a:pt x="1095" y="0"/>
                  </a:cubicBezTo>
                  <a:cubicBezTo>
                    <a:pt x="1086" y="0"/>
                    <a:pt x="1086" y="3"/>
                    <a:pt x="1077" y="3"/>
                  </a:cubicBezTo>
                  <a:cubicBezTo>
                    <a:pt x="1068" y="3"/>
                    <a:pt x="1068" y="0"/>
                    <a:pt x="1059" y="0"/>
                  </a:cubicBezTo>
                  <a:cubicBezTo>
                    <a:pt x="1050" y="0"/>
                    <a:pt x="1050" y="3"/>
                    <a:pt x="1041" y="3"/>
                  </a:cubicBezTo>
                  <a:cubicBezTo>
                    <a:pt x="1032" y="3"/>
                    <a:pt x="1030" y="0"/>
                    <a:pt x="1021" y="0"/>
                  </a:cubicBezTo>
                  <a:cubicBezTo>
                    <a:pt x="1012" y="0"/>
                    <a:pt x="1012" y="3"/>
                    <a:pt x="1003" y="3"/>
                  </a:cubicBezTo>
                  <a:cubicBezTo>
                    <a:pt x="994" y="3"/>
                    <a:pt x="994" y="0"/>
                    <a:pt x="985" y="0"/>
                  </a:cubicBezTo>
                  <a:cubicBezTo>
                    <a:pt x="976" y="0"/>
                    <a:pt x="976" y="3"/>
                    <a:pt x="967" y="3"/>
                  </a:cubicBezTo>
                  <a:cubicBezTo>
                    <a:pt x="960" y="3"/>
                    <a:pt x="958" y="2"/>
                    <a:pt x="955" y="1"/>
                  </a:cubicBezTo>
                  <a:cubicBezTo>
                    <a:pt x="955" y="3"/>
                    <a:pt x="953" y="5"/>
                    <a:pt x="951" y="5"/>
                  </a:cubicBezTo>
                  <a:cubicBezTo>
                    <a:pt x="951" y="2"/>
                    <a:pt x="954" y="3"/>
                    <a:pt x="954" y="1"/>
                  </a:cubicBezTo>
                  <a:cubicBezTo>
                    <a:pt x="953" y="0"/>
                    <a:pt x="951" y="0"/>
                    <a:pt x="949" y="0"/>
                  </a:cubicBezTo>
                  <a:cubicBezTo>
                    <a:pt x="940" y="0"/>
                    <a:pt x="940" y="3"/>
                    <a:pt x="931" y="3"/>
                  </a:cubicBezTo>
                  <a:cubicBezTo>
                    <a:pt x="922" y="3"/>
                    <a:pt x="922" y="0"/>
                    <a:pt x="913" y="0"/>
                  </a:cubicBezTo>
                  <a:cubicBezTo>
                    <a:pt x="904" y="0"/>
                    <a:pt x="904" y="3"/>
                    <a:pt x="895" y="3"/>
                  </a:cubicBezTo>
                  <a:cubicBezTo>
                    <a:pt x="886" y="3"/>
                    <a:pt x="884" y="0"/>
                    <a:pt x="875" y="0"/>
                  </a:cubicBezTo>
                  <a:cubicBezTo>
                    <a:pt x="866" y="0"/>
                    <a:pt x="866" y="3"/>
                    <a:pt x="857" y="3"/>
                  </a:cubicBezTo>
                  <a:cubicBezTo>
                    <a:pt x="848" y="3"/>
                    <a:pt x="848" y="0"/>
                    <a:pt x="839" y="0"/>
                  </a:cubicBezTo>
                  <a:cubicBezTo>
                    <a:pt x="830" y="0"/>
                    <a:pt x="830" y="3"/>
                    <a:pt x="821" y="3"/>
                  </a:cubicBezTo>
                  <a:cubicBezTo>
                    <a:pt x="814" y="3"/>
                    <a:pt x="813" y="2"/>
                    <a:pt x="809" y="1"/>
                  </a:cubicBezTo>
                  <a:cubicBezTo>
                    <a:pt x="809" y="3"/>
                    <a:pt x="807" y="5"/>
                    <a:pt x="805" y="5"/>
                  </a:cubicBezTo>
                  <a:cubicBezTo>
                    <a:pt x="805" y="2"/>
                    <a:pt x="808" y="3"/>
                    <a:pt x="809" y="1"/>
                  </a:cubicBezTo>
                  <a:cubicBezTo>
                    <a:pt x="807" y="0"/>
                    <a:pt x="805" y="0"/>
                    <a:pt x="803" y="0"/>
                  </a:cubicBezTo>
                  <a:cubicBezTo>
                    <a:pt x="794" y="0"/>
                    <a:pt x="794" y="3"/>
                    <a:pt x="785" y="3"/>
                  </a:cubicBezTo>
                  <a:cubicBezTo>
                    <a:pt x="776" y="3"/>
                    <a:pt x="776" y="0"/>
                    <a:pt x="767" y="0"/>
                  </a:cubicBezTo>
                  <a:cubicBezTo>
                    <a:pt x="758" y="0"/>
                    <a:pt x="758" y="3"/>
                    <a:pt x="749" y="3"/>
                  </a:cubicBezTo>
                  <a:cubicBezTo>
                    <a:pt x="740" y="3"/>
                    <a:pt x="738" y="0"/>
                    <a:pt x="729" y="0"/>
                  </a:cubicBezTo>
                  <a:cubicBezTo>
                    <a:pt x="720" y="0"/>
                    <a:pt x="720" y="3"/>
                    <a:pt x="711" y="3"/>
                  </a:cubicBezTo>
                  <a:cubicBezTo>
                    <a:pt x="702" y="3"/>
                    <a:pt x="702" y="0"/>
                    <a:pt x="693" y="0"/>
                  </a:cubicBezTo>
                  <a:cubicBezTo>
                    <a:pt x="684" y="0"/>
                    <a:pt x="684" y="3"/>
                    <a:pt x="675" y="3"/>
                  </a:cubicBezTo>
                  <a:cubicBezTo>
                    <a:pt x="669" y="3"/>
                    <a:pt x="667" y="2"/>
                    <a:pt x="663" y="1"/>
                  </a:cubicBezTo>
                  <a:cubicBezTo>
                    <a:pt x="663" y="3"/>
                    <a:pt x="661" y="5"/>
                    <a:pt x="659" y="5"/>
                  </a:cubicBezTo>
                  <a:cubicBezTo>
                    <a:pt x="659" y="2"/>
                    <a:pt x="662" y="3"/>
                    <a:pt x="663" y="1"/>
                  </a:cubicBezTo>
                  <a:cubicBezTo>
                    <a:pt x="661" y="0"/>
                    <a:pt x="660" y="0"/>
                    <a:pt x="657" y="0"/>
                  </a:cubicBezTo>
                  <a:cubicBezTo>
                    <a:pt x="648" y="0"/>
                    <a:pt x="648" y="3"/>
                    <a:pt x="639" y="3"/>
                  </a:cubicBezTo>
                  <a:cubicBezTo>
                    <a:pt x="630" y="3"/>
                    <a:pt x="630" y="0"/>
                    <a:pt x="621" y="0"/>
                  </a:cubicBezTo>
                  <a:cubicBezTo>
                    <a:pt x="612" y="0"/>
                    <a:pt x="612" y="3"/>
                    <a:pt x="603" y="3"/>
                  </a:cubicBezTo>
                  <a:cubicBezTo>
                    <a:pt x="594" y="3"/>
                    <a:pt x="592" y="0"/>
                    <a:pt x="583" y="0"/>
                  </a:cubicBezTo>
                  <a:cubicBezTo>
                    <a:pt x="574" y="0"/>
                    <a:pt x="574" y="3"/>
                    <a:pt x="565" y="3"/>
                  </a:cubicBezTo>
                  <a:cubicBezTo>
                    <a:pt x="556" y="3"/>
                    <a:pt x="556" y="0"/>
                    <a:pt x="547" y="0"/>
                  </a:cubicBezTo>
                  <a:cubicBezTo>
                    <a:pt x="538" y="0"/>
                    <a:pt x="538" y="3"/>
                    <a:pt x="529" y="3"/>
                  </a:cubicBezTo>
                  <a:cubicBezTo>
                    <a:pt x="523" y="3"/>
                    <a:pt x="521" y="2"/>
                    <a:pt x="517" y="1"/>
                  </a:cubicBezTo>
                  <a:cubicBezTo>
                    <a:pt x="518" y="3"/>
                    <a:pt x="515" y="5"/>
                    <a:pt x="513" y="5"/>
                  </a:cubicBezTo>
                  <a:cubicBezTo>
                    <a:pt x="513" y="2"/>
                    <a:pt x="517" y="3"/>
                    <a:pt x="517" y="1"/>
                  </a:cubicBezTo>
                  <a:cubicBezTo>
                    <a:pt x="515" y="0"/>
                    <a:pt x="514" y="0"/>
                    <a:pt x="511" y="0"/>
                  </a:cubicBezTo>
                  <a:cubicBezTo>
                    <a:pt x="502" y="0"/>
                    <a:pt x="502" y="3"/>
                    <a:pt x="493" y="3"/>
                  </a:cubicBezTo>
                  <a:cubicBezTo>
                    <a:pt x="484" y="3"/>
                    <a:pt x="484" y="0"/>
                    <a:pt x="475" y="0"/>
                  </a:cubicBezTo>
                  <a:cubicBezTo>
                    <a:pt x="466" y="0"/>
                    <a:pt x="466" y="3"/>
                    <a:pt x="457" y="3"/>
                  </a:cubicBezTo>
                  <a:cubicBezTo>
                    <a:pt x="448" y="3"/>
                    <a:pt x="447" y="0"/>
                    <a:pt x="438" y="0"/>
                  </a:cubicBezTo>
                  <a:cubicBezTo>
                    <a:pt x="429" y="0"/>
                    <a:pt x="429" y="3"/>
                    <a:pt x="420" y="3"/>
                  </a:cubicBezTo>
                  <a:cubicBezTo>
                    <a:pt x="411" y="3"/>
                    <a:pt x="411" y="0"/>
                    <a:pt x="401" y="0"/>
                  </a:cubicBezTo>
                  <a:cubicBezTo>
                    <a:pt x="392" y="0"/>
                    <a:pt x="392" y="3"/>
                    <a:pt x="383" y="3"/>
                  </a:cubicBezTo>
                  <a:cubicBezTo>
                    <a:pt x="377" y="3"/>
                    <a:pt x="375" y="2"/>
                    <a:pt x="371" y="1"/>
                  </a:cubicBezTo>
                  <a:cubicBezTo>
                    <a:pt x="372" y="3"/>
                    <a:pt x="369" y="5"/>
                    <a:pt x="368" y="5"/>
                  </a:cubicBezTo>
                  <a:cubicBezTo>
                    <a:pt x="367" y="2"/>
                    <a:pt x="371" y="3"/>
                    <a:pt x="371" y="1"/>
                  </a:cubicBezTo>
                  <a:cubicBezTo>
                    <a:pt x="370" y="0"/>
                    <a:pt x="368" y="0"/>
                    <a:pt x="365" y="0"/>
                  </a:cubicBezTo>
                  <a:cubicBezTo>
                    <a:pt x="356" y="0"/>
                    <a:pt x="356" y="3"/>
                    <a:pt x="347" y="3"/>
                  </a:cubicBezTo>
                  <a:cubicBezTo>
                    <a:pt x="338" y="3"/>
                    <a:pt x="338" y="0"/>
                    <a:pt x="329" y="0"/>
                  </a:cubicBezTo>
                  <a:cubicBezTo>
                    <a:pt x="320" y="0"/>
                    <a:pt x="320" y="3"/>
                    <a:pt x="311" y="3"/>
                  </a:cubicBezTo>
                  <a:cubicBezTo>
                    <a:pt x="302" y="3"/>
                    <a:pt x="301" y="0"/>
                    <a:pt x="292" y="0"/>
                  </a:cubicBezTo>
                  <a:cubicBezTo>
                    <a:pt x="283" y="0"/>
                    <a:pt x="283" y="3"/>
                    <a:pt x="274" y="3"/>
                  </a:cubicBezTo>
                  <a:cubicBezTo>
                    <a:pt x="265" y="3"/>
                    <a:pt x="265" y="0"/>
                    <a:pt x="256" y="0"/>
                  </a:cubicBezTo>
                  <a:cubicBezTo>
                    <a:pt x="247" y="0"/>
                    <a:pt x="247" y="3"/>
                    <a:pt x="238" y="3"/>
                  </a:cubicBezTo>
                  <a:cubicBezTo>
                    <a:pt x="231" y="3"/>
                    <a:pt x="229" y="2"/>
                    <a:pt x="225" y="1"/>
                  </a:cubicBezTo>
                  <a:cubicBezTo>
                    <a:pt x="226" y="3"/>
                    <a:pt x="223" y="5"/>
                    <a:pt x="222" y="5"/>
                  </a:cubicBezTo>
                  <a:cubicBezTo>
                    <a:pt x="222" y="2"/>
                    <a:pt x="225" y="3"/>
                    <a:pt x="225" y="1"/>
                  </a:cubicBezTo>
                  <a:cubicBezTo>
                    <a:pt x="224" y="0"/>
                    <a:pt x="222" y="0"/>
                    <a:pt x="220" y="0"/>
                  </a:cubicBezTo>
                  <a:cubicBezTo>
                    <a:pt x="211" y="0"/>
                    <a:pt x="211" y="3"/>
                    <a:pt x="202" y="3"/>
                  </a:cubicBezTo>
                  <a:cubicBezTo>
                    <a:pt x="193" y="3"/>
                    <a:pt x="193" y="0"/>
                    <a:pt x="184" y="0"/>
                  </a:cubicBezTo>
                  <a:cubicBezTo>
                    <a:pt x="175" y="0"/>
                    <a:pt x="175" y="3"/>
                    <a:pt x="166" y="3"/>
                  </a:cubicBezTo>
                  <a:cubicBezTo>
                    <a:pt x="157" y="3"/>
                    <a:pt x="155" y="0"/>
                    <a:pt x="146" y="0"/>
                  </a:cubicBezTo>
                  <a:cubicBezTo>
                    <a:pt x="137" y="0"/>
                    <a:pt x="137" y="3"/>
                    <a:pt x="128" y="3"/>
                  </a:cubicBezTo>
                  <a:cubicBezTo>
                    <a:pt x="119" y="3"/>
                    <a:pt x="119" y="0"/>
                    <a:pt x="110" y="0"/>
                  </a:cubicBezTo>
                  <a:cubicBezTo>
                    <a:pt x="101" y="0"/>
                    <a:pt x="101" y="3"/>
                    <a:pt x="92" y="3"/>
                  </a:cubicBezTo>
                  <a:cubicBezTo>
                    <a:pt x="85" y="3"/>
                    <a:pt x="83" y="2"/>
                    <a:pt x="79" y="1"/>
                  </a:cubicBezTo>
                  <a:cubicBezTo>
                    <a:pt x="80" y="3"/>
                    <a:pt x="78" y="5"/>
                    <a:pt x="76" y="5"/>
                  </a:cubicBezTo>
                  <a:cubicBezTo>
                    <a:pt x="76" y="2"/>
                    <a:pt x="79" y="3"/>
                    <a:pt x="79" y="1"/>
                  </a:cubicBezTo>
                  <a:cubicBezTo>
                    <a:pt x="78" y="0"/>
                    <a:pt x="76" y="0"/>
                    <a:pt x="74" y="0"/>
                  </a:cubicBezTo>
                  <a:cubicBezTo>
                    <a:pt x="65" y="0"/>
                    <a:pt x="65" y="3"/>
                    <a:pt x="56" y="3"/>
                  </a:cubicBezTo>
                  <a:cubicBezTo>
                    <a:pt x="47" y="3"/>
                    <a:pt x="47" y="0"/>
                    <a:pt x="38" y="0"/>
                  </a:cubicBezTo>
                  <a:cubicBezTo>
                    <a:pt x="29" y="0"/>
                    <a:pt x="29" y="3"/>
                    <a:pt x="20" y="3"/>
                  </a:cubicBezTo>
                  <a:cubicBezTo>
                    <a:pt x="11" y="3"/>
                    <a:pt x="9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7" y="12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3" y="14"/>
                    <a:pt x="16" y="14"/>
                    <a:pt x="20" y="14"/>
                  </a:cubicBezTo>
                  <a:cubicBezTo>
                    <a:pt x="29" y="14"/>
                    <a:pt x="29" y="11"/>
                    <a:pt x="38" y="11"/>
                  </a:cubicBezTo>
                  <a:cubicBezTo>
                    <a:pt x="47" y="11"/>
                    <a:pt x="47" y="14"/>
                    <a:pt x="56" y="14"/>
                  </a:cubicBezTo>
                  <a:cubicBezTo>
                    <a:pt x="65" y="14"/>
                    <a:pt x="65" y="11"/>
                    <a:pt x="74" y="11"/>
                  </a:cubicBezTo>
                  <a:cubicBezTo>
                    <a:pt x="76" y="11"/>
                    <a:pt x="78" y="11"/>
                    <a:pt x="80" y="12"/>
                  </a:cubicBezTo>
                  <a:cubicBezTo>
                    <a:pt x="80" y="11"/>
                    <a:pt x="81" y="11"/>
                    <a:pt x="82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4" y="13"/>
                    <a:pt x="86" y="14"/>
                    <a:pt x="92" y="14"/>
                  </a:cubicBezTo>
                  <a:cubicBezTo>
                    <a:pt x="101" y="14"/>
                    <a:pt x="101" y="11"/>
                    <a:pt x="110" y="11"/>
                  </a:cubicBezTo>
                  <a:cubicBezTo>
                    <a:pt x="119" y="11"/>
                    <a:pt x="119" y="14"/>
                    <a:pt x="128" y="14"/>
                  </a:cubicBezTo>
                  <a:cubicBezTo>
                    <a:pt x="137" y="14"/>
                    <a:pt x="137" y="11"/>
                    <a:pt x="146" y="11"/>
                  </a:cubicBezTo>
                  <a:cubicBezTo>
                    <a:pt x="150" y="11"/>
                    <a:pt x="153" y="12"/>
                    <a:pt x="155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9" y="14"/>
                    <a:pt x="162" y="14"/>
                    <a:pt x="166" y="14"/>
                  </a:cubicBezTo>
                  <a:cubicBezTo>
                    <a:pt x="175" y="14"/>
                    <a:pt x="175" y="11"/>
                    <a:pt x="184" y="11"/>
                  </a:cubicBezTo>
                  <a:cubicBezTo>
                    <a:pt x="193" y="11"/>
                    <a:pt x="193" y="14"/>
                    <a:pt x="202" y="14"/>
                  </a:cubicBezTo>
                  <a:cubicBezTo>
                    <a:pt x="211" y="14"/>
                    <a:pt x="211" y="11"/>
                    <a:pt x="220" y="11"/>
                  </a:cubicBezTo>
                  <a:cubicBezTo>
                    <a:pt x="222" y="11"/>
                    <a:pt x="224" y="11"/>
                    <a:pt x="226" y="12"/>
                  </a:cubicBezTo>
                  <a:cubicBezTo>
                    <a:pt x="226" y="11"/>
                    <a:pt x="227" y="11"/>
                    <a:pt x="228" y="11"/>
                  </a:cubicBezTo>
                  <a:cubicBezTo>
                    <a:pt x="227" y="12"/>
                    <a:pt x="227" y="12"/>
                    <a:pt x="227" y="12"/>
                  </a:cubicBezTo>
                  <a:cubicBezTo>
                    <a:pt x="230" y="13"/>
                    <a:pt x="232" y="14"/>
                    <a:pt x="238" y="14"/>
                  </a:cubicBezTo>
                  <a:cubicBezTo>
                    <a:pt x="247" y="14"/>
                    <a:pt x="247" y="11"/>
                    <a:pt x="256" y="11"/>
                  </a:cubicBezTo>
                  <a:cubicBezTo>
                    <a:pt x="265" y="11"/>
                    <a:pt x="265" y="14"/>
                    <a:pt x="274" y="14"/>
                  </a:cubicBezTo>
                  <a:cubicBezTo>
                    <a:pt x="283" y="14"/>
                    <a:pt x="283" y="11"/>
                    <a:pt x="292" y="11"/>
                  </a:cubicBezTo>
                  <a:cubicBezTo>
                    <a:pt x="296" y="11"/>
                    <a:pt x="299" y="12"/>
                    <a:pt x="301" y="13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5" y="14"/>
                    <a:pt x="307" y="14"/>
                    <a:pt x="311" y="14"/>
                  </a:cubicBezTo>
                  <a:cubicBezTo>
                    <a:pt x="320" y="14"/>
                    <a:pt x="320" y="11"/>
                    <a:pt x="329" y="11"/>
                  </a:cubicBezTo>
                  <a:cubicBezTo>
                    <a:pt x="338" y="11"/>
                    <a:pt x="338" y="14"/>
                    <a:pt x="347" y="14"/>
                  </a:cubicBezTo>
                  <a:cubicBezTo>
                    <a:pt x="356" y="14"/>
                    <a:pt x="356" y="11"/>
                    <a:pt x="365" y="11"/>
                  </a:cubicBezTo>
                  <a:cubicBezTo>
                    <a:pt x="368" y="11"/>
                    <a:pt x="370" y="11"/>
                    <a:pt x="371" y="12"/>
                  </a:cubicBezTo>
                  <a:cubicBezTo>
                    <a:pt x="372" y="11"/>
                    <a:pt x="373" y="11"/>
                    <a:pt x="373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6" y="13"/>
                    <a:pt x="378" y="14"/>
                    <a:pt x="383" y="14"/>
                  </a:cubicBezTo>
                  <a:cubicBezTo>
                    <a:pt x="392" y="14"/>
                    <a:pt x="392" y="11"/>
                    <a:pt x="401" y="11"/>
                  </a:cubicBezTo>
                  <a:cubicBezTo>
                    <a:pt x="411" y="11"/>
                    <a:pt x="411" y="14"/>
                    <a:pt x="420" y="14"/>
                  </a:cubicBezTo>
                  <a:cubicBezTo>
                    <a:pt x="429" y="14"/>
                    <a:pt x="429" y="11"/>
                    <a:pt x="438" y="11"/>
                  </a:cubicBezTo>
                  <a:cubicBezTo>
                    <a:pt x="442" y="11"/>
                    <a:pt x="445" y="12"/>
                    <a:pt x="447" y="13"/>
                  </a:cubicBezTo>
                  <a:cubicBezTo>
                    <a:pt x="448" y="13"/>
                    <a:pt x="448" y="13"/>
                    <a:pt x="448" y="13"/>
                  </a:cubicBezTo>
                  <a:cubicBezTo>
                    <a:pt x="451" y="14"/>
                    <a:pt x="453" y="14"/>
                    <a:pt x="457" y="14"/>
                  </a:cubicBezTo>
                  <a:cubicBezTo>
                    <a:pt x="466" y="14"/>
                    <a:pt x="466" y="11"/>
                    <a:pt x="475" y="11"/>
                  </a:cubicBezTo>
                  <a:cubicBezTo>
                    <a:pt x="484" y="11"/>
                    <a:pt x="484" y="14"/>
                    <a:pt x="493" y="14"/>
                  </a:cubicBezTo>
                  <a:cubicBezTo>
                    <a:pt x="502" y="14"/>
                    <a:pt x="502" y="11"/>
                    <a:pt x="511" y="11"/>
                  </a:cubicBezTo>
                  <a:cubicBezTo>
                    <a:pt x="514" y="11"/>
                    <a:pt x="516" y="11"/>
                    <a:pt x="517" y="12"/>
                  </a:cubicBezTo>
                  <a:cubicBezTo>
                    <a:pt x="518" y="11"/>
                    <a:pt x="518" y="11"/>
                    <a:pt x="519" y="11"/>
                  </a:cubicBezTo>
                  <a:cubicBezTo>
                    <a:pt x="518" y="12"/>
                    <a:pt x="518" y="12"/>
                    <a:pt x="518" y="12"/>
                  </a:cubicBezTo>
                  <a:cubicBezTo>
                    <a:pt x="522" y="13"/>
                    <a:pt x="524" y="14"/>
                    <a:pt x="529" y="14"/>
                  </a:cubicBezTo>
                  <a:cubicBezTo>
                    <a:pt x="538" y="14"/>
                    <a:pt x="538" y="11"/>
                    <a:pt x="547" y="11"/>
                  </a:cubicBezTo>
                  <a:cubicBezTo>
                    <a:pt x="556" y="11"/>
                    <a:pt x="556" y="14"/>
                    <a:pt x="565" y="14"/>
                  </a:cubicBezTo>
                  <a:cubicBezTo>
                    <a:pt x="574" y="14"/>
                    <a:pt x="574" y="11"/>
                    <a:pt x="583" y="11"/>
                  </a:cubicBezTo>
                  <a:cubicBezTo>
                    <a:pt x="588" y="11"/>
                    <a:pt x="590" y="12"/>
                    <a:pt x="593" y="13"/>
                  </a:cubicBezTo>
                  <a:cubicBezTo>
                    <a:pt x="593" y="13"/>
                    <a:pt x="594" y="13"/>
                    <a:pt x="594" y="13"/>
                  </a:cubicBezTo>
                  <a:cubicBezTo>
                    <a:pt x="596" y="14"/>
                    <a:pt x="599" y="14"/>
                    <a:pt x="603" y="14"/>
                  </a:cubicBezTo>
                  <a:cubicBezTo>
                    <a:pt x="612" y="14"/>
                    <a:pt x="612" y="11"/>
                    <a:pt x="621" y="11"/>
                  </a:cubicBezTo>
                  <a:cubicBezTo>
                    <a:pt x="630" y="11"/>
                    <a:pt x="630" y="14"/>
                    <a:pt x="639" y="14"/>
                  </a:cubicBezTo>
                  <a:cubicBezTo>
                    <a:pt x="648" y="14"/>
                    <a:pt x="648" y="11"/>
                    <a:pt x="657" y="11"/>
                  </a:cubicBezTo>
                  <a:cubicBezTo>
                    <a:pt x="660" y="11"/>
                    <a:pt x="662" y="11"/>
                    <a:pt x="663" y="12"/>
                  </a:cubicBezTo>
                  <a:cubicBezTo>
                    <a:pt x="664" y="11"/>
                    <a:pt x="664" y="11"/>
                    <a:pt x="665" y="11"/>
                  </a:cubicBezTo>
                  <a:cubicBezTo>
                    <a:pt x="664" y="12"/>
                    <a:pt x="664" y="12"/>
                    <a:pt x="664" y="12"/>
                  </a:cubicBezTo>
                  <a:cubicBezTo>
                    <a:pt x="667" y="13"/>
                    <a:pt x="669" y="14"/>
                    <a:pt x="675" y="14"/>
                  </a:cubicBezTo>
                  <a:cubicBezTo>
                    <a:pt x="684" y="14"/>
                    <a:pt x="684" y="11"/>
                    <a:pt x="693" y="11"/>
                  </a:cubicBezTo>
                  <a:cubicBezTo>
                    <a:pt x="702" y="11"/>
                    <a:pt x="702" y="14"/>
                    <a:pt x="711" y="14"/>
                  </a:cubicBezTo>
                  <a:cubicBezTo>
                    <a:pt x="720" y="14"/>
                    <a:pt x="720" y="11"/>
                    <a:pt x="729" y="11"/>
                  </a:cubicBezTo>
                  <a:cubicBezTo>
                    <a:pt x="734" y="11"/>
                    <a:pt x="736" y="12"/>
                    <a:pt x="739" y="13"/>
                  </a:cubicBezTo>
                  <a:cubicBezTo>
                    <a:pt x="739" y="13"/>
                    <a:pt x="740" y="13"/>
                    <a:pt x="740" y="13"/>
                  </a:cubicBezTo>
                  <a:cubicBezTo>
                    <a:pt x="742" y="14"/>
                    <a:pt x="745" y="14"/>
                    <a:pt x="749" y="14"/>
                  </a:cubicBezTo>
                  <a:cubicBezTo>
                    <a:pt x="758" y="14"/>
                    <a:pt x="758" y="11"/>
                    <a:pt x="767" y="11"/>
                  </a:cubicBezTo>
                  <a:cubicBezTo>
                    <a:pt x="776" y="11"/>
                    <a:pt x="776" y="14"/>
                    <a:pt x="785" y="14"/>
                  </a:cubicBezTo>
                  <a:cubicBezTo>
                    <a:pt x="794" y="14"/>
                    <a:pt x="794" y="11"/>
                    <a:pt x="803" y="11"/>
                  </a:cubicBezTo>
                  <a:cubicBezTo>
                    <a:pt x="806" y="11"/>
                    <a:pt x="807" y="11"/>
                    <a:pt x="809" y="12"/>
                  </a:cubicBezTo>
                  <a:cubicBezTo>
                    <a:pt x="809" y="11"/>
                    <a:pt x="810" y="11"/>
                    <a:pt x="811" y="11"/>
                  </a:cubicBezTo>
                  <a:cubicBezTo>
                    <a:pt x="810" y="12"/>
                    <a:pt x="810" y="12"/>
                    <a:pt x="810" y="12"/>
                  </a:cubicBezTo>
                  <a:cubicBezTo>
                    <a:pt x="813" y="13"/>
                    <a:pt x="815" y="14"/>
                    <a:pt x="821" y="14"/>
                  </a:cubicBezTo>
                  <a:cubicBezTo>
                    <a:pt x="830" y="14"/>
                    <a:pt x="830" y="11"/>
                    <a:pt x="839" y="11"/>
                  </a:cubicBezTo>
                  <a:cubicBezTo>
                    <a:pt x="848" y="11"/>
                    <a:pt x="848" y="14"/>
                    <a:pt x="857" y="14"/>
                  </a:cubicBezTo>
                  <a:cubicBezTo>
                    <a:pt x="866" y="14"/>
                    <a:pt x="866" y="11"/>
                    <a:pt x="875" y="11"/>
                  </a:cubicBezTo>
                  <a:cubicBezTo>
                    <a:pt x="879" y="11"/>
                    <a:pt x="882" y="12"/>
                    <a:pt x="885" y="13"/>
                  </a:cubicBezTo>
                  <a:cubicBezTo>
                    <a:pt x="885" y="13"/>
                    <a:pt x="885" y="13"/>
                    <a:pt x="886" y="13"/>
                  </a:cubicBezTo>
                  <a:cubicBezTo>
                    <a:pt x="888" y="14"/>
                    <a:pt x="891" y="14"/>
                    <a:pt x="895" y="14"/>
                  </a:cubicBezTo>
                  <a:cubicBezTo>
                    <a:pt x="904" y="14"/>
                    <a:pt x="904" y="11"/>
                    <a:pt x="913" y="11"/>
                  </a:cubicBezTo>
                  <a:cubicBezTo>
                    <a:pt x="922" y="11"/>
                    <a:pt x="922" y="14"/>
                    <a:pt x="931" y="14"/>
                  </a:cubicBezTo>
                  <a:cubicBezTo>
                    <a:pt x="940" y="14"/>
                    <a:pt x="940" y="11"/>
                    <a:pt x="949" y="11"/>
                  </a:cubicBezTo>
                  <a:cubicBezTo>
                    <a:pt x="951" y="11"/>
                    <a:pt x="953" y="11"/>
                    <a:pt x="955" y="12"/>
                  </a:cubicBezTo>
                  <a:cubicBezTo>
                    <a:pt x="955" y="11"/>
                    <a:pt x="956" y="11"/>
                    <a:pt x="957" y="11"/>
                  </a:cubicBezTo>
                  <a:cubicBezTo>
                    <a:pt x="956" y="12"/>
                    <a:pt x="956" y="12"/>
                    <a:pt x="956" y="12"/>
                  </a:cubicBezTo>
                  <a:cubicBezTo>
                    <a:pt x="959" y="13"/>
                    <a:pt x="961" y="14"/>
                    <a:pt x="967" y="14"/>
                  </a:cubicBezTo>
                  <a:cubicBezTo>
                    <a:pt x="976" y="14"/>
                    <a:pt x="976" y="11"/>
                    <a:pt x="985" y="11"/>
                  </a:cubicBezTo>
                  <a:cubicBezTo>
                    <a:pt x="994" y="11"/>
                    <a:pt x="994" y="14"/>
                    <a:pt x="1003" y="14"/>
                  </a:cubicBezTo>
                  <a:cubicBezTo>
                    <a:pt x="1012" y="14"/>
                    <a:pt x="1012" y="11"/>
                    <a:pt x="1021" y="11"/>
                  </a:cubicBezTo>
                  <a:cubicBezTo>
                    <a:pt x="1025" y="11"/>
                    <a:pt x="1028" y="12"/>
                    <a:pt x="1030" y="13"/>
                  </a:cubicBezTo>
                  <a:cubicBezTo>
                    <a:pt x="1031" y="13"/>
                    <a:pt x="1031" y="13"/>
                    <a:pt x="1031" y="13"/>
                  </a:cubicBezTo>
                  <a:cubicBezTo>
                    <a:pt x="1034" y="14"/>
                    <a:pt x="1037" y="14"/>
                    <a:pt x="1041" y="14"/>
                  </a:cubicBezTo>
                  <a:cubicBezTo>
                    <a:pt x="1050" y="14"/>
                    <a:pt x="1050" y="11"/>
                    <a:pt x="1059" y="11"/>
                  </a:cubicBezTo>
                  <a:cubicBezTo>
                    <a:pt x="1068" y="11"/>
                    <a:pt x="1068" y="14"/>
                    <a:pt x="1077" y="14"/>
                  </a:cubicBezTo>
                  <a:cubicBezTo>
                    <a:pt x="1086" y="14"/>
                    <a:pt x="1086" y="11"/>
                    <a:pt x="1095" y="11"/>
                  </a:cubicBezTo>
                  <a:cubicBezTo>
                    <a:pt x="1097" y="11"/>
                    <a:pt x="1099" y="11"/>
                    <a:pt x="1101" y="12"/>
                  </a:cubicBezTo>
                  <a:cubicBezTo>
                    <a:pt x="1101" y="11"/>
                    <a:pt x="1102" y="11"/>
                    <a:pt x="1103" y="11"/>
                  </a:cubicBezTo>
                  <a:cubicBezTo>
                    <a:pt x="1102" y="12"/>
                    <a:pt x="1102" y="12"/>
                    <a:pt x="1102" y="12"/>
                  </a:cubicBezTo>
                  <a:cubicBezTo>
                    <a:pt x="1105" y="13"/>
                    <a:pt x="1107" y="14"/>
                    <a:pt x="1113" y="14"/>
                  </a:cubicBezTo>
                  <a:cubicBezTo>
                    <a:pt x="1122" y="14"/>
                    <a:pt x="1122" y="11"/>
                    <a:pt x="1131" y="11"/>
                  </a:cubicBezTo>
                  <a:cubicBezTo>
                    <a:pt x="1140" y="11"/>
                    <a:pt x="1140" y="14"/>
                    <a:pt x="1149" y="14"/>
                  </a:cubicBezTo>
                  <a:cubicBezTo>
                    <a:pt x="1158" y="14"/>
                    <a:pt x="1158" y="11"/>
                    <a:pt x="1167" y="11"/>
                  </a:cubicBezTo>
                  <a:cubicBezTo>
                    <a:pt x="1171" y="11"/>
                    <a:pt x="1174" y="12"/>
                    <a:pt x="1176" y="13"/>
                  </a:cubicBezTo>
                  <a:cubicBezTo>
                    <a:pt x="1177" y="13"/>
                    <a:pt x="1177" y="13"/>
                    <a:pt x="1177" y="13"/>
                  </a:cubicBezTo>
                  <a:cubicBezTo>
                    <a:pt x="1180" y="14"/>
                    <a:pt x="1182" y="14"/>
                    <a:pt x="1186" y="14"/>
                  </a:cubicBezTo>
                  <a:cubicBezTo>
                    <a:pt x="1195" y="14"/>
                    <a:pt x="1195" y="11"/>
                    <a:pt x="1204" y="11"/>
                  </a:cubicBezTo>
                  <a:cubicBezTo>
                    <a:pt x="1214" y="11"/>
                    <a:pt x="1214" y="14"/>
                    <a:pt x="1223" y="14"/>
                  </a:cubicBezTo>
                  <a:cubicBezTo>
                    <a:pt x="1232" y="14"/>
                    <a:pt x="1232" y="11"/>
                    <a:pt x="1241" y="11"/>
                  </a:cubicBezTo>
                  <a:cubicBezTo>
                    <a:pt x="1243" y="11"/>
                    <a:pt x="1245" y="11"/>
                    <a:pt x="1247" y="12"/>
                  </a:cubicBezTo>
                  <a:cubicBezTo>
                    <a:pt x="1247" y="11"/>
                    <a:pt x="1248" y="11"/>
                    <a:pt x="1249" y="11"/>
                  </a:cubicBezTo>
                  <a:cubicBezTo>
                    <a:pt x="1248" y="12"/>
                    <a:pt x="1248" y="12"/>
                    <a:pt x="1248" y="12"/>
                  </a:cubicBezTo>
                  <a:cubicBezTo>
                    <a:pt x="1251" y="13"/>
                    <a:pt x="1253" y="14"/>
                    <a:pt x="1259" y="14"/>
                  </a:cubicBezTo>
                  <a:cubicBezTo>
                    <a:pt x="1268" y="14"/>
                    <a:pt x="1268" y="11"/>
                    <a:pt x="1277" y="11"/>
                  </a:cubicBezTo>
                  <a:cubicBezTo>
                    <a:pt x="1286" y="11"/>
                    <a:pt x="1286" y="14"/>
                    <a:pt x="1295" y="14"/>
                  </a:cubicBezTo>
                  <a:cubicBezTo>
                    <a:pt x="1304" y="14"/>
                    <a:pt x="1304" y="11"/>
                    <a:pt x="1313" y="11"/>
                  </a:cubicBezTo>
                  <a:cubicBezTo>
                    <a:pt x="1317" y="11"/>
                    <a:pt x="1320" y="12"/>
                    <a:pt x="1322" y="13"/>
                  </a:cubicBezTo>
                  <a:cubicBezTo>
                    <a:pt x="1323" y="13"/>
                    <a:pt x="1323" y="13"/>
                    <a:pt x="1323" y="13"/>
                  </a:cubicBezTo>
                  <a:cubicBezTo>
                    <a:pt x="1326" y="14"/>
                    <a:pt x="1328" y="14"/>
                    <a:pt x="1332" y="14"/>
                  </a:cubicBezTo>
                  <a:cubicBezTo>
                    <a:pt x="1341" y="14"/>
                    <a:pt x="1341" y="11"/>
                    <a:pt x="1350" y="11"/>
                  </a:cubicBezTo>
                  <a:cubicBezTo>
                    <a:pt x="1359" y="11"/>
                    <a:pt x="1359" y="14"/>
                    <a:pt x="1368" y="14"/>
                  </a:cubicBezTo>
                  <a:cubicBezTo>
                    <a:pt x="1377" y="14"/>
                    <a:pt x="1377" y="11"/>
                    <a:pt x="1386" y="11"/>
                  </a:cubicBezTo>
                  <a:cubicBezTo>
                    <a:pt x="1389" y="11"/>
                    <a:pt x="1391" y="11"/>
                    <a:pt x="1392" y="12"/>
                  </a:cubicBezTo>
                  <a:cubicBezTo>
                    <a:pt x="1393" y="11"/>
                    <a:pt x="1393" y="11"/>
                    <a:pt x="1394" y="11"/>
                  </a:cubicBezTo>
                  <a:cubicBezTo>
                    <a:pt x="1393" y="12"/>
                    <a:pt x="1393" y="12"/>
                    <a:pt x="1393" y="12"/>
                  </a:cubicBezTo>
                  <a:cubicBezTo>
                    <a:pt x="1397" y="13"/>
                    <a:pt x="1399" y="14"/>
                    <a:pt x="1404" y="14"/>
                  </a:cubicBezTo>
                  <a:cubicBezTo>
                    <a:pt x="1413" y="14"/>
                    <a:pt x="1413" y="11"/>
                    <a:pt x="1422" y="11"/>
                  </a:cubicBezTo>
                  <a:cubicBezTo>
                    <a:pt x="1431" y="11"/>
                    <a:pt x="1431" y="14"/>
                    <a:pt x="1440" y="14"/>
                  </a:cubicBezTo>
                  <a:cubicBezTo>
                    <a:pt x="1449" y="14"/>
                    <a:pt x="1449" y="11"/>
                    <a:pt x="1458" y="11"/>
                  </a:cubicBezTo>
                  <a:cubicBezTo>
                    <a:pt x="1463" y="11"/>
                    <a:pt x="1465" y="12"/>
                    <a:pt x="1468" y="13"/>
                  </a:cubicBezTo>
                  <a:cubicBezTo>
                    <a:pt x="1468" y="13"/>
                    <a:pt x="1469" y="13"/>
                    <a:pt x="1469" y="13"/>
                  </a:cubicBezTo>
                  <a:cubicBezTo>
                    <a:pt x="1471" y="14"/>
                    <a:pt x="1474" y="14"/>
                    <a:pt x="1478" y="14"/>
                  </a:cubicBezTo>
                  <a:cubicBezTo>
                    <a:pt x="1487" y="14"/>
                    <a:pt x="1487" y="11"/>
                    <a:pt x="1496" y="11"/>
                  </a:cubicBezTo>
                  <a:cubicBezTo>
                    <a:pt x="1505" y="11"/>
                    <a:pt x="1505" y="14"/>
                    <a:pt x="1514" y="14"/>
                  </a:cubicBezTo>
                  <a:cubicBezTo>
                    <a:pt x="1523" y="14"/>
                    <a:pt x="1523" y="11"/>
                    <a:pt x="1532" y="11"/>
                  </a:cubicBezTo>
                  <a:cubicBezTo>
                    <a:pt x="1535" y="11"/>
                    <a:pt x="1537" y="11"/>
                    <a:pt x="1538" y="12"/>
                  </a:cubicBezTo>
                  <a:cubicBezTo>
                    <a:pt x="1539" y="11"/>
                    <a:pt x="1539" y="11"/>
                    <a:pt x="1540" y="11"/>
                  </a:cubicBezTo>
                  <a:cubicBezTo>
                    <a:pt x="1539" y="12"/>
                    <a:pt x="1539" y="12"/>
                    <a:pt x="1539" y="12"/>
                  </a:cubicBezTo>
                  <a:cubicBezTo>
                    <a:pt x="1542" y="13"/>
                    <a:pt x="1544" y="14"/>
                    <a:pt x="1550" y="14"/>
                  </a:cubicBezTo>
                  <a:cubicBezTo>
                    <a:pt x="1559" y="14"/>
                    <a:pt x="1559" y="11"/>
                    <a:pt x="1568" y="11"/>
                  </a:cubicBezTo>
                  <a:cubicBezTo>
                    <a:pt x="1577" y="11"/>
                    <a:pt x="1577" y="14"/>
                    <a:pt x="1586" y="14"/>
                  </a:cubicBezTo>
                  <a:cubicBezTo>
                    <a:pt x="1595" y="14"/>
                    <a:pt x="1595" y="11"/>
                    <a:pt x="1604" y="11"/>
                  </a:cubicBezTo>
                  <a:cubicBezTo>
                    <a:pt x="1609" y="11"/>
                    <a:pt x="1611" y="12"/>
                    <a:pt x="1614" y="13"/>
                  </a:cubicBezTo>
                  <a:cubicBezTo>
                    <a:pt x="1614" y="13"/>
                    <a:pt x="1615" y="13"/>
                    <a:pt x="1615" y="13"/>
                  </a:cubicBezTo>
                  <a:cubicBezTo>
                    <a:pt x="1617" y="14"/>
                    <a:pt x="1620" y="14"/>
                    <a:pt x="1624" y="14"/>
                  </a:cubicBezTo>
                  <a:cubicBezTo>
                    <a:pt x="1633" y="14"/>
                    <a:pt x="1633" y="11"/>
                    <a:pt x="1642" y="11"/>
                  </a:cubicBezTo>
                  <a:cubicBezTo>
                    <a:pt x="1651" y="11"/>
                    <a:pt x="1651" y="14"/>
                    <a:pt x="1660" y="14"/>
                  </a:cubicBezTo>
                  <a:cubicBezTo>
                    <a:pt x="1669" y="14"/>
                    <a:pt x="1669" y="11"/>
                    <a:pt x="1678" y="11"/>
                  </a:cubicBezTo>
                  <a:cubicBezTo>
                    <a:pt x="1681" y="11"/>
                    <a:pt x="1682" y="11"/>
                    <a:pt x="1684" y="12"/>
                  </a:cubicBezTo>
                  <a:cubicBezTo>
                    <a:pt x="1685" y="11"/>
                    <a:pt x="1685" y="11"/>
                    <a:pt x="1686" y="11"/>
                  </a:cubicBezTo>
                  <a:cubicBezTo>
                    <a:pt x="1685" y="12"/>
                    <a:pt x="1685" y="12"/>
                    <a:pt x="1685" y="12"/>
                  </a:cubicBezTo>
                  <a:cubicBezTo>
                    <a:pt x="1688" y="13"/>
                    <a:pt x="1690" y="14"/>
                    <a:pt x="1696" y="14"/>
                  </a:cubicBezTo>
                  <a:cubicBezTo>
                    <a:pt x="1705" y="14"/>
                    <a:pt x="1705" y="11"/>
                    <a:pt x="1714" y="11"/>
                  </a:cubicBezTo>
                  <a:cubicBezTo>
                    <a:pt x="1723" y="11"/>
                    <a:pt x="1723" y="14"/>
                    <a:pt x="1732" y="14"/>
                  </a:cubicBezTo>
                  <a:cubicBezTo>
                    <a:pt x="1741" y="14"/>
                    <a:pt x="1741" y="11"/>
                    <a:pt x="1750" y="11"/>
                  </a:cubicBezTo>
                  <a:cubicBezTo>
                    <a:pt x="1754" y="11"/>
                    <a:pt x="1757" y="12"/>
                    <a:pt x="1760" y="13"/>
                  </a:cubicBezTo>
                  <a:cubicBezTo>
                    <a:pt x="1760" y="13"/>
                    <a:pt x="1760" y="13"/>
                    <a:pt x="1761" y="13"/>
                  </a:cubicBezTo>
                  <a:cubicBezTo>
                    <a:pt x="1763" y="14"/>
                    <a:pt x="1766" y="14"/>
                    <a:pt x="1770" y="14"/>
                  </a:cubicBezTo>
                  <a:cubicBezTo>
                    <a:pt x="1779" y="14"/>
                    <a:pt x="1779" y="11"/>
                    <a:pt x="1788" y="11"/>
                  </a:cubicBezTo>
                  <a:cubicBezTo>
                    <a:pt x="1797" y="11"/>
                    <a:pt x="1797" y="14"/>
                    <a:pt x="1806" y="14"/>
                  </a:cubicBezTo>
                  <a:cubicBezTo>
                    <a:pt x="1815" y="14"/>
                    <a:pt x="1815" y="11"/>
                    <a:pt x="1824" y="11"/>
                  </a:cubicBezTo>
                  <a:cubicBezTo>
                    <a:pt x="1826" y="11"/>
                    <a:pt x="1828" y="11"/>
                    <a:pt x="1830" y="12"/>
                  </a:cubicBezTo>
                  <a:cubicBezTo>
                    <a:pt x="1830" y="11"/>
                    <a:pt x="1831" y="11"/>
                    <a:pt x="1832" y="11"/>
                  </a:cubicBezTo>
                  <a:cubicBezTo>
                    <a:pt x="1831" y="12"/>
                    <a:pt x="1831" y="12"/>
                    <a:pt x="1831" y="12"/>
                  </a:cubicBezTo>
                  <a:cubicBezTo>
                    <a:pt x="1834" y="13"/>
                    <a:pt x="1836" y="14"/>
                    <a:pt x="1842" y="14"/>
                  </a:cubicBezTo>
                  <a:cubicBezTo>
                    <a:pt x="1851" y="14"/>
                    <a:pt x="1851" y="11"/>
                    <a:pt x="1860" y="11"/>
                  </a:cubicBezTo>
                  <a:cubicBezTo>
                    <a:pt x="1869" y="11"/>
                    <a:pt x="1869" y="14"/>
                    <a:pt x="1878" y="14"/>
                  </a:cubicBezTo>
                  <a:cubicBezTo>
                    <a:pt x="1887" y="14"/>
                    <a:pt x="1887" y="11"/>
                    <a:pt x="1896" y="11"/>
                  </a:cubicBezTo>
                  <a:cubicBezTo>
                    <a:pt x="1900" y="11"/>
                    <a:pt x="1903" y="12"/>
                    <a:pt x="1906" y="13"/>
                  </a:cubicBezTo>
                  <a:cubicBezTo>
                    <a:pt x="1906" y="13"/>
                    <a:pt x="1906" y="13"/>
                    <a:pt x="1906" y="13"/>
                  </a:cubicBezTo>
                  <a:cubicBezTo>
                    <a:pt x="1909" y="14"/>
                    <a:pt x="1912" y="14"/>
                    <a:pt x="1916" y="14"/>
                  </a:cubicBezTo>
                  <a:cubicBezTo>
                    <a:pt x="1925" y="14"/>
                    <a:pt x="1925" y="11"/>
                    <a:pt x="1934" y="11"/>
                  </a:cubicBezTo>
                  <a:cubicBezTo>
                    <a:pt x="1943" y="11"/>
                    <a:pt x="1943" y="14"/>
                    <a:pt x="1952" y="14"/>
                  </a:cubicBezTo>
                  <a:cubicBezTo>
                    <a:pt x="1961" y="14"/>
                    <a:pt x="1961" y="11"/>
                    <a:pt x="1970" y="11"/>
                  </a:cubicBezTo>
                  <a:cubicBezTo>
                    <a:pt x="1972" y="11"/>
                    <a:pt x="1974" y="11"/>
                    <a:pt x="1976" y="12"/>
                  </a:cubicBezTo>
                  <a:cubicBezTo>
                    <a:pt x="1976" y="11"/>
                    <a:pt x="1977" y="11"/>
                    <a:pt x="1978" y="11"/>
                  </a:cubicBezTo>
                  <a:cubicBezTo>
                    <a:pt x="1977" y="12"/>
                    <a:pt x="1977" y="12"/>
                    <a:pt x="1977" y="12"/>
                  </a:cubicBezTo>
                  <a:cubicBezTo>
                    <a:pt x="1980" y="13"/>
                    <a:pt x="1982" y="14"/>
                    <a:pt x="1988" y="14"/>
                  </a:cubicBezTo>
                  <a:cubicBezTo>
                    <a:pt x="1997" y="14"/>
                    <a:pt x="1997" y="11"/>
                    <a:pt x="2006" y="11"/>
                  </a:cubicBezTo>
                  <a:cubicBezTo>
                    <a:pt x="2015" y="11"/>
                    <a:pt x="2015" y="14"/>
                    <a:pt x="2024" y="14"/>
                  </a:cubicBezTo>
                  <a:cubicBezTo>
                    <a:pt x="2033" y="14"/>
                    <a:pt x="2033" y="11"/>
                    <a:pt x="2042" y="11"/>
                  </a:cubicBezTo>
                  <a:cubicBezTo>
                    <a:pt x="2046" y="11"/>
                    <a:pt x="2049" y="12"/>
                    <a:pt x="2051" y="13"/>
                  </a:cubicBezTo>
                  <a:cubicBezTo>
                    <a:pt x="2052" y="13"/>
                    <a:pt x="2052" y="13"/>
                    <a:pt x="2052" y="13"/>
                  </a:cubicBezTo>
                  <a:cubicBezTo>
                    <a:pt x="2055" y="14"/>
                    <a:pt x="2057" y="14"/>
                    <a:pt x="2062" y="14"/>
                  </a:cubicBezTo>
                  <a:cubicBezTo>
                    <a:pt x="2071" y="14"/>
                    <a:pt x="2071" y="11"/>
                    <a:pt x="2080" y="11"/>
                  </a:cubicBezTo>
                  <a:cubicBezTo>
                    <a:pt x="2089" y="11"/>
                    <a:pt x="2089" y="14"/>
                    <a:pt x="2098" y="14"/>
                  </a:cubicBezTo>
                  <a:cubicBezTo>
                    <a:pt x="2107" y="14"/>
                    <a:pt x="2107" y="11"/>
                    <a:pt x="2116" y="11"/>
                  </a:cubicBezTo>
                  <a:cubicBezTo>
                    <a:pt x="2118" y="11"/>
                    <a:pt x="2120" y="11"/>
                    <a:pt x="2122" y="12"/>
                  </a:cubicBezTo>
                  <a:cubicBezTo>
                    <a:pt x="2122" y="11"/>
                    <a:pt x="2123" y="11"/>
                    <a:pt x="2124" y="11"/>
                  </a:cubicBezTo>
                  <a:cubicBezTo>
                    <a:pt x="2123" y="12"/>
                    <a:pt x="2123" y="12"/>
                    <a:pt x="2123" y="12"/>
                  </a:cubicBezTo>
                  <a:cubicBezTo>
                    <a:pt x="2126" y="13"/>
                    <a:pt x="2128" y="14"/>
                    <a:pt x="2134" y="14"/>
                  </a:cubicBezTo>
                  <a:cubicBezTo>
                    <a:pt x="2143" y="14"/>
                    <a:pt x="2143" y="11"/>
                    <a:pt x="2152" y="11"/>
                  </a:cubicBezTo>
                  <a:cubicBezTo>
                    <a:pt x="2161" y="11"/>
                    <a:pt x="2161" y="14"/>
                    <a:pt x="2170" y="14"/>
                  </a:cubicBezTo>
                  <a:cubicBezTo>
                    <a:pt x="2179" y="14"/>
                    <a:pt x="2179" y="11"/>
                    <a:pt x="2188" y="11"/>
                  </a:cubicBezTo>
                  <a:cubicBezTo>
                    <a:pt x="2192" y="11"/>
                    <a:pt x="2195" y="12"/>
                    <a:pt x="2197" y="13"/>
                  </a:cubicBezTo>
                  <a:cubicBezTo>
                    <a:pt x="2198" y="13"/>
                    <a:pt x="2198" y="13"/>
                    <a:pt x="2198" y="13"/>
                  </a:cubicBezTo>
                  <a:cubicBezTo>
                    <a:pt x="2201" y="14"/>
                    <a:pt x="2203" y="14"/>
                    <a:pt x="2207" y="14"/>
                  </a:cubicBezTo>
                  <a:cubicBezTo>
                    <a:pt x="2216" y="14"/>
                    <a:pt x="2216" y="11"/>
                    <a:pt x="2225" y="11"/>
                  </a:cubicBezTo>
                  <a:cubicBezTo>
                    <a:pt x="2234" y="11"/>
                    <a:pt x="2234" y="14"/>
                    <a:pt x="2243" y="14"/>
                  </a:cubicBezTo>
                  <a:cubicBezTo>
                    <a:pt x="2252" y="14"/>
                    <a:pt x="2252" y="11"/>
                    <a:pt x="2261" y="11"/>
                  </a:cubicBezTo>
                  <a:cubicBezTo>
                    <a:pt x="2264" y="11"/>
                    <a:pt x="2266" y="11"/>
                    <a:pt x="2267" y="12"/>
                  </a:cubicBezTo>
                  <a:cubicBezTo>
                    <a:pt x="2268" y="11"/>
                    <a:pt x="2268" y="11"/>
                    <a:pt x="2269" y="11"/>
                  </a:cubicBezTo>
                  <a:cubicBezTo>
                    <a:pt x="2269" y="12"/>
                    <a:pt x="2269" y="12"/>
                    <a:pt x="2269" y="12"/>
                  </a:cubicBezTo>
                  <a:cubicBezTo>
                    <a:pt x="2272" y="13"/>
                    <a:pt x="2274" y="14"/>
                    <a:pt x="2279" y="14"/>
                  </a:cubicBezTo>
                  <a:cubicBezTo>
                    <a:pt x="2288" y="14"/>
                    <a:pt x="2288" y="11"/>
                    <a:pt x="2297" y="11"/>
                  </a:cubicBezTo>
                  <a:cubicBezTo>
                    <a:pt x="2306" y="11"/>
                    <a:pt x="2306" y="14"/>
                    <a:pt x="2315" y="14"/>
                  </a:cubicBezTo>
                  <a:cubicBezTo>
                    <a:pt x="2324" y="14"/>
                    <a:pt x="2324" y="11"/>
                    <a:pt x="2333" y="11"/>
                  </a:cubicBezTo>
                  <a:cubicBezTo>
                    <a:pt x="2338" y="11"/>
                    <a:pt x="2340" y="12"/>
                    <a:pt x="2343" y="13"/>
                  </a:cubicBezTo>
                  <a:cubicBezTo>
                    <a:pt x="2343" y="13"/>
                    <a:pt x="2344" y="13"/>
                    <a:pt x="2344" y="13"/>
                  </a:cubicBezTo>
                  <a:cubicBezTo>
                    <a:pt x="2346" y="14"/>
                    <a:pt x="2349" y="14"/>
                    <a:pt x="2353" y="14"/>
                  </a:cubicBezTo>
                  <a:cubicBezTo>
                    <a:pt x="2362" y="14"/>
                    <a:pt x="2362" y="11"/>
                    <a:pt x="2371" y="11"/>
                  </a:cubicBezTo>
                  <a:cubicBezTo>
                    <a:pt x="2380" y="11"/>
                    <a:pt x="2380" y="14"/>
                    <a:pt x="2389" y="14"/>
                  </a:cubicBezTo>
                  <a:cubicBezTo>
                    <a:pt x="2398" y="14"/>
                    <a:pt x="2398" y="11"/>
                    <a:pt x="2407" y="11"/>
                  </a:cubicBezTo>
                  <a:cubicBezTo>
                    <a:pt x="2410" y="11"/>
                    <a:pt x="2412" y="11"/>
                    <a:pt x="2413" y="12"/>
                  </a:cubicBezTo>
                  <a:cubicBezTo>
                    <a:pt x="2414" y="11"/>
                    <a:pt x="2414" y="11"/>
                    <a:pt x="2415" y="11"/>
                  </a:cubicBezTo>
                  <a:cubicBezTo>
                    <a:pt x="2414" y="12"/>
                    <a:pt x="2414" y="12"/>
                    <a:pt x="2414" y="12"/>
                  </a:cubicBezTo>
                  <a:cubicBezTo>
                    <a:pt x="2417" y="13"/>
                    <a:pt x="2420" y="14"/>
                    <a:pt x="2425" y="14"/>
                  </a:cubicBezTo>
                  <a:cubicBezTo>
                    <a:pt x="2434" y="14"/>
                    <a:pt x="2434" y="11"/>
                    <a:pt x="2443" y="11"/>
                  </a:cubicBezTo>
                  <a:cubicBezTo>
                    <a:pt x="2452" y="11"/>
                    <a:pt x="2452" y="14"/>
                    <a:pt x="2461" y="14"/>
                  </a:cubicBezTo>
                  <a:cubicBezTo>
                    <a:pt x="2470" y="14"/>
                    <a:pt x="2470" y="11"/>
                    <a:pt x="2479" y="11"/>
                  </a:cubicBezTo>
                  <a:cubicBezTo>
                    <a:pt x="2484" y="11"/>
                    <a:pt x="2486" y="12"/>
                    <a:pt x="2489" y="13"/>
                  </a:cubicBezTo>
                  <a:cubicBezTo>
                    <a:pt x="2489" y="13"/>
                    <a:pt x="2490" y="13"/>
                    <a:pt x="2490" y="13"/>
                  </a:cubicBezTo>
                  <a:cubicBezTo>
                    <a:pt x="2492" y="14"/>
                    <a:pt x="2495" y="14"/>
                    <a:pt x="2499" y="14"/>
                  </a:cubicBezTo>
                  <a:cubicBezTo>
                    <a:pt x="2508" y="14"/>
                    <a:pt x="2508" y="11"/>
                    <a:pt x="2517" y="11"/>
                  </a:cubicBezTo>
                  <a:cubicBezTo>
                    <a:pt x="2526" y="11"/>
                    <a:pt x="2526" y="14"/>
                    <a:pt x="2535" y="14"/>
                  </a:cubicBezTo>
                  <a:cubicBezTo>
                    <a:pt x="2544" y="14"/>
                    <a:pt x="2544" y="11"/>
                    <a:pt x="2553" y="11"/>
                  </a:cubicBezTo>
                  <a:cubicBezTo>
                    <a:pt x="2556" y="11"/>
                    <a:pt x="2558" y="11"/>
                    <a:pt x="2559" y="12"/>
                  </a:cubicBezTo>
                  <a:cubicBezTo>
                    <a:pt x="2560" y="11"/>
                    <a:pt x="2560" y="11"/>
                    <a:pt x="2561" y="11"/>
                  </a:cubicBezTo>
                  <a:cubicBezTo>
                    <a:pt x="2560" y="12"/>
                    <a:pt x="2560" y="12"/>
                    <a:pt x="2560" y="12"/>
                  </a:cubicBezTo>
                  <a:cubicBezTo>
                    <a:pt x="2563" y="13"/>
                    <a:pt x="2565" y="14"/>
                    <a:pt x="2571" y="14"/>
                  </a:cubicBezTo>
                  <a:cubicBezTo>
                    <a:pt x="2580" y="14"/>
                    <a:pt x="2580" y="11"/>
                    <a:pt x="2589" y="11"/>
                  </a:cubicBezTo>
                  <a:cubicBezTo>
                    <a:pt x="2598" y="11"/>
                    <a:pt x="2598" y="14"/>
                    <a:pt x="2607" y="14"/>
                  </a:cubicBezTo>
                  <a:cubicBezTo>
                    <a:pt x="2616" y="14"/>
                    <a:pt x="2616" y="11"/>
                    <a:pt x="2625" y="11"/>
                  </a:cubicBezTo>
                  <a:cubicBezTo>
                    <a:pt x="2629" y="11"/>
                    <a:pt x="2632" y="12"/>
                    <a:pt x="2635" y="13"/>
                  </a:cubicBezTo>
                  <a:cubicBezTo>
                    <a:pt x="2635" y="13"/>
                    <a:pt x="2635" y="13"/>
                    <a:pt x="2636" y="13"/>
                  </a:cubicBezTo>
                  <a:cubicBezTo>
                    <a:pt x="2638" y="14"/>
                    <a:pt x="2641" y="14"/>
                    <a:pt x="2645" y="14"/>
                  </a:cubicBezTo>
                  <a:cubicBezTo>
                    <a:pt x="2654" y="14"/>
                    <a:pt x="2654" y="11"/>
                    <a:pt x="2663" y="11"/>
                  </a:cubicBezTo>
                  <a:cubicBezTo>
                    <a:pt x="2672" y="11"/>
                    <a:pt x="2672" y="14"/>
                    <a:pt x="2681" y="14"/>
                  </a:cubicBezTo>
                  <a:cubicBezTo>
                    <a:pt x="2690" y="14"/>
                    <a:pt x="2690" y="11"/>
                    <a:pt x="2699" y="11"/>
                  </a:cubicBezTo>
                  <a:cubicBezTo>
                    <a:pt x="2701" y="11"/>
                    <a:pt x="2703" y="11"/>
                    <a:pt x="2705" y="12"/>
                  </a:cubicBezTo>
                  <a:cubicBezTo>
                    <a:pt x="2705" y="11"/>
                    <a:pt x="2706" y="11"/>
                    <a:pt x="2707" y="11"/>
                  </a:cubicBezTo>
                  <a:cubicBezTo>
                    <a:pt x="2706" y="12"/>
                    <a:pt x="2706" y="12"/>
                    <a:pt x="2706" y="12"/>
                  </a:cubicBezTo>
                  <a:cubicBezTo>
                    <a:pt x="2709" y="13"/>
                    <a:pt x="2711" y="14"/>
                    <a:pt x="2717" y="14"/>
                  </a:cubicBezTo>
                  <a:cubicBezTo>
                    <a:pt x="2726" y="14"/>
                    <a:pt x="2726" y="11"/>
                    <a:pt x="2735" y="11"/>
                  </a:cubicBezTo>
                  <a:cubicBezTo>
                    <a:pt x="2744" y="11"/>
                    <a:pt x="2744" y="14"/>
                    <a:pt x="2753" y="14"/>
                  </a:cubicBezTo>
                  <a:cubicBezTo>
                    <a:pt x="2762" y="14"/>
                    <a:pt x="2762" y="11"/>
                    <a:pt x="2771" y="11"/>
                  </a:cubicBezTo>
                  <a:cubicBezTo>
                    <a:pt x="2775" y="11"/>
                    <a:pt x="2778" y="12"/>
                    <a:pt x="2781" y="13"/>
                  </a:cubicBezTo>
                  <a:cubicBezTo>
                    <a:pt x="2781" y="13"/>
                    <a:pt x="2781" y="13"/>
                    <a:pt x="2781" y="13"/>
                  </a:cubicBezTo>
                  <a:cubicBezTo>
                    <a:pt x="2784" y="14"/>
                    <a:pt x="2787" y="14"/>
                    <a:pt x="2791" y="14"/>
                  </a:cubicBezTo>
                  <a:cubicBezTo>
                    <a:pt x="2800" y="14"/>
                    <a:pt x="2800" y="11"/>
                    <a:pt x="2809" y="11"/>
                  </a:cubicBezTo>
                  <a:cubicBezTo>
                    <a:pt x="2818" y="11"/>
                    <a:pt x="2818" y="14"/>
                    <a:pt x="2827" y="14"/>
                  </a:cubicBezTo>
                  <a:cubicBezTo>
                    <a:pt x="2836" y="14"/>
                    <a:pt x="2836" y="11"/>
                    <a:pt x="2845" y="11"/>
                  </a:cubicBezTo>
                  <a:cubicBezTo>
                    <a:pt x="2847" y="11"/>
                    <a:pt x="2849" y="11"/>
                    <a:pt x="2851" y="12"/>
                  </a:cubicBezTo>
                  <a:cubicBezTo>
                    <a:pt x="2851" y="11"/>
                    <a:pt x="2852" y="11"/>
                    <a:pt x="2853" y="11"/>
                  </a:cubicBezTo>
                  <a:cubicBezTo>
                    <a:pt x="2852" y="12"/>
                    <a:pt x="2852" y="12"/>
                    <a:pt x="2852" y="12"/>
                  </a:cubicBezTo>
                  <a:cubicBezTo>
                    <a:pt x="2855" y="13"/>
                    <a:pt x="2857" y="14"/>
                    <a:pt x="2863" y="14"/>
                  </a:cubicBezTo>
                  <a:cubicBezTo>
                    <a:pt x="2872" y="14"/>
                    <a:pt x="2872" y="11"/>
                    <a:pt x="2881" y="11"/>
                  </a:cubicBezTo>
                  <a:cubicBezTo>
                    <a:pt x="2890" y="11"/>
                    <a:pt x="2890" y="14"/>
                    <a:pt x="2899" y="14"/>
                  </a:cubicBezTo>
                  <a:cubicBezTo>
                    <a:pt x="2908" y="14"/>
                    <a:pt x="2908" y="11"/>
                    <a:pt x="2917" y="11"/>
                  </a:cubicBezTo>
                  <a:cubicBezTo>
                    <a:pt x="2921" y="11"/>
                    <a:pt x="2924" y="12"/>
                    <a:pt x="2926" y="13"/>
                  </a:cubicBezTo>
                  <a:cubicBezTo>
                    <a:pt x="2927" y="13"/>
                    <a:pt x="2927" y="13"/>
                    <a:pt x="2927" y="13"/>
                  </a:cubicBezTo>
                  <a:cubicBezTo>
                    <a:pt x="2930" y="14"/>
                    <a:pt x="2932" y="14"/>
                    <a:pt x="2937" y="14"/>
                  </a:cubicBezTo>
                  <a:cubicBezTo>
                    <a:pt x="2946" y="14"/>
                    <a:pt x="2946" y="11"/>
                    <a:pt x="2955" y="11"/>
                  </a:cubicBezTo>
                  <a:cubicBezTo>
                    <a:pt x="2964" y="11"/>
                    <a:pt x="2964" y="14"/>
                    <a:pt x="2973" y="14"/>
                  </a:cubicBezTo>
                  <a:cubicBezTo>
                    <a:pt x="2982" y="14"/>
                    <a:pt x="2982" y="11"/>
                    <a:pt x="2991" y="11"/>
                  </a:cubicBezTo>
                  <a:cubicBezTo>
                    <a:pt x="2993" y="11"/>
                    <a:pt x="2995" y="11"/>
                    <a:pt x="2997" y="12"/>
                  </a:cubicBezTo>
                  <a:cubicBezTo>
                    <a:pt x="2997" y="11"/>
                    <a:pt x="2998" y="11"/>
                    <a:pt x="2999" y="11"/>
                  </a:cubicBezTo>
                  <a:cubicBezTo>
                    <a:pt x="2998" y="12"/>
                    <a:pt x="2998" y="12"/>
                    <a:pt x="2998" y="12"/>
                  </a:cubicBezTo>
                  <a:cubicBezTo>
                    <a:pt x="3001" y="13"/>
                    <a:pt x="3003" y="14"/>
                    <a:pt x="3009" y="14"/>
                  </a:cubicBezTo>
                  <a:cubicBezTo>
                    <a:pt x="3018" y="14"/>
                    <a:pt x="3018" y="11"/>
                    <a:pt x="3027" y="11"/>
                  </a:cubicBezTo>
                  <a:cubicBezTo>
                    <a:pt x="3036" y="11"/>
                    <a:pt x="3036" y="14"/>
                    <a:pt x="3045" y="14"/>
                  </a:cubicBezTo>
                  <a:cubicBezTo>
                    <a:pt x="3054" y="14"/>
                    <a:pt x="3054" y="11"/>
                    <a:pt x="3063" y="11"/>
                  </a:cubicBezTo>
                  <a:cubicBezTo>
                    <a:pt x="3067" y="11"/>
                    <a:pt x="3070" y="12"/>
                    <a:pt x="3072" y="13"/>
                  </a:cubicBezTo>
                  <a:cubicBezTo>
                    <a:pt x="3073" y="13"/>
                    <a:pt x="3073" y="13"/>
                    <a:pt x="3073" y="13"/>
                  </a:cubicBezTo>
                  <a:cubicBezTo>
                    <a:pt x="3076" y="14"/>
                    <a:pt x="3078" y="14"/>
                    <a:pt x="3082" y="14"/>
                  </a:cubicBezTo>
                  <a:cubicBezTo>
                    <a:pt x="3091" y="14"/>
                    <a:pt x="3091" y="11"/>
                    <a:pt x="3100" y="11"/>
                  </a:cubicBezTo>
                  <a:cubicBezTo>
                    <a:pt x="3109" y="11"/>
                    <a:pt x="3109" y="14"/>
                    <a:pt x="3118" y="14"/>
                  </a:cubicBezTo>
                  <a:cubicBezTo>
                    <a:pt x="3127" y="14"/>
                    <a:pt x="3127" y="11"/>
                    <a:pt x="3136" y="11"/>
                  </a:cubicBezTo>
                  <a:cubicBezTo>
                    <a:pt x="3139" y="11"/>
                    <a:pt x="3141" y="11"/>
                    <a:pt x="3142" y="12"/>
                  </a:cubicBezTo>
                  <a:cubicBezTo>
                    <a:pt x="3143" y="11"/>
                    <a:pt x="3143" y="11"/>
                    <a:pt x="3144" y="11"/>
                  </a:cubicBezTo>
                  <a:cubicBezTo>
                    <a:pt x="3144" y="12"/>
                    <a:pt x="3144" y="12"/>
                    <a:pt x="3144" y="12"/>
                  </a:cubicBezTo>
                  <a:cubicBezTo>
                    <a:pt x="3147" y="13"/>
                    <a:pt x="3149" y="14"/>
                    <a:pt x="3154" y="14"/>
                  </a:cubicBezTo>
                  <a:cubicBezTo>
                    <a:pt x="3163" y="14"/>
                    <a:pt x="3163" y="11"/>
                    <a:pt x="3172" y="11"/>
                  </a:cubicBezTo>
                  <a:cubicBezTo>
                    <a:pt x="3181" y="11"/>
                    <a:pt x="3181" y="14"/>
                    <a:pt x="3190" y="14"/>
                  </a:cubicBezTo>
                  <a:cubicBezTo>
                    <a:pt x="3199" y="14"/>
                    <a:pt x="3199" y="11"/>
                    <a:pt x="3208" y="11"/>
                  </a:cubicBezTo>
                  <a:cubicBezTo>
                    <a:pt x="3208" y="0"/>
                    <a:pt x="3208" y="0"/>
                    <a:pt x="3208" y="0"/>
                  </a:cubicBezTo>
                  <a:cubicBezTo>
                    <a:pt x="3199" y="0"/>
                    <a:pt x="3199" y="3"/>
                    <a:pt x="3190" y="3"/>
                  </a:cubicBezTo>
                  <a:cubicBezTo>
                    <a:pt x="3181" y="3"/>
                    <a:pt x="3181" y="0"/>
                    <a:pt x="3172" y="0"/>
                  </a:cubicBezTo>
                  <a:close/>
                  <a:moveTo>
                    <a:pt x="2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2" y="12"/>
                  </a:ln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8" y="6"/>
                    <a:pt x="28" y="5"/>
                  </a:cubicBezTo>
                  <a:cubicBezTo>
                    <a:pt x="29" y="5"/>
                    <a:pt x="29" y="6"/>
                    <a:pt x="28" y="7"/>
                  </a:cubicBezTo>
                  <a:close/>
                  <a:moveTo>
                    <a:pt x="34" y="10"/>
                  </a:moveTo>
                  <a:cubicBezTo>
                    <a:pt x="35" y="9"/>
                    <a:pt x="35" y="7"/>
                    <a:pt x="38" y="7"/>
                  </a:cubicBezTo>
                  <a:cubicBezTo>
                    <a:pt x="37" y="9"/>
                    <a:pt x="36" y="10"/>
                    <a:pt x="34" y="10"/>
                  </a:cubicBezTo>
                  <a:close/>
                  <a:moveTo>
                    <a:pt x="37" y="3"/>
                  </a:moveTo>
                  <a:cubicBezTo>
                    <a:pt x="37" y="3"/>
                    <a:pt x="38" y="2"/>
                    <a:pt x="39" y="2"/>
                  </a:cubicBezTo>
                  <a:cubicBezTo>
                    <a:pt x="39" y="3"/>
                    <a:pt x="38" y="3"/>
                    <a:pt x="37" y="3"/>
                  </a:cubicBezTo>
                  <a:close/>
                  <a:moveTo>
                    <a:pt x="42" y="3"/>
                  </a:moveTo>
                  <a:cubicBezTo>
                    <a:pt x="42" y="1"/>
                    <a:pt x="42" y="1"/>
                    <a:pt x="44" y="1"/>
                  </a:cubicBezTo>
                  <a:cubicBezTo>
                    <a:pt x="44" y="2"/>
                    <a:pt x="43" y="3"/>
                    <a:pt x="42" y="3"/>
                  </a:cubicBezTo>
                  <a:close/>
                  <a:moveTo>
                    <a:pt x="48" y="6"/>
                  </a:moveTo>
                  <a:cubicBezTo>
                    <a:pt x="48" y="5"/>
                    <a:pt x="50" y="5"/>
                    <a:pt x="51" y="4"/>
                  </a:cubicBezTo>
                  <a:cubicBezTo>
                    <a:pt x="53" y="5"/>
                    <a:pt x="50" y="7"/>
                    <a:pt x="48" y="6"/>
                  </a:cubicBezTo>
                  <a:close/>
                  <a:moveTo>
                    <a:pt x="53" y="5"/>
                  </a:moveTo>
                  <a:cubicBezTo>
                    <a:pt x="54" y="2"/>
                    <a:pt x="54" y="6"/>
                    <a:pt x="56" y="5"/>
                  </a:cubicBezTo>
                  <a:cubicBezTo>
                    <a:pt x="56" y="7"/>
                    <a:pt x="54" y="5"/>
                    <a:pt x="53" y="5"/>
                  </a:cubicBezTo>
                  <a:close/>
                  <a:moveTo>
                    <a:pt x="66" y="10"/>
                  </a:moveTo>
                  <a:cubicBezTo>
                    <a:pt x="67" y="8"/>
                    <a:pt x="67" y="12"/>
                    <a:pt x="66" y="10"/>
                  </a:cubicBezTo>
                  <a:close/>
                  <a:moveTo>
                    <a:pt x="90" y="7"/>
                  </a:moveTo>
                  <a:cubicBezTo>
                    <a:pt x="89" y="4"/>
                    <a:pt x="93" y="7"/>
                    <a:pt x="93" y="5"/>
                  </a:cubicBezTo>
                  <a:cubicBezTo>
                    <a:pt x="96" y="6"/>
                    <a:pt x="92" y="7"/>
                    <a:pt x="90" y="7"/>
                  </a:cubicBezTo>
                  <a:close/>
                  <a:moveTo>
                    <a:pt x="111" y="6"/>
                  </a:moveTo>
                  <a:cubicBezTo>
                    <a:pt x="115" y="6"/>
                    <a:pt x="109" y="8"/>
                    <a:pt x="111" y="6"/>
                  </a:cubicBezTo>
                  <a:close/>
                  <a:moveTo>
                    <a:pt x="168" y="12"/>
                  </a:moveTo>
                  <a:cubicBezTo>
                    <a:pt x="167" y="12"/>
                    <a:pt x="167" y="12"/>
                    <a:pt x="167" y="12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8" y="10"/>
                    <a:pt x="168" y="10"/>
                    <a:pt x="168" y="10"/>
                  </a:cubicBezTo>
                  <a:lnTo>
                    <a:pt x="168" y="12"/>
                  </a:lnTo>
                  <a:close/>
                  <a:moveTo>
                    <a:pt x="174" y="7"/>
                  </a:moveTo>
                  <a:cubicBezTo>
                    <a:pt x="173" y="7"/>
                    <a:pt x="173" y="7"/>
                    <a:pt x="173" y="7"/>
                  </a:cubicBezTo>
                  <a:cubicBezTo>
                    <a:pt x="173" y="6"/>
                    <a:pt x="173" y="6"/>
                    <a:pt x="173" y="5"/>
                  </a:cubicBezTo>
                  <a:cubicBezTo>
                    <a:pt x="175" y="5"/>
                    <a:pt x="175" y="6"/>
                    <a:pt x="174" y="7"/>
                  </a:cubicBezTo>
                  <a:close/>
                  <a:moveTo>
                    <a:pt x="180" y="10"/>
                  </a:moveTo>
                  <a:cubicBezTo>
                    <a:pt x="181" y="9"/>
                    <a:pt x="181" y="7"/>
                    <a:pt x="184" y="7"/>
                  </a:cubicBezTo>
                  <a:cubicBezTo>
                    <a:pt x="183" y="9"/>
                    <a:pt x="182" y="10"/>
                    <a:pt x="180" y="10"/>
                  </a:cubicBezTo>
                  <a:close/>
                  <a:moveTo>
                    <a:pt x="183" y="3"/>
                  </a:moveTo>
                  <a:cubicBezTo>
                    <a:pt x="183" y="3"/>
                    <a:pt x="184" y="2"/>
                    <a:pt x="185" y="2"/>
                  </a:cubicBezTo>
                  <a:cubicBezTo>
                    <a:pt x="185" y="3"/>
                    <a:pt x="184" y="3"/>
                    <a:pt x="183" y="3"/>
                  </a:cubicBezTo>
                  <a:close/>
                  <a:moveTo>
                    <a:pt x="188" y="3"/>
                  </a:moveTo>
                  <a:cubicBezTo>
                    <a:pt x="188" y="1"/>
                    <a:pt x="188" y="1"/>
                    <a:pt x="189" y="1"/>
                  </a:cubicBezTo>
                  <a:cubicBezTo>
                    <a:pt x="190" y="2"/>
                    <a:pt x="189" y="3"/>
                    <a:pt x="188" y="3"/>
                  </a:cubicBezTo>
                  <a:close/>
                  <a:moveTo>
                    <a:pt x="194" y="6"/>
                  </a:moveTo>
                  <a:cubicBezTo>
                    <a:pt x="194" y="5"/>
                    <a:pt x="196" y="5"/>
                    <a:pt x="197" y="4"/>
                  </a:cubicBezTo>
                  <a:cubicBezTo>
                    <a:pt x="199" y="5"/>
                    <a:pt x="196" y="7"/>
                    <a:pt x="194" y="6"/>
                  </a:cubicBezTo>
                  <a:close/>
                  <a:moveTo>
                    <a:pt x="198" y="5"/>
                  </a:moveTo>
                  <a:cubicBezTo>
                    <a:pt x="200" y="2"/>
                    <a:pt x="200" y="6"/>
                    <a:pt x="202" y="5"/>
                  </a:cubicBezTo>
                  <a:cubicBezTo>
                    <a:pt x="201" y="7"/>
                    <a:pt x="200" y="5"/>
                    <a:pt x="198" y="5"/>
                  </a:cubicBezTo>
                  <a:close/>
                  <a:moveTo>
                    <a:pt x="212" y="10"/>
                  </a:moveTo>
                  <a:cubicBezTo>
                    <a:pt x="213" y="8"/>
                    <a:pt x="212" y="12"/>
                    <a:pt x="212" y="10"/>
                  </a:cubicBezTo>
                  <a:close/>
                  <a:moveTo>
                    <a:pt x="236" y="7"/>
                  </a:moveTo>
                  <a:cubicBezTo>
                    <a:pt x="235" y="4"/>
                    <a:pt x="239" y="7"/>
                    <a:pt x="239" y="5"/>
                  </a:cubicBezTo>
                  <a:cubicBezTo>
                    <a:pt x="242" y="6"/>
                    <a:pt x="238" y="7"/>
                    <a:pt x="236" y="7"/>
                  </a:cubicBezTo>
                  <a:close/>
                  <a:moveTo>
                    <a:pt x="257" y="6"/>
                  </a:moveTo>
                  <a:cubicBezTo>
                    <a:pt x="260" y="6"/>
                    <a:pt x="255" y="8"/>
                    <a:pt x="257" y="6"/>
                  </a:cubicBezTo>
                  <a:close/>
                  <a:moveTo>
                    <a:pt x="314" y="12"/>
                  </a:moveTo>
                  <a:cubicBezTo>
                    <a:pt x="313" y="12"/>
                    <a:pt x="313" y="12"/>
                    <a:pt x="313" y="12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4" y="10"/>
                    <a:pt x="314" y="10"/>
                    <a:pt x="314" y="10"/>
                  </a:cubicBezTo>
                  <a:lnTo>
                    <a:pt x="314" y="12"/>
                  </a:lnTo>
                  <a:close/>
                  <a:moveTo>
                    <a:pt x="320" y="7"/>
                  </a:moveTo>
                  <a:cubicBezTo>
                    <a:pt x="319" y="7"/>
                    <a:pt x="319" y="7"/>
                    <a:pt x="319" y="7"/>
                  </a:cubicBezTo>
                  <a:cubicBezTo>
                    <a:pt x="318" y="6"/>
                    <a:pt x="319" y="6"/>
                    <a:pt x="319" y="5"/>
                  </a:cubicBezTo>
                  <a:cubicBezTo>
                    <a:pt x="320" y="5"/>
                    <a:pt x="320" y="6"/>
                    <a:pt x="320" y="7"/>
                  </a:cubicBezTo>
                  <a:close/>
                  <a:moveTo>
                    <a:pt x="326" y="10"/>
                  </a:moveTo>
                  <a:cubicBezTo>
                    <a:pt x="327" y="9"/>
                    <a:pt x="327" y="7"/>
                    <a:pt x="329" y="7"/>
                  </a:cubicBezTo>
                  <a:cubicBezTo>
                    <a:pt x="329" y="9"/>
                    <a:pt x="327" y="10"/>
                    <a:pt x="326" y="10"/>
                  </a:cubicBezTo>
                  <a:close/>
                  <a:moveTo>
                    <a:pt x="329" y="3"/>
                  </a:moveTo>
                  <a:cubicBezTo>
                    <a:pt x="329" y="3"/>
                    <a:pt x="330" y="2"/>
                    <a:pt x="331" y="2"/>
                  </a:cubicBezTo>
                  <a:cubicBezTo>
                    <a:pt x="331" y="3"/>
                    <a:pt x="330" y="3"/>
                    <a:pt x="329" y="3"/>
                  </a:cubicBezTo>
                  <a:close/>
                  <a:moveTo>
                    <a:pt x="334" y="3"/>
                  </a:moveTo>
                  <a:cubicBezTo>
                    <a:pt x="333" y="1"/>
                    <a:pt x="334" y="1"/>
                    <a:pt x="335" y="1"/>
                  </a:cubicBezTo>
                  <a:cubicBezTo>
                    <a:pt x="335" y="2"/>
                    <a:pt x="335" y="3"/>
                    <a:pt x="334" y="3"/>
                  </a:cubicBezTo>
                  <a:close/>
                  <a:moveTo>
                    <a:pt x="339" y="6"/>
                  </a:moveTo>
                  <a:cubicBezTo>
                    <a:pt x="340" y="5"/>
                    <a:pt x="342" y="5"/>
                    <a:pt x="342" y="4"/>
                  </a:cubicBezTo>
                  <a:cubicBezTo>
                    <a:pt x="344" y="5"/>
                    <a:pt x="341" y="7"/>
                    <a:pt x="339" y="6"/>
                  </a:cubicBezTo>
                  <a:close/>
                  <a:moveTo>
                    <a:pt x="344" y="5"/>
                  </a:moveTo>
                  <a:cubicBezTo>
                    <a:pt x="345" y="2"/>
                    <a:pt x="346" y="6"/>
                    <a:pt x="348" y="5"/>
                  </a:cubicBezTo>
                  <a:cubicBezTo>
                    <a:pt x="347" y="7"/>
                    <a:pt x="346" y="5"/>
                    <a:pt x="344" y="5"/>
                  </a:cubicBezTo>
                  <a:close/>
                  <a:moveTo>
                    <a:pt x="357" y="10"/>
                  </a:moveTo>
                  <a:cubicBezTo>
                    <a:pt x="359" y="8"/>
                    <a:pt x="358" y="12"/>
                    <a:pt x="357" y="10"/>
                  </a:cubicBezTo>
                  <a:close/>
                  <a:moveTo>
                    <a:pt x="382" y="7"/>
                  </a:moveTo>
                  <a:cubicBezTo>
                    <a:pt x="381" y="4"/>
                    <a:pt x="385" y="7"/>
                    <a:pt x="385" y="5"/>
                  </a:cubicBezTo>
                  <a:cubicBezTo>
                    <a:pt x="388" y="6"/>
                    <a:pt x="384" y="7"/>
                    <a:pt x="382" y="7"/>
                  </a:cubicBezTo>
                  <a:close/>
                  <a:moveTo>
                    <a:pt x="403" y="6"/>
                  </a:moveTo>
                  <a:cubicBezTo>
                    <a:pt x="406" y="6"/>
                    <a:pt x="401" y="8"/>
                    <a:pt x="403" y="6"/>
                  </a:cubicBezTo>
                  <a:close/>
                  <a:moveTo>
                    <a:pt x="460" y="12"/>
                  </a:moveTo>
                  <a:cubicBezTo>
                    <a:pt x="458" y="12"/>
                    <a:pt x="458" y="12"/>
                    <a:pt x="458" y="12"/>
                  </a:cubicBezTo>
                  <a:cubicBezTo>
                    <a:pt x="458" y="10"/>
                    <a:pt x="458" y="10"/>
                    <a:pt x="458" y="10"/>
                  </a:cubicBezTo>
                  <a:cubicBezTo>
                    <a:pt x="460" y="10"/>
                    <a:pt x="460" y="10"/>
                    <a:pt x="460" y="10"/>
                  </a:cubicBezTo>
                  <a:lnTo>
                    <a:pt x="460" y="12"/>
                  </a:lnTo>
                  <a:close/>
                  <a:moveTo>
                    <a:pt x="466" y="7"/>
                  </a:moveTo>
                  <a:cubicBezTo>
                    <a:pt x="464" y="7"/>
                    <a:pt x="464" y="7"/>
                    <a:pt x="464" y="7"/>
                  </a:cubicBezTo>
                  <a:cubicBezTo>
                    <a:pt x="464" y="6"/>
                    <a:pt x="465" y="6"/>
                    <a:pt x="465" y="5"/>
                  </a:cubicBezTo>
                  <a:cubicBezTo>
                    <a:pt x="466" y="5"/>
                    <a:pt x="466" y="6"/>
                    <a:pt x="466" y="7"/>
                  </a:cubicBezTo>
                  <a:close/>
                  <a:moveTo>
                    <a:pt x="472" y="10"/>
                  </a:moveTo>
                  <a:cubicBezTo>
                    <a:pt x="473" y="9"/>
                    <a:pt x="473" y="7"/>
                    <a:pt x="475" y="7"/>
                  </a:cubicBezTo>
                  <a:cubicBezTo>
                    <a:pt x="475" y="9"/>
                    <a:pt x="473" y="10"/>
                    <a:pt x="472" y="10"/>
                  </a:cubicBezTo>
                  <a:close/>
                  <a:moveTo>
                    <a:pt x="475" y="3"/>
                  </a:moveTo>
                  <a:cubicBezTo>
                    <a:pt x="475" y="3"/>
                    <a:pt x="475" y="2"/>
                    <a:pt x="476" y="2"/>
                  </a:cubicBezTo>
                  <a:cubicBezTo>
                    <a:pt x="477" y="3"/>
                    <a:pt x="476" y="3"/>
                    <a:pt x="475" y="3"/>
                  </a:cubicBezTo>
                  <a:close/>
                  <a:moveTo>
                    <a:pt x="479" y="3"/>
                  </a:moveTo>
                  <a:cubicBezTo>
                    <a:pt x="479" y="1"/>
                    <a:pt x="480" y="1"/>
                    <a:pt x="481" y="1"/>
                  </a:cubicBezTo>
                  <a:cubicBezTo>
                    <a:pt x="481" y="2"/>
                    <a:pt x="481" y="3"/>
                    <a:pt x="479" y="3"/>
                  </a:cubicBezTo>
                  <a:close/>
                  <a:moveTo>
                    <a:pt x="485" y="6"/>
                  </a:moveTo>
                  <a:cubicBezTo>
                    <a:pt x="485" y="5"/>
                    <a:pt x="488" y="5"/>
                    <a:pt x="488" y="4"/>
                  </a:cubicBezTo>
                  <a:cubicBezTo>
                    <a:pt x="490" y="5"/>
                    <a:pt x="487" y="7"/>
                    <a:pt x="485" y="6"/>
                  </a:cubicBezTo>
                  <a:close/>
                  <a:moveTo>
                    <a:pt x="490" y="5"/>
                  </a:moveTo>
                  <a:cubicBezTo>
                    <a:pt x="491" y="2"/>
                    <a:pt x="492" y="6"/>
                    <a:pt x="494" y="5"/>
                  </a:cubicBezTo>
                  <a:cubicBezTo>
                    <a:pt x="493" y="7"/>
                    <a:pt x="492" y="5"/>
                    <a:pt x="490" y="5"/>
                  </a:cubicBezTo>
                  <a:close/>
                  <a:moveTo>
                    <a:pt x="503" y="10"/>
                  </a:moveTo>
                  <a:cubicBezTo>
                    <a:pt x="505" y="8"/>
                    <a:pt x="504" y="12"/>
                    <a:pt x="503" y="10"/>
                  </a:cubicBezTo>
                  <a:close/>
                  <a:moveTo>
                    <a:pt x="528" y="7"/>
                  </a:moveTo>
                  <a:cubicBezTo>
                    <a:pt x="527" y="4"/>
                    <a:pt x="531" y="7"/>
                    <a:pt x="531" y="5"/>
                  </a:cubicBezTo>
                  <a:cubicBezTo>
                    <a:pt x="533" y="6"/>
                    <a:pt x="530" y="7"/>
                    <a:pt x="528" y="7"/>
                  </a:cubicBezTo>
                  <a:close/>
                  <a:moveTo>
                    <a:pt x="549" y="6"/>
                  </a:moveTo>
                  <a:cubicBezTo>
                    <a:pt x="552" y="6"/>
                    <a:pt x="546" y="8"/>
                    <a:pt x="549" y="6"/>
                  </a:cubicBezTo>
                  <a:close/>
                  <a:moveTo>
                    <a:pt x="606" y="12"/>
                  </a:moveTo>
                  <a:cubicBezTo>
                    <a:pt x="604" y="12"/>
                    <a:pt x="604" y="12"/>
                    <a:pt x="604" y="12"/>
                  </a:cubicBezTo>
                  <a:cubicBezTo>
                    <a:pt x="604" y="10"/>
                    <a:pt x="604" y="10"/>
                    <a:pt x="604" y="10"/>
                  </a:cubicBezTo>
                  <a:cubicBezTo>
                    <a:pt x="606" y="10"/>
                    <a:pt x="606" y="10"/>
                    <a:pt x="606" y="10"/>
                  </a:cubicBezTo>
                  <a:lnTo>
                    <a:pt x="606" y="12"/>
                  </a:lnTo>
                  <a:close/>
                  <a:moveTo>
                    <a:pt x="611" y="7"/>
                  </a:moveTo>
                  <a:cubicBezTo>
                    <a:pt x="610" y="7"/>
                    <a:pt x="610" y="7"/>
                    <a:pt x="610" y="7"/>
                  </a:cubicBezTo>
                  <a:cubicBezTo>
                    <a:pt x="610" y="6"/>
                    <a:pt x="611" y="6"/>
                    <a:pt x="611" y="5"/>
                  </a:cubicBezTo>
                  <a:cubicBezTo>
                    <a:pt x="612" y="5"/>
                    <a:pt x="612" y="6"/>
                    <a:pt x="611" y="7"/>
                  </a:cubicBezTo>
                  <a:close/>
                  <a:moveTo>
                    <a:pt x="617" y="10"/>
                  </a:moveTo>
                  <a:cubicBezTo>
                    <a:pt x="619" y="9"/>
                    <a:pt x="618" y="7"/>
                    <a:pt x="621" y="7"/>
                  </a:cubicBezTo>
                  <a:cubicBezTo>
                    <a:pt x="621" y="9"/>
                    <a:pt x="619" y="10"/>
                    <a:pt x="617" y="10"/>
                  </a:cubicBezTo>
                  <a:close/>
                  <a:moveTo>
                    <a:pt x="620" y="3"/>
                  </a:moveTo>
                  <a:cubicBezTo>
                    <a:pt x="621" y="3"/>
                    <a:pt x="621" y="2"/>
                    <a:pt x="622" y="2"/>
                  </a:cubicBezTo>
                  <a:cubicBezTo>
                    <a:pt x="623" y="3"/>
                    <a:pt x="621" y="3"/>
                    <a:pt x="620" y="3"/>
                  </a:cubicBezTo>
                  <a:close/>
                  <a:moveTo>
                    <a:pt x="625" y="3"/>
                  </a:moveTo>
                  <a:cubicBezTo>
                    <a:pt x="625" y="1"/>
                    <a:pt x="626" y="1"/>
                    <a:pt x="627" y="1"/>
                  </a:cubicBezTo>
                  <a:cubicBezTo>
                    <a:pt x="627" y="2"/>
                    <a:pt x="627" y="3"/>
                    <a:pt x="625" y="3"/>
                  </a:cubicBezTo>
                  <a:close/>
                  <a:moveTo>
                    <a:pt x="631" y="6"/>
                  </a:moveTo>
                  <a:cubicBezTo>
                    <a:pt x="631" y="5"/>
                    <a:pt x="633" y="5"/>
                    <a:pt x="634" y="4"/>
                  </a:cubicBezTo>
                  <a:cubicBezTo>
                    <a:pt x="636" y="5"/>
                    <a:pt x="633" y="7"/>
                    <a:pt x="631" y="6"/>
                  </a:cubicBezTo>
                  <a:close/>
                  <a:moveTo>
                    <a:pt x="636" y="5"/>
                  </a:moveTo>
                  <a:cubicBezTo>
                    <a:pt x="637" y="2"/>
                    <a:pt x="638" y="6"/>
                    <a:pt x="640" y="5"/>
                  </a:cubicBezTo>
                  <a:cubicBezTo>
                    <a:pt x="639" y="7"/>
                    <a:pt x="638" y="5"/>
                    <a:pt x="636" y="5"/>
                  </a:cubicBezTo>
                  <a:close/>
                  <a:moveTo>
                    <a:pt x="649" y="10"/>
                  </a:moveTo>
                  <a:cubicBezTo>
                    <a:pt x="651" y="8"/>
                    <a:pt x="650" y="12"/>
                    <a:pt x="649" y="10"/>
                  </a:cubicBezTo>
                  <a:close/>
                  <a:moveTo>
                    <a:pt x="674" y="7"/>
                  </a:moveTo>
                  <a:cubicBezTo>
                    <a:pt x="673" y="4"/>
                    <a:pt x="677" y="7"/>
                    <a:pt x="676" y="5"/>
                  </a:cubicBezTo>
                  <a:cubicBezTo>
                    <a:pt x="679" y="6"/>
                    <a:pt x="676" y="7"/>
                    <a:pt x="674" y="7"/>
                  </a:cubicBezTo>
                  <a:close/>
                  <a:moveTo>
                    <a:pt x="694" y="6"/>
                  </a:moveTo>
                  <a:cubicBezTo>
                    <a:pt x="698" y="6"/>
                    <a:pt x="692" y="8"/>
                    <a:pt x="694" y="6"/>
                  </a:cubicBezTo>
                  <a:close/>
                  <a:moveTo>
                    <a:pt x="751" y="12"/>
                  </a:moveTo>
                  <a:cubicBezTo>
                    <a:pt x="750" y="12"/>
                    <a:pt x="750" y="12"/>
                    <a:pt x="750" y="12"/>
                  </a:cubicBezTo>
                  <a:cubicBezTo>
                    <a:pt x="750" y="10"/>
                    <a:pt x="750" y="10"/>
                    <a:pt x="750" y="10"/>
                  </a:cubicBezTo>
                  <a:cubicBezTo>
                    <a:pt x="751" y="10"/>
                    <a:pt x="751" y="10"/>
                    <a:pt x="751" y="10"/>
                  </a:cubicBezTo>
                  <a:lnTo>
                    <a:pt x="751" y="12"/>
                  </a:lnTo>
                  <a:close/>
                  <a:moveTo>
                    <a:pt x="757" y="7"/>
                  </a:moveTo>
                  <a:cubicBezTo>
                    <a:pt x="756" y="7"/>
                    <a:pt x="756" y="7"/>
                    <a:pt x="756" y="7"/>
                  </a:cubicBezTo>
                  <a:cubicBezTo>
                    <a:pt x="756" y="6"/>
                    <a:pt x="757" y="6"/>
                    <a:pt x="757" y="5"/>
                  </a:cubicBezTo>
                  <a:cubicBezTo>
                    <a:pt x="758" y="5"/>
                    <a:pt x="758" y="6"/>
                    <a:pt x="757" y="7"/>
                  </a:cubicBezTo>
                  <a:close/>
                  <a:moveTo>
                    <a:pt x="763" y="10"/>
                  </a:moveTo>
                  <a:cubicBezTo>
                    <a:pt x="764" y="9"/>
                    <a:pt x="764" y="7"/>
                    <a:pt x="767" y="7"/>
                  </a:cubicBezTo>
                  <a:cubicBezTo>
                    <a:pt x="767" y="9"/>
                    <a:pt x="765" y="10"/>
                    <a:pt x="763" y="10"/>
                  </a:cubicBezTo>
                  <a:close/>
                  <a:moveTo>
                    <a:pt x="766" y="3"/>
                  </a:moveTo>
                  <a:cubicBezTo>
                    <a:pt x="767" y="3"/>
                    <a:pt x="767" y="2"/>
                    <a:pt x="768" y="2"/>
                  </a:cubicBezTo>
                  <a:cubicBezTo>
                    <a:pt x="768" y="3"/>
                    <a:pt x="767" y="3"/>
                    <a:pt x="766" y="3"/>
                  </a:cubicBezTo>
                  <a:close/>
                  <a:moveTo>
                    <a:pt x="771" y="3"/>
                  </a:moveTo>
                  <a:cubicBezTo>
                    <a:pt x="771" y="1"/>
                    <a:pt x="772" y="1"/>
                    <a:pt x="773" y="1"/>
                  </a:cubicBezTo>
                  <a:cubicBezTo>
                    <a:pt x="773" y="2"/>
                    <a:pt x="772" y="3"/>
                    <a:pt x="771" y="3"/>
                  </a:cubicBezTo>
                  <a:close/>
                  <a:moveTo>
                    <a:pt x="777" y="6"/>
                  </a:moveTo>
                  <a:cubicBezTo>
                    <a:pt x="777" y="5"/>
                    <a:pt x="779" y="5"/>
                    <a:pt x="780" y="4"/>
                  </a:cubicBezTo>
                  <a:cubicBezTo>
                    <a:pt x="782" y="5"/>
                    <a:pt x="779" y="7"/>
                    <a:pt x="777" y="6"/>
                  </a:cubicBezTo>
                  <a:close/>
                  <a:moveTo>
                    <a:pt x="782" y="5"/>
                  </a:moveTo>
                  <a:cubicBezTo>
                    <a:pt x="783" y="2"/>
                    <a:pt x="783" y="6"/>
                    <a:pt x="785" y="5"/>
                  </a:cubicBezTo>
                  <a:cubicBezTo>
                    <a:pt x="785" y="7"/>
                    <a:pt x="783" y="5"/>
                    <a:pt x="782" y="5"/>
                  </a:cubicBezTo>
                  <a:close/>
                  <a:moveTo>
                    <a:pt x="795" y="10"/>
                  </a:moveTo>
                  <a:cubicBezTo>
                    <a:pt x="796" y="8"/>
                    <a:pt x="796" y="12"/>
                    <a:pt x="795" y="10"/>
                  </a:cubicBezTo>
                  <a:close/>
                  <a:moveTo>
                    <a:pt x="819" y="7"/>
                  </a:moveTo>
                  <a:cubicBezTo>
                    <a:pt x="818" y="4"/>
                    <a:pt x="822" y="7"/>
                    <a:pt x="822" y="5"/>
                  </a:cubicBezTo>
                  <a:cubicBezTo>
                    <a:pt x="825" y="6"/>
                    <a:pt x="822" y="7"/>
                    <a:pt x="819" y="7"/>
                  </a:cubicBezTo>
                  <a:close/>
                  <a:moveTo>
                    <a:pt x="840" y="6"/>
                  </a:moveTo>
                  <a:cubicBezTo>
                    <a:pt x="844" y="6"/>
                    <a:pt x="838" y="8"/>
                    <a:pt x="840" y="6"/>
                  </a:cubicBezTo>
                  <a:close/>
                  <a:moveTo>
                    <a:pt x="897" y="12"/>
                  </a:moveTo>
                  <a:cubicBezTo>
                    <a:pt x="896" y="12"/>
                    <a:pt x="896" y="12"/>
                    <a:pt x="896" y="12"/>
                  </a:cubicBezTo>
                  <a:cubicBezTo>
                    <a:pt x="896" y="10"/>
                    <a:pt x="896" y="10"/>
                    <a:pt x="896" y="10"/>
                  </a:cubicBezTo>
                  <a:cubicBezTo>
                    <a:pt x="897" y="10"/>
                    <a:pt x="897" y="10"/>
                    <a:pt x="897" y="10"/>
                  </a:cubicBezTo>
                  <a:lnTo>
                    <a:pt x="897" y="12"/>
                  </a:lnTo>
                  <a:close/>
                  <a:moveTo>
                    <a:pt x="903" y="7"/>
                  </a:moveTo>
                  <a:cubicBezTo>
                    <a:pt x="902" y="7"/>
                    <a:pt x="902" y="7"/>
                    <a:pt x="902" y="7"/>
                  </a:cubicBezTo>
                  <a:cubicBezTo>
                    <a:pt x="902" y="6"/>
                    <a:pt x="903" y="6"/>
                    <a:pt x="903" y="5"/>
                  </a:cubicBezTo>
                  <a:cubicBezTo>
                    <a:pt x="904" y="5"/>
                    <a:pt x="904" y="6"/>
                    <a:pt x="903" y="7"/>
                  </a:cubicBezTo>
                  <a:close/>
                  <a:moveTo>
                    <a:pt x="909" y="10"/>
                  </a:moveTo>
                  <a:cubicBezTo>
                    <a:pt x="910" y="9"/>
                    <a:pt x="910" y="7"/>
                    <a:pt x="913" y="7"/>
                  </a:cubicBezTo>
                  <a:cubicBezTo>
                    <a:pt x="913" y="9"/>
                    <a:pt x="911" y="10"/>
                    <a:pt x="909" y="10"/>
                  </a:cubicBezTo>
                  <a:close/>
                  <a:moveTo>
                    <a:pt x="912" y="3"/>
                  </a:moveTo>
                  <a:cubicBezTo>
                    <a:pt x="912" y="3"/>
                    <a:pt x="913" y="2"/>
                    <a:pt x="914" y="2"/>
                  </a:cubicBezTo>
                  <a:cubicBezTo>
                    <a:pt x="914" y="3"/>
                    <a:pt x="913" y="3"/>
                    <a:pt x="912" y="3"/>
                  </a:cubicBezTo>
                  <a:close/>
                  <a:moveTo>
                    <a:pt x="917" y="3"/>
                  </a:moveTo>
                  <a:cubicBezTo>
                    <a:pt x="917" y="1"/>
                    <a:pt x="917" y="1"/>
                    <a:pt x="919" y="1"/>
                  </a:cubicBezTo>
                  <a:cubicBezTo>
                    <a:pt x="919" y="2"/>
                    <a:pt x="918" y="3"/>
                    <a:pt x="917" y="3"/>
                  </a:cubicBezTo>
                  <a:close/>
                  <a:moveTo>
                    <a:pt x="923" y="6"/>
                  </a:moveTo>
                  <a:cubicBezTo>
                    <a:pt x="923" y="5"/>
                    <a:pt x="925" y="5"/>
                    <a:pt x="926" y="4"/>
                  </a:cubicBezTo>
                  <a:cubicBezTo>
                    <a:pt x="928" y="5"/>
                    <a:pt x="925" y="7"/>
                    <a:pt x="923" y="6"/>
                  </a:cubicBezTo>
                  <a:close/>
                  <a:moveTo>
                    <a:pt x="928" y="5"/>
                  </a:moveTo>
                  <a:cubicBezTo>
                    <a:pt x="929" y="2"/>
                    <a:pt x="929" y="6"/>
                    <a:pt x="931" y="5"/>
                  </a:cubicBezTo>
                  <a:cubicBezTo>
                    <a:pt x="931" y="7"/>
                    <a:pt x="929" y="5"/>
                    <a:pt x="928" y="5"/>
                  </a:cubicBezTo>
                  <a:close/>
                  <a:moveTo>
                    <a:pt x="941" y="10"/>
                  </a:moveTo>
                  <a:cubicBezTo>
                    <a:pt x="942" y="8"/>
                    <a:pt x="942" y="12"/>
                    <a:pt x="941" y="10"/>
                  </a:cubicBezTo>
                  <a:close/>
                  <a:moveTo>
                    <a:pt x="965" y="7"/>
                  </a:moveTo>
                  <a:cubicBezTo>
                    <a:pt x="964" y="4"/>
                    <a:pt x="968" y="7"/>
                    <a:pt x="968" y="5"/>
                  </a:cubicBezTo>
                  <a:cubicBezTo>
                    <a:pt x="971" y="6"/>
                    <a:pt x="967" y="7"/>
                    <a:pt x="965" y="7"/>
                  </a:cubicBezTo>
                  <a:close/>
                  <a:moveTo>
                    <a:pt x="986" y="6"/>
                  </a:moveTo>
                  <a:cubicBezTo>
                    <a:pt x="990" y="6"/>
                    <a:pt x="984" y="8"/>
                    <a:pt x="986" y="6"/>
                  </a:cubicBezTo>
                  <a:close/>
                  <a:moveTo>
                    <a:pt x="1043" y="12"/>
                  </a:moveTo>
                  <a:cubicBezTo>
                    <a:pt x="1042" y="12"/>
                    <a:pt x="1042" y="12"/>
                    <a:pt x="1042" y="12"/>
                  </a:cubicBezTo>
                  <a:cubicBezTo>
                    <a:pt x="1042" y="10"/>
                    <a:pt x="1042" y="10"/>
                    <a:pt x="1042" y="10"/>
                  </a:cubicBezTo>
                  <a:cubicBezTo>
                    <a:pt x="1043" y="10"/>
                    <a:pt x="1043" y="10"/>
                    <a:pt x="1043" y="10"/>
                  </a:cubicBezTo>
                  <a:lnTo>
                    <a:pt x="1043" y="12"/>
                  </a:lnTo>
                  <a:close/>
                  <a:moveTo>
                    <a:pt x="1049" y="7"/>
                  </a:moveTo>
                  <a:cubicBezTo>
                    <a:pt x="1048" y="7"/>
                    <a:pt x="1048" y="7"/>
                    <a:pt x="1048" y="7"/>
                  </a:cubicBezTo>
                  <a:cubicBezTo>
                    <a:pt x="1048" y="6"/>
                    <a:pt x="1048" y="6"/>
                    <a:pt x="1048" y="5"/>
                  </a:cubicBezTo>
                  <a:cubicBezTo>
                    <a:pt x="1050" y="5"/>
                    <a:pt x="1050" y="6"/>
                    <a:pt x="1049" y="7"/>
                  </a:cubicBezTo>
                  <a:close/>
                  <a:moveTo>
                    <a:pt x="1055" y="10"/>
                  </a:moveTo>
                  <a:cubicBezTo>
                    <a:pt x="1056" y="9"/>
                    <a:pt x="1056" y="7"/>
                    <a:pt x="1059" y="7"/>
                  </a:cubicBezTo>
                  <a:cubicBezTo>
                    <a:pt x="1058" y="9"/>
                    <a:pt x="1057" y="10"/>
                    <a:pt x="1055" y="10"/>
                  </a:cubicBezTo>
                  <a:close/>
                  <a:moveTo>
                    <a:pt x="1058" y="3"/>
                  </a:moveTo>
                  <a:cubicBezTo>
                    <a:pt x="1058" y="3"/>
                    <a:pt x="1059" y="2"/>
                    <a:pt x="1060" y="2"/>
                  </a:cubicBezTo>
                  <a:cubicBezTo>
                    <a:pt x="1060" y="3"/>
                    <a:pt x="1059" y="3"/>
                    <a:pt x="1058" y="3"/>
                  </a:cubicBezTo>
                  <a:close/>
                  <a:moveTo>
                    <a:pt x="1063" y="3"/>
                  </a:moveTo>
                  <a:cubicBezTo>
                    <a:pt x="1063" y="1"/>
                    <a:pt x="1063" y="1"/>
                    <a:pt x="1065" y="1"/>
                  </a:cubicBezTo>
                  <a:cubicBezTo>
                    <a:pt x="1065" y="2"/>
                    <a:pt x="1064" y="3"/>
                    <a:pt x="1063" y="3"/>
                  </a:cubicBezTo>
                  <a:close/>
                  <a:moveTo>
                    <a:pt x="1069" y="6"/>
                  </a:moveTo>
                  <a:cubicBezTo>
                    <a:pt x="1069" y="5"/>
                    <a:pt x="1071" y="5"/>
                    <a:pt x="1072" y="4"/>
                  </a:cubicBezTo>
                  <a:cubicBezTo>
                    <a:pt x="1074" y="5"/>
                    <a:pt x="1071" y="7"/>
                    <a:pt x="1069" y="6"/>
                  </a:cubicBezTo>
                  <a:close/>
                  <a:moveTo>
                    <a:pt x="1073" y="5"/>
                  </a:moveTo>
                  <a:cubicBezTo>
                    <a:pt x="1075" y="2"/>
                    <a:pt x="1075" y="6"/>
                    <a:pt x="1077" y="5"/>
                  </a:cubicBezTo>
                  <a:cubicBezTo>
                    <a:pt x="1076" y="7"/>
                    <a:pt x="1075" y="5"/>
                    <a:pt x="1073" y="5"/>
                  </a:cubicBezTo>
                  <a:close/>
                  <a:moveTo>
                    <a:pt x="1087" y="10"/>
                  </a:moveTo>
                  <a:cubicBezTo>
                    <a:pt x="1088" y="8"/>
                    <a:pt x="1087" y="12"/>
                    <a:pt x="1087" y="10"/>
                  </a:cubicBezTo>
                  <a:close/>
                  <a:moveTo>
                    <a:pt x="1111" y="7"/>
                  </a:moveTo>
                  <a:cubicBezTo>
                    <a:pt x="1110" y="4"/>
                    <a:pt x="1114" y="7"/>
                    <a:pt x="1114" y="5"/>
                  </a:cubicBezTo>
                  <a:cubicBezTo>
                    <a:pt x="1117" y="6"/>
                    <a:pt x="1113" y="7"/>
                    <a:pt x="1111" y="7"/>
                  </a:cubicBezTo>
                  <a:close/>
                  <a:moveTo>
                    <a:pt x="1132" y="6"/>
                  </a:moveTo>
                  <a:cubicBezTo>
                    <a:pt x="1135" y="6"/>
                    <a:pt x="1130" y="8"/>
                    <a:pt x="1132" y="6"/>
                  </a:cubicBezTo>
                  <a:close/>
                  <a:moveTo>
                    <a:pt x="1189" y="12"/>
                  </a:moveTo>
                  <a:cubicBezTo>
                    <a:pt x="1188" y="12"/>
                    <a:pt x="1188" y="12"/>
                    <a:pt x="1188" y="12"/>
                  </a:cubicBezTo>
                  <a:cubicBezTo>
                    <a:pt x="1188" y="10"/>
                    <a:pt x="1188" y="10"/>
                    <a:pt x="1188" y="10"/>
                  </a:cubicBezTo>
                  <a:cubicBezTo>
                    <a:pt x="1189" y="10"/>
                    <a:pt x="1189" y="10"/>
                    <a:pt x="1189" y="10"/>
                  </a:cubicBezTo>
                  <a:lnTo>
                    <a:pt x="1189" y="12"/>
                  </a:lnTo>
                  <a:close/>
                  <a:moveTo>
                    <a:pt x="1195" y="7"/>
                  </a:moveTo>
                  <a:cubicBezTo>
                    <a:pt x="1194" y="7"/>
                    <a:pt x="1194" y="7"/>
                    <a:pt x="1194" y="7"/>
                  </a:cubicBezTo>
                  <a:cubicBezTo>
                    <a:pt x="1193" y="6"/>
                    <a:pt x="1194" y="6"/>
                    <a:pt x="1194" y="5"/>
                  </a:cubicBezTo>
                  <a:cubicBezTo>
                    <a:pt x="1195" y="5"/>
                    <a:pt x="1196" y="6"/>
                    <a:pt x="1195" y="7"/>
                  </a:cubicBezTo>
                  <a:close/>
                  <a:moveTo>
                    <a:pt x="1201" y="10"/>
                  </a:moveTo>
                  <a:cubicBezTo>
                    <a:pt x="1202" y="9"/>
                    <a:pt x="1202" y="7"/>
                    <a:pt x="1204" y="7"/>
                  </a:cubicBezTo>
                  <a:cubicBezTo>
                    <a:pt x="1204" y="9"/>
                    <a:pt x="1202" y="10"/>
                    <a:pt x="1201" y="10"/>
                  </a:cubicBezTo>
                  <a:close/>
                  <a:moveTo>
                    <a:pt x="1204" y="3"/>
                  </a:moveTo>
                  <a:cubicBezTo>
                    <a:pt x="1204" y="3"/>
                    <a:pt x="1205" y="2"/>
                    <a:pt x="1206" y="2"/>
                  </a:cubicBezTo>
                  <a:cubicBezTo>
                    <a:pt x="1206" y="3"/>
                    <a:pt x="1205" y="3"/>
                    <a:pt x="1204" y="3"/>
                  </a:cubicBezTo>
                  <a:close/>
                  <a:moveTo>
                    <a:pt x="1209" y="3"/>
                  </a:moveTo>
                  <a:cubicBezTo>
                    <a:pt x="1208" y="1"/>
                    <a:pt x="1209" y="1"/>
                    <a:pt x="1210" y="1"/>
                  </a:cubicBezTo>
                  <a:cubicBezTo>
                    <a:pt x="1210" y="2"/>
                    <a:pt x="1210" y="3"/>
                    <a:pt x="1209" y="3"/>
                  </a:cubicBezTo>
                  <a:close/>
                  <a:moveTo>
                    <a:pt x="1215" y="6"/>
                  </a:moveTo>
                  <a:cubicBezTo>
                    <a:pt x="1215" y="5"/>
                    <a:pt x="1217" y="5"/>
                    <a:pt x="1218" y="4"/>
                  </a:cubicBezTo>
                  <a:cubicBezTo>
                    <a:pt x="1219" y="5"/>
                    <a:pt x="1216" y="7"/>
                    <a:pt x="1215" y="6"/>
                  </a:cubicBezTo>
                  <a:close/>
                  <a:moveTo>
                    <a:pt x="1219" y="5"/>
                  </a:moveTo>
                  <a:cubicBezTo>
                    <a:pt x="1221" y="2"/>
                    <a:pt x="1221" y="6"/>
                    <a:pt x="1223" y="5"/>
                  </a:cubicBezTo>
                  <a:cubicBezTo>
                    <a:pt x="1222" y="7"/>
                    <a:pt x="1221" y="5"/>
                    <a:pt x="1219" y="5"/>
                  </a:cubicBezTo>
                  <a:close/>
                  <a:moveTo>
                    <a:pt x="1232" y="10"/>
                  </a:moveTo>
                  <a:cubicBezTo>
                    <a:pt x="1234" y="8"/>
                    <a:pt x="1233" y="12"/>
                    <a:pt x="1232" y="10"/>
                  </a:cubicBezTo>
                  <a:close/>
                  <a:moveTo>
                    <a:pt x="1257" y="7"/>
                  </a:moveTo>
                  <a:cubicBezTo>
                    <a:pt x="1256" y="4"/>
                    <a:pt x="1260" y="7"/>
                    <a:pt x="1260" y="5"/>
                  </a:cubicBezTo>
                  <a:cubicBezTo>
                    <a:pt x="1263" y="6"/>
                    <a:pt x="1259" y="7"/>
                    <a:pt x="1257" y="7"/>
                  </a:cubicBezTo>
                  <a:close/>
                  <a:moveTo>
                    <a:pt x="1278" y="6"/>
                  </a:moveTo>
                  <a:cubicBezTo>
                    <a:pt x="1281" y="6"/>
                    <a:pt x="1276" y="8"/>
                    <a:pt x="1278" y="6"/>
                  </a:cubicBezTo>
                  <a:close/>
                  <a:moveTo>
                    <a:pt x="1335" y="12"/>
                  </a:moveTo>
                  <a:cubicBezTo>
                    <a:pt x="1334" y="12"/>
                    <a:pt x="1334" y="12"/>
                    <a:pt x="1334" y="12"/>
                  </a:cubicBezTo>
                  <a:cubicBezTo>
                    <a:pt x="1334" y="10"/>
                    <a:pt x="1334" y="10"/>
                    <a:pt x="1334" y="10"/>
                  </a:cubicBezTo>
                  <a:cubicBezTo>
                    <a:pt x="1335" y="10"/>
                    <a:pt x="1335" y="10"/>
                    <a:pt x="1335" y="10"/>
                  </a:cubicBezTo>
                  <a:lnTo>
                    <a:pt x="1335" y="12"/>
                  </a:lnTo>
                  <a:close/>
                  <a:moveTo>
                    <a:pt x="1341" y="7"/>
                  </a:moveTo>
                  <a:cubicBezTo>
                    <a:pt x="1339" y="7"/>
                    <a:pt x="1339" y="7"/>
                    <a:pt x="1339" y="7"/>
                  </a:cubicBezTo>
                  <a:cubicBezTo>
                    <a:pt x="1339" y="6"/>
                    <a:pt x="1340" y="6"/>
                    <a:pt x="1340" y="5"/>
                  </a:cubicBezTo>
                  <a:cubicBezTo>
                    <a:pt x="1341" y="5"/>
                    <a:pt x="1341" y="6"/>
                    <a:pt x="1341" y="7"/>
                  </a:cubicBezTo>
                  <a:close/>
                  <a:moveTo>
                    <a:pt x="1347" y="10"/>
                  </a:moveTo>
                  <a:cubicBezTo>
                    <a:pt x="1348" y="9"/>
                    <a:pt x="1348" y="7"/>
                    <a:pt x="1350" y="7"/>
                  </a:cubicBezTo>
                  <a:cubicBezTo>
                    <a:pt x="1350" y="9"/>
                    <a:pt x="1348" y="10"/>
                    <a:pt x="1347" y="10"/>
                  </a:cubicBezTo>
                  <a:close/>
                  <a:moveTo>
                    <a:pt x="1350" y="3"/>
                  </a:moveTo>
                  <a:cubicBezTo>
                    <a:pt x="1350" y="3"/>
                    <a:pt x="1350" y="2"/>
                    <a:pt x="1351" y="2"/>
                  </a:cubicBezTo>
                  <a:cubicBezTo>
                    <a:pt x="1352" y="3"/>
                    <a:pt x="1351" y="3"/>
                    <a:pt x="1350" y="3"/>
                  </a:cubicBezTo>
                  <a:close/>
                  <a:moveTo>
                    <a:pt x="1354" y="3"/>
                  </a:moveTo>
                  <a:cubicBezTo>
                    <a:pt x="1354" y="1"/>
                    <a:pt x="1355" y="1"/>
                    <a:pt x="1356" y="1"/>
                  </a:cubicBezTo>
                  <a:cubicBezTo>
                    <a:pt x="1356" y="2"/>
                    <a:pt x="1356" y="3"/>
                    <a:pt x="1354" y="3"/>
                  </a:cubicBezTo>
                  <a:close/>
                  <a:moveTo>
                    <a:pt x="1360" y="6"/>
                  </a:moveTo>
                  <a:cubicBezTo>
                    <a:pt x="1360" y="5"/>
                    <a:pt x="1363" y="5"/>
                    <a:pt x="1363" y="4"/>
                  </a:cubicBezTo>
                  <a:cubicBezTo>
                    <a:pt x="1365" y="5"/>
                    <a:pt x="1362" y="7"/>
                    <a:pt x="1360" y="6"/>
                  </a:cubicBezTo>
                  <a:close/>
                  <a:moveTo>
                    <a:pt x="1365" y="5"/>
                  </a:moveTo>
                  <a:cubicBezTo>
                    <a:pt x="1366" y="2"/>
                    <a:pt x="1367" y="6"/>
                    <a:pt x="1369" y="5"/>
                  </a:cubicBezTo>
                  <a:cubicBezTo>
                    <a:pt x="1368" y="7"/>
                    <a:pt x="1367" y="5"/>
                    <a:pt x="1365" y="5"/>
                  </a:cubicBezTo>
                  <a:close/>
                  <a:moveTo>
                    <a:pt x="1378" y="10"/>
                  </a:moveTo>
                  <a:cubicBezTo>
                    <a:pt x="1380" y="8"/>
                    <a:pt x="1379" y="12"/>
                    <a:pt x="1378" y="10"/>
                  </a:cubicBezTo>
                  <a:close/>
                  <a:moveTo>
                    <a:pt x="1403" y="7"/>
                  </a:moveTo>
                  <a:cubicBezTo>
                    <a:pt x="1402" y="4"/>
                    <a:pt x="1406" y="7"/>
                    <a:pt x="1406" y="5"/>
                  </a:cubicBezTo>
                  <a:cubicBezTo>
                    <a:pt x="1409" y="6"/>
                    <a:pt x="1405" y="7"/>
                    <a:pt x="1403" y="7"/>
                  </a:cubicBezTo>
                  <a:close/>
                  <a:moveTo>
                    <a:pt x="1424" y="6"/>
                  </a:moveTo>
                  <a:cubicBezTo>
                    <a:pt x="1427" y="6"/>
                    <a:pt x="1421" y="8"/>
                    <a:pt x="1424" y="6"/>
                  </a:cubicBezTo>
                  <a:close/>
                  <a:moveTo>
                    <a:pt x="1481" y="12"/>
                  </a:moveTo>
                  <a:cubicBezTo>
                    <a:pt x="1479" y="12"/>
                    <a:pt x="1479" y="12"/>
                    <a:pt x="1479" y="12"/>
                  </a:cubicBezTo>
                  <a:cubicBezTo>
                    <a:pt x="1479" y="10"/>
                    <a:pt x="1479" y="10"/>
                    <a:pt x="1479" y="10"/>
                  </a:cubicBezTo>
                  <a:cubicBezTo>
                    <a:pt x="1481" y="10"/>
                    <a:pt x="1481" y="10"/>
                    <a:pt x="1481" y="10"/>
                  </a:cubicBezTo>
                  <a:lnTo>
                    <a:pt x="1481" y="12"/>
                  </a:lnTo>
                  <a:close/>
                  <a:moveTo>
                    <a:pt x="1487" y="7"/>
                  </a:moveTo>
                  <a:cubicBezTo>
                    <a:pt x="1485" y="7"/>
                    <a:pt x="1485" y="7"/>
                    <a:pt x="1485" y="7"/>
                  </a:cubicBezTo>
                  <a:cubicBezTo>
                    <a:pt x="1485" y="6"/>
                    <a:pt x="1486" y="6"/>
                    <a:pt x="1486" y="5"/>
                  </a:cubicBezTo>
                  <a:cubicBezTo>
                    <a:pt x="1487" y="5"/>
                    <a:pt x="1487" y="6"/>
                    <a:pt x="1487" y="7"/>
                  </a:cubicBezTo>
                  <a:close/>
                  <a:moveTo>
                    <a:pt x="1492" y="10"/>
                  </a:moveTo>
                  <a:cubicBezTo>
                    <a:pt x="1494" y="9"/>
                    <a:pt x="1493" y="7"/>
                    <a:pt x="1496" y="7"/>
                  </a:cubicBezTo>
                  <a:cubicBezTo>
                    <a:pt x="1496" y="9"/>
                    <a:pt x="1494" y="10"/>
                    <a:pt x="1492" y="10"/>
                  </a:cubicBezTo>
                  <a:close/>
                  <a:moveTo>
                    <a:pt x="1495" y="3"/>
                  </a:moveTo>
                  <a:cubicBezTo>
                    <a:pt x="1496" y="3"/>
                    <a:pt x="1496" y="2"/>
                    <a:pt x="1497" y="2"/>
                  </a:cubicBezTo>
                  <a:cubicBezTo>
                    <a:pt x="1498" y="3"/>
                    <a:pt x="1496" y="3"/>
                    <a:pt x="1495" y="3"/>
                  </a:cubicBezTo>
                  <a:close/>
                  <a:moveTo>
                    <a:pt x="1500" y="3"/>
                  </a:moveTo>
                  <a:cubicBezTo>
                    <a:pt x="1500" y="1"/>
                    <a:pt x="1501" y="1"/>
                    <a:pt x="1502" y="1"/>
                  </a:cubicBezTo>
                  <a:cubicBezTo>
                    <a:pt x="1502" y="2"/>
                    <a:pt x="1502" y="3"/>
                    <a:pt x="1500" y="3"/>
                  </a:cubicBezTo>
                  <a:close/>
                  <a:moveTo>
                    <a:pt x="1506" y="6"/>
                  </a:moveTo>
                  <a:cubicBezTo>
                    <a:pt x="1506" y="5"/>
                    <a:pt x="1508" y="5"/>
                    <a:pt x="1509" y="4"/>
                  </a:cubicBezTo>
                  <a:cubicBezTo>
                    <a:pt x="1511" y="5"/>
                    <a:pt x="1508" y="7"/>
                    <a:pt x="1506" y="6"/>
                  </a:cubicBezTo>
                  <a:close/>
                  <a:moveTo>
                    <a:pt x="1511" y="5"/>
                  </a:moveTo>
                  <a:cubicBezTo>
                    <a:pt x="1512" y="2"/>
                    <a:pt x="1513" y="6"/>
                    <a:pt x="1515" y="5"/>
                  </a:cubicBezTo>
                  <a:cubicBezTo>
                    <a:pt x="1514" y="7"/>
                    <a:pt x="1513" y="5"/>
                    <a:pt x="1511" y="5"/>
                  </a:cubicBezTo>
                  <a:close/>
                  <a:moveTo>
                    <a:pt x="1524" y="10"/>
                  </a:moveTo>
                  <a:cubicBezTo>
                    <a:pt x="1526" y="8"/>
                    <a:pt x="1525" y="12"/>
                    <a:pt x="1524" y="10"/>
                  </a:cubicBezTo>
                  <a:close/>
                  <a:moveTo>
                    <a:pt x="1549" y="7"/>
                  </a:moveTo>
                  <a:cubicBezTo>
                    <a:pt x="1548" y="4"/>
                    <a:pt x="1552" y="7"/>
                    <a:pt x="1552" y="5"/>
                  </a:cubicBezTo>
                  <a:cubicBezTo>
                    <a:pt x="1554" y="6"/>
                    <a:pt x="1551" y="7"/>
                    <a:pt x="1549" y="7"/>
                  </a:cubicBezTo>
                  <a:close/>
                  <a:moveTo>
                    <a:pt x="1569" y="6"/>
                  </a:moveTo>
                  <a:cubicBezTo>
                    <a:pt x="1573" y="6"/>
                    <a:pt x="1567" y="8"/>
                    <a:pt x="1569" y="6"/>
                  </a:cubicBezTo>
                  <a:close/>
                  <a:moveTo>
                    <a:pt x="1626" y="12"/>
                  </a:moveTo>
                  <a:cubicBezTo>
                    <a:pt x="1625" y="12"/>
                    <a:pt x="1625" y="12"/>
                    <a:pt x="1625" y="12"/>
                  </a:cubicBezTo>
                  <a:cubicBezTo>
                    <a:pt x="1625" y="10"/>
                    <a:pt x="1625" y="10"/>
                    <a:pt x="1625" y="10"/>
                  </a:cubicBezTo>
                  <a:cubicBezTo>
                    <a:pt x="1626" y="10"/>
                    <a:pt x="1626" y="10"/>
                    <a:pt x="1626" y="10"/>
                  </a:cubicBezTo>
                  <a:lnTo>
                    <a:pt x="1626" y="12"/>
                  </a:lnTo>
                  <a:close/>
                  <a:moveTo>
                    <a:pt x="1632" y="7"/>
                  </a:moveTo>
                  <a:cubicBezTo>
                    <a:pt x="1631" y="7"/>
                    <a:pt x="1631" y="7"/>
                    <a:pt x="1631" y="7"/>
                  </a:cubicBezTo>
                  <a:cubicBezTo>
                    <a:pt x="1631" y="6"/>
                    <a:pt x="1632" y="6"/>
                    <a:pt x="1632" y="5"/>
                  </a:cubicBezTo>
                  <a:cubicBezTo>
                    <a:pt x="1633" y="5"/>
                    <a:pt x="1633" y="6"/>
                    <a:pt x="1632" y="7"/>
                  </a:cubicBezTo>
                  <a:close/>
                  <a:moveTo>
                    <a:pt x="1638" y="10"/>
                  </a:moveTo>
                  <a:cubicBezTo>
                    <a:pt x="1639" y="9"/>
                    <a:pt x="1639" y="7"/>
                    <a:pt x="1642" y="7"/>
                  </a:cubicBezTo>
                  <a:cubicBezTo>
                    <a:pt x="1642" y="9"/>
                    <a:pt x="1640" y="10"/>
                    <a:pt x="1638" y="10"/>
                  </a:cubicBezTo>
                  <a:close/>
                  <a:moveTo>
                    <a:pt x="1641" y="3"/>
                  </a:moveTo>
                  <a:cubicBezTo>
                    <a:pt x="1642" y="3"/>
                    <a:pt x="1642" y="2"/>
                    <a:pt x="1643" y="2"/>
                  </a:cubicBezTo>
                  <a:cubicBezTo>
                    <a:pt x="1643" y="3"/>
                    <a:pt x="1642" y="3"/>
                    <a:pt x="1641" y="3"/>
                  </a:cubicBezTo>
                  <a:close/>
                  <a:moveTo>
                    <a:pt x="1646" y="3"/>
                  </a:moveTo>
                  <a:cubicBezTo>
                    <a:pt x="1646" y="1"/>
                    <a:pt x="1647" y="1"/>
                    <a:pt x="1648" y="1"/>
                  </a:cubicBezTo>
                  <a:cubicBezTo>
                    <a:pt x="1648" y="2"/>
                    <a:pt x="1647" y="3"/>
                    <a:pt x="1646" y="3"/>
                  </a:cubicBezTo>
                  <a:close/>
                  <a:moveTo>
                    <a:pt x="1652" y="6"/>
                  </a:moveTo>
                  <a:cubicBezTo>
                    <a:pt x="1652" y="5"/>
                    <a:pt x="1654" y="5"/>
                    <a:pt x="1655" y="4"/>
                  </a:cubicBezTo>
                  <a:cubicBezTo>
                    <a:pt x="1657" y="5"/>
                    <a:pt x="1654" y="7"/>
                    <a:pt x="1652" y="6"/>
                  </a:cubicBezTo>
                  <a:close/>
                  <a:moveTo>
                    <a:pt x="1657" y="5"/>
                  </a:moveTo>
                  <a:cubicBezTo>
                    <a:pt x="1658" y="2"/>
                    <a:pt x="1658" y="6"/>
                    <a:pt x="1660" y="5"/>
                  </a:cubicBezTo>
                  <a:cubicBezTo>
                    <a:pt x="1660" y="7"/>
                    <a:pt x="1659" y="5"/>
                    <a:pt x="1657" y="5"/>
                  </a:cubicBezTo>
                  <a:close/>
                  <a:moveTo>
                    <a:pt x="1670" y="10"/>
                  </a:moveTo>
                  <a:cubicBezTo>
                    <a:pt x="1671" y="8"/>
                    <a:pt x="1671" y="12"/>
                    <a:pt x="1670" y="10"/>
                  </a:cubicBezTo>
                  <a:close/>
                  <a:moveTo>
                    <a:pt x="1694" y="7"/>
                  </a:moveTo>
                  <a:cubicBezTo>
                    <a:pt x="1693" y="4"/>
                    <a:pt x="1697" y="7"/>
                    <a:pt x="1697" y="5"/>
                  </a:cubicBezTo>
                  <a:cubicBezTo>
                    <a:pt x="1700" y="6"/>
                    <a:pt x="1697" y="7"/>
                    <a:pt x="1694" y="7"/>
                  </a:cubicBezTo>
                  <a:close/>
                  <a:moveTo>
                    <a:pt x="1715" y="6"/>
                  </a:moveTo>
                  <a:cubicBezTo>
                    <a:pt x="1719" y="6"/>
                    <a:pt x="1713" y="8"/>
                    <a:pt x="1715" y="6"/>
                  </a:cubicBezTo>
                  <a:close/>
                  <a:moveTo>
                    <a:pt x="1772" y="12"/>
                  </a:moveTo>
                  <a:cubicBezTo>
                    <a:pt x="1771" y="12"/>
                    <a:pt x="1771" y="12"/>
                    <a:pt x="1771" y="12"/>
                  </a:cubicBezTo>
                  <a:cubicBezTo>
                    <a:pt x="1771" y="10"/>
                    <a:pt x="1771" y="10"/>
                    <a:pt x="1771" y="10"/>
                  </a:cubicBezTo>
                  <a:cubicBezTo>
                    <a:pt x="1772" y="10"/>
                    <a:pt x="1772" y="10"/>
                    <a:pt x="1772" y="10"/>
                  </a:cubicBezTo>
                  <a:lnTo>
                    <a:pt x="1772" y="12"/>
                  </a:lnTo>
                  <a:close/>
                  <a:moveTo>
                    <a:pt x="1778" y="7"/>
                  </a:moveTo>
                  <a:cubicBezTo>
                    <a:pt x="1777" y="7"/>
                    <a:pt x="1777" y="7"/>
                    <a:pt x="1777" y="7"/>
                  </a:cubicBezTo>
                  <a:cubicBezTo>
                    <a:pt x="1777" y="6"/>
                    <a:pt x="1778" y="6"/>
                    <a:pt x="1778" y="5"/>
                  </a:cubicBezTo>
                  <a:cubicBezTo>
                    <a:pt x="1779" y="5"/>
                    <a:pt x="1779" y="6"/>
                    <a:pt x="1778" y="7"/>
                  </a:cubicBezTo>
                  <a:close/>
                  <a:moveTo>
                    <a:pt x="1784" y="10"/>
                  </a:moveTo>
                  <a:cubicBezTo>
                    <a:pt x="1785" y="9"/>
                    <a:pt x="1785" y="7"/>
                    <a:pt x="1788" y="7"/>
                  </a:cubicBezTo>
                  <a:cubicBezTo>
                    <a:pt x="1788" y="9"/>
                    <a:pt x="1786" y="10"/>
                    <a:pt x="1784" y="10"/>
                  </a:cubicBezTo>
                  <a:close/>
                  <a:moveTo>
                    <a:pt x="1787" y="3"/>
                  </a:moveTo>
                  <a:cubicBezTo>
                    <a:pt x="1787" y="3"/>
                    <a:pt x="1788" y="2"/>
                    <a:pt x="1789" y="2"/>
                  </a:cubicBezTo>
                  <a:cubicBezTo>
                    <a:pt x="1789" y="3"/>
                    <a:pt x="1788" y="3"/>
                    <a:pt x="1787" y="3"/>
                  </a:cubicBezTo>
                  <a:close/>
                  <a:moveTo>
                    <a:pt x="1792" y="3"/>
                  </a:moveTo>
                  <a:cubicBezTo>
                    <a:pt x="1792" y="1"/>
                    <a:pt x="1792" y="1"/>
                    <a:pt x="1794" y="1"/>
                  </a:cubicBezTo>
                  <a:cubicBezTo>
                    <a:pt x="1794" y="2"/>
                    <a:pt x="1793" y="3"/>
                    <a:pt x="1792" y="3"/>
                  </a:cubicBezTo>
                  <a:close/>
                  <a:moveTo>
                    <a:pt x="1798" y="6"/>
                  </a:moveTo>
                  <a:cubicBezTo>
                    <a:pt x="1798" y="5"/>
                    <a:pt x="1800" y="5"/>
                    <a:pt x="1801" y="4"/>
                  </a:cubicBezTo>
                  <a:cubicBezTo>
                    <a:pt x="1803" y="5"/>
                    <a:pt x="1800" y="7"/>
                    <a:pt x="1798" y="6"/>
                  </a:cubicBezTo>
                  <a:close/>
                  <a:moveTo>
                    <a:pt x="1803" y="5"/>
                  </a:moveTo>
                  <a:cubicBezTo>
                    <a:pt x="1804" y="2"/>
                    <a:pt x="1804" y="6"/>
                    <a:pt x="1806" y="5"/>
                  </a:cubicBezTo>
                  <a:cubicBezTo>
                    <a:pt x="1806" y="7"/>
                    <a:pt x="1804" y="5"/>
                    <a:pt x="1803" y="5"/>
                  </a:cubicBezTo>
                  <a:close/>
                  <a:moveTo>
                    <a:pt x="1816" y="10"/>
                  </a:moveTo>
                  <a:cubicBezTo>
                    <a:pt x="1817" y="8"/>
                    <a:pt x="1817" y="12"/>
                    <a:pt x="1816" y="10"/>
                  </a:cubicBezTo>
                  <a:close/>
                  <a:moveTo>
                    <a:pt x="1840" y="7"/>
                  </a:moveTo>
                  <a:cubicBezTo>
                    <a:pt x="1839" y="4"/>
                    <a:pt x="1843" y="7"/>
                    <a:pt x="1843" y="5"/>
                  </a:cubicBezTo>
                  <a:cubicBezTo>
                    <a:pt x="1846" y="6"/>
                    <a:pt x="1843" y="7"/>
                    <a:pt x="1840" y="7"/>
                  </a:cubicBezTo>
                  <a:close/>
                  <a:moveTo>
                    <a:pt x="1861" y="6"/>
                  </a:moveTo>
                  <a:cubicBezTo>
                    <a:pt x="1865" y="6"/>
                    <a:pt x="1859" y="8"/>
                    <a:pt x="1861" y="6"/>
                  </a:cubicBezTo>
                  <a:close/>
                  <a:moveTo>
                    <a:pt x="1918" y="12"/>
                  </a:moveTo>
                  <a:cubicBezTo>
                    <a:pt x="1917" y="12"/>
                    <a:pt x="1917" y="12"/>
                    <a:pt x="1917" y="12"/>
                  </a:cubicBezTo>
                  <a:cubicBezTo>
                    <a:pt x="1917" y="10"/>
                    <a:pt x="1917" y="10"/>
                    <a:pt x="1917" y="10"/>
                  </a:cubicBezTo>
                  <a:cubicBezTo>
                    <a:pt x="1918" y="10"/>
                    <a:pt x="1918" y="10"/>
                    <a:pt x="1918" y="10"/>
                  </a:cubicBezTo>
                  <a:lnTo>
                    <a:pt x="1918" y="12"/>
                  </a:lnTo>
                  <a:close/>
                  <a:moveTo>
                    <a:pt x="1924" y="7"/>
                  </a:moveTo>
                  <a:cubicBezTo>
                    <a:pt x="1923" y="7"/>
                    <a:pt x="1923" y="7"/>
                    <a:pt x="1923" y="7"/>
                  </a:cubicBezTo>
                  <a:cubicBezTo>
                    <a:pt x="1923" y="6"/>
                    <a:pt x="1923" y="6"/>
                    <a:pt x="1923" y="5"/>
                  </a:cubicBezTo>
                  <a:cubicBezTo>
                    <a:pt x="1925" y="5"/>
                    <a:pt x="1925" y="6"/>
                    <a:pt x="1924" y="7"/>
                  </a:cubicBezTo>
                  <a:close/>
                  <a:moveTo>
                    <a:pt x="1930" y="10"/>
                  </a:moveTo>
                  <a:cubicBezTo>
                    <a:pt x="1931" y="9"/>
                    <a:pt x="1931" y="7"/>
                    <a:pt x="1934" y="7"/>
                  </a:cubicBezTo>
                  <a:cubicBezTo>
                    <a:pt x="1933" y="9"/>
                    <a:pt x="1932" y="10"/>
                    <a:pt x="1930" y="10"/>
                  </a:cubicBezTo>
                  <a:close/>
                  <a:moveTo>
                    <a:pt x="1933" y="3"/>
                  </a:moveTo>
                  <a:cubicBezTo>
                    <a:pt x="1933" y="3"/>
                    <a:pt x="1934" y="2"/>
                    <a:pt x="1935" y="2"/>
                  </a:cubicBezTo>
                  <a:cubicBezTo>
                    <a:pt x="1935" y="3"/>
                    <a:pt x="1934" y="3"/>
                    <a:pt x="1933" y="3"/>
                  </a:cubicBezTo>
                  <a:close/>
                  <a:moveTo>
                    <a:pt x="1938" y="3"/>
                  </a:moveTo>
                  <a:cubicBezTo>
                    <a:pt x="1938" y="1"/>
                    <a:pt x="1938" y="1"/>
                    <a:pt x="1940" y="1"/>
                  </a:cubicBezTo>
                  <a:cubicBezTo>
                    <a:pt x="1940" y="2"/>
                    <a:pt x="1939" y="3"/>
                    <a:pt x="1938" y="3"/>
                  </a:cubicBezTo>
                  <a:close/>
                  <a:moveTo>
                    <a:pt x="1944" y="6"/>
                  </a:moveTo>
                  <a:cubicBezTo>
                    <a:pt x="1944" y="5"/>
                    <a:pt x="1946" y="5"/>
                    <a:pt x="1947" y="4"/>
                  </a:cubicBezTo>
                  <a:cubicBezTo>
                    <a:pt x="1949" y="5"/>
                    <a:pt x="1946" y="7"/>
                    <a:pt x="1944" y="6"/>
                  </a:cubicBezTo>
                  <a:close/>
                  <a:moveTo>
                    <a:pt x="1948" y="5"/>
                  </a:moveTo>
                  <a:cubicBezTo>
                    <a:pt x="1950" y="2"/>
                    <a:pt x="1950" y="6"/>
                    <a:pt x="1952" y="5"/>
                  </a:cubicBezTo>
                  <a:cubicBezTo>
                    <a:pt x="1952" y="7"/>
                    <a:pt x="1950" y="5"/>
                    <a:pt x="1948" y="5"/>
                  </a:cubicBezTo>
                  <a:close/>
                  <a:moveTo>
                    <a:pt x="1962" y="10"/>
                  </a:moveTo>
                  <a:cubicBezTo>
                    <a:pt x="1963" y="8"/>
                    <a:pt x="1962" y="12"/>
                    <a:pt x="1962" y="10"/>
                  </a:cubicBezTo>
                  <a:close/>
                  <a:moveTo>
                    <a:pt x="1986" y="7"/>
                  </a:moveTo>
                  <a:cubicBezTo>
                    <a:pt x="1985" y="4"/>
                    <a:pt x="1989" y="7"/>
                    <a:pt x="1989" y="5"/>
                  </a:cubicBezTo>
                  <a:cubicBezTo>
                    <a:pt x="1992" y="6"/>
                    <a:pt x="1988" y="7"/>
                    <a:pt x="1986" y="7"/>
                  </a:cubicBezTo>
                  <a:close/>
                  <a:moveTo>
                    <a:pt x="2007" y="6"/>
                  </a:moveTo>
                  <a:cubicBezTo>
                    <a:pt x="2010" y="6"/>
                    <a:pt x="2005" y="8"/>
                    <a:pt x="2007" y="6"/>
                  </a:cubicBezTo>
                  <a:close/>
                  <a:moveTo>
                    <a:pt x="2064" y="12"/>
                  </a:moveTo>
                  <a:cubicBezTo>
                    <a:pt x="2063" y="12"/>
                    <a:pt x="2063" y="12"/>
                    <a:pt x="2063" y="12"/>
                  </a:cubicBezTo>
                  <a:cubicBezTo>
                    <a:pt x="2063" y="10"/>
                    <a:pt x="2063" y="10"/>
                    <a:pt x="2063" y="10"/>
                  </a:cubicBezTo>
                  <a:cubicBezTo>
                    <a:pt x="2064" y="10"/>
                    <a:pt x="2064" y="10"/>
                    <a:pt x="2064" y="10"/>
                  </a:cubicBezTo>
                  <a:lnTo>
                    <a:pt x="2064" y="12"/>
                  </a:lnTo>
                  <a:close/>
                  <a:moveTo>
                    <a:pt x="2070" y="7"/>
                  </a:moveTo>
                  <a:cubicBezTo>
                    <a:pt x="2069" y="7"/>
                    <a:pt x="2069" y="7"/>
                    <a:pt x="2069" y="7"/>
                  </a:cubicBezTo>
                  <a:cubicBezTo>
                    <a:pt x="2069" y="6"/>
                    <a:pt x="2069" y="6"/>
                    <a:pt x="2069" y="5"/>
                  </a:cubicBezTo>
                  <a:cubicBezTo>
                    <a:pt x="2071" y="5"/>
                    <a:pt x="2071" y="6"/>
                    <a:pt x="2070" y="7"/>
                  </a:cubicBezTo>
                  <a:close/>
                  <a:moveTo>
                    <a:pt x="2076" y="10"/>
                  </a:moveTo>
                  <a:cubicBezTo>
                    <a:pt x="2077" y="9"/>
                    <a:pt x="2077" y="7"/>
                    <a:pt x="2079" y="7"/>
                  </a:cubicBezTo>
                  <a:cubicBezTo>
                    <a:pt x="2079" y="9"/>
                    <a:pt x="2077" y="10"/>
                    <a:pt x="2076" y="10"/>
                  </a:cubicBezTo>
                  <a:close/>
                  <a:moveTo>
                    <a:pt x="2079" y="3"/>
                  </a:moveTo>
                  <a:cubicBezTo>
                    <a:pt x="2079" y="3"/>
                    <a:pt x="2080" y="2"/>
                    <a:pt x="2081" y="2"/>
                  </a:cubicBezTo>
                  <a:cubicBezTo>
                    <a:pt x="2081" y="3"/>
                    <a:pt x="2080" y="3"/>
                    <a:pt x="2079" y="3"/>
                  </a:cubicBezTo>
                  <a:close/>
                  <a:moveTo>
                    <a:pt x="2084" y="3"/>
                  </a:moveTo>
                  <a:cubicBezTo>
                    <a:pt x="2083" y="1"/>
                    <a:pt x="2084" y="1"/>
                    <a:pt x="2085" y="1"/>
                  </a:cubicBezTo>
                  <a:cubicBezTo>
                    <a:pt x="2085" y="2"/>
                    <a:pt x="2085" y="3"/>
                    <a:pt x="2084" y="3"/>
                  </a:cubicBezTo>
                  <a:close/>
                  <a:moveTo>
                    <a:pt x="2090" y="6"/>
                  </a:moveTo>
                  <a:cubicBezTo>
                    <a:pt x="2090" y="5"/>
                    <a:pt x="2092" y="5"/>
                    <a:pt x="2093" y="4"/>
                  </a:cubicBezTo>
                  <a:cubicBezTo>
                    <a:pt x="2094" y="5"/>
                    <a:pt x="2091" y="7"/>
                    <a:pt x="2090" y="6"/>
                  </a:cubicBezTo>
                  <a:close/>
                  <a:moveTo>
                    <a:pt x="2094" y="5"/>
                  </a:moveTo>
                  <a:cubicBezTo>
                    <a:pt x="2096" y="2"/>
                    <a:pt x="2096" y="6"/>
                    <a:pt x="2098" y="5"/>
                  </a:cubicBezTo>
                  <a:cubicBezTo>
                    <a:pt x="2097" y="7"/>
                    <a:pt x="2096" y="5"/>
                    <a:pt x="2094" y="5"/>
                  </a:cubicBezTo>
                  <a:close/>
                  <a:moveTo>
                    <a:pt x="2107" y="10"/>
                  </a:moveTo>
                  <a:cubicBezTo>
                    <a:pt x="2109" y="8"/>
                    <a:pt x="2108" y="12"/>
                    <a:pt x="2107" y="10"/>
                  </a:cubicBezTo>
                  <a:close/>
                  <a:moveTo>
                    <a:pt x="2132" y="7"/>
                  </a:moveTo>
                  <a:cubicBezTo>
                    <a:pt x="2131" y="4"/>
                    <a:pt x="2135" y="7"/>
                    <a:pt x="2135" y="5"/>
                  </a:cubicBezTo>
                  <a:cubicBezTo>
                    <a:pt x="2138" y="6"/>
                    <a:pt x="2134" y="7"/>
                    <a:pt x="2132" y="7"/>
                  </a:cubicBezTo>
                  <a:close/>
                  <a:moveTo>
                    <a:pt x="2153" y="6"/>
                  </a:moveTo>
                  <a:cubicBezTo>
                    <a:pt x="2156" y="6"/>
                    <a:pt x="2151" y="8"/>
                    <a:pt x="2153" y="6"/>
                  </a:cubicBezTo>
                  <a:close/>
                  <a:moveTo>
                    <a:pt x="2210" y="12"/>
                  </a:moveTo>
                  <a:cubicBezTo>
                    <a:pt x="2209" y="12"/>
                    <a:pt x="2209" y="12"/>
                    <a:pt x="2209" y="12"/>
                  </a:cubicBezTo>
                  <a:cubicBezTo>
                    <a:pt x="2209" y="10"/>
                    <a:pt x="2209" y="10"/>
                    <a:pt x="2209" y="10"/>
                  </a:cubicBezTo>
                  <a:cubicBezTo>
                    <a:pt x="2210" y="10"/>
                    <a:pt x="2210" y="10"/>
                    <a:pt x="2210" y="10"/>
                  </a:cubicBezTo>
                  <a:lnTo>
                    <a:pt x="2210" y="12"/>
                  </a:lnTo>
                  <a:close/>
                  <a:moveTo>
                    <a:pt x="2216" y="7"/>
                  </a:moveTo>
                  <a:cubicBezTo>
                    <a:pt x="2215" y="7"/>
                    <a:pt x="2215" y="7"/>
                    <a:pt x="2215" y="7"/>
                  </a:cubicBezTo>
                  <a:cubicBezTo>
                    <a:pt x="2214" y="6"/>
                    <a:pt x="2215" y="6"/>
                    <a:pt x="2215" y="5"/>
                  </a:cubicBezTo>
                  <a:cubicBezTo>
                    <a:pt x="2216" y="5"/>
                    <a:pt x="2216" y="6"/>
                    <a:pt x="2216" y="7"/>
                  </a:cubicBezTo>
                  <a:close/>
                  <a:moveTo>
                    <a:pt x="2222" y="10"/>
                  </a:moveTo>
                  <a:cubicBezTo>
                    <a:pt x="2223" y="9"/>
                    <a:pt x="2223" y="7"/>
                    <a:pt x="2225" y="7"/>
                  </a:cubicBezTo>
                  <a:cubicBezTo>
                    <a:pt x="2225" y="9"/>
                    <a:pt x="2223" y="10"/>
                    <a:pt x="2222" y="10"/>
                  </a:cubicBezTo>
                  <a:close/>
                  <a:moveTo>
                    <a:pt x="2225" y="3"/>
                  </a:moveTo>
                  <a:cubicBezTo>
                    <a:pt x="2225" y="3"/>
                    <a:pt x="2225" y="2"/>
                    <a:pt x="2226" y="2"/>
                  </a:cubicBezTo>
                  <a:cubicBezTo>
                    <a:pt x="2227" y="3"/>
                    <a:pt x="2226" y="3"/>
                    <a:pt x="2225" y="3"/>
                  </a:cubicBezTo>
                  <a:close/>
                  <a:moveTo>
                    <a:pt x="2229" y="3"/>
                  </a:moveTo>
                  <a:cubicBezTo>
                    <a:pt x="2229" y="1"/>
                    <a:pt x="2230" y="1"/>
                    <a:pt x="2231" y="1"/>
                  </a:cubicBezTo>
                  <a:cubicBezTo>
                    <a:pt x="2231" y="2"/>
                    <a:pt x="2231" y="3"/>
                    <a:pt x="2229" y="3"/>
                  </a:cubicBezTo>
                  <a:close/>
                  <a:moveTo>
                    <a:pt x="2235" y="6"/>
                  </a:moveTo>
                  <a:cubicBezTo>
                    <a:pt x="2236" y="5"/>
                    <a:pt x="2238" y="5"/>
                    <a:pt x="2238" y="4"/>
                  </a:cubicBezTo>
                  <a:cubicBezTo>
                    <a:pt x="2240" y="5"/>
                    <a:pt x="2237" y="7"/>
                    <a:pt x="2235" y="6"/>
                  </a:cubicBezTo>
                  <a:close/>
                  <a:moveTo>
                    <a:pt x="2240" y="5"/>
                  </a:moveTo>
                  <a:cubicBezTo>
                    <a:pt x="2241" y="2"/>
                    <a:pt x="2242" y="6"/>
                    <a:pt x="2244" y="5"/>
                  </a:cubicBezTo>
                  <a:cubicBezTo>
                    <a:pt x="2243" y="7"/>
                    <a:pt x="2242" y="5"/>
                    <a:pt x="2240" y="5"/>
                  </a:cubicBezTo>
                  <a:close/>
                  <a:moveTo>
                    <a:pt x="2253" y="10"/>
                  </a:moveTo>
                  <a:cubicBezTo>
                    <a:pt x="2255" y="8"/>
                    <a:pt x="2254" y="12"/>
                    <a:pt x="2253" y="10"/>
                  </a:cubicBezTo>
                  <a:close/>
                  <a:moveTo>
                    <a:pt x="2278" y="7"/>
                  </a:moveTo>
                  <a:cubicBezTo>
                    <a:pt x="2277" y="4"/>
                    <a:pt x="2281" y="7"/>
                    <a:pt x="2281" y="5"/>
                  </a:cubicBezTo>
                  <a:cubicBezTo>
                    <a:pt x="2284" y="6"/>
                    <a:pt x="2280" y="7"/>
                    <a:pt x="2278" y="7"/>
                  </a:cubicBezTo>
                  <a:close/>
                  <a:moveTo>
                    <a:pt x="2299" y="6"/>
                  </a:moveTo>
                  <a:cubicBezTo>
                    <a:pt x="2302" y="6"/>
                    <a:pt x="2296" y="8"/>
                    <a:pt x="2299" y="6"/>
                  </a:cubicBezTo>
                  <a:close/>
                  <a:moveTo>
                    <a:pt x="2356" y="12"/>
                  </a:moveTo>
                  <a:cubicBezTo>
                    <a:pt x="2354" y="12"/>
                    <a:pt x="2354" y="12"/>
                    <a:pt x="2354" y="12"/>
                  </a:cubicBezTo>
                  <a:cubicBezTo>
                    <a:pt x="2354" y="10"/>
                    <a:pt x="2354" y="10"/>
                    <a:pt x="2354" y="10"/>
                  </a:cubicBezTo>
                  <a:cubicBezTo>
                    <a:pt x="2356" y="10"/>
                    <a:pt x="2356" y="10"/>
                    <a:pt x="2356" y="10"/>
                  </a:cubicBezTo>
                  <a:lnTo>
                    <a:pt x="2356" y="12"/>
                  </a:lnTo>
                  <a:close/>
                  <a:moveTo>
                    <a:pt x="2362" y="7"/>
                  </a:moveTo>
                  <a:cubicBezTo>
                    <a:pt x="2360" y="7"/>
                    <a:pt x="2360" y="7"/>
                    <a:pt x="2360" y="7"/>
                  </a:cubicBezTo>
                  <a:cubicBezTo>
                    <a:pt x="2360" y="6"/>
                    <a:pt x="2361" y="6"/>
                    <a:pt x="2361" y="5"/>
                  </a:cubicBezTo>
                  <a:cubicBezTo>
                    <a:pt x="2362" y="5"/>
                    <a:pt x="2362" y="6"/>
                    <a:pt x="2362" y="7"/>
                  </a:cubicBezTo>
                  <a:close/>
                  <a:moveTo>
                    <a:pt x="2368" y="10"/>
                  </a:moveTo>
                  <a:cubicBezTo>
                    <a:pt x="2369" y="9"/>
                    <a:pt x="2368" y="7"/>
                    <a:pt x="2371" y="7"/>
                  </a:cubicBezTo>
                  <a:cubicBezTo>
                    <a:pt x="2371" y="9"/>
                    <a:pt x="2369" y="10"/>
                    <a:pt x="2368" y="10"/>
                  </a:cubicBezTo>
                  <a:close/>
                  <a:moveTo>
                    <a:pt x="2370" y="3"/>
                  </a:moveTo>
                  <a:cubicBezTo>
                    <a:pt x="2371" y="3"/>
                    <a:pt x="2371" y="2"/>
                    <a:pt x="2372" y="2"/>
                  </a:cubicBezTo>
                  <a:cubicBezTo>
                    <a:pt x="2373" y="3"/>
                    <a:pt x="2371" y="3"/>
                    <a:pt x="2370" y="3"/>
                  </a:cubicBezTo>
                  <a:close/>
                  <a:moveTo>
                    <a:pt x="2375" y="3"/>
                  </a:moveTo>
                  <a:cubicBezTo>
                    <a:pt x="2375" y="1"/>
                    <a:pt x="2376" y="1"/>
                    <a:pt x="2377" y="1"/>
                  </a:cubicBezTo>
                  <a:cubicBezTo>
                    <a:pt x="2377" y="2"/>
                    <a:pt x="2377" y="3"/>
                    <a:pt x="2375" y="3"/>
                  </a:cubicBezTo>
                  <a:close/>
                  <a:moveTo>
                    <a:pt x="2381" y="6"/>
                  </a:moveTo>
                  <a:cubicBezTo>
                    <a:pt x="2381" y="5"/>
                    <a:pt x="2383" y="5"/>
                    <a:pt x="2384" y="4"/>
                  </a:cubicBezTo>
                  <a:cubicBezTo>
                    <a:pt x="2386" y="5"/>
                    <a:pt x="2383" y="7"/>
                    <a:pt x="2381" y="6"/>
                  </a:cubicBezTo>
                  <a:close/>
                  <a:moveTo>
                    <a:pt x="2386" y="5"/>
                  </a:moveTo>
                  <a:cubicBezTo>
                    <a:pt x="2387" y="2"/>
                    <a:pt x="2388" y="6"/>
                    <a:pt x="2390" y="5"/>
                  </a:cubicBezTo>
                  <a:cubicBezTo>
                    <a:pt x="2389" y="7"/>
                    <a:pt x="2388" y="5"/>
                    <a:pt x="2386" y="5"/>
                  </a:cubicBezTo>
                  <a:close/>
                  <a:moveTo>
                    <a:pt x="2399" y="10"/>
                  </a:moveTo>
                  <a:cubicBezTo>
                    <a:pt x="2401" y="8"/>
                    <a:pt x="2400" y="12"/>
                    <a:pt x="2399" y="10"/>
                  </a:cubicBezTo>
                  <a:close/>
                  <a:moveTo>
                    <a:pt x="2424" y="7"/>
                  </a:moveTo>
                  <a:cubicBezTo>
                    <a:pt x="2423" y="4"/>
                    <a:pt x="2427" y="7"/>
                    <a:pt x="2427" y="5"/>
                  </a:cubicBezTo>
                  <a:cubicBezTo>
                    <a:pt x="2429" y="6"/>
                    <a:pt x="2426" y="7"/>
                    <a:pt x="2424" y="7"/>
                  </a:cubicBezTo>
                  <a:close/>
                  <a:moveTo>
                    <a:pt x="2444" y="6"/>
                  </a:moveTo>
                  <a:cubicBezTo>
                    <a:pt x="2448" y="6"/>
                    <a:pt x="2442" y="8"/>
                    <a:pt x="2444" y="6"/>
                  </a:cubicBezTo>
                  <a:close/>
                  <a:moveTo>
                    <a:pt x="2501" y="12"/>
                  </a:moveTo>
                  <a:cubicBezTo>
                    <a:pt x="2500" y="12"/>
                    <a:pt x="2500" y="12"/>
                    <a:pt x="2500" y="12"/>
                  </a:cubicBezTo>
                  <a:cubicBezTo>
                    <a:pt x="2500" y="10"/>
                    <a:pt x="2500" y="10"/>
                    <a:pt x="2500" y="10"/>
                  </a:cubicBezTo>
                  <a:cubicBezTo>
                    <a:pt x="2501" y="10"/>
                    <a:pt x="2501" y="10"/>
                    <a:pt x="2501" y="10"/>
                  </a:cubicBezTo>
                  <a:lnTo>
                    <a:pt x="2501" y="12"/>
                  </a:lnTo>
                  <a:close/>
                  <a:moveTo>
                    <a:pt x="2507" y="7"/>
                  </a:moveTo>
                  <a:cubicBezTo>
                    <a:pt x="2506" y="7"/>
                    <a:pt x="2506" y="7"/>
                    <a:pt x="2506" y="7"/>
                  </a:cubicBezTo>
                  <a:cubicBezTo>
                    <a:pt x="2506" y="6"/>
                    <a:pt x="2507" y="6"/>
                    <a:pt x="2507" y="5"/>
                  </a:cubicBezTo>
                  <a:cubicBezTo>
                    <a:pt x="2508" y="5"/>
                    <a:pt x="2508" y="6"/>
                    <a:pt x="2507" y="7"/>
                  </a:cubicBezTo>
                  <a:close/>
                  <a:moveTo>
                    <a:pt x="2513" y="10"/>
                  </a:moveTo>
                  <a:cubicBezTo>
                    <a:pt x="2515" y="9"/>
                    <a:pt x="2514" y="7"/>
                    <a:pt x="2517" y="7"/>
                  </a:cubicBezTo>
                  <a:cubicBezTo>
                    <a:pt x="2517" y="9"/>
                    <a:pt x="2515" y="10"/>
                    <a:pt x="2513" y="10"/>
                  </a:cubicBezTo>
                  <a:close/>
                  <a:moveTo>
                    <a:pt x="2516" y="3"/>
                  </a:moveTo>
                  <a:cubicBezTo>
                    <a:pt x="2517" y="3"/>
                    <a:pt x="2517" y="2"/>
                    <a:pt x="2518" y="2"/>
                  </a:cubicBezTo>
                  <a:cubicBezTo>
                    <a:pt x="2518" y="3"/>
                    <a:pt x="2517" y="3"/>
                    <a:pt x="2516" y="3"/>
                  </a:cubicBezTo>
                  <a:close/>
                  <a:moveTo>
                    <a:pt x="2521" y="3"/>
                  </a:moveTo>
                  <a:cubicBezTo>
                    <a:pt x="2521" y="1"/>
                    <a:pt x="2522" y="1"/>
                    <a:pt x="2523" y="1"/>
                  </a:cubicBezTo>
                  <a:cubicBezTo>
                    <a:pt x="2523" y="2"/>
                    <a:pt x="2522" y="3"/>
                    <a:pt x="2521" y="3"/>
                  </a:cubicBezTo>
                  <a:close/>
                  <a:moveTo>
                    <a:pt x="2527" y="6"/>
                  </a:moveTo>
                  <a:cubicBezTo>
                    <a:pt x="2527" y="5"/>
                    <a:pt x="2529" y="5"/>
                    <a:pt x="2530" y="4"/>
                  </a:cubicBezTo>
                  <a:cubicBezTo>
                    <a:pt x="2532" y="5"/>
                    <a:pt x="2529" y="7"/>
                    <a:pt x="2527" y="6"/>
                  </a:cubicBezTo>
                  <a:close/>
                  <a:moveTo>
                    <a:pt x="2532" y="5"/>
                  </a:moveTo>
                  <a:cubicBezTo>
                    <a:pt x="2533" y="2"/>
                    <a:pt x="2533" y="6"/>
                    <a:pt x="2535" y="5"/>
                  </a:cubicBezTo>
                  <a:cubicBezTo>
                    <a:pt x="2535" y="7"/>
                    <a:pt x="2534" y="5"/>
                    <a:pt x="2532" y="5"/>
                  </a:cubicBezTo>
                  <a:close/>
                  <a:moveTo>
                    <a:pt x="2545" y="10"/>
                  </a:moveTo>
                  <a:cubicBezTo>
                    <a:pt x="2546" y="8"/>
                    <a:pt x="2546" y="12"/>
                    <a:pt x="2545" y="10"/>
                  </a:cubicBezTo>
                  <a:close/>
                  <a:moveTo>
                    <a:pt x="2569" y="7"/>
                  </a:moveTo>
                  <a:cubicBezTo>
                    <a:pt x="2568" y="4"/>
                    <a:pt x="2572" y="7"/>
                    <a:pt x="2572" y="5"/>
                  </a:cubicBezTo>
                  <a:cubicBezTo>
                    <a:pt x="2575" y="6"/>
                    <a:pt x="2572" y="7"/>
                    <a:pt x="2569" y="7"/>
                  </a:cubicBezTo>
                  <a:close/>
                  <a:moveTo>
                    <a:pt x="2590" y="6"/>
                  </a:moveTo>
                  <a:cubicBezTo>
                    <a:pt x="2594" y="6"/>
                    <a:pt x="2588" y="8"/>
                    <a:pt x="2590" y="6"/>
                  </a:cubicBezTo>
                  <a:close/>
                  <a:moveTo>
                    <a:pt x="2647" y="12"/>
                  </a:moveTo>
                  <a:cubicBezTo>
                    <a:pt x="2646" y="12"/>
                    <a:pt x="2646" y="12"/>
                    <a:pt x="2646" y="12"/>
                  </a:cubicBezTo>
                  <a:cubicBezTo>
                    <a:pt x="2646" y="10"/>
                    <a:pt x="2646" y="10"/>
                    <a:pt x="2646" y="10"/>
                  </a:cubicBezTo>
                  <a:cubicBezTo>
                    <a:pt x="2647" y="10"/>
                    <a:pt x="2647" y="10"/>
                    <a:pt x="2647" y="10"/>
                  </a:cubicBezTo>
                  <a:lnTo>
                    <a:pt x="2647" y="12"/>
                  </a:lnTo>
                  <a:close/>
                  <a:moveTo>
                    <a:pt x="2653" y="7"/>
                  </a:moveTo>
                  <a:cubicBezTo>
                    <a:pt x="2652" y="7"/>
                    <a:pt x="2652" y="7"/>
                    <a:pt x="2652" y="7"/>
                  </a:cubicBezTo>
                  <a:cubicBezTo>
                    <a:pt x="2652" y="6"/>
                    <a:pt x="2653" y="6"/>
                    <a:pt x="2653" y="5"/>
                  </a:cubicBezTo>
                  <a:cubicBezTo>
                    <a:pt x="2654" y="5"/>
                    <a:pt x="2654" y="6"/>
                    <a:pt x="2653" y="7"/>
                  </a:cubicBezTo>
                  <a:close/>
                  <a:moveTo>
                    <a:pt x="2659" y="10"/>
                  </a:moveTo>
                  <a:cubicBezTo>
                    <a:pt x="2660" y="9"/>
                    <a:pt x="2660" y="7"/>
                    <a:pt x="2663" y="7"/>
                  </a:cubicBezTo>
                  <a:cubicBezTo>
                    <a:pt x="2663" y="9"/>
                    <a:pt x="2661" y="10"/>
                    <a:pt x="2659" y="10"/>
                  </a:cubicBezTo>
                  <a:close/>
                  <a:moveTo>
                    <a:pt x="2662" y="3"/>
                  </a:moveTo>
                  <a:cubicBezTo>
                    <a:pt x="2662" y="3"/>
                    <a:pt x="2663" y="2"/>
                    <a:pt x="2664" y="2"/>
                  </a:cubicBezTo>
                  <a:cubicBezTo>
                    <a:pt x="2664" y="3"/>
                    <a:pt x="2663" y="3"/>
                    <a:pt x="2662" y="3"/>
                  </a:cubicBezTo>
                  <a:close/>
                  <a:moveTo>
                    <a:pt x="2667" y="3"/>
                  </a:moveTo>
                  <a:cubicBezTo>
                    <a:pt x="2667" y="1"/>
                    <a:pt x="2667" y="1"/>
                    <a:pt x="2669" y="1"/>
                  </a:cubicBezTo>
                  <a:cubicBezTo>
                    <a:pt x="2669" y="2"/>
                    <a:pt x="2668" y="3"/>
                    <a:pt x="2667" y="3"/>
                  </a:cubicBezTo>
                  <a:close/>
                  <a:moveTo>
                    <a:pt x="2673" y="6"/>
                  </a:moveTo>
                  <a:cubicBezTo>
                    <a:pt x="2673" y="5"/>
                    <a:pt x="2675" y="5"/>
                    <a:pt x="2676" y="4"/>
                  </a:cubicBezTo>
                  <a:cubicBezTo>
                    <a:pt x="2678" y="5"/>
                    <a:pt x="2675" y="7"/>
                    <a:pt x="2673" y="6"/>
                  </a:cubicBezTo>
                  <a:close/>
                  <a:moveTo>
                    <a:pt x="2678" y="5"/>
                  </a:moveTo>
                  <a:cubicBezTo>
                    <a:pt x="2679" y="2"/>
                    <a:pt x="2679" y="6"/>
                    <a:pt x="2681" y="5"/>
                  </a:cubicBezTo>
                  <a:cubicBezTo>
                    <a:pt x="2681" y="7"/>
                    <a:pt x="2679" y="5"/>
                    <a:pt x="2678" y="5"/>
                  </a:cubicBezTo>
                  <a:close/>
                  <a:moveTo>
                    <a:pt x="2691" y="10"/>
                  </a:moveTo>
                  <a:cubicBezTo>
                    <a:pt x="2692" y="8"/>
                    <a:pt x="2692" y="12"/>
                    <a:pt x="2691" y="10"/>
                  </a:cubicBezTo>
                  <a:close/>
                  <a:moveTo>
                    <a:pt x="2715" y="7"/>
                  </a:moveTo>
                  <a:cubicBezTo>
                    <a:pt x="2714" y="4"/>
                    <a:pt x="2718" y="7"/>
                    <a:pt x="2718" y="5"/>
                  </a:cubicBezTo>
                  <a:cubicBezTo>
                    <a:pt x="2721" y="6"/>
                    <a:pt x="2718" y="7"/>
                    <a:pt x="2715" y="7"/>
                  </a:cubicBezTo>
                  <a:close/>
                  <a:moveTo>
                    <a:pt x="2736" y="6"/>
                  </a:moveTo>
                  <a:cubicBezTo>
                    <a:pt x="2740" y="6"/>
                    <a:pt x="2734" y="8"/>
                    <a:pt x="2736" y="6"/>
                  </a:cubicBezTo>
                  <a:close/>
                  <a:moveTo>
                    <a:pt x="2793" y="12"/>
                  </a:moveTo>
                  <a:cubicBezTo>
                    <a:pt x="2792" y="12"/>
                    <a:pt x="2792" y="12"/>
                    <a:pt x="2792" y="12"/>
                  </a:cubicBezTo>
                  <a:cubicBezTo>
                    <a:pt x="2792" y="10"/>
                    <a:pt x="2792" y="10"/>
                    <a:pt x="2792" y="10"/>
                  </a:cubicBezTo>
                  <a:cubicBezTo>
                    <a:pt x="2793" y="10"/>
                    <a:pt x="2793" y="10"/>
                    <a:pt x="2793" y="10"/>
                  </a:cubicBezTo>
                  <a:lnTo>
                    <a:pt x="2793" y="12"/>
                  </a:lnTo>
                  <a:close/>
                  <a:moveTo>
                    <a:pt x="2799" y="7"/>
                  </a:moveTo>
                  <a:cubicBezTo>
                    <a:pt x="2798" y="7"/>
                    <a:pt x="2798" y="7"/>
                    <a:pt x="2798" y="7"/>
                  </a:cubicBezTo>
                  <a:cubicBezTo>
                    <a:pt x="2798" y="6"/>
                    <a:pt x="2798" y="6"/>
                    <a:pt x="2798" y="5"/>
                  </a:cubicBezTo>
                  <a:cubicBezTo>
                    <a:pt x="2800" y="5"/>
                    <a:pt x="2800" y="6"/>
                    <a:pt x="2799" y="7"/>
                  </a:cubicBezTo>
                  <a:close/>
                  <a:moveTo>
                    <a:pt x="2805" y="10"/>
                  </a:moveTo>
                  <a:cubicBezTo>
                    <a:pt x="2806" y="9"/>
                    <a:pt x="2806" y="7"/>
                    <a:pt x="2809" y="7"/>
                  </a:cubicBezTo>
                  <a:cubicBezTo>
                    <a:pt x="2808" y="9"/>
                    <a:pt x="2807" y="10"/>
                    <a:pt x="2805" y="10"/>
                  </a:cubicBezTo>
                  <a:close/>
                  <a:moveTo>
                    <a:pt x="2808" y="3"/>
                  </a:moveTo>
                  <a:cubicBezTo>
                    <a:pt x="2808" y="3"/>
                    <a:pt x="2809" y="2"/>
                    <a:pt x="2810" y="2"/>
                  </a:cubicBezTo>
                  <a:cubicBezTo>
                    <a:pt x="2810" y="3"/>
                    <a:pt x="2809" y="3"/>
                    <a:pt x="2808" y="3"/>
                  </a:cubicBezTo>
                  <a:close/>
                  <a:moveTo>
                    <a:pt x="2813" y="3"/>
                  </a:moveTo>
                  <a:cubicBezTo>
                    <a:pt x="2813" y="1"/>
                    <a:pt x="2813" y="1"/>
                    <a:pt x="2815" y="1"/>
                  </a:cubicBezTo>
                  <a:cubicBezTo>
                    <a:pt x="2815" y="2"/>
                    <a:pt x="2814" y="3"/>
                    <a:pt x="2813" y="3"/>
                  </a:cubicBezTo>
                  <a:close/>
                  <a:moveTo>
                    <a:pt x="2819" y="6"/>
                  </a:moveTo>
                  <a:cubicBezTo>
                    <a:pt x="2819" y="5"/>
                    <a:pt x="2821" y="5"/>
                    <a:pt x="2822" y="4"/>
                  </a:cubicBezTo>
                  <a:cubicBezTo>
                    <a:pt x="2824" y="5"/>
                    <a:pt x="2821" y="7"/>
                    <a:pt x="2819" y="6"/>
                  </a:cubicBezTo>
                  <a:close/>
                  <a:moveTo>
                    <a:pt x="2824" y="5"/>
                  </a:moveTo>
                  <a:cubicBezTo>
                    <a:pt x="2825" y="2"/>
                    <a:pt x="2825" y="6"/>
                    <a:pt x="2827" y="5"/>
                  </a:cubicBezTo>
                  <a:cubicBezTo>
                    <a:pt x="2827" y="7"/>
                    <a:pt x="2825" y="5"/>
                    <a:pt x="2824" y="5"/>
                  </a:cubicBezTo>
                  <a:close/>
                  <a:moveTo>
                    <a:pt x="2837" y="10"/>
                  </a:moveTo>
                  <a:cubicBezTo>
                    <a:pt x="2838" y="8"/>
                    <a:pt x="2837" y="12"/>
                    <a:pt x="2837" y="10"/>
                  </a:cubicBezTo>
                  <a:close/>
                  <a:moveTo>
                    <a:pt x="2861" y="7"/>
                  </a:moveTo>
                  <a:cubicBezTo>
                    <a:pt x="2860" y="4"/>
                    <a:pt x="2864" y="7"/>
                    <a:pt x="2864" y="5"/>
                  </a:cubicBezTo>
                  <a:cubicBezTo>
                    <a:pt x="2867" y="6"/>
                    <a:pt x="2863" y="7"/>
                    <a:pt x="2861" y="7"/>
                  </a:cubicBezTo>
                  <a:close/>
                  <a:moveTo>
                    <a:pt x="2882" y="6"/>
                  </a:moveTo>
                  <a:cubicBezTo>
                    <a:pt x="2885" y="6"/>
                    <a:pt x="2880" y="8"/>
                    <a:pt x="2882" y="6"/>
                  </a:cubicBezTo>
                  <a:close/>
                  <a:moveTo>
                    <a:pt x="2939" y="12"/>
                  </a:moveTo>
                  <a:cubicBezTo>
                    <a:pt x="2938" y="12"/>
                    <a:pt x="2938" y="12"/>
                    <a:pt x="2938" y="12"/>
                  </a:cubicBezTo>
                  <a:cubicBezTo>
                    <a:pt x="2938" y="10"/>
                    <a:pt x="2938" y="10"/>
                    <a:pt x="2938" y="10"/>
                  </a:cubicBezTo>
                  <a:cubicBezTo>
                    <a:pt x="2939" y="10"/>
                    <a:pt x="2939" y="10"/>
                    <a:pt x="2939" y="10"/>
                  </a:cubicBezTo>
                  <a:lnTo>
                    <a:pt x="2939" y="12"/>
                  </a:lnTo>
                  <a:close/>
                  <a:moveTo>
                    <a:pt x="2945" y="7"/>
                  </a:moveTo>
                  <a:cubicBezTo>
                    <a:pt x="2944" y="7"/>
                    <a:pt x="2944" y="7"/>
                    <a:pt x="2944" y="7"/>
                  </a:cubicBezTo>
                  <a:cubicBezTo>
                    <a:pt x="2944" y="6"/>
                    <a:pt x="2944" y="6"/>
                    <a:pt x="2944" y="5"/>
                  </a:cubicBezTo>
                  <a:cubicBezTo>
                    <a:pt x="2946" y="5"/>
                    <a:pt x="2946" y="6"/>
                    <a:pt x="2945" y="7"/>
                  </a:cubicBezTo>
                  <a:close/>
                  <a:moveTo>
                    <a:pt x="2951" y="10"/>
                  </a:moveTo>
                  <a:cubicBezTo>
                    <a:pt x="2952" y="9"/>
                    <a:pt x="2952" y="7"/>
                    <a:pt x="2954" y="7"/>
                  </a:cubicBezTo>
                  <a:cubicBezTo>
                    <a:pt x="2954" y="9"/>
                    <a:pt x="2952" y="10"/>
                    <a:pt x="2951" y="10"/>
                  </a:cubicBezTo>
                  <a:close/>
                  <a:moveTo>
                    <a:pt x="2954" y="3"/>
                  </a:moveTo>
                  <a:cubicBezTo>
                    <a:pt x="2954" y="3"/>
                    <a:pt x="2955" y="2"/>
                    <a:pt x="2956" y="2"/>
                  </a:cubicBezTo>
                  <a:cubicBezTo>
                    <a:pt x="2956" y="3"/>
                    <a:pt x="2955" y="3"/>
                    <a:pt x="2954" y="3"/>
                  </a:cubicBezTo>
                  <a:close/>
                  <a:moveTo>
                    <a:pt x="2959" y="3"/>
                  </a:moveTo>
                  <a:cubicBezTo>
                    <a:pt x="2958" y="1"/>
                    <a:pt x="2959" y="1"/>
                    <a:pt x="2960" y="1"/>
                  </a:cubicBezTo>
                  <a:cubicBezTo>
                    <a:pt x="2961" y="2"/>
                    <a:pt x="2960" y="3"/>
                    <a:pt x="2959" y="3"/>
                  </a:cubicBezTo>
                  <a:close/>
                  <a:moveTo>
                    <a:pt x="2965" y="6"/>
                  </a:moveTo>
                  <a:cubicBezTo>
                    <a:pt x="2965" y="5"/>
                    <a:pt x="2967" y="5"/>
                    <a:pt x="2968" y="4"/>
                  </a:cubicBezTo>
                  <a:cubicBezTo>
                    <a:pt x="2969" y="5"/>
                    <a:pt x="2967" y="7"/>
                    <a:pt x="2965" y="6"/>
                  </a:cubicBezTo>
                  <a:close/>
                  <a:moveTo>
                    <a:pt x="2969" y="5"/>
                  </a:moveTo>
                  <a:cubicBezTo>
                    <a:pt x="2971" y="2"/>
                    <a:pt x="2971" y="6"/>
                    <a:pt x="2973" y="5"/>
                  </a:cubicBezTo>
                  <a:cubicBezTo>
                    <a:pt x="2972" y="7"/>
                    <a:pt x="2971" y="5"/>
                    <a:pt x="2969" y="5"/>
                  </a:cubicBezTo>
                  <a:close/>
                  <a:moveTo>
                    <a:pt x="2982" y="10"/>
                  </a:moveTo>
                  <a:cubicBezTo>
                    <a:pt x="2984" y="8"/>
                    <a:pt x="2983" y="12"/>
                    <a:pt x="2982" y="10"/>
                  </a:cubicBezTo>
                  <a:close/>
                  <a:moveTo>
                    <a:pt x="3007" y="7"/>
                  </a:moveTo>
                  <a:cubicBezTo>
                    <a:pt x="3006" y="4"/>
                    <a:pt x="3010" y="7"/>
                    <a:pt x="3010" y="5"/>
                  </a:cubicBezTo>
                  <a:cubicBezTo>
                    <a:pt x="3013" y="6"/>
                    <a:pt x="3009" y="7"/>
                    <a:pt x="3007" y="7"/>
                  </a:cubicBezTo>
                  <a:close/>
                  <a:moveTo>
                    <a:pt x="3028" y="6"/>
                  </a:moveTo>
                  <a:cubicBezTo>
                    <a:pt x="3031" y="6"/>
                    <a:pt x="3026" y="8"/>
                    <a:pt x="3028" y="6"/>
                  </a:cubicBezTo>
                  <a:close/>
                  <a:moveTo>
                    <a:pt x="3085" y="12"/>
                  </a:moveTo>
                  <a:cubicBezTo>
                    <a:pt x="3084" y="12"/>
                    <a:pt x="3084" y="12"/>
                    <a:pt x="3084" y="12"/>
                  </a:cubicBezTo>
                  <a:cubicBezTo>
                    <a:pt x="3084" y="10"/>
                    <a:pt x="3084" y="10"/>
                    <a:pt x="3084" y="10"/>
                  </a:cubicBezTo>
                  <a:cubicBezTo>
                    <a:pt x="3085" y="10"/>
                    <a:pt x="3085" y="10"/>
                    <a:pt x="3085" y="10"/>
                  </a:cubicBezTo>
                  <a:lnTo>
                    <a:pt x="3085" y="12"/>
                  </a:lnTo>
                  <a:close/>
                  <a:moveTo>
                    <a:pt x="3091" y="7"/>
                  </a:moveTo>
                  <a:cubicBezTo>
                    <a:pt x="3090" y="7"/>
                    <a:pt x="3090" y="7"/>
                    <a:pt x="3090" y="7"/>
                  </a:cubicBezTo>
                  <a:cubicBezTo>
                    <a:pt x="3089" y="6"/>
                    <a:pt x="3090" y="6"/>
                    <a:pt x="3090" y="5"/>
                  </a:cubicBezTo>
                  <a:cubicBezTo>
                    <a:pt x="3091" y="5"/>
                    <a:pt x="3091" y="6"/>
                    <a:pt x="3091" y="7"/>
                  </a:cubicBezTo>
                  <a:close/>
                  <a:moveTo>
                    <a:pt x="3097" y="10"/>
                  </a:moveTo>
                  <a:cubicBezTo>
                    <a:pt x="3098" y="9"/>
                    <a:pt x="3098" y="7"/>
                    <a:pt x="3100" y="7"/>
                  </a:cubicBezTo>
                  <a:cubicBezTo>
                    <a:pt x="3100" y="9"/>
                    <a:pt x="3098" y="10"/>
                    <a:pt x="3097" y="10"/>
                  </a:cubicBezTo>
                  <a:close/>
                  <a:moveTo>
                    <a:pt x="3100" y="3"/>
                  </a:moveTo>
                  <a:cubicBezTo>
                    <a:pt x="3100" y="3"/>
                    <a:pt x="3100" y="2"/>
                    <a:pt x="3101" y="2"/>
                  </a:cubicBezTo>
                  <a:cubicBezTo>
                    <a:pt x="3102" y="3"/>
                    <a:pt x="3101" y="3"/>
                    <a:pt x="3100" y="3"/>
                  </a:cubicBezTo>
                  <a:close/>
                  <a:moveTo>
                    <a:pt x="3104" y="3"/>
                  </a:moveTo>
                  <a:cubicBezTo>
                    <a:pt x="3104" y="1"/>
                    <a:pt x="3105" y="1"/>
                    <a:pt x="3106" y="1"/>
                  </a:cubicBezTo>
                  <a:cubicBezTo>
                    <a:pt x="3106" y="2"/>
                    <a:pt x="3106" y="3"/>
                    <a:pt x="3104" y="3"/>
                  </a:cubicBezTo>
                  <a:close/>
                  <a:moveTo>
                    <a:pt x="3110" y="6"/>
                  </a:moveTo>
                  <a:cubicBezTo>
                    <a:pt x="3111" y="5"/>
                    <a:pt x="3113" y="5"/>
                    <a:pt x="3113" y="4"/>
                  </a:cubicBezTo>
                  <a:cubicBezTo>
                    <a:pt x="3115" y="5"/>
                    <a:pt x="3112" y="7"/>
                    <a:pt x="3110" y="6"/>
                  </a:cubicBezTo>
                  <a:close/>
                  <a:moveTo>
                    <a:pt x="3115" y="5"/>
                  </a:moveTo>
                  <a:cubicBezTo>
                    <a:pt x="3116" y="2"/>
                    <a:pt x="3117" y="6"/>
                    <a:pt x="3119" y="5"/>
                  </a:cubicBezTo>
                  <a:cubicBezTo>
                    <a:pt x="3118" y="7"/>
                    <a:pt x="3117" y="5"/>
                    <a:pt x="3115" y="5"/>
                  </a:cubicBezTo>
                  <a:close/>
                  <a:moveTo>
                    <a:pt x="3128" y="10"/>
                  </a:moveTo>
                  <a:cubicBezTo>
                    <a:pt x="3130" y="8"/>
                    <a:pt x="3129" y="12"/>
                    <a:pt x="3128" y="10"/>
                  </a:cubicBezTo>
                  <a:close/>
                  <a:moveTo>
                    <a:pt x="3153" y="7"/>
                  </a:moveTo>
                  <a:cubicBezTo>
                    <a:pt x="3152" y="4"/>
                    <a:pt x="3156" y="7"/>
                    <a:pt x="3156" y="5"/>
                  </a:cubicBezTo>
                  <a:cubicBezTo>
                    <a:pt x="3159" y="6"/>
                    <a:pt x="3155" y="7"/>
                    <a:pt x="3153" y="7"/>
                  </a:cubicBezTo>
                  <a:close/>
                  <a:moveTo>
                    <a:pt x="3174" y="6"/>
                  </a:moveTo>
                  <a:cubicBezTo>
                    <a:pt x="3177" y="6"/>
                    <a:pt x="3171" y="8"/>
                    <a:pt x="3174" y="6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833"/>
            <p:cNvSpPr>
              <a:spLocks noEditPoints="1"/>
            </p:cNvSpPr>
            <p:nvPr/>
          </p:nvSpPr>
          <p:spPr bwMode="auto">
            <a:xfrm>
              <a:off x="-3175" y="3576641"/>
              <a:ext cx="12203113" cy="34925"/>
            </a:xfrm>
            <a:custGeom>
              <a:avLst/>
              <a:gdLst>
                <a:gd name="T0" fmla="*/ 3027 w 3209"/>
                <a:gd name="T1" fmla="*/ 0 h 8"/>
                <a:gd name="T2" fmla="*/ 2863 w 3209"/>
                <a:gd name="T3" fmla="*/ 3 h 8"/>
                <a:gd name="T4" fmla="*/ 2710 w 3209"/>
                <a:gd name="T5" fmla="*/ 2 h 8"/>
                <a:gd name="T6" fmla="*/ 2563 w 3209"/>
                <a:gd name="T7" fmla="*/ 3 h 8"/>
                <a:gd name="T8" fmla="*/ 2417 w 3209"/>
                <a:gd name="T9" fmla="*/ 1 h 8"/>
                <a:gd name="T10" fmla="*/ 2261 w 3209"/>
                <a:gd name="T11" fmla="*/ 0 h 8"/>
                <a:gd name="T12" fmla="*/ 2110 w 3209"/>
                <a:gd name="T13" fmla="*/ 0 h 8"/>
                <a:gd name="T14" fmla="*/ 1964 w 3209"/>
                <a:gd name="T15" fmla="*/ 0 h 8"/>
                <a:gd name="T16" fmla="*/ 1818 w 3209"/>
                <a:gd name="T17" fmla="*/ 0 h 8"/>
                <a:gd name="T18" fmla="*/ 1669 w 3209"/>
                <a:gd name="T19" fmla="*/ 1 h 8"/>
                <a:gd name="T20" fmla="*/ 1523 w 3209"/>
                <a:gd name="T21" fmla="*/ 1 h 8"/>
                <a:gd name="T22" fmla="*/ 1368 w 3209"/>
                <a:gd name="T23" fmla="*/ 3 h 8"/>
                <a:gd name="T24" fmla="*/ 1204 w 3209"/>
                <a:gd name="T25" fmla="*/ 0 h 8"/>
                <a:gd name="T26" fmla="*/ 1043 w 3209"/>
                <a:gd name="T27" fmla="*/ 3 h 8"/>
                <a:gd name="T28" fmla="*/ 896 w 3209"/>
                <a:gd name="T29" fmla="*/ 3 h 8"/>
                <a:gd name="T30" fmla="*/ 749 w 3209"/>
                <a:gd name="T31" fmla="*/ 3 h 8"/>
                <a:gd name="T32" fmla="*/ 603 w 3209"/>
                <a:gd name="T33" fmla="*/ 3 h 8"/>
                <a:gd name="T34" fmla="*/ 438 w 3209"/>
                <a:gd name="T35" fmla="*/ 0 h 8"/>
                <a:gd name="T36" fmla="*/ 274 w 3209"/>
                <a:gd name="T37" fmla="*/ 3 h 8"/>
                <a:gd name="T38" fmla="*/ 110 w 3209"/>
                <a:gd name="T39" fmla="*/ 0 h 8"/>
                <a:gd name="T40" fmla="*/ 38 w 3209"/>
                <a:gd name="T41" fmla="*/ 5 h 8"/>
                <a:gd name="T42" fmla="*/ 224 w 3209"/>
                <a:gd name="T43" fmla="*/ 5 h 8"/>
                <a:gd name="T44" fmla="*/ 438 w 3209"/>
                <a:gd name="T45" fmla="*/ 5 h 8"/>
                <a:gd name="T46" fmla="*/ 641 w 3209"/>
                <a:gd name="T47" fmla="*/ 8 h 8"/>
                <a:gd name="T48" fmla="*/ 839 w 3209"/>
                <a:gd name="T49" fmla="*/ 5 h 8"/>
                <a:gd name="T50" fmla="*/ 1078 w 3209"/>
                <a:gd name="T51" fmla="*/ 8 h 8"/>
                <a:gd name="T52" fmla="*/ 1247 w 3209"/>
                <a:gd name="T53" fmla="*/ 6 h 8"/>
                <a:gd name="T54" fmla="*/ 1496 w 3209"/>
                <a:gd name="T55" fmla="*/ 5 h 8"/>
                <a:gd name="T56" fmla="*/ 1683 w 3209"/>
                <a:gd name="T57" fmla="*/ 5 h 8"/>
                <a:gd name="T58" fmla="*/ 1896 w 3209"/>
                <a:gd name="T59" fmla="*/ 5 h 8"/>
                <a:gd name="T60" fmla="*/ 2099 w 3209"/>
                <a:gd name="T61" fmla="*/ 8 h 8"/>
                <a:gd name="T62" fmla="*/ 2297 w 3209"/>
                <a:gd name="T63" fmla="*/ 5 h 8"/>
                <a:gd name="T64" fmla="*/ 2536 w 3209"/>
                <a:gd name="T65" fmla="*/ 8 h 8"/>
                <a:gd name="T66" fmla="*/ 2706 w 3209"/>
                <a:gd name="T67" fmla="*/ 6 h 8"/>
                <a:gd name="T68" fmla="*/ 2955 w 3209"/>
                <a:gd name="T69" fmla="*/ 5 h 8"/>
                <a:gd name="T70" fmla="*/ 3141 w 3209"/>
                <a:gd name="T71" fmla="*/ 5 h 8"/>
                <a:gd name="T72" fmla="*/ 34 w 3209"/>
                <a:gd name="T73" fmla="*/ 4 h 8"/>
                <a:gd name="T74" fmla="*/ 177 w 3209"/>
                <a:gd name="T75" fmla="*/ 1 h 8"/>
                <a:gd name="T76" fmla="*/ 311 w 3209"/>
                <a:gd name="T77" fmla="*/ 6 h 8"/>
                <a:gd name="T78" fmla="*/ 415 w 3209"/>
                <a:gd name="T79" fmla="*/ 5 h 8"/>
                <a:gd name="T80" fmla="*/ 546 w 3209"/>
                <a:gd name="T81" fmla="*/ 1 h 8"/>
                <a:gd name="T82" fmla="*/ 618 w 3209"/>
                <a:gd name="T83" fmla="*/ 4 h 8"/>
                <a:gd name="T84" fmla="*/ 760 w 3209"/>
                <a:gd name="T85" fmla="*/ 1 h 8"/>
                <a:gd name="T86" fmla="*/ 894 w 3209"/>
                <a:gd name="T87" fmla="*/ 6 h 8"/>
                <a:gd name="T88" fmla="*/ 998 w 3209"/>
                <a:gd name="T89" fmla="*/ 5 h 8"/>
                <a:gd name="T90" fmla="*/ 1129 w 3209"/>
                <a:gd name="T91" fmla="*/ 1 h 8"/>
                <a:gd name="T92" fmla="*/ 1201 w 3209"/>
                <a:gd name="T93" fmla="*/ 4 h 8"/>
                <a:gd name="T94" fmla="*/ 1344 w 3209"/>
                <a:gd name="T95" fmla="*/ 1 h 8"/>
                <a:gd name="T96" fmla="*/ 1478 w 3209"/>
                <a:gd name="T97" fmla="*/ 6 h 8"/>
                <a:gd name="T98" fmla="*/ 1582 w 3209"/>
                <a:gd name="T99" fmla="*/ 5 h 8"/>
                <a:gd name="T100" fmla="*/ 1712 w 3209"/>
                <a:gd name="T101" fmla="*/ 1 h 8"/>
                <a:gd name="T102" fmla="*/ 1784 w 3209"/>
                <a:gd name="T103" fmla="*/ 4 h 8"/>
                <a:gd name="T104" fmla="*/ 1927 w 3209"/>
                <a:gd name="T105" fmla="*/ 1 h 8"/>
                <a:gd name="T106" fmla="*/ 2061 w 3209"/>
                <a:gd name="T107" fmla="*/ 6 h 8"/>
                <a:gd name="T108" fmla="*/ 2165 w 3209"/>
                <a:gd name="T109" fmla="*/ 5 h 8"/>
                <a:gd name="T110" fmla="*/ 2296 w 3209"/>
                <a:gd name="T111" fmla="*/ 1 h 8"/>
                <a:gd name="T112" fmla="*/ 2368 w 3209"/>
                <a:gd name="T113" fmla="*/ 4 h 8"/>
                <a:gd name="T114" fmla="*/ 2511 w 3209"/>
                <a:gd name="T115" fmla="*/ 1 h 8"/>
                <a:gd name="T116" fmla="*/ 2644 w 3209"/>
                <a:gd name="T117" fmla="*/ 6 h 8"/>
                <a:gd name="T118" fmla="*/ 2748 w 3209"/>
                <a:gd name="T119" fmla="*/ 5 h 8"/>
                <a:gd name="T120" fmla="*/ 2879 w 3209"/>
                <a:gd name="T121" fmla="*/ 1 h 8"/>
                <a:gd name="T122" fmla="*/ 2951 w 3209"/>
                <a:gd name="T123" fmla="*/ 4 h 8"/>
                <a:gd name="T124" fmla="*/ 3094 w 3209"/>
                <a:gd name="T12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9" h="8">
                  <a:moveTo>
                    <a:pt x="3172" y="0"/>
                  </a:moveTo>
                  <a:cubicBezTo>
                    <a:pt x="3163" y="0"/>
                    <a:pt x="3163" y="3"/>
                    <a:pt x="3154" y="3"/>
                  </a:cubicBezTo>
                  <a:cubicBezTo>
                    <a:pt x="3151" y="3"/>
                    <a:pt x="3149" y="2"/>
                    <a:pt x="3148" y="2"/>
                  </a:cubicBezTo>
                  <a:cubicBezTo>
                    <a:pt x="3147" y="2"/>
                    <a:pt x="3146" y="3"/>
                    <a:pt x="3146" y="3"/>
                  </a:cubicBezTo>
                  <a:cubicBezTo>
                    <a:pt x="3145" y="3"/>
                    <a:pt x="3146" y="2"/>
                    <a:pt x="3146" y="1"/>
                  </a:cubicBezTo>
                  <a:cubicBezTo>
                    <a:pt x="3144" y="1"/>
                    <a:pt x="3141" y="0"/>
                    <a:pt x="3136" y="0"/>
                  </a:cubicBezTo>
                  <a:cubicBezTo>
                    <a:pt x="3134" y="0"/>
                    <a:pt x="3133" y="0"/>
                    <a:pt x="3131" y="0"/>
                  </a:cubicBezTo>
                  <a:cubicBezTo>
                    <a:pt x="3132" y="0"/>
                    <a:pt x="3132" y="1"/>
                    <a:pt x="3130" y="0"/>
                  </a:cubicBezTo>
                  <a:cubicBezTo>
                    <a:pt x="3130" y="0"/>
                    <a:pt x="3130" y="0"/>
                    <a:pt x="3130" y="0"/>
                  </a:cubicBezTo>
                  <a:cubicBezTo>
                    <a:pt x="3129" y="0"/>
                    <a:pt x="3129" y="1"/>
                    <a:pt x="3128" y="1"/>
                  </a:cubicBezTo>
                  <a:cubicBezTo>
                    <a:pt x="3128" y="1"/>
                    <a:pt x="3128" y="1"/>
                    <a:pt x="3127" y="1"/>
                  </a:cubicBezTo>
                  <a:cubicBezTo>
                    <a:pt x="3125" y="2"/>
                    <a:pt x="3123" y="3"/>
                    <a:pt x="3118" y="3"/>
                  </a:cubicBezTo>
                  <a:cubicBezTo>
                    <a:pt x="3109" y="3"/>
                    <a:pt x="3109" y="0"/>
                    <a:pt x="3100" y="0"/>
                  </a:cubicBezTo>
                  <a:cubicBezTo>
                    <a:pt x="3092" y="0"/>
                    <a:pt x="3091" y="2"/>
                    <a:pt x="3084" y="3"/>
                  </a:cubicBezTo>
                  <a:cubicBezTo>
                    <a:pt x="3084" y="3"/>
                    <a:pt x="3083" y="3"/>
                    <a:pt x="3083" y="3"/>
                  </a:cubicBezTo>
                  <a:cubicBezTo>
                    <a:pt x="3083" y="3"/>
                    <a:pt x="3082" y="3"/>
                    <a:pt x="3082" y="3"/>
                  </a:cubicBezTo>
                  <a:cubicBezTo>
                    <a:pt x="3082" y="3"/>
                    <a:pt x="3082" y="3"/>
                    <a:pt x="3082" y="3"/>
                  </a:cubicBezTo>
                  <a:cubicBezTo>
                    <a:pt x="3073" y="3"/>
                    <a:pt x="3072" y="0"/>
                    <a:pt x="3063" y="0"/>
                  </a:cubicBezTo>
                  <a:cubicBezTo>
                    <a:pt x="3054" y="0"/>
                    <a:pt x="3054" y="3"/>
                    <a:pt x="3045" y="3"/>
                  </a:cubicBezTo>
                  <a:cubicBezTo>
                    <a:pt x="3036" y="3"/>
                    <a:pt x="3036" y="0"/>
                    <a:pt x="3027" y="0"/>
                  </a:cubicBezTo>
                  <a:cubicBezTo>
                    <a:pt x="3018" y="0"/>
                    <a:pt x="3018" y="3"/>
                    <a:pt x="3009" y="3"/>
                  </a:cubicBezTo>
                  <a:cubicBezTo>
                    <a:pt x="3006" y="3"/>
                    <a:pt x="3004" y="2"/>
                    <a:pt x="3002" y="2"/>
                  </a:cubicBezTo>
                  <a:cubicBezTo>
                    <a:pt x="3001" y="2"/>
                    <a:pt x="3001" y="3"/>
                    <a:pt x="3001" y="3"/>
                  </a:cubicBezTo>
                  <a:cubicBezTo>
                    <a:pt x="3000" y="3"/>
                    <a:pt x="3000" y="2"/>
                    <a:pt x="3000" y="1"/>
                  </a:cubicBezTo>
                  <a:cubicBezTo>
                    <a:pt x="2998" y="1"/>
                    <a:pt x="2996" y="0"/>
                    <a:pt x="2991" y="0"/>
                  </a:cubicBezTo>
                  <a:cubicBezTo>
                    <a:pt x="2988" y="0"/>
                    <a:pt x="2987" y="0"/>
                    <a:pt x="2985" y="0"/>
                  </a:cubicBezTo>
                  <a:cubicBezTo>
                    <a:pt x="2986" y="0"/>
                    <a:pt x="2986" y="1"/>
                    <a:pt x="2984" y="0"/>
                  </a:cubicBezTo>
                  <a:cubicBezTo>
                    <a:pt x="2984" y="0"/>
                    <a:pt x="2984" y="0"/>
                    <a:pt x="2984" y="0"/>
                  </a:cubicBezTo>
                  <a:cubicBezTo>
                    <a:pt x="2984" y="0"/>
                    <a:pt x="2983" y="1"/>
                    <a:pt x="2982" y="1"/>
                  </a:cubicBezTo>
                  <a:cubicBezTo>
                    <a:pt x="2982" y="1"/>
                    <a:pt x="2982" y="1"/>
                    <a:pt x="2981" y="1"/>
                  </a:cubicBezTo>
                  <a:cubicBezTo>
                    <a:pt x="2979" y="2"/>
                    <a:pt x="2977" y="3"/>
                    <a:pt x="2973" y="3"/>
                  </a:cubicBezTo>
                  <a:cubicBezTo>
                    <a:pt x="2964" y="3"/>
                    <a:pt x="2964" y="0"/>
                    <a:pt x="2955" y="0"/>
                  </a:cubicBezTo>
                  <a:cubicBezTo>
                    <a:pt x="2946" y="0"/>
                    <a:pt x="2946" y="2"/>
                    <a:pt x="2938" y="3"/>
                  </a:cubicBezTo>
                  <a:cubicBezTo>
                    <a:pt x="2938" y="3"/>
                    <a:pt x="2937" y="3"/>
                    <a:pt x="2937" y="3"/>
                  </a:cubicBezTo>
                  <a:cubicBezTo>
                    <a:pt x="2937" y="3"/>
                    <a:pt x="2937" y="3"/>
                    <a:pt x="2937" y="3"/>
                  </a:cubicBezTo>
                  <a:cubicBezTo>
                    <a:pt x="2937" y="3"/>
                    <a:pt x="2937" y="3"/>
                    <a:pt x="2937" y="3"/>
                  </a:cubicBezTo>
                  <a:cubicBezTo>
                    <a:pt x="2928" y="3"/>
                    <a:pt x="2926" y="0"/>
                    <a:pt x="2917" y="0"/>
                  </a:cubicBezTo>
                  <a:cubicBezTo>
                    <a:pt x="2908" y="0"/>
                    <a:pt x="2908" y="3"/>
                    <a:pt x="2899" y="3"/>
                  </a:cubicBezTo>
                  <a:cubicBezTo>
                    <a:pt x="2890" y="3"/>
                    <a:pt x="2890" y="0"/>
                    <a:pt x="2881" y="0"/>
                  </a:cubicBezTo>
                  <a:cubicBezTo>
                    <a:pt x="2872" y="0"/>
                    <a:pt x="2872" y="3"/>
                    <a:pt x="2863" y="3"/>
                  </a:cubicBezTo>
                  <a:cubicBezTo>
                    <a:pt x="2860" y="3"/>
                    <a:pt x="2858" y="2"/>
                    <a:pt x="2856" y="2"/>
                  </a:cubicBezTo>
                  <a:cubicBezTo>
                    <a:pt x="2856" y="2"/>
                    <a:pt x="2855" y="3"/>
                    <a:pt x="2855" y="3"/>
                  </a:cubicBezTo>
                  <a:cubicBezTo>
                    <a:pt x="2854" y="3"/>
                    <a:pt x="2854" y="2"/>
                    <a:pt x="2855" y="1"/>
                  </a:cubicBezTo>
                  <a:cubicBezTo>
                    <a:pt x="2852" y="1"/>
                    <a:pt x="2850" y="0"/>
                    <a:pt x="2845" y="0"/>
                  </a:cubicBezTo>
                  <a:cubicBezTo>
                    <a:pt x="2843" y="0"/>
                    <a:pt x="2841" y="0"/>
                    <a:pt x="2839" y="0"/>
                  </a:cubicBezTo>
                  <a:cubicBezTo>
                    <a:pt x="2840" y="0"/>
                    <a:pt x="2840" y="1"/>
                    <a:pt x="2839" y="0"/>
                  </a:cubicBezTo>
                  <a:cubicBezTo>
                    <a:pt x="2839" y="0"/>
                    <a:pt x="2839" y="0"/>
                    <a:pt x="2839" y="0"/>
                  </a:cubicBezTo>
                  <a:cubicBezTo>
                    <a:pt x="2838" y="0"/>
                    <a:pt x="2837" y="1"/>
                    <a:pt x="2836" y="1"/>
                  </a:cubicBezTo>
                  <a:cubicBezTo>
                    <a:pt x="2836" y="1"/>
                    <a:pt x="2836" y="1"/>
                    <a:pt x="2836" y="1"/>
                  </a:cubicBezTo>
                  <a:cubicBezTo>
                    <a:pt x="2833" y="2"/>
                    <a:pt x="2831" y="3"/>
                    <a:pt x="2827" y="3"/>
                  </a:cubicBezTo>
                  <a:cubicBezTo>
                    <a:pt x="2818" y="3"/>
                    <a:pt x="2818" y="0"/>
                    <a:pt x="2809" y="0"/>
                  </a:cubicBezTo>
                  <a:cubicBezTo>
                    <a:pt x="2800" y="0"/>
                    <a:pt x="2800" y="2"/>
                    <a:pt x="2793" y="3"/>
                  </a:cubicBezTo>
                  <a:cubicBezTo>
                    <a:pt x="2792" y="3"/>
                    <a:pt x="2792" y="3"/>
                    <a:pt x="2791" y="3"/>
                  </a:cubicBezTo>
                  <a:cubicBezTo>
                    <a:pt x="2791" y="3"/>
                    <a:pt x="2791" y="3"/>
                    <a:pt x="2791" y="3"/>
                  </a:cubicBezTo>
                  <a:cubicBezTo>
                    <a:pt x="2791" y="3"/>
                    <a:pt x="2791" y="3"/>
                    <a:pt x="2791" y="3"/>
                  </a:cubicBezTo>
                  <a:cubicBezTo>
                    <a:pt x="2782" y="3"/>
                    <a:pt x="2780" y="0"/>
                    <a:pt x="2771" y="0"/>
                  </a:cubicBezTo>
                  <a:cubicBezTo>
                    <a:pt x="2762" y="0"/>
                    <a:pt x="2762" y="3"/>
                    <a:pt x="2753" y="3"/>
                  </a:cubicBezTo>
                  <a:cubicBezTo>
                    <a:pt x="2744" y="3"/>
                    <a:pt x="2744" y="0"/>
                    <a:pt x="2735" y="0"/>
                  </a:cubicBezTo>
                  <a:cubicBezTo>
                    <a:pt x="2726" y="0"/>
                    <a:pt x="2726" y="3"/>
                    <a:pt x="2717" y="3"/>
                  </a:cubicBezTo>
                  <a:cubicBezTo>
                    <a:pt x="2714" y="3"/>
                    <a:pt x="2712" y="2"/>
                    <a:pt x="2710" y="2"/>
                  </a:cubicBezTo>
                  <a:cubicBezTo>
                    <a:pt x="2710" y="2"/>
                    <a:pt x="2709" y="3"/>
                    <a:pt x="2709" y="3"/>
                  </a:cubicBezTo>
                  <a:cubicBezTo>
                    <a:pt x="2708" y="3"/>
                    <a:pt x="2708" y="2"/>
                    <a:pt x="2709" y="1"/>
                  </a:cubicBezTo>
                  <a:cubicBezTo>
                    <a:pt x="2706" y="1"/>
                    <a:pt x="2704" y="0"/>
                    <a:pt x="2699" y="0"/>
                  </a:cubicBezTo>
                  <a:cubicBezTo>
                    <a:pt x="2697" y="0"/>
                    <a:pt x="2695" y="0"/>
                    <a:pt x="2694" y="0"/>
                  </a:cubicBezTo>
                  <a:cubicBezTo>
                    <a:pt x="2694" y="0"/>
                    <a:pt x="2694" y="1"/>
                    <a:pt x="2693" y="0"/>
                  </a:cubicBezTo>
                  <a:cubicBezTo>
                    <a:pt x="2693" y="0"/>
                    <a:pt x="2693" y="0"/>
                    <a:pt x="2693" y="0"/>
                  </a:cubicBezTo>
                  <a:cubicBezTo>
                    <a:pt x="2692" y="0"/>
                    <a:pt x="2691" y="1"/>
                    <a:pt x="2690" y="1"/>
                  </a:cubicBezTo>
                  <a:cubicBezTo>
                    <a:pt x="2690" y="1"/>
                    <a:pt x="2690" y="1"/>
                    <a:pt x="2690" y="1"/>
                  </a:cubicBezTo>
                  <a:cubicBezTo>
                    <a:pt x="2687" y="2"/>
                    <a:pt x="2685" y="3"/>
                    <a:pt x="2681" y="3"/>
                  </a:cubicBezTo>
                  <a:cubicBezTo>
                    <a:pt x="2672" y="3"/>
                    <a:pt x="2672" y="0"/>
                    <a:pt x="2663" y="0"/>
                  </a:cubicBezTo>
                  <a:cubicBezTo>
                    <a:pt x="2655" y="0"/>
                    <a:pt x="2654" y="2"/>
                    <a:pt x="2647" y="3"/>
                  </a:cubicBezTo>
                  <a:cubicBezTo>
                    <a:pt x="2646" y="3"/>
                    <a:pt x="2646" y="3"/>
                    <a:pt x="2646" y="3"/>
                  </a:cubicBezTo>
                  <a:cubicBezTo>
                    <a:pt x="2645" y="3"/>
                    <a:pt x="2645" y="3"/>
                    <a:pt x="2645" y="3"/>
                  </a:cubicBezTo>
                  <a:cubicBezTo>
                    <a:pt x="2645" y="3"/>
                    <a:pt x="2645" y="3"/>
                    <a:pt x="2645" y="3"/>
                  </a:cubicBezTo>
                  <a:cubicBezTo>
                    <a:pt x="2636" y="3"/>
                    <a:pt x="2634" y="0"/>
                    <a:pt x="2625" y="0"/>
                  </a:cubicBezTo>
                  <a:cubicBezTo>
                    <a:pt x="2616" y="0"/>
                    <a:pt x="2616" y="3"/>
                    <a:pt x="2607" y="3"/>
                  </a:cubicBezTo>
                  <a:cubicBezTo>
                    <a:pt x="2598" y="3"/>
                    <a:pt x="2598" y="0"/>
                    <a:pt x="2589" y="0"/>
                  </a:cubicBezTo>
                  <a:cubicBezTo>
                    <a:pt x="2580" y="0"/>
                    <a:pt x="2580" y="3"/>
                    <a:pt x="2571" y="3"/>
                  </a:cubicBezTo>
                  <a:cubicBezTo>
                    <a:pt x="2568" y="3"/>
                    <a:pt x="2566" y="2"/>
                    <a:pt x="2564" y="2"/>
                  </a:cubicBezTo>
                  <a:cubicBezTo>
                    <a:pt x="2564" y="2"/>
                    <a:pt x="2563" y="3"/>
                    <a:pt x="2563" y="3"/>
                  </a:cubicBezTo>
                  <a:cubicBezTo>
                    <a:pt x="2562" y="3"/>
                    <a:pt x="2562" y="2"/>
                    <a:pt x="2563" y="1"/>
                  </a:cubicBezTo>
                  <a:cubicBezTo>
                    <a:pt x="2560" y="1"/>
                    <a:pt x="2558" y="0"/>
                    <a:pt x="2553" y="0"/>
                  </a:cubicBezTo>
                  <a:cubicBezTo>
                    <a:pt x="2551" y="0"/>
                    <a:pt x="2549" y="0"/>
                    <a:pt x="2548" y="0"/>
                  </a:cubicBezTo>
                  <a:cubicBezTo>
                    <a:pt x="2548" y="0"/>
                    <a:pt x="2548" y="1"/>
                    <a:pt x="2547" y="0"/>
                  </a:cubicBezTo>
                  <a:cubicBezTo>
                    <a:pt x="2547" y="0"/>
                    <a:pt x="2547" y="0"/>
                    <a:pt x="2547" y="0"/>
                  </a:cubicBezTo>
                  <a:cubicBezTo>
                    <a:pt x="2546" y="0"/>
                    <a:pt x="2545" y="1"/>
                    <a:pt x="2544" y="1"/>
                  </a:cubicBezTo>
                  <a:cubicBezTo>
                    <a:pt x="2544" y="1"/>
                    <a:pt x="2544" y="1"/>
                    <a:pt x="2544" y="1"/>
                  </a:cubicBezTo>
                  <a:cubicBezTo>
                    <a:pt x="2542" y="2"/>
                    <a:pt x="2539" y="3"/>
                    <a:pt x="2535" y="3"/>
                  </a:cubicBezTo>
                  <a:cubicBezTo>
                    <a:pt x="2526" y="3"/>
                    <a:pt x="2526" y="0"/>
                    <a:pt x="2517" y="0"/>
                  </a:cubicBezTo>
                  <a:cubicBezTo>
                    <a:pt x="2509" y="0"/>
                    <a:pt x="2508" y="2"/>
                    <a:pt x="2501" y="3"/>
                  </a:cubicBezTo>
                  <a:cubicBezTo>
                    <a:pt x="2500" y="3"/>
                    <a:pt x="2500" y="3"/>
                    <a:pt x="2500" y="3"/>
                  </a:cubicBezTo>
                  <a:cubicBezTo>
                    <a:pt x="2499" y="3"/>
                    <a:pt x="2499" y="3"/>
                    <a:pt x="2499" y="3"/>
                  </a:cubicBezTo>
                  <a:cubicBezTo>
                    <a:pt x="2499" y="3"/>
                    <a:pt x="2499" y="3"/>
                    <a:pt x="2499" y="3"/>
                  </a:cubicBezTo>
                  <a:cubicBezTo>
                    <a:pt x="2490" y="3"/>
                    <a:pt x="2488" y="0"/>
                    <a:pt x="2479" y="0"/>
                  </a:cubicBezTo>
                  <a:cubicBezTo>
                    <a:pt x="2470" y="0"/>
                    <a:pt x="2470" y="3"/>
                    <a:pt x="2461" y="3"/>
                  </a:cubicBezTo>
                  <a:cubicBezTo>
                    <a:pt x="2452" y="3"/>
                    <a:pt x="2452" y="0"/>
                    <a:pt x="2443" y="0"/>
                  </a:cubicBezTo>
                  <a:cubicBezTo>
                    <a:pt x="2434" y="0"/>
                    <a:pt x="2434" y="3"/>
                    <a:pt x="2425" y="3"/>
                  </a:cubicBezTo>
                  <a:cubicBezTo>
                    <a:pt x="2422" y="3"/>
                    <a:pt x="2420" y="2"/>
                    <a:pt x="2419" y="2"/>
                  </a:cubicBezTo>
                  <a:cubicBezTo>
                    <a:pt x="2418" y="2"/>
                    <a:pt x="2417" y="3"/>
                    <a:pt x="2417" y="3"/>
                  </a:cubicBezTo>
                  <a:cubicBezTo>
                    <a:pt x="2416" y="3"/>
                    <a:pt x="2416" y="2"/>
                    <a:pt x="2417" y="1"/>
                  </a:cubicBezTo>
                  <a:cubicBezTo>
                    <a:pt x="2414" y="1"/>
                    <a:pt x="2412" y="0"/>
                    <a:pt x="2407" y="0"/>
                  </a:cubicBezTo>
                  <a:cubicBezTo>
                    <a:pt x="2405" y="0"/>
                    <a:pt x="2403" y="0"/>
                    <a:pt x="2402" y="0"/>
                  </a:cubicBezTo>
                  <a:cubicBezTo>
                    <a:pt x="2402" y="0"/>
                    <a:pt x="2402" y="1"/>
                    <a:pt x="2401" y="0"/>
                  </a:cubicBezTo>
                  <a:cubicBezTo>
                    <a:pt x="2401" y="0"/>
                    <a:pt x="2401" y="0"/>
                    <a:pt x="2401" y="0"/>
                  </a:cubicBezTo>
                  <a:cubicBezTo>
                    <a:pt x="2400" y="0"/>
                    <a:pt x="2399" y="1"/>
                    <a:pt x="2399" y="1"/>
                  </a:cubicBezTo>
                  <a:cubicBezTo>
                    <a:pt x="2399" y="1"/>
                    <a:pt x="2398" y="1"/>
                    <a:pt x="2398" y="1"/>
                  </a:cubicBezTo>
                  <a:cubicBezTo>
                    <a:pt x="2396" y="2"/>
                    <a:pt x="2394" y="3"/>
                    <a:pt x="2389" y="3"/>
                  </a:cubicBezTo>
                  <a:cubicBezTo>
                    <a:pt x="2380" y="3"/>
                    <a:pt x="2380" y="0"/>
                    <a:pt x="2371" y="0"/>
                  </a:cubicBezTo>
                  <a:cubicBezTo>
                    <a:pt x="2363" y="0"/>
                    <a:pt x="2362" y="2"/>
                    <a:pt x="2355" y="3"/>
                  </a:cubicBezTo>
                  <a:cubicBezTo>
                    <a:pt x="2355" y="3"/>
                    <a:pt x="2354" y="3"/>
                    <a:pt x="2354" y="3"/>
                  </a:cubicBezTo>
                  <a:cubicBezTo>
                    <a:pt x="2353" y="3"/>
                    <a:pt x="2353" y="3"/>
                    <a:pt x="2353" y="3"/>
                  </a:cubicBezTo>
                  <a:cubicBezTo>
                    <a:pt x="2353" y="3"/>
                    <a:pt x="2353" y="3"/>
                    <a:pt x="2353" y="3"/>
                  </a:cubicBezTo>
                  <a:cubicBezTo>
                    <a:pt x="2344" y="3"/>
                    <a:pt x="2342" y="0"/>
                    <a:pt x="2333" y="0"/>
                  </a:cubicBezTo>
                  <a:cubicBezTo>
                    <a:pt x="2324" y="0"/>
                    <a:pt x="2324" y="3"/>
                    <a:pt x="2315" y="3"/>
                  </a:cubicBezTo>
                  <a:cubicBezTo>
                    <a:pt x="2306" y="3"/>
                    <a:pt x="2306" y="0"/>
                    <a:pt x="2297" y="0"/>
                  </a:cubicBezTo>
                  <a:cubicBezTo>
                    <a:pt x="2288" y="0"/>
                    <a:pt x="2288" y="3"/>
                    <a:pt x="2279" y="3"/>
                  </a:cubicBezTo>
                  <a:cubicBezTo>
                    <a:pt x="2276" y="3"/>
                    <a:pt x="2274" y="2"/>
                    <a:pt x="2273" y="2"/>
                  </a:cubicBezTo>
                  <a:cubicBezTo>
                    <a:pt x="2272" y="2"/>
                    <a:pt x="2271" y="3"/>
                    <a:pt x="2271" y="3"/>
                  </a:cubicBezTo>
                  <a:cubicBezTo>
                    <a:pt x="2270" y="3"/>
                    <a:pt x="2271" y="2"/>
                    <a:pt x="2271" y="1"/>
                  </a:cubicBezTo>
                  <a:cubicBezTo>
                    <a:pt x="2269" y="1"/>
                    <a:pt x="2266" y="0"/>
                    <a:pt x="2261" y="0"/>
                  </a:cubicBezTo>
                  <a:cubicBezTo>
                    <a:pt x="2259" y="0"/>
                    <a:pt x="2258" y="0"/>
                    <a:pt x="2256" y="0"/>
                  </a:cubicBezTo>
                  <a:cubicBezTo>
                    <a:pt x="2256" y="0"/>
                    <a:pt x="2257" y="1"/>
                    <a:pt x="2255" y="0"/>
                  </a:cubicBezTo>
                  <a:cubicBezTo>
                    <a:pt x="2255" y="0"/>
                    <a:pt x="2255" y="0"/>
                    <a:pt x="2255" y="0"/>
                  </a:cubicBezTo>
                  <a:cubicBezTo>
                    <a:pt x="2254" y="0"/>
                    <a:pt x="2254" y="1"/>
                    <a:pt x="2253" y="1"/>
                  </a:cubicBezTo>
                  <a:cubicBezTo>
                    <a:pt x="2253" y="1"/>
                    <a:pt x="2253" y="1"/>
                    <a:pt x="2252" y="1"/>
                  </a:cubicBezTo>
                  <a:cubicBezTo>
                    <a:pt x="2250" y="2"/>
                    <a:pt x="2248" y="3"/>
                    <a:pt x="2243" y="3"/>
                  </a:cubicBezTo>
                  <a:cubicBezTo>
                    <a:pt x="2234" y="3"/>
                    <a:pt x="2234" y="0"/>
                    <a:pt x="2225" y="0"/>
                  </a:cubicBezTo>
                  <a:cubicBezTo>
                    <a:pt x="2217" y="0"/>
                    <a:pt x="2216" y="2"/>
                    <a:pt x="2209" y="3"/>
                  </a:cubicBezTo>
                  <a:cubicBezTo>
                    <a:pt x="2209" y="3"/>
                    <a:pt x="2208" y="3"/>
                    <a:pt x="2208" y="3"/>
                  </a:cubicBezTo>
                  <a:cubicBezTo>
                    <a:pt x="2208" y="3"/>
                    <a:pt x="2207" y="3"/>
                    <a:pt x="2207" y="3"/>
                  </a:cubicBezTo>
                  <a:cubicBezTo>
                    <a:pt x="2207" y="3"/>
                    <a:pt x="2207" y="3"/>
                    <a:pt x="2207" y="3"/>
                  </a:cubicBezTo>
                  <a:cubicBezTo>
                    <a:pt x="2198" y="3"/>
                    <a:pt x="2197" y="0"/>
                    <a:pt x="2188" y="0"/>
                  </a:cubicBezTo>
                  <a:cubicBezTo>
                    <a:pt x="2179" y="0"/>
                    <a:pt x="2179" y="3"/>
                    <a:pt x="2170" y="3"/>
                  </a:cubicBezTo>
                  <a:cubicBezTo>
                    <a:pt x="2161" y="3"/>
                    <a:pt x="2161" y="0"/>
                    <a:pt x="2152" y="0"/>
                  </a:cubicBezTo>
                  <a:cubicBezTo>
                    <a:pt x="2143" y="0"/>
                    <a:pt x="2143" y="3"/>
                    <a:pt x="2134" y="3"/>
                  </a:cubicBezTo>
                  <a:cubicBezTo>
                    <a:pt x="2131" y="3"/>
                    <a:pt x="2129" y="2"/>
                    <a:pt x="2127" y="2"/>
                  </a:cubicBezTo>
                  <a:cubicBezTo>
                    <a:pt x="2126" y="2"/>
                    <a:pt x="2126" y="3"/>
                    <a:pt x="2125" y="3"/>
                  </a:cubicBezTo>
                  <a:cubicBezTo>
                    <a:pt x="2125" y="3"/>
                    <a:pt x="2125" y="2"/>
                    <a:pt x="2125" y="1"/>
                  </a:cubicBezTo>
                  <a:cubicBezTo>
                    <a:pt x="2123" y="1"/>
                    <a:pt x="2121" y="0"/>
                    <a:pt x="2116" y="0"/>
                  </a:cubicBezTo>
                  <a:cubicBezTo>
                    <a:pt x="2113" y="0"/>
                    <a:pt x="2112" y="0"/>
                    <a:pt x="2110" y="0"/>
                  </a:cubicBezTo>
                  <a:cubicBezTo>
                    <a:pt x="2111" y="0"/>
                    <a:pt x="2111" y="1"/>
                    <a:pt x="2109" y="0"/>
                  </a:cubicBezTo>
                  <a:cubicBezTo>
                    <a:pt x="2109" y="0"/>
                    <a:pt x="2109" y="0"/>
                    <a:pt x="2109" y="0"/>
                  </a:cubicBezTo>
                  <a:cubicBezTo>
                    <a:pt x="2109" y="0"/>
                    <a:pt x="2108" y="1"/>
                    <a:pt x="2107" y="1"/>
                  </a:cubicBezTo>
                  <a:cubicBezTo>
                    <a:pt x="2107" y="1"/>
                    <a:pt x="2107" y="1"/>
                    <a:pt x="2106" y="1"/>
                  </a:cubicBezTo>
                  <a:cubicBezTo>
                    <a:pt x="2104" y="2"/>
                    <a:pt x="2102" y="3"/>
                    <a:pt x="2098" y="3"/>
                  </a:cubicBezTo>
                  <a:cubicBezTo>
                    <a:pt x="2089" y="3"/>
                    <a:pt x="2089" y="0"/>
                    <a:pt x="2080" y="0"/>
                  </a:cubicBezTo>
                  <a:cubicBezTo>
                    <a:pt x="2071" y="0"/>
                    <a:pt x="2071" y="2"/>
                    <a:pt x="2063" y="3"/>
                  </a:cubicBezTo>
                  <a:cubicBezTo>
                    <a:pt x="2063" y="3"/>
                    <a:pt x="2062" y="3"/>
                    <a:pt x="2062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53" y="3"/>
                    <a:pt x="2051" y="0"/>
                    <a:pt x="2042" y="0"/>
                  </a:cubicBezTo>
                  <a:cubicBezTo>
                    <a:pt x="2033" y="0"/>
                    <a:pt x="2033" y="3"/>
                    <a:pt x="2024" y="3"/>
                  </a:cubicBezTo>
                  <a:cubicBezTo>
                    <a:pt x="2015" y="3"/>
                    <a:pt x="2015" y="0"/>
                    <a:pt x="2006" y="0"/>
                  </a:cubicBezTo>
                  <a:cubicBezTo>
                    <a:pt x="1997" y="0"/>
                    <a:pt x="1997" y="3"/>
                    <a:pt x="1988" y="3"/>
                  </a:cubicBezTo>
                  <a:cubicBezTo>
                    <a:pt x="1985" y="3"/>
                    <a:pt x="1983" y="2"/>
                    <a:pt x="1981" y="2"/>
                  </a:cubicBezTo>
                  <a:cubicBezTo>
                    <a:pt x="1981" y="2"/>
                    <a:pt x="1980" y="3"/>
                    <a:pt x="1980" y="3"/>
                  </a:cubicBezTo>
                  <a:cubicBezTo>
                    <a:pt x="1979" y="3"/>
                    <a:pt x="1979" y="2"/>
                    <a:pt x="1980" y="1"/>
                  </a:cubicBezTo>
                  <a:cubicBezTo>
                    <a:pt x="1977" y="1"/>
                    <a:pt x="1975" y="0"/>
                    <a:pt x="1970" y="0"/>
                  </a:cubicBezTo>
                  <a:cubicBezTo>
                    <a:pt x="1968" y="0"/>
                    <a:pt x="1966" y="0"/>
                    <a:pt x="1964" y="0"/>
                  </a:cubicBezTo>
                  <a:cubicBezTo>
                    <a:pt x="1965" y="0"/>
                    <a:pt x="1965" y="1"/>
                    <a:pt x="1964" y="0"/>
                  </a:cubicBezTo>
                  <a:cubicBezTo>
                    <a:pt x="1964" y="0"/>
                    <a:pt x="1964" y="0"/>
                    <a:pt x="1964" y="0"/>
                  </a:cubicBezTo>
                  <a:cubicBezTo>
                    <a:pt x="1963" y="0"/>
                    <a:pt x="1962" y="1"/>
                    <a:pt x="1961" y="1"/>
                  </a:cubicBezTo>
                  <a:cubicBezTo>
                    <a:pt x="1961" y="1"/>
                    <a:pt x="1961" y="1"/>
                    <a:pt x="1960" y="1"/>
                  </a:cubicBezTo>
                  <a:cubicBezTo>
                    <a:pt x="1958" y="2"/>
                    <a:pt x="1956" y="3"/>
                    <a:pt x="1952" y="3"/>
                  </a:cubicBezTo>
                  <a:cubicBezTo>
                    <a:pt x="1943" y="3"/>
                    <a:pt x="1943" y="0"/>
                    <a:pt x="1934" y="0"/>
                  </a:cubicBezTo>
                  <a:cubicBezTo>
                    <a:pt x="1925" y="0"/>
                    <a:pt x="1925" y="2"/>
                    <a:pt x="1918" y="3"/>
                  </a:cubicBezTo>
                  <a:cubicBezTo>
                    <a:pt x="1917" y="3"/>
                    <a:pt x="1916" y="3"/>
                    <a:pt x="1916" y="3"/>
                  </a:cubicBezTo>
                  <a:cubicBezTo>
                    <a:pt x="1916" y="3"/>
                    <a:pt x="1916" y="3"/>
                    <a:pt x="1916" y="3"/>
                  </a:cubicBezTo>
                  <a:cubicBezTo>
                    <a:pt x="1916" y="3"/>
                    <a:pt x="1916" y="3"/>
                    <a:pt x="1916" y="3"/>
                  </a:cubicBezTo>
                  <a:cubicBezTo>
                    <a:pt x="1907" y="3"/>
                    <a:pt x="1905" y="0"/>
                    <a:pt x="1896" y="0"/>
                  </a:cubicBezTo>
                  <a:cubicBezTo>
                    <a:pt x="1887" y="0"/>
                    <a:pt x="1887" y="3"/>
                    <a:pt x="1878" y="3"/>
                  </a:cubicBezTo>
                  <a:cubicBezTo>
                    <a:pt x="1869" y="3"/>
                    <a:pt x="1869" y="0"/>
                    <a:pt x="1860" y="0"/>
                  </a:cubicBezTo>
                  <a:cubicBezTo>
                    <a:pt x="1851" y="0"/>
                    <a:pt x="1851" y="3"/>
                    <a:pt x="1842" y="3"/>
                  </a:cubicBezTo>
                  <a:cubicBezTo>
                    <a:pt x="1839" y="3"/>
                    <a:pt x="1837" y="2"/>
                    <a:pt x="1835" y="2"/>
                  </a:cubicBezTo>
                  <a:cubicBezTo>
                    <a:pt x="1835" y="2"/>
                    <a:pt x="1834" y="3"/>
                    <a:pt x="1834" y="3"/>
                  </a:cubicBezTo>
                  <a:cubicBezTo>
                    <a:pt x="1833" y="3"/>
                    <a:pt x="1833" y="2"/>
                    <a:pt x="1834" y="1"/>
                  </a:cubicBezTo>
                  <a:cubicBezTo>
                    <a:pt x="1831" y="1"/>
                    <a:pt x="1829" y="0"/>
                    <a:pt x="1824" y="0"/>
                  </a:cubicBezTo>
                  <a:cubicBezTo>
                    <a:pt x="1822" y="0"/>
                    <a:pt x="1820" y="0"/>
                    <a:pt x="1819" y="0"/>
                  </a:cubicBezTo>
                  <a:cubicBezTo>
                    <a:pt x="1819" y="0"/>
                    <a:pt x="1819" y="1"/>
                    <a:pt x="1818" y="0"/>
                  </a:cubicBezTo>
                  <a:cubicBezTo>
                    <a:pt x="1818" y="0"/>
                    <a:pt x="1818" y="0"/>
                    <a:pt x="1818" y="0"/>
                  </a:cubicBezTo>
                  <a:cubicBezTo>
                    <a:pt x="1817" y="0"/>
                    <a:pt x="1816" y="1"/>
                    <a:pt x="1815" y="1"/>
                  </a:cubicBezTo>
                  <a:cubicBezTo>
                    <a:pt x="1815" y="1"/>
                    <a:pt x="1815" y="1"/>
                    <a:pt x="1815" y="1"/>
                  </a:cubicBezTo>
                  <a:cubicBezTo>
                    <a:pt x="1812" y="2"/>
                    <a:pt x="1810" y="3"/>
                    <a:pt x="1806" y="3"/>
                  </a:cubicBezTo>
                  <a:cubicBezTo>
                    <a:pt x="1797" y="3"/>
                    <a:pt x="1797" y="0"/>
                    <a:pt x="1788" y="0"/>
                  </a:cubicBezTo>
                  <a:cubicBezTo>
                    <a:pt x="1780" y="0"/>
                    <a:pt x="1779" y="2"/>
                    <a:pt x="1772" y="3"/>
                  </a:cubicBezTo>
                  <a:cubicBezTo>
                    <a:pt x="1771" y="3"/>
                    <a:pt x="1771" y="3"/>
                    <a:pt x="1771" y="3"/>
                  </a:cubicBezTo>
                  <a:cubicBezTo>
                    <a:pt x="1770" y="3"/>
                    <a:pt x="1770" y="3"/>
                    <a:pt x="1770" y="3"/>
                  </a:cubicBezTo>
                  <a:cubicBezTo>
                    <a:pt x="1770" y="3"/>
                    <a:pt x="1770" y="3"/>
                    <a:pt x="1770" y="3"/>
                  </a:cubicBezTo>
                  <a:cubicBezTo>
                    <a:pt x="1761" y="3"/>
                    <a:pt x="1759" y="0"/>
                    <a:pt x="1750" y="0"/>
                  </a:cubicBezTo>
                  <a:cubicBezTo>
                    <a:pt x="1741" y="0"/>
                    <a:pt x="1741" y="3"/>
                    <a:pt x="1732" y="3"/>
                  </a:cubicBezTo>
                  <a:cubicBezTo>
                    <a:pt x="1723" y="3"/>
                    <a:pt x="1723" y="0"/>
                    <a:pt x="1714" y="0"/>
                  </a:cubicBezTo>
                  <a:cubicBezTo>
                    <a:pt x="1705" y="0"/>
                    <a:pt x="1705" y="3"/>
                    <a:pt x="1696" y="3"/>
                  </a:cubicBezTo>
                  <a:cubicBezTo>
                    <a:pt x="1693" y="3"/>
                    <a:pt x="1691" y="2"/>
                    <a:pt x="1689" y="2"/>
                  </a:cubicBezTo>
                  <a:cubicBezTo>
                    <a:pt x="1689" y="2"/>
                    <a:pt x="1688" y="3"/>
                    <a:pt x="1688" y="3"/>
                  </a:cubicBezTo>
                  <a:cubicBezTo>
                    <a:pt x="1687" y="3"/>
                    <a:pt x="1687" y="2"/>
                    <a:pt x="1688" y="1"/>
                  </a:cubicBezTo>
                  <a:cubicBezTo>
                    <a:pt x="1685" y="1"/>
                    <a:pt x="1683" y="0"/>
                    <a:pt x="1678" y="0"/>
                  </a:cubicBezTo>
                  <a:cubicBezTo>
                    <a:pt x="1676" y="0"/>
                    <a:pt x="1674" y="0"/>
                    <a:pt x="1673" y="0"/>
                  </a:cubicBezTo>
                  <a:cubicBezTo>
                    <a:pt x="1673" y="0"/>
                    <a:pt x="1673" y="1"/>
                    <a:pt x="1672" y="0"/>
                  </a:cubicBezTo>
                  <a:cubicBezTo>
                    <a:pt x="1672" y="0"/>
                    <a:pt x="1672" y="0"/>
                    <a:pt x="1672" y="0"/>
                  </a:cubicBezTo>
                  <a:cubicBezTo>
                    <a:pt x="1671" y="0"/>
                    <a:pt x="1670" y="1"/>
                    <a:pt x="1669" y="1"/>
                  </a:cubicBezTo>
                  <a:cubicBezTo>
                    <a:pt x="1669" y="1"/>
                    <a:pt x="1669" y="1"/>
                    <a:pt x="1669" y="1"/>
                  </a:cubicBezTo>
                  <a:cubicBezTo>
                    <a:pt x="1667" y="2"/>
                    <a:pt x="1664" y="3"/>
                    <a:pt x="1660" y="3"/>
                  </a:cubicBezTo>
                  <a:cubicBezTo>
                    <a:pt x="1651" y="3"/>
                    <a:pt x="1651" y="0"/>
                    <a:pt x="1642" y="0"/>
                  </a:cubicBezTo>
                  <a:cubicBezTo>
                    <a:pt x="1634" y="0"/>
                    <a:pt x="1633" y="2"/>
                    <a:pt x="1626" y="3"/>
                  </a:cubicBezTo>
                  <a:cubicBezTo>
                    <a:pt x="1625" y="3"/>
                    <a:pt x="1625" y="3"/>
                    <a:pt x="1625" y="3"/>
                  </a:cubicBezTo>
                  <a:cubicBezTo>
                    <a:pt x="1624" y="3"/>
                    <a:pt x="1624" y="3"/>
                    <a:pt x="1624" y="3"/>
                  </a:cubicBezTo>
                  <a:cubicBezTo>
                    <a:pt x="1624" y="3"/>
                    <a:pt x="1624" y="3"/>
                    <a:pt x="1624" y="3"/>
                  </a:cubicBezTo>
                  <a:cubicBezTo>
                    <a:pt x="1615" y="3"/>
                    <a:pt x="1613" y="0"/>
                    <a:pt x="1604" y="0"/>
                  </a:cubicBezTo>
                  <a:cubicBezTo>
                    <a:pt x="1595" y="0"/>
                    <a:pt x="1595" y="3"/>
                    <a:pt x="1586" y="3"/>
                  </a:cubicBezTo>
                  <a:cubicBezTo>
                    <a:pt x="1577" y="3"/>
                    <a:pt x="1577" y="0"/>
                    <a:pt x="1568" y="0"/>
                  </a:cubicBezTo>
                  <a:cubicBezTo>
                    <a:pt x="1559" y="0"/>
                    <a:pt x="1559" y="3"/>
                    <a:pt x="1550" y="3"/>
                  </a:cubicBezTo>
                  <a:cubicBezTo>
                    <a:pt x="1547" y="3"/>
                    <a:pt x="1545" y="2"/>
                    <a:pt x="1544" y="2"/>
                  </a:cubicBezTo>
                  <a:cubicBezTo>
                    <a:pt x="1543" y="2"/>
                    <a:pt x="1542" y="3"/>
                    <a:pt x="1542" y="3"/>
                  </a:cubicBezTo>
                  <a:cubicBezTo>
                    <a:pt x="1541" y="3"/>
                    <a:pt x="1541" y="2"/>
                    <a:pt x="1542" y="1"/>
                  </a:cubicBezTo>
                  <a:cubicBezTo>
                    <a:pt x="1539" y="1"/>
                    <a:pt x="1537" y="0"/>
                    <a:pt x="1532" y="0"/>
                  </a:cubicBezTo>
                  <a:cubicBezTo>
                    <a:pt x="1530" y="0"/>
                    <a:pt x="1528" y="0"/>
                    <a:pt x="1527" y="0"/>
                  </a:cubicBezTo>
                  <a:cubicBezTo>
                    <a:pt x="1527" y="0"/>
                    <a:pt x="1527" y="1"/>
                    <a:pt x="1526" y="0"/>
                  </a:cubicBezTo>
                  <a:cubicBezTo>
                    <a:pt x="1526" y="0"/>
                    <a:pt x="1526" y="0"/>
                    <a:pt x="1526" y="0"/>
                  </a:cubicBezTo>
                  <a:cubicBezTo>
                    <a:pt x="1525" y="0"/>
                    <a:pt x="1524" y="1"/>
                    <a:pt x="1524" y="1"/>
                  </a:cubicBezTo>
                  <a:cubicBezTo>
                    <a:pt x="1524" y="1"/>
                    <a:pt x="1523" y="1"/>
                    <a:pt x="1523" y="1"/>
                  </a:cubicBezTo>
                  <a:cubicBezTo>
                    <a:pt x="1521" y="2"/>
                    <a:pt x="1519" y="3"/>
                    <a:pt x="1514" y="3"/>
                  </a:cubicBezTo>
                  <a:cubicBezTo>
                    <a:pt x="1505" y="3"/>
                    <a:pt x="1505" y="0"/>
                    <a:pt x="1496" y="0"/>
                  </a:cubicBezTo>
                  <a:cubicBezTo>
                    <a:pt x="1488" y="0"/>
                    <a:pt x="1487" y="2"/>
                    <a:pt x="1480" y="3"/>
                  </a:cubicBezTo>
                  <a:cubicBezTo>
                    <a:pt x="1480" y="3"/>
                    <a:pt x="1479" y="3"/>
                    <a:pt x="1479" y="3"/>
                  </a:cubicBezTo>
                  <a:cubicBezTo>
                    <a:pt x="1478" y="3"/>
                    <a:pt x="1478" y="3"/>
                    <a:pt x="1478" y="3"/>
                  </a:cubicBezTo>
                  <a:cubicBezTo>
                    <a:pt x="1478" y="3"/>
                    <a:pt x="1478" y="3"/>
                    <a:pt x="1478" y="3"/>
                  </a:cubicBezTo>
                  <a:cubicBezTo>
                    <a:pt x="1469" y="3"/>
                    <a:pt x="1467" y="0"/>
                    <a:pt x="1458" y="0"/>
                  </a:cubicBezTo>
                  <a:cubicBezTo>
                    <a:pt x="1449" y="0"/>
                    <a:pt x="1449" y="3"/>
                    <a:pt x="1440" y="3"/>
                  </a:cubicBezTo>
                  <a:cubicBezTo>
                    <a:pt x="1431" y="3"/>
                    <a:pt x="1431" y="0"/>
                    <a:pt x="1422" y="0"/>
                  </a:cubicBezTo>
                  <a:cubicBezTo>
                    <a:pt x="1413" y="0"/>
                    <a:pt x="1413" y="3"/>
                    <a:pt x="1404" y="3"/>
                  </a:cubicBezTo>
                  <a:cubicBezTo>
                    <a:pt x="1401" y="3"/>
                    <a:pt x="1399" y="2"/>
                    <a:pt x="1398" y="2"/>
                  </a:cubicBezTo>
                  <a:cubicBezTo>
                    <a:pt x="1397" y="2"/>
                    <a:pt x="1396" y="3"/>
                    <a:pt x="1396" y="3"/>
                  </a:cubicBezTo>
                  <a:cubicBezTo>
                    <a:pt x="1395" y="3"/>
                    <a:pt x="1396" y="2"/>
                    <a:pt x="1396" y="1"/>
                  </a:cubicBezTo>
                  <a:cubicBezTo>
                    <a:pt x="1394" y="1"/>
                    <a:pt x="1391" y="0"/>
                    <a:pt x="1386" y="0"/>
                  </a:cubicBezTo>
                  <a:cubicBezTo>
                    <a:pt x="1384" y="0"/>
                    <a:pt x="1383" y="0"/>
                    <a:pt x="1381" y="0"/>
                  </a:cubicBezTo>
                  <a:cubicBezTo>
                    <a:pt x="1381" y="0"/>
                    <a:pt x="1382" y="1"/>
                    <a:pt x="1380" y="0"/>
                  </a:cubicBezTo>
                  <a:cubicBezTo>
                    <a:pt x="1380" y="0"/>
                    <a:pt x="1380" y="0"/>
                    <a:pt x="1380" y="0"/>
                  </a:cubicBezTo>
                  <a:cubicBezTo>
                    <a:pt x="1379" y="0"/>
                    <a:pt x="1379" y="1"/>
                    <a:pt x="1378" y="1"/>
                  </a:cubicBezTo>
                  <a:cubicBezTo>
                    <a:pt x="1378" y="1"/>
                    <a:pt x="1378" y="1"/>
                    <a:pt x="1377" y="1"/>
                  </a:cubicBezTo>
                  <a:cubicBezTo>
                    <a:pt x="1375" y="2"/>
                    <a:pt x="1373" y="3"/>
                    <a:pt x="1368" y="3"/>
                  </a:cubicBezTo>
                  <a:cubicBezTo>
                    <a:pt x="1359" y="3"/>
                    <a:pt x="1359" y="0"/>
                    <a:pt x="1350" y="0"/>
                  </a:cubicBezTo>
                  <a:cubicBezTo>
                    <a:pt x="1342" y="0"/>
                    <a:pt x="1341" y="2"/>
                    <a:pt x="1334" y="3"/>
                  </a:cubicBezTo>
                  <a:cubicBezTo>
                    <a:pt x="1334" y="3"/>
                    <a:pt x="1333" y="3"/>
                    <a:pt x="1333" y="3"/>
                  </a:cubicBezTo>
                  <a:cubicBezTo>
                    <a:pt x="1333" y="3"/>
                    <a:pt x="1332" y="3"/>
                    <a:pt x="1332" y="3"/>
                  </a:cubicBezTo>
                  <a:cubicBezTo>
                    <a:pt x="1332" y="3"/>
                    <a:pt x="1332" y="3"/>
                    <a:pt x="1332" y="3"/>
                  </a:cubicBezTo>
                  <a:cubicBezTo>
                    <a:pt x="1323" y="3"/>
                    <a:pt x="1322" y="0"/>
                    <a:pt x="1313" y="0"/>
                  </a:cubicBezTo>
                  <a:cubicBezTo>
                    <a:pt x="1304" y="0"/>
                    <a:pt x="1304" y="3"/>
                    <a:pt x="1295" y="3"/>
                  </a:cubicBezTo>
                  <a:cubicBezTo>
                    <a:pt x="1286" y="3"/>
                    <a:pt x="1286" y="0"/>
                    <a:pt x="1277" y="0"/>
                  </a:cubicBezTo>
                  <a:cubicBezTo>
                    <a:pt x="1268" y="0"/>
                    <a:pt x="1268" y="3"/>
                    <a:pt x="1259" y="3"/>
                  </a:cubicBezTo>
                  <a:cubicBezTo>
                    <a:pt x="1256" y="3"/>
                    <a:pt x="1254" y="2"/>
                    <a:pt x="1252" y="2"/>
                  </a:cubicBezTo>
                  <a:cubicBezTo>
                    <a:pt x="1251" y="2"/>
                    <a:pt x="1251" y="3"/>
                    <a:pt x="1250" y="3"/>
                  </a:cubicBezTo>
                  <a:cubicBezTo>
                    <a:pt x="1250" y="3"/>
                    <a:pt x="1250" y="2"/>
                    <a:pt x="1250" y="1"/>
                  </a:cubicBezTo>
                  <a:cubicBezTo>
                    <a:pt x="1248" y="1"/>
                    <a:pt x="1246" y="0"/>
                    <a:pt x="1241" y="0"/>
                  </a:cubicBezTo>
                  <a:cubicBezTo>
                    <a:pt x="1238" y="0"/>
                    <a:pt x="1237" y="0"/>
                    <a:pt x="1235" y="0"/>
                  </a:cubicBezTo>
                  <a:cubicBezTo>
                    <a:pt x="1236" y="0"/>
                    <a:pt x="1236" y="1"/>
                    <a:pt x="1234" y="0"/>
                  </a:cubicBezTo>
                  <a:cubicBezTo>
                    <a:pt x="1234" y="0"/>
                    <a:pt x="1234" y="0"/>
                    <a:pt x="1234" y="0"/>
                  </a:cubicBezTo>
                  <a:cubicBezTo>
                    <a:pt x="1234" y="0"/>
                    <a:pt x="1233" y="1"/>
                    <a:pt x="1232" y="1"/>
                  </a:cubicBezTo>
                  <a:cubicBezTo>
                    <a:pt x="1232" y="1"/>
                    <a:pt x="1232" y="1"/>
                    <a:pt x="1231" y="1"/>
                  </a:cubicBezTo>
                  <a:cubicBezTo>
                    <a:pt x="1229" y="2"/>
                    <a:pt x="1227" y="3"/>
                    <a:pt x="1223" y="3"/>
                  </a:cubicBezTo>
                  <a:cubicBezTo>
                    <a:pt x="1214" y="3"/>
                    <a:pt x="1214" y="0"/>
                    <a:pt x="1204" y="0"/>
                  </a:cubicBezTo>
                  <a:cubicBezTo>
                    <a:pt x="1196" y="0"/>
                    <a:pt x="1196" y="2"/>
                    <a:pt x="1188" y="3"/>
                  </a:cubicBezTo>
                  <a:cubicBezTo>
                    <a:pt x="1188" y="3"/>
                    <a:pt x="1187" y="3"/>
                    <a:pt x="1187" y="3"/>
                  </a:cubicBezTo>
                  <a:cubicBezTo>
                    <a:pt x="1187" y="3"/>
                    <a:pt x="1187" y="3"/>
                    <a:pt x="1187" y="3"/>
                  </a:cubicBezTo>
                  <a:cubicBezTo>
                    <a:pt x="1186" y="3"/>
                    <a:pt x="1186" y="3"/>
                    <a:pt x="1186" y="3"/>
                  </a:cubicBezTo>
                  <a:cubicBezTo>
                    <a:pt x="1177" y="3"/>
                    <a:pt x="1176" y="0"/>
                    <a:pt x="1167" y="0"/>
                  </a:cubicBezTo>
                  <a:cubicBezTo>
                    <a:pt x="1158" y="0"/>
                    <a:pt x="1158" y="3"/>
                    <a:pt x="1149" y="3"/>
                  </a:cubicBezTo>
                  <a:cubicBezTo>
                    <a:pt x="1140" y="3"/>
                    <a:pt x="1140" y="0"/>
                    <a:pt x="1131" y="0"/>
                  </a:cubicBezTo>
                  <a:cubicBezTo>
                    <a:pt x="1122" y="0"/>
                    <a:pt x="1122" y="3"/>
                    <a:pt x="1113" y="3"/>
                  </a:cubicBezTo>
                  <a:cubicBezTo>
                    <a:pt x="1110" y="3"/>
                    <a:pt x="1108" y="2"/>
                    <a:pt x="1106" y="2"/>
                  </a:cubicBezTo>
                  <a:cubicBezTo>
                    <a:pt x="1106" y="2"/>
                    <a:pt x="1105" y="3"/>
                    <a:pt x="1105" y="3"/>
                  </a:cubicBezTo>
                  <a:cubicBezTo>
                    <a:pt x="1104" y="3"/>
                    <a:pt x="1104" y="2"/>
                    <a:pt x="1105" y="1"/>
                  </a:cubicBezTo>
                  <a:cubicBezTo>
                    <a:pt x="1102" y="1"/>
                    <a:pt x="1100" y="0"/>
                    <a:pt x="1095" y="0"/>
                  </a:cubicBezTo>
                  <a:cubicBezTo>
                    <a:pt x="1092" y="0"/>
                    <a:pt x="1091" y="0"/>
                    <a:pt x="1089" y="0"/>
                  </a:cubicBezTo>
                  <a:cubicBezTo>
                    <a:pt x="1090" y="0"/>
                    <a:pt x="1090" y="1"/>
                    <a:pt x="1089" y="0"/>
                  </a:cubicBezTo>
                  <a:cubicBezTo>
                    <a:pt x="1089" y="0"/>
                    <a:pt x="1089" y="0"/>
                    <a:pt x="1089" y="0"/>
                  </a:cubicBezTo>
                  <a:cubicBezTo>
                    <a:pt x="1088" y="0"/>
                    <a:pt x="1087" y="1"/>
                    <a:pt x="1086" y="1"/>
                  </a:cubicBezTo>
                  <a:cubicBezTo>
                    <a:pt x="1086" y="1"/>
                    <a:pt x="1086" y="1"/>
                    <a:pt x="1085" y="1"/>
                  </a:cubicBezTo>
                  <a:cubicBezTo>
                    <a:pt x="1083" y="2"/>
                    <a:pt x="1081" y="3"/>
                    <a:pt x="1077" y="3"/>
                  </a:cubicBezTo>
                  <a:cubicBezTo>
                    <a:pt x="1068" y="3"/>
                    <a:pt x="1068" y="0"/>
                    <a:pt x="1059" y="0"/>
                  </a:cubicBezTo>
                  <a:cubicBezTo>
                    <a:pt x="1050" y="0"/>
                    <a:pt x="1050" y="2"/>
                    <a:pt x="1043" y="3"/>
                  </a:cubicBezTo>
                  <a:cubicBezTo>
                    <a:pt x="1042" y="3"/>
                    <a:pt x="1041" y="3"/>
                    <a:pt x="1041" y="3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032" y="3"/>
                    <a:pt x="1030" y="0"/>
                    <a:pt x="1021" y="0"/>
                  </a:cubicBezTo>
                  <a:cubicBezTo>
                    <a:pt x="1012" y="0"/>
                    <a:pt x="1012" y="3"/>
                    <a:pt x="1003" y="3"/>
                  </a:cubicBezTo>
                  <a:cubicBezTo>
                    <a:pt x="994" y="3"/>
                    <a:pt x="994" y="0"/>
                    <a:pt x="985" y="0"/>
                  </a:cubicBezTo>
                  <a:cubicBezTo>
                    <a:pt x="976" y="0"/>
                    <a:pt x="976" y="3"/>
                    <a:pt x="967" y="3"/>
                  </a:cubicBezTo>
                  <a:cubicBezTo>
                    <a:pt x="964" y="3"/>
                    <a:pt x="962" y="2"/>
                    <a:pt x="960" y="2"/>
                  </a:cubicBezTo>
                  <a:cubicBezTo>
                    <a:pt x="960" y="2"/>
                    <a:pt x="959" y="3"/>
                    <a:pt x="959" y="3"/>
                  </a:cubicBezTo>
                  <a:cubicBezTo>
                    <a:pt x="958" y="3"/>
                    <a:pt x="958" y="2"/>
                    <a:pt x="959" y="1"/>
                  </a:cubicBezTo>
                  <a:cubicBezTo>
                    <a:pt x="956" y="1"/>
                    <a:pt x="954" y="0"/>
                    <a:pt x="949" y="0"/>
                  </a:cubicBezTo>
                  <a:cubicBezTo>
                    <a:pt x="947" y="0"/>
                    <a:pt x="945" y="0"/>
                    <a:pt x="944" y="0"/>
                  </a:cubicBezTo>
                  <a:cubicBezTo>
                    <a:pt x="944" y="0"/>
                    <a:pt x="944" y="1"/>
                    <a:pt x="943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42" y="0"/>
                    <a:pt x="941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7" y="2"/>
                    <a:pt x="935" y="3"/>
                    <a:pt x="931" y="3"/>
                  </a:cubicBezTo>
                  <a:cubicBezTo>
                    <a:pt x="922" y="3"/>
                    <a:pt x="922" y="0"/>
                    <a:pt x="913" y="0"/>
                  </a:cubicBezTo>
                  <a:cubicBezTo>
                    <a:pt x="905" y="0"/>
                    <a:pt x="904" y="2"/>
                    <a:pt x="897" y="3"/>
                  </a:cubicBezTo>
                  <a:cubicBezTo>
                    <a:pt x="896" y="3"/>
                    <a:pt x="896" y="3"/>
                    <a:pt x="896" y="3"/>
                  </a:cubicBezTo>
                  <a:cubicBezTo>
                    <a:pt x="895" y="3"/>
                    <a:pt x="895" y="3"/>
                    <a:pt x="895" y="3"/>
                  </a:cubicBezTo>
                  <a:cubicBezTo>
                    <a:pt x="895" y="3"/>
                    <a:pt x="895" y="3"/>
                    <a:pt x="895" y="3"/>
                  </a:cubicBezTo>
                  <a:cubicBezTo>
                    <a:pt x="886" y="3"/>
                    <a:pt x="884" y="0"/>
                    <a:pt x="875" y="0"/>
                  </a:cubicBezTo>
                  <a:cubicBezTo>
                    <a:pt x="866" y="0"/>
                    <a:pt x="866" y="3"/>
                    <a:pt x="857" y="3"/>
                  </a:cubicBezTo>
                  <a:cubicBezTo>
                    <a:pt x="848" y="3"/>
                    <a:pt x="848" y="0"/>
                    <a:pt x="839" y="0"/>
                  </a:cubicBezTo>
                  <a:cubicBezTo>
                    <a:pt x="830" y="0"/>
                    <a:pt x="830" y="3"/>
                    <a:pt x="821" y="3"/>
                  </a:cubicBezTo>
                  <a:cubicBezTo>
                    <a:pt x="818" y="3"/>
                    <a:pt x="816" y="2"/>
                    <a:pt x="814" y="2"/>
                  </a:cubicBezTo>
                  <a:cubicBezTo>
                    <a:pt x="814" y="2"/>
                    <a:pt x="813" y="3"/>
                    <a:pt x="813" y="3"/>
                  </a:cubicBezTo>
                  <a:cubicBezTo>
                    <a:pt x="812" y="3"/>
                    <a:pt x="812" y="2"/>
                    <a:pt x="813" y="1"/>
                  </a:cubicBezTo>
                  <a:cubicBezTo>
                    <a:pt x="810" y="1"/>
                    <a:pt x="808" y="0"/>
                    <a:pt x="803" y="0"/>
                  </a:cubicBezTo>
                  <a:cubicBezTo>
                    <a:pt x="801" y="0"/>
                    <a:pt x="799" y="0"/>
                    <a:pt x="798" y="0"/>
                  </a:cubicBezTo>
                  <a:cubicBezTo>
                    <a:pt x="798" y="0"/>
                    <a:pt x="798" y="1"/>
                    <a:pt x="797" y="0"/>
                  </a:cubicBezTo>
                  <a:cubicBezTo>
                    <a:pt x="797" y="0"/>
                    <a:pt x="797" y="0"/>
                    <a:pt x="797" y="0"/>
                  </a:cubicBezTo>
                  <a:cubicBezTo>
                    <a:pt x="796" y="0"/>
                    <a:pt x="795" y="1"/>
                    <a:pt x="794" y="1"/>
                  </a:cubicBezTo>
                  <a:cubicBezTo>
                    <a:pt x="794" y="1"/>
                    <a:pt x="794" y="1"/>
                    <a:pt x="794" y="1"/>
                  </a:cubicBezTo>
                  <a:cubicBezTo>
                    <a:pt x="792" y="2"/>
                    <a:pt x="789" y="3"/>
                    <a:pt x="785" y="3"/>
                  </a:cubicBezTo>
                  <a:cubicBezTo>
                    <a:pt x="776" y="3"/>
                    <a:pt x="776" y="0"/>
                    <a:pt x="767" y="0"/>
                  </a:cubicBezTo>
                  <a:cubicBezTo>
                    <a:pt x="759" y="0"/>
                    <a:pt x="758" y="2"/>
                    <a:pt x="751" y="3"/>
                  </a:cubicBezTo>
                  <a:cubicBezTo>
                    <a:pt x="750" y="3"/>
                    <a:pt x="750" y="3"/>
                    <a:pt x="750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0" y="3"/>
                    <a:pt x="738" y="0"/>
                    <a:pt x="729" y="0"/>
                  </a:cubicBezTo>
                  <a:cubicBezTo>
                    <a:pt x="720" y="0"/>
                    <a:pt x="720" y="3"/>
                    <a:pt x="711" y="3"/>
                  </a:cubicBezTo>
                  <a:cubicBezTo>
                    <a:pt x="702" y="3"/>
                    <a:pt x="702" y="0"/>
                    <a:pt x="693" y="0"/>
                  </a:cubicBezTo>
                  <a:cubicBezTo>
                    <a:pt x="684" y="0"/>
                    <a:pt x="684" y="3"/>
                    <a:pt x="675" y="3"/>
                  </a:cubicBezTo>
                  <a:cubicBezTo>
                    <a:pt x="672" y="3"/>
                    <a:pt x="670" y="2"/>
                    <a:pt x="669" y="2"/>
                  </a:cubicBezTo>
                  <a:cubicBezTo>
                    <a:pt x="668" y="2"/>
                    <a:pt x="667" y="3"/>
                    <a:pt x="667" y="3"/>
                  </a:cubicBezTo>
                  <a:cubicBezTo>
                    <a:pt x="666" y="3"/>
                    <a:pt x="666" y="2"/>
                    <a:pt x="667" y="1"/>
                  </a:cubicBezTo>
                  <a:cubicBezTo>
                    <a:pt x="664" y="1"/>
                    <a:pt x="662" y="0"/>
                    <a:pt x="657" y="0"/>
                  </a:cubicBezTo>
                  <a:cubicBezTo>
                    <a:pt x="655" y="0"/>
                    <a:pt x="653" y="0"/>
                    <a:pt x="652" y="0"/>
                  </a:cubicBezTo>
                  <a:cubicBezTo>
                    <a:pt x="652" y="0"/>
                    <a:pt x="652" y="1"/>
                    <a:pt x="651" y="0"/>
                  </a:cubicBezTo>
                  <a:cubicBezTo>
                    <a:pt x="651" y="0"/>
                    <a:pt x="651" y="0"/>
                    <a:pt x="651" y="0"/>
                  </a:cubicBezTo>
                  <a:cubicBezTo>
                    <a:pt x="650" y="0"/>
                    <a:pt x="649" y="1"/>
                    <a:pt x="649" y="1"/>
                  </a:cubicBezTo>
                  <a:cubicBezTo>
                    <a:pt x="649" y="1"/>
                    <a:pt x="648" y="1"/>
                    <a:pt x="648" y="1"/>
                  </a:cubicBezTo>
                  <a:cubicBezTo>
                    <a:pt x="646" y="2"/>
                    <a:pt x="644" y="3"/>
                    <a:pt x="639" y="3"/>
                  </a:cubicBezTo>
                  <a:cubicBezTo>
                    <a:pt x="630" y="3"/>
                    <a:pt x="630" y="0"/>
                    <a:pt x="621" y="0"/>
                  </a:cubicBezTo>
                  <a:cubicBezTo>
                    <a:pt x="613" y="0"/>
                    <a:pt x="612" y="2"/>
                    <a:pt x="605" y="3"/>
                  </a:cubicBezTo>
                  <a:cubicBezTo>
                    <a:pt x="605" y="3"/>
                    <a:pt x="604" y="3"/>
                    <a:pt x="604" y="3"/>
                  </a:cubicBezTo>
                  <a:cubicBezTo>
                    <a:pt x="603" y="3"/>
                    <a:pt x="603" y="3"/>
                    <a:pt x="603" y="3"/>
                  </a:cubicBezTo>
                  <a:cubicBezTo>
                    <a:pt x="603" y="3"/>
                    <a:pt x="603" y="3"/>
                    <a:pt x="603" y="3"/>
                  </a:cubicBezTo>
                  <a:cubicBezTo>
                    <a:pt x="594" y="3"/>
                    <a:pt x="592" y="0"/>
                    <a:pt x="583" y="0"/>
                  </a:cubicBezTo>
                  <a:cubicBezTo>
                    <a:pt x="574" y="0"/>
                    <a:pt x="574" y="3"/>
                    <a:pt x="565" y="3"/>
                  </a:cubicBezTo>
                  <a:cubicBezTo>
                    <a:pt x="556" y="3"/>
                    <a:pt x="556" y="0"/>
                    <a:pt x="547" y="0"/>
                  </a:cubicBezTo>
                  <a:cubicBezTo>
                    <a:pt x="538" y="0"/>
                    <a:pt x="538" y="3"/>
                    <a:pt x="529" y="3"/>
                  </a:cubicBezTo>
                  <a:cubicBezTo>
                    <a:pt x="526" y="3"/>
                    <a:pt x="524" y="2"/>
                    <a:pt x="523" y="2"/>
                  </a:cubicBezTo>
                  <a:cubicBezTo>
                    <a:pt x="522" y="2"/>
                    <a:pt x="521" y="3"/>
                    <a:pt x="521" y="3"/>
                  </a:cubicBezTo>
                  <a:cubicBezTo>
                    <a:pt x="520" y="3"/>
                    <a:pt x="521" y="2"/>
                    <a:pt x="521" y="1"/>
                  </a:cubicBezTo>
                  <a:cubicBezTo>
                    <a:pt x="519" y="1"/>
                    <a:pt x="516" y="0"/>
                    <a:pt x="511" y="0"/>
                  </a:cubicBezTo>
                  <a:cubicBezTo>
                    <a:pt x="509" y="0"/>
                    <a:pt x="507" y="0"/>
                    <a:pt x="506" y="0"/>
                  </a:cubicBezTo>
                  <a:cubicBezTo>
                    <a:pt x="506" y="0"/>
                    <a:pt x="506" y="1"/>
                    <a:pt x="505" y="0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04" y="0"/>
                    <a:pt x="504" y="1"/>
                    <a:pt x="503" y="1"/>
                  </a:cubicBezTo>
                  <a:cubicBezTo>
                    <a:pt x="503" y="1"/>
                    <a:pt x="503" y="1"/>
                    <a:pt x="502" y="1"/>
                  </a:cubicBezTo>
                  <a:cubicBezTo>
                    <a:pt x="500" y="2"/>
                    <a:pt x="498" y="3"/>
                    <a:pt x="493" y="3"/>
                  </a:cubicBezTo>
                  <a:cubicBezTo>
                    <a:pt x="484" y="3"/>
                    <a:pt x="484" y="0"/>
                    <a:pt x="475" y="0"/>
                  </a:cubicBezTo>
                  <a:cubicBezTo>
                    <a:pt x="467" y="0"/>
                    <a:pt x="466" y="2"/>
                    <a:pt x="459" y="3"/>
                  </a:cubicBezTo>
                  <a:cubicBezTo>
                    <a:pt x="459" y="3"/>
                    <a:pt x="458" y="3"/>
                    <a:pt x="458" y="3"/>
                  </a:cubicBezTo>
                  <a:cubicBezTo>
                    <a:pt x="458" y="3"/>
                    <a:pt x="457" y="3"/>
                    <a:pt x="457" y="3"/>
                  </a:cubicBezTo>
                  <a:cubicBezTo>
                    <a:pt x="457" y="3"/>
                    <a:pt x="457" y="3"/>
                    <a:pt x="457" y="3"/>
                  </a:cubicBezTo>
                  <a:cubicBezTo>
                    <a:pt x="448" y="3"/>
                    <a:pt x="447" y="0"/>
                    <a:pt x="438" y="0"/>
                  </a:cubicBezTo>
                  <a:cubicBezTo>
                    <a:pt x="429" y="0"/>
                    <a:pt x="429" y="3"/>
                    <a:pt x="420" y="3"/>
                  </a:cubicBezTo>
                  <a:cubicBezTo>
                    <a:pt x="411" y="3"/>
                    <a:pt x="411" y="0"/>
                    <a:pt x="401" y="0"/>
                  </a:cubicBezTo>
                  <a:cubicBezTo>
                    <a:pt x="392" y="0"/>
                    <a:pt x="392" y="3"/>
                    <a:pt x="383" y="3"/>
                  </a:cubicBezTo>
                  <a:cubicBezTo>
                    <a:pt x="381" y="3"/>
                    <a:pt x="379" y="2"/>
                    <a:pt x="377" y="2"/>
                  </a:cubicBezTo>
                  <a:cubicBezTo>
                    <a:pt x="376" y="2"/>
                    <a:pt x="376" y="3"/>
                    <a:pt x="375" y="3"/>
                  </a:cubicBezTo>
                  <a:cubicBezTo>
                    <a:pt x="375" y="3"/>
                    <a:pt x="375" y="2"/>
                    <a:pt x="375" y="1"/>
                  </a:cubicBezTo>
                  <a:cubicBezTo>
                    <a:pt x="373" y="1"/>
                    <a:pt x="371" y="0"/>
                    <a:pt x="365" y="0"/>
                  </a:cubicBezTo>
                  <a:cubicBezTo>
                    <a:pt x="363" y="0"/>
                    <a:pt x="362" y="0"/>
                    <a:pt x="360" y="0"/>
                  </a:cubicBezTo>
                  <a:cubicBezTo>
                    <a:pt x="361" y="0"/>
                    <a:pt x="361" y="1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8" y="0"/>
                    <a:pt x="358" y="1"/>
                    <a:pt x="357" y="1"/>
                  </a:cubicBezTo>
                  <a:cubicBezTo>
                    <a:pt x="357" y="1"/>
                    <a:pt x="357" y="1"/>
                    <a:pt x="356" y="1"/>
                  </a:cubicBezTo>
                  <a:cubicBezTo>
                    <a:pt x="354" y="2"/>
                    <a:pt x="352" y="3"/>
                    <a:pt x="347" y="3"/>
                  </a:cubicBezTo>
                  <a:cubicBezTo>
                    <a:pt x="338" y="3"/>
                    <a:pt x="338" y="0"/>
                    <a:pt x="329" y="0"/>
                  </a:cubicBezTo>
                  <a:cubicBezTo>
                    <a:pt x="321" y="0"/>
                    <a:pt x="321" y="2"/>
                    <a:pt x="313" y="3"/>
                  </a:cubicBezTo>
                  <a:cubicBezTo>
                    <a:pt x="313" y="3"/>
                    <a:pt x="312" y="3"/>
                    <a:pt x="312" y="3"/>
                  </a:cubicBezTo>
                  <a:cubicBezTo>
                    <a:pt x="312" y="3"/>
                    <a:pt x="312" y="3"/>
                    <a:pt x="312" y="3"/>
                  </a:cubicBezTo>
                  <a:cubicBezTo>
                    <a:pt x="311" y="3"/>
                    <a:pt x="311" y="3"/>
                    <a:pt x="311" y="3"/>
                  </a:cubicBezTo>
                  <a:cubicBezTo>
                    <a:pt x="302" y="3"/>
                    <a:pt x="301" y="0"/>
                    <a:pt x="292" y="0"/>
                  </a:cubicBezTo>
                  <a:cubicBezTo>
                    <a:pt x="283" y="0"/>
                    <a:pt x="283" y="3"/>
                    <a:pt x="274" y="3"/>
                  </a:cubicBezTo>
                  <a:cubicBezTo>
                    <a:pt x="265" y="3"/>
                    <a:pt x="265" y="0"/>
                    <a:pt x="256" y="0"/>
                  </a:cubicBezTo>
                  <a:cubicBezTo>
                    <a:pt x="247" y="0"/>
                    <a:pt x="247" y="3"/>
                    <a:pt x="238" y="3"/>
                  </a:cubicBezTo>
                  <a:cubicBezTo>
                    <a:pt x="235" y="3"/>
                    <a:pt x="233" y="2"/>
                    <a:pt x="231" y="2"/>
                  </a:cubicBezTo>
                  <a:cubicBezTo>
                    <a:pt x="231" y="2"/>
                    <a:pt x="230" y="3"/>
                    <a:pt x="230" y="3"/>
                  </a:cubicBezTo>
                  <a:cubicBezTo>
                    <a:pt x="229" y="3"/>
                    <a:pt x="229" y="2"/>
                    <a:pt x="229" y="1"/>
                  </a:cubicBezTo>
                  <a:cubicBezTo>
                    <a:pt x="227" y="1"/>
                    <a:pt x="225" y="0"/>
                    <a:pt x="220" y="0"/>
                  </a:cubicBezTo>
                  <a:cubicBezTo>
                    <a:pt x="217" y="0"/>
                    <a:pt x="216" y="0"/>
                    <a:pt x="214" y="0"/>
                  </a:cubicBezTo>
                  <a:cubicBezTo>
                    <a:pt x="215" y="0"/>
                    <a:pt x="215" y="1"/>
                    <a:pt x="214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3" y="0"/>
                    <a:pt x="212" y="1"/>
                    <a:pt x="211" y="1"/>
                  </a:cubicBezTo>
                  <a:cubicBezTo>
                    <a:pt x="211" y="1"/>
                    <a:pt x="211" y="1"/>
                    <a:pt x="210" y="1"/>
                  </a:cubicBezTo>
                  <a:cubicBezTo>
                    <a:pt x="208" y="2"/>
                    <a:pt x="206" y="3"/>
                    <a:pt x="202" y="3"/>
                  </a:cubicBezTo>
                  <a:cubicBezTo>
                    <a:pt x="193" y="3"/>
                    <a:pt x="193" y="0"/>
                    <a:pt x="184" y="0"/>
                  </a:cubicBezTo>
                  <a:cubicBezTo>
                    <a:pt x="175" y="0"/>
                    <a:pt x="175" y="2"/>
                    <a:pt x="168" y="3"/>
                  </a:cubicBezTo>
                  <a:cubicBezTo>
                    <a:pt x="167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57" y="3"/>
                    <a:pt x="155" y="0"/>
                    <a:pt x="146" y="0"/>
                  </a:cubicBezTo>
                  <a:cubicBezTo>
                    <a:pt x="137" y="0"/>
                    <a:pt x="137" y="3"/>
                    <a:pt x="128" y="3"/>
                  </a:cubicBezTo>
                  <a:cubicBezTo>
                    <a:pt x="119" y="3"/>
                    <a:pt x="119" y="0"/>
                    <a:pt x="110" y="0"/>
                  </a:cubicBezTo>
                  <a:cubicBezTo>
                    <a:pt x="101" y="0"/>
                    <a:pt x="101" y="3"/>
                    <a:pt x="92" y="3"/>
                  </a:cubicBezTo>
                  <a:cubicBezTo>
                    <a:pt x="89" y="3"/>
                    <a:pt x="87" y="2"/>
                    <a:pt x="85" y="2"/>
                  </a:cubicBezTo>
                  <a:cubicBezTo>
                    <a:pt x="85" y="2"/>
                    <a:pt x="84" y="3"/>
                    <a:pt x="84" y="3"/>
                  </a:cubicBezTo>
                  <a:cubicBezTo>
                    <a:pt x="83" y="3"/>
                    <a:pt x="83" y="2"/>
                    <a:pt x="84" y="1"/>
                  </a:cubicBezTo>
                  <a:cubicBezTo>
                    <a:pt x="81" y="1"/>
                    <a:pt x="79" y="0"/>
                    <a:pt x="74" y="0"/>
                  </a:cubicBezTo>
                  <a:cubicBezTo>
                    <a:pt x="72" y="0"/>
                    <a:pt x="70" y="0"/>
                    <a:pt x="69" y="0"/>
                  </a:cubicBezTo>
                  <a:cubicBezTo>
                    <a:pt x="69" y="0"/>
                    <a:pt x="69" y="1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6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2" y="2"/>
                    <a:pt x="60" y="3"/>
                    <a:pt x="56" y="3"/>
                  </a:cubicBezTo>
                  <a:cubicBezTo>
                    <a:pt x="47" y="3"/>
                    <a:pt x="47" y="0"/>
                    <a:pt x="38" y="0"/>
                  </a:cubicBezTo>
                  <a:cubicBezTo>
                    <a:pt x="30" y="0"/>
                    <a:pt x="29" y="2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1" y="3"/>
                    <a:pt x="9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1" y="8"/>
                    <a:pt x="20" y="8"/>
                  </a:cubicBezTo>
                  <a:cubicBezTo>
                    <a:pt x="29" y="8"/>
                    <a:pt x="29" y="5"/>
                    <a:pt x="38" y="5"/>
                  </a:cubicBezTo>
                  <a:cubicBezTo>
                    <a:pt x="47" y="5"/>
                    <a:pt x="47" y="8"/>
                    <a:pt x="56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8" y="8"/>
                  </a:cubicBezTo>
                  <a:cubicBezTo>
                    <a:pt x="65" y="8"/>
                    <a:pt x="65" y="5"/>
                    <a:pt x="74" y="5"/>
                  </a:cubicBezTo>
                  <a:cubicBezTo>
                    <a:pt x="76" y="5"/>
                    <a:pt x="77" y="5"/>
                    <a:pt x="78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1" y="5"/>
                    <a:pt x="80" y="6"/>
                  </a:cubicBezTo>
                  <a:cubicBezTo>
                    <a:pt x="84" y="7"/>
                    <a:pt x="86" y="8"/>
                    <a:pt x="92" y="8"/>
                  </a:cubicBezTo>
                  <a:cubicBezTo>
                    <a:pt x="101" y="8"/>
                    <a:pt x="101" y="5"/>
                    <a:pt x="110" y="5"/>
                  </a:cubicBezTo>
                  <a:cubicBezTo>
                    <a:pt x="119" y="5"/>
                    <a:pt x="119" y="8"/>
                    <a:pt x="128" y="8"/>
                  </a:cubicBezTo>
                  <a:cubicBezTo>
                    <a:pt x="137" y="8"/>
                    <a:pt x="137" y="5"/>
                    <a:pt x="146" y="5"/>
                  </a:cubicBezTo>
                  <a:cubicBezTo>
                    <a:pt x="155" y="5"/>
                    <a:pt x="157" y="8"/>
                    <a:pt x="166" y="8"/>
                  </a:cubicBezTo>
                  <a:cubicBezTo>
                    <a:pt x="175" y="8"/>
                    <a:pt x="175" y="5"/>
                    <a:pt x="184" y="5"/>
                  </a:cubicBezTo>
                  <a:cubicBezTo>
                    <a:pt x="193" y="5"/>
                    <a:pt x="193" y="8"/>
                    <a:pt x="202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11" y="8"/>
                    <a:pt x="211" y="5"/>
                    <a:pt x="220" y="5"/>
                  </a:cubicBezTo>
                  <a:cubicBezTo>
                    <a:pt x="221" y="5"/>
                    <a:pt x="223" y="5"/>
                    <a:pt x="224" y="5"/>
                  </a:cubicBezTo>
                  <a:cubicBezTo>
                    <a:pt x="226" y="5"/>
                    <a:pt x="227" y="5"/>
                    <a:pt x="228" y="5"/>
                  </a:cubicBezTo>
                  <a:cubicBezTo>
                    <a:pt x="227" y="5"/>
                    <a:pt x="227" y="5"/>
                    <a:pt x="226" y="6"/>
                  </a:cubicBezTo>
                  <a:cubicBezTo>
                    <a:pt x="230" y="7"/>
                    <a:pt x="232" y="8"/>
                    <a:pt x="238" y="8"/>
                  </a:cubicBezTo>
                  <a:cubicBezTo>
                    <a:pt x="247" y="8"/>
                    <a:pt x="247" y="5"/>
                    <a:pt x="256" y="5"/>
                  </a:cubicBezTo>
                  <a:cubicBezTo>
                    <a:pt x="265" y="5"/>
                    <a:pt x="265" y="8"/>
                    <a:pt x="274" y="8"/>
                  </a:cubicBezTo>
                  <a:cubicBezTo>
                    <a:pt x="283" y="8"/>
                    <a:pt x="283" y="5"/>
                    <a:pt x="292" y="5"/>
                  </a:cubicBezTo>
                  <a:cubicBezTo>
                    <a:pt x="301" y="5"/>
                    <a:pt x="302" y="8"/>
                    <a:pt x="311" y="8"/>
                  </a:cubicBezTo>
                  <a:cubicBezTo>
                    <a:pt x="320" y="8"/>
                    <a:pt x="320" y="5"/>
                    <a:pt x="329" y="5"/>
                  </a:cubicBezTo>
                  <a:cubicBezTo>
                    <a:pt x="338" y="5"/>
                    <a:pt x="338" y="8"/>
                    <a:pt x="347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57" y="8"/>
                    <a:pt x="357" y="5"/>
                    <a:pt x="365" y="5"/>
                  </a:cubicBezTo>
                  <a:cubicBezTo>
                    <a:pt x="367" y="5"/>
                    <a:pt x="369" y="5"/>
                    <a:pt x="370" y="5"/>
                  </a:cubicBezTo>
                  <a:cubicBezTo>
                    <a:pt x="371" y="5"/>
                    <a:pt x="373" y="5"/>
                    <a:pt x="374" y="5"/>
                  </a:cubicBezTo>
                  <a:cubicBezTo>
                    <a:pt x="373" y="5"/>
                    <a:pt x="373" y="5"/>
                    <a:pt x="372" y="6"/>
                  </a:cubicBezTo>
                  <a:cubicBezTo>
                    <a:pt x="375" y="7"/>
                    <a:pt x="377" y="8"/>
                    <a:pt x="383" y="8"/>
                  </a:cubicBezTo>
                  <a:cubicBezTo>
                    <a:pt x="392" y="8"/>
                    <a:pt x="392" y="5"/>
                    <a:pt x="401" y="5"/>
                  </a:cubicBezTo>
                  <a:cubicBezTo>
                    <a:pt x="411" y="5"/>
                    <a:pt x="411" y="8"/>
                    <a:pt x="420" y="8"/>
                  </a:cubicBezTo>
                  <a:cubicBezTo>
                    <a:pt x="429" y="8"/>
                    <a:pt x="429" y="5"/>
                    <a:pt x="438" y="5"/>
                  </a:cubicBezTo>
                  <a:cubicBezTo>
                    <a:pt x="447" y="5"/>
                    <a:pt x="448" y="8"/>
                    <a:pt x="457" y="8"/>
                  </a:cubicBezTo>
                  <a:cubicBezTo>
                    <a:pt x="466" y="8"/>
                    <a:pt x="466" y="5"/>
                    <a:pt x="475" y="5"/>
                  </a:cubicBezTo>
                  <a:cubicBezTo>
                    <a:pt x="484" y="5"/>
                    <a:pt x="484" y="8"/>
                    <a:pt x="493" y="8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5" y="8"/>
                    <a:pt x="495" y="8"/>
                    <a:pt x="495" y="8"/>
                  </a:cubicBezTo>
                  <a:cubicBezTo>
                    <a:pt x="502" y="8"/>
                    <a:pt x="503" y="5"/>
                    <a:pt x="511" y="5"/>
                  </a:cubicBezTo>
                  <a:cubicBezTo>
                    <a:pt x="513" y="5"/>
                    <a:pt x="515" y="5"/>
                    <a:pt x="516" y="5"/>
                  </a:cubicBezTo>
                  <a:cubicBezTo>
                    <a:pt x="517" y="5"/>
                    <a:pt x="518" y="5"/>
                    <a:pt x="519" y="5"/>
                  </a:cubicBezTo>
                  <a:cubicBezTo>
                    <a:pt x="519" y="5"/>
                    <a:pt x="519" y="5"/>
                    <a:pt x="518" y="6"/>
                  </a:cubicBezTo>
                  <a:cubicBezTo>
                    <a:pt x="521" y="7"/>
                    <a:pt x="523" y="8"/>
                    <a:pt x="529" y="8"/>
                  </a:cubicBezTo>
                  <a:cubicBezTo>
                    <a:pt x="538" y="8"/>
                    <a:pt x="538" y="5"/>
                    <a:pt x="547" y="5"/>
                  </a:cubicBezTo>
                  <a:cubicBezTo>
                    <a:pt x="556" y="5"/>
                    <a:pt x="556" y="8"/>
                    <a:pt x="565" y="8"/>
                  </a:cubicBezTo>
                  <a:cubicBezTo>
                    <a:pt x="574" y="8"/>
                    <a:pt x="574" y="5"/>
                    <a:pt x="583" y="5"/>
                  </a:cubicBezTo>
                  <a:cubicBezTo>
                    <a:pt x="592" y="5"/>
                    <a:pt x="594" y="8"/>
                    <a:pt x="603" y="8"/>
                  </a:cubicBezTo>
                  <a:cubicBezTo>
                    <a:pt x="612" y="8"/>
                    <a:pt x="612" y="5"/>
                    <a:pt x="621" y="5"/>
                  </a:cubicBezTo>
                  <a:cubicBezTo>
                    <a:pt x="630" y="5"/>
                    <a:pt x="630" y="8"/>
                    <a:pt x="639" y="8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1" y="8"/>
                    <a:pt x="641" y="8"/>
                    <a:pt x="641" y="8"/>
                  </a:cubicBezTo>
                  <a:cubicBezTo>
                    <a:pt x="648" y="8"/>
                    <a:pt x="649" y="5"/>
                    <a:pt x="657" y="5"/>
                  </a:cubicBezTo>
                  <a:cubicBezTo>
                    <a:pt x="659" y="5"/>
                    <a:pt x="660" y="5"/>
                    <a:pt x="662" y="5"/>
                  </a:cubicBezTo>
                  <a:cubicBezTo>
                    <a:pt x="663" y="5"/>
                    <a:pt x="664" y="5"/>
                    <a:pt x="665" y="5"/>
                  </a:cubicBezTo>
                  <a:cubicBezTo>
                    <a:pt x="665" y="5"/>
                    <a:pt x="664" y="5"/>
                    <a:pt x="664" y="6"/>
                  </a:cubicBezTo>
                  <a:cubicBezTo>
                    <a:pt x="667" y="7"/>
                    <a:pt x="669" y="8"/>
                    <a:pt x="675" y="8"/>
                  </a:cubicBezTo>
                  <a:cubicBezTo>
                    <a:pt x="684" y="8"/>
                    <a:pt x="684" y="5"/>
                    <a:pt x="693" y="5"/>
                  </a:cubicBezTo>
                  <a:cubicBezTo>
                    <a:pt x="702" y="5"/>
                    <a:pt x="702" y="8"/>
                    <a:pt x="711" y="8"/>
                  </a:cubicBezTo>
                  <a:cubicBezTo>
                    <a:pt x="720" y="8"/>
                    <a:pt x="720" y="5"/>
                    <a:pt x="729" y="5"/>
                  </a:cubicBezTo>
                  <a:cubicBezTo>
                    <a:pt x="738" y="5"/>
                    <a:pt x="740" y="8"/>
                    <a:pt x="749" y="8"/>
                  </a:cubicBezTo>
                  <a:cubicBezTo>
                    <a:pt x="758" y="8"/>
                    <a:pt x="758" y="5"/>
                    <a:pt x="767" y="5"/>
                  </a:cubicBezTo>
                  <a:cubicBezTo>
                    <a:pt x="776" y="5"/>
                    <a:pt x="776" y="8"/>
                    <a:pt x="785" y="8"/>
                  </a:cubicBezTo>
                  <a:cubicBezTo>
                    <a:pt x="786" y="8"/>
                    <a:pt x="786" y="8"/>
                    <a:pt x="786" y="8"/>
                  </a:cubicBezTo>
                  <a:cubicBezTo>
                    <a:pt x="786" y="8"/>
                    <a:pt x="786" y="8"/>
                    <a:pt x="786" y="8"/>
                  </a:cubicBezTo>
                  <a:cubicBezTo>
                    <a:pt x="786" y="8"/>
                    <a:pt x="787" y="8"/>
                    <a:pt x="787" y="8"/>
                  </a:cubicBezTo>
                  <a:cubicBezTo>
                    <a:pt x="794" y="8"/>
                    <a:pt x="795" y="5"/>
                    <a:pt x="803" y="5"/>
                  </a:cubicBezTo>
                  <a:cubicBezTo>
                    <a:pt x="805" y="5"/>
                    <a:pt x="806" y="5"/>
                    <a:pt x="808" y="5"/>
                  </a:cubicBezTo>
                  <a:cubicBezTo>
                    <a:pt x="809" y="5"/>
                    <a:pt x="810" y="5"/>
                    <a:pt x="811" y="5"/>
                  </a:cubicBezTo>
                  <a:cubicBezTo>
                    <a:pt x="811" y="5"/>
                    <a:pt x="810" y="5"/>
                    <a:pt x="810" y="6"/>
                  </a:cubicBezTo>
                  <a:cubicBezTo>
                    <a:pt x="813" y="7"/>
                    <a:pt x="815" y="8"/>
                    <a:pt x="821" y="8"/>
                  </a:cubicBezTo>
                  <a:cubicBezTo>
                    <a:pt x="830" y="8"/>
                    <a:pt x="830" y="5"/>
                    <a:pt x="839" y="5"/>
                  </a:cubicBezTo>
                  <a:cubicBezTo>
                    <a:pt x="848" y="5"/>
                    <a:pt x="848" y="8"/>
                    <a:pt x="857" y="8"/>
                  </a:cubicBezTo>
                  <a:cubicBezTo>
                    <a:pt x="866" y="8"/>
                    <a:pt x="866" y="5"/>
                    <a:pt x="875" y="5"/>
                  </a:cubicBezTo>
                  <a:cubicBezTo>
                    <a:pt x="884" y="5"/>
                    <a:pt x="886" y="8"/>
                    <a:pt x="895" y="8"/>
                  </a:cubicBezTo>
                  <a:cubicBezTo>
                    <a:pt x="904" y="8"/>
                    <a:pt x="904" y="5"/>
                    <a:pt x="913" y="5"/>
                  </a:cubicBezTo>
                  <a:cubicBezTo>
                    <a:pt x="922" y="5"/>
                    <a:pt x="922" y="8"/>
                    <a:pt x="931" y="8"/>
                  </a:cubicBezTo>
                  <a:cubicBezTo>
                    <a:pt x="932" y="8"/>
                    <a:pt x="932" y="8"/>
                    <a:pt x="932" y="8"/>
                  </a:cubicBezTo>
                  <a:cubicBezTo>
                    <a:pt x="932" y="8"/>
                    <a:pt x="932" y="8"/>
                    <a:pt x="932" y="8"/>
                  </a:cubicBezTo>
                  <a:cubicBezTo>
                    <a:pt x="932" y="8"/>
                    <a:pt x="932" y="8"/>
                    <a:pt x="933" y="8"/>
                  </a:cubicBezTo>
                  <a:cubicBezTo>
                    <a:pt x="940" y="8"/>
                    <a:pt x="941" y="5"/>
                    <a:pt x="949" y="5"/>
                  </a:cubicBezTo>
                  <a:cubicBezTo>
                    <a:pt x="951" y="5"/>
                    <a:pt x="952" y="5"/>
                    <a:pt x="953" y="5"/>
                  </a:cubicBezTo>
                  <a:cubicBezTo>
                    <a:pt x="955" y="5"/>
                    <a:pt x="956" y="5"/>
                    <a:pt x="957" y="5"/>
                  </a:cubicBezTo>
                  <a:cubicBezTo>
                    <a:pt x="957" y="5"/>
                    <a:pt x="956" y="5"/>
                    <a:pt x="955" y="6"/>
                  </a:cubicBezTo>
                  <a:cubicBezTo>
                    <a:pt x="959" y="7"/>
                    <a:pt x="961" y="8"/>
                    <a:pt x="967" y="8"/>
                  </a:cubicBezTo>
                  <a:cubicBezTo>
                    <a:pt x="976" y="8"/>
                    <a:pt x="976" y="5"/>
                    <a:pt x="985" y="5"/>
                  </a:cubicBezTo>
                  <a:cubicBezTo>
                    <a:pt x="994" y="5"/>
                    <a:pt x="994" y="8"/>
                    <a:pt x="1003" y="8"/>
                  </a:cubicBezTo>
                  <a:cubicBezTo>
                    <a:pt x="1012" y="8"/>
                    <a:pt x="1012" y="5"/>
                    <a:pt x="1021" y="5"/>
                  </a:cubicBezTo>
                  <a:cubicBezTo>
                    <a:pt x="1030" y="5"/>
                    <a:pt x="1032" y="8"/>
                    <a:pt x="1041" y="8"/>
                  </a:cubicBezTo>
                  <a:cubicBezTo>
                    <a:pt x="1050" y="8"/>
                    <a:pt x="1050" y="5"/>
                    <a:pt x="1059" y="5"/>
                  </a:cubicBezTo>
                  <a:cubicBezTo>
                    <a:pt x="1068" y="5"/>
                    <a:pt x="1068" y="8"/>
                    <a:pt x="1077" y="8"/>
                  </a:cubicBezTo>
                  <a:cubicBezTo>
                    <a:pt x="1078" y="8"/>
                    <a:pt x="1078" y="8"/>
                    <a:pt x="1078" y="8"/>
                  </a:cubicBezTo>
                  <a:cubicBezTo>
                    <a:pt x="1078" y="8"/>
                    <a:pt x="1078" y="8"/>
                    <a:pt x="1078" y="8"/>
                  </a:cubicBezTo>
                  <a:cubicBezTo>
                    <a:pt x="1078" y="8"/>
                    <a:pt x="1078" y="8"/>
                    <a:pt x="1079" y="8"/>
                  </a:cubicBezTo>
                  <a:cubicBezTo>
                    <a:pt x="1086" y="8"/>
                    <a:pt x="1086" y="5"/>
                    <a:pt x="1095" y="5"/>
                  </a:cubicBezTo>
                  <a:cubicBezTo>
                    <a:pt x="1097" y="5"/>
                    <a:pt x="1098" y="5"/>
                    <a:pt x="1099" y="5"/>
                  </a:cubicBezTo>
                  <a:cubicBezTo>
                    <a:pt x="1101" y="5"/>
                    <a:pt x="1102" y="5"/>
                    <a:pt x="1103" y="5"/>
                  </a:cubicBezTo>
                  <a:cubicBezTo>
                    <a:pt x="1102" y="5"/>
                    <a:pt x="1102" y="5"/>
                    <a:pt x="1101" y="6"/>
                  </a:cubicBezTo>
                  <a:cubicBezTo>
                    <a:pt x="1105" y="7"/>
                    <a:pt x="1107" y="8"/>
                    <a:pt x="1113" y="8"/>
                  </a:cubicBezTo>
                  <a:cubicBezTo>
                    <a:pt x="1122" y="8"/>
                    <a:pt x="1122" y="5"/>
                    <a:pt x="1131" y="5"/>
                  </a:cubicBezTo>
                  <a:cubicBezTo>
                    <a:pt x="1140" y="5"/>
                    <a:pt x="1140" y="8"/>
                    <a:pt x="1149" y="8"/>
                  </a:cubicBezTo>
                  <a:cubicBezTo>
                    <a:pt x="1158" y="8"/>
                    <a:pt x="1158" y="5"/>
                    <a:pt x="1167" y="5"/>
                  </a:cubicBezTo>
                  <a:cubicBezTo>
                    <a:pt x="1176" y="5"/>
                    <a:pt x="1177" y="8"/>
                    <a:pt x="1186" y="8"/>
                  </a:cubicBezTo>
                  <a:cubicBezTo>
                    <a:pt x="1195" y="8"/>
                    <a:pt x="1195" y="5"/>
                    <a:pt x="1204" y="5"/>
                  </a:cubicBezTo>
                  <a:cubicBezTo>
                    <a:pt x="1214" y="5"/>
                    <a:pt x="1214" y="8"/>
                    <a:pt x="1223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32" y="8"/>
                    <a:pt x="1232" y="5"/>
                    <a:pt x="1241" y="5"/>
                  </a:cubicBezTo>
                  <a:cubicBezTo>
                    <a:pt x="1242" y="5"/>
                    <a:pt x="1244" y="5"/>
                    <a:pt x="1245" y="5"/>
                  </a:cubicBezTo>
                  <a:cubicBezTo>
                    <a:pt x="1246" y="5"/>
                    <a:pt x="1248" y="5"/>
                    <a:pt x="1249" y="5"/>
                  </a:cubicBezTo>
                  <a:cubicBezTo>
                    <a:pt x="1248" y="5"/>
                    <a:pt x="1248" y="5"/>
                    <a:pt x="1247" y="6"/>
                  </a:cubicBezTo>
                  <a:cubicBezTo>
                    <a:pt x="1251" y="7"/>
                    <a:pt x="1253" y="8"/>
                    <a:pt x="1259" y="8"/>
                  </a:cubicBezTo>
                  <a:cubicBezTo>
                    <a:pt x="1268" y="8"/>
                    <a:pt x="1268" y="5"/>
                    <a:pt x="1277" y="5"/>
                  </a:cubicBezTo>
                  <a:cubicBezTo>
                    <a:pt x="1286" y="5"/>
                    <a:pt x="1286" y="8"/>
                    <a:pt x="1295" y="8"/>
                  </a:cubicBezTo>
                  <a:cubicBezTo>
                    <a:pt x="1304" y="8"/>
                    <a:pt x="1304" y="5"/>
                    <a:pt x="1313" y="5"/>
                  </a:cubicBezTo>
                  <a:cubicBezTo>
                    <a:pt x="1322" y="5"/>
                    <a:pt x="1323" y="8"/>
                    <a:pt x="1332" y="8"/>
                  </a:cubicBezTo>
                  <a:cubicBezTo>
                    <a:pt x="1341" y="8"/>
                    <a:pt x="1341" y="5"/>
                    <a:pt x="1350" y="5"/>
                  </a:cubicBezTo>
                  <a:cubicBezTo>
                    <a:pt x="1359" y="5"/>
                    <a:pt x="1359" y="8"/>
                    <a:pt x="1368" y="8"/>
                  </a:cubicBezTo>
                  <a:cubicBezTo>
                    <a:pt x="1369" y="8"/>
                    <a:pt x="1369" y="8"/>
                    <a:pt x="1369" y="8"/>
                  </a:cubicBezTo>
                  <a:cubicBezTo>
                    <a:pt x="1369" y="8"/>
                    <a:pt x="1369" y="8"/>
                    <a:pt x="1369" y="8"/>
                  </a:cubicBezTo>
                  <a:cubicBezTo>
                    <a:pt x="1370" y="8"/>
                    <a:pt x="1370" y="8"/>
                    <a:pt x="1370" y="8"/>
                  </a:cubicBezTo>
                  <a:cubicBezTo>
                    <a:pt x="1377" y="8"/>
                    <a:pt x="1378" y="5"/>
                    <a:pt x="1386" y="5"/>
                  </a:cubicBezTo>
                  <a:cubicBezTo>
                    <a:pt x="1388" y="5"/>
                    <a:pt x="1390" y="5"/>
                    <a:pt x="1391" y="5"/>
                  </a:cubicBezTo>
                  <a:cubicBezTo>
                    <a:pt x="1392" y="5"/>
                    <a:pt x="1394" y="5"/>
                    <a:pt x="1395" y="5"/>
                  </a:cubicBezTo>
                  <a:cubicBezTo>
                    <a:pt x="1394" y="5"/>
                    <a:pt x="1394" y="5"/>
                    <a:pt x="1393" y="6"/>
                  </a:cubicBezTo>
                  <a:cubicBezTo>
                    <a:pt x="1396" y="7"/>
                    <a:pt x="1398" y="8"/>
                    <a:pt x="1404" y="8"/>
                  </a:cubicBezTo>
                  <a:cubicBezTo>
                    <a:pt x="1413" y="8"/>
                    <a:pt x="1413" y="5"/>
                    <a:pt x="1422" y="5"/>
                  </a:cubicBezTo>
                  <a:cubicBezTo>
                    <a:pt x="1431" y="5"/>
                    <a:pt x="1431" y="8"/>
                    <a:pt x="1440" y="8"/>
                  </a:cubicBezTo>
                  <a:cubicBezTo>
                    <a:pt x="1449" y="8"/>
                    <a:pt x="1449" y="5"/>
                    <a:pt x="1458" y="5"/>
                  </a:cubicBezTo>
                  <a:cubicBezTo>
                    <a:pt x="1467" y="5"/>
                    <a:pt x="1469" y="8"/>
                    <a:pt x="1478" y="8"/>
                  </a:cubicBezTo>
                  <a:cubicBezTo>
                    <a:pt x="1487" y="8"/>
                    <a:pt x="1487" y="5"/>
                    <a:pt x="1496" y="5"/>
                  </a:cubicBezTo>
                  <a:cubicBezTo>
                    <a:pt x="1505" y="5"/>
                    <a:pt x="1505" y="8"/>
                    <a:pt x="1514" y="8"/>
                  </a:cubicBezTo>
                  <a:cubicBezTo>
                    <a:pt x="1515" y="8"/>
                    <a:pt x="1515" y="8"/>
                    <a:pt x="1515" y="8"/>
                  </a:cubicBezTo>
                  <a:cubicBezTo>
                    <a:pt x="1515" y="8"/>
                    <a:pt x="1515" y="8"/>
                    <a:pt x="1515" y="8"/>
                  </a:cubicBezTo>
                  <a:cubicBezTo>
                    <a:pt x="1516" y="8"/>
                    <a:pt x="1516" y="8"/>
                    <a:pt x="1516" y="8"/>
                  </a:cubicBezTo>
                  <a:cubicBezTo>
                    <a:pt x="1523" y="8"/>
                    <a:pt x="1524" y="5"/>
                    <a:pt x="1532" y="5"/>
                  </a:cubicBezTo>
                  <a:cubicBezTo>
                    <a:pt x="1534" y="5"/>
                    <a:pt x="1535" y="5"/>
                    <a:pt x="1537" y="5"/>
                  </a:cubicBezTo>
                  <a:cubicBezTo>
                    <a:pt x="1538" y="5"/>
                    <a:pt x="1539" y="5"/>
                    <a:pt x="1540" y="5"/>
                  </a:cubicBezTo>
                  <a:cubicBezTo>
                    <a:pt x="1540" y="5"/>
                    <a:pt x="1539" y="5"/>
                    <a:pt x="1539" y="6"/>
                  </a:cubicBezTo>
                  <a:cubicBezTo>
                    <a:pt x="1542" y="7"/>
                    <a:pt x="1544" y="8"/>
                    <a:pt x="1550" y="8"/>
                  </a:cubicBezTo>
                  <a:cubicBezTo>
                    <a:pt x="1559" y="8"/>
                    <a:pt x="1559" y="5"/>
                    <a:pt x="1568" y="5"/>
                  </a:cubicBezTo>
                  <a:cubicBezTo>
                    <a:pt x="1577" y="5"/>
                    <a:pt x="1577" y="8"/>
                    <a:pt x="1586" y="8"/>
                  </a:cubicBezTo>
                  <a:cubicBezTo>
                    <a:pt x="1595" y="8"/>
                    <a:pt x="1595" y="5"/>
                    <a:pt x="1604" y="5"/>
                  </a:cubicBezTo>
                  <a:cubicBezTo>
                    <a:pt x="1613" y="5"/>
                    <a:pt x="1615" y="8"/>
                    <a:pt x="1624" y="8"/>
                  </a:cubicBezTo>
                  <a:cubicBezTo>
                    <a:pt x="1633" y="8"/>
                    <a:pt x="1633" y="5"/>
                    <a:pt x="1642" y="5"/>
                  </a:cubicBezTo>
                  <a:cubicBezTo>
                    <a:pt x="1651" y="5"/>
                    <a:pt x="1651" y="8"/>
                    <a:pt x="1660" y="8"/>
                  </a:cubicBezTo>
                  <a:cubicBezTo>
                    <a:pt x="1661" y="8"/>
                    <a:pt x="1661" y="8"/>
                    <a:pt x="1661" y="8"/>
                  </a:cubicBezTo>
                  <a:cubicBezTo>
                    <a:pt x="1661" y="8"/>
                    <a:pt x="1661" y="8"/>
                    <a:pt x="1661" y="8"/>
                  </a:cubicBezTo>
                  <a:cubicBezTo>
                    <a:pt x="1661" y="8"/>
                    <a:pt x="1662" y="8"/>
                    <a:pt x="1662" y="8"/>
                  </a:cubicBezTo>
                  <a:cubicBezTo>
                    <a:pt x="1669" y="8"/>
                    <a:pt x="1670" y="5"/>
                    <a:pt x="1678" y="5"/>
                  </a:cubicBezTo>
                  <a:cubicBezTo>
                    <a:pt x="1680" y="5"/>
                    <a:pt x="1681" y="5"/>
                    <a:pt x="1683" y="5"/>
                  </a:cubicBezTo>
                  <a:cubicBezTo>
                    <a:pt x="1684" y="5"/>
                    <a:pt x="1685" y="5"/>
                    <a:pt x="1686" y="5"/>
                  </a:cubicBezTo>
                  <a:cubicBezTo>
                    <a:pt x="1686" y="5"/>
                    <a:pt x="1685" y="5"/>
                    <a:pt x="1685" y="6"/>
                  </a:cubicBezTo>
                  <a:cubicBezTo>
                    <a:pt x="1688" y="7"/>
                    <a:pt x="1690" y="8"/>
                    <a:pt x="1696" y="8"/>
                  </a:cubicBezTo>
                  <a:cubicBezTo>
                    <a:pt x="1705" y="8"/>
                    <a:pt x="1705" y="5"/>
                    <a:pt x="1714" y="5"/>
                  </a:cubicBezTo>
                  <a:cubicBezTo>
                    <a:pt x="1723" y="5"/>
                    <a:pt x="1723" y="8"/>
                    <a:pt x="1732" y="8"/>
                  </a:cubicBezTo>
                  <a:cubicBezTo>
                    <a:pt x="1741" y="8"/>
                    <a:pt x="1741" y="5"/>
                    <a:pt x="1750" y="5"/>
                  </a:cubicBezTo>
                  <a:cubicBezTo>
                    <a:pt x="1759" y="5"/>
                    <a:pt x="1761" y="8"/>
                    <a:pt x="1770" y="8"/>
                  </a:cubicBezTo>
                  <a:cubicBezTo>
                    <a:pt x="1779" y="8"/>
                    <a:pt x="1779" y="5"/>
                    <a:pt x="1788" y="5"/>
                  </a:cubicBezTo>
                  <a:cubicBezTo>
                    <a:pt x="1797" y="5"/>
                    <a:pt x="1797" y="8"/>
                    <a:pt x="1806" y="8"/>
                  </a:cubicBezTo>
                  <a:cubicBezTo>
                    <a:pt x="1807" y="8"/>
                    <a:pt x="1807" y="8"/>
                    <a:pt x="1807" y="8"/>
                  </a:cubicBezTo>
                  <a:cubicBezTo>
                    <a:pt x="1807" y="8"/>
                    <a:pt x="1807" y="8"/>
                    <a:pt x="1807" y="8"/>
                  </a:cubicBezTo>
                  <a:cubicBezTo>
                    <a:pt x="1807" y="8"/>
                    <a:pt x="1807" y="8"/>
                    <a:pt x="1808" y="8"/>
                  </a:cubicBezTo>
                  <a:cubicBezTo>
                    <a:pt x="1815" y="8"/>
                    <a:pt x="1816" y="5"/>
                    <a:pt x="1824" y="5"/>
                  </a:cubicBezTo>
                  <a:cubicBezTo>
                    <a:pt x="1826" y="5"/>
                    <a:pt x="1827" y="5"/>
                    <a:pt x="1828" y="5"/>
                  </a:cubicBezTo>
                  <a:cubicBezTo>
                    <a:pt x="1830" y="5"/>
                    <a:pt x="1831" y="5"/>
                    <a:pt x="1832" y="5"/>
                  </a:cubicBezTo>
                  <a:cubicBezTo>
                    <a:pt x="1832" y="5"/>
                    <a:pt x="1831" y="5"/>
                    <a:pt x="1831" y="6"/>
                  </a:cubicBezTo>
                  <a:cubicBezTo>
                    <a:pt x="1834" y="7"/>
                    <a:pt x="1836" y="8"/>
                    <a:pt x="1842" y="8"/>
                  </a:cubicBezTo>
                  <a:cubicBezTo>
                    <a:pt x="1851" y="8"/>
                    <a:pt x="1851" y="5"/>
                    <a:pt x="1860" y="5"/>
                  </a:cubicBezTo>
                  <a:cubicBezTo>
                    <a:pt x="1869" y="5"/>
                    <a:pt x="1869" y="8"/>
                    <a:pt x="1878" y="8"/>
                  </a:cubicBezTo>
                  <a:cubicBezTo>
                    <a:pt x="1887" y="8"/>
                    <a:pt x="1887" y="5"/>
                    <a:pt x="1896" y="5"/>
                  </a:cubicBezTo>
                  <a:cubicBezTo>
                    <a:pt x="1905" y="5"/>
                    <a:pt x="1907" y="8"/>
                    <a:pt x="1916" y="8"/>
                  </a:cubicBezTo>
                  <a:cubicBezTo>
                    <a:pt x="1925" y="8"/>
                    <a:pt x="1925" y="5"/>
                    <a:pt x="1934" y="5"/>
                  </a:cubicBezTo>
                  <a:cubicBezTo>
                    <a:pt x="1943" y="5"/>
                    <a:pt x="1943" y="8"/>
                    <a:pt x="1952" y="8"/>
                  </a:cubicBezTo>
                  <a:cubicBezTo>
                    <a:pt x="1953" y="8"/>
                    <a:pt x="1953" y="8"/>
                    <a:pt x="1953" y="8"/>
                  </a:cubicBezTo>
                  <a:cubicBezTo>
                    <a:pt x="1953" y="8"/>
                    <a:pt x="1953" y="8"/>
                    <a:pt x="1953" y="8"/>
                  </a:cubicBezTo>
                  <a:cubicBezTo>
                    <a:pt x="1953" y="8"/>
                    <a:pt x="1953" y="8"/>
                    <a:pt x="1954" y="8"/>
                  </a:cubicBezTo>
                  <a:cubicBezTo>
                    <a:pt x="1961" y="8"/>
                    <a:pt x="1961" y="5"/>
                    <a:pt x="1970" y="5"/>
                  </a:cubicBezTo>
                  <a:cubicBezTo>
                    <a:pt x="1972" y="5"/>
                    <a:pt x="1973" y="5"/>
                    <a:pt x="1974" y="5"/>
                  </a:cubicBezTo>
                  <a:cubicBezTo>
                    <a:pt x="1976" y="5"/>
                    <a:pt x="1977" y="5"/>
                    <a:pt x="1978" y="5"/>
                  </a:cubicBezTo>
                  <a:cubicBezTo>
                    <a:pt x="1977" y="5"/>
                    <a:pt x="1977" y="5"/>
                    <a:pt x="1976" y="6"/>
                  </a:cubicBezTo>
                  <a:cubicBezTo>
                    <a:pt x="1980" y="7"/>
                    <a:pt x="1982" y="8"/>
                    <a:pt x="1988" y="8"/>
                  </a:cubicBezTo>
                  <a:cubicBezTo>
                    <a:pt x="1997" y="8"/>
                    <a:pt x="1997" y="5"/>
                    <a:pt x="2006" y="5"/>
                  </a:cubicBezTo>
                  <a:cubicBezTo>
                    <a:pt x="2015" y="5"/>
                    <a:pt x="2015" y="8"/>
                    <a:pt x="2024" y="8"/>
                  </a:cubicBezTo>
                  <a:cubicBezTo>
                    <a:pt x="2033" y="8"/>
                    <a:pt x="2033" y="5"/>
                    <a:pt x="2042" y="5"/>
                  </a:cubicBezTo>
                  <a:cubicBezTo>
                    <a:pt x="2051" y="5"/>
                    <a:pt x="2053" y="8"/>
                    <a:pt x="2062" y="8"/>
                  </a:cubicBezTo>
                  <a:cubicBezTo>
                    <a:pt x="2071" y="8"/>
                    <a:pt x="2071" y="5"/>
                    <a:pt x="2080" y="5"/>
                  </a:cubicBezTo>
                  <a:cubicBezTo>
                    <a:pt x="2089" y="5"/>
                    <a:pt x="2089" y="8"/>
                    <a:pt x="2098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107" y="8"/>
                    <a:pt x="2107" y="5"/>
                    <a:pt x="2116" y="5"/>
                  </a:cubicBezTo>
                  <a:cubicBezTo>
                    <a:pt x="2117" y="5"/>
                    <a:pt x="2119" y="5"/>
                    <a:pt x="2120" y="5"/>
                  </a:cubicBezTo>
                  <a:cubicBezTo>
                    <a:pt x="2121" y="5"/>
                    <a:pt x="2123" y="5"/>
                    <a:pt x="2124" y="5"/>
                  </a:cubicBezTo>
                  <a:cubicBezTo>
                    <a:pt x="2123" y="5"/>
                    <a:pt x="2123" y="5"/>
                    <a:pt x="2122" y="6"/>
                  </a:cubicBezTo>
                  <a:cubicBezTo>
                    <a:pt x="2126" y="7"/>
                    <a:pt x="2128" y="8"/>
                    <a:pt x="2134" y="8"/>
                  </a:cubicBezTo>
                  <a:cubicBezTo>
                    <a:pt x="2143" y="8"/>
                    <a:pt x="2143" y="5"/>
                    <a:pt x="2152" y="5"/>
                  </a:cubicBezTo>
                  <a:cubicBezTo>
                    <a:pt x="2161" y="5"/>
                    <a:pt x="2161" y="8"/>
                    <a:pt x="2170" y="8"/>
                  </a:cubicBezTo>
                  <a:cubicBezTo>
                    <a:pt x="2179" y="8"/>
                    <a:pt x="2179" y="5"/>
                    <a:pt x="2188" y="5"/>
                  </a:cubicBezTo>
                  <a:cubicBezTo>
                    <a:pt x="2197" y="5"/>
                    <a:pt x="2198" y="8"/>
                    <a:pt x="2207" y="8"/>
                  </a:cubicBezTo>
                  <a:cubicBezTo>
                    <a:pt x="2216" y="8"/>
                    <a:pt x="2216" y="5"/>
                    <a:pt x="2225" y="5"/>
                  </a:cubicBezTo>
                  <a:cubicBezTo>
                    <a:pt x="2234" y="5"/>
                    <a:pt x="2234" y="8"/>
                    <a:pt x="2243" y="8"/>
                  </a:cubicBezTo>
                  <a:cubicBezTo>
                    <a:pt x="2244" y="8"/>
                    <a:pt x="2244" y="8"/>
                    <a:pt x="2244" y="8"/>
                  </a:cubicBezTo>
                  <a:cubicBezTo>
                    <a:pt x="2244" y="8"/>
                    <a:pt x="2244" y="8"/>
                    <a:pt x="2244" y="8"/>
                  </a:cubicBezTo>
                  <a:cubicBezTo>
                    <a:pt x="2245" y="8"/>
                    <a:pt x="2245" y="8"/>
                    <a:pt x="2245" y="8"/>
                  </a:cubicBezTo>
                  <a:cubicBezTo>
                    <a:pt x="2252" y="8"/>
                    <a:pt x="2253" y="5"/>
                    <a:pt x="2261" y="5"/>
                  </a:cubicBezTo>
                  <a:cubicBezTo>
                    <a:pt x="2263" y="5"/>
                    <a:pt x="2265" y="5"/>
                    <a:pt x="2266" y="5"/>
                  </a:cubicBezTo>
                  <a:cubicBezTo>
                    <a:pt x="2267" y="5"/>
                    <a:pt x="2269" y="5"/>
                    <a:pt x="2270" y="5"/>
                  </a:cubicBezTo>
                  <a:cubicBezTo>
                    <a:pt x="2269" y="5"/>
                    <a:pt x="2269" y="5"/>
                    <a:pt x="2268" y="6"/>
                  </a:cubicBezTo>
                  <a:cubicBezTo>
                    <a:pt x="2271" y="7"/>
                    <a:pt x="2273" y="8"/>
                    <a:pt x="2279" y="8"/>
                  </a:cubicBezTo>
                  <a:cubicBezTo>
                    <a:pt x="2288" y="8"/>
                    <a:pt x="2288" y="5"/>
                    <a:pt x="2297" y="5"/>
                  </a:cubicBezTo>
                  <a:cubicBezTo>
                    <a:pt x="2306" y="5"/>
                    <a:pt x="2306" y="8"/>
                    <a:pt x="2315" y="8"/>
                  </a:cubicBezTo>
                  <a:cubicBezTo>
                    <a:pt x="2324" y="8"/>
                    <a:pt x="2324" y="5"/>
                    <a:pt x="2333" y="5"/>
                  </a:cubicBezTo>
                  <a:cubicBezTo>
                    <a:pt x="2342" y="5"/>
                    <a:pt x="2344" y="8"/>
                    <a:pt x="2353" y="8"/>
                  </a:cubicBezTo>
                  <a:cubicBezTo>
                    <a:pt x="2362" y="8"/>
                    <a:pt x="2362" y="5"/>
                    <a:pt x="2371" y="5"/>
                  </a:cubicBezTo>
                  <a:cubicBezTo>
                    <a:pt x="2380" y="5"/>
                    <a:pt x="2380" y="8"/>
                    <a:pt x="2389" y="8"/>
                  </a:cubicBezTo>
                  <a:cubicBezTo>
                    <a:pt x="2390" y="8"/>
                    <a:pt x="2390" y="8"/>
                    <a:pt x="2390" y="8"/>
                  </a:cubicBezTo>
                  <a:cubicBezTo>
                    <a:pt x="2390" y="8"/>
                    <a:pt x="2390" y="8"/>
                    <a:pt x="2390" y="8"/>
                  </a:cubicBezTo>
                  <a:cubicBezTo>
                    <a:pt x="2391" y="8"/>
                    <a:pt x="2391" y="8"/>
                    <a:pt x="2391" y="8"/>
                  </a:cubicBezTo>
                  <a:cubicBezTo>
                    <a:pt x="2398" y="8"/>
                    <a:pt x="2399" y="5"/>
                    <a:pt x="2407" y="5"/>
                  </a:cubicBezTo>
                  <a:cubicBezTo>
                    <a:pt x="2409" y="5"/>
                    <a:pt x="2411" y="5"/>
                    <a:pt x="2412" y="5"/>
                  </a:cubicBezTo>
                  <a:cubicBezTo>
                    <a:pt x="2413" y="5"/>
                    <a:pt x="2414" y="5"/>
                    <a:pt x="2415" y="5"/>
                  </a:cubicBezTo>
                  <a:cubicBezTo>
                    <a:pt x="2415" y="5"/>
                    <a:pt x="2414" y="5"/>
                    <a:pt x="2414" y="6"/>
                  </a:cubicBezTo>
                  <a:cubicBezTo>
                    <a:pt x="2417" y="7"/>
                    <a:pt x="2419" y="8"/>
                    <a:pt x="2425" y="8"/>
                  </a:cubicBezTo>
                  <a:cubicBezTo>
                    <a:pt x="2434" y="8"/>
                    <a:pt x="2434" y="5"/>
                    <a:pt x="2443" y="5"/>
                  </a:cubicBezTo>
                  <a:cubicBezTo>
                    <a:pt x="2452" y="5"/>
                    <a:pt x="2452" y="8"/>
                    <a:pt x="2461" y="8"/>
                  </a:cubicBezTo>
                  <a:cubicBezTo>
                    <a:pt x="2470" y="8"/>
                    <a:pt x="2470" y="5"/>
                    <a:pt x="2479" y="5"/>
                  </a:cubicBezTo>
                  <a:cubicBezTo>
                    <a:pt x="2488" y="5"/>
                    <a:pt x="2490" y="8"/>
                    <a:pt x="2499" y="8"/>
                  </a:cubicBezTo>
                  <a:cubicBezTo>
                    <a:pt x="2508" y="8"/>
                    <a:pt x="2508" y="5"/>
                    <a:pt x="2517" y="5"/>
                  </a:cubicBezTo>
                  <a:cubicBezTo>
                    <a:pt x="2526" y="5"/>
                    <a:pt x="2526" y="8"/>
                    <a:pt x="2535" y="8"/>
                  </a:cubicBezTo>
                  <a:cubicBezTo>
                    <a:pt x="2536" y="8"/>
                    <a:pt x="2536" y="8"/>
                    <a:pt x="2536" y="8"/>
                  </a:cubicBezTo>
                  <a:cubicBezTo>
                    <a:pt x="2536" y="8"/>
                    <a:pt x="2536" y="8"/>
                    <a:pt x="2536" y="8"/>
                  </a:cubicBezTo>
                  <a:cubicBezTo>
                    <a:pt x="2536" y="8"/>
                    <a:pt x="2537" y="8"/>
                    <a:pt x="2537" y="8"/>
                  </a:cubicBezTo>
                  <a:cubicBezTo>
                    <a:pt x="2544" y="8"/>
                    <a:pt x="2545" y="5"/>
                    <a:pt x="2553" y="5"/>
                  </a:cubicBezTo>
                  <a:cubicBezTo>
                    <a:pt x="2555" y="5"/>
                    <a:pt x="2556" y="5"/>
                    <a:pt x="2558" y="5"/>
                  </a:cubicBezTo>
                  <a:cubicBezTo>
                    <a:pt x="2559" y="5"/>
                    <a:pt x="2560" y="5"/>
                    <a:pt x="2561" y="5"/>
                  </a:cubicBezTo>
                  <a:cubicBezTo>
                    <a:pt x="2561" y="5"/>
                    <a:pt x="2560" y="5"/>
                    <a:pt x="2560" y="6"/>
                  </a:cubicBezTo>
                  <a:cubicBezTo>
                    <a:pt x="2563" y="7"/>
                    <a:pt x="2565" y="8"/>
                    <a:pt x="2571" y="8"/>
                  </a:cubicBezTo>
                  <a:cubicBezTo>
                    <a:pt x="2580" y="8"/>
                    <a:pt x="2580" y="5"/>
                    <a:pt x="2589" y="5"/>
                  </a:cubicBezTo>
                  <a:cubicBezTo>
                    <a:pt x="2598" y="5"/>
                    <a:pt x="2598" y="8"/>
                    <a:pt x="2607" y="8"/>
                  </a:cubicBezTo>
                  <a:cubicBezTo>
                    <a:pt x="2616" y="8"/>
                    <a:pt x="2616" y="5"/>
                    <a:pt x="2625" y="5"/>
                  </a:cubicBezTo>
                  <a:cubicBezTo>
                    <a:pt x="2634" y="5"/>
                    <a:pt x="2636" y="8"/>
                    <a:pt x="2645" y="8"/>
                  </a:cubicBezTo>
                  <a:cubicBezTo>
                    <a:pt x="2654" y="8"/>
                    <a:pt x="2654" y="5"/>
                    <a:pt x="2663" y="5"/>
                  </a:cubicBezTo>
                  <a:cubicBezTo>
                    <a:pt x="2672" y="5"/>
                    <a:pt x="2672" y="8"/>
                    <a:pt x="2681" y="8"/>
                  </a:cubicBezTo>
                  <a:cubicBezTo>
                    <a:pt x="2682" y="8"/>
                    <a:pt x="2682" y="8"/>
                    <a:pt x="2682" y="8"/>
                  </a:cubicBezTo>
                  <a:cubicBezTo>
                    <a:pt x="2682" y="8"/>
                    <a:pt x="2682" y="8"/>
                    <a:pt x="2682" y="8"/>
                  </a:cubicBezTo>
                  <a:cubicBezTo>
                    <a:pt x="2682" y="8"/>
                    <a:pt x="2683" y="8"/>
                    <a:pt x="2683" y="8"/>
                  </a:cubicBezTo>
                  <a:cubicBezTo>
                    <a:pt x="2690" y="8"/>
                    <a:pt x="2691" y="5"/>
                    <a:pt x="2699" y="5"/>
                  </a:cubicBezTo>
                  <a:cubicBezTo>
                    <a:pt x="2701" y="5"/>
                    <a:pt x="2702" y="5"/>
                    <a:pt x="2703" y="5"/>
                  </a:cubicBezTo>
                  <a:cubicBezTo>
                    <a:pt x="2705" y="5"/>
                    <a:pt x="2706" y="5"/>
                    <a:pt x="2707" y="5"/>
                  </a:cubicBezTo>
                  <a:cubicBezTo>
                    <a:pt x="2707" y="5"/>
                    <a:pt x="2706" y="5"/>
                    <a:pt x="2706" y="6"/>
                  </a:cubicBezTo>
                  <a:cubicBezTo>
                    <a:pt x="2709" y="7"/>
                    <a:pt x="2711" y="8"/>
                    <a:pt x="2717" y="8"/>
                  </a:cubicBezTo>
                  <a:cubicBezTo>
                    <a:pt x="2726" y="8"/>
                    <a:pt x="2726" y="5"/>
                    <a:pt x="2735" y="5"/>
                  </a:cubicBezTo>
                  <a:cubicBezTo>
                    <a:pt x="2744" y="5"/>
                    <a:pt x="2744" y="8"/>
                    <a:pt x="2753" y="8"/>
                  </a:cubicBezTo>
                  <a:cubicBezTo>
                    <a:pt x="2762" y="8"/>
                    <a:pt x="2762" y="5"/>
                    <a:pt x="2771" y="5"/>
                  </a:cubicBezTo>
                  <a:cubicBezTo>
                    <a:pt x="2780" y="5"/>
                    <a:pt x="2782" y="8"/>
                    <a:pt x="2791" y="8"/>
                  </a:cubicBezTo>
                  <a:cubicBezTo>
                    <a:pt x="2800" y="8"/>
                    <a:pt x="2800" y="5"/>
                    <a:pt x="2809" y="5"/>
                  </a:cubicBezTo>
                  <a:cubicBezTo>
                    <a:pt x="2818" y="5"/>
                    <a:pt x="2818" y="8"/>
                    <a:pt x="2827" y="8"/>
                  </a:cubicBezTo>
                  <a:cubicBezTo>
                    <a:pt x="2828" y="8"/>
                    <a:pt x="2828" y="8"/>
                    <a:pt x="2828" y="8"/>
                  </a:cubicBezTo>
                  <a:cubicBezTo>
                    <a:pt x="2828" y="8"/>
                    <a:pt x="2828" y="8"/>
                    <a:pt x="2828" y="8"/>
                  </a:cubicBezTo>
                  <a:cubicBezTo>
                    <a:pt x="2828" y="8"/>
                    <a:pt x="2828" y="8"/>
                    <a:pt x="2829" y="8"/>
                  </a:cubicBezTo>
                  <a:cubicBezTo>
                    <a:pt x="2836" y="8"/>
                    <a:pt x="2836" y="5"/>
                    <a:pt x="2845" y="5"/>
                  </a:cubicBezTo>
                  <a:cubicBezTo>
                    <a:pt x="2847" y="5"/>
                    <a:pt x="2848" y="5"/>
                    <a:pt x="2849" y="5"/>
                  </a:cubicBezTo>
                  <a:cubicBezTo>
                    <a:pt x="2851" y="5"/>
                    <a:pt x="2852" y="5"/>
                    <a:pt x="2853" y="5"/>
                  </a:cubicBezTo>
                  <a:cubicBezTo>
                    <a:pt x="2852" y="5"/>
                    <a:pt x="2852" y="5"/>
                    <a:pt x="2851" y="6"/>
                  </a:cubicBezTo>
                  <a:cubicBezTo>
                    <a:pt x="2855" y="7"/>
                    <a:pt x="2857" y="8"/>
                    <a:pt x="2863" y="8"/>
                  </a:cubicBezTo>
                  <a:cubicBezTo>
                    <a:pt x="2872" y="8"/>
                    <a:pt x="2872" y="5"/>
                    <a:pt x="2881" y="5"/>
                  </a:cubicBezTo>
                  <a:cubicBezTo>
                    <a:pt x="2890" y="5"/>
                    <a:pt x="2890" y="8"/>
                    <a:pt x="2899" y="8"/>
                  </a:cubicBezTo>
                  <a:cubicBezTo>
                    <a:pt x="2908" y="8"/>
                    <a:pt x="2908" y="5"/>
                    <a:pt x="2917" y="5"/>
                  </a:cubicBezTo>
                  <a:cubicBezTo>
                    <a:pt x="2926" y="5"/>
                    <a:pt x="2928" y="8"/>
                    <a:pt x="2937" y="8"/>
                  </a:cubicBezTo>
                  <a:cubicBezTo>
                    <a:pt x="2946" y="8"/>
                    <a:pt x="2946" y="5"/>
                    <a:pt x="2955" y="5"/>
                  </a:cubicBezTo>
                  <a:cubicBezTo>
                    <a:pt x="2964" y="5"/>
                    <a:pt x="2964" y="8"/>
                    <a:pt x="2973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82" y="8"/>
                    <a:pt x="2982" y="5"/>
                    <a:pt x="2991" y="5"/>
                  </a:cubicBezTo>
                  <a:cubicBezTo>
                    <a:pt x="2992" y="5"/>
                    <a:pt x="2994" y="5"/>
                    <a:pt x="2995" y="5"/>
                  </a:cubicBezTo>
                  <a:cubicBezTo>
                    <a:pt x="2996" y="5"/>
                    <a:pt x="2998" y="5"/>
                    <a:pt x="2999" y="5"/>
                  </a:cubicBezTo>
                  <a:cubicBezTo>
                    <a:pt x="2998" y="5"/>
                    <a:pt x="2998" y="5"/>
                    <a:pt x="2997" y="6"/>
                  </a:cubicBezTo>
                  <a:cubicBezTo>
                    <a:pt x="3001" y="7"/>
                    <a:pt x="3003" y="8"/>
                    <a:pt x="3009" y="8"/>
                  </a:cubicBezTo>
                  <a:cubicBezTo>
                    <a:pt x="3018" y="8"/>
                    <a:pt x="3018" y="5"/>
                    <a:pt x="3027" y="5"/>
                  </a:cubicBezTo>
                  <a:cubicBezTo>
                    <a:pt x="3036" y="5"/>
                    <a:pt x="3036" y="8"/>
                    <a:pt x="3045" y="8"/>
                  </a:cubicBezTo>
                  <a:cubicBezTo>
                    <a:pt x="3054" y="8"/>
                    <a:pt x="3054" y="5"/>
                    <a:pt x="3063" y="5"/>
                  </a:cubicBezTo>
                  <a:cubicBezTo>
                    <a:pt x="3072" y="5"/>
                    <a:pt x="3073" y="8"/>
                    <a:pt x="3082" y="8"/>
                  </a:cubicBezTo>
                  <a:cubicBezTo>
                    <a:pt x="3091" y="8"/>
                    <a:pt x="3091" y="5"/>
                    <a:pt x="3100" y="5"/>
                  </a:cubicBezTo>
                  <a:cubicBezTo>
                    <a:pt x="3109" y="5"/>
                    <a:pt x="3109" y="8"/>
                    <a:pt x="3118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7" y="8"/>
                    <a:pt x="3128" y="5"/>
                    <a:pt x="3136" y="5"/>
                  </a:cubicBezTo>
                  <a:cubicBezTo>
                    <a:pt x="3138" y="5"/>
                    <a:pt x="3140" y="5"/>
                    <a:pt x="3141" y="5"/>
                  </a:cubicBezTo>
                  <a:cubicBezTo>
                    <a:pt x="3142" y="5"/>
                    <a:pt x="3144" y="5"/>
                    <a:pt x="3145" y="5"/>
                  </a:cubicBezTo>
                  <a:cubicBezTo>
                    <a:pt x="3144" y="5"/>
                    <a:pt x="3144" y="5"/>
                    <a:pt x="3143" y="6"/>
                  </a:cubicBezTo>
                  <a:cubicBezTo>
                    <a:pt x="3146" y="7"/>
                    <a:pt x="3148" y="8"/>
                    <a:pt x="3154" y="8"/>
                  </a:cubicBezTo>
                  <a:cubicBezTo>
                    <a:pt x="3163" y="8"/>
                    <a:pt x="3163" y="5"/>
                    <a:pt x="3172" y="5"/>
                  </a:cubicBezTo>
                  <a:cubicBezTo>
                    <a:pt x="3181" y="5"/>
                    <a:pt x="3181" y="8"/>
                    <a:pt x="3190" y="8"/>
                  </a:cubicBezTo>
                  <a:cubicBezTo>
                    <a:pt x="3199" y="8"/>
                    <a:pt x="3199" y="5"/>
                    <a:pt x="3208" y="5"/>
                  </a:cubicBezTo>
                  <a:cubicBezTo>
                    <a:pt x="3208" y="0"/>
                    <a:pt x="3208" y="0"/>
                    <a:pt x="3208" y="0"/>
                  </a:cubicBezTo>
                  <a:cubicBezTo>
                    <a:pt x="3199" y="0"/>
                    <a:pt x="3199" y="3"/>
                    <a:pt x="3190" y="3"/>
                  </a:cubicBezTo>
                  <a:cubicBezTo>
                    <a:pt x="3181" y="3"/>
                    <a:pt x="3181" y="0"/>
                    <a:pt x="3172" y="0"/>
                  </a:cubicBezTo>
                  <a:close/>
                  <a:moveTo>
                    <a:pt x="19" y="6"/>
                  </a:moveTo>
                  <a:cubicBezTo>
                    <a:pt x="18" y="4"/>
                    <a:pt x="17" y="7"/>
                    <a:pt x="14" y="7"/>
                  </a:cubicBezTo>
                  <a:cubicBezTo>
                    <a:pt x="15" y="3"/>
                    <a:pt x="17" y="5"/>
                    <a:pt x="20" y="4"/>
                  </a:cubicBezTo>
                  <a:cubicBezTo>
                    <a:pt x="20" y="4"/>
                    <a:pt x="19" y="5"/>
                    <a:pt x="19" y="6"/>
                  </a:cubicBezTo>
                  <a:close/>
                  <a:moveTo>
                    <a:pt x="30" y="4"/>
                  </a:moveTo>
                  <a:cubicBezTo>
                    <a:pt x="29" y="4"/>
                    <a:pt x="30" y="0"/>
                    <a:pt x="31" y="1"/>
                  </a:cubicBezTo>
                  <a:cubicBezTo>
                    <a:pt x="31" y="3"/>
                    <a:pt x="30" y="3"/>
                    <a:pt x="30" y="4"/>
                  </a:cubicBezTo>
                  <a:close/>
                  <a:moveTo>
                    <a:pt x="34" y="4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5" y="3"/>
                    <a:pt x="36" y="3"/>
                    <a:pt x="36" y="4"/>
                  </a:cubicBezTo>
                  <a:lnTo>
                    <a:pt x="34" y="4"/>
                  </a:lnTo>
                  <a:close/>
                  <a:moveTo>
                    <a:pt x="57" y="5"/>
                  </a:moveTo>
                  <a:cubicBezTo>
                    <a:pt x="55" y="3"/>
                    <a:pt x="59" y="7"/>
                    <a:pt x="57" y="5"/>
                  </a:cubicBezTo>
                  <a:close/>
                  <a:moveTo>
                    <a:pt x="108" y="1"/>
                  </a:moveTo>
                  <a:cubicBezTo>
                    <a:pt x="108" y="0"/>
                    <a:pt x="109" y="0"/>
                    <a:pt x="110" y="0"/>
                  </a:cubicBezTo>
                  <a:cubicBezTo>
                    <a:pt x="110" y="1"/>
                    <a:pt x="109" y="1"/>
                    <a:pt x="108" y="1"/>
                  </a:cubicBezTo>
                  <a:close/>
                  <a:moveTo>
                    <a:pt x="112" y="2"/>
                  </a:moveTo>
                  <a:cubicBezTo>
                    <a:pt x="112" y="0"/>
                    <a:pt x="114" y="2"/>
                    <a:pt x="112" y="2"/>
                  </a:cubicBezTo>
                  <a:close/>
                  <a:moveTo>
                    <a:pt x="123" y="5"/>
                  </a:moveTo>
                  <a:cubicBezTo>
                    <a:pt x="124" y="5"/>
                    <a:pt x="124" y="5"/>
                    <a:pt x="124" y="5"/>
                  </a:cubicBezTo>
                  <a:cubicBezTo>
                    <a:pt x="124" y="7"/>
                    <a:pt x="121" y="6"/>
                    <a:pt x="123" y="5"/>
                  </a:cubicBezTo>
                  <a:close/>
                  <a:moveTo>
                    <a:pt x="126" y="6"/>
                  </a:moveTo>
                  <a:cubicBezTo>
                    <a:pt x="126" y="5"/>
                    <a:pt x="128" y="7"/>
                    <a:pt x="126" y="6"/>
                  </a:cubicBezTo>
                  <a:close/>
                  <a:moveTo>
                    <a:pt x="145" y="2"/>
                  </a:moveTo>
                  <a:cubicBezTo>
                    <a:pt x="147" y="1"/>
                    <a:pt x="143" y="4"/>
                    <a:pt x="145" y="2"/>
                  </a:cubicBezTo>
                  <a:close/>
                  <a:moveTo>
                    <a:pt x="165" y="6"/>
                  </a:moveTo>
                  <a:cubicBezTo>
                    <a:pt x="164" y="4"/>
                    <a:pt x="162" y="7"/>
                    <a:pt x="160" y="7"/>
                  </a:cubicBezTo>
                  <a:cubicBezTo>
                    <a:pt x="161" y="3"/>
                    <a:pt x="163" y="5"/>
                    <a:pt x="166" y="4"/>
                  </a:cubicBezTo>
                  <a:cubicBezTo>
                    <a:pt x="165" y="4"/>
                    <a:pt x="165" y="5"/>
                    <a:pt x="165" y="6"/>
                  </a:cubicBezTo>
                  <a:close/>
                  <a:moveTo>
                    <a:pt x="176" y="4"/>
                  </a:moveTo>
                  <a:cubicBezTo>
                    <a:pt x="175" y="4"/>
                    <a:pt x="175" y="0"/>
                    <a:pt x="177" y="1"/>
                  </a:cubicBezTo>
                  <a:cubicBezTo>
                    <a:pt x="177" y="3"/>
                    <a:pt x="176" y="3"/>
                    <a:pt x="176" y="4"/>
                  </a:cubicBezTo>
                  <a:close/>
                  <a:moveTo>
                    <a:pt x="180" y="4"/>
                  </a:moveTo>
                  <a:cubicBezTo>
                    <a:pt x="180" y="3"/>
                    <a:pt x="180" y="3"/>
                    <a:pt x="180" y="3"/>
                  </a:cubicBezTo>
                  <a:cubicBezTo>
                    <a:pt x="181" y="3"/>
                    <a:pt x="182" y="3"/>
                    <a:pt x="182" y="4"/>
                  </a:cubicBezTo>
                  <a:lnTo>
                    <a:pt x="180" y="4"/>
                  </a:lnTo>
                  <a:close/>
                  <a:moveTo>
                    <a:pt x="203" y="5"/>
                  </a:moveTo>
                  <a:cubicBezTo>
                    <a:pt x="201" y="3"/>
                    <a:pt x="205" y="7"/>
                    <a:pt x="203" y="5"/>
                  </a:cubicBezTo>
                  <a:close/>
                  <a:moveTo>
                    <a:pt x="254" y="1"/>
                  </a:moveTo>
                  <a:cubicBezTo>
                    <a:pt x="254" y="0"/>
                    <a:pt x="255" y="0"/>
                    <a:pt x="256" y="0"/>
                  </a:cubicBezTo>
                  <a:cubicBezTo>
                    <a:pt x="256" y="1"/>
                    <a:pt x="255" y="1"/>
                    <a:pt x="254" y="1"/>
                  </a:cubicBezTo>
                  <a:close/>
                  <a:moveTo>
                    <a:pt x="258" y="2"/>
                  </a:moveTo>
                  <a:cubicBezTo>
                    <a:pt x="258" y="0"/>
                    <a:pt x="260" y="2"/>
                    <a:pt x="258" y="2"/>
                  </a:cubicBezTo>
                  <a:close/>
                  <a:moveTo>
                    <a:pt x="269" y="5"/>
                  </a:moveTo>
                  <a:cubicBezTo>
                    <a:pt x="269" y="5"/>
                    <a:pt x="270" y="5"/>
                    <a:pt x="270" y="5"/>
                  </a:cubicBezTo>
                  <a:cubicBezTo>
                    <a:pt x="270" y="7"/>
                    <a:pt x="267" y="6"/>
                    <a:pt x="269" y="5"/>
                  </a:cubicBezTo>
                  <a:close/>
                  <a:moveTo>
                    <a:pt x="271" y="6"/>
                  </a:moveTo>
                  <a:cubicBezTo>
                    <a:pt x="271" y="5"/>
                    <a:pt x="274" y="7"/>
                    <a:pt x="271" y="6"/>
                  </a:cubicBezTo>
                  <a:close/>
                  <a:moveTo>
                    <a:pt x="290" y="2"/>
                  </a:moveTo>
                  <a:cubicBezTo>
                    <a:pt x="292" y="1"/>
                    <a:pt x="289" y="4"/>
                    <a:pt x="290" y="2"/>
                  </a:cubicBezTo>
                  <a:close/>
                  <a:moveTo>
                    <a:pt x="311" y="6"/>
                  </a:moveTo>
                  <a:cubicBezTo>
                    <a:pt x="309" y="4"/>
                    <a:pt x="308" y="7"/>
                    <a:pt x="306" y="7"/>
                  </a:cubicBezTo>
                  <a:cubicBezTo>
                    <a:pt x="306" y="3"/>
                    <a:pt x="309" y="5"/>
                    <a:pt x="312" y="4"/>
                  </a:cubicBezTo>
                  <a:cubicBezTo>
                    <a:pt x="311" y="4"/>
                    <a:pt x="311" y="5"/>
                    <a:pt x="311" y="6"/>
                  </a:cubicBezTo>
                  <a:close/>
                  <a:moveTo>
                    <a:pt x="322" y="4"/>
                  </a:moveTo>
                  <a:cubicBezTo>
                    <a:pt x="320" y="4"/>
                    <a:pt x="321" y="0"/>
                    <a:pt x="323" y="1"/>
                  </a:cubicBezTo>
                  <a:cubicBezTo>
                    <a:pt x="323" y="3"/>
                    <a:pt x="322" y="3"/>
                    <a:pt x="322" y="4"/>
                  </a:cubicBezTo>
                  <a:close/>
                  <a:moveTo>
                    <a:pt x="326" y="4"/>
                  </a:moveTo>
                  <a:cubicBezTo>
                    <a:pt x="326" y="3"/>
                    <a:pt x="326" y="3"/>
                    <a:pt x="326" y="3"/>
                  </a:cubicBezTo>
                  <a:cubicBezTo>
                    <a:pt x="327" y="3"/>
                    <a:pt x="328" y="3"/>
                    <a:pt x="328" y="4"/>
                  </a:cubicBezTo>
                  <a:lnTo>
                    <a:pt x="326" y="4"/>
                  </a:lnTo>
                  <a:close/>
                  <a:moveTo>
                    <a:pt x="349" y="5"/>
                  </a:moveTo>
                  <a:cubicBezTo>
                    <a:pt x="347" y="3"/>
                    <a:pt x="350" y="7"/>
                    <a:pt x="349" y="5"/>
                  </a:cubicBezTo>
                  <a:close/>
                  <a:moveTo>
                    <a:pt x="400" y="1"/>
                  </a:moveTo>
                  <a:cubicBezTo>
                    <a:pt x="400" y="0"/>
                    <a:pt x="401" y="0"/>
                    <a:pt x="402" y="0"/>
                  </a:cubicBezTo>
                  <a:cubicBezTo>
                    <a:pt x="401" y="1"/>
                    <a:pt x="401" y="1"/>
                    <a:pt x="400" y="1"/>
                  </a:cubicBezTo>
                  <a:close/>
                  <a:moveTo>
                    <a:pt x="403" y="2"/>
                  </a:moveTo>
                  <a:cubicBezTo>
                    <a:pt x="404" y="0"/>
                    <a:pt x="406" y="2"/>
                    <a:pt x="403" y="2"/>
                  </a:cubicBezTo>
                  <a:close/>
                  <a:moveTo>
                    <a:pt x="415" y="5"/>
                  </a:moveTo>
                  <a:cubicBezTo>
                    <a:pt x="415" y="5"/>
                    <a:pt x="415" y="5"/>
                    <a:pt x="416" y="5"/>
                  </a:cubicBezTo>
                  <a:cubicBezTo>
                    <a:pt x="416" y="7"/>
                    <a:pt x="413" y="6"/>
                    <a:pt x="415" y="5"/>
                  </a:cubicBezTo>
                  <a:close/>
                  <a:moveTo>
                    <a:pt x="417" y="6"/>
                  </a:moveTo>
                  <a:cubicBezTo>
                    <a:pt x="417" y="5"/>
                    <a:pt x="420" y="7"/>
                    <a:pt x="417" y="6"/>
                  </a:cubicBezTo>
                  <a:close/>
                  <a:moveTo>
                    <a:pt x="436" y="2"/>
                  </a:moveTo>
                  <a:cubicBezTo>
                    <a:pt x="438" y="1"/>
                    <a:pt x="435" y="4"/>
                    <a:pt x="436" y="2"/>
                  </a:cubicBezTo>
                  <a:close/>
                  <a:moveTo>
                    <a:pt x="457" y="6"/>
                  </a:moveTo>
                  <a:cubicBezTo>
                    <a:pt x="455" y="4"/>
                    <a:pt x="454" y="7"/>
                    <a:pt x="452" y="7"/>
                  </a:cubicBezTo>
                  <a:cubicBezTo>
                    <a:pt x="452" y="3"/>
                    <a:pt x="455" y="5"/>
                    <a:pt x="457" y="4"/>
                  </a:cubicBezTo>
                  <a:cubicBezTo>
                    <a:pt x="457" y="4"/>
                    <a:pt x="457" y="5"/>
                    <a:pt x="457" y="6"/>
                  </a:cubicBezTo>
                  <a:close/>
                  <a:moveTo>
                    <a:pt x="468" y="4"/>
                  </a:moveTo>
                  <a:cubicBezTo>
                    <a:pt x="466" y="4"/>
                    <a:pt x="467" y="0"/>
                    <a:pt x="469" y="1"/>
                  </a:cubicBezTo>
                  <a:cubicBezTo>
                    <a:pt x="469" y="3"/>
                    <a:pt x="468" y="3"/>
                    <a:pt x="468" y="4"/>
                  </a:cubicBezTo>
                  <a:close/>
                  <a:moveTo>
                    <a:pt x="472" y="4"/>
                  </a:moveTo>
                  <a:cubicBezTo>
                    <a:pt x="472" y="3"/>
                    <a:pt x="472" y="3"/>
                    <a:pt x="472" y="3"/>
                  </a:cubicBezTo>
                  <a:cubicBezTo>
                    <a:pt x="473" y="3"/>
                    <a:pt x="474" y="3"/>
                    <a:pt x="474" y="4"/>
                  </a:cubicBezTo>
                  <a:lnTo>
                    <a:pt x="472" y="4"/>
                  </a:lnTo>
                  <a:close/>
                  <a:moveTo>
                    <a:pt x="494" y="5"/>
                  </a:moveTo>
                  <a:cubicBezTo>
                    <a:pt x="493" y="3"/>
                    <a:pt x="496" y="7"/>
                    <a:pt x="494" y="5"/>
                  </a:cubicBezTo>
                  <a:close/>
                  <a:moveTo>
                    <a:pt x="546" y="1"/>
                  </a:moveTo>
                  <a:cubicBezTo>
                    <a:pt x="545" y="0"/>
                    <a:pt x="547" y="0"/>
                    <a:pt x="548" y="0"/>
                  </a:cubicBezTo>
                  <a:cubicBezTo>
                    <a:pt x="547" y="1"/>
                    <a:pt x="547" y="1"/>
                    <a:pt x="546" y="1"/>
                  </a:cubicBezTo>
                  <a:close/>
                  <a:moveTo>
                    <a:pt x="549" y="2"/>
                  </a:moveTo>
                  <a:cubicBezTo>
                    <a:pt x="549" y="0"/>
                    <a:pt x="552" y="2"/>
                    <a:pt x="549" y="2"/>
                  </a:cubicBezTo>
                  <a:close/>
                  <a:moveTo>
                    <a:pt x="561" y="5"/>
                  </a:moveTo>
                  <a:cubicBezTo>
                    <a:pt x="561" y="5"/>
                    <a:pt x="561" y="5"/>
                    <a:pt x="562" y="5"/>
                  </a:cubicBezTo>
                  <a:cubicBezTo>
                    <a:pt x="562" y="7"/>
                    <a:pt x="559" y="6"/>
                    <a:pt x="561" y="5"/>
                  </a:cubicBezTo>
                  <a:close/>
                  <a:moveTo>
                    <a:pt x="563" y="6"/>
                  </a:moveTo>
                  <a:cubicBezTo>
                    <a:pt x="563" y="5"/>
                    <a:pt x="566" y="7"/>
                    <a:pt x="563" y="6"/>
                  </a:cubicBezTo>
                  <a:close/>
                  <a:moveTo>
                    <a:pt x="582" y="2"/>
                  </a:moveTo>
                  <a:cubicBezTo>
                    <a:pt x="584" y="1"/>
                    <a:pt x="581" y="4"/>
                    <a:pt x="582" y="2"/>
                  </a:cubicBezTo>
                  <a:close/>
                  <a:moveTo>
                    <a:pt x="603" y="6"/>
                  </a:moveTo>
                  <a:cubicBezTo>
                    <a:pt x="601" y="4"/>
                    <a:pt x="600" y="7"/>
                    <a:pt x="597" y="7"/>
                  </a:cubicBezTo>
                  <a:cubicBezTo>
                    <a:pt x="598" y="3"/>
                    <a:pt x="600" y="5"/>
                    <a:pt x="603" y="4"/>
                  </a:cubicBezTo>
                  <a:cubicBezTo>
                    <a:pt x="603" y="4"/>
                    <a:pt x="603" y="5"/>
                    <a:pt x="603" y="6"/>
                  </a:cubicBezTo>
                  <a:close/>
                  <a:moveTo>
                    <a:pt x="613" y="4"/>
                  </a:moveTo>
                  <a:cubicBezTo>
                    <a:pt x="612" y="4"/>
                    <a:pt x="613" y="0"/>
                    <a:pt x="615" y="1"/>
                  </a:cubicBezTo>
                  <a:cubicBezTo>
                    <a:pt x="615" y="3"/>
                    <a:pt x="614" y="3"/>
                    <a:pt x="613" y="4"/>
                  </a:cubicBezTo>
                  <a:close/>
                  <a:moveTo>
                    <a:pt x="618" y="4"/>
                  </a:moveTo>
                  <a:cubicBezTo>
                    <a:pt x="618" y="3"/>
                    <a:pt x="618" y="3"/>
                    <a:pt x="618" y="3"/>
                  </a:cubicBezTo>
                  <a:cubicBezTo>
                    <a:pt x="619" y="3"/>
                    <a:pt x="619" y="3"/>
                    <a:pt x="619" y="4"/>
                  </a:cubicBezTo>
                  <a:lnTo>
                    <a:pt x="618" y="4"/>
                  </a:lnTo>
                  <a:close/>
                  <a:moveTo>
                    <a:pt x="640" y="5"/>
                  </a:moveTo>
                  <a:cubicBezTo>
                    <a:pt x="639" y="3"/>
                    <a:pt x="642" y="7"/>
                    <a:pt x="640" y="5"/>
                  </a:cubicBezTo>
                  <a:close/>
                  <a:moveTo>
                    <a:pt x="692" y="1"/>
                  </a:moveTo>
                  <a:cubicBezTo>
                    <a:pt x="691" y="0"/>
                    <a:pt x="692" y="0"/>
                    <a:pt x="693" y="0"/>
                  </a:cubicBezTo>
                  <a:cubicBezTo>
                    <a:pt x="693" y="1"/>
                    <a:pt x="693" y="1"/>
                    <a:pt x="692" y="1"/>
                  </a:cubicBezTo>
                  <a:close/>
                  <a:moveTo>
                    <a:pt x="695" y="2"/>
                  </a:moveTo>
                  <a:cubicBezTo>
                    <a:pt x="695" y="0"/>
                    <a:pt x="698" y="2"/>
                    <a:pt x="695" y="2"/>
                  </a:cubicBezTo>
                  <a:close/>
                  <a:moveTo>
                    <a:pt x="706" y="5"/>
                  </a:moveTo>
                  <a:cubicBezTo>
                    <a:pt x="707" y="5"/>
                    <a:pt x="707" y="5"/>
                    <a:pt x="708" y="5"/>
                  </a:cubicBezTo>
                  <a:cubicBezTo>
                    <a:pt x="707" y="7"/>
                    <a:pt x="705" y="6"/>
                    <a:pt x="706" y="5"/>
                  </a:cubicBezTo>
                  <a:close/>
                  <a:moveTo>
                    <a:pt x="709" y="6"/>
                  </a:moveTo>
                  <a:cubicBezTo>
                    <a:pt x="709" y="5"/>
                    <a:pt x="711" y="7"/>
                    <a:pt x="709" y="6"/>
                  </a:cubicBezTo>
                  <a:close/>
                  <a:moveTo>
                    <a:pt x="728" y="2"/>
                  </a:moveTo>
                  <a:cubicBezTo>
                    <a:pt x="730" y="1"/>
                    <a:pt x="727" y="4"/>
                    <a:pt x="728" y="2"/>
                  </a:cubicBezTo>
                  <a:close/>
                  <a:moveTo>
                    <a:pt x="749" y="6"/>
                  </a:moveTo>
                  <a:cubicBezTo>
                    <a:pt x="747" y="4"/>
                    <a:pt x="746" y="7"/>
                    <a:pt x="743" y="7"/>
                  </a:cubicBezTo>
                  <a:cubicBezTo>
                    <a:pt x="744" y="3"/>
                    <a:pt x="746" y="5"/>
                    <a:pt x="749" y="4"/>
                  </a:cubicBezTo>
                  <a:cubicBezTo>
                    <a:pt x="749" y="4"/>
                    <a:pt x="749" y="5"/>
                    <a:pt x="749" y="6"/>
                  </a:cubicBezTo>
                  <a:close/>
                  <a:moveTo>
                    <a:pt x="759" y="4"/>
                  </a:moveTo>
                  <a:cubicBezTo>
                    <a:pt x="758" y="4"/>
                    <a:pt x="759" y="0"/>
                    <a:pt x="760" y="1"/>
                  </a:cubicBezTo>
                  <a:cubicBezTo>
                    <a:pt x="761" y="3"/>
                    <a:pt x="760" y="3"/>
                    <a:pt x="759" y="4"/>
                  </a:cubicBezTo>
                  <a:close/>
                  <a:moveTo>
                    <a:pt x="763" y="4"/>
                  </a:moveTo>
                  <a:cubicBezTo>
                    <a:pt x="763" y="3"/>
                    <a:pt x="763" y="3"/>
                    <a:pt x="763" y="3"/>
                  </a:cubicBezTo>
                  <a:cubicBezTo>
                    <a:pt x="765" y="3"/>
                    <a:pt x="765" y="3"/>
                    <a:pt x="765" y="4"/>
                  </a:cubicBezTo>
                  <a:lnTo>
                    <a:pt x="763" y="4"/>
                  </a:lnTo>
                  <a:close/>
                  <a:moveTo>
                    <a:pt x="786" y="5"/>
                  </a:moveTo>
                  <a:cubicBezTo>
                    <a:pt x="784" y="3"/>
                    <a:pt x="788" y="7"/>
                    <a:pt x="786" y="5"/>
                  </a:cubicBezTo>
                  <a:close/>
                  <a:moveTo>
                    <a:pt x="837" y="1"/>
                  </a:moveTo>
                  <a:cubicBezTo>
                    <a:pt x="837" y="0"/>
                    <a:pt x="838" y="0"/>
                    <a:pt x="839" y="0"/>
                  </a:cubicBezTo>
                  <a:cubicBezTo>
                    <a:pt x="839" y="1"/>
                    <a:pt x="838" y="1"/>
                    <a:pt x="837" y="1"/>
                  </a:cubicBezTo>
                  <a:close/>
                  <a:moveTo>
                    <a:pt x="841" y="2"/>
                  </a:moveTo>
                  <a:cubicBezTo>
                    <a:pt x="841" y="0"/>
                    <a:pt x="843" y="2"/>
                    <a:pt x="841" y="2"/>
                  </a:cubicBezTo>
                  <a:close/>
                  <a:moveTo>
                    <a:pt x="852" y="5"/>
                  </a:moveTo>
                  <a:cubicBezTo>
                    <a:pt x="853" y="5"/>
                    <a:pt x="853" y="5"/>
                    <a:pt x="854" y="5"/>
                  </a:cubicBezTo>
                  <a:cubicBezTo>
                    <a:pt x="853" y="7"/>
                    <a:pt x="851" y="6"/>
                    <a:pt x="852" y="5"/>
                  </a:cubicBezTo>
                  <a:close/>
                  <a:moveTo>
                    <a:pt x="855" y="6"/>
                  </a:moveTo>
                  <a:cubicBezTo>
                    <a:pt x="855" y="5"/>
                    <a:pt x="857" y="7"/>
                    <a:pt x="855" y="6"/>
                  </a:cubicBezTo>
                  <a:close/>
                  <a:moveTo>
                    <a:pt x="874" y="2"/>
                  </a:moveTo>
                  <a:cubicBezTo>
                    <a:pt x="876" y="1"/>
                    <a:pt x="872" y="4"/>
                    <a:pt x="874" y="2"/>
                  </a:cubicBezTo>
                  <a:close/>
                  <a:moveTo>
                    <a:pt x="894" y="6"/>
                  </a:moveTo>
                  <a:cubicBezTo>
                    <a:pt x="893" y="4"/>
                    <a:pt x="892" y="7"/>
                    <a:pt x="889" y="7"/>
                  </a:cubicBezTo>
                  <a:cubicBezTo>
                    <a:pt x="890" y="3"/>
                    <a:pt x="892" y="5"/>
                    <a:pt x="895" y="4"/>
                  </a:cubicBezTo>
                  <a:cubicBezTo>
                    <a:pt x="895" y="4"/>
                    <a:pt x="894" y="5"/>
                    <a:pt x="894" y="6"/>
                  </a:cubicBezTo>
                  <a:close/>
                  <a:moveTo>
                    <a:pt x="905" y="4"/>
                  </a:moveTo>
                  <a:cubicBezTo>
                    <a:pt x="904" y="4"/>
                    <a:pt x="905" y="0"/>
                    <a:pt x="906" y="1"/>
                  </a:cubicBezTo>
                  <a:cubicBezTo>
                    <a:pt x="906" y="3"/>
                    <a:pt x="905" y="3"/>
                    <a:pt x="905" y="4"/>
                  </a:cubicBezTo>
                  <a:close/>
                  <a:moveTo>
                    <a:pt x="909" y="4"/>
                  </a:moveTo>
                  <a:cubicBezTo>
                    <a:pt x="909" y="3"/>
                    <a:pt x="909" y="3"/>
                    <a:pt x="909" y="3"/>
                  </a:cubicBezTo>
                  <a:cubicBezTo>
                    <a:pt x="910" y="3"/>
                    <a:pt x="911" y="3"/>
                    <a:pt x="911" y="4"/>
                  </a:cubicBezTo>
                  <a:lnTo>
                    <a:pt x="909" y="4"/>
                  </a:lnTo>
                  <a:close/>
                  <a:moveTo>
                    <a:pt x="932" y="5"/>
                  </a:moveTo>
                  <a:cubicBezTo>
                    <a:pt x="930" y="3"/>
                    <a:pt x="934" y="7"/>
                    <a:pt x="932" y="5"/>
                  </a:cubicBezTo>
                  <a:close/>
                  <a:moveTo>
                    <a:pt x="983" y="1"/>
                  </a:moveTo>
                  <a:cubicBezTo>
                    <a:pt x="983" y="0"/>
                    <a:pt x="984" y="0"/>
                    <a:pt x="985" y="0"/>
                  </a:cubicBezTo>
                  <a:cubicBezTo>
                    <a:pt x="985" y="1"/>
                    <a:pt x="984" y="1"/>
                    <a:pt x="983" y="1"/>
                  </a:cubicBezTo>
                  <a:close/>
                  <a:moveTo>
                    <a:pt x="987" y="2"/>
                  </a:moveTo>
                  <a:cubicBezTo>
                    <a:pt x="987" y="0"/>
                    <a:pt x="989" y="2"/>
                    <a:pt x="987" y="2"/>
                  </a:cubicBezTo>
                  <a:close/>
                  <a:moveTo>
                    <a:pt x="998" y="5"/>
                  </a:moveTo>
                  <a:cubicBezTo>
                    <a:pt x="999" y="5"/>
                    <a:pt x="999" y="5"/>
                    <a:pt x="999" y="5"/>
                  </a:cubicBezTo>
                  <a:cubicBezTo>
                    <a:pt x="999" y="7"/>
                    <a:pt x="997" y="6"/>
                    <a:pt x="998" y="5"/>
                  </a:cubicBezTo>
                  <a:close/>
                  <a:moveTo>
                    <a:pt x="1001" y="6"/>
                  </a:moveTo>
                  <a:cubicBezTo>
                    <a:pt x="1001" y="5"/>
                    <a:pt x="1003" y="7"/>
                    <a:pt x="1001" y="6"/>
                  </a:cubicBezTo>
                  <a:close/>
                  <a:moveTo>
                    <a:pt x="1020" y="2"/>
                  </a:moveTo>
                  <a:cubicBezTo>
                    <a:pt x="1022" y="1"/>
                    <a:pt x="1018" y="4"/>
                    <a:pt x="1020" y="2"/>
                  </a:cubicBezTo>
                  <a:close/>
                  <a:moveTo>
                    <a:pt x="1040" y="6"/>
                  </a:moveTo>
                  <a:cubicBezTo>
                    <a:pt x="1039" y="4"/>
                    <a:pt x="1037" y="7"/>
                    <a:pt x="1035" y="7"/>
                  </a:cubicBezTo>
                  <a:cubicBezTo>
                    <a:pt x="1036" y="3"/>
                    <a:pt x="1038" y="5"/>
                    <a:pt x="1041" y="4"/>
                  </a:cubicBezTo>
                  <a:cubicBezTo>
                    <a:pt x="1041" y="4"/>
                    <a:pt x="1040" y="5"/>
                    <a:pt x="1040" y="6"/>
                  </a:cubicBezTo>
                  <a:close/>
                  <a:moveTo>
                    <a:pt x="1051" y="4"/>
                  </a:moveTo>
                  <a:cubicBezTo>
                    <a:pt x="1050" y="4"/>
                    <a:pt x="1050" y="0"/>
                    <a:pt x="1052" y="1"/>
                  </a:cubicBezTo>
                  <a:cubicBezTo>
                    <a:pt x="1052" y="3"/>
                    <a:pt x="1051" y="3"/>
                    <a:pt x="1051" y="4"/>
                  </a:cubicBezTo>
                  <a:close/>
                  <a:moveTo>
                    <a:pt x="1055" y="4"/>
                  </a:moveTo>
                  <a:cubicBezTo>
                    <a:pt x="1055" y="3"/>
                    <a:pt x="1055" y="3"/>
                    <a:pt x="1055" y="3"/>
                  </a:cubicBezTo>
                  <a:cubicBezTo>
                    <a:pt x="1056" y="3"/>
                    <a:pt x="1057" y="3"/>
                    <a:pt x="1057" y="4"/>
                  </a:cubicBezTo>
                  <a:lnTo>
                    <a:pt x="1055" y="4"/>
                  </a:lnTo>
                  <a:close/>
                  <a:moveTo>
                    <a:pt x="1078" y="5"/>
                  </a:moveTo>
                  <a:cubicBezTo>
                    <a:pt x="1076" y="3"/>
                    <a:pt x="1080" y="7"/>
                    <a:pt x="1078" y="5"/>
                  </a:cubicBezTo>
                  <a:close/>
                  <a:moveTo>
                    <a:pt x="1129" y="1"/>
                  </a:moveTo>
                  <a:cubicBezTo>
                    <a:pt x="1129" y="0"/>
                    <a:pt x="1130" y="0"/>
                    <a:pt x="1131" y="0"/>
                  </a:cubicBezTo>
                  <a:cubicBezTo>
                    <a:pt x="1131" y="1"/>
                    <a:pt x="1130" y="1"/>
                    <a:pt x="1129" y="1"/>
                  </a:cubicBezTo>
                  <a:close/>
                  <a:moveTo>
                    <a:pt x="1133" y="2"/>
                  </a:moveTo>
                  <a:cubicBezTo>
                    <a:pt x="1133" y="0"/>
                    <a:pt x="1135" y="2"/>
                    <a:pt x="1133" y="2"/>
                  </a:cubicBezTo>
                  <a:close/>
                  <a:moveTo>
                    <a:pt x="1144" y="5"/>
                  </a:moveTo>
                  <a:cubicBezTo>
                    <a:pt x="1144" y="5"/>
                    <a:pt x="1145" y="5"/>
                    <a:pt x="1145" y="5"/>
                  </a:cubicBezTo>
                  <a:cubicBezTo>
                    <a:pt x="1145" y="7"/>
                    <a:pt x="1142" y="6"/>
                    <a:pt x="1144" y="5"/>
                  </a:cubicBezTo>
                  <a:close/>
                  <a:moveTo>
                    <a:pt x="1146" y="6"/>
                  </a:moveTo>
                  <a:cubicBezTo>
                    <a:pt x="1147" y="5"/>
                    <a:pt x="1149" y="7"/>
                    <a:pt x="1146" y="6"/>
                  </a:cubicBezTo>
                  <a:close/>
                  <a:moveTo>
                    <a:pt x="1165" y="2"/>
                  </a:moveTo>
                  <a:cubicBezTo>
                    <a:pt x="1167" y="1"/>
                    <a:pt x="1164" y="4"/>
                    <a:pt x="1165" y="2"/>
                  </a:cubicBezTo>
                  <a:close/>
                  <a:moveTo>
                    <a:pt x="1186" y="6"/>
                  </a:moveTo>
                  <a:cubicBezTo>
                    <a:pt x="1184" y="4"/>
                    <a:pt x="1183" y="7"/>
                    <a:pt x="1181" y="7"/>
                  </a:cubicBezTo>
                  <a:cubicBezTo>
                    <a:pt x="1181" y="3"/>
                    <a:pt x="1184" y="5"/>
                    <a:pt x="1187" y="4"/>
                  </a:cubicBezTo>
                  <a:cubicBezTo>
                    <a:pt x="1186" y="4"/>
                    <a:pt x="1186" y="5"/>
                    <a:pt x="1186" y="6"/>
                  </a:cubicBezTo>
                  <a:close/>
                  <a:moveTo>
                    <a:pt x="1197" y="4"/>
                  </a:moveTo>
                  <a:cubicBezTo>
                    <a:pt x="1195" y="4"/>
                    <a:pt x="1196" y="0"/>
                    <a:pt x="1198" y="1"/>
                  </a:cubicBezTo>
                  <a:cubicBezTo>
                    <a:pt x="1198" y="3"/>
                    <a:pt x="1197" y="3"/>
                    <a:pt x="1197" y="4"/>
                  </a:cubicBezTo>
                  <a:close/>
                  <a:moveTo>
                    <a:pt x="1201" y="4"/>
                  </a:moveTo>
                  <a:cubicBezTo>
                    <a:pt x="1201" y="3"/>
                    <a:pt x="1201" y="3"/>
                    <a:pt x="1201" y="3"/>
                  </a:cubicBezTo>
                  <a:cubicBezTo>
                    <a:pt x="1202" y="3"/>
                    <a:pt x="1203" y="3"/>
                    <a:pt x="1203" y="4"/>
                  </a:cubicBezTo>
                  <a:lnTo>
                    <a:pt x="1201" y="4"/>
                  </a:lnTo>
                  <a:close/>
                  <a:moveTo>
                    <a:pt x="1224" y="5"/>
                  </a:moveTo>
                  <a:cubicBezTo>
                    <a:pt x="1222" y="3"/>
                    <a:pt x="1225" y="7"/>
                    <a:pt x="1224" y="5"/>
                  </a:cubicBezTo>
                  <a:close/>
                  <a:moveTo>
                    <a:pt x="1275" y="1"/>
                  </a:moveTo>
                  <a:cubicBezTo>
                    <a:pt x="1275" y="0"/>
                    <a:pt x="1276" y="0"/>
                    <a:pt x="1277" y="0"/>
                  </a:cubicBezTo>
                  <a:cubicBezTo>
                    <a:pt x="1276" y="1"/>
                    <a:pt x="1276" y="1"/>
                    <a:pt x="1275" y="1"/>
                  </a:cubicBezTo>
                  <a:close/>
                  <a:moveTo>
                    <a:pt x="1279" y="2"/>
                  </a:moveTo>
                  <a:cubicBezTo>
                    <a:pt x="1279" y="0"/>
                    <a:pt x="1281" y="2"/>
                    <a:pt x="1279" y="2"/>
                  </a:cubicBezTo>
                  <a:close/>
                  <a:moveTo>
                    <a:pt x="1290" y="5"/>
                  </a:moveTo>
                  <a:cubicBezTo>
                    <a:pt x="1290" y="5"/>
                    <a:pt x="1290" y="5"/>
                    <a:pt x="1291" y="5"/>
                  </a:cubicBezTo>
                  <a:cubicBezTo>
                    <a:pt x="1291" y="7"/>
                    <a:pt x="1288" y="6"/>
                    <a:pt x="1290" y="5"/>
                  </a:cubicBezTo>
                  <a:close/>
                  <a:moveTo>
                    <a:pt x="1292" y="6"/>
                  </a:moveTo>
                  <a:cubicBezTo>
                    <a:pt x="1292" y="5"/>
                    <a:pt x="1295" y="7"/>
                    <a:pt x="1292" y="6"/>
                  </a:cubicBezTo>
                  <a:close/>
                  <a:moveTo>
                    <a:pt x="1311" y="2"/>
                  </a:moveTo>
                  <a:cubicBezTo>
                    <a:pt x="1313" y="1"/>
                    <a:pt x="1310" y="4"/>
                    <a:pt x="1311" y="2"/>
                  </a:cubicBezTo>
                  <a:close/>
                  <a:moveTo>
                    <a:pt x="1332" y="6"/>
                  </a:moveTo>
                  <a:cubicBezTo>
                    <a:pt x="1330" y="4"/>
                    <a:pt x="1329" y="7"/>
                    <a:pt x="1327" y="7"/>
                  </a:cubicBezTo>
                  <a:cubicBezTo>
                    <a:pt x="1327" y="3"/>
                    <a:pt x="1330" y="5"/>
                    <a:pt x="1332" y="4"/>
                  </a:cubicBezTo>
                  <a:cubicBezTo>
                    <a:pt x="1332" y="4"/>
                    <a:pt x="1332" y="5"/>
                    <a:pt x="1332" y="6"/>
                  </a:cubicBezTo>
                  <a:close/>
                  <a:moveTo>
                    <a:pt x="1343" y="4"/>
                  </a:moveTo>
                  <a:cubicBezTo>
                    <a:pt x="1341" y="4"/>
                    <a:pt x="1342" y="0"/>
                    <a:pt x="1344" y="1"/>
                  </a:cubicBezTo>
                  <a:cubicBezTo>
                    <a:pt x="1344" y="3"/>
                    <a:pt x="1343" y="3"/>
                    <a:pt x="1343" y="4"/>
                  </a:cubicBezTo>
                  <a:close/>
                  <a:moveTo>
                    <a:pt x="1347" y="4"/>
                  </a:moveTo>
                  <a:cubicBezTo>
                    <a:pt x="1347" y="3"/>
                    <a:pt x="1347" y="3"/>
                    <a:pt x="1347" y="3"/>
                  </a:cubicBezTo>
                  <a:cubicBezTo>
                    <a:pt x="1348" y="3"/>
                    <a:pt x="1349" y="3"/>
                    <a:pt x="1349" y="4"/>
                  </a:cubicBezTo>
                  <a:lnTo>
                    <a:pt x="1347" y="4"/>
                  </a:lnTo>
                  <a:close/>
                  <a:moveTo>
                    <a:pt x="1369" y="5"/>
                  </a:moveTo>
                  <a:cubicBezTo>
                    <a:pt x="1368" y="3"/>
                    <a:pt x="1371" y="7"/>
                    <a:pt x="1369" y="5"/>
                  </a:cubicBezTo>
                  <a:close/>
                  <a:moveTo>
                    <a:pt x="1421" y="1"/>
                  </a:moveTo>
                  <a:cubicBezTo>
                    <a:pt x="1420" y="0"/>
                    <a:pt x="1422" y="0"/>
                    <a:pt x="1423" y="0"/>
                  </a:cubicBezTo>
                  <a:cubicBezTo>
                    <a:pt x="1422" y="1"/>
                    <a:pt x="1422" y="1"/>
                    <a:pt x="1421" y="1"/>
                  </a:cubicBezTo>
                  <a:close/>
                  <a:moveTo>
                    <a:pt x="1424" y="2"/>
                  </a:moveTo>
                  <a:cubicBezTo>
                    <a:pt x="1424" y="0"/>
                    <a:pt x="1427" y="2"/>
                    <a:pt x="1424" y="2"/>
                  </a:cubicBezTo>
                  <a:close/>
                  <a:moveTo>
                    <a:pt x="1436" y="5"/>
                  </a:moveTo>
                  <a:cubicBezTo>
                    <a:pt x="1436" y="5"/>
                    <a:pt x="1436" y="5"/>
                    <a:pt x="1437" y="5"/>
                  </a:cubicBezTo>
                  <a:cubicBezTo>
                    <a:pt x="1437" y="7"/>
                    <a:pt x="1434" y="6"/>
                    <a:pt x="1436" y="5"/>
                  </a:cubicBezTo>
                  <a:close/>
                  <a:moveTo>
                    <a:pt x="1438" y="6"/>
                  </a:moveTo>
                  <a:cubicBezTo>
                    <a:pt x="1438" y="5"/>
                    <a:pt x="1441" y="7"/>
                    <a:pt x="1438" y="6"/>
                  </a:cubicBezTo>
                  <a:close/>
                  <a:moveTo>
                    <a:pt x="1457" y="2"/>
                  </a:moveTo>
                  <a:cubicBezTo>
                    <a:pt x="1459" y="1"/>
                    <a:pt x="1456" y="4"/>
                    <a:pt x="1457" y="2"/>
                  </a:cubicBezTo>
                  <a:close/>
                  <a:moveTo>
                    <a:pt x="1478" y="6"/>
                  </a:moveTo>
                  <a:cubicBezTo>
                    <a:pt x="1476" y="4"/>
                    <a:pt x="1475" y="7"/>
                    <a:pt x="1472" y="7"/>
                  </a:cubicBezTo>
                  <a:cubicBezTo>
                    <a:pt x="1473" y="3"/>
                    <a:pt x="1475" y="5"/>
                    <a:pt x="1478" y="4"/>
                  </a:cubicBezTo>
                  <a:cubicBezTo>
                    <a:pt x="1478" y="4"/>
                    <a:pt x="1478" y="5"/>
                    <a:pt x="1478" y="6"/>
                  </a:cubicBezTo>
                  <a:close/>
                  <a:moveTo>
                    <a:pt x="1488" y="4"/>
                  </a:moveTo>
                  <a:cubicBezTo>
                    <a:pt x="1487" y="4"/>
                    <a:pt x="1488" y="0"/>
                    <a:pt x="1490" y="1"/>
                  </a:cubicBezTo>
                  <a:cubicBezTo>
                    <a:pt x="1490" y="3"/>
                    <a:pt x="1489" y="3"/>
                    <a:pt x="1488" y="4"/>
                  </a:cubicBezTo>
                  <a:close/>
                  <a:moveTo>
                    <a:pt x="1493" y="4"/>
                  </a:moveTo>
                  <a:cubicBezTo>
                    <a:pt x="1493" y="3"/>
                    <a:pt x="1493" y="3"/>
                    <a:pt x="1493" y="3"/>
                  </a:cubicBezTo>
                  <a:cubicBezTo>
                    <a:pt x="1494" y="3"/>
                    <a:pt x="1495" y="3"/>
                    <a:pt x="1494" y="4"/>
                  </a:cubicBezTo>
                  <a:lnTo>
                    <a:pt x="1493" y="4"/>
                  </a:lnTo>
                  <a:close/>
                  <a:moveTo>
                    <a:pt x="1515" y="5"/>
                  </a:moveTo>
                  <a:cubicBezTo>
                    <a:pt x="1514" y="3"/>
                    <a:pt x="1517" y="7"/>
                    <a:pt x="1515" y="5"/>
                  </a:cubicBezTo>
                  <a:close/>
                  <a:moveTo>
                    <a:pt x="1567" y="1"/>
                  </a:moveTo>
                  <a:cubicBezTo>
                    <a:pt x="1566" y="0"/>
                    <a:pt x="1567" y="0"/>
                    <a:pt x="1568" y="0"/>
                  </a:cubicBezTo>
                  <a:cubicBezTo>
                    <a:pt x="1568" y="1"/>
                    <a:pt x="1568" y="1"/>
                    <a:pt x="1567" y="1"/>
                  </a:cubicBezTo>
                  <a:close/>
                  <a:moveTo>
                    <a:pt x="1570" y="2"/>
                  </a:moveTo>
                  <a:cubicBezTo>
                    <a:pt x="1570" y="0"/>
                    <a:pt x="1573" y="2"/>
                    <a:pt x="1570" y="2"/>
                  </a:cubicBezTo>
                  <a:close/>
                  <a:moveTo>
                    <a:pt x="1582" y="5"/>
                  </a:moveTo>
                  <a:cubicBezTo>
                    <a:pt x="1582" y="5"/>
                    <a:pt x="1582" y="5"/>
                    <a:pt x="1583" y="5"/>
                  </a:cubicBezTo>
                  <a:cubicBezTo>
                    <a:pt x="1582" y="7"/>
                    <a:pt x="1580" y="6"/>
                    <a:pt x="1582" y="5"/>
                  </a:cubicBezTo>
                  <a:close/>
                  <a:moveTo>
                    <a:pt x="1584" y="6"/>
                  </a:moveTo>
                  <a:cubicBezTo>
                    <a:pt x="1584" y="5"/>
                    <a:pt x="1586" y="7"/>
                    <a:pt x="1584" y="6"/>
                  </a:cubicBezTo>
                  <a:close/>
                  <a:moveTo>
                    <a:pt x="1603" y="2"/>
                  </a:moveTo>
                  <a:cubicBezTo>
                    <a:pt x="1605" y="1"/>
                    <a:pt x="1602" y="4"/>
                    <a:pt x="1603" y="2"/>
                  </a:cubicBezTo>
                  <a:close/>
                  <a:moveTo>
                    <a:pt x="1624" y="6"/>
                  </a:moveTo>
                  <a:cubicBezTo>
                    <a:pt x="1622" y="4"/>
                    <a:pt x="1621" y="7"/>
                    <a:pt x="1618" y="7"/>
                  </a:cubicBezTo>
                  <a:cubicBezTo>
                    <a:pt x="1619" y="3"/>
                    <a:pt x="1621" y="5"/>
                    <a:pt x="1624" y="4"/>
                  </a:cubicBezTo>
                  <a:cubicBezTo>
                    <a:pt x="1624" y="4"/>
                    <a:pt x="1624" y="5"/>
                    <a:pt x="1624" y="6"/>
                  </a:cubicBezTo>
                  <a:close/>
                  <a:moveTo>
                    <a:pt x="1634" y="4"/>
                  </a:moveTo>
                  <a:cubicBezTo>
                    <a:pt x="1633" y="4"/>
                    <a:pt x="1634" y="0"/>
                    <a:pt x="1635" y="1"/>
                  </a:cubicBezTo>
                  <a:cubicBezTo>
                    <a:pt x="1636" y="3"/>
                    <a:pt x="1635" y="3"/>
                    <a:pt x="1634" y="4"/>
                  </a:cubicBezTo>
                  <a:close/>
                  <a:moveTo>
                    <a:pt x="1638" y="4"/>
                  </a:moveTo>
                  <a:cubicBezTo>
                    <a:pt x="1638" y="3"/>
                    <a:pt x="1638" y="3"/>
                    <a:pt x="1638" y="3"/>
                  </a:cubicBezTo>
                  <a:cubicBezTo>
                    <a:pt x="1640" y="3"/>
                    <a:pt x="1640" y="3"/>
                    <a:pt x="1640" y="4"/>
                  </a:cubicBezTo>
                  <a:lnTo>
                    <a:pt x="1638" y="4"/>
                  </a:lnTo>
                  <a:close/>
                  <a:moveTo>
                    <a:pt x="1661" y="5"/>
                  </a:moveTo>
                  <a:cubicBezTo>
                    <a:pt x="1660" y="3"/>
                    <a:pt x="1663" y="7"/>
                    <a:pt x="1661" y="5"/>
                  </a:cubicBezTo>
                  <a:close/>
                  <a:moveTo>
                    <a:pt x="1712" y="1"/>
                  </a:moveTo>
                  <a:cubicBezTo>
                    <a:pt x="1712" y="0"/>
                    <a:pt x="1713" y="0"/>
                    <a:pt x="1714" y="0"/>
                  </a:cubicBezTo>
                  <a:cubicBezTo>
                    <a:pt x="1714" y="1"/>
                    <a:pt x="1713" y="1"/>
                    <a:pt x="1712" y="1"/>
                  </a:cubicBezTo>
                  <a:close/>
                  <a:moveTo>
                    <a:pt x="1716" y="2"/>
                  </a:moveTo>
                  <a:cubicBezTo>
                    <a:pt x="1716" y="0"/>
                    <a:pt x="1718" y="2"/>
                    <a:pt x="1716" y="2"/>
                  </a:cubicBezTo>
                  <a:close/>
                  <a:moveTo>
                    <a:pt x="1727" y="5"/>
                  </a:moveTo>
                  <a:cubicBezTo>
                    <a:pt x="1728" y="5"/>
                    <a:pt x="1728" y="5"/>
                    <a:pt x="1729" y="5"/>
                  </a:cubicBezTo>
                  <a:cubicBezTo>
                    <a:pt x="1728" y="7"/>
                    <a:pt x="1726" y="6"/>
                    <a:pt x="1727" y="5"/>
                  </a:cubicBezTo>
                  <a:close/>
                  <a:moveTo>
                    <a:pt x="1730" y="6"/>
                  </a:moveTo>
                  <a:cubicBezTo>
                    <a:pt x="1730" y="5"/>
                    <a:pt x="1732" y="7"/>
                    <a:pt x="1730" y="6"/>
                  </a:cubicBezTo>
                  <a:close/>
                  <a:moveTo>
                    <a:pt x="1749" y="2"/>
                  </a:moveTo>
                  <a:cubicBezTo>
                    <a:pt x="1751" y="1"/>
                    <a:pt x="1747" y="4"/>
                    <a:pt x="1749" y="2"/>
                  </a:cubicBezTo>
                  <a:close/>
                  <a:moveTo>
                    <a:pt x="1769" y="6"/>
                  </a:moveTo>
                  <a:cubicBezTo>
                    <a:pt x="1768" y="4"/>
                    <a:pt x="1767" y="7"/>
                    <a:pt x="1764" y="7"/>
                  </a:cubicBezTo>
                  <a:cubicBezTo>
                    <a:pt x="1765" y="3"/>
                    <a:pt x="1767" y="5"/>
                    <a:pt x="1770" y="4"/>
                  </a:cubicBezTo>
                  <a:cubicBezTo>
                    <a:pt x="1770" y="4"/>
                    <a:pt x="1769" y="5"/>
                    <a:pt x="1769" y="6"/>
                  </a:cubicBezTo>
                  <a:close/>
                  <a:moveTo>
                    <a:pt x="1780" y="4"/>
                  </a:moveTo>
                  <a:cubicBezTo>
                    <a:pt x="1779" y="4"/>
                    <a:pt x="1780" y="0"/>
                    <a:pt x="1781" y="1"/>
                  </a:cubicBezTo>
                  <a:cubicBezTo>
                    <a:pt x="1781" y="3"/>
                    <a:pt x="1780" y="3"/>
                    <a:pt x="1780" y="4"/>
                  </a:cubicBezTo>
                  <a:close/>
                  <a:moveTo>
                    <a:pt x="1784" y="4"/>
                  </a:moveTo>
                  <a:cubicBezTo>
                    <a:pt x="1784" y="3"/>
                    <a:pt x="1784" y="3"/>
                    <a:pt x="1784" y="3"/>
                  </a:cubicBezTo>
                  <a:cubicBezTo>
                    <a:pt x="1786" y="3"/>
                    <a:pt x="1786" y="3"/>
                    <a:pt x="1786" y="4"/>
                  </a:cubicBezTo>
                  <a:lnTo>
                    <a:pt x="1784" y="4"/>
                  </a:lnTo>
                  <a:close/>
                  <a:moveTo>
                    <a:pt x="1807" y="5"/>
                  </a:moveTo>
                  <a:cubicBezTo>
                    <a:pt x="1805" y="3"/>
                    <a:pt x="1809" y="7"/>
                    <a:pt x="1807" y="5"/>
                  </a:cubicBezTo>
                  <a:close/>
                  <a:moveTo>
                    <a:pt x="1858" y="1"/>
                  </a:moveTo>
                  <a:cubicBezTo>
                    <a:pt x="1858" y="0"/>
                    <a:pt x="1859" y="0"/>
                    <a:pt x="1860" y="0"/>
                  </a:cubicBezTo>
                  <a:cubicBezTo>
                    <a:pt x="1860" y="1"/>
                    <a:pt x="1859" y="1"/>
                    <a:pt x="1858" y="1"/>
                  </a:cubicBezTo>
                  <a:close/>
                  <a:moveTo>
                    <a:pt x="1862" y="2"/>
                  </a:moveTo>
                  <a:cubicBezTo>
                    <a:pt x="1862" y="0"/>
                    <a:pt x="1864" y="2"/>
                    <a:pt x="1862" y="2"/>
                  </a:cubicBezTo>
                  <a:close/>
                  <a:moveTo>
                    <a:pt x="1873" y="5"/>
                  </a:moveTo>
                  <a:cubicBezTo>
                    <a:pt x="1874" y="5"/>
                    <a:pt x="1874" y="5"/>
                    <a:pt x="1874" y="5"/>
                  </a:cubicBezTo>
                  <a:cubicBezTo>
                    <a:pt x="1874" y="7"/>
                    <a:pt x="1872" y="6"/>
                    <a:pt x="1873" y="5"/>
                  </a:cubicBezTo>
                  <a:close/>
                  <a:moveTo>
                    <a:pt x="1876" y="6"/>
                  </a:moveTo>
                  <a:cubicBezTo>
                    <a:pt x="1876" y="5"/>
                    <a:pt x="1878" y="7"/>
                    <a:pt x="1876" y="6"/>
                  </a:cubicBezTo>
                  <a:close/>
                  <a:moveTo>
                    <a:pt x="1895" y="2"/>
                  </a:moveTo>
                  <a:cubicBezTo>
                    <a:pt x="1897" y="1"/>
                    <a:pt x="1893" y="4"/>
                    <a:pt x="1895" y="2"/>
                  </a:cubicBezTo>
                  <a:close/>
                  <a:moveTo>
                    <a:pt x="1915" y="6"/>
                  </a:moveTo>
                  <a:cubicBezTo>
                    <a:pt x="1914" y="4"/>
                    <a:pt x="1912" y="7"/>
                    <a:pt x="1910" y="7"/>
                  </a:cubicBezTo>
                  <a:cubicBezTo>
                    <a:pt x="1911" y="3"/>
                    <a:pt x="1913" y="5"/>
                    <a:pt x="1916" y="4"/>
                  </a:cubicBezTo>
                  <a:cubicBezTo>
                    <a:pt x="1916" y="4"/>
                    <a:pt x="1915" y="5"/>
                    <a:pt x="1915" y="6"/>
                  </a:cubicBezTo>
                  <a:close/>
                  <a:moveTo>
                    <a:pt x="1926" y="4"/>
                  </a:moveTo>
                  <a:cubicBezTo>
                    <a:pt x="1925" y="4"/>
                    <a:pt x="1925" y="0"/>
                    <a:pt x="1927" y="1"/>
                  </a:cubicBezTo>
                  <a:cubicBezTo>
                    <a:pt x="1927" y="3"/>
                    <a:pt x="1926" y="3"/>
                    <a:pt x="1926" y="4"/>
                  </a:cubicBezTo>
                  <a:close/>
                  <a:moveTo>
                    <a:pt x="1930" y="4"/>
                  </a:moveTo>
                  <a:cubicBezTo>
                    <a:pt x="1930" y="3"/>
                    <a:pt x="1930" y="3"/>
                    <a:pt x="1930" y="3"/>
                  </a:cubicBezTo>
                  <a:cubicBezTo>
                    <a:pt x="1931" y="3"/>
                    <a:pt x="1932" y="3"/>
                    <a:pt x="1932" y="4"/>
                  </a:cubicBezTo>
                  <a:lnTo>
                    <a:pt x="1930" y="4"/>
                  </a:lnTo>
                  <a:close/>
                  <a:moveTo>
                    <a:pt x="1953" y="5"/>
                  </a:moveTo>
                  <a:cubicBezTo>
                    <a:pt x="1951" y="3"/>
                    <a:pt x="1955" y="7"/>
                    <a:pt x="1953" y="5"/>
                  </a:cubicBezTo>
                  <a:close/>
                  <a:moveTo>
                    <a:pt x="2004" y="1"/>
                  </a:moveTo>
                  <a:cubicBezTo>
                    <a:pt x="2004" y="0"/>
                    <a:pt x="2005" y="0"/>
                    <a:pt x="2006" y="0"/>
                  </a:cubicBezTo>
                  <a:cubicBezTo>
                    <a:pt x="2006" y="1"/>
                    <a:pt x="2005" y="1"/>
                    <a:pt x="2004" y="1"/>
                  </a:cubicBezTo>
                  <a:close/>
                  <a:moveTo>
                    <a:pt x="2008" y="2"/>
                  </a:moveTo>
                  <a:cubicBezTo>
                    <a:pt x="2008" y="0"/>
                    <a:pt x="2010" y="2"/>
                    <a:pt x="2008" y="2"/>
                  </a:cubicBezTo>
                  <a:close/>
                  <a:moveTo>
                    <a:pt x="2019" y="5"/>
                  </a:moveTo>
                  <a:cubicBezTo>
                    <a:pt x="2019" y="5"/>
                    <a:pt x="2020" y="5"/>
                    <a:pt x="2020" y="5"/>
                  </a:cubicBezTo>
                  <a:cubicBezTo>
                    <a:pt x="2020" y="7"/>
                    <a:pt x="2017" y="6"/>
                    <a:pt x="2019" y="5"/>
                  </a:cubicBezTo>
                  <a:close/>
                  <a:moveTo>
                    <a:pt x="2021" y="6"/>
                  </a:moveTo>
                  <a:cubicBezTo>
                    <a:pt x="2022" y="5"/>
                    <a:pt x="2024" y="7"/>
                    <a:pt x="2021" y="6"/>
                  </a:cubicBezTo>
                  <a:close/>
                  <a:moveTo>
                    <a:pt x="2040" y="2"/>
                  </a:moveTo>
                  <a:cubicBezTo>
                    <a:pt x="2042" y="1"/>
                    <a:pt x="2039" y="4"/>
                    <a:pt x="2040" y="2"/>
                  </a:cubicBezTo>
                  <a:close/>
                  <a:moveTo>
                    <a:pt x="2061" y="6"/>
                  </a:moveTo>
                  <a:cubicBezTo>
                    <a:pt x="2059" y="4"/>
                    <a:pt x="2058" y="7"/>
                    <a:pt x="2056" y="7"/>
                  </a:cubicBezTo>
                  <a:cubicBezTo>
                    <a:pt x="2056" y="3"/>
                    <a:pt x="2059" y="5"/>
                    <a:pt x="2062" y="4"/>
                  </a:cubicBezTo>
                  <a:cubicBezTo>
                    <a:pt x="2061" y="4"/>
                    <a:pt x="2061" y="5"/>
                    <a:pt x="2061" y="6"/>
                  </a:cubicBezTo>
                  <a:close/>
                  <a:moveTo>
                    <a:pt x="2072" y="4"/>
                  </a:moveTo>
                  <a:cubicBezTo>
                    <a:pt x="2070" y="4"/>
                    <a:pt x="2071" y="0"/>
                    <a:pt x="2073" y="1"/>
                  </a:cubicBezTo>
                  <a:cubicBezTo>
                    <a:pt x="2073" y="3"/>
                    <a:pt x="2072" y="3"/>
                    <a:pt x="2072" y="4"/>
                  </a:cubicBezTo>
                  <a:close/>
                  <a:moveTo>
                    <a:pt x="2076" y="4"/>
                  </a:moveTo>
                  <a:cubicBezTo>
                    <a:pt x="2076" y="3"/>
                    <a:pt x="2076" y="3"/>
                    <a:pt x="2076" y="3"/>
                  </a:cubicBezTo>
                  <a:cubicBezTo>
                    <a:pt x="2077" y="3"/>
                    <a:pt x="2078" y="3"/>
                    <a:pt x="2078" y="4"/>
                  </a:cubicBezTo>
                  <a:lnTo>
                    <a:pt x="2076" y="4"/>
                  </a:lnTo>
                  <a:close/>
                  <a:moveTo>
                    <a:pt x="2099" y="5"/>
                  </a:moveTo>
                  <a:cubicBezTo>
                    <a:pt x="2097" y="3"/>
                    <a:pt x="2100" y="7"/>
                    <a:pt x="2099" y="5"/>
                  </a:cubicBezTo>
                  <a:close/>
                  <a:moveTo>
                    <a:pt x="2150" y="1"/>
                  </a:moveTo>
                  <a:cubicBezTo>
                    <a:pt x="2150" y="0"/>
                    <a:pt x="2151" y="0"/>
                    <a:pt x="2152" y="0"/>
                  </a:cubicBezTo>
                  <a:cubicBezTo>
                    <a:pt x="2151" y="1"/>
                    <a:pt x="2151" y="1"/>
                    <a:pt x="2150" y="1"/>
                  </a:cubicBezTo>
                  <a:close/>
                  <a:moveTo>
                    <a:pt x="2154" y="2"/>
                  </a:moveTo>
                  <a:cubicBezTo>
                    <a:pt x="2154" y="0"/>
                    <a:pt x="2156" y="2"/>
                    <a:pt x="2154" y="2"/>
                  </a:cubicBezTo>
                  <a:close/>
                  <a:moveTo>
                    <a:pt x="2165" y="5"/>
                  </a:moveTo>
                  <a:cubicBezTo>
                    <a:pt x="2165" y="5"/>
                    <a:pt x="2165" y="5"/>
                    <a:pt x="2166" y="5"/>
                  </a:cubicBezTo>
                  <a:cubicBezTo>
                    <a:pt x="2166" y="7"/>
                    <a:pt x="2163" y="6"/>
                    <a:pt x="2165" y="5"/>
                  </a:cubicBezTo>
                  <a:close/>
                  <a:moveTo>
                    <a:pt x="2167" y="6"/>
                  </a:moveTo>
                  <a:cubicBezTo>
                    <a:pt x="2167" y="5"/>
                    <a:pt x="2170" y="7"/>
                    <a:pt x="2167" y="6"/>
                  </a:cubicBezTo>
                  <a:close/>
                  <a:moveTo>
                    <a:pt x="2186" y="2"/>
                  </a:moveTo>
                  <a:cubicBezTo>
                    <a:pt x="2188" y="1"/>
                    <a:pt x="2185" y="4"/>
                    <a:pt x="2186" y="2"/>
                  </a:cubicBezTo>
                  <a:close/>
                  <a:moveTo>
                    <a:pt x="2207" y="6"/>
                  </a:moveTo>
                  <a:cubicBezTo>
                    <a:pt x="2205" y="4"/>
                    <a:pt x="2204" y="7"/>
                    <a:pt x="2202" y="7"/>
                  </a:cubicBezTo>
                  <a:cubicBezTo>
                    <a:pt x="2202" y="3"/>
                    <a:pt x="2205" y="5"/>
                    <a:pt x="2208" y="4"/>
                  </a:cubicBezTo>
                  <a:cubicBezTo>
                    <a:pt x="2207" y="4"/>
                    <a:pt x="2207" y="5"/>
                    <a:pt x="2207" y="6"/>
                  </a:cubicBezTo>
                  <a:close/>
                  <a:moveTo>
                    <a:pt x="2218" y="4"/>
                  </a:moveTo>
                  <a:cubicBezTo>
                    <a:pt x="2216" y="4"/>
                    <a:pt x="2217" y="0"/>
                    <a:pt x="2219" y="1"/>
                  </a:cubicBezTo>
                  <a:cubicBezTo>
                    <a:pt x="2219" y="3"/>
                    <a:pt x="2218" y="3"/>
                    <a:pt x="2218" y="4"/>
                  </a:cubicBezTo>
                  <a:close/>
                  <a:moveTo>
                    <a:pt x="2222" y="4"/>
                  </a:moveTo>
                  <a:cubicBezTo>
                    <a:pt x="2222" y="3"/>
                    <a:pt x="2222" y="3"/>
                    <a:pt x="2222" y="3"/>
                  </a:cubicBezTo>
                  <a:cubicBezTo>
                    <a:pt x="2223" y="3"/>
                    <a:pt x="2224" y="3"/>
                    <a:pt x="2224" y="4"/>
                  </a:cubicBezTo>
                  <a:lnTo>
                    <a:pt x="2222" y="4"/>
                  </a:lnTo>
                  <a:close/>
                  <a:moveTo>
                    <a:pt x="2244" y="5"/>
                  </a:moveTo>
                  <a:cubicBezTo>
                    <a:pt x="2243" y="3"/>
                    <a:pt x="2246" y="7"/>
                    <a:pt x="2244" y="5"/>
                  </a:cubicBezTo>
                  <a:close/>
                  <a:moveTo>
                    <a:pt x="2296" y="1"/>
                  </a:moveTo>
                  <a:cubicBezTo>
                    <a:pt x="2296" y="0"/>
                    <a:pt x="2297" y="0"/>
                    <a:pt x="2298" y="0"/>
                  </a:cubicBezTo>
                  <a:cubicBezTo>
                    <a:pt x="2297" y="1"/>
                    <a:pt x="2297" y="1"/>
                    <a:pt x="2296" y="1"/>
                  </a:cubicBezTo>
                  <a:close/>
                  <a:moveTo>
                    <a:pt x="2299" y="2"/>
                  </a:moveTo>
                  <a:cubicBezTo>
                    <a:pt x="2299" y="0"/>
                    <a:pt x="2302" y="2"/>
                    <a:pt x="2299" y="2"/>
                  </a:cubicBezTo>
                  <a:close/>
                  <a:moveTo>
                    <a:pt x="2311" y="5"/>
                  </a:moveTo>
                  <a:cubicBezTo>
                    <a:pt x="2311" y="5"/>
                    <a:pt x="2311" y="5"/>
                    <a:pt x="2312" y="5"/>
                  </a:cubicBezTo>
                  <a:cubicBezTo>
                    <a:pt x="2312" y="7"/>
                    <a:pt x="2309" y="6"/>
                    <a:pt x="2311" y="5"/>
                  </a:cubicBezTo>
                  <a:close/>
                  <a:moveTo>
                    <a:pt x="2313" y="6"/>
                  </a:moveTo>
                  <a:cubicBezTo>
                    <a:pt x="2313" y="5"/>
                    <a:pt x="2316" y="7"/>
                    <a:pt x="2313" y="6"/>
                  </a:cubicBezTo>
                  <a:close/>
                  <a:moveTo>
                    <a:pt x="2332" y="2"/>
                  </a:moveTo>
                  <a:cubicBezTo>
                    <a:pt x="2334" y="1"/>
                    <a:pt x="2331" y="4"/>
                    <a:pt x="2332" y="2"/>
                  </a:cubicBezTo>
                  <a:close/>
                  <a:moveTo>
                    <a:pt x="2353" y="6"/>
                  </a:moveTo>
                  <a:cubicBezTo>
                    <a:pt x="2351" y="4"/>
                    <a:pt x="2350" y="7"/>
                    <a:pt x="2347" y="7"/>
                  </a:cubicBezTo>
                  <a:cubicBezTo>
                    <a:pt x="2348" y="3"/>
                    <a:pt x="2351" y="5"/>
                    <a:pt x="2353" y="4"/>
                  </a:cubicBezTo>
                  <a:cubicBezTo>
                    <a:pt x="2353" y="4"/>
                    <a:pt x="2353" y="5"/>
                    <a:pt x="2353" y="6"/>
                  </a:cubicBezTo>
                  <a:close/>
                  <a:moveTo>
                    <a:pt x="2363" y="4"/>
                  </a:moveTo>
                  <a:cubicBezTo>
                    <a:pt x="2362" y="4"/>
                    <a:pt x="2363" y="0"/>
                    <a:pt x="2365" y="1"/>
                  </a:cubicBezTo>
                  <a:cubicBezTo>
                    <a:pt x="2365" y="3"/>
                    <a:pt x="2364" y="3"/>
                    <a:pt x="2363" y="4"/>
                  </a:cubicBezTo>
                  <a:close/>
                  <a:moveTo>
                    <a:pt x="2368" y="4"/>
                  </a:moveTo>
                  <a:cubicBezTo>
                    <a:pt x="2368" y="3"/>
                    <a:pt x="2368" y="3"/>
                    <a:pt x="2368" y="3"/>
                  </a:cubicBezTo>
                  <a:cubicBezTo>
                    <a:pt x="2369" y="3"/>
                    <a:pt x="2370" y="3"/>
                    <a:pt x="2369" y="4"/>
                  </a:cubicBezTo>
                  <a:lnTo>
                    <a:pt x="2368" y="4"/>
                  </a:lnTo>
                  <a:close/>
                  <a:moveTo>
                    <a:pt x="2390" y="5"/>
                  </a:moveTo>
                  <a:cubicBezTo>
                    <a:pt x="2389" y="3"/>
                    <a:pt x="2392" y="7"/>
                    <a:pt x="2390" y="5"/>
                  </a:cubicBezTo>
                  <a:close/>
                  <a:moveTo>
                    <a:pt x="2442" y="1"/>
                  </a:moveTo>
                  <a:cubicBezTo>
                    <a:pt x="2441" y="0"/>
                    <a:pt x="2442" y="0"/>
                    <a:pt x="2443" y="0"/>
                  </a:cubicBezTo>
                  <a:cubicBezTo>
                    <a:pt x="2443" y="1"/>
                    <a:pt x="2443" y="1"/>
                    <a:pt x="2442" y="1"/>
                  </a:cubicBezTo>
                  <a:close/>
                  <a:moveTo>
                    <a:pt x="2445" y="2"/>
                  </a:moveTo>
                  <a:cubicBezTo>
                    <a:pt x="2445" y="0"/>
                    <a:pt x="2448" y="2"/>
                    <a:pt x="2445" y="2"/>
                  </a:cubicBezTo>
                  <a:close/>
                  <a:moveTo>
                    <a:pt x="2457" y="5"/>
                  </a:moveTo>
                  <a:cubicBezTo>
                    <a:pt x="2457" y="5"/>
                    <a:pt x="2457" y="5"/>
                    <a:pt x="2458" y="5"/>
                  </a:cubicBezTo>
                  <a:cubicBezTo>
                    <a:pt x="2457" y="7"/>
                    <a:pt x="2455" y="6"/>
                    <a:pt x="2457" y="5"/>
                  </a:cubicBezTo>
                  <a:close/>
                  <a:moveTo>
                    <a:pt x="2459" y="6"/>
                  </a:moveTo>
                  <a:cubicBezTo>
                    <a:pt x="2459" y="5"/>
                    <a:pt x="2461" y="7"/>
                    <a:pt x="2459" y="6"/>
                  </a:cubicBezTo>
                  <a:close/>
                  <a:moveTo>
                    <a:pt x="2478" y="2"/>
                  </a:moveTo>
                  <a:cubicBezTo>
                    <a:pt x="2480" y="1"/>
                    <a:pt x="2477" y="4"/>
                    <a:pt x="2478" y="2"/>
                  </a:cubicBezTo>
                  <a:close/>
                  <a:moveTo>
                    <a:pt x="2499" y="6"/>
                  </a:moveTo>
                  <a:cubicBezTo>
                    <a:pt x="2497" y="4"/>
                    <a:pt x="2496" y="7"/>
                    <a:pt x="2493" y="7"/>
                  </a:cubicBezTo>
                  <a:cubicBezTo>
                    <a:pt x="2494" y="3"/>
                    <a:pt x="2496" y="5"/>
                    <a:pt x="2499" y="4"/>
                  </a:cubicBezTo>
                  <a:cubicBezTo>
                    <a:pt x="2499" y="4"/>
                    <a:pt x="2499" y="5"/>
                    <a:pt x="2499" y="6"/>
                  </a:cubicBezTo>
                  <a:close/>
                  <a:moveTo>
                    <a:pt x="2509" y="4"/>
                  </a:moveTo>
                  <a:cubicBezTo>
                    <a:pt x="2508" y="4"/>
                    <a:pt x="2509" y="0"/>
                    <a:pt x="2511" y="1"/>
                  </a:cubicBezTo>
                  <a:cubicBezTo>
                    <a:pt x="2511" y="3"/>
                    <a:pt x="2510" y="3"/>
                    <a:pt x="2509" y="4"/>
                  </a:cubicBezTo>
                  <a:close/>
                  <a:moveTo>
                    <a:pt x="2514" y="4"/>
                  </a:moveTo>
                  <a:cubicBezTo>
                    <a:pt x="2514" y="3"/>
                    <a:pt x="2514" y="3"/>
                    <a:pt x="2514" y="3"/>
                  </a:cubicBezTo>
                  <a:cubicBezTo>
                    <a:pt x="2515" y="3"/>
                    <a:pt x="2515" y="3"/>
                    <a:pt x="2515" y="4"/>
                  </a:cubicBezTo>
                  <a:lnTo>
                    <a:pt x="2514" y="4"/>
                  </a:lnTo>
                  <a:close/>
                  <a:moveTo>
                    <a:pt x="2536" y="5"/>
                  </a:moveTo>
                  <a:cubicBezTo>
                    <a:pt x="2535" y="3"/>
                    <a:pt x="2538" y="7"/>
                    <a:pt x="2536" y="5"/>
                  </a:cubicBezTo>
                  <a:close/>
                  <a:moveTo>
                    <a:pt x="2587" y="1"/>
                  </a:moveTo>
                  <a:cubicBezTo>
                    <a:pt x="2587" y="0"/>
                    <a:pt x="2588" y="0"/>
                    <a:pt x="2589" y="0"/>
                  </a:cubicBezTo>
                  <a:cubicBezTo>
                    <a:pt x="2589" y="1"/>
                    <a:pt x="2588" y="1"/>
                    <a:pt x="2587" y="1"/>
                  </a:cubicBezTo>
                  <a:close/>
                  <a:moveTo>
                    <a:pt x="2591" y="2"/>
                  </a:moveTo>
                  <a:cubicBezTo>
                    <a:pt x="2591" y="0"/>
                    <a:pt x="2594" y="2"/>
                    <a:pt x="2591" y="2"/>
                  </a:cubicBezTo>
                  <a:close/>
                  <a:moveTo>
                    <a:pt x="2602" y="5"/>
                  </a:moveTo>
                  <a:cubicBezTo>
                    <a:pt x="2603" y="5"/>
                    <a:pt x="2603" y="5"/>
                    <a:pt x="2604" y="5"/>
                  </a:cubicBezTo>
                  <a:cubicBezTo>
                    <a:pt x="2603" y="7"/>
                    <a:pt x="2601" y="6"/>
                    <a:pt x="2602" y="5"/>
                  </a:cubicBezTo>
                  <a:close/>
                  <a:moveTo>
                    <a:pt x="2605" y="6"/>
                  </a:moveTo>
                  <a:cubicBezTo>
                    <a:pt x="2605" y="5"/>
                    <a:pt x="2607" y="7"/>
                    <a:pt x="2605" y="6"/>
                  </a:cubicBezTo>
                  <a:close/>
                  <a:moveTo>
                    <a:pt x="2624" y="2"/>
                  </a:moveTo>
                  <a:cubicBezTo>
                    <a:pt x="2626" y="1"/>
                    <a:pt x="2622" y="4"/>
                    <a:pt x="2624" y="2"/>
                  </a:cubicBezTo>
                  <a:close/>
                  <a:moveTo>
                    <a:pt x="2644" y="6"/>
                  </a:moveTo>
                  <a:cubicBezTo>
                    <a:pt x="2643" y="4"/>
                    <a:pt x="2642" y="7"/>
                    <a:pt x="2639" y="7"/>
                  </a:cubicBezTo>
                  <a:cubicBezTo>
                    <a:pt x="2640" y="3"/>
                    <a:pt x="2642" y="5"/>
                    <a:pt x="2645" y="4"/>
                  </a:cubicBezTo>
                  <a:cubicBezTo>
                    <a:pt x="2645" y="4"/>
                    <a:pt x="2644" y="5"/>
                    <a:pt x="2644" y="6"/>
                  </a:cubicBezTo>
                  <a:close/>
                  <a:moveTo>
                    <a:pt x="2655" y="4"/>
                  </a:moveTo>
                  <a:cubicBezTo>
                    <a:pt x="2654" y="4"/>
                    <a:pt x="2655" y="0"/>
                    <a:pt x="2656" y="1"/>
                  </a:cubicBezTo>
                  <a:cubicBezTo>
                    <a:pt x="2656" y="3"/>
                    <a:pt x="2655" y="3"/>
                    <a:pt x="2655" y="4"/>
                  </a:cubicBezTo>
                  <a:close/>
                  <a:moveTo>
                    <a:pt x="2659" y="4"/>
                  </a:moveTo>
                  <a:cubicBezTo>
                    <a:pt x="2659" y="3"/>
                    <a:pt x="2659" y="3"/>
                    <a:pt x="2659" y="3"/>
                  </a:cubicBezTo>
                  <a:cubicBezTo>
                    <a:pt x="2661" y="3"/>
                    <a:pt x="2661" y="3"/>
                    <a:pt x="2661" y="4"/>
                  </a:cubicBezTo>
                  <a:lnTo>
                    <a:pt x="2659" y="4"/>
                  </a:lnTo>
                  <a:close/>
                  <a:moveTo>
                    <a:pt x="2682" y="5"/>
                  </a:moveTo>
                  <a:cubicBezTo>
                    <a:pt x="2680" y="3"/>
                    <a:pt x="2684" y="7"/>
                    <a:pt x="2682" y="5"/>
                  </a:cubicBezTo>
                  <a:close/>
                  <a:moveTo>
                    <a:pt x="2733" y="1"/>
                  </a:moveTo>
                  <a:cubicBezTo>
                    <a:pt x="2733" y="0"/>
                    <a:pt x="2734" y="0"/>
                    <a:pt x="2735" y="0"/>
                  </a:cubicBezTo>
                  <a:cubicBezTo>
                    <a:pt x="2735" y="1"/>
                    <a:pt x="2734" y="1"/>
                    <a:pt x="2733" y="1"/>
                  </a:cubicBezTo>
                  <a:close/>
                  <a:moveTo>
                    <a:pt x="2737" y="2"/>
                  </a:moveTo>
                  <a:cubicBezTo>
                    <a:pt x="2737" y="0"/>
                    <a:pt x="2739" y="2"/>
                    <a:pt x="2737" y="2"/>
                  </a:cubicBezTo>
                  <a:close/>
                  <a:moveTo>
                    <a:pt x="2748" y="5"/>
                  </a:moveTo>
                  <a:cubicBezTo>
                    <a:pt x="2749" y="5"/>
                    <a:pt x="2749" y="5"/>
                    <a:pt x="2749" y="5"/>
                  </a:cubicBezTo>
                  <a:cubicBezTo>
                    <a:pt x="2749" y="7"/>
                    <a:pt x="2747" y="6"/>
                    <a:pt x="2748" y="5"/>
                  </a:cubicBezTo>
                  <a:close/>
                  <a:moveTo>
                    <a:pt x="2751" y="6"/>
                  </a:moveTo>
                  <a:cubicBezTo>
                    <a:pt x="2751" y="5"/>
                    <a:pt x="2753" y="7"/>
                    <a:pt x="2751" y="6"/>
                  </a:cubicBezTo>
                  <a:close/>
                  <a:moveTo>
                    <a:pt x="2770" y="2"/>
                  </a:moveTo>
                  <a:cubicBezTo>
                    <a:pt x="2772" y="1"/>
                    <a:pt x="2768" y="4"/>
                    <a:pt x="2770" y="2"/>
                  </a:cubicBezTo>
                  <a:close/>
                  <a:moveTo>
                    <a:pt x="2790" y="6"/>
                  </a:moveTo>
                  <a:cubicBezTo>
                    <a:pt x="2789" y="4"/>
                    <a:pt x="2788" y="7"/>
                    <a:pt x="2785" y="7"/>
                  </a:cubicBezTo>
                  <a:cubicBezTo>
                    <a:pt x="2786" y="3"/>
                    <a:pt x="2788" y="5"/>
                    <a:pt x="2791" y="4"/>
                  </a:cubicBezTo>
                  <a:cubicBezTo>
                    <a:pt x="2791" y="4"/>
                    <a:pt x="2790" y="5"/>
                    <a:pt x="2790" y="6"/>
                  </a:cubicBezTo>
                  <a:close/>
                  <a:moveTo>
                    <a:pt x="2801" y="4"/>
                  </a:moveTo>
                  <a:cubicBezTo>
                    <a:pt x="2800" y="4"/>
                    <a:pt x="2800" y="0"/>
                    <a:pt x="2802" y="1"/>
                  </a:cubicBezTo>
                  <a:cubicBezTo>
                    <a:pt x="2802" y="3"/>
                    <a:pt x="2801" y="3"/>
                    <a:pt x="2801" y="4"/>
                  </a:cubicBezTo>
                  <a:close/>
                  <a:moveTo>
                    <a:pt x="2805" y="4"/>
                  </a:moveTo>
                  <a:cubicBezTo>
                    <a:pt x="2805" y="3"/>
                    <a:pt x="2805" y="3"/>
                    <a:pt x="2805" y="3"/>
                  </a:cubicBezTo>
                  <a:cubicBezTo>
                    <a:pt x="2806" y="3"/>
                    <a:pt x="2807" y="3"/>
                    <a:pt x="2807" y="4"/>
                  </a:cubicBezTo>
                  <a:lnTo>
                    <a:pt x="2805" y="4"/>
                  </a:lnTo>
                  <a:close/>
                  <a:moveTo>
                    <a:pt x="2828" y="5"/>
                  </a:moveTo>
                  <a:cubicBezTo>
                    <a:pt x="2826" y="3"/>
                    <a:pt x="2830" y="7"/>
                    <a:pt x="2828" y="5"/>
                  </a:cubicBezTo>
                  <a:close/>
                  <a:moveTo>
                    <a:pt x="2879" y="1"/>
                  </a:moveTo>
                  <a:cubicBezTo>
                    <a:pt x="2879" y="0"/>
                    <a:pt x="2880" y="0"/>
                    <a:pt x="2881" y="0"/>
                  </a:cubicBezTo>
                  <a:cubicBezTo>
                    <a:pt x="2881" y="1"/>
                    <a:pt x="2880" y="1"/>
                    <a:pt x="2879" y="1"/>
                  </a:cubicBezTo>
                  <a:close/>
                  <a:moveTo>
                    <a:pt x="2883" y="2"/>
                  </a:moveTo>
                  <a:cubicBezTo>
                    <a:pt x="2883" y="0"/>
                    <a:pt x="2885" y="2"/>
                    <a:pt x="2883" y="2"/>
                  </a:cubicBezTo>
                  <a:close/>
                  <a:moveTo>
                    <a:pt x="2894" y="5"/>
                  </a:moveTo>
                  <a:cubicBezTo>
                    <a:pt x="2895" y="5"/>
                    <a:pt x="2895" y="5"/>
                    <a:pt x="2895" y="5"/>
                  </a:cubicBezTo>
                  <a:cubicBezTo>
                    <a:pt x="2895" y="7"/>
                    <a:pt x="2892" y="6"/>
                    <a:pt x="2894" y="5"/>
                  </a:cubicBezTo>
                  <a:close/>
                  <a:moveTo>
                    <a:pt x="2896" y="6"/>
                  </a:moveTo>
                  <a:cubicBezTo>
                    <a:pt x="2897" y="5"/>
                    <a:pt x="2899" y="7"/>
                    <a:pt x="2896" y="6"/>
                  </a:cubicBezTo>
                  <a:close/>
                  <a:moveTo>
                    <a:pt x="2916" y="2"/>
                  </a:moveTo>
                  <a:cubicBezTo>
                    <a:pt x="2918" y="1"/>
                    <a:pt x="2914" y="4"/>
                    <a:pt x="2916" y="2"/>
                  </a:cubicBezTo>
                  <a:close/>
                  <a:moveTo>
                    <a:pt x="2936" y="6"/>
                  </a:moveTo>
                  <a:cubicBezTo>
                    <a:pt x="2934" y="4"/>
                    <a:pt x="2933" y="7"/>
                    <a:pt x="2931" y="7"/>
                  </a:cubicBezTo>
                  <a:cubicBezTo>
                    <a:pt x="2931" y="3"/>
                    <a:pt x="2934" y="5"/>
                    <a:pt x="2937" y="4"/>
                  </a:cubicBezTo>
                  <a:cubicBezTo>
                    <a:pt x="2936" y="4"/>
                    <a:pt x="2936" y="5"/>
                    <a:pt x="2936" y="6"/>
                  </a:cubicBezTo>
                  <a:close/>
                  <a:moveTo>
                    <a:pt x="2947" y="4"/>
                  </a:moveTo>
                  <a:cubicBezTo>
                    <a:pt x="2945" y="4"/>
                    <a:pt x="2946" y="0"/>
                    <a:pt x="2948" y="1"/>
                  </a:cubicBezTo>
                  <a:cubicBezTo>
                    <a:pt x="2948" y="3"/>
                    <a:pt x="2947" y="3"/>
                    <a:pt x="2947" y="4"/>
                  </a:cubicBezTo>
                  <a:close/>
                  <a:moveTo>
                    <a:pt x="2951" y="4"/>
                  </a:moveTo>
                  <a:cubicBezTo>
                    <a:pt x="2951" y="3"/>
                    <a:pt x="2951" y="3"/>
                    <a:pt x="2951" y="3"/>
                  </a:cubicBezTo>
                  <a:cubicBezTo>
                    <a:pt x="2952" y="3"/>
                    <a:pt x="2953" y="3"/>
                    <a:pt x="2953" y="4"/>
                  </a:cubicBezTo>
                  <a:lnTo>
                    <a:pt x="2951" y="4"/>
                  </a:lnTo>
                  <a:close/>
                  <a:moveTo>
                    <a:pt x="2974" y="5"/>
                  </a:moveTo>
                  <a:cubicBezTo>
                    <a:pt x="2972" y="3"/>
                    <a:pt x="2976" y="7"/>
                    <a:pt x="2974" y="5"/>
                  </a:cubicBezTo>
                  <a:close/>
                  <a:moveTo>
                    <a:pt x="3025" y="1"/>
                  </a:moveTo>
                  <a:cubicBezTo>
                    <a:pt x="3025" y="0"/>
                    <a:pt x="3026" y="0"/>
                    <a:pt x="3027" y="0"/>
                  </a:cubicBezTo>
                  <a:cubicBezTo>
                    <a:pt x="3027" y="1"/>
                    <a:pt x="3026" y="1"/>
                    <a:pt x="3025" y="1"/>
                  </a:cubicBezTo>
                  <a:close/>
                  <a:moveTo>
                    <a:pt x="3029" y="2"/>
                  </a:moveTo>
                  <a:cubicBezTo>
                    <a:pt x="3029" y="0"/>
                    <a:pt x="3031" y="2"/>
                    <a:pt x="3029" y="2"/>
                  </a:cubicBezTo>
                  <a:close/>
                  <a:moveTo>
                    <a:pt x="3040" y="5"/>
                  </a:moveTo>
                  <a:cubicBezTo>
                    <a:pt x="3040" y="5"/>
                    <a:pt x="3040" y="5"/>
                    <a:pt x="3041" y="5"/>
                  </a:cubicBezTo>
                  <a:cubicBezTo>
                    <a:pt x="3041" y="7"/>
                    <a:pt x="3038" y="6"/>
                    <a:pt x="3040" y="5"/>
                  </a:cubicBezTo>
                  <a:close/>
                  <a:moveTo>
                    <a:pt x="3042" y="6"/>
                  </a:moveTo>
                  <a:cubicBezTo>
                    <a:pt x="3042" y="5"/>
                    <a:pt x="3045" y="7"/>
                    <a:pt x="3042" y="6"/>
                  </a:cubicBezTo>
                  <a:close/>
                  <a:moveTo>
                    <a:pt x="3061" y="2"/>
                  </a:moveTo>
                  <a:cubicBezTo>
                    <a:pt x="3063" y="1"/>
                    <a:pt x="3060" y="4"/>
                    <a:pt x="3061" y="2"/>
                  </a:cubicBezTo>
                  <a:close/>
                  <a:moveTo>
                    <a:pt x="3082" y="6"/>
                  </a:moveTo>
                  <a:cubicBezTo>
                    <a:pt x="3080" y="4"/>
                    <a:pt x="3079" y="7"/>
                    <a:pt x="3077" y="7"/>
                  </a:cubicBezTo>
                  <a:cubicBezTo>
                    <a:pt x="3077" y="3"/>
                    <a:pt x="3080" y="5"/>
                    <a:pt x="3083" y="4"/>
                  </a:cubicBezTo>
                  <a:cubicBezTo>
                    <a:pt x="3082" y="4"/>
                    <a:pt x="3082" y="5"/>
                    <a:pt x="3082" y="6"/>
                  </a:cubicBezTo>
                  <a:close/>
                  <a:moveTo>
                    <a:pt x="3093" y="4"/>
                  </a:moveTo>
                  <a:cubicBezTo>
                    <a:pt x="3091" y="4"/>
                    <a:pt x="3092" y="0"/>
                    <a:pt x="3094" y="1"/>
                  </a:cubicBezTo>
                  <a:cubicBezTo>
                    <a:pt x="3094" y="3"/>
                    <a:pt x="3093" y="3"/>
                    <a:pt x="3093" y="4"/>
                  </a:cubicBezTo>
                  <a:close/>
                  <a:moveTo>
                    <a:pt x="3097" y="4"/>
                  </a:moveTo>
                  <a:cubicBezTo>
                    <a:pt x="3097" y="3"/>
                    <a:pt x="3097" y="3"/>
                    <a:pt x="3097" y="3"/>
                  </a:cubicBezTo>
                  <a:cubicBezTo>
                    <a:pt x="3098" y="3"/>
                    <a:pt x="3099" y="3"/>
                    <a:pt x="3099" y="4"/>
                  </a:cubicBezTo>
                  <a:lnTo>
                    <a:pt x="3097" y="4"/>
                  </a:lnTo>
                  <a:close/>
                  <a:moveTo>
                    <a:pt x="3120" y="5"/>
                  </a:moveTo>
                  <a:cubicBezTo>
                    <a:pt x="3118" y="3"/>
                    <a:pt x="3121" y="7"/>
                    <a:pt x="3120" y="5"/>
                  </a:cubicBezTo>
                  <a:close/>
                  <a:moveTo>
                    <a:pt x="3171" y="1"/>
                  </a:moveTo>
                  <a:cubicBezTo>
                    <a:pt x="3171" y="0"/>
                    <a:pt x="3172" y="0"/>
                    <a:pt x="3173" y="0"/>
                  </a:cubicBezTo>
                  <a:cubicBezTo>
                    <a:pt x="3172" y="1"/>
                    <a:pt x="3172" y="1"/>
                    <a:pt x="3171" y="1"/>
                  </a:cubicBezTo>
                  <a:close/>
                  <a:moveTo>
                    <a:pt x="3174" y="2"/>
                  </a:moveTo>
                  <a:cubicBezTo>
                    <a:pt x="3175" y="0"/>
                    <a:pt x="3177" y="2"/>
                    <a:pt x="3174" y="2"/>
                  </a:cubicBezTo>
                  <a:close/>
                  <a:moveTo>
                    <a:pt x="3186" y="5"/>
                  </a:moveTo>
                  <a:cubicBezTo>
                    <a:pt x="3186" y="5"/>
                    <a:pt x="3186" y="5"/>
                    <a:pt x="3187" y="5"/>
                  </a:cubicBezTo>
                  <a:cubicBezTo>
                    <a:pt x="3187" y="7"/>
                    <a:pt x="3184" y="6"/>
                    <a:pt x="3186" y="5"/>
                  </a:cubicBezTo>
                  <a:close/>
                  <a:moveTo>
                    <a:pt x="3188" y="6"/>
                  </a:moveTo>
                  <a:cubicBezTo>
                    <a:pt x="3188" y="5"/>
                    <a:pt x="3191" y="7"/>
                    <a:pt x="3188" y="6"/>
                  </a:cubicBezTo>
                  <a:close/>
                  <a:moveTo>
                    <a:pt x="3207" y="2"/>
                  </a:moveTo>
                  <a:cubicBezTo>
                    <a:pt x="3209" y="1"/>
                    <a:pt x="3206" y="4"/>
                    <a:pt x="3207" y="2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17" name="Text Box 7"/>
          <p:cNvSpPr txBox="1">
            <a:spLocks noChangeArrowheads="1"/>
          </p:cNvSpPr>
          <p:nvPr/>
        </p:nvSpPr>
        <p:spPr bwMode="auto">
          <a:xfrm>
            <a:off x="0" y="0"/>
            <a:ext cx="20517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1"/>
                </a:solidFill>
                <a:latin typeface="Book Antiqua" pitchFamily="18" charset="0"/>
                <a:ea typeface="Meiryo" pitchFamily="34" charset="-128"/>
                <a:cs typeface="Meiryo" pitchFamily="34" charset="-128"/>
              </a:rPr>
              <a:t>Presentations</a:t>
            </a:r>
            <a:endParaRPr lang="zh-CN" altLang="zh-CN" sz="2000" b="1" dirty="0">
              <a:solidFill>
                <a:schemeClr val="bg1"/>
              </a:solidFill>
              <a:latin typeface="Book Antiqua" pitchFamily="18" charset="0"/>
              <a:ea typeface="Meiryo" pitchFamily="34" charset="-128"/>
              <a:cs typeface="Meiryo" pitchFamily="34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22"/>
          <p:cNvGrpSpPr/>
          <p:nvPr/>
        </p:nvGrpSpPr>
        <p:grpSpPr>
          <a:xfrm>
            <a:off x="0" y="0"/>
            <a:ext cx="4644008" cy="3363838"/>
            <a:chOff x="2101597" y="594889"/>
            <a:chExt cx="4994398" cy="3886016"/>
          </a:xfrm>
        </p:grpSpPr>
        <p:pic>
          <p:nvPicPr>
            <p:cNvPr id="123" name="Picture 2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1597" y="594889"/>
              <a:ext cx="4994398" cy="3886016"/>
            </a:xfrm>
            <a:prstGeom prst="rect">
              <a:avLst/>
            </a:prstGeom>
          </p:spPr>
        </p:pic>
        <p:sp>
          <p:nvSpPr>
            <p:cNvPr id="124" name="Rectangle 32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0"/>
            <a:ext cx="176368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4731990"/>
            <a:ext cx="9144001" cy="411510"/>
            <a:chOff x="-3175" y="3186116"/>
            <a:chExt cx="12203113" cy="490538"/>
          </a:xfrm>
        </p:grpSpPr>
        <p:sp>
          <p:nvSpPr>
            <p:cNvPr id="4" name="Freeform 721"/>
            <p:cNvSpPr>
              <a:spLocks/>
            </p:cNvSpPr>
            <p:nvPr/>
          </p:nvSpPr>
          <p:spPr bwMode="auto">
            <a:xfrm>
              <a:off x="3270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Oval 722"/>
            <p:cNvSpPr>
              <a:spLocks noChangeArrowheads="1"/>
            </p:cNvSpPr>
            <p:nvPr/>
          </p:nvSpPr>
          <p:spPr bwMode="auto">
            <a:xfrm>
              <a:off x="3841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723"/>
            <p:cNvSpPr>
              <a:spLocks/>
            </p:cNvSpPr>
            <p:nvPr/>
          </p:nvSpPr>
          <p:spPr bwMode="auto">
            <a:xfrm>
              <a:off x="44450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724"/>
            <p:cNvSpPr>
              <a:spLocks/>
            </p:cNvSpPr>
            <p:nvPr/>
          </p:nvSpPr>
          <p:spPr bwMode="auto">
            <a:xfrm>
              <a:off x="32385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Oval 725"/>
            <p:cNvSpPr>
              <a:spLocks noChangeArrowheads="1"/>
            </p:cNvSpPr>
            <p:nvPr/>
          </p:nvSpPr>
          <p:spPr bwMode="auto">
            <a:xfrm>
              <a:off x="3810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Oval 726"/>
            <p:cNvSpPr>
              <a:spLocks noChangeArrowheads="1"/>
            </p:cNvSpPr>
            <p:nvPr/>
          </p:nvSpPr>
          <p:spPr bwMode="auto">
            <a:xfrm>
              <a:off x="8826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Oval 727"/>
            <p:cNvSpPr>
              <a:spLocks noChangeArrowheads="1"/>
            </p:cNvSpPr>
            <p:nvPr/>
          </p:nvSpPr>
          <p:spPr bwMode="auto">
            <a:xfrm>
              <a:off x="935038" y="3194054"/>
              <a:ext cx="15875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728"/>
            <p:cNvSpPr>
              <a:spLocks/>
            </p:cNvSpPr>
            <p:nvPr/>
          </p:nvSpPr>
          <p:spPr bwMode="auto">
            <a:xfrm>
              <a:off x="1000125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729"/>
            <p:cNvSpPr>
              <a:spLocks/>
            </p:cNvSpPr>
            <p:nvPr/>
          </p:nvSpPr>
          <p:spPr bwMode="auto">
            <a:xfrm>
              <a:off x="87788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Oval 730"/>
            <p:cNvSpPr>
              <a:spLocks noChangeArrowheads="1"/>
            </p:cNvSpPr>
            <p:nvPr/>
          </p:nvSpPr>
          <p:spPr bwMode="auto">
            <a:xfrm>
              <a:off x="935038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731"/>
            <p:cNvSpPr>
              <a:spLocks/>
            </p:cNvSpPr>
            <p:nvPr/>
          </p:nvSpPr>
          <p:spPr bwMode="auto">
            <a:xfrm>
              <a:off x="14382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Oval 732"/>
            <p:cNvSpPr>
              <a:spLocks noChangeArrowheads="1"/>
            </p:cNvSpPr>
            <p:nvPr/>
          </p:nvSpPr>
          <p:spPr bwMode="auto">
            <a:xfrm>
              <a:off x="149066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733"/>
            <p:cNvSpPr>
              <a:spLocks/>
            </p:cNvSpPr>
            <p:nvPr/>
          </p:nvSpPr>
          <p:spPr bwMode="auto">
            <a:xfrm>
              <a:off x="15557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734"/>
            <p:cNvSpPr>
              <a:spLocks/>
            </p:cNvSpPr>
            <p:nvPr/>
          </p:nvSpPr>
          <p:spPr bwMode="auto">
            <a:xfrm>
              <a:off x="143351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Oval 735"/>
            <p:cNvSpPr>
              <a:spLocks noChangeArrowheads="1"/>
            </p:cNvSpPr>
            <p:nvPr/>
          </p:nvSpPr>
          <p:spPr bwMode="auto">
            <a:xfrm>
              <a:off x="1487488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Oval 736"/>
            <p:cNvSpPr>
              <a:spLocks noChangeArrowheads="1"/>
            </p:cNvSpPr>
            <p:nvPr/>
          </p:nvSpPr>
          <p:spPr bwMode="auto">
            <a:xfrm>
              <a:off x="1992313" y="3273429"/>
              <a:ext cx="15875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737"/>
            <p:cNvSpPr>
              <a:spLocks/>
            </p:cNvSpPr>
            <p:nvPr/>
          </p:nvSpPr>
          <p:spPr bwMode="auto">
            <a:xfrm>
              <a:off x="2046288" y="3194054"/>
              <a:ext cx="11113" cy="14288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738"/>
            <p:cNvSpPr>
              <a:spLocks/>
            </p:cNvSpPr>
            <p:nvPr/>
          </p:nvSpPr>
          <p:spPr bwMode="auto">
            <a:xfrm>
              <a:off x="2106613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739"/>
            <p:cNvSpPr>
              <a:spLocks/>
            </p:cNvSpPr>
            <p:nvPr/>
          </p:nvSpPr>
          <p:spPr bwMode="auto">
            <a:xfrm>
              <a:off x="19891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Oval 740"/>
            <p:cNvSpPr>
              <a:spLocks noChangeArrowheads="1"/>
            </p:cNvSpPr>
            <p:nvPr/>
          </p:nvSpPr>
          <p:spPr bwMode="auto">
            <a:xfrm>
              <a:off x="2041525" y="3328991"/>
              <a:ext cx="1270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741"/>
            <p:cNvSpPr>
              <a:spLocks/>
            </p:cNvSpPr>
            <p:nvPr/>
          </p:nvSpPr>
          <p:spPr bwMode="auto">
            <a:xfrm>
              <a:off x="25447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742"/>
            <p:cNvSpPr>
              <a:spLocks/>
            </p:cNvSpPr>
            <p:nvPr/>
          </p:nvSpPr>
          <p:spPr bwMode="auto">
            <a:xfrm>
              <a:off x="2601913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743"/>
            <p:cNvSpPr>
              <a:spLocks/>
            </p:cNvSpPr>
            <p:nvPr/>
          </p:nvSpPr>
          <p:spPr bwMode="auto">
            <a:xfrm>
              <a:off x="2662238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744"/>
            <p:cNvSpPr>
              <a:spLocks/>
            </p:cNvSpPr>
            <p:nvPr/>
          </p:nvSpPr>
          <p:spPr bwMode="auto">
            <a:xfrm>
              <a:off x="2544763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Oval 745"/>
            <p:cNvSpPr>
              <a:spLocks noChangeArrowheads="1"/>
            </p:cNvSpPr>
            <p:nvPr/>
          </p:nvSpPr>
          <p:spPr bwMode="auto">
            <a:xfrm>
              <a:off x="259715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Oval 746"/>
            <p:cNvSpPr>
              <a:spLocks noChangeArrowheads="1"/>
            </p:cNvSpPr>
            <p:nvPr/>
          </p:nvSpPr>
          <p:spPr bwMode="auto">
            <a:xfrm>
              <a:off x="309880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Oval 747"/>
            <p:cNvSpPr>
              <a:spLocks noChangeArrowheads="1"/>
            </p:cNvSpPr>
            <p:nvPr/>
          </p:nvSpPr>
          <p:spPr bwMode="auto">
            <a:xfrm>
              <a:off x="3155950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748"/>
            <p:cNvSpPr>
              <a:spLocks/>
            </p:cNvSpPr>
            <p:nvPr/>
          </p:nvSpPr>
          <p:spPr bwMode="auto">
            <a:xfrm>
              <a:off x="32178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749"/>
            <p:cNvSpPr>
              <a:spLocks/>
            </p:cNvSpPr>
            <p:nvPr/>
          </p:nvSpPr>
          <p:spPr bwMode="auto">
            <a:xfrm>
              <a:off x="3098800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3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Oval 750"/>
            <p:cNvSpPr>
              <a:spLocks noChangeArrowheads="1"/>
            </p:cNvSpPr>
            <p:nvPr/>
          </p:nvSpPr>
          <p:spPr bwMode="auto">
            <a:xfrm>
              <a:off x="3152775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751"/>
            <p:cNvSpPr>
              <a:spLocks/>
            </p:cNvSpPr>
            <p:nvPr/>
          </p:nvSpPr>
          <p:spPr bwMode="auto">
            <a:xfrm>
              <a:off x="36544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Oval 752"/>
            <p:cNvSpPr>
              <a:spLocks noChangeArrowheads="1"/>
            </p:cNvSpPr>
            <p:nvPr/>
          </p:nvSpPr>
          <p:spPr bwMode="auto">
            <a:xfrm>
              <a:off x="37115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753"/>
            <p:cNvSpPr>
              <a:spLocks/>
            </p:cNvSpPr>
            <p:nvPr/>
          </p:nvSpPr>
          <p:spPr bwMode="auto">
            <a:xfrm>
              <a:off x="37734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754"/>
            <p:cNvSpPr>
              <a:spLocks/>
            </p:cNvSpPr>
            <p:nvPr/>
          </p:nvSpPr>
          <p:spPr bwMode="auto">
            <a:xfrm>
              <a:off x="365125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Oval 755"/>
            <p:cNvSpPr>
              <a:spLocks noChangeArrowheads="1"/>
            </p:cNvSpPr>
            <p:nvPr/>
          </p:nvSpPr>
          <p:spPr bwMode="auto">
            <a:xfrm>
              <a:off x="37084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Oval 756"/>
            <p:cNvSpPr>
              <a:spLocks noChangeArrowheads="1"/>
            </p:cNvSpPr>
            <p:nvPr/>
          </p:nvSpPr>
          <p:spPr bwMode="auto">
            <a:xfrm>
              <a:off x="42100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Oval 757"/>
            <p:cNvSpPr>
              <a:spLocks noChangeArrowheads="1"/>
            </p:cNvSpPr>
            <p:nvPr/>
          </p:nvSpPr>
          <p:spPr bwMode="auto">
            <a:xfrm>
              <a:off x="4264025" y="3194054"/>
              <a:ext cx="14288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758"/>
            <p:cNvSpPr>
              <a:spLocks/>
            </p:cNvSpPr>
            <p:nvPr/>
          </p:nvSpPr>
          <p:spPr bwMode="auto">
            <a:xfrm>
              <a:off x="4327525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759"/>
            <p:cNvSpPr>
              <a:spLocks/>
            </p:cNvSpPr>
            <p:nvPr/>
          </p:nvSpPr>
          <p:spPr bwMode="auto">
            <a:xfrm>
              <a:off x="420687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Oval 760"/>
            <p:cNvSpPr>
              <a:spLocks noChangeArrowheads="1"/>
            </p:cNvSpPr>
            <p:nvPr/>
          </p:nvSpPr>
          <p:spPr bwMode="auto">
            <a:xfrm>
              <a:off x="4264025" y="3328991"/>
              <a:ext cx="635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761"/>
            <p:cNvSpPr>
              <a:spLocks/>
            </p:cNvSpPr>
            <p:nvPr/>
          </p:nvSpPr>
          <p:spPr bwMode="auto">
            <a:xfrm>
              <a:off x="47656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Oval 762"/>
            <p:cNvSpPr>
              <a:spLocks noChangeArrowheads="1"/>
            </p:cNvSpPr>
            <p:nvPr/>
          </p:nvSpPr>
          <p:spPr bwMode="auto">
            <a:xfrm>
              <a:off x="4818063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763"/>
            <p:cNvSpPr>
              <a:spLocks/>
            </p:cNvSpPr>
            <p:nvPr/>
          </p:nvSpPr>
          <p:spPr bwMode="auto">
            <a:xfrm>
              <a:off x="48831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764"/>
            <p:cNvSpPr>
              <a:spLocks/>
            </p:cNvSpPr>
            <p:nvPr/>
          </p:nvSpPr>
          <p:spPr bwMode="auto">
            <a:xfrm>
              <a:off x="476091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765"/>
            <p:cNvSpPr>
              <a:spLocks/>
            </p:cNvSpPr>
            <p:nvPr/>
          </p:nvSpPr>
          <p:spPr bwMode="auto">
            <a:xfrm>
              <a:off x="4814888" y="3328991"/>
              <a:ext cx="11113" cy="9525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Oval 766"/>
            <p:cNvSpPr>
              <a:spLocks noChangeArrowheads="1"/>
            </p:cNvSpPr>
            <p:nvPr/>
          </p:nvSpPr>
          <p:spPr bwMode="auto">
            <a:xfrm>
              <a:off x="5321300" y="3273429"/>
              <a:ext cx="14288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Oval 767"/>
            <p:cNvSpPr>
              <a:spLocks noChangeArrowheads="1"/>
            </p:cNvSpPr>
            <p:nvPr/>
          </p:nvSpPr>
          <p:spPr bwMode="auto">
            <a:xfrm>
              <a:off x="5373688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768"/>
            <p:cNvSpPr>
              <a:spLocks/>
            </p:cNvSpPr>
            <p:nvPr/>
          </p:nvSpPr>
          <p:spPr bwMode="auto">
            <a:xfrm>
              <a:off x="5434013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769"/>
            <p:cNvSpPr>
              <a:spLocks/>
            </p:cNvSpPr>
            <p:nvPr/>
          </p:nvSpPr>
          <p:spPr bwMode="auto">
            <a:xfrm>
              <a:off x="53165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770"/>
            <p:cNvSpPr>
              <a:spLocks/>
            </p:cNvSpPr>
            <p:nvPr/>
          </p:nvSpPr>
          <p:spPr bwMode="auto">
            <a:xfrm>
              <a:off x="5370513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771"/>
            <p:cNvSpPr>
              <a:spLocks/>
            </p:cNvSpPr>
            <p:nvPr/>
          </p:nvSpPr>
          <p:spPr bwMode="auto">
            <a:xfrm>
              <a:off x="58721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772"/>
            <p:cNvSpPr>
              <a:spLocks/>
            </p:cNvSpPr>
            <p:nvPr/>
          </p:nvSpPr>
          <p:spPr bwMode="auto">
            <a:xfrm>
              <a:off x="5929313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773"/>
            <p:cNvSpPr>
              <a:spLocks/>
            </p:cNvSpPr>
            <p:nvPr/>
          </p:nvSpPr>
          <p:spPr bwMode="auto">
            <a:xfrm>
              <a:off x="5989638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774"/>
            <p:cNvSpPr>
              <a:spLocks/>
            </p:cNvSpPr>
            <p:nvPr/>
          </p:nvSpPr>
          <p:spPr bwMode="auto">
            <a:xfrm>
              <a:off x="587216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Oval 775"/>
            <p:cNvSpPr>
              <a:spLocks noChangeArrowheads="1"/>
            </p:cNvSpPr>
            <p:nvPr/>
          </p:nvSpPr>
          <p:spPr bwMode="auto">
            <a:xfrm>
              <a:off x="5924550" y="3328991"/>
              <a:ext cx="1270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Oval 776"/>
            <p:cNvSpPr>
              <a:spLocks noChangeArrowheads="1"/>
            </p:cNvSpPr>
            <p:nvPr/>
          </p:nvSpPr>
          <p:spPr bwMode="auto">
            <a:xfrm>
              <a:off x="6427788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777"/>
            <p:cNvSpPr>
              <a:spLocks/>
            </p:cNvSpPr>
            <p:nvPr/>
          </p:nvSpPr>
          <p:spPr bwMode="auto">
            <a:xfrm>
              <a:off x="6484938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778"/>
            <p:cNvSpPr>
              <a:spLocks/>
            </p:cNvSpPr>
            <p:nvPr/>
          </p:nvSpPr>
          <p:spPr bwMode="auto">
            <a:xfrm>
              <a:off x="65452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779"/>
            <p:cNvSpPr>
              <a:spLocks/>
            </p:cNvSpPr>
            <p:nvPr/>
          </p:nvSpPr>
          <p:spPr bwMode="auto">
            <a:xfrm>
              <a:off x="6427788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Oval 780"/>
            <p:cNvSpPr>
              <a:spLocks noChangeArrowheads="1"/>
            </p:cNvSpPr>
            <p:nvPr/>
          </p:nvSpPr>
          <p:spPr bwMode="auto">
            <a:xfrm>
              <a:off x="6480175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781"/>
            <p:cNvSpPr>
              <a:spLocks/>
            </p:cNvSpPr>
            <p:nvPr/>
          </p:nvSpPr>
          <p:spPr bwMode="auto">
            <a:xfrm>
              <a:off x="69818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Oval 782"/>
            <p:cNvSpPr>
              <a:spLocks noChangeArrowheads="1"/>
            </p:cNvSpPr>
            <p:nvPr/>
          </p:nvSpPr>
          <p:spPr bwMode="auto">
            <a:xfrm>
              <a:off x="7038975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783"/>
            <p:cNvSpPr>
              <a:spLocks/>
            </p:cNvSpPr>
            <p:nvPr/>
          </p:nvSpPr>
          <p:spPr bwMode="auto">
            <a:xfrm>
              <a:off x="71008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784"/>
            <p:cNvSpPr>
              <a:spLocks/>
            </p:cNvSpPr>
            <p:nvPr/>
          </p:nvSpPr>
          <p:spPr bwMode="auto">
            <a:xfrm>
              <a:off x="6978650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Oval 785"/>
            <p:cNvSpPr>
              <a:spLocks noChangeArrowheads="1"/>
            </p:cNvSpPr>
            <p:nvPr/>
          </p:nvSpPr>
          <p:spPr bwMode="auto">
            <a:xfrm>
              <a:off x="70358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Oval 786"/>
            <p:cNvSpPr>
              <a:spLocks noChangeArrowheads="1"/>
            </p:cNvSpPr>
            <p:nvPr/>
          </p:nvSpPr>
          <p:spPr bwMode="auto">
            <a:xfrm>
              <a:off x="75374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Oval 787"/>
            <p:cNvSpPr>
              <a:spLocks noChangeArrowheads="1"/>
            </p:cNvSpPr>
            <p:nvPr/>
          </p:nvSpPr>
          <p:spPr bwMode="auto">
            <a:xfrm>
              <a:off x="7591425" y="3194054"/>
              <a:ext cx="14288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88"/>
            <p:cNvSpPr>
              <a:spLocks/>
            </p:cNvSpPr>
            <p:nvPr/>
          </p:nvSpPr>
          <p:spPr bwMode="auto">
            <a:xfrm>
              <a:off x="7656513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89"/>
            <p:cNvSpPr>
              <a:spLocks/>
            </p:cNvSpPr>
            <p:nvPr/>
          </p:nvSpPr>
          <p:spPr bwMode="auto">
            <a:xfrm>
              <a:off x="753427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Oval 790"/>
            <p:cNvSpPr>
              <a:spLocks noChangeArrowheads="1"/>
            </p:cNvSpPr>
            <p:nvPr/>
          </p:nvSpPr>
          <p:spPr bwMode="auto">
            <a:xfrm>
              <a:off x="7591425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91"/>
            <p:cNvSpPr>
              <a:spLocks/>
            </p:cNvSpPr>
            <p:nvPr/>
          </p:nvSpPr>
          <p:spPr bwMode="auto">
            <a:xfrm>
              <a:off x="80930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Oval 792"/>
            <p:cNvSpPr>
              <a:spLocks noChangeArrowheads="1"/>
            </p:cNvSpPr>
            <p:nvPr/>
          </p:nvSpPr>
          <p:spPr bwMode="auto">
            <a:xfrm>
              <a:off x="8147050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93"/>
            <p:cNvSpPr>
              <a:spLocks/>
            </p:cNvSpPr>
            <p:nvPr/>
          </p:nvSpPr>
          <p:spPr bwMode="auto">
            <a:xfrm>
              <a:off x="82105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94"/>
            <p:cNvSpPr>
              <a:spLocks/>
            </p:cNvSpPr>
            <p:nvPr/>
          </p:nvSpPr>
          <p:spPr bwMode="auto">
            <a:xfrm>
              <a:off x="808990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Oval 795"/>
            <p:cNvSpPr>
              <a:spLocks noChangeArrowheads="1"/>
            </p:cNvSpPr>
            <p:nvPr/>
          </p:nvSpPr>
          <p:spPr bwMode="auto">
            <a:xfrm>
              <a:off x="8147050" y="3328991"/>
              <a:ext cx="635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Oval 796"/>
            <p:cNvSpPr>
              <a:spLocks noChangeArrowheads="1"/>
            </p:cNvSpPr>
            <p:nvPr/>
          </p:nvSpPr>
          <p:spPr bwMode="auto">
            <a:xfrm>
              <a:off x="8648700" y="3273429"/>
              <a:ext cx="14288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Oval 797"/>
            <p:cNvSpPr>
              <a:spLocks noChangeArrowheads="1"/>
            </p:cNvSpPr>
            <p:nvPr/>
          </p:nvSpPr>
          <p:spPr bwMode="auto">
            <a:xfrm>
              <a:off x="8701088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798"/>
            <p:cNvSpPr>
              <a:spLocks/>
            </p:cNvSpPr>
            <p:nvPr/>
          </p:nvSpPr>
          <p:spPr bwMode="auto">
            <a:xfrm>
              <a:off x="8763000" y="3289304"/>
              <a:ext cx="14288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799"/>
            <p:cNvSpPr>
              <a:spLocks/>
            </p:cNvSpPr>
            <p:nvPr/>
          </p:nvSpPr>
          <p:spPr bwMode="auto">
            <a:xfrm>
              <a:off x="86439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00"/>
            <p:cNvSpPr>
              <a:spLocks/>
            </p:cNvSpPr>
            <p:nvPr/>
          </p:nvSpPr>
          <p:spPr bwMode="auto">
            <a:xfrm>
              <a:off x="8697913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01"/>
            <p:cNvSpPr>
              <a:spLocks/>
            </p:cNvSpPr>
            <p:nvPr/>
          </p:nvSpPr>
          <p:spPr bwMode="auto">
            <a:xfrm>
              <a:off x="91995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Oval 802"/>
            <p:cNvSpPr>
              <a:spLocks noChangeArrowheads="1"/>
            </p:cNvSpPr>
            <p:nvPr/>
          </p:nvSpPr>
          <p:spPr bwMode="auto">
            <a:xfrm>
              <a:off x="925671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03"/>
            <p:cNvSpPr>
              <a:spLocks/>
            </p:cNvSpPr>
            <p:nvPr/>
          </p:nvSpPr>
          <p:spPr bwMode="auto">
            <a:xfrm>
              <a:off x="9317038" y="3289304"/>
              <a:ext cx="12700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04"/>
            <p:cNvSpPr>
              <a:spLocks/>
            </p:cNvSpPr>
            <p:nvPr/>
          </p:nvSpPr>
          <p:spPr bwMode="auto">
            <a:xfrm>
              <a:off x="919956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Oval 805"/>
            <p:cNvSpPr>
              <a:spLocks noChangeArrowheads="1"/>
            </p:cNvSpPr>
            <p:nvPr/>
          </p:nvSpPr>
          <p:spPr bwMode="auto">
            <a:xfrm>
              <a:off x="9253538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Oval 806"/>
            <p:cNvSpPr>
              <a:spLocks noChangeArrowheads="1"/>
            </p:cNvSpPr>
            <p:nvPr/>
          </p:nvSpPr>
          <p:spPr bwMode="auto">
            <a:xfrm>
              <a:off x="9755188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07"/>
            <p:cNvSpPr>
              <a:spLocks/>
            </p:cNvSpPr>
            <p:nvPr/>
          </p:nvSpPr>
          <p:spPr bwMode="auto">
            <a:xfrm>
              <a:off x="9812338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808"/>
            <p:cNvSpPr>
              <a:spLocks/>
            </p:cNvSpPr>
            <p:nvPr/>
          </p:nvSpPr>
          <p:spPr bwMode="auto">
            <a:xfrm>
              <a:off x="98726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809"/>
            <p:cNvSpPr>
              <a:spLocks/>
            </p:cNvSpPr>
            <p:nvPr/>
          </p:nvSpPr>
          <p:spPr bwMode="auto">
            <a:xfrm>
              <a:off x="975518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Oval 810"/>
            <p:cNvSpPr>
              <a:spLocks noChangeArrowheads="1"/>
            </p:cNvSpPr>
            <p:nvPr/>
          </p:nvSpPr>
          <p:spPr bwMode="auto">
            <a:xfrm>
              <a:off x="9809163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811"/>
            <p:cNvSpPr>
              <a:spLocks/>
            </p:cNvSpPr>
            <p:nvPr/>
          </p:nvSpPr>
          <p:spPr bwMode="auto">
            <a:xfrm>
              <a:off x="1031081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Oval 812"/>
            <p:cNvSpPr>
              <a:spLocks noChangeArrowheads="1"/>
            </p:cNvSpPr>
            <p:nvPr/>
          </p:nvSpPr>
          <p:spPr bwMode="auto">
            <a:xfrm>
              <a:off x="1036796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813"/>
            <p:cNvSpPr>
              <a:spLocks/>
            </p:cNvSpPr>
            <p:nvPr/>
          </p:nvSpPr>
          <p:spPr bwMode="auto">
            <a:xfrm>
              <a:off x="104282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814"/>
            <p:cNvSpPr>
              <a:spLocks/>
            </p:cNvSpPr>
            <p:nvPr/>
          </p:nvSpPr>
          <p:spPr bwMode="auto">
            <a:xfrm>
              <a:off x="10306050" y="3424241"/>
              <a:ext cx="15875" cy="14288"/>
            </a:xfrm>
            <a:custGeom>
              <a:avLst/>
              <a:gdLst>
                <a:gd name="T0" fmla="*/ 1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1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815"/>
            <p:cNvSpPr>
              <a:spLocks/>
            </p:cNvSpPr>
            <p:nvPr/>
          </p:nvSpPr>
          <p:spPr bwMode="auto">
            <a:xfrm>
              <a:off x="10363200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Oval 816"/>
            <p:cNvSpPr>
              <a:spLocks noChangeArrowheads="1"/>
            </p:cNvSpPr>
            <p:nvPr/>
          </p:nvSpPr>
          <p:spPr bwMode="auto">
            <a:xfrm>
              <a:off x="10866438" y="3273429"/>
              <a:ext cx="17463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817"/>
            <p:cNvSpPr>
              <a:spLocks/>
            </p:cNvSpPr>
            <p:nvPr/>
          </p:nvSpPr>
          <p:spPr bwMode="auto">
            <a:xfrm>
              <a:off x="10918825" y="3194054"/>
              <a:ext cx="15875" cy="14288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2 h 3"/>
                <a:gd name="T4" fmla="*/ 2 w 4"/>
                <a:gd name="T5" fmla="*/ 0 h 3"/>
                <a:gd name="T6" fmla="*/ 0 w 4"/>
                <a:gd name="T7" fmla="*/ 2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818"/>
            <p:cNvSpPr>
              <a:spLocks/>
            </p:cNvSpPr>
            <p:nvPr/>
          </p:nvSpPr>
          <p:spPr bwMode="auto">
            <a:xfrm>
              <a:off x="10983913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819"/>
            <p:cNvSpPr>
              <a:spLocks/>
            </p:cNvSpPr>
            <p:nvPr/>
          </p:nvSpPr>
          <p:spPr bwMode="auto">
            <a:xfrm>
              <a:off x="10861675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Oval 820"/>
            <p:cNvSpPr>
              <a:spLocks noChangeArrowheads="1"/>
            </p:cNvSpPr>
            <p:nvPr/>
          </p:nvSpPr>
          <p:spPr bwMode="auto">
            <a:xfrm>
              <a:off x="10918825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Oval 821"/>
            <p:cNvSpPr>
              <a:spLocks noChangeArrowheads="1"/>
            </p:cNvSpPr>
            <p:nvPr/>
          </p:nvSpPr>
          <p:spPr bwMode="auto">
            <a:xfrm>
              <a:off x="11420475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Oval 822"/>
            <p:cNvSpPr>
              <a:spLocks noChangeArrowheads="1"/>
            </p:cNvSpPr>
            <p:nvPr/>
          </p:nvSpPr>
          <p:spPr bwMode="auto">
            <a:xfrm>
              <a:off x="11474450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823"/>
            <p:cNvSpPr>
              <a:spLocks/>
            </p:cNvSpPr>
            <p:nvPr/>
          </p:nvSpPr>
          <p:spPr bwMode="auto">
            <a:xfrm>
              <a:off x="1153953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824"/>
            <p:cNvSpPr>
              <a:spLocks/>
            </p:cNvSpPr>
            <p:nvPr/>
          </p:nvSpPr>
          <p:spPr bwMode="auto">
            <a:xfrm>
              <a:off x="1141730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Oval 825"/>
            <p:cNvSpPr>
              <a:spLocks noChangeArrowheads="1"/>
            </p:cNvSpPr>
            <p:nvPr/>
          </p:nvSpPr>
          <p:spPr bwMode="auto">
            <a:xfrm>
              <a:off x="11474450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826"/>
            <p:cNvSpPr>
              <a:spLocks/>
            </p:cNvSpPr>
            <p:nvPr/>
          </p:nvSpPr>
          <p:spPr bwMode="auto">
            <a:xfrm>
              <a:off x="11976100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5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Oval 827"/>
            <p:cNvSpPr>
              <a:spLocks noChangeArrowheads="1"/>
            </p:cNvSpPr>
            <p:nvPr/>
          </p:nvSpPr>
          <p:spPr bwMode="auto">
            <a:xfrm>
              <a:off x="120300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828"/>
            <p:cNvSpPr>
              <a:spLocks/>
            </p:cNvSpPr>
            <p:nvPr/>
          </p:nvSpPr>
          <p:spPr bwMode="auto">
            <a:xfrm>
              <a:off x="12090400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829"/>
            <p:cNvSpPr>
              <a:spLocks/>
            </p:cNvSpPr>
            <p:nvPr/>
          </p:nvSpPr>
          <p:spPr bwMode="auto">
            <a:xfrm>
              <a:off x="1197292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Oval 830"/>
            <p:cNvSpPr>
              <a:spLocks noChangeArrowheads="1"/>
            </p:cNvSpPr>
            <p:nvPr/>
          </p:nvSpPr>
          <p:spPr bwMode="auto">
            <a:xfrm>
              <a:off x="12025313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831"/>
            <p:cNvSpPr>
              <a:spLocks noEditPoints="1"/>
            </p:cNvSpPr>
            <p:nvPr/>
          </p:nvSpPr>
          <p:spPr bwMode="auto">
            <a:xfrm>
              <a:off x="-3175" y="3186116"/>
              <a:ext cx="12199938" cy="382588"/>
            </a:xfrm>
            <a:custGeom>
              <a:avLst/>
              <a:gdLst>
                <a:gd name="T0" fmla="*/ 3048 w 3208"/>
                <a:gd name="T1" fmla="*/ 53 h 88"/>
                <a:gd name="T2" fmla="*/ 2849 w 3208"/>
                <a:gd name="T3" fmla="*/ 40 h 88"/>
                <a:gd name="T4" fmla="*/ 2705 w 3208"/>
                <a:gd name="T5" fmla="*/ 54 h 88"/>
                <a:gd name="T6" fmla="*/ 2565 w 3208"/>
                <a:gd name="T7" fmla="*/ 37 h 88"/>
                <a:gd name="T8" fmla="*/ 2430 w 3208"/>
                <a:gd name="T9" fmla="*/ 36 h 88"/>
                <a:gd name="T10" fmla="*/ 2273 w 3208"/>
                <a:gd name="T11" fmla="*/ 11 h 88"/>
                <a:gd name="T12" fmla="*/ 2118 w 3208"/>
                <a:gd name="T13" fmla="*/ 0 h 88"/>
                <a:gd name="T14" fmla="*/ 1875 w 3208"/>
                <a:gd name="T15" fmla="*/ 52 h 88"/>
                <a:gd name="T16" fmla="*/ 1711 w 3208"/>
                <a:gd name="T17" fmla="*/ 51 h 88"/>
                <a:gd name="T18" fmla="*/ 1538 w 3208"/>
                <a:gd name="T19" fmla="*/ 44 h 88"/>
                <a:gd name="T20" fmla="*/ 1396 w 3208"/>
                <a:gd name="T21" fmla="*/ 51 h 88"/>
                <a:gd name="T22" fmla="*/ 1265 w 3208"/>
                <a:gd name="T23" fmla="*/ 42 h 88"/>
                <a:gd name="T24" fmla="*/ 1094 w 3208"/>
                <a:gd name="T25" fmla="*/ 24 h 88"/>
                <a:gd name="T26" fmla="*/ 979 w 3208"/>
                <a:gd name="T27" fmla="*/ 27 h 88"/>
                <a:gd name="T28" fmla="*/ 731 w 3208"/>
                <a:gd name="T29" fmla="*/ 69 h 88"/>
                <a:gd name="T30" fmla="*/ 573 w 3208"/>
                <a:gd name="T31" fmla="*/ 56 h 88"/>
                <a:gd name="T32" fmla="*/ 358 w 3208"/>
                <a:gd name="T33" fmla="*/ 68 h 88"/>
                <a:gd name="T34" fmla="*/ 220 w 3208"/>
                <a:gd name="T35" fmla="*/ 40 h 88"/>
                <a:gd name="T36" fmla="*/ 86 w 3208"/>
                <a:gd name="T37" fmla="*/ 43 h 88"/>
                <a:gd name="T38" fmla="*/ 457 w 3208"/>
                <a:gd name="T39" fmla="*/ 88 h 88"/>
                <a:gd name="T40" fmla="*/ 1286 w 3208"/>
                <a:gd name="T41" fmla="*/ 82 h 88"/>
                <a:gd name="T42" fmla="*/ 2076 w 3208"/>
                <a:gd name="T43" fmla="*/ 85 h 88"/>
                <a:gd name="T44" fmla="*/ 2898 w 3208"/>
                <a:gd name="T45" fmla="*/ 87 h 88"/>
                <a:gd name="T46" fmla="*/ 2908 w 3208"/>
                <a:gd name="T47" fmla="*/ 57 h 88"/>
                <a:gd name="T48" fmla="*/ 2414 w 3208"/>
                <a:gd name="T49" fmla="*/ 21 h 88"/>
                <a:gd name="T50" fmla="*/ 1837 w 3208"/>
                <a:gd name="T51" fmla="*/ 33 h 88"/>
                <a:gd name="T52" fmla="*/ 1303 w 3208"/>
                <a:gd name="T53" fmla="*/ 57 h 88"/>
                <a:gd name="T54" fmla="*/ 810 w 3208"/>
                <a:gd name="T55" fmla="*/ 21 h 88"/>
                <a:gd name="T56" fmla="*/ 233 w 3208"/>
                <a:gd name="T57" fmla="*/ 33 h 88"/>
                <a:gd name="T58" fmla="*/ 27 w 3208"/>
                <a:gd name="T59" fmla="*/ 50 h 88"/>
                <a:gd name="T60" fmla="*/ 140 w 3208"/>
                <a:gd name="T61" fmla="*/ 81 h 88"/>
                <a:gd name="T62" fmla="*/ 203 w 3208"/>
                <a:gd name="T63" fmla="*/ 81 h 88"/>
                <a:gd name="T64" fmla="*/ 337 w 3208"/>
                <a:gd name="T65" fmla="*/ 36 h 88"/>
                <a:gd name="T66" fmla="*/ 421 w 3208"/>
                <a:gd name="T67" fmla="*/ 73 h 88"/>
                <a:gd name="T68" fmla="*/ 490 w 3208"/>
                <a:gd name="T69" fmla="*/ 26 h 88"/>
                <a:gd name="T70" fmla="*/ 644 w 3208"/>
                <a:gd name="T71" fmla="*/ 13 h 88"/>
                <a:gd name="T72" fmla="*/ 699 w 3208"/>
                <a:gd name="T73" fmla="*/ 61 h 88"/>
                <a:gd name="T74" fmla="*/ 777 w 3208"/>
                <a:gd name="T75" fmla="*/ 81 h 88"/>
                <a:gd name="T76" fmla="*/ 946 w 3208"/>
                <a:gd name="T77" fmla="*/ 10 h 88"/>
                <a:gd name="T78" fmla="*/ 984 w 3208"/>
                <a:gd name="T79" fmla="*/ 73 h 88"/>
                <a:gd name="T80" fmla="*/ 1058 w 3208"/>
                <a:gd name="T81" fmla="*/ 82 h 88"/>
                <a:gd name="T82" fmla="*/ 1168 w 3208"/>
                <a:gd name="T83" fmla="*/ 84 h 88"/>
                <a:gd name="T84" fmla="*/ 1240 w 3208"/>
                <a:gd name="T85" fmla="*/ 82 h 88"/>
                <a:gd name="T86" fmla="*/ 1356 w 3208"/>
                <a:gd name="T87" fmla="*/ 31 h 88"/>
                <a:gd name="T88" fmla="*/ 1442 w 3208"/>
                <a:gd name="T89" fmla="*/ 73 h 88"/>
                <a:gd name="T90" fmla="*/ 1511 w 3208"/>
                <a:gd name="T91" fmla="*/ 26 h 88"/>
                <a:gd name="T92" fmla="*/ 1664 w 3208"/>
                <a:gd name="T93" fmla="*/ 32 h 88"/>
                <a:gd name="T94" fmla="*/ 1722 w 3208"/>
                <a:gd name="T95" fmla="*/ 61 h 88"/>
                <a:gd name="T96" fmla="*/ 1797 w 3208"/>
                <a:gd name="T97" fmla="*/ 51 h 88"/>
                <a:gd name="T98" fmla="*/ 1967 w 3208"/>
                <a:gd name="T99" fmla="*/ 10 h 88"/>
                <a:gd name="T100" fmla="*/ 2005 w 3208"/>
                <a:gd name="T101" fmla="*/ 84 h 88"/>
                <a:gd name="T102" fmla="*/ 2078 w 3208"/>
                <a:gd name="T103" fmla="*/ 82 h 88"/>
                <a:gd name="T104" fmla="*/ 2242 w 3208"/>
                <a:gd name="T105" fmla="*/ 68 h 88"/>
                <a:gd name="T106" fmla="*/ 2273 w 3208"/>
                <a:gd name="T107" fmla="*/ 82 h 88"/>
                <a:gd name="T108" fmla="*/ 2368 w 3208"/>
                <a:gd name="T109" fmla="*/ 51 h 88"/>
                <a:gd name="T110" fmla="*/ 2465 w 3208"/>
                <a:gd name="T111" fmla="*/ 79 h 88"/>
                <a:gd name="T112" fmla="*/ 2531 w 3208"/>
                <a:gd name="T113" fmla="*/ 17 h 88"/>
                <a:gd name="T114" fmla="*/ 2686 w 3208"/>
                <a:gd name="T115" fmla="*/ 27 h 88"/>
                <a:gd name="T116" fmla="*/ 2742 w 3208"/>
                <a:gd name="T117" fmla="*/ 57 h 88"/>
                <a:gd name="T118" fmla="*/ 2813 w 3208"/>
                <a:gd name="T119" fmla="*/ 47 h 88"/>
                <a:gd name="T120" fmla="*/ 2983 w 3208"/>
                <a:gd name="T121" fmla="*/ 10 h 88"/>
                <a:gd name="T122" fmla="*/ 3034 w 3208"/>
                <a:gd name="T123" fmla="*/ 48 h 88"/>
                <a:gd name="T124" fmla="*/ 3102 w 3208"/>
                <a:gd name="T125" fmla="*/ 5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8" h="88">
                  <a:moveTo>
                    <a:pt x="3186" y="59"/>
                  </a:moveTo>
                  <a:cubicBezTo>
                    <a:pt x="3186" y="57"/>
                    <a:pt x="3186" y="55"/>
                    <a:pt x="3187" y="54"/>
                  </a:cubicBezTo>
                  <a:cubicBezTo>
                    <a:pt x="3186" y="54"/>
                    <a:pt x="3186" y="54"/>
                    <a:pt x="3185" y="54"/>
                  </a:cubicBezTo>
                  <a:cubicBezTo>
                    <a:pt x="3185" y="53"/>
                    <a:pt x="3186" y="52"/>
                    <a:pt x="3187" y="52"/>
                  </a:cubicBezTo>
                  <a:cubicBezTo>
                    <a:pt x="3188" y="50"/>
                    <a:pt x="3191" y="48"/>
                    <a:pt x="3194" y="48"/>
                  </a:cubicBezTo>
                  <a:cubicBezTo>
                    <a:pt x="3198" y="48"/>
                    <a:pt x="3201" y="50"/>
                    <a:pt x="3201" y="54"/>
                  </a:cubicBezTo>
                  <a:cubicBezTo>
                    <a:pt x="3201" y="54"/>
                    <a:pt x="3201" y="54"/>
                    <a:pt x="3201" y="54"/>
                  </a:cubicBezTo>
                  <a:cubicBezTo>
                    <a:pt x="3201" y="56"/>
                    <a:pt x="3200" y="57"/>
                    <a:pt x="3198" y="56"/>
                  </a:cubicBezTo>
                  <a:cubicBezTo>
                    <a:pt x="3197" y="56"/>
                    <a:pt x="3197" y="54"/>
                    <a:pt x="3198" y="54"/>
                  </a:cubicBezTo>
                  <a:cubicBezTo>
                    <a:pt x="3199" y="54"/>
                    <a:pt x="3199" y="52"/>
                    <a:pt x="3198" y="51"/>
                  </a:cubicBezTo>
                  <a:cubicBezTo>
                    <a:pt x="3197" y="50"/>
                    <a:pt x="3195" y="50"/>
                    <a:pt x="3193" y="53"/>
                  </a:cubicBezTo>
                  <a:cubicBezTo>
                    <a:pt x="3192" y="56"/>
                    <a:pt x="3194" y="59"/>
                    <a:pt x="3197" y="60"/>
                  </a:cubicBezTo>
                  <a:cubicBezTo>
                    <a:pt x="3201" y="61"/>
                    <a:pt x="3204" y="59"/>
                    <a:pt x="3205" y="57"/>
                  </a:cubicBezTo>
                  <a:cubicBezTo>
                    <a:pt x="3208" y="49"/>
                    <a:pt x="3201" y="40"/>
                    <a:pt x="3188" y="40"/>
                  </a:cubicBezTo>
                  <a:cubicBezTo>
                    <a:pt x="3180" y="40"/>
                    <a:pt x="3174" y="45"/>
                    <a:pt x="3169" y="51"/>
                  </a:cubicBezTo>
                  <a:cubicBezTo>
                    <a:pt x="3165" y="56"/>
                    <a:pt x="3161" y="72"/>
                    <a:pt x="3144" y="72"/>
                  </a:cubicBezTo>
                  <a:cubicBezTo>
                    <a:pt x="3139" y="72"/>
                    <a:pt x="3134" y="71"/>
                    <a:pt x="3130" y="68"/>
                  </a:cubicBezTo>
                  <a:cubicBezTo>
                    <a:pt x="3130" y="69"/>
                    <a:pt x="3129" y="69"/>
                    <a:pt x="3128" y="69"/>
                  </a:cubicBezTo>
                  <a:cubicBezTo>
                    <a:pt x="3129" y="68"/>
                    <a:pt x="3129" y="68"/>
                    <a:pt x="3129" y="68"/>
                  </a:cubicBezTo>
                  <a:cubicBezTo>
                    <a:pt x="3123" y="64"/>
                    <a:pt x="3118" y="58"/>
                    <a:pt x="3118" y="53"/>
                  </a:cubicBezTo>
                  <a:cubicBezTo>
                    <a:pt x="3116" y="43"/>
                    <a:pt x="3121" y="35"/>
                    <a:pt x="3131" y="35"/>
                  </a:cubicBezTo>
                  <a:cubicBezTo>
                    <a:pt x="3135" y="35"/>
                    <a:pt x="3139" y="37"/>
                    <a:pt x="3140" y="40"/>
                  </a:cubicBezTo>
                  <a:cubicBezTo>
                    <a:pt x="3142" y="40"/>
                    <a:pt x="3142" y="40"/>
                    <a:pt x="3142" y="40"/>
                  </a:cubicBezTo>
                  <a:cubicBezTo>
                    <a:pt x="3142" y="41"/>
                    <a:pt x="3142" y="41"/>
                    <a:pt x="3142" y="41"/>
                  </a:cubicBezTo>
                  <a:cubicBezTo>
                    <a:pt x="3141" y="41"/>
                    <a:pt x="3141" y="41"/>
                    <a:pt x="3141" y="41"/>
                  </a:cubicBezTo>
                  <a:cubicBezTo>
                    <a:pt x="3142" y="42"/>
                    <a:pt x="3142" y="43"/>
                    <a:pt x="3142" y="44"/>
                  </a:cubicBezTo>
                  <a:cubicBezTo>
                    <a:pt x="3142" y="44"/>
                    <a:pt x="3142" y="44"/>
                    <a:pt x="3142" y="44"/>
                  </a:cubicBezTo>
                  <a:cubicBezTo>
                    <a:pt x="3142" y="47"/>
                    <a:pt x="3139" y="49"/>
                    <a:pt x="3136" y="48"/>
                  </a:cubicBezTo>
                  <a:cubicBezTo>
                    <a:pt x="3135" y="48"/>
                    <a:pt x="3134" y="45"/>
                    <a:pt x="3136" y="44"/>
                  </a:cubicBezTo>
                  <a:cubicBezTo>
                    <a:pt x="3138" y="44"/>
                    <a:pt x="3139" y="42"/>
                    <a:pt x="3137" y="40"/>
                  </a:cubicBezTo>
                  <a:cubicBezTo>
                    <a:pt x="3135" y="38"/>
                    <a:pt x="3131" y="38"/>
                    <a:pt x="3129" y="43"/>
                  </a:cubicBezTo>
                  <a:cubicBezTo>
                    <a:pt x="3127" y="48"/>
                    <a:pt x="3129" y="53"/>
                    <a:pt x="3135" y="54"/>
                  </a:cubicBezTo>
                  <a:cubicBezTo>
                    <a:pt x="3138" y="55"/>
                    <a:pt x="3141" y="55"/>
                    <a:pt x="3143" y="54"/>
                  </a:cubicBezTo>
                  <a:cubicBezTo>
                    <a:pt x="3142" y="54"/>
                    <a:pt x="3142" y="54"/>
                    <a:pt x="3142" y="54"/>
                  </a:cubicBezTo>
                  <a:cubicBezTo>
                    <a:pt x="3142" y="52"/>
                    <a:pt x="3143" y="52"/>
                    <a:pt x="3145" y="52"/>
                  </a:cubicBezTo>
                  <a:cubicBezTo>
                    <a:pt x="3145" y="52"/>
                    <a:pt x="3145" y="52"/>
                    <a:pt x="3145" y="52"/>
                  </a:cubicBezTo>
                  <a:cubicBezTo>
                    <a:pt x="3146" y="52"/>
                    <a:pt x="3146" y="52"/>
                    <a:pt x="3146" y="51"/>
                  </a:cubicBezTo>
                  <a:cubicBezTo>
                    <a:pt x="3146" y="51"/>
                    <a:pt x="3146" y="50"/>
                    <a:pt x="3146" y="50"/>
                  </a:cubicBezTo>
                  <a:cubicBezTo>
                    <a:pt x="3147" y="50"/>
                    <a:pt x="3147" y="50"/>
                    <a:pt x="3147" y="50"/>
                  </a:cubicBezTo>
                  <a:cubicBezTo>
                    <a:pt x="3147" y="49"/>
                    <a:pt x="3147" y="49"/>
                    <a:pt x="3147" y="49"/>
                  </a:cubicBezTo>
                  <a:cubicBezTo>
                    <a:pt x="3148" y="47"/>
                    <a:pt x="3149" y="45"/>
                    <a:pt x="3149" y="43"/>
                  </a:cubicBezTo>
                  <a:cubicBezTo>
                    <a:pt x="3149" y="43"/>
                    <a:pt x="3148" y="43"/>
                    <a:pt x="3147" y="43"/>
                  </a:cubicBezTo>
                  <a:cubicBezTo>
                    <a:pt x="3147" y="42"/>
                    <a:pt x="3148" y="42"/>
                    <a:pt x="3149" y="42"/>
                  </a:cubicBezTo>
                  <a:cubicBezTo>
                    <a:pt x="3149" y="40"/>
                    <a:pt x="3149" y="38"/>
                    <a:pt x="3148" y="37"/>
                  </a:cubicBezTo>
                  <a:cubicBezTo>
                    <a:pt x="3150" y="35"/>
                    <a:pt x="3154" y="36"/>
                    <a:pt x="3156" y="37"/>
                  </a:cubicBezTo>
                  <a:cubicBezTo>
                    <a:pt x="3158" y="39"/>
                    <a:pt x="3158" y="42"/>
                    <a:pt x="3154" y="42"/>
                  </a:cubicBezTo>
                  <a:cubicBezTo>
                    <a:pt x="3151" y="43"/>
                    <a:pt x="3152" y="49"/>
                    <a:pt x="3157" y="48"/>
                  </a:cubicBezTo>
                  <a:cubicBezTo>
                    <a:pt x="3158" y="48"/>
                    <a:pt x="3160" y="45"/>
                    <a:pt x="3161" y="42"/>
                  </a:cubicBezTo>
                  <a:cubicBezTo>
                    <a:pt x="3161" y="43"/>
                    <a:pt x="3160" y="43"/>
                    <a:pt x="3160" y="43"/>
                  </a:cubicBezTo>
                  <a:cubicBezTo>
                    <a:pt x="3160" y="42"/>
                    <a:pt x="3160" y="41"/>
                    <a:pt x="3161" y="41"/>
                  </a:cubicBezTo>
                  <a:cubicBezTo>
                    <a:pt x="3161" y="41"/>
                    <a:pt x="3161" y="40"/>
                    <a:pt x="3161" y="40"/>
                  </a:cubicBezTo>
                  <a:cubicBezTo>
                    <a:pt x="3160" y="40"/>
                    <a:pt x="3160" y="39"/>
                    <a:pt x="3159" y="40"/>
                  </a:cubicBezTo>
                  <a:cubicBezTo>
                    <a:pt x="3158" y="39"/>
                    <a:pt x="3160" y="39"/>
                    <a:pt x="3161" y="39"/>
                  </a:cubicBezTo>
                  <a:cubicBezTo>
                    <a:pt x="3161" y="38"/>
                    <a:pt x="3160" y="37"/>
                    <a:pt x="3160" y="36"/>
                  </a:cubicBezTo>
                  <a:cubicBezTo>
                    <a:pt x="3160" y="36"/>
                    <a:pt x="3160" y="36"/>
                    <a:pt x="3159" y="36"/>
                  </a:cubicBezTo>
                  <a:cubicBezTo>
                    <a:pt x="3159" y="36"/>
                    <a:pt x="3160" y="36"/>
                    <a:pt x="3160" y="36"/>
                  </a:cubicBezTo>
                  <a:cubicBezTo>
                    <a:pt x="3159" y="35"/>
                    <a:pt x="3159" y="35"/>
                    <a:pt x="3159" y="34"/>
                  </a:cubicBezTo>
                  <a:cubicBezTo>
                    <a:pt x="3154" y="30"/>
                    <a:pt x="3147" y="29"/>
                    <a:pt x="3143" y="29"/>
                  </a:cubicBezTo>
                  <a:cubicBezTo>
                    <a:pt x="3141" y="27"/>
                    <a:pt x="3139" y="26"/>
                    <a:pt x="3136" y="24"/>
                  </a:cubicBezTo>
                  <a:cubicBezTo>
                    <a:pt x="3135" y="26"/>
                    <a:pt x="3134" y="26"/>
                    <a:pt x="3133" y="26"/>
                  </a:cubicBezTo>
                  <a:cubicBezTo>
                    <a:pt x="3133" y="25"/>
                    <a:pt x="3134" y="24"/>
                    <a:pt x="3135" y="24"/>
                  </a:cubicBezTo>
                  <a:cubicBezTo>
                    <a:pt x="3133" y="23"/>
                    <a:pt x="3130" y="22"/>
                    <a:pt x="3127" y="22"/>
                  </a:cubicBezTo>
                  <a:cubicBezTo>
                    <a:pt x="3132" y="13"/>
                    <a:pt x="3143" y="10"/>
                    <a:pt x="3144" y="13"/>
                  </a:cubicBezTo>
                  <a:cubicBezTo>
                    <a:pt x="3146" y="16"/>
                    <a:pt x="3147" y="18"/>
                    <a:pt x="3142" y="18"/>
                  </a:cubicBezTo>
                  <a:cubicBezTo>
                    <a:pt x="3138" y="17"/>
                    <a:pt x="3137" y="24"/>
                    <a:pt x="3142" y="24"/>
                  </a:cubicBezTo>
                  <a:cubicBezTo>
                    <a:pt x="3146" y="24"/>
                    <a:pt x="3152" y="18"/>
                    <a:pt x="3148" y="11"/>
                  </a:cubicBezTo>
                  <a:cubicBezTo>
                    <a:pt x="3148" y="10"/>
                    <a:pt x="3148" y="10"/>
                    <a:pt x="3147" y="9"/>
                  </a:cubicBezTo>
                  <a:cubicBezTo>
                    <a:pt x="3149" y="9"/>
                    <a:pt x="3152" y="10"/>
                    <a:pt x="3154" y="10"/>
                  </a:cubicBezTo>
                  <a:cubicBezTo>
                    <a:pt x="3161" y="13"/>
                    <a:pt x="3163" y="17"/>
                    <a:pt x="3160" y="19"/>
                  </a:cubicBezTo>
                  <a:cubicBezTo>
                    <a:pt x="3155" y="24"/>
                    <a:pt x="3162" y="32"/>
                    <a:pt x="3167" y="27"/>
                  </a:cubicBezTo>
                  <a:cubicBezTo>
                    <a:pt x="3169" y="24"/>
                    <a:pt x="3170" y="20"/>
                    <a:pt x="3169" y="16"/>
                  </a:cubicBezTo>
                  <a:cubicBezTo>
                    <a:pt x="3168" y="18"/>
                    <a:pt x="3165" y="19"/>
                    <a:pt x="3162" y="20"/>
                  </a:cubicBezTo>
                  <a:cubicBezTo>
                    <a:pt x="3162" y="18"/>
                    <a:pt x="3164" y="18"/>
                    <a:pt x="3161" y="17"/>
                  </a:cubicBezTo>
                  <a:cubicBezTo>
                    <a:pt x="3164" y="17"/>
                    <a:pt x="3167" y="16"/>
                    <a:pt x="3169" y="15"/>
                  </a:cubicBezTo>
                  <a:cubicBezTo>
                    <a:pt x="3168" y="13"/>
                    <a:pt x="3167" y="12"/>
                    <a:pt x="3166" y="10"/>
                  </a:cubicBezTo>
                  <a:cubicBezTo>
                    <a:pt x="3163" y="7"/>
                    <a:pt x="3158" y="4"/>
                    <a:pt x="3154" y="2"/>
                  </a:cubicBezTo>
                  <a:cubicBezTo>
                    <a:pt x="3149" y="1"/>
                    <a:pt x="3144" y="0"/>
                    <a:pt x="3139" y="0"/>
                  </a:cubicBezTo>
                  <a:cubicBezTo>
                    <a:pt x="3134" y="0"/>
                    <a:pt x="3129" y="1"/>
                    <a:pt x="3124" y="4"/>
                  </a:cubicBezTo>
                  <a:cubicBezTo>
                    <a:pt x="3119" y="6"/>
                    <a:pt x="3112" y="11"/>
                    <a:pt x="3108" y="15"/>
                  </a:cubicBezTo>
                  <a:cubicBezTo>
                    <a:pt x="3094" y="28"/>
                    <a:pt x="3089" y="39"/>
                    <a:pt x="3089" y="39"/>
                  </a:cubicBezTo>
                  <a:cubicBezTo>
                    <a:pt x="3086" y="45"/>
                    <a:pt x="3078" y="67"/>
                    <a:pt x="3065" y="69"/>
                  </a:cubicBezTo>
                  <a:cubicBezTo>
                    <a:pt x="3065" y="69"/>
                    <a:pt x="3065" y="69"/>
                    <a:pt x="3065" y="69"/>
                  </a:cubicBezTo>
                  <a:cubicBezTo>
                    <a:pt x="3064" y="69"/>
                    <a:pt x="3063" y="69"/>
                    <a:pt x="3063" y="69"/>
                  </a:cubicBezTo>
                  <a:cubicBezTo>
                    <a:pt x="3063" y="69"/>
                    <a:pt x="3063" y="69"/>
                    <a:pt x="3063" y="69"/>
                  </a:cubicBezTo>
                  <a:cubicBezTo>
                    <a:pt x="3046" y="69"/>
                    <a:pt x="3042" y="65"/>
                    <a:pt x="3041" y="59"/>
                  </a:cubicBezTo>
                  <a:cubicBezTo>
                    <a:pt x="3040" y="57"/>
                    <a:pt x="3040" y="55"/>
                    <a:pt x="3041" y="54"/>
                  </a:cubicBezTo>
                  <a:cubicBezTo>
                    <a:pt x="3040" y="54"/>
                    <a:pt x="3040" y="54"/>
                    <a:pt x="3039" y="54"/>
                  </a:cubicBezTo>
                  <a:cubicBezTo>
                    <a:pt x="3039" y="53"/>
                    <a:pt x="3040" y="52"/>
                    <a:pt x="3041" y="52"/>
                  </a:cubicBezTo>
                  <a:cubicBezTo>
                    <a:pt x="3042" y="50"/>
                    <a:pt x="3045" y="48"/>
                    <a:pt x="3049" y="48"/>
                  </a:cubicBezTo>
                  <a:cubicBezTo>
                    <a:pt x="3052" y="48"/>
                    <a:pt x="3055" y="50"/>
                    <a:pt x="3055" y="54"/>
                  </a:cubicBezTo>
                  <a:cubicBezTo>
                    <a:pt x="3055" y="54"/>
                    <a:pt x="3055" y="54"/>
                    <a:pt x="3055" y="54"/>
                  </a:cubicBezTo>
                  <a:cubicBezTo>
                    <a:pt x="3055" y="56"/>
                    <a:pt x="3054" y="57"/>
                    <a:pt x="3052" y="56"/>
                  </a:cubicBezTo>
                  <a:cubicBezTo>
                    <a:pt x="3051" y="56"/>
                    <a:pt x="3051" y="54"/>
                    <a:pt x="3052" y="54"/>
                  </a:cubicBezTo>
                  <a:cubicBezTo>
                    <a:pt x="3053" y="54"/>
                    <a:pt x="3054" y="52"/>
                    <a:pt x="3052" y="51"/>
                  </a:cubicBezTo>
                  <a:cubicBezTo>
                    <a:pt x="3051" y="50"/>
                    <a:pt x="3049" y="50"/>
                    <a:pt x="3048" y="53"/>
                  </a:cubicBezTo>
                  <a:cubicBezTo>
                    <a:pt x="3047" y="56"/>
                    <a:pt x="3048" y="59"/>
                    <a:pt x="3051" y="60"/>
                  </a:cubicBezTo>
                  <a:cubicBezTo>
                    <a:pt x="3055" y="61"/>
                    <a:pt x="3058" y="59"/>
                    <a:pt x="3059" y="57"/>
                  </a:cubicBezTo>
                  <a:cubicBezTo>
                    <a:pt x="3062" y="49"/>
                    <a:pt x="3055" y="40"/>
                    <a:pt x="3043" y="40"/>
                  </a:cubicBezTo>
                  <a:cubicBezTo>
                    <a:pt x="3034" y="40"/>
                    <a:pt x="3028" y="45"/>
                    <a:pt x="3023" y="51"/>
                  </a:cubicBezTo>
                  <a:cubicBezTo>
                    <a:pt x="3019" y="56"/>
                    <a:pt x="3015" y="72"/>
                    <a:pt x="2998" y="72"/>
                  </a:cubicBezTo>
                  <a:cubicBezTo>
                    <a:pt x="2993" y="72"/>
                    <a:pt x="2988" y="71"/>
                    <a:pt x="2984" y="68"/>
                  </a:cubicBezTo>
                  <a:cubicBezTo>
                    <a:pt x="2984" y="69"/>
                    <a:pt x="2983" y="69"/>
                    <a:pt x="2983" y="69"/>
                  </a:cubicBezTo>
                  <a:cubicBezTo>
                    <a:pt x="2983" y="68"/>
                    <a:pt x="2983" y="68"/>
                    <a:pt x="2983" y="68"/>
                  </a:cubicBezTo>
                  <a:cubicBezTo>
                    <a:pt x="2977" y="64"/>
                    <a:pt x="2973" y="58"/>
                    <a:pt x="2972" y="53"/>
                  </a:cubicBezTo>
                  <a:cubicBezTo>
                    <a:pt x="2970" y="43"/>
                    <a:pt x="2975" y="35"/>
                    <a:pt x="2985" y="35"/>
                  </a:cubicBezTo>
                  <a:cubicBezTo>
                    <a:pt x="2989" y="35"/>
                    <a:pt x="2993" y="37"/>
                    <a:pt x="2995" y="40"/>
                  </a:cubicBezTo>
                  <a:cubicBezTo>
                    <a:pt x="2996" y="40"/>
                    <a:pt x="2996" y="40"/>
                    <a:pt x="2996" y="40"/>
                  </a:cubicBezTo>
                  <a:cubicBezTo>
                    <a:pt x="2996" y="41"/>
                    <a:pt x="2996" y="41"/>
                    <a:pt x="2996" y="41"/>
                  </a:cubicBezTo>
                  <a:cubicBezTo>
                    <a:pt x="2995" y="41"/>
                    <a:pt x="2995" y="41"/>
                    <a:pt x="2995" y="41"/>
                  </a:cubicBezTo>
                  <a:cubicBezTo>
                    <a:pt x="2996" y="42"/>
                    <a:pt x="2996" y="43"/>
                    <a:pt x="2996" y="44"/>
                  </a:cubicBezTo>
                  <a:cubicBezTo>
                    <a:pt x="2996" y="44"/>
                    <a:pt x="2996" y="44"/>
                    <a:pt x="2996" y="44"/>
                  </a:cubicBezTo>
                  <a:cubicBezTo>
                    <a:pt x="2996" y="47"/>
                    <a:pt x="2993" y="49"/>
                    <a:pt x="2990" y="48"/>
                  </a:cubicBezTo>
                  <a:cubicBezTo>
                    <a:pt x="2989" y="48"/>
                    <a:pt x="2988" y="45"/>
                    <a:pt x="2990" y="44"/>
                  </a:cubicBezTo>
                  <a:cubicBezTo>
                    <a:pt x="2992" y="44"/>
                    <a:pt x="2993" y="42"/>
                    <a:pt x="2991" y="40"/>
                  </a:cubicBezTo>
                  <a:cubicBezTo>
                    <a:pt x="2989" y="38"/>
                    <a:pt x="2985" y="38"/>
                    <a:pt x="2983" y="43"/>
                  </a:cubicBezTo>
                  <a:cubicBezTo>
                    <a:pt x="2982" y="48"/>
                    <a:pt x="2983" y="53"/>
                    <a:pt x="2989" y="54"/>
                  </a:cubicBezTo>
                  <a:cubicBezTo>
                    <a:pt x="2992" y="55"/>
                    <a:pt x="2995" y="55"/>
                    <a:pt x="2997" y="54"/>
                  </a:cubicBezTo>
                  <a:cubicBezTo>
                    <a:pt x="2996" y="54"/>
                    <a:pt x="2996" y="54"/>
                    <a:pt x="2996" y="54"/>
                  </a:cubicBezTo>
                  <a:cubicBezTo>
                    <a:pt x="2996" y="52"/>
                    <a:pt x="2998" y="52"/>
                    <a:pt x="2999" y="52"/>
                  </a:cubicBezTo>
                  <a:cubicBezTo>
                    <a:pt x="2999" y="52"/>
                    <a:pt x="2999" y="52"/>
                    <a:pt x="2999" y="52"/>
                  </a:cubicBezTo>
                  <a:cubicBezTo>
                    <a:pt x="3000" y="52"/>
                    <a:pt x="3000" y="52"/>
                    <a:pt x="3000" y="51"/>
                  </a:cubicBezTo>
                  <a:cubicBezTo>
                    <a:pt x="3000" y="51"/>
                    <a:pt x="3000" y="50"/>
                    <a:pt x="3001" y="50"/>
                  </a:cubicBezTo>
                  <a:cubicBezTo>
                    <a:pt x="3001" y="50"/>
                    <a:pt x="3001" y="50"/>
                    <a:pt x="3001" y="50"/>
                  </a:cubicBezTo>
                  <a:cubicBezTo>
                    <a:pt x="3002" y="49"/>
                    <a:pt x="3002" y="49"/>
                    <a:pt x="3002" y="49"/>
                  </a:cubicBezTo>
                  <a:cubicBezTo>
                    <a:pt x="3003" y="47"/>
                    <a:pt x="3003" y="45"/>
                    <a:pt x="3003" y="43"/>
                  </a:cubicBezTo>
                  <a:cubicBezTo>
                    <a:pt x="3003" y="43"/>
                    <a:pt x="3002" y="43"/>
                    <a:pt x="3001" y="43"/>
                  </a:cubicBezTo>
                  <a:cubicBezTo>
                    <a:pt x="3001" y="42"/>
                    <a:pt x="3002" y="42"/>
                    <a:pt x="3003" y="42"/>
                  </a:cubicBezTo>
                  <a:cubicBezTo>
                    <a:pt x="3003" y="40"/>
                    <a:pt x="3003" y="38"/>
                    <a:pt x="3002" y="37"/>
                  </a:cubicBezTo>
                  <a:cubicBezTo>
                    <a:pt x="3004" y="35"/>
                    <a:pt x="3008" y="36"/>
                    <a:pt x="3010" y="37"/>
                  </a:cubicBezTo>
                  <a:cubicBezTo>
                    <a:pt x="3012" y="39"/>
                    <a:pt x="3013" y="42"/>
                    <a:pt x="3008" y="42"/>
                  </a:cubicBezTo>
                  <a:cubicBezTo>
                    <a:pt x="3005" y="43"/>
                    <a:pt x="3006" y="49"/>
                    <a:pt x="3011" y="48"/>
                  </a:cubicBezTo>
                  <a:cubicBezTo>
                    <a:pt x="3012" y="48"/>
                    <a:pt x="3014" y="45"/>
                    <a:pt x="3015" y="42"/>
                  </a:cubicBezTo>
                  <a:cubicBezTo>
                    <a:pt x="3015" y="43"/>
                    <a:pt x="3015" y="43"/>
                    <a:pt x="3014" y="43"/>
                  </a:cubicBezTo>
                  <a:cubicBezTo>
                    <a:pt x="3014" y="42"/>
                    <a:pt x="3015" y="41"/>
                    <a:pt x="3015" y="41"/>
                  </a:cubicBezTo>
                  <a:cubicBezTo>
                    <a:pt x="3015" y="41"/>
                    <a:pt x="3015" y="40"/>
                    <a:pt x="3015" y="40"/>
                  </a:cubicBezTo>
                  <a:cubicBezTo>
                    <a:pt x="3015" y="40"/>
                    <a:pt x="3014" y="39"/>
                    <a:pt x="3013" y="40"/>
                  </a:cubicBezTo>
                  <a:cubicBezTo>
                    <a:pt x="3013" y="39"/>
                    <a:pt x="3014" y="39"/>
                    <a:pt x="3015" y="39"/>
                  </a:cubicBezTo>
                  <a:cubicBezTo>
                    <a:pt x="3015" y="38"/>
                    <a:pt x="3015" y="37"/>
                    <a:pt x="3014" y="36"/>
                  </a:cubicBezTo>
                  <a:cubicBezTo>
                    <a:pt x="3014" y="36"/>
                    <a:pt x="3014" y="36"/>
                    <a:pt x="3014" y="36"/>
                  </a:cubicBezTo>
                  <a:cubicBezTo>
                    <a:pt x="3014" y="36"/>
                    <a:pt x="3014" y="36"/>
                    <a:pt x="3014" y="36"/>
                  </a:cubicBezTo>
                  <a:cubicBezTo>
                    <a:pt x="3013" y="35"/>
                    <a:pt x="3013" y="35"/>
                    <a:pt x="3013" y="34"/>
                  </a:cubicBezTo>
                  <a:cubicBezTo>
                    <a:pt x="3008" y="30"/>
                    <a:pt x="3001" y="29"/>
                    <a:pt x="2997" y="29"/>
                  </a:cubicBezTo>
                  <a:cubicBezTo>
                    <a:pt x="2995" y="27"/>
                    <a:pt x="2993" y="26"/>
                    <a:pt x="2990" y="24"/>
                  </a:cubicBezTo>
                  <a:cubicBezTo>
                    <a:pt x="2990" y="26"/>
                    <a:pt x="2988" y="26"/>
                    <a:pt x="2987" y="26"/>
                  </a:cubicBezTo>
                  <a:cubicBezTo>
                    <a:pt x="2987" y="25"/>
                    <a:pt x="2988" y="24"/>
                    <a:pt x="2990" y="24"/>
                  </a:cubicBezTo>
                  <a:cubicBezTo>
                    <a:pt x="2987" y="23"/>
                    <a:pt x="2984" y="22"/>
                    <a:pt x="2981" y="22"/>
                  </a:cubicBezTo>
                  <a:cubicBezTo>
                    <a:pt x="2986" y="13"/>
                    <a:pt x="2997" y="10"/>
                    <a:pt x="2999" y="13"/>
                  </a:cubicBezTo>
                  <a:cubicBezTo>
                    <a:pt x="3000" y="16"/>
                    <a:pt x="3001" y="18"/>
                    <a:pt x="2996" y="18"/>
                  </a:cubicBezTo>
                  <a:cubicBezTo>
                    <a:pt x="2992" y="17"/>
                    <a:pt x="2991" y="24"/>
                    <a:pt x="2996" y="24"/>
                  </a:cubicBezTo>
                  <a:cubicBezTo>
                    <a:pt x="3000" y="24"/>
                    <a:pt x="3006" y="18"/>
                    <a:pt x="3002" y="11"/>
                  </a:cubicBezTo>
                  <a:cubicBezTo>
                    <a:pt x="3002" y="10"/>
                    <a:pt x="3002" y="10"/>
                    <a:pt x="3001" y="9"/>
                  </a:cubicBezTo>
                  <a:cubicBezTo>
                    <a:pt x="3004" y="9"/>
                    <a:pt x="3006" y="10"/>
                    <a:pt x="3008" y="10"/>
                  </a:cubicBezTo>
                  <a:cubicBezTo>
                    <a:pt x="3015" y="13"/>
                    <a:pt x="3017" y="17"/>
                    <a:pt x="3014" y="19"/>
                  </a:cubicBezTo>
                  <a:cubicBezTo>
                    <a:pt x="3009" y="24"/>
                    <a:pt x="3016" y="32"/>
                    <a:pt x="3021" y="27"/>
                  </a:cubicBezTo>
                  <a:cubicBezTo>
                    <a:pt x="3024" y="24"/>
                    <a:pt x="3024" y="20"/>
                    <a:pt x="3024" y="16"/>
                  </a:cubicBezTo>
                  <a:cubicBezTo>
                    <a:pt x="3022" y="18"/>
                    <a:pt x="3019" y="19"/>
                    <a:pt x="3017" y="20"/>
                  </a:cubicBezTo>
                  <a:cubicBezTo>
                    <a:pt x="3017" y="18"/>
                    <a:pt x="3018" y="18"/>
                    <a:pt x="3015" y="17"/>
                  </a:cubicBezTo>
                  <a:cubicBezTo>
                    <a:pt x="3018" y="17"/>
                    <a:pt x="3021" y="16"/>
                    <a:pt x="3023" y="15"/>
                  </a:cubicBezTo>
                  <a:cubicBezTo>
                    <a:pt x="3023" y="13"/>
                    <a:pt x="3022" y="12"/>
                    <a:pt x="3020" y="10"/>
                  </a:cubicBezTo>
                  <a:cubicBezTo>
                    <a:pt x="3017" y="7"/>
                    <a:pt x="3012" y="4"/>
                    <a:pt x="3008" y="2"/>
                  </a:cubicBezTo>
                  <a:cubicBezTo>
                    <a:pt x="3003" y="1"/>
                    <a:pt x="2998" y="0"/>
                    <a:pt x="2993" y="0"/>
                  </a:cubicBezTo>
                  <a:cubicBezTo>
                    <a:pt x="2988" y="0"/>
                    <a:pt x="2983" y="1"/>
                    <a:pt x="2978" y="4"/>
                  </a:cubicBezTo>
                  <a:cubicBezTo>
                    <a:pt x="2974" y="6"/>
                    <a:pt x="2966" y="11"/>
                    <a:pt x="2962" y="15"/>
                  </a:cubicBezTo>
                  <a:cubicBezTo>
                    <a:pt x="2948" y="28"/>
                    <a:pt x="2943" y="39"/>
                    <a:pt x="2943" y="39"/>
                  </a:cubicBezTo>
                  <a:cubicBezTo>
                    <a:pt x="2940" y="45"/>
                    <a:pt x="2933" y="67"/>
                    <a:pt x="2919" y="69"/>
                  </a:cubicBezTo>
                  <a:cubicBezTo>
                    <a:pt x="2919" y="69"/>
                    <a:pt x="2919" y="69"/>
                    <a:pt x="2919" y="69"/>
                  </a:cubicBezTo>
                  <a:cubicBezTo>
                    <a:pt x="2918" y="69"/>
                    <a:pt x="2918" y="69"/>
                    <a:pt x="2917" y="69"/>
                  </a:cubicBezTo>
                  <a:cubicBezTo>
                    <a:pt x="2917" y="69"/>
                    <a:pt x="2917" y="69"/>
                    <a:pt x="2917" y="69"/>
                  </a:cubicBezTo>
                  <a:cubicBezTo>
                    <a:pt x="2900" y="69"/>
                    <a:pt x="2896" y="65"/>
                    <a:pt x="2895" y="59"/>
                  </a:cubicBezTo>
                  <a:cubicBezTo>
                    <a:pt x="2894" y="57"/>
                    <a:pt x="2894" y="55"/>
                    <a:pt x="2895" y="54"/>
                  </a:cubicBezTo>
                  <a:cubicBezTo>
                    <a:pt x="2895" y="54"/>
                    <a:pt x="2894" y="54"/>
                    <a:pt x="2893" y="54"/>
                  </a:cubicBezTo>
                  <a:cubicBezTo>
                    <a:pt x="2894" y="53"/>
                    <a:pt x="2894" y="52"/>
                    <a:pt x="2895" y="52"/>
                  </a:cubicBezTo>
                  <a:cubicBezTo>
                    <a:pt x="2897" y="50"/>
                    <a:pt x="2899" y="48"/>
                    <a:pt x="2903" y="48"/>
                  </a:cubicBezTo>
                  <a:cubicBezTo>
                    <a:pt x="2906" y="48"/>
                    <a:pt x="2909" y="50"/>
                    <a:pt x="2909" y="54"/>
                  </a:cubicBezTo>
                  <a:cubicBezTo>
                    <a:pt x="2909" y="54"/>
                    <a:pt x="2909" y="54"/>
                    <a:pt x="2909" y="54"/>
                  </a:cubicBezTo>
                  <a:cubicBezTo>
                    <a:pt x="2909" y="56"/>
                    <a:pt x="2908" y="57"/>
                    <a:pt x="2906" y="56"/>
                  </a:cubicBezTo>
                  <a:cubicBezTo>
                    <a:pt x="2905" y="56"/>
                    <a:pt x="2905" y="54"/>
                    <a:pt x="2906" y="54"/>
                  </a:cubicBezTo>
                  <a:cubicBezTo>
                    <a:pt x="2907" y="54"/>
                    <a:pt x="2908" y="52"/>
                    <a:pt x="2906" y="51"/>
                  </a:cubicBezTo>
                  <a:cubicBezTo>
                    <a:pt x="2905" y="50"/>
                    <a:pt x="2903" y="50"/>
                    <a:pt x="2902" y="53"/>
                  </a:cubicBezTo>
                  <a:cubicBezTo>
                    <a:pt x="2901" y="56"/>
                    <a:pt x="2902" y="59"/>
                    <a:pt x="2906" y="60"/>
                  </a:cubicBezTo>
                  <a:cubicBezTo>
                    <a:pt x="2909" y="61"/>
                    <a:pt x="2912" y="59"/>
                    <a:pt x="2913" y="57"/>
                  </a:cubicBezTo>
                  <a:cubicBezTo>
                    <a:pt x="2917" y="49"/>
                    <a:pt x="2909" y="40"/>
                    <a:pt x="2897" y="40"/>
                  </a:cubicBezTo>
                  <a:cubicBezTo>
                    <a:pt x="2888" y="40"/>
                    <a:pt x="2882" y="45"/>
                    <a:pt x="2877" y="51"/>
                  </a:cubicBezTo>
                  <a:cubicBezTo>
                    <a:pt x="2874" y="56"/>
                    <a:pt x="2869" y="72"/>
                    <a:pt x="2853" y="72"/>
                  </a:cubicBezTo>
                  <a:cubicBezTo>
                    <a:pt x="2847" y="72"/>
                    <a:pt x="2842" y="71"/>
                    <a:pt x="2838" y="68"/>
                  </a:cubicBezTo>
                  <a:cubicBezTo>
                    <a:pt x="2838" y="69"/>
                    <a:pt x="2837" y="69"/>
                    <a:pt x="2837" y="69"/>
                  </a:cubicBezTo>
                  <a:cubicBezTo>
                    <a:pt x="2837" y="68"/>
                    <a:pt x="2837" y="68"/>
                    <a:pt x="2837" y="68"/>
                  </a:cubicBezTo>
                  <a:cubicBezTo>
                    <a:pt x="2831" y="64"/>
                    <a:pt x="2827" y="58"/>
                    <a:pt x="2826" y="53"/>
                  </a:cubicBezTo>
                  <a:cubicBezTo>
                    <a:pt x="2824" y="43"/>
                    <a:pt x="2829" y="35"/>
                    <a:pt x="2839" y="35"/>
                  </a:cubicBezTo>
                  <a:cubicBezTo>
                    <a:pt x="2843" y="35"/>
                    <a:pt x="2847" y="37"/>
                    <a:pt x="2849" y="40"/>
                  </a:cubicBezTo>
                  <a:cubicBezTo>
                    <a:pt x="2850" y="40"/>
                    <a:pt x="2850" y="40"/>
                    <a:pt x="2850" y="40"/>
                  </a:cubicBezTo>
                  <a:cubicBezTo>
                    <a:pt x="2850" y="41"/>
                    <a:pt x="2850" y="41"/>
                    <a:pt x="2850" y="41"/>
                  </a:cubicBezTo>
                  <a:cubicBezTo>
                    <a:pt x="2849" y="41"/>
                    <a:pt x="2849" y="41"/>
                    <a:pt x="2849" y="41"/>
                  </a:cubicBezTo>
                  <a:cubicBezTo>
                    <a:pt x="2850" y="42"/>
                    <a:pt x="2850" y="43"/>
                    <a:pt x="2850" y="44"/>
                  </a:cubicBezTo>
                  <a:cubicBezTo>
                    <a:pt x="2850" y="44"/>
                    <a:pt x="2850" y="44"/>
                    <a:pt x="2850" y="44"/>
                  </a:cubicBezTo>
                  <a:cubicBezTo>
                    <a:pt x="2850" y="47"/>
                    <a:pt x="2847" y="49"/>
                    <a:pt x="2844" y="48"/>
                  </a:cubicBezTo>
                  <a:cubicBezTo>
                    <a:pt x="2843" y="48"/>
                    <a:pt x="2843" y="45"/>
                    <a:pt x="2844" y="44"/>
                  </a:cubicBezTo>
                  <a:cubicBezTo>
                    <a:pt x="2846" y="44"/>
                    <a:pt x="2847" y="42"/>
                    <a:pt x="2845" y="40"/>
                  </a:cubicBezTo>
                  <a:cubicBezTo>
                    <a:pt x="2843" y="38"/>
                    <a:pt x="2839" y="38"/>
                    <a:pt x="2837" y="43"/>
                  </a:cubicBezTo>
                  <a:cubicBezTo>
                    <a:pt x="2836" y="48"/>
                    <a:pt x="2838" y="53"/>
                    <a:pt x="2844" y="54"/>
                  </a:cubicBezTo>
                  <a:cubicBezTo>
                    <a:pt x="2847" y="55"/>
                    <a:pt x="2849" y="55"/>
                    <a:pt x="2851" y="54"/>
                  </a:cubicBezTo>
                  <a:cubicBezTo>
                    <a:pt x="2850" y="54"/>
                    <a:pt x="2850" y="54"/>
                    <a:pt x="2850" y="54"/>
                  </a:cubicBezTo>
                  <a:cubicBezTo>
                    <a:pt x="2850" y="52"/>
                    <a:pt x="2852" y="52"/>
                    <a:pt x="2853" y="52"/>
                  </a:cubicBezTo>
                  <a:cubicBezTo>
                    <a:pt x="2854" y="52"/>
                    <a:pt x="2853" y="52"/>
                    <a:pt x="2854" y="52"/>
                  </a:cubicBezTo>
                  <a:cubicBezTo>
                    <a:pt x="2854" y="52"/>
                    <a:pt x="2854" y="52"/>
                    <a:pt x="2855" y="51"/>
                  </a:cubicBezTo>
                  <a:cubicBezTo>
                    <a:pt x="2854" y="51"/>
                    <a:pt x="2854" y="50"/>
                    <a:pt x="2855" y="50"/>
                  </a:cubicBezTo>
                  <a:cubicBezTo>
                    <a:pt x="2855" y="50"/>
                    <a:pt x="2855" y="50"/>
                    <a:pt x="2855" y="50"/>
                  </a:cubicBezTo>
                  <a:cubicBezTo>
                    <a:pt x="2856" y="49"/>
                    <a:pt x="2856" y="49"/>
                    <a:pt x="2856" y="49"/>
                  </a:cubicBezTo>
                  <a:cubicBezTo>
                    <a:pt x="2857" y="47"/>
                    <a:pt x="2857" y="45"/>
                    <a:pt x="2857" y="43"/>
                  </a:cubicBezTo>
                  <a:cubicBezTo>
                    <a:pt x="2857" y="43"/>
                    <a:pt x="2856" y="43"/>
                    <a:pt x="2855" y="43"/>
                  </a:cubicBezTo>
                  <a:cubicBezTo>
                    <a:pt x="2855" y="42"/>
                    <a:pt x="2856" y="42"/>
                    <a:pt x="2857" y="42"/>
                  </a:cubicBezTo>
                  <a:cubicBezTo>
                    <a:pt x="2857" y="40"/>
                    <a:pt x="2857" y="38"/>
                    <a:pt x="2856" y="37"/>
                  </a:cubicBezTo>
                  <a:cubicBezTo>
                    <a:pt x="2859" y="35"/>
                    <a:pt x="2862" y="36"/>
                    <a:pt x="2864" y="37"/>
                  </a:cubicBezTo>
                  <a:cubicBezTo>
                    <a:pt x="2866" y="39"/>
                    <a:pt x="2867" y="42"/>
                    <a:pt x="2862" y="42"/>
                  </a:cubicBezTo>
                  <a:cubicBezTo>
                    <a:pt x="2859" y="43"/>
                    <a:pt x="2860" y="49"/>
                    <a:pt x="2865" y="48"/>
                  </a:cubicBezTo>
                  <a:cubicBezTo>
                    <a:pt x="2867" y="48"/>
                    <a:pt x="2869" y="45"/>
                    <a:pt x="2869" y="42"/>
                  </a:cubicBezTo>
                  <a:cubicBezTo>
                    <a:pt x="2869" y="43"/>
                    <a:pt x="2869" y="43"/>
                    <a:pt x="2868" y="43"/>
                  </a:cubicBezTo>
                  <a:cubicBezTo>
                    <a:pt x="2868" y="42"/>
                    <a:pt x="2869" y="41"/>
                    <a:pt x="2869" y="41"/>
                  </a:cubicBezTo>
                  <a:cubicBezTo>
                    <a:pt x="2869" y="41"/>
                    <a:pt x="2869" y="40"/>
                    <a:pt x="2869" y="40"/>
                  </a:cubicBezTo>
                  <a:cubicBezTo>
                    <a:pt x="2869" y="40"/>
                    <a:pt x="2868" y="39"/>
                    <a:pt x="2867" y="40"/>
                  </a:cubicBezTo>
                  <a:cubicBezTo>
                    <a:pt x="2867" y="39"/>
                    <a:pt x="2868" y="39"/>
                    <a:pt x="2869" y="39"/>
                  </a:cubicBezTo>
                  <a:cubicBezTo>
                    <a:pt x="2869" y="38"/>
                    <a:pt x="2869" y="37"/>
                    <a:pt x="2868" y="36"/>
                  </a:cubicBezTo>
                  <a:cubicBezTo>
                    <a:pt x="2868" y="36"/>
                    <a:pt x="2868" y="36"/>
                    <a:pt x="2868" y="36"/>
                  </a:cubicBezTo>
                  <a:cubicBezTo>
                    <a:pt x="2868" y="36"/>
                    <a:pt x="2868" y="36"/>
                    <a:pt x="2868" y="36"/>
                  </a:cubicBezTo>
                  <a:cubicBezTo>
                    <a:pt x="2868" y="35"/>
                    <a:pt x="2867" y="35"/>
                    <a:pt x="2867" y="34"/>
                  </a:cubicBezTo>
                  <a:cubicBezTo>
                    <a:pt x="2863" y="30"/>
                    <a:pt x="2855" y="29"/>
                    <a:pt x="2851" y="29"/>
                  </a:cubicBezTo>
                  <a:cubicBezTo>
                    <a:pt x="2849" y="27"/>
                    <a:pt x="2847" y="26"/>
                    <a:pt x="2844" y="24"/>
                  </a:cubicBezTo>
                  <a:cubicBezTo>
                    <a:pt x="2844" y="26"/>
                    <a:pt x="2842" y="26"/>
                    <a:pt x="2841" y="26"/>
                  </a:cubicBezTo>
                  <a:cubicBezTo>
                    <a:pt x="2841" y="25"/>
                    <a:pt x="2842" y="24"/>
                    <a:pt x="2844" y="24"/>
                  </a:cubicBezTo>
                  <a:cubicBezTo>
                    <a:pt x="2841" y="23"/>
                    <a:pt x="2838" y="22"/>
                    <a:pt x="2835" y="22"/>
                  </a:cubicBezTo>
                  <a:cubicBezTo>
                    <a:pt x="2840" y="13"/>
                    <a:pt x="2851" y="10"/>
                    <a:pt x="2853" y="13"/>
                  </a:cubicBezTo>
                  <a:cubicBezTo>
                    <a:pt x="2854" y="16"/>
                    <a:pt x="2855" y="18"/>
                    <a:pt x="2850" y="18"/>
                  </a:cubicBezTo>
                  <a:cubicBezTo>
                    <a:pt x="2846" y="17"/>
                    <a:pt x="2846" y="24"/>
                    <a:pt x="2851" y="24"/>
                  </a:cubicBezTo>
                  <a:cubicBezTo>
                    <a:pt x="2854" y="24"/>
                    <a:pt x="2860" y="18"/>
                    <a:pt x="2857" y="11"/>
                  </a:cubicBezTo>
                  <a:cubicBezTo>
                    <a:pt x="2856" y="10"/>
                    <a:pt x="2856" y="10"/>
                    <a:pt x="2855" y="9"/>
                  </a:cubicBezTo>
                  <a:cubicBezTo>
                    <a:pt x="2858" y="9"/>
                    <a:pt x="2860" y="10"/>
                    <a:pt x="2862" y="10"/>
                  </a:cubicBezTo>
                  <a:cubicBezTo>
                    <a:pt x="2869" y="13"/>
                    <a:pt x="2871" y="17"/>
                    <a:pt x="2869" y="19"/>
                  </a:cubicBezTo>
                  <a:cubicBezTo>
                    <a:pt x="2863" y="24"/>
                    <a:pt x="2870" y="32"/>
                    <a:pt x="2875" y="27"/>
                  </a:cubicBezTo>
                  <a:cubicBezTo>
                    <a:pt x="2878" y="24"/>
                    <a:pt x="2879" y="20"/>
                    <a:pt x="2878" y="16"/>
                  </a:cubicBezTo>
                  <a:cubicBezTo>
                    <a:pt x="2876" y="18"/>
                    <a:pt x="2873" y="19"/>
                    <a:pt x="2871" y="20"/>
                  </a:cubicBezTo>
                  <a:cubicBezTo>
                    <a:pt x="2871" y="18"/>
                    <a:pt x="2872" y="18"/>
                    <a:pt x="2870" y="17"/>
                  </a:cubicBezTo>
                  <a:cubicBezTo>
                    <a:pt x="2873" y="17"/>
                    <a:pt x="2875" y="16"/>
                    <a:pt x="2877" y="15"/>
                  </a:cubicBezTo>
                  <a:cubicBezTo>
                    <a:pt x="2877" y="13"/>
                    <a:pt x="2876" y="12"/>
                    <a:pt x="2874" y="10"/>
                  </a:cubicBezTo>
                  <a:cubicBezTo>
                    <a:pt x="2871" y="7"/>
                    <a:pt x="2867" y="4"/>
                    <a:pt x="2862" y="2"/>
                  </a:cubicBezTo>
                  <a:cubicBezTo>
                    <a:pt x="2857" y="1"/>
                    <a:pt x="2852" y="0"/>
                    <a:pt x="2847" y="0"/>
                  </a:cubicBezTo>
                  <a:cubicBezTo>
                    <a:pt x="2842" y="0"/>
                    <a:pt x="2837" y="1"/>
                    <a:pt x="2832" y="4"/>
                  </a:cubicBezTo>
                  <a:cubicBezTo>
                    <a:pt x="2828" y="6"/>
                    <a:pt x="2820" y="11"/>
                    <a:pt x="2816" y="15"/>
                  </a:cubicBezTo>
                  <a:cubicBezTo>
                    <a:pt x="2802" y="28"/>
                    <a:pt x="2797" y="39"/>
                    <a:pt x="2797" y="39"/>
                  </a:cubicBezTo>
                  <a:cubicBezTo>
                    <a:pt x="2794" y="45"/>
                    <a:pt x="2787" y="67"/>
                    <a:pt x="2773" y="69"/>
                  </a:cubicBezTo>
                  <a:cubicBezTo>
                    <a:pt x="2773" y="69"/>
                    <a:pt x="2773" y="69"/>
                    <a:pt x="2773" y="69"/>
                  </a:cubicBezTo>
                  <a:cubicBezTo>
                    <a:pt x="2773" y="69"/>
                    <a:pt x="2772" y="69"/>
                    <a:pt x="2771" y="69"/>
                  </a:cubicBezTo>
                  <a:cubicBezTo>
                    <a:pt x="2771" y="69"/>
                    <a:pt x="2771" y="69"/>
                    <a:pt x="2771" y="69"/>
                  </a:cubicBezTo>
                  <a:cubicBezTo>
                    <a:pt x="2754" y="69"/>
                    <a:pt x="2750" y="65"/>
                    <a:pt x="2749" y="59"/>
                  </a:cubicBezTo>
                  <a:cubicBezTo>
                    <a:pt x="2749" y="57"/>
                    <a:pt x="2749" y="55"/>
                    <a:pt x="2749" y="54"/>
                  </a:cubicBezTo>
                  <a:cubicBezTo>
                    <a:pt x="2749" y="54"/>
                    <a:pt x="2748" y="54"/>
                    <a:pt x="2748" y="54"/>
                  </a:cubicBezTo>
                  <a:cubicBezTo>
                    <a:pt x="2748" y="53"/>
                    <a:pt x="2748" y="52"/>
                    <a:pt x="2750" y="52"/>
                  </a:cubicBezTo>
                  <a:cubicBezTo>
                    <a:pt x="2751" y="50"/>
                    <a:pt x="2753" y="48"/>
                    <a:pt x="2757" y="48"/>
                  </a:cubicBezTo>
                  <a:cubicBezTo>
                    <a:pt x="2760" y="48"/>
                    <a:pt x="2764" y="50"/>
                    <a:pt x="2764" y="54"/>
                  </a:cubicBezTo>
                  <a:cubicBezTo>
                    <a:pt x="2764" y="54"/>
                    <a:pt x="2764" y="54"/>
                    <a:pt x="2764" y="54"/>
                  </a:cubicBezTo>
                  <a:cubicBezTo>
                    <a:pt x="2764" y="56"/>
                    <a:pt x="2762" y="57"/>
                    <a:pt x="2760" y="56"/>
                  </a:cubicBezTo>
                  <a:cubicBezTo>
                    <a:pt x="2759" y="56"/>
                    <a:pt x="2759" y="54"/>
                    <a:pt x="2760" y="54"/>
                  </a:cubicBezTo>
                  <a:cubicBezTo>
                    <a:pt x="2761" y="54"/>
                    <a:pt x="2762" y="52"/>
                    <a:pt x="2761" y="51"/>
                  </a:cubicBezTo>
                  <a:cubicBezTo>
                    <a:pt x="2759" y="50"/>
                    <a:pt x="2757" y="50"/>
                    <a:pt x="2756" y="53"/>
                  </a:cubicBezTo>
                  <a:cubicBezTo>
                    <a:pt x="2755" y="56"/>
                    <a:pt x="2756" y="59"/>
                    <a:pt x="2760" y="60"/>
                  </a:cubicBezTo>
                  <a:cubicBezTo>
                    <a:pt x="2763" y="61"/>
                    <a:pt x="2766" y="59"/>
                    <a:pt x="2767" y="57"/>
                  </a:cubicBezTo>
                  <a:cubicBezTo>
                    <a:pt x="2771" y="49"/>
                    <a:pt x="2764" y="40"/>
                    <a:pt x="2751" y="40"/>
                  </a:cubicBezTo>
                  <a:cubicBezTo>
                    <a:pt x="2743" y="40"/>
                    <a:pt x="2736" y="45"/>
                    <a:pt x="2731" y="51"/>
                  </a:cubicBezTo>
                  <a:cubicBezTo>
                    <a:pt x="2728" y="56"/>
                    <a:pt x="2723" y="72"/>
                    <a:pt x="2707" y="72"/>
                  </a:cubicBezTo>
                  <a:cubicBezTo>
                    <a:pt x="2701" y="72"/>
                    <a:pt x="2697" y="71"/>
                    <a:pt x="2692" y="68"/>
                  </a:cubicBezTo>
                  <a:cubicBezTo>
                    <a:pt x="2692" y="69"/>
                    <a:pt x="2692" y="69"/>
                    <a:pt x="2691" y="69"/>
                  </a:cubicBezTo>
                  <a:cubicBezTo>
                    <a:pt x="2691" y="68"/>
                    <a:pt x="2691" y="68"/>
                    <a:pt x="2691" y="68"/>
                  </a:cubicBezTo>
                  <a:cubicBezTo>
                    <a:pt x="2685" y="64"/>
                    <a:pt x="2681" y="58"/>
                    <a:pt x="2680" y="53"/>
                  </a:cubicBezTo>
                  <a:cubicBezTo>
                    <a:pt x="2678" y="43"/>
                    <a:pt x="2683" y="35"/>
                    <a:pt x="2693" y="35"/>
                  </a:cubicBezTo>
                  <a:cubicBezTo>
                    <a:pt x="2697" y="35"/>
                    <a:pt x="2701" y="37"/>
                    <a:pt x="2703" y="40"/>
                  </a:cubicBezTo>
                  <a:cubicBezTo>
                    <a:pt x="2704" y="40"/>
                    <a:pt x="2704" y="40"/>
                    <a:pt x="2704" y="40"/>
                  </a:cubicBezTo>
                  <a:cubicBezTo>
                    <a:pt x="2704" y="41"/>
                    <a:pt x="2704" y="41"/>
                    <a:pt x="2704" y="41"/>
                  </a:cubicBezTo>
                  <a:cubicBezTo>
                    <a:pt x="2704" y="41"/>
                    <a:pt x="2704" y="41"/>
                    <a:pt x="2704" y="41"/>
                  </a:cubicBezTo>
                  <a:cubicBezTo>
                    <a:pt x="2704" y="42"/>
                    <a:pt x="2704" y="43"/>
                    <a:pt x="2704" y="44"/>
                  </a:cubicBezTo>
                  <a:cubicBezTo>
                    <a:pt x="2704" y="44"/>
                    <a:pt x="2704" y="44"/>
                    <a:pt x="2704" y="44"/>
                  </a:cubicBezTo>
                  <a:cubicBezTo>
                    <a:pt x="2704" y="47"/>
                    <a:pt x="2702" y="49"/>
                    <a:pt x="2698" y="48"/>
                  </a:cubicBezTo>
                  <a:cubicBezTo>
                    <a:pt x="2697" y="48"/>
                    <a:pt x="2697" y="45"/>
                    <a:pt x="2698" y="44"/>
                  </a:cubicBezTo>
                  <a:cubicBezTo>
                    <a:pt x="2700" y="44"/>
                    <a:pt x="2701" y="42"/>
                    <a:pt x="2699" y="40"/>
                  </a:cubicBezTo>
                  <a:cubicBezTo>
                    <a:pt x="2697" y="38"/>
                    <a:pt x="2693" y="38"/>
                    <a:pt x="2692" y="43"/>
                  </a:cubicBezTo>
                  <a:cubicBezTo>
                    <a:pt x="2690" y="48"/>
                    <a:pt x="2692" y="53"/>
                    <a:pt x="2698" y="54"/>
                  </a:cubicBezTo>
                  <a:cubicBezTo>
                    <a:pt x="2701" y="55"/>
                    <a:pt x="2703" y="55"/>
                    <a:pt x="2705" y="54"/>
                  </a:cubicBezTo>
                  <a:cubicBezTo>
                    <a:pt x="2704" y="54"/>
                    <a:pt x="2704" y="54"/>
                    <a:pt x="2704" y="54"/>
                  </a:cubicBezTo>
                  <a:cubicBezTo>
                    <a:pt x="2705" y="52"/>
                    <a:pt x="2706" y="52"/>
                    <a:pt x="2708" y="52"/>
                  </a:cubicBezTo>
                  <a:cubicBezTo>
                    <a:pt x="2708" y="52"/>
                    <a:pt x="2708" y="52"/>
                    <a:pt x="2708" y="52"/>
                  </a:cubicBezTo>
                  <a:cubicBezTo>
                    <a:pt x="2708" y="52"/>
                    <a:pt x="2708" y="52"/>
                    <a:pt x="2709" y="51"/>
                  </a:cubicBezTo>
                  <a:cubicBezTo>
                    <a:pt x="2708" y="51"/>
                    <a:pt x="2708" y="50"/>
                    <a:pt x="2709" y="50"/>
                  </a:cubicBezTo>
                  <a:cubicBezTo>
                    <a:pt x="2709" y="50"/>
                    <a:pt x="2709" y="50"/>
                    <a:pt x="2710" y="50"/>
                  </a:cubicBezTo>
                  <a:cubicBezTo>
                    <a:pt x="2710" y="49"/>
                    <a:pt x="2710" y="49"/>
                    <a:pt x="2710" y="49"/>
                  </a:cubicBezTo>
                  <a:cubicBezTo>
                    <a:pt x="2711" y="47"/>
                    <a:pt x="2711" y="45"/>
                    <a:pt x="2711" y="43"/>
                  </a:cubicBezTo>
                  <a:cubicBezTo>
                    <a:pt x="2711" y="43"/>
                    <a:pt x="2710" y="43"/>
                    <a:pt x="2709" y="43"/>
                  </a:cubicBezTo>
                  <a:cubicBezTo>
                    <a:pt x="2710" y="42"/>
                    <a:pt x="2710" y="42"/>
                    <a:pt x="2711" y="42"/>
                  </a:cubicBezTo>
                  <a:cubicBezTo>
                    <a:pt x="2711" y="40"/>
                    <a:pt x="2711" y="38"/>
                    <a:pt x="2710" y="37"/>
                  </a:cubicBezTo>
                  <a:cubicBezTo>
                    <a:pt x="2713" y="35"/>
                    <a:pt x="2716" y="36"/>
                    <a:pt x="2718" y="37"/>
                  </a:cubicBezTo>
                  <a:cubicBezTo>
                    <a:pt x="2720" y="39"/>
                    <a:pt x="2721" y="42"/>
                    <a:pt x="2716" y="42"/>
                  </a:cubicBezTo>
                  <a:cubicBezTo>
                    <a:pt x="2713" y="43"/>
                    <a:pt x="2714" y="49"/>
                    <a:pt x="2719" y="48"/>
                  </a:cubicBezTo>
                  <a:cubicBezTo>
                    <a:pt x="2721" y="48"/>
                    <a:pt x="2723" y="45"/>
                    <a:pt x="2723" y="42"/>
                  </a:cubicBezTo>
                  <a:cubicBezTo>
                    <a:pt x="2723" y="43"/>
                    <a:pt x="2723" y="43"/>
                    <a:pt x="2723" y="43"/>
                  </a:cubicBezTo>
                  <a:cubicBezTo>
                    <a:pt x="2722" y="42"/>
                    <a:pt x="2723" y="41"/>
                    <a:pt x="2724" y="41"/>
                  </a:cubicBezTo>
                  <a:cubicBezTo>
                    <a:pt x="2724" y="41"/>
                    <a:pt x="2724" y="40"/>
                    <a:pt x="2724" y="40"/>
                  </a:cubicBezTo>
                  <a:cubicBezTo>
                    <a:pt x="2723" y="40"/>
                    <a:pt x="2722" y="39"/>
                    <a:pt x="2721" y="40"/>
                  </a:cubicBezTo>
                  <a:cubicBezTo>
                    <a:pt x="2721" y="39"/>
                    <a:pt x="2722" y="39"/>
                    <a:pt x="2723" y="39"/>
                  </a:cubicBezTo>
                  <a:cubicBezTo>
                    <a:pt x="2723" y="38"/>
                    <a:pt x="2723" y="37"/>
                    <a:pt x="2722" y="36"/>
                  </a:cubicBezTo>
                  <a:cubicBezTo>
                    <a:pt x="2722" y="36"/>
                    <a:pt x="2722" y="36"/>
                    <a:pt x="2722" y="36"/>
                  </a:cubicBezTo>
                  <a:cubicBezTo>
                    <a:pt x="2722" y="36"/>
                    <a:pt x="2722" y="36"/>
                    <a:pt x="2722" y="36"/>
                  </a:cubicBezTo>
                  <a:cubicBezTo>
                    <a:pt x="2722" y="35"/>
                    <a:pt x="2721" y="35"/>
                    <a:pt x="2721" y="34"/>
                  </a:cubicBezTo>
                  <a:cubicBezTo>
                    <a:pt x="2717" y="30"/>
                    <a:pt x="2709" y="29"/>
                    <a:pt x="2706" y="29"/>
                  </a:cubicBezTo>
                  <a:cubicBezTo>
                    <a:pt x="2703" y="27"/>
                    <a:pt x="2701" y="26"/>
                    <a:pt x="2698" y="24"/>
                  </a:cubicBezTo>
                  <a:cubicBezTo>
                    <a:pt x="2698" y="26"/>
                    <a:pt x="2697" y="26"/>
                    <a:pt x="2695" y="26"/>
                  </a:cubicBezTo>
                  <a:cubicBezTo>
                    <a:pt x="2696" y="25"/>
                    <a:pt x="2697" y="24"/>
                    <a:pt x="2698" y="24"/>
                  </a:cubicBezTo>
                  <a:cubicBezTo>
                    <a:pt x="2695" y="23"/>
                    <a:pt x="2692" y="22"/>
                    <a:pt x="2689" y="22"/>
                  </a:cubicBezTo>
                  <a:cubicBezTo>
                    <a:pt x="2694" y="13"/>
                    <a:pt x="2705" y="10"/>
                    <a:pt x="2707" y="13"/>
                  </a:cubicBezTo>
                  <a:cubicBezTo>
                    <a:pt x="2708" y="16"/>
                    <a:pt x="2709" y="18"/>
                    <a:pt x="2704" y="18"/>
                  </a:cubicBezTo>
                  <a:cubicBezTo>
                    <a:pt x="2701" y="17"/>
                    <a:pt x="2700" y="24"/>
                    <a:pt x="2705" y="24"/>
                  </a:cubicBezTo>
                  <a:cubicBezTo>
                    <a:pt x="2708" y="24"/>
                    <a:pt x="2715" y="18"/>
                    <a:pt x="2711" y="11"/>
                  </a:cubicBezTo>
                  <a:cubicBezTo>
                    <a:pt x="2710" y="10"/>
                    <a:pt x="2710" y="10"/>
                    <a:pt x="2710" y="9"/>
                  </a:cubicBezTo>
                  <a:cubicBezTo>
                    <a:pt x="2712" y="9"/>
                    <a:pt x="2714" y="10"/>
                    <a:pt x="2716" y="10"/>
                  </a:cubicBezTo>
                  <a:cubicBezTo>
                    <a:pt x="2724" y="13"/>
                    <a:pt x="2725" y="17"/>
                    <a:pt x="2723" y="19"/>
                  </a:cubicBezTo>
                  <a:cubicBezTo>
                    <a:pt x="2718" y="24"/>
                    <a:pt x="2724" y="32"/>
                    <a:pt x="2729" y="27"/>
                  </a:cubicBezTo>
                  <a:cubicBezTo>
                    <a:pt x="2732" y="24"/>
                    <a:pt x="2733" y="20"/>
                    <a:pt x="2732" y="16"/>
                  </a:cubicBezTo>
                  <a:cubicBezTo>
                    <a:pt x="2730" y="18"/>
                    <a:pt x="2727" y="19"/>
                    <a:pt x="2725" y="20"/>
                  </a:cubicBezTo>
                  <a:cubicBezTo>
                    <a:pt x="2725" y="18"/>
                    <a:pt x="2726" y="18"/>
                    <a:pt x="2724" y="17"/>
                  </a:cubicBezTo>
                  <a:cubicBezTo>
                    <a:pt x="2727" y="17"/>
                    <a:pt x="2729" y="16"/>
                    <a:pt x="2732" y="15"/>
                  </a:cubicBezTo>
                  <a:cubicBezTo>
                    <a:pt x="2731" y="13"/>
                    <a:pt x="2730" y="12"/>
                    <a:pt x="2729" y="10"/>
                  </a:cubicBezTo>
                  <a:cubicBezTo>
                    <a:pt x="2725" y="7"/>
                    <a:pt x="2721" y="4"/>
                    <a:pt x="2716" y="2"/>
                  </a:cubicBezTo>
                  <a:cubicBezTo>
                    <a:pt x="2711" y="1"/>
                    <a:pt x="2706" y="0"/>
                    <a:pt x="2701" y="0"/>
                  </a:cubicBezTo>
                  <a:cubicBezTo>
                    <a:pt x="2696" y="0"/>
                    <a:pt x="2691" y="1"/>
                    <a:pt x="2686" y="4"/>
                  </a:cubicBezTo>
                  <a:cubicBezTo>
                    <a:pt x="2682" y="6"/>
                    <a:pt x="2674" y="11"/>
                    <a:pt x="2671" y="15"/>
                  </a:cubicBezTo>
                  <a:cubicBezTo>
                    <a:pt x="2656" y="28"/>
                    <a:pt x="2651" y="39"/>
                    <a:pt x="2651" y="39"/>
                  </a:cubicBezTo>
                  <a:cubicBezTo>
                    <a:pt x="2648" y="45"/>
                    <a:pt x="2641" y="67"/>
                    <a:pt x="2627" y="69"/>
                  </a:cubicBezTo>
                  <a:cubicBezTo>
                    <a:pt x="2627" y="69"/>
                    <a:pt x="2627" y="69"/>
                    <a:pt x="2627" y="69"/>
                  </a:cubicBezTo>
                  <a:cubicBezTo>
                    <a:pt x="2627" y="69"/>
                    <a:pt x="2626" y="69"/>
                    <a:pt x="2625" y="69"/>
                  </a:cubicBezTo>
                  <a:cubicBezTo>
                    <a:pt x="2625" y="69"/>
                    <a:pt x="2625" y="69"/>
                    <a:pt x="2625" y="69"/>
                  </a:cubicBezTo>
                  <a:cubicBezTo>
                    <a:pt x="2608" y="69"/>
                    <a:pt x="2604" y="65"/>
                    <a:pt x="2603" y="59"/>
                  </a:cubicBezTo>
                  <a:cubicBezTo>
                    <a:pt x="2603" y="57"/>
                    <a:pt x="2603" y="55"/>
                    <a:pt x="2603" y="54"/>
                  </a:cubicBezTo>
                  <a:cubicBezTo>
                    <a:pt x="2603" y="54"/>
                    <a:pt x="2602" y="54"/>
                    <a:pt x="2602" y="54"/>
                  </a:cubicBezTo>
                  <a:cubicBezTo>
                    <a:pt x="2602" y="53"/>
                    <a:pt x="2603" y="52"/>
                    <a:pt x="2604" y="52"/>
                  </a:cubicBezTo>
                  <a:cubicBezTo>
                    <a:pt x="2605" y="50"/>
                    <a:pt x="2607" y="48"/>
                    <a:pt x="2611" y="48"/>
                  </a:cubicBezTo>
                  <a:cubicBezTo>
                    <a:pt x="2614" y="48"/>
                    <a:pt x="2618" y="50"/>
                    <a:pt x="2618" y="54"/>
                  </a:cubicBezTo>
                  <a:cubicBezTo>
                    <a:pt x="2618" y="54"/>
                    <a:pt x="2618" y="54"/>
                    <a:pt x="2618" y="54"/>
                  </a:cubicBezTo>
                  <a:cubicBezTo>
                    <a:pt x="2618" y="56"/>
                    <a:pt x="2616" y="57"/>
                    <a:pt x="2614" y="56"/>
                  </a:cubicBezTo>
                  <a:cubicBezTo>
                    <a:pt x="2613" y="56"/>
                    <a:pt x="2613" y="54"/>
                    <a:pt x="2614" y="54"/>
                  </a:cubicBezTo>
                  <a:cubicBezTo>
                    <a:pt x="2615" y="54"/>
                    <a:pt x="2616" y="52"/>
                    <a:pt x="2615" y="51"/>
                  </a:cubicBezTo>
                  <a:cubicBezTo>
                    <a:pt x="2614" y="50"/>
                    <a:pt x="2611" y="50"/>
                    <a:pt x="2610" y="53"/>
                  </a:cubicBezTo>
                  <a:cubicBezTo>
                    <a:pt x="2609" y="56"/>
                    <a:pt x="2610" y="59"/>
                    <a:pt x="2614" y="60"/>
                  </a:cubicBezTo>
                  <a:cubicBezTo>
                    <a:pt x="2618" y="61"/>
                    <a:pt x="2620" y="59"/>
                    <a:pt x="2621" y="57"/>
                  </a:cubicBezTo>
                  <a:cubicBezTo>
                    <a:pt x="2625" y="49"/>
                    <a:pt x="2618" y="40"/>
                    <a:pt x="2605" y="40"/>
                  </a:cubicBezTo>
                  <a:cubicBezTo>
                    <a:pt x="2597" y="40"/>
                    <a:pt x="2590" y="45"/>
                    <a:pt x="2586" y="51"/>
                  </a:cubicBezTo>
                  <a:cubicBezTo>
                    <a:pt x="2582" y="56"/>
                    <a:pt x="2578" y="72"/>
                    <a:pt x="2561" y="72"/>
                  </a:cubicBezTo>
                  <a:cubicBezTo>
                    <a:pt x="2556" y="72"/>
                    <a:pt x="2551" y="71"/>
                    <a:pt x="2547" y="68"/>
                  </a:cubicBezTo>
                  <a:cubicBezTo>
                    <a:pt x="2546" y="69"/>
                    <a:pt x="2546" y="69"/>
                    <a:pt x="2545" y="69"/>
                  </a:cubicBezTo>
                  <a:cubicBezTo>
                    <a:pt x="2545" y="68"/>
                    <a:pt x="2545" y="68"/>
                    <a:pt x="2545" y="68"/>
                  </a:cubicBezTo>
                  <a:cubicBezTo>
                    <a:pt x="2539" y="64"/>
                    <a:pt x="2535" y="58"/>
                    <a:pt x="2534" y="53"/>
                  </a:cubicBezTo>
                  <a:cubicBezTo>
                    <a:pt x="2532" y="43"/>
                    <a:pt x="2537" y="35"/>
                    <a:pt x="2547" y="35"/>
                  </a:cubicBezTo>
                  <a:cubicBezTo>
                    <a:pt x="2551" y="35"/>
                    <a:pt x="2555" y="37"/>
                    <a:pt x="2557" y="40"/>
                  </a:cubicBezTo>
                  <a:cubicBezTo>
                    <a:pt x="2558" y="40"/>
                    <a:pt x="2558" y="40"/>
                    <a:pt x="2558" y="40"/>
                  </a:cubicBezTo>
                  <a:cubicBezTo>
                    <a:pt x="2558" y="41"/>
                    <a:pt x="2558" y="41"/>
                    <a:pt x="2558" y="41"/>
                  </a:cubicBezTo>
                  <a:cubicBezTo>
                    <a:pt x="2558" y="41"/>
                    <a:pt x="2558" y="41"/>
                    <a:pt x="2558" y="41"/>
                  </a:cubicBezTo>
                  <a:cubicBezTo>
                    <a:pt x="2558" y="42"/>
                    <a:pt x="2558" y="43"/>
                    <a:pt x="2558" y="44"/>
                  </a:cubicBezTo>
                  <a:cubicBezTo>
                    <a:pt x="2558" y="44"/>
                    <a:pt x="2558" y="44"/>
                    <a:pt x="2558" y="44"/>
                  </a:cubicBezTo>
                  <a:cubicBezTo>
                    <a:pt x="2558" y="47"/>
                    <a:pt x="2556" y="49"/>
                    <a:pt x="2553" y="48"/>
                  </a:cubicBezTo>
                  <a:cubicBezTo>
                    <a:pt x="2551" y="48"/>
                    <a:pt x="2551" y="45"/>
                    <a:pt x="2553" y="44"/>
                  </a:cubicBezTo>
                  <a:cubicBezTo>
                    <a:pt x="2554" y="44"/>
                    <a:pt x="2556" y="42"/>
                    <a:pt x="2554" y="40"/>
                  </a:cubicBezTo>
                  <a:cubicBezTo>
                    <a:pt x="2551" y="38"/>
                    <a:pt x="2548" y="38"/>
                    <a:pt x="2546" y="43"/>
                  </a:cubicBezTo>
                  <a:cubicBezTo>
                    <a:pt x="2544" y="48"/>
                    <a:pt x="2546" y="53"/>
                    <a:pt x="2552" y="54"/>
                  </a:cubicBezTo>
                  <a:cubicBezTo>
                    <a:pt x="2555" y="55"/>
                    <a:pt x="2558" y="55"/>
                    <a:pt x="2560" y="54"/>
                  </a:cubicBezTo>
                  <a:cubicBezTo>
                    <a:pt x="2558" y="54"/>
                    <a:pt x="2558" y="54"/>
                    <a:pt x="2558" y="54"/>
                  </a:cubicBezTo>
                  <a:cubicBezTo>
                    <a:pt x="2559" y="52"/>
                    <a:pt x="2560" y="52"/>
                    <a:pt x="2562" y="52"/>
                  </a:cubicBezTo>
                  <a:cubicBezTo>
                    <a:pt x="2562" y="52"/>
                    <a:pt x="2562" y="52"/>
                    <a:pt x="2562" y="52"/>
                  </a:cubicBezTo>
                  <a:cubicBezTo>
                    <a:pt x="2562" y="52"/>
                    <a:pt x="2563" y="52"/>
                    <a:pt x="2563" y="51"/>
                  </a:cubicBezTo>
                  <a:cubicBezTo>
                    <a:pt x="2563" y="51"/>
                    <a:pt x="2562" y="50"/>
                    <a:pt x="2563" y="50"/>
                  </a:cubicBezTo>
                  <a:cubicBezTo>
                    <a:pt x="2563" y="50"/>
                    <a:pt x="2564" y="50"/>
                    <a:pt x="2564" y="50"/>
                  </a:cubicBezTo>
                  <a:cubicBezTo>
                    <a:pt x="2564" y="49"/>
                    <a:pt x="2564" y="49"/>
                    <a:pt x="2564" y="49"/>
                  </a:cubicBezTo>
                  <a:cubicBezTo>
                    <a:pt x="2565" y="47"/>
                    <a:pt x="2566" y="45"/>
                    <a:pt x="2566" y="43"/>
                  </a:cubicBezTo>
                  <a:cubicBezTo>
                    <a:pt x="2565" y="43"/>
                    <a:pt x="2565" y="43"/>
                    <a:pt x="2564" y="43"/>
                  </a:cubicBezTo>
                  <a:cubicBezTo>
                    <a:pt x="2564" y="42"/>
                    <a:pt x="2564" y="42"/>
                    <a:pt x="2566" y="42"/>
                  </a:cubicBezTo>
                  <a:cubicBezTo>
                    <a:pt x="2566" y="40"/>
                    <a:pt x="2565" y="38"/>
                    <a:pt x="2565" y="37"/>
                  </a:cubicBezTo>
                  <a:cubicBezTo>
                    <a:pt x="2567" y="35"/>
                    <a:pt x="2570" y="36"/>
                    <a:pt x="2572" y="37"/>
                  </a:cubicBezTo>
                  <a:cubicBezTo>
                    <a:pt x="2574" y="39"/>
                    <a:pt x="2575" y="42"/>
                    <a:pt x="2571" y="42"/>
                  </a:cubicBezTo>
                  <a:cubicBezTo>
                    <a:pt x="2567" y="43"/>
                    <a:pt x="2568" y="49"/>
                    <a:pt x="2573" y="48"/>
                  </a:cubicBezTo>
                  <a:cubicBezTo>
                    <a:pt x="2575" y="48"/>
                    <a:pt x="2577" y="45"/>
                    <a:pt x="2578" y="42"/>
                  </a:cubicBezTo>
                  <a:cubicBezTo>
                    <a:pt x="2577" y="43"/>
                    <a:pt x="2577" y="43"/>
                    <a:pt x="2577" y="43"/>
                  </a:cubicBezTo>
                  <a:cubicBezTo>
                    <a:pt x="2577" y="42"/>
                    <a:pt x="2577" y="41"/>
                    <a:pt x="2578" y="41"/>
                  </a:cubicBezTo>
                  <a:cubicBezTo>
                    <a:pt x="2578" y="41"/>
                    <a:pt x="2578" y="40"/>
                    <a:pt x="2578" y="40"/>
                  </a:cubicBezTo>
                  <a:cubicBezTo>
                    <a:pt x="2577" y="40"/>
                    <a:pt x="2576" y="39"/>
                    <a:pt x="2576" y="40"/>
                  </a:cubicBezTo>
                  <a:cubicBezTo>
                    <a:pt x="2575" y="39"/>
                    <a:pt x="2576" y="39"/>
                    <a:pt x="2578" y="39"/>
                  </a:cubicBezTo>
                  <a:cubicBezTo>
                    <a:pt x="2577" y="38"/>
                    <a:pt x="2577" y="37"/>
                    <a:pt x="2577" y="36"/>
                  </a:cubicBezTo>
                  <a:cubicBezTo>
                    <a:pt x="2577" y="36"/>
                    <a:pt x="2576" y="36"/>
                    <a:pt x="2576" y="36"/>
                  </a:cubicBezTo>
                  <a:cubicBezTo>
                    <a:pt x="2576" y="36"/>
                    <a:pt x="2576" y="36"/>
                    <a:pt x="2576" y="36"/>
                  </a:cubicBezTo>
                  <a:cubicBezTo>
                    <a:pt x="2576" y="35"/>
                    <a:pt x="2576" y="35"/>
                    <a:pt x="2575" y="34"/>
                  </a:cubicBezTo>
                  <a:cubicBezTo>
                    <a:pt x="2571" y="30"/>
                    <a:pt x="2563" y="29"/>
                    <a:pt x="2560" y="29"/>
                  </a:cubicBezTo>
                  <a:cubicBezTo>
                    <a:pt x="2558" y="27"/>
                    <a:pt x="2555" y="26"/>
                    <a:pt x="2552" y="24"/>
                  </a:cubicBezTo>
                  <a:cubicBezTo>
                    <a:pt x="2552" y="26"/>
                    <a:pt x="2551" y="26"/>
                    <a:pt x="2549" y="26"/>
                  </a:cubicBezTo>
                  <a:cubicBezTo>
                    <a:pt x="2550" y="25"/>
                    <a:pt x="2551" y="24"/>
                    <a:pt x="2552" y="24"/>
                  </a:cubicBezTo>
                  <a:cubicBezTo>
                    <a:pt x="2549" y="23"/>
                    <a:pt x="2547" y="22"/>
                    <a:pt x="2543" y="22"/>
                  </a:cubicBezTo>
                  <a:cubicBezTo>
                    <a:pt x="2548" y="13"/>
                    <a:pt x="2559" y="10"/>
                    <a:pt x="2561" y="13"/>
                  </a:cubicBezTo>
                  <a:cubicBezTo>
                    <a:pt x="2563" y="16"/>
                    <a:pt x="2563" y="18"/>
                    <a:pt x="2558" y="18"/>
                  </a:cubicBezTo>
                  <a:cubicBezTo>
                    <a:pt x="2555" y="17"/>
                    <a:pt x="2554" y="24"/>
                    <a:pt x="2559" y="24"/>
                  </a:cubicBezTo>
                  <a:cubicBezTo>
                    <a:pt x="2562" y="24"/>
                    <a:pt x="2569" y="18"/>
                    <a:pt x="2565" y="11"/>
                  </a:cubicBezTo>
                  <a:cubicBezTo>
                    <a:pt x="2565" y="10"/>
                    <a:pt x="2564" y="10"/>
                    <a:pt x="2564" y="9"/>
                  </a:cubicBezTo>
                  <a:cubicBezTo>
                    <a:pt x="2566" y="9"/>
                    <a:pt x="2568" y="10"/>
                    <a:pt x="2571" y="10"/>
                  </a:cubicBezTo>
                  <a:cubicBezTo>
                    <a:pt x="2578" y="13"/>
                    <a:pt x="2579" y="17"/>
                    <a:pt x="2577" y="19"/>
                  </a:cubicBezTo>
                  <a:cubicBezTo>
                    <a:pt x="2572" y="24"/>
                    <a:pt x="2578" y="32"/>
                    <a:pt x="2583" y="27"/>
                  </a:cubicBezTo>
                  <a:cubicBezTo>
                    <a:pt x="2586" y="24"/>
                    <a:pt x="2587" y="20"/>
                    <a:pt x="2586" y="16"/>
                  </a:cubicBezTo>
                  <a:cubicBezTo>
                    <a:pt x="2584" y="18"/>
                    <a:pt x="2581" y="19"/>
                    <a:pt x="2579" y="20"/>
                  </a:cubicBezTo>
                  <a:cubicBezTo>
                    <a:pt x="2579" y="18"/>
                    <a:pt x="2581" y="18"/>
                    <a:pt x="2578" y="17"/>
                  </a:cubicBezTo>
                  <a:cubicBezTo>
                    <a:pt x="2581" y="17"/>
                    <a:pt x="2583" y="16"/>
                    <a:pt x="2586" y="15"/>
                  </a:cubicBezTo>
                  <a:cubicBezTo>
                    <a:pt x="2585" y="13"/>
                    <a:pt x="2584" y="12"/>
                    <a:pt x="2583" y="10"/>
                  </a:cubicBezTo>
                  <a:cubicBezTo>
                    <a:pt x="2580" y="7"/>
                    <a:pt x="2575" y="4"/>
                    <a:pt x="2570" y="2"/>
                  </a:cubicBezTo>
                  <a:cubicBezTo>
                    <a:pt x="2565" y="1"/>
                    <a:pt x="2560" y="0"/>
                    <a:pt x="2555" y="0"/>
                  </a:cubicBezTo>
                  <a:cubicBezTo>
                    <a:pt x="2550" y="0"/>
                    <a:pt x="2545" y="1"/>
                    <a:pt x="2541" y="4"/>
                  </a:cubicBezTo>
                  <a:cubicBezTo>
                    <a:pt x="2536" y="6"/>
                    <a:pt x="2528" y="11"/>
                    <a:pt x="2525" y="15"/>
                  </a:cubicBezTo>
                  <a:cubicBezTo>
                    <a:pt x="2511" y="28"/>
                    <a:pt x="2505" y="39"/>
                    <a:pt x="2505" y="39"/>
                  </a:cubicBezTo>
                  <a:cubicBezTo>
                    <a:pt x="2502" y="45"/>
                    <a:pt x="2495" y="67"/>
                    <a:pt x="2481" y="69"/>
                  </a:cubicBezTo>
                  <a:cubicBezTo>
                    <a:pt x="2481" y="69"/>
                    <a:pt x="2481" y="69"/>
                    <a:pt x="2481" y="69"/>
                  </a:cubicBezTo>
                  <a:cubicBezTo>
                    <a:pt x="2481" y="69"/>
                    <a:pt x="2480" y="69"/>
                    <a:pt x="2479" y="69"/>
                  </a:cubicBezTo>
                  <a:cubicBezTo>
                    <a:pt x="2479" y="69"/>
                    <a:pt x="2479" y="69"/>
                    <a:pt x="2479" y="69"/>
                  </a:cubicBezTo>
                  <a:cubicBezTo>
                    <a:pt x="2463" y="69"/>
                    <a:pt x="2458" y="65"/>
                    <a:pt x="2457" y="59"/>
                  </a:cubicBezTo>
                  <a:cubicBezTo>
                    <a:pt x="2457" y="57"/>
                    <a:pt x="2457" y="55"/>
                    <a:pt x="2457" y="54"/>
                  </a:cubicBezTo>
                  <a:cubicBezTo>
                    <a:pt x="2457" y="54"/>
                    <a:pt x="2457" y="54"/>
                    <a:pt x="2456" y="54"/>
                  </a:cubicBezTo>
                  <a:cubicBezTo>
                    <a:pt x="2456" y="53"/>
                    <a:pt x="2457" y="52"/>
                    <a:pt x="2458" y="52"/>
                  </a:cubicBezTo>
                  <a:cubicBezTo>
                    <a:pt x="2459" y="50"/>
                    <a:pt x="2462" y="48"/>
                    <a:pt x="2465" y="48"/>
                  </a:cubicBezTo>
                  <a:cubicBezTo>
                    <a:pt x="2469" y="48"/>
                    <a:pt x="2472" y="50"/>
                    <a:pt x="2472" y="54"/>
                  </a:cubicBezTo>
                  <a:cubicBezTo>
                    <a:pt x="2472" y="54"/>
                    <a:pt x="2472" y="54"/>
                    <a:pt x="2472" y="54"/>
                  </a:cubicBezTo>
                  <a:cubicBezTo>
                    <a:pt x="2472" y="56"/>
                    <a:pt x="2470" y="57"/>
                    <a:pt x="2468" y="56"/>
                  </a:cubicBezTo>
                  <a:cubicBezTo>
                    <a:pt x="2468" y="56"/>
                    <a:pt x="2467" y="54"/>
                    <a:pt x="2468" y="54"/>
                  </a:cubicBezTo>
                  <a:cubicBezTo>
                    <a:pt x="2469" y="54"/>
                    <a:pt x="2470" y="52"/>
                    <a:pt x="2469" y="51"/>
                  </a:cubicBezTo>
                  <a:cubicBezTo>
                    <a:pt x="2468" y="50"/>
                    <a:pt x="2465" y="50"/>
                    <a:pt x="2464" y="53"/>
                  </a:cubicBezTo>
                  <a:cubicBezTo>
                    <a:pt x="2463" y="56"/>
                    <a:pt x="2464" y="59"/>
                    <a:pt x="2468" y="60"/>
                  </a:cubicBezTo>
                  <a:cubicBezTo>
                    <a:pt x="2472" y="61"/>
                    <a:pt x="2474" y="59"/>
                    <a:pt x="2475" y="57"/>
                  </a:cubicBezTo>
                  <a:cubicBezTo>
                    <a:pt x="2479" y="49"/>
                    <a:pt x="2472" y="40"/>
                    <a:pt x="2459" y="40"/>
                  </a:cubicBezTo>
                  <a:cubicBezTo>
                    <a:pt x="2451" y="40"/>
                    <a:pt x="2444" y="45"/>
                    <a:pt x="2440" y="51"/>
                  </a:cubicBezTo>
                  <a:cubicBezTo>
                    <a:pt x="2436" y="56"/>
                    <a:pt x="2432" y="72"/>
                    <a:pt x="2415" y="72"/>
                  </a:cubicBezTo>
                  <a:cubicBezTo>
                    <a:pt x="2410" y="72"/>
                    <a:pt x="2405" y="71"/>
                    <a:pt x="2401" y="68"/>
                  </a:cubicBezTo>
                  <a:cubicBezTo>
                    <a:pt x="2400" y="69"/>
                    <a:pt x="2400" y="69"/>
                    <a:pt x="2399" y="69"/>
                  </a:cubicBezTo>
                  <a:cubicBezTo>
                    <a:pt x="2400" y="68"/>
                    <a:pt x="2400" y="68"/>
                    <a:pt x="2400" y="68"/>
                  </a:cubicBezTo>
                  <a:cubicBezTo>
                    <a:pt x="2394" y="64"/>
                    <a:pt x="2389" y="58"/>
                    <a:pt x="2388" y="53"/>
                  </a:cubicBezTo>
                  <a:cubicBezTo>
                    <a:pt x="2387" y="43"/>
                    <a:pt x="2392" y="35"/>
                    <a:pt x="2402" y="35"/>
                  </a:cubicBezTo>
                  <a:cubicBezTo>
                    <a:pt x="2405" y="35"/>
                    <a:pt x="2409" y="37"/>
                    <a:pt x="2411" y="40"/>
                  </a:cubicBezTo>
                  <a:cubicBezTo>
                    <a:pt x="2412" y="40"/>
                    <a:pt x="2412" y="40"/>
                    <a:pt x="2412" y="40"/>
                  </a:cubicBezTo>
                  <a:cubicBezTo>
                    <a:pt x="2412" y="41"/>
                    <a:pt x="2412" y="41"/>
                    <a:pt x="2412" y="41"/>
                  </a:cubicBezTo>
                  <a:cubicBezTo>
                    <a:pt x="2412" y="41"/>
                    <a:pt x="2412" y="41"/>
                    <a:pt x="2412" y="41"/>
                  </a:cubicBezTo>
                  <a:cubicBezTo>
                    <a:pt x="2412" y="42"/>
                    <a:pt x="2413" y="43"/>
                    <a:pt x="2413" y="44"/>
                  </a:cubicBezTo>
                  <a:cubicBezTo>
                    <a:pt x="2413" y="44"/>
                    <a:pt x="2413" y="44"/>
                    <a:pt x="2413" y="44"/>
                  </a:cubicBezTo>
                  <a:cubicBezTo>
                    <a:pt x="2413" y="47"/>
                    <a:pt x="2410" y="49"/>
                    <a:pt x="2407" y="48"/>
                  </a:cubicBezTo>
                  <a:cubicBezTo>
                    <a:pt x="2405" y="48"/>
                    <a:pt x="2405" y="45"/>
                    <a:pt x="2407" y="44"/>
                  </a:cubicBezTo>
                  <a:cubicBezTo>
                    <a:pt x="2408" y="44"/>
                    <a:pt x="2410" y="42"/>
                    <a:pt x="2408" y="40"/>
                  </a:cubicBezTo>
                  <a:cubicBezTo>
                    <a:pt x="2406" y="38"/>
                    <a:pt x="2402" y="38"/>
                    <a:pt x="2400" y="43"/>
                  </a:cubicBezTo>
                  <a:cubicBezTo>
                    <a:pt x="2398" y="48"/>
                    <a:pt x="2400" y="53"/>
                    <a:pt x="2406" y="54"/>
                  </a:cubicBezTo>
                  <a:cubicBezTo>
                    <a:pt x="2409" y="55"/>
                    <a:pt x="2412" y="55"/>
                    <a:pt x="2414" y="54"/>
                  </a:cubicBezTo>
                  <a:cubicBezTo>
                    <a:pt x="2412" y="54"/>
                    <a:pt x="2412" y="54"/>
                    <a:pt x="2412" y="54"/>
                  </a:cubicBezTo>
                  <a:cubicBezTo>
                    <a:pt x="2413" y="52"/>
                    <a:pt x="2414" y="52"/>
                    <a:pt x="2416" y="52"/>
                  </a:cubicBezTo>
                  <a:cubicBezTo>
                    <a:pt x="2416" y="52"/>
                    <a:pt x="2416" y="52"/>
                    <a:pt x="2416" y="52"/>
                  </a:cubicBezTo>
                  <a:cubicBezTo>
                    <a:pt x="2416" y="52"/>
                    <a:pt x="2417" y="52"/>
                    <a:pt x="2417" y="51"/>
                  </a:cubicBezTo>
                  <a:cubicBezTo>
                    <a:pt x="2417" y="51"/>
                    <a:pt x="2417" y="50"/>
                    <a:pt x="2417" y="50"/>
                  </a:cubicBezTo>
                  <a:cubicBezTo>
                    <a:pt x="2418" y="50"/>
                    <a:pt x="2418" y="50"/>
                    <a:pt x="2418" y="50"/>
                  </a:cubicBezTo>
                  <a:cubicBezTo>
                    <a:pt x="2418" y="49"/>
                    <a:pt x="2418" y="49"/>
                    <a:pt x="2418" y="49"/>
                  </a:cubicBezTo>
                  <a:cubicBezTo>
                    <a:pt x="2419" y="47"/>
                    <a:pt x="2420" y="45"/>
                    <a:pt x="2420" y="43"/>
                  </a:cubicBezTo>
                  <a:cubicBezTo>
                    <a:pt x="2419" y="43"/>
                    <a:pt x="2419" y="43"/>
                    <a:pt x="2418" y="43"/>
                  </a:cubicBezTo>
                  <a:cubicBezTo>
                    <a:pt x="2418" y="42"/>
                    <a:pt x="2419" y="42"/>
                    <a:pt x="2420" y="42"/>
                  </a:cubicBezTo>
                  <a:cubicBezTo>
                    <a:pt x="2420" y="40"/>
                    <a:pt x="2419" y="38"/>
                    <a:pt x="2419" y="37"/>
                  </a:cubicBezTo>
                  <a:cubicBezTo>
                    <a:pt x="2421" y="35"/>
                    <a:pt x="2424" y="36"/>
                    <a:pt x="2426" y="37"/>
                  </a:cubicBezTo>
                  <a:cubicBezTo>
                    <a:pt x="2428" y="39"/>
                    <a:pt x="2429" y="42"/>
                    <a:pt x="2425" y="42"/>
                  </a:cubicBezTo>
                  <a:cubicBezTo>
                    <a:pt x="2421" y="43"/>
                    <a:pt x="2423" y="49"/>
                    <a:pt x="2427" y="48"/>
                  </a:cubicBezTo>
                  <a:cubicBezTo>
                    <a:pt x="2429" y="48"/>
                    <a:pt x="2431" y="45"/>
                    <a:pt x="2432" y="42"/>
                  </a:cubicBezTo>
                  <a:cubicBezTo>
                    <a:pt x="2431" y="43"/>
                    <a:pt x="2431" y="43"/>
                    <a:pt x="2431" y="43"/>
                  </a:cubicBezTo>
                  <a:cubicBezTo>
                    <a:pt x="2431" y="42"/>
                    <a:pt x="2431" y="41"/>
                    <a:pt x="2432" y="41"/>
                  </a:cubicBezTo>
                  <a:cubicBezTo>
                    <a:pt x="2432" y="41"/>
                    <a:pt x="2432" y="40"/>
                    <a:pt x="2432" y="40"/>
                  </a:cubicBezTo>
                  <a:cubicBezTo>
                    <a:pt x="2431" y="40"/>
                    <a:pt x="2430" y="39"/>
                    <a:pt x="2430" y="40"/>
                  </a:cubicBezTo>
                  <a:cubicBezTo>
                    <a:pt x="2429" y="39"/>
                    <a:pt x="2430" y="39"/>
                    <a:pt x="2432" y="39"/>
                  </a:cubicBezTo>
                  <a:cubicBezTo>
                    <a:pt x="2432" y="38"/>
                    <a:pt x="2431" y="37"/>
                    <a:pt x="2431" y="36"/>
                  </a:cubicBezTo>
                  <a:cubicBezTo>
                    <a:pt x="2431" y="36"/>
                    <a:pt x="2431" y="36"/>
                    <a:pt x="2430" y="36"/>
                  </a:cubicBezTo>
                  <a:cubicBezTo>
                    <a:pt x="2430" y="36"/>
                    <a:pt x="2430" y="36"/>
                    <a:pt x="2430" y="36"/>
                  </a:cubicBezTo>
                  <a:cubicBezTo>
                    <a:pt x="2430" y="35"/>
                    <a:pt x="2430" y="35"/>
                    <a:pt x="2429" y="34"/>
                  </a:cubicBezTo>
                  <a:cubicBezTo>
                    <a:pt x="2425" y="30"/>
                    <a:pt x="2417" y="29"/>
                    <a:pt x="2414" y="29"/>
                  </a:cubicBezTo>
                  <a:cubicBezTo>
                    <a:pt x="2412" y="27"/>
                    <a:pt x="2409" y="26"/>
                    <a:pt x="2406" y="24"/>
                  </a:cubicBezTo>
                  <a:cubicBezTo>
                    <a:pt x="2406" y="26"/>
                    <a:pt x="2405" y="26"/>
                    <a:pt x="2403" y="26"/>
                  </a:cubicBezTo>
                  <a:cubicBezTo>
                    <a:pt x="2404" y="25"/>
                    <a:pt x="2405" y="24"/>
                    <a:pt x="2406" y="24"/>
                  </a:cubicBezTo>
                  <a:cubicBezTo>
                    <a:pt x="2404" y="23"/>
                    <a:pt x="2401" y="22"/>
                    <a:pt x="2398" y="22"/>
                  </a:cubicBezTo>
                  <a:cubicBezTo>
                    <a:pt x="2403" y="13"/>
                    <a:pt x="2413" y="10"/>
                    <a:pt x="2415" y="13"/>
                  </a:cubicBezTo>
                  <a:cubicBezTo>
                    <a:pt x="2417" y="16"/>
                    <a:pt x="2418" y="18"/>
                    <a:pt x="2412" y="18"/>
                  </a:cubicBezTo>
                  <a:cubicBezTo>
                    <a:pt x="2409" y="17"/>
                    <a:pt x="2408" y="24"/>
                    <a:pt x="2413" y="24"/>
                  </a:cubicBezTo>
                  <a:cubicBezTo>
                    <a:pt x="2416" y="24"/>
                    <a:pt x="2423" y="18"/>
                    <a:pt x="2419" y="11"/>
                  </a:cubicBezTo>
                  <a:cubicBezTo>
                    <a:pt x="2419" y="10"/>
                    <a:pt x="2418" y="10"/>
                    <a:pt x="2418" y="9"/>
                  </a:cubicBezTo>
                  <a:cubicBezTo>
                    <a:pt x="2420" y="9"/>
                    <a:pt x="2423" y="10"/>
                    <a:pt x="2425" y="10"/>
                  </a:cubicBezTo>
                  <a:cubicBezTo>
                    <a:pt x="2432" y="13"/>
                    <a:pt x="2433" y="17"/>
                    <a:pt x="2431" y="19"/>
                  </a:cubicBezTo>
                  <a:cubicBezTo>
                    <a:pt x="2426" y="24"/>
                    <a:pt x="2433" y="32"/>
                    <a:pt x="2437" y="27"/>
                  </a:cubicBezTo>
                  <a:cubicBezTo>
                    <a:pt x="2440" y="24"/>
                    <a:pt x="2441" y="20"/>
                    <a:pt x="2440" y="16"/>
                  </a:cubicBezTo>
                  <a:cubicBezTo>
                    <a:pt x="2439" y="18"/>
                    <a:pt x="2436" y="19"/>
                    <a:pt x="2433" y="20"/>
                  </a:cubicBezTo>
                  <a:cubicBezTo>
                    <a:pt x="2433" y="18"/>
                    <a:pt x="2435" y="18"/>
                    <a:pt x="2432" y="17"/>
                  </a:cubicBezTo>
                  <a:cubicBezTo>
                    <a:pt x="2435" y="17"/>
                    <a:pt x="2438" y="16"/>
                    <a:pt x="2440" y="15"/>
                  </a:cubicBezTo>
                  <a:cubicBezTo>
                    <a:pt x="2439" y="13"/>
                    <a:pt x="2438" y="12"/>
                    <a:pt x="2437" y="10"/>
                  </a:cubicBezTo>
                  <a:cubicBezTo>
                    <a:pt x="2434" y="7"/>
                    <a:pt x="2429" y="4"/>
                    <a:pt x="2424" y="2"/>
                  </a:cubicBezTo>
                  <a:cubicBezTo>
                    <a:pt x="2420" y="1"/>
                    <a:pt x="2414" y="0"/>
                    <a:pt x="2409" y="0"/>
                  </a:cubicBezTo>
                  <a:cubicBezTo>
                    <a:pt x="2404" y="0"/>
                    <a:pt x="2399" y="1"/>
                    <a:pt x="2395" y="4"/>
                  </a:cubicBezTo>
                  <a:cubicBezTo>
                    <a:pt x="2390" y="6"/>
                    <a:pt x="2382" y="11"/>
                    <a:pt x="2379" y="15"/>
                  </a:cubicBezTo>
                  <a:cubicBezTo>
                    <a:pt x="2365" y="28"/>
                    <a:pt x="2360" y="39"/>
                    <a:pt x="2360" y="39"/>
                  </a:cubicBezTo>
                  <a:cubicBezTo>
                    <a:pt x="2356" y="45"/>
                    <a:pt x="2349" y="67"/>
                    <a:pt x="2335" y="69"/>
                  </a:cubicBezTo>
                  <a:cubicBezTo>
                    <a:pt x="2335" y="69"/>
                    <a:pt x="2335" y="69"/>
                    <a:pt x="2335" y="69"/>
                  </a:cubicBezTo>
                  <a:cubicBezTo>
                    <a:pt x="2335" y="69"/>
                    <a:pt x="2334" y="69"/>
                    <a:pt x="2333" y="69"/>
                  </a:cubicBezTo>
                  <a:cubicBezTo>
                    <a:pt x="2333" y="69"/>
                    <a:pt x="2333" y="69"/>
                    <a:pt x="2333" y="69"/>
                  </a:cubicBezTo>
                  <a:cubicBezTo>
                    <a:pt x="2317" y="69"/>
                    <a:pt x="2312" y="65"/>
                    <a:pt x="2311" y="59"/>
                  </a:cubicBezTo>
                  <a:cubicBezTo>
                    <a:pt x="2311" y="57"/>
                    <a:pt x="2311" y="55"/>
                    <a:pt x="2312" y="54"/>
                  </a:cubicBezTo>
                  <a:cubicBezTo>
                    <a:pt x="2311" y="54"/>
                    <a:pt x="2311" y="54"/>
                    <a:pt x="2310" y="54"/>
                  </a:cubicBezTo>
                  <a:cubicBezTo>
                    <a:pt x="2310" y="53"/>
                    <a:pt x="2311" y="52"/>
                    <a:pt x="2312" y="52"/>
                  </a:cubicBezTo>
                  <a:cubicBezTo>
                    <a:pt x="2313" y="50"/>
                    <a:pt x="2316" y="48"/>
                    <a:pt x="2319" y="48"/>
                  </a:cubicBezTo>
                  <a:cubicBezTo>
                    <a:pt x="2323" y="48"/>
                    <a:pt x="2326" y="50"/>
                    <a:pt x="2326" y="54"/>
                  </a:cubicBezTo>
                  <a:cubicBezTo>
                    <a:pt x="2326" y="54"/>
                    <a:pt x="2326" y="54"/>
                    <a:pt x="2326" y="54"/>
                  </a:cubicBezTo>
                  <a:cubicBezTo>
                    <a:pt x="2326" y="56"/>
                    <a:pt x="2325" y="57"/>
                    <a:pt x="2323" y="56"/>
                  </a:cubicBezTo>
                  <a:cubicBezTo>
                    <a:pt x="2322" y="56"/>
                    <a:pt x="2322" y="54"/>
                    <a:pt x="2323" y="54"/>
                  </a:cubicBezTo>
                  <a:cubicBezTo>
                    <a:pt x="2324" y="54"/>
                    <a:pt x="2324" y="52"/>
                    <a:pt x="2323" y="51"/>
                  </a:cubicBezTo>
                  <a:cubicBezTo>
                    <a:pt x="2322" y="50"/>
                    <a:pt x="2320" y="50"/>
                    <a:pt x="2318" y="53"/>
                  </a:cubicBezTo>
                  <a:cubicBezTo>
                    <a:pt x="2317" y="56"/>
                    <a:pt x="2319" y="59"/>
                    <a:pt x="2322" y="60"/>
                  </a:cubicBezTo>
                  <a:cubicBezTo>
                    <a:pt x="2326" y="61"/>
                    <a:pt x="2328" y="59"/>
                    <a:pt x="2330" y="57"/>
                  </a:cubicBezTo>
                  <a:cubicBezTo>
                    <a:pt x="2333" y="49"/>
                    <a:pt x="2326" y="40"/>
                    <a:pt x="2313" y="40"/>
                  </a:cubicBezTo>
                  <a:cubicBezTo>
                    <a:pt x="2305" y="40"/>
                    <a:pt x="2299" y="45"/>
                    <a:pt x="2294" y="51"/>
                  </a:cubicBezTo>
                  <a:cubicBezTo>
                    <a:pt x="2290" y="56"/>
                    <a:pt x="2286" y="72"/>
                    <a:pt x="2269" y="72"/>
                  </a:cubicBezTo>
                  <a:cubicBezTo>
                    <a:pt x="2264" y="72"/>
                    <a:pt x="2259" y="71"/>
                    <a:pt x="2255" y="68"/>
                  </a:cubicBezTo>
                  <a:cubicBezTo>
                    <a:pt x="2255" y="69"/>
                    <a:pt x="2254" y="69"/>
                    <a:pt x="2253" y="69"/>
                  </a:cubicBezTo>
                  <a:cubicBezTo>
                    <a:pt x="2254" y="68"/>
                    <a:pt x="2254" y="68"/>
                    <a:pt x="2254" y="68"/>
                  </a:cubicBezTo>
                  <a:cubicBezTo>
                    <a:pt x="2248" y="64"/>
                    <a:pt x="2243" y="58"/>
                    <a:pt x="2243" y="53"/>
                  </a:cubicBezTo>
                  <a:cubicBezTo>
                    <a:pt x="2241" y="43"/>
                    <a:pt x="2246" y="35"/>
                    <a:pt x="2256" y="35"/>
                  </a:cubicBezTo>
                  <a:cubicBezTo>
                    <a:pt x="2260" y="35"/>
                    <a:pt x="2264" y="37"/>
                    <a:pt x="2265" y="40"/>
                  </a:cubicBezTo>
                  <a:cubicBezTo>
                    <a:pt x="2267" y="40"/>
                    <a:pt x="2267" y="40"/>
                    <a:pt x="2267" y="40"/>
                  </a:cubicBezTo>
                  <a:cubicBezTo>
                    <a:pt x="2267" y="41"/>
                    <a:pt x="2267" y="41"/>
                    <a:pt x="2267" y="41"/>
                  </a:cubicBezTo>
                  <a:cubicBezTo>
                    <a:pt x="2266" y="41"/>
                    <a:pt x="2266" y="41"/>
                    <a:pt x="2266" y="41"/>
                  </a:cubicBezTo>
                  <a:cubicBezTo>
                    <a:pt x="2266" y="42"/>
                    <a:pt x="2267" y="43"/>
                    <a:pt x="2267" y="44"/>
                  </a:cubicBezTo>
                  <a:cubicBezTo>
                    <a:pt x="2267" y="44"/>
                    <a:pt x="2267" y="44"/>
                    <a:pt x="2267" y="44"/>
                  </a:cubicBezTo>
                  <a:cubicBezTo>
                    <a:pt x="2267" y="47"/>
                    <a:pt x="2264" y="49"/>
                    <a:pt x="2261" y="48"/>
                  </a:cubicBezTo>
                  <a:cubicBezTo>
                    <a:pt x="2259" y="48"/>
                    <a:pt x="2259" y="45"/>
                    <a:pt x="2261" y="44"/>
                  </a:cubicBezTo>
                  <a:cubicBezTo>
                    <a:pt x="2263" y="44"/>
                    <a:pt x="2264" y="42"/>
                    <a:pt x="2262" y="40"/>
                  </a:cubicBezTo>
                  <a:cubicBezTo>
                    <a:pt x="2260" y="38"/>
                    <a:pt x="2256" y="38"/>
                    <a:pt x="2254" y="43"/>
                  </a:cubicBezTo>
                  <a:cubicBezTo>
                    <a:pt x="2252" y="48"/>
                    <a:pt x="2254" y="53"/>
                    <a:pt x="2260" y="54"/>
                  </a:cubicBezTo>
                  <a:cubicBezTo>
                    <a:pt x="2263" y="55"/>
                    <a:pt x="2266" y="55"/>
                    <a:pt x="2268" y="54"/>
                  </a:cubicBezTo>
                  <a:cubicBezTo>
                    <a:pt x="2267" y="54"/>
                    <a:pt x="2267" y="54"/>
                    <a:pt x="2267" y="54"/>
                  </a:cubicBezTo>
                  <a:cubicBezTo>
                    <a:pt x="2267" y="52"/>
                    <a:pt x="2268" y="52"/>
                    <a:pt x="2270" y="52"/>
                  </a:cubicBezTo>
                  <a:cubicBezTo>
                    <a:pt x="2270" y="52"/>
                    <a:pt x="2270" y="52"/>
                    <a:pt x="2270" y="52"/>
                  </a:cubicBezTo>
                  <a:cubicBezTo>
                    <a:pt x="2271" y="52"/>
                    <a:pt x="2271" y="52"/>
                    <a:pt x="2271" y="51"/>
                  </a:cubicBezTo>
                  <a:cubicBezTo>
                    <a:pt x="2271" y="51"/>
                    <a:pt x="2271" y="50"/>
                    <a:pt x="2271" y="50"/>
                  </a:cubicBezTo>
                  <a:cubicBezTo>
                    <a:pt x="2272" y="50"/>
                    <a:pt x="2272" y="50"/>
                    <a:pt x="2272" y="50"/>
                  </a:cubicBezTo>
                  <a:cubicBezTo>
                    <a:pt x="2272" y="49"/>
                    <a:pt x="2272" y="49"/>
                    <a:pt x="2272" y="49"/>
                  </a:cubicBezTo>
                  <a:cubicBezTo>
                    <a:pt x="2273" y="47"/>
                    <a:pt x="2274" y="45"/>
                    <a:pt x="2274" y="43"/>
                  </a:cubicBezTo>
                  <a:cubicBezTo>
                    <a:pt x="2274" y="43"/>
                    <a:pt x="2273" y="43"/>
                    <a:pt x="2272" y="43"/>
                  </a:cubicBezTo>
                  <a:cubicBezTo>
                    <a:pt x="2272" y="42"/>
                    <a:pt x="2273" y="42"/>
                    <a:pt x="2274" y="42"/>
                  </a:cubicBezTo>
                  <a:cubicBezTo>
                    <a:pt x="2274" y="40"/>
                    <a:pt x="2274" y="38"/>
                    <a:pt x="2273" y="37"/>
                  </a:cubicBezTo>
                  <a:cubicBezTo>
                    <a:pt x="2275" y="35"/>
                    <a:pt x="2279" y="36"/>
                    <a:pt x="2280" y="37"/>
                  </a:cubicBezTo>
                  <a:cubicBezTo>
                    <a:pt x="2283" y="39"/>
                    <a:pt x="2283" y="42"/>
                    <a:pt x="2279" y="42"/>
                  </a:cubicBezTo>
                  <a:cubicBezTo>
                    <a:pt x="2276" y="43"/>
                    <a:pt x="2277" y="49"/>
                    <a:pt x="2281" y="48"/>
                  </a:cubicBezTo>
                  <a:cubicBezTo>
                    <a:pt x="2283" y="48"/>
                    <a:pt x="2285" y="45"/>
                    <a:pt x="2286" y="42"/>
                  </a:cubicBezTo>
                  <a:cubicBezTo>
                    <a:pt x="2286" y="43"/>
                    <a:pt x="2285" y="43"/>
                    <a:pt x="2285" y="43"/>
                  </a:cubicBezTo>
                  <a:cubicBezTo>
                    <a:pt x="2285" y="42"/>
                    <a:pt x="2285" y="41"/>
                    <a:pt x="2286" y="41"/>
                  </a:cubicBezTo>
                  <a:cubicBezTo>
                    <a:pt x="2286" y="41"/>
                    <a:pt x="2286" y="40"/>
                    <a:pt x="2286" y="40"/>
                  </a:cubicBezTo>
                  <a:cubicBezTo>
                    <a:pt x="2285" y="40"/>
                    <a:pt x="2285" y="39"/>
                    <a:pt x="2284" y="40"/>
                  </a:cubicBezTo>
                  <a:cubicBezTo>
                    <a:pt x="2283" y="39"/>
                    <a:pt x="2285" y="39"/>
                    <a:pt x="2286" y="39"/>
                  </a:cubicBezTo>
                  <a:cubicBezTo>
                    <a:pt x="2286" y="38"/>
                    <a:pt x="2285" y="37"/>
                    <a:pt x="2285" y="36"/>
                  </a:cubicBezTo>
                  <a:cubicBezTo>
                    <a:pt x="2285" y="36"/>
                    <a:pt x="2285" y="36"/>
                    <a:pt x="2284" y="36"/>
                  </a:cubicBezTo>
                  <a:cubicBezTo>
                    <a:pt x="2284" y="36"/>
                    <a:pt x="2285" y="36"/>
                    <a:pt x="2285" y="36"/>
                  </a:cubicBezTo>
                  <a:cubicBezTo>
                    <a:pt x="2284" y="35"/>
                    <a:pt x="2284" y="35"/>
                    <a:pt x="2284" y="34"/>
                  </a:cubicBezTo>
                  <a:cubicBezTo>
                    <a:pt x="2279" y="30"/>
                    <a:pt x="2272" y="29"/>
                    <a:pt x="2268" y="29"/>
                  </a:cubicBezTo>
                  <a:cubicBezTo>
                    <a:pt x="2266" y="27"/>
                    <a:pt x="2263" y="26"/>
                    <a:pt x="2261" y="24"/>
                  </a:cubicBezTo>
                  <a:cubicBezTo>
                    <a:pt x="2260" y="26"/>
                    <a:pt x="2259" y="26"/>
                    <a:pt x="2258" y="26"/>
                  </a:cubicBezTo>
                  <a:cubicBezTo>
                    <a:pt x="2258" y="25"/>
                    <a:pt x="2259" y="24"/>
                    <a:pt x="2260" y="24"/>
                  </a:cubicBezTo>
                  <a:cubicBezTo>
                    <a:pt x="2258" y="23"/>
                    <a:pt x="2255" y="22"/>
                    <a:pt x="2252" y="22"/>
                  </a:cubicBezTo>
                  <a:cubicBezTo>
                    <a:pt x="2257" y="13"/>
                    <a:pt x="2268" y="10"/>
                    <a:pt x="2269" y="13"/>
                  </a:cubicBezTo>
                  <a:cubicBezTo>
                    <a:pt x="2271" y="16"/>
                    <a:pt x="2272" y="18"/>
                    <a:pt x="2267" y="18"/>
                  </a:cubicBezTo>
                  <a:cubicBezTo>
                    <a:pt x="2263" y="17"/>
                    <a:pt x="2262" y="24"/>
                    <a:pt x="2267" y="24"/>
                  </a:cubicBezTo>
                  <a:cubicBezTo>
                    <a:pt x="2271" y="24"/>
                    <a:pt x="2277" y="18"/>
                    <a:pt x="2273" y="11"/>
                  </a:cubicBezTo>
                  <a:cubicBezTo>
                    <a:pt x="2273" y="10"/>
                    <a:pt x="2273" y="10"/>
                    <a:pt x="2272" y="9"/>
                  </a:cubicBezTo>
                  <a:cubicBezTo>
                    <a:pt x="2274" y="9"/>
                    <a:pt x="2277" y="10"/>
                    <a:pt x="2279" y="10"/>
                  </a:cubicBezTo>
                  <a:cubicBezTo>
                    <a:pt x="2286" y="13"/>
                    <a:pt x="2288" y="17"/>
                    <a:pt x="2285" y="19"/>
                  </a:cubicBezTo>
                  <a:cubicBezTo>
                    <a:pt x="2280" y="24"/>
                    <a:pt x="2287" y="32"/>
                    <a:pt x="2292" y="27"/>
                  </a:cubicBezTo>
                  <a:cubicBezTo>
                    <a:pt x="2294" y="24"/>
                    <a:pt x="2295" y="20"/>
                    <a:pt x="2294" y="16"/>
                  </a:cubicBezTo>
                  <a:cubicBezTo>
                    <a:pt x="2293" y="18"/>
                    <a:pt x="2290" y="19"/>
                    <a:pt x="2287" y="20"/>
                  </a:cubicBezTo>
                  <a:cubicBezTo>
                    <a:pt x="2287" y="18"/>
                    <a:pt x="2289" y="18"/>
                    <a:pt x="2286" y="17"/>
                  </a:cubicBezTo>
                  <a:cubicBezTo>
                    <a:pt x="2289" y="17"/>
                    <a:pt x="2292" y="16"/>
                    <a:pt x="2294" y="15"/>
                  </a:cubicBezTo>
                  <a:cubicBezTo>
                    <a:pt x="2293" y="13"/>
                    <a:pt x="2292" y="12"/>
                    <a:pt x="2291" y="10"/>
                  </a:cubicBezTo>
                  <a:cubicBezTo>
                    <a:pt x="2288" y="7"/>
                    <a:pt x="2283" y="4"/>
                    <a:pt x="2279" y="2"/>
                  </a:cubicBezTo>
                  <a:cubicBezTo>
                    <a:pt x="2274" y="1"/>
                    <a:pt x="2269" y="0"/>
                    <a:pt x="2264" y="0"/>
                  </a:cubicBezTo>
                  <a:cubicBezTo>
                    <a:pt x="2259" y="0"/>
                    <a:pt x="2254" y="1"/>
                    <a:pt x="2249" y="4"/>
                  </a:cubicBezTo>
                  <a:cubicBezTo>
                    <a:pt x="2244" y="6"/>
                    <a:pt x="2237" y="11"/>
                    <a:pt x="2233" y="15"/>
                  </a:cubicBezTo>
                  <a:cubicBezTo>
                    <a:pt x="2219" y="28"/>
                    <a:pt x="2214" y="39"/>
                    <a:pt x="2214" y="39"/>
                  </a:cubicBezTo>
                  <a:cubicBezTo>
                    <a:pt x="2211" y="45"/>
                    <a:pt x="2203" y="67"/>
                    <a:pt x="2190" y="69"/>
                  </a:cubicBezTo>
                  <a:cubicBezTo>
                    <a:pt x="2190" y="69"/>
                    <a:pt x="2190" y="69"/>
                    <a:pt x="2190" y="69"/>
                  </a:cubicBezTo>
                  <a:cubicBezTo>
                    <a:pt x="2189" y="69"/>
                    <a:pt x="2188" y="69"/>
                    <a:pt x="2188" y="69"/>
                  </a:cubicBezTo>
                  <a:cubicBezTo>
                    <a:pt x="2188" y="69"/>
                    <a:pt x="2188" y="69"/>
                    <a:pt x="2188" y="69"/>
                  </a:cubicBezTo>
                  <a:cubicBezTo>
                    <a:pt x="2171" y="69"/>
                    <a:pt x="2167" y="65"/>
                    <a:pt x="2166" y="59"/>
                  </a:cubicBezTo>
                  <a:cubicBezTo>
                    <a:pt x="2165" y="57"/>
                    <a:pt x="2165" y="55"/>
                    <a:pt x="2166" y="54"/>
                  </a:cubicBezTo>
                  <a:cubicBezTo>
                    <a:pt x="2165" y="54"/>
                    <a:pt x="2165" y="54"/>
                    <a:pt x="2164" y="54"/>
                  </a:cubicBezTo>
                  <a:cubicBezTo>
                    <a:pt x="2164" y="53"/>
                    <a:pt x="2165" y="52"/>
                    <a:pt x="2166" y="52"/>
                  </a:cubicBezTo>
                  <a:cubicBezTo>
                    <a:pt x="2167" y="50"/>
                    <a:pt x="2170" y="48"/>
                    <a:pt x="2174" y="48"/>
                  </a:cubicBezTo>
                  <a:cubicBezTo>
                    <a:pt x="2177" y="48"/>
                    <a:pt x="2180" y="50"/>
                    <a:pt x="2180" y="54"/>
                  </a:cubicBezTo>
                  <a:cubicBezTo>
                    <a:pt x="2180" y="54"/>
                    <a:pt x="2180" y="54"/>
                    <a:pt x="2180" y="54"/>
                  </a:cubicBezTo>
                  <a:cubicBezTo>
                    <a:pt x="2180" y="56"/>
                    <a:pt x="2179" y="57"/>
                    <a:pt x="2177" y="56"/>
                  </a:cubicBezTo>
                  <a:cubicBezTo>
                    <a:pt x="2176" y="56"/>
                    <a:pt x="2176" y="54"/>
                    <a:pt x="2177" y="54"/>
                  </a:cubicBezTo>
                  <a:cubicBezTo>
                    <a:pt x="2178" y="54"/>
                    <a:pt x="2179" y="52"/>
                    <a:pt x="2177" y="51"/>
                  </a:cubicBezTo>
                  <a:cubicBezTo>
                    <a:pt x="2176" y="50"/>
                    <a:pt x="2174" y="50"/>
                    <a:pt x="2173" y="53"/>
                  </a:cubicBezTo>
                  <a:cubicBezTo>
                    <a:pt x="2172" y="56"/>
                    <a:pt x="2173" y="59"/>
                    <a:pt x="2176" y="60"/>
                  </a:cubicBezTo>
                  <a:cubicBezTo>
                    <a:pt x="2180" y="61"/>
                    <a:pt x="2183" y="59"/>
                    <a:pt x="2184" y="57"/>
                  </a:cubicBezTo>
                  <a:cubicBezTo>
                    <a:pt x="2187" y="49"/>
                    <a:pt x="2180" y="40"/>
                    <a:pt x="2168" y="40"/>
                  </a:cubicBezTo>
                  <a:cubicBezTo>
                    <a:pt x="2159" y="40"/>
                    <a:pt x="2153" y="45"/>
                    <a:pt x="2148" y="51"/>
                  </a:cubicBezTo>
                  <a:cubicBezTo>
                    <a:pt x="2144" y="56"/>
                    <a:pt x="2140" y="72"/>
                    <a:pt x="2123" y="72"/>
                  </a:cubicBezTo>
                  <a:cubicBezTo>
                    <a:pt x="2118" y="72"/>
                    <a:pt x="2113" y="71"/>
                    <a:pt x="2109" y="68"/>
                  </a:cubicBezTo>
                  <a:cubicBezTo>
                    <a:pt x="2109" y="69"/>
                    <a:pt x="2108" y="69"/>
                    <a:pt x="2108" y="69"/>
                  </a:cubicBezTo>
                  <a:cubicBezTo>
                    <a:pt x="2108" y="68"/>
                    <a:pt x="2108" y="68"/>
                    <a:pt x="2108" y="68"/>
                  </a:cubicBezTo>
                  <a:cubicBezTo>
                    <a:pt x="2102" y="64"/>
                    <a:pt x="2098" y="58"/>
                    <a:pt x="2097" y="53"/>
                  </a:cubicBezTo>
                  <a:cubicBezTo>
                    <a:pt x="2095" y="43"/>
                    <a:pt x="2100" y="35"/>
                    <a:pt x="2110" y="35"/>
                  </a:cubicBezTo>
                  <a:cubicBezTo>
                    <a:pt x="2114" y="35"/>
                    <a:pt x="2118" y="37"/>
                    <a:pt x="2120" y="40"/>
                  </a:cubicBezTo>
                  <a:cubicBezTo>
                    <a:pt x="2121" y="40"/>
                    <a:pt x="2121" y="40"/>
                    <a:pt x="2121" y="40"/>
                  </a:cubicBezTo>
                  <a:cubicBezTo>
                    <a:pt x="2121" y="41"/>
                    <a:pt x="2121" y="41"/>
                    <a:pt x="2121" y="41"/>
                  </a:cubicBezTo>
                  <a:cubicBezTo>
                    <a:pt x="2120" y="41"/>
                    <a:pt x="2120" y="41"/>
                    <a:pt x="2120" y="41"/>
                  </a:cubicBezTo>
                  <a:cubicBezTo>
                    <a:pt x="2121" y="42"/>
                    <a:pt x="2121" y="43"/>
                    <a:pt x="2121" y="44"/>
                  </a:cubicBezTo>
                  <a:cubicBezTo>
                    <a:pt x="2121" y="44"/>
                    <a:pt x="2121" y="44"/>
                    <a:pt x="2121" y="44"/>
                  </a:cubicBezTo>
                  <a:cubicBezTo>
                    <a:pt x="2121" y="47"/>
                    <a:pt x="2118" y="49"/>
                    <a:pt x="2115" y="48"/>
                  </a:cubicBezTo>
                  <a:cubicBezTo>
                    <a:pt x="2114" y="48"/>
                    <a:pt x="2113" y="45"/>
                    <a:pt x="2115" y="44"/>
                  </a:cubicBezTo>
                  <a:cubicBezTo>
                    <a:pt x="2117" y="44"/>
                    <a:pt x="2118" y="42"/>
                    <a:pt x="2116" y="40"/>
                  </a:cubicBezTo>
                  <a:cubicBezTo>
                    <a:pt x="2114" y="38"/>
                    <a:pt x="2110" y="38"/>
                    <a:pt x="2108" y="43"/>
                  </a:cubicBezTo>
                  <a:cubicBezTo>
                    <a:pt x="2107" y="48"/>
                    <a:pt x="2108" y="53"/>
                    <a:pt x="2114" y="54"/>
                  </a:cubicBezTo>
                  <a:cubicBezTo>
                    <a:pt x="2117" y="55"/>
                    <a:pt x="2120" y="55"/>
                    <a:pt x="2122" y="54"/>
                  </a:cubicBezTo>
                  <a:cubicBezTo>
                    <a:pt x="2121" y="54"/>
                    <a:pt x="2121" y="54"/>
                    <a:pt x="2121" y="54"/>
                  </a:cubicBezTo>
                  <a:cubicBezTo>
                    <a:pt x="2121" y="52"/>
                    <a:pt x="2122" y="52"/>
                    <a:pt x="2124" y="52"/>
                  </a:cubicBezTo>
                  <a:cubicBezTo>
                    <a:pt x="2124" y="52"/>
                    <a:pt x="2124" y="52"/>
                    <a:pt x="2124" y="52"/>
                  </a:cubicBezTo>
                  <a:cubicBezTo>
                    <a:pt x="2125" y="52"/>
                    <a:pt x="2125" y="52"/>
                    <a:pt x="2125" y="51"/>
                  </a:cubicBezTo>
                  <a:cubicBezTo>
                    <a:pt x="2125" y="51"/>
                    <a:pt x="2125" y="50"/>
                    <a:pt x="2125" y="50"/>
                  </a:cubicBezTo>
                  <a:cubicBezTo>
                    <a:pt x="2126" y="50"/>
                    <a:pt x="2126" y="50"/>
                    <a:pt x="2126" y="50"/>
                  </a:cubicBezTo>
                  <a:cubicBezTo>
                    <a:pt x="2127" y="49"/>
                    <a:pt x="2127" y="49"/>
                    <a:pt x="2127" y="49"/>
                  </a:cubicBezTo>
                  <a:cubicBezTo>
                    <a:pt x="2128" y="47"/>
                    <a:pt x="2128" y="45"/>
                    <a:pt x="2128" y="43"/>
                  </a:cubicBezTo>
                  <a:cubicBezTo>
                    <a:pt x="2128" y="43"/>
                    <a:pt x="2127" y="43"/>
                    <a:pt x="2126" y="43"/>
                  </a:cubicBezTo>
                  <a:cubicBezTo>
                    <a:pt x="2126" y="42"/>
                    <a:pt x="2127" y="42"/>
                    <a:pt x="2128" y="42"/>
                  </a:cubicBezTo>
                  <a:cubicBezTo>
                    <a:pt x="2128" y="40"/>
                    <a:pt x="2128" y="38"/>
                    <a:pt x="2127" y="37"/>
                  </a:cubicBezTo>
                  <a:cubicBezTo>
                    <a:pt x="2129" y="35"/>
                    <a:pt x="2133" y="36"/>
                    <a:pt x="2135" y="37"/>
                  </a:cubicBezTo>
                  <a:cubicBezTo>
                    <a:pt x="2137" y="39"/>
                    <a:pt x="2138" y="42"/>
                    <a:pt x="2133" y="42"/>
                  </a:cubicBezTo>
                  <a:cubicBezTo>
                    <a:pt x="2130" y="43"/>
                    <a:pt x="2131" y="49"/>
                    <a:pt x="2136" y="48"/>
                  </a:cubicBezTo>
                  <a:cubicBezTo>
                    <a:pt x="2137" y="48"/>
                    <a:pt x="2139" y="45"/>
                    <a:pt x="2140" y="42"/>
                  </a:cubicBezTo>
                  <a:cubicBezTo>
                    <a:pt x="2140" y="43"/>
                    <a:pt x="2140" y="43"/>
                    <a:pt x="2139" y="43"/>
                  </a:cubicBezTo>
                  <a:cubicBezTo>
                    <a:pt x="2139" y="42"/>
                    <a:pt x="2139" y="41"/>
                    <a:pt x="2140" y="41"/>
                  </a:cubicBezTo>
                  <a:cubicBezTo>
                    <a:pt x="2140" y="41"/>
                    <a:pt x="2140" y="40"/>
                    <a:pt x="2140" y="40"/>
                  </a:cubicBezTo>
                  <a:cubicBezTo>
                    <a:pt x="2140" y="40"/>
                    <a:pt x="2139" y="39"/>
                    <a:pt x="2138" y="40"/>
                  </a:cubicBezTo>
                  <a:cubicBezTo>
                    <a:pt x="2138" y="39"/>
                    <a:pt x="2139" y="39"/>
                    <a:pt x="2140" y="39"/>
                  </a:cubicBezTo>
                  <a:cubicBezTo>
                    <a:pt x="2140" y="38"/>
                    <a:pt x="2140" y="37"/>
                    <a:pt x="2139" y="36"/>
                  </a:cubicBezTo>
                  <a:cubicBezTo>
                    <a:pt x="2139" y="36"/>
                    <a:pt x="2139" y="36"/>
                    <a:pt x="2139" y="36"/>
                  </a:cubicBezTo>
                  <a:cubicBezTo>
                    <a:pt x="2139" y="36"/>
                    <a:pt x="2139" y="36"/>
                    <a:pt x="2139" y="36"/>
                  </a:cubicBezTo>
                  <a:cubicBezTo>
                    <a:pt x="2138" y="35"/>
                    <a:pt x="2138" y="35"/>
                    <a:pt x="2138" y="34"/>
                  </a:cubicBezTo>
                  <a:cubicBezTo>
                    <a:pt x="2133" y="30"/>
                    <a:pt x="2126" y="29"/>
                    <a:pt x="2122" y="29"/>
                  </a:cubicBezTo>
                  <a:cubicBezTo>
                    <a:pt x="2120" y="27"/>
                    <a:pt x="2118" y="26"/>
                    <a:pt x="2115" y="24"/>
                  </a:cubicBezTo>
                  <a:cubicBezTo>
                    <a:pt x="2115" y="26"/>
                    <a:pt x="2113" y="26"/>
                    <a:pt x="2112" y="26"/>
                  </a:cubicBezTo>
                  <a:cubicBezTo>
                    <a:pt x="2112" y="25"/>
                    <a:pt x="2113" y="24"/>
                    <a:pt x="2115" y="24"/>
                  </a:cubicBezTo>
                  <a:cubicBezTo>
                    <a:pt x="2112" y="23"/>
                    <a:pt x="2109" y="22"/>
                    <a:pt x="2106" y="22"/>
                  </a:cubicBezTo>
                  <a:cubicBezTo>
                    <a:pt x="2111" y="13"/>
                    <a:pt x="2122" y="10"/>
                    <a:pt x="2124" y="13"/>
                  </a:cubicBezTo>
                  <a:cubicBezTo>
                    <a:pt x="2125" y="16"/>
                    <a:pt x="2126" y="18"/>
                    <a:pt x="2121" y="18"/>
                  </a:cubicBezTo>
                  <a:cubicBezTo>
                    <a:pt x="2117" y="17"/>
                    <a:pt x="2116" y="24"/>
                    <a:pt x="2121" y="24"/>
                  </a:cubicBezTo>
                  <a:cubicBezTo>
                    <a:pt x="2125" y="24"/>
                    <a:pt x="2131" y="18"/>
                    <a:pt x="2127" y="11"/>
                  </a:cubicBezTo>
                  <a:cubicBezTo>
                    <a:pt x="2127" y="10"/>
                    <a:pt x="2127" y="10"/>
                    <a:pt x="2126" y="9"/>
                  </a:cubicBezTo>
                  <a:cubicBezTo>
                    <a:pt x="2129" y="9"/>
                    <a:pt x="2131" y="10"/>
                    <a:pt x="2133" y="10"/>
                  </a:cubicBezTo>
                  <a:cubicBezTo>
                    <a:pt x="2140" y="13"/>
                    <a:pt x="2142" y="17"/>
                    <a:pt x="2139" y="19"/>
                  </a:cubicBezTo>
                  <a:cubicBezTo>
                    <a:pt x="2134" y="24"/>
                    <a:pt x="2141" y="32"/>
                    <a:pt x="2146" y="27"/>
                  </a:cubicBezTo>
                  <a:cubicBezTo>
                    <a:pt x="2149" y="24"/>
                    <a:pt x="2149" y="20"/>
                    <a:pt x="2149" y="16"/>
                  </a:cubicBezTo>
                  <a:cubicBezTo>
                    <a:pt x="2147" y="18"/>
                    <a:pt x="2144" y="19"/>
                    <a:pt x="2142" y="20"/>
                  </a:cubicBezTo>
                  <a:cubicBezTo>
                    <a:pt x="2141" y="18"/>
                    <a:pt x="2143" y="18"/>
                    <a:pt x="2140" y="17"/>
                  </a:cubicBezTo>
                  <a:cubicBezTo>
                    <a:pt x="2143" y="17"/>
                    <a:pt x="2146" y="16"/>
                    <a:pt x="2148" y="15"/>
                  </a:cubicBezTo>
                  <a:cubicBezTo>
                    <a:pt x="2148" y="13"/>
                    <a:pt x="2147" y="12"/>
                    <a:pt x="2145" y="10"/>
                  </a:cubicBezTo>
                  <a:cubicBezTo>
                    <a:pt x="2142" y="7"/>
                    <a:pt x="2137" y="4"/>
                    <a:pt x="2133" y="2"/>
                  </a:cubicBezTo>
                  <a:cubicBezTo>
                    <a:pt x="2128" y="1"/>
                    <a:pt x="2123" y="0"/>
                    <a:pt x="2118" y="0"/>
                  </a:cubicBezTo>
                  <a:cubicBezTo>
                    <a:pt x="2113" y="0"/>
                    <a:pt x="2108" y="1"/>
                    <a:pt x="2103" y="4"/>
                  </a:cubicBezTo>
                  <a:cubicBezTo>
                    <a:pt x="2098" y="6"/>
                    <a:pt x="2091" y="11"/>
                    <a:pt x="2087" y="15"/>
                  </a:cubicBezTo>
                  <a:cubicBezTo>
                    <a:pt x="2073" y="28"/>
                    <a:pt x="2068" y="39"/>
                    <a:pt x="2068" y="39"/>
                  </a:cubicBezTo>
                  <a:cubicBezTo>
                    <a:pt x="2065" y="45"/>
                    <a:pt x="2057" y="67"/>
                    <a:pt x="2044" y="69"/>
                  </a:cubicBezTo>
                  <a:cubicBezTo>
                    <a:pt x="2044" y="69"/>
                    <a:pt x="2044" y="69"/>
                    <a:pt x="2044" y="69"/>
                  </a:cubicBezTo>
                  <a:cubicBezTo>
                    <a:pt x="2043" y="69"/>
                    <a:pt x="2043" y="69"/>
                    <a:pt x="2042" y="69"/>
                  </a:cubicBezTo>
                  <a:cubicBezTo>
                    <a:pt x="2042" y="69"/>
                    <a:pt x="2042" y="69"/>
                    <a:pt x="2042" y="69"/>
                  </a:cubicBezTo>
                  <a:cubicBezTo>
                    <a:pt x="2025" y="69"/>
                    <a:pt x="2021" y="65"/>
                    <a:pt x="2020" y="59"/>
                  </a:cubicBezTo>
                  <a:cubicBezTo>
                    <a:pt x="2019" y="57"/>
                    <a:pt x="2019" y="55"/>
                    <a:pt x="2020" y="54"/>
                  </a:cubicBezTo>
                  <a:cubicBezTo>
                    <a:pt x="2020" y="54"/>
                    <a:pt x="2019" y="54"/>
                    <a:pt x="2018" y="54"/>
                  </a:cubicBezTo>
                  <a:cubicBezTo>
                    <a:pt x="2019" y="53"/>
                    <a:pt x="2019" y="52"/>
                    <a:pt x="2020" y="52"/>
                  </a:cubicBezTo>
                  <a:cubicBezTo>
                    <a:pt x="2022" y="50"/>
                    <a:pt x="2024" y="48"/>
                    <a:pt x="2028" y="48"/>
                  </a:cubicBezTo>
                  <a:cubicBezTo>
                    <a:pt x="2031" y="48"/>
                    <a:pt x="2034" y="50"/>
                    <a:pt x="2034" y="54"/>
                  </a:cubicBezTo>
                  <a:cubicBezTo>
                    <a:pt x="2034" y="54"/>
                    <a:pt x="2034" y="54"/>
                    <a:pt x="2034" y="54"/>
                  </a:cubicBezTo>
                  <a:cubicBezTo>
                    <a:pt x="2034" y="56"/>
                    <a:pt x="2033" y="57"/>
                    <a:pt x="2031" y="56"/>
                  </a:cubicBezTo>
                  <a:cubicBezTo>
                    <a:pt x="2030" y="56"/>
                    <a:pt x="2030" y="54"/>
                    <a:pt x="2031" y="54"/>
                  </a:cubicBezTo>
                  <a:cubicBezTo>
                    <a:pt x="2032" y="54"/>
                    <a:pt x="2033" y="52"/>
                    <a:pt x="2031" y="51"/>
                  </a:cubicBezTo>
                  <a:cubicBezTo>
                    <a:pt x="2030" y="50"/>
                    <a:pt x="2028" y="50"/>
                    <a:pt x="2027" y="53"/>
                  </a:cubicBezTo>
                  <a:cubicBezTo>
                    <a:pt x="2026" y="56"/>
                    <a:pt x="2027" y="59"/>
                    <a:pt x="2031" y="60"/>
                  </a:cubicBezTo>
                  <a:cubicBezTo>
                    <a:pt x="2034" y="61"/>
                    <a:pt x="2037" y="59"/>
                    <a:pt x="2038" y="57"/>
                  </a:cubicBezTo>
                  <a:cubicBezTo>
                    <a:pt x="2042" y="49"/>
                    <a:pt x="2034" y="40"/>
                    <a:pt x="2022" y="40"/>
                  </a:cubicBezTo>
                  <a:cubicBezTo>
                    <a:pt x="2013" y="40"/>
                    <a:pt x="2007" y="45"/>
                    <a:pt x="2002" y="51"/>
                  </a:cubicBezTo>
                  <a:cubicBezTo>
                    <a:pt x="1999" y="56"/>
                    <a:pt x="1994" y="72"/>
                    <a:pt x="1978" y="72"/>
                  </a:cubicBezTo>
                  <a:cubicBezTo>
                    <a:pt x="1972" y="72"/>
                    <a:pt x="1967" y="71"/>
                    <a:pt x="1963" y="68"/>
                  </a:cubicBezTo>
                  <a:cubicBezTo>
                    <a:pt x="1963" y="69"/>
                    <a:pt x="1962" y="69"/>
                    <a:pt x="1962" y="69"/>
                  </a:cubicBezTo>
                  <a:cubicBezTo>
                    <a:pt x="1962" y="68"/>
                    <a:pt x="1962" y="68"/>
                    <a:pt x="1962" y="68"/>
                  </a:cubicBezTo>
                  <a:cubicBezTo>
                    <a:pt x="1956" y="64"/>
                    <a:pt x="1952" y="58"/>
                    <a:pt x="1951" y="53"/>
                  </a:cubicBezTo>
                  <a:cubicBezTo>
                    <a:pt x="1949" y="43"/>
                    <a:pt x="1954" y="35"/>
                    <a:pt x="1964" y="35"/>
                  </a:cubicBezTo>
                  <a:cubicBezTo>
                    <a:pt x="1968" y="35"/>
                    <a:pt x="1972" y="37"/>
                    <a:pt x="1974" y="40"/>
                  </a:cubicBezTo>
                  <a:cubicBezTo>
                    <a:pt x="1975" y="40"/>
                    <a:pt x="1975" y="40"/>
                    <a:pt x="1975" y="40"/>
                  </a:cubicBezTo>
                  <a:cubicBezTo>
                    <a:pt x="1975" y="41"/>
                    <a:pt x="1975" y="41"/>
                    <a:pt x="1975" y="41"/>
                  </a:cubicBezTo>
                  <a:cubicBezTo>
                    <a:pt x="1974" y="41"/>
                    <a:pt x="1974" y="41"/>
                    <a:pt x="1974" y="41"/>
                  </a:cubicBezTo>
                  <a:cubicBezTo>
                    <a:pt x="1975" y="42"/>
                    <a:pt x="1975" y="43"/>
                    <a:pt x="1975" y="44"/>
                  </a:cubicBezTo>
                  <a:cubicBezTo>
                    <a:pt x="1975" y="44"/>
                    <a:pt x="1975" y="44"/>
                    <a:pt x="1975" y="44"/>
                  </a:cubicBezTo>
                  <a:cubicBezTo>
                    <a:pt x="1975" y="47"/>
                    <a:pt x="1972" y="49"/>
                    <a:pt x="1969" y="48"/>
                  </a:cubicBezTo>
                  <a:cubicBezTo>
                    <a:pt x="1968" y="48"/>
                    <a:pt x="1968" y="45"/>
                    <a:pt x="1969" y="44"/>
                  </a:cubicBezTo>
                  <a:cubicBezTo>
                    <a:pt x="1971" y="44"/>
                    <a:pt x="1972" y="42"/>
                    <a:pt x="1970" y="40"/>
                  </a:cubicBezTo>
                  <a:cubicBezTo>
                    <a:pt x="1968" y="38"/>
                    <a:pt x="1964" y="38"/>
                    <a:pt x="1962" y="43"/>
                  </a:cubicBezTo>
                  <a:cubicBezTo>
                    <a:pt x="1961" y="48"/>
                    <a:pt x="1963" y="53"/>
                    <a:pt x="1969" y="54"/>
                  </a:cubicBezTo>
                  <a:cubicBezTo>
                    <a:pt x="1972" y="55"/>
                    <a:pt x="1974" y="55"/>
                    <a:pt x="1976" y="54"/>
                  </a:cubicBezTo>
                  <a:cubicBezTo>
                    <a:pt x="1975" y="54"/>
                    <a:pt x="1975" y="54"/>
                    <a:pt x="1975" y="54"/>
                  </a:cubicBezTo>
                  <a:cubicBezTo>
                    <a:pt x="1975" y="52"/>
                    <a:pt x="1977" y="52"/>
                    <a:pt x="1978" y="52"/>
                  </a:cubicBezTo>
                  <a:cubicBezTo>
                    <a:pt x="1978" y="52"/>
                    <a:pt x="1978" y="52"/>
                    <a:pt x="1978" y="52"/>
                  </a:cubicBezTo>
                  <a:cubicBezTo>
                    <a:pt x="1979" y="52"/>
                    <a:pt x="1979" y="52"/>
                    <a:pt x="1979" y="51"/>
                  </a:cubicBezTo>
                  <a:cubicBezTo>
                    <a:pt x="1979" y="51"/>
                    <a:pt x="1979" y="50"/>
                    <a:pt x="1980" y="50"/>
                  </a:cubicBezTo>
                  <a:cubicBezTo>
                    <a:pt x="1980" y="50"/>
                    <a:pt x="1980" y="50"/>
                    <a:pt x="1980" y="50"/>
                  </a:cubicBezTo>
                  <a:cubicBezTo>
                    <a:pt x="1981" y="49"/>
                    <a:pt x="1981" y="49"/>
                    <a:pt x="1981" y="49"/>
                  </a:cubicBezTo>
                  <a:cubicBezTo>
                    <a:pt x="1982" y="47"/>
                    <a:pt x="1982" y="45"/>
                    <a:pt x="1982" y="43"/>
                  </a:cubicBezTo>
                  <a:cubicBezTo>
                    <a:pt x="1982" y="43"/>
                    <a:pt x="1981" y="43"/>
                    <a:pt x="1980" y="43"/>
                  </a:cubicBezTo>
                  <a:cubicBezTo>
                    <a:pt x="1980" y="42"/>
                    <a:pt x="1981" y="42"/>
                    <a:pt x="1982" y="42"/>
                  </a:cubicBezTo>
                  <a:cubicBezTo>
                    <a:pt x="1982" y="40"/>
                    <a:pt x="1982" y="38"/>
                    <a:pt x="1981" y="37"/>
                  </a:cubicBezTo>
                  <a:cubicBezTo>
                    <a:pt x="1984" y="35"/>
                    <a:pt x="1987" y="36"/>
                    <a:pt x="1989" y="37"/>
                  </a:cubicBezTo>
                  <a:cubicBezTo>
                    <a:pt x="1991" y="39"/>
                    <a:pt x="1992" y="42"/>
                    <a:pt x="1987" y="42"/>
                  </a:cubicBezTo>
                  <a:cubicBezTo>
                    <a:pt x="1984" y="43"/>
                    <a:pt x="1985" y="49"/>
                    <a:pt x="1990" y="48"/>
                  </a:cubicBezTo>
                  <a:cubicBezTo>
                    <a:pt x="1992" y="48"/>
                    <a:pt x="1993" y="45"/>
                    <a:pt x="1994" y="42"/>
                  </a:cubicBezTo>
                  <a:cubicBezTo>
                    <a:pt x="1994" y="43"/>
                    <a:pt x="1994" y="43"/>
                    <a:pt x="1993" y="43"/>
                  </a:cubicBezTo>
                  <a:cubicBezTo>
                    <a:pt x="1993" y="42"/>
                    <a:pt x="1994" y="41"/>
                    <a:pt x="1994" y="41"/>
                  </a:cubicBezTo>
                  <a:cubicBezTo>
                    <a:pt x="1994" y="41"/>
                    <a:pt x="1994" y="40"/>
                    <a:pt x="1994" y="40"/>
                  </a:cubicBezTo>
                  <a:cubicBezTo>
                    <a:pt x="1994" y="40"/>
                    <a:pt x="1993" y="39"/>
                    <a:pt x="1992" y="40"/>
                  </a:cubicBezTo>
                  <a:cubicBezTo>
                    <a:pt x="1992" y="39"/>
                    <a:pt x="1993" y="39"/>
                    <a:pt x="1994" y="39"/>
                  </a:cubicBezTo>
                  <a:cubicBezTo>
                    <a:pt x="1994" y="38"/>
                    <a:pt x="1994" y="37"/>
                    <a:pt x="1993" y="36"/>
                  </a:cubicBezTo>
                  <a:cubicBezTo>
                    <a:pt x="1993" y="36"/>
                    <a:pt x="1993" y="36"/>
                    <a:pt x="1993" y="36"/>
                  </a:cubicBezTo>
                  <a:cubicBezTo>
                    <a:pt x="1993" y="36"/>
                    <a:pt x="1993" y="36"/>
                    <a:pt x="1993" y="36"/>
                  </a:cubicBezTo>
                  <a:cubicBezTo>
                    <a:pt x="1993" y="35"/>
                    <a:pt x="1992" y="35"/>
                    <a:pt x="1992" y="34"/>
                  </a:cubicBezTo>
                  <a:cubicBezTo>
                    <a:pt x="1988" y="30"/>
                    <a:pt x="1980" y="29"/>
                    <a:pt x="1976" y="29"/>
                  </a:cubicBezTo>
                  <a:cubicBezTo>
                    <a:pt x="1974" y="27"/>
                    <a:pt x="1972" y="26"/>
                    <a:pt x="1969" y="24"/>
                  </a:cubicBezTo>
                  <a:cubicBezTo>
                    <a:pt x="1969" y="26"/>
                    <a:pt x="1967" y="26"/>
                    <a:pt x="1966" y="26"/>
                  </a:cubicBezTo>
                  <a:cubicBezTo>
                    <a:pt x="1966" y="25"/>
                    <a:pt x="1967" y="24"/>
                    <a:pt x="1969" y="24"/>
                  </a:cubicBezTo>
                  <a:cubicBezTo>
                    <a:pt x="1966" y="23"/>
                    <a:pt x="1963" y="22"/>
                    <a:pt x="1960" y="22"/>
                  </a:cubicBezTo>
                  <a:cubicBezTo>
                    <a:pt x="1965" y="13"/>
                    <a:pt x="1976" y="10"/>
                    <a:pt x="1978" y="13"/>
                  </a:cubicBezTo>
                  <a:cubicBezTo>
                    <a:pt x="1979" y="16"/>
                    <a:pt x="1980" y="18"/>
                    <a:pt x="1975" y="18"/>
                  </a:cubicBezTo>
                  <a:cubicBezTo>
                    <a:pt x="1971" y="17"/>
                    <a:pt x="1971" y="24"/>
                    <a:pt x="1976" y="24"/>
                  </a:cubicBezTo>
                  <a:cubicBezTo>
                    <a:pt x="1979" y="24"/>
                    <a:pt x="1985" y="18"/>
                    <a:pt x="1982" y="11"/>
                  </a:cubicBezTo>
                  <a:cubicBezTo>
                    <a:pt x="1981" y="10"/>
                    <a:pt x="1981" y="10"/>
                    <a:pt x="1980" y="9"/>
                  </a:cubicBezTo>
                  <a:cubicBezTo>
                    <a:pt x="1983" y="9"/>
                    <a:pt x="1985" y="10"/>
                    <a:pt x="1987" y="10"/>
                  </a:cubicBezTo>
                  <a:cubicBezTo>
                    <a:pt x="1994" y="13"/>
                    <a:pt x="1996" y="17"/>
                    <a:pt x="1994" y="19"/>
                  </a:cubicBezTo>
                  <a:cubicBezTo>
                    <a:pt x="1988" y="24"/>
                    <a:pt x="1995" y="32"/>
                    <a:pt x="2000" y="27"/>
                  </a:cubicBezTo>
                  <a:cubicBezTo>
                    <a:pt x="2003" y="24"/>
                    <a:pt x="2003" y="20"/>
                    <a:pt x="2003" y="16"/>
                  </a:cubicBezTo>
                  <a:cubicBezTo>
                    <a:pt x="2001" y="18"/>
                    <a:pt x="1998" y="19"/>
                    <a:pt x="1996" y="20"/>
                  </a:cubicBezTo>
                  <a:cubicBezTo>
                    <a:pt x="1996" y="18"/>
                    <a:pt x="1997" y="18"/>
                    <a:pt x="1995" y="17"/>
                  </a:cubicBezTo>
                  <a:cubicBezTo>
                    <a:pt x="1998" y="17"/>
                    <a:pt x="2000" y="16"/>
                    <a:pt x="2002" y="15"/>
                  </a:cubicBezTo>
                  <a:cubicBezTo>
                    <a:pt x="2002" y="13"/>
                    <a:pt x="2001" y="12"/>
                    <a:pt x="1999" y="10"/>
                  </a:cubicBezTo>
                  <a:cubicBezTo>
                    <a:pt x="1996" y="7"/>
                    <a:pt x="1992" y="4"/>
                    <a:pt x="1987" y="2"/>
                  </a:cubicBezTo>
                  <a:cubicBezTo>
                    <a:pt x="1982" y="1"/>
                    <a:pt x="1977" y="0"/>
                    <a:pt x="1972" y="0"/>
                  </a:cubicBezTo>
                  <a:cubicBezTo>
                    <a:pt x="1967" y="0"/>
                    <a:pt x="1962" y="1"/>
                    <a:pt x="1957" y="4"/>
                  </a:cubicBezTo>
                  <a:cubicBezTo>
                    <a:pt x="1953" y="6"/>
                    <a:pt x="1945" y="11"/>
                    <a:pt x="1941" y="15"/>
                  </a:cubicBezTo>
                  <a:cubicBezTo>
                    <a:pt x="1927" y="28"/>
                    <a:pt x="1922" y="39"/>
                    <a:pt x="1922" y="39"/>
                  </a:cubicBezTo>
                  <a:cubicBezTo>
                    <a:pt x="1919" y="45"/>
                    <a:pt x="1912" y="67"/>
                    <a:pt x="1898" y="69"/>
                  </a:cubicBezTo>
                  <a:cubicBezTo>
                    <a:pt x="1898" y="69"/>
                    <a:pt x="1898" y="69"/>
                    <a:pt x="1898" y="69"/>
                  </a:cubicBezTo>
                  <a:cubicBezTo>
                    <a:pt x="1898" y="69"/>
                    <a:pt x="1897" y="69"/>
                    <a:pt x="1896" y="69"/>
                  </a:cubicBezTo>
                  <a:cubicBezTo>
                    <a:pt x="1896" y="69"/>
                    <a:pt x="1896" y="69"/>
                    <a:pt x="1896" y="69"/>
                  </a:cubicBezTo>
                  <a:cubicBezTo>
                    <a:pt x="1879" y="69"/>
                    <a:pt x="1875" y="65"/>
                    <a:pt x="1874" y="59"/>
                  </a:cubicBezTo>
                  <a:cubicBezTo>
                    <a:pt x="1874" y="57"/>
                    <a:pt x="1874" y="55"/>
                    <a:pt x="1874" y="54"/>
                  </a:cubicBezTo>
                  <a:cubicBezTo>
                    <a:pt x="1874" y="54"/>
                    <a:pt x="1873" y="54"/>
                    <a:pt x="1873" y="54"/>
                  </a:cubicBezTo>
                  <a:cubicBezTo>
                    <a:pt x="1873" y="53"/>
                    <a:pt x="1873" y="52"/>
                    <a:pt x="1875" y="52"/>
                  </a:cubicBezTo>
                  <a:cubicBezTo>
                    <a:pt x="1876" y="50"/>
                    <a:pt x="1878" y="48"/>
                    <a:pt x="1882" y="48"/>
                  </a:cubicBezTo>
                  <a:cubicBezTo>
                    <a:pt x="1885" y="48"/>
                    <a:pt x="1889" y="50"/>
                    <a:pt x="1889" y="54"/>
                  </a:cubicBezTo>
                  <a:cubicBezTo>
                    <a:pt x="1889" y="54"/>
                    <a:pt x="1889" y="54"/>
                    <a:pt x="1889" y="54"/>
                  </a:cubicBezTo>
                  <a:cubicBezTo>
                    <a:pt x="1889" y="56"/>
                    <a:pt x="1887" y="57"/>
                    <a:pt x="1885" y="56"/>
                  </a:cubicBezTo>
                  <a:cubicBezTo>
                    <a:pt x="1884" y="56"/>
                    <a:pt x="1884" y="54"/>
                    <a:pt x="1885" y="54"/>
                  </a:cubicBezTo>
                  <a:cubicBezTo>
                    <a:pt x="1886" y="54"/>
                    <a:pt x="1887" y="52"/>
                    <a:pt x="1886" y="51"/>
                  </a:cubicBezTo>
                  <a:cubicBezTo>
                    <a:pt x="1884" y="50"/>
                    <a:pt x="1882" y="50"/>
                    <a:pt x="1881" y="53"/>
                  </a:cubicBezTo>
                  <a:cubicBezTo>
                    <a:pt x="1880" y="56"/>
                    <a:pt x="1881" y="59"/>
                    <a:pt x="1885" y="60"/>
                  </a:cubicBezTo>
                  <a:cubicBezTo>
                    <a:pt x="1888" y="61"/>
                    <a:pt x="1891" y="59"/>
                    <a:pt x="1892" y="57"/>
                  </a:cubicBezTo>
                  <a:cubicBezTo>
                    <a:pt x="1896" y="49"/>
                    <a:pt x="1888" y="40"/>
                    <a:pt x="1876" y="40"/>
                  </a:cubicBezTo>
                  <a:cubicBezTo>
                    <a:pt x="1868" y="40"/>
                    <a:pt x="1861" y="45"/>
                    <a:pt x="1856" y="51"/>
                  </a:cubicBezTo>
                  <a:cubicBezTo>
                    <a:pt x="1853" y="56"/>
                    <a:pt x="1848" y="72"/>
                    <a:pt x="1832" y="72"/>
                  </a:cubicBezTo>
                  <a:cubicBezTo>
                    <a:pt x="1826" y="72"/>
                    <a:pt x="1822" y="71"/>
                    <a:pt x="1817" y="68"/>
                  </a:cubicBezTo>
                  <a:cubicBezTo>
                    <a:pt x="1817" y="69"/>
                    <a:pt x="1817" y="69"/>
                    <a:pt x="1816" y="69"/>
                  </a:cubicBezTo>
                  <a:cubicBezTo>
                    <a:pt x="1816" y="68"/>
                    <a:pt x="1816" y="68"/>
                    <a:pt x="1816" y="68"/>
                  </a:cubicBezTo>
                  <a:cubicBezTo>
                    <a:pt x="1810" y="64"/>
                    <a:pt x="1806" y="58"/>
                    <a:pt x="1805" y="53"/>
                  </a:cubicBezTo>
                  <a:cubicBezTo>
                    <a:pt x="1803" y="43"/>
                    <a:pt x="1808" y="35"/>
                    <a:pt x="1818" y="35"/>
                  </a:cubicBezTo>
                  <a:cubicBezTo>
                    <a:pt x="1822" y="35"/>
                    <a:pt x="1826" y="37"/>
                    <a:pt x="1828" y="40"/>
                  </a:cubicBezTo>
                  <a:cubicBezTo>
                    <a:pt x="1829" y="40"/>
                    <a:pt x="1829" y="40"/>
                    <a:pt x="1829" y="40"/>
                  </a:cubicBezTo>
                  <a:cubicBezTo>
                    <a:pt x="1829" y="41"/>
                    <a:pt x="1829" y="41"/>
                    <a:pt x="1829" y="41"/>
                  </a:cubicBezTo>
                  <a:cubicBezTo>
                    <a:pt x="1829" y="41"/>
                    <a:pt x="1829" y="41"/>
                    <a:pt x="1829" y="41"/>
                  </a:cubicBezTo>
                  <a:cubicBezTo>
                    <a:pt x="1829" y="42"/>
                    <a:pt x="1829" y="43"/>
                    <a:pt x="1829" y="44"/>
                  </a:cubicBezTo>
                  <a:cubicBezTo>
                    <a:pt x="1829" y="44"/>
                    <a:pt x="1829" y="44"/>
                    <a:pt x="1829" y="44"/>
                  </a:cubicBezTo>
                  <a:cubicBezTo>
                    <a:pt x="1829" y="47"/>
                    <a:pt x="1827" y="49"/>
                    <a:pt x="1823" y="48"/>
                  </a:cubicBezTo>
                  <a:cubicBezTo>
                    <a:pt x="1822" y="48"/>
                    <a:pt x="1822" y="45"/>
                    <a:pt x="1823" y="44"/>
                  </a:cubicBezTo>
                  <a:cubicBezTo>
                    <a:pt x="1825" y="44"/>
                    <a:pt x="1826" y="42"/>
                    <a:pt x="1824" y="40"/>
                  </a:cubicBezTo>
                  <a:cubicBezTo>
                    <a:pt x="1822" y="38"/>
                    <a:pt x="1818" y="38"/>
                    <a:pt x="1817" y="43"/>
                  </a:cubicBezTo>
                  <a:cubicBezTo>
                    <a:pt x="1815" y="48"/>
                    <a:pt x="1817" y="53"/>
                    <a:pt x="1823" y="54"/>
                  </a:cubicBezTo>
                  <a:cubicBezTo>
                    <a:pt x="1826" y="55"/>
                    <a:pt x="1828" y="55"/>
                    <a:pt x="1830" y="54"/>
                  </a:cubicBezTo>
                  <a:cubicBezTo>
                    <a:pt x="1829" y="54"/>
                    <a:pt x="1829" y="54"/>
                    <a:pt x="1829" y="54"/>
                  </a:cubicBezTo>
                  <a:cubicBezTo>
                    <a:pt x="1830" y="52"/>
                    <a:pt x="1831" y="52"/>
                    <a:pt x="1833" y="52"/>
                  </a:cubicBezTo>
                  <a:cubicBezTo>
                    <a:pt x="1833" y="52"/>
                    <a:pt x="1833" y="52"/>
                    <a:pt x="1833" y="52"/>
                  </a:cubicBezTo>
                  <a:cubicBezTo>
                    <a:pt x="1833" y="52"/>
                    <a:pt x="1833" y="52"/>
                    <a:pt x="1834" y="51"/>
                  </a:cubicBezTo>
                  <a:cubicBezTo>
                    <a:pt x="1833" y="51"/>
                    <a:pt x="1833" y="50"/>
                    <a:pt x="1834" y="50"/>
                  </a:cubicBezTo>
                  <a:cubicBezTo>
                    <a:pt x="1834" y="50"/>
                    <a:pt x="1834" y="50"/>
                    <a:pt x="1835" y="50"/>
                  </a:cubicBezTo>
                  <a:cubicBezTo>
                    <a:pt x="1835" y="49"/>
                    <a:pt x="1835" y="49"/>
                    <a:pt x="1835" y="49"/>
                  </a:cubicBezTo>
                  <a:cubicBezTo>
                    <a:pt x="1836" y="47"/>
                    <a:pt x="1836" y="45"/>
                    <a:pt x="1836" y="43"/>
                  </a:cubicBezTo>
                  <a:cubicBezTo>
                    <a:pt x="1836" y="43"/>
                    <a:pt x="1835" y="43"/>
                    <a:pt x="1834" y="43"/>
                  </a:cubicBezTo>
                  <a:cubicBezTo>
                    <a:pt x="1835" y="42"/>
                    <a:pt x="1835" y="42"/>
                    <a:pt x="1836" y="42"/>
                  </a:cubicBezTo>
                  <a:cubicBezTo>
                    <a:pt x="1836" y="40"/>
                    <a:pt x="1836" y="38"/>
                    <a:pt x="1835" y="37"/>
                  </a:cubicBezTo>
                  <a:cubicBezTo>
                    <a:pt x="1838" y="35"/>
                    <a:pt x="1841" y="36"/>
                    <a:pt x="1843" y="37"/>
                  </a:cubicBezTo>
                  <a:cubicBezTo>
                    <a:pt x="1845" y="39"/>
                    <a:pt x="1846" y="42"/>
                    <a:pt x="1841" y="42"/>
                  </a:cubicBezTo>
                  <a:cubicBezTo>
                    <a:pt x="1838" y="43"/>
                    <a:pt x="1839" y="49"/>
                    <a:pt x="1844" y="48"/>
                  </a:cubicBezTo>
                  <a:cubicBezTo>
                    <a:pt x="1846" y="48"/>
                    <a:pt x="1848" y="45"/>
                    <a:pt x="1848" y="42"/>
                  </a:cubicBezTo>
                  <a:cubicBezTo>
                    <a:pt x="1848" y="43"/>
                    <a:pt x="1848" y="43"/>
                    <a:pt x="1848" y="43"/>
                  </a:cubicBezTo>
                  <a:cubicBezTo>
                    <a:pt x="1847" y="42"/>
                    <a:pt x="1848" y="41"/>
                    <a:pt x="1849" y="41"/>
                  </a:cubicBezTo>
                  <a:cubicBezTo>
                    <a:pt x="1849" y="41"/>
                    <a:pt x="1849" y="40"/>
                    <a:pt x="1849" y="40"/>
                  </a:cubicBezTo>
                  <a:cubicBezTo>
                    <a:pt x="1848" y="40"/>
                    <a:pt x="1847" y="39"/>
                    <a:pt x="1846" y="40"/>
                  </a:cubicBezTo>
                  <a:cubicBezTo>
                    <a:pt x="1846" y="39"/>
                    <a:pt x="1847" y="39"/>
                    <a:pt x="1848" y="39"/>
                  </a:cubicBezTo>
                  <a:cubicBezTo>
                    <a:pt x="1848" y="38"/>
                    <a:pt x="1848" y="37"/>
                    <a:pt x="1847" y="36"/>
                  </a:cubicBezTo>
                  <a:cubicBezTo>
                    <a:pt x="1847" y="36"/>
                    <a:pt x="1847" y="36"/>
                    <a:pt x="1847" y="36"/>
                  </a:cubicBezTo>
                  <a:cubicBezTo>
                    <a:pt x="1847" y="36"/>
                    <a:pt x="1847" y="36"/>
                    <a:pt x="1847" y="36"/>
                  </a:cubicBezTo>
                  <a:cubicBezTo>
                    <a:pt x="1847" y="35"/>
                    <a:pt x="1846" y="35"/>
                    <a:pt x="1846" y="34"/>
                  </a:cubicBezTo>
                  <a:cubicBezTo>
                    <a:pt x="1842" y="30"/>
                    <a:pt x="1834" y="29"/>
                    <a:pt x="1830" y="29"/>
                  </a:cubicBezTo>
                  <a:cubicBezTo>
                    <a:pt x="1828" y="27"/>
                    <a:pt x="1826" y="26"/>
                    <a:pt x="1823" y="24"/>
                  </a:cubicBezTo>
                  <a:cubicBezTo>
                    <a:pt x="1823" y="26"/>
                    <a:pt x="1822" y="26"/>
                    <a:pt x="1820" y="26"/>
                  </a:cubicBezTo>
                  <a:cubicBezTo>
                    <a:pt x="1821" y="25"/>
                    <a:pt x="1822" y="24"/>
                    <a:pt x="1823" y="24"/>
                  </a:cubicBezTo>
                  <a:cubicBezTo>
                    <a:pt x="1820" y="23"/>
                    <a:pt x="1817" y="22"/>
                    <a:pt x="1814" y="22"/>
                  </a:cubicBezTo>
                  <a:cubicBezTo>
                    <a:pt x="1819" y="13"/>
                    <a:pt x="1830" y="10"/>
                    <a:pt x="1832" y="13"/>
                  </a:cubicBezTo>
                  <a:cubicBezTo>
                    <a:pt x="1833" y="16"/>
                    <a:pt x="1834" y="18"/>
                    <a:pt x="1829" y="18"/>
                  </a:cubicBezTo>
                  <a:cubicBezTo>
                    <a:pt x="1826" y="17"/>
                    <a:pt x="1825" y="24"/>
                    <a:pt x="1830" y="24"/>
                  </a:cubicBezTo>
                  <a:cubicBezTo>
                    <a:pt x="1833" y="24"/>
                    <a:pt x="1840" y="18"/>
                    <a:pt x="1836" y="11"/>
                  </a:cubicBezTo>
                  <a:cubicBezTo>
                    <a:pt x="1835" y="10"/>
                    <a:pt x="1835" y="10"/>
                    <a:pt x="1835" y="9"/>
                  </a:cubicBezTo>
                  <a:cubicBezTo>
                    <a:pt x="1837" y="9"/>
                    <a:pt x="1839" y="10"/>
                    <a:pt x="1841" y="10"/>
                  </a:cubicBezTo>
                  <a:cubicBezTo>
                    <a:pt x="1849" y="13"/>
                    <a:pt x="1850" y="17"/>
                    <a:pt x="1848" y="19"/>
                  </a:cubicBezTo>
                  <a:cubicBezTo>
                    <a:pt x="1843" y="24"/>
                    <a:pt x="1849" y="32"/>
                    <a:pt x="1854" y="27"/>
                  </a:cubicBezTo>
                  <a:cubicBezTo>
                    <a:pt x="1857" y="24"/>
                    <a:pt x="1858" y="20"/>
                    <a:pt x="1857" y="16"/>
                  </a:cubicBezTo>
                  <a:cubicBezTo>
                    <a:pt x="1855" y="18"/>
                    <a:pt x="1852" y="19"/>
                    <a:pt x="1850" y="20"/>
                  </a:cubicBezTo>
                  <a:cubicBezTo>
                    <a:pt x="1850" y="18"/>
                    <a:pt x="1851" y="18"/>
                    <a:pt x="1849" y="17"/>
                  </a:cubicBezTo>
                  <a:cubicBezTo>
                    <a:pt x="1852" y="17"/>
                    <a:pt x="1854" y="16"/>
                    <a:pt x="1857" y="15"/>
                  </a:cubicBezTo>
                  <a:cubicBezTo>
                    <a:pt x="1856" y="13"/>
                    <a:pt x="1855" y="12"/>
                    <a:pt x="1854" y="10"/>
                  </a:cubicBezTo>
                  <a:cubicBezTo>
                    <a:pt x="1850" y="7"/>
                    <a:pt x="1846" y="4"/>
                    <a:pt x="1841" y="2"/>
                  </a:cubicBezTo>
                  <a:cubicBezTo>
                    <a:pt x="1836" y="1"/>
                    <a:pt x="1831" y="0"/>
                    <a:pt x="1826" y="0"/>
                  </a:cubicBezTo>
                  <a:cubicBezTo>
                    <a:pt x="1821" y="0"/>
                    <a:pt x="1816" y="1"/>
                    <a:pt x="1811" y="4"/>
                  </a:cubicBezTo>
                  <a:cubicBezTo>
                    <a:pt x="1807" y="6"/>
                    <a:pt x="1799" y="11"/>
                    <a:pt x="1796" y="15"/>
                  </a:cubicBezTo>
                  <a:cubicBezTo>
                    <a:pt x="1781" y="28"/>
                    <a:pt x="1776" y="39"/>
                    <a:pt x="1776" y="39"/>
                  </a:cubicBezTo>
                  <a:cubicBezTo>
                    <a:pt x="1773" y="45"/>
                    <a:pt x="1766" y="67"/>
                    <a:pt x="1752" y="69"/>
                  </a:cubicBezTo>
                  <a:cubicBezTo>
                    <a:pt x="1752" y="69"/>
                    <a:pt x="1752" y="69"/>
                    <a:pt x="1752" y="69"/>
                  </a:cubicBezTo>
                  <a:cubicBezTo>
                    <a:pt x="1752" y="69"/>
                    <a:pt x="1751" y="69"/>
                    <a:pt x="1750" y="69"/>
                  </a:cubicBezTo>
                  <a:cubicBezTo>
                    <a:pt x="1750" y="69"/>
                    <a:pt x="1750" y="69"/>
                    <a:pt x="1750" y="69"/>
                  </a:cubicBezTo>
                  <a:cubicBezTo>
                    <a:pt x="1733" y="69"/>
                    <a:pt x="1729" y="65"/>
                    <a:pt x="1728" y="59"/>
                  </a:cubicBezTo>
                  <a:cubicBezTo>
                    <a:pt x="1728" y="57"/>
                    <a:pt x="1728" y="55"/>
                    <a:pt x="1728" y="54"/>
                  </a:cubicBezTo>
                  <a:cubicBezTo>
                    <a:pt x="1728" y="54"/>
                    <a:pt x="1727" y="54"/>
                    <a:pt x="1727" y="54"/>
                  </a:cubicBezTo>
                  <a:cubicBezTo>
                    <a:pt x="1727" y="53"/>
                    <a:pt x="1728" y="52"/>
                    <a:pt x="1729" y="52"/>
                  </a:cubicBezTo>
                  <a:cubicBezTo>
                    <a:pt x="1730" y="50"/>
                    <a:pt x="1732" y="48"/>
                    <a:pt x="1736" y="48"/>
                  </a:cubicBezTo>
                  <a:cubicBezTo>
                    <a:pt x="1739" y="48"/>
                    <a:pt x="1743" y="50"/>
                    <a:pt x="1743" y="54"/>
                  </a:cubicBezTo>
                  <a:cubicBezTo>
                    <a:pt x="1743" y="54"/>
                    <a:pt x="1743" y="54"/>
                    <a:pt x="1743" y="54"/>
                  </a:cubicBezTo>
                  <a:cubicBezTo>
                    <a:pt x="1743" y="56"/>
                    <a:pt x="1741" y="57"/>
                    <a:pt x="1739" y="56"/>
                  </a:cubicBezTo>
                  <a:cubicBezTo>
                    <a:pt x="1738" y="56"/>
                    <a:pt x="1738" y="54"/>
                    <a:pt x="1739" y="54"/>
                  </a:cubicBezTo>
                  <a:cubicBezTo>
                    <a:pt x="1740" y="54"/>
                    <a:pt x="1741" y="52"/>
                    <a:pt x="1740" y="51"/>
                  </a:cubicBezTo>
                  <a:cubicBezTo>
                    <a:pt x="1739" y="50"/>
                    <a:pt x="1736" y="50"/>
                    <a:pt x="1735" y="53"/>
                  </a:cubicBezTo>
                  <a:cubicBezTo>
                    <a:pt x="1734" y="56"/>
                    <a:pt x="1735" y="59"/>
                    <a:pt x="1739" y="60"/>
                  </a:cubicBezTo>
                  <a:cubicBezTo>
                    <a:pt x="1742" y="61"/>
                    <a:pt x="1745" y="59"/>
                    <a:pt x="1746" y="57"/>
                  </a:cubicBezTo>
                  <a:cubicBezTo>
                    <a:pt x="1750" y="49"/>
                    <a:pt x="1743" y="40"/>
                    <a:pt x="1730" y="40"/>
                  </a:cubicBezTo>
                  <a:cubicBezTo>
                    <a:pt x="1722" y="40"/>
                    <a:pt x="1715" y="45"/>
                    <a:pt x="1711" y="51"/>
                  </a:cubicBezTo>
                  <a:cubicBezTo>
                    <a:pt x="1707" y="56"/>
                    <a:pt x="1703" y="72"/>
                    <a:pt x="1686" y="72"/>
                  </a:cubicBezTo>
                  <a:cubicBezTo>
                    <a:pt x="1681" y="72"/>
                    <a:pt x="1676" y="71"/>
                    <a:pt x="1672" y="68"/>
                  </a:cubicBezTo>
                  <a:cubicBezTo>
                    <a:pt x="1671" y="69"/>
                    <a:pt x="1671" y="69"/>
                    <a:pt x="1670" y="69"/>
                  </a:cubicBezTo>
                  <a:cubicBezTo>
                    <a:pt x="1670" y="68"/>
                    <a:pt x="1670" y="68"/>
                    <a:pt x="1670" y="68"/>
                  </a:cubicBezTo>
                  <a:cubicBezTo>
                    <a:pt x="1664" y="64"/>
                    <a:pt x="1660" y="58"/>
                    <a:pt x="1659" y="53"/>
                  </a:cubicBezTo>
                  <a:cubicBezTo>
                    <a:pt x="1657" y="43"/>
                    <a:pt x="1662" y="35"/>
                    <a:pt x="1672" y="35"/>
                  </a:cubicBezTo>
                  <a:cubicBezTo>
                    <a:pt x="1676" y="35"/>
                    <a:pt x="1680" y="37"/>
                    <a:pt x="1682" y="40"/>
                  </a:cubicBezTo>
                  <a:cubicBezTo>
                    <a:pt x="1683" y="40"/>
                    <a:pt x="1683" y="40"/>
                    <a:pt x="1683" y="40"/>
                  </a:cubicBezTo>
                  <a:cubicBezTo>
                    <a:pt x="1683" y="41"/>
                    <a:pt x="1683" y="41"/>
                    <a:pt x="1683" y="41"/>
                  </a:cubicBezTo>
                  <a:cubicBezTo>
                    <a:pt x="1683" y="41"/>
                    <a:pt x="1683" y="41"/>
                    <a:pt x="1683" y="41"/>
                  </a:cubicBezTo>
                  <a:cubicBezTo>
                    <a:pt x="1683" y="42"/>
                    <a:pt x="1683" y="43"/>
                    <a:pt x="1683" y="44"/>
                  </a:cubicBezTo>
                  <a:cubicBezTo>
                    <a:pt x="1683" y="44"/>
                    <a:pt x="1683" y="44"/>
                    <a:pt x="1683" y="44"/>
                  </a:cubicBezTo>
                  <a:cubicBezTo>
                    <a:pt x="1683" y="47"/>
                    <a:pt x="1681" y="49"/>
                    <a:pt x="1678" y="48"/>
                  </a:cubicBezTo>
                  <a:cubicBezTo>
                    <a:pt x="1676" y="48"/>
                    <a:pt x="1676" y="45"/>
                    <a:pt x="1678" y="44"/>
                  </a:cubicBezTo>
                  <a:cubicBezTo>
                    <a:pt x="1679" y="44"/>
                    <a:pt x="1681" y="42"/>
                    <a:pt x="1678" y="40"/>
                  </a:cubicBezTo>
                  <a:cubicBezTo>
                    <a:pt x="1676" y="38"/>
                    <a:pt x="1673" y="38"/>
                    <a:pt x="1671" y="43"/>
                  </a:cubicBezTo>
                  <a:cubicBezTo>
                    <a:pt x="1669" y="48"/>
                    <a:pt x="1671" y="53"/>
                    <a:pt x="1677" y="54"/>
                  </a:cubicBezTo>
                  <a:cubicBezTo>
                    <a:pt x="1680" y="55"/>
                    <a:pt x="1683" y="55"/>
                    <a:pt x="1685" y="54"/>
                  </a:cubicBezTo>
                  <a:cubicBezTo>
                    <a:pt x="1683" y="54"/>
                    <a:pt x="1683" y="54"/>
                    <a:pt x="1683" y="54"/>
                  </a:cubicBezTo>
                  <a:cubicBezTo>
                    <a:pt x="1684" y="52"/>
                    <a:pt x="1685" y="52"/>
                    <a:pt x="1687" y="52"/>
                  </a:cubicBezTo>
                  <a:cubicBezTo>
                    <a:pt x="1687" y="52"/>
                    <a:pt x="1687" y="52"/>
                    <a:pt x="1687" y="52"/>
                  </a:cubicBezTo>
                  <a:cubicBezTo>
                    <a:pt x="1687" y="52"/>
                    <a:pt x="1688" y="52"/>
                    <a:pt x="1688" y="51"/>
                  </a:cubicBezTo>
                  <a:cubicBezTo>
                    <a:pt x="1687" y="51"/>
                    <a:pt x="1687" y="50"/>
                    <a:pt x="1688" y="50"/>
                  </a:cubicBezTo>
                  <a:cubicBezTo>
                    <a:pt x="1688" y="50"/>
                    <a:pt x="1689" y="50"/>
                    <a:pt x="1689" y="50"/>
                  </a:cubicBezTo>
                  <a:cubicBezTo>
                    <a:pt x="1689" y="49"/>
                    <a:pt x="1689" y="49"/>
                    <a:pt x="1689" y="49"/>
                  </a:cubicBezTo>
                  <a:cubicBezTo>
                    <a:pt x="1690" y="47"/>
                    <a:pt x="1691" y="45"/>
                    <a:pt x="1691" y="43"/>
                  </a:cubicBezTo>
                  <a:cubicBezTo>
                    <a:pt x="1690" y="43"/>
                    <a:pt x="1690" y="43"/>
                    <a:pt x="1689" y="43"/>
                  </a:cubicBezTo>
                  <a:cubicBezTo>
                    <a:pt x="1689" y="42"/>
                    <a:pt x="1689" y="42"/>
                    <a:pt x="1691" y="42"/>
                  </a:cubicBezTo>
                  <a:cubicBezTo>
                    <a:pt x="1691" y="40"/>
                    <a:pt x="1690" y="38"/>
                    <a:pt x="1690" y="37"/>
                  </a:cubicBezTo>
                  <a:cubicBezTo>
                    <a:pt x="1692" y="35"/>
                    <a:pt x="1695" y="36"/>
                    <a:pt x="1697" y="37"/>
                  </a:cubicBezTo>
                  <a:cubicBezTo>
                    <a:pt x="1699" y="39"/>
                    <a:pt x="1700" y="42"/>
                    <a:pt x="1696" y="42"/>
                  </a:cubicBezTo>
                  <a:cubicBezTo>
                    <a:pt x="1692" y="43"/>
                    <a:pt x="1693" y="49"/>
                    <a:pt x="1698" y="48"/>
                  </a:cubicBezTo>
                  <a:cubicBezTo>
                    <a:pt x="1700" y="48"/>
                    <a:pt x="1702" y="45"/>
                    <a:pt x="1702" y="42"/>
                  </a:cubicBezTo>
                  <a:cubicBezTo>
                    <a:pt x="1702" y="43"/>
                    <a:pt x="1702" y="43"/>
                    <a:pt x="1702" y="43"/>
                  </a:cubicBezTo>
                  <a:cubicBezTo>
                    <a:pt x="1702" y="42"/>
                    <a:pt x="1702" y="41"/>
                    <a:pt x="1703" y="41"/>
                  </a:cubicBezTo>
                  <a:cubicBezTo>
                    <a:pt x="1703" y="41"/>
                    <a:pt x="1703" y="40"/>
                    <a:pt x="1703" y="40"/>
                  </a:cubicBezTo>
                  <a:cubicBezTo>
                    <a:pt x="1702" y="40"/>
                    <a:pt x="1701" y="39"/>
                    <a:pt x="1701" y="40"/>
                  </a:cubicBezTo>
                  <a:cubicBezTo>
                    <a:pt x="1700" y="39"/>
                    <a:pt x="1701" y="39"/>
                    <a:pt x="1703" y="39"/>
                  </a:cubicBezTo>
                  <a:cubicBezTo>
                    <a:pt x="1702" y="38"/>
                    <a:pt x="1702" y="37"/>
                    <a:pt x="1702" y="36"/>
                  </a:cubicBezTo>
                  <a:cubicBezTo>
                    <a:pt x="1701" y="36"/>
                    <a:pt x="1701" y="36"/>
                    <a:pt x="1701" y="36"/>
                  </a:cubicBezTo>
                  <a:cubicBezTo>
                    <a:pt x="1701" y="36"/>
                    <a:pt x="1701" y="36"/>
                    <a:pt x="1701" y="36"/>
                  </a:cubicBezTo>
                  <a:cubicBezTo>
                    <a:pt x="1701" y="35"/>
                    <a:pt x="1701" y="35"/>
                    <a:pt x="1700" y="34"/>
                  </a:cubicBezTo>
                  <a:cubicBezTo>
                    <a:pt x="1696" y="30"/>
                    <a:pt x="1688" y="29"/>
                    <a:pt x="1685" y="29"/>
                  </a:cubicBezTo>
                  <a:cubicBezTo>
                    <a:pt x="1683" y="27"/>
                    <a:pt x="1680" y="26"/>
                    <a:pt x="1677" y="24"/>
                  </a:cubicBezTo>
                  <a:cubicBezTo>
                    <a:pt x="1677" y="26"/>
                    <a:pt x="1676" y="26"/>
                    <a:pt x="1674" y="26"/>
                  </a:cubicBezTo>
                  <a:cubicBezTo>
                    <a:pt x="1675" y="25"/>
                    <a:pt x="1676" y="24"/>
                    <a:pt x="1677" y="24"/>
                  </a:cubicBezTo>
                  <a:cubicBezTo>
                    <a:pt x="1674" y="23"/>
                    <a:pt x="1672" y="22"/>
                    <a:pt x="1668" y="22"/>
                  </a:cubicBezTo>
                  <a:cubicBezTo>
                    <a:pt x="1673" y="13"/>
                    <a:pt x="1684" y="10"/>
                    <a:pt x="1686" y="13"/>
                  </a:cubicBezTo>
                  <a:cubicBezTo>
                    <a:pt x="1688" y="16"/>
                    <a:pt x="1688" y="18"/>
                    <a:pt x="1683" y="18"/>
                  </a:cubicBezTo>
                  <a:cubicBezTo>
                    <a:pt x="1680" y="17"/>
                    <a:pt x="1679" y="24"/>
                    <a:pt x="1684" y="24"/>
                  </a:cubicBezTo>
                  <a:cubicBezTo>
                    <a:pt x="1687" y="24"/>
                    <a:pt x="1694" y="18"/>
                    <a:pt x="1690" y="11"/>
                  </a:cubicBezTo>
                  <a:cubicBezTo>
                    <a:pt x="1690" y="10"/>
                    <a:pt x="1689" y="10"/>
                    <a:pt x="1689" y="9"/>
                  </a:cubicBezTo>
                  <a:cubicBezTo>
                    <a:pt x="1691" y="9"/>
                    <a:pt x="1693" y="10"/>
                    <a:pt x="1696" y="10"/>
                  </a:cubicBezTo>
                  <a:cubicBezTo>
                    <a:pt x="1703" y="13"/>
                    <a:pt x="1704" y="17"/>
                    <a:pt x="1702" y="19"/>
                  </a:cubicBezTo>
                  <a:cubicBezTo>
                    <a:pt x="1697" y="24"/>
                    <a:pt x="1703" y="32"/>
                    <a:pt x="1708" y="27"/>
                  </a:cubicBezTo>
                  <a:cubicBezTo>
                    <a:pt x="1711" y="24"/>
                    <a:pt x="1712" y="20"/>
                    <a:pt x="1711" y="16"/>
                  </a:cubicBezTo>
                  <a:cubicBezTo>
                    <a:pt x="1709" y="18"/>
                    <a:pt x="1706" y="19"/>
                    <a:pt x="1704" y="20"/>
                  </a:cubicBezTo>
                  <a:cubicBezTo>
                    <a:pt x="1704" y="18"/>
                    <a:pt x="1705" y="18"/>
                    <a:pt x="1703" y="17"/>
                  </a:cubicBezTo>
                  <a:cubicBezTo>
                    <a:pt x="1706" y="17"/>
                    <a:pt x="1708" y="16"/>
                    <a:pt x="1711" y="15"/>
                  </a:cubicBezTo>
                  <a:cubicBezTo>
                    <a:pt x="1710" y="13"/>
                    <a:pt x="1709" y="12"/>
                    <a:pt x="1708" y="10"/>
                  </a:cubicBezTo>
                  <a:cubicBezTo>
                    <a:pt x="1705" y="7"/>
                    <a:pt x="1700" y="4"/>
                    <a:pt x="1695" y="2"/>
                  </a:cubicBezTo>
                  <a:cubicBezTo>
                    <a:pt x="1690" y="1"/>
                    <a:pt x="1685" y="0"/>
                    <a:pt x="1680" y="0"/>
                  </a:cubicBezTo>
                  <a:cubicBezTo>
                    <a:pt x="1675" y="0"/>
                    <a:pt x="1670" y="1"/>
                    <a:pt x="1666" y="4"/>
                  </a:cubicBezTo>
                  <a:cubicBezTo>
                    <a:pt x="1661" y="6"/>
                    <a:pt x="1653" y="11"/>
                    <a:pt x="1650" y="15"/>
                  </a:cubicBezTo>
                  <a:cubicBezTo>
                    <a:pt x="1636" y="28"/>
                    <a:pt x="1630" y="39"/>
                    <a:pt x="1630" y="39"/>
                  </a:cubicBezTo>
                  <a:cubicBezTo>
                    <a:pt x="1627" y="45"/>
                    <a:pt x="1620" y="67"/>
                    <a:pt x="1606" y="69"/>
                  </a:cubicBezTo>
                  <a:cubicBezTo>
                    <a:pt x="1606" y="69"/>
                    <a:pt x="1606" y="69"/>
                    <a:pt x="1606" y="69"/>
                  </a:cubicBezTo>
                  <a:cubicBezTo>
                    <a:pt x="1606" y="69"/>
                    <a:pt x="1605" y="69"/>
                    <a:pt x="1604" y="69"/>
                  </a:cubicBezTo>
                  <a:cubicBezTo>
                    <a:pt x="1604" y="69"/>
                    <a:pt x="1604" y="69"/>
                    <a:pt x="1604" y="69"/>
                  </a:cubicBezTo>
                  <a:cubicBezTo>
                    <a:pt x="1588" y="69"/>
                    <a:pt x="1583" y="65"/>
                    <a:pt x="1582" y="59"/>
                  </a:cubicBezTo>
                  <a:cubicBezTo>
                    <a:pt x="1582" y="57"/>
                    <a:pt x="1582" y="55"/>
                    <a:pt x="1582" y="54"/>
                  </a:cubicBezTo>
                  <a:cubicBezTo>
                    <a:pt x="1582" y="54"/>
                    <a:pt x="1582" y="54"/>
                    <a:pt x="1581" y="54"/>
                  </a:cubicBezTo>
                  <a:cubicBezTo>
                    <a:pt x="1581" y="53"/>
                    <a:pt x="1582" y="52"/>
                    <a:pt x="1583" y="52"/>
                  </a:cubicBezTo>
                  <a:cubicBezTo>
                    <a:pt x="1584" y="50"/>
                    <a:pt x="1587" y="48"/>
                    <a:pt x="1590" y="48"/>
                  </a:cubicBezTo>
                  <a:cubicBezTo>
                    <a:pt x="1594" y="48"/>
                    <a:pt x="1597" y="50"/>
                    <a:pt x="1597" y="54"/>
                  </a:cubicBezTo>
                  <a:cubicBezTo>
                    <a:pt x="1597" y="54"/>
                    <a:pt x="1597" y="54"/>
                    <a:pt x="1597" y="54"/>
                  </a:cubicBezTo>
                  <a:cubicBezTo>
                    <a:pt x="1597" y="56"/>
                    <a:pt x="1595" y="57"/>
                    <a:pt x="1593" y="56"/>
                  </a:cubicBezTo>
                  <a:cubicBezTo>
                    <a:pt x="1593" y="56"/>
                    <a:pt x="1592" y="54"/>
                    <a:pt x="1593" y="54"/>
                  </a:cubicBezTo>
                  <a:cubicBezTo>
                    <a:pt x="1594" y="54"/>
                    <a:pt x="1595" y="52"/>
                    <a:pt x="1594" y="51"/>
                  </a:cubicBezTo>
                  <a:cubicBezTo>
                    <a:pt x="1593" y="50"/>
                    <a:pt x="1590" y="50"/>
                    <a:pt x="1589" y="53"/>
                  </a:cubicBezTo>
                  <a:cubicBezTo>
                    <a:pt x="1588" y="56"/>
                    <a:pt x="1589" y="59"/>
                    <a:pt x="1593" y="60"/>
                  </a:cubicBezTo>
                  <a:cubicBezTo>
                    <a:pt x="1597" y="61"/>
                    <a:pt x="1599" y="59"/>
                    <a:pt x="1600" y="57"/>
                  </a:cubicBezTo>
                  <a:cubicBezTo>
                    <a:pt x="1604" y="49"/>
                    <a:pt x="1597" y="40"/>
                    <a:pt x="1584" y="40"/>
                  </a:cubicBezTo>
                  <a:cubicBezTo>
                    <a:pt x="1576" y="40"/>
                    <a:pt x="1569" y="45"/>
                    <a:pt x="1565" y="51"/>
                  </a:cubicBezTo>
                  <a:cubicBezTo>
                    <a:pt x="1561" y="56"/>
                    <a:pt x="1557" y="72"/>
                    <a:pt x="1540" y="72"/>
                  </a:cubicBezTo>
                  <a:cubicBezTo>
                    <a:pt x="1535" y="72"/>
                    <a:pt x="1530" y="71"/>
                    <a:pt x="1526" y="68"/>
                  </a:cubicBezTo>
                  <a:cubicBezTo>
                    <a:pt x="1525" y="69"/>
                    <a:pt x="1525" y="69"/>
                    <a:pt x="1524" y="69"/>
                  </a:cubicBezTo>
                  <a:cubicBezTo>
                    <a:pt x="1525" y="68"/>
                    <a:pt x="1525" y="68"/>
                    <a:pt x="1525" y="68"/>
                  </a:cubicBezTo>
                  <a:cubicBezTo>
                    <a:pt x="1519" y="64"/>
                    <a:pt x="1514" y="58"/>
                    <a:pt x="1513" y="53"/>
                  </a:cubicBezTo>
                  <a:cubicBezTo>
                    <a:pt x="1512" y="43"/>
                    <a:pt x="1517" y="35"/>
                    <a:pt x="1527" y="35"/>
                  </a:cubicBezTo>
                  <a:cubicBezTo>
                    <a:pt x="1530" y="35"/>
                    <a:pt x="1534" y="37"/>
                    <a:pt x="1536" y="40"/>
                  </a:cubicBezTo>
                  <a:cubicBezTo>
                    <a:pt x="1537" y="40"/>
                    <a:pt x="1537" y="40"/>
                    <a:pt x="1537" y="40"/>
                  </a:cubicBezTo>
                  <a:cubicBezTo>
                    <a:pt x="1537" y="41"/>
                    <a:pt x="1537" y="41"/>
                    <a:pt x="1537" y="41"/>
                  </a:cubicBezTo>
                  <a:cubicBezTo>
                    <a:pt x="1537" y="41"/>
                    <a:pt x="1537" y="41"/>
                    <a:pt x="1537" y="41"/>
                  </a:cubicBezTo>
                  <a:cubicBezTo>
                    <a:pt x="1537" y="42"/>
                    <a:pt x="1538" y="43"/>
                    <a:pt x="1538" y="44"/>
                  </a:cubicBezTo>
                  <a:cubicBezTo>
                    <a:pt x="1538" y="44"/>
                    <a:pt x="1538" y="44"/>
                    <a:pt x="1538" y="44"/>
                  </a:cubicBezTo>
                  <a:cubicBezTo>
                    <a:pt x="1538" y="47"/>
                    <a:pt x="1535" y="49"/>
                    <a:pt x="1532" y="48"/>
                  </a:cubicBezTo>
                  <a:cubicBezTo>
                    <a:pt x="1530" y="48"/>
                    <a:pt x="1530" y="45"/>
                    <a:pt x="1532" y="44"/>
                  </a:cubicBezTo>
                  <a:cubicBezTo>
                    <a:pt x="1533" y="44"/>
                    <a:pt x="1535" y="42"/>
                    <a:pt x="1533" y="40"/>
                  </a:cubicBezTo>
                  <a:cubicBezTo>
                    <a:pt x="1531" y="38"/>
                    <a:pt x="1527" y="38"/>
                    <a:pt x="1525" y="43"/>
                  </a:cubicBezTo>
                  <a:cubicBezTo>
                    <a:pt x="1523" y="48"/>
                    <a:pt x="1525" y="53"/>
                    <a:pt x="1531" y="54"/>
                  </a:cubicBezTo>
                  <a:cubicBezTo>
                    <a:pt x="1534" y="55"/>
                    <a:pt x="1537" y="55"/>
                    <a:pt x="1539" y="54"/>
                  </a:cubicBezTo>
                  <a:cubicBezTo>
                    <a:pt x="1537" y="54"/>
                    <a:pt x="1537" y="54"/>
                    <a:pt x="1537" y="54"/>
                  </a:cubicBezTo>
                  <a:cubicBezTo>
                    <a:pt x="1538" y="52"/>
                    <a:pt x="1539" y="52"/>
                    <a:pt x="1541" y="52"/>
                  </a:cubicBezTo>
                  <a:cubicBezTo>
                    <a:pt x="1541" y="52"/>
                    <a:pt x="1541" y="52"/>
                    <a:pt x="1541" y="52"/>
                  </a:cubicBezTo>
                  <a:cubicBezTo>
                    <a:pt x="1541" y="52"/>
                    <a:pt x="1542" y="52"/>
                    <a:pt x="1542" y="51"/>
                  </a:cubicBezTo>
                  <a:cubicBezTo>
                    <a:pt x="1542" y="51"/>
                    <a:pt x="1542" y="50"/>
                    <a:pt x="1542" y="50"/>
                  </a:cubicBezTo>
                  <a:cubicBezTo>
                    <a:pt x="1543" y="50"/>
                    <a:pt x="1543" y="50"/>
                    <a:pt x="1543" y="50"/>
                  </a:cubicBezTo>
                  <a:cubicBezTo>
                    <a:pt x="1543" y="49"/>
                    <a:pt x="1543" y="49"/>
                    <a:pt x="1543" y="49"/>
                  </a:cubicBezTo>
                  <a:cubicBezTo>
                    <a:pt x="1544" y="47"/>
                    <a:pt x="1545" y="45"/>
                    <a:pt x="1545" y="43"/>
                  </a:cubicBezTo>
                  <a:cubicBezTo>
                    <a:pt x="1544" y="43"/>
                    <a:pt x="1544" y="43"/>
                    <a:pt x="1543" y="43"/>
                  </a:cubicBezTo>
                  <a:cubicBezTo>
                    <a:pt x="1543" y="42"/>
                    <a:pt x="1544" y="42"/>
                    <a:pt x="1545" y="42"/>
                  </a:cubicBezTo>
                  <a:cubicBezTo>
                    <a:pt x="1545" y="40"/>
                    <a:pt x="1544" y="38"/>
                    <a:pt x="1544" y="37"/>
                  </a:cubicBezTo>
                  <a:cubicBezTo>
                    <a:pt x="1546" y="35"/>
                    <a:pt x="1549" y="36"/>
                    <a:pt x="1551" y="37"/>
                  </a:cubicBezTo>
                  <a:cubicBezTo>
                    <a:pt x="1553" y="39"/>
                    <a:pt x="1554" y="42"/>
                    <a:pt x="1550" y="42"/>
                  </a:cubicBezTo>
                  <a:cubicBezTo>
                    <a:pt x="1546" y="43"/>
                    <a:pt x="1547" y="49"/>
                    <a:pt x="1552" y="48"/>
                  </a:cubicBezTo>
                  <a:cubicBezTo>
                    <a:pt x="1554" y="48"/>
                    <a:pt x="1556" y="45"/>
                    <a:pt x="1557" y="42"/>
                  </a:cubicBezTo>
                  <a:cubicBezTo>
                    <a:pt x="1556" y="43"/>
                    <a:pt x="1556" y="43"/>
                    <a:pt x="1556" y="43"/>
                  </a:cubicBezTo>
                  <a:cubicBezTo>
                    <a:pt x="1556" y="42"/>
                    <a:pt x="1556" y="41"/>
                    <a:pt x="1557" y="41"/>
                  </a:cubicBezTo>
                  <a:cubicBezTo>
                    <a:pt x="1557" y="41"/>
                    <a:pt x="1557" y="40"/>
                    <a:pt x="1557" y="40"/>
                  </a:cubicBezTo>
                  <a:cubicBezTo>
                    <a:pt x="1556" y="40"/>
                    <a:pt x="1555" y="39"/>
                    <a:pt x="1555" y="40"/>
                  </a:cubicBezTo>
                  <a:cubicBezTo>
                    <a:pt x="1554" y="39"/>
                    <a:pt x="1555" y="39"/>
                    <a:pt x="1557" y="39"/>
                  </a:cubicBezTo>
                  <a:cubicBezTo>
                    <a:pt x="1557" y="38"/>
                    <a:pt x="1556" y="37"/>
                    <a:pt x="1556" y="36"/>
                  </a:cubicBezTo>
                  <a:cubicBezTo>
                    <a:pt x="1556" y="36"/>
                    <a:pt x="1555" y="36"/>
                    <a:pt x="1555" y="36"/>
                  </a:cubicBezTo>
                  <a:cubicBezTo>
                    <a:pt x="1555" y="36"/>
                    <a:pt x="1555" y="36"/>
                    <a:pt x="1555" y="36"/>
                  </a:cubicBezTo>
                  <a:cubicBezTo>
                    <a:pt x="1555" y="35"/>
                    <a:pt x="1555" y="35"/>
                    <a:pt x="1554" y="34"/>
                  </a:cubicBezTo>
                  <a:cubicBezTo>
                    <a:pt x="1550" y="30"/>
                    <a:pt x="1542" y="29"/>
                    <a:pt x="1539" y="29"/>
                  </a:cubicBezTo>
                  <a:cubicBezTo>
                    <a:pt x="1537" y="27"/>
                    <a:pt x="1534" y="26"/>
                    <a:pt x="1531" y="24"/>
                  </a:cubicBezTo>
                  <a:cubicBezTo>
                    <a:pt x="1531" y="26"/>
                    <a:pt x="1530" y="26"/>
                    <a:pt x="1528" y="26"/>
                  </a:cubicBezTo>
                  <a:cubicBezTo>
                    <a:pt x="1529" y="25"/>
                    <a:pt x="1530" y="24"/>
                    <a:pt x="1531" y="24"/>
                  </a:cubicBezTo>
                  <a:cubicBezTo>
                    <a:pt x="1529" y="23"/>
                    <a:pt x="1526" y="22"/>
                    <a:pt x="1522" y="22"/>
                  </a:cubicBezTo>
                  <a:cubicBezTo>
                    <a:pt x="1528" y="13"/>
                    <a:pt x="1538" y="10"/>
                    <a:pt x="1540" y="13"/>
                  </a:cubicBezTo>
                  <a:cubicBezTo>
                    <a:pt x="1542" y="16"/>
                    <a:pt x="1543" y="18"/>
                    <a:pt x="1537" y="18"/>
                  </a:cubicBezTo>
                  <a:cubicBezTo>
                    <a:pt x="1534" y="17"/>
                    <a:pt x="1533" y="24"/>
                    <a:pt x="1538" y="24"/>
                  </a:cubicBezTo>
                  <a:cubicBezTo>
                    <a:pt x="1541" y="24"/>
                    <a:pt x="1548" y="18"/>
                    <a:pt x="1544" y="11"/>
                  </a:cubicBezTo>
                  <a:cubicBezTo>
                    <a:pt x="1544" y="10"/>
                    <a:pt x="1543" y="10"/>
                    <a:pt x="1543" y="9"/>
                  </a:cubicBezTo>
                  <a:cubicBezTo>
                    <a:pt x="1545" y="9"/>
                    <a:pt x="1548" y="10"/>
                    <a:pt x="1550" y="10"/>
                  </a:cubicBezTo>
                  <a:cubicBezTo>
                    <a:pt x="1557" y="13"/>
                    <a:pt x="1558" y="17"/>
                    <a:pt x="1556" y="19"/>
                  </a:cubicBezTo>
                  <a:cubicBezTo>
                    <a:pt x="1551" y="24"/>
                    <a:pt x="1558" y="32"/>
                    <a:pt x="1562" y="27"/>
                  </a:cubicBezTo>
                  <a:cubicBezTo>
                    <a:pt x="1565" y="24"/>
                    <a:pt x="1566" y="20"/>
                    <a:pt x="1565" y="16"/>
                  </a:cubicBezTo>
                  <a:cubicBezTo>
                    <a:pt x="1564" y="18"/>
                    <a:pt x="1561" y="19"/>
                    <a:pt x="1558" y="20"/>
                  </a:cubicBezTo>
                  <a:cubicBezTo>
                    <a:pt x="1558" y="18"/>
                    <a:pt x="1560" y="18"/>
                    <a:pt x="1557" y="17"/>
                  </a:cubicBezTo>
                  <a:cubicBezTo>
                    <a:pt x="1560" y="17"/>
                    <a:pt x="1563" y="16"/>
                    <a:pt x="1565" y="15"/>
                  </a:cubicBezTo>
                  <a:cubicBezTo>
                    <a:pt x="1564" y="13"/>
                    <a:pt x="1563" y="12"/>
                    <a:pt x="1562" y="10"/>
                  </a:cubicBezTo>
                  <a:cubicBezTo>
                    <a:pt x="1559" y="7"/>
                    <a:pt x="1554" y="4"/>
                    <a:pt x="1549" y="2"/>
                  </a:cubicBezTo>
                  <a:cubicBezTo>
                    <a:pt x="1545" y="1"/>
                    <a:pt x="1539" y="0"/>
                    <a:pt x="1534" y="0"/>
                  </a:cubicBezTo>
                  <a:cubicBezTo>
                    <a:pt x="1529" y="0"/>
                    <a:pt x="1524" y="1"/>
                    <a:pt x="1520" y="4"/>
                  </a:cubicBezTo>
                  <a:cubicBezTo>
                    <a:pt x="1515" y="6"/>
                    <a:pt x="1507" y="11"/>
                    <a:pt x="1504" y="15"/>
                  </a:cubicBezTo>
                  <a:cubicBezTo>
                    <a:pt x="1490" y="28"/>
                    <a:pt x="1485" y="39"/>
                    <a:pt x="1485" y="39"/>
                  </a:cubicBezTo>
                  <a:cubicBezTo>
                    <a:pt x="1481" y="45"/>
                    <a:pt x="1474" y="67"/>
                    <a:pt x="1460" y="69"/>
                  </a:cubicBezTo>
                  <a:cubicBezTo>
                    <a:pt x="1460" y="69"/>
                    <a:pt x="1460" y="69"/>
                    <a:pt x="1460" y="69"/>
                  </a:cubicBezTo>
                  <a:cubicBezTo>
                    <a:pt x="1460" y="69"/>
                    <a:pt x="1459" y="69"/>
                    <a:pt x="1458" y="69"/>
                  </a:cubicBezTo>
                  <a:cubicBezTo>
                    <a:pt x="1458" y="69"/>
                    <a:pt x="1458" y="69"/>
                    <a:pt x="1458" y="69"/>
                  </a:cubicBezTo>
                  <a:cubicBezTo>
                    <a:pt x="1442" y="69"/>
                    <a:pt x="1437" y="65"/>
                    <a:pt x="1436" y="59"/>
                  </a:cubicBezTo>
                  <a:cubicBezTo>
                    <a:pt x="1436" y="57"/>
                    <a:pt x="1436" y="55"/>
                    <a:pt x="1437" y="54"/>
                  </a:cubicBezTo>
                  <a:cubicBezTo>
                    <a:pt x="1436" y="54"/>
                    <a:pt x="1436" y="54"/>
                    <a:pt x="1435" y="54"/>
                  </a:cubicBezTo>
                  <a:cubicBezTo>
                    <a:pt x="1435" y="53"/>
                    <a:pt x="1436" y="52"/>
                    <a:pt x="1437" y="52"/>
                  </a:cubicBezTo>
                  <a:cubicBezTo>
                    <a:pt x="1438" y="50"/>
                    <a:pt x="1441" y="48"/>
                    <a:pt x="1444" y="48"/>
                  </a:cubicBezTo>
                  <a:cubicBezTo>
                    <a:pt x="1448" y="48"/>
                    <a:pt x="1451" y="50"/>
                    <a:pt x="1451" y="54"/>
                  </a:cubicBezTo>
                  <a:cubicBezTo>
                    <a:pt x="1451" y="54"/>
                    <a:pt x="1451" y="54"/>
                    <a:pt x="1451" y="54"/>
                  </a:cubicBezTo>
                  <a:cubicBezTo>
                    <a:pt x="1451" y="56"/>
                    <a:pt x="1450" y="57"/>
                    <a:pt x="1448" y="56"/>
                  </a:cubicBezTo>
                  <a:cubicBezTo>
                    <a:pt x="1447" y="56"/>
                    <a:pt x="1446" y="54"/>
                    <a:pt x="1448" y="54"/>
                  </a:cubicBezTo>
                  <a:cubicBezTo>
                    <a:pt x="1449" y="54"/>
                    <a:pt x="1449" y="52"/>
                    <a:pt x="1448" y="51"/>
                  </a:cubicBezTo>
                  <a:cubicBezTo>
                    <a:pt x="1447" y="50"/>
                    <a:pt x="1444" y="50"/>
                    <a:pt x="1443" y="53"/>
                  </a:cubicBezTo>
                  <a:cubicBezTo>
                    <a:pt x="1442" y="56"/>
                    <a:pt x="1444" y="59"/>
                    <a:pt x="1447" y="60"/>
                  </a:cubicBezTo>
                  <a:cubicBezTo>
                    <a:pt x="1451" y="61"/>
                    <a:pt x="1453" y="59"/>
                    <a:pt x="1455" y="57"/>
                  </a:cubicBezTo>
                  <a:cubicBezTo>
                    <a:pt x="1458" y="49"/>
                    <a:pt x="1451" y="40"/>
                    <a:pt x="1438" y="40"/>
                  </a:cubicBezTo>
                  <a:cubicBezTo>
                    <a:pt x="1430" y="40"/>
                    <a:pt x="1424" y="45"/>
                    <a:pt x="1419" y="51"/>
                  </a:cubicBezTo>
                  <a:cubicBezTo>
                    <a:pt x="1415" y="56"/>
                    <a:pt x="1411" y="72"/>
                    <a:pt x="1394" y="72"/>
                  </a:cubicBezTo>
                  <a:cubicBezTo>
                    <a:pt x="1389" y="72"/>
                    <a:pt x="1384" y="71"/>
                    <a:pt x="1380" y="68"/>
                  </a:cubicBezTo>
                  <a:cubicBezTo>
                    <a:pt x="1380" y="69"/>
                    <a:pt x="1379" y="69"/>
                    <a:pt x="1378" y="69"/>
                  </a:cubicBezTo>
                  <a:cubicBezTo>
                    <a:pt x="1379" y="68"/>
                    <a:pt x="1379" y="68"/>
                    <a:pt x="1379" y="68"/>
                  </a:cubicBezTo>
                  <a:cubicBezTo>
                    <a:pt x="1373" y="64"/>
                    <a:pt x="1368" y="58"/>
                    <a:pt x="1367" y="53"/>
                  </a:cubicBezTo>
                  <a:cubicBezTo>
                    <a:pt x="1366" y="43"/>
                    <a:pt x="1371" y="35"/>
                    <a:pt x="1381" y="35"/>
                  </a:cubicBezTo>
                  <a:cubicBezTo>
                    <a:pt x="1385" y="35"/>
                    <a:pt x="1389" y="37"/>
                    <a:pt x="1390" y="40"/>
                  </a:cubicBezTo>
                  <a:cubicBezTo>
                    <a:pt x="1392" y="40"/>
                    <a:pt x="1392" y="40"/>
                    <a:pt x="1392" y="40"/>
                  </a:cubicBezTo>
                  <a:cubicBezTo>
                    <a:pt x="1392" y="41"/>
                    <a:pt x="1392" y="41"/>
                    <a:pt x="1392" y="41"/>
                  </a:cubicBezTo>
                  <a:cubicBezTo>
                    <a:pt x="1391" y="41"/>
                    <a:pt x="1391" y="41"/>
                    <a:pt x="1391" y="41"/>
                  </a:cubicBezTo>
                  <a:cubicBezTo>
                    <a:pt x="1391" y="42"/>
                    <a:pt x="1392" y="43"/>
                    <a:pt x="1392" y="44"/>
                  </a:cubicBezTo>
                  <a:cubicBezTo>
                    <a:pt x="1392" y="44"/>
                    <a:pt x="1392" y="44"/>
                    <a:pt x="1392" y="44"/>
                  </a:cubicBezTo>
                  <a:cubicBezTo>
                    <a:pt x="1392" y="47"/>
                    <a:pt x="1389" y="49"/>
                    <a:pt x="1386" y="48"/>
                  </a:cubicBezTo>
                  <a:cubicBezTo>
                    <a:pt x="1384" y="48"/>
                    <a:pt x="1384" y="45"/>
                    <a:pt x="1386" y="44"/>
                  </a:cubicBezTo>
                  <a:cubicBezTo>
                    <a:pt x="1388" y="44"/>
                    <a:pt x="1389" y="42"/>
                    <a:pt x="1387" y="40"/>
                  </a:cubicBezTo>
                  <a:cubicBezTo>
                    <a:pt x="1385" y="38"/>
                    <a:pt x="1381" y="38"/>
                    <a:pt x="1379" y="43"/>
                  </a:cubicBezTo>
                  <a:cubicBezTo>
                    <a:pt x="1377" y="48"/>
                    <a:pt x="1379" y="53"/>
                    <a:pt x="1385" y="54"/>
                  </a:cubicBezTo>
                  <a:cubicBezTo>
                    <a:pt x="1388" y="55"/>
                    <a:pt x="1391" y="55"/>
                    <a:pt x="1393" y="54"/>
                  </a:cubicBezTo>
                  <a:cubicBezTo>
                    <a:pt x="1392" y="54"/>
                    <a:pt x="1392" y="54"/>
                    <a:pt x="1392" y="54"/>
                  </a:cubicBezTo>
                  <a:cubicBezTo>
                    <a:pt x="1392" y="52"/>
                    <a:pt x="1393" y="52"/>
                    <a:pt x="1395" y="52"/>
                  </a:cubicBezTo>
                  <a:cubicBezTo>
                    <a:pt x="1395" y="52"/>
                    <a:pt x="1395" y="52"/>
                    <a:pt x="1395" y="52"/>
                  </a:cubicBezTo>
                  <a:cubicBezTo>
                    <a:pt x="1395" y="52"/>
                    <a:pt x="1396" y="52"/>
                    <a:pt x="1396" y="51"/>
                  </a:cubicBezTo>
                  <a:cubicBezTo>
                    <a:pt x="1396" y="51"/>
                    <a:pt x="1396" y="50"/>
                    <a:pt x="1396" y="50"/>
                  </a:cubicBezTo>
                  <a:cubicBezTo>
                    <a:pt x="1397" y="50"/>
                    <a:pt x="1397" y="50"/>
                    <a:pt x="1397" y="50"/>
                  </a:cubicBezTo>
                  <a:cubicBezTo>
                    <a:pt x="1397" y="49"/>
                    <a:pt x="1397" y="49"/>
                    <a:pt x="1397" y="49"/>
                  </a:cubicBezTo>
                  <a:cubicBezTo>
                    <a:pt x="1398" y="47"/>
                    <a:pt x="1399" y="45"/>
                    <a:pt x="1399" y="43"/>
                  </a:cubicBezTo>
                  <a:cubicBezTo>
                    <a:pt x="1399" y="43"/>
                    <a:pt x="1398" y="43"/>
                    <a:pt x="1397" y="43"/>
                  </a:cubicBezTo>
                  <a:cubicBezTo>
                    <a:pt x="1397" y="42"/>
                    <a:pt x="1398" y="42"/>
                    <a:pt x="1399" y="42"/>
                  </a:cubicBezTo>
                  <a:cubicBezTo>
                    <a:pt x="1399" y="40"/>
                    <a:pt x="1399" y="38"/>
                    <a:pt x="1398" y="37"/>
                  </a:cubicBezTo>
                  <a:cubicBezTo>
                    <a:pt x="1400" y="35"/>
                    <a:pt x="1404" y="36"/>
                    <a:pt x="1405" y="37"/>
                  </a:cubicBezTo>
                  <a:cubicBezTo>
                    <a:pt x="1408" y="39"/>
                    <a:pt x="1408" y="42"/>
                    <a:pt x="1404" y="42"/>
                  </a:cubicBezTo>
                  <a:cubicBezTo>
                    <a:pt x="1401" y="43"/>
                    <a:pt x="1402" y="49"/>
                    <a:pt x="1406" y="48"/>
                  </a:cubicBezTo>
                  <a:cubicBezTo>
                    <a:pt x="1408" y="48"/>
                    <a:pt x="1410" y="45"/>
                    <a:pt x="1411" y="42"/>
                  </a:cubicBezTo>
                  <a:cubicBezTo>
                    <a:pt x="1411" y="43"/>
                    <a:pt x="1410" y="43"/>
                    <a:pt x="1410" y="43"/>
                  </a:cubicBezTo>
                  <a:cubicBezTo>
                    <a:pt x="1410" y="42"/>
                    <a:pt x="1410" y="41"/>
                    <a:pt x="1411" y="41"/>
                  </a:cubicBezTo>
                  <a:cubicBezTo>
                    <a:pt x="1411" y="41"/>
                    <a:pt x="1411" y="40"/>
                    <a:pt x="1411" y="40"/>
                  </a:cubicBezTo>
                  <a:cubicBezTo>
                    <a:pt x="1410" y="40"/>
                    <a:pt x="1410" y="39"/>
                    <a:pt x="1409" y="40"/>
                  </a:cubicBezTo>
                  <a:cubicBezTo>
                    <a:pt x="1408" y="39"/>
                    <a:pt x="1410" y="39"/>
                    <a:pt x="1411" y="39"/>
                  </a:cubicBezTo>
                  <a:cubicBezTo>
                    <a:pt x="1411" y="38"/>
                    <a:pt x="1410" y="37"/>
                    <a:pt x="1410" y="36"/>
                  </a:cubicBezTo>
                  <a:cubicBezTo>
                    <a:pt x="1410" y="36"/>
                    <a:pt x="1410" y="36"/>
                    <a:pt x="1409" y="36"/>
                  </a:cubicBezTo>
                  <a:cubicBezTo>
                    <a:pt x="1409" y="36"/>
                    <a:pt x="1410" y="36"/>
                    <a:pt x="1410" y="36"/>
                  </a:cubicBezTo>
                  <a:cubicBezTo>
                    <a:pt x="1409" y="35"/>
                    <a:pt x="1409" y="35"/>
                    <a:pt x="1408" y="34"/>
                  </a:cubicBezTo>
                  <a:cubicBezTo>
                    <a:pt x="1404" y="30"/>
                    <a:pt x="1397" y="29"/>
                    <a:pt x="1393" y="29"/>
                  </a:cubicBezTo>
                  <a:cubicBezTo>
                    <a:pt x="1391" y="27"/>
                    <a:pt x="1388" y="26"/>
                    <a:pt x="1386" y="24"/>
                  </a:cubicBezTo>
                  <a:cubicBezTo>
                    <a:pt x="1385" y="26"/>
                    <a:pt x="1384" y="26"/>
                    <a:pt x="1383" y="26"/>
                  </a:cubicBezTo>
                  <a:cubicBezTo>
                    <a:pt x="1383" y="25"/>
                    <a:pt x="1384" y="24"/>
                    <a:pt x="1385" y="24"/>
                  </a:cubicBezTo>
                  <a:cubicBezTo>
                    <a:pt x="1383" y="23"/>
                    <a:pt x="1380" y="22"/>
                    <a:pt x="1377" y="22"/>
                  </a:cubicBezTo>
                  <a:cubicBezTo>
                    <a:pt x="1382" y="13"/>
                    <a:pt x="1393" y="10"/>
                    <a:pt x="1394" y="13"/>
                  </a:cubicBezTo>
                  <a:cubicBezTo>
                    <a:pt x="1396" y="16"/>
                    <a:pt x="1397" y="18"/>
                    <a:pt x="1391" y="18"/>
                  </a:cubicBezTo>
                  <a:cubicBezTo>
                    <a:pt x="1388" y="17"/>
                    <a:pt x="1387" y="24"/>
                    <a:pt x="1392" y="24"/>
                  </a:cubicBezTo>
                  <a:cubicBezTo>
                    <a:pt x="1396" y="24"/>
                    <a:pt x="1402" y="18"/>
                    <a:pt x="1398" y="11"/>
                  </a:cubicBezTo>
                  <a:cubicBezTo>
                    <a:pt x="1398" y="10"/>
                    <a:pt x="1397" y="10"/>
                    <a:pt x="1397" y="9"/>
                  </a:cubicBezTo>
                  <a:cubicBezTo>
                    <a:pt x="1399" y="9"/>
                    <a:pt x="1402" y="10"/>
                    <a:pt x="1404" y="10"/>
                  </a:cubicBezTo>
                  <a:cubicBezTo>
                    <a:pt x="1411" y="13"/>
                    <a:pt x="1413" y="17"/>
                    <a:pt x="1410" y="19"/>
                  </a:cubicBezTo>
                  <a:cubicBezTo>
                    <a:pt x="1405" y="24"/>
                    <a:pt x="1412" y="32"/>
                    <a:pt x="1417" y="27"/>
                  </a:cubicBezTo>
                  <a:cubicBezTo>
                    <a:pt x="1419" y="24"/>
                    <a:pt x="1420" y="20"/>
                    <a:pt x="1419" y="16"/>
                  </a:cubicBezTo>
                  <a:cubicBezTo>
                    <a:pt x="1418" y="18"/>
                    <a:pt x="1415" y="19"/>
                    <a:pt x="1412" y="20"/>
                  </a:cubicBezTo>
                  <a:cubicBezTo>
                    <a:pt x="1412" y="18"/>
                    <a:pt x="1414" y="18"/>
                    <a:pt x="1411" y="17"/>
                  </a:cubicBezTo>
                  <a:cubicBezTo>
                    <a:pt x="1414" y="17"/>
                    <a:pt x="1417" y="16"/>
                    <a:pt x="1419" y="15"/>
                  </a:cubicBezTo>
                  <a:cubicBezTo>
                    <a:pt x="1418" y="13"/>
                    <a:pt x="1417" y="12"/>
                    <a:pt x="1416" y="10"/>
                  </a:cubicBezTo>
                  <a:cubicBezTo>
                    <a:pt x="1413" y="7"/>
                    <a:pt x="1408" y="4"/>
                    <a:pt x="1403" y="2"/>
                  </a:cubicBezTo>
                  <a:cubicBezTo>
                    <a:pt x="1399" y="1"/>
                    <a:pt x="1394" y="0"/>
                    <a:pt x="1389" y="0"/>
                  </a:cubicBezTo>
                  <a:cubicBezTo>
                    <a:pt x="1384" y="0"/>
                    <a:pt x="1379" y="1"/>
                    <a:pt x="1374" y="4"/>
                  </a:cubicBezTo>
                  <a:cubicBezTo>
                    <a:pt x="1369" y="6"/>
                    <a:pt x="1362" y="11"/>
                    <a:pt x="1358" y="15"/>
                  </a:cubicBezTo>
                  <a:cubicBezTo>
                    <a:pt x="1344" y="28"/>
                    <a:pt x="1339" y="39"/>
                    <a:pt x="1339" y="39"/>
                  </a:cubicBezTo>
                  <a:cubicBezTo>
                    <a:pt x="1336" y="45"/>
                    <a:pt x="1328" y="67"/>
                    <a:pt x="1315" y="69"/>
                  </a:cubicBezTo>
                  <a:cubicBezTo>
                    <a:pt x="1315" y="69"/>
                    <a:pt x="1315" y="69"/>
                    <a:pt x="1315" y="69"/>
                  </a:cubicBezTo>
                  <a:cubicBezTo>
                    <a:pt x="1314" y="69"/>
                    <a:pt x="1313" y="69"/>
                    <a:pt x="1313" y="69"/>
                  </a:cubicBezTo>
                  <a:cubicBezTo>
                    <a:pt x="1313" y="69"/>
                    <a:pt x="1313" y="69"/>
                    <a:pt x="1313" y="69"/>
                  </a:cubicBezTo>
                  <a:cubicBezTo>
                    <a:pt x="1296" y="69"/>
                    <a:pt x="1292" y="65"/>
                    <a:pt x="1291" y="59"/>
                  </a:cubicBezTo>
                  <a:cubicBezTo>
                    <a:pt x="1290" y="57"/>
                    <a:pt x="1290" y="55"/>
                    <a:pt x="1291" y="54"/>
                  </a:cubicBezTo>
                  <a:cubicBezTo>
                    <a:pt x="1290" y="54"/>
                    <a:pt x="1290" y="54"/>
                    <a:pt x="1289" y="54"/>
                  </a:cubicBezTo>
                  <a:cubicBezTo>
                    <a:pt x="1289" y="53"/>
                    <a:pt x="1290" y="52"/>
                    <a:pt x="1291" y="52"/>
                  </a:cubicBezTo>
                  <a:cubicBezTo>
                    <a:pt x="1292" y="50"/>
                    <a:pt x="1295" y="48"/>
                    <a:pt x="1299" y="48"/>
                  </a:cubicBezTo>
                  <a:cubicBezTo>
                    <a:pt x="1302" y="48"/>
                    <a:pt x="1305" y="50"/>
                    <a:pt x="1305" y="54"/>
                  </a:cubicBezTo>
                  <a:cubicBezTo>
                    <a:pt x="1305" y="54"/>
                    <a:pt x="1305" y="54"/>
                    <a:pt x="1305" y="54"/>
                  </a:cubicBezTo>
                  <a:cubicBezTo>
                    <a:pt x="1305" y="56"/>
                    <a:pt x="1304" y="57"/>
                    <a:pt x="1302" y="56"/>
                  </a:cubicBezTo>
                  <a:cubicBezTo>
                    <a:pt x="1301" y="56"/>
                    <a:pt x="1301" y="54"/>
                    <a:pt x="1302" y="54"/>
                  </a:cubicBezTo>
                  <a:cubicBezTo>
                    <a:pt x="1303" y="54"/>
                    <a:pt x="1304" y="52"/>
                    <a:pt x="1302" y="51"/>
                  </a:cubicBezTo>
                  <a:cubicBezTo>
                    <a:pt x="1301" y="50"/>
                    <a:pt x="1299" y="50"/>
                    <a:pt x="1298" y="53"/>
                  </a:cubicBezTo>
                  <a:cubicBezTo>
                    <a:pt x="1297" y="56"/>
                    <a:pt x="1298" y="59"/>
                    <a:pt x="1301" y="60"/>
                  </a:cubicBezTo>
                  <a:cubicBezTo>
                    <a:pt x="1305" y="61"/>
                    <a:pt x="1308" y="59"/>
                    <a:pt x="1309" y="57"/>
                  </a:cubicBezTo>
                  <a:cubicBezTo>
                    <a:pt x="1312" y="49"/>
                    <a:pt x="1305" y="40"/>
                    <a:pt x="1293" y="40"/>
                  </a:cubicBezTo>
                  <a:cubicBezTo>
                    <a:pt x="1284" y="40"/>
                    <a:pt x="1278" y="45"/>
                    <a:pt x="1273" y="51"/>
                  </a:cubicBezTo>
                  <a:cubicBezTo>
                    <a:pt x="1269" y="56"/>
                    <a:pt x="1265" y="72"/>
                    <a:pt x="1248" y="72"/>
                  </a:cubicBezTo>
                  <a:cubicBezTo>
                    <a:pt x="1243" y="72"/>
                    <a:pt x="1238" y="71"/>
                    <a:pt x="1234" y="68"/>
                  </a:cubicBezTo>
                  <a:cubicBezTo>
                    <a:pt x="1234" y="69"/>
                    <a:pt x="1233" y="69"/>
                    <a:pt x="1233" y="69"/>
                  </a:cubicBezTo>
                  <a:cubicBezTo>
                    <a:pt x="1233" y="68"/>
                    <a:pt x="1233" y="68"/>
                    <a:pt x="1233" y="68"/>
                  </a:cubicBezTo>
                  <a:cubicBezTo>
                    <a:pt x="1227" y="64"/>
                    <a:pt x="1223" y="58"/>
                    <a:pt x="1222" y="53"/>
                  </a:cubicBezTo>
                  <a:cubicBezTo>
                    <a:pt x="1220" y="43"/>
                    <a:pt x="1225" y="35"/>
                    <a:pt x="1235" y="35"/>
                  </a:cubicBezTo>
                  <a:cubicBezTo>
                    <a:pt x="1239" y="35"/>
                    <a:pt x="1243" y="37"/>
                    <a:pt x="1245" y="40"/>
                  </a:cubicBezTo>
                  <a:cubicBezTo>
                    <a:pt x="1246" y="40"/>
                    <a:pt x="1246" y="40"/>
                    <a:pt x="1246" y="40"/>
                  </a:cubicBezTo>
                  <a:cubicBezTo>
                    <a:pt x="1246" y="41"/>
                    <a:pt x="1246" y="41"/>
                    <a:pt x="1246" y="41"/>
                  </a:cubicBezTo>
                  <a:cubicBezTo>
                    <a:pt x="1245" y="41"/>
                    <a:pt x="1245" y="41"/>
                    <a:pt x="1245" y="41"/>
                  </a:cubicBezTo>
                  <a:cubicBezTo>
                    <a:pt x="1246" y="42"/>
                    <a:pt x="1246" y="43"/>
                    <a:pt x="1246" y="44"/>
                  </a:cubicBezTo>
                  <a:cubicBezTo>
                    <a:pt x="1246" y="44"/>
                    <a:pt x="1246" y="44"/>
                    <a:pt x="1246" y="44"/>
                  </a:cubicBezTo>
                  <a:cubicBezTo>
                    <a:pt x="1246" y="47"/>
                    <a:pt x="1243" y="49"/>
                    <a:pt x="1240" y="48"/>
                  </a:cubicBezTo>
                  <a:cubicBezTo>
                    <a:pt x="1239" y="48"/>
                    <a:pt x="1238" y="45"/>
                    <a:pt x="1240" y="44"/>
                  </a:cubicBezTo>
                  <a:cubicBezTo>
                    <a:pt x="1242" y="44"/>
                    <a:pt x="1243" y="42"/>
                    <a:pt x="1241" y="40"/>
                  </a:cubicBezTo>
                  <a:cubicBezTo>
                    <a:pt x="1239" y="38"/>
                    <a:pt x="1235" y="38"/>
                    <a:pt x="1233" y="43"/>
                  </a:cubicBezTo>
                  <a:cubicBezTo>
                    <a:pt x="1232" y="48"/>
                    <a:pt x="1233" y="53"/>
                    <a:pt x="1239" y="54"/>
                  </a:cubicBezTo>
                  <a:cubicBezTo>
                    <a:pt x="1242" y="55"/>
                    <a:pt x="1245" y="55"/>
                    <a:pt x="1247" y="54"/>
                  </a:cubicBezTo>
                  <a:cubicBezTo>
                    <a:pt x="1246" y="54"/>
                    <a:pt x="1246" y="54"/>
                    <a:pt x="1246" y="54"/>
                  </a:cubicBezTo>
                  <a:cubicBezTo>
                    <a:pt x="1246" y="52"/>
                    <a:pt x="1247" y="52"/>
                    <a:pt x="1249" y="52"/>
                  </a:cubicBezTo>
                  <a:cubicBezTo>
                    <a:pt x="1249" y="52"/>
                    <a:pt x="1249" y="52"/>
                    <a:pt x="1249" y="52"/>
                  </a:cubicBezTo>
                  <a:cubicBezTo>
                    <a:pt x="1250" y="52"/>
                    <a:pt x="1250" y="52"/>
                    <a:pt x="1250" y="51"/>
                  </a:cubicBezTo>
                  <a:cubicBezTo>
                    <a:pt x="1250" y="51"/>
                    <a:pt x="1250" y="50"/>
                    <a:pt x="1250" y="50"/>
                  </a:cubicBezTo>
                  <a:cubicBezTo>
                    <a:pt x="1251" y="50"/>
                    <a:pt x="1251" y="50"/>
                    <a:pt x="1251" y="50"/>
                  </a:cubicBezTo>
                  <a:cubicBezTo>
                    <a:pt x="1252" y="49"/>
                    <a:pt x="1252" y="49"/>
                    <a:pt x="1252" y="49"/>
                  </a:cubicBezTo>
                  <a:cubicBezTo>
                    <a:pt x="1253" y="47"/>
                    <a:pt x="1253" y="45"/>
                    <a:pt x="1253" y="43"/>
                  </a:cubicBezTo>
                  <a:cubicBezTo>
                    <a:pt x="1253" y="43"/>
                    <a:pt x="1252" y="43"/>
                    <a:pt x="1251" y="43"/>
                  </a:cubicBezTo>
                  <a:cubicBezTo>
                    <a:pt x="1251" y="42"/>
                    <a:pt x="1252" y="42"/>
                    <a:pt x="1253" y="42"/>
                  </a:cubicBezTo>
                  <a:cubicBezTo>
                    <a:pt x="1253" y="40"/>
                    <a:pt x="1253" y="38"/>
                    <a:pt x="1252" y="37"/>
                  </a:cubicBezTo>
                  <a:cubicBezTo>
                    <a:pt x="1254" y="35"/>
                    <a:pt x="1258" y="36"/>
                    <a:pt x="1260" y="37"/>
                  </a:cubicBezTo>
                  <a:cubicBezTo>
                    <a:pt x="1262" y="39"/>
                    <a:pt x="1263" y="42"/>
                    <a:pt x="1258" y="42"/>
                  </a:cubicBezTo>
                  <a:cubicBezTo>
                    <a:pt x="1255" y="43"/>
                    <a:pt x="1256" y="49"/>
                    <a:pt x="1261" y="48"/>
                  </a:cubicBezTo>
                  <a:cubicBezTo>
                    <a:pt x="1262" y="48"/>
                    <a:pt x="1264" y="45"/>
                    <a:pt x="1265" y="42"/>
                  </a:cubicBezTo>
                  <a:cubicBezTo>
                    <a:pt x="1265" y="43"/>
                    <a:pt x="1264" y="43"/>
                    <a:pt x="1264" y="43"/>
                  </a:cubicBezTo>
                  <a:cubicBezTo>
                    <a:pt x="1264" y="42"/>
                    <a:pt x="1264" y="41"/>
                    <a:pt x="1265" y="41"/>
                  </a:cubicBezTo>
                  <a:cubicBezTo>
                    <a:pt x="1265" y="41"/>
                    <a:pt x="1265" y="40"/>
                    <a:pt x="1265" y="40"/>
                  </a:cubicBezTo>
                  <a:cubicBezTo>
                    <a:pt x="1264" y="40"/>
                    <a:pt x="1264" y="39"/>
                    <a:pt x="1263" y="40"/>
                  </a:cubicBezTo>
                  <a:cubicBezTo>
                    <a:pt x="1263" y="39"/>
                    <a:pt x="1264" y="39"/>
                    <a:pt x="1265" y="39"/>
                  </a:cubicBezTo>
                  <a:cubicBezTo>
                    <a:pt x="1265" y="38"/>
                    <a:pt x="1265" y="37"/>
                    <a:pt x="1264" y="36"/>
                  </a:cubicBezTo>
                  <a:cubicBezTo>
                    <a:pt x="1264" y="36"/>
                    <a:pt x="1264" y="36"/>
                    <a:pt x="1264" y="36"/>
                  </a:cubicBezTo>
                  <a:cubicBezTo>
                    <a:pt x="1264" y="36"/>
                    <a:pt x="1264" y="36"/>
                    <a:pt x="1264" y="36"/>
                  </a:cubicBezTo>
                  <a:cubicBezTo>
                    <a:pt x="1263" y="35"/>
                    <a:pt x="1263" y="35"/>
                    <a:pt x="1263" y="34"/>
                  </a:cubicBezTo>
                  <a:cubicBezTo>
                    <a:pt x="1258" y="30"/>
                    <a:pt x="1251" y="29"/>
                    <a:pt x="1247" y="29"/>
                  </a:cubicBezTo>
                  <a:cubicBezTo>
                    <a:pt x="1245" y="27"/>
                    <a:pt x="1243" y="26"/>
                    <a:pt x="1240" y="24"/>
                  </a:cubicBezTo>
                  <a:cubicBezTo>
                    <a:pt x="1240" y="26"/>
                    <a:pt x="1238" y="26"/>
                    <a:pt x="1237" y="26"/>
                  </a:cubicBezTo>
                  <a:cubicBezTo>
                    <a:pt x="1237" y="25"/>
                    <a:pt x="1238" y="24"/>
                    <a:pt x="1240" y="24"/>
                  </a:cubicBezTo>
                  <a:cubicBezTo>
                    <a:pt x="1237" y="23"/>
                    <a:pt x="1234" y="22"/>
                    <a:pt x="1231" y="22"/>
                  </a:cubicBezTo>
                  <a:cubicBezTo>
                    <a:pt x="1236" y="13"/>
                    <a:pt x="1247" y="10"/>
                    <a:pt x="1249" y="13"/>
                  </a:cubicBezTo>
                  <a:cubicBezTo>
                    <a:pt x="1250" y="16"/>
                    <a:pt x="1251" y="18"/>
                    <a:pt x="1246" y="18"/>
                  </a:cubicBezTo>
                  <a:cubicBezTo>
                    <a:pt x="1242" y="17"/>
                    <a:pt x="1241" y="24"/>
                    <a:pt x="1246" y="24"/>
                  </a:cubicBezTo>
                  <a:cubicBezTo>
                    <a:pt x="1250" y="24"/>
                    <a:pt x="1256" y="18"/>
                    <a:pt x="1252" y="11"/>
                  </a:cubicBezTo>
                  <a:cubicBezTo>
                    <a:pt x="1252" y="10"/>
                    <a:pt x="1252" y="10"/>
                    <a:pt x="1251" y="9"/>
                  </a:cubicBezTo>
                  <a:cubicBezTo>
                    <a:pt x="1253" y="9"/>
                    <a:pt x="1256" y="10"/>
                    <a:pt x="1258" y="10"/>
                  </a:cubicBezTo>
                  <a:cubicBezTo>
                    <a:pt x="1265" y="13"/>
                    <a:pt x="1267" y="17"/>
                    <a:pt x="1264" y="19"/>
                  </a:cubicBezTo>
                  <a:cubicBezTo>
                    <a:pt x="1259" y="24"/>
                    <a:pt x="1266" y="32"/>
                    <a:pt x="1271" y="27"/>
                  </a:cubicBezTo>
                  <a:cubicBezTo>
                    <a:pt x="1274" y="24"/>
                    <a:pt x="1274" y="20"/>
                    <a:pt x="1273" y="16"/>
                  </a:cubicBezTo>
                  <a:cubicBezTo>
                    <a:pt x="1272" y="18"/>
                    <a:pt x="1269" y="19"/>
                    <a:pt x="1267" y="20"/>
                  </a:cubicBezTo>
                  <a:cubicBezTo>
                    <a:pt x="1266" y="18"/>
                    <a:pt x="1268" y="18"/>
                    <a:pt x="1265" y="17"/>
                  </a:cubicBezTo>
                  <a:cubicBezTo>
                    <a:pt x="1268" y="17"/>
                    <a:pt x="1271" y="16"/>
                    <a:pt x="1273" y="15"/>
                  </a:cubicBezTo>
                  <a:cubicBezTo>
                    <a:pt x="1273" y="13"/>
                    <a:pt x="1272" y="12"/>
                    <a:pt x="1270" y="10"/>
                  </a:cubicBezTo>
                  <a:cubicBezTo>
                    <a:pt x="1267" y="7"/>
                    <a:pt x="1262" y="4"/>
                    <a:pt x="1258" y="2"/>
                  </a:cubicBezTo>
                  <a:cubicBezTo>
                    <a:pt x="1253" y="1"/>
                    <a:pt x="1248" y="0"/>
                    <a:pt x="1243" y="0"/>
                  </a:cubicBezTo>
                  <a:cubicBezTo>
                    <a:pt x="1238" y="0"/>
                    <a:pt x="1233" y="1"/>
                    <a:pt x="1228" y="4"/>
                  </a:cubicBezTo>
                  <a:cubicBezTo>
                    <a:pt x="1223" y="6"/>
                    <a:pt x="1216" y="11"/>
                    <a:pt x="1212" y="15"/>
                  </a:cubicBezTo>
                  <a:cubicBezTo>
                    <a:pt x="1198" y="28"/>
                    <a:pt x="1193" y="39"/>
                    <a:pt x="1193" y="39"/>
                  </a:cubicBezTo>
                  <a:cubicBezTo>
                    <a:pt x="1190" y="45"/>
                    <a:pt x="1182" y="67"/>
                    <a:pt x="1169" y="69"/>
                  </a:cubicBezTo>
                  <a:cubicBezTo>
                    <a:pt x="1169" y="69"/>
                    <a:pt x="1169" y="69"/>
                    <a:pt x="1169" y="69"/>
                  </a:cubicBezTo>
                  <a:cubicBezTo>
                    <a:pt x="1168" y="69"/>
                    <a:pt x="1167" y="69"/>
                    <a:pt x="1167" y="69"/>
                  </a:cubicBezTo>
                  <a:cubicBezTo>
                    <a:pt x="1167" y="69"/>
                    <a:pt x="1167" y="69"/>
                    <a:pt x="1167" y="69"/>
                  </a:cubicBezTo>
                  <a:cubicBezTo>
                    <a:pt x="1150" y="69"/>
                    <a:pt x="1146" y="65"/>
                    <a:pt x="1145" y="59"/>
                  </a:cubicBezTo>
                  <a:cubicBezTo>
                    <a:pt x="1144" y="57"/>
                    <a:pt x="1144" y="55"/>
                    <a:pt x="1145" y="54"/>
                  </a:cubicBezTo>
                  <a:cubicBezTo>
                    <a:pt x="1145" y="54"/>
                    <a:pt x="1144" y="54"/>
                    <a:pt x="1143" y="54"/>
                  </a:cubicBezTo>
                  <a:cubicBezTo>
                    <a:pt x="1144" y="53"/>
                    <a:pt x="1144" y="52"/>
                    <a:pt x="1145" y="52"/>
                  </a:cubicBezTo>
                  <a:cubicBezTo>
                    <a:pt x="1147" y="50"/>
                    <a:pt x="1149" y="48"/>
                    <a:pt x="1153" y="48"/>
                  </a:cubicBezTo>
                  <a:cubicBezTo>
                    <a:pt x="1156" y="48"/>
                    <a:pt x="1159" y="50"/>
                    <a:pt x="1159" y="54"/>
                  </a:cubicBezTo>
                  <a:cubicBezTo>
                    <a:pt x="1159" y="54"/>
                    <a:pt x="1159" y="54"/>
                    <a:pt x="1159" y="54"/>
                  </a:cubicBezTo>
                  <a:cubicBezTo>
                    <a:pt x="1159" y="56"/>
                    <a:pt x="1158" y="57"/>
                    <a:pt x="1156" y="56"/>
                  </a:cubicBezTo>
                  <a:cubicBezTo>
                    <a:pt x="1155" y="56"/>
                    <a:pt x="1155" y="54"/>
                    <a:pt x="1156" y="54"/>
                  </a:cubicBezTo>
                  <a:cubicBezTo>
                    <a:pt x="1157" y="54"/>
                    <a:pt x="1158" y="52"/>
                    <a:pt x="1156" y="51"/>
                  </a:cubicBezTo>
                  <a:cubicBezTo>
                    <a:pt x="1155" y="50"/>
                    <a:pt x="1153" y="50"/>
                    <a:pt x="1152" y="53"/>
                  </a:cubicBezTo>
                  <a:cubicBezTo>
                    <a:pt x="1151" y="56"/>
                    <a:pt x="1152" y="59"/>
                    <a:pt x="1155" y="60"/>
                  </a:cubicBezTo>
                  <a:cubicBezTo>
                    <a:pt x="1159" y="61"/>
                    <a:pt x="1162" y="59"/>
                    <a:pt x="1163" y="57"/>
                  </a:cubicBezTo>
                  <a:cubicBezTo>
                    <a:pt x="1167" y="49"/>
                    <a:pt x="1159" y="40"/>
                    <a:pt x="1147" y="40"/>
                  </a:cubicBezTo>
                  <a:cubicBezTo>
                    <a:pt x="1138" y="40"/>
                    <a:pt x="1132" y="45"/>
                    <a:pt x="1127" y="51"/>
                  </a:cubicBezTo>
                  <a:cubicBezTo>
                    <a:pt x="1124" y="56"/>
                    <a:pt x="1119" y="72"/>
                    <a:pt x="1103" y="72"/>
                  </a:cubicBezTo>
                  <a:cubicBezTo>
                    <a:pt x="1097" y="72"/>
                    <a:pt x="1092" y="71"/>
                    <a:pt x="1088" y="68"/>
                  </a:cubicBezTo>
                  <a:cubicBezTo>
                    <a:pt x="1088" y="69"/>
                    <a:pt x="1087" y="69"/>
                    <a:pt x="1087" y="69"/>
                  </a:cubicBezTo>
                  <a:cubicBezTo>
                    <a:pt x="1087" y="68"/>
                    <a:pt x="1087" y="68"/>
                    <a:pt x="1087" y="68"/>
                  </a:cubicBezTo>
                  <a:cubicBezTo>
                    <a:pt x="1081" y="64"/>
                    <a:pt x="1077" y="58"/>
                    <a:pt x="1076" y="53"/>
                  </a:cubicBezTo>
                  <a:cubicBezTo>
                    <a:pt x="1074" y="43"/>
                    <a:pt x="1079" y="35"/>
                    <a:pt x="1089" y="35"/>
                  </a:cubicBezTo>
                  <a:cubicBezTo>
                    <a:pt x="1093" y="35"/>
                    <a:pt x="1097" y="37"/>
                    <a:pt x="1099" y="40"/>
                  </a:cubicBezTo>
                  <a:cubicBezTo>
                    <a:pt x="1100" y="40"/>
                    <a:pt x="1100" y="40"/>
                    <a:pt x="1100" y="40"/>
                  </a:cubicBezTo>
                  <a:cubicBezTo>
                    <a:pt x="1100" y="41"/>
                    <a:pt x="1100" y="41"/>
                    <a:pt x="1100" y="41"/>
                  </a:cubicBezTo>
                  <a:cubicBezTo>
                    <a:pt x="1099" y="41"/>
                    <a:pt x="1099" y="41"/>
                    <a:pt x="1099" y="41"/>
                  </a:cubicBezTo>
                  <a:cubicBezTo>
                    <a:pt x="1100" y="42"/>
                    <a:pt x="1100" y="43"/>
                    <a:pt x="1100" y="44"/>
                  </a:cubicBezTo>
                  <a:cubicBezTo>
                    <a:pt x="1100" y="44"/>
                    <a:pt x="1100" y="44"/>
                    <a:pt x="1100" y="44"/>
                  </a:cubicBezTo>
                  <a:cubicBezTo>
                    <a:pt x="1100" y="47"/>
                    <a:pt x="1097" y="49"/>
                    <a:pt x="1094" y="48"/>
                  </a:cubicBezTo>
                  <a:cubicBezTo>
                    <a:pt x="1093" y="48"/>
                    <a:pt x="1092" y="45"/>
                    <a:pt x="1094" y="44"/>
                  </a:cubicBezTo>
                  <a:cubicBezTo>
                    <a:pt x="1096" y="44"/>
                    <a:pt x="1097" y="42"/>
                    <a:pt x="1095" y="40"/>
                  </a:cubicBezTo>
                  <a:cubicBezTo>
                    <a:pt x="1093" y="38"/>
                    <a:pt x="1089" y="38"/>
                    <a:pt x="1087" y="43"/>
                  </a:cubicBezTo>
                  <a:cubicBezTo>
                    <a:pt x="1086" y="48"/>
                    <a:pt x="1088" y="53"/>
                    <a:pt x="1094" y="54"/>
                  </a:cubicBezTo>
                  <a:cubicBezTo>
                    <a:pt x="1097" y="55"/>
                    <a:pt x="1099" y="55"/>
                    <a:pt x="1101" y="54"/>
                  </a:cubicBezTo>
                  <a:cubicBezTo>
                    <a:pt x="1100" y="54"/>
                    <a:pt x="1100" y="54"/>
                    <a:pt x="1100" y="54"/>
                  </a:cubicBezTo>
                  <a:cubicBezTo>
                    <a:pt x="1100" y="52"/>
                    <a:pt x="1102" y="52"/>
                    <a:pt x="1103" y="52"/>
                  </a:cubicBezTo>
                  <a:cubicBezTo>
                    <a:pt x="1103" y="52"/>
                    <a:pt x="1103" y="52"/>
                    <a:pt x="1103" y="52"/>
                  </a:cubicBezTo>
                  <a:cubicBezTo>
                    <a:pt x="1104" y="52"/>
                    <a:pt x="1104" y="52"/>
                    <a:pt x="1104" y="51"/>
                  </a:cubicBezTo>
                  <a:cubicBezTo>
                    <a:pt x="1104" y="51"/>
                    <a:pt x="1104" y="50"/>
                    <a:pt x="1105" y="50"/>
                  </a:cubicBezTo>
                  <a:cubicBezTo>
                    <a:pt x="1105" y="50"/>
                    <a:pt x="1105" y="50"/>
                    <a:pt x="1105" y="50"/>
                  </a:cubicBezTo>
                  <a:cubicBezTo>
                    <a:pt x="1106" y="49"/>
                    <a:pt x="1106" y="49"/>
                    <a:pt x="1106" y="49"/>
                  </a:cubicBezTo>
                  <a:cubicBezTo>
                    <a:pt x="1107" y="47"/>
                    <a:pt x="1107" y="45"/>
                    <a:pt x="1107" y="43"/>
                  </a:cubicBezTo>
                  <a:cubicBezTo>
                    <a:pt x="1107" y="43"/>
                    <a:pt x="1106" y="43"/>
                    <a:pt x="1105" y="43"/>
                  </a:cubicBezTo>
                  <a:cubicBezTo>
                    <a:pt x="1105" y="42"/>
                    <a:pt x="1106" y="42"/>
                    <a:pt x="1107" y="42"/>
                  </a:cubicBezTo>
                  <a:cubicBezTo>
                    <a:pt x="1107" y="40"/>
                    <a:pt x="1107" y="38"/>
                    <a:pt x="1106" y="37"/>
                  </a:cubicBezTo>
                  <a:cubicBezTo>
                    <a:pt x="1109" y="35"/>
                    <a:pt x="1112" y="36"/>
                    <a:pt x="1114" y="37"/>
                  </a:cubicBezTo>
                  <a:cubicBezTo>
                    <a:pt x="1116" y="39"/>
                    <a:pt x="1117" y="42"/>
                    <a:pt x="1112" y="42"/>
                  </a:cubicBezTo>
                  <a:cubicBezTo>
                    <a:pt x="1109" y="43"/>
                    <a:pt x="1110" y="49"/>
                    <a:pt x="1115" y="48"/>
                  </a:cubicBezTo>
                  <a:cubicBezTo>
                    <a:pt x="1116" y="48"/>
                    <a:pt x="1118" y="45"/>
                    <a:pt x="1119" y="42"/>
                  </a:cubicBezTo>
                  <a:cubicBezTo>
                    <a:pt x="1119" y="43"/>
                    <a:pt x="1119" y="43"/>
                    <a:pt x="1118" y="43"/>
                  </a:cubicBezTo>
                  <a:cubicBezTo>
                    <a:pt x="1118" y="42"/>
                    <a:pt x="1119" y="41"/>
                    <a:pt x="1119" y="41"/>
                  </a:cubicBezTo>
                  <a:cubicBezTo>
                    <a:pt x="1119" y="41"/>
                    <a:pt x="1119" y="40"/>
                    <a:pt x="1119" y="40"/>
                  </a:cubicBezTo>
                  <a:cubicBezTo>
                    <a:pt x="1119" y="40"/>
                    <a:pt x="1118" y="39"/>
                    <a:pt x="1117" y="40"/>
                  </a:cubicBezTo>
                  <a:cubicBezTo>
                    <a:pt x="1117" y="39"/>
                    <a:pt x="1118" y="39"/>
                    <a:pt x="1119" y="39"/>
                  </a:cubicBezTo>
                  <a:cubicBezTo>
                    <a:pt x="1119" y="38"/>
                    <a:pt x="1119" y="37"/>
                    <a:pt x="1118" y="36"/>
                  </a:cubicBezTo>
                  <a:cubicBezTo>
                    <a:pt x="1118" y="36"/>
                    <a:pt x="1118" y="36"/>
                    <a:pt x="1118" y="36"/>
                  </a:cubicBezTo>
                  <a:cubicBezTo>
                    <a:pt x="1118" y="36"/>
                    <a:pt x="1118" y="36"/>
                    <a:pt x="1118" y="36"/>
                  </a:cubicBezTo>
                  <a:cubicBezTo>
                    <a:pt x="1118" y="35"/>
                    <a:pt x="1117" y="35"/>
                    <a:pt x="1117" y="34"/>
                  </a:cubicBezTo>
                  <a:cubicBezTo>
                    <a:pt x="1112" y="30"/>
                    <a:pt x="1105" y="29"/>
                    <a:pt x="1101" y="29"/>
                  </a:cubicBezTo>
                  <a:cubicBezTo>
                    <a:pt x="1099" y="27"/>
                    <a:pt x="1097" y="26"/>
                    <a:pt x="1094" y="24"/>
                  </a:cubicBezTo>
                  <a:cubicBezTo>
                    <a:pt x="1094" y="26"/>
                    <a:pt x="1092" y="26"/>
                    <a:pt x="1091" y="26"/>
                  </a:cubicBezTo>
                  <a:cubicBezTo>
                    <a:pt x="1091" y="25"/>
                    <a:pt x="1092" y="24"/>
                    <a:pt x="1094" y="24"/>
                  </a:cubicBezTo>
                  <a:cubicBezTo>
                    <a:pt x="1091" y="23"/>
                    <a:pt x="1088" y="22"/>
                    <a:pt x="1085" y="22"/>
                  </a:cubicBezTo>
                  <a:cubicBezTo>
                    <a:pt x="1090" y="13"/>
                    <a:pt x="1101" y="10"/>
                    <a:pt x="1103" y="13"/>
                  </a:cubicBezTo>
                  <a:cubicBezTo>
                    <a:pt x="1104" y="16"/>
                    <a:pt x="1105" y="18"/>
                    <a:pt x="1100" y="18"/>
                  </a:cubicBezTo>
                  <a:cubicBezTo>
                    <a:pt x="1096" y="17"/>
                    <a:pt x="1096" y="24"/>
                    <a:pt x="1101" y="24"/>
                  </a:cubicBezTo>
                  <a:cubicBezTo>
                    <a:pt x="1104" y="24"/>
                    <a:pt x="1110" y="18"/>
                    <a:pt x="1107" y="11"/>
                  </a:cubicBezTo>
                  <a:cubicBezTo>
                    <a:pt x="1106" y="10"/>
                    <a:pt x="1106" y="10"/>
                    <a:pt x="1105" y="9"/>
                  </a:cubicBezTo>
                  <a:cubicBezTo>
                    <a:pt x="1108" y="9"/>
                    <a:pt x="1110" y="10"/>
                    <a:pt x="1112" y="10"/>
                  </a:cubicBezTo>
                  <a:cubicBezTo>
                    <a:pt x="1119" y="13"/>
                    <a:pt x="1121" y="17"/>
                    <a:pt x="1119" y="19"/>
                  </a:cubicBezTo>
                  <a:cubicBezTo>
                    <a:pt x="1113" y="24"/>
                    <a:pt x="1120" y="32"/>
                    <a:pt x="1125" y="27"/>
                  </a:cubicBezTo>
                  <a:cubicBezTo>
                    <a:pt x="1128" y="24"/>
                    <a:pt x="1128" y="20"/>
                    <a:pt x="1128" y="16"/>
                  </a:cubicBezTo>
                  <a:cubicBezTo>
                    <a:pt x="1126" y="18"/>
                    <a:pt x="1123" y="19"/>
                    <a:pt x="1121" y="20"/>
                  </a:cubicBezTo>
                  <a:cubicBezTo>
                    <a:pt x="1121" y="18"/>
                    <a:pt x="1122" y="18"/>
                    <a:pt x="1120" y="17"/>
                  </a:cubicBezTo>
                  <a:cubicBezTo>
                    <a:pt x="1123" y="17"/>
                    <a:pt x="1125" y="16"/>
                    <a:pt x="1127" y="15"/>
                  </a:cubicBezTo>
                  <a:cubicBezTo>
                    <a:pt x="1127" y="13"/>
                    <a:pt x="1126" y="12"/>
                    <a:pt x="1124" y="10"/>
                  </a:cubicBezTo>
                  <a:cubicBezTo>
                    <a:pt x="1121" y="7"/>
                    <a:pt x="1117" y="4"/>
                    <a:pt x="1112" y="2"/>
                  </a:cubicBezTo>
                  <a:cubicBezTo>
                    <a:pt x="1107" y="1"/>
                    <a:pt x="1102" y="0"/>
                    <a:pt x="1097" y="0"/>
                  </a:cubicBezTo>
                  <a:cubicBezTo>
                    <a:pt x="1092" y="0"/>
                    <a:pt x="1087" y="1"/>
                    <a:pt x="1082" y="4"/>
                  </a:cubicBezTo>
                  <a:cubicBezTo>
                    <a:pt x="1078" y="6"/>
                    <a:pt x="1070" y="11"/>
                    <a:pt x="1066" y="15"/>
                  </a:cubicBezTo>
                  <a:cubicBezTo>
                    <a:pt x="1052" y="28"/>
                    <a:pt x="1047" y="39"/>
                    <a:pt x="1047" y="39"/>
                  </a:cubicBezTo>
                  <a:cubicBezTo>
                    <a:pt x="1044" y="45"/>
                    <a:pt x="1037" y="67"/>
                    <a:pt x="1023" y="69"/>
                  </a:cubicBezTo>
                  <a:cubicBezTo>
                    <a:pt x="1023" y="69"/>
                    <a:pt x="1023" y="69"/>
                    <a:pt x="1023" y="69"/>
                  </a:cubicBezTo>
                  <a:cubicBezTo>
                    <a:pt x="1022" y="69"/>
                    <a:pt x="1022" y="69"/>
                    <a:pt x="1021" y="69"/>
                  </a:cubicBezTo>
                  <a:cubicBezTo>
                    <a:pt x="1021" y="69"/>
                    <a:pt x="1021" y="69"/>
                    <a:pt x="1021" y="69"/>
                  </a:cubicBezTo>
                  <a:cubicBezTo>
                    <a:pt x="1004" y="69"/>
                    <a:pt x="1000" y="65"/>
                    <a:pt x="999" y="59"/>
                  </a:cubicBezTo>
                  <a:cubicBezTo>
                    <a:pt x="998" y="57"/>
                    <a:pt x="999" y="55"/>
                    <a:pt x="999" y="54"/>
                  </a:cubicBezTo>
                  <a:cubicBezTo>
                    <a:pt x="999" y="54"/>
                    <a:pt x="998" y="54"/>
                    <a:pt x="998" y="54"/>
                  </a:cubicBezTo>
                  <a:cubicBezTo>
                    <a:pt x="998" y="53"/>
                    <a:pt x="998" y="52"/>
                    <a:pt x="999" y="52"/>
                  </a:cubicBezTo>
                  <a:cubicBezTo>
                    <a:pt x="1001" y="50"/>
                    <a:pt x="1003" y="48"/>
                    <a:pt x="1007" y="48"/>
                  </a:cubicBezTo>
                  <a:cubicBezTo>
                    <a:pt x="1010" y="48"/>
                    <a:pt x="1014" y="50"/>
                    <a:pt x="1014" y="54"/>
                  </a:cubicBezTo>
                  <a:cubicBezTo>
                    <a:pt x="1014" y="54"/>
                    <a:pt x="1014" y="54"/>
                    <a:pt x="1014" y="54"/>
                  </a:cubicBezTo>
                  <a:cubicBezTo>
                    <a:pt x="1014" y="56"/>
                    <a:pt x="1012" y="57"/>
                    <a:pt x="1010" y="56"/>
                  </a:cubicBezTo>
                  <a:cubicBezTo>
                    <a:pt x="1009" y="56"/>
                    <a:pt x="1009" y="54"/>
                    <a:pt x="1010" y="54"/>
                  </a:cubicBezTo>
                  <a:cubicBezTo>
                    <a:pt x="1011" y="54"/>
                    <a:pt x="1012" y="52"/>
                    <a:pt x="1011" y="51"/>
                  </a:cubicBezTo>
                  <a:cubicBezTo>
                    <a:pt x="1009" y="50"/>
                    <a:pt x="1007" y="50"/>
                    <a:pt x="1006" y="53"/>
                  </a:cubicBezTo>
                  <a:cubicBezTo>
                    <a:pt x="1005" y="56"/>
                    <a:pt x="1006" y="59"/>
                    <a:pt x="1010" y="60"/>
                  </a:cubicBezTo>
                  <a:cubicBezTo>
                    <a:pt x="1013" y="61"/>
                    <a:pt x="1016" y="59"/>
                    <a:pt x="1017" y="57"/>
                  </a:cubicBezTo>
                  <a:cubicBezTo>
                    <a:pt x="1021" y="49"/>
                    <a:pt x="1013" y="40"/>
                    <a:pt x="1001" y="40"/>
                  </a:cubicBezTo>
                  <a:cubicBezTo>
                    <a:pt x="993" y="40"/>
                    <a:pt x="986" y="45"/>
                    <a:pt x="981" y="51"/>
                  </a:cubicBezTo>
                  <a:cubicBezTo>
                    <a:pt x="978" y="56"/>
                    <a:pt x="973" y="72"/>
                    <a:pt x="957" y="72"/>
                  </a:cubicBezTo>
                  <a:cubicBezTo>
                    <a:pt x="951" y="72"/>
                    <a:pt x="947" y="71"/>
                    <a:pt x="942" y="68"/>
                  </a:cubicBezTo>
                  <a:cubicBezTo>
                    <a:pt x="942" y="69"/>
                    <a:pt x="942" y="69"/>
                    <a:pt x="941" y="69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35" y="64"/>
                    <a:pt x="931" y="58"/>
                    <a:pt x="930" y="53"/>
                  </a:cubicBezTo>
                  <a:cubicBezTo>
                    <a:pt x="928" y="43"/>
                    <a:pt x="933" y="35"/>
                    <a:pt x="943" y="35"/>
                  </a:cubicBezTo>
                  <a:cubicBezTo>
                    <a:pt x="947" y="35"/>
                    <a:pt x="951" y="37"/>
                    <a:pt x="953" y="40"/>
                  </a:cubicBezTo>
                  <a:cubicBezTo>
                    <a:pt x="954" y="40"/>
                    <a:pt x="954" y="40"/>
                    <a:pt x="954" y="40"/>
                  </a:cubicBezTo>
                  <a:cubicBezTo>
                    <a:pt x="954" y="41"/>
                    <a:pt x="954" y="41"/>
                    <a:pt x="954" y="41"/>
                  </a:cubicBezTo>
                  <a:cubicBezTo>
                    <a:pt x="954" y="41"/>
                    <a:pt x="954" y="41"/>
                    <a:pt x="954" y="41"/>
                  </a:cubicBezTo>
                  <a:cubicBezTo>
                    <a:pt x="954" y="42"/>
                    <a:pt x="954" y="43"/>
                    <a:pt x="954" y="44"/>
                  </a:cubicBezTo>
                  <a:cubicBezTo>
                    <a:pt x="954" y="44"/>
                    <a:pt x="954" y="44"/>
                    <a:pt x="954" y="44"/>
                  </a:cubicBezTo>
                  <a:cubicBezTo>
                    <a:pt x="954" y="47"/>
                    <a:pt x="952" y="49"/>
                    <a:pt x="948" y="48"/>
                  </a:cubicBezTo>
                  <a:cubicBezTo>
                    <a:pt x="947" y="48"/>
                    <a:pt x="947" y="45"/>
                    <a:pt x="948" y="44"/>
                  </a:cubicBezTo>
                  <a:cubicBezTo>
                    <a:pt x="950" y="44"/>
                    <a:pt x="951" y="42"/>
                    <a:pt x="949" y="40"/>
                  </a:cubicBezTo>
                  <a:cubicBezTo>
                    <a:pt x="947" y="38"/>
                    <a:pt x="943" y="38"/>
                    <a:pt x="942" y="43"/>
                  </a:cubicBezTo>
                  <a:cubicBezTo>
                    <a:pt x="940" y="48"/>
                    <a:pt x="942" y="53"/>
                    <a:pt x="948" y="54"/>
                  </a:cubicBezTo>
                  <a:cubicBezTo>
                    <a:pt x="951" y="55"/>
                    <a:pt x="953" y="55"/>
                    <a:pt x="955" y="54"/>
                  </a:cubicBezTo>
                  <a:cubicBezTo>
                    <a:pt x="954" y="54"/>
                    <a:pt x="954" y="54"/>
                    <a:pt x="954" y="54"/>
                  </a:cubicBezTo>
                  <a:cubicBezTo>
                    <a:pt x="955" y="52"/>
                    <a:pt x="956" y="52"/>
                    <a:pt x="958" y="52"/>
                  </a:cubicBezTo>
                  <a:cubicBezTo>
                    <a:pt x="958" y="52"/>
                    <a:pt x="958" y="52"/>
                    <a:pt x="958" y="52"/>
                  </a:cubicBezTo>
                  <a:cubicBezTo>
                    <a:pt x="958" y="52"/>
                    <a:pt x="958" y="52"/>
                    <a:pt x="959" y="51"/>
                  </a:cubicBezTo>
                  <a:cubicBezTo>
                    <a:pt x="958" y="51"/>
                    <a:pt x="958" y="50"/>
                    <a:pt x="959" y="50"/>
                  </a:cubicBezTo>
                  <a:cubicBezTo>
                    <a:pt x="959" y="50"/>
                    <a:pt x="959" y="50"/>
                    <a:pt x="960" y="50"/>
                  </a:cubicBezTo>
                  <a:cubicBezTo>
                    <a:pt x="960" y="49"/>
                    <a:pt x="960" y="49"/>
                    <a:pt x="960" y="49"/>
                  </a:cubicBezTo>
                  <a:cubicBezTo>
                    <a:pt x="961" y="47"/>
                    <a:pt x="961" y="45"/>
                    <a:pt x="961" y="43"/>
                  </a:cubicBezTo>
                  <a:cubicBezTo>
                    <a:pt x="961" y="43"/>
                    <a:pt x="960" y="43"/>
                    <a:pt x="959" y="43"/>
                  </a:cubicBezTo>
                  <a:cubicBezTo>
                    <a:pt x="960" y="42"/>
                    <a:pt x="960" y="42"/>
                    <a:pt x="961" y="42"/>
                  </a:cubicBezTo>
                  <a:cubicBezTo>
                    <a:pt x="961" y="40"/>
                    <a:pt x="961" y="38"/>
                    <a:pt x="960" y="37"/>
                  </a:cubicBezTo>
                  <a:cubicBezTo>
                    <a:pt x="963" y="35"/>
                    <a:pt x="966" y="36"/>
                    <a:pt x="968" y="37"/>
                  </a:cubicBezTo>
                  <a:cubicBezTo>
                    <a:pt x="970" y="39"/>
                    <a:pt x="971" y="42"/>
                    <a:pt x="966" y="42"/>
                  </a:cubicBezTo>
                  <a:cubicBezTo>
                    <a:pt x="963" y="43"/>
                    <a:pt x="964" y="49"/>
                    <a:pt x="969" y="48"/>
                  </a:cubicBezTo>
                  <a:cubicBezTo>
                    <a:pt x="971" y="48"/>
                    <a:pt x="973" y="45"/>
                    <a:pt x="973" y="42"/>
                  </a:cubicBezTo>
                  <a:cubicBezTo>
                    <a:pt x="973" y="43"/>
                    <a:pt x="973" y="43"/>
                    <a:pt x="973" y="43"/>
                  </a:cubicBezTo>
                  <a:cubicBezTo>
                    <a:pt x="972" y="42"/>
                    <a:pt x="973" y="41"/>
                    <a:pt x="974" y="41"/>
                  </a:cubicBezTo>
                  <a:cubicBezTo>
                    <a:pt x="974" y="41"/>
                    <a:pt x="974" y="40"/>
                    <a:pt x="974" y="40"/>
                  </a:cubicBezTo>
                  <a:cubicBezTo>
                    <a:pt x="973" y="40"/>
                    <a:pt x="972" y="39"/>
                    <a:pt x="971" y="40"/>
                  </a:cubicBezTo>
                  <a:cubicBezTo>
                    <a:pt x="971" y="39"/>
                    <a:pt x="972" y="39"/>
                    <a:pt x="973" y="39"/>
                  </a:cubicBezTo>
                  <a:cubicBezTo>
                    <a:pt x="973" y="38"/>
                    <a:pt x="973" y="37"/>
                    <a:pt x="972" y="36"/>
                  </a:cubicBezTo>
                  <a:cubicBezTo>
                    <a:pt x="972" y="36"/>
                    <a:pt x="972" y="36"/>
                    <a:pt x="972" y="36"/>
                  </a:cubicBezTo>
                  <a:cubicBezTo>
                    <a:pt x="972" y="36"/>
                    <a:pt x="972" y="36"/>
                    <a:pt x="972" y="36"/>
                  </a:cubicBezTo>
                  <a:cubicBezTo>
                    <a:pt x="972" y="35"/>
                    <a:pt x="971" y="35"/>
                    <a:pt x="971" y="34"/>
                  </a:cubicBezTo>
                  <a:cubicBezTo>
                    <a:pt x="967" y="30"/>
                    <a:pt x="959" y="29"/>
                    <a:pt x="955" y="29"/>
                  </a:cubicBezTo>
                  <a:cubicBezTo>
                    <a:pt x="953" y="27"/>
                    <a:pt x="951" y="26"/>
                    <a:pt x="948" y="24"/>
                  </a:cubicBezTo>
                  <a:cubicBezTo>
                    <a:pt x="948" y="26"/>
                    <a:pt x="947" y="26"/>
                    <a:pt x="945" y="26"/>
                  </a:cubicBezTo>
                  <a:cubicBezTo>
                    <a:pt x="946" y="25"/>
                    <a:pt x="947" y="24"/>
                    <a:pt x="948" y="24"/>
                  </a:cubicBezTo>
                  <a:cubicBezTo>
                    <a:pt x="945" y="23"/>
                    <a:pt x="942" y="22"/>
                    <a:pt x="939" y="22"/>
                  </a:cubicBezTo>
                  <a:cubicBezTo>
                    <a:pt x="944" y="13"/>
                    <a:pt x="955" y="10"/>
                    <a:pt x="957" y="13"/>
                  </a:cubicBezTo>
                  <a:cubicBezTo>
                    <a:pt x="958" y="16"/>
                    <a:pt x="959" y="18"/>
                    <a:pt x="954" y="18"/>
                  </a:cubicBezTo>
                  <a:cubicBezTo>
                    <a:pt x="951" y="17"/>
                    <a:pt x="950" y="24"/>
                    <a:pt x="955" y="24"/>
                  </a:cubicBezTo>
                  <a:cubicBezTo>
                    <a:pt x="958" y="24"/>
                    <a:pt x="965" y="18"/>
                    <a:pt x="961" y="11"/>
                  </a:cubicBezTo>
                  <a:cubicBezTo>
                    <a:pt x="960" y="10"/>
                    <a:pt x="960" y="10"/>
                    <a:pt x="960" y="9"/>
                  </a:cubicBezTo>
                  <a:cubicBezTo>
                    <a:pt x="962" y="9"/>
                    <a:pt x="964" y="10"/>
                    <a:pt x="966" y="10"/>
                  </a:cubicBezTo>
                  <a:cubicBezTo>
                    <a:pt x="974" y="13"/>
                    <a:pt x="975" y="17"/>
                    <a:pt x="973" y="19"/>
                  </a:cubicBezTo>
                  <a:cubicBezTo>
                    <a:pt x="968" y="24"/>
                    <a:pt x="974" y="32"/>
                    <a:pt x="979" y="27"/>
                  </a:cubicBezTo>
                  <a:cubicBezTo>
                    <a:pt x="982" y="24"/>
                    <a:pt x="983" y="20"/>
                    <a:pt x="982" y="16"/>
                  </a:cubicBezTo>
                  <a:cubicBezTo>
                    <a:pt x="980" y="18"/>
                    <a:pt x="977" y="19"/>
                    <a:pt x="975" y="20"/>
                  </a:cubicBezTo>
                  <a:cubicBezTo>
                    <a:pt x="975" y="18"/>
                    <a:pt x="976" y="18"/>
                    <a:pt x="974" y="17"/>
                  </a:cubicBezTo>
                  <a:cubicBezTo>
                    <a:pt x="977" y="17"/>
                    <a:pt x="979" y="16"/>
                    <a:pt x="981" y="15"/>
                  </a:cubicBezTo>
                  <a:cubicBezTo>
                    <a:pt x="981" y="13"/>
                    <a:pt x="980" y="12"/>
                    <a:pt x="978" y="10"/>
                  </a:cubicBezTo>
                  <a:cubicBezTo>
                    <a:pt x="975" y="7"/>
                    <a:pt x="971" y="4"/>
                    <a:pt x="966" y="2"/>
                  </a:cubicBezTo>
                  <a:cubicBezTo>
                    <a:pt x="961" y="1"/>
                    <a:pt x="956" y="0"/>
                    <a:pt x="951" y="0"/>
                  </a:cubicBezTo>
                  <a:cubicBezTo>
                    <a:pt x="946" y="0"/>
                    <a:pt x="941" y="1"/>
                    <a:pt x="936" y="4"/>
                  </a:cubicBezTo>
                  <a:cubicBezTo>
                    <a:pt x="932" y="6"/>
                    <a:pt x="924" y="11"/>
                    <a:pt x="921" y="15"/>
                  </a:cubicBezTo>
                  <a:cubicBezTo>
                    <a:pt x="906" y="28"/>
                    <a:pt x="901" y="39"/>
                    <a:pt x="901" y="39"/>
                  </a:cubicBezTo>
                  <a:cubicBezTo>
                    <a:pt x="898" y="45"/>
                    <a:pt x="891" y="67"/>
                    <a:pt x="877" y="69"/>
                  </a:cubicBezTo>
                  <a:cubicBezTo>
                    <a:pt x="877" y="69"/>
                    <a:pt x="877" y="69"/>
                    <a:pt x="877" y="69"/>
                  </a:cubicBezTo>
                  <a:cubicBezTo>
                    <a:pt x="877" y="69"/>
                    <a:pt x="876" y="69"/>
                    <a:pt x="875" y="69"/>
                  </a:cubicBezTo>
                  <a:cubicBezTo>
                    <a:pt x="875" y="69"/>
                    <a:pt x="875" y="69"/>
                    <a:pt x="875" y="69"/>
                  </a:cubicBezTo>
                  <a:cubicBezTo>
                    <a:pt x="858" y="69"/>
                    <a:pt x="854" y="65"/>
                    <a:pt x="853" y="59"/>
                  </a:cubicBezTo>
                  <a:cubicBezTo>
                    <a:pt x="853" y="57"/>
                    <a:pt x="853" y="55"/>
                    <a:pt x="853" y="54"/>
                  </a:cubicBezTo>
                  <a:cubicBezTo>
                    <a:pt x="853" y="54"/>
                    <a:pt x="852" y="54"/>
                    <a:pt x="852" y="54"/>
                  </a:cubicBezTo>
                  <a:cubicBezTo>
                    <a:pt x="852" y="53"/>
                    <a:pt x="853" y="52"/>
                    <a:pt x="854" y="52"/>
                  </a:cubicBezTo>
                  <a:cubicBezTo>
                    <a:pt x="855" y="50"/>
                    <a:pt x="857" y="48"/>
                    <a:pt x="861" y="48"/>
                  </a:cubicBezTo>
                  <a:cubicBezTo>
                    <a:pt x="864" y="48"/>
                    <a:pt x="868" y="50"/>
                    <a:pt x="868" y="54"/>
                  </a:cubicBezTo>
                  <a:cubicBezTo>
                    <a:pt x="868" y="54"/>
                    <a:pt x="868" y="54"/>
                    <a:pt x="868" y="54"/>
                  </a:cubicBezTo>
                  <a:cubicBezTo>
                    <a:pt x="868" y="56"/>
                    <a:pt x="866" y="57"/>
                    <a:pt x="864" y="56"/>
                  </a:cubicBezTo>
                  <a:cubicBezTo>
                    <a:pt x="863" y="56"/>
                    <a:pt x="863" y="54"/>
                    <a:pt x="864" y="54"/>
                  </a:cubicBezTo>
                  <a:cubicBezTo>
                    <a:pt x="865" y="54"/>
                    <a:pt x="866" y="52"/>
                    <a:pt x="865" y="51"/>
                  </a:cubicBezTo>
                  <a:cubicBezTo>
                    <a:pt x="864" y="50"/>
                    <a:pt x="861" y="50"/>
                    <a:pt x="860" y="53"/>
                  </a:cubicBezTo>
                  <a:cubicBezTo>
                    <a:pt x="859" y="56"/>
                    <a:pt x="860" y="59"/>
                    <a:pt x="864" y="60"/>
                  </a:cubicBezTo>
                  <a:cubicBezTo>
                    <a:pt x="867" y="61"/>
                    <a:pt x="870" y="59"/>
                    <a:pt x="871" y="57"/>
                  </a:cubicBezTo>
                  <a:cubicBezTo>
                    <a:pt x="875" y="49"/>
                    <a:pt x="868" y="40"/>
                    <a:pt x="855" y="40"/>
                  </a:cubicBezTo>
                  <a:cubicBezTo>
                    <a:pt x="847" y="40"/>
                    <a:pt x="840" y="45"/>
                    <a:pt x="836" y="51"/>
                  </a:cubicBezTo>
                  <a:cubicBezTo>
                    <a:pt x="832" y="56"/>
                    <a:pt x="828" y="72"/>
                    <a:pt x="811" y="72"/>
                  </a:cubicBezTo>
                  <a:cubicBezTo>
                    <a:pt x="806" y="72"/>
                    <a:pt x="801" y="71"/>
                    <a:pt x="797" y="68"/>
                  </a:cubicBezTo>
                  <a:cubicBezTo>
                    <a:pt x="796" y="69"/>
                    <a:pt x="796" y="69"/>
                    <a:pt x="795" y="69"/>
                  </a:cubicBezTo>
                  <a:cubicBezTo>
                    <a:pt x="795" y="68"/>
                    <a:pt x="795" y="68"/>
                    <a:pt x="795" y="68"/>
                  </a:cubicBezTo>
                  <a:cubicBezTo>
                    <a:pt x="789" y="64"/>
                    <a:pt x="785" y="58"/>
                    <a:pt x="784" y="53"/>
                  </a:cubicBezTo>
                  <a:cubicBezTo>
                    <a:pt x="782" y="43"/>
                    <a:pt x="787" y="35"/>
                    <a:pt x="797" y="35"/>
                  </a:cubicBezTo>
                  <a:cubicBezTo>
                    <a:pt x="801" y="35"/>
                    <a:pt x="805" y="37"/>
                    <a:pt x="807" y="40"/>
                  </a:cubicBezTo>
                  <a:cubicBezTo>
                    <a:pt x="808" y="40"/>
                    <a:pt x="808" y="40"/>
                    <a:pt x="808" y="40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2"/>
                    <a:pt x="808" y="43"/>
                    <a:pt x="808" y="44"/>
                  </a:cubicBezTo>
                  <a:cubicBezTo>
                    <a:pt x="808" y="44"/>
                    <a:pt x="808" y="44"/>
                    <a:pt x="808" y="44"/>
                  </a:cubicBezTo>
                  <a:cubicBezTo>
                    <a:pt x="808" y="47"/>
                    <a:pt x="806" y="49"/>
                    <a:pt x="803" y="48"/>
                  </a:cubicBezTo>
                  <a:cubicBezTo>
                    <a:pt x="801" y="48"/>
                    <a:pt x="801" y="45"/>
                    <a:pt x="803" y="44"/>
                  </a:cubicBezTo>
                  <a:cubicBezTo>
                    <a:pt x="804" y="44"/>
                    <a:pt x="806" y="42"/>
                    <a:pt x="803" y="40"/>
                  </a:cubicBezTo>
                  <a:cubicBezTo>
                    <a:pt x="801" y="38"/>
                    <a:pt x="797" y="38"/>
                    <a:pt x="796" y="43"/>
                  </a:cubicBezTo>
                  <a:cubicBezTo>
                    <a:pt x="794" y="48"/>
                    <a:pt x="796" y="53"/>
                    <a:pt x="802" y="54"/>
                  </a:cubicBezTo>
                  <a:cubicBezTo>
                    <a:pt x="805" y="55"/>
                    <a:pt x="807" y="55"/>
                    <a:pt x="810" y="54"/>
                  </a:cubicBezTo>
                  <a:cubicBezTo>
                    <a:pt x="808" y="54"/>
                    <a:pt x="808" y="54"/>
                    <a:pt x="808" y="54"/>
                  </a:cubicBezTo>
                  <a:cubicBezTo>
                    <a:pt x="809" y="52"/>
                    <a:pt x="810" y="52"/>
                    <a:pt x="812" y="52"/>
                  </a:cubicBezTo>
                  <a:cubicBezTo>
                    <a:pt x="812" y="52"/>
                    <a:pt x="812" y="52"/>
                    <a:pt x="812" y="52"/>
                  </a:cubicBezTo>
                  <a:cubicBezTo>
                    <a:pt x="812" y="52"/>
                    <a:pt x="812" y="52"/>
                    <a:pt x="813" y="51"/>
                  </a:cubicBezTo>
                  <a:cubicBezTo>
                    <a:pt x="812" y="51"/>
                    <a:pt x="812" y="50"/>
                    <a:pt x="813" y="50"/>
                  </a:cubicBezTo>
                  <a:cubicBezTo>
                    <a:pt x="813" y="50"/>
                    <a:pt x="814" y="50"/>
                    <a:pt x="814" y="50"/>
                  </a:cubicBezTo>
                  <a:cubicBezTo>
                    <a:pt x="814" y="49"/>
                    <a:pt x="814" y="49"/>
                    <a:pt x="814" y="49"/>
                  </a:cubicBezTo>
                  <a:cubicBezTo>
                    <a:pt x="815" y="47"/>
                    <a:pt x="816" y="45"/>
                    <a:pt x="816" y="43"/>
                  </a:cubicBezTo>
                  <a:cubicBezTo>
                    <a:pt x="815" y="43"/>
                    <a:pt x="815" y="43"/>
                    <a:pt x="814" y="43"/>
                  </a:cubicBezTo>
                  <a:cubicBezTo>
                    <a:pt x="814" y="42"/>
                    <a:pt x="814" y="42"/>
                    <a:pt x="816" y="42"/>
                  </a:cubicBezTo>
                  <a:cubicBezTo>
                    <a:pt x="816" y="40"/>
                    <a:pt x="815" y="38"/>
                    <a:pt x="815" y="37"/>
                  </a:cubicBezTo>
                  <a:cubicBezTo>
                    <a:pt x="817" y="35"/>
                    <a:pt x="820" y="36"/>
                    <a:pt x="822" y="37"/>
                  </a:cubicBezTo>
                  <a:cubicBezTo>
                    <a:pt x="824" y="39"/>
                    <a:pt x="825" y="42"/>
                    <a:pt x="821" y="42"/>
                  </a:cubicBezTo>
                  <a:cubicBezTo>
                    <a:pt x="817" y="43"/>
                    <a:pt x="818" y="49"/>
                    <a:pt x="823" y="48"/>
                  </a:cubicBezTo>
                  <a:cubicBezTo>
                    <a:pt x="825" y="48"/>
                    <a:pt x="827" y="45"/>
                    <a:pt x="827" y="42"/>
                  </a:cubicBezTo>
                  <a:cubicBezTo>
                    <a:pt x="827" y="43"/>
                    <a:pt x="827" y="43"/>
                    <a:pt x="827" y="43"/>
                  </a:cubicBezTo>
                  <a:cubicBezTo>
                    <a:pt x="827" y="42"/>
                    <a:pt x="827" y="41"/>
                    <a:pt x="828" y="41"/>
                  </a:cubicBezTo>
                  <a:cubicBezTo>
                    <a:pt x="828" y="41"/>
                    <a:pt x="828" y="40"/>
                    <a:pt x="828" y="40"/>
                  </a:cubicBezTo>
                  <a:cubicBezTo>
                    <a:pt x="827" y="40"/>
                    <a:pt x="826" y="39"/>
                    <a:pt x="825" y="40"/>
                  </a:cubicBezTo>
                  <a:cubicBezTo>
                    <a:pt x="825" y="39"/>
                    <a:pt x="826" y="39"/>
                    <a:pt x="828" y="39"/>
                  </a:cubicBezTo>
                  <a:cubicBezTo>
                    <a:pt x="827" y="38"/>
                    <a:pt x="827" y="37"/>
                    <a:pt x="827" y="36"/>
                  </a:cubicBezTo>
                  <a:cubicBezTo>
                    <a:pt x="826" y="36"/>
                    <a:pt x="826" y="36"/>
                    <a:pt x="826" y="36"/>
                  </a:cubicBezTo>
                  <a:cubicBezTo>
                    <a:pt x="826" y="36"/>
                    <a:pt x="826" y="36"/>
                    <a:pt x="826" y="36"/>
                  </a:cubicBezTo>
                  <a:cubicBezTo>
                    <a:pt x="826" y="35"/>
                    <a:pt x="826" y="35"/>
                    <a:pt x="825" y="34"/>
                  </a:cubicBezTo>
                  <a:cubicBezTo>
                    <a:pt x="821" y="30"/>
                    <a:pt x="813" y="29"/>
                    <a:pt x="810" y="29"/>
                  </a:cubicBezTo>
                  <a:cubicBezTo>
                    <a:pt x="808" y="27"/>
                    <a:pt x="805" y="26"/>
                    <a:pt x="802" y="24"/>
                  </a:cubicBezTo>
                  <a:cubicBezTo>
                    <a:pt x="802" y="26"/>
                    <a:pt x="801" y="26"/>
                    <a:pt x="799" y="26"/>
                  </a:cubicBezTo>
                  <a:cubicBezTo>
                    <a:pt x="800" y="25"/>
                    <a:pt x="801" y="24"/>
                    <a:pt x="802" y="24"/>
                  </a:cubicBezTo>
                  <a:cubicBezTo>
                    <a:pt x="799" y="23"/>
                    <a:pt x="797" y="22"/>
                    <a:pt x="793" y="22"/>
                  </a:cubicBezTo>
                  <a:cubicBezTo>
                    <a:pt x="798" y="13"/>
                    <a:pt x="809" y="10"/>
                    <a:pt x="811" y="13"/>
                  </a:cubicBezTo>
                  <a:cubicBezTo>
                    <a:pt x="813" y="16"/>
                    <a:pt x="813" y="18"/>
                    <a:pt x="808" y="18"/>
                  </a:cubicBezTo>
                  <a:cubicBezTo>
                    <a:pt x="805" y="17"/>
                    <a:pt x="804" y="24"/>
                    <a:pt x="809" y="24"/>
                  </a:cubicBezTo>
                  <a:cubicBezTo>
                    <a:pt x="812" y="24"/>
                    <a:pt x="819" y="18"/>
                    <a:pt x="815" y="11"/>
                  </a:cubicBezTo>
                  <a:cubicBezTo>
                    <a:pt x="815" y="10"/>
                    <a:pt x="814" y="10"/>
                    <a:pt x="814" y="9"/>
                  </a:cubicBezTo>
                  <a:cubicBezTo>
                    <a:pt x="816" y="9"/>
                    <a:pt x="818" y="10"/>
                    <a:pt x="821" y="10"/>
                  </a:cubicBezTo>
                  <a:cubicBezTo>
                    <a:pt x="828" y="13"/>
                    <a:pt x="829" y="17"/>
                    <a:pt x="827" y="19"/>
                  </a:cubicBezTo>
                  <a:cubicBezTo>
                    <a:pt x="822" y="24"/>
                    <a:pt x="828" y="32"/>
                    <a:pt x="833" y="27"/>
                  </a:cubicBezTo>
                  <a:cubicBezTo>
                    <a:pt x="836" y="24"/>
                    <a:pt x="837" y="20"/>
                    <a:pt x="836" y="16"/>
                  </a:cubicBezTo>
                  <a:cubicBezTo>
                    <a:pt x="834" y="18"/>
                    <a:pt x="831" y="19"/>
                    <a:pt x="829" y="20"/>
                  </a:cubicBezTo>
                  <a:cubicBezTo>
                    <a:pt x="829" y="18"/>
                    <a:pt x="830" y="18"/>
                    <a:pt x="828" y="17"/>
                  </a:cubicBezTo>
                  <a:cubicBezTo>
                    <a:pt x="831" y="17"/>
                    <a:pt x="833" y="16"/>
                    <a:pt x="836" y="15"/>
                  </a:cubicBezTo>
                  <a:cubicBezTo>
                    <a:pt x="835" y="13"/>
                    <a:pt x="834" y="12"/>
                    <a:pt x="833" y="10"/>
                  </a:cubicBezTo>
                  <a:cubicBezTo>
                    <a:pt x="830" y="7"/>
                    <a:pt x="825" y="4"/>
                    <a:pt x="820" y="2"/>
                  </a:cubicBezTo>
                  <a:cubicBezTo>
                    <a:pt x="815" y="1"/>
                    <a:pt x="810" y="0"/>
                    <a:pt x="805" y="0"/>
                  </a:cubicBezTo>
                  <a:cubicBezTo>
                    <a:pt x="800" y="0"/>
                    <a:pt x="795" y="1"/>
                    <a:pt x="791" y="4"/>
                  </a:cubicBezTo>
                  <a:cubicBezTo>
                    <a:pt x="786" y="6"/>
                    <a:pt x="778" y="11"/>
                    <a:pt x="775" y="15"/>
                  </a:cubicBezTo>
                  <a:cubicBezTo>
                    <a:pt x="761" y="28"/>
                    <a:pt x="755" y="39"/>
                    <a:pt x="755" y="39"/>
                  </a:cubicBezTo>
                  <a:cubicBezTo>
                    <a:pt x="752" y="45"/>
                    <a:pt x="745" y="67"/>
                    <a:pt x="731" y="69"/>
                  </a:cubicBezTo>
                  <a:cubicBezTo>
                    <a:pt x="731" y="69"/>
                    <a:pt x="731" y="69"/>
                    <a:pt x="731" y="69"/>
                  </a:cubicBezTo>
                  <a:cubicBezTo>
                    <a:pt x="731" y="69"/>
                    <a:pt x="730" y="69"/>
                    <a:pt x="729" y="69"/>
                  </a:cubicBezTo>
                  <a:cubicBezTo>
                    <a:pt x="729" y="69"/>
                    <a:pt x="729" y="69"/>
                    <a:pt x="729" y="69"/>
                  </a:cubicBezTo>
                  <a:cubicBezTo>
                    <a:pt x="713" y="69"/>
                    <a:pt x="708" y="65"/>
                    <a:pt x="707" y="59"/>
                  </a:cubicBezTo>
                  <a:cubicBezTo>
                    <a:pt x="707" y="57"/>
                    <a:pt x="707" y="55"/>
                    <a:pt x="707" y="54"/>
                  </a:cubicBezTo>
                  <a:cubicBezTo>
                    <a:pt x="707" y="54"/>
                    <a:pt x="706" y="54"/>
                    <a:pt x="706" y="54"/>
                  </a:cubicBezTo>
                  <a:cubicBezTo>
                    <a:pt x="706" y="53"/>
                    <a:pt x="707" y="52"/>
                    <a:pt x="708" y="52"/>
                  </a:cubicBezTo>
                  <a:cubicBezTo>
                    <a:pt x="709" y="50"/>
                    <a:pt x="712" y="48"/>
                    <a:pt x="715" y="48"/>
                  </a:cubicBezTo>
                  <a:cubicBezTo>
                    <a:pt x="719" y="48"/>
                    <a:pt x="722" y="50"/>
                    <a:pt x="722" y="54"/>
                  </a:cubicBezTo>
                  <a:cubicBezTo>
                    <a:pt x="722" y="54"/>
                    <a:pt x="722" y="54"/>
                    <a:pt x="722" y="54"/>
                  </a:cubicBezTo>
                  <a:cubicBezTo>
                    <a:pt x="722" y="56"/>
                    <a:pt x="720" y="57"/>
                    <a:pt x="718" y="56"/>
                  </a:cubicBezTo>
                  <a:cubicBezTo>
                    <a:pt x="717" y="56"/>
                    <a:pt x="717" y="54"/>
                    <a:pt x="718" y="54"/>
                  </a:cubicBezTo>
                  <a:cubicBezTo>
                    <a:pt x="719" y="54"/>
                    <a:pt x="720" y="52"/>
                    <a:pt x="719" y="51"/>
                  </a:cubicBezTo>
                  <a:cubicBezTo>
                    <a:pt x="718" y="50"/>
                    <a:pt x="715" y="50"/>
                    <a:pt x="714" y="53"/>
                  </a:cubicBezTo>
                  <a:cubicBezTo>
                    <a:pt x="713" y="56"/>
                    <a:pt x="714" y="59"/>
                    <a:pt x="718" y="60"/>
                  </a:cubicBezTo>
                  <a:cubicBezTo>
                    <a:pt x="722" y="61"/>
                    <a:pt x="724" y="59"/>
                    <a:pt x="725" y="57"/>
                  </a:cubicBezTo>
                  <a:cubicBezTo>
                    <a:pt x="729" y="49"/>
                    <a:pt x="722" y="40"/>
                    <a:pt x="709" y="40"/>
                  </a:cubicBezTo>
                  <a:cubicBezTo>
                    <a:pt x="701" y="40"/>
                    <a:pt x="694" y="45"/>
                    <a:pt x="690" y="51"/>
                  </a:cubicBezTo>
                  <a:cubicBezTo>
                    <a:pt x="686" y="56"/>
                    <a:pt x="682" y="72"/>
                    <a:pt x="665" y="72"/>
                  </a:cubicBezTo>
                  <a:cubicBezTo>
                    <a:pt x="660" y="72"/>
                    <a:pt x="655" y="71"/>
                    <a:pt x="651" y="68"/>
                  </a:cubicBezTo>
                  <a:cubicBezTo>
                    <a:pt x="650" y="69"/>
                    <a:pt x="650" y="69"/>
                    <a:pt x="649" y="69"/>
                  </a:cubicBezTo>
                  <a:cubicBezTo>
                    <a:pt x="650" y="68"/>
                    <a:pt x="650" y="68"/>
                    <a:pt x="650" y="68"/>
                  </a:cubicBezTo>
                  <a:cubicBezTo>
                    <a:pt x="643" y="64"/>
                    <a:pt x="639" y="58"/>
                    <a:pt x="638" y="53"/>
                  </a:cubicBezTo>
                  <a:cubicBezTo>
                    <a:pt x="637" y="43"/>
                    <a:pt x="642" y="35"/>
                    <a:pt x="652" y="35"/>
                  </a:cubicBezTo>
                  <a:cubicBezTo>
                    <a:pt x="655" y="35"/>
                    <a:pt x="659" y="37"/>
                    <a:pt x="661" y="40"/>
                  </a:cubicBezTo>
                  <a:cubicBezTo>
                    <a:pt x="662" y="40"/>
                    <a:pt x="662" y="40"/>
                    <a:pt x="662" y="40"/>
                  </a:cubicBezTo>
                  <a:cubicBezTo>
                    <a:pt x="662" y="41"/>
                    <a:pt x="662" y="41"/>
                    <a:pt x="662" y="41"/>
                  </a:cubicBezTo>
                  <a:cubicBezTo>
                    <a:pt x="662" y="41"/>
                    <a:pt x="662" y="41"/>
                    <a:pt x="662" y="41"/>
                  </a:cubicBezTo>
                  <a:cubicBezTo>
                    <a:pt x="662" y="42"/>
                    <a:pt x="662" y="43"/>
                    <a:pt x="662" y="44"/>
                  </a:cubicBezTo>
                  <a:cubicBezTo>
                    <a:pt x="663" y="44"/>
                    <a:pt x="663" y="44"/>
                    <a:pt x="663" y="44"/>
                  </a:cubicBezTo>
                  <a:cubicBezTo>
                    <a:pt x="663" y="47"/>
                    <a:pt x="660" y="49"/>
                    <a:pt x="657" y="48"/>
                  </a:cubicBezTo>
                  <a:cubicBezTo>
                    <a:pt x="655" y="48"/>
                    <a:pt x="655" y="45"/>
                    <a:pt x="657" y="44"/>
                  </a:cubicBezTo>
                  <a:cubicBezTo>
                    <a:pt x="658" y="44"/>
                    <a:pt x="660" y="42"/>
                    <a:pt x="658" y="40"/>
                  </a:cubicBezTo>
                  <a:cubicBezTo>
                    <a:pt x="656" y="38"/>
                    <a:pt x="652" y="38"/>
                    <a:pt x="650" y="43"/>
                  </a:cubicBezTo>
                  <a:cubicBezTo>
                    <a:pt x="648" y="48"/>
                    <a:pt x="650" y="53"/>
                    <a:pt x="656" y="54"/>
                  </a:cubicBezTo>
                  <a:cubicBezTo>
                    <a:pt x="659" y="55"/>
                    <a:pt x="662" y="55"/>
                    <a:pt x="664" y="54"/>
                  </a:cubicBezTo>
                  <a:cubicBezTo>
                    <a:pt x="662" y="54"/>
                    <a:pt x="662" y="54"/>
                    <a:pt x="662" y="54"/>
                  </a:cubicBezTo>
                  <a:cubicBezTo>
                    <a:pt x="663" y="52"/>
                    <a:pt x="664" y="52"/>
                    <a:pt x="666" y="52"/>
                  </a:cubicBezTo>
                  <a:cubicBezTo>
                    <a:pt x="666" y="52"/>
                    <a:pt x="666" y="52"/>
                    <a:pt x="666" y="52"/>
                  </a:cubicBezTo>
                  <a:cubicBezTo>
                    <a:pt x="666" y="52"/>
                    <a:pt x="667" y="52"/>
                    <a:pt x="667" y="51"/>
                  </a:cubicBezTo>
                  <a:cubicBezTo>
                    <a:pt x="667" y="51"/>
                    <a:pt x="667" y="50"/>
                    <a:pt x="667" y="50"/>
                  </a:cubicBezTo>
                  <a:cubicBezTo>
                    <a:pt x="667" y="50"/>
                    <a:pt x="668" y="50"/>
                    <a:pt x="668" y="50"/>
                  </a:cubicBezTo>
                  <a:cubicBezTo>
                    <a:pt x="668" y="49"/>
                    <a:pt x="668" y="49"/>
                    <a:pt x="668" y="49"/>
                  </a:cubicBezTo>
                  <a:cubicBezTo>
                    <a:pt x="669" y="47"/>
                    <a:pt x="670" y="45"/>
                    <a:pt x="670" y="43"/>
                  </a:cubicBezTo>
                  <a:cubicBezTo>
                    <a:pt x="669" y="43"/>
                    <a:pt x="669" y="43"/>
                    <a:pt x="668" y="43"/>
                  </a:cubicBezTo>
                  <a:cubicBezTo>
                    <a:pt x="668" y="42"/>
                    <a:pt x="669" y="42"/>
                    <a:pt x="670" y="42"/>
                  </a:cubicBezTo>
                  <a:cubicBezTo>
                    <a:pt x="670" y="40"/>
                    <a:pt x="669" y="38"/>
                    <a:pt x="669" y="37"/>
                  </a:cubicBezTo>
                  <a:cubicBezTo>
                    <a:pt x="671" y="35"/>
                    <a:pt x="674" y="36"/>
                    <a:pt x="676" y="37"/>
                  </a:cubicBezTo>
                  <a:cubicBezTo>
                    <a:pt x="678" y="39"/>
                    <a:pt x="679" y="42"/>
                    <a:pt x="675" y="42"/>
                  </a:cubicBezTo>
                  <a:cubicBezTo>
                    <a:pt x="671" y="43"/>
                    <a:pt x="672" y="49"/>
                    <a:pt x="677" y="48"/>
                  </a:cubicBezTo>
                  <a:cubicBezTo>
                    <a:pt x="679" y="48"/>
                    <a:pt x="681" y="45"/>
                    <a:pt x="682" y="42"/>
                  </a:cubicBezTo>
                  <a:cubicBezTo>
                    <a:pt x="681" y="43"/>
                    <a:pt x="681" y="43"/>
                    <a:pt x="681" y="43"/>
                  </a:cubicBezTo>
                  <a:cubicBezTo>
                    <a:pt x="681" y="42"/>
                    <a:pt x="681" y="41"/>
                    <a:pt x="682" y="41"/>
                  </a:cubicBezTo>
                  <a:cubicBezTo>
                    <a:pt x="682" y="41"/>
                    <a:pt x="682" y="40"/>
                    <a:pt x="682" y="40"/>
                  </a:cubicBezTo>
                  <a:cubicBezTo>
                    <a:pt x="681" y="40"/>
                    <a:pt x="680" y="39"/>
                    <a:pt x="680" y="40"/>
                  </a:cubicBezTo>
                  <a:cubicBezTo>
                    <a:pt x="679" y="39"/>
                    <a:pt x="680" y="39"/>
                    <a:pt x="682" y="39"/>
                  </a:cubicBezTo>
                  <a:cubicBezTo>
                    <a:pt x="682" y="38"/>
                    <a:pt x="681" y="37"/>
                    <a:pt x="681" y="36"/>
                  </a:cubicBezTo>
                  <a:cubicBezTo>
                    <a:pt x="681" y="36"/>
                    <a:pt x="680" y="36"/>
                    <a:pt x="680" y="36"/>
                  </a:cubicBezTo>
                  <a:cubicBezTo>
                    <a:pt x="680" y="36"/>
                    <a:pt x="680" y="36"/>
                    <a:pt x="680" y="36"/>
                  </a:cubicBezTo>
                  <a:cubicBezTo>
                    <a:pt x="680" y="35"/>
                    <a:pt x="680" y="35"/>
                    <a:pt x="679" y="34"/>
                  </a:cubicBezTo>
                  <a:cubicBezTo>
                    <a:pt x="675" y="30"/>
                    <a:pt x="667" y="29"/>
                    <a:pt x="664" y="29"/>
                  </a:cubicBezTo>
                  <a:cubicBezTo>
                    <a:pt x="662" y="27"/>
                    <a:pt x="659" y="26"/>
                    <a:pt x="656" y="24"/>
                  </a:cubicBezTo>
                  <a:cubicBezTo>
                    <a:pt x="656" y="26"/>
                    <a:pt x="655" y="26"/>
                    <a:pt x="653" y="26"/>
                  </a:cubicBezTo>
                  <a:cubicBezTo>
                    <a:pt x="654" y="25"/>
                    <a:pt x="655" y="24"/>
                    <a:pt x="656" y="24"/>
                  </a:cubicBezTo>
                  <a:cubicBezTo>
                    <a:pt x="654" y="23"/>
                    <a:pt x="651" y="22"/>
                    <a:pt x="647" y="22"/>
                  </a:cubicBezTo>
                  <a:cubicBezTo>
                    <a:pt x="653" y="13"/>
                    <a:pt x="663" y="10"/>
                    <a:pt x="665" y="13"/>
                  </a:cubicBezTo>
                  <a:cubicBezTo>
                    <a:pt x="667" y="16"/>
                    <a:pt x="668" y="18"/>
                    <a:pt x="662" y="18"/>
                  </a:cubicBezTo>
                  <a:cubicBezTo>
                    <a:pt x="659" y="17"/>
                    <a:pt x="658" y="24"/>
                    <a:pt x="663" y="24"/>
                  </a:cubicBezTo>
                  <a:cubicBezTo>
                    <a:pt x="666" y="24"/>
                    <a:pt x="673" y="18"/>
                    <a:pt x="669" y="11"/>
                  </a:cubicBezTo>
                  <a:cubicBezTo>
                    <a:pt x="669" y="10"/>
                    <a:pt x="668" y="10"/>
                    <a:pt x="668" y="9"/>
                  </a:cubicBezTo>
                  <a:cubicBezTo>
                    <a:pt x="670" y="9"/>
                    <a:pt x="673" y="10"/>
                    <a:pt x="675" y="10"/>
                  </a:cubicBezTo>
                  <a:cubicBezTo>
                    <a:pt x="682" y="13"/>
                    <a:pt x="683" y="17"/>
                    <a:pt x="681" y="19"/>
                  </a:cubicBezTo>
                  <a:cubicBezTo>
                    <a:pt x="676" y="24"/>
                    <a:pt x="683" y="32"/>
                    <a:pt x="687" y="27"/>
                  </a:cubicBezTo>
                  <a:cubicBezTo>
                    <a:pt x="690" y="24"/>
                    <a:pt x="691" y="20"/>
                    <a:pt x="690" y="16"/>
                  </a:cubicBezTo>
                  <a:cubicBezTo>
                    <a:pt x="689" y="18"/>
                    <a:pt x="685" y="19"/>
                    <a:pt x="683" y="20"/>
                  </a:cubicBezTo>
                  <a:cubicBezTo>
                    <a:pt x="683" y="18"/>
                    <a:pt x="685" y="18"/>
                    <a:pt x="682" y="17"/>
                  </a:cubicBezTo>
                  <a:cubicBezTo>
                    <a:pt x="685" y="17"/>
                    <a:pt x="688" y="16"/>
                    <a:pt x="690" y="15"/>
                  </a:cubicBezTo>
                  <a:cubicBezTo>
                    <a:pt x="689" y="13"/>
                    <a:pt x="688" y="12"/>
                    <a:pt x="687" y="10"/>
                  </a:cubicBezTo>
                  <a:cubicBezTo>
                    <a:pt x="684" y="7"/>
                    <a:pt x="679" y="4"/>
                    <a:pt x="674" y="2"/>
                  </a:cubicBezTo>
                  <a:cubicBezTo>
                    <a:pt x="670" y="1"/>
                    <a:pt x="664" y="0"/>
                    <a:pt x="659" y="0"/>
                  </a:cubicBezTo>
                  <a:cubicBezTo>
                    <a:pt x="654" y="0"/>
                    <a:pt x="649" y="1"/>
                    <a:pt x="645" y="4"/>
                  </a:cubicBezTo>
                  <a:cubicBezTo>
                    <a:pt x="640" y="6"/>
                    <a:pt x="632" y="11"/>
                    <a:pt x="629" y="15"/>
                  </a:cubicBezTo>
                  <a:cubicBezTo>
                    <a:pt x="615" y="28"/>
                    <a:pt x="610" y="39"/>
                    <a:pt x="610" y="39"/>
                  </a:cubicBezTo>
                  <a:cubicBezTo>
                    <a:pt x="606" y="45"/>
                    <a:pt x="599" y="67"/>
                    <a:pt x="585" y="69"/>
                  </a:cubicBezTo>
                  <a:cubicBezTo>
                    <a:pt x="585" y="69"/>
                    <a:pt x="585" y="69"/>
                    <a:pt x="585" y="69"/>
                  </a:cubicBezTo>
                  <a:cubicBezTo>
                    <a:pt x="585" y="69"/>
                    <a:pt x="584" y="69"/>
                    <a:pt x="583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67" y="69"/>
                    <a:pt x="562" y="65"/>
                    <a:pt x="561" y="59"/>
                  </a:cubicBezTo>
                  <a:cubicBezTo>
                    <a:pt x="561" y="57"/>
                    <a:pt x="561" y="55"/>
                    <a:pt x="562" y="54"/>
                  </a:cubicBezTo>
                  <a:cubicBezTo>
                    <a:pt x="561" y="54"/>
                    <a:pt x="561" y="54"/>
                    <a:pt x="560" y="54"/>
                  </a:cubicBezTo>
                  <a:cubicBezTo>
                    <a:pt x="560" y="53"/>
                    <a:pt x="561" y="52"/>
                    <a:pt x="562" y="52"/>
                  </a:cubicBezTo>
                  <a:cubicBezTo>
                    <a:pt x="563" y="50"/>
                    <a:pt x="566" y="48"/>
                    <a:pt x="569" y="48"/>
                  </a:cubicBezTo>
                  <a:cubicBezTo>
                    <a:pt x="573" y="48"/>
                    <a:pt x="576" y="50"/>
                    <a:pt x="576" y="54"/>
                  </a:cubicBezTo>
                  <a:cubicBezTo>
                    <a:pt x="576" y="54"/>
                    <a:pt x="576" y="54"/>
                    <a:pt x="576" y="54"/>
                  </a:cubicBezTo>
                  <a:cubicBezTo>
                    <a:pt x="576" y="56"/>
                    <a:pt x="574" y="57"/>
                    <a:pt x="573" y="56"/>
                  </a:cubicBezTo>
                  <a:cubicBezTo>
                    <a:pt x="572" y="56"/>
                    <a:pt x="571" y="54"/>
                    <a:pt x="573" y="54"/>
                  </a:cubicBezTo>
                  <a:cubicBezTo>
                    <a:pt x="574" y="54"/>
                    <a:pt x="574" y="52"/>
                    <a:pt x="573" y="51"/>
                  </a:cubicBezTo>
                  <a:cubicBezTo>
                    <a:pt x="572" y="50"/>
                    <a:pt x="569" y="50"/>
                    <a:pt x="568" y="53"/>
                  </a:cubicBezTo>
                  <a:cubicBezTo>
                    <a:pt x="567" y="56"/>
                    <a:pt x="569" y="59"/>
                    <a:pt x="572" y="60"/>
                  </a:cubicBezTo>
                  <a:cubicBezTo>
                    <a:pt x="576" y="61"/>
                    <a:pt x="578" y="59"/>
                    <a:pt x="580" y="57"/>
                  </a:cubicBezTo>
                  <a:cubicBezTo>
                    <a:pt x="583" y="49"/>
                    <a:pt x="576" y="40"/>
                    <a:pt x="563" y="40"/>
                  </a:cubicBezTo>
                  <a:cubicBezTo>
                    <a:pt x="555" y="40"/>
                    <a:pt x="549" y="45"/>
                    <a:pt x="544" y="51"/>
                  </a:cubicBezTo>
                  <a:cubicBezTo>
                    <a:pt x="540" y="56"/>
                    <a:pt x="536" y="72"/>
                    <a:pt x="519" y="72"/>
                  </a:cubicBezTo>
                  <a:cubicBezTo>
                    <a:pt x="514" y="72"/>
                    <a:pt x="509" y="71"/>
                    <a:pt x="505" y="68"/>
                  </a:cubicBezTo>
                  <a:cubicBezTo>
                    <a:pt x="505" y="69"/>
                    <a:pt x="504" y="69"/>
                    <a:pt x="503" y="69"/>
                  </a:cubicBezTo>
                  <a:cubicBezTo>
                    <a:pt x="504" y="68"/>
                    <a:pt x="504" y="68"/>
                    <a:pt x="504" y="68"/>
                  </a:cubicBezTo>
                  <a:cubicBezTo>
                    <a:pt x="498" y="64"/>
                    <a:pt x="493" y="58"/>
                    <a:pt x="492" y="53"/>
                  </a:cubicBezTo>
                  <a:cubicBezTo>
                    <a:pt x="491" y="43"/>
                    <a:pt x="496" y="35"/>
                    <a:pt x="506" y="35"/>
                  </a:cubicBezTo>
                  <a:cubicBezTo>
                    <a:pt x="510" y="35"/>
                    <a:pt x="513" y="37"/>
                    <a:pt x="515" y="40"/>
                  </a:cubicBezTo>
                  <a:cubicBezTo>
                    <a:pt x="517" y="40"/>
                    <a:pt x="517" y="40"/>
                    <a:pt x="517" y="40"/>
                  </a:cubicBezTo>
                  <a:cubicBezTo>
                    <a:pt x="517" y="41"/>
                    <a:pt x="517" y="41"/>
                    <a:pt x="517" y="41"/>
                  </a:cubicBezTo>
                  <a:cubicBezTo>
                    <a:pt x="516" y="41"/>
                    <a:pt x="516" y="41"/>
                    <a:pt x="516" y="41"/>
                  </a:cubicBezTo>
                  <a:cubicBezTo>
                    <a:pt x="516" y="42"/>
                    <a:pt x="517" y="43"/>
                    <a:pt x="517" y="44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7" y="47"/>
                    <a:pt x="514" y="49"/>
                    <a:pt x="511" y="48"/>
                  </a:cubicBezTo>
                  <a:cubicBezTo>
                    <a:pt x="509" y="48"/>
                    <a:pt x="509" y="45"/>
                    <a:pt x="511" y="44"/>
                  </a:cubicBezTo>
                  <a:cubicBezTo>
                    <a:pt x="513" y="44"/>
                    <a:pt x="514" y="42"/>
                    <a:pt x="512" y="40"/>
                  </a:cubicBezTo>
                  <a:cubicBezTo>
                    <a:pt x="510" y="38"/>
                    <a:pt x="506" y="38"/>
                    <a:pt x="504" y="43"/>
                  </a:cubicBezTo>
                  <a:cubicBezTo>
                    <a:pt x="502" y="48"/>
                    <a:pt x="504" y="53"/>
                    <a:pt x="510" y="54"/>
                  </a:cubicBezTo>
                  <a:cubicBezTo>
                    <a:pt x="513" y="55"/>
                    <a:pt x="516" y="55"/>
                    <a:pt x="518" y="54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7" y="52"/>
                    <a:pt x="518" y="52"/>
                    <a:pt x="520" y="52"/>
                  </a:cubicBezTo>
                  <a:cubicBezTo>
                    <a:pt x="520" y="52"/>
                    <a:pt x="520" y="52"/>
                    <a:pt x="520" y="52"/>
                  </a:cubicBezTo>
                  <a:cubicBezTo>
                    <a:pt x="520" y="52"/>
                    <a:pt x="521" y="52"/>
                    <a:pt x="521" y="51"/>
                  </a:cubicBezTo>
                  <a:cubicBezTo>
                    <a:pt x="521" y="51"/>
                    <a:pt x="521" y="50"/>
                    <a:pt x="521" y="50"/>
                  </a:cubicBezTo>
                  <a:cubicBezTo>
                    <a:pt x="522" y="50"/>
                    <a:pt x="522" y="50"/>
                    <a:pt x="522" y="50"/>
                  </a:cubicBezTo>
                  <a:cubicBezTo>
                    <a:pt x="522" y="49"/>
                    <a:pt x="522" y="49"/>
                    <a:pt x="522" y="49"/>
                  </a:cubicBezTo>
                  <a:cubicBezTo>
                    <a:pt x="523" y="47"/>
                    <a:pt x="524" y="45"/>
                    <a:pt x="524" y="43"/>
                  </a:cubicBezTo>
                  <a:cubicBezTo>
                    <a:pt x="524" y="43"/>
                    <a:pt x="523" y="43"/>
                    <a:pt x="522" y="43"/>
                  </a:cubicBezTo>
                  <a:cubicBezTo>
                    <a:pt x="522" y="42"/>
                    <a:pt x="523" y="42"/>
                    <a:pt x="524" y="42"/>
                  </a:cubicBezTo>
                  <a:cubicBezTo>
                    <a:pt x="524" y="40"/>
                    <a:pt x="524" y="38"/>
                    <a:pt x="523" y="37"/>
                  </a:cubicBezTo>
                  <a:cubicBezTo>
                    <a:pt x="525" y="35"/>
                    <a:pt x="528" y="36"/>
                    <a:pt x="530" y="37"/>
                  </a:cubicBezTo>
                  <a:cubicBezTo>
                    <a:pt x="533" y="39"/>
                    <a:pt x="533" y="42"/>
                    <a:pt x="529" y="42"/>
                  </a:cubicBezTo>
                  <a:cubicBezTo>
                    <a:pt x="526" y="43"/>
                    <a:pt x="527" y="49"/>
                    <a:pt x="531" y="48"/>
                  </a:cubicBezTo>
                  <a:cubicBezTo>
                    <a:pt x="533" y="48"/>
                    <a:pt x="535" y="45"/>
                    <a:pt x="536" y="42"/>
                  </a:cubicBezTo>
                  <a:cubicBezTo>
                    <a:pt x="536" y="43"/>
                    <a:pt x="535" y="43"/>
                    <a:pt x="535" y="43"/>
                  </a:cubicBezTo>
                  <a:cubicBezTo>
                    <a:pt x="535" y="42"/>
                    <a:pt x="535" y="41"/>
                    <a:pt x="536" y="41"/>
                  </a:cubicBezTo>
                  <a:cubicBezTo>
                    <a:pt x="536" y="41"/>
                    <a:pt x="536" y="40"/>
                    <a:pt x="536" y="40"/>
                  </a:cubicBezTo>
                  <a:cubicBezTo>
                    <a:pt x="535" y="40"/>
                    <a:pt x="535" y="39"/>
                    <a:pt x="534" y="40"/>
                  </a:cubicBezTo>
                  <a:cubicBezTo>
                    <a:pt x="533" y="39"/>
                    <a:pt x="534" y="39"/>
                    <a:pt x="536" y="39"/>
                  </a:cubicBezTo>
                  <a:cubicBezTo>
                    <a:pt x="536" y="38"/>
                    <a:pt x="535" y="37"/>
                    <a:pt x="535" y="36"/>
                  </a:cubicBezTo>
                  <a:cubicBezTo>
                    <a:pt x="535" y="36"/>
                    <a:pt x="535" y="36"/>
                    <a:pt x="534" y="36"/>
                  </a:cubicBezTo>
                  <a:cubicBezTo>
                    <a:pt x="534" y="36"/>
                    <a:pt x="534" y="36"/>
                    <a:pt x="535" y="36"/>
                  </a:cubicBezTo>
                  <a:cubicBezTo>
                    <a:pt x="534" y="35"/>
                    <a:pt x="534" y="35"/>
                    <a:pt x="533" y="34"/>
                  </a:cubicBezTo>
                  <a:cubicBezTo>
                    <a:pt x="529" y="30"/>
                    <a:pt x="522" y="29"/>
                    <a:pt x="518" y="29"/>
                  </a:cubicBezTo>
                  <a:cubicBezTo>
                    <a:pt x="516" y="27"/>
                    <a:pt x="513" y="26"/>
                    <a:pt x="511" y="24"/>
                  </a:cubicBezTo>
                  <a:cubicBezTo>
                    <a:pt x="510" y="26"/>
                    <a:pt x="509" y="26"/>
                    <a:pt x="508" y="26"/>
                  </a:cubicBezTo>
                  <a:cubicBezTo>
                    <a:pt x="508" y="25"/>
                    <a:pt x="509" y="24"/>
                    <a:pt x="510" y="24"/>
                  </a:cubicBezTo>
                  <a:cubicBezTo>
                    <a:pt x="508" y="23"/>
                    <a:pt x="505" y="22"/>
                    <a:pt x="502" y="22"/>
                  </a:cubicBezTo>
                  <a:cubicBezTo>
                    <a:pt x="507" y="13"/>
                    <a:pt x="518" y="10"/>
                    <a:pt x="519" y="13"/>
                  </a:cubicBezTo>
                  <a:cubicBezTo>
                    <a:pt x="521" y="16"/>
                    <a:pt x="522" y="18"/>
                    <a:pt x="516" y="18"/>
                  </a:cubicBezTo>
                  <a:cubicBezTo>
                    <a:pt x="513" y="17"/>
                    <a:pt x="512" y="24"/>
                    <a:pt x="517" y="24"/>
                  </a:cubicBezTo>
                  <a:cubicBezTo>
                    <a:pt x="521" y="24"/>
                    <a:pt x="527" y="18"/>
                    <a:pt x="523" y="11"/>
                  </a:cubicBezTo>
                  <a:cubicBezTo>
                    <a:pt x="523" y="10"/>
                    <a:pt x="522" y="10"/>
                    <a:pt x="522" y="9"/>
                  </a:cubicBezTo>
                  <a:cubicBezTo>
                    <a:pt x="524" y="9"/>
                    <a:pt x="527" y="10"/>
                    <a:pt x="529" y="10"/>
                  </a:cubicBezTo>
                  <a:cubicBezTo>
                    <a:pt x="536" y="13"/>
                    <a:pt x="538" y="17"/>
                    <a:pt x="535" y="19"/>
                  </a:cubicBezTo>
                  <a:cubicBezTo>
                    <a:pt x="530" y="24"/>
                    <a:pt x="537" y="32"/>
                    <a:pt x="542" y="27"/>
                  </a:cubicBezTo>
                  <a:cubicBezTo>
                    <a:pt x="544" y="24"/>
                    <a:pt x="545" y="20"/>
                    <a:pt x="544" y="16"/>
                  </a:cubicBezTo>
                  <a:cubicBezTo>
                    <a:pt x="543" y="18"/>
                    <a:pt x="540" y="19"/>
                    <a:pt x="537" y="20"/>
                  </a:cubicBezTo>
                  <a:cubicBezTo>
                    <a:pt x="537" y="18"/>
                    <a:pt x="539" y="18"/>
                    <a:pt x="536" y="17"/>
                  </a:cubicBezTo>
                  <a:cubicBezTo>
                    <a:pt x="539" y="17"/>
                    <a:pt x="542" y="16"/>
                    <a:pt x="544" y="15"/>
                  </a:cubicBezTo>
                  <a:cubicBezTo>
                    <a:pt x="543" y="13"/>
                    <a:pt x="542" y="12"/>
                    <a:pt x="541" y="10"/>
                  </a:cubicBezTo>
                  <a:cubicBezTo>
                    <a:pt x="538" y="7"/>
                    <a:pt x="533" y="4"/>
                    <a:pt x="528" y="2"/>
                  </a:cubicBezTo>
                  <a:cubicBezTo>
                    <a:pt x="524" y="1"/>
                    <a:pt x="519" y="0"/>
                    <a:pt x="514" y="0"/>
                  </a:cubicBezTo>
                  <a:cubicBezTo>
                    <a:pt x="508" y="0"/>
                    <a:pt x="503" y="1"/>
                    <a:pt x="499" y="4"/>
                  </a:cubicBezTo>
                  <a:cubicBezTo>
                    <a:pt x="494" y="6"/>
                    <a:pt x="486" y="11"/>
                    <a:pt x="483" y="15"/>
                  </a:cubicBezTo>
                  <a:cubicBezTo>
                    <a:pt x="469" y="28"/>
                    <a:pt x="464" y="39"/>
                    <a:pt x="464" y="39"/>
                  </a:cubicBezTo>
                  <a:cubicBezTo>
                    <a:pt x="461" y="45"/>
                    <a:pt x="453" y="67"/>
                    <a:pt x="440" y="69"/>
                  </a:cubicBezTo>
                  <a:cubicBezTo>
                    <a:pt x="440" y="69"/>
                    <a:pt x="440" y="69"/>
                    <a:pt x="440" y="69"/>
                  </a:cubicBezTo>
                  <a:cubicBezTo>
                    <a:pt x="439" y="69"/>
                    <a:pt x="438" y="69"/>
                    <a:pt x="438" y="69"/>
                  </a:cubicBezTo>
                  <a:cubicBezTo>
                    <a:pt x="438" y="69"/>
                    <a:pt x="438" y="69"/>
                    <a:pt x="438" y="69"/>
                  </a:cubicBezTo>
                  <a:cubicBezTo>
                    <a:pt x="421" y="69"/>
                    <a:pt x="416" y="65"/>
                    <a:pt x="415" y="59"/>
                  </a:cubicBezTo>
                  <a:cubicBezTo>
                    <a:pt x="415" y="57"/>
                    <a:pt x="415" y="55"/>
                    <a:pt x="416" y="54"/>
                  </a:cubicBezTo>
                  <a:cubicBezTo>
                    <a:pt x="415" y="54"/>
                    <a:pt x="415" y="54"/>
                    <a:pt x="414" y="54"/>
                  </a:cubicBezTo>
                  <a:cubicBezTo>
                    <a:pt x="414" y="53"/>
                    <a:pt x="415" y="52"/>
                    <a:pt x="416" y="52"/>
                  </a:cubicBezTo>
                  <a:cubicBezTo>
                    <a:pt x="417" y="50"/>
                    <a:pt x="420" y="48"/>
                    <a:pt x="424" y="48"/>
                  </a:cubicBezTo>
                  <a:cubicBezTo>
                    <a:pt x="427" y="48"/>
                    <a:pt x="430" y="50"/>
                    <a:pt x="430" y="54"/>
                  </a:cubicBezTo>
                  <a:cubicBezTo>
                    <a:pt x="430" y="54"/>
                    <a:pt x="430" y="54"/>
                    <a:pt x="430" y="54"/>
                  </a:cubicBezTo>
                  <a:cubicBezTo>
                    <a:pt x="430" y="56"/>
                    <a:pt x="429" y="57"/>
                    <a:pt x="427" y="56"/>
                  </a:cubicBezTo>
                  <a:cubicBezTo>
                    <a:pt x="426" y="56"/>
                    <a:pt x="426" y="54"/>
                    <a:pt x="427" y="54"/>
                  </a:cubicBezTo>
                  <a:cubicBezTo>
                    <a:pt x="428" y="54"/>
                    <a:pt x="429" y="52"/>
                    <a:pt x="427" y="51"/>
                  </a:cubicBezTo>
                  <a:cubicBezTo>
                    <a:pt x="426" y="50"/>
                    <a:pt x="424" y="50"/>
                    <a:pt x="423" y="53"/>
                  </a:cubicBezTo>
                  <a:cubicBezTo>
                    <a:pt x="422" y="56"/>
                    <a:pt x="423" y="59"/>
                    <a:pt x="426" y="60"/>
                  </a:cubicBezTo>
                  <a:cubicBezTo>
                    <a:pt x="430" y="61"/>
                    <a:pt x="433" y="59"/>
                    <a:pt x="434" y="57"/>
                  </a:cubicBezTo>
                  <a:cubicBezTo>
                    <a:pt x="437" y="49"/>
                    <a:pt x="430" y="40"/>
                    <a:pt x="418" y="40"/>
                  </a:cubicBezTo>
                  <a:cubicBezTo>
                    <a:pt x="409" y="40"/>
                    <a:pt x="403" y="45"/>
                    <a:pt x="398" y="51"/>
                  </a:cubicBezTo>
                  <a:cubicBezTo>
                    <a:pt x="394" y="56"/>
                    <a:pt x="390" y="72"/>
                    <a:pt x="373" y="72"/>
                  </a:cubicBezTo>
                  <a:cubicBezTo>
                    <a:pt x="368" y="72"/>
                    <a:pt x="363" y="71"/>
                    <a:pt x="359" y="68"/>
                  </a:cubicBezTo>
                  <a:cubicBezTo>
                    <a:pt x="359" y="69"/>
                    <a:pt x="358" y="69"/>
                    <a:pt x="358" y="69"/>
                  </a:cubicBezTo>
                  <a:cubicBezTo>
                    <a:pt x="358" y="68"/>
                    <a:pt x="358" y="68"/>
                    <a:pt x="358" y="68"/>
                  </a:cubicBezTo>
                  <a:cubicBezTo>
                    <a:pt x="352" y="64"/>
                    <a:pt x="348" y="58"/>
                    <a:pt x="347" y="53"/>
                  </a:cubicBezTo>
                  <a:cubicBezTo>
                    <a:pt x="345" y="43"/>
                    <a:pt x="350" y="35"/>
                    <a:pt x="360" y="35"/>
                  </a:cubicBezTo>
                  <a:cubicBezTo>
                    <a:pt x="364" y="35"/>
                    <a:pt x="368" y="37"/>
                    <a:pt x="370" y="40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0" y="41"/>
                    <a:pt x="370" y="41"/>
                    <a:pt x="370" y="41"/>
                  </a:cubicBezTo>
                  <a:cubicBezTo>
                    <a:pt x="371" y="42"/>
                    <a:pt x="371" y="43"/>
                    <a:pt x="371" y="44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1" y="47"/>
                    <a:pt x="368" y="49"/>
                    <a:pt x="365" y="48"/>
                  </a:cubicBezTo>
                  <a:cubicBezTo>
                    <a:pt x="364" y="48"/>
                    <a:pt x="363" y="45"/>
                    <a:pt x="365" y="44"/>
                  </a:cubicBezTo>
                  <a:cubicBezTo>
                    <a:pt x="367" y="44"/>
                    <a:pt x="368" y="42"/>
                    <a:pt x="366" y="40"/>
                  </a:cubicBezTo>
                  <a:cubicBezTo>
                    <a:pt x="364" y="38"/>
                    <a:pt x="360" y="38"/>
                    <a:pt x="358" y="43"/>
                  </a:cubicBezTo>
                  <a:cubicBezTo>
                    <a:pt x="357" y="48"/>
                    <a:pt x="358" y="53"/>
                    <a:pt x="364" y="54"/>
                  </a:cubicBezTo>
                  <a:cubicBezTo>
                    <a:pt x="367" y="55"/>
                    <a:pt x="370" y="55"/>
                    <a:pt x="372" y="54"/>
                  </a:cubicBezTo>
                  <a:cubicBezTo>
                    <a:pt x="371" y="54"/>
                    <a:pt x="371" y="54"/>
                    <a:pt x="371" y="54"/>
                  </a:cubicBezTo>
                  <a:cubicBezTo>
                    <a:pt x="371" y="52"/>
                    <a:pt x="372" y="52"/>
                    <a:pt x="374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5" y="52"/>
                    <a:pt x="375" y="52"/>
                    <a:pt x="375" y="51"/>
                  </a:cubicBezTo>
                  <a:cubicBezTo>
                    <a:pt x="375" y="51"/>
                    <a:pt x="375" y="50"/>
                    <a:pt x="375" y="50"/>
                  </a:cubicBezTo>
                  <a:cubicBezTo>
                    <a:pt x="376" y="50"/>
                    <a:pt x="376" y="50"/>
                    <a:pt x="376" y="50"/>
                  </a:cubicBezTo>
                  <a:cubicBezTo>
                    <a:pt x="376" y="49"/>
                    <a:pt x="376" y="49"/>
                    <a:pt x="376" y="49"/>
                  </a:cubicBezTo>
                  <a:cubicBezTo>
                    <a:pt x="378" y="47"/>
                    <a:pt x="378" y="45"/>
                    <a:pt x="378" y="43"/>
                  </a:cubicBezTo>
                  <a:cubicBezTo>
                    <a:pt x="378" y="43"/>
                    <a:pt x="377" y="43"/>
                    <a:pt x="376" y="43"/>
                  </a:cubicBezTo>
                  <a:cubicBezTo>
                    <a:pt x="376" y="42"/>
                    <a:pt x="377" y="42"/>
                    <a:pt x="378" y="42"/>
                  </a:cubicBezTo>
                  <a:cubicBezTo>
                    <a:pt x="378" y="40"/>
                    <a:pt x="378" y="38"/>
                    <a:pt x="377" y="37"/>
                  </a:cubicBezTo>
                  <a:cubicBezTo>
                    <a:pt x="379" y="35"/>
                    <a:pt x="383" y="36"/>
                    <a:pt x="385" y="37"/>
                  </a:cubicBezTo>
                  <a:cubicBezTo>
                    <a:pt x="387" y="39"/>
                    <a:pt x="387" y="42"/>
                    <a:pt x="383" y="42"/>
                  </a:cubicBezTo>
                  <a:cubicBezTo>
                    <a:pt x="380" y="43"/>
                    <a:pt x="381" y="49"/>
                    <a:pt x="386" y="48"/>
                  </a:cubicBezTo>
                  <a:cubicBezTo>
                    <a:pt x="387" y="48"/>
                    <a:pt x="389" y="45"/>
                    <a:pt x="390" y="42"/>
                  </a:cubicBezTo>
                  <a:cubicBezTo>
                    <a:pt x="390" y="43"/>
                    <a:pt x="389" y="43"/>
                    <a:pt x="389" y="43"/>
                  </a:cubicBezTo>
                  <a:cubicBezTo>
                    <a:pt x="389" y="42"/>
                    <a:pt x="389" y="41"/>
                    <a:pt x="390" y="41"/>
                  </a:cubicBezTo>
                  <a:cubicBezTo>
                    <a:pt x="390" y="41"/>
                    <a:pt x="390" y="40"/>
                    <a:pt x="390" y="40"/>
                  </a:cubicBezTo>
                  <a:cubicBezTo>
                    <a:pt x="389" y="40"/>
                    <a:pt x="389" y="39"/>
                    <a:pt x="388" y="40"/>
                  </a:cubicBezTo>
                  <a:cubicBezTo>
                    <a:pt x="387" y="39"/>
                    <a:pt x="389" y="39"/>
                    <a:pt x="390" y="39"/>
                  </a:cubicBezTo>
                  <a:cubicBezTo>
                    <a:pt x="390" y="38"/>
                    <a:pt x="390" y="37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8" y="35"/>
                    <a:pt x="388" y="35"/>
                    <a:pt x="388" y="34"/>
                  </a:cubicBezTo>
                  <a:cubicBezTo>
                    <a:pt x="383" y="30"/>
                    <a:pt x="376" y="29"/>
                    <a:pt x="372" y="29"/>
                  </a:cubicBezTo>
                  <a:cubicBezTo>
                    <a:pt x="370" y="27"/>
                    <a:pt x="368" y="26"/>
                    <a:pt x="365" y="24"/>
                  </a:cubicBezTo>
                  <a:cubicBezTo>
                    <a:pt x="365" y="26"/>
                    <a:pt x="363" y="26"/>
                    <a:pt x="362" y="26"/>
                  </a:cubicBezTo>
                  <a:cubicBezTo>
                    <a:pt x="362" y="25"/>
                    <a:pt x="363" y="24"/>
                    <a:pt x="365" y="24"/>
                  </a:cubicBezTo>
                  <a:cubicBezTo>
                    <a:pt x="362" y="23"/>
                    <a:pt x="359" y="22"/>
                    <a:pt x="356" y="22"/>
                  </a:cubicBezTo>
                  <a:cubicBezTo>
                    <a:pt x="361" y="13"/>
                    <a:pt x="372" y="10"/>
                    <a:pt x="374" y="13"/>
                  </a:cubicBezTo>
                  <a:cubicBezTo>
                    <a:pt x="375" y="16"/>
                    <a:pt x="376" y="18"/>
                    <a:pt x="371" y="18"/>
                  </a:cubicBezTo>
                  <a:cubicBezTo>
                    <a:pt x="367" y="17"/>
                    <a:pt x="366" y="24"/>
                    <a:pt x="371" y="24"/>
                  </a:cubicBezTo>
                  <a:cubicBezTo>
                    <a:pt x="375" y="24"/>
                    <a:pt x="381" y="18"/>
                    <a:pt x="377" y="11"/>
                  </a:cubicBezTo>
                  <a:cubicBezTo>
                    <a:pt x="377" y="10"/>
                    <a:pt x="377" y="10"/>
                    <a:pt x="376" y="9"/>
                  </a:cubicBezTo>
                  <a:cubicBezTo>
                    <a:pt x="378" y="9"/>
                    <a:pt x="381" y="10"/>
                    <a:pt x="383" y="10"/>
                  </a:cubicBezTo>
                  <a:cubicBezTo>
                    <a:pt x="390" y="13"/>
                    <a:pt x="392" y="17"/>
                    <a:pt x="389" y="19"/>
                  </a:cubicBezTo>
                  <a:cubicBezTo>
                    <a:pt x="384" y="24"/>
                    <a:pt x="391" y="32"/>
                    <a:pt x="396" y="27"/>
                  </a:cubicBezTo>
                  <a:cubicBezTo>
                    <a:pt x="399" y="24"/>
                    <a:pt x="399" y="20"/>
                    <a:pt x="398" y="16"/>
                  </a:cubicBezTo>
                  <a:cubicBezTo>
                    <a:pt x="397" y="18"/>
                    <a:pt x="394" y="19"/>
                    <a:pt x="392" y="20"/>
                  </a:cubicBezTo>
                  <a:cubicBezTo>
                    <a:pt x="391" y="18"/>
                    <a:pt x="393" y="18"/>
                    <a:pt x="390" y="17"/>
                  </a:cubicBezTo>
                  <a:cubicBezTo>
                    <a:pt x="393" y="17"/>
                    <a:pt x="396" y="16"/>
                    <a:pt x="398" y="15"/>
                  </a:cubicBezTo>
                  <a:cubicBezTo>
                    <a:pt x="398" y="13"/>
                    <a:pt x="397" y="12"/>
                    <a:pt x="395" y="10"/>
                  </a:cubicBezTo>
                  <a:cubicBezTo>
                    <a:pt x="392" y="7"/>
                    <a:pt x="387" y="4"/>
                    <a:pt x="383" y="2"/>
                  </a:cubicBezTo>
                  <a:cubicBezTo>
                    <a:pt x="378" y="1"/>
                    <a:pt x="373" y="0"/>
                    <a:pt x="368" y="0"/>
                  </a:cubicBezTo>
                  <a:cubicBezTo>
                    <a:pt x="363" y="0"/>
                    <a:pt x="358" y="1"/>
                    <a:pt x="353" y="4"/>
                  </a:cubicBezTo>
                  <a:cubicBezTo>
                    <a:pt x="348" y="6"/>
                    <a:pt x="341" y="11"/>
                    <a:pt x="337" y="15"/>
                  </a:cubicBezTo>
                  <a:cubicBezTo>
                    <a:pt x="323" y="28"/>
                    <a:pt x="318" y="39"/>
                    <a:pt x="318" y="39"/>
                  </a:cubicBezTo>
                  <a:cubicBezTo>
                    <a:pt x="315" y="45"/>
                    <a:pt x="307" y="67"/>
                    <a:pt x="294" y="69"/>
                  </a:cubicBezTo>
                  <a:cubicBezTo>
                    <a:pt x="294" y="69"/>
                    <a:pt x="294" y="69"/>
                    <a:pt x="294" y="69"/>
                  </a:cubicBezTo>
                  <a:cubicBezTo>
                    <a:pt x="293" y="69"/>
                    <a:pt x="292" y="69"/>
                    <a:pt x="292" y="6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75" y="69"/>
                    <a:pt x="271" y="65"/>
                    <a:pt x="270" y="59"/>
                  </a:cubicBezTo>
                  <a:cubicBezTo>
                    <a:pt x="269" y="57"/>
                    <a:pt x="269" y="55"/>
                    <a:pt x="270" y="54"/>
                  </a:cubicBezTo>
                  <a:cubicBezTo>
                    <a:pt x="269" y="54"/>
                    <a:pt x="269" y="54"/>
                    <a:pt x="268" y="54"/>
                  </a:cubicBezTo>
                  <a:cubicBezTo>
                    <a:pt x="269" y="53"/>
                    <a:pt x="269" y="52"/>
                    <a:pt x="270" y="52"/>
                  </a:cubicBezTo>
                  <a:cubicBezTo>
                    <a:pt x="272" y="50"/>
                    <a:pt x="274" y="48"/>
                    <a:pt x="278" y="48"/>
                  </a:cubicBezTo>
                  <a:cubicBezTo>
                    <a:pt x="281" y="48"/>
                    <a:pt x="284" y="50"/>
                    <a:pt x="284" y="54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84" y="56"/>
                    <a:pt x="283" y="57"/>
                    <a:pt x="281" y="56"/>
                  </a:cubicBezTo>
                  <a:cubicBezTo>
                    <a:pt x="280" y="56"/>
                    <a:pt x="280" y="54"/>
                    <a:pt x="281" y="54"/>
                  </a:cubicBezTo>
                  <a:cubicBezTo>
                    <a:pt x="282" y="54"/>
                    <a:pt x="283" y="52"/>
                    <a:pt x="281" y="51"/>
                  </a:cubicBezTo>
                  <a:cubicBezTo>
                    <a:pt x="280" y="50"/>
                    <a:pt x="278" y="50"/>
                    <a:pt x="277" y="53"/>
                  </a:cubicBezTo>
                  <a:cubicBezTo>
                    <a:pt x="276" y="56"/>
                    <a:pt x="277" y="59"/>
                    <a:pt x="280" y="60"/>
                  </a:cubicBezTo>
                  <a:cubicBezTo>
                    <a:pt x="284" y="61"/>
                    <a:pt x="287" y="59"/>
                    <a:pt x="288" y="57"/>
                  </a:cubicBezTo>
                  <a:cubicBezTo>
                    <a:pt x="292" y="49"/>
                    <a:pt x="284" y="40"/>
                    <a:pt x="272" y="40"/>
                  </a:cubicBezTo>
                  <a:cubicBezTo>
                    <a:pt x="263" y="40"/>
                    <a:pt x="257" y="45"/>
                    <a:pt x="252" y="51"/>
                  </a:cubicBezTo>
                  <a:cubicBezTo>
                    <a:pt x="249" y="56"/>
                    <a:pt x="244" y="72"/>
                    <a:pt x="228" y="72"/>
                  </a:cubicBezTo>
                  <a:cubicBezTo>
                    <a:pt x="222" y="72"/>
                    <a:pt x="217" y="71"/>
                    <a:pt x="213" y="68"/>
                  </a:cubicBezTo>
                  <a:cubicBezTo>
                    <a:pt x="213" y="69"/>
                    <a:pt x="212" y="69"/>
                    <a:pt x="212" y="69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06" y="64"/>
                    <a:pt x="202" y="58"/>
                    <a:pt x="201" y="53"/>
                  </a:cubicBezTo>
                  <a:cubicBezTo>
                    <a:pt x="199" y="43"/>
                    <a:pt x="204" y="35"/>
                    <a:pt x="214" y="35"/>
                  </a:cubicBezTo>
                  <a:cubicBezTo>
                    <a:pt x="218" y="35"/>
                    <a:pt x="222" y="37"/>
                    <a:pt x="224" y="40"/>
                  </a:cubicBezTo>
                  <a:cubicBezTo>
                    <a:pt x="225" y="40"/>
                    <a:pt x="225" y="40"/>
                    <a:pt x="225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5" y="42"/>
                    <a:pt x="225" y="43"/>
                    <a:pt x="225" y="44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7"/>
                    <a:pt x="222" y="49"/>
                    <a:pt x="219" y="48"/>
                  </a:cubicBezTo>
                  <a:cubicBezTo>
                    <a:pt x="218" y="48"/>
                    <a:pt x="217" y="45"/>
                    <a:pt x="219" y="44"/>
                  </a:cubicBezTo>
                  <a:cubicBezTo>
                    <a:pt x="221" y="44"/>
                    <a:pt x="222" y="42"/>
                    <a:pt x="220" y="40"/>
                  </a:cubicBezTo>
                  <a:cubicBezTo>
                    <a:pt x="218" y="38"/>
                    <a:pt x="214" y="38"/>
                    <a:pt x="212" y="43"/>
                  </a:cubicBezTo>
                  <a:cubicBezTo>
                    <a:pt x="211" y="48"/>
                    <a:pt x="213" y="53"/>
                    <a:pt x="219" y="54"/>
                  </a:cubicBezTo>
                  <a:cubicBezTo>
                    <a:pt x="222" y="55"/>
                    <a:pt x="224" y="55"/>
                    <a:pt x="226" y="54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225" y="52"/>
                    <a:pt x="227" y="52"/>
                    <a:pt x="228" y="52"/>
                  </a:cubicBezTo>
                  <a:cubicBezTo>
                    <a:pt x="228" y="52"/>
                    <a:pt x="228" y="52"/>
                    <a:pt x="228" y="52"/>
                  </a:cubicBezTo>
                  <a:cubicBezTo>
                    <a:pt x="229" y="52"/>
                    <a:pt x="229" y="52"/>
                    <a:pt x="229" y="51"/>
                  </a:cubicBezTo>
                  <a:cubicBezTo>
                    <a:pt x="229" y="51"/>
                    <a:pt x="229" y="50"/>
                    <a:pt x="230" y="50"/>
                  </a:cubicBezTo>
                  <a:cubicBezTo>
                    <a:pt x="230" y="50"/>
                    <a:pt x="230" y="50"/>
                    <a:pt x="230" y="50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2" y="47"/>
                    <a:pt x="232" y="45"/>
                    <a:pt x="232" y="43"/>
                  </a:cubicBezTo>
                  <a:cubicBezTo>
                    <a:pt x="232" y="43"/>
                    <a:pt x="231" y="43"/>
                    <a:pt x="230" y="43"/>
                  </a:cubicBezTo>
                  <a:cubicBezTo>
                    <a:pt x="230" y="42"/>
                    <a:pt x="231" y="42"/>
                    <a:pt x="232" y="42"/>
                  </a:cubicBezTo>
                  <a:cubicBezTo>
                    <a:pt x="232" y="40"/>
                    <a:pt x="232" y="38"/>
                    <a:pt x="231" y="37"/>
                  </a:cubicBezTo>
                  <a:cubicBezTo>
                    <a:pt x="234" y="35"/>
                    <a:pt x="237" y="36"/>
                    <a:pt x="239" y="37"/>
                  </a:cubicBezTo>
                  <a:cubicBezTo>
                    <a:pt x="241" y="39"/>
                    <a:pt x="242" y="42"/>
                    <a:pt x="237" y="42"/>
                  </a:cubicBezTo>
                  <a:cubicBezTo>
                    <a:pt x="234" y="43"/>
                    <a:pt x="235" y="49"/>
                    <a:pt x="240" y="48"/>
                  </a:cubicBezTo>
                  <a:cubicBezTo>
                    <a:pt x="241" y="48"/>
                    <a:pt x="243" y="45"/>
                    <a:pt x="244" y="42"/>
                  </a:cubicBezTo>
                  <a:cubicBezTo>
                    <a:pt x="244" y="43"/>
                    <a:pt x="244" y="43"/>
                    <a:pt x="243" y="43"/>
                  </a:cubicBezTo>
                  <a:cubicBezTo>
                    <a:pt x="243" y="42"/>
                    <a:pt x="244" y="41"/>
                    <a:pt x="244" y="41"/>
                  </a:cubicBezTo>
                  <a:cubicBezTo>
                    <a:pt x="244" y="41"/>
                    <a:pt x="244" y="40"/>
                    <a:pt x="244" y="40"/>
                  </a:cubicBezTo>
                  <a:cubicBezTo>
                    <a:pt x="244" y="40"/>
                    <a:pt x="243" y="39"/>
                    <a:pt x="242" y="40"/>
                  </a:cubicBezTo>
                  <a:cubicBezTo>
                    <a:pt x="242" y="39"/>
                    <a:pt x="243" y="39"/>
                    <a:pt x="244" y="39"/>
                  </a:cubicBezTo>
                  <a:cubicBezTo>
                    <a:pt x="244" y="38"/>
                    <a:pt x="244" y="37"/>
                    <a:pt x="243" y="3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5"/>
                    <a:pt x="242" y="35"/>
                    <a:pt x="242" y="34"/>
                  </a:cubicBezTo>
                  <a:cubicBezTo>
                    <a:pt x="237" y="30"/>
                    <a:pt x="230" y="29"/>
                    <a:pt x="226" y="29"/>
                  </a:cubicBezTo>
                  <a:cubicBezTo>
                    <a:pt x="224" y="27"/>
                    <a:pt x="222" y="26"/>
                    <a:pt x="219" y="24"/>
                  </a:cubicBezTo>
                  <a:cubicBezTo>
                    <a:pt x="219" y="26"/>
                    <a:pt x="217" y="26"/>
                    <a:pt x="216" y="26"/>
                  </a:cubicBezTo>
                  <a:cubicBezTo>
                    <a:pt x="216" y="25"/>
                    <a:pt x="217" y="24"/>
                    <a:pt x="219" y="24"/>
                  </a:cubicBezTo>
                  <a:cubicBezTo>
                    <a:pt x="216" y="23"/>
                    <a:pt x="213" y="22"/>
                    <a:pt x="210" y="22"/>
                  </a:cubicBezTo>
                  <a:cubicBezTo>
                    <a:pt x="215" y="13"/>
                    <a:pt x="226" y="10"/>
                    <a:pt x="228" y="13"/>
                  </a:cubicBezTo>
                  <a:cubicBezTo>
                    <a:pt x="229" y="16"/>
                    <a:pt x="230" y="18"/>
                    <a:pt x="225" y="18"/>
                  </a:cubicBezTo>
                  <a:cubicBezTo>
                    <a:pt x="221" y="17"/>
                    <a:pt x="221" y="24"/>
                    <a:pt x="226" y="24"/>
                  </a:cubicBezTo>
                  <a:cubicBezTo>
                    <a:pt x="229" y="24"/>
                    <a:pt x="235" y="18"/>
                    <a:pt x="232" y="11"/>
                  </a:cubicBezTo>
                  <a:cubicBezTo>
                    <a:pt x="231" y="10"/>
                    <a:pt x="231" y="10"/>
                    <a:pt x="230" y="9"/>
                  </a:cubicBezTo>
                  <a:cubicBezTo>
                    <a:pt x="233" y="9"/>
                    <a:pt x="235" y="10"/>
                    <a:pt x="237" y="10"/>
                  </a:cubicBezTo>
                  <a:cubicBezTo>
                    <a:pt x="244" y="13"/>
                    <a:pt x="246" y="17"/>
                    <a:pt x="243" y="19"/>
                  </a:cubicBezTo>
                  <a:cubicBezTo>
                    <a:pt x="238" y="24"/>
                    <a:pt x="245" y="32"/>
                    <a:pt x="250" y="27"/>
                  </a:cubicBezTo>
                  <a:cubicBezTo>
                    <a:pt x="253" y="24"/>
                    <a:pt x="253" y="20"/>
                    <a:pt x="253" y="16"/>
                  </a:cubicBezTo>
                  <a:cubicBezTo>
                    <a:pt x="251" y="18"/>
                    <a:pt x="248" y="19"/>
                    <a:pt x="246" y="20"/>
                  </a:cubicBezTo>
                  <a:cubicBezTo>
                    <a:pt x="246" y="18"/>
                    <a:pt x="247" y="18"/>
                    <a:pt x="245" y="17"/>
                  </a:cubicBezTo>
                  <a:cubicBezTo>
                    <a:pt x="248" y="17"/>
                    <a:pt x="250" y="16"/>
                    <a:pt x="252" y="15"/>
                  </a:cubicBezTo>
                  <a:cubicBezTo>
                    <a:pt x="252" y="13"/>
                    <a:pt x="251" y="12"/>
                    <a:pt x="249" y="10"/>
                  </a:cubicBezTo>
                  <a:cubicBezTo>
                    <a:pt x="246" y="7"/>
                    <a:pt x="242" y="4"/>
                    <a:pt x="237" y="2"/>
                  </a:cubicBezTo>
                  <a:cubicBezTo>
                    <a:pt x="232" y="1"/>
                    <a:pt x="227" y="0"/>
                    <a:pt x="222" y="0"/>
                  </a:cubicBezTo>
                  <a:cubicBezTo>
                    <a:pt x="217" y="0"/>
                    <a:pt x="212" y="1"/>
                    <a:pt x="207" y="4"/>
                  </a:cubicBezTo>
                  <a:cubicBezTo>
                    <a:pt x="203" y="6"/>
                    <a:pt x="195" y="11"/>
                    <a:pt x="191" y="15"/>
                  </a:cubicBezTo>
                  <a:cubicBezTo>
                    <a:pt x="177" y="28"/>
                    <a:pt x="172" y="39"/>
                    <a:pt x="172" y="39"/>
                  </a:cubicBezTo>
                  <a:cubicBezTo>
                    <a:pt x="169" y="45"/>
                    <a:pt x="162" y="67"/>
                    <a:pt x="148" y="69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9"/>
                    <a:pt x="147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29" y="69"/>
                    <a:pt x="125" y="65"/>
                    <a:pt x="124" y="59"/>
                  </a:cubicBezTo>
                  <a:cubicBezTo>
                    <a:pt x="123" y="57"/>
                    <a:pt x="124" y="55"/>
                    <a:pt x="124" y="54"/>
                  </a:cubicBezTo>
                  <a:cubicBezTo>
                    <a:pt x="124" y="54"/>
                    <a:pt x="123" y="54"/>
                    <a:pt x="123" y="54"/>
                  </a:cubicBezTo>
                  <a:cubicBezTo>
                    <a:pt x="123" y="53"/>
                    <a:pt x="123" y="52"/>
                    <a:pt x="124" y="52"/>
                  </a:cubicBezTo>
                  <a:cubicBezTo>
                    <a:pt x="126" y="50"/>
                    <a:pt x="128" y="48"/>
                    <a:pt x="132" y="48"/>
                  </a:cubicBezTo>
                  <a:cubicBezTo>
                    <a:pt x="135" y="48"/>
                    <a:pt x="139" y="50"/>
                    <a:pt x="139" y="54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9" y="56"/>
                    <a:pt x="137" y="57"/>
                    <a:pt x="135" y="56"/>
                  </a:cubicBezTo>
                  <a:cubicBezTo>
                    <a:pt x="134" y="56"/>
                    <a:pt x="134" y="54"/>
                    <a:pt x="135" y="54"/>
                  </a:cubicBezTo>
                  <a:cubicBezTo>
                    <a:pt x="136" y="54"/>
                    <a:pt x="137" y="52"/>
                    <a:pt x="136" y="51"/>
                  </a:cubicBezTo>
                  <a:cubicBezTo>
                    <a:pt x="134" y="50"/>
                    <a:pt x="132" y="50"/>
                    <a:pt x="131" y="53"/>
                  </a:cubicBezTo>
                  <a:cubicBezTo>
                    <a:pt x="130" y="56"/>
                    <a:pt x="131" y="59"/>
                    <a:pt x="135" y="60"/>
                  </a:cubicBezTo>
                  <a:cubicBezTo>
                    <a:pt x="138" y="61"/>
                    <a:pt x="141" y="59"/>
                    <a:pt x="142" y="57"/>
                  </a:cubicBezTo>
                  <a:cubicBezTo>
                    <a:pt x="146" y="49"/>
                    <a:pt x="138" y="40"/>
                    <a:pt x="126" y="40"/>
                  </a:cubicBezTo>
                  <a:cubicBezTo>
                    <a:pt x="118" y="40"/>
                    <a:pt x="111" y="45"/>
                    <a:pt x="106" y="51"/>
                  </a:cubicBezTo>
                  <a:cubicBezTo>
                    <a:pt x="103" y="56"/>
                    <a:pt x="98" y="72"/>
                    <a:pt x="82" y="72"/>
                  </a:cubicBezTo>
                  <a:cubicBezTo>
                    <a:pt x="76" y="72"/>
                    <a:pt x="72" y="71"/>
                    <a:pt x="67" y="68"/>
                  </a:cubicBezTo>
                  <a:cubicBezTo>
                    <a:pt x="67" y="69"/>
                    <a:pt x="67" y="69"/>
                    <a:pt x="66" y="69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0" y="64"/>
                    <a:pt x="56" y="58"/>
                    <a:pt x="55" y="53"/>
                  </a:cubicBezTo>
                  <a:cubicBezTo>
                    <a:pt x="53" y="43"/>
                    <a:pt x="58" y="35"/>
                    <a:pt x="68" y="35"/>
                  </a:cubicBezTo>
                  <a:cubicBezTo>
                    <a:pt x="72" y="35"/>
                    <a:pt x="76" y="37"/>
                    <a:pt x="78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2"/>
                    <a:pt x="79" y="43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7"/>
                    <a:pt x="77" y="49"/>
                    <a:pt x="73" y="48"/>
                  </a:cubicBezTo>
                  <a:cubicBezTo>
                    <a:pt x="72" y="48"/>
                    <a:pt x="72" y="45"/>
                    <a:pt x="73" y="44"/>
                  </a:cubicBezTo>
                  <a:cubicBezTo>
                    <a:pt x="75" y="44"/>
                    <a:pt x="76" y="42"/>
                    <a:pt x="74" y="40"/>
                  </a:cubicBezTo>
                  <a:cubicBezTo>
                    <a:pt x="72" y="38"/>
                    <a:pt x="68" y="38"/>
                    <a:pt x="67" y="43"/>
                  </a:cubicBezTo>
                  <a:cubicBezTo>
                    <a:pt x="65" y="48"/>
                    <a:pt x="67" y="53"/>
                    <a:pt x="73" y="54"/>
                  </a:cubicBezTo>
                  <a:cubicBezTo>
                    <a:pt x="76" y="55"/>
                    <a:pt x="78" y="55"/>
                    <a:pt x="80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2"/>
                    <a:pt x="81" y="52"/>
                    <a:pt x="83" y="52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3" y="52"/>
                    <a:pt x="83" y="52"/>
                    <a:pt x="84" y="51"/>
                  </a:cubicBezTo>
                  <a:cubicBezTo>
                    <a:pt x="83" y="51"/>
                    <a:pt x="83" y="50"/>
                    <a:pt x="84" y="50"/>
                  </a:cubicBezTo>
                  <a:cubicBezTo>
                    <a:pt x="84" y="50"/>
                    <a:pt x="84" y="50"/>
                    <a:pt x="85" y="50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3"/>
                    <a:pt x="85" y="43"/>
                    <a:pt x="84" y="43"/>
                  </a:cubicBezTo>
                  <a:cubicBezTo>
                    <a:pt x="84" y="42"/>
                    <a:pt x="85" y="42"/>
                    <a:pt x="86" y="42"/>
                  </a:cubicBezTo>
                  <a:cubicBezTo>
                    <a:pt x="86" y="40"/>
                    <a:pt x="86" y="38"/>
                    <a:pt x="85" y="37"/>
                  </a:cubicBezTo>
                  <a:cubicBezTo>
                    <a:pt x="88" y="35"/>
                    <a:pt x="91" y="36"/>
                    <a:pt x="93" y="37"/>
                  </a:cubicBezTo>
                  <a:cubicBezTo>
                    <a:pt x="95" y="39"/>
                    <a:pt x="96" y="42"/>
                    <a:pt x="91" y="42"/>
                  </a:cubicBezTo>
                  <a:cubicBezTo>
                    <a:pt x="88" y="43"/>
                    <a:pt x="89" y="49"/>
                    <a:pt x="94" y="48"/>
                  </a:cubicBezTo>
                  <a:cubicBezTo>
                    <a:pt x="96" y="48"/>
                    <a:pt x="98" y="45"/>
                    <a:pt x="98" y="42"/>
                  </a:cubicBezTo>
                  <a:cubicBezTo>
                    <a:pt x="98" y="43"/>
                    <a:pt x="98" y="43"/>
                    <a:pt x="97" y="43"/>
                  </a:cubicBezTo>
                  <a:cubicBezTo>
                    <a:pt x="97" y="42"/>
                    <a:pt x="98" y="41"/>
                    <a:pt x="99" y="41"/>
                  </a:cubicBezTo>
                  <a:cubicBezTo>
                    <a:pt x="99" y="41"/>
                    <a:pt x="99" y="40"/>
                    <a:pt x="99" y="40"/>
                  </a:cubicBezTo>
                  <a:cubicBezTo>
                    <a:pt x="98" y="40"/>
                    <a:pt x="97" y="39"/>
                    <a:pt x="96" y="40"/>
                  </a:cubicBezTo>
                  <a:cubicBezTo>
                    <a:pt x="96" y="39"/>
                    <a:pt x="97" y="39"/>
                    <a:pt x="98" y="39"/>
                  </a:cubicBezTo>
                  <a:cubicBezTo>
                    <a:pt x="98" y="38"/>
                    <a:pt x="98" y="37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5"/>
                    <a:pt x="96" y="35"/>
                    <a:pt x="96" y="34"/>
                  </a:cubicBezTo>
                  <a:cubicBezTo>
                    <a:pt x="92" y="30"/>
                    <a:pt x="84" y="29"/>
                    <a:pt x="80" y="29"/>
                  </a:cubicBezTo>
                  <a:cubicBezTo>
                    <a:pt x="78" y="27"/>
                    <a:pt x="76" y="26"/>
                    <a:pt x="73" y="24"/>
                  </a:cubicBezTo>
                  <a:cubicBezTo>
                    <a:pt x="73" y="26"/>
                    <a:pt x="71" y="26"/>
                    <a:pt x="70" y="26"/>
                  </a:cubicBezTo>
                  <a:cubicBezTo>
                    <a:pt x="71" y="25"/>
                    <a:pt x="71" y="24"/>
                    <a:pt x="73" y="24"/>
                  </a:cubicBezTo>
                  <a:cubicBezTo>
                    <a:pt x="70" y="23"/>
                    <a:pt x="67" y="22"/>
                    <a:pt x="64" y="22"/>
                  </a:cubicBezTo>
                  <a:cubicBezTo>
                    <a:pt x="69" y="13"/>
                    <a:pt x="80" y="10"/>
                    <a:pt x="82" y="13"/>
                  </a:cubicBezTo>
                  <a:cubicBezTo>
                    <a:pt x="83" y="16"/>
                    <a:pt x="84" y="18"/>
                    <a:pt x="79" y="18"/>
                  </a:cubicBezTo>
                  <a:cubicBezTo>
                    <a:pt x="76" y="17"/>
                    <a:pt x="75" y="24"/>
                    <a:pt x="80" y="24"/>
                  </a:cubicBezTo>
                  <a:cubicBezTo>
                    <a:pt x="83" y="24"/>
                    <a:pt x="90" y="18"/>
                    <a:pt x="86" y="11"/>
                  </a:cubicBezTo>
                  <a:cubicBezTo>
                    <a:pt x="85" y="10"/>
                    <a:pt x="85" y="10"/>
                    <a:pt x="84" y="9"/>
                  </a:cubicBezTo>
                  <a:cubicBezTo>
                    <a:pt x="87" y="9"/>
                    <a:pt x="89" y="10"/>
                    <a:pt x="91" y="10"/>
                  </a:cubicBezTo>
                  <a:cubicBezTo>
                    <a:pt x="99" y="13"/>
                    <a:pt x="100" y="17"/>
                    <a:pt x="98" y="19"/>
                  </a:cubicBezTo>
                  <a:cubicBezTo>
                    <a:pt x="93" y="24"/>
                    <a:pt x="99" y="32"/>
                    <a:pt x="104" y="27"/>
                  </a:cubicBezTo>
                  <a:cubicBezTo>
                    <a:pt x="107" y="24"/>
                    <a:pt x="108" y="20"/>
                    <a:pt x="107" y="16"/>
                  </a:cubicBezTo>
                  <a:cubicBezTo>
                    <a:pt x="105" y="18"/>
                    <a:pt x="102" y="19"/>
                    <a:pt x="100" y="20"/>
                  </a:cubicBezTo>
                  <a:cubicBezTo>
                    <a:pt x="100" y="18"/>
                    <a:pt x="101" y="18"/>
                    <a:pt x="99" y="17"/>
                  </a:cubicBezTo>
                  <a:cubicBezTo>
                    <a:pt x="102" y="17"/>
                    <a:pt x="104" y="16"/>
                    <a:pt x="106" y="15"/>
                  </a:cubicBezTo>
                  <a:cubicBezTo>
                    <a:pt x="106" y="13"/>
                    <a:pt x="105" y="12"/>
                    <a:pt x="103" y="10"/>
                  </a:cubicBezTo>
                  <a:cubicBezTo>
                    <a:pt x="100" y="7"/>
                    <a:pt x="96" y="4"/>
                    <a:pt x="91" y="2"/>
                  </a:cubicBezTo>
                  <a:cubicBezTo>
                    <a:pt x="86" y="1"/>
                    <a:pt x="81" y="0"/>
                    <a:pt x="76" y="0"/>
                  </a:cubicBezTo>
                  <a:cubicBezTo>
                    <a:pt x="71" y="0"/>
                    <a:pt x="66" y="1"/>
                    <a:pt x="61" y="4"/>
                  </a:cubicBezTo>
                  <a:cubicBezTo>
                    <a:pt x="57" y="6"/>
                    <a:pt x="49" y="11"/>
                    <a:pt x="46" y="15"/>
                  </a:cubicBezTo>
                  <a:cubicBezTo>
                    <a:pt x="31" y="28"/>
                    <a:pt x="26" y="39"/>
                    <a:pt x="26" y="39"/>
                  </a:cubicBezTo>
                  <a:cubicBezTo>
                    <a:pt x="23" y="45"/>
                    <a:pt x="16" y="67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1" y="69"/>
                    <a:pt x="0" y="6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9" y="85"/>
                    <a:pt x="11" y="88"/>
                    <a:pt x="20" y="88"/>
                  </a:cubicBezTo>
                  <a:cubicBezTo>
                    <a:pt x="27" y="88"/>
                    <a:pt x="28" y="86"/>
                    <a:pt x="33" y="85"/>
                  </a:cubicBezTo>
                  <a:cubicBezTo>
                    <a:pt x="33" y="85"/>
                    <a:pt x="33" y="85"/>
                    <a:pt x="33" y="84"/>
                  </a:cubicBezTo>
                  <a:cubicBezTo>
                    <a:pt x="34" y="84"/>
                    <a:pt x="34" y="84"/>
                    <a:pt x="34" y="85"/>
                  </a:cubicBezTo>
                  <a:cubicBezTo>
                    <a:pt x="35" y="85"/>
                    <a:pt x="36" y="85"/>
                    <a:pt x="38" y="85"/>
                  </a:cubicBezTo>
                  <a:cubicBezTo>
                    <a:pt x="47" y="85"/>
                    <a:pt x="47" y="88"/>
                    <a:pt x="56" y="88"/>
                  </a:cubicBezTo>
                  <a:cubicBezTo>
                    <a:pt x="65" y="88"/>
                    <a:pt x="65" y="85"/>
                    <a:pt x="74" y="85"/>
                  </a:cubicBezTo>
                  <a:cubicBezTo>
                    <a:pt x="83" y="85"/>
                    <a:pt x="83" y="88"/>
                    <a:pt x="92" y="88"/>
                  </a:cubicBezTo>
                  <a:cubicBezTo>
                    <a:pt x="101" y="88"/>
                    <a:pt x="101" y="85"/>
                    <a:pt x="110" y="85"/>
                  </a:cubicBezTo>
                  <a:cubicBezTo>
                    <a:pt x="111" y="85"/>
                    <a:pt x="113" y="85"/>
                    <a:pt x="114" y="85"/>
                  </a:cubicBezTo>
                  <a:cubicBezTo>
                    <a:pt x="115" y="84"/>
                    <a:pt x="117" y="80"/>
                    <a:pt x="119" y="82"/>
                  </a:cubicBezTo>
                  <a:cubicBezTo>
                    <a:pt x="119" y="84"/>
                    <a:pt x="116" y="84"/>
                    <a:pt x="114" y="85"/>
                  </a:cubicBezTo>
                  <a:cubicBezTo>
                    <a:pt x="118" y="86"/>
                    <a:pt x="120" y="87"/>
                    <a:pt x="125" y="88"/>
                  </a:cubicBezTo>
                  <a:cubicBezTo>
                    <a:pt x="126" y="87"/>
                    <a:pt x="126" y="87"/>
                    <a:pt x="127" y="87"/>
                  </a:cubicBezTo>
                  <a:cubicBezTo>
                    <a:pt x="127" y="87"/>
                    <a:pt x="127" y="88"/>
                    <a:pt x="127" y="88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37" y="88"/>
                    <a:pt x="137" y="85"/>
                    <a:pt x="146" y="85"/>
                  </a:cubicBezTo>
                  <a:cubicBezTo>
                    <a:pt x="155" y="85"/>
                    <a:pt x="157" y="88"/>
                    <a:pt x="166" y="88"/>
                  </a:cubicBezTo>
                  <a:cubicBezTo>
                    <a:pt x="172" y="88"/>
                    <a:pt x="174" y="86"/>
                    <a:pt x="178" y="85"/>
                  </a:cubicBezTo>
                  <a:cubicBezTo>
                    <a:pt x="179" y="85"/>
                    <a:pt x="179" y="85"/>
                    <a:pt x="179" y="84"/>
                  </a:cubicBezTo>
                  <a:cubicBezTo>
                    <a:pt x="179" y="84"/>
                    <a:pt x="180" y="84"/>
                    <a:pt x="180" y="85"/>
                  </a:cubicBezTo>
                  <a:cubicBezTo>
                    <a:pt x="181" y="85"/>
                    <a:pt x="182" y="85"/>
                    <a:pt x="184" y="85"/>
                  </a:cubicBezTo>
                  <a:cubicBezTo>
                    <a:pt x="193" y="85"/>
                    <a:pt x="193" y="88"/>
                    <a:pt x="202" y="88"/>
                  </a:cubicBezTo>
                  <a:cubicBezTo>
                    <a:pt x="211" y="88"/>
                    <a:pt x="211" y="85"/>
                    <a:pt x="220" y="85"/>
                  </a:cubicBezTo>
                  <a:cubicBezTo>
                    <a:pt x="229" y="85"/>
                    <a:pt x="229" y="88"/>
                    <a:pt x="238" y="88"/>
                  </a:cubicBezTo>
                  <a:cubicBezTo>
                    <a:pt x="247" y="88"/>
                    <a:pt x="247" y="85"/>
                    <a:pt x="256" y="85"/>
                  </a:cubicBezTo>
                  <a:cubicBezTo>
                    <a:pt x="257" y="85"/>
                    <a:pt x="258" y="85"/>
                    <a:pt x="259" y="85"/>
                  </a:cubicBezTo>
                  <a:cubicBezTo>
                    <a:pt x="261" y="84"/>
                    <a:pt x="262" y="80"/>
                    <a:pt x="265" y="82"/>
                  </a:cubicBezTo>
                  <a:cubicBezTo>
                    <a:pt x="265" y="84"/>
                    <a:pt x="262" y="84"/>
                    <a:pt x="260" y="85"/>
                  </a:cubicBezTo>
                  <a:cubicBezTo>
                    <a:pt x="264" y="86"/>
                    <a:pt x="266" y="87"/>
                    <a:pt x="271" y="88"/>
                  </a:cubicBezTo>
                  <a:cubicBezTo>
                    <a:pt x="271" y="87"/>
                    <a:pt x="272" y="87"/>
                    <a:pt x="273" y="87"/>
                  </a:cubicBezTo>
                  <a:cubicBezTo>
                    <a:pt x="273" y="87"/>
                    <a:pt x="273" y="88"/>
                    <a:pt x="273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83" y="88"/>
                    <a:pt x="283" y="85"/>
                    <a:pt x="292" y="85"/>
                  </a:cubicBezTo>
                  <a:cubicBezTo>
                    <a:pt x="301" y="85"/>
                    <a:pt x="302" y="88"/>
                    <a:pt x="311" y="88"/>
                  </a:cubicBezTo>
                  <a:cubicBezTo>
                    <a:pt x="318" y="88"/>
                    <a:pt x="320" y="86"/>
                    <a:pt x="324" y="85"/>
                  </a:cubicBezTo>
                  <a:cubicBezTo>
                    <a:pt x="324" y="85"/>
                    <a:pt x="325" y="85"/>
                    <a:pt x="325" y="84"/>
                  </a:cubicBezTo>
                  <a:cubicBezTo>
                    <a:pt x="325" y="84"/>
                    <a:pt x="325" y="84"/>
                    <a:pt x="325" y="85"/>
                  </a:cubicBezTo>
                  <a:cubicBezTo>
                    <a:pt x="327" y="85"/>
                    <a:pt x="328" y="85"/>
                    <a:pt x="329" y="85"/>
                  </a:cubicBezTo>
                  <a:cubicBezTo>
                    <a:pt x="338" y="85"/>
                    <a:pt x="338" y="88"/>
                    <a:pt x="347" y="88"/>
                  </a:cubicBezTo>
                  <a:cubicBezTo>
                    <a:pt x="356" y="88"/>
                    <a:pt x="356" y="85"/>
                    <a:pt x="365" y="85"/>
                  </a:cubicBezTo>
                  <a:cubicBezTo>
                    <a:pt x="374" y="85"/>
                    <a:pt x="374" y="88"/>
                    <a:pt x="383" y="88"/>
                  </a:cubicBezTo>
                  <a:cubicBezTo>
                    <a:pt x="392" y="88"/>
                    <a:pt x="392" y="85"/>
                    <a:pt x="401" y="85"/>
                  </a:cubicBezTo>
                  <a:cubicBezTo>
                    <a:pt x="403" y="85"/>
                    <a:pt x="404" y="85"/>
                    <a:pt x="405" y="85"/>
                  </a:cubicBezTo>
                  <a:cubicBezTo>
                    <a:pt x="407" y="84"/>
                    <a:pt x="408" y="80"/>
                    <a:pt x="411" y="82"/>
                  </a:cubicBezTo>
                  <a:cubicBezTo>
                    <a:pt x="410" y="84"/>
                    <a:pt x="408" y="84"/>
                    <a:pt x="406" y="85"/>
                  </a:cubicBezTo>
                  <a:cubicBezTo>
                    <a:pt x="410" y="86"/>
                    <a:pt x="412" y="87"/>
                    <a:pt x="417" y="88"/>
                  </a:cubicBezTo>
                  <a:cubicBezTo>
                    <a:pt x="417" y="87"/>
                    <a:pt x="418" y="87"/>
                    <a:pt x="419" y="87"/>
                  </a:cubicBezTo>
                  <a:cubicBezTo>
                    <a:pt x="419" y="87"/>
                    <a:pt x="419" y="88"/>
                    <a:pt x="418" y="88"/>
                  </a:cubicBezTo>
                  <a:cubicBezTo>
                    <a:pt x="420" y="88"/>
                    <a:pt x="420" y="88"/>
                    <a:pt x="420" y="88"/>
                  </a:cubicBezTo>
                  <a:cubicBezTo>
                    <a:pt x="429" y="88"/>
                    <a:pt x="429" y="85"/>
                    <a:pt x="438" y="85"/>
                  </a:cubicBezTo>
                  <a:cubicBezTo>
                    <a:pt x="447" y="85"/>
                    <a:pt x="448" y="88"/>
                    <a:pt x="457" y="88"/>
                  </a:cubicBezTo>
                  <a:cubicBezTo>
                    <a:pt x="464" y="88"/>
                    <a:pt x="466" y="86"/>
                    <a:pt x="470" y="85"/>
                  </a:cubicBezTo>
                  <a:cubicBezTo>
                    <a:pt x="470" y="85"/>
                    <a:pt x="471" y="85"/>
                    <a:pt x="471" y="84"/>
                  </a:cubicBezTo>
                  <a:cubicBezTo>
                    <a:pt x="471" y="84"/>
                    <a:pt x="471" y="84"/>
                    <a:pt x="471" y="85"/>
                  </a:cubicBezTo>
                  <a:cubicBezTo>
                    <a:pt x="472" y="85"/>
                    <a:pt x="474" y="85"/>
                    <a:pt x="475" y="85"/>
                  </a:cubicBezTo>
                  <a:cubicBezTo>
                    <a:pt x="484" y="85"/>
                    <a:pt x="484" y="88"/>
                    <a:pt x="493" y="88"/>
                  </a:cubicBezTo>
                  <a:cubicBezTo>
                    <a:pt x="502" y="88"/>
                    <a:pt x="502" y="85"/>
                    <a:pt x="511" y="85"/>
                  </a:cubicBezTo>
                  <a:cubicBezTo>
                    <a:pt x="520" y="85"/>
                    <a:pt x="520" y="88"/>
                    <a:pt x="529" y="88"/>
                  </a:cubicBezTo>
                  <a:cubicBezTo>
                    <a:pt x="538" y="88"/>
                    <a:pt x="538" y="85"/>
                    <a:pt x="547" y="85"/>
                  </a:cubicBezTo>
                  <a:cubicBezTo>
                    <a:pt x="549" y="85"/>
                    <a:pt x="550" y="85"/>
                    <a:pt x="551" y="85"/>
                  </a:cubicBezTo>
                  <a:cubicBezTo>
                    <a:pt x="553" y="84"/>
                    <a:pt x="554" y="80"/>
                    <a:pt x="556" y="82"/>
                  </a:cubicBezTo>
                  <a:cubicBezTo>
                    <a:pt x="556" y="84"/>
                    <a:pt x="554" y="84"/>
                    <a:pt x="552" y="85"/>
                  </a:cubicBezTo>
                  <a:cubicBezTo>
                    <a:pt x="556" y="86"/>
                    <a:pt x="558" y="87"/>
                    <a:pt x="563" y="88"/>
                  </a:cubicBezTo>
                  <a:cubicBezTo>
                    <a:pt x="563" y="87"/>
                    <a:pt x="564" y="87"/>
                    <a:pt x="565" y="87"/>
                  </a:cubicBezTo>
                  <a:cubicBezTo>
                    <a:pt x="565" y="87"/>
                    <a:pt x="565" y="88"/>
                    <a:pt x="564" y="88"/>
                  </a:cubicBezTo>
                  <a:cubicBezTo>
                    <a:pt x="565" y="88"/>
                    <a:pt x="565" y="88"/>
                    <a:pt x="565" y="88"/>
                  </a:cubicBezTo>
                  <a:cubicBezTo>
                    <a:pt x="574" y="88"/>
                    <a:pt x="574" y="85"/>
                    <a:pt x="583" y="85"/>
                  </a:cubicBezTo>
                  <a:cubicBezTo>
                    <a:pt x="592" y="85"/>
                    <a:pt x="594" y="88"/>
                    <a:pt x="603" y="88"/>
                  </a:cubicBezTo>
                  <a:cubicBezTo>
                    <a:pt x="610" y="88"/>
                    <a:pt x="612" y="86"/>
                    <a:pt x="616" y="85"/>
                  </a:cubicBezTo>
                  <a:cubicBezTo>
                    <a:pt x="616" y="85"/>
                    <a:pt x="616" y="85"/>
                    <a:pt x="616" y="84"/>
                  </a:cubicBezTo>
                  <a:cubicBezTo>
                    <a:pt x="617" y="84"/>
                    <a:pt x="617" y="84"/>
                    <a:pt x="617" y="85"/>
                  </a:cubicBezTo>
                  <a:cubicBezTo>
                    <a:pt x="618" y="85"/>
                    <a:pt x="620" y="85"/>
                    <a:pt x="621" y="85"/>
                  </a:cubicBezTo>
                  <a:cubicBezTo>
                    <a:pt x="630" y="85"/>
                    <a:pt x="630" y="88"/>
                    <a:pt x="639" y="88"/>
                  </a:cubicBezTo>
                  <a:cubicBezTo>
                    <a:pt x="648" y="88"/>
                    <a:pt x="648" y="85"/>
                    <a:pt x="657" y="85"/>
                  </a:cubicBezTo>
                  <a:cubicBezTo>
                    <a:pt x="666" y="85"/>
                    <a:pt x="666" y="88"/>
                    <a:pt x="675" y="88"/>
                  </a:cubicBezTo>
                  <a:cubicBezTo>
                    <a:pt x="684" y="88"/>
                    <a:pt x="684" y="85"/>
                    <a:pt x="693" y="85"/>
                  </a:cubicBezTo>
                  <a:cubicBezTo>
                    <a:pt x="695" y="85"/>
                    <a:pt x="696" y="85"/>
                    <a:pt x="697" y="85"/>
                  </a:cubicBezTo>
                  <a:cubicBezTo>
                    <a:pt x="699" y="84"/>
                    <a:pt x="700" y="80"/>
                    <a:pt x="702" y="82"/>
                  </a:cubicBezTo>
                  <a:cubicBezTo>
                    <a:pt x="702" y="84"/>
                    <a:pt x="700" y="84"/>
                    <a:pt x="697" y="85"/>
                  </a:cubicBezTo>
                  <a:cubicBezTo>
                    <a:pt x="702" y="86"/>
                    <a:pt x="703" y="87"/>
                    <a:pt x="708" y="88"/>
                  </a:cubicBezTo>
                  <a:cubicBezTo>
                    <a:pt x="709" y="87"/>
                    <a:pt x="710" y="87"/>
                    <a:pt x="711" y="87"/>
                  </a:cubicBezTo>
                  <a:cubicBezTo>
                    <a:pt x="711" y="87"/>
                    <a:pt x="710" y="88"/>
                    <a:pt x="710" y="88"/>
                  </a:cubicBezTo>
                  <a:cubicBezTo>
                    <a:pt x="711" y="88"/>
                    <a:pt x="711" y="88"/>
                    <a:pt x="711" y="88"/>
                  </a:cubicBezTo>
                  <a:cubicBezTo>
                    <a:pt x="720" y="88"/>
                    <a:pt x="720" y="85"/>
                    <a:pt x="729" y="85"/>
                  </a:cubicBezTo>
                  <a:cubicBezTo>
                    <a:pt x="738" y="85"/>
                    <a:pt x="740" y="88"/>
                    <a:pt x="749" y="88"/>
                  </a:cubicBezTo>
                  <a:cubicBezTo>
                    <a:pt x="756" y="88"/>
                    <a:pt x="757" y="86"/>
                    <a:pt x="762" y="85"/>
                  </a:cubicBezTo>
                  <a:cubicBezTo>
                    <a:pt x="762" y="85"/>
                    <a:pt x="762" y="85"/>
                    <a:pt x="762" y="84"/>
                  </a:cubicBezTo>
                  <a:cubicBezTo>
                    <a:pt x="763" y="84"/>
                    <a:pt x="763" y="84"/>
                    <a:pt x="763" y="85"/>
                  </a:cubicBezTo>
                  <a:cubicBezTo>
                    <a:pt x="764" y="85"/>
                    <a:pt x="765" y="85"/>
                    <a:pt x="767" y="85"/>
                  </a:cubicBezTo>
                  <a:cubicBezTo>
                    <a:pt x="776" y="85"/>
                    <a:pt x="776" y="88"/>
                    <a:pt x="785" y="88"/>
                  </a:cubicBezTo>
                  <a:cubicBezTo>
                    <a:pt x="794" y="88"/>
                    <a:pt x="794" y="85"/>
                    <a:pt x="803" y="85"/>
                  </a:cubicBezTo>
                  <a:cubicBezTo>
                    <a:pt x="812" y="85"/>
                    <a:pt x="812" y="88"/>
                    <a:pt x="821" y="88"/>
                  </a:cubicBezTo>
                  <a:cubicBezTo>
                    <a:pt x="830" y="88"/>
                    <a:pt x="830" y="85"/>
                    <a:pt x="839" y="85"/>
                  </a:cubicBezTo>
                  <a:cubicBezTo>
                    <a:pt x="841" y="85"/>
                    <a:pt x="842" y="85"/>
                    <a:pt x="843" y="85"/>
                  </a:cubicBezTo>
                  <a:cubicBezTo>
                    <a:pt x="845" y="84"/>
                    <a:pt x="846" y="80"/>
                    <a:pt x="848" y="82"/>
                  </a:cubicBezTo>
                  <a:cubicBezTo>
                    <a:pt x="848" y="84"/>
                    <a:pt x="845" y="84"/>
                    <a:pt x="843" y="85"/>
                  </a:cubicBezTo>
                  <a:cubicBezTo>
                    <a:pt x="848" y="86"/>
                    <a:pt x="849" y="87"/>
                    <a:pt x="854" y="88"/>
                  </a:cubicBezTo>
                  <a:cubicBezTo>
                    <a:pt x="855" y="87"/>
                    <a:pt x="856" y="87"/>
                    <a:pt x="856" y="87"/>
                  </a:cubicBezTo>
                  <a:cubicBezTo>
                    <a:pt x="856" y="87"/>
                    <a:pt x="856" y="88"/>
                    <a:pt x="856" y="88"/>
                  </a:cubicBezTo>
                  <a:cubicBezTo>
                    <a:pt x="857" y="88"/>
                    <a:pt x="857" y="88"/>
                    <a:pt x="857" y="88"/>
                  </a:cubicBezTo>
                  <a:cubicBezTo>
                    <a:pt x="866" y="88"/>
                    <a:pt x="866" y="85"/>
                    <a:pt x="875" y="85"/>
                  </a:cubicBezTo>
                  <a:cubicBezTo>
                    <a:pt x="884" y="85"/>
                    <a:pt x="886" y="88"/>
                    <a:pt x="895" y="88"/>
                  </a:cubicBezTo>
                  <a:cubicBezTo>
                    <a:pt x="902" y="88"/>
                    <a:pt x="903" y="86"/>
                    <a:pt x="908" y="85"/>
                  </a:cubicBezTo>
                  <a:cubicBezTo>
                    <a:pt x="908" y="85"/>
                    <a:pt x="908" y="85"/>
                    <a:pt x="908" y="84"/>
                  </a:cubicBezTo>
                  <a:cubicBezTo>
                    <a:pt x="909" y="84"/>
                    <a:pt x="909" y="84"/>
                    <a:pt x="909" y="85"/>
                  </a:cubicBezTo>
                  <a:cubicBezTo>
                    <a:pt x="910" y="85"/>
                    <a:pt x="911" y="85"/>
                    <a:pt x="913" y="85"/>
                  </a:cubicBezTo>
                  <a:cubicBezTo>
                    <a:pt x="922" y="85"/>
                    <a:pt x="922" y="88"/>
                    <a:pt x="931" y="88"/>
                  </a:cubicBezTo>
                  <a:cubicBezTo>
                    <a:pt x="940" y="88"/>
                    <a:pt x="940" y="85"/>
                    <a:pt x="949" y="85"/>
                  </a:cubicBezTo>
                  <a:cubicBezTo>
                    <a:pt x="958" y="85"/>
                    <a:pt x="958" y="88"/>
                    <a:pt x="967" y="88"/>
                  </a:cubicBezTo>
                  <a:cubicBezTo>
                    <a:pt x="976" y="88"/>
                    <a:pt x="976" y="85"/>
                    <a:pt x="985" y="85"/>
                  </a:cubicBezTo>
                  <a:cubicBezTo>
                    <a:pt x="986" y="85"/>
                    <a:pt x="988" y="85"/>
                    <a:pt x="989" y="85"/>
                  </a:cubicBezTo>
                  <a:cubicBezTo>
                    <a:pt x="990" y="84"/>
                    <a:pt x="992" y="80"/>
                    <a:pt x="994" y="82"/>
                  </a:cubicBezTo>
                  <a:cubicBezTo>
                    <a:pt x="994" y="84"/>
                    <a:pt x="991" y="84"/>
                    <a:pt x="989" y="85"/>
                  </a:cubicBezTo>
                  <a:cubicBezTo>
                    <a:pt x="993" y="86"/>
                    <a:pt x="995" y="87"/>
                    <a:pt x="1000" y="88"/>
                  </a:cubicBezTo>
                  <a:cubicBezTo>
                    <a:pt x="1001" y="87"/>
                    <a:pt x="1002" y="87"/>
                    <a:pt x="1002" y="87"/>
                  </a:cubicBezTo>
                  <a:cubicBezTo>
                    <a:pt x="1002" y="87"/>
                    <a:pt x="1002" y="88"/>
                    <a:pt x="1002" y="88"/>
                  </a:cubicBezTo>
                  <a:cubicBezTo>
                    <a:pt x="1003" y="88"/>
                    <a:pt x="1003" y="88"/>
                    <a:pt x="1003" y="88"/>
                  </a:cubicBezTo>
                  <a:cubicBezTo>
                    <a:pt x="1012" y="88"/>
                    <a:pt x="1012" y="85"/>
                    <a:pt x="1021" y="85"/>
                  </a:cubicBezTo>
                  <a:cubicBezTo>
                    <a:pt x="1030" y="85"/>
                    <a:pt x="1032" y="88"/>
                    <a:pt x="1041" y="88"/>
                  </a:cubicBezTo>
                  <a:cubicBezTo>
                    <a:pt x="1047" y="88"/>
                    <a:pt x="1049" y="86"/>
                    <a:pt x="1053" y="85"/>
                  </a:cubicBezTo>
                  <a:cubicBezTo>
                    <a:pt x="1054" y="85"/>
                    <a:pt x="1054" y="85"/>
                    <a:pt x="1054" y="84"/>
                  </a:cubicBezTo>
                  <a:cubicBezTo>
                    <a:pt x="1054" y="84"/>
                    <a:pt x="1055" y="84"/>
                    <a:pt x="1055" y="85"/>
                  </a:cubicBezTo>
                  <a:cubicBezTo>
                    <a:pt x="1056" y="85"/>
                    <a:pt x="1057" y="85"/>
                    <a:pt x="1059" y="85"/>
                  </a:cubicBezTo>
                  <a:cubicBezTo>
                    <a:pt x="1068" y="85"/>
                    <a:pt x="1068" y="88"/>
                    <a:pt x="1077" y="88"/>
                  </a:cubicBezTo>
                  <a:cubicBezTo>
                    <a:pt x="1086" y="88"/>
                    <a:pt x="1086" y="85"/>
                    <a:pt x="1095" y="85"/>
                  </a:cubicBezTo>
                  <a:cubicBezTo>
                    <a:pt x="1104" y="85"/>
                    <a:pt x="1104" y="88"/>
                    <a:pt x="1113" y="88"/>
                  </a:cubicBezTo>
                  <a:cubicBezTo>
                    <a:pt x="1122" y="88"/>
                    <a:pt x="1122" y="85"/>
                    <a:pt x="1131" y="85"/>
                  </a:cubicBezTo>
                  <a:cubicBezTo>
                    <a:pt x="1132" y="85"/>
                    <a:pt x="1133" y="85"/>
                    <a:pt x="1134" y="85"/>
                  </a:cubicBezTo>
                  <a:cubicBezTo>
                    <a:pt x="1136" y="84"/>
                    <a:pt x="1137" y="80"/>
                    <a:pt x="1140" y="82"/>
                  </a:cubicBezTo>
                  <a:cubicBezTo>
                    <a:pt x="1140" y="84"/>
                    <a:pt x="1137" y="84"/>
                    <a:pt x="1135" y="85"/>
                  </a:cubicBezTo>
                  <a:cubicBezTo>
                    <a:pt x="1139" y="86"/>
                    <a:pt x="1141" y="87"/>
                    <a:pt x="1146" y="88"/>
                  </a:cubicBezTo>
                  <a:cubicBezTo>
                    <a:pt x="1146" y="87"/>
                    <a:pt x="1147" y="87"/>
                    <a:pt x="1148" y="87"/>
                  </a:cubicBezTo>
                  <a:cubicBezTo>
                    <a:pt x="1148" y="87"/>
                    <a:pt x="1148" y="88"/>
                    <a:pt x="1148" y="88"/>
                  </a:cubicBezTo>
                  <a:cubicBezTo>
                    <a:pt x="1149" y="88"/>
                    <a:pt x="1149" y="88"/>
                    <a:pt x="1149" y="88"/>
                  </a:cubicBezTo>
                  <a:cubicBezTo>
                    <a:pt x="1158" y="88"/>
                    <a:pt x="1158" y="85"/>
                    <a:pt x="1167" y="85"/>
                  </a:cubicBezTo>
                  <a:cubicBezTo>
                    <a:pt x="1176" y="85"/>
                    <a:pt x="1177" y="88"/>
                    <a:pt x="1186" y="88"/>
                  </a:cubicBezTo>
                  <a:cubicBezTo>
                    <a:pt x="1193" y="88"/>
                    <a:pt x="1195" y="86"/>
                    <a:pt x="1199" y="85"/>
                  </a:cubicBezTo>
                  <a:cubicBezTo>
                    <a:pt x="1199" y="85"/>
                    <a:pt x="1200" y="85"/>
                    <a:pt x="1200" y="84"/>
                  </a:cubicBezTo>
                  <a:cubicBezTo>
                    <a:pt x="1200" y="84"/>
                    <a:pt x="1200" y="84"/>
                    <a:pt x="1200" y="85"/>
                  </a:cubicBezTo>
                  <a:cubicBezTo>
                    <a:pt x="1202" y="85"/>
                    <a:pt x="1203" y="85"/>
                    <a:pt x="1204" y="85"/>
                  </a:cubicBezTo>
                  <a:cubicBezTo>
                    <a:pt x="1214" y="85"/>
                    <a:pt x="1214" y="88"/>
                    <a:pt x="1223" y="88"/>
                  </a:cubicBezTo>
                  <a:cubicBezTo>
                    <a:pt x="1232" y="88"/>
                    <a:pt x="1232" y="85"/>
                    <a:pt x="1241" y="85"/>
                  </a:cubicBezTo>
                  <a:cubicBezTo>
                    <a:pt x="1250" y="85"/>
                    <a:pt x="1250" y="88"/>
                    <a:pt x="1259" y="88"/>
                  </a:cubicBezTo>
                  <a:cubicBezTo>
                    <a:pt x="1268" y="88"/>
                    <a:pt x="1268" y="85"/>
                    <a:pt x="1277" y="85"/>
                  </a:cubicBezTo>
                  <a:cubicBezTo>
                    <a:pt x="1278" y="85"/>
                    <a:pt x="1279" y="85"/>
                    <a:pt x="1280" y="85"/>
                  </a:cubicBezTo>
                  <a:cubicBezTo>
                    <a:pt x="1282" y="84"/>
                    <a:pt x="1283" y="80"/>
                    <a:pt x="1286" y="82"/>
                  </a:cubicBezTo>
                  <a:cubicBezTo>
                    <a:pt x="1285" y="84"/>
                    <a:pt x="1283" y="84"/>
                    <a:pt x="1281" y="85"/>
                  </a:cubicBezTo>
                  <a:cubicBezTo>
                    <a:pt x="1285" y="86"/>
                    <a:pt x="1287" y="87"/>
                    <a:pt x="1292" y="88"/>
                  </a:cubicBezTo>
                  <a:cubicBezTo>
                    <a:pt x="1292" y="87"/>
                    <a:pt x="1293" y="87"/>
                    <a:pt x="1294" y="87"/>
                  </a:cubicBezTo>
                  <a:cubicBezTo>
                    <a:pt x="1294" y="87"/>
                    <a:pt x="1294" y="88"/>
                    <a:pt x="1293" y="88"/>
                  </a:cubicBezTo>
                  <a:cubicBezTo>
                    <a:pt x="1295" y="88"/>
                    <a:pt x="1295" y="88"/>
                    <a:pt x="1295" y="88"/>
                  </a:cubicBezTo>
                  <a:cubicBezTo>
                    <a:pt x="1304" y="88"/>
                    <a:pt x="1304" y="85"/>
                    <a:pt x="1313" y="85"/>
                  </a:cubicBezTo>
                  <a:cubicBezTo>
                    <a:pt x="1322" y="85"/>
                    <a:pt x="1323" y="88"/>
                    <a:pt x="1332" y="88"/>
                  </a:cubicBezTo>
                  <a:cubicBezTo>
                    <a:pt x="1339" y="88"/>
                    <a:pt x="1341" y="86"/>
                    <a:pt x="1345" y="85"/>
                  </a:cubicBezTo>
                  <a:cubicBezTo>
                    <a:pt x="1345" y="85"/>
                    <a:pt x="1346" y="85"/>
                    <a:pt x="1346" y="84"/>
                  </a:cubicBezTo>
                  <a:cubicBezTo>
                    <a:pt x="1346" y="84"/>
                    <a:pt x="1346" y="84"/>
                    <a:pt x="1346" y="85"/>
                  </a:cubicBezTo>
                  <a:cubicBezTo>
                    <a:pt x="1347" y="85"/>
                    <a:pt x="1349" y="85"/>
                    <a:pt x="1350" y="85"/>
                  </a:cubicBezTo>
                  <a:cubicBezTo>
                    <a:pt x="1359" y="85"/>
                    <a:pt x="1359" y="88"/>
                    <a:pt x="1368" y="88"/>
                  </a:cubicBezTo>
                  <a:cubicBezTo>
                    <a:pt x="1377" y="88"/>
                    <a:pt x="1377" y="85"/>
                    <a:pt x="1386" y="85"/>
                  </a:cubicBezTo>
                  <a:cubicBezTo>
                    <a:pt x="1395" y="85"/>
                    <a:pt x="1395" y="88"/>
                    <a:pt x="1404" y="88"/>
                  </a:cubicBezTo>
                  <a:cubicBezTo>
                    <a:pt x="1413" y="88"/>
                    <a:pt x="1413" y="85"/>
                    <a:pt x="1422" y="85"/>
                  </a:cubicBezTo>
                  <a:cubicBezTo>
                    <a:pt x="1424" y="85"/>
                    <a:pt x="1425" y="85"/>
                    <a:pt x="1426" y="85"/>
                  </a:cubicBezTo>
                  <a:cubicBezTo>
                    <a:pt x="1428" y="84"/>
                    <a:pt x="1429" y="80"/>
                    <a:pt x="1431" y="82"/>
                  </a:cubicBezTo>
                  <a:cubicBezTo>
                    <a:pt x="1431" y="84"/>
                    <a:pt x="1429" y="84"/>
                    <a:pt x="1427" y="85"/>
                  </a:cubicBezTo>
                  <a:cubicBezTo>
                    <a:pt x="1431" y="86"/>
                    <a:pt x="1433" y="87"/>
                    <a:pt x="1438" y="88"/>
                  </a:cubicBezTo>
                  <a:cubicBezTo>
                    <a:pt x="1438" y="87"/>
                    <a:pt x="1439" y="87"/>
                    <a:pt x="1440" y="87"/>
                  </a:cubicBezTo>
                  <a:cubicBezTo>
                    <a:pt x="1440" y="87"/>
                    <a:pt x="1440" y="88"/>
                    <a:pt x="1439" y="88"/>
                  </a:cubicBezTo>
                  <a:cubicBezTo>
                    <a:pt x="1440" y="88"/>
                    <a:pt x="1440" y="88"/>
                    <a:pt x="1440" y="88"/>
                  </a:cubicBezTo>
                  <a:cubicBezTo>
                    <a:pt x="1449" y="88"/>
                    <a:pt x="1449" y="85"/>
                    <a:pt x="1458" y="85"/>
                  </a:cubicBezTo>
                  <a:cubicBezTo>
                    <a:pt x="1467" y="85"/>
                    <a:pt x="1469" y="88"/>
                    <a:pt x="1478" y="88"/>
                  </a:cubicBezTo>
                  <a:cubicBezTo>
                    <a:pt x="1485" y="88"/>
                    <a:pt x="1487" y="86"/>
                    <a:pt x="1491" y="85"/>
                  </a:cubicBezTo>
                  <a:cubicBezTo>
                    <a:pt x="1491" y="85"/>
                    <a:pt x="1491" y="85"/>
                    <a:pt x="1491" y="84"/>
                  </a:cubicBezTo>
                  <a:cubicBezTo>
                    <a:pt x="1492" y="84"/>
                    <a:pt x="1492" y="84"/>
                    <a:pt x="1492" y="85"/>
                  </a:cubicBezTo>
                  <a:cubicBezTo>
                    <a:pt x="1493" y="85"/>
                    <a:pt x="1495" y="85"/>
                    <a:pt x="1496" y="85"/>
                  </a:cubicBezTo>
                  <a:cubicBezTo>
                    <a:pt x="1505" y="85"/>
                    <a:pt x="1505" y="88"/>
                    <a:pt x="1514" y="88"/>
                  </a:cubicBezTo>
                  <a:cubicBezTo>
                    <a:pt x="1523" y="88"/>
                    <a:pt x="1523" y="85"/>
                    <a:pt x="1532" y="85"/>
                  </a:cubicBezTo>
                  <a:cubicBezTo>
                    <a:pt x="1541" y="85"/>
                    <a:pt x="1541" y="88"/>
                    <a:pt x="1550" y="88"/>
                  </a:cubicBezTo>
                  <a:cubicBezTo>
                    <a:pt x="1559" y="88"/>
                    <a:pt x="1559" y="85"/>
                    <a:pt x="1568" y="85"/>
                  </a:cubicBezTo>
                  <a:cubicBezTo>
                    <a:pt x="1570" y="85"/>
                    <a:pt x="1571" y="85"/>
                    <a:pt x="1572" y="85"/>
                  </a:cubicBezTo>
                  <a:cubicBezTo>
                    <a:pt x="1574" y="84"/>
                    <a:pt x="1575" y="80"/>
                    <a:pt x="1577" y="82"/>
                  </a:cubicBezTo>
                  <a:cubicBezTo>
                    <a:pt x="1577" y="84"/>
                    <a:pt x="1575" y="84"/>
                    <a:pt x="1572" y="85"/>
                  </a:cubicBezTo>
                  <a:cubicBezTo>
                    <a:pt x="1577" y="86"/>
                    <a:pt x="1578" y="87"/>
                    <a:pt x="1584" y="88"/>
                  </a:cubicBezTo>
                  <a:cubicBezTo>
                    <a:pt x="1584" y="87"/>
                    <a:pt x="1585" y="87"/>
                    <a:pt x="1586" y="87"/>
                  </a:cubicBezTo>
                  <a:cubicBezTo>
                    <a:pt x="1586" y="87"/>
                    <a:pt x="1585" y="88"/>
                    <a:pt x="1585" y="88"/>
                  </a:cubicBezTo>
                  <a:cubicBezTo>
                    <a:pt x="1586" y="88"/>
                    <a:pt x="1586" y="88"/>
                    <a:pt x="1586" y="88"/>
                  </a:cubicBezTo>
                  <a:cubicBezTo>
                    <a:pt x="1595" y="88"/>
                    <a:pt x="1595" y="85"/>
                    <a:pt x="1604" y="85"/>
                  </a:cubicBezTo>
                  <a:cubicBezTo>
                    <a:pt x="1613" y="85"/>
                    <a:pt x="1615" y="88"/>
                    <a:pt x="1624" y="88"/>
                  </a:cubicBezTo>
                  <a:cubicBezTo>
                    <a:pt x="1631" y="88"/>
                    <a:pt x="1632" y="86"/>
                    <a:pt x="1637" y="85"/>
                  </a:cubicBezTo>
                  <a:cubicBezTo>
                    <a:pt x="1637" y="85"/>
                    <a:pt x="1637" y="85"/>
                    <a:pt x="1637" y="84"/>
                  </a:cubicBezTo>
                  <a:cubicBezTo>
                    <a:pt x="1638" y="84"/>
                    <a:pt x="1638" y="84"/>
                    <a:pt x="1638" y="85"/>
                  </a:cubicBezTo>
                  <a:cubicBezTo>
                    <a:pt x="1639" y="85"/>
                    <a:pt x="1640" y="85"/>
                    <a:pt x="1642" y="85"/>
                  </a:cubicBezTo>
                  <a:cubicBezTo>
                    <a:pt x="1651" y="85"/>
                    <a:pt x="1651" y="88"/>
                    <a:pt x="1660" y="88"/>
                  </a:cubicBezTo>
                  <a:cubicBezTo>
                    <a:pt x="1669" y="88"/>
                    <a:pt x="1669" y="85"/>
                    <a:pt x="1678" y="85"/>
                  </a:cubicBezTo>
                  <a:cubicBezTo>
                    <a:pt x="1687" y="85"/>
                    <a:pt x="1687" y="88"/>
                    <a:pt x="1696" y="88"/>
                  </a:cubicBezTo>
                  <a:cubicBezTo>
                    <a:pt x="1705" y="88"/>
                    <a:pt x="1705" y="85"/>
                    <a:pt x="1714" y="85"/>
                  </a:cubicBezTo>
                  <a:cubicBezTo>
                    <a:pt x="1716" y="85"/>
                    <a:pt x="1717" y="85"/>
                    <a:pt x="1718" y="85"/>
                  </a:cubicBezTo>
                  <a:cubicBezTo>
                    <a:pt x="1720" y="84"/>
                    <a:pt x="1721" y="80"/>
                    <a:pt x="1723" y="82"/>
                  </a:cubicBezTo>
                  <a:cubicBezTo>
                    <a:pt x="1723" y="84"/>
                    <a:pt x="1720" y="84"/>
                    <a:pt x="1718" y="85"/>
                  </a:cubicBezTo>
                  <a:cubicBezTo>
                    <a:pt x="1723" y="86"/>
                    <a:pt x="1724" y="87"/>
                    <a:pt x="1729" y="88"/>
                  </a:cubicBezTo>
                  <a:cubicBezTo>
                    <a:pt x="1730" y="87"/>
                    <a:pt x="1731" y="87"/>
                    <a:pt x="1732" y="87"/>
                  </a:cubicBezTo>
                  <a:cubicBezTo>
                    <a:pt x="1731" y="87"/>
                    <a:pt x="1731" y="88"/>
                    <a:pt x="1731" y="88"/>
                  </a:cubicBezTo>
                  <a:cubicBezTo>
                    <a:pt x="1732" y="88"/>
                    <a:pt x="1732" y="88"/>
                    <a:pt x="1732" y="88"/>
                  </a:cubicBezTo>
                  <a:cubicBezTo>
                    <a:pt x="1741" y="88"/>
                    <a:pt x="1741" y="85"/>
                    <a:pt x="1750" y="85"/>
                  </a:cubicBezTo>
                  <a:cubicBezTo>
                    <a:pt x="1759" y="85"/>
                    <a:pt x="1761" y="88"/>
                    <a:pt x="1770" y="88"/>
                  </a:cubicBezTo>
                  <a:cubicBezTo>
                    <a:pt x="1777" y="88"/>
                    <a:pt x="1778" y="86"/>
                    <a:pt x="1783" y="85"/>
                  </a:cubicBezTo>
                  <a:cubicBezTo>
                    <a:pt x="1783" y="85"/>
                    <a:pt x="1783" y="85"/>
                    <a:pt x="1783" y="84"/>
                  </a:cubicBezTo>
                  <a:cubicBezTo>
                    <a:pt x="1784" y="84"/>
                    <a:pt x="1784" y="84"/>
                    <a:pt x="1784" y="85"/>
                  </a:cubicBezTo>
                  <a:cubicBezTo>
                    <a:pt x="1785" y="85"/>
                    <a:pt x="1786" y="85"/>
                    <a:pt x="1788" y="85"/>
                  </a:cubicBezTo>
                  <a:cubicBezTo>
                    <a:pt x="1797" y="85"/>
                    <a:pt x="1797" y="88"/>
                    <a:pt x="1806" y="88"/>
                  </a:cubicBezTo>
                  <a:cubicBezTo>
                    <a:pt x="1815" y="88"/>
                    <a:pt x="1815" y="85"/>
                    <a:pt x="1824" y="85"/>
                  </a:cubicBezTo>
                  <a:cubicBezTo>
                    <a:pt x="1833" y="85"/>
                    <a:pt x="1833" y="88"/>
                    <a:pt x="1842" y="88"/>
                  </a:cubicBezTo>
                  <a:cubicBezTo>
                    <a:pt x="1851" y="88"/>
                    <a:pt x="1851" y="85"/>
                    <a:pt x="1860" y="85"/>
                  </a:cubicBezTo>
                  <a:cubicBezTo>
                    <a:pt x="1861" y="85"/>
                    <a:pt x="1863" y="85"/>
                    <a:pt x="1864" y="85"/>
                  </a:cubicBezTo>
                  <a:cubicBezTo>
                    <a:pt x="1865" y="84"/>
                    <a:pt x="1867" y="80"/>
                    <a:pt x="1869" y="82"/>
                  </a:cubicBezTo>
                  <a:cubicBezTo>
                    <a:pt x="1869" y="84"/>
                    <a:pt x="1866" y="84"/>
                    <a:pt x="1864" y="85"/>
                  </a:cubicBezTo>
                  <a:cubicBezTo>
                    <a:pt x="1868" y="86"/>
                    <a:pt x="1870" y="87"/>
                    <a:pt x="1875" y="88"/>
                  </a:cubicBezTo>
                  <a:cubicBezTo>
                    <a:pt x="1876" y="87"/>
                    <a:pt x="1877" y="87"/>
                    <a:pt x="1877" y="87"/>
                  </a:cubicBezTo>
                  <a:cubicBezTo>
                    <a:pt x="1877" y="87"/>
                    <a:pt x="1877" y="88"/>
                    <a:pt x="1877" y="88"/>
                  </a:cubicBezTo>
                  <a:cubicBezTo>
                    <a:pt x="1878" y="88"/>
                    <a:pt x="1878" y="88"/>
                    <a:pt x="1878" y="88"/>
                  </a:cubicBezTo>
                  <a:cubicBezTo>
                    <a:pt x="1887" y="88"/>
                    <a:pt x="1887" y="85"/>
                    <a:pt x="1896" y="85"/>
                  </a:cubicBezTo>
                  <a:cubicBezTo>
                    <a:pt x="1905" y="85"/>
                    <a:pt x="1907" y="88"/>
                    <a:pt x="1916" y="88"/>
                  </a:cubicBezTo>
                  <a:cubicBezTo>
                    <a:pt x="1923" y="88"/>
                    <a:pt x="1924" y="86"/>
                    <a:pt x="1928" y="85"/>
                  </a:cubicBezTo>
                  <a:cubicBezTo>
                    <a:pt x="1929" y="85"/>
                    <a:pt x="1929" y="85"/>
                    <a:pt x="1929" y="84"/>
                  </a:cubicBezTo>
                  <a:cubicBezTo>
                    <a:pt x="1929" y="84"/>
                    <a:pt x="1930" y="84"/>
                    <a:pt x="1930" y="85"/>
                  </a:cubicBezTo>
                  <a:cubicBezTo>
                    <a:pt x="1931" y="85"/>
                    <a:pt x="1932" y="85"/>
                    <a:pt x="1934" y="85"/>
                  </a:cubicBezTo>
                  <a:cubicBezTo>
                    <a:pt x="1943" y="85"/>
                    <a:pt x="1943" y="88"/>
                    <a:pt x="1952" y="88"/>
                  </a:cubicBezTo>
                  <a:cubicBezTo>
                    <a:pt x="1961" y="88"/>
                    <a:pt x="1961" y="85"/>
                    <a:pt x="1970" y="85"/>
                  </a:cubicBezTo>
                  <a:cubicBezTo>
                    <a:pt x="1979" y="85"/>
                    <a:pt x="1979" y="88"/>
                    <a:pt x="1988" y="88"/>
                  </a:cubicBezTo>
                  <a:cubicBezTo>
                    <a:pt x="1997" y="88"/>
                    <a:pt x="1997" y="85"/>
                    <a:pt x="2006" y="85"/>
                  </a:cubicBezTo>
                  <a:cubicBezTo>
                    <a:pt x="2007" y="85"/>
                    <a:pt x="2008" y="85"/>
                    <a:pt x="2010" y="85"/>
                  </a:cubicBezTo>
                  <a:cubicBezTo>
                    <a:pt x="2011" y="84"/>
                    <a:pt x="2012" y="80"/>
                    <a:pt x="2015" y="82"/>
                  </a:cubicBezTo>
                  <a:cubicBezTo>
                    <a:pt x="2015" y="84"/>
                    <a:pt x="2012" y="84"/>
                    <a:pt x="2010" y="85"/>
                  </a:cubicBezTo>
                  <a:cubicBezTo>
                    <a:pt x="2014" y="86"/>
                    <a:pt x="2016" y="87"/>
                    <a:pt x="2021" y="88"/>
                  </a:cubicBezTo>
                  <a:cubicBezTo>
                    <a:pt x="2021" y="87"/>
                    <a:pt x="2022" y="87"/>
                    <a:pt x="2023" y="87"/>
                  </a:cubicBezTo>
                  <a:cubicBezTo>
                    <a:pt x="2023" y="87"/>
                    <a:pt x="2023" y="88"/>
                    <a:pt x="2023" y="88"/>
                  </a:cubicBezTo>
                  <a:cubicBezTo>
                    <a:pt x="2024" y="88"/>
                    <a:pt x="2024" y="88"/>
                    <a:pt x="2024" y="88"/>
                  </a:cubicBezTo>
                  <a:cubicBezTo>
                    <a:pt x="2033" y="88"/>
                    <a:pt x="2033" y="85"/>
                    <a:pt x="2042" y="85"/>
                  </a:cubicBezTo>
                  <a:cubicBezTo>
                    <a:pt x="2051" y="85"/>
                    <a:pt x="2053" y="88"/>
                    <a:pt x="2062" y="88"/>
                  </a:cubicBezTo>
                  <a:cubicBezTo>
                    <a:pt x="2068" y="88"/>
                    <a:pt x="2070" y="86"/>
                    <a:pt x="2074" y="85"/>
                  </a:cubicBezTo>
                  <a:cubicBezTo>
                    <a:pt x="2074" y="85"/>
                    <a:pt x="2075" y="85"/>
                    <a:pt x="2075" y="84"/>
                  </a:cubicBezTo>
                  <a:cubicBezTo>
                    <a:pt x="2075" y="84"/>
                    <a:pt x="2076" y="84"/>
                    <a:pt x="2076" y="85"/>
                  </a:cubicBezTo>
                  <a:cubicBezTo>
                    <a:pt x="2077" y="85"/>
                    <a:pt x="2078" y="85"/>
                    <a:pt x="2080" y="85"/>
                  </a:cubicBezTo>
                  <a:cubicBezTo>
                    <a:pt x="2089" y="85"/>
                    <a:pt x="2089" y="88"/>
                    <a:pt x="2098" y="88"/>
                  </a:cubicBezTo>
                  <a:cubicBezTo>
                    <a:pt x="2107" y="88"/>
                    <a:pt x="2107" y="85"/>
                    <a:pt x="2116" y="85"/>
                  </a:cubicBezTo>
                  <a:cubicBezTo>
                    <a:pt x="2125" y="85"/>
                    <a:pt x="2125" y="88"/>
                    <a:pt x="2134" y="88"/>
                  </a:cubicBezTo>
                  <a:cubicBezTo>
                    <a:pt x="2143" y="88"/>
                    <a:pt x="2143" y="85"/>
                    <a:pt x="2152" y="85"/>
                  </a:cubicBezTo>
                  <a:cubicBezTo>
                    <a:pt x="2153" y="85"/>
                    <a:pt x="2154" y="85"/>
                    <a:pt x="2155" y="85"/>
                  </a:cubicBezTo>
                  <a:cubicBezTo>
                    <a:pt x="2157" y="84"/>
                    <a:pt x="2158" y="80"/>
                    <a:pt x="2161" y="82"/>
                  </a:cubicBezTo>
                  <a:cubicBezTo>
                    <a:pt x="2160" y="84"/>
                    <a:pt x="2158" y="84"/>
                    <a:pt x="2156" y="85"/>
                  </a:cubicBezTo>
                  <a:cubicBezTo>
                    <a:pt x="2160" y="86"/>
                    <a:pt x="2162" y="87"/>
                    <a:pt x="2167" y="88"/>
                  </a:cubicBezTo>
                  <a:cubicBezTo>
                    <a:pt x="2167" y="87"/>
                    <a:pt x="2168" y="87"/>
                    <a:pt x="2169" y="87"/>
                  </a:cubicBezTo>
                  <a:cubicBezTo>
                    <a:pt x="2169" y="87"/>
                    <a:pt x="2169" y="88"/>
                    <a:pt x="2168" y="88"/>
                  </a:cubicBezTo>
                  <a:cubicBezTo>
                    <a:pt x="2170" y="88"/>
                    <a:pt x="2170" y="88"/>
                    <a:pt x="2170" y="88"/>
                  </a:cubicBezTo>
                  <a:cubicBezTo>
                    <a:pt x="2179" y="88"/>
                    <a:pt x="2179" y="85"/>
                    <a:pt x="2188" y="85"/>
                  </a:cubicBezTo>
                  <a:cubicBezTo>
                    <a:pt x="2197" y="85"/>
                    <a:pt x="2198" y="88"/>
                    <a:pt x="2207" y="88"/>
                  </a:cubicBezTo>
                  <a:cubicBezTo>
                    <a:pt x="2214" y="88"/>
                    <a:pt x="2216" y="86"/>
                    <a:pt x="2220" y="85"/>
                  </a:cubicBezTo>
                  <a:cubicBezTo>
                    <a:pt x="2220" y="85"/>
                    <a:pt x="2221" y="85"/>
                    <a:pt x="2221" y="84"/>
                  </a:cubicBezTo>
                  <a:cubicBezTo>
                    <a:pt x="2221" y="84"/>
                    <a:pt x="2221" y="84"/>
                    <a:pt x="2221" y="85"/>
                  </a:cubicBezTo>
                  <a:cubicBezTo>
                    <a:pt x="2222" y="85"/>
                    <a:pt x="2224" y="85"/>
                    <a:pt x="2225" y="85"/>
                  </a:cubicBezTo>
                  <a:cubicBezTo>
                    <a:pt x="2234" y="85"/>
                    <a:pt x="2234" y="88"/>
                    <a:pt x="2243" y="88"/>
                  </a:cubicBezTo>
                  <a:cubicBezTo>
                    <a:pt x="2252" y="88"/>
                    <a:pt x="2252" y="85"/>
                    <a:pt x="2261" y="85"/>
                  </a:cubicBezTo>
                  <a:cubicBezTo>
                    <a:pt x="2270" y="85"/>
                    <a:pt x="2270" y="88"/>
                    <a:pt x="2279" y="88"/>
                  </a:cubicBezTo>
                  <a:cubicBezTo>
                    <a:pt x="2288" y="88"/>
                    <a:pt x="2288" y="85"/>
                    <a:pt x="2297" y="85"/>
                  </a:cubicBezTo>
                  <a:cubicBezTo>
                    <a:pt x="2299" y="85"/>
                    <a:pt x="2300" y="85"/>
                    <a:pt x="2301" y="85"/>
                  </a:cubicBezTo>
                  <a:cubicBezTo>
                    <a:pt x="2303" y="84"/>
                    <a:pt x="2304" y="80"/>
                    <a:pt x="2307" y="82"/>
                  </a:cubicBezTo>
                  <a:cubicBezTo>
                    <a:pt x="2306" y="84"/>
                    <a:pt x="2304" y="84"/>
                    <a:pt x="2302" y="85"/>
                  </a:cubicBezTo>
                  <a:cubicBezTo>
                    <a:pt x="2306" y="86"/>
                    <a:pt x="2308" y="87"/>
                    <a:pt x="2313" y="88"/>
                  </a:cubicBezTo>
                  <a:cubicBezTo>
                    <a:pt x="2313" y="87"/>
                    <a:pt x="2314" y="87"/>
                    <a:pt x="2315" y="87"/>
                  </a:cubicBezTo>
                  <a:cubicBezTo>
                    <a:pt x="2315" y="87"/>
                    <a:pt x="2315" y="88"/>
                    <a:pt x="2314" y="88"/>
                  </a:cubicBezTo>
                  <a:cubicBezTo>
                    <a:pt x="2315" y="88"/>
                    <a:pt x="2315" y="88"/>
                    <a:pt x="2315" y="88"/>
                  </a:cubicBezTo>
                  <a:cubicBezTo>
                    <a:pt x="2324" y="88"/>
                    <a:pt x="2324" y="85"/>
                    <a:pt x="2333" y="85"/>
                  </a:cubicBezTo>
                  <a:cubicBezTo>
                    <a:pt x="2342" y="85"/>
                    <a:pt x="2344" y="88"/>
                    <a:pt x="2353" y="88"/>
                  </a:cubicBezTo>
                  <a:cubicBezTo>
                    <a:pt x="2360" y="88"/>
                    <a:pt x="2362" y="86"/>
                    <a:pt x="2366" y="85"/>
                  </a:cubicBezTo>
                  <a:cubicBezTo>
                    <a:pt x="2366" y="85"/>
                    <a:pt x="2366" y="85"/>
                    <a:pt x="2366" y="84"/>
                  </a:cubicBezTo>
                  <a:cubicBezTo>
                    <a:pt x="2367" y="84"/>
                    <a:pt x="2367" y="84"/>
                    <a:pt x="2367" y="85"/>
                  </a:cubicBezTo>
                  <a:cubicBezTo>
                    <a:pt x="2368" y="85"/>
                    <a:pt x="2370" y="85"/>
                    <a:pt x="2371" y="85"/>
                  </a:cubicBezTo>
                  <a:cubicBezTo>
                    <a:pt x="2380" y="85"/>
                    <a:pt x="2380" y="88"/>
                    <a:pt x="2389" y="88"/>
                  </a:cubicBezTo>
                  <a:cubicBezTo>
                    <a:pt x="2398" y="88"/>
                    <a:pt x="2398" y="85"/>
                    <a:pt x="2407" y="85"/>
                  </a:cubicBezTo>
                  <a:cubicBezTo>
                    <a:pt x="2416" y="85"/>
                    <a:pt x="2416" y="88"/>
                    <a:pt x="2425" y="88"/>
                  </a:cubicBezTo>
                  <a:cubicBezTo>
                    <a:pt x="2434" y="88"/>
                    <a:pt x="2434" y="85"/>
                    <a:pt x="2443" y="85"/>
                  </a:cubicBezTo>
                  <a:cubicBezTo>
                    <a:pt x="2445" y="85"/>
                    <a:pt x="2446" y="85"/>
                    <a:pt x="2447" y="85"/>
                  </a:cubicBezTo>
                  <a:cubicBezTo>
                    <a:pt x="2449" y="84"/>
                    <a:pt x="2450" y="80"/>
                    <a:pt x="2452" y="82"/>
                  </a:cubicBezTo>
                  <a:cubicBezTo>
                    <a:pt x="2452" y="84"/>
                    <a:pt x="2450" y="84"/>
                    <a:pt x="2447" y="85"/>
                  </a:cubicBezTo>
                  <a:cubicBezTo>
                    <a:pt x="2452" y="86"/>
                    <a:pt x="2453" y="87"/>
                    <a:pt x="2459" y="88"/>
                  </a:cubicBezTo>
                  <a:cubicBezTo>
                    <a:pt x="2459" y="87"/>
                    <a:pt x="2460" y="87"/>
                    <a:pt x="2461" y="87"/>
                  </a:cubicBezTo>
                  <a:cubicBezTo>
                    <a:pt x="2461" y="87"/>
                    <a:pt x="2460" y="88"/>
                    <a:pt x="2460" y="88"/>
                  </a:cubicBezTo>
                  <a:cubicBezTo>
                    <a:pt x="2461" y="88"/>
                    <a:pt x="2461" y="88"/>
                    <a:pt x="2461" y="88"/>
                  </a:cubicBezTo>
                  <a:cubicBezTo>
                    <a:pt x="2470" y="88"/>
                    <a:pt x="2470" y="85"/>
                    <a:pt x="2479" y="85"/>
                  </a:cubicBezTo>
                  <a:cubicBezTo>
                    <a:pt x="2488" y="85"/>
                    <a:pt x="2490" y="88"/>
                    <a:pt x="2499" y="88"/>
                  </a:cubicBezTo>
                  <a:cubicBezTo>
                    <a:pt x="2506" y="88"/>
                    <a:pt x="2508" y="86"/>
                    <a:pt x="2512" y="85"/>
                  </a:cubicBezTo>
                  <a:cubicBezTo>
                    <a:pt x="2512" y="85"/>
                    <a:pt x="2512" y="85"/>
                    <a:pt x="2512" y="84"/>
                  </a:cubicBezTo>
                  <a:cubicBezTo>
                    <a:pt x="2513" y="84"/>
                    <a:pt x="2513" y="84"/>
                    <a:pt x="2513" y="85"/>
                  </a:cubicBezTo>
                  <a:cubicBezTo>
                    <a:pt x="2514" y="85"/>
                    <a:pt x="2515" y="85"/>
                    <a:pt x="2517" y="85"/>
                  </a:cubicBezTo>
                  <a:cubicBezTo>
                    <a:pt x="2526" y="85"/>
                    <a:pt x="2526" y="88"/>
                    <a:pt x="2535" y="88"/>
                  </a:cubicBezTo>
                  <a:cubicBezTo>
                    <a:pt x="2544" y="88"/>
                    <a:pt x="2544" y="85"/>
                    <a:pt x="2553" y="85"/>
                  </a:cubicBezTo>
                  <a:cubicBezTo>
                    <a:pt x="2562" y="85"/>
                    <a:pt x="2562" y="88"/>
                    <a:pt x="2571" y="88"/>
                  </a:cubicBezTo>
                  <a:cubicBezTo>
                    <a:pt x="2580" y="88"/>
                    <a:pt x="2580" y="85"/>
                    <a:pt x="2589" y="85"/>
                  </a:cubicBezTo>
                  <a:cubicBezTo>
                    <a:pt x="2591" y="85"/>
                    <a:pt x="2592" y="85"/>
                    <a:pt x="2593" y="85"/>
                  </a:cubicBezTo>
                  <a:cubicBezTo>
                    <a:pt x="2595" y="84"/>
                    <a:pt x="2596" y="80"/>
                    <a:pt x="2598" y="82"/>
                  </a:cubicBezTo>
                  <a:cubicBezTo>
                    <a:pt x="2598" y="84"/>
                    <a:pt x="2595" y="84"/>
                    <a:pt x="2593" y="85"/>
                  </a:cubicBezTo>
                  <a:cubicBezTo>
                    <a:pt x="2598" y="86"/>
                    <a:pt x="2599" y="87"/>
                    <a:pt x="2604" y="88"/>
                  </a:cubicBezTo>
                  <a:cubicBezTo>
                    <a:pt x="2605" y="87"/>
                    <a:pt x="2606" y="87"/>
                    <a:pt x="2607" y="87"/>
                  </a:cubicBezTo>
                  <a:cubicBezTo>
                    <a:pt x="2607" y="87"/>
                    <a:pt x="2606" y="88"/>
                    <a:pt x="2606" y="88"/>
                  </a:cubicBezTo>
                  <a:cubicBezTo>
                    <a:pt x="2607" y="88"/>
                    <a:pt x="2607" y="88"/>
                    <a:pt x="2607" y="88"/>
                  </a:cubicBezTo>
                  <a:cubicBezTo>
                    <a:pt x="2616" y="88"/>
                    <a:pt x="2616" y="85"/>
                    <a:pt x="2625" y="85"/>
                  </a:cubicBezTo>
                  <a:cubicBezTo>
                    <a:pt x="2634" y="85"/>
                    <a:pt x="2636" y="88"/>
                    <a:pt x="2645" y="88"/>
                  </a:cubicBezTo>
                  <a:cubicBezTo>
                    <a:pt x="2652" y="88"/>
                    <a:pt x="2653" y="86"/>
                    <a:pt x="2658" y="85"/>
                  </a:cubicBezTo>
                  <a:cubicBezTo>
                    <a:pt x="2658" y="85"/>
                    <a:pt x="2658" y="85"/>
                    <a:pt x="2658" y="84"/>
                  </a:cubicBezTo>
                  <a:cubicBezTo>
                    <a:pt x="2659" y="84"/>
                    <a:pt x="2659" y="84"/>
                    <a:pt x="2659" y="85"/>
                  </a:cubicBezTo>
                  <a:cubicBezTo>
                    <a:pt x="2660" y="85"/>
                    <a:pt x="2661" y="85"/>
                    <a:pt x="2663" y="85"/>
                  </a:cubicBezTo>
                  <a:cubicBezTo>
                    <a:pt x="2672" y="85"/>
                    <a:pt x="2672" y="88"/>
                    <a:pt x="2681" y="88"/>
                  </a:cubicBezTo>
                  <a:cubicBezTo>
                    <a:pt x="2690" y="88"/>
                    <a:pt x="2690" y="85"/>
                    <a:pt x="2699" y="85"/>
                  </a:cubicBezTo>
                  <a:cubicBezTo>
                    <a:pt x="2708" y="85"/>
                    <a:pt x="2708" y="88"/>
                    <a:pt x="2717" y="88"/>
                  </a:cubicBezTo>
                  <a:cubicBezTo>
                    <a:pt x="2726" y="88"/>
                    <a:pt x="2726" y="85"/>
                    <a:pt x="2735" y="85"/>
                  </a:cubicBezTo>
                  <a:cubicBezTo>
                    <a:pt x="2736" y="85"/>
                    <a:pt x="2738" y="85"/>
                    <a:pt x="2739" y="85"/>
                  </a:cubicBezTo>
                  <a:cubicBezTo>
                    <a:pt x="2740" y="84"/>
                    <a:pt x="2742" y="80"/>
                    <a:pt x="2744" y="82"/>
                  </a:cubicBezTo>
                  <a:cubicBezTo>
                    <a:pt x="2744" y="84"/>
                    <a:pt x="2741" y="84"/>
                    <a:pt x="2739" y="85"/>
                  </a:cubicBezTo>
                  <a:cubicBezTo>
                    <a:pt x="2744" y="86"/>
                    <a:pt x="2745" y="87"/>
                    <a:pt x="2750" y="88"/>
                  </a:cubicBezTo>
                  <a:cubicBezTo>
                    <a:pt x="2751" y="87"/>
                    <a:pt x="2752" y="87"/>
                    <a:pt x="2752" y="87"/>
                  </a:cubicBezTo>
                  <a:cubicBezTo>
                    <a:pt x="2752" y="87"/>
                    <a:pt x="2752" y="88"/>
                    <a:pt x="2752" y="88"/>
                  </a:cubicBezTo>
                  <a:cubicBezTo>
                    <a:pt x="2753" y="88"/>
                    <a:pt x="2753" y="88"/>
                    <a:pt x="2753" y="88"/>
                  </a:cubicBezTo>
                  <a:cubicBezTo>
                    <a:pt x="2762" y="88"/>
                    <a:pt x="2762" y="85"/>
                    <a:pt x="2771" y="85"/>
                  </a:cubicBezTo>
                  <a:cubicBezTo>
                    <a:pt x="2780" y="85"/>
                    <a:pt x="2782" y="88"/>
                    <a:pt x="2791" y="88"/>
                  </a:cubicBezTo>
                  <a:cubicBezTo>
                    <a:pt x="2798" y="88"/>
                    <a:pt x="2799" y="86"/>
                    <a:pt x="2804" y="85"/>
                  </a:cubicBezTo>
                  <a:cubicBezTo>
                    <a:pt x="2804" y="85"/>
                    <a:pt x="2804" y="85"/>
                    <a:pt x="2804" y="84"/>
                  </a:cubicBezTo>
                  <a:cubicBezTo>
                    <a:pt x="2804" y="84"/>
                    <a:pt x="2805" y="84"/>
                    <a:pt x="2805" y="85"/>
                  </a:cubicBezTo>
                  <a:cubicBezTo>
                    <a:pt x="2806" y="85"/>
                    <a:pt x="2807" y="85"/>
                    <a:pt x="2809" y="85"/>
                  </a:cubicBezTo>
                  <a:cubicBezTo>
                    <a:pt x="2818" y="85"/>
                    <a:pt x="2818" y="88"/>
                    <a:pt x="2827" y="88"/>
                  </a:cubicBezTo>
                  <a:cubicBezTo>
                    <a:pt x="2836" y="88"/>
                    <a:pt x="2836" y="85"/>
                    <a:pt x="2845" y="85"/>
                  </a:cubicBezTo>
                  <a:cubicBezTo>
                    <a:pt x="2854" y="85"/>
                    <a:pt x="2854" y="88"/>
                    <a:pt x="2863" y="88"/>
                  </a:cubicBezTo>
                  <a:cubicBezTo>
                    <a:pt x="2872" y="88"/>
                    <a:pt x="2872" y="85"/>
                    <a:pt x="2881" y="85"/>
                  </a:cubicBezTo>
                  <a:cubicBezTo>
                    <a:pt x="2882" y="85"/>
                    <a:pt x="2883" y="85"/>
                    <a:pt x="2885" y="85"/>
                  </a:cubicBezTo>
                  <a:cubicBezTo>
                    <a:pt x="2886" y="84"/>
                    <a:pt x="2888" y="80"/>
                    <a:pt x="2890" y="82"/>
                  </a:cubicBezTo>
                  <a:cubicBezTo>
                    <a:pt x="2890" y="84"/>
                    <a:pt x="2887" y="84"/>
                    <a:pt x="2885" y="85"/>
                  </a:cubicBezTo>
                  <a:cubicBezTo>
                    <a:pt x="2889" y="86"/>
                    <a:pt x="2891" y="87"/>
                    <a:pt x="2896" y="88"/>
                  </a:cubicBezTo>
                  <a:cubicBezTo>
                    <a:pt x="2896" y="87"/>
                    <a:pt x="2897" y="87"/>
                    <a:pt x="2898" y="87"/>
                  </a:cubicBezTo>
                  <a:cubicBezTo>
                    <a:pt x="2898" y="87"/>
                    <a:pt x="2898" y="88"/>
                    <a:pt x="2898" y="88"/>
                  </a:cubicBezTo>
                  <a:cubicBezTo>
                    <a:pt x="2899" y="88"/>
                    <a:pt x="2899" y="88"/>
                    <a:pt x="2899" y="88"/>
                  </a:cubicBezTo>
                  <a:cubicBezTo>
                    <a:pt x="2908" y="88"/>
                    <a:pt x="2908" y="85"/>
                    <a:pt x="2917" y="85"/>
                  </a:cubicBezTo>
                  <a:cubicBezTo>
                    <a:pt x="2926" y="85"/>
                    <a:pt x="2928" y="88"/>
                    <a:pt x="2937" y="88"/>
                  </a:cubicBezTo>
                  <a:cubicBezTo>
                    <a:pt x="2943" y="88"/>
                    <a:pt x="2945" y="86"/>
                    <a:pt x="2949" y="85"/>
                  </a:cubicBezTo>
                  <a:cubicBezTo>
                    <a:pt x="2950" y="85"/>
                    <a:pt x="2950" y="85"/>
                    <a:pt x="2950" y="84"/>
                  </a:cubicBezTo>
                  <a:cubicBezTo>
                    <a:pt x="2950" y="84"/>
                    <a:pt x="2951" y="84"/>
                    <a:pt x="2951" y="85"/>
                  </a:cubicBezTo>
                  <a:cubicBezTo>
                    <a:pt x="2952" y="85"/>
                    <a:pt x="2953" y="85"/>
                    <a:pt x="2955" y="85"/>
                  </a:cubicBezTo>
                  <a:cubicBezTo>
                    <a:pt x="2964" y="85"/>
                    <a:pt x="2964" y="88"/>
                    <a:pt x="2973" y="88"/>
                  </a:cubicBezTo>
                  <a:cubicBezTo>
                    <a:pt x="2982" y="88"/>
                    <a:pt x="2982" y="85"/>
                    <a:pt x="2991" y="85"/>
                  </a:cubicBezTo>
                  <a:cubicBezTo>
                    <a:pt x="3000" y="85"/>
                    <a:pt x="3000" y="88"/>
                    <a:pt x="3009" y="88"/>
                  </a:cubicBezTo>
                  <a:cubicBezTo>
                    <a:pt x="3018" y="88"/>
                    <a:pt x="3018" y="85"/>
                    <a:pt x="3027" y="85"/>
                  </a:cubicBezTo>
                  <a:cubicBezTo>
                    <a:pt x="3028" y="85"/>
                    <a:pt x="3029" y="85"/>
                    <a:pt x="3030" y="85"/>
                  </a:cubicBezTo>
                  <a:cubicBezTo>
                    <a:pt x="3032" y="84"/>
                    <a:pt x="3033" y="80"/>
                    <a:pt x="3036" y="82"/>
                  </a:cubicBezTo>
                  <a:cubicBezTo>
                    <a:pt x="3036" y="84"/>
                    <a:pt x="3033" y="84"/>
                    <a:pt x="3031" y="85"/>
                  </a:cubicBezTo>
                  <a:cubicBezTo>
                    <a:pt x="3035" y="86"/>
                    <a:pt x="3037" y="87"/>
                    <a:pt x="3042" y="88"/>
                  </a:cubicBezTo>
                  <a:cubicBezTo>
                    <a:pt x="3042" y="87"/>
                    <a:pt x="3043" y="87"/>
                    <a:pt x="3044" y="87"/>
                  </a:cubicBezTo>
                  <a:cubicBezTo>
                    <a:pt x="3044" y="87"/>
                    <a:pt x="3044" y="88"/>
                    <a:pt x="3043" y="88"/>
                  </a:cubicBezTo>
                  <a:cubicBezTo>
                    <a:pt x="3045" y="88"/>
                    <a:pt x="3045" y="88"/>
                    <a:pt x="3045" y="88"/>
                  </a:cubicBezTo>
                  <a:cubicBezTo>
                    <a:pt x="3054" y="88"/>
                    <a:pt x="3054" y="85"/>
                    <a:pt x="3063" y="85"/>
                  </a:cubicBezTo>
                  <a:cubicBezTo>
                    <a:pt x="3072" y="85"/>
                    <a:pt x="3073" y="88"/>
                    <a:pt x="3082" y="88"/>
                  </a:cubicBezTo>
                  <a:cubicBezTo>
                    <a:pt x="3089" y="88"/>
                    <a:pt x="3091" y="86"/>
                    <a:pt x="3095" y="85"/>
                  </a:cubicBezTo>
                  <a:cubicBezTo>
                    <a:pt x="3095" y="85"/>
                    <a:pt x="3096" y="85"/>
                    <a:pt x="3096" y="84"/>
                  </a:cubicBezTo>
                  <a:cubicBezTo>
                    <a:pt x="3096" y="84"/>
                    <a:pt x="3096" y="84"/>
                    <a:pt x="3096" y="85"/>
                  </a:cubicBezTo>
                  <a:cubicBezTo>
                    <a:pt x="3098" y="85"/>
                    <a:pt x="3099" y="85"/>
                    <a:pt x="3100" y="85"/>
                  </a:cubicBezTo>
                  <a:cubicBezTo>
                    <a:pt x="3109" y="85"/>
                    <a:pt x="3109" y="88"/>
                    <a:pt x="3118" y="88"/>
                  </a:cubicBezTo>
                  <a:cubicBezTo>
                    <a:pt x="3127" y="88"/>
                    <a:pt x="3127" y="85"/>
                    <a:pt x="3136" y="85"/>
                  </a:cubicBezTo>
                  <a:cubicBezTo>
                    <a:pt x="3145" y="85"/>
                    <a:pt x="3145" y="88"/>
                    <a:pt x="3154" y="88"/>
                  </a:cubicBezTo>
                  <a:cubicBezTo>
                    <a:pt x="3163" y="88"/>
                    <a:pt x="3163" y="85"/>
                    <a:pt x="3172" y="85"/>
                  </a:cubicBezTo>
                  <a:cubicBezTo>
                    <a:pt x="3174" y="85"/>
                    <a:pt x="3175" y="85"/>
                    <a:pt x="3176" y="85"/>
                  </a:cubicBezTo>
                  <a:cubicBezTo>
                    <a:pt x="3178" y="84"/>
                    <a:pt x="3179" y="80"/>
                    <a:pt x="3182" y="82"/>
                  </a:cubicBezTo>
                  <a:cubicBezTo>
                    <a:pt x="3181" y="84"/>
                    <a:pt x="3179" y="84"/>
                    <a:pt x="3177" y="85"/>
                  </a:cubicBezTo>
                  <a:cubicBezTo>
                    <a:pt x="3181" y="86"/>
                    <a:pt x="3183" y="87"/>
                    <a:pt x="3188" y="88"/>
                  </a:cubicBezTo>
                  <a:cubicBezTo>
                    <a:pt x="3188" y="87"/>
                    <a:pt x="3189" y="87"/>
                    <a:pt x="3190" y="87"/>
                  </a:cubicBezTo>
                  <a:cubicBezTo>
                    <a:pt x="3190" y="87"/>
                    <a:pt x="3190" y="88"/>
                    <a:pt x="3189" y="88"/>
                  </a:cubicBezTo>
                  <a:cubicBezTo>
                    <a:pt x="3190" y="88"/>
                    <a:pt x="3190" y="88"/>
                    <a:pt x="3190" y="88"/>
                  </a:cubicBezTo>
                  <a:cubicBezTo>
                    <a:pt x="3199" y="88"/>
                    <a:pt x="3199" y="85"/>
                    <a:pt x="3208" y="85"/>
                  </a:cubicBezTo>
                  <a:cubicBezTo>
                    <a:pt x="3208" y="69"/>
                    <a:pt x="3208" y="69"/>
                    <a:pt x="3208" y="69"/>
                  </a:cubicBezTo>
                  <a:cubicBezTo>
                    <a:pt x="3192" y="69"/>
                    <a:pt x="3187" y="65"/>
                    <a:pt x="3186" y="59"/>
                  </a:cubicBezTo>
                  <a:close/>
                  <a:moveTo>
                    <a:pt x="3200" y="58"/>
                  </a:moveTo>
                  <a:cubicBezTo>
                    <a:pt x="3199" y="58"/>
                    <a:pt x="3199" y="58"/>
                    <a:pt x="3199" y="58"/>
                  </a:cubicBezTo>
                  <a:cubicBezTo>
                    <a:pt x="3199" y="57"/>
                    <a:pt x="3199" y="57"/>
                    <a:pt x="3199" y="57"/>
                  </a:cubicBezTo>
                  <a:cubicBezTo>
                    <a:pt x="3200" y="57"/>
                    <a:pt x="3200" y="57"/>
                    <a:pt x="3200" y="57"/>
                  </a:cubicBezTo>
                  <a:lnTo>
                    <a:pt x="3200" y="58"/>
                  </a:lnTo>
                  <a:close/>
                  <a:moveTo>
                    <a:pt x="3137" y="53"/>
                  </a:moveTo>
                  <a:cubicBezTo>
                    <a:pt x="3136" y="53"/>
                    <a:pt x="3136" y="53"/>
                    <a:pt x="3136" y="53"/>
                  </a:cubicBezTo>
                  <a:cubicBezTo>
                    <a:pt x="3136" y="52"/>
                    <a:pt x="3136" y="52"/>
                    <a:pt x="3136" y="52"/>
                  </a:cubicBezTo>
                  <a:cubicBezTo>
                    <a:pt x="3137" y="52"/>
                    <a:pt x="3137" y="52"/>
                    <a:pt x="3137" y="52"/>
                  </a:cubicBezTo>
                  <a:lnTo>
                    <a:pt x="3137" y="53"/>
                  </a:lnTo>
                  <a:close/>
                  <a:moveTo>
                    <a:pt x="3149" y="33"/>
                  </a:moveTo>
                  <a:cubicBezTo>
                    <a:pt x="3150" y="34"/>
                    <a:pt x="3149" y="33"/>
                    <a:pt x="3149" y="33"/>
                  </a:cubicBezTo>
                  <a:close/>
                  <a:moveTo>
                    <a:pt x="3148" y="45"/>
                  </a:moveTo>
                  <a:cubicBezTo>
                    <a:pt x="3148" y="46"/>
                    <a:pt x="3147" y="46"/>
                    <a:pt x="3146" y="46"/>
                  </a:cubicBezTo>
                  <a:cubicBezTo>
                    <a:pt x="3145" y="44"/>
                    <a:pt x="3147" y="45"/>
                    <a:pt x="3148" y="45"/>
                  </a:cubicBezTo>
                  <a:close/>
                  <a:moveTo>
                    <a:pt x="3129" y="27"/>
                  </a:moveTo>
                  <a:cubicBezTo>
                    <a:pt x="3131" y="25"/>
                    <a:pt x="3130" y="29"/>
                    <a:pt x="3129" y="27"/>
                  </a:cubicBezTo>
                  <a:close/>
                  <a:moveTo>
                    <a:pt x="3128" y="30"/>
                  </a:moveTo>
                  <a:cubicBezTo>
                    <a:pt x="3127" y="28"/>
                    <a:pt x="3132" y="29"/>
                    <a:pt x="3128" y="30"/>
                  </a:cubicBezTo>
                  <a:close/>
                  <a:moveTo>
                    <a:pt x="3143" y="21"/>
                  </a:moveTo>
                  <a:cubicBezTo>
                    <a:pt x="3144" y="21"/>
                    <a:pt x="3143" y="21"/>
                    <a:pt x="3143" y="21"/>
                  </a:cubicBezTo>
                  <a:close/>
                  <a:moveTo>
                    <a:pt x="3145" y="5"/>
                  </a:moveTo>
                  <a:cubicBezTo>
                    <a:pt x="3146" y="5"/>
                    <a:pt x="3145" y="5"/>
                    <a:pt x="3145" y="5"/>
                  </a:cubicBezTo>
                  <a:close/>
                  <a:moveTo>
                    <a:pt x="3142" y="10"/>
                  </a:moveTo>
                  <a:cubicBezTo>
                    <a:pt x="3143" y="12"/>
                    <a:pt x="3141" y="12"/>
                    <a:pt x="3140" y="12"/>
                  </a:cubicBezTo>
                  <a:cubicBezTo>
                    <a:pt x="3140" y="11"/>
                    <a:pt x="3140" y="9"/>
                    <a:pt x="3142" y="10"/>
                  </a:cubicBezTo>
                  <a:close/>
                  <a:moveTo>
                    <a:pt x="3054" y="58"/>
                  </a:moveTo>
                  <a:cubicBezTo>
                    <a:pt x="3053" y="58"/>
                    <a:pt x="3053" y="58"/>
                    <a:pt x="3053" y="58"/>
                  </a:cubicBezTo>
                  <a:cubicBezTo>
                    <a:pt x="3053" y="57"/>
                    <a:pt x="3053" y="57"/>
                    <a:pt x="3053" y="57"/>
                  </a:cubicBezTo>
                  <a:cubicBezTo>
                    <a:pt x="3054" y="57"/>
                    <a:pt x="3054" y="57"/>
                    <a:pt x="3054" y="57"/>
                  </a:cubicBezTo>
                  <a:lnTo>
                    <a:pt x="3054" y="58"/>
                  </a:lnTo>
                  <a:close/>
                  <a:moveTo>
                    <a:pt x="2991" y="53"/>
                  </a:moveTo>
                  <a:cubicBezTo>
                    <a:pt x="2990" y="53"/>
                    <a:pt x="2990" y="53"/>
                    <a:pt x="2990" y="53"/>
                  </a:cubicBezTo>
                  <a:cubicBezTo>
                    <a:pt x="2990" y="52"/>
                    <a:pt x="2990" y="52"/>
                    <a:pt x="2990" y="52"/>
                  </a:cubicBezTo>
                  <a:cubicBezTo>
                    <a:pt x="2991" y="52"/>
                    <a:pt x="2991" y="52"/>
                    <a:pt x="2991" y="52"/>
                  </a:cubicBezTo>
                  <a:lnTo>
                    <a:pt x="2991" y="53"/>
                  </a:lnTo>
                  <a:close/>
                  <a:moveTo>
                    <a:pt x="3004" y="33"/>
                  </a:moveTo>
                  <a:cubicBezTo>
                    <a:pt x="3004" y="34"/>
                    <a:pt x="3003" y="33"/>
                    <a:pt x="3004" y="33"/>
                  </a:cubicBezTo>
                  <a:close/>
                  <a:moveTo>
                    <a:pt x="3002" y="45"/>
                  </a:moveTo>
                  <a:cubicBezTo>
                    <a:pt x="3002" y="46"/>
                    <a:pt x="3001" y="46"/>
                    <a:pt x="3000" y="46"/>
                  </a:cubicBezTo>
                  <a:cubicBezTo>
                    <a:pt x="2999" y="44"/>
                    <a:pt x="3001" y="45"/>
                    <a:pt x="3002" y="45"/>
                  </a:cubicBezTo>
                  <a:close/>
                  <a:moveTo>
                    <a:pt x="2983" y="27"/>
                  </a:moveTo>
                  <a:cubicBezTo>
                    <a:pt x="2985" y="25"/>
                    <a:pt x="2984" y="29"/>
                    <a:pt x="2983" y="27"/>
                  </a:cubicBezTo>
                  <a:close/>
                  <a:moveTo>
                    <a:pt x="2983" y="30"/>
                  </a:moveTo>
                  <a:cubicBezTo>
                    <a:pt x="2981" y="28"/>
                    <a:pt x="2987" y="29"/>
                    <a:pt x="2983" y="30"/>
                  </a:cubicBezTo>
                  <a:close/>
                  <a:moveTo>
                    <a:pt x="2998" y="21"/>
                  </a:moveTo>
                  <a:cubicBezTo>
                    <a:pt x="2998" y="21"/>
                    <a:pt x="2997" y="21"/>
                    <a:pt x="2998" y="21"/>
                  </a:cubicBezTo>
                  <a:close/>
                  <a:moveTo>
                    <a:pt x="2999" y="5"/>
                  </a:moveTo>
                  <a:cubicBezTo>
                    <a:pt x="3000" y="5"/>
                    <a:pt x="2999" y="5"/>
                    <a:pt x="2999" y="5"/>
                  </a:cubicBezTo>
                  <a:close/>
                  <a:moveTo>
                    <a:pt x="2996" y="10"/>
                  </a:moveTo>
                  <a:cubicBezTo>
                    <a:pt x="2997" y="12"/>
                    <a:pt x="2995" y="12"/>
                    <a:pt x="2994" y="12"/>
                  </a:cubicBezTo>
                  <a:cubicBezTo>
                    <a:pt x="2994" y="11"/>
                    <a:pt x="2994" y="9"/>
                    <a:pt x="2996" y="10"/>
                  </a:cubicBezTo>
                  <a:close/>
                  <a:moveTo>
                    <a:pt x="2908" y="58"/>
                  </a:moveTo>
                  <a:cubicBezTo>
                    <a:pt x="2907" y="58"/>
                    <a:pt x="2907" y="58"/>
                    <a:pt x="2907" y="58"/>
                  </a:cubicBezTo>
                  <a:cubicBezTo>
                    <a:pt x="2907" y="57"/>
                    <a:pt x="2907" y="57"/>
                    <a:pt x="2907" y="57"/>
                  </a:cubicBezTo>
                  <a:cubicBezTo>
                    <a:pt x="2908" y="57"/>
                    <a:pt x="2908" y="57"/>
                    <a:pt x="2908" y="57"/>
                  </a:cubicBezTo>
                  <a:lnTo>
                    <a:pt x="2908" y="58"/>
                  </a:lnTo>
                  <a:close/>
                  <a:moveTo>
                    <a:pt x="2845" y="53"/>
                  </a:moveTo>
                  <a:cubicBezTo>
                    <a:pt x="2844" y="53"/>
                    <a:pt x="2844" y="53"/>
                    <a:pt x="2844" y="53"/>
                  </a:cubicBezTo>
                  <a:cubicBezTo>
                    <a:pt x="2844" y="52"/>
                    <a:pt x="2844" y="52"/>
                    <a:pt x="2844" y="52"/>
                  </a:cubicBezTo>
                  <a:cubicBezTo>
                    <a:pt x="2845" y="52"/>
                    <a:pt x="2845" y="52"/>
                    <a:pt x="2845" y="52"/>
                  </a:cubicBezTo>
                  <a:lnTo>
                    <a:pt x="2845" y="53"/>
                  </a:lnTo>
                  <a:close/>
                  <a:moveTo>
                    <a:pt x="2858" y="33"/>
                  </a:moveTo>
                  <a:cubicBezTo>
                    <a:pt x="2858" y="34"/>
                    <a:pt x="2857" y="33"/>
                    <a:pt x="2858" y="33"/>
                  </a:cubicBezTo>
                  <a:close/>
                  <a:moveTo>
                    <a:pt x="2856" y="45"/>
                  </a:moveTo>
                  <a:cubicBezTo>
                    <a:pt x="2856" y="46"/>
                    <a:pt x="2855" y="46"/>
                    <a:pt x="2854" y="46"/>
                  </a:cubicBezTo>
                  <a:cubicBezTo>
                    <a:pt x="2853" y="44"/>
                    <a:pt x="2855" y="45"/>
                    <a:pt x="2856" y="45"/>
                  </a:cubicBezTo>
                  <a:close/>
                  <a:moveTo>
                    <a:pt x="2837" y="27"/>
                  </a:moveTo>
                  <a:cubicBezTo>
                    <a:pt x="2839" y="25"/>
                    <a:pt x="2838" y="29"/>
                    <a:pt x="2837" y="27"/>
                  </a:cubicBezTo>
                  <a:close/>
                  <a:moveTo>
                    <a:pt x="2837" y="30"/>
                  </a:moveTo>
                  <a:cubicBezTo>
                    <a:pt x="2835" y="28"/>
                    <a:pt x="2841" y="29"/>
                    <a:pt x="2837" y="30"/>
                  </a:cubicBezTo>
                  <a:close/>
                  <a:moveTo>
                    <a:pt x="2852" y="21"/>
                  </a:moveTo>
                  <a:cubicBezTo>
                    <a:pt x="2852" y="21"/>
                    <a:pt x="2851" y="21"/>
                    <a:pt x="2852" y="21"/>
                  </a:cubicBezTo>
                  <a:close/>
                  <a:moveTo>
                    <a:pt x="2853" y="5"/>
                  </a:moveTo>
                  <a:cubicBezTo>
                    <a:pt x="2854" y="5"/>
                    <a:pt x="2853" y="5"/>
                    <a:pt x="2853" y="5"/>
                  </a:cubicBezTo>
                  <a:close/>
                  <a:moveTo>
                    <a:pt x="2851" y="10"/>
                  </a:moveTo>
                  <a:cubicBezTo>
                    <a:pt x="2851" y="12"/>
                    <a:pt x="2850" y="12"/>
                    <a:pt x="2848" y="12"/>
                  </a:cubicBezTo>
                  <a:cubicBezTo>
                    <a:pt x="2848" y="11"/>
                    <a:pt x="2849" y="9"/>
                    <a:pt x="2851" y="10"/>
                  </a:cubicBezTo>
                  <a:close/>
                  <a:moveTo>
                    <a:pt x="2763" y="58"/>
                  </a:moveTo>
                  <a:cubicBezTo>
                    <a:pt x="2761" y="58"/>
                    <a:pt x="2761" y="58"/>
                    <a:pt x="2761" y="58"/>
                  </a:cubicBezTo>
                  <a:cubicBezTo>
                    <a:pt x="2761" y="57"/>
                    <a:pt x="2761" y="57"/>
                    <a:pt x="2761" y="57"/>
                  </a:cubicBezTo>
                  <a:cubicBezTo>
                    <a:pt x="2763" y="57"/>
                    <a:pt x="2763" y="57"/>
                    <a:pt x="2763" y="57"/>
                  </a:cubicBezTo>
                  <a:lnTo>
                    <a:pt x="2763" y="58"/>
                  </a:lnTo>
                  <a:close/>
                  <a:moveTo>
                    <a:pt x="2699" y="53"/>
                  </a:moveTo>
                  <a:cubicBezTo>
                    <a:pt x="2698" y="53"/>
                    <a:pt x="2698" y="53"/>
                    <a:pt x="2698" y="53"/>
                  </a:cubicBezTo>
                  <a:cubicBezTo>
                    <a:pt x="2698" y="52"/>
                    <a:pt x="2698" y="52"/>
                    <a:pt x="2698" y="52"/>
                  </a:cubicBezTo>
                  <a:cubicBezTo>
                    <a:pt x="2699" y="52"/>
                    <a:pt x="2699" y="52"/>
                    <a:pt x="2699" y="52"/>
                  </a:cubicBezTo>
                  <a:lnTo>
                    <a:pt x="2699" y="53"/>
                  </a:lnTo>
                  <a:close/>
                  <a:moveTo>
                    <a:pt x="2712" y="33"/>
                  </a:moveTo>
                  <a:cubicBezTo>
                    <a:pt x="2712" y="34"/>
                    <a:pt x="2712" y="33"/>
                    <a:pt x="2712" y="33"/>
                  </a:cubicBezTo>
                  <a:close/>
                  <a:moveTo>
                    <a:pt x="2711" y="45"/>
                  </a:moveTo>
                  <a:cubicBezTo>
                    <a:pt x="2710" y="46"/>
                    <a:pt x="2710" y="46"/>
                    <a:pt x="2708" y="46"/>
                  </a:cubicBezTo>
                  <a:cubicBezTo>
                    <a:pt x="2708" y="44"/>
                    <a:pt x="2710" y="45"/>
                    <a:pt x="2711" y="45"/>
                  </a:cubicBezTo>
                  <a:close/>
                  <a:moveTo>
                    <a:pt x="2692" y="27"/>
                  </a:moveTo>
                  <a:cubicBezTo>
                    <a:pt x="2693" y="25"/>
                    <a:pt x="2692" y="29"/>
                    <a:pt x="2692" y="27"/>
                  </a:cubicBezTo>
                  <a:close/>
                  <a:moveTo>
                    <a:pt x="2691" y="30"/>
                  </a:moveTo>
                  <a:cubicBezTo>
                    <a:pt x="2689" y="28"/>
                    <a:pt x="2695" y="29"/>
                    <a:pt x="2691" y="30"/>
                  </a:cubicBezTo>
                  <a:close/>
                  <a:moveTo>
                    <a:pt x="2706" y="21"/>
                  </a:moveTo>
                  <a:cubicBezTo>
                    <a:pt x="2706" y="21"/>
                    <a:pt x="2706" y="21"/>
                    <a:pt x="2706" y="21"/>
                  </a:cubicBezTo>
                  <a:close/>
                  <a:moveTo>
                    <a:pt x="2708" y="5"/>
                  </a:moveTo>
                  <a:cubicBezTo>
                    <a:pt x="2708" y="5"/>
                    <a:pt x="2707" y="5"/>
                    <a:pt x="2708" y="5"/>
                  </a:cubicBezTo>
                  <a:close/>
                  <a:moveTo>
                    <a:pt x="2705" y="10"/>
                  </a:moveTo>
                  <a:cubicBezTo>
                    <a:pt x="2705" y="12"/>
                    <a:pt x="2704" y="12"/>
                    <a:pt x="2702" y="12"/>
                  </a:cubicBezTo>
                  <a:cubicBezTo>
                    <a:pt x="2702" y="11"/>
                    <a:pt x="2703" y="9"/>
                    <a:pt x="2705" y="10"/>
                  </a:cubicBezTo>
                  <a:close/>
                  <a:moveTo>
                    <a:pt x="2617" y="58"/>
                  </a:moveTo>
                  <a:cubicBezTo>
                    <a:pt x="2615" y="58"/>
                    <a:pt x="2615" y="58"/>
                    <a:pt x="2615" y="58"/>
                  </a:cubicBezTo>
                  <a:cubicBezTo>
                    <a:pt x="2615" y="57"/>
                    <a:pt x="2615" y="57"/>
                    <a:pt x="2615" y="57"/>
                  </a:cubicBezTo>
                  <a:cubicBezTo>
                    <a:pt x="2617" y="57"/>
                    <a:pt x="2617" y="57"/>
                    <a:pt x="2617" y="57"/>
                  </a:cubicBezTo>
                  <a:lnTo>
                    <a:pt x="2617" y="58"/>
                  </a:lnTo>
                  <a:close/>
                  <a:moveTo>
                    <a:pt x="2553" y="53"/>
                  </a:moveTo>
                  <a:cubicBezTo>
                    <a:pt x="2552" y="53"/>
                    <a:pt x="2552" y="53"/>
                    <a:pt x="2552" y="53"/>
                  </a:cubicBezTo>
                  <a:cubicBezTo>
                    <a:pt x="2552" y="52"/>
                    <a:pt x="2552" y="52"/>
                    <a:pt x="2552" y="52"/>
                  </a:cubicBezTo>
                  <a:cubicBezTo>
                    <a:pt x="2553" y="52"/>
                    <a:pt x="2553" y="52"/>
                    <a:pt x="2553" y="52"/>
                  </a:cubicBezTo>
                  <a:lnTo>
                    <a:pt x="2553" y="53"/>
                  </a:lnTo>
                  <a:close/>
                  <a:moveTo>
                    <a:pt x="2566" y="33"/>
                  </a:moveTo>
                  <a:cubicBezTo>
                    <a:pt x="2566" y="34"/>
                    <a:pt x="2566" y="33"/>
                    <a:pt x="2566" y="33"/>
                  </a:cubicBezTo>
                  <a:close/>
                  <a:moveTo>
                    <a:pt x="2565" y="45"/>
                  </a:moveTo>
                  <a:cubicBezTo>
                    <a:pt x="2565" y="46"/>
                    <a:pt x="2564" y="46"/>
                    <a:pt x="2562" y="46"/>
                  </a:cubicBezTo>
                  <a:cubicBezTo>
                    <a:pt x="2562" y="44"/>
                    <a:pt x="2564" y="45"/>
                    <a:pt x="2565" y="45"/>
                  </a:cubicBezTo>
                  <a:close/>
                  <a:moveTo>
                    <a:pt x="2546" y="27"/>
                  </a:moveTo>
                  <a:cubicBezTo>
                    <a:pt x="2547" y="25"/>
                    <a:pt x="2547" y="29"/>
                    <a:pt x="2546" y="27"/>
                  </a:cubicBezTo>
                  <a:close/>
                  <a:moveTo>
                    <a:pt x="2545" y="30"/>
                  </a:moveTo>
                  <a:cubicBezTo>
                    <a:pt x="2543" y="28"/>
                    <a:pt x="2549" y="29"/>
                    <a:pt x="2545" y="30"/>
                  </a:cubicBezTo>
                  <a:close/>
                  <a:moveTo>
                    <a:pt x="2560" y="21"/>
                  </a:moveTo>
                  <a:cubicBezTo>
                    <a:pt x="2560" y="21"/>
                    <a:pt x="2560" y="21"/>
                    <a:pt x="2560" y="21"/>
                  </a:cubicBezTo>
                  <a:close/>
                  <a:moveTo>
                    <a:pt x="2562" y="5"/>
                  </a:moveTo>
                  <a:cubicBezTo>
                    <a:pt x="2562" y="5"/>
                    <a:pt x="2562" y="5"/>
                    <a:pt x="2562" y="5"/>
                  </a:cubicBezTo>
                  <a:close/>
                  <a:moveTo>
                    <a:pt x="2559" y="10"/>
                  </a:moveTo>
                  <a:cubicBezTo>
                    <a:pt x="2559" y="12"/>
                    <a:pt x="2558" y="12"/>
                    <a:pt x="2556" y="12"/>
                  </a:cubicBezTo>
                  <a:cubicBezTo>
                    <a:pt x="2557" y="11"/>
                    <a:pt x="2557" y="9"/>
                    <a:pt x="2559" y="10"/>
                  </a:cubicBezTo>
                  <a:close/>
                  <a:moveTo>
                    <a:pt x="2471" y="58"/>
                  </a:moveTo>
                  <a:cubicBezTo>
                    <a:pt x="2470" y="58"/>
                    <a:pt x="2470" y="58"/>
                    <a:pt x="2470" y="58"/>
                  </a:cubicBezTo>
                  <a:cubicBezTo>
                    <a:pt x="2470" y="57"/>
                    <a:pt x="2470" y="57"/>
                    <a:pt x="2470" y="57"/>
                  </a:cubicBezTo>
                  <a:cubicBezTo>
                    <a:pt x="2471" y="57"/>
                    <a:pt x="2471" y="57"/>
                    <a:pt x="2471" y="57"/>
                  </a:cubicBezTo>
                  <a:lnTo>
                    <a:pt x="2471" y="58"/>
                  </a:lnTo>
                  <a:close/>
                  <a:moveTo>
                    <a:pt x="2408" y="53"/>
                  </a:moveTo>
                  <a:cubicBezTo>
                    <a:pt x="2406" y="53"/>
                    <a:pt x="2406" y="53"/>
                    <a:pt x="2406" y="53"/>
                  </a:cubicBezTo>
                  <a:cubicBezTo>
                    <a:pt x="2406" y="52"/>
                    <a:pt x="2406" y="52"/>
                    <a:pt x="2406" y="52"/>
                  </a:cubicBezTo>
                  <a:cubicBezTo>
                    <a:pt x="2408" y="52"/>
                    <a:pt x="2408" y="52"/>
                    <a:pt x="2408" y="52"/>
                  </a:cubicBezTo>
                  <a:lnTo>
                    <a:pt x="2408" y="53"/>
                  </a:lnTo>
                  <a:close/>
                  <a:moveTo>
                    <a:pt x="2420" y="33"/>
                  </a:moveTo>
                  <a:cubicBezTo>
                    <a:pt x="2421" y="34"/>
                    <a:pt x="2420" y="33"/>
                    <a:pt x="2420" y="33"/>
                  </a:cubicBezTo>
                  <a:close/>
                  <a:moveTo>
                    <a:pt x="2419" y="45"/>
                  </a:moveTo>
                  <a:cubicBezTo>
                    <a:pt x="2419" y="46"/>
                    <a:pt x="2418" y="46"/>
                    <a:pt x="2417" y="46"/>
                  </a:cubicBezTo>
                  <a:cubicBezTo>
                    <a:pt x="2416" y="44"/>
                    <a:pt x="2418" y="45"/>
                    <a:pt x="2419" y="45"/>
                  </a:cubicBezTo>
                  <a:close/>
                  <a:moveTo>
                    <a:pt x="2400" y="27"/>
                  </a:moveTo>
                  <a:cubicBezTo>
                    <a:pt x="2401" y="25"/>
                    <a:pt x="2401" y="29"/>
                    <a:pt x="2400" y="27"/>
                  </a:cubicBezTo>
                  <a:close/>
                  <a:moveTo>
                    <a:pt x="2399" y="30"/>
                  </a:moveTo>
                  <a:cubicBezTo>
                    <a:pt x="2397" y="28"/>
                    <a:pt x="2403" y="29"/>
                    <a:pt x="2399" y="30"/>
                  </a:cubicBezTo>
                  <a:close/>
                  <a:moveTo>
                    <a:pt x="2414" y="21"/>
                  </a:moveTo>
                  <a:cubicBezTo>
                    <a:pt x="2415" y="21"/>
                    <a:pt x="2414" y="21"/>
                    <a:pt x="2414" y="21"/>
                  </a:cubicBezTo>
                  <a:close/>
                  <a:moveTo>
                    <a:pt x="2416" y="5"/>
                  </a:moveTo>
                  <a:cubicBezTo>
                    <a:pt x="2416" y="5"/>
                    <a:pt x="2416" y="5"/>
                    <a:pt x="2416" y="5"/>
                  </a:cubicBezTo>
                  <a:close/>
                  <a:moveTo>
                    <a:pt x="2413" y="10"/>
                  </a:moveTo>
                  <a:cubicBezTo>
                    <a:pt x="2413" y="12"/>
                    <a:pt x="2412" y="12"/>
                    <a:pt x="2411" y="12"/>
                  </a:cubicBezTo>
                  <a:cubicBezTo>
                    <a:pt x="2411" y="11"/>
                    <a:pt x="2411" y="9"/>
                    <a:pt x="2413" y="10"/>
                  </a:cubicBezTo>
                  <a:close/>
                  <a:moveTo>
                    <a:pt x="2325" y="58"/>
                  </a:moveTo>
                  <a:cubicBezTo>
                    <a:pt x="2324" y="58"/>
                    <a:pt x="2324" y="58"/>
                    <a:pt x="2324" y="58"/>
                  </a:cubicBezTo>
                  <a:cubicBezTo>
                    <a:pt x="2324" y="57"/>
                    <a:pt x="2324" y="57"/>
                    <a:pt x="2324" y="57"/>
                  </a:cubicBezTo>
                  <a:cubicBezTo>
                    <a:pt x="2325" y="57"/>
                    <a:pt x="2325" y="57"/>
                    <a:pt x="2325" y="57"/>
                  </a:cubicBezTo>
                  <a:lnTo>
                    <a:pt x="2325" y="58"/>
                  </a:lnTo>
                  <a:close/>
                  <a:moveTo>
                    <a:pt x="2262" y="53"/>
                  </a:moveTo>
                  <a:cubicBezTo>
                    <a:pt x="2261" y="53"/>
                    <a:pt x="2261" y="53"/>
                    <a:pt x="2261" y="53"/>
                  </a:cubicBezTo>
                  <a:cubicBezTo>
                    <a:pt x="2261" y="52"/>
                    <a:pt x="2261" y="52"/>
                    <a:pt x="2261" y="52"/>
                  </a:cubicBezTo>
                  <a:cubicBezTo>
                    <a:pt x="2262" y="52"/>
                    <a:pt x="2262" y="52"/>
                    <a:pt x="2262" y="52"/>
                  </a:cubicBezTo>
                  <a:lnTo>
                    <a:pt x="2262" y="53"/>
                  </a:lnTo>
                  <a:close/>
                  <a:moveTo>
                    <a:pt x="2274" y="33"/>
                  </a:moveTo>
                  <a:cubicBezTo>
                    <a:pt x="2275" y="34"/>
                    <a:pt x="2274" y="33"/>
                    <a:pt x="2274" y="33"/>
                  </a:cubicBezTo>
                  <a:close/>
                  <a:moveTo>
                    <a:pt x="2273" y="45"/>
                  </a:moveTo>
                  <a:cubicBezTo>
                    <a:pt x="2273" y="46"/>
                    <a:pt x="2272" y="46"/>
                    <a:pt x="2271" y="46"/>
                  </a:cubicBezTo>
                  <a:cubicBezTo>
                    <a:pt x="2270" y="44"/>
                    <a:pt x="2272" y="45"/>
                    <a:pt x="2273" y="45"/>
                  </a:cubicBezTo>
                  <a:close/>
                  <a:moveTo>
                    <a:pt x="2254" y="27"/>
                  </a:moveTo>
                  <a:cubicBezTo>
                    <a:pt x="2256" y="25"/>
                    <a:pt x="2255" y="29"/>
                    <a:pt x="2254" y="27"/>
                  </a:cubicBezTo>
                  <a:close/>
                  <a:moveTo>
                    <a:pt x="2253" y="30"/>
                  </a:moveTo>
                  <a:cubicBezTo>
                    <a:pt x="2252" y="28"/>
                    <a:pt x="2257" y="29"/>
                    <a:pt x="2253" y="30"/>
                  </a:cubicBezTo>
                  <a:close/>
                  <a:moveTo>
                    <a:pt x="2268" y="21"/>
                  </a:moveTo>
                  <a:cubicBezTo>
                    <a:pt x="2269" y="21"/>
                    <a:pt x="2268" y="21"/>
                    <a:pt x="2268" y="21"/>
                  </a:cubicBezTo>
                  <a:close/>
                  <a:moveTo>
                    <a:pt x="2270" y="5"/>
                  </a:moveTo>
                  <a:cubicBezTo>
                    <a:pt x="2271" y="5"/>
                    <a:pt x="2270" y="5"/>
                    <a:pt x="2270" y="5"/>
                  </a:cubicBezTo>
                  <a:close/>
                  <a:moveTo>
                    <a:pt x="2267" y="10"/>
                  </a:moveTo>
                  <a:cubicBezTo>
                    <a:pt x="2268" y="12"/>
                    <a:pt x="2266" y="12"/>
                    <a:pt x="2265" y="12"/>
                  </a:cubicBezTo>
                  <a:cubicBezTo>
                    <a:pt x="2265" y="11"/>
                    <a:pt x="2265" y="9"/>
                    <a:pt x="2267" y="10"/>
                  </a:cubicBezTo>
                  <a:close/>
                  <a:moveTo>
                    <a:pt x="2179" y="58"/>
                  </a:moveTo>
                  <a:cubicBezTo>
                    <a:pt x="2178" y="58"/>
                    <a:pt x="2178" y="58"/>
                    <a:pt x="2178" y="58"/>
                  </a:cubicBezTo>
                  <a:cubicBezTo>
                    <a:pt x="2178" y="57"/>
                    <a:pt x="2178" y="57"/>
                    <a:pt x="2178" y="57"/>
                  </a:cubicBezTo>
                  <a:cubicBezTo>
                    <a:pt x="2179" y="57"/>
                    <a:pt x="2179" y="57"/>
                    <a:pt x="2179" y="57"/>
                  </a:cubicBezTo>
                  <a:lnTo>
                    <a:pt x="2179" y="58"/>
                  </a:lnTo>
                  <a:close/>
                  <a:moveTo>
                    <a:pt x="2116" y="53"/>
                  </a:moveTo>
                  <a:cubicBezTo>
                    <a:pt x="2115" y="53"/>
                    <a:pt x="2115" y="53"/>
                    <a:pt x="2115" y="53"/>
                  </a:cubicBezTo>
                  <a:cubicBezTo>
                    <a:pt x="2115" y="52"/>
                    <a:pt x="2115" y="52"/>
                    <a:pt x="2115" y="52"/>
                  </a:cubicBezTo>
                  <a:cubicBezTo>
                    <a:pt x="2116" y="52"/>
                    <a:pt x="2116" y="52"/>
                    <a:pt x="2116" y="52"/>
                  </a:cubicBezTo>
                  <a:lnTo>
                    <a:pt x="2116" y="53"/>
                  </a:lnTo>
                  <a:close/>
                  <a:moveTo>
                    <a:pt x="2128" y="33"/>
                  </a:moveTo>
                  <a:cubicBezTo>
                    <a:pt x="2129" y="34"/>
                    <a:pt x="2128" y="33"/>
                    <a:pt x="2128" y="33"/>
                  </a:cubicBezTo>
                  <a:close/>
                  <a:moveTo>
                    <a:pt x="2127" y="45"/>
                  </a:moveTo>
                  <a:cubicBezTo>
                    <a:pt x="2127" y="46"/>
                    <a:pt x="2126" y="46"/>
                    <a:pt x="2125" y="46"/>
                  </a:cubicBezTo>
                  <a:cubicBezTo>
                    <a:pt x="2124" y="44"/>
                    <a:pt x="2126" y="45"/>
                    <a:pt x="2127" y="45"/>
                  </a:cubicBezTo>
                  <a:close/>
                  <a:moveTo>
                    <a:pt x="2108" y="27"/>
                  </a:moveTo>
                  <a:cubicBezTo>
                    <a:pt x="2110" y="25"/>
                    <a:pt x="2109" y="29"/>
                    <a:pt x="2108" y="27"/>
                  </a:cubicBezTo>
                  <a:close/>
                  <a:moveTo>
                    <a:pt x="2108" y="30"/>
                  </a:moveTo>
                  <a:cubicBezTo>
                    <a:pt x="2106" y="28"/>
                    <a:pt x="2112" y="29"/>
                    <a:pt x="2108" y="30"/>
                  </a:cubicBezTo>
                  <a:close/>
                  <a:moveTo>
                    <a:pt x="2123" y="21"/>
                  </a:moveTo>
                  <a:cubicBezTo>
                    <a:pt x="2123" y="21"/>
                    <a:pt x="2122" y="21"/>
                    <a:pt x="2123" y="21"/>
                  </a:cubicBezTo>
                  <a:close/>
                  <a:moveTo>
                    <a:pt x="2124" y="5"/>
                  </a:moveTo>
                  <a:cubicBezTo>
                    <a:pt x="2125" y="5"/>
                    <a:pt x="2124" y="5"/>
                    <a:pt x="2124" y="5"/>
                  </a:cubicBezTo>
                  <a:close/>
                  <a:moveTo>
                    <a:pt x="2121" y="10"/>
                  </a:moveTo>
                  <a:cubicBezTo>
                    <a:pt x="2122" y="12"/>
                    <a:pt x="2120" y="12"/>
                    <a:pt x="2119" y="12"/>
                  </a:cubicBezTo>
                  <a:cubicBezTo>
                    <a:pt x="2119" y="11"/>
                    <a:pt x="2119" y="9"/>
                    <a:pt x="2121" y="10"/>
                  </a:cubicBezTo>
                  <a:close/>
                  <a:moveTo>
                    <a:pt x="2033" y="58"/>
                  </a:moveTo>
                  <a:cubicBezTo>
                    <a:pt x="2032" y="58"/>
                    <a:pt x="2032" y="58"/>
                    <a:pt x="2032" y="58"/>
                  </a:cubicBezTo>
                  <a:cubicBezTo>
                    <a:pt x="2032" y="57"/>
                    <a:pt x="2032" y="57"/>
                    <a:pt x="2032" y="57"/>
                  </a:cubicBezTo>
                  <a:cubicBezTo>
                    <a:pt x="2033" y="57"/>
                    <a:pt x="2033" y="57"/>
                    <a:pt x="2033" y="57"/>
                  </a:cubicBezTo>
                  <a:lnTo>
                    <a:pt x="2033" y="58"/>
                  </a:lnTo>
                  <a:close/>
                  <a:moveTo>
                    <a:pt x="1970" y="53"/>
                  </a:moveTo>
                  <a:cubicBezTo>
                    <a:pt x="1969" y="53"/>
                    <a:pt x="1969" y="53"/>
                    <a:pt x="1969" y="53"/>
                  </a:cubicBezTo>
                  <a:cubicBezTo>
                    <a:pt x="1969" y="52"/>
                    <a:pt x="1969" y="52"/>
                    <a:pt x="1969" y="52"/>
                  </a:cubicBezTo>
                  <a:cubicBezTo>
                    <a:pt x="1970" y="52"/>
                    <a:pt x="1970" y="52"/>
                    <a:pt x="1970" y="52"/>
                  </a:cubicBezTo>
                  <a:lnTo>
                    <a:pt x="1970" y="53"/>
                  </a:lnTo>
                  <a:close/>
                  <a:moveTo>
                    <a:pt x="1983" y="33"/>
                  </a:moveTo>
                  <a:cubicBezTo>
                    <a:pt x="1983" y="34"/>
                    <a:pt x="1982" y="33"/>
                    <a:pt x="1983" y="33"/>
                  </a:cubicBezTo>
                  <a:close/>
                  <a:moveTo>
                    <a:pt x="1981" y="45"/>
                  </a:moveTo>
                  <a:cubicBezTo>
                    <a:pt x="1981" y="46"/>
                    <a:pt x="1980" y="46"/>
                    <a:pt x="1979" y="46"/>
                  </a:cubicBezTo>
                  <a:cubicBezTo>
                    <a:pt x="1978" y="44"/>
                    <a:pt x="1980" y="45"/>
                    <a:pt x="1981" y="45"/>
                  </a:cubicBezTo>
                  <a:close/>
                  <a:moveTo>
                    <a:pt x="1962" y="27"/>
                  </a:moveTo>
                  <a:cubicBezTo>
                    <a:pt x="1964" y="25"/>
                    <a:pt x="1963" y="29"/>
                    <a:pt x="1962" y="27"/>
                  </a:cubicBezTo>
                  <a:close/>
                  <a:moveTo>
                    <a:pt x="1962" y="30"/>
                  </a:moveTo>
                  <a:cubicBezTo>
                    <a:pt x="1960" y="28"/>
                    <a:pt x="1966" y="29"/>
                    <a:pt x="1962" y="30"/>
                  </a:cubicBezTo>
                  <a:close/>
                  <a:moveTo>
                    <a:pt x="1977" y="21"/>
                  </a:moveTo>
                  <a:cubicBezTo>
                    <a:pt x="1977" y="21"/>
                    <a:pt x="1976" y="21"/>
                    <a:pt x="1977" y="21"/>
                  </a:cubicBezTo>
                  <a:close/>
                  <a:moveTo>
                    <a:pt x="1978" y="5"/>
                  </a:moveTo>
                  <a:cubicBezTo>
                    <a:pt x="1979" y="5"/>
                    <a:pt x="1978" y="5"/>
                    <a:pt x="1978" y="5"/>
                  </a:cubicBezTo>
                  <a:close/>
                  <a:moveTo>
                    <a:pt x="1975" y="10"/>
                  </a:moveTo>
                  <a:cubicBezTo>
                    <a:pt x="1976" y="12"/>
                    <a:pt x="1974" y="12"/>
                    <a:pt x="1973" y="12"/>
                  </a:cubicBezTo>
                  <a:cubicBezTo>
                    <a:pt x="1973" y="11"/>
                    <a:pt x="1973" y="9"/>
                    <a:pt x="1975" y="10"/>
                  </a:cubicBezTo>
                  <a:close/>
                  <a:moveTo>
                    <a:pt x="1887" y="58"/>
                  </a:moveTo>
                  <a:cubicBezTo>
                    <a:pt x="1886" y="58"/>
                    <a:pt x="1886" y="58"/>
                    <a:pt x="1886" y="58"/>
                  </a:cubicBezTo>
                  <a:cubicBezTo>
                    <a:pt x="1886" y="57"/>
                    <a:pt x="1886" y="57"/>
                    <a:pt x="1886" y="57"/>
                  </a:cubicBezTo>
                  <a:cubicBezTo>
                    <a:pt x="1887" y="57"/>
                    <a:pt x="1887" y="57"/>
                    <a:pt x="1887" y="57"/>
                  </a:cubicBezTo>
                  <a:lnTo>
                    <a:pt x="1887" y="58"/>
                  </a:lnTo>
                  <a:close/>
                  <a:moveTo>
                    <a:pt x="1824" y="53"/>
                  </a:moveTo>
                  <a:cubicBezTo>
                    <a:pt x="1823" y="53"/>
                    <a:pt x="1823" y="53"/>
                    <a:pt x="1823" y="53"/>
                  </a:cubicBezTo>
                  <a:cubicBezTo>
                    <a:pt x="1823" y="52"/>
                    <a:pt x="1823" y="52"/>
                    <a:pt x="1823" y="52"/>
                  </a:cubicBezTo>
                  <a:cubicBezTo>
                    <a:pt x="1824" y="52"/>
                    <a:pt x="1824" y="52"/>
                    <a:pt x="1824" y="52"/>
                  </a:cubicBezTo>
                  <a:lnTo>
                    <a:pt x="1824" y="53"/>
                  </a:lnTo>
                  <a:close/>
                  <a:moveTo>
                    <a:pt x="1837" y="33"/>
                  </a:moveTo>
                  <a:cubicBezTo>
                    <a:pt x="1837" y="34"/>
                    <a:pt x="1837" y="33"/>
                    <a:pt x="1837" y="33"/>
                  </a:cubicBezTo>
                  <a:close/>
                  <a:moveTo>
                    <a:pt x="1836" y="45"/>
                  </a:moveTo>
                  <a:cubicBezTo>
                    <a:pt x="1835" y="46"/>
                    <a:pt x="1835" y="46"/>
                    <a:pt x="1833" y="46"/>
                  </a:cubicBezTo>
                  <a:cubicBezTo>
                    <a:pt x="1833" y="44"/>
                    <a:pt x="1835" y="45"/>
                    <a:pt x="1836" y="45"/>
                  </a:cubicBezTo>
                  <a:close/>
                  <a:moveTo>
                    <a:pt x="1817" y="27"/>
                  </a:moveTo>
                  <a:cubicBezTo>
                    <a:pt x="1818" y="25"/>
                    <a:pt x="1817" y="29"/>
                    <a:pt x="1817" y="27"/>
                  </a:cubicBezTo>
                  <a:close/>
                  <a:moveTo>
                    <a:pt x="1816" y="30"/>
                  </a:moveTo>
                  <a:cubicBezTo>
                    <a:pt x="1814" y="28"/>
                    <a:pt x="1820" y="29"/>
                    <a:pt x="1816" y="30"/>
                  </a:cubicBezTo>
                  <a:close/>
                  <a:moveTo>
                    <a:pt x="1831" y="21"/>
                  </a:moveTo>
                  <a:cubicBezTo>
                    <a:pt x="1831" y="21"/>
                    <a:pt x="1831" y="21"/>
                    <a:pt x="1831" y="21"/>
                  </a:cubicBezTo>
                  <a:close/>
                  <a:moveTo>
                    <a:pt x="1833" y="5"/>
                  </a:moveTo>
                  <a:cubicBezTo>
                    <a:pt x="1833" y="5"/>
                    <a:pt x="1832" y="5"/>
                    <a:pt x="1833" y="5"/>
                  </a:cubicBezTo>
                  <a:close/>
                  <a:moveTo>
                    <a:pt x="1830" y="10"/>
                  </a:moveTo>
                  <a:cubicBezTo>
                    <a:pt x="1830" y="12"/>
                    <a:pt x="1829" y="12"/>
                    <a:pt x="1827" y="12"/>
                  </a:cubicBezTo>
                  <a:cubicBezTo>
                    <a:pt x="1827" y="11"/>
                    <a:pt x="1828" y="9"/>
                    <a:pt x="1830" y="10"/>
                  </a:cubicBezTo>
                  <a:close/>
                  <a:moveTo>
                    <a:pt x="1742" y="58"/>
                  </a:moveTo>
                  <a:cubicBezTo>
                    <a:pt x="1740" y="58"/>
                    <a:pt x="1740" y="58"/>
                    <a:pt x="1740" y="58"/>
                  </a:cubicBezTo>
                  <a:cubicBezTo>
                    <a:pt x="1740" y="57"/>
                    <a:pt x="1740" y="57"/>
                    <a:pt x="1740" y="57"/>
                  </a:cubicBezTo>
                  <a:cubicBezTo>
                    <a:pt x="1742" y="57"/>
                    <a:pt x="1742" y="57"/>
                    <a:pt x="1742" y="57"/>
                  </a:cubicBezTo>
                  <a:lnTo>
                    <a:pt x="1742" y="58"/>
                  </a:lnTo>
                  <a:close/>
                  <a:moveTo>
                    <a:pt x="1678" y="53"/>
                  </a:moveTo>
                  <a:cubicBezTo>
                    <a:pt x="1677" y="53"/>
                    <a:pt x="1677" y="53"/>
                    <a:pt x="1677" y="53"/>
                  </a:cubicBezTo>
                  <a:cubicBezTo>
                    <a:pt x="1677" y="52"/>
                    <a:pt x="1677" y="52"/>
                    <a:pt x="1677" y="52"/>
                  </a:cubicBezTo>
                  <a:cubicBezTo>
                    <a:pt x="1678" y="52"/>
                    <a:pt x="1678" y="52"/>
                    <a:pt x="1678" y="52"/>
                  </a:cubicBezTo>
                  <a:lnTo>
                    <a:pt x="1678" y="53"/>
                  </a:lnTo>
                  <a:close/>
                  <a:moveTo>
                    <a:pt x="1691" y="33"/>
                  </a:moveTo>
                  <a:cubicBezTo>
                    <a:pt x="1691" y="34"/>
                    <a:pt x="1691" y="33"/>
                    <a:pt x="1691" y="33"/>
                  </a:cubicBezTo>
                  <a:close/>
                  <a:moveTo>
                    <a:pt x="1690" y="45"/>
                  </a:moveTo>
                  <a:cubicBezTo>
                    <a:pt x="1690" y="46"/>
                    <a:pt x="1689" y="46"/>
                    <a:pt x="1687" y="46"/>
                  </a:cubicBezTo>
                  <a:cubicBezTo>
                    <a:pt x="1687" y="44"/>
                    <a:pt x="1689" y="45"/>
                    <a:pt x="1690" y="45"/>
                  </a:cubicBezTo>
                  <a:close/>
                  <a:moveTo>
                    <a:pt x="1671" y="27"/>
                  </a:moveTo>
                  <a:cubicBezTo>
                    <a:pt x="1672" y="25"/>
                    <a:pt x="1672" y="29"/>
                    <a:pt x="1671" y="27"/>
                  </a:cubicBezTo>
                  <a:close/>
                  <a:moveTo>
                    <a:pt x="1670" y="30"/>
                  </a:moveTo>
                  <a:cubicBezTo>
                    <a:pt x="1668" y="28"/>
                    <a:pt x="1674" y="29"/>
                    <a:pt x="1670" y="30"/>
                  </a:cubicBezTo>
                  <a:close/>
                  <a:moveTo>
                    <a:pt x="1685" y="21"/>
                  </a:moveTo>
                  <a:cubicBezTo>
                    <a:pt x="1685" y="21"/>
                    <a:pt x="1685" y="21"/>
                    <a:pt x="1685" y="21"/>
                  </a:cubicBezTo>
                  <a:close/>
                  <a:moveTo>
                    <a:pt x="1687" y="5"/>
                  </a:moveTo>
                  <a:cubicBezTo>
                    <a:pt x="1687" y="5"/>
                    <a:pt x="1687" y="5"/>
                    <a:pt x="1687" y="5"/>
                  </a:cubicBezTo>
                  <a:close/>
                  <a:moveTo>
                    <a:pt x="1684" y="10"/>
                  </a:moveTo>
                  <a:cubicBezTo>
                    <a:pt x="1684" y="12"/>
                    <a:pt x="1683" y="12"/>
                    <a:pt x="1681" y="12"/>
                  </a:cubicBezTo>
                  <a:cubicBezTo>
                    <a:pt x="1682" y="11"/>
                    <a:pt x="1682" y="9"/>
                    <a:pt x="1684" y="10"/>
                  </a:cubicBezTo>
                  <a:close/>
                  <a:moveTo>
                    <a:pt x="1596" y="58"/>
                  </a:moveTo>
                  <a:cubicBezTo>
                    <a:pt x="1595" y="58"/>
                    <a:pt x="1595" y="58"/>
                    <a:pt x="1595" y="58"/>
                  </a:cubicBezTo>
                  <a:cubicBezTo>
                    <a:pt x="1595" y="57"/>
                    <a:pt x="1595" y="57"/>
                    <a:pt x="1595" y="57"/>
                  </a:cubicBezTo>
                  <a:cubicBezTo>
                    <a:pt x="1596" y="57"/>
                    <a:pt x="1596" y="57"/>
                    <a:pt x="1596" y="57"/>
                  </a:cubicBezTo>
                  <a:lnTo>
                    <a:pt x="1596" y="58"/>
                  </a:lnTo>
                  <a:close/>
                  <a:moveTo>
                    <a:pt x="1533" y="53"/>
                  </a:moveTo>
                  <a:cubicBezTo>
                    <a:pt x="1531" y="53"/>
                    <a:pt x="1531" y="53"/>
                    <a:pt x="1531" y="53"/>
                  </a:cubicBezTo>
                  <a:cubicBezTo>
                    <a:pt x="1531" y="52"/>
                    <a:pt x="1531" y="52"/>
                    <a:pt x="1531" y="52"/>
                  </a:cubicBezTo>
                  <a:cubicBezTo>
                    <a:pt x="1533" y="52"/>
                    <a:pt x="1533" y="52"/>
                    <a:pt x="1533" y="52"/>
                  </a:cubicBezTo>
                  <a:lnTo>
                    <a:pt x="1533" y="53"/>
                  </a:lnTo>
                  <a:close/>
                  <a:moveTo>
                    <a:pt x="1545" y="33"/>
                  </a:moveTo>
                  <a:cubicBezTo>
                    <a:pt x="1546" y="34"/>
                    <a:pt x="1545" y="33"/>
                    <a:pt x="1545" y="33"/>
                  </a:cubicBezTo>
                  <a:close/>
                  <a:moveTo>
                    <a:pt x="1544" y="45"/>
                  </a:moveTo>
                  <a:cubicBezTo>
                    <a:pt x="1544" y="46"/>
                    <a:pt x="1543" y="46"/>
                    <a:pt x="1542" y="46"/>
                  </a:cubicBezTo>
                  <a:cubicBezTo>
                    <a:pt x="1541" y="44"/>
                    <a:pt x="1543" y="45"/>
                    <a:pt x="1544" y="45"/>
                  </a:cubicBezTo>
                  <a:close/>
                  <a:moveTo>
                    <a:pt x="1525" y="27"/>
                  </a:moveTo>
                  <a:cubicBezTo>
                    <a:pt x="1526" y="25"/>
                    <a:pt x="1526" y="29"/>
                    <a:pt x="1525" y="27"/>
                  </a:cubicBezTo>
                  <a:close/>
                  <a:moveTo>
                    <a:pt x="1524" y="30"/>
                  </a:moveTo>
                  <a:cubicBezTo>
                    <a:pt x="1522" y="28"/>
                    <a:pt x="1528" y="29"/>
                    <a:pt x="1524" y="30"/>
                  </a:cubicBezTo>
                  <a:close/>
                  <a:moveTo>
                    <a:pt x="1539" y="21"/>
                  </a:moveTo>
                  <a:cubicBezTo>
                    <a:pt x="1540" y="21"/>
                    <a:pt x="1539" y="21"/>
                    <a:pt x="1539" y="21"/>
                  </a:cubicBezTo>
                  <a:close/>
                  <a:moveTo>
                    <a:pt x="1541" y="5"/>
                  </a:moveTo>
                  <a:cubicBezTo>
                    <a:pt x="1541" y="5"/>
                    <a:pt x="1541" y="5"/>
                    <a:pt x="1541" y="5"/>
                  </a:cubicBezTo>
                  <a:close/>
                  <a:moveTo>
                    <a:pt x="1538" y="10"/>
                  </a:moveTo>
                  <a:cubicBezTo>
                    <a:pt x="1538" y="12"/>
                    <a:pt x="1537" y="12"/>
                    <a:pt x="1536" y="12"/>
                  </a:cubicBezTo>
                  <a:cubicBezTo>
                    <a:pt x="1536" y="11"/>
                    <a:pt x="1536" y="9"/>
                    <a:pt x="1538" y="10"/>
                  </a:cubicBezTo>
                  <a:close/>
                  <a:moveTo>
                    <a:pt x="1450" y="58"/>
                  </a:moveTo>
                  <a:cubicBezTo>
                    <a:pt x="1449" y="58"/>
                    <a:pt x="1449" y="58"/>
                    <a:pt x="1449" y="58"/>
                  </a:cubicBezTo>
                  <a:cubicBezTo>
                    <a:pt x="1449" y="57"/>
                    <a:pt x="1449" y="57"/>
                    <a:pt x="1449" y="57"/>
                  </a:cubicBezTo>
                  <a:cubicBezTo>
                    <a:pt x="1450" y="57"/>
                    <a:pt x="1450" y="57"/>
                    <a:pt x="1450" y="57"/>
                  </a:cubicBezTo>
                  <a:lnTo>
                    <a:pt x="1450" y="58"/>
                  </a:lnTo>
                  <a:close/>
                  <a:moveTo>
                    <a:pt x="1387" y="53"/>
                  </a:moveTo>
                  <a:cubicBezTo>
                    <a:pt x="1386" y="53"/>
                    <a:pt x="1386" y="53"/>
                    <a:pt x="1386" y="53"/>
                  </a:cubicBezTo>
                  <a:cubicBezTo>
                    <a:pt x="1386" y="52"/>
                    <a:pt x="1386" y="52"/>
                    <a:pt x="1386" y="52"/>
                  </a:cubicBezTo>
                  <a:cubicBezTo>
                    <a:pt x="1387" y="52"/>
                    <a:pt x="1387" y="52"/>
                    <a:pt x="1387" y="52"/>
                  </a:cubicBezTo>
                  <a:lnTo>
                    <a:pt x="1387" y="53"/>
                  </a:lnTo>
                  <a:close/>
                  <a:moveTo>
                    <a:pt x="1399" y="33"/>
                  </a:moveTo>
                  <a:cubicBezTo>
                    <a:pt x="1400" y="34"/>
                    <a:pt x="1399" y="33"/>
                    <a:pt x="1399" y="33"/>
                  </a:cubicBezTo>
                  <a:close/>
                  <a:moveTo>
                    <a:pt x="1398" y="45"/>
                  </a:moveTo>
                  <a:cubicBezTo>
                    <a:pt x="1398" y="46"/>
                    <a:pt x="1397" y="46"/>
                    <a:pt x="1396" y="46"/>
                  </a:cubicBezTo>
                  <a:cubicBezTo>
                    <a:pt x="1395" y="44"/>
                    <a:pt x="1397" y="45"/>
                    <a:pt x="1398" y="45"/>
                  </a:cubicBezTo>
                  <a:close/>
                  <a:moveTo>
                    <a:pt x="1379" y="27"/>
                  </a:moveTo>
                  <a:cubicBezTo>
                    <a:pt x="1380" y="25"/>
                    <a:pt x="1380" y="29"/>
                    <a:pt x="1379" y="27"/>
                  </a:cubicBezTo>
                  <a:close/>
                  <a:moveTo>
                    <a:pt x="1378" y="30"/>
                  </a:moveTo>
                  <a:cubicBezTo>
                    <a:pt x="1377" y="28"/>
                    <a:pt x="1382" y="29"/>
                    <a:pt x="1378" y="30"/>
                  </a:cubicBezTo>
                  <a:close/>
                  <a:moveTo>
                    <a:pt x="1393" y="21"/>
                  </a:moveTo>
                  <a:cubicBezTo>
                    <a:pt x="1394" y="21"/>
                    <a:pt x="1393" y="21"/>
                    <a:pt x="1393" y="21"/>
                  </a:cubicBezTo>
                  <a:close/>
                  <a:moveTo>
                    <a:pt x="1395" y="5"/>
                  </a:moveTo>
                  <a:cubicBezTo>
                    <a:pt x="1396" y="5"/>
                    <a:pt x="1395" y="5"/>
                    <a:pt x="1395" y="5"/>
                  </a:cubicBezTo>
                  <a:close/>
                  <a:moveTo>
                    <a:pt x="1392" y="10"/>
                  </a:moveTo>
                  <a:cubicBezTo>
                    <a:pt x="1393" y="12"/>
                    <a:pt x="1391" y="12"/>
                    <a:pt x="1390" y="12"/>
                  </a:cubicBezTo>
                  <a:cubicBezTo>
                    <a:pt x="1390" y="11"/>
                    <a:pt x="1390" y="9"/>
                    <a:pt x="1392" y="10"/>
                  </a:cubicBezTo>
                  <a:close/>
                  <a:moveTo>
                    <a:pt x="1304" y="58"/>
                  </a:moveTo>
                  <a:cubicBezTo>
                    <a:pt x="1303" y="58"/>
                    <a:pt x="1303" y="58"/>
                    <a:pt x="1303" y="58"/>
                  </a:cubicBezTo>
                  <a:cubicBezTo>
                    <a:pt x="1303" y="57"/>
                    <a:pt x="1303" y="57"/>
                    <a:pt x="1303" y="57"/>
                  </a:cubicBezTo>
                  <a:cubicBezTo>
                    <a:pt x="1304" y="57"/>
                    <a:pt x="1304" y="57"/>
                    <a:pt x="1304" y="57"/>
                  </a:cubicBezTo>
                  <a:lnTo>
                    <a:pt x="1304" y="58"/>
                  </a:lnTo>
                  <a:close/>
                  <a:moveTo>
                    <a:pt x="1241" y="53"/>
                  </a:moveTo>
                  <a:cubicBezTo>
                    <a:pt x="1240" y="53"/>
                    <a:pt x="1240" y="53"/>
                    <a:pt x="1240" y="53"/>
                  </a:cubicBezTo>
                  <a:cubicBezTo>
                    <a:pt x="1240" y="52"/>
                    <a:pt x="1240" y="52"/>
                    <a:pt x="1240" y="52"/>
                  </a:cubicBezTo>
                  <a:cubicBezTo>
                    <a:pt x="1241" y="52"/>
                    <a:pt x="1241" y="52"/>
                    <a:pt x="1241" y="52"/>
                  </a:cubicBezTo>
                  <a:lnTo>
                    <a:pt x="1241" y="53"/>
                  </a:lnTo>
                  <a:close/>
                  <a:moveTo>
                    <a:pt x="1253" y="33"/>
                  </a:moveTo>
                  <a:cubicBezTo>
                    <a:pt x="1254" y="34"/>
                    <a:pt x="1253" y="33"/>
                    <a:pt x="1253" y="33"/>
                  </a:cubicBezTo>
                  <a:close/>
                  <a:moveTo>
                    <a:pt x="1252" y="45"/>
                  </a:moveTo>
                  <a:cubicBezTo>
                    <a:pt x="1252" y="46"/>
                    <a:pt x="1251" y="46"/>
                    <a:pt x="1250" y="46"/>
                  </a:cubicBezTo>
                  <a:cubicBezTo>
                    <a:pt x="1249" y="44"/>
                    <a:pt x="1251" y="45"/>
                    <a:pt x="1252" y="45"/>
                  </a:cubicBezTo>
                  <a:close/>
                  <a:moveTo>
                    <a:pt x="1233" y="27"/>
                  </a:moveTo>
                  <a:cubicBezTo>
                    <a:pt x="1235" y="25"/>
                    <a:pt x="1234" y="29"/>
                    <a:pt x="1233" y="27"/>
                  </a:cubicBezTo>
                  <a:close/>
                  <a:moveTo>
                    <a:pt x="1233" y="30"/>
                  </a:moveTo>
                  <a:cubicBezTo>
                    <a:pt x="1231" y="28"/>
                    <a:pt x="1237" y="29"/>
                    <a:pt x="1233" y="30"/>
                  </a:cubicBezTo>
                  <a:close/>
                  <a:moveTo>
                    <a:pt x="1247" y="21"/>
                  </a:moveTo>
                  <a:cubicBezTo>
                    <a:pt x="1248" y="21"/>
                    <a:pt x="1247" y="21"/>
                    <a:pt x="1247" y="21"/>
                  </a:cubicBezTo>
                  <a:close/>
                  <a:moveTo>
                    <a:pt x="1249" y="5"/>
                  </a:moveTo>
                  <a:cubicBezTo>
                    <a:pt x="1250" y="5"/>
                    <a:pt x="1249" y="5"/>
                    <a:pt x="1249" y="5"/>
                  </a:cubicBezTo>
                  <a:close/>
                  <a:moveTo>
                    <a:pt x="1246" y="10"/>
                  </a:moveTo>
                  <a:cubicBezTo>
                    <a:pt x="1247" y="12"/>
                    <a:pt x="1245" y="12"/>
                    <a:pt x="1244" y="12"/>
                  </a:cubicBezTo>
                  <a:cubicBezTo>
                    <a:pt x="1244" y="11"/>
                    <a:pt x="1244" y="9"/>
                    <a:pt x="1246" y="10"/>
                  </a:cubicBezTo>
                  <a:close/>
                  <a:moveTo>
                    <a:pt x="1158" y="58"/>
                  </a:moveTo>
                  <a:cubicBezTo>
                    <a:pt x="1157" y="58"/>
                    <a:pt x="1157" y="58"/>
                    <a:pt x="1157" y="58"/>
                  </a:cubicBezTo>
                  <a:cubicBezTo>
                    <a:pt x="1157" y="57"/>
                    <a:pt x="1157" y="57"/>
                    <a:pt x="1157" y="57"/>
                  </a:cubicBezTo>
                  <a:cubicBezTo>
                    <a:pt x="1158" y="57"/>
                    <a:pt x="1158" y="57"/>
                    <a:pt x="1158" y="57"/>
                  </a:cubicBezTo>
                  <a:lnTo>
                    <a:pt x="1158" y="58"/>
                  </a:lnTo>
                  <a:close/>
                  <a:moveTo>
                    <a:pt x="1095" y="53"/>
                  </a:moveTo>
                  <a:cubicBezTo>
                    <a:pt x="1094" y="53"/>
                    <a:pt x="1094" y="53"/>
                    <a:pt x="1094" y="53"/>
                  </a:cubicBezTo>
                  <a:cubicBezTo>
                    <a:pt x="1094" y="52"/>
                    <a:pt x="1094" y="52"/>
                    <a:pt x="1094" y="52"/>
                  </a:cubicBezTo>
                  <a:cubicBezTo>
                    <a:pt x="1095" y="52"/>
                    <a:pt x="1095" y="52"/>
                    <a:pt x="1095" y="52"/>
                  </a:cubicBezTo>
                  <a:lnTo>
                    <a:pt x="1095" y="53"/>
                  </a:lnTo>
                  <a:close/>
                  <a:moveTo>
                    <a:pt x="1108" y="33"/>
                  </a:moveTo>
                  <a:cubicBezTo>
                    <a:pt x="1108" y="34"/>
                    <a:pt x="1107" y="33"/>
                    <a:pt x="1108" y="33"/>
                  </a:cubicBezTo>
                  <a:close/>
                  <a:moveTo>
                    <a:pt x="1106" y="45"/>
                  </a:moveTo>
                  <a:cubicBezTo>
                    <a:pt x="1106" y="46"/>
                    <a:pt x="1105" y="46"/>
                    <a:pt x="1104" y="46"/>
                  </a:cubicBezTo>
                  <a:cubicBezTo>
                    <a:pt x="1103" y="44"/>
                    <a:pt x="1105" y="45"/>
                    <a:pt x="1106" y="45"/>
                  </a:cubicBezTo>
                  <a:close/>
                  <a:moveTo>
                    <a:pt x="1087" y="27"/>
                  </a:moveTo>
                  <a:cubicBezTo>
                    <a:pt x="1089" y="25"/>
                    <a:pt x="1088" y="29"/>
                    <a:pt x="1087" y="27"/>
                  </a:cubicBezTo>
                  <a:close/>
                  <a:moveTo>
                    <a:pt x="1087" y="30"/>
                  </a:moveTo>
                  <a:cubicBezTo>
                    <a:pt x="1085" y="28"/>
                    <a:pt x="1091" y="29"/>
                    <a:pt x="1087" y="30"/>
                  </a:cubicBezTo>
                  <a:close/>
                  <a:moveTo>
                    <a:pt x="1102" y="21"/>
                  </a:moveTo>
                  <a:cubicBezTo>
                    <a:pt x="1102" y="21"/>
                    <a:pt x="1101" y="21"/>
                    <a:pt x="1102" y="21"/>
                  </a:cubicBezTo>
                  <a:close/>
                  <a:moveTo>
                    <a:pt x="1103" y="5"/>
                  </a:moveTo>
                  <a:cubicBezTo>
                    <a:pt x="1104" y="5"/>
                    <a:pt x="1103" y="5"/>
                    <a:pt x="1103" y="5"/>
                  </a:cubicBezTo>
                  <a:close/>
                  <a:moveTo>
                    <a:pt x="1100" y="10"/>
                  </a:moveTo>
                  <a:cubicBezTo>
                    <a:pt x="1101" y="12"/>
                    <a:pt x="1099" y="12"/>
                    <a:pt x="1098" y="12"/>
                  </a:cubicBezTo>
                  <a:cubicBezTo>
                    <a:pt x="1098" y="11"/>
                    <a:pt x="1098" y="9"/>
                    <a:pt x="1100" y="10"/>
                  </a:cubicBezTo>
                  <a:close/>
                  <a:moveTo>
                    <a:pt x="1012" y="58"/>
                  </a:moveTo>
                  <a:cubicBezTo>
                    <a:pt x="1011" y="58"/>
                    <a:pt x="1011" y="58"/>
                    <a:pt x="1011" y="58"/>
                  </a:cubicBezTo>
                  <a:cubicBezTo>
                    <a:pt x="1011" y="57"/>
                    <a:pt x="1011" y="57"/>
                    <a:pt x="1011" y="57"/>
                  </a:cubicBezTo>
                  <a:cubicBezTo>
                    <a:pt x="1012" y="57"/>
                    <a:pt x="1012" y="57"/>
                    <a:pt x="1012" y="57"/>
                  </a:cubicBezTo>
                  <a:lnTo>
                    <a:pt x="1012" y="58"/>
                  </a:lnTo>
                  <a:close/>
                  <a:moveTo>
                    <a:pt x="949" y="53"/>
                  </a:moveTo>
                  <a:cubicBezTo>
                    <a:pt x="948" y="53"/>
                    <a:pt x="948" y="53"/>
                    <a:pt x="948" y="53"/>
                  </a:cubicBezTo>
                  <a:cubicBezTo>
                    <a:pt x="948" y="52"/>
                    <a:pt x="948" y="52"/>
                    <a:pt x="948" y="52"/>
                  </a:cubicBezTo>
                  <a:cubicBezTo>
                    <a:pt x="949" y="52"/>
                    <a:pt x="949" y="52"/>
                    <a:pt x="949" y="52"/>
                  </a:cubicBezTo>
                  <a:lnTo>
                    <a:pt x="949" y="53"/>
                  </a:lnTo>
                  <a:close/>
                  <a:moveTo>
                    <a:pt x="962" y="33"/>
                  </a:moveTo>
                  <a:cubicBezTo>
                    <a:pt x="962" y="34"/>
                    <a:pt x="962" y="33"/>
                    <a:pt x="962" y="33"/>
                  </a:cubicBezTo>
                  <a:close/>
                  <a:moveTo>
                    <a:pt x="961" y="45"/>
                  </a:moveTo>
                  <a:cubicBezTo>
                    <a:pt x="960" y="46"/>
                    <a:pt x="960" y="46"/>
                    <a:pt x="958" y="46"/>
                  </a:cubicBezTo>
                  <a:cubicBezTo>
                    <a:pt x="958" y="44"/>
                    <a:pt x="960" y="45"/>
                    <a:pt x="961" y="45"/>
                  </a:cubicBezTo>
                  <a:close/>
                  <a:moveTo>
                    <a:pt x="942" y="27"/>
                  </a:moveTo>
                  <a:cubicBezTo>
                    <a:pt x="943" y="25"/>
                    <a:pt x="942" y="29"/>
                    <a:pt x="942" y="27"/>
                  </a:cubicBezTo>
                  <a:close/>
                  <a:moveTo>
                    <a:pt x="941" y="30"/>
                  </a:moveTo>
                  <a:cubicBezTo>
                    <a:pt x="939" y="28"/>
                    <a:pt x="945" y="29"/>
                    <a:pt x="941" y="30"/>
                  </a:cubicBezTo>
                  <a:close/>
                  <a:moveTo>
                    <a:pt x="956" y="21"/>
                  </a:moveTo>
                  <a:cubicBezTo>
                    <a:pt x="956" y="21"/>
                    <a:pt x="956" y="21"/>
                    <a:pt x="956" y="21"/>
                  </a:cubicBezTo>
                  <a:close/>
                  <a:moveTo>
                    <a:pt x="958" y="5"/>
                  </a:moveTo>
                  <a:cubicBezTo>
                    <a:pt x="958" y="5"/>
                    <a:pt x="957" y="5"/>
                    <a:pt x="958" y="5"/>
                  </a:cubicBezTo>
                  <a:close/>
                  <a:moveTo>
                    <a:pt x="955" y="10"/>
                  </a:moveTo>
                  <a:cubicBezTo>
                    <a:pt x="955" y="12"/>
                    <a:pt x="954" y="12"/>
                    <a:pt x="952" y="12"/>
                  </a:cubicBezTo>
                  <a:cubicBezTo>
                    <a:pt x="952" y="11"/>
                    <a:pt x="953" y="9"/>
                    <a:pt x="955" y="10"/>
                  </a:cubicBezTo>
                  <a:close/>
                  <a:moveTo>
                    <a:pt x="867" y="58"/>
                  </a:moveTo>
                  <a:cubicBezTo>
                    <a:pt x="865" y="58"/>
                    <a:pt x="865" y="58"/>
                    <a:pt x="865" y="58"/>
                  </a:cubicBezTo>
                  <a:cubicBezTo>
                    <a:pt x="865" y="57"/>
                    <a:pt x="865" y="57"/>
                    <a:pt x="865" y="57"/>
                  </a:cubicBezTo>
                  <a:cubicBezTo>
                    <a:pt x="867" y="57"/>
                    <a:pt x="867" y="57"/>
                    <a:pt x="867" y="57"/>
                  </a:cubicBezTo>
                  <a:lnTo>
                    <a:pt x="867" y="58"/>
                  </a:lnTo>
                  <a:close/>
                  <a:moveTo>
                    <a:pt x="803" y="53"/>
                  </a:moveTo>
                  <a:cubicBezTo>
                    <a:pt x="802" y="53"/>
                    <a:pt x="802" y="53"/>
                    <a:pt x="802" y="53"/>
                  </a:cubicBezTo>
                  <a:cubicBezTo>
                    <a:pt x="802" y="52"/>
                    <a:pt x="802" y="52"/>
                    <a:pt x="802" y="52"/>
                  </a:cubicBezTo>
                  <a:cubicBezTo>
                    <a:pt x="803" y="52"/>
                    <a:pt x="803" y="52"/>
                    <a:pt x="803" y="52"/>
                  </a:cubicBezTo>
                  <a:lnTo>
                    <a:pt x="803" y="53"/>
                  </a:lnTo>
                  <a:close/>
                  <a:moveTo>
                    <a:pt x="816" y="33"/>
                  </a:moveTo>
                  <a:cubicBezTo>
                    <a:pt x="816" y="34"/>
                    <a:pt x="816" y="33"/>
                    <a:pt x="816" y="33"/>
                  </a:cubicBezTo>
                  <a:close/>
                  <a:moveTo>
                    <a:pt x="815" y="45"/>
                  </a:moveTo>
                  <a:cubicBezTo>
                    <a:pt x="815" y="46"/>
                    <a:pt x="814" y="46"/>
                    <a:pt x="812" y="46"/>
                  </a:cubicBezTo>
                  <a:cubicBezTo>
                    <a:pt x="812" y="44"/>
                    <a:pt x="814" y="45"/>
                    <a:pt x="815" y="45"/>
                  </a:cubicBezTo>
                  <a:close/>
                  <a:moveTo>
                    <a:pt x="796" y="27"/>
                  </a:moveTo>
                  <a:cubicBezTo>
                    <a:pt x="797" y="25"/>
                    <a:pt x="797" y="29"/>
                    <a:pt x="796" y="27"/>
                  </a:cubicBezTo>
                  <a:close/>
                  <a:moveTo>
                    <a:pt x="795" y="30"/>
                  </a:moveTo>
                  <a:cubicBezTo>
                    <a:pt x="793" y="28"/>
                    <a:pt x="799" y="29"/>
                    <a:pt x="795" y="30"/>
                  </a:cubicBezTo>
                  <a:close/>
                  <a:moveTo>
                    <a:pt x="810" y="21"/>
                  </a:moveTo>
                  <a:cubicBezTo>
                    <a:pt x="810" y="21"/>
                    <a:pt x="810" y="21"/>
                    <a:pt x="810" y="21"/>
                  </a:cubicBezTo>
                  <a:close/>
                  <a:moveTo>
                    <a:pt x="812" y="5"/>
                  </a:moveTo>
                  <a:cubicBezTo>
                    <a:pt x="812" y="5"/>
                    <a:pt x="812" y="5"/>
                    <a:pt x="812" y="5"/>
                  </a:cubicBezTo>
                  <a:close/>
                  <a:moveTo>
                    <a:pt x="809" y="10"/>
                  </a:moveTo>
                  <a:cubicBezTo>
                    <a:pt x="809" y="12"/>
                    <a:pt x="808" y="12"/>
                    <a:pt x="806" y="12"/>
                  </a:cubicBezTo>
                  <a:cubicBezTo>
                    <a:pt x="807" y="11"/>
                    <a:pt x="807" y="9"/>
                    <a:pt x="809" y="10"/>
                  </a:cubicBezTo>
                  <a:close/>
                  <a:moveTo>
                    <a:pt x="721" y="58"/>
                  </a:moveTo>
                  <a:cubicBezTo>
                    <a:pt x="720" y="58"/>
                    <a:pt x="720" y="58"/>
                    <a:pt x="720" y="58"/>
                  </a:cubicBezTo>
                  <a:cubicBezTo>
                    <a:pt x="720" y="57"/>
                    <a:pt x="720" y="57"/>
                    <a:pt x="720" y="57"/>
                  </a:cubicBezTo>
                  <a:cubicBezTo>
                    <a:pt x="721" y="57"/>
                    <a:pt x="721" y="57"/>
                    <a:pt x="721" y="57"/>
                  </a:cubicBezTo>
                  <a:lnTo>
                    <a:pt x="721" y="58"/>
                  </a:lnTo>
                  <a:close/>
                  <a:moveTo>
                    <a:pt x="658" y="53"/>
                  </a:moveTo>
                  <a:cubicBezTo>
                    <a:pt x="656" y="53"/>
                    <a:pt x="656" y="53"/>
                    <a:pt x="656" y="53"/>
                  </a:cubicBezTo>
                  <a:cubicBezTo>
                    <a:pt x="656" y="52"/>
                    <a:pt x="656" y="52"/>
                    <a:pt x="656" y="52"/>
                  </a:cubicBezTo>
                  <a:cubicBezTo>
                    <a:pt x="658" y="52"/>
                    <a:pt x="658" y="52"/>
                    <a:pt x="658" y="52"/>
                  </a:cubicBezTo>
                  <a:lnTo>
                    <a:pt x="658" y="53"/>
                  </a:lnTo>
                  <a:close/>
                  <a:moveTo>
                    <a:pt x="670" y="33"/>
                  </a:moveTo>
                  <a:cubicBezTo>
                    <a:pt x="670" y="34"/>
                    <a:pt x="670" y="33"/>
                    <a:pt x="670" y="33"/>
                  </a:cubicBezTo>
                  <a:close/>
                  <a:moveTo>
                    <a:pt x="669" y="45"/>
                  </a:moveTo>
                  <a:cubicBezTo>
                    <a:pt x="669" y="46"/>
                    <a:pt x="668" y="46"/>
                    <a:pt x="667" y="46"/>
                  </a:cubicBezTo>
                  <a:cubicBezTo>
                    <a:pt x="666" y="44"/>
                    <a:pt x="668" y="45"/>
                    <a:pt x="669" y="45"/>
                  </a:cubicBezTo>
                  <a:close/>
                  <a:moveTo>
                    <a:pt x="650" y="27"/>
                  </a:moveTo>
                  <a:cubicBezTo>
                    <a:pt x="651" y="25"/>
                    <a:pt x="651" y="29"/>
                    <a:pt x="650" y="27"/>
                  </a:cubicBezTo>
                  <a:close/>
                  <a:moveTo>
                    <a:pt x="649" y="30"/>
                  </a:moveTo>
                  <a:cubicBezTo>
                    <a:pt x="647" y="28"/>
                    <a:pt x="653" y="29"/>
                    <a:pt x="649" y="30"/>
                  </a:cubicBezTo>
                  <a:close/>
                  <a:moveTo>
                    <a:pt x="664" y="21"/>
                  </a:moveTo>
                  <a:cubicBezTo>
                    <a:pt x="665" y="21"/>
                    <a:pt x="664" y="21"/>
                    <a:pt x="664" y="21"/>
                  </a:cubicBezTo>
                  <a:close/>
                  <a:moveTo>
                    <a:pt x="666" y="5"/>
                  </a:moveTo>
                  <a:cubicBezTo>
                    <a:pt x="666" y="5"/>
                    <a:pt x="666" y="5"/>
                    <a:pt x="666" y="5"/>
                  </a:cubicBezTo>
                  <a:close/>
                  <a:moveTo>
                    <a:pt x="663" y="10"/>
                  </a:moveTo>
                  <a:cubicBezTo>
                    <a:pt x="663" y="12"/>
                    <a:pt x="662" y="12"/>
                    <a:pt x="661" y="12"/>
                  </a:cubicBezTo>
                  <a:cubicBezTo>
                    <a:pt x="661" y="11"/>
                    <a:pt x="661" y="9"/>
                    <a:pt x="663" y="10"/>
                  </a:cubicBezTo>
                  <a:close/>
                  <a:moveTo>
                    <a:pt x="575" y="58"/>
                  </a:moveTo>
                  <a:cubicBezTo>
                    <a:pt x="574" y="58"/>
                    <a:pt x="574" y="58"/>
                    <a:pt x="574" y="58"/>
                  </a:cubicBezTo>
                  <a:cubicBezTo>
                    <a:pt x="574" y="57"/>
                    <a:pt x="574" y="57"/>
                    <a:pt x="574" y="57"/>
                  </a:cubicBezTo>
                  <a:cubicBezTo>
                    <a:pt x="575" y="57"/>
                    <a:pt x="575" y="57"/>
                    <a:pt x="575" y="57"/>
                  </a:cubicBezTo>
                  <a:lnTo>
                    <a:pt x="575" y="58"/>
                  </a:lnTo>
                  <a:close/>
                  <a:moveTo>
                    <a:pt x="512" y="53"/>
                  </a:moveTo>
                  <a:cubicBezTo>
                    <a:pt x="511" y="53"/>
                    <a:pt x="511" y="53"/>
                    <a:pt x="511" y="53"/>
                  </a:cubicBezTo>
                  <a:cubicBezTo>
                    <a:pt x="511" y="52"/>
                    <a:pt x="511" y="52"/>
                    <a:pt x="511" y="52"/>
                  </a:cubicBezTo>
                  <a:cubicBezTo>
                    <a:pt x="512" y="52"/>
                    <a:pt x="512" y="52"/>
                    <a:pt x="512" y="52"/>
                  </a:cubicBezTo>
                  <a:lnTo>
                    <a:pt x="512" y="53"/>
                  </a:lnTo>
                  <a:close/>
                  <a:moveTo>
                    <a:pt x="524" y="33"/>
                  </a:moveTo>
                  <a:cubicBezTo>
                    <a:pt x="525" y="34"/>
                    <a:pt x="524" y="33"/>
                    <a:pt x="524" y="33"/>
                  </a:cubicBezTo>
                  <a:close/>
                  <a:moveTo>
                    <a:pt x="523" y="45"/>
                  </a:moveTo>
                  <a:cubicBezTo>
                    <a:pt x="523" y="46"/>
                    <a:pt x="522" y="46"/>
                    <a:pt x="521" y="46"/>
                  </a:cubicBezTo>
                  <a:cubicBezTo>
                    <a:pt x="520" y="44"/>
                    <a:pt x="522" y="45"/>
                    <a:pt x="523" y="45"/>
                  </a:cubicBezTo>
                  <a:close/>
                  <a:moveTo>
                    <a:pt x="504" y="27"/>
                  </a:moveTo>
                  <a:cubicBezTo>
                    <a:pt x="505" y="25"/>
                    <a:pt x="505" y="29"/>
                    <a:pt x="504" y="27"/>
                  </a:cubicBezTo>
                  <a:close/>
                  <a:moveTo>
                    <a:pt x="503" y="30"/>
                  </a:moveTo>
                  <a:cubicBezTo>
                    <a:pt x="502" y="28"/>
                    <a:pt x="507" y="29"/>
                    <a:pt x="503" y="30"/>
                  </a:cubicBezTo>
                  <a:close/>
                  <a:moveTo>
                    <a:pt x="518" y="21"/>
                  </a:moveTo>
                  <a:cubicBezTo>
                    <a:pt x="519" y="21"/>
                    <a:pt x="518" y="21"/>
                    <a:pt x="518" y="21"/>
                  </a:cubicBezTo>
                  <a:close/>
                  <a:moveTo>
                    <a:pt x="520" y="5"/>
                  </a:moveTo>
                  <a:cubicBezTo>
                    <a:pt x="520" y="5"/>
                    <a:pt x="520" y="5"/>
                    <a:pt x="520" y="5"/>
                  </a:cubicBezTo>
                  <a:close/>
                  <a:moveTo>
                    <a:pt x="517" y="10"/>
                  </a:moveTo>
                  <a:cubicBezTo>
                    <a:pt x="518" y="12"/>
                    <a:pt x="516" y="12"/>
                    <a:pt x="515" y="12"/>
                  </a:cubicBezTo>
                  <a:cubicBezTo>
                    <a:pt x="515" y="11"/>
                    <a:pt x="515" y="9"/>
                    <a:pt x="517" y="10"/>
                  </a:cubicBezTo>
                  <a:close/>
                  <a:moveTo>
                    <a:pt x="429" y="58"/>
                  </a:moveTo>
                  <a:cubicBezTo>
                    <a:pt x="428" y="58"/>
                    <a:pt x="428" y="58"/>
                    <a:pt x="428" y="58"/>
                  </a:cubicBezTo>
                  <a:cubicBezTo>
                    <a:pt x="428" y="57"/>
                    <a:pt x="428" y="57"/>
                    <a:pt x="428" y="57"/>
                  </a:cubicBezTo>
                  <a:cubicBezTo>
                    <a:pt x="429" y="57"/>
                    <a:pt x="429" y="57"/>
                    <a:pt x="429" y="57"/>
                  </a:cubicBezTo>
                  <a:lnTo>
                    <a:pt x="429" y="58"/>
                  </a:lnTo>
                  <a:close/>
                  <a:moveTo>
                    <a:pt x="366" y="53"/>
                  </a:moveTo>
                  <a:cubicBezTo>
                    <a:pt x="365" y="53"/>
                    <a:pt x="365" y="53"/>
                    <a:pt x="365" y="53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6" y="52"/>
                    <a:pt x="366" y="52"/>
                    <a:pt x="366" y="52"/>
                  </a:cubicBezTo>
                  <a:lnTo>
                    <a:pt x="366" y="53"/>
                  </a:lnTo>
                  <a:close/>
                  <a:moveTo>
                    <a:pt x="378" y="33"/>
                  </a:moveTo>
                  <a:cubicBezTo>
                    <a:pt x="379" y="34"/>
                    <a:pt x="378" y="33"/>
                    <a:pt x="378" y="33"/>
                  </a:cubicBezTo>
                  <a:close/>
                  <a:moveTo>
                    <a:pt x="377" y="45"/>
                  </a:moveTo>
                  <a:cubicBezTo>
                    <a:pt x="377" y="46"/>
                    <a:pt x="376" y="46"/>
                    <a:pt x="375" y="46"/>
                  </a:cubicBezTo>
                  <a:cubicBezTo>
                    <a:pt x="374" y="44"/>
                    <a:pt x="376" y="45"/>
                    <a:pt x="377" y="45"/>
                  </a:cubicBezTo>
                  <a:close/>
                  <a:moveTo>
                    <a:pt x="358" y="27"/>
                  </a:moveTo>
                  <a:cubicBezTo>
                    <a:pt x="360" y="25"/>
                    <a:pt x="359" y="29"/>
                    <a:pt x="358" y="27"/>
                  </a:cubicBezTo>
                  <a:close/>
                  <a:moveTo>
                    <a:pt x="358" y="30"/>
                  </a:moveTo>
                  <a:cubicBezTo>
                    <a:pt x="356" y="28"/>
                    <a:pt x="362" y="29"/>
                    <a:pt x="358" y="30"/>
                  </a:cubicBezTo>
                  <a:close/>
                  <a:moveTo>
                    <a:pt x="372" y="21"/>
                  </a:moveTo>
                  <a:cubicBezTo>
                    <a:pt x="373" y="21"/>
                    <a:pt x="372" y="21"/>
                    <a:pt x="372" y="21"/>
                  </a:cubicBezTo>
                  <a:close/>
                  <a:moveTo>
                    <a:pt x="374" y="5"/>
                  </a:moveTo>
                  <a:cubicBezTo>
                    <a:pt x="375" y="5"/>
                    <a:pt x="374" y="5"/>
                    <a:pt x="374" y="5"/>
                  </a:cubicBezTo>
                  <a:close/>
                  <a:moveTo>
                    <a:pt x="371" y="10"/>
                  </a:moveTo>
                  <a:cubicBezTo>
                    <a:pt x="372" y="12"/>
                    <a:pt x="370" y="12"/>
                    <a:pt x="369" y="12"/>
                  </a:cubicBezTo>
                  <a:cubicBezTo>
                    <a:pt x="369" y="11"/>
                    <a:pt x="369" y="9"/>
                    <a:pt x="371" y="10"/>
                  </a:cubicBezTo>
                  <a:close/>
                  <a:moveTo>
                    <a:pt x="283" y="58"/>
                  </a:moveTo>
                  <a:cubicBezTo>
                    <a:pt x="282" y="58"/>
                    <a:pt x="282" y="58"/>
                    <a:pt x="282" y="58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3" y="57"/>
                    <a:pt x="283" y="57"/>
                    <a:pt x="283" y="57"/>
                  </a:cubicBezTo>
                  <a:lnTo>
                    <a:pt x="283" y="58"/>
                  </a:lnTo>
                  <a:close/>
                  <a:moveTo>
                    <a:pt x="220" y="53"/>
                  </a:moveTo>
                  <a:cubicBezTo>
                    <a:pt x="219" y="53"/>
                    <a:pt x="219" y="53"/>
                    <a:pt x="219" y="53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220" y="52"/>
                    <a:pt x="220" y="52"/>
                    <a:pt x="220" y="52"/>
                  </a:cubicBezTo>
                  <a:lnTo>
                    <a:pt x="220" y="53"/>
                  </a:lnTo>
                  <a:close/>
                  <a:moveTo>
                    <a:pt x="233" y="33"/>
                  </a:moveTo>
                  <a:cubicBezTo>
                    <a:pt x="233" y="34"/>
                    <a:pt x="232" y="33"/>
                    <a:pt x="233" y="33"/>
                  </a:cubicBezTo>
                  <a:close/>
                  <a:moveTo>
                    <a:pt x="231" y="45"/>
                  </a:moveTo>
                  <a:cubicBezTo>
                    <a:pt x="231" y="46"/>
                    <a:pt x="230" y="46"/>
                    <a:pt x="229" y="46"/>
                  </a:cubicBezTo>
                  <a:cubicBezTo>
                    <a:pt x="228" y="44"/>
                    <a:pt x="230" y="45"/>
                    <a:pt x="231" y="45"/>
                  </a:cubicBezTo>
                  <a:close/>
                  <a:moveTo>
                    <a:pt x="212" y="27"/>
                  </a:moveTo>
                  <a:cubicBezTo>
                    <a:pt x="214" y="25"/>
                    <a:pt x="213" y="29"/>
                    <a:pt x="212" y="27"/>
                  </a:cubicBezTo>
                  <a:close/>
                  <a:moveTo>
                    <a:pt x="212" y="30"/>
                  </a:moveTo>
                  <a:cubicBezTo>
                    <a:pt x="210" y="28"/>
                    <a:pt x="216" y="29"/>
                    <a:pt x="212" y="30"/>
                  </a:cubicBezTo>
                  <a:close/>
                  <a:moveTo>
                    <a:pt x="227" y="21"/>
                  </a:moveTo>
                  <a:cubicBezTo>
                    <a:pt x="227" y="21"/>
                    <a:pt x="226" y="21"/>
                    <a:pt x="227" y="21"/>
                  </a:cubicBezTo>
                  <a:close/>
                  <a:moveTo>
                    <a:pt x="228" y="5"/>
                  </a:moveTo>
                  <a:cubicBezTo>
                    <a:pt x="229" y="5"/>
                    <a:pt x="228" y="5"/>
                    <a:pt x="228" y="5"/>
                  </a:cubicBezTo>
                  <a:close/>
                  <a:moveTo>
                    <a:pt x="225" y="10"/>
                  </a:moveTo>
                  <a:cubicBezTo>
                    <a:pt x="226" y="12"/>
                    <a:pt x="224" y="12"/>
                    <a:pt x="223" y="12"/>
                  </a:cubicBezTo>
                  <a:cubicBezTo>
                    <a:pt x="223" y="11"/>
                    <a:pt x="223" y="9"/>
                    <a:pt x="225" y="10"/>
                  </a:cubicBezTo>
                  <a:close/>
                  <a:moveTo>
                    <a:pt x="137" y="58"/>
                  </a:moveTo>
                  <a:cubicBezTo>
                    <a:pt x="136" y="58"/>
                    <a:pt x="136" y="58"/>
                    <a:pt x="136" y="58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7" y="57"/>
                    <a:pt x="137" y="57"/>
                    <a:pt x="137" y="57"/>
                  </a:cubicBezTo>
                  <a:lnTo>
                    <a:pt x="137" y="58"/>
                  </a:lnTo>
                  <a:close/>
                  <a:moveTo>
                    <a:pt x="74" y="53"/>
                  </a:moveTo>
                  <a:cubicBezTo>
                    <a:pt x="73" y="53"/>
                    <a:pt x="73" y="53"/>
                    <a:pt x="73" y="53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4" y="52"/>
                    <a:pt x="74" y="52"/>
                    <a:pt x="74" y="52"/>
                  </a:cubicBezTo>
                  <a:lnTo>
                    <a:pt x="74" y="53"/>
                  </a:lnTo>
                  <a:close/>
                  <a:moveTo>
                    <a:pt x="87" y="33"/>
                  </a:moveTo>
                  <a:cubicBezTo>
                    <a:pt x="87" y="34"/>
                    <a:pt x="87" y="33"/>
                    <a:pt x="87" y="33"/>
                  </a:cubicBezTo>
                  <a:close/>
                  <a:moveTo>
                    <a:pt x="86" y="45"/>
                  </a:moveTo>
                  <a:cubicBezTo>
                    <a:pt x="85" y="46"/>
                    <a:pt x="85" y="46"/>
                    <a:pt x="83" y="46"/>
                  </a:cubicBezTo>
                  <a:cubicBezTo>
                    <a:pt x="83" y="44"/>
                    <a:pt x="85" y="45"/>
                    <a:pt x="86" y="45"/>
                  </a:cubicBezTo>
                  <a:close/>
                  <a:moveTo>
                    <a:pt x="66" y="27"/>
                  </a:moveTo>
                  <a:cubicBezTo>
                    <a:pt x="68" y="25"/>
                    <a:pt x="67" y="29"/>
                    <a:pt x="66" y="27"/>
                  </a:cubicBezTo>
                  <a:close/>
                  <a:moveTo>
                    <a:pt x="66" y="30"/>
                  </a:moveTo>
                  <a:cubicBezTo>
                    <a:pt x="64" y="28"/>
                    <a:pt x="70" y="29"/>
                    <a:pt x="66" y="30"/>
                  </a:cubicBezTo>
                  <a:close/>
                  <a:moveTo>
                    <a:pt x="81" y="21"/>
                  </a:moveTo>
                  <a:cubicBezTo>
                    <a:pt x="81" y="21"/>
                    <a:pt x="81" y="21"/>
                    <a:pt x="81" y="21"/>
                  </a:cubicBezTo>
                  <a:close/>
                  <a:moveTo>
                    <a:pt x="83" y="5"/>
                  </a:moveTo>
                  <a:cubicBezTo>
                    <a:pt x="83" y="5"/>
                    <a:pt x="82" y="5"/>
                    <a:pt x="83" y="5"/>
                  </a:cubicBezTo>
                  <a:close/>
                  <a:moveTo>
                    <a:pt x="80" y="10"/>
                  </a:moveTo>
                  <a:cubicBezTo>
                    <a:pt x="80" y="12"/>
                    <a:pt x="79" y="12"/>
                    <a:pt x="77" y="12"/>
                  </a:cubicBezTo>
                  <a:cubicBezTo>
                    <a:pt x="77" y="11"/>
                    <a:pt x="78" y="9"/>
                    <a:pt x="80" y="10"/>
                  </a:cubicBezTo>
                  <a:close/>
                  <a:moveTo>
                    <a:pt x="1" y="84"/>
                  </a:moveTo>
                  <a:cubicBezTo>
                    <a:pt x="2" y="82"/>
                    <a:pt x="4" y="85"/>
                    <a:pt x="1" y="84"/>
                  </a:cubicBezTo>
                  <a:close/>
                  <a:moveTo>
                    <a:pt x="54" y="68"/>
                  </a:moveTo>
                  <a:cubicBezTo>
                    <a:pt x="57" y="69"/>
                    <a:pt x="53" y="72"/>
                    <a:pt x="54" y="68"/>
                  </a:cubicBezTo>
                  <a:close/>
                  <a:moveTo>
                    <a:pt x="54" y="25"/>
                  </a:moveTo>
                  <a:cubicBezTo>
                    <a:pt x="55" y="23"/>
                    <a:pt x="57" y="26"/>
                    <a:pt x="54" y="25"/>
                  </a:cubicBezTo>
                  <a:close/>
                  <a:moveTo>
                    <a:pt x="56" y="37"/>
                  </a:moveTo>
                  <a:cubicBezTo>
                    <a:pt x="56" y="35"/>
                    <a:pt x="57" y="36"/>
                    <a:pt x="58" y="36"/>
                  </a:cubicBezTo>
                  <a:cubicBezTo>
                    <a:pt x="58" y="36"/>
                    <a:pt x="57" y="37"/>
                    <a:pt x="56" y="37"/>
                  </a:cubicBezTo>
                  <a:close/>
                  <a:moveTo>
                    <a:pt x="75" y="10"/>
                  </a:moveTo>
                  <a:cubicBezTo>
                    <a:pt x="75" y="12"/>
                    <a:pt x="74" y="13"/>
                    <a:pt x="72" y="13"/>
                  </a:cubicBezTo>
                  <a:cubicBezTo>
                    <a:pt x="72" y="11"/>
                    <a:pt x="73" y="10"/>
                    <a:pt x="75" y="10"/>
                  </a:cubicBezTo>
                  <a:close/>
                  <a:moveTo>
                    <a:pt x="72" y="8"/>
                  </a:moveTo>
                  <a:cubicBezTo>
                    <a:pt x="75" y="8"/>
                    <a:pt x="72" y="11"/>
                    <a:pt x="72" y="8"/>
                  </a:cubicBezTo>
                  <a:close/>
                  <a:moveTo>
                    <a:pt x="71" y="10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lose/>
                  <a:moveTo>
                    <a:pt x="69" y="6"/>
                  </a:moveTo>
                  <a:cubicBezTo>
                    <a:pt x="68" y="7"/>
                    <a:pt x="69" y="10"/>
                    <a:pt x="66" y="10"/>
                  </a:cubicBezTo>
                  <a:cubicBezTo>
                    <a:pt x="66" y="7"/>
                    <a:pt x="67" y="6"/>
                    <a:pt x="69" y="6"/>
                  </a:cubicBezTo>
                  <a:close/>
                  <a:moveTo>
                    <a:pt x="63" y="11"/>
                  </a:move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3" y="12"/>
                    <a:pt x="63" y="12"/>
                    <a:pt x="63" y="12"/>
                  </a:cubicBezTo>
                  <a:lnTo>
                    <a:pt x="63" y="11"/>
                  </a:lnTo>
                  <a:close/>
                  <a:moveTo>
                    <a:pt x="61" y="13"/>
                  </a:moveTo>
                  <a:cubicBezTo>
                    <a:pt x="62" y="13"/>
                    <a:pt x="62" y="14"/>
                    <a:pt x="62" y="16"/>
                  </a:cubicBezTo>
                  <a:cubicBezTo>
                    <a:pt x="60" y="16"/>
                    <a:pt x="61" y="14"/>
                    <a:pt x="61" y="13"/>
                  </a:cubicBezTo>
                  <a:close/>
                  <a:moveTo>
                    <a:pt x="61" y="27"/>
                  </a:moveTo>
                  <a:cubicBezTo>
                    <a:pt x="60" y="29"/>
                    <a:pt x="58" y="30"/>
                    <a:pt x="59" y="32"/>
                  </a:cubicBezTo>
                  <a:cubicBezTo>
                    <a:pt x="58" y="32"/>
                    <a:pt x="57" y="34"/>
                    <a:pt x="56" y="33"/>
                  </a:cubicBezTo>
                  <a:cubicBezTo>
                    <a:pt x="58" y="31"/>
                    <a:pt x="58" y="28"/>
                    <a:pt x="61" y="27"/>
                  </a:cubicBezTo>
                  <a:close/>
                  <a:moveTo>
                    <a:pt x="54" y="11"/>
                  </a:moveTo>
                  <a:cubicBezTo>
                    <a:pt x="55" y="11"/>
                    <a:pt x="55" y="12"/>
                    <a:pt x="56" y="12"/>
                  </a:cubicBezTo>
                  <a:cubicBezTo>
                    <a:pt x="56" y="13"/>
                    <a:pt x="53" y="12"/>
                    <a:pt x="54" y="11"/>
                  </a:cubicBezTo>
                  <a:close/>
                  <a:moveTo>
                    <a:pt x="50" y="21"/>
                  </a:moveTo>
                  <a:cubicBezTo>
                    <a:pt x="50" y="19"/>
                    <a:pt x="52" y="21"/>
                    <a:pt x="50" y="21"/>
                  </a:cubicBezTo>
                  <a:close/>
                  <a:moveTo>
                    <a:pt x="49" y="28"/>
                  </a:moveTo>
                  <a:cubicBezTo>
                    <a:pt x="50" y="26"/>
                    <a:pt x="50" y="30"/>
                    <a:pt x="49" y="28"/>
                  </a:cubicBezTo>
                  <a:close/>
                  <a:moveTo>
                    <a:pt x="47" y="36"/>
                  </a:moveTo>
                  <a:cubicBezTo>
                    <a:pt x="46" y="36"/>
                    <a:pt x="46" y="36"/>
                    <a:pt x="45" y="36"/>
                  </a:cubicBezTo>
                  <a:cubicBezTo>
                    <a:pt x="45" y="34"/>
                    <a:pt x="48" y="34"/>
                    <a:pt x="47" y="36"/>
                  </a:cubicBezTo>
                  <a:close/>
                  <a:moveTo>
                    <a:pt x="44" y="31"/>
                  </a:moveTo>
                  <a:cubicBezTo>
                    <a:pt x="44" y="31"/>
                    <a:pt x="44" y="31"/>
                    <a:pt x="44" y="31"/>
                  </a:cubicBezTo>
                  <a:close/>
                  <a:moveTo>
                    <a:pt x="34" y="51"/>
                  </a:moveTo>
                  <a:cubicBezTo>
                    <a:pt x="34" y="50"/>
                    <a:pt x="35" y="51"/>
                    <a:pt x="34" y="51"/>
                  </a:cubicBezTo>
                  <a:close/>
                  <a:moveTo>
                    <a:pt x="19" y="57"/>
                  </a:moveTo>
                  <a:cubicBezTo>
                    <a:pt x="20" y="56"/>
                    <a:pt x="20" y="55"/>
                    <a:pt x="21" y="55"/>
                  </a:cubicBezTo>
                  <a:cubicBezTo>
                    <a:pt x="21" y="57"/>
                    <a:pt x="20" y="57"/>
                    <a:pt x="19" y="57"/>
                  </a:cubicBezTo>
                  <a:close/>
                  <a:moveTo>
                    <a:pt x="24" y="76"/>
                  </a:moveTo>
                  <a:cubicBezTo>
                    <a:pt x="24" y="75"/>
                    <a:pt x="27" y="77"/>
                    <a:pt x="24" y="76"/>
                  </a:cubicBezTo>
                  <a:close/>
                  <a:moveTo>
                    <a:pt x="24" y="51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5" y="51"/>
                    <a:pt x="24" y="51"/>
                  </a:cubicBezTo>
                  <a:close/>
                  <a:moveTo>
                    <a:pt x="37" y="82"/>
                  </a:moveTo>
                  <a:cubicBezTo>
                    <a:pt x="36" y="80"/>
                    <a:pt x="38" y="81"/>
                    <a:pt x="38" y="80"/>
                  </a:cubicBezTo>
                  <a:cubicBezTo>
                    <a:pt x="39" y="80"/>
                    <a:pt x="38" y="82"/>
                    <a:pt x="37" y="82"/>
                  </a:cubicBezTo>
                  <a:close/>
                  <a:moveTo>
                    <a:pt x="43" y="54"/>
                  </a:moveTo>
                  <a:cubicBezTo>
                    <a:pt x="42" y="55"/>
                    <a:pt x="40" y="57"/>
                    <a:pt x="39" y="59"/>
                  </a:cubicBezTo>
                  <a:cubicBezTo>
                    <a:pt x="36" y="59"/>
                    <a:pt x="34" y="60"/>
                    <a:pt x="32" y="60"/>
                  </a:cubicBezTo>
                  <a:cubicBezTo>
                    <a:pt x="33" y="56"/>
                    <a:pt x="38" y="60"/>
                    <a:pt x="39" y="57"/>
                  </a:cubicBezTo>
                  <a:cubicBezTo>
                    <a:pt x="39" y="54"/>
                    <a:pt x="37" y="55"/>
                    <a:pt x="35" y="55"/>
                  </a:cubicBezTo>
                  <a:cubicBezTo>
                    <a:pt x="36" y="52"/>
                    <a:pt x="39" y="54"/>
                    <a:pt x="40" y="54"/>
                  </a:cubicBezTo>
                  <a:cubicBezTo>
                    <a:pt x="42" y="52"/>
                    <a:pt x="43" y="51"/>
                    <a:pt x="46" y="50"/>
                  </a:cubicBezTo>
                  <a:cubicBezTo>
                    <a:pt x="46" y="51"/>
                    <a:pt x="43" y="54"/>
                    <a:pt x="46" y="54"/>
                  </a:cubicBezTo>
                  <a:cubicBezTo>
                    <a:pt x="46" y="56"/>
                    <a:pt x="45" y="54"/>
                    <a:pt x="43" y="54"/>
                  </a:cubicBezTo>
                  <a:close/>
                  <a:moveTo>
                    <a:pt x="48" y="83"/>
                  </a:moveTo>
                  <a:cubicBezTo>
                    <a:pt x="47" y="83"/>
                    <a:pt x="47" y="82"/>
                    <a:pt x="47" y="81"/>
                  </a:cubicBezTo>
                  <a:cubicBezTo>
                    <a:pt x="49" y="81"/>
                    <a:pt x="49" y="83"/>
                    <a:pt x="48" y="83"/>
                  </a:cubicBezTo>
                  <a:close/>
                  <a:moveTo>
                    <a:pt x="47" y="51"/>
                  </a:moveTo>
                  <a:cubicBezTo>
                    <a:pt x="47" y="52"/>
                    <a:pt x="49" y="49"/>
                    <a:pt x="47" y="51"/>
                  </a:cubicBezTo>
                  <a:close/>
                  <a:moveTo>
                    <a:pt x="42" y="47"/>
                  </a:moveTo>
                  <a:cubicBezTo>
                    <a:pt x="41" y="45"/>
                    <a:pt x="45" y="47"/>
                    <a:pt x="45" y="45"/>
                  </a:cubicBezTo>
                  <a:cubicBezTo>
                    <a:pt x="45" y="44"/>
                    <a:pt x="43" y="42"/>
                    <a:pt x="44" y="40"/>
                  </a:cubicBezTo>
                  <a:cubicBezTo>
                    <a:pt x="45" y="42"/>
                    <a:pt x="46" y="44"/>
                    <a:pt x="49" y="42"/>
                  </a:cubicBezTo>
                  <a:cubicBezTo>
                    <a:pt x="50" y="45"/>
                    <a:pt x="45" y="47"/>
                    <a:pt x="42" y="47"/>
                  </a:cubicBezTo>
                  <a:close/>
                  <a:moveTo>
                    <a:pt x="49" y="32"/>
                  </a:moveTo>
                  <a:cubicBezTo>
                    <a:pt x="51" y="30"/>
                    <a:pt x="50" y="34"/>
                    <a:pt x="49" y="32"/>
                  </a:cubicBezTo>
                  <a:close/>
                  <a:moveTo>
                    <a:pt x="50" y="26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2" y="25"/>
                    <a:pt x="52" y="25"/>
                    <a:pt x="52" y="26"/>
                  </a:cubicBezTo>
                  <a:lnTo>
                    <a:pt x="50" y="26"/>
                  </a:lnTo>
                  <a:close/>
                  <a:moveTo>
                    <a:pt x="53" y="26"/>
                  </a:moveTo>
                  <a:cubicBezTo>
                    <a:pt x="53" y="25"/>
                    <a:pt x="53" y="26"/>
                    <a:pt x="53" y="26"/>
                  </a:cubicBezTo>
                  <a:close/>
                  <a:moveTo>
                    <a:pt x="52" y="17"/>
                  </a:moveTo>
                  <a:cubicBezTo>
                    <a:pt x="53" y="14"/>
                    <a:pt x="55" y="14"/>
                    <a:pt x="57" y="16"/>
                  </a:cubicBezTo>
                  <a:cubicBezTo>
                    <a:pt x="56" y="18"/>
                    <a:pt x="55" y="16"/>
                    <a:pt x="52" y="17"/>
                  </a:cubicBezTo>
                  <a:close/>
                  <a:moveTo>
                    <a:pt x="54" y="83"/>
                  </a:moveTo>
                  <a:cubicBezTo>
                    <a:pt x="53" y="82"/>
                    <a:pt x="53" y="81"/>
                    <a:pt x="53" y="79"/>
                  </a:cubicBezTo>
                  <a:cubicBezTo>
                    <a:pt x="55" y="80"/>
                    <a:pt x="56" y="78"/>
                    <a:pt x="57" y="79"/>
                  </a:cubicBezTo>
                  <a:cubicBezTo>
                    <a:pt x="57" y="81"/>
                    <a:pt x="56" y="82"/>
                    <a:pt x="54" y="83"/>
                  </a:cubicBezTo>
                  <a:close/>
                  <a:moveTo>
                    <a:pt x="57" y="81"/>
                  </a:moveTo>
                  <a:cubicBezTo>
                    <a:pt x="57" y="80"/>
                    <a:pt x="59" y="80"/>
                    <a:pt x="61" y="79"/>
                  </a:cubicBezTo>
                  <a:cubicBezTo>
                    <a:pt x="61" y="81"/>
                    <a:pt x="58" y="82"/>
                    <a:pt x="57" y="81"/>
                  </a:cubicBezTo>
                  <a:close/>
                  <a:moveTo>
                    <a:pt x="71" y="83"/>
                  </a:moveTo>
                  <a:cubicBezTo>
                    <a:pt x="71" y="82"/>
                    <a:pt x="72" y="82"/>
                    <a:pt x="74" y="82"/>
                  </a:cubicBezTo>
                  <a:cubicBezTo>
                    <a:pt x="73" y="83"/>
                    <a:pt x="73" y="84"/>
                    <a:pt x="71" y="83"/>
                  </a:cubicBezTo>
                  <a:close/>
                  <a:moveTo>
                    <a:pt x="85" y="82"/>
                  </a:moveTo>
                  <a:cubicBezTo>
                    <a:pt x="84" y="84"/>
                    <a:pt x="83" y="82"/>
                    <a:pt x="83" y="83"/>
                  </a:cubicBezTo>
                  <a:cubicBezTo>
                    <a:pt x="81" y="83"/>
                    <a:pt x="84" y="81"/>
                    <a:pt x="82" y="81"/>
                  </a:cubicBezTo>
                  <a:cubicBezTo>
                    <a:pt x="82" y="80"/>
                    <a:pt x="86" y="81"/>
                    <a:pt x="85" y="82"/>
                  </a:cubicBezTo>
                  <a:close/>
                  <a:moveTo>
                    <a:pt x="84" y="77"/>
                  </a:moveTo>
                  <a:cubicBezTo>
                    <a:pt x="84" y="76"/>
                    <a:pt x="85" y="76"/>
                    <a:pt x="86" y="75"/>
                  </a:cubicBezTo>
                  <a:cubicBezTo>
                    <a:pt x="86" y="75"/>
                    <a:pt x="86" y="76"/>
                    <a:pt x="87" y="76"/>
                  </a:cubicBezTo>
                  <a:cubicBezTo>
                    <a:pt x="87" y="78"/>
                    <a:pt x="85" y="78"/>
                    <a:pt x="84" y="77"/>
                  </a:cubicBezTo>
                  <a:close/>
                  <a:moveTo>
                    <a:pt x="102" y="72"/>
                  </a:moveTo>
                  <a:cubicBezTo>
                    <a:pt x="103" y="70"/>
                    <a:pt x="103" y="74"/>
                    <a:pt x="102" y="72"/>
                  </a:cubicBezTo>
                  <a:close/>
                  <a:moveTo>
                    <a:pt x="107" y="75"/>
                  </a:moveTo>
                  <a:cubicBezTo>
                    <a:pt x="107" y="74"/>
                    <a:pt x="108" y="73"/>
                    <a:pt x="109" y="73"/>
                  </a:cubicBezTo>
                  <a:cubicBezTo>
                    <a:pt x="109" y="74"/>
                    <a:pt x="109" y="75"/>
                    <a:pt x="107" y="75"/>
                  </a:cubicBezTo>
                  <a:close/>
                  <a:moveTo>
                    <a:pt x="109" y="84"/>
                  </a:moveTo>
                  <a:cubicBezTo>
                    <a:pt x="109" y="82"/>
                    <a:pt x="111" y="85"/>
                    <a:pt x="109" y="84"/>
                  </a:cubicBezTo>
                  <a:close/>
                  <a:moveTo>
                    <a:pt x="117" y="48"/>
                  </a:moveTo>
                  <a:cubicBezTo>
                    <a:pt x="118" y="48"/>
                    <a:pt x="118" y="50"/>
                    <a:pt x="117" y="50"/>
                  </a:cubicBezTo>
                  <a:cubicBezTo>
                    <a:pt x="116" y="49"/>
                    <a:pt x="117" y="49"/>
                    <a:pt x="117" y="48"/>
                  </a:cubicBezTo>
                  <a:close/>
                  <a:moveTo>
                    <a:pt x="115" y="63"/>
                  </a:moveTo>
                  <a:cubicBezTo>
                    <a:pt x="117" y="63"/>
                    <a:pt x="117" y="63"/>
                    <a:pt x="117" y="63"/>
                  </a:cubicBezTo>
                  <a:cubicBezTo>
                    <a:pt x="117" y="65"/>
                    <a:pt x="114" y="65"/>
                    <a:pt x="115" y="63"/>
                  </a:cubicBezTo>
                  <a:close/>
                  <a:moveTo>
                    <a:pt x="116" y="81"/>
                  </a:moveTo>
                  <a:cubicBezTo>
                    <a:pt x="116" y="79"/>
                    <a:pt x="117" y="79"/>
                    <a:pt x="118" y="79"/>
                  </a:cubicBezTo>
                  <a:cubicBezTo>
                    <a:pt x="118" y="80"/>
                    <a:pt x="117" y="81"/>
                    <a:pt x="116" y="81"/>
                  </a:cubicBezTo>
                  <a:close/>
                  <a:moveTo>
                    <a:pt x="116" y="61"/>
                  </a:moveTo>
                  <a:cubicBezTo>
                    <a:pt x="116" y="59"/>
                    <a:pt x="117" y="60"/>
                    <a:pt x="117" y="59"/>
                  </a:cubicBezTo>
                  <a:cubicBezTo>
                    <a:pt x="118" y="59"/>
                    <a:pt x="118" y="60"/>
                    <a:pt x="118" y="61"/>
                  </a:cubicBezTo>
                  <a:lnTo>
                    <a:pt x="116" y="61"/>
                  </a:lnTo>
                  <a:close/>
                  <a:moveTo>
                    <a:pt x="117" y="57"/>
                  </a:moveTo>
                  <a:cubicBezTo>
                    <a:pt x="118" y="55"/>
                    <a:pt x="118" y="54"/>
                    <a:pt x="120" y="54"/>
                  </a:cubicBezTo>
                  <a:cubicBezTo>
                    <a:pt x="119" y="55"/>
                    <a:pt x="119" y="57"/>
                    <a:pt x="117" y="57"/>
                  </a:cubicBezTo>
                  <a:close/>
                  <a:moveTo>
                    <a:pt x="120" y="81"/>
                  </a:moveTo>
                  <a:cubicBezTo>
                    <a:pt x="121" y="82"/>
                    <a:pt x="121" y="81"/>
                    <a:pt x="123" y="81"/>
                  </a:cubicBezTo>
                  <a:cubicBezTo>
                    <a:pt x="123" y="82"/>
                    <a:pt x="120" y="83"/>
                    <a:pt x="120" y="81"/>
                  </a:cubicBezTo>
                  <a:close/>
                  <a:moveTo>
                    <a:pt x="129" y="69"/>
                  </a:moveTo>
                  <a:cubicBezTo>
                    <a:pt x="129" y="69"/>
                    <a:pt x="127" y="69"/>
                    <a:pt x="127" y="69"/>
                  </a:cubicBezTo>
                  <a:cubicBezTo>
                    <a:pt x="127" y="68"/>
                    <a:pt x="131" y="68"/>
                    <a:pt x="129" y="69"/>
                  </a:cubicBezTo>
                  <a:close/>
                  <a:moveTo>
                    <a:pt x="129" y="73"/>
                  </a:moveTo>
                  <a:cubicBezTo>
                    <a:pt x="128" y="73"/>
                    <a:pt x="127" y="72"/>
                    <a:pt x="127" y="71"/>
                  </a:cubicBezTo>
                  <a:cubicBezTo>
                    <a:pt x="129" y="71"/>
                    <a:pt x="129" y="72"/>
                    <a:pt x="129" y="73"/>
                  </a:cubicBezTo>
                  <a:close/>
                  <a:moveTo>
                    <a:pt x="127" y="82"/>
                  </a:moveTo>
                  <a:cubicBezTo>
                    <a:pt x="128" y="80"/>
                    <a:pt x="130" y="80"/>
                    <a:pt x="132" y="79"/>
                  </a:cubicBezTo>
                  <a:cubicBezTo>
                    <a:pt x="132" y="82"/>
                    <a:pt x="130" y="82"/>
                    <a:pt x="127" y="82"/>
                  </a:cubicBezTo>
                  <a:close/>
                  <a:moveTo>
                    <a:pt x="134" y="71"/>
                  </a:moveTo>
                  <a:cubicBezTo>
                    <a:pt x="133" y="71"/>
                    <a:pt x="133" y="71"/>
                    <a:pt x="133" y="71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69"/>
                    <a:pt x="134" y="69"/>
                    <a:pt x="134" y="69"/>
                  </a:cubicBezTo>
                  <a:lnTo>
                    <a:pt x="134" y="71"/>
                  </a:lnTo>
                  <a:close/>
                  <a:moveTo>
                    <a:pt x="140" y="81"/>
                  </a:moveTo>
                  <a:cubicBezTo>
                    <a:pt x="140" y="79"/>
                    <a:pt x="143" y="80"/>
                    <a:pt x="144" y="79"/>
                  </a:cubicBezTo>
                  <a:cubicBezTo>
                    <a:pt x="144" y="81"/>
                    <a:pt x="140" y="82"/>
                    <a:pt x="140" y="81"/>
                  </a:cubicBezTo>
                  <a:close/>
                  <a:moveTo>
                    <a:pt x="147" y="84"/>
                  </a:moveTo>
                  <a:cubicBezTo>
                    <a:pt x="147" y="82"/>
                    <a:pt x="150" y="85"/>
                    <a:pt x="147" y="84"/>
                  </a:cubicBezTo>
                  <a:close/>
                  <a:moveTo>
                    <a:pt x="200" y="68"/>
                  </a:moveTo>
                  <a:cubicBezTo>
                    <a:pt x="202" y="69"/>
                    <a:pt x="199" y="72"/>
                    <a:pt x="200" y="68"/>
                  </a:cubicBezTo>
                  <a:close/>
                  <a:moveTo>
                    <a:pt x="200" y="25"/>
                  </a:moveTo>
                  <a:cubicBezTo>
                    <a:pt x="200" y="23"/>
                    <a:pt x="203" y="26"/>
                    <a:pt x="200" y="25"/>
                  </a:cubicBezTo>
                  <a:close/>
                  <a:moveTo>
                    <a:pt x="202" y="37"/>
                  </a:moveTo>
                  <a:cubicBezTo>
                    <a:pt x="202" y="35"/>
                    <a:pt x="203" y="36"/>
                    <a:pt x="204" y="36"/>
                  </a:cubicBezTo>
                  <a:cubicBezTo>
                    <a:pt x="204" y="36"/>
                    <a:pt x="203" y="37"/>
                    <a:pt x="202" y="37"/>
                  </a:cubicBezTo>
                  <a:close/>
                  <a:moveTo>
                    <a:pt x="221" y="10"/>
                  </a:moveTo>
                  <a:cubicBezTo>
                    <a:pt x="220" y="12"/>
                    <a:pt x="220" y="13"/>
                    <a:pt x="218" y="13"/>
                  </a:cubicBezTo>
                  <a:cubicBezTo>
                    <a:pt x="218" y="11"/>
                    <a:pt x="219" y="10"/>
                    <a:pt x="221" y="10"/>
                  </a:cubicBezTo>
                  <a:close/>
                  <a:moveTo>
                    <a:pt x="218" y="8"/>
                  </a:moveTo>
                  <a:cubicBezTo>
                    <a:pt x="221" y="8"/>
                    <a:pt x="218" y="11"/>
                    <a:pt x="218" y="8"/>
                  </a:cubicBezTo>
                  <a:close/>
                  <a:moveTo>
                    <a:pt x="216" y="10"/>
                  </a:moveTo>
                  <a:cubicBezTo>
                    <a:pt x="217" y="10"/>
                    <a:pt x="217" y="10"/>
                    <a:pt x="217" y="10"/>
                  </a:cubicBezTo>
                  <a:cubicBezTo>
                    <a:pt x="216" y="10"/>
                    <a:pt x="216" y="10"/>
                    <a:pt x="216" y="10"/>
                  </a:cubicBezTo>
                  <a:close/>
                  <a:moveTo>
                    <a:pt x="215" y="6"/>
                  </a:moveTo>
                  <a:cubicBezTo>
                    <a:pt x="214" y="7"/>
                    <a:pt x="215" y="10"/>
                    <a:pt x="212" y="10"/>
                  </a:cubicBezTo>
                  <a:cubicBezTo>
                    <a:pt x="212" y="7"/>
                    <a:pt x="213" y="6"/>
                    <a:pt x="215" y="6"/>
                  </a:cubicBezTo>
                  <a:close/>
                  <a:moveTo>
                    <a:pt x="209" y="11"/>
                  </a:moveTo>
                  <a:cubicBezTo>
                    <a:pt x="211" y="11"/>
                    <a:pt x="211" y="11"/>
                    <a:pt x="211" y="11"/>
                  </a:cubicBezTo>
                  <a:cubicBezTo>
                    <a:pt x="211" y="12"/>
                    <a:pt x="211" y="12"/>
                    <a:pt x="211" y="12"/>
                  </a:cubicBezTo>
                  <a:cubicBezTo>
                    <a:pt x="209" y="12"/>
                    <a:pt x="209" y="12"/>
                    <a:pt x="209" y="12"/>
                  </a:cubicBezTo>
                  <a:lnTo>
                    <a:pt x="209" y="11"/>
                  </a:lnTo>
                  <a:close/>
                  <a:moveTo>
                    <a:pt x="206" y="13"/>
                  </a:moveTo>
                  <a:cubicBezTo>
                    <a:pt x="207" y="13"/>
                    <a:pt x="208" y="14"/>
                    <a:pt x="208" y="16"/>
                  </a:cubicBezTo>
                  <a:cubicBezTo>
                    <a:pt x="206" y="16"/>
                    <a:pt x="206" y="14"/>
                    <a:pt x="206" y="13"/>
                  </a:cubicBezTo>
                  <a:close/>
                  <a:moveTo>
                    <a:pt x="206" y="27"/>
                  </a:moveTo>
                  <a:cubicBezTo>
                    <a:pt x="206" y="29"/>
                    <a:pt x="204" y="30"/>
                    <a:pt x="205" y="32"/>
                  </a:cubicBezTo>
                  <a:cubicBezTo>
                    <a:pt x="204" y="32"/>
                    <a:pt x="203" y="34"/>
                    <a:pt x="202" y="33"/>
                  </a:cubicBezTo>
                  <a:cubicBezTo>
                    <a:pt x="204" y="31"/>
                    <a:pt x="204" y="28"/>
                    <a:pt x="206" y="27"/>
                  </a:cubicBezTo>
                  <a:close/>
                  <a:moveTo>
                    <a:pt x="200" y="11"/>
                  </a:moveTo>
                  <a:cubicBezTo>
                    <a:pt x="201" y="11"/>
                    <a:pt x="201" y="12"/>
                    <a:pt x="202" y="12"/>
                  </a:cubicBezTo>
                  <a:cubicBezTo>
                    <a:pt x="202" y="13"/>
                    <a:pt x="199" y="12"/>
                    <a:pt x="200" y="11"/>
                  </a:cubicBezTo>
                  <a:close/>
                  <a:moveTo>
                    <a:pt x="196" y="21"/>
                  </a:moveTo>
                  <a:cubicBezTo>
                    <a:pt x="196" y="19"/>
                    <a:pt x="198" y="21"/>
                    <a:pt x="196" y="21"/>
                  </a:cubicBezTo>
                  <a:close/>
                  <a:moveTo>
                    <a:pt x="194" y="28"/>
                  </a:moveTo>
                  <a:cubicBezTo>
                    <a:pt x="195" y="26"/>
                    <a:pt x="196" y="30"/>
                    <a:pt x="194" y="28"/>
                  </a:cubicBezTo>
                  <a:close/>
                  <a:moveTo>
                    <a:pt x="193" y="36"/>
                  </a:moveTo>
                  <a:cubicBezTo>
                    <a:pt x="192" y="36"/>
                    <a:pt x="192" y="36"/>
                    <a:pt x="191" y="36"/>
                  </a:cubicBezTo>
                  <a:cubicBezTo>
                    <a:pt x="191" y="34"/>
                    <a:pt x="193" y="34"/>
                    <a:pt x="193" y="36"/>
                  </a:cubicBezTo>
                  <a:close/>
                  <a:moveTo>
                    <a:pt x="190" y="31"/>
                  </a:moveTo>
                  <a:cubicBezTo>
                    <a:pt x="190" y="31"/>
                    <a:pt x="189" y="31"/>
                    <a:pt x="190" y="31"/>
                  </a:cubicBezTo>
                  <a:close/>
                  <a:moveTo>
                    <a:pt x="180" y="51"/>
                  </a:moveTo>
                  <a:cubicBezTo>
                    <a:pt x="180" y="50"/>
                    <a:pt x="180" y="51"/>
                    <a:pt x="180" y="51"/>
                  </a:cubicBezTo>
                  <a:close/>
                  <a:moveTo>
                    <a:pt x="165" y="57"/>
                  </a:moveTo>
                  <a:cubicBezTo>
                    <a:pt x="165" y="56"/>
                    <a:pt x="166" y="55"/>
                    <a:pt x="167" y="55"/>
                  </a:cubicBezTo>
                  <a:cubicBezTo>
                    <a:pt x="167" y="57"/>
                    <a:pt x="166" y="57"/>
                    <a:pt x="165" y="57"/>
                  </a:cubicBezTo>
                  <a:close/>
                  <a:moveTo>
                    <a:pt x="170" y="76"/>
                  </a:moveTo>
                  <a:cubicBezTo>
                    <a:pt x="170" y="75"/>
                    <a:pt x="172" y="77"/>
                    <a:pt x="170" y="76"/>
                  </a:cubicBezTo>
                  <a:close/>
                  <a:moveTo>
                    <a:pt x="170" y="51"/>
                  </a:moveTo>
                  <a:cubicBezTo>
                    <a:pt x="170" y="50"/>
                    <a:pt x="170" y="50"/>
                    <a:pt x="170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1"/>
                    <a:pt x="171" y="51"/>
                    <a:pt x="170" y="51"/>
                  </a:cubicBezTo>
                  <a:close/>
                  <a:moveTo>
                    <a:pt x="182" y="82"/>
                  </a:moveTo>
                  <a:cubicBezTo>
                    <a:pt x="182" y="80"/>
                    <a:pt x="184" y="81"/>
                    <a:pt x="184" y="80"/>
                  </a:cubicBezTo>
                  <a:cubicBezTo>
                    <a:pt x="185" y="80"/>
                    <a:pt x="184" y="82"/>
                    <a:pt x="182" y="82"/>
                  </a:cubicBezTo>
                  <a:close/>
                  <a:moveTo>
                    <a:pt x="188" y="54"/>
                  </a:moveTo>
                  <a:cubicBezTo>
                    <a:pt x="188" y="55"/>
                    <a:pt x="186" y="57"/>
                    <a:pt x="185" y="59"/>
                  </a:cubicBezTo>
                  <a:cubicBezTo>
                    <a:pt x="182" y="59"/>
                    <a:pt x="180" y="60"/>
                    <a:pt x="178" y="60"/>
                  </a:cubicBezTo>
                  <a:cubicBezTo>
                    <a:pt x="178" y="56"/>
                    <a:pt x="184" y="60"/>
                    <a:pt x="185" y="57"/>
                  </a:cubicBezTo>
                  <a:cubicBezTo>
                    <a:pt x="185" y="54"/>
                    <a:pt x="183" y="55"/>
                    <a:pt x="181" y="55"/>
                  </a:cubicBezTo>
                  <a:cubicBezTo>
                    <a:pt x="181" y="52"/>
                    <a:pt x="185" y="54"/>
                    <a:pt x="186" y="54"/>
                  </a:cubicBezTo>
                  <a:cubicBezTo>
                    <a:pt x="187" y="52"/>
                    <a:pt x="189" y="51"/>
                    <a:pt x="191" y="50"/>
                  </a:cubicBezTo>
                  <a:cubicBezTo>
                    <a:pt x="191" y="51"/>
                    <a:pt x="188" y="54"/>
                    <a:pt x="192" y="54"/>
                  </a:cubicBezTo>
                  <a:cubicBezTo>
                    <a:pt x="192" y="56"/>
                    <a:pt x="191" y="54"/>
                    <a:pt x="188" y="54"/>
                  </a:cubicBezTo>
                  <a:close/>
                  <a:moveTo>
                    <a:pt x="194" y="83"/>
                  </a:moveTo>
                  <a:cubicBezTo>
                    <a:pt x="193" y="83"/>
                    <a:pt x="193" y="82"/>
                    <a:pt x="193" y="81"/>
                  </a:cubicBezTo>
                  <a:cubicBezTo>
                    <a:pt x="195" y="81"/>
                    <a:pt x="195" y="83"/>
                    <a:pt x="194" y="83"/>
                  </a:cubicBezTo>
                  <a:close/>
                  <a:moveTo>
                    <a:pt x="193" y="51"/>
                  </a:moveTo>
                  <a:cubicBezTo>
                    <a:pt x="193" y="52"/>
                    <a:pt x="195" y="49"/>
                    <a:pt x="193" y="51"/>
                  </a:cubicBezTo>
                  <a:close/>
                  <a:moveTo>
                    <a:pt x="188" y="47"/>
                  </a:moveTo>
                  <a:cubicBezTo>
                    <a:pt x="187" y="45"/>
                    <a:pt x="190" y="47"/>
                    <a:pt x="191" y="45"/>
                  </a:cubicBezTo>
                  <a:cubicBezTo>
                    <a:pt x="190" y="44"/>
                    <a:pt x="189" y="42"/>
                    <a:pt x="190" y="40"/>
                  </a:cubicBezTo>
                  <a:cubicBezTo>
                    <a:pt x="191" y="42"/>
                    <a:pt x="192" y="44"/>
                    <a:pt x="194" y="42"/>
                  </a:cubicBezTo>
                  <a:cubicBezTo>
                    <a:pt x="196" y="45"/>
                    <a:pt x="191" y="47"/>
                    <a:pt x="188" y="47"/>
                  </a:cubicBezTo>
                  <a:close/>
                  <a:moveTo>
                    <a:pt x="195" y="32"/>
                  </a:moveTo>
                  <a:cubicBezTo>
                    <a:pt x="196" y="30"/>
                    <a:pt x="196" y="34"/>
                    <a:pt x="195" y="32"/>
                  </a:cubicBezTo>
                  <a:close/>
                  <a:moveTo>
                    <a:pt x="196" y="26"/>
                  </a:moveTo>
                  <a:cubicBezTo>
                    <a:pt x="196" y="25"/>
                    <a:pt x="196" y="25"/>
                    <a:pt x="196" y="25"/>
                  </a:cubicBezTo>
                  <a:cubicBezTo>
                    <a:pt x="197" y="25"/>
                    <a:pt x="198" y="25"/>
                    <a:pt x="198" y="26"/>
                  </a:cubicBezTo>
                  <a:lnTo>
                    <a:pt x="196" y="26"/>
                  </a:lnTo>
                  <a:close/>
                  <a:moveTo>
                    <a:pt x="199" y="26"/>
                  </a:moveTo>
                  <a:cubicBezTo>
                    <a:pt x="198" y="25"/>
                    <a:pt x="199" y="26"/>
                    <a:pt x="199" y="26"/>
                  </a:cubicBezTo>
                  <a:close/>
                  <a:moveTo>
                    <a:pt x="198" y="17"/>
                  </a:moveTo>
                  <a:cubicBezTo>
                    <a:pt x="199" y="14"/>
                    <a:pt x="201" y="14"/>
                    <a:pt x="203" y="16"/>
                  </a:cubicBezTo>
                  <a:cubicBezTo>
                    <a:pt x="202" y="18"/>
                    <a:pt x="201" y="16"/>
                    <a:pt x="198" y="17"/>
                  </a:cubicBezTo>
                  <a:close/>
                  <a:moveTo>
                    <a:pt x="200" y="83"/>
                  </a:moveTo>
                  <a:cubicBezTo>
                    <a:pt x="199" y="82"/>
                    <a:pt x="199" y="81"/>
                    <a:pt x="199" y="79"/>
                  </a:cubicBezTo>
                  <a:cubicBezTo>
                    <a:pt x="201" y="80"/>
                    <a:pt x="202" y="78"/>
                    <a:pt x="203" y="79"/>
                  </a:cubicBezTo>
                  <a:cubicBezTo>
                    <a:pt x="203" y="81"/>
                    <a:pt x="201" y="82"/>
                    <a:pt x="200" y="83"/>
                  </a:cubicBezTo>
                  <a:close/>
                  <a:moveTo>
                    <a:pt x="203" y="81"/>
                  </a:moveTo>
                  <a:cubicBezTo>
                    <a:pt x="203" y="80"/>
                    <a:pt x="205" y="80"/>
                    <a:pt x="207" y="79"/>
                  </a:cubicBezTo>
                  <a:cubicBezTo>
                    <a:pt x="207" y="81"/>
                    <a:pt x="204" y="82"/>
                    <a:pt x="203" y="81"/>
                  </a:cubicBezTo>
                  <a:close/>
                  <a:moveTo>
                    <a:pt x="217" y="83"/>
                  </a:moveTo>
                  <a:cubicBezTo>
                    <a:pt x="217" y="82"/>
                    <a:pt x="218" y="82"/>
                    <a:pt x="219" y="82"/>
                  </a:cubicBezTo>
                  <a:cubicBezTo>
                    <a:pt x="219" y="83"/>
                    <a:pt x="218" y="84"/>
                    <a:pt x="217" y="83"/>
                  </a:cubicBezTo>
                  <a:close/>
                  <a:moveTo>
                    <a:pt x="231" y="82"/>
                  </a:moveTo>
                  <a:cubicBezTo>
                    <a:pt x="230" y="84"/>
                    <a:pt x="229" y="82"/>
                    <a:pt x="228" y="83"/>
                  </a:cubicBezTo>
                  <a:cubicBezTo>
                    <a:pt x="227" y="83"/>
                    <a:pt x="230" y="81"/>
                    <a:pt x="228" y="81"/>
                  </a:cubicBezTo>
                  <a:cubicBezTo>
                    <a:pt x="228" y="80"/>
                    <a:pt x="232" y="81"/>
                    <a:pt x="231" y="82"/>
                  </a:cubicBezTo>
                  <a:close/>
                  <a:moveTo>
                    <a:pt x="230" y="77"/>
                  </a:moveTo>
                  <a:cubicBezTo>
                    <a:pt x="229" y="76"/>
                    <a:pt x="231" y="76"/>
                    <a:pt x="231" y="75"/>
                  </a:cubicBezTo>
                  <a:cubicBezTo>
                    <a:pt x="232" y="75"/>
                    <a:pt x="232" y="76"/>
                    <a:pt x="233" y="76"/>
                  </a:cubicBezTo>
                  <a:cubicBezTo>
                    <a:pt x="233" y="78"/>
                    <a:pt x="230" y="78"/>
                    <a:pt x="230" y="77"/>
                  </a:cubicBezTo>
                  <a:close/>
                  <a:moveTo>
                    <a:pt x="247" y="72"/>
                  </a:moveTo>
                  <a:cubicBezTo>
                    <a:pt x="249" y="70"/>
                    <a:pt x="248" y="74"/>
                    <a:pt x="247" y="72"/>
                  </a:cubicBezTo>
                  <a:close/>
                  <a:moveTo>
                    <a:pt x="253" y="75"/>
                  </a:moveTo>
                  <a:cubicBezTo>
                    <a:pt x="253" y="74"/>
                    <a:pt x="254" y="73"/>
                    <a:pt x="255" y="73"/>
                  </a:cubicBezTo>
                  <a:cubicBezTo>
                    <a:pt x="255" y="74"/>
                    <a:pt x="254" y="75"/>
                    <a:pt x="253" y="75"/>
                  </a:cubicBezTo>
                  <a:close/>
                  <a:moveTo>
                    <a:pt x="255" y="84"/>
                  </a:moveTo>
                  <a:cubicBezTo>
                    <a:pt x="255" y="82"/>
                    <a:pt x="257" y="85"/>
                    <a:pt x="255" y="84"/>
                  </a:cubicBezTo>
                  <a:close/>
                  <a:moveTo>
                    <a:pt x="263" y="48"/>
                  </a:moveTo>
                  <a:cubicBezTo>
                    <a:pt x="264" y="48"/>
                    <a:pt x="264" y="50"/>
                    <a:pt x="262" y="50"/>
                  </a:cubicBezTo>
                  <a:cubicBezTo>
                    <a:pt x="262" y="49"/>
                    <a:pt x="263" y="49"/>
                    <a:pt x="263" y="48"/>
                  </a:cubicBezTo>
                  <a:close/>
                  <a:moveTo>
                    <a:pt x="261" y="63"/>
                  </a:moveTo>
                  <a:cubicBezTo>
                    <a:pt x="263" y="63"/>
                    <a:pt x="263" y="63"/>
                    <a:pt x="263" y="63"/>
                  </a:cubicBezTo>
                  <a:cubicBezTo>
                    <a:pt x="263" y="65"/>
                    <a:pt x="260" y="65"/>
                    <a:pt x="261" y="63"/>
                  </a:cubicBezTo>
                  <a:close/>
                  <a:moveTo>
                    <a:pt x="262" y="81"/>
                  </a:moveTo>
                  <a:cubicBezTo>
                    <a:pt x="262" y="79"/>
                    <a:pt x="263" y="79"/>
                    <a:pt x="264" y="79"/>
                  </a:cubicBezTo>
                  <a:cubicBezTo>
                    <a:pt x="263" y="80"/>
                    <a:pt x="263" y="81"/>
                    <a:pt x="262" y="81"/>
                  </a:cubicBezTo>
                  <a:close/>
                  <a:moveTo>
                    <a:pt x="262" y="61"/>
                  </a:moveTo>
                  <a:cubicBezTo>
                    <a:pt x="261" y="59"/>
                    <a:pt x="263" y="60"/>
                    <a:pt x="263" y="59"/>
                  </a:cubicBezTo>
                  <a:cubicBezTo>
                    <a:pt x="264" y="59"/>
                    <a:pt x="264" y="60"/>
                    <a:pt x="264" y="61"/>
                  </a:cubicBezTo>
                  <a:lnTo>
                    <a:pt x="262" y="61"/>
                  </a:lnTo>
                  <a:close/>
                  <a:moveTo>
                    <a:pt x="263" y="57"/>
                  </a:moveTo>
                  <a:cubicBezTo>
                    <a:pt x="263" y="55"/>
                    <a:pt x="264" y="54"/>
                    <a:pt x="266" y="54"/>
                  </a:cubicBezTo>
                  <a:cubicBezTo>
                    <a:pt x="265" y="55"/>
                    <a:pt x="265" y="57"/>
                    <a:pt x="263" y="57"/>
                  </a:cubicBezTo>
                  <a:close/>
                  <a:moveTo>
                    <a:pt x="266" y="81"/>
                  </a:moveTo>
                  <a:cubicBezTo>
                    <a:pt x="267" y="82"/>
                    <a:pt x="267" y="81"/>
                    <a:pt x="268" y="81"/>
                  </a:cubicBezTo>
                  <a:cubicBezTo>
                    <a:pt x="269" y="82"/>
                    <a:pt x="265" y="83"/>
                    <a:pt x="266" y="81"/>
                  </a:cubicBezTo>
                  <a:close/>
                  <a:moveTo>
                    <a:pt x="275" y="69"/>
                  </a:moveTo>
                  <a:cubicBezTo>
                    <a:pt x="275" y="69"/>
                    <a:pt x="273" y="69"/>
                    <a:pt x="273" y="69"/>
                  </a:cubicBezTo>
                  <a:cubicBezTo>
                    <a:pt x="273" y="68"/>
                    <a:pt x="276" y="68"/>
                    <a:pt x="275" y="69"/>
                  </a:cubicBezTo>
                  <a:close/>
                  <a:moveTo>
                    <a:pt x="275" y="73"/>
                  </a:moveTo>
                  <a:cubicBezTo>
                    <a:pt x="274" y="73"/>
                    <a:pt x="273" y="72"/>
                    <a:pt x="273" y="71"/>
                  </a:cubicBezTo>
                  <a:cubicBezTo>
                    <a:pt x="274" y="71"/>
                    <a:pt x="275" y="72"/>
                    <a:pt x="275" y="73"/>
                  </a:cubicBezTo>
                  <a:close/>
                  <a:moveTo>
                    <a:pt x="273" y="82"/>
                  </a:moveTo>
                  <a:cubicBezTo>
                    <a:pt x="274" y="80"/>
                    <a:pt x="276" y="80"/>
                    <a:pt x="278" y="79"/>
                  </a:cubicBezTo>
                  <a:cubicBezTo>
                    <a:pt x="278" y="82"/>
                    <a:pt x="275" y="82"/>
                    <a:pt x="273" y="82"/>
                  </a:cubicBezTo>
                  <a:close/>
                  <a:moveTo>
                    <a:pt x="280" y="71"/>
                  </a:moveTo>
                  <a:cubicBezTo>
                    <a:pt x="279" y="71"/>
                    <a:pt x="279" y="71"/>
                    <a:pt x="279" y="71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lnTo>
                    <a:pt x="280" y="71"/>
                  </a:lnTo>
                  <a:close/>
                  <a:moveTo>
                    <a:pt x="286" y="81"/>
                  </a:moveTo>
                  <a:cubicBezTo>
                    <a:pt x="286" y="79"/>
                    <a:pt x="288" y="80"/>
                    <a:pt x="290" y="79"/>
                  </a:cubicBezTo>
                  <a:cubicBezTo>
                    <a:pt x="290" y="81"/>
                    <a:pt x="286" y="82"/>
                    <a:pt x="286" y="81"/>
                  </a:cubicBezTo>
                  <a:close/>
                  <a:moveTo>
                    <a:pt x="293" y="84"/>
                  </a:moveTo>
                  <a:cubicBezTo>
                    <a:pt x="293" y="82"/>
                    <a:pt x="296" y="85"/>
                    <a:pt x="293" y="84"/>
                  </a:cubicBezTo>
                  <a:close/>
                  <a:moveTo>
                    <a:pt x="346" y="68"/>
                  </a:moveTo>
                  <a:cubicBezTo>
                    <a:pt x="348" y="69"/>
                    <a:pt x="345" y="72"/>
                    <a:pt x="346" y="68"/>
                  </a:cubicBezTo>
                  <a:close/>
                  <a:moveTo>
                    <a:pt x="346" y="25"/>
                  </a:moveTo>
                  <a:cubicBezTo>
                    <a:pt x="346" y="23"/>
                    <a:pt x="349" y="26"/>
                    <a:pt x="346" y="25"/>
                  </a:cubicBezTo>
                  <a:close/>
                  <a:moveTo>
                    <a:pt x="348" y="37"/>
                  </a:moveTo>
                  <a:cubicBezTo>
                    <a:pt x="348" y="35"/>
                    <a:pt x="349" y="36"/>
                    <a:pt x="350" y="36"/>
                  </a:cubicBezTo>
                  <a:cubicBezTo>
                    <a:pt x="350" y="36"/>
                    <a:pt x="349" y="37"/>
                    <a:pt x="348" y="37"/>
                  </a:cubicBezTo>
                  <a:close/>
                  <a:moveTo>
                    <a:pt x="366" y="10"/>
                  </a:moveTo>
                  <a:cubicBezTo>
                    <a:pt x="366" y="12"/>
                    <a:pt x="366" y="13"/>
                    <a:pt x="364" y="13"/>
                  </a:cubicBezTo>
                  <a:cubicBezTo>
                    <a:pt x="364" y="11"/>
                    <a:pt x="365" y="10"/>
                    <a:pt x="366" y="10"/>
                  </a:cubicBezTo>
                  <a:close/>
                  <a:moveTo>
                    <a:pt x="364" y="8"/>
                  </a:moveTo>
                  <a:cubicBezTo>
                    <a:pt x="367" y="8"/>
                    <a:pt x="363" y="11"/>
                    <a:pt x="364" y="8"/>
                  </a:cubicBezTo>
                  <a:close/>
                  <a:moveTo>
                    <a:pt x="362" y="10"/>
                  </a:moveTo>
                  <a:cubicBezTo>
                    <a:pt x="362" y="10"/>
                    <a:pt x="362" y="10"/>
                    <a:pt x="362" y="10"/>
                  </a:cubicBezTo>
                  <a:cubicBezTo>
                    <a:pt x="362" y="10"/>
                    <a:pt x="362" y="10"/>
                    <a:pt x="362" y="10"/>
                  </a:cubicBezTo>
                  <a:close/>
                  <a:moveTo>
                    <a:pt x="361" y="6"/>
                  </a:moveTo>
                  <a:cubicBezTo>
                    <a:pt x="360" y="7"/>
                    <a:pt x="361" y="10"/>
                    <a:pt x="358" y="10"/>
                  </a:cubicBezTo>
                  <a:cubicBezTo>
                    <a:pt x="358" y="7"/>
                    <a:pt x="359" y="6"/>
                    <a:pt x="361" y="6"/>
                  </a:cubicBezTo>
                  <a:close/>
                  <a:moveTo>
                    <a:pt x="355" y="11"/>
                  </a:moveTo>
                  <a:cubicBezTo>
                    <a:pt x="356" y="11"/>
                    <a:pt x="356" y="11"/>
                    <a:pt x="356" y="11"/>
                  </a:cubicBezTo>
                  <a:cubicBezTo>
                    <a:pt x="356" y="12"/>
                    <a:pt x="356" y="12"/>
                    <a:pt x="356" y="12"/>
                  </a:cubicBezTo>
                  <a:cubicBezTo>
                    <a:pt x="355" y="12"/>
                    <a:pt x="355" y="12"/>
                    <a:pt x="355" y="12"/>
                  </a:cubicBezTo>
                  <a:lnTo>
                    <a:pt x="355" y="11"/>
                  </a:lnTo>
                  <a:close/>
                  <a:moveTo>
                    <a:pt x="352" y="13"/>
                  </a:moveTo>
                  <a:cubicBezTo>
                    <a:pt x="353" y="13"/>
                    <a:pt x="354" y="14"/>
                    <a:pt x="353" y="16"/>
                  </a:cubicBezTo>
                  <a:cubicBezTo>
                    <a:pt x="352" y="16"/>
                    <a:pt x="352" y="14"/>
                    <a:pt x="352" y="13"/>
                  </a:cubicBezTo>
                  <a:close/>
                  <a:moveTo>
                    <a:pt x="352" y="27"/>
                  </a:moveTo>
                  <a:cubicBezTo>
                    <a:pt x="352" y="29"/>
                    <a:pt x="350" y="30"/>
                    <a:pt x="351" y="32"/>
                  </a:cubicBezTo>
                  <a:cubicBezTo>
                    <a:pt x="350" y="32"/>
                    <a:pt x="349" y="34"/>
                    <a:pt x="347" y="33"/>
                  </a:cubicBezTo>
                  <a:cubicBezTo>
                    <a:pt x="349" y="31"/>
                    <a:pt x="350" y="28"/>
                    <a:pt x="352" y="27"/>
                  </a:cubicBezTo>
                  <a:close/>
                  <a:moveTo>
                    <a:pt x="346" y="11"/>
                  </a:moveTo>
                  <a:cubicBezTo>
                    <a:pt x="347" y="11"/>
                    <a:pt x="347" y="12"/>
                    <a:pt x="347" y="12"/>
                  </a:cubicBezTo>
                  <a:cubicBezTo>
                    <a:pt x="348" y="13"/>
                    <a:pt x="345" y="12"/>
                    <a:pt x="346" y="11"/>
                  </a:cubicBezTo>
                  <a:close/>
                  <a:moveTo>
                    <a:pt x="341" y="21"/>
                  </a:moveTo>
                  <a:cubicBezTo>
                    <a:pt x="342" y="19"/>
                    <a:pt x="344" y="21"/>
                    <a:pt x="341" y="21"/>
                  </a:cubicBezTo>
                  <a:close/>
                  <a:moveTo>
                    <a:pt x="340" y="28"/>
                  </a:moveTo>
                  <a:cubicBezTo>
                    <a:pt x="341" y="26"/>
                    <a:pt x="342" y="30"/>
                    <a:pt x="340" y="28"/>
                  </a:cubicBezTo>
                  <a:close/>
                  <a:moveTo>
                    <a:pt x="339" y="36"/>
                  </a:moveTo>
                  <a:cubicBezTo>
                    <a:pt x="338" y="36"/>
                    <a:pt x="337" y="36"/>
                    <a:pt x="337" y="36"/>
                  </a:cubicBezTo>
                  <a:cubicBezTo>
                    <a:pt x="337" y="34"/>
                    <a:pt x="339" y="34"/>
                    <a:pt x="339" y="36"/>
                  </a:cubicBezTo>
                  <a:close/>
                  <a:moveTo>
                    <a:pt x="335" y="31"/>
                  </a:moveTo>
                  <a:cubicBezTo>
                    <a:pt x="336" y="31"/>
                    <a:pt x="335" y="31"/>
                    <a:pt x="335" y="31"/>
                  </a:cubicBezTo>
                  <a:close/>
                  <a:moveTo>
                    <a:pt x="326" y="51"/>
                  </a:moveTo>
                  <a:cubicBezTo>
                    <a:pt x="326" y="50"/>
                    <a:pt x="326" y="51"/>
                    <a:pt x="326" y="51"/>
                  </a:cubicBezTo>
                  <a:close/>
                  <a:moveTo>
                    <a:pt x="311" y="57"/>
                  </a:moveTo>
                  <a:cubicBezTo>
                    <a:pt x="311" y="56"/>
                    <a:pt x="312" y="55"/>
                    <a:pt x="313" y="55"/>
                  </a:cubicBezTo>
                  <a:cubicBezTo>
                    <a:pt x="313" y="57"/>
                    <a:pt x="312" y="57"/>
                    <a:pt x="311" y="57"/>
                  </a:cubicBezTo>
                  <a:close/>
                  <a:moveTo>
                    <a:pt x="316" y="76"/>
                  </a:moveTo>
                  <a:cubicBezTo>
                    <a:pt x="316" y="75"/>
                    <a:pt x="318" y="77"/>
                    <a:pt x="316" y="76"/>
                  </a:cubicBezTo>
                  <a:close/>
                  <a:moveTo>
                    <a:pt x="316" y="51"/>
                  </a:moveTo>
                  <a:cubicBezTo>
                    <a:pt x="316" y="50"/>
                    <a:pt x="316" y="50"/>
                    <a:pt x="316" y="50"/>
                  </a:cubicBezTo>
                  <a:cubicBezTo>
                    <a:pt x="318" y="50"/>
                    <a:pt x="318" y="50"/>
                    <a:pt x="318" y="50"/>
                  </a:cubicBezTo>
                  <a:cubicBezTo>
                    <a:pt x="319" y="51"/>
                    <a:pt x="317" y="51"/>
                    <a:pt x="316" y="51"/>
                  </a:cubicBezTo>
                  <a:close/>
                  <a:moveTo>
                    <a:pt x="328" y="82"/>
                  </a:moveTo>
                  <a:cubicBezTo>
                    <a:pt x="328" y="80"/>
                    <a:pt x="329" y="81"/>
                    <a:pt x="330" y="80"/>
                  </a:cubicBezTo>
                  <a:cubicBezTo>
                    <a:pt x="331" y="80"/>
                    <a:pt x="330" y="82"/>
                    <a:pt x="328" y="82"/>
                  </a:cubicBezTo>
                  <a:close/>
                  <a:moveTo>
                    <a:pt x="334" y="54"/>
                  </a:moveTo>
                  <a:cubicBezTo>
                    <a:pt x="334" y="55"/>
                    <a:pt x="332" y="57"/>
                    <a:pt x="331" y="59"/>
                  </a:cubicBezTo>
                  <a:cubicBezTo>
                    <a:pt x="328" y="59"/>
                    <a:pt x="326" y="60"/>
                    <a:pt x="324" y="60"/>
                  </a:cubicBezTo>
                  <a:cubicBezTo>
                    <a:pt x="324" y="56"/>
                    <a:pt x="329" y="60"/>
                    <a:pt x="331" y="57"/>
                  </a:cubicBezTo>
                  <a:cubicBezTo>
                    <a:pt x="331" y="54"/>
                    <a:pt x="329" y="55"/>
                    <a:pt x="327" y="55"/>
                  </a:cubicBezTo>
                  <a:cubicBezTo>
                    <a:pt x="327" y="52"/>
                    <a:pt x="331" y="54"/>
                    <a:pt x="332" y="54"/>
                  </a:cubicBezTo>
                  <a:cubicBezTo>
                    <a:pt x="333" y="52"/>
                    <a:pt x="335" y="51"/>
                    <a:pt x="337" y="50"/>
                  </a:cubicBezTo>
                  <a:cubicBezTo>
                    <a:pt x="337" y="51"/>
                    <a:pt x="334" y="54"/>
                    <a:pt x="338" y="54"/>
                  </a:cubicBezTo>
                  <a:cubicBezTo>
                    <a:pt x="337" y="56"/>
                    <a:pt x="336" y="54"/>
                    <a:pt x="334" y="54"/>
                  </a:cubicBezTo>
                  <a:close/>
                  <a:moveTo>
                    <a:pt x="340" y="83"/>
                  </a:moveTo>
                  <a:cubicBezTo>
                    <a:pt x="339" y="83"/>
                    <a:pt x="339" y="82"/>
                    <a:pt x="339" y="81"/>
                  </a:cubicBezTo>
                  <a:cubicBezTo>
                    <a:pt x="340" y="81"/>
                    <a:pt x="340" y="83"/>
                    <a:pt x="340" y="83"/>
                  </a:cubicBezTo>
                  <a:close/>
                  <a:moveTo>
                    <a:pt x="339" y="51"/>
                  </a:moveTo>
                  <a:cubicBezTo>
                    <a:pt x="339" y="52"/>
                    <a:pt x="341" y="49"/>
                    <a:pt x="339" y="51"/>
                  </a:cubicBezTo>
                  <a:close/>
                  <a:moveTo>
                    <a:pt x="334" y="47"/>
                  </a:moveTo>
                  <a:cubicBezTo>
                    <a:pt x="333" y="45"/>
                    <a:pt x="336" y="47"/>
                    <a:pt x="337" y="45"/>
                  </a:cubicBezTo>
                  <a:cubicBezTo>
                    <a:pt x="336" y="44"/>
                    <a:pt x="335" y="42"/>
                    <a:pt x="336" y="40"/>
                  </a:cubicBezTo>
                  <a:cubicBezTo>
                    <a:pt x="337" y="42"/>
                    <a:pt x="338" y="44"/>
                    <a:pt x="340" y="42"/>
                  </a:cubicBezTo>
                  <a:cubicBezTo>
                    <a:pt x="342" y="45"/>
                    <a:pt x="337" y="47"/>
                    <a:pt x="334" y="47"/>
                  </a:cubicBezTo>
                  <a:close/>
                  <a:moveTo>
                    <a:pt x="341" y="32"/>
                  </a:moveTo>
                  <a:cubicBezTo>
                    <a:pt x="342" y="30"/>
                    <a:pt x="342" y="34"/>
                    <a:pt x="341" y="32"/>
                  </a:cubicBezTo>
                  <a:close/>
                  <a:moveTo>
                    <a:pt x="342" y="26"/>
                  </a:moveTo>
                  <a:cubicBezTo>
                    <a:pt x="342" y="25"/>
                    <a:pt x="342" y="25"/>
                    <a:pt x="342" y="25"/>
                  </a:cubicBezTo>
                  <a:cubicBezTo>
                    <a:pt x="343" y="25"/>
                    <a:pt x="344" y="25"/>
                    <a:pt x="344" y="26"/>
                  </a:cubicBezTo>
                  <a:lnTo>
                    <a:pt x="342" y="26"/>
                  </a:lnTo>
                  <a:close/>
                  <a:moveTo>
                    <a:pt x="344" y="26"/>
                  </a:moveTo>
                  <a:cubicBezTo>
                    <a:pt x="344" y="25"/>
                    <a:pt x="345" y="26"/>
                    <a:pt x="344" y="26"/>
                  </a:cubicBezTo>
                  <a:close/>
                  <a:moveTo>
                    <a:pt x="344" y="17"/>
                  </a:moveTo>
                  <a:cubicBezTo>
                    <a:pt x="345" y="14"/>
                    <a:pt x="347" y="14"/>
                    <a:pt x="349" y="16"/>
                  </a:cubicBezTo>
                  <a:cubicBezTo>
                    <a:pt x="348" y="18"/>
                    <a:pt x="346" y="16"/>
                    <a:pt x="344" y="17"/>
                  </a:cubicBezTo>
                  <a:close/>
                  <a:moveTo>
                    <a:pt x="346" y="83"/>
                  </a:moveTo>
                  <a:cubicBezTo>
                    <a:pt x="345" y="82"/>
                    <a:pt x="345" y="81"/>
                    <a:pt x="345" y="79"/>
                  </a:cubicBezTo>
                  <a:cubicBezTo>
                    <a:pt x="347" y="80"/>
                    <a:pt x="347" y="78"/>
                    <a:pt x="349" y="79"/>
                  </a:cubicBezTo>
                  <a:cubicBezTo>
                    <a:pt x="348" y="81"/>
                    <a:pt x="347" y="82"/>
                    <a:pt x="346" y="83"/>
                  </a:cubicBezTo>
                  <a:close/>
                  <a:moveTo>
                    <a:pt x="349" y="81"/>
                  </a:moveTo>
                  <a:cubicBezTo>
                    <a:pt x="349" y="80"/>
                    <a:pt x="351" y="80"/>
                    <a:pt x="353" y="79"/>
                  </a:cubicBezTo>
                  <a:cubicBezTo>
                    <a:pt x="353" y="81"/>
                    <a:pt x="350" y="82"/>
                    <a:pt x="349" y="81"/>
                  </a:cubicBezTo>
                  <a:close/>
                  <a:moveTo>
                    <a:pt x="363" y="83"/>
                  </a:moveTo>
                  <a:cubicBezTo>
                    <a:pt x="363" y="82"/>
                    <a:pt x="364" y="82"/>
                    <a:pt x="365" y="82"/>
                  </a:cubicBezTo>
                  <a:cubicBezTo>
                    <a:pt x="365" y="83"/>
                    <a:pt x="364" y="84"/>
                    <a:pt x="363" y="83"/>
                  </a:cubicBezTo>
                  <a:close/>
                  <a:moveTo>
                    <a:pt x="377" y="82"/>
                  </a:moveTo>
                  <a:cubicBezTo>
                    <a:pt x="376" y="84"/>
                    <a:pt x="374" y="82"/>
                    <a:pt x="374" y="83"/>
                  </a:cubicBezTo>
                  <a:cubicBezTo>
                    <a:pt x="372" y="83"/>
                    <a:pt x="376" y="81"/>
                    <a:pt x="374" y="81"/>
                  </a:cubicBezTo>
                  <a:cubicBezTo>
                    <a:pt x="374" y="80"/>
                    <a:pt x="377" y="81"/>
                    <a:pt x="377" y="82"/>
                  </a:cubicBezTo>
                  <a:close/>
                  <a:moveTo>
                    <a:pt x="375" y="77"/>
                  </a:moveTo>
                  <a:cubicBezTo>
                    <a:pt x="375" y="76"/>
                    <a:pt x="377" y="76"/>
                    <a:pt x="377" y="75"/>
                  </a:cubicBezTo>
                  <a:cubicBezTo>
                    <a:pt x="378" y="75"/>
                    <a:pt x="378" y="76"/>
                    <a:pt x="379" y="76"/>
                  </a:cubicBezTo>
                  <a:cubicBezTo>
                    <a:pt x="379" y="78"/>
                    <a:pt x="376" y="78"/>
                    <a:pt x="375" y="77"/>
                  </a:cubicBezTo>
                  <a:close/>
                  <a:moveTo>
                    <a:pt x="393" y="72"/>
                  </a:moveTo>
                  <a:cubicBezTo>
                    <a:pt x="395" y="70"/>
                    <a:pt x="394" y="74"/>
                    <a:pt x="393" y="72"/>
                  </a:cubicBezTo>
                  <a:close/>
                  <a:moveTo>
                    <a:pt x="399" y="75"/>
                  </a:moveTo>
                  <a:cubicBezTo>
                    <a:pt x="399" y="74"/>
                    <a:pt x="400" y="73"/>
                    <a:pt x="401" y="73"/>
                  </a:cubicBezTo>
                  <a:cubicBezTo>
                    <a:pt x="401" y="74"/>
                    <a:pt x="400" y="75"/>
                    <a:pt x="399" y="75"/>
                  </a:cubicBezTo>
                  <a:close/>
                  <a:moveTo>
                    <a:pt x="400" y="84"/>
                  </a:moveTo>
                  <a:cubicBezTo>
                    <a:pt x="401" y="82"/>
                    <a:pt x="403" y="85"/>
                    <a:pt x="400" y="84"/>
                  </a:cubicBezTo>
                  <a:close/>
                  <a:moveTo>
                    <a:pt x="409" y="48"/>
                  </a:moveTo>
                  <a:cubicBezTo>
                    <a:pt x="410" y="48"/>
                    <a:pt x="410" y="50"/>
                    <a:pt x="408" y="50"/>
                  </a:cubicBezTo>
                  <a:cubicBezTo>
                    <a:pt x="408" y="49"/>
                    <a:pt x="409" y="49"/>
                    <a:pt x="409" y="48"/>
                  </a:cubicBezTo>
                  <a:close/>
                  <a:moveTo>
                    <a:pt x="406" y="63"/>
                  </a:moveTo>
                  <a:cubicBezTo>
                    <a:pt x="409" y="63"/>
                    <a:pt x="409" y="63"/>
                    <a:pt x="409" y="63"/>
                  </a:cubicBezTo>
                  <a:cubicBezTo>
                    <a:pt x="409" y="65"/>
                    <a:pt x="406" y="65"/>
                    <a:pt x="406" y="63"/>
                  </a:cubicBezTo>
                  <a:close/>
                  <a:moveTo>
                    <a:pt x="408" y="81"/>
                  </a:moveTo>
                  <a:cubicBezTo>
                    <a:pt x="407" y="79"/>
                    <a:pt x="409" y="79"/>
                    <a:pt x="409" y="79"/>
                  </a:cubicBezTo>
                  <a:cubicBezTo>
                    <a:pt x="409" y="80"/>
                    <a:pt x="409" y="81"/>
                    <a:pt x="408" y="81"/>
                  </a:cubicBezTo>
                  <a:close/>
                  <a:moveTo>
                    <a:pt x="408" y="61"/>
                  </a:moveTo>
                  <a:cubicBezTo>
                    <a:pt x="407" y="59"/>
                    <a:pt x="409" y="60"/>
                    <a:pt x="409" y="59"/>
                  </a:cubicBezTo>
                  <a:cubicBezTo>
                    <a:pt x="410" y="59"/>
                    <a:pt x="409" y="60"/>
                    <a:pt x="409" y="61"/>
                  </a:cubicBezTo>
                  <a:lnTo>
                    <a:pt x="408" y="61"/>
                  </a:lnTo>
                  <a:close/>
                  <a:moveTo>
                    <a:pt x="409" y="57"/>
                  </a:moveTo>
                  <a:cubicBezTo>
                    <a:pt x="409" y="55"/>
                    <a:pt x="410" y="54"/>
                    <a:pt x="412" y="54"/>
                  </a:cubicBezTo>
                  <a:cubicBezTo>
                    <a:pt x="411" y="55"/>
                    <a:pt x="411" y="57"/>
                    <a:pt x="409" y="57"/>
                  </a:cubicBezTo>
                  <a:close/>
                  <a:moveTo>
                    <a:pt x="412" y="81"/>
                  </a:moveTo>
                  <a:cubicBezTo>
                    <a:pt x="413" y="82"/>
                    <a:pt x="413" y="81"/>
                    <a:pt x="414" y="81"/>
                  </a:cubicBezTo>
                  <a:cubicBezTo>
                    <a:pt x="415" y="82"/>
                    <a:pt x="411" y="83"/>
                    <a:pt x="412" y="81"/>
                  </a:cubicBezTo>
                  <a:close/>
                  <a:moveTo>
                    <a:pt x="421" y="69"/>
                  </a:moveTo>
                  <a:cubicBezTo>
                    <a:pt x="421" y="69"/>
                    <a:pt x="419" y="69"/>
                    <a:pt x="419" y="69"/>
                  </a:cubicBezTo>
                  <a:cubicBezTo>
                    <a:pt x="419" y="68"/>
                    <a:pt x="422" y="68"/>
                    <a:pt x="421" y="69"/>
                  </a:cubicBezTo>
                  <a:close/>
                  <a:moveTo>
                    <a:pt x="421" y="73"/>
                  </a:moveTo>
                  <a:cubicBezTo>
                    <a:pt x="419" y="73"/>
                    <a:pt x="419" y="72"/>
                    <a:pt x="419" y="71"/>
                  </a:cubicBezTo>
                  <a:cubicBezTo>
                    <a:pt x="420" y="71"/>
                    <a:pt x="421" y="72"/>
                    <a:pt x="421" y="73"/>
                  </a:cubicBezTo>
                  <a:close/>
                  <a:moveTo>
                    <a:pt x="419" y="82"/>
                  </a:moveTo>
                  <a:cubicBezTo>
                    <a:pt x="420" y="80"/>
                    <a:pt x="422" y="80"/>
                    <a:pt x="424" y="79"/>
                  </a:cubicBezTo>
                  <a:cubicBezTo>
                    <a:pt x="424" y="82"/>
                    <a:pt x="421" y="82"/>
                    <a:pt x="419" y="82"/>
                  </a:cubicBezTo>
                  <a:close/>
                  <a:moveTo>
                    <a:pt x="426" y="71"/>
                  </a:moveTo>
                  <a:cubicBezTo>
                    <a:pt x="425" y="71"/>
                    <a:pt x="425" y="71"/>
                    <a:pt x="425" y="71"/>
                  </a:cubicBezTo>
                  <a:cubicBezTo>
                    <a:pt x="425" y="69"/>
                    <a:pt x="425" y="69"/>
                    <a:pt x="425" y="69"/>
                  </a:cubicBezTo>
                  <a:cubicBezTo>
                    <a:pt x="426" y="69"/>
                    <a:pt x="426" y="69"/>
                    <a:pt x="426" y="69"/>
                  </a:cubicBezTo>
                  <a:lnTo>
                    <a:pt x="426" y="71"/>
                  </a:lnTo>
                  <a:close/>
                  <a:moveTo>
                    <a:pt x="432" y="81"/>
                  </a:moveTo>
                  <a:cubicBezTo>
                    <a:pt x="432" y="79"/>
                    <a:pt x="434" y="80"/>
                    <a:pt x="436" y="79"/>
                  </a:cubicBezTo>
                  <a:cubicBezTo>
                    <a:pt x="436" y="81"/>
                    <a:pt x="432" y="82"/>
                    <a:pt x="432" y="81"/>
                  </a:cubicBezTo>
                  <a:close/>
                  <a:moveTo>
                    <a:pt x="438" y="84"/>
                  </a:moveTo>
                  <a:cubicBezTo>
                    <a:pt x="439" y="82"/>
                    <a:pt x="442" y="85"/>
                    <a:pt x="438" y="84"/>
                  </a:cubicBezTo>
                  <a:close/>
                  <a:moveTo>
                    <a:pt x="491" y="68"/>
                  </a:moveTo>
                  <a:cubicBezTo>
                    <a:pt x="494" y="69"/>
                    <a:pt x="491" y="72"/>
                    <a:pt x="491" y="68"/>
                  </a:cubicBezTo>
                  <a:close/>
                  <a:moveTo>
                    <a:pt x="491" y="25"/>
                  </a:moveTo>
                  <a:cubicBezTo>
                    <a:pt x="492" y="23"/>
                    <a:pt x="495" y="26"/>
                    <a:pt x="491" y="25"/>
                  </a:cubicBezTo>
                  <a:close/>
                  <a:moveTo>
                    <a:pt x="494" y="37"/>
                  </a:moveTo>
                  <a:cubicBezTo>
                    <a:pt x="494" y="35"/>
                    <a:pt x="495" y="36"/>
                    <a:pt x="496" y="36"/>
                  </a:cubicBezTo>
                  <a:cubicBezTo>
                    <a:pt x="495" y="36"/>
                    <a:pt x="495" y="37"/>
                    <a:pt x="494" y="37"/>
                  </a:cubicBezTo>
                  <a:close/>
                  <a:moveTo>
                    <a:pt x="512" y="10"/>
                  </a:moveTo>
                  <a:cubicBezTo>
                    <a:pt x="512" y="12"/>
                    <a:pt x="512" y="13"/>
                    <a:pt x="510" y="13"/>
                  </a:cubicBezTo>
                  <a:cubicBezTo>
                    <a:pt x="510" y="11"/>
                    <a:pt x="510" y="10"/>
                    <a:pt x="512" y="10"/>
                  </a:cubicBezTo>
                  <a:close/>
                  <a:moveTo>
                    <a:pt x="510" y="8"/>
                  </a:moveTo>
                  <a:cubicBezTo>
                    <a:pt x="513" y="8"/>
                    <a:pt x="509" y="11"/>
                    <a:pt x="510" y="8"/>
                  </a:cubicBezTo>
                  <a:close/>
                  <a:moveTo>
                    <a:pt x="508" y="10"/>
                  </a:moveTo>
                  <a:cubicBezTo>
                    <a:pt x="508" y="10"/>
                    <a:pt x="508" y="10"/>
                    <a:pt x="508" y="10"/>
                  </a:cubicBezTo>
                  <a:cubicBezTo>
                    <a:pt x="508" y="10"/>
                    <a:pt x="508" y="10"/>
                    <a:pt x="508" y="10"/>
                  </a:cubicBezTo>
                  <a:close/>
                  <a:moveTo>
                    <a:pt x="507" y="6"/>
                  </a:moveTo>
                  <a:cubicBezTo>
                    <a:pt x="506" y="7"/>
                    <a:pt x="506" y="10"/>
                    <a:pt x="504" y="10"/>
                  </a:cubicBezTo>
                  <a:cubicBezTo>
                    <a:pt x="504" y="7"/>
                    <a:pt x="505" y="6"/>
                    <a:pt x="507" y="6"/>
                  </a:cubicBezTo>
                  <a:close/>
                  <a:moveTo>
                    <a:pt x="501" y="11"/>
                  </a:moveTo>
                  <a:cubicBezTo>
                    <a:pt x="502" y="11"/>
                    <a:pt x="502" y="11"/>
                    <a:pt x="502" y="11"/>
                  </a:cubicBezTo>
                  <a:cubicBezTo>
                    <a:pt x="502" y="12"/>
                    <a:pt x="502" y="12"/>
                    <a:pt x="502" y="12"/>
                  </a:cubicBezTo>
                  <a:cubicBezTo>
                    <a:pt x="501" y="12"/>
                    <a:pt x="501" y="12"/>
                    <a:pt x="501" y="12"/>
                  </a:cubicBezTo>
                  <a:lnTo>
                    <a:pt x="501" y="11"/>
                  </a:lnTo>
                  <a:close/>
                  <a:moveTo>
                    <a:pt x="498" y="13"/>
                  </a:moveTo>
                  <a:cubicBezTo>
                    <a:pt x="499" y="13"/>
                    <a:pt x="499" y="14"/>
                    <a:pt x="499" y="16"/>
                  </a:cubicBezTo>
                  <a:cubicBezTo>
                    <a:pt x="497" y="16"/>
                    <a:pt x="498" y="14"/>
                    <a:pt x="498" y="13"/>
                  </a:cubicBezTo>
                  <a:close/>
                  <a:moveTo>
                    <a:pt x="498" y="27"/>
                  </a:moveTo>
                  <a:cubicBezTo>
                    <a:pt x="498" y="29"/>
                    <a:pt x="495" y="30"/>
                    <a:pt x="497" y="32"/>
                  </a:cubicBezTo>
                  <a:cubicBezTo>
                    <a:pt x="496" y="32"/>
                    <a:pt x="495" y="34"/>
                    <a:pt x="493" y="33"/>
                  </a:cubicBezTo>
                  <a:cubicBezTo>
                    <a:pt x="495" y="31"/>
                    <a:pt x="495" y="28"/>
                    <a:pt x="498" y="27"/>
                  </a:cubicBezTo>
                  <a:close/>
                  <a:moveTo>
                    <a:pt x="491" y="11"/>
                  </a:moveTo>
                  <a:cubicBezTo>
                    <a:pt x="492" y="11"/>
                    <a:pt x="492" y="12"/>
                    <a:pt x="493" y="12"/>
                  </a:cubicBezTo>
                  <a:cubicBezTo>
                    <a:pt x="493" y="13"/>
                    <a:pt x="491" y="12"/>
                    <a:pt x="491" y="11"/>
                  </a:cubicBezTo>
                  <a:close/>
                  <a:moveTo>
                    <a:pt x="487" y="21"/>
                  </a:moveTo>
                  <a:cubicBezTo>
                    <a:pt x="487" y="19"/>
                    <a:pt x="490" y="21"/>
                    <a:pt x="487" y="21"/>
                  </a:cubicBezTo>
                  <a:close/>
                  <a:moveTo>
                    <a:pt x="486" y="28"/>
                  </a:moveTo>
                  <a:cubicBezTo>
                    <a:pt x="487" y="26"/>
                    <a:pt x="488" y="30"/>
                    <a:pt x="486" y="28"/>
                  </a:cubicBezTo>
                  <a:close/>
                  <a:moveTo>
                    <a:pt x="485" y="36"/>
                  </a:moveTo>
                  <a:cubicBezTo>
                    <a:pt x="484" y="36"/>
                    <a:pt x="483" y="36"/>
                    <a:pt x="483" y="36"/>
                  </a:cubicBezTo>
                  <a:cubicBezTo>
                    <a:pt x="483" y="34"/>
                    <a:pt x="485" y="34"/>
                    <a:pt x="485" y="36"/>
                  </a:cubicBezTo>
                  <a:close/>
                  <a:moveTo>
                    <a:pt x="481" y="31"/>
                  </a:moveTo>
                  <a:cubicBezTo>
                    <a:pt x="482" y="31"/>
                    <a:pt x="481" y="31"/>
                    <a:pt x="481" y="31"/>
                  </a:cubicBezTo>
                  <a:close/>
                  <a:moveTo>
                    <a:pt x="472" y="51"/>
                  </a:moveTo>
                  <a:cubicBezTo>
                    <a:pt x="472" y="50"/>
                    <a:pt x="472" y="51"/>
                    <a:pt x="472" y="51"/>
                  </a:cubicBezTo>
                  <a:close/>
                  <a:moveTo>
                    <a:pt x="457" y="57"/>
                  </a:moveTo>
                  <a:cubicBezTo>
                    <a:pt x="457" y="56"/>
                    <a:pt x="458" y="55"/>
                    <a:pt x="459" y="55"/>
                  </a:cubicBezTo>
                  <a:cubicBezTo>
                    <a:pt x="459" y="57"/>
                    <a:pt x="458" y="57"/>
                    <a:pt x="457" y="57"/>
                  </a:cubicBezTo>
                  <a:close/>
                  <a:moveTo>
                    <a:pt x="462" y="76"/>
                  </a:moveTo>
                  <a:cubicBezTo>
                    <a:pt x="462" y="75"/>
                    <a:pt x="464" y="77"/>
                    <a:pt x="462" y="76"/>
                  </a:cubicBezTo>
                  <a:close/>
                  <a:moveTo>
                    <a:pt x="462" y="51"/>
                  </a:moveTo>
                  <a:cubicBezTo>
                    <a:pt x="462" y="50"/>
                    <a:pt x="462" y="50"/>
                    <a:pt x="462" y="50"/>
                  </a:cubicBezTo>
                  <a:cubicBezTo>
                    <a:pt x="464" y="50"/>
                    <a:pt x="464" y="50"/>
                    <a:pt x="464" y="50"/>
                  </a:cubicBezTo>
                  <a:cubicBezTo>
                    <a:pt x="465" y="51"/>
                    <a:pt x="463" y="51"/>
                    <a:pt x="462" y="51"/>
                  </a:cubicBezTo>
                  <a:close/>
                  <a:moveTo>
                    <a:pt x="474" y="82"/>
                  </a:moveTo>
                  <a:cubicBezTo>
                    <a:pt x="474" y="80"/>
                    <a:pt x="475" y="81"/>
                    <a:pt x="475" y="80"/>
                  </a:cubicBezTo>
                  <a:cubicBezTo>
                    <a:pt x="476" y="80"/>
                    <a:pt x="475" y="82"/>
                    <a:pt x="474" y="82"/>
                  </a:cubicBezTo>
                  <a:close/>
                  <a:moveTo>
                    <a:pt x="480" y="54"/>
                  </a:moveTo>
                  <a:cubicBezTo>
                    <a:pt x="480" y="55"/>
                    <a:pt x="477" y="57"/>
                    <a:pt x="477" y="59"/>
                  </a:cubicBezTo>
                  <a:cubicBezTo>
                    <a:pt x="474" y="59"/>
                    <a:pt x="472" y="60"/>
                    <a:pt x="469" y="60"/>
                  </a:cubicBezTo>
                  <a:cubicBezTo>
                    <a:pt x="470" y="56"/>
                    <a:pt x="475" y="60"/>
                    <a:pt x="477" y="57"/>
                  </a:cubicBezTo>
                  <a:cubicBezTo>
                    <a:pt x="477" y="54"/>
                    <a:pt x="475" y="55"/>
                    <a:pt x="473" y="55"/>
                  </a:cubicBezTo>
                  <a:cubicBezTo>
                    <a:pt x="473" y="52"/>
                    <a:pt x="477" y="54"/>
                    <a:pt x="478" y="54"/>
                  </a:cubicBezTo>
                  <a:cubicBezTo>
                    <a:pt x="479" y="52"/>
                    <a:pt x="481" y="51"/>
                    <a:pt x="483" y="50"/>
                  </a:cubicBezTo>
                  <a:cubicBezTo>
                    <a:pt x="483" y="51"/>
                    <a:pt x="480" y="54"/>
                    <a:pt x="484" y="54"/>
                  </a:cubicBezTo>
                  <a:cubicBezTo>
                    <a:pt x="483" y="56"/>
                    <a:pt x="482" y="54"/>
                    <a:pt x="480" y="54"/>
                  </a:cubicBezTo>
                  <a:close/>
                  <a:moveTo>
                    <a:pt x="485" y="83"/>
                  </a:moveTo>
                  <a:cubicBezTo>
                    <a:pt x="485" y="83"/>
                    <a:pt x="485" y="82"/>
                    <a:pt x="485" y="81"/>
                  </a:cubicBezTo>
                  <a:cubicBezTo>
                    <a:pt x="486" y="81"/>
                    <a:pt x="486" y="83"/>
                    <a:pt x="485" y="83"/>
                  </a:cubicBezTo>
                  <a:close/>
                  <a:moveTo>
                    <a:pt x="485" y="51"/>
                  </a:moveTo>
                  <a:cubicBezTo>
                    <a:pt x="484" y="52"/>
                    <a:pt x="486" y="49"/>
                    <a:pt x="485" y="51"/>
                  </a:cubicBezTo>
                  <a:close/>
                  <a:moveTo>
                    <a:pt x="480" y="47"/>
                  </a:moveTo>
                  <a:cubicBezTo>
                    <a:pt x="479" y="45"/>
                    <a:pt x="482" y="47"/>
                    <a:pt x="483" y="45"/>
                  </a:cubicBezTo>
                  <a:cubicBezTo>
                    <a:pt x="482" y="44"/>
                    <a:pt x="481" y="42"/>
                    <a:pt x="482" y="40"/>
                  </a:cubicBezTo>
                  <a:cubicBezTo>
                    <a:pt x="483" y="42"/>
                    <a:pt x="484" y="44"/>
                    <a:pt x="486" y="42"/>
                  </a:cubicBezTo>
                  <a:cubicBezTo>
                    <a:pt x="487" y="45"/>
                    <a:pt x="483" y="47"/>
                    <a:pt x="480" y="47"/>
                  </a:cubicBezTo>
                  <a:close/>
                  <a:moveTo>
                    <a:pt x="487" y="32"/>
                  </a:moveTo>
                  <a:cubicBezTo>
                    <a:pt x="488" y="30"/>
                    <a:pt x="488" y="34"/>
                    <a:pt x="487" y="32"/>
                  </a:cubicBezTo>
                  <a:close/>
                  <a:moveTo>
                    <a:pt x="488" y="26"/>
                  </a:moveTo>
                  <a:cubicBezTo>
                    <a:pt x="488" y="25"/>
                    <a:pt x="488" y="25"/>
                    <a:pt x="488" y="25"/>
                  </a:cubicBezTo>
                  <a:cubicBezTo>
                    <a:pt x="489" y="25"/>
                    <a:pt x="490" y="25"/>
                    <a:pt x="490" y="26"/>
                  </a:cubicBezTo>
                  <a:lnTo>
                    <a:pt x="488" y="26"/>
                  </a:lnTo>
                  <a:close/>
                  <a:moveTo>
                    <a:pt x="490" y="26"/>
                  </a:moveTo>
                  <a:cubicBezTo>
                    <a:pt x="490" y="25"/>
                    <a:pt x="491" y="26"/>
                    <a:pt x="490" y="26"/>
                  </a:cubicBezTo>
                  <a:close/>
                  <a:moveTo>
                    <a:pt x="490" y="17"/>
                  </a:moveTo>
                  <a:cubicBezTo>
                    <a:pt x="490" y="14"/>
                    <a:pt x="493" y="14"/>
                    <a:pt x="494" y="16"/>
                  </a:cubicBezTo>
                  <a:cubicBezTo>
                    <a:pt x="493" y="18"/>
                    <a:pt x="492" y="16"/>
                    <a:pt x="490" y="17"/>
                  </a:cubicBezTo>
                  <a:close/>
                  <a:moveTo>
                    <a:pt x="491" y="83"/>
                  </a:moveTo>
                  <a:cubicBezTo>
                    <a:pt x="491" y="82"/>
                    <a:pt x="491" y="81"/>
                    <a:pt x="491" y="79"/>
                  </a:cubicBezTo>
                  <a:cubicBezTo>
                    <a:pt x="493" y="80"/>
                    <a:pt x="493" y="78"/>
                    <a:pt x="494" y="79"/>
                  </a:cubicBezTo>
                  <a:cubicBezTo>
                    <a:pt x="494" y="81"/>
                    <a:pt x="493" y="82"/>
                    <a:pt x="491" y="83"/>
                  </a:cubicBezTo>
                  <a:close/>
                  <a:moveTo>
                    <a:pt x="494" y="81"/>
                  </a:moveTo>
                  <a:cubicBezTo>
                    <a:pt x="495" y="80"/>
                    <a:pt x="497" y="80"/>
                    <a:pt x="499" y="79"/>
                  </a:cubicBezTo>
                  <a:cubicBezTo>
                    <a:pt x="499" y="81"/>
                    <a:pt x="496" y="82"/>
                    <a:pt x="494" y="81"/>
                  </a:cubicBezTo>
                  <a:close/>
                  <a:moveTo>
                    <a:pt x="509" y="83"/>
                  </a:moveTo>
                  <a:cubicBezTo>
                    <a:pt x="509" y="82"/>
                    <a:pt x="510" y="82"/>
                    <a:pt x="511" y="82"/>
                  </a:cubicBezTo>
                  <a:cubicBezTo>
                    <a:pt x="511" y="83"/>
                    <a:pt x="510" y="84"/>
                    <a:pt x="509" y="83"/>
                  </a:cubicBezTo>
                  <a:close/>
                  <a:moveTo>
                    <a:pt x="522" y="82"/>
                  </a:moveTo>
                  <a:cubicBezTo>
                    <a:pt x="522" y="84"/>
                    <a:pt x="520" y="82"/>
                    <a:pt x="520" y="83"/>
                  </a:cubicBezTo>
                  <a:cubicBezTo>
                    <a:pt x="518" y="83"/>
                    <a:pt x="522" y="81"/>
                    <a:pt x="519" y="81"/>
                  </a:cubicBezTo>
                  <a:cubicBezTo>
                    <a:pt x="520" y="80"/>
                    <a:pt x="523" y="81"/>
                    <a:pt x="522" y="82"/>
                  </a:cubicBezTo>
                  <a:close/>
                  <a:moveTo>
                    <a:pt x="521" y="77"/>
                  </a:moveTo>
                  <a:cubicBezTo>
                    <a:pt x="521" y="76"/>
                    <a:pt x="523" y="76"/>
                    <a:pt x="523" y="75"/>
                  </a:cubicBezTo>
                  <a:cubicBezTo>
                    <a:pt x="524" y="75"/>
                    <a:pt x="524" y="76"/>
                    <a:pt x="525" y="76"/>
                  </a:cubicBezTo>
                  <a:cubicBezTo>
                    <a:pt x="525" y="78"/>
                    <a:pt x="522" y="78"/>
                    <a:pt x="521" y="77"/>
                  </a:cubicBezTo>
                  <a:close/>
                  <a:moveTo>
                    <a:pt x="539" y="72"/>
                  </a:moveTo>
                  <a:cubicBezTo>
                    <a:pt x="541" y="70"/>
                    <a:pt x="540" y="74"/>
                    <a:pt x="539" y="72"/>
                  </a:cubicBezTo>
                  <a:close/>
                  <a:moveTo>
                    <a:pt x="545" y="75"/>
                  </a:moveTo>
                  <a:cubicBezTo>
                    <a:pt x="545" y="74"/>
                    <a:pt x="545" y="73"/>
                    <a:pt x="547" y="73"/>
                  </a:cubicBezTo>
                  <a:cubicBezTo>
                    <a:pt x="547" y="74"/>
                    <a:pt x="546" y="75"/>
                    <a:pt x="545" y="75"/>
                  </a:cubicBezTo>
                  <a:close/>
                  <a:moveTo>
                    <a:pt x="546" y="84"/>
                  </a:moveTo>
                  <a:cubicBezTo>
                    <a:pt x="546" y="82"/>
                    <a:pt x="549" y="85"/>
                    <a:pt x="546" y="84"/>
                  </a:cubicBezTo>
                  <a:close/>
                  <a:moveTo>
                    <a:pt x="555" y="48"/>
                  </a:moveTo>
                  <a:cubicBezTo>
                    <a:pt x="556" y="48"/>
                    <a:pt x="556" y="50"/>
                    <a:pt x="554" y="50"/>
                  </a:cubicBezTo>
                  <a:cubicBezTo>
                    <a:pt x="554" y="49"/>
                    <a:pt x="555" y="49"/>
                    <a:pt x="555" y="48"/>
                  </a:cubicBezTo>
                  <a:close/>
                  <a:moveTo>
                    <a:pt x="552" y="63"/>
                  </a:moveTo>
                  <a:cubicBezTo>
                    <a:pt x="555" y="63"/>
                    <a:pt x="555" y="63"/>
                    <a:pt x="555" y="63"/>
                  </a:cubicBezTo>
                  <a:cubicBezTo>
                    <a:pt x="555" y="65"/>
                    <a:pt x="552" y="65"/>
                    <a:pt x="552" y="63"/>
                  </a:cubicBezTo>
                  <a:close/>
                  <a:moveTo>
                    <a:pt x="553" y="81"/>
                  </a:moveTo>
                  <a:cubicBezTo>
                    <a:pt x="553" y="79"/>
                    <a:pt x="554" y="79"/>
                    <a:pt x="555" y="79"/>
                  </a:cubicBezTo>
                  <a:cubicBezTo>
                    <a:pt x="555" y="80"/>
                    <a:pt x="555" y="81"/>
                    <a:pt x="553" y="81"/>
                  </a:cubicBezTo>
                  <a:close/>
                  <a:moveTo>
                    <a:pt x="553" y="61"/>
                  </a:moveTo>
                  <a:cubicBezTo>
                    <a:pt x="553" y="59"/>
                    <a:pt x="555" y="60"/>
                    <a:pt x="555" y="59"/>
                  </a:cubicBezTo>
                  <a:cubicBezTo>
                    <a:pt x="555" y="59"/>
                    <a:pt x="555" y="60"/>
                    <a:pt x="555" y="61"/>
                  </a:cubicBezTo>
                  <a:lnTo>
                    <a:pt x="553" y="61"/>
                  </a:lnTo>
                  <a:close/>
                  <a:moveTo>
                    <a:pt x="555" y="57"/>
                  </a:moveTo>
                  <a:cubicBezTo>
                    <a:pt x="555" y="55"/>
                    <a:pt x="556" y="54"/>
                    <a:pt x="558" y="54"/>
                  </a:cubicBezTo>
                  <a:cubicBezTo>
                    <a:pt x="557" y="55"/>
                    <a:pt x="556" y="57"/>
                    <a:pt x="555" y="57"/>
                  </a:cubicBezTo>
                  <a:close/>
                  <a:moveTo>
                    <a:pt x="558" y="81"/>
                  </a:moveTo>
                  <a:cubicBezTo>
                    <a:pt x="559" y="82"/>
                    <a:pt x="558" y="81"/>
                    <a:pt x="560" y="81"/>
                  </a:cubicBezTo>
                  <a:cubicBezTo>
                    <a:pt x="560" y="82"/>
                    <a:pt x="557" y="83"/>
                    <a:pt x="558" y="81"/>
                  </a:cubicBezTo>
                  <a:close/>
                  <a:moveTo>
                    <a:pt x="567" y="69"/>
                  </a:moveTo>
                  <a:cubicBezTo>
                    <a:pt x="567" y="69"/>
                    <a:pt x="565" y="69"/>
                    <a:pt x="565" y="69"/>
                  </a:cubicBezTo>
                  <a:cubicBezTo>
                    <a:pt x="565" y="68"/>
                    <a:pt x="568" y="68"/>
                    <a:pt x="567" y="69"/>
                  </a:cubicBezTo>
                  <a:close/>
                  <a:moveTo>
                    <a:pt x="567" y="73"/>
                  </a:moveTo>
                  <a:cubicBezTo>
                    <a:pt x="565" y="73"/>
                    <a:pt x="565" y="72"/>
                    <a:pt x="565" y="71"/>
                  </a:cubicBezTo>
                  <a:cubicBezTo>
                    <a:pt x="566" y="71"/>
                    <a:pt x="567" y="72"/>
                    <a:pt x="567" y="73"/>
                  </a:cubicBezTo>
                  <a:close/>
                  <a:moveTo>
                    <a:pt x="565" y="82"/>
                  </a:moveTo>
                  <a:cubicBezTo>
                    <a:pt x="566" y="80"/>
                    <a:pt x="568" y="80"/>
                    <a:pt x="570" y="79"/>
                  </a:cubicBezTo>
                  <a:cubicBezTo>
                    <a:pt x="570" y="82"/>
                    <a:pt x="567" y="82"/>
                    <a:pt x="565" y="82"/>
                  </a:cubicBezTo>
                  <a:close/>
                  <a:moveTo>
                    <a:pt x="572" y="71"/>
                  </a:moveTo>
                  <a:cubicBezTo>
                    <a:pt x="571" y="71"/>
                    <a:pt x="571" y="71"/>
                    <a:pt x="571" y="71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72" y="69"/>
                    <a:pt x="572" y="69"/>
                    <a:pt x="572" y="69"/>
                  </a:cubicBezTo>
                  <a:lnTo>
                    <a:pt x="572" y="71"/>
                  </a:lnTo>
                  <a:close/>
                  <a:moveTo>
                    <a:pt x="577" y="81"/>
                  </a:moveTo>
                  <a:cubicBezTo>
                    <a:pt x="578" y="79"/>
                    <a:pt x="580" y="80"/>
                    <a:pt x="582" y="79"/>
                  </a:cubicBezTo>
                  <a:cubicBezTo>
                    <a:pt x="581" y="81"/>
                    <a:pt x="578" y="82"/>
                    <a:pt x="577" y="81"/>
                  </a:cubicBezTo>
                  <a:close/>
                  <a:moveTo>
                    <a:pt x="584" y="84"/>
                  </a:moveTo>
                  <a:cubicBezTo>
                    <a:pt x="585" y="82"/>
                    <a:pt x="587" y="85"/>
                    <a:pt x="584" y="84"/>
                  </a:cubicBezTo>
                  <a:close/>
                  <a:moveTo>
                    <a:pt x="637" y="68"/>
                  </a:moveTo>
                  <a:cubicBezTo>
                    <a:pt x="640" y="69"/>
                    <a:pt x="637" y="72"/>
                    <a:pt x="637" y="68"/>
                  </a:cubicBezTo>
                  <a:close/>
                  <a:moveTo>
                    <a:pt x="637" y="25"/>
                  </a:moveTo>
                  <a:cubicBezTo>
                    <a:pt x="638" y="23"/>
                    <a:pt x="640" y="26"/>
                    <a:pt x="637" y="25"/>
                  </a:cubicBezTo>
                  <a:close/>
                  <a:moveTo>
                    <a:pt x="640" y="37"/>
                  </a:moveTo>
                  <a:cubicBezTo>
                    <a:pt x="639" y="35"/>
                    <a:pt x="641" y="36"/>
                    <a:pt x="641" y="36"/>
                  </a:cubicBezTo>
                  <a:cubicBezTo>
                    <a:pt x="641" y="36"/>
                    <a:pt x="641" y="37"/>
                    <a:pt x="640" y="37"/>
                  </a:cubicBezTo>
                  <a:close/>
                  <a:moveTo>
                    <a:pt x="658" y="10"/>
                  </a:moveTo>
                  <a:cubicBezTo>
                    <a:pt x="658" y="12"/>
                    <a:pt x="658" y="13"/>
                    <a:pt x="656" y="13"/>
                  </a:cubicBezTo>
                  <a:cubicBezTo>
                    <a:pt x="656" y="11"/>
                    <a:pt x="656" y="10"/>
                    <a:pt x="658" y="10"/>
                  </a:cubicBezTo>
                  <a:close/>
                  <a:moveTo>
                    <a:pt x="656" y="8"/>
                  </a:moveTo>
                  <a:cubicBezTo>
                    <a:pt x="658" y="8"/>
                    <a:pt x="655" y="11"/>
                    <a:pt x="656" y="8"/>
                  </a:cubicBezTo>
                  <a:close/>
                  <a:moveTo>
                    <a:pt x="654" y="10"/>
                  </a:moveTo>
                  <a:cubicBezTo>
                    <a:pt x="654" y="10"/>
                    <a:pt x="654" y="10"/>
                    <a:pt x="654" y="10"/>
                  </a:cubicBezTo>
                  <a:cubicBezTo>
                    <a:pt x="654" y="10"/>
                    <a:pt x="654" y="10"/>
                    <a:pt x="654" y="10"/>
                  </a:cubicBezTo>
                  <a:close/>
                  <a:moveTo>
                    <a:pt x="653" y="6"/>
                  </a:moveTo>
                  <a:cubicBezTo>
                    <a:pt x="651" y="7"/>
                    <a:pt x="652" y="10"/>
                    <a:pt x="650" y="10"/>
                  </a:cubicBezTo>
                  <a:cubicBezTo>
                    <a:pt x="650" y="7"/>
                    <a:pt x="650" y="6"/>
                    <a:pt x="653" y="6"/>
                  </a:cubicBezTo>
                  <a:close/>
                  <a:moveTo>
                    <a:pt x="647" y="11"/>
                  </a:moveTo>
                  <a:cubicBezTo>
                    <a:pt x="648" y="11"/>
                    <a:pt x="648" y="11"/>
                    <a:pt x="648" y="11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7" y="12"/>
                    <a:pt x="647" y="12"/>
                    <a:pt x="647" y="12"/>
                  </a:cubicBezTo>
                  <a:lnTo>
                    <a:pt x="647" y="11"/>
                  </a:lnTo>
                  <a:close/>
                  <a:moveTo>
                    <a:pt x="644" y="13"/>
                  </a:moveTo>
                  <a:cubicBezTo>
                    <a:pt x="645" y="13"/>
                    <a:pt x="645" y="14"/>
                    <a:pt x="645" y="16"/>
                  </a:cubicBezTo>
                  <a:cubicBezTo>
                    <a:pt x="643" y="16"/>
                    <a:pt x="644" y="14"/>
                    <a:pt x="644" y="13"/>
                  </a:cubicBezTo>
                  <a:close/>
                  <a:moveTo>
                    <a:pt x="644" y="27"/>
                  </a:moveTo>
                  <a:cubicBezTo>
                    <a:pt x="643" y="29"/>
                    <a:pt x="641" y="30"/>
                    <a:pt x="643" y="32"/>
                  </a:cubicBezTo>
                  <a:cubicBezTo>
                    <a:pt x="641" y="32"/>
                    <a:pt x="640" y="34"/>
                    <a:pt x="639" y="33"/>
                  </a:cubicBezTo>
                  <a:cubicBezTo>
                    <a:pt x="641" y="31"/>
                    <a:pt x="641" y="28"/>
                    <a:pt x="644" y="27"/>
                  </a:cubicBezTo>
                  <a:close/>
                  <a:moveTo>
                    <a:pt x="637" y="11"/>
                  </a:moveTo>
                  <a:cubicBezTo>
                    <a:pt x="638" y="11"/>
                    <a:pt x="638" y="12"/>
                    <a:pt x="639" y="12"/>
                  </a:cubicBezTo>
                  <a:cubicBezTo>
                    <a:pt x="639" y="13"/>
                    <a:pt x="636" y="12"/>
                    <a:pt x="637" y="11"/>
                  </a:cubicBezTo>
                  <a:close/>
                  <a:moveTo>
                    <a:pt x="633" y="21"/>
                  </a:moveTo>
                  <a:cubicBezTo>
                    <a:pt x="633" y="19"/>
                    <a:pt x="636" y="21"/>
                    <a:pt x="633" y="21"/>
                  </a:cubicBezTo>
                  <a:close/>
                  <a:moveTo>
                    <a:pt x="632" y="28"/>
                  </a:moveTo>
                  <a:cubicBezTo>
                    <a:pt x="633" y="26"/>
                    <a:pt x="634" y="30"/>
                    <a:pt x="632" y="28"/>
                  </a:cubicBezTo>
                  <a:close/>
                  <a:moveTo>
                    <a:pt x="631" y="36"/>
                  </a:moveTo>
                  <a:cubicBezTo>
                    <a:pt x="629" y="36"/>
                    <a:pt x="629" y="36"/>
                    <a:pt x="628" y="36"/>
                  </a:cubicBezTo>
                  <a:cubicBezTo>
                    <a:pt x="628" y="34"/>
                    <a:pt x="631" y="34"/>
                    <a:pt x="631" y="36"/>
                  </a:cubicBezTo>
                  <a:close/>
                  <a:moveTo>
                    <a:pt x="627" y="31"/>
                  </a:moveTo>
                  <a:cubicBezTo>
                    <a:pt x="628" y="31"/>
                    <a:pt x="627" y="31"/>
                    <a:pt x="627" y="31"/>
                  </a:cubicBezTo>
                  <a:close/>
                  <a:moveTo>
                    <a:pt x="618" y="51"/>
                  </a:moveTo>
                  <a:cubicBezTo>
                    <a:pt x="617" y="50"/>
                    <a:pt x="618" y="51"/>
                    <a:pt x="618" y="51"/>
                  </a:cubicBezTo>
                  <a:close/>
                  <a:moveTo>
                    <a:pt x="603" y="57"/>
                  </a:moveTo>
                  <a:cubicBezTo>
                    <a:pt x="603" y="56"/>
                    <a:pt x="603" y="55"/>
                    <a:pt x="604" y="55"/>
                  </a:cubicBezTo>
                  <a:cubicBezTo>
                    <a:pt x="605" y="57"/>
                    <a:pt x="604" y="57"/>
                    <a:pt x="603" y="57"/>
                  </a:cubicBezTo>
                  <a:close/>
                  <a:moveTo>
                    <a:pt x="607" y="76"/>
                  </a:moveTo>
                  <a:cubicBezTo>
                    <a:pt x="608" y="75"/>
                    <a:pt x="610" y="77"/>
                    <a:pt x="607" y="76"/>
                  </a:cubicBezTo>
                  <a:close/>
                  <a:moveTo>
                    <a:pt x="607" y="51"/>
                  </a:moveTo>
                  <a:cubicBezTo>
                    <a:pt x="607" y="50"/>
                    <a:pt x="607" y="50"/>
                    <a:pt x="607" y="50"/>
                  </a:cubicBezTo>
                  <a:cubicBezTo>
                    <a:pt x="610" y="50"/>
                    <a:pt x="610" y="50"/>
                    <a:pt x="610" y="50"/>
                  </a:cubicBezTo>
                  <a:cubicBezTo>
                    <a:pt x="610" y="51"/>
                    <a:pt x="609" y="51"/>
                    <a:pt x="607" y="51"/>
                  </a:cubicBezTo>
                  <a:close/>
                  <a:moveTo>
                    <a:pt x="620" y="82"/>
                  </a:moveTo>
                  <a:cubicBezTo>
                    <a:pt x="620" y="80"/>
                    <a:pt x="621" y="81"/>
                    <a:pt x="621" y="80"/>
                  </a:cubicBezTo>
                  <a:cubicBezTo>
                    <a:pt x="622" y="80"/>
                    <a:pt x="621" y="82"/>
                    <a:pt x="620" y="82"/>
                  </a:cubicBezTo>
                  <a:close/>
                  <a:moveTo>
                    <a:pt x="626" y="54"/>
                  </a:moveTo>
                  <a:cubicBezTo>
                    <a:pt x="626" y="55"/>
                    <a:pt x="623" y="57"/>
                    <a:pt x="622" y="59"/>
                  </a:cubicBezTo>
                  <a:cubicBezTo>
                    <a:pt x="620" y="59"/>
                    <a:pt x="617" y="60"/>
                    <a:pt x="615" y="60"/>
                  </a:cubicBezTo>
                  <a:cubicBezTo>
                    <a:pt x="616" y="56"/>
                    <a:pt x="621" y="60"/>
                    <a:pt x="622" y="57"/>
                  </a:cubicBezTo>
                  <a:cubicBezTo>
                    <a:pt x="622" y="54"/>
                    <a:pt x="621" y="55"/>
                    <a:pt x="619" y="55"/>
                  </a:cubicBezTo>
                  <a:cubicBezTo>
                    <a:pt x="619" y="52"/>
                    <a:pt x="623" y="54"/>
                    <a:pt x="624" y="54"/>
                  </a:cubicBezTo>
                  <a:cubicBezTo>
                    <a:pt x="625" y="52"/>
                    <a:pt x="627" y="51"/>
                    <a:pt x="629" y="50"/>
                  </a:cubicBezTo>
                  <a:cubicBezTo>
                    <a:pt x="629" y="51"/>
                    <a:pt x="626" y="54"/>
                    <a:pt x="630" y="54"/>
                  </a:cubicBezTo>
                  <a:cubicBezTo>
                    <a:pt x="629" y="56"/>
                    <a:pt x="628" y="54"/>
                    <a:pt x="626" y="54"/>
                  </a:cubicBezTo>
                  <a:close/>
                  <a:moveTo>
                    <a:pt x="631" y="83"/>
                  </a:moveTo>
                  <a:cubicBezTo>
                    <a:pt x="631" y="83"/>
                    <a:pt x="631" y="82"/>
                    <a:pt x="631" y="81"/>
                  </a:cubicBezTo>
                  <a:cubicBezTo>
                    <a:pt x="632" y="81"/>
                    <a:pt x="632" y="83"/>
                    <a:pt x="631" y="83"/>
                  </a:cubicBezTo>
                  <a:close/>
                  <a:moveTo>
                    <a:pt x="631" y="51"/>
                  </a:moveTo>
                  <a:cubicBezTo>
                    <a:pt x="630" y="52"/>
                    <a:pt x="632" y="49"/>
                    <a:pt x="631" y="51"/>
                  </a:cubicBezTo>
                  <a:close/>
                  <a:moveTo>
                    <a:pt x="625" y="47"/>
                  </a:moveTo>
                  <a:cubicBezTo>
                    <a:pt x="625" y="45"/>
                    <a:pt x="628" y="47"/>
                    <a:pt x="628" y="45"/>
                  </a:cubicBezTo>
                  <a:cubicBezTo>
                    <a:pt x="628" y="44"/>
                    <a:pt x="627" y="42"/>
                    <a:pt x="628" y="40"/>
                  </a:cubicBezTo>
                  <a:cubicBezTo>
                    <a:pt x="629" y="42"/>
                    <a:pt x="630" y="44"/>
                    <a:pt x="632" y="42"/>
                  </a:cubicBezTo>
                  <a:cubicBezTo>
                    <a:pt x="633" y="45"/>
                    <a:pt x="629" y="47"/>
                    <a:pt x="625" y="47"/>
                  </a:cubicBezTo>
                  <a:close/>
                  <a:moveTo>
                    <a:pt x="633" y="32"/>
                  </a:moveTo>
                  <a:cubicBezTo>
                    <a:pt x="634" y="30"/>
                    <a:pt x="633" y="34"/>
                    <a:pt x="633" y="32"/>
                  </a:cubicBezTo>
                  <a:close/>
                  <a:moveTo>
                    <a:pt x="634" y="26"/>
                  </a:moveTo>
                  <a:cubicBezTo>
                    <a:pt x="634" y="25"/>
                    <a:pt x="634" y="25"/>
                    <a:pt x="634" y="25"/>
                  </a:cubicBezTo>
                  <a:cubicBezTo>
                    <a:pt x="635" y="25"/>
                    <a:pt x="636" y="25"/>
                    <a:pt x="636" y="26"/>
                  </a:cubicBezTo>
                  <a:lnTo>
                    <a:pt x="634" y="26"/>
                  </a:lnTo>
                  <a:close/>
                  <a:moveTo>
                    <a:pt x="636" y="26"/>
                  </a:moveTo>
                  <a:cubicBezTo>
                    <a:pt x="636" y="25"/>
                    <a:pt x="636" y="26"/>
                    <a:pt x="636" y="26"/>
                  </a:cubicBezTo>
                  <a:close/>
                  <a:moveTo>
                    <a:pt x="636" y="17"/>
                  </a:moveTo>
                  <a:cubicBezTo>
                    <a:pt x="636" y="14"/>
                    <a:pt x="639" y="14"/>
                    <a:pt x="640" y="16"/>
                  </a:cubicBezTo>
                  <a:cubicBezTo>
                    <a:pt x="639" y="18"/>
                    <a:pt x="638" y="16"/>
                    <a:pt x="636" y="17"/>
                  </a:cubicBezTo>
                  <a:close/>
                  <a:moveTo>
                    <a:pt x="637" y="83"/>
                  </a:moveTo>
                  <a:cubicBezTo>
                    <a:pt x="637" y="82"/>
                    <a:pt x="637" y="81"/>
                    <a:pt x="637" y="79"/>
                  </a:cubicBezTo>
                  <a:cubicBezTo>
                    <a:pt x="639" y="80"/>
                    <a:pt x="639" y="78"/>
                    <a:pt x="640" y="79"/>
                  </a:cubicBezTo>
                  <a:cubicBezTo>
                    <a:pt x="640" y="81"/>
                    <a:pt x="639" y="82"/>
                    <a:pt x="637" y="83"/>
                  </a:cubicBezTo>
                  <a:close/>
                  <a:moveTo>
                    <a:pt x="640" y="81"/>
                  </a:moveTo>
                  <a:cubicBezTo>
                    <a:pt x="641" y="80"/>
                    <a:pt x="643" y="80"/>
                    <a:pt x="644" y="79"/>
                  </a:cubicBezTo>
                  <a:cubicBezTo>
                    <a:pt x="645" y="81"/>
                    <a:pt x="642" y="82"/>
                    <a:pt x="640" y="81"/>
                  </a:cubicBezTo>
                  <a:close/>
                  <a:moveTo>
                    <a:pt x="655" y="83"/>
                  </a:moveTo>
                  <a:cubicBezTo>
                    <a:pt x="655" y="82"/>
                    <a:pt x="656" y="82"/>
                    <a:pt x="657" y="82"/>
                  </a:cubicBezTo>
                  <a:cubicBezTo>
                    <a:pt x="657" y="83"/>
                    <a:pt x="656" y="84"/>
                    <a:pt x="655" y="83"/>
                  </a:cubicBezTo>
                  <a:close/>
                  <a:moveTo>
                    <a:pt x="668" y="82"/>
                  </a:moveTo>
                  <a:cubicBezTo>
                    <a:pt x="668" y="84"/>
                    <a:pt x="666" y="82"/>
                    <a:pt x="666" y="83"/>
                  </a:cubicBezTo>
                  <a:cubicBezTo>
                    <a:pt x="664" y="83"/>
                    <a:pt x="667" y="81"/>
                    <a:pt x="665" y="81"/>
                  </a:cubicBezTo>
                  <a:cubicBezTo>
                    <a:pt x="666" y="80"/>
                    <a:pt x="669" y="81"/>
                    <a:pt x="668" y="82"/>
                  </a:cubicBezTo>
                  <a:close/>
                  <a:moveTo>
                    <a:pt x="667" y="77"/>
                  </a:moveTo>
                  <a:cubicBezTo>
                    <a:pt x="667" y="76"/>
                    <a:pt x="669" y="76"/>
                    <a:pt x="669" y="75"/>
                  </a:cubicBezTo>
                  <a:cubicBezTo>
                    <a:pt x="670" y="75"/>
                    <a:pt x="670" y="76"/>
                    <a:pt x="671" y="76"/>
                  </a:cubicBezTo>
                  <a:cubicBezTo>
                    <a:pt x="671" y="78"/>
                    <a:pt x="668" y="78"/>
                    <a:pt x="667" y="77"/>
                  </a:cubicBezTo>
                  <a:close/>
                  <a:moveTo>
                    <a:pt x="685" y="72"/>
                  </a:moveTo>
                  <a:cubicBezTo>
                    <a:pt x="686" y="70"/>
                    <a:pt x="686" y="74"/>
                    <a:pt x="685" y="72"/>
                  </a:cubicBezTo>
                  <a:close/>
                  <a:moveTo>
                    <a:pt x="690" y="75"/>
                  </a:moveTo>
                  <a:cubicBezTo>
                    <a:pt x="690" y="74"/>
                    <a:pt x="691" y="73"/>
                    <a:pt x="693" y="73"/>
                  </a:cubicBezTo>
                  <a:cubicBezTo>
                    <a:pt x="693" y="74"/>
                    <a:pt x="692" y="75"/>
                    <a:pt x="690" y="75"/>
                  </a:cubicBezTo>
                  <a:close/>
                  <a:moveTo>
                    <a:pt x="692" y="84"/>
                  </a:moveTo>
                  <a:cubicBezTo>
                    <a:pt x="692" y="82"/>
                    <a:pt x="695" y="85"/>
                    <a:pt x="692" y="84"/>
                  </a:cubicBezTo>
                  <a:close/>
                  <a:moveTo>
                    <a:pt x="701" y="48"/>
                  </a:moveTo>
                  <a:cubicBezTo>
                    <a:pt x="702" y="48"/>
                    <a:pt x="701" y="50"/>
                    <a:pt x="700" y="50"/>
                  </a:cubicBezTo>
                  <a:cubicBezTo>
                    <a:pt x="700" y="49"/>
                    <a:pt x="700" y="49"/>
                    <a:pt x="701" y="48"/>
                  </a:cubicBezTo>
                  <a:close/>
                  <a:moveTo>
                    <a:pt x="698" y="63"/>
                  </a:moveTo>
                  <a:cubicBezTo>
                    <a:pt x="701" y="63"/>
                    <a:pt x="701" y="63"/>
                    <a:pt x="701" y="63"/>
                  </a:cubicBezTo>
                  <a:cubicBezTo>
                    <a:pt x="701" y="65"/>
                    <a:pt x="698" y="65"/>
                    <a:pt x="698" y="63"/>
                  </a:cubicBezTo>
                  <a:close/>
                  <a:moveTo>
                    <a:pt x="699" y="81"/>
                  </a:moveTo>
                  <a:cubicBezTo>
                    <a:pt x="699" y="79"/>
                    <a:pt x="700" y="79"/>
                    <a:pt x="701" y="79"/>
                  </a:cubicBezTo>
                  <a:cubicBezTo>
                    <a:pt x="701" y="80"/>
                    <a:pt x="700" y="81"/>
                    <a:pt x="699" y="81"/>
                  </a:cubicBezTo>
                  <a:close/>
                  <a:moveTo>
                    <a:pt x="699" y="61"/>
                  </a:moveTo>
                  <a:cubicBezTo>
                    <a:pt x="699" y="59"/>
                    <a:pt x="700" y="60"/>
                    <a:pt x="701" y="59"/>
                  </a:cubicBezTo>
                  <a:cubicBezTo>
                    <a:pt x="701" y="59"/>
                    <a:pt x="701" y="60"/>
                    <a:pt x="701" y="61"/>
                  </a:cubicBezTo>
                  <a:lnTo>
                    <a:pt x="699" y="61"/>
                  </a:lnTo>
                  <a:close/>
                  <a:moveTo>
                    <a:pt x="701" y="57"/>
                  </a:moveTo>
                  <a:cubicBezTo>
                    <a:pt x="701" y="55"/>
                    <a:pt x="702" y="54"/>
                    <a:pt x="703" y="54"/>
                  </a:cubicBezTo>
                  <a:cubicBezTo>
                    <a:pt x="703" y="55"/>
                    <a:pt x="702" y="57"/>
                    <a:pt x="701" y="57"/>
                  </a:cubicBezTo>
                  <a:close/>
                  <a:moveTo>
                    <a:pt x="703" y="81"/>
                  </a:moveTo>
                  <a:cubicBezTo>
                    <a:pt x="705" y="82"/>
                    <a:pt x="704" y="81"/>
                    <a:pt x="706" y="81"/>
                  </a:cubicBezTo>
                  <a:cubicBezTo>
                    <a:pt x="706" y="82"/>
                    <a:pt x="703" y="83"/>
                    <a:pt x="703" y="81"/>
                  </a:cubicBezTo>
                  <a:close/>
                  <a:moveTo>
                    <a:pt x="712" y="69"/>
                  </a:moveTo>
                  <a:cubicBezTo>
                    <a:pt x="713" y="69"/>
                    <a:pt x="711" y="69"/>
                    <a:pt x="711" y="69"/>
                  </a:cubicBezTo>
                  <a:cubicBezTo>
                    <a:pt x="710" y="68"/>
                    <a:pt x="714" y="68"/>
                    <a:pt x="712" y="69"/>
                  </a:cubicBezTo>
                  <a:close/>
                  <a:moveTo>
                    <a:pt x="712" y="73"/>
                  </a:moveTo>
                  <a:cubicBezTo>
                    <a:pt x="711" y="73"/>
                    <a:pt x="711" y="72"/>
                    <a:pt x="711" y="71"/>
                  </a:cubicBezTo>
                  <a:cubicBezTo>
                    <a:pt x="712" y="71"/>
                    <a:pt x="713" y="72"/>
                    <a:pt x="712" y="73"/>
                  </a:cubicBezTo>
                  <a:close/>
                  <a:moveTo>
                    <a:pt x="711" y="82"/>
                  </a:moveTo>
                  <a:cubicBezTo>
                    <a:pt x="711" y="80"/>
                    <a:pt x="714" y="80"/>
                    <a:pt x="715" y="79"/>
                  </a:cubicBezTo>
                  <a:cubicBezTo>
                    <a:pt x="716" y="82"/>
                    <a:pt x="713" y="82"/>
                    <a:pt x="711" y="82"/>
                  </a:cubicBezTo>
                  <a:close/>
                  <a:moveTo>
                    <a:pt x="718" y="71"/>
                  </a:moveTo>
                  <a:cubicBezTo>
                    <a:pt x="717" y="71"/>
                    <a:pt x="717" y="71"/>
                    <a:pt x="717" y="71"/>
                  </a:cubicBezTo>
                  <a:cubicBezTo>
                    <a:pt x="717" y="69"/>
                    <a:pt x="717" y="69"/>
                    <a:pt x="717" y="69"/>
                  </a:cubicBezTo>
                  <a:cubicBezTo>
                    <a:pt x="718" y="69"/>
                    <a:pt x="718" y="69"/>
                    <a:pt x="718" y="69"/>
                  </a:cubicBezTo>
                  <a:lnTo>
                    <a:pt x="718" y="71"/>
                  </a:lnTo>
                  <a:close/>
                  <a:moveTo>
                    <a:pt x="723" y="81"/>
                  </a:moveTo>
                  <a:cubicBezTo>
                    <a:pt x="723" y="79"/>
                    <a:pt x="726" y="80"/>
                    <a:pt x="727" y="79"/>
                  </a:cubicBezTo>
                  <a:cubicBezTo>
                    <a:pt x="727" y="81"/>
                    <a:pt x="724" y="82"/>
                    <a:pt x="723" y="81"/>
                  </a:cubicBezTo>
                  <a:close/>
                  <a:moveTo>
                    <a:pt x="730" y="84"/>
                  </a:moveTo>
                  <a:cubicBezTo>
                    <a:pt x="731" y="82"/>
                    <a:pt x="733" y="85"/>
                    <a:pt x="730" y="84"/>
                  </a:cubicBezTo>
                  <a:close/>
                  <a:moveTo>
                    <a:pt x="783" y="68"/>
                  </a:moveTo>
                  <a:cubicBezTo>
                    <a:pt x="786" y="69"/>
                    <a:pt x="783" y="72"/>
                    <a:pt x="783" y="68"/>
                  </a:cubicBezTo>
                  <a:close/>
                  <a:moveTo>
                    <a:pt x="783" y="25"/>
                  </a:moveTo>
                  <a:cubicBezTo>
                    <a:pt x="784" y="23"/>
                    <a:pt x="786" y="26"/>
                    <a:pt x="783" y="25"/>
                  </a:cubicBezTo>
                  <a:close/>
                  <a:moveTo>
                    <a:pt x="786" y="37"/>
                  </a:moveTo>
                  <a:cubicBezTo>
                    <a:pt x="785" y="35"/>
                    <a:pt x="786" y="36"/>
                    <a:pt x="787" y="36"/>
                  </a:cubicBezTo>
                  <a:cubicBezTo>
                    <a:pt x="787" y="36"/>
                    <a:pt x="787" y="37"/>
                    <a:pt x="786" y="37"/>
                  </a:cubicBezTo>
                  <a:close/>
                  <a:moveTo>
                    <a:pt x="804" y="10"/>
                  </a:moveTo>
                  <a:cubicBezTo>
                    <a:pt x="804" y="12"/>
                    <a:pt x="804" y="13"/>
                    <a:pt x="802" y="13"/>
                  </a:cubicBezTo>
                  <a:cubicBezTo>
                    <a:pt x="801" y="11"/>
                    <a:pt x="802" y="10"/>
                    <a:pt x="804" y="10"/>
                  </a:cubicBezTo>
                  <a:close/>
                  <a:moveTo>
                    <a:pt x="802" y="8"/>
                  </a:moveTo>
                  <a:cubicBezTo>
                    <a:pt x="804" y="8"/>
                    <a:pt x="801" y="11"/>
                    <a:pt x="802" y="8"/>
                  </a:cubicBezTo>
                  <a:close/>
                  <a:moveTo>
                    <a:pt x="800" y="10"/>
                  </a:moveTo>
                  <a:cubicBezTo>
                    <a:pt x="800" y="10"/>
                    <a:pt x="800" y="10"/>
                    <a:pt x="800" y="10"/>
                  </a:cubicBezTo>
                  <a:cubicBezTo>
                    <a:pt x="800" y="10"/>
                    <a:pt x="800" y="10"/>
                    <a:pt x="800" y="10"/>
                  </a:cubicBezTo>
                  <a:close/>
                  <a:moveTo>
                    <a:pt x="799" y="6"/>
                  </a:moveTo>
                  <a:cubicBezTo>
                    <a:pt x="797" y="7"/>
                    <a:pt x="798" y="10"/>
                    <a:pt x="796" y="10"/>
                  </a:cubicBezTo>
                  <a:cubicBezTo>
                    <a:pt x="795" y="7"/>
                    <a:pt x="796" y="6"/>
                    <a:pt x="799" y="6"/>
                  </a:cubicBezTo>
                  <a:close/>
                  <a:moveTo>
                    <a:pt x="793" y="11"/>
                  </a:moveTo>
                  <a:cubicBezTo>
                    <a:pt x="794" y="11"/>
                    <a:pt x="794" y="11"/>
                    <a:pt x="794" y="11"/>
                  </a:cubicBezTo>
                  <a:cubicBezTo>
                    <a:pt x="794" y="12"/>
                    <a:pt x="794" y="12"/>
                    <a:pt x="794" y="12"/>
                  </a:cubicBezTo>
                  <a:cubicBezTo>
                    <a:pt x="793" y="12"/>
                    <a:pt x="793" y="12"/>
                    <a:pt x="793" y="12"/>
                  </a:cubicBezTo>
                  <a:lnTo>
                    <a:pt x="793" y="11"/>
                  </a:lnTo>
                  <a:close/>
                  <a:moveTo>
                    <a:pt x="790" y="13"/>
                  </a:moveTo>
                  <a:cubicBezTo>
                    <a:pt x="791" y="13"/>
                    <a:pt x="791" y="14"/>
                    <a:pt x="791" y="16"/>
                  </a:cubicBezTo>
                  <a:cubicBezTo>
                    <a:pt x="789" y="16"/>
                    <a:pt x="790" y="14"/>
                    <a:pt x="790" y="13"/>
                  </a:cubicBezTo>
                  <a:close/>
                  <a:moveTo>
                    <a:pt x="790" y="27"/>
                  </a:moveTo>
                  <a:cubicBezTo>
                    <a:pt x="789" y="29"/>
                    <a:pt x="787" y="30"/>
                    <a:pt x="789" y="32"/>
                  </a:cubicBezTo>
                  <a:cubicBezTo>
                    <a:pt x="787" y="32"/>
                    <a:pt x="786" y="34"/>
                    <a:pt x="785" y="33"/>
                  </a:cubicBezTo>
                  <a:cubicBezTo>
                    <a:pt x="787" y="31"/>
                    <a:pt x="787" y="28"/>
                    <a:pt x="790" y="27"/>
                  </a:cubicBezTo>
                  <a:close/>
                  <a:moveTo>
                    <a:pt x="783" y="11"/>
                  </a:moveTo>
                  <a:cubicBezTo>
                    <a:pt x="784" y="11"/>
                    <a:pt x="784" y="12"/>
                    <a:pt x="785" y="12"/>
                  </a:cubicBezTo>
                  <a:cubicBezTo>
                    <a:pt x="785" y="13"/>
                    <a:pt x="782" y="12"/>
                    <a:pt x="783" y="11"/>
                  </a:cubicBezTo>
                  <a:close/>
                  <a:moveTo>
                    <a:pt x="779" y="21"/>
                  </a:moveTo>
                  <a:cubicBezTo>
                    <a:pt x="779" y="19"/>
                    <a:pt x="781" y="21"/>
                    <a:pt x="779" y="21"/>
                  </a:cubicBezTo>
                  <a:close/>
                  <a:moveTo>
                    <a:pt x="778" y="28"/>
                  </a:moveTo>
                  <a:cubicBezTo>
                    <a:pt x="779" y="26"/>
                    <a:pt x="780" y="30"/>
                    <a:pt x="778" y="28"/>
                  </a:cubicBezTo>
                  <a:close/>
                  <a:moveTo>
                    <a:pt x="777" y="36"/>
                  </a:moveTo>
                  <a:cubicBezTo>
                    <a:pt x="775" y="36"/>
                    <a:pt x="775" y="36"/>
                    <a:pt x="774" y="36"/>
                  </a:cubicBezTo>
                  <a:cubicBezTo>
                    <a:pt x="774" y="34"/>
                    <a:pt x="777" y="34"/>
                    <a:pt x="777" y="36"/>
                  </a:cubicBezTo>
                  <a:close/>
                  <a:moveTo>
                    <a:pt x="773" y="31"/>
                  </a:moveTo>
                  <a:cubicBezTo>
                    <a:pt x="773" y="31"/>
                    <a:pt x="773" y="31"/>
                    <a:pt x="773" y="31"/>
                  </a:cubicBezTo>
                  <a:close/>
                  <a:moveTo>
                    <a:pt x="763" y="51"/>
                  </a:moveTo>
                  <a:cubicBezTo>
                    <a:pt x="763" y="50"/>
                    <a:pt x="764" y="51"/>
                    <a:pt x="763" y="51"/>
                  </a:cubicBezTo>
                  <a:close/>
                  <a:moveTo>
                    <a:pt x="749" y="57"/>
                  </a:moveTo>
                  <a:cubicBezTo>
                    <a:pt x="749" y="56"/>
                    <a:pt x="749" y="55"/>
                    <a:pt x="750" y="55"/>
                  </a:cubicBezTo>
                  <a:cubicBezTo>
                    <a:pt x="751" y="57"/>
                    <a:pt x="749" y="57"/>
                    <a:pt x="749" y="57"/>
                  </a:cubicBezTo>
                  <a:close/>
                  <a:moveTo>
                    <a:pt x="753" y="76"/>
                  </a:moveTo>
                  <a:cubicBezTo>
                    <a:pt x="753" y="75"/>
                    <a:pt x="756" y="77"/>
                    <a:pt x="753" y="76"/>
                  </a:cubicBezTo>
                  <a:close/>
                  <a:moveTo>
                    <a:pt x="753" y="51"/>
                  </a:moveTo>
                  <a:cubicBezTo>
                    <a:pt x="753" y="50"/>
                    <a:pt x="753" y="50"/>
                    <a:pt x="753" y="50"/>
                  </a:cubicBezTo>
                  <a:cubicBezTo>
                    <a:pt x="756" y="50"/>
                    <a:pt x="756" y="50"/>
                    <a:pt x="756" y="50"/>
                  </a:cubicBezTo>
                  <a:cubicBezTo>
                    <a:pt x="756" y="51"/>
                    <a:pt x="754" y="51"/>
                    <a:pt x="753" y="51"/>
                  </a:cubicBezTo>
                  <a:close/>
                  <a:moveTo>
                    <a:pt x="766" y="82"/>
                  </a:moveTo>
                  <a:cubicBezTo>
                    <a:pt x="766" y="80"/>
                    <a:pt x="767" y="81"/>
                    <a:pt x="767" y="80"/>
                  </a:cubicBezTo>
                  <a:cubicBezTo>
                    <a:pt x="768" y="80"/>
                    <a:pt x="767" y="82"/>
                    <a:pt x="766" y="82"/>
                  </a:cubicBezTo>
                  <a:close/>
                  <a:moveTo>
                    <a:pt x="772" y="54"/>
                  </a:moveTo>
                  <a:cubicBezTo>
                    <a:pt x="772" y="55"/>
                    <a:pt x="769" y="57"/>
                    <a:pt x="768" y="59"/>
                  </a:cubicBezTo>
                  <a:cubicBezTo>
                    <a:pt x="765" y="59"/>
                    <a:pt x="763" y="60"/>
                    <a:pt x="761" y="60"/>
                  </a:cubicBezTo>
                  <a:cubicBezTo>
                    <a:pt x="762" y="56"/>
                    <a:pt x="767" y="60"/>
                    <a:pt x="768" y="57"/>
                  </a:cubicBezTo>
                  <a:cubicBezTo>
                    <a:pt x="768" y="54"/>
                    <a:pt x="767" y="55"/>
                    <a:pt x="765" y="55"/>
                  </a:cubicBezTo>
                  <a:cubicBezTo>
                    <a:pt x="765" y="52"/>
                    <a:pt x="768" y="54"/>
                    <a:pt x="769" y="54"/>
                  </a:cubicBezTo>
                  <a:cubicBezTo>
                    <a:pt x="771" y="52"/>
                    <a:pt x="772" y="51"/>
                    <a:pt x="775" y="50"/>
                  </a:cubicBezTo>
                  <a:cubicBezTo>
                    <a:pt x="775" y="51"/>
                    <a:pt x="772" y="54"/>
                    <a:pt x="775" y="54"/>
                  </a:cubicBezTo>
                  <a:cubicBezTo>
                    <a:pt x="775" y="56"/>
                    <a:pt x="774" y="54"/>
                    <a:pt x="772" y="54"/>
                  </a:cubicBezTo>
                  <a:close/>
                  <a:moveTo>
                    <a:pt x="777" y="83"/>
                  </a:moveTo>
                  <a:cubicBezTo>
                    <a:pt x="776" y="83"/>
                    <a:pt x="777" y="82"/>
                    <a:pt x="777" y="81"/>
                  </a:cubicBezTo>
                  <a:cubicBezTo>
                    <a:pt x="778" y="81"/>
                    <a:pt x="778" y="83"/>
                    <a:pt x="777" y="83"/>
                  </a:cubicBezTo>
                  <a:close/>
                  <a:moveTo>
                    <a:pt x="777" y="51"/>
                  </a:moveTo>
                  <a:cubicBezTo>
                    <a:pt x="776" y="52"/>
                    <a:pt x="778" y="49"/>
                    <a:pt x="777" y="51"/>
                  </a:cubicBezTo>
                  <a:close/>
                  <a:moveTo>
                    <a:pt x="771" y="47"/>
                  </a:moveTo>
                  <a:cubicBezTo>
                    <a:pt x="771" y="45"/>
                    <a:pt x="774" y="47"/>
                    <a:pt x="774" y="45"/>
                  </a:cubicBezTo>
                  <a:cubicBezTo>
                    <a:pt x="774" y="44"/>
                    <a:pt x="772" y="42"/>
                    <a:pt x="774" y="40"/>
                  </a:cubicBezTo>
                  <a:cubicBezTo>
                    <a:pt x="775" y="42"/>
                    <a:pt x="776" y="44"/>
                    <a:pt x="778" y="42"/>
                  </a:cubicBezTo>
                  <a:cubicBezTo>
                    <a:pt x="779" y="45"/>
                    <a:pt x="775" y="47"/>
                    <a:pt x="771" y="47"/>
                  </a:cubicBezTo>
                  <a:close/>
                  <a:moveTo>
                    <a:pt x="778" y="32"/>
                  </a:moveTo>
                  <a:cubicBezTo>
                    <a:pt x="780" y="30"/>
                    <a:pt x="779" y="34"/>
                    <a:pt x="778" y="32"/>
                  </a:cubicBezTo>
                  <a:close/>
                  <a:moveTo>
                    <a:pt x="780" y="26"/>
                  </a:moveTo>
                  <a:cubicBezTo>
                    <a:pt x="780" y="25"/>
                    <a:pt x="780" y="25"/>
                    <a:pt x="780" y="25"/>
                  </a:cubicBezTo>
                  <a:cubicBezTo>
                    <a:pt x="781" y="25"/>
                    <a:pt x="781" y="25"/>
                    <a:pt x="781" y="26"/>
                  </a:cubicBezTo>
                  <a:lnTo>
                    <a:pt x="780" y="26"/>
                  </a:lnTo>
                  <a:close/>
                  <a:moveTo>
                    <a:pt x="782" y="26"/>
                  </a:moveTo>
                  <a:cubicBezTo>
                    <a:pt x="782" y="25"/>
                    <a:pt x="782" y="26"/>
                    <a:pt x="782" y="26"/>
                  </a:cubicBezTo>
                  <a:close/>
                  <a:moveTo>
                    <a:pt x="781" y="17"/>
                  </a:moveTo>
                  <a:cubicBezTo>
                    <a:pt x="782" y="14"/>
                    <a:pt x="784" y="14"/>
                    <a:pt x="786" y="16"/>
                  </a:cubicBezTo>
                  <a:cubicBezTo>
                    <a:pt x="785" y="18"/>
                    <a:pt x="784" y="16"/>
                    <a:pt x="781" y="17"/>
                  </a:cubicBezTo>
                  <a:close/>
                  <a:moveTo>
                    <a:pt x="783" y="83"/>
                  </a:moveTo>
                  <a:cubicBezTo>
                    <a:pt x="782" y="82"/>
                    <a:pt x="782" y="81"/>
                    <a:pt x="783" y="79"/>
                  </a:cubicBezTo>
                  <a:cubicBezTo>
                    <a:pt x="784" y="80"/>
                    <a:pt x="785" y="78"/>
                    <a:pt x="786" y="79"/>
                  </a:cubicBezTo>
                  <a:cubicBezTo>
                    <a:pt x="786" y="81"/>
                    <a:pt x="785" y="82"/>
                    <a:pt x="783" y="83"/>
                  </a:cubicBezTo>
                  <a:close/>
                  <a:moveTo>
                    <a:pt x="786" y="81"/>
                  </a:moveTo>
                  <a:cubicBezTo>
                    <a:pt x="787" y="80"/>
                    <a:pt x="789" y="80"/>
                    <a:pt x="790" y="79"/>
                  </a:cubicBezTo>
                  <a:cubicBezTo>
                    <a:pt x="790" y="81"/>
                    <a:pt x="787" y="82"/>
                    <a:pt x="786" y="81"/>
                  </a:cubicBezTo>
                  <a:close/>
                  <a:moveTo>
                    <a:pt x="800" y="83"/>
                  </a:moveTo>
                  <a:cubicBezTo>
                    <a:pt x="801" y="82"/>
                    <a:pt x="801" y="82"/>
                    <a:pt x="803" y="82"/>
                  </a:cubicBezTo>
                  <a:cubicBezTo>
                    <a:pt x="803" y="83"/>
                    <a:pt x="802" y="84"/>
                    <a:pt x="800" y="83"/>
                  </a:cubicBezTo>
                  <a:close/>
                  <a:moveTo>
                    <a:pt x="814" y="82"/>
                  </a:moveTo>
                  <a:cubicBezTo>
                    <a:pt x="813" y="84"/>
                    <a:pt x="812" y="82"/>
                    <a:pt x="812" y="83"/>
                  </a:cubicBezTo>
                  <a:cubicBezTo>
                    <a:pt x="810" y="83"/>
                    <a:pt x="813" y="81"/>
                    <a:pt x="811" y="81"/>
                  </a:cubicBezTo>
                  <a:cubicBezTo>
                    <a:pt x="812" y="80"/>
                    <a:pt x="815" y="81"/>
                    <a:pt x="814" y="82"/>
                  </a:cubicBezTo>
                  <a:close/>
                  <a:moveTo>
                    <a:pt x="813" y="77"/>
                  </a:moveTo>
                  <a:cubicBezTo>
                    <a:pt x="813" y="76"/>
                    <a:pt x="815" y="76"/>
                    <a:pt x="815" y="75"/>
                  </a:cubicBezTo>
                  <a:cubicBezTo>
                    <a:pt x="816" y="75"/>
                    <a:pt x="816" y="76"/>
                    <a:pt x="817" y="76"/>
                  </a:cubicBezTo>
                  <a:cubicBezTo>
                    <a:pt x="817" y="78"/>
                    <a:pt x="814" y="78"/>
                    <a:pt x="813" y="77"/>
                  </a:cubicBezTo>
                  <a:close/>
                  <a:moveTo>
                    <a:pt x="831" y="72"/>
                  </a:moveTo>
                  <a:cubicBezTo>
                    <a:pt x="832" y="70"/>
                    <a:pt x="832" y="74"/>
                    <a:pt x="831" y="72"/>
                  </a:cubicBezTo>
                  <a:close/>
                  <a:moveTo>
                    <a:pt x="836" y="75"/>
                  </a:moveTo>
                  <a:cubicBezTo>
                    <a:pt x="836" y="74"/>
                    <a:pt x="837" y="73"/>
                    <a:pt x="839" y="73"/>
                  </a:cubicBezTo>
                  <a:cubicBezTo>
                    <a:pt x="839" y="74"/>
                    <a:pt x="838" y="75"/>
                    <a:pt x="836" y="75"/>
                  </a:cubicBezTo>
                  <a:close/>
                  <a:moveTo>
                    <a:pt x="838" y="84"/>
                  </a:moveTo>
                  <a:cubicBezTo>
                    <a:pt x="838" y="82"/>
                    <a:pt x="840" y="85"/>
                    <a:pt x="838" y="84"/>
                  </a:cubicBezTo>
                  <a:close/>
                  <a:moveTo>
                    <a:pt x="846" y="48"/>
                  </a:moveTo>
                  <a:cubicBezTo>
                    <a:pt x="848" y="48"/>
                    <a:pt x="847" y="50"/>
                    <a:pt x="846" y="50"/>
                  </a:cubicBezTo>
                  <a:cubicBezTo>
                    <a:pt x="846" y="49"/>
                    <a:pt x="846" y="49"/>
                    <a:pt x="846" y="48"/>
                  </a:cubicBezTo>
                  <a:close/>
                  <a:moveTo>
                    <a:pt x="844" y="63"/>
                  </a:moveTo>
                  <a:cubicBezTo>
                    <a:pt x="846" y="63"/>
                    <a:pt x="846" y="63"/>
                    <a:pt x="846" y="63"/>
                  </a:cubicBezTo>
                  <a:cubicBezTo>
                    <a:pt x="846" y="65"/>
                    <a:pt x="844" y="65"/>
                    <a:pt x="844" y="63"/>
                  </a:cubicBezTo>
                  <a:close/>
                  <a:moveTo>
                    <a:pt x="845" y="81"/>
                  </a:moveTo>
                  <a:cubicBezTo>
                    <a:pt x="845" y="79"/>
                    <a:pt x="846" y="79"/>
                    <a:pt x="847" y="79"/>
                  </a:cubicBezTo>
                  <a:cubicBezTo>
                    <a:pt x="847" y="80"/>
                    <a:pt x="846" y="81"/>
                    <a:pt x="845" y="81"/>
                  </a:cubicBezTo>
                  <a:close/>
                  <a:moveTo>
                    <a:pt x="845" y="61"/>
                  </a:moveTo>
                  <a:cubicBezTo>
                    <a:pt x="845" y="59"/>
                    <a:pt x="846" y="60"/>
                    <a:pt x="846" y="59"/>
                  </a:cubicBezTo>
                  <a:cubicBezTo>
                    <a:pt x="847" y="59"/>
                    <a:pt x="847" y="60"/>
                    <a:pt x="847" y="61"/>
                  </a:cubicBezTo>
                  <a:lnTo>
                    <a:pt x="845" y="61"/>
                  </a:lnTo>
                  <a:close/>
                  <a:moveTo>
                    <a:pt x="846" y="57"/>
                  </a:moveTo>
                  <a:cubicBezTo>
                    <a:pt x="847" y="55"/>
                    <a:pt x="848" y="54"/>
                    <a:pt x="849" y="54"/>
                  </a:cubicBezTo>
                  <a:cubicBezTo>
                    <a:pt x="849" y="55"/>
                    <a:pt x="848" y="57"/>
                    <a:pt x="846" y="57"/>
                  </a:cubicBezTo>
                  <a:close/>
                  <a:moveTo>
                    <a:pt x="849" y="81"/>
                  </a:moveTo>
                  <a:cubicBezTo>
                    <a:pt x="851" y="82"/>
                    <a:pt x="850" y="81"/>
                    <a:pt x="852" y="81"/>
                  </a:cubicBezTo>
                  <a:cubicBezTo>
                    <a:pt x="852" y="82"/>
                    <a:pt x="849" y="83"/>
                    <a:pt x="849" y="81"/>
                  </a:cubicBezTo>
                  <a:close/>
                  <a:moveTo>
                    <a:pt x="858" y="69"/>
                  </a:moveTo>
                  <a:cubicBezTo>
                    <a:pt x="859" y="69"/>
                    <a:pt x="856" y="69"/>
                    <a:pt x="856" y="69"/>
                  </a:cubicBezTo>
                  <a:cubicBezTo>
                    <a:pt x="856" y="68"/>
                    <a:pt x="860" y="68"/>
                    <a:pt x="858" y="69"/>
                  </a:cubicBezTo>
                  <a:close/>
                  <a:moveTo>
                    <a:pt x="858" y="73"/>
                  </a:moveTo>
                  <a:cubicBezTo>
                    <a:pt x="857" y="73"/>
                    <a:pt x="856" y="72"/>
                    <a:pt x="856" y="71"/>
                  </a:cubicBezTo>
                  <a:cubicBezTo>
                    <a:pt x="858" y="71"/>
                    <a:pt x="858" y="72"/>
                    <a:pt x="858" y="73"/>
                  </a:cubicBezTo>
                  <a:close/>
                  <a:moveTo>
                    <a:pt x="856" y="82"/>
                  </a:moveTo>
                  <a:cubicBezTo>
                    <a:pt x="857" y="80"/>
                    <a:pt x="860" y="80"/>
                    <a:pt x="861" y="79"/>
                  </a:cubicBezTo>
                  <a:cubicBezTo>
                    <a:pt x="862" y="82"/>
                    <a:pt x="859" y="82"/>
                    <a:pt x="856" y="82"/>
                  </a:cubicBezTo>
                  <a:close/>
                  <a:moveTo>
                    <a:pt x="864" y="71"/>
                  </a:moveTo>
                  <a:cubicBezTo>
                    <a:pt x="862" y="71"/>
                    <a:pt x="862" y="71"/>
                    <a:pt x="862" y="71"/>
                  </a:cubicBezTo>
                  <a:cubicBezTo>
                    <a:pt x="862" y="69"/>
                    <a:pt x="862" y="69"/>
                    <a:pt x="862" y="69"/>
                  </a:cubicBezTo>
                  <a:cubicBezTo>
                    <a:pt x="864" y="69"/>
                    <a:pt x="864" y="69"/>
                    <a:pt x="864" y="69"/>
                  </a:cubicBezTo>
                  <a:lnTo>
                    <a:pt x="864" y="71"/>
                  </a:lnTo>
                  <a:close/>
                  <a:moveTo>
                    <a:pt x="869" y="81"/>
                  </a:moveTo>
                  <a:cubicBezTo>
                    <a:pt x="869" y="79"/>
                    <a:pt x="872" y="80"/>
                    <a:pt x="873" y="79"/>
                  </a:cubicBezTo>
                  <a:cubicBezTo>
                    <a:pt x="873" y="81"/>
                    <a:pt x="870" y="82"/>
                    <a:pt x="869" y="81"/>
                  </a:cubicBezTo>
                  <a:close/>
                  <a:moveTo>
                    <a:pt x="876" y="84"/>
                  </a:moveTo>
                  <a:cubicBezTo>
                    <a:pt x="877" y="82"/>
                    <a:pt x="879" y="85"/>
                    <a:pt x="876" y="84"/>
                  </a:cubicBezTo>
                  <a:close/>
                  <a:moveTo>
                    <a:pt x="929" y="68"/>
                  </a:moveTo>
                  <a:cubicBezTo>
                    <a:pt x="932" y="69"/>
                    <a:pt x="928" y="72"/>
                    <a:pt x="929" y="68"/>
                  </a:cubicBezTo>
                  <a:close/>
                  <a:moveTo>
                    <a:pt x="929" y="25"/>
                  </a:moveTo>
                  <a:cubicBezTo>
                    <a:pt x="930" y="23"/>
                    <a:pt x="932" y="26"/>
                    <a:pt x="929" y="25"/>
                  </a:cubicBezTo>
                  <a:close/>
                  <a:moveTo>
                    <a:pt x="931" y="37"/>
                  </a:moveTo>
                  <a:cubicBezTo>
                    <a:pt x="931" y="35"/>
                    <a:pt x="932" y="36"/>
                    <a:pt x="933" y="36"/>
                  </a:cubicBezTo>
                  <a:cubicBezTo>
                    <a:pt x="933" y="36"/>
                    <a:pt x="932" y="37"/>
                    <a:pt x="931" y="37"/>
                  </a:cubicBezTo>
                  <a:close/>
                  <a:moveTo>
                    <a:pt x="950" y="10"/>
                  </a:moveTo>
                  <a:cubicBezTo>
                    <a:pt x="950" y="12"/>
                    <a:pt x="949" y="13"/>
                    <a:pt x="947" y="13"/>
                  </a:cubicBezTo>
                  <a:cubicBezTo>
                    <a:pt x="947" y="11"/>
                    <a:pt x="948" y="10"/>
                    <a:pt x="950" y="10"/>
                  </a:cubicBezTo>
                  <a:close/>
                  <a:moveTo>
                    <a:pt x="947" y="8"/>
                  </a:moveTo>
                  <a:cubicBezTo>
                    <a:pt x="950" y="8"/>
                    <a:pt x="947" y="11"/>
                    <a:pt x="947" y="8"/>
                  </a:cubicBezTo>
                  <a:close/>
                  <a:moveTo>
                    <a:pt x="946" y="10"/>
                  </a:moveTo>
                  <a:cubicBezTo>
                    <a:pt x="946" y="10"/>
                    <a:pt x="946" y="10"/>
                    <a:pt x="946" y="10"/>
                  </a:cubicBezTo>
                  <a:cubicBezTo>
                    <a:pt x="946" y="10"/>
                    <a:pt x="946" y="10"/>
                    <a:pt x="946" y="10"/>
                  </a:cubicBezTo>
                  <a:close/>
                  <a:moveTo>
                    <a:pt x="944" y="6"/>
                  </a:moveTo>
                  <a:cubicBezTo>
                    <a:pt x="943" y="7"/>
                    <a:pt x="944" y="10"/>
                    <a:pt x="942" y="10"/>
                  </a:cubicBezTo>
                  <a:cubicBezTo>
                    <a:pt x="941" y="7"/>
                    <a:pt x="942" y="6"/>
                    <a:pt x="944" y="6"/>
                  </a:cubicBezTo>
                  <a:close/>
                  <a:moveTo>
                    <a:pt x="939" y="11"/>
                  </a:moveTo>
                  <a:cubicBezTo>
                    <a:pt x="940" y="11"/>
                    <a:pt x="940" y="11"/>
                    <a:pt x="940" y="11"/>
                  </a:cubicBezTo>
                  <a:cubicBezTo>
                    <a:pt x="940" y="12"/>
                    <a:pt x="940" y="12"/>
                    <a:pt x="940" y="12"/>
                  </a:cubicBezTo>
                  <a:cubicBezTo>
                    <a:pt x="939" y="12"/>
                    <a:pt x="939" y="12"/>
                    <a:pt x="939" y="12"/>
                  </a:cubicBezTo>
                  <a:lnTo>
                    <a:pt x="939" y="11"/>
                  </a:lnTo>
                  <a:close/>
                  <a:moveTo>
                    <a:pt x="936" y="13"/>
                  </a:moveTo>
                  <a:cubicBezTo>
                    <a:pt x="937" y="13"/>
                    <a:pt x="937" y="14"/>
                    <a:pt x="937" y="16"/>
                  </a:cubicBezTo>
                  <a:cubicBezTo>
                    <a:pt x="935" y="16"/>
                    <a:pt x="936" y="14"/>
                    <a:pt x="936" y="13"/>
                  </a:cubicBezTo>
                  <a:close/>
                  <a:moveTo>
                    <a:pt x="936" y="27"/>
                  </a:moveTo>
                  <a:cubicBezTo>
                    <a:pt x="935" y="29"/>
                    <a:pt x="933" y="30"/>
                    <a:pt x="934" y="32"/>
                  </a:cubicBezTo>
                  <a:cubicBezTo>
                    <a:pt x="933" y="32"/>
                    <a:pt x="932" y="34"/>
                    <a:pt x="931" y="33"/>
                  </a:cubicBezTo>
                  <a:cubicBezTo>
                    <a:pt x="933" y="31"/>
                    <a:pt x="933" y="28"/>
                    <a:pt x="936" y="27"/>
                  </a:cubicBezTo>
                  <a:close/>
                  <a:moveTo>
                    <a:pt x="929" y="11"/>
                  </a:moveTo>
                  <a:cubicBezTo>
                    <a:pt x="930" y="11"/>
                    <a:pt x="930" y="12"/>
                    <a:pt x="931" y="12"/>
                  </a:cubicBezTo>
                  <a:cubicBezTo>
                    <a:pt x="931" y="13"/>
                    <a:pt x="928" y="12"/>
                    <a:pt x="929" y="11"/>
                  </a:cubicBezTo>
                  <a:close/>
                  <a:moveTo>
                    <a:pt x="925" y="21"/>
                  </a:moveTo>
                  <a:cubicBezTo>
                    <a:pt x="925" y="19"/>
                    <a:pt x="927" y="21"/>
                    <a:pt x="925" y="21"/>
                  </a:cubicBezTo>
                  <a:close/>
                  <a:moveTo>
                    <a:pt x="924" y="28"/>
                  </a:moveTo>
                  <a:cubicBezTo>
                    <a:pt x="925" y="26"/>
                    <a:pt x="925" y="30"/>
                    <a:pt x="924" y="28"/>
                  </a:cubicBezTo>
                  <a:close/>
                  <a:moveTo>
                    <a:pt x="922" y="36"/>
                  </a:moveTo>
                  <a:cubicBezTo>
                    <a:pt x="921" y="36"/>
                    <a:pt x="921" y="36"/>
                    <a:pt x="920" y="36"/>
                  </a:cubicBezTo>
                  <a:cubicBezTo>
                    <a:pt x="920" y="34"/>
                    <a:pt x="923" y="34"/>
                    <a:pt x="922" y="36"/>
                  </a:cubicBezTo>
                  <a:close/>
                  <a:moveTo>
                    <a:pt x="919" y="31"/>
                  </a:moveTo>
                  <a:cubicBezTo>
                    <a:pt x="919" y="31"/>
                    <a:pt x="919" y="31"/>
                    <a:pt x="919" y="31"/>
                  </a:cubicBezTo>
                  <a:close/>
                  <a:moveTo>
                    <a:pt x="909" y="51"/>
                  </a:moveTo>
                  <a:cubicBezTo>
                    <a:pt x="909" y="50"/>
                    <a:pt x="910" y="51"/>
                    <a:pt x="909" y="51"/>
                  </a:cubicBezTo>
                  <a:close/>
                  <a:moveTo>
                    <a:pt x="894" y="57"/>
                  </a:moveTo>
                  <a:cubicBezTo>
                    <a:pt x="895" y="56"/>
                    <a:pt x="895" y="55"/>
                    <a:pt x="896" y="55"/>
                  </a:cubicBezTo>
                  <a:cubicBezTo>
                    <a:pt x="896" y="57"/>
                    <a:pt x="895" y="57"/>
                    <a:pt x="894" y="57"/>
                  </a:cubicBezTo>
                  <a:close/>
                  <a:moveTo>
                    <a:pt x="899" y="76"/>
                  </a:moveTo>
                  <a:cubicBezTo>
                    <a:pt x="899" y="75"/>
                    <a:pt x="902" y="77"/>
                    <a:pt x="899" y="76"/>
                  </a:cubicBezTo>
                  <a:close/>
                  <a:moveTo>
                    <a:pt x="899" y="51"/>
                  </a:moveTo>
                  <a:cubicBezTo>
                    <a:pt x="899" y="50"/>
                    <a:pt x="899" y="50"/>
                    <a:pt x="899" y="50"/>
                  </a:cubicBezTo>
                  <a:cubicBezTo>
                    <a:pt x="902" y="50"/>
                    <a:pt x="902" y="50"/>
                    <a:pt x="902" y="50"/>
                  </a:cubicBezTo>
                  <a:cubicBezTo>
                    <a:pt x="902" y="51"/>
                    <a:pt x="900" y="51"/>
                    <a:pt x="899" y="51"/>
                  </a:cubicBezTo>
                  <a:close/>
                  <a:moveTo>
                    <a:pt x="912" y="82"/>
                  </a:moveTo>
                  <a:cubicBezTo>
                    <a:pt x="911" y="80"/>
                    <a:pt x="913" y="81"/>
                    <a:pt x="913" y="80"/>
                  </a:cubicBezTo>
                  <a:cubicBezTo>
                    <a:pt x="914" y="80"/>
                    <a:pt x="913" y="82"/>
                    <a:pt x="912" y="82"/>
                  </a:cubicBezTo>
                  <a:close/>
                  <a:moveTo>
                    <a:pt x="918" y="54"/>
                  </a:moveTo>
                  <a:cubicBezTo>
                    <a:pt x="917" y="55"/>
                    <a:pt x="915" y="57"/>
                    <a:pt x="914" y="59"/>
                  </a:cubicBezTo>
                  <a:cubicBezTo>
                    <a:pt x="911" y="59"/>
                    <a:pt x="909" y="60"/>
                    <a:pt x="907" y="60"/>
                  </a:cubicBezTo>
                  <a:cubicBezTo>
                    <a:pt x="908" y="56"/>
                    <a:pt x="913" y="60"/>
                    <a:pt x="914" y="57"/>
                  </a:cubicBezTo>
                  <a:cubicBezTo>
                    <a:pt x="914" y="54"/>
                    <a:pt x="912" y="55"/>
                    <a:pt x="910" y="55"/>
                  </a:cubicBezTo>
                  <a:cubicBezTo>
                    <a:pt x="911" y="52"/>
                    <a:pt x="914" y="54"/>
                    <a:pt x="915" y="54"/>
                  </a:cubicBezTo>
                  <a:cubicBezTo>
                    <a:pt x="917" y="52"/>
                    <a:pt x="918" y="51"/>
                    <a:pt x="921" y="50"/>
                  </a:cubicBezTo>
                  <a:cubicBezTo>
                    <a:pt x="921" y="51"/>
                    <a:pt x="918" y="54"/>
                    <a:pt x="921" y="54"/>
                  </a:cubicBezTo>
                  <a:cubicBezTo>
                    <a:pt x="921" y="56"/>
                    <a:pt x="920" y="54"/>
                    <a:pt x="918" y="54"/>
                  </a:cubicBezTo>
                  <a:close/>
                  <a:moveTo>
                    <a:pt x="923" y="83"/>
                  </a:moveTo>
                  <a:cubicBezTo>
                    <a:pt x="922" y="83"/>
                    <a:pt x="923" y="82"/>
                    <a:pt x="922" y="81"/>
                  </a:cubicBezTo>
                  <a:cubicBezTo>
                    <a:pt x="924" y="81"/>
                    <a:pt x="924" y="83"/>
                    <a:pt x="923" y="83"/>
                  </a:cubicBezTo>
                  <a:close/>
                  <a:moveTo>
                    <a:pt x="922" y="51"/>
                  </a:moveTo>
                  <a:cubicBezTo>
                    <a:pt x="922" y="52"/>
                    <a:pt x="924" y="49"/>
                    <a:pt x="922" y="51"/>
                  </a:cubicBezTo>
                  <a:close/>
                  <a:moveTo>
                    <a:pt x="917" y="47"/>
                  </a:moveTo>
                  <a:cubicBezTo>
                    <a:pt x="916" y="45"/>
                    <a:pt x="920" y="47"/>
                    <a:pt x="920" y="45"/>
                  </a:cubicBezTo>
                  <a:cubicBezTo>
                    <a:pt x="920" y="44"/>
                    <a:pt x="918" y="42"/>
                    <a:pt x="919" y="40"/>
                  </a:cubicBezTo>
                  <a:cubicBezTo>
                    <a:pt x="920" y="42"/>
                    <a:pt x="921" y="44"/>
                    <a:pt x="924" y="42"/>
                  </a:cubicBezTo>
                  <a:cubicBezTo>
                    <a:pt x="925" y="45"/>
                    <a:pt x="920" y="47"/>
                    <a:pt x="917" y="47"/>
                  </a:cubicBezTo>
                  <a:close/>
                  <a:moveTo>
                    <a:pt x="924" y="32"/>
                  </a:moveTo>
                  <a:cubicBezTo>
                    <a:pt x="926" y="30"/>
                    <a:pt x="925" y="34"/>
                    <a:pt x="924" y="32"/>
                  </a:cubicBezTo>
                  <a:close/>
                  <a:moveTo>
                    <a:pt x="925" y="26"/>
                  </a:moveTo>
                  <a:cubicBezTo>
                    <a:pt x="925" y="25"/>
                    <a:pt x="925" y="25"/>
                    <a:pt x="925" y="25"/>
                  </a:cubicBezTo>
                  <a:cubicBezTo>
                    <a:pt x="927" y="25"/>
                    <a:pt x="927" y="25"/>
                    <a:pt x="927" y="26"/>
                  </a:cubicBezTo>
                  <a:lnTo>
                    <a:pt x="925" y="26"/>
                  </a:lnTo>
                  <a:close/>
                  <a:moveTo>
                    <a:pt x="928" y="26"/>
                  </a:moveTo>
                  <a:cubicBezTo>
                    <a:pt x="928" y="25"/>
                    <a:pt x="928" y="26"/>
                    <a:pt x="928" y="26"/>
                  </a:cubicBezTo>
                  <a:close/>
                  <a:moveTo>
                    <a:pt x="927" y="17"/>
                  </a:moveTo>
                  <a:cubicBezTo>
                    <a:pt x="928" y="14"/>
                    <a:pt x="930" y="14"/>
                    <a:pt x="932" y="16"/>
                  </a:cubicBezTo>
                  <a:cubicBezTo>
                    <a:pt x="931" y="18"/>
                    <a:pt x="930" y="16"/>
                    <a:pt x="927" y="17"/>
                  </a:cubicBezTo>
                  <a:close/>
                  <a:moveTo>
                    <a:pt x="929" y="83"/>
                  </a:moveTo>
                  <a:cubicBezTo>
                    <a:pt x="928" y="82"/>
                    <a:pt x="928" y="81"/>
                    <a:pt x="928" y="79"/>
                  </a:cubicBezTo>
                  <a:cubicBezTo>
                    <a:pt x="930" y="80"/>
                    <a:pt x="931" y="78"/>
                    <a:pt x="932" y="79"/>
                  </a:cubicBezTo>
                  <a:cubicBezTo>
                    <a:pt x="932" y="81"/>
                    <a:pt x="931" y="82"/>
                    <a:pt x="929" y="83"/>
                  </a:cubicBezTo>
                  <a:close/>
                  <a:moveTo>
                    <a:pt x="932" y="81"/>
                  </a:moveTo>
                  <a:cubicBezTo>
                    <a:pt x="932" y="80"/>
                    <a:pt x="934" y="80"/>
                    <a:pt x="936" y="79"/>
                  </a:cubicBezTo>
                  <a:cubicBezTo>
                    <a:pt x="936" y="81"/>
                    <a:pt x="933" y="82"/>
                    <a:pt x="932" y="81"/>
                  </a:cubicBezTo>
                  <a:close/>
                  <a:moveTo>
                    <a:pt x="946" y="83"/>
                  </a:moveTo>
                  <a:cubicBezTo>
                    <a:pt x="946" y="82"/>
                    <a:pt x="947" y="82"/>
                    <a:pt x="949" y="82"/>
                  </a:cubicBezTo>
                  <a:cubicBezTo>
                    <a:pt x="949" y="83"/>
                    <a:pt x="948" y="84"/>
                    <a:pt x="946" y="83"/>
                  </a:cubicBezTo>
                  <a:close/>
                  <a:moveTo>
                    <a:pt x="960" y="82"/>
                  </a:moveTo>
                  <a:cubicBezTo>
                    <a:pt x="959" y="84"/>
                    <a:pt x="958" y="82"/>
                    <a:pt x="958" y="83"/>
                  </a:cubicBezTo>
                  <a:cubicBezTo>
                    <a:pt x="956" y="83"/>
                    <a:pt x="959" y="81"/>
                    <a:pt x="957" y="81"/>
                  </a:cubicBezTo>
                  <a:cubicBezTo>
                    <a:pt x="957" y="80"/>
                    <a:pt x="961" y="81"/>
                    <a:pt x="960" y="82"/>
                  </a:cubicBezTo>
                  <a:close/>
                  <a:moveTo>
                    <a:pt x="959" y="77"/>
                  </a:moveTo>
                  <a:cubicBezTo>
                    <a:pt x="959" y="76"/>
                    <a:pt x="961" y="76"/>
                    <a:pt x="961" y="75"/>
                  </a:cubicBezTo>
                  <a:cubicBezTo>
                    <a:pt x="961" y="75"/>
                    <a:pt x="962" y="76"/>
                    <a:pt x="962" y="76"/>
                  </a:cubicBezTo>
                  <a:cubicBezTo>
                    <a:pt x="962" y="78"/>
                    <a:pt x="960" y="78"/>
                    <a:pt x="959" y="77"/>
                  </a:cubicBezTo>
                  <a:close/>
                  <a:moveTo>
                    <a:pt x="977" y="72"/>
                  </a:moveTo>
                  <a:cubicBezTo>
                    <a:pt x="978" y="70"/>
                    <a:pt x="978" y="74"/>
                    <a:pt x="977" y="72"/>
                  </a:cubicBezTo>
                  <a:close/>
                  <a:moveTo>
                    <a:pt x="982" y="75"/>
                  </a:moveTo>
                  <a:cubicBezTo>
                    <a:pt x="982" y="74"/>
                    <a:pt x="983" y="73"/>
                    <a:pt x="984" y="73"/>
                  </a:cubicBezTo>
                  <a:cubicBezTo>
                    <a:pt x="984" y="74"/>
                    <a:pt x="984" y="75"/>
                    <a:pt x="982" y="75"/>
                  </a:cubicBezTo>
                  <a:close/>
                  <a:moveTo>
                    <a:pt x="984" y="84"/>
                  </a:moveTo>
                  <a:cubicBezTo>
                    <a:pt x="984" y="82"/>
                    <a:pt x="986" y="85"/>
                    <a:pt x="984" y="84"/>
                  </a:cubicBezTo>
                  <a:close/>
                  <a:moveTo>
                    <a:pt x="992" y="48"/>
                  </a:moveTo>
                  <a:cubicBezTo>
                    <a:pt x="993" y="48"/>
                    <a:pt x="993" y="50"/>
                    <a:pt x="992" y="50"/>
                  </a:cubicBezTo>
                  <a:cubicBezTo>
                    <a:pt x="991" y="49"/>
                    <a:pt x="992" y="49"/>
                    <a:pt x="992" y="48"/>
                  </a:cubicBezTo>
                  <a:close/>
                  <a:moveTo>
                    <a:pt x="990" y="63"/>
                  </a:moveTo>
                  <a:cubicBezTo>
                    <a:pt x="992" y="63"/>
                    <a:pt x="992" y="63"/>
                    <a:pt x="992" y="63"/>
                  </a:cubicBezTo>
                  <a:cubicBezTo>
                    <a:pt x="992" y="65"/>
                    <a:pt x="989" y="65"/>
                    <a:pt x="990" y="63"/>
                  </a:cubicBezTo>
                  <a:close/>
                  <a:moveTo>
                    <a:pt x="991" y="81"/>
                  </a:moveTo>
                  <a:cubicBezTo>
                    <a:pt x="991" y="79"/>
                    <a:pt x="992" y="79"/>
                    <a:pt x="993" y="79"/>
                  </a:cubicBezTo>
                  <a:cubicBezTo>
                    <a:pt x="993" y="80"/>
                    <a:pt x="992" y="81"/>
                    <a:pt x="991" y="81"/>
                  </a:cubicBezTo>
                  <a:close/>
                  <a:moveTo>
                    <a:pt x="991" y="61"/>
                  </a:moveTo>
                  <a:cubicBezTo>
                    <a:pt x="991" y="59"/>
                    <a:pt x="992" y="60"/>
                    <a:pt x="992" y="59"/>
                  </a:cubicBezTo>
                  <a:cubicBezTo>
                    <a:pt x="993" y="59"/>
                    <a:pt x="993" y="60"/>
                    <a:pt x="993" y="61"/>
                  </a:cubicBezTo>
                  <a:lnTo>
                    <a:pt x="991" y="61"/>
                  </a:lnTo>
                  <a:close/>
                  <a:moveTo>
                    <a:pt x="992" y="57"/>
                  </a:moveTo>
                  <a:cubicBezTo>
                    <a:pt x="993" y="55"/>
                    <a:pt x="993" y="54"/>
                    <a:pt x="995" y="54"/>
                  </a:cubicBezTo>
                  <a:cubicBezTo>
                    <a:pt x="994" y="55"/>
                    <a:pt x="994" y="57"/>
                    <a:pt x="992" y="57"/>
                  </a:cubicBezTo>
                  <a:close/>
                  <a:moveTo>
                    <a:pt x="995" y="81"/>
                  </a:moveTo>
                  <a:cubicBezTo>
                    <a:pt x="996" y="82"/>
                    <a:pt x="996" y="81"/>
                    <a:pt x="998" y="81"/>
                  </a:cubicBezTo>
                  <a:cubicBezTo>
                    <a:pt x="998" y="82"/>
                    <a:pt x="995" y="83"/>
                    <a:pt x="995" y="81"/>
                  </a:cubicBezTo>
                  <a:close/>
                  <a:moveTo>
                    <a:pt x="1004" y="69"/>
                  </a:moveTo>
                  <a:cubicBezTo>
                    <a:pt x="1004" y="69"/>
                    <a:pt x="1002" y="69"/>
                    <a:pt x="1002" y="69"/>
                  </a:cubicBezTo>
                  <a:cubicBezTo>
                    <a:pt x="1002" y="68"/>
                    <a:pt x="1006" y="68"/>
                    <a:pt x="1004" y="69"/>
                  </a:cubicBezTo>
                  <a:close/>
                  <a:moveTo>
                    <a:pt x="1004" y="73"/>
                  </a:moveTo>
                  <a:cubicBezTo>
                    <a:pt x="1003" y="73"/>
                    <a:pt x="1002" y="72"/>
                    <a:pt x="1002" y="71"/>
                  </a:cubicBezTo>
                  <a:cubicBezTo>
                    <a:pt x="1004" y="71"/>
                    <a:pt x="1004" y="72"/>
                    <a:pt x="1004" y="73"/>
                  </a:cubicBezTo>
                  <a:close/>
                  <a:moveTo>
                    <a:pt x="1002" y="82"/>
                  </a:moveTo>
                  <a:cubicBezTo>
                    <a:pt x="1003" y="80"/>
                    <a:pt x="1005" y="80"/>
                    <a:pt x="1007" y="79"/>
                  </a:cubicBezTo>
                  <a:cubicBezTo>
                    <a:pt x="1007" y="82"/>
                    <a:pt x="1005" y="82"/>
                    <a:pt x="1002" y="82"/>
                  </a:cubicBezTo>
                  <a:close/>
                  <a:moveTo>
                    <a:pt x="1009" y="71"/>
                  </a:moveTo>
                  <a:cubicBezTo>
                    <a:pt x="1008" y="71"/>
                    <a:pt x="1008" y="71"/>
                    <a:pt x="1008" y="71"/>
                  </a:cubicBezTo>
                  <a:cubicBezTo>
                    <a:pt x="1008" y="69"/>
                    <a:pt x="1008" y="69"/>
                    <a:pt x="1008" y="69"/>
                  </a:cubicBezTo>
                  <a:cubicBezTo>
                    <a:pt x="1009" y="69"/>
                    <a:pt x="1009" y="69"/>
                    <a:pt x="1009" y="69"/>
                  </a:cubicBezTo>
                  <a:lnTo>
                    <a:pt x="1009" y="71"/>
                  </a:lnTo>
                  <a:close/>
                  <a:moveTo>
                    <a:pt x="1015" y="81"/>
                  </a:moveTo>
                  <a:cubicBezTo>
                    <a:pt x="1015" y="79"/>
                    <a:pt x="1018" y="80"/>
                    <a:pt x="1019" y="79"/>
                  </a:cubicBezTo>
                  <a:cubicBezTo>
                    <a:pt x="1019" y="81"/>
                    <a:pt x="1015" y="82"/>
                    <a:pt x="1015" y="81"/>
                  </a:cubicBezTo>
                  <a:close/>
                  <a:moveTo>
                    <a:pt x="1022" y="84"/>
                  </a:moveTo>
                  <a:cubicBezTo>
                    <a:pt x="1022" y="82"/>
                    <a:pt x="1025" y="85"/>
                    <a:pt x="1022" y="84"/>
                  </a:cubicBezTo>
                  <a:close/>
                  <a:moveTo>
                    <a:pt x="1075" y="68"/>
                  </a:moveTo>
                  <a:cubicBezTo>
                    <a:pt x="1077" y="69"/>
                    <a:pt x="1074" y="72"/>
                    <a:pt x="1075" y="68"/>
                  </a:cubicBezTo>
                  <a:close/>
                  <a:moveTo>
                    <a:pt x="1075" y="25"/>
                  </a:moveTo>
                  <a:cubicBezTo>
                    <a:pt x="1076" y="23"/>
                    <a:pt x="1078" y="26"/>
                    <a:pt x="1075" y="25"/>
                  </a:cubicBezTo>
                  <a:close/>
                  <a:moveTo>
                    <a:pt x="1077" y="37"/>
                  </a:moveTo>
                  <a:cubicBezTo>
                    <a:pt x="1077" y="35"/>
                    <a:pt x="1078" y="36"/>
                    <a:pt x="1079" y="36"/>
                  </a:cubicBezTo>
                  <a:cubicBezTo>
                    <a:pt x="1079" y="36"/>
                    <a:pt x="1078" y="37"/>
                    <a:pt x="1077" y="37"/>
                  </a:cubicBezTo>
                  <a:close/>
                  <a:moveTo>
                    <a:pt x="1096" y="10"/>
                  </a:moveTo>
                  <a:cubicBezTo>
                    <a:pt x="1095" y="12"/>
                    <a:pt x="1095" y="13"/>
                    <a:pt x="1093" y="13"/>
                  </a:cubicBezTo>
                  <a:cubicBezTo>
                    <a:pt x="1093" y="11"/>
                    <a:pt x="1094" y="10"/>
                    <a:pt x="1096" y="10"/>
                  </a:cubicBezTo>
                  <a:close/>
                  <a:moveTo>
                    <a:pt x="1093" y="8"/>
                  </a:moveTo>
                  <a:cubicBezTo>
                    <a:pt x="1096" y="8"/>
                    <a:pt x="1093" y="11"/>
                    <a:pt x="1093" y="8"/>
                  </a:cubicBezTo>
                  <a:close/>
                  <a:moveTo>
                    <a:pt x="1092" y="10"/>
                  </a:moveTo>
                  <a:cubicBezTo>
                    <a:pt x="1092" y="10"/>
                    <a:pt x="1092" y="10"/>
                    <a:pt x="1092" y="10"/>
                  </a:cubicBezTo>
                  <a:cubicBezTo>
                    <a:pt x="1091" y="10"/>
                    <a:pt x="1091" y="10"/>
                    <a:pt x="1092" y="10"/>
                  </a:cubicBezTo>
                  <a:close/>
                  <a:moveTo>
                    <a:pt x="1090" y="6"/>
                  </a:moveTo>
                  <a:cubicBezTo>
                    <a:pt x="1089" y="7"/>
                    <a:pt x="1090" y="10"/>
                    <a:pt x="1087" y="10"/>
                  </a:cubicBezTo>
                  <a:cubicBezTo>
                    <a:pt x="1087" y="7"/>
                    <a:pt x="1088" y="6"/>
                    <a:pt x="1090" y="6"/>
                  </a:cubicBezTo>
                  <a:close/>
                  <a:moveTo>
                    <a:pt x="1084" y="11"/>
                  </a:moveTo>
                  <a:cubicBezTo>
                    <a:pt x="1086" y="11"/>
                    <a:pt x="1086" y="11"/>
                    <a:pt x="1086" y="11"/>
                  </a:cubicBezTo>
                  <a:cubicBezTo>
                    <a:pt x="1086" y="12"/>
                    <a:pt x="1086" y="12"/>
                    <a:pt x="1086" y="12"/>
                  </a:cubicBezTo>
                  <a:cubicBezTo>
                    <a:pt x="1084" y="12"/>
                    <a:pt x="1084" y="12"/>
                    <a:pt x="1084" y="12"/>
                  </a:cubicBezTo>
                  <a:lnTo>
                    <a:pt x="1084" y="11"/>
                  </a:lnTo>
                  <a:close/>
                  <a:moveTo>
                    <a:pt x="1081" y="13"/>
                  </a:moveTo>
                  <a:cubicBezTo>
                    <a:pt x="1082" y="13"/>
                    <a:pt x="1083" y="14"/>
                    <a:pt x="1083" y="16"/>
                  </a:cubicBezTo>
                  <a:cubicBezTo>
                    <a:pt x="1081" y="16"/>
                    <a:pt x="1082" y="14"/>
                    <a:pt x="1081" y="13"/>
                  </a:cubicBezTo>
                  <a:close/>
                  <a:moveTo>
                    <a:pt x="1081" y="27"/>
                  </a:moveTo>
                  <a:cubicBezTo>
                    <a:pt x="1081" y="29"/>
                    <a:pt x="1079" y="30"/>
                    <a:pt x="1080" y="32"/>
                  </a:cubicBezTo>
                  <a:cubicBezTo>
                    <a:pt x="1079" y="32"/>
                    <a:pt x="1078" y="34"/>
                    <a:pt x="1077" y="33"/>
                  </a:cubicBezTo>
                  <a:cubicBezTo>
                    <a:pt x="1079" y="31"/>
                    <a:pt x="1079" y="28"/>
                    <a:pt x="1081" y="27"/>
                  </a:cubicBezTo>
                  <a:close/>
                  <a:moveTo>
                    <a:pt x="1075" y="11"/>
                  </a:moveTo>
                  <a:cubicBezTo>
                    <a:pt x="1076" y="11"/>
                    <a:pt x="1076" y="12"/>
                    <a:pt x="1077" y="12"/>
                  </a:cubicBezTo>
                  <a:cubicBezTo>
                    <a:pt x="1077" y="13"/>
                    <a:pt x="1074" y="12"/>
                    <a:pt x="1075" y="11"/>
                  </a:cubicBezTo>
                  <a:close/>
                  <a:moveTo>
                    <a:pt x="1071" y="21"/>
                  </a:moveTo>
                  <a:cubicBezTo>
                    <a:pt x="1071" y="19"/>
                    <a:pt x="1073" y="21"/>
                    <a:pt x="1071" y="21"/>
                  </a:cubicBezTo>
                  <a:close/>
                  <a:moveTo>
                    <a:pt x="1069" y="28"/>
                  </a:moveTo>
                  <a:cubicBezTo>
                    <a:pt x="1070" y="26"/>
                    <a:pt x="1071" y="30"/>
                    <a:pt x="1069" y="28"/>
                  </a:cubicBezTo>
                  <a:close/>
                  <a:moveTo>
                    <a:pt x="1068" y="36"/>
                  </a:moveTo>
                  <a:cubicBezTo>
                    <a:pt x="1067" y="36"/>
                    <a:pt x="1067" y="36"/>
                    <a:pt x="1066" y="36"/>
                  </a:cubicBezTo>
                  <a:cubicBezTo>
                    <a:pt x="1066" y="34"/>
                    <a:pt x="1068" y="34"/>
                    <a:pt x="1068" y="36"/>
                  </a:cubicBezTo>
                  <a:close/>
                  <a:moveTo>
                    <a:pt x="1065" y="31"/>
                  </a:moveTo>
                  <a:cubicBezTo>
                    <a:pt x="1065" y="31"/>
                    <a:pt x="1064" y="31"/>
                    <a:pt x="1065" y="31"/>
                  </a:cubicBezTo>
                  <a:close/>
                  <a:moveTo>
                    <a:pt x="1055" y="51"/>
                  </a:moveTo>
                  <a:cubicBezTo>
                    <a:pt x="1055" y="50"/>
                    <a:pt x="1056" y="51"/>
                    <a:pt x="1055" y="51"/>
                  </a:cubicBezTo>
                  <a:close/>
                  <a:moveTo>
                    <a:pt x="1040" y="57"/>
                  </a:moveTo>
                  <a:cubicBezTo>
                    <a:pt x="1040" y="56"/>
                    <a:pt x="1041" y="55"/>
                    <a:pt x="1042" y="55"/>
                  </a:cubicBezTo>
                  <a:cubicBezTo>
                    <a:pt x="1042" y="57"/>
                    <a:pt x="1041" y="57"/>
                    <a:pt x="1040" y="57"/>
                  </a:cubicBezTo>
                  <a:close/>
                  <a:moveTo>
                    <a:pt x="1045" y="76"/>
                  </a:moveTo>
                  <a:cubicBezTo>
                    <a:pt x="1045" y="75"/>
                    <a:pt x="1047" y="77"/>
                    <a:pt x="1045" y="76"/>
                  </a:cubicBezTo>
                  <a:close/>
                  <a:moveTo>
                    <a:pt x="1045" y="51"/>
                  </a:moveTo>
                  <a:cubicBezTo>
                    <a:pt x="1045" y="50"/>
                    <a:pt x="1045" y="50"/>
                    <a:pt x="1045" y="50"/>
                  </a:cubicBezTo>
                  <a:cubicBezTo>
                    <a:pt x="1047" y="50"/>
                    <a:pt x="1047" y="50"/>
                    <a:pt x="1047" y="50"/>
                  </a:cubicBezTo>
                  <a:cubicBezTo>
                    <a:pt x="1048" y="51"/>
                    <a:pt x="1046" y="51"/>
                    <a:pt x="1045" y="51"/>
                  </a:cubicBezTo>
                  <a:close/>
                  <a:moveTo>
                    <a:pt x="1058" y="82"/>
                  </a:moveTo>
                  <a:cubicBezTo>
                    <a:pt x="1057" y="80"/>
                    <a:pt x="1059" y="81"/>
                    <a:pt x="1059" y="80"/>
                  </a:cubicBezTo>
                  <a:cubicBezTo>
                    <a:pt x="1060" y="80"/>
                    <a:pt x="1059" y="82"/>
                    <a:pt x="1058" y="82"/>
                  </a:cubicBezTo>
                  <a:close/>
                  <a:moveTo>
                    <a:pt x="1063" y="54"/>
                  </a:moveTo>
                  <a:cubicBezTo>
                    <a:pt x="1063" y="55"/>
                    <a:pt x="1061" y="57"/>
                    <a:pt x="1060" y="59"/>
                  </a:cubicBezTo>
                  <a:cubicBezTo>
                    <a:pt x="1057" y="59"/>
                    <a:pt x="1055" y="60"/>
                    <a:pt x="1053" y="60"/>
                  </a:cubicBezTo>
                  <a:cubicBezTo>
                    <a:pt x="1053" y="56"/>
                    <a:pt x="1059" y="60"/>
                    <a:pt x="1060" y="57"/>
                  </a:cubicBezTo>
                  <a:cubicBezTo>
                    <a:pt x="1060" y="54"/>
                    <a:pt x="1058" y="55"/>
                    <a:pt x="1056" y="55"/>
                  </a:cubicBezTo>
                  <a:cubicBezTo>
                    <a:pt x="1056" y="52"/>
                    <a:pt x="1060" y="54"/>
                    <a:pt x="1061" y="54"/>
                  </a:cubicBezTo>
                  <a:cubicBezTo>
                    <a:pt x="1062" y="52"/>
                    <a:pt x="1064" y="51"/>
                    <a:pt x="1066" y="50"/>
                  </a:cubicBezTo>
                  <a:cubicBezTo>
                    <a:pt x="1066" y="51"/>
                    <a:pt x="1063" y="54"/>
                    <a:pt x="1067" y="54"/>
                  </a:cubicBezTo>
                  <a:cubicBezTo>
                    <a:pt x="1067" y="56"/>
                    <a:pt x="1066" y="54"/>
                    <a:pt x="1063" y="54"/>
                  </a:cubicBezTo>
                  <a:close/>
                  <a:moveTo>
                    <a:pt x="1069" y="83"/>
                  </a:moveTo>
                  <a:cubicBezTo>
                    <a:pt x="1068" y="83"/>
                    <a:pt x="1068" y="82"/>
                    <a:pt x="1068" y="81"/>
                  </a:cubicBezTo>
                  <a:cubicBezTo>
                    <a:pt x="1070" y="81"/>
                    <a:pt x="1070" y="83"/>
                    <a:pt x="1069" y="83"/>
                  </a:cubicBezTo>
                  <a:close/>
                  <a:moveTo>
                    <a:pt x="1068" y="51"/>
                  </a:moveTo>
                  <a:cubicBezTo>
                    <a:pt x="1068" y="52"/>
                    <a:pt x="1070" y="49"/>
                    <a:pt x="1068" y="51"/>
                  </a:cubicBezTo>
                  <a:close/>
                  <a:moveTo>
                    <a:pt x="1063" y="47"/>
                  </a:moveTo>
                  <a:cubicBezTo>
                    <a:pt x="1062" y="45"/>
                    <a:pt x="1065" y="47"/>
                    <a:pt x="1066" y="45"/>
                  </a:cubicBezTo>
                  <a:cubicBezTo>
                    <a:pt x="1065" y="44"/>
                    <a:pt x="1064" y="42"/>
                    <a:pt x="1065" y="40"/>
                  </a:cubicBezTo>
                  <a:cubicBezTo>
                    <a:pt x="1066" y="42"/>
                    <a:pt x="1067" y="44"/>
                    <a:pt x="1069" y="42"/>
                  </a:cubicBezTo>
                  <a:cubicBezTo>
                    <a:pt x="1071" y="45"/>
                    <a:pt x="1066" y="47"/>
                    <a:pt x="1063" y="47"/>
                  </a:cubicBezTo>
                  <a:close/>
                  <a:moveTo>
                    <a:pt x="1070" y="32"/>
                  </a:moveTo>
                  <a:cubicBezTo>
                    <a:pt x="1072" y="30"/>
                    <a:pt x="1071" y="34"/>
                    <a:pt x="1070" y="32"/>
                  </a:cubicBezTo>
                  <a:close/>
                  <a:moveTo>
                    <a:pt x="1071" y="26"/>
                  </a:moveTo>
                  <a:cubicBezTo>
                    <a:pt x="1071" y="25"/>
                    <a:pt x="1071" y="25"/>
                    <a:pt x="1071" y="25"/>
                  </a:cubicBezTo>
                  <a:cubicBezTo>
                    <a:pt x="1072" y="25"/>
                    <a:pt x="1073" y="25"/>
                    <a:pt x="1073" y="26"/>
                  </a:cubicBezTo>
                  <a:lnTo>
                    <a:pt x="1071" y="26"/>
                  </a:lnTo>
                  <a:close/>
                  <a:moveTo>
                    <a:pt x="1074" y="26"/>
                  </a:moveTo>
                  <a:cubicBezTo>
                    <a:pt x="1073" y="25"/>
                    <a:pt x="1074" y="26"/>
                    <a:pt x="1074" y="26"/>
                  </a:cubicBezTo>
                  <a:close/>
                  <a:moveTo>
                    <a:pt x="1073" y="17"/>
                  </a:moveTo>
                  <a:cubicBezTo>
                    <a:pt x="1074" y="14"/>
                    <a:pt x="1076" y="14"/>
                    <a:pt x="1078" y="16"/>
                  </a:cubicBezTo>
                  <a:cubicBezTo>
                    <a:pt x="1077" y="18"/>
                    <a:pt x="1076" y="16"/>
                    <a:pt x="1073" y="17"/>
                  </a:cubicBezTo>
                  <a:close/>
                  <a:moveTo>
                    <a:pt x="1075" y="83"/>
                  </a:moveTo>
                  <a:cubicBezTo>
                    <a:pt x="1074" y="82"/>
                    <a:pt x="1074" y="81"/>
                    <a:pt x="1074" y="79"/>
                  </a:cubicBezTo>
                  <a:cubicBezTo>
                    <a:pt x="1076" y="80"/>
                    <a:pt x="1077" y="78"/>
                    <a:pt x="1078" y="79"/>
                  </a:cubicBezTo>
                  <a:cubicBezTo>
                    <a:pt x="1078" y="81"/>
                    <a:pt x="1076" y="82"/>
                    <a:pt x="1075" y="83"/>
                  </a:cubicBezTo>
                  <a:close/>
                  <a:moveTo>
                    <a:pt x="1078" y="81"/>
                  </a:moveTo>
                  <a:cubicBezTo>
                    <a:pt x="1078" y="80"/>
                    <a:pt x="1080" y="80"/>
                    <a:pt x="1082" y="79"/>
                  </a:cubicBezTo>
                  <a:cubicBezTo>
                    <a:pt x="1082" y="81"/>
                    <a:pt x="1079" y="82"/>
                    <a:pt x="1078" y="81"/>
                  </a:cubicBezTo>
                  <a:close/>
                  <a:moveTo>
                    <a:pt x="1092" y="83"/>
                  </a:moveTo>
                  <a:cubicBezTo>
                    <a:pt x="1092" y="82"/>
                    <a:pt x="1093" y="82"/>
                    <a:pt x="1094" y="82"/>
                  </a:cubicBezTo>
                  <a:cubicBezTo>
                    <a:pt x="1094" y="83"/>
                    <a:pt x="1093" y="84"/>
                    <a:pt x="1092" y="83"/>
                  </a:cubicBezTo>
                  <a:close/>
                  <a:moveTo>
                    <a:pt x="1106" y="82"/>
                  </a:moveTo>
                  <a:cubicBezTo>
                    <a:pt x="1105" y="84"/>
                    <a:pt x="1104" y="82"/>
                    <a:pt x="1103" y="83"/>
                  </a:cubicBezTo>
                  <a:cubicBezTo>
                    <a:pt x="1102" y="83"/>
                    <a:pt x="1105" y="81"/>
                    <a:pt x="1103" y="81"/>
                  </a:cubicBezTo>
                  <a:cubicBezTo>
                    <a:pt x="1103" y="80"/>
                    <a:pt x="1107" y="81"/>
                    <a:pt x="1106" y="82"/>
                  </a:cubicBezTo>
                  <a:close/>
                  <a:moveTo>
                    <a:pt x="1105" y="77"/>
                  </a:moveTo>
                  <a:cubicBezTo>
                    <a:pt x="1104" y="76"/>
                    <a:pt x="1106" y="76"/>
                    <a:pt x="1106" y="75"/>
                  </a:cubicBezTo>
                  <a:cubicBezTo>
                    <a:pt x="1107" y="75"/>
                    <a:pt x="1107" y="76"/>
                    <a:pt x="1108" y="76"/>
                  </a:cubicBezTo>
                  <a:cubicBezTo>
                    <a:pt x="1108" y="78"/>
                    <a:pt x="1105" y="78"/>
                    <a:pt x="1105" y="77"/>
                  </a:cubicBezTo>
                  <a:close/>
                  <a:moveTo>
                    <a:pt x="1123" y="72"/>
                  </a:moveTo>
                  <a:cubicBezTo>
                    <a:pt x="1124" y="70"/>
                    <a:pt x="1123" y="74"/>
                    <a:pt x="1123" y="72"/>
                  </a:cubicBezTo>
                  <a:close/>
                  <a:moveTo>
                    <a:pt x="1128" y="75"/>
                  </a:moveTo>
                  <a:cubicBezTo>
                    <a:pt x="1128" y="74"/>
                    <a:pt x="1129" y="73"/>
                    <a:pt x="1130" y="73"/>
                  </a:cubicBezTo>
                  <a:cubicBezTo>
                    <a:pt x="1130" y="74"/>
                    <a:pt x="1129" y="75"/>
                    <a:pt x="1128" y="75"/>
                  </a:cubicBezTo>
                  <a:close/>
                  <a:moveTo>
                    <a:pt x="1130" y="84"/>
                  </a:moveTo>
                  <a:cubicBezTo>
                    <a:pt x="1130" y="82"/>
                    <a:pt x="1132" y="85"/>
                    <a:pt x="1130" y="84"/>
                  </a:cubicBezTo>
                  <a:close/>
                  <a:moveTo>
                    <a:pt x="1138" y="48"/>
                  </a:moveTo>
                  <a:cubicBezTo>
                    <a:pt x="1139" y="48"/>
                    <a:pt x="1139" y="50"/>
                    <a:pt x="1137" y="50"/>
                  </a:cubicBezTo>
                  <a:cubicBezTo>
                    <a:pt x="1137" y="49"/>
                    <a:pt x="1138" y="49"/>
                    <a:pt x="1138" y="48"/>
                  </a:cubicBezTo>
                  <a:close/>
                  <a:moveTo>
                    <a:pt x="1136" y="63"/>
                  </a:moveTo>
                  <a:cubicBezTo>
                    <a:pt x="1138" y="63"/>
                    <a:pt x="1138" y="63"/>
                    <a:pt x="1138" y="63"/>
                  </a:cubicBezTo>
                  <a:cubicBezTo>
                    <a:pt x="1138" y="65"/>
                    <a:pt x="1135" y="65"/>
                    <a:pt x="1136" y="63"/>
                  </a:cubicBezTo>
                  <a:close/>
                  <a:moveTo>
                    <a:pt x="1137" y="81"/>
                  </a:moveTo>
                  <a:cubicBezTo>
                    <a:pt x="1137" y="79"/>
                    <a:pt x="1138" y="79"/>
                    <a:pt x="1139" y="79"/>
                  </a:cubicBezTo>
                  <a:cubicBezTo>
                    <a:pt x="1138" y="80"/>
                    <a:pt x="1138" y="81"/>
                    <a:pt x="1137" y="81"/>
                  </a:cubicBezTo>
                  <a:close/>
                  <a:moveTo>
                    <a:pt x="1137" y="61"/>
                  </a:moveTo>
                  <a:cubicBezTo>
                    <a:pt x="1137" y="59"/>
                    <a:pt x="1138" y="60"/>
                    <a:pt x="1138" y="59"/>
                  </a:cubicBezTo>
                  <a:cubicBezTo>
                    <a:pt x="1139" y="59"/>
                    <a:pt x="1139" y="60"/>
                    <a:pt x="1139" y="61"/>
                  </a:cubicBezTo>
                  <a:lnTo>
                    <a:pt x="1137" y="61"/>
                  </a:lnTo>
                  <a:close/>
                  <a:moveTo>
                    <a:pt x="1138" y="57"/>
                  </a:moveTo>
                  <a:cubicBezTo>
                    <a:pt x="1139" y="55"/>
                    <a:pt x="1139" y="54"/>
                    <a:pt x="1141" y="54"/>
                  </a:cubicBezTo>
                  <a:cubicBezTo>
                    <a:pt x="1140" y="55"/>
                    <a:pt x="1140" y="57"/>
                    <a:pt x="1138" y="57"/>
                  </a:cubicBezTo>
                  <a:close/>
                  <a:moveTo>
                    <a:pt x="1141" y="81"/>
                  </a:moveTo>
                  <a:cubicBezTo>
                    <a:pt x="1142" y="82"/>
                    <a:pt x="1142" y="81"/>
                    <a:pt x="1143" y="81"/>
                  </a:cubicBezTo>
                  <a:cubicBezTo>
                    <a:pt x="1144" y="82"/>
                    <a:pt x="1140" y="83"/>
                    <a:pt x="1141" y="81"/>
                  </a:cubicBezTo>
                  <a:close/>
                  <a:moveTo>
                    <a:pt x="1150" y="69"/>
                  </a:moveTo>
                  <a:cubicBezTo>
                    <a:pt x="1150" y="69"/>
                    <a:pt x="1148" y="69"/>
                    <a:pt x="1148" y="69"/>
                  </a:cubicBezTo>
                  <a:cubicBezTo>
                    <a:pt x="1148" y="68"/>
                    <a:pt x="1151" y="68"/>
                    <a:pt x="1150" y="69"/>
                  </a:cubicBezTo>
                  <a:close/>
                  <a:moveTo>
                    <a:pt x="1150" y="73"/>
                  </a:moveTo>
                  <a:cubicBezTo>
                    <a:pt x="1149" y="73"/>
                    <a:pt x="1148" y="72"/>
                    <a:pt x="1148" y="71"/>
                  </a:cubicBezTo>
                  <a:cubicBezTo>
                    <a:pt x="1149" y="71"/>
                    <a:pt x="1150" y="72"/>
                    <a:pt x="1150" y="73"/>
                  </a:cubicBezTo>
                  <a:close/>
                  <a:moveTo>
                    <a:pt x="1148" y="82"/>
                  </a:moveTo>
                  <a:cubicBezTo>
                    <a:pt x="1149" y="80"/>
                    <a:pt x="1151" y="80"/>
                    <a:pt x="1153" y="79"/>
                  </a:cubicBezTo>
                  <a:cubicBezTo>
                    <a:pt x="1153" y="82"/>
                    <a:pt x="1150" y="82"/>
                    <a:pt x="1148" y="82"/>
                  </a:cubicBezTo>
                  <a:close/>
                  <a:moveTo>
                    <a:pt x="1155" y="71"/>
                  </a:moveTo>
                  <a:cubicBezTo>
                    <a:pt x="1154" y="71"/>
                    <a:pt x="1154" y="71"/>
                    <a:pt x="1154" y="71"/>
                  </a:cubicBezTo>
                  <a:cubicBezTo>
                    <a:pt x="1154" y="69"/>
                    <a:pt x="1154" y="69"/>
                    <a:pt x="1154" y="69"/>
                  </a:cubicBezTo>
                  <a:cubicBezTo>
                    <a:pt x="1155" y="69"/>
                    <a:pt x="1155" y="69"/>
                    <a:pt x="1155" y="69"/>
                  </a:cubicBezTo>
                  <a:lnTo>
                    <a:pt x="1155" y="71"/>
                  </a:lnTo>
                  <a:close/>
                  <a:moveTo>
                    <a:pt x="1161" y="81"/>
                  </a:moveTo>
                  <a:cubicBezTo>
                    <a:pt x="1161" y="79"/>
                    <a:pt x="1163" y="80"/>
                    <a:pt x="1165" y="79"/>
                  </a:cubicBezTo>
                  <a:cubicBezTo>
                    <a:pt x="1165" y="81"/>
                    <a:pt x="1161" y="82"/>
                    <a:pt x="1161" y="81"/>
                  </a:cubicBezTo>
                  <a:close/>
                  <a:moveTo>
                    <a:pt x="1168" y="84"/>
                  </a:moveTo>
                  <a:cubicBezTo>
                    <a:pt x="1168" y="82"/>
                    <a:pt x="1171" y="85"/>
                    <a:pt x="1168" y="84"/>
                  </a:cubicBezTo>
                  <a:close/>
                  <a:moveTo>
                    <a:pt x="1221" y="68"/>
                  </a:moveTo>
                  <a:cubicBezTo>
                    <a:pt x="1223" y="69"/>
                    <a:pt x="1220" y="72"/>
                    <a:pt x="1221" y="68"/>
                  </a:cubicBezTo>
                  <a:close/>
                  <a:moveTo>
                    <a:pt x="1221" y="25"/>
                  </a:moveTo>
                  <a:cubicBezTo>
                    <a:pt x="1221" y="23"/>
                    <a:pt x="1224" y="26"/>
                    <a:pt x="1221" y="25"/>
                  </a:cubicBezTo>
                  <a:close/>
                  <a:moveTo>
                    <a:pt x="1223" y="37"/>
                  </a:moveTo>
                  <a:cubicBezTo>
                    <a:pt x="1223" y="35"/>
                    <a:pt x="1224" y="36"/>
                    <a:pt x="1225" y="36"/>
                  </a:cubicBezTo>
                  <a:cubicBezTo>
                    <a:pt x="1225" y="36"/>
                    <a:pt x="1224" y="37"/>
                    <a:pt x="1223" y="37"/>
                  </a:cubicBezTo>
                  <a:close/>
                  <a:moveTo>
                    <a:pt x="1242" y="10"/>
                  </a:moveTo>
                  <a:cubicBezTo>
                    <a:pt x="1241" y="12"/>
                    <a:pt x="1241" y="13"/>
                    <a:pt x="1239" y="13"/>
                  </a:cubicBezTo>
                  <a:cubicBezTo>
                    <a:pt x="1239" y="11"/>
                    <a:pt x="1240" y="10"/>
                    <a:pt x="1242" y="10"/>
                  </a:cubicBezTo>
                  <a:close/>
                  <a:moveTo>
                    <a:pt x="1239" y="8"/>
                  </a:moveTo>
                  <a:cubicBezTo>
                    <a:pt x="1242" y="8"/>
                    <a:pt x="1239" y="11"/>
                    <a:pt x="1239" y="8"/>
                  </a:cubicBezTo>
                  <a:close/>
                  <a:moveTo>
                    <a:pt x="1237" y="10"/>
                  </a:moveTo>
                  <a:cubicBezTo>
                    <a:pt x="1237" y="10"/>
                    <a:pt x="1237" y="10"/>
                    <a:pt x="1237" y="10"/>
                  </a:cubicBezTo>
                  <a:cubicBezTo>
                    <a:pt x="1237" y="10"/>
                    <a:pt x="1237" y="10"/>
                    <a:pt x="1237" y="10"/>
                  </a:cubicBezTo>
                  <a:close/>
                  <a:moveTo>
                    <a:pt x="1236" y="6"/>
                  </a:moveTo>
                  <a:cubicBezTo>
                    <a:pt x="1235" y="7"/>
                    <a:pt x="1236" y="10"/>
                    <a:pt x="1233" y="10"/>
                  </a:cubicBezTo>
                  <a:cubicBezTo>
                    <a:pt x="1233" y="7"/>
                    <a:pt x="1234" y="6"/>
                    <a:pt x="1236" y="6"/>
                  </a:cubicBezTo>
                  <a:close/>
                  <a:moveTo>
                    <a:pt x="1230" y="11"/>
                  </a:moveTo>
                  <a:cubicBezTo>
                    <a:pt x="1231" y="11"/>
                    <a:pt x="1231" y="11"/>
                    <a:pt x="1231" y="11"/>
                  </a:cubicBezTo>
                  <a:cubicBezTo>
                    <a:pt x="1231" y="12"/>
                    <a:pt x="1231" y="12"/>
                    <a:pt x="1231" y="12"/>
                  </a:cubicBezTo>
                  <a:cubicBezTo>
                    <a:pt x="1230" y="12"/>
                    <a:pt x="1230" y="12"/>
                    <a:pt x="1230" y="12"/>
                  </a:cubicBezTo>
                  <a:lnTo>
                    <a:pt x="1230" y="11"/>
                  </a:lnTo>
                  <a:close/>
                  <a:moveTo>
                    <a:pt x="1227" y="13"/>
                  </a:moveTo>
                  <a:cubicBezTo>
                    <a:pt x="1228" y="13"/>
                    <a:pt x="1229" y="14"/>
                    <a:pt x="1228" y="16"/>
                  </a:cubicBezTo>
                  <a:cubicBezTo>
                    <a:pt x="1227" y="16"/>
                    <a:pt x="1227" y="14"/>
                    <a:pt x="1227" y="13"/>
                  </a:cubicBezTo>
                  <a:close/>
                  <a:moveTo>
                    <a:pt x="1227" y="27"/>
                  </a:moveTo>
                  <a:cubicBezTo>
                    <a:pt x="1227" y="29"/>
                    <a:pt x="1225" y="30"/>
                    <a:pt x="1226" y="32"/>
                  </a:cubicBezTo>
                  <a:cubicBezTo>
                    <a:pt x="1225" y="32"/>
                    <a:pt x="1224" y="34"/>
                    <a:pt x="1222" y="33"/>
                  </a:cubicBezTo>
                  <a:cubicBezTo>
                    <a:pt x="1224" y="31"/>
                    <a:pt x="1225" y="28"/>
                    <a:pt x="1227" y="27"/>
                  </a:cubicBezTo>
                  <a:close/>
                  <a:moveTo>
                    <a:pt x="1221" y="11"/>
                  </a:moveTo>
                  <a:cubicBezTo>
                    <a:pt x="1222" y="11"/>
                    <a:pt x="1222" y="12"/>
                    <a:pt x="1222" y="12"/>
                  </a:cubicBezTo>
                  <a:cubicBezTo>
                    <a:pt x="1223" y="13"/>
                    <a:pt x="1220" y="12"/>
                    <a:pt x="1221" y="11"/>
                  </a:cubicBezTo>
                  <a:close/>
                  <a:moveTo>
                    <a:pt x="1216" y="21"/>
                  </a:moveTo>
                  <a:cubicBezTo>
                    <a:pt x="1217" y="19"/>
                    <a:pt x="1219" y="21"/>
                    <a:pt x="1216" y="21"/>
                  </a:cubicBezTo>
                  <a:close/>
                  <a:moveTo>
                    <a:pt x="1215" y="28"/>
                  </a:moveTo>
                  <a:cubicBezTo>
                    <a:pt x="1216" y="26"/>
                    <a:pt x="1217" y="30"/>
                    <a:pt x="1215" y="28"/>
                  </a:cubicBezTo>
                  <a:close/>
                  <a:moveTo>
                    <a:pt x="1214" y="36"/>
                  </a:moveTo>
                  <a:cubicBezTo>
                    <a:pt x="1213" y="36"/>
                    <a:pt x="1213" y="36"/>
                    <a:pt x="1212" y="36"/>
                  </a:cubicBezTo>
                  <a:cubicBezTo>
                    <a:pt x="1212" y="34"/>
                    <a:pt x="1214" y="34"/>
                    <a:pt x="1214" y="36"/>
                  </a:cubicBezTo>
                  <a:close/>
                  <a:moveTo>
                    <a:pt x="1211" y="31"/>
                  </a:moveTo>
                  <a:cubicBezTo>
                    <a:pt x="1211" y="31"/>
                    <a:pt x="1210" y="31"/>
                    <a:pt x="1211" y="31"/>
                  </a:cubicBezTo>
                  <a:close/>
                  <a:moveTo>
                    <a:pt x="1201" y="51"/>
                  </a:moveTo>
                  <a:cubicBezTo>
                    <a:pt x="1201" y="50"/>
                    <a:pt x="1201" y="51"/>
                    <a:pt x="1201" y="51"/>
                  </a:cubicBezTo>
                  <a:close/>
                  <a:moveTo>
                    <a:pt x="1186" y="57"/>
                  </a:moveTo>
                  <a:cubicBezTo>
                    <a:pt x="1186" y="56"/>
                    <a:pt x="1187" y="55"/>
                    <a:pt x="1188" y="55"/>
                  </a:cubicBezTo>
                  <a:cubicBezTo>
                    <a:pt x="1188" y="57"/>
                    <a:pt x="1187" y="57"/>
                    <a:pt x="1186" y="57"/>
                  </a:cubicBezTo>
                  <a:close/>
                  <a:moveTo>
                    <a:pt x="1191" y="76"/>
                  </a:moveTo>
                  <a:cubicBezTo>
                    <a:pt x="1191" y="75"/>
                    <a:pt x="1193" y="77"/>
                    <a:pt x="1191" y="76"/>
                  </a:cubicBezTo>
                  <a:close/>
                  <a:moveTo>
                    <a:pt x="1191" y="51"/>
                  </a:moveTo>
                  <a:cubicBezTo>
                    <a:pt x="1191" y="50"/>
                    <a:pt x="1191" y="50"/>
                    <a:pt x="1191" y="50"/>
                  </a:cubicBezTo>
                  <a:cubicBezTo>
                    <a:pt x="1193" y="50"/>
                    <a:pt x="1193" y="50"/>
                    <a:pt x="1193" y="50"/>
                  </a:cubicBezTo>
                  <a:cubicBezTo>
                    <a:pt x="1194" y="51"/>
                    <a:pt x="1192" y="51"/>
                    <a:pt x="1191" y="51"/>
                  </a:cubicBezTo>
                  <a:close/>
                  <a:moveTo>
                    <a:pt x="1203" y="82"/>
                  </a:moveTo>
                  <a:cubicBezTo>
                    <a:pt x="1203" y="80"/>
                    <a:pt x="1204" y="81"/>
                    <a:pt x="1205" y="80"/>
                  </a:cubicBezTo>
                  <a:cubicBezTo>
                    <a:pt x="1206" y="80"/>
                    <a:pt x="1205" y="82"/>
                    <a:pt x="1203" y="82"/>
                  </a:cubicBezTo>
                  <a:close/>
                  <a:moveTo>
                    <a:pt x="1209" y="54"/>
                  </a:moveTo>
                  <a:cubicBezTo>
                    <a:pt x="1209" y="55"/>
                    <a:pt x="1207" y="57"/>
                    <a:pt x="1206" y="59"/>
                  </a:cubicBezTo>
                  <a:cubicBezTo>
                    <a:pt x="1203" y="59"/>
                    <a:pt x="1201" y="60"/>
                    <a:pt x="1199" y="60"/>
                  </a:cubicBezTo>
                  <a:cubicBezTo>
                    <a:pt x="1199" y="56"/>
                    <a:pt x="1204" y="60"/>
                    <a:pt x="1206" y="57"/>
                  </a:cubicBezTo>
                  <a:cubicBezTo>
                    <a:pt x="1206" y="54"/>
                    <a:pt x="1204" y="55"/>
                    <a:pt x="1202" y="55"/>
                  </a:cubicBezTo>
                  <a:cubicBezTo>
                    <a:pt x="1202" y="52"/>
                    <a:pt x="1206" y="54"/>
                    <a:pt x="1207" y="54"/>
                  </a:cubicBezTo>
                  <a:cubicBezTo>
                    <a:pt x="1208" y="52"/>
                    <a:pt x="1210" y="51"/>
                    <a:pt x="1212" y="50"/>
                  </a:cubicBezTo>
                  <a:cubicBezTo>
                    <a:pt x="1212" y="51"/>
                    <a:pt x="1209" y="54"/>
                    <a:pt x="1213" y="54"/>
                  </a:cubicBezTo>
                  <a:cubicBezTo>
                    <a:pt x="1212" y="56"/>
                    <a:pt x="1211" y="54"/>
                    <a:pt x="1209" y="54"/>
                  </a:cubicBezTo>
                  <a:close/>
                  <a:moveTo>
                    <a:pt x="1215" y="83"/>
                  </a:moveTo>
                  <a:cubicBezTo>
                    <a:pt x="1214" y="83"/>
                    <a:pt x="1214" y="82"/>
                    <a:pt x="1214" y="81"/>
                  </a:cubicBezTo>
                  <a:cubicBezTo>
                    <a:pt x="1215" y="81"/>
                    <a:pt x="1215" y="83"/>
                    <a:pt x="1215" y="83"/>
                  </a:cubicBezTo>
                  <a:close/>
                  <a:moveTo>
                    <a:pt x="1214" y="51"/>
                  </a:moveTo>
                  <a:cubicBezTo>
                    <a:pt x="1214" y="52"/>
                    <a:pt x="1216" y="49"/>
                    <a:pt x="1214" y="51"/>
                  </a:cubicBezTo>
                  <a:close/>
                  <a:moveTo>
                    <a:pt x="1209" y="47"/>
                  </a:moveTo>
                  <a:cubicBezTo>
                    <a:pt x="1208" y="45"/>
                    <a:pt x="1211" y="47"/>
                    <a:pt x="1212" y="45"/>
                  </a:cubicBezTo>
                  <a:cubicBezTo>
                    <a:pt x="1211" y="44"/>
                    <a:pt x="1210" y="42"/>
                    <a:pt x="1211" y="40"/>
                  </a:cubicBezTo>
                  <a:cubicBezTo>
                    <a:pt x="1212" y="42"/>
                    <a:pt x="1213" y="44"/>
                    <a:pt x="1215" y="42"/>
                  </a:cubicBezTo>
                  <a:cubicBezTo>
                    <a:pt x="1217" y="45"/>
                    <a:pt x="1212" y="47"/>
                    <a:pt x="1209" y="47"/>
                  </a:cubicBezTo>
                  <a:close/>
                  <a:moveTo>
                    <a:pt x="1216" y="32"/>
                  </a:moveTo>
                  <a:cubicBezTo>
                    <a:pt x="1217" y="30"/>
                    <a:pt x="1217" y="34"/>
                    <a:pt x="1216" y="32"/>
                  </a:cubicBezTo>
                  <a:close/>
                  <a:moveTo>
                    <a:pt x="1217" y="26"/>
                  </a:moveTo>
                  <a:cubicBezTo>
                    <a:pt x="1217" y="25"/>
                    <a:pt x="1217" y="25"/>
                    <a:pt x="1217" y="25"/>
                  </a:cubicBezTo>
                  <a:cubicBezTo>
                    <a:pt x="1218" y="25"/>
                    <a:pt x="1219" y="25"/>
                    <a:pt x="1219" y="26"/>
                  </a:cubicBezTo>
                  <a:lnTo>
                    <a:pt x="1217" y="26"/>
                  </a:lnTo>
                  <a:close/>
                  <a:moveTo>
                    <a:pt x="1219" y="26"/>
                  </a:moveTo>
                  <a:cubicBezTo>
                    <a:pt x="1219" y="25"/>
                    <a:pt x="1220" y="26"/>
                    <a:pt x="1219" y="26"/>
                  </a:cubicBezTo>
                  <a:close/>
                  <a:moveTo>
                    <a:pt x="1219" y="17"/>
                  </a:moveTo>
                  <a:cubicBezTo>
                    <a:pt x="1220" y="14"/>
                    <a:pt x="1222" y="14"/>
                    <a:pt x="1224" y="16"/>
                  </a:cubicBezTo>
                  <a:cubicBezTo>
                    <a:pt x="1223" y="18"/>
                    <a:pt x="1221" y="16"/>
                    <a:pt x="1219" y="17"/>
                  </a:cubicBezTo>
                  <a:close/>
                  <a:moveTo>
                    <a:pt x="1221" y="83"/>
                  </a:moveTo>
                  <a:cubicBezTo>
                    <a:pt x="1220" y="82"/>
                    <a:pt x="1220" y="81"/>
                    <a:pt x="1220" y="79"/>
                  </a:cubicBezTo>
                  <a:cubicBezTo>
                    <a:pt x="1222" y="80"/>
                    <a:pt x="1222" y="78"/>
                    <a:pt x="1224" y="79"/>
                  </a:cubicBezTo>
                  <a:cubicBezTo>
                    <a:pt x="1223" y="81"/>
                    <a:pt x="1222" y="82"/>
                    <a:pt x="1221" y="83"/>
                  </a:cubicBezTo>
                  <a:close/>
                  <a:moveTo>
                    <a:pt x="1224" y="81"/>
                  </a:moveTo>
                  <a:cubicBezTo>
                    <a:pt x="1224" y="80"/>
                    <a:pt x="1226" y="80"/>
                    <a:pt x="1228" y="79"/>
                  </a:cubicBezTo>
                  <a:cubicBezTo>
                    <a:pt x="1228" y="81"/>
                    <a:pt x="1225" y="82"/>
                    <a:pt x="1224" y="81"/>
                  </a:cubicBezTo>
                  <a:close/>
                  <a:moveTo>
                    <a:pt x="1238" y="83"/>
                  </a:moveTo>
                  <a:cubicBezTo>
                    <a:pt x="1238" y="82"/>
                    <a:pt x="1239" y="82"/>
                    <a:pt x="1240" y="82"/>
                  </a:cubicBezTo>
                  <a:cubicBezTo>
                    <a:pt x="1240" y="83"/>
                    <a:pt x="1239" y="84"/>
                    <a:pt x="1238" y="83"/>
                  </a:cubicBezTo>
                  <a:close/>
                  <a:moveTo>
                    <a:pt x="1252" y="82"/>
                  </a:moveTo>
                  <a:cubicBezTo>
                    <a:pt x="1251" y="84"/>
                    <a:pt x="1249" y="82"/>
                    <a:pt x="1249" y="83"/>
                  </a:cubicBezTo>
                  <a:cubicBezTo>
                    <a:pt x="1247" y="83"/>
                    <a:pt x="1251" y="81"/>
                    <a:pt x="1249" y="81"/>
                  </a:cubicBezTo>
                  <a:cubicBezTo>
                    <a:pt x="1249" y="80"/>
                    <a:pt x="1252" y="81"/>
                    <a:pt x="1252" y="82"/>
                  </a:cubicBezTo>
                  <a:close/>
                  <a:moveTo>
                    <a:pt x="1250" y="77"/>
                  </a:moveTo>
                  <a:cubicBezTo>
                    <a:pt x="1250" y="76"/>
                    <a:pt x="1252" y="76"/>
                    <a:pt x="1252" y="75"/>
                  </a:cubicBezTo>
                  <a:cubicBezTo>
                    <a:pt x="1253" y="75"/>
                    <a:pt x="1253" y="76"/>
                    <a:pt x="1254" y="76"/>
                  </a:cubicBezTo>
                  <a:cubicBezTo>
                    <a:pt x="1254" y="78"/>
                    <a:pt x="1251" y="78"/>
                    <a:pt x="1250" y="77"/>
                  </a:cubicBezTo>
                  <a:close/>
                  <a:moveTo>
                    <a:pt x="1268" y="72"/>
                  </a:moveTo>
                  <a:cubicBezTo>
                    <a:pt x="1270" y="70"/>
                    <a:pt x="1269" y="74"/>
                    <a:pt x="1268" y="72"/>
                  </a:cubicBezTo>
                  <a:close/>
                  <a:moveTo>
                    <a:pt x="1274" y="75"/>
                  </a:moveTo>
                  <a:cubicBezTo>
                    <a:pt x="1274" y="74"/>
                    <a:pt x="1275" y="73"/>
                    <a:pt x="1276" y="73"/>
                  </a:cubicBezTo>
                  <a:cubicBezTo>
                    <a:pt x="1276" y="74"/>
                    <a:pt x="1275" y="75"/>
                    <a:pt x="1274" y="75"/>
                  </a:cubicBezTo>
                  <a:close/>
                  <a:moveTo>
                    <a:pt x="1276" y="84"/>
                  </a:moveTo>
                  <a:cubicBezTo>
                    <a:pt x="1276" y="82"/>
                    <a:pt x="1278" y="85"/>
                    <a:pt x="1276" y="84"/>
                  </a:cubicBezTo>
                  <a:close/>
                  <a:moveTo>
                    <a:pt x="1284" y="48"/>
                  </a:moveTo>
                  <a:cubicBezTo>
                    <a:pt x="1285" y="48"/>
                    <a:pt x="1285" y="50"/>
                    <a:pt x="1283" y="50"/>
                  </a:cubicBezTo>
                  <a:cubicBezTo>
                    <a:pt x="1283" y="49"/>
                    <a:pt x="1284" y="49"/>
                    <a:pt x="1284" y="48"/>
                  </a:cubicBezTo>
                  <a:close/>
                  <a:moveTo>
                    <a:pt x="1281" y="63"/>
                  </a:moveTo>
                  <a:cubicBezTo>
                    <a:pt x="1284" y="63"/>
                    <a:pt x="1284" y="63"/>
                    <a:pt x="1284" y="63"/>
                  </a:cubicBezTo>
                  <a:cubicBezTo>
                    <a:pt x="1284" y="65"/>
                    <a:pt x="1281" y="65"/>
                    <a:pt x="1281" y="63"/>
                  </a:cubicBezTo>
                  <a:close/>
                  <a:moveTo>
                    <a:pt x="1283" y="81"/>
                  </a:moveTo>
                  <a:cubicBezTo>
                    <a:pt x="1282" y="79"/>
                    <a:pt x="1284" y="79"/>
                    <a:pt x="1284" y="79"/>
                  </a:cubicBezTo>
                  <a:cubicBezTo>
                    <a:pt x="1284" y="80"/>
                    <a:pt x="1284" y="81"/>
                    <a:pt x="1283" y="81"/>
                  </a:cubicBezTo>
                  <a:close/>
                  <a:moveTo>
                    <a:pt x="1283" y="61"/>
                  </a:moveTo>
                  <a:cubicBezTo>
                    <a:pt x="1282" y="59"/>
                    <a:pt x="1284" y="60"/>
                    <a:pt x="1284" y="59"/>
                  </a:cubicBezTo>
                  <a:cubicBezTo>
                    <a:pt x="1285" y="59"/>
                    <a:pt x="1284" y="60"/>
                    <a:pt x="1284" y="61"/>
                  </a:cubicBezTo>
                  <a:lnTo>
                    <a:pt x="1283" y="61"/>
                  </a:lnTo>
                  <a:close/>
                  <a:moveTo>
                    <a:pt x="1284" y="57"/>
                  </a:moveTo>
                  <a:cubicBezTo>
                    <a:pt x="1284" y="55"/>
                    <a:pt x="1285" y="54"/>
                    <a:pt x="1287" y="54"/>
                  </a:cubicBezTo>
                  <a:cubicBezTo>
                    <a:pt x="1286" y="55"/>
                    <a:pt x="1286" y="57"/>
                    <a:pt x="1284" y="57"/>
                  </a:cubicBezTo>
                  <a:close/>
                  <a:moveTo>
                    <a:pt x="1287" y="81"/>
                  </a:moveTo>
                  <a:cubicBezTo>
                    <a:pt x="1288" y="82"/>
                    <a:pt x="1288" y="81"/>
                    <a:pt x="1289" y="81"/>
                  </a:cubicBezTo>
                  <a:cubicBezTo>
                    <a:pt x="1290" y="82"/>
                    <a:pt x="1286" y="83"/>
                    <a:pt x="1287" y="81"/>
                  </a:cubicBezTo>
                  <a:close/>
                  <a:moveTo>
                    <a:pt x="1296" y="69"/>
                  </a:moveTo>
                  <a:cubicBezTo>
                    <a:pt x="1296" y="69"/>
                    <a:pt x="1294" y="69"/>
                    <a:pt x="1294" y="69"/>
                  </a:cubicBezTo>
                  <a:cubicBezTo>
                    <a:pt x="1294" y="68"/>
                    <a:pt x="1297" y="68"/>
                    <a:pt x="1296" y="69"/>
                  </a:cubicBezTo>
                  <a:close/>
                  <a:moveTo>
                    <a:pt x="1296" y="73"/>
                  </a:moveTo>
                  <a:cubicBezTo>
                    <a:pt x="1294" y="73"/>
                    <a:pt x="1294" y="72"/>
                    <a:pt x="1294" y="71"/>
                  </a:cubicBezTo>
                  <a:cubicBezTo>
                    <a:pt x="1295" y="71"/>
                    <a:pt x="1296" y="72"/>
                    <a:pt x="1296" y="73"/>
                  </a:cubicBezTo>
                  <a:close/>
                  <a:moveTo>
                    <a:pt x="1294" y="82"/>
                  </a:moveTo>
                  <a:cubicBezTo>
                    <a:pt x="1295" y="80"/>
                    <a:pt x="1297" y="80"/>
                    <a:pt x="1299" y="79"/>
                  </a:cubicBezTo>
                  <a:cubicBezTo>
                    <a:pt x="1299" y="82"/>
                    <a:pt x="1296" y="82"/>
                    <a:pt x="1294" y="82"/>
                  </a:cubicBezTo>
                  <a:close/>
                  <a:moveTo>
                    <a:pt x="1301" y="71"/>
                  </a:moveTo>
                  <a:cubicBezTo>
                    <a:pt x="1300" y="71"/>
                    <a:pt x="1300" y="71"/>
                    <a:pt x="1300" y="71"/>
                  </a:cubicBezTo>
                  <a:cubicBezTo>
                    <a:pt x="1300" y="69"/>
                    <a:pt x="1300" y="69"/>
                    <a:pt x="1300" y="69"/>
                  </a:cubicBezTo>
                  <a:cubicBezTo>
                    <a:pt x="1301" y="69"/>
                    <a:pt x="1301" y="69"/>
                    <a:pt x="1301" y="69"/>
                  </a:cubicBezTo>
                  <a:lnTo>
                    <a:pt x="1301" y="71"/>
                  </a:lnTo>
                  <a:close/>
                  <a:moveTo>
                    <a:pt x="1307" y="81"/>
                  </a:moveTo>
                  <a:cubicBezTo>
                    <a:pt x="1307" y="79"/>
                    <a:pt x="1309" y="80"/>
                    <a:pt x="1311" y="79"/>
                  </a:cubicBezTo>
                  <a:cubicBezTo>
                    <a:pt x="1311" y="81"/>
                    <a:pt x="1307" y="82"/>
                    <a:pt x="1307" y="81"/>
                  </a:cubicBezTo>
                  <a:close/>
                  <a:moveTo>
                    <a:pt x="1313" y="84"/>
                  </a:moveTo>
                  <a:cubicBezTo>
                    <a:pt x="1314" y="82"/>
                    <a:pt x="1317" y="85"/>
                    <a:pt x="1313" y="84"/>
                  </a:cubicBezTo>
                  <a:close/>
                  <a:moveTo>
                    <a:pt x="1366" y="68"/>
                  </a:moveTo>
                  <a:cubicBezTo>
                    <a:pt x="1369" y="69"/>
                    <a:pt x="1366" y="72"/>
                    <a:pt x="1366" y="68"/>
                  </a:cubicBezTo>
                  <a:close/>
                  <a:moveTo>
                    <a:pt x="1366" y="25"/>
                  </a:moveTo>
                  <a:cubicBezTo>
                    <a:pt x="1367" y="23"/>
                    <a:pt x="1370" y="26"/>
                    <a:pt x="1366" y="25"/>
                  </a:cubicBezTo>
                  <a:close/>
                  <a:moveTo>
                    <a:pt x="1369" y="37"/>
                  </a:moveTo>
                  <a:cubicBezTo>
                    <a:pt x="1369" y="35"/>
                    <a:pt x="1370" y="36"/>
                    <a:pt x="1371" y="36"/>
                  </a:cubicBezTo>
                  <a:cubicBezTo>
                    <a:pt x="1370" y="36"/>
                    <a:pt x="1370" y="37"/>
                    <a:pt x="1369" y="37"/>
                  </a:cubicBezTo>
                  <a:close/>
                  <a:moveTo>
                    <a:pt x="1387" y="10"/>
                  </a:moveTo>
                  <a:cubicBezTo>
                    <a:pt x="1387" y="12"/>
                    <a:pt x="1387" y="13"/>
                    <a:pt x="1385" y="13"/>
                  </a:cubicBezTo>
                  <a:cubicBezTo>
                    <a:pt x="1385" y="11"/>
                    <a:pt x="1385" y="10"/>
                    <a:pt x="1387" y="10"/>
                  </a:cubicBezTo>
                  <a:close/>
                  <a:moveTo>
                    <a:pt x="1385" y="8"/>
                  </a:moveTo>
                  <a:cubicBezTo>
                    <a:pt x="1388" y="8"/>
                    <a:pt x="1384" y="11"/>
                    <a:pt x="1385" y="8"/>
                  </a:cubicBezTo>
                  <a:close/>
                  <a:moveTo>
                    <a:pt x="1383" y="10"/>
                  </a:moveTo>
                  <a:cubicBezTo>
                    <a:pt x="1383" y="10"/>
                    <a:pt x="1383" y="10"/>
                    <a:pt x="1383" y="10"/>
                  </a:cubicBezTo>
                  <a:cubicBezTo>
                    <a:pt x="1383" y="10"/>
                    <a:pt x="1383" y="10"/>
                    <a:pt x="1383" y="10"/>
                  </a:cubicBezTo>
                  <a:close/>
                  <a:moveTo>
                    <a:pt x="1382" y="6"/>
                  </a:moveTo>
                  <a:cubicBezTo>
                    <a:pt x="1381" y="7"/>
                    <a:pt x="1381" y="10"/>
                    <a:pt x="1379" y="10"/>
                  </a:cubicBezTo>
                  <a:cubicBezTo>
                    <a:pt x="1379" y="7"/>
                    <a:pt x="1380" y="6"/>
                    <a:pt x="1382" y="6"/>
                  </a:cubicBezTo>
                  <a:close/>
                  <a:moveTo>
                    <a:pt x="1376" y="11"/>
                  </a:moveTo>
                  <a:cubicBezTo>
                    <a:pt x="1377" y="11"/>
                    <a:pt x="1377" y="11"/>
                    <a:pt x="1377" y="11"/>
                  </a:cubicBezTo>
                  <a:cubicBezTo>
                    <a:pt x="1377" y="12"/>
                    <a:pt x="1377" y="12"/>
                    <a:pt x="1377" y="12"/>
                  </a:cubicBezTo>
                  <a:cubicBezTo>
                    <a:pt x="1376" y="12"/>
                    <a:pt x="1376" y="12"/>
                    <a:pt x="1376" y="12"/>
                  </a:cubicBezTo>
                  <a:lnTo>
                    <a:pt x="1376" y="11"/>
                  </a:lnTo>
                  <a:close/>
                  <a:moveTo>
                    <a:pt x="1373" y="13"/>
                  </a:moveTo>
                  <a:cubicBezTo>
                    <a:pt x="1374" y="13"/>
                    <a:pt x="1374" y="14"/>
                    <a:pt x="1374" y="16"/>
                  </a:cubicBezTo>
                  <a:cubicBezTo>
                    <a:pt x="1372" y="16"/>
                    <a:pt x="1373" y="14"/>
                    <a:pt x="1373" y="13"/>
                  </a:cubicBezTo>
                  <a:close/>
                  <a:moveTo>
                    <a:pt x="1373" y="27"/>
                  </a:moveTo>
                  <a:cubicBezTo>
                    <a:pt x="1373" y="29"/>
                    <a:pt x="1370" y="30"/>
                    <a:pt x="1372" y="32"/>
                  </a:cubicBezTo>
                  <a:cubicBezTo>
                    <a:pt x="1371" y="32"/>
                    <a:pt x="1370" y="34"/>
                    <a:pt x="1368" y="33"/>
                  </a:cubicBezTo>
                  <a:cubicBezTo>
                    <a:pt x="1370" y="31"/>
                    <a:pt x="1370" y="28"/>
                    <a:pt x="1373" y="27"/>
                  </a:cubicBezTo>
                  <a:close/>
                  <a:moveTo>
                    <a:pt x="1366" y="11"/>
                  </a:moveTo>
                  <a:cubicBezTo>
                    <a:pt x="1367" y="11"/>
                    <a:pt x="1368" y="12"/>
                    <a:pt x="1368" y="12"/>
                  </a:cubicBezTo>
                  <a:cubicBezTo>
                    <a:pt x="1369" y="13"/>
                    <a:pt x="1366" y="12"/>
                    <a:pt x="1366" y="11"/>
                  </a:cubicBezTo>
                  <a:close/>
                  <a:moveTo>
                    <a:pt x="1362" y="21"/>
                  </a:moveTo>
                  <a:cubicBezTo>
                    <a:pt x="1362" y="19"/>
                    <a:pt x="1365" y="21"/>
                    <a:pt x="1362" y="21"/>
                  </a:cubicBezTo>
                  <a:close/>
                  <a:moveTo>
                    <a:pt x="1361" y="28"/>
                  </a:moveTo>
                  <a:cubicBezTo>
                    <a:pt x="1362" y="26"/>
                    <a:pt x="1363" y="30"/>
                    <a:pt x="1361" y="28"/>
                  </a:cubicBezTo>
                  <a:close/>
                  <a:moveTo>
                    <a:pt x="1360" y="36"/>
                  </a:moveTo>
                  <a:cubicBezTo>
                    <a:pt x="1359" y="36"/>
                    <a:pt x="1358" y="36"/>
                    <a:pt x="1358" y="36"/>
                  </a:cubicBezTo>
                  <a:cubicBezTo>
                    <a:pt x="1358" y="34"/>
                    <a:pt x="1360" y="34"/>
                    <a:pt x="1360" y="36"/>
                  </a:cubicBezTo>
                  <a:close/>
                  <a:moveTo>
                    <a:pt x="1356" y="31"/>
                  </a:moveTo>
                  <a:cubicBezTo>
                    <a:pt x="1357" y="31"/>
                    <a:pt x="1356" y="31"/>
                    <a:pt x="1356" y="31"/>
                  </a:cubicBezTo>
                  <a:close/>
                  <a:moveTo>
                    <a:pt x="1347" y="51"/>
                  </a:moveTo>
                  <a:cubicBezTo>
                    <a:pt x="1347" y="50"/>
                    <a:pt x="1347" y="51"/>
                    <a:pt x="1347" y="51"/>
                  </a:cubicBezTo>
                  <a:close/>
                  <a:moveTo>
                    <a:pt x="1332" y="57"/>
                  </a:moveTo>
                  <a:cubicBezTo>
                    <a:pt x="1332" y="56"/>
                    <a:pt x="1333" y="55"/>
                    <a:pt x="1334" y="55"/>
                  </a:cubicBezTo>
                  <a:cubicBezTo>
                    <a:pt x="1334" y="57"/>
                    <a:pt x="1333" y="57"/>
                    <a:pt x="1332" y="57"/>
                  </a:cubicBezTo>
                  <a:close/>
                  <a:moveTo>
                    <a:pt x="1337" y="76"/>
                  </a:moveTo>
                  <a:cubicBezTo>
                    <a:pt x="1337" y="75"/>
                    <a:pt x="1339" y="77"/>
                    <a:pt x="1337" y="76"/>
                  </a:cubicBezTo>
                  <a:close/>
                  <a:moveTo>
                    <a:pt x="1337" y="51"/>
                  </a:moveTo>
                  <a:cubicBezTo>
                    <a:pt x="1337" y="50"/>
                    <a:pt x="1337" y="50"/>
                    <a:pt x="1337" y="50"/>
                  </a:cubicBezTo>
                  <a:cubicBezTo>
                    <a:pt x="1339" y="50"/>
                    <a:pt x="1339" y="50"/>
                    <a:pt x="1339" y="50"/>
                  </a:cubicBezTo>
                  <a:cubicBezTo>
                    <a:pt x="1340" y="51"/>
                    <a:pt x="1338" y="51"/>
                    <a:pt x="1337" y="51"/>
                  </a:cubicBezTo>
                  <a:close/>
                  <a:moveTo>
                    <a:pt x="1349" y="82"/>
                  </a:moveTo>
                  <a:cubicBezTo>
                    <a:pt x="1349" y="80"/>
                    <a:pt x="1350" y="81"/>
                    <a:pt x="1350" y="80"/>
                  </a:cubicBezTo>
                  <a:cubicBezTo>
                    <a:pt x="1351" y="80"/>
                    <a:pt x="1350" y="82"/>
                    <a:pt x="1349" y="82"/>
                  </a:cubicBezTo>
                  <a:close/>
                  <a:moveTo>
                    <a:pt x="1355" y="54"/>
                  </a:moveTo>
                  <a:cubicBezTo>
                    <a:pt x="1355" y="55"/>
                    <a:pt x="1352" y="57"/>
                    <a:pt x="1352" y="59"/>
                  </a:cubicBezTo>
                  <a:cubicBezTo>
                    <a:pt x="1349" y="59"/>
                    <a:pt x="1347" y="60"/>
                    <a:pt x="1344" y="60"/>
                  </a:cubicBezTo>
                  <a:cubicBezTo>
                    <a:pt x="1345" y="56"/>
                    <a:pt x="1350" y="60"/>
                    <a:pt x="1352" y="57"/>
                  </a:cubicBezTo>
                  <a:cubicBezTo>
                    <a:pt x="1352" y="54"/>
                    <a:pt x="1350" y="55"/>
                    <a:pt x="1348" y="55"/>
                  </a:cubicBezTo>
                  <a:cubicBezTo>
                    <a:pt x="1348" y="52"/>
                    <a:pt x="1352" y="54"/>
                    <a:pt x="1353" y="54"/>
                  </a:cubicBezTo>
                  <a:cubicBezTo>
                    <a:pt x="1354" y="52"/>
                    <a:pt x="1356" y="51"/>
                    <a:pt x="1358" y="50"/>
                  </a:cubicBezTo>
                  <a:cubicBezTo>
                    <a:pt x="1358" y="51"/>
                    <a:pt x="1355" y="54"/>
                    <a:pt x="1359" y="54"/>
                  </a:cubicBezTo>
                  <a:cubicBezTo>
                    <a:pt x="1358" y="56"/>
                    <a:pt x="1357" y="54"/>
                    <a:pt x="1355" y="54"/>
                  </a:cubicBezTo>
                  <a:close/>
                  <a:moveTo>
                    <a:pt x="1361" y="83"/>
                  </a:moveTo>
                  <a:cubicBezTo>
                    <a:pt x="1360" y="83"/>
                    <a:pt x="1360" y="82"/>
                    <a:pt x="1360" y="81"/>
                  </a:cubicBezTo>
                  <a:cubicBezTo>
                    <a:pt x="1361" y="81"/>
                    <a:pt x="1361" y="83"/>
                    <a:pt x="1361" y="83"/>
                  </a:cubicBezTo>
                  <a:close/>
                  <a:moveTo>
                    <a:pt x="1360" y="51"/>
                  </a:moveTo>
                  <a:cubicBezTo>
                    <a:pt x="1359" y="52"/>
                    <a:pt x="1361" y="49"/>
                    <a:pt x="1360" y="51"/>
                  </a:cubicBezTo>
                  <a:close/>
                  <a:moveTo>
                    <a:pt x="1355" y="47"/>
                  </a:moveTo>
                  <a:cubicBezTo>
                    <a:pt x="1354" y="45"/>
                    <a:pt x="1357" y="47"/>
                    <a:pt x="1358" y="45"/>
                  </a:cubicBezTo>
                  <a:cubicBezTo>
                    <a:pt x="1357" y="44"/>
                    <a:pt x="1356" y="42"/>
                    <a:pt x="1357" y="40"/>
                  </a:cubicBezTo>
                  <a:cubicBezTo>
                    <a:pt x="1358" y="42"/>
                    <a:pt x="1359" y="44"/>
                    <a:pt x="1361" y="42"/>
                  </a:cubicBezTo>
                  <a:cubicBezTo>
                    <a:pt x="1362" y="45"/>
                    <a:pt x="1358" y="47"/>
                    <a:pt x="1355" y="47"/>
                  </a:cubicBezTo>
                  <a:close/>
                  <a:moveTo>
                    <a:pt x="1362" y="32"/>
                  </a:moveTo>
                  <a:cubicBezTo>
                    <a:pt x="1363" y="30"/>
                    <a:pt x="1363" y="34"/>
                    <a:pt x="1362" y="32"/>
                  </a:cubicBezTo>
                  <a:close/>
                  <a:moveTo>
                    <a:pt x="1363" y="26"/>
                  </a:moveTo>
                  <a:cubicBezTo>
                    <a:pt x="1363" y="25"/>
                    <a:pt x="1363" y="25"/>
                    <a:pt x="1363" y="25"/>
                  </a:cubicBezTo>
                  <a:cubicBezTo>
                    <a:pt x="1364" y="25"/>
                    <a:pt x="1365" y="25"/>
                    <a:pt x="1365" y="26"/>
                  </a:cubicBezTo>
                  <a:lnTo>
                    <a:pt x="1363" y="26"/>
                  </a:lnTo>
                  <a:close/>
                  <a:moveTo>
                    <a:pt x="1365" y="26"/>
                  </a:moveTo>
                  <a:cubicBezTo>
                    <a:pt x="1365" y="25"/>
                    <a:pt x="1366" y="26"/>
                    <a:pt x="1365" y="26"/>
                  </a:cubicBezTo>
                  <a:close/>
                  <a:moveTo>
                    <a:pt x="1365" y="17"/>
                  </a:moveTo>
                  <a:cubicBezTo>
                    <a:pt x="1366" y="14"/>
                    <a:pt x="1368" y="14"/>
                    <a:pt x="1369" y="16"/>
                  </a:cubicBezTo>
                  <a:cubicBezTo>
                    <a:pt x="1368" y="18"/>
                    <a:pt x="1367" y="16"/>
                    <a:pt x="1365" y="17"/>
                  </a:cubicBezTo>
                  <a:close/>
                  <a:moveTo>
                    <a:pt x="1366" y="83"/>
                  </a:moveTo>
                  <a:cubicBezTo>
                    <a:pt x="1366" y="82"/>
                    <a:pt x="1366" y="81"/>
                    <a:pt x="1366" y="79"/>
                  </a:cubicBezTo>
                  <a:cubicBezTo>
                    <a:pt x="1368" y="80"/>
                    <a:pt x="1368" y="78"/>
                    <a:pt x="1369" y="79"/>
                  </a:cubicBezTo>
                  <a:cubicBezTo>
                    <a:pt x="1369" y="81"/>
                    <a:pt x="1368" y="82"/>
                    <a:pt x="1366" y="83"/>
                  </a:cubicBezTo>
                  <a:close/>
                  <a:moveTo>
                    <a:pt x="1369" y="81"/>
                  </a:moveTo>
                  <a:cubicBezTo>
                    <a:pt x="1370" y="80"/>
                    <a:pt x="1372" y="80"/>
                    <a:pt x="1374" y="79"/>
                  </a:cubicBezTo>
                  <a:cubicBezTo>
                    <a:pt x="1374" y="81"/>
                    <a:pt x="1371" y="82"/>
                    <a:pt x="1369" y="81"/>
                  </a:cubicBezTo>
                  <a:close/>
                  <a:moveTo>
                    <a:pt x="1384" y="83"/>
                  </a:moveTo>
                  <a:cubicBezTo>
                    <a:pt x="1384" y="82"/>
                    <a:pt x="1385" y="82"/>
                    <a:pt x="1386" y="82"/>
                  </a:cubicBezTo>
                  <a:cubicBezTo>
                    <a:pt x="1386" y="83"/>
                    <a:pt x="1385" y="84"/>
                    <a:pt x="1384" y="83"/>
                  </a:cubicBezTo>
                  <a:close/>
                  <a:moveTo>
                    <a:pt x="1397" y="82"/>
                  </a:moveTo>
                  <a:cubicBezTo>
                    <a:pt x="1397" y="84"/>
                    <a:pt x="1395" y="82"/>
                    <a:pt x="1395" y="83"/>
                  </a:cubicBezTo>
                  <a:cubicBezTo>
                    <a:pt x="1393" y="83"/>
                    <a:pt x="1397" y="81"/>
                    <a:pt x="1395" y="81"/>
                  </a:cubicBezTo>
                  <a:cubicBezTo>
                    <a:pt x="1395" y="80"/>
                    <a:pt x="1398" y="81"/>
                    <a:pt x="1397" y="82"/>
                  </a:cubicBezTo>
                  <a:close/>
                  <a:moveTo>
                    <a:pt x="1396" y="77"/>
                  </a:moveTo>
                  <a:cubicBezTo>
                    <a:pt x="1396" y="76"/>
                    <a:pt x="1398" y="76"/>
                    <a:pt x="1398" y="75"/>
                  </a:cubicBezTo>
                  <a:cubicBezTo>
                    <a:pt x="1399" y="75"/>
                    <a:pt x="1399" y="76"/>
                    <a:pt x="1400" y="76"/>
                  </a:cubicBezTo>
                  <a:cubicBezTo>
                    <a:pt x="1400" y="78"/>
                    <a:pt x="1397" y="78"/>
                    <a:pt x="1396" y="77"/>
                  </a:cubicBezTo>
                  <a:close/>
                  <a:moveTo>
                    <a:pt x="1414" y="72"/>
                  </a:moveTo>
                  <a:cubicBezTo>
                    <a:pt x="1416" y="70"/>
                    <a:pt x="1415" y="74"/>
                    <a:pt x="1414" y="72"/>
                  </a:cubicBezTo>
                  <a:close/>
                  <a:moveTo>
                    <a:pt x="1420" y="75"/>
                  </a:moveTo>
                  <a:cubicBezTo>
                    <a:pt x="1420" y="74"/>
                    <a:pt x="1420" y="73"/>
                    <a:pt x="1422" y="73"/>
                  </a:cubicBezTo>
                  <a:cubicBezTo>
                    <a:pt x="1422" y="74"/>
                    <a:pt x="1421" y="75"/>
                    <a:pt x="1420" y="75"/>
                  </a:cubicBezTo>
                  <a:close/>
                  <a:moveTo>
                    <a:pt x="1421" y="84"/>
                  </a:moveTo>
                  <a:cubicBezTo>
                    <a:pt x="1421" y="82"/>
                    <a:pt x="1424" y="85"/>
                    <a:pt x="1421" y="84"/>
                  </a:cubicBezTo>
                  <a:close/>
                  <a:moveTo>
                    <a:pt x="1430" y="48"/>
                  </a:moveTo>
                  <a:cubicBezTo>
                    <a:pt x="1431" y="48"/>
                    <a:pt x="1431" y="50"/>
                    <a:pt x="1429" y="50"/>
                  </a:cubicBezTo>
                  <a:cubicBezTo>
                    <a:pt x="1429" y="49"/>
                    <a:pt x="1430" y="49"/>
                    <a:pt x="1430" y="48"/>
                  </a:cubicBezTo>
                  <a:close/>
                  <a:moveTo>
                    <a:pt x="1427" y="63"/>
                  </a:moveTo>
                  <a:cubicBezTo>
                    <a:pt x="1430" y="63"/>
                    <a:pt x="1430" y="63"/>
                    <a:pt x="1430" y="63"/>
                  </a:cubicBezTo>
                  <a:cubicBezTo>
                    <a:pt x="1430" y="65"/>
                    <a:pt x="1427" y="65"/>
                    <a:pt x="1427" y="63"/>
                  </a:cubicBezTo>
                  <a:close/>
                  <a:moveTo>
                    <a:pt x="1429" y="81"/>
                  </a:moveTo>
                  <a:cubicBezTo>
                    <a:pt x="1428" y="79"/>
                    <a:pt x="1429" y="79"/>
                    <a:pt x="1430" y="79"/>
                  </a:cubicBezTo>
                  <a:cubicBezTo>
                    <a:pt x="1430" y="80"/>
                    <a:pt x="1430" y="81"/>
                    <a:pt x="1429" y="81"/>
                  </a:cubicBezTo>
                  <a:close/>
                  <a:moveTo>
                    <a:pt x="1429" y="61"/>
                  </a:moveTo>
                  <a:cubicBezTo>
                    <a:pt x="1428" y="59"/>
                    <a:pt x="1430" y="60"/>
                    <a:pt x="1430" y="59"/>
                  </a:cubicBezTo>
                  <a:cubicBezTo>
                    <a:pt x="1430" y="59"/>
                    <a:pt x="1430" y="60"/>
                    <a:pt x="1430" y="61"/>
                  </a:cubicBezTo>
                  <a:lnTo>
                    <a:pt x="1429" y="61"/>
                  </a:lnTo>
                  <a:close/>
                  <a:moveTo>
                    <a:pt x="1430" y="57"/>
                  </a:moveTo>
                  <a:cubicBezTo>
                    <a:pt x="1430" y="55"/>
                    <a:pt x="1431" y="54"/>
                    <a:pt x="1433" y="54"/>
                  </a:cubicBezTo>
                  <a:cubicBezTo>
                    <a:pt x="1432" y="55"/>
                    <a:pt x="1431" y="57"/>
                    <a:pt x="1430" y="57"/>
                  </a:cubicBezTo>
                  <a:close/>
                  <a:moveTo>
                    <a:pt x="1433" y="81"/>
                  </a:moveTo>
                  <a:cubicBezTo>
                    <a:pt x="1434" y="82"/>
                    <a:pt x="1433" y="81"/>
                    <a:pt x="1435" y="81"/>
                  </a:cubicBezTo>
                  <a:cubicBezTo>
                    <a:pt x="1435" y="82"/>
                    <a:pt x="1432" y="83"/>
                    <a:pt x="1433" y="81"/>
                  </a:cubicBezTo>
                  <a:close/>
                  <a:moveTo>
                    <a:pt x="1442" y="69"/>
                  </a:moveTo>
                  <a:cubicBezTo>
                    <a:pt x="1442" y="69"/>
                    <a:pt x="1440" y="69"/>
                    <a:pt x="1440" y="69"/>
                  </a:cubicBezTo>
                  <a:cubicBezTo>
                    <a:pt x="1440" y="68"/>
                    <a:pt x="1443" y="68"/>
                    <a:pt x="1442" y="69"/>
                  </a:cubicBezTo>
                  <a:close/>
                  <a:moveTo>
                    <a:pt x="1442" y="73"/>
                  </a:moveTo>
                  <a:cubicBezTo>
                    <a:pt x="1440" y="73"/>
                    <a:pt x="1440" y="72"/>
                    <a:pt x="1440" y="71"/>
                  </a:cubicBezTo>
                  <a:cubicBezTo>
                    <a:pt x="1441" y="71"/>
                    <a:pt x="1442" y="72"/>
                    <a:pt x="1442" y="73"/>
                  </a:cubicBezTo>
                  <a:close/>
                  <a:moveTo>
                    <a:pt x="1440" y="82"/>
                  </a:moveTo>
                  <a:cubicBezTo>
                    <a:pt x="1441" y="80"/>
                    <a:pt x="1443" y="80"/>
                    <a:pt x="1445" y="79"/>
                  </a:cubicBezTo>
                  <a:cubicBezTo>
                    <a:pt x="1445" y="82"/>
                    <a:pt x="1442" y="82"/>
                    <a:pt x="1440" y="82"/>
                  </a:cubicBezTo>
                  <a:close/>
                  <a:moveTo>
                    <a:pt x="1447" y="71"/>
                  </a:moveTo>
                  <a:cubicBezTo>
                    <a:pt x="1446" y="71"/>
                    <a:pt x="1446" y="71"/>
                    <a:pt x="1446" y="71"/>
                  </a:cubicBezTo>
                  <a:cubicBezTo>
                    <a:pt x="1446" y="69"/>
                    <a:pt x="1446" y="69"/>
                    <a:pt x="1446" y="69"/>
                  </a:cubicBezTo>
                  <a:cubicBezTo>
                    <a:pt x="1447" y="69"/>
                    <a:pt x="1447" y="69"/>
                    <a:pt x="1447" y="69"/>
                  </a:cubicBezTo>
                  <a:lnTo>
                    <a:pt x="1447" y="71"/>
                  </a:lnTo>
                  <a:close/>
                  <a:moveTo>
                    <a:pt x="1452" y="81"/>
                  </a:moveTo>
                  <a:cubicBezTo>
                    <a:pt x="1453" y="79"/>
                    <a:pt x="1455" y="80"/>
                    <a:pt x="1457" y="79"/>
                  </a:cubicBezTo>
                  <a:cubicBezTo>
                    <a:pt x="1456" y="81"/>
                    <a:pt x="1453" y="82"/>
                    <a:pt x="1452" y="81"/>
                  </a:cubicBezTo>
                  <a:close/>
                  <a:moveTo>
                    <a:pt x="1459" y="84"/>
                  </a:moveTo>
                  <a:cubicBezTo>
                    <a:pt x="1460" y="82"/>
                    <a:pt x="1462" y="85"/>
                    <a:pt x="1459" y="84"/>
                  </a:cubicBezTo>
                  <a:close/>
                  <a:moveTo>
                    <a:pt x="1512" y="68"/>
                  </a:moveTo>
                  <a:cubicBezTo>
                    <a:pt x="1515" y="69"/>
                    <a:pt x="1512" y="72"/>
                    <a:pt x="1512" y="68"/>
                  </a:cubicBezTo>
                  <a:close/>
                  <a:moveTo>
                    <a:pt x="1512" y="25"/>
                  </a:moveTo>
                  <a:cubicBezTo>
                    <a:pt x="1513" y="23"/>
                    <a:pt x="1515" y="26"/>
                    <a:pt x="1512" y="25"/>
                  </a:cubicBezTo>
                  <a:close/>
                  <a:moveTo>
                    <a:pt x="1515" y="37"/>
                  </a:moveTo>
                  <a:cubicBezTo>
                    <a:pt x="1514" y="35"/>
                    <a:pt x="1516" y="36"/>
                    <a:pt x="1516" y="36"/>
                  </a:cubicBezTo>
                  <a:cubicBezTo>
                    <a:pt x="1516" y="36"/>
                    <a:pt x="1516" y="37"/>
                    <a:pt x="1515" y="37"/>
                  </a:cubicBezTo>
                  <a:close/>
                  <a:moveTo>
                    <a:pt x="1533" y="10"/>
                  </a:moveTo>
                  <a:cubicBezTo>
                    <a:pt x="1533" y="12"/>
                    <a:pt x="1533" y="13"/>
                    <a:pt x="1531" y="13"/>
                  </a:cubicBezTo>
                  <a:cubicBezTo>
                    <a:pt x="1531" y="11"/>
                    <a:pt x="1531" y="10"/>
                    <a:pt x="1533" y="10"/>
                  </a:cubicBezTo>
                  <a:close/>
                  <a:moveTo>
                    <a:pt x="1531" y="8"/>
                  </a:moveTo>
                  <a:cubicBezTo>
                    <a:pt x="1533" y="8"/>
                    <a:pt x="1530" y="11"/>
                    <a:pt x="1531" y="8"/>
                  </a:cubicBezTo>
                  <a:close/>
                  <a:moveTo>
                    <a:pt x="1529" y="10"/>
                  </a:moveTo>
                  <a:cubicBezTo>
                    <a:pt x="1529" y="10"/>
                    <a:pt x="1529" y="10"/>
                    <a:pt x="1529" y="10"/>
                  </a:cubicBezTo>
                  <a:cubicBezTo>
                    <a:pt x="1529" y="10"/>
                    <a:pt x="1529" y="10"/>
                    <a:pt x="1529" y="10"/>
                  </a:cubicBezTo>
                  <a:close/>
                  <a:moveTo>
                    <a:pt x="1528" y="6"/>
                  </a:moveTo>
                  <a:cubicBezTo>
                    <a:pt x="1526" y="7"/>
                    <a:pt x="1527" y="10"/>
                    <a:pt x="1525" y="10"/>
                  </a:cubicBezTo>
                  <a:cubicBezTo>
                    <a:pt x="1525" y="7"/>
                    <a:pt x="1525" y="6"/>
                    <a:pt x="1528" y="6"/>
                  </a:cubicBezTo>
                  <a:close/>
                  <a:moveTo>
                    <a:pt x="1522" y="11"/>
                  </a:moveTo>
                  <a:cubicBezTo>
                    <a:pt x="1523" y="11"/>
                    <a:pt x="1523" y="11"/>
                    <a:pt x="1523" y="11"/>
                  </a:cubicBezTo>
                  <a:cubicBezTo>
                    <a:pt x="1523" y="12"/>
                    <a:pt x="1523" y="12"/>
                    <a:pt x="1523" y="12"/>
                  </a:cubicBezTo>
                  <a:cubicBezTo>
                    <a:pt x="1522" y="12"/>
                    <a:pt x="1522" y="12"/>
                    <a:pt x="1522" y="12"/>
                  </a:cubicBezTo>
                  <a:lnTo>
                    <a:pt x="1522" y="11"/>
                  </a:lnTo>
                  <a:close/>
                  <a:moveTo>
                    <a:pt x="1519" y="13"/>
                  </a:moveTo>
                  <a:cubicBezTo>
                    <a:pt x="1520" y="13"/>
                    <a:pt x="1520" y="14"/>
                    <a:pt x="1520" y="16"/>
                  </a:cubicBezTo>
                  <a:cubicBezTo>
                    <a:pt x="1518" y="16"/>
                    <a:pt x="1519" y="14"/>
                    <a:pt x="1519" y="13"/>
                  </a:cubicBezTo>
                  <a:close/>
                  <a:moveTo>
                    <a:pt x="1519" y="27"/>
                  </a:moveTo>
                  <a:cubicBezTo>
                    <a:pt x="1519" y="29"/>
                    <a:pt x="1516" y="30"/>
                    <a:pt x="1518" y="32"/>
                  </a:cubicBezTo>
                  <a:cubicBezTo>
                    <a:pt x="1516" y="32"/>
                    <a:pt x="1515" y="34"/>
                    <a:pt x="1514" y="33"/>
                  </a:cubicBezTo>
                  <a:cubicBezTo>
                    <a:pt x="1516" y="31"/>
                    <a:pt x="1516" y="28"/>
                    <a:pt x="1519" y="27"/>
                  </a:cubicBezTo>
                  <a:close/>
                  <a:moveTo>
                    <a:pt x="1512" y="11"/>
                  </a:moveTo>
                  <a:cubicBezTo>
                    <a:pt x="1513" y="11"/>
                    <a:pt x="1513" y="12"/>
                    <a:pt x="1514" y="12"/>
                  </a:cubicBezTo>
                  <a:cubicBezTo>
                    <a:pt x="1514" y="13"/>
                    <a:pt x="1511" y="12"/>
                    <a:pt x="1512" y="11"/>
                  </a:cubicBezTo>
                  <a:close/>
                  <a:moveTo>
                    <a:pt x="1508" y="21"/>
                  </a:moveTo>
                  <a:cubicBezTo>
                    <a:pt x="1508" y="19"/>
                    <a:pt x="1511" y="21"/>
                    <a:pt x="1508" y="21"/>
                  </a:cubicBezTo>
                  <a:close/>
                  <a:moveTo>
                    <a:pt x="1507" y="28"/>
                  </a:moveTo>
                  <a:cubicBezTo>
                    <a:pt x="1508" y="26"/>
                    <a:pt x="1509" y="30"/>
                    <a:pt x="1507" y="28"/>
                  </a:cubicBezTo>
                  <a:close/>
                  <a:moveTo>
                    <a:pt x="1506" y="36"/>
                  </a:moveTo>
                  <a:cubicBezTo>
                    <a:pt x="1505" y="36"/>
                    <a:pt x="1504" y="36"/>
                    <a:pt x="1503" y="36"/>
                  </a:cubicBezTo>
                  <a:cubicBezTo>
                    <a:pt x="1503" y="34"/>
                    <a:pt x="1506" y="34"/>
                    <a:pt x="1506" y="36"/>
                  </a:cubicBezTo>
                  <a:close/>
                  <a:moveTo>
                    <a:pt x="1502" y="31"/>
                  </a:moveTo>
                  <a:cubicBezTo>
                    <a:pt x="1503" y="31"/>
                    <a:pt x="1502" y="31"/>
                    <a:pt x="1502" y="31"/>
                  </a:cubicBezTo>
                  <a:close/>
                  <a:moveTo>
                    <a:pt x="1493" y="51"/>
                  </a:moveTo>
                  <a:cubicBezTo>
                    <a:pt x="1492" y="50"/>
                    <a:pt x="1493" y="51"/>
                    <a:pt x="1493" y="51"/>
                  </a:cubicBezTo>
                  <a:close/>
                  <a:moveTo>
                    <a:pt x="1478" y="57"/>
                  </a:moveTo>
                  <a:cubicBezTo>
                    <a:pt x="1478" y="56"/>
                    <a:pt x="1478" y="55"/>
                    <a:pt x="1480" y="55"/>
                  </a:cubicBezTo>
                  <a:cubicBezTo>
                    <a:pt x="1480" y="57"/>
                    <a:pt x="1479" y="57"/>
                    <a:pt x="1478" y="57"/>
                  </a:cubicBezTo>
                  <a:close/>
                  <a:moveTo>
                    <a:pt x="1483" y="76"/>
                  </a:moveTo>
                  <a:cubicBezTo>
                    <a:pt x="1483" y="75"/>
                    <a:pt x="1485" y="77"/>
                    <a:pt x="1483" y="76"/>
                  </a:cubicBezTo>
                  <a:close/>
                  <a:moveTo>
                    <a:pt x="1483" y="51"/>
                  </a:moveTo>
                  <a:cubicBezTo>
                    <a:pt x="1483" y="50"/>
                    <a:pt x="1483" y="50"/>
                    <a:pt x="1483" y="50"/>
                  </a:cubicBezTo>
                  <a:cubicBezTo>
                    <a:pt x="1485" y="50"/>
                    <a:pt x="1485" y="50"/>
                    <a:pt x="1485" y="50"/>
                  </a:cubicBezTo>
                  <a:cubicBezTo>
                    <a:pt x="1485" y="51"/>
                    <a:pt x="1484" y="51"/>
                    <a:pt x="1483" y="51"/>
                  </a:cubicBezTo>
                  <a:close/>
                  <a:moveTo>
                    <a:pt x="1495" y="82"/>
                  </a:moveTo>
                  <a:cubicBezTo>
                    <a:pt x="1495" y="80"/>
                    <a:pt x="1496" y="81"/>
                    <a:pt x="1496" y="80"/>
                  </a:cubicBezTo>
                  <a:cubicBezTo>
                    <a:pt x="1497" y="80"/>
                    <a:pt x="1496" y="82"/>
                    <a:pt x="1495" y="82"/>
                  </a:cubicBezTo>
                  <a:close/>
                  <a:moveTo>
                    <a:pt x="1501" y="54"/>
                  </a:moveTo>
                  <a:cubicBezTo>
                    <a:pt x="1501" y="55"/>
                    <a:pt x="1498" y="57"/>
                    <a:pt x="1497" y="59"/>
                  </a:cubicBezTo>
                  <a:cubicBezTo>
                    <a:pt x="1495" y="59"/>
                    <a:pt x="1492" y="60"/>
                    <a:pt x="1490" y="60"/>
                  </a:cubicBezTo>
                  <a:cubicBezTo>
                    <a:pt x="1491" y="56"/>
                    <a:pt x="1496" y="60"/>
                    <a:pt x="1497" y="57"/>
                  </a:cubicBezTo>
                  <a:cubicBezTo>
                    <a:pt x="1497" y="54"/>
                    <a:pt x="1496" y="55"/>
                    <a:pt x="1494" y="55"/>
                  </a:cubicBezTo>
                  <a:cubicBezTo>
                    <a:pt x="1494" y="52"/>
                    <a:pt x="1498" y="54"/>
                    <a:pt x="1499" y="54"/>
                  </a:cubicBezTo>
                  <a:cubicBezTo>
                    <a:pt x="1500" y="52"/>
                    <a:pt x="1502" y="51"/>
                    <a:pt x="1504" y="50"/>
                  </a:cubicBezTo>
                  <a:cubicBezTo>
                    <a:pt x="1504" y="51"/>
                    <a:pt x="1501" y="54"/>
                    <a:pt x="1505" y="54"/>
                  </a:cubicBezTo>
                  <a:cubicBezTo>
                    <a:pt x="1504" y="56"/>
                    <a:pt x="1503" y="54"/>
                    <a:pt x="1501" y="54"/>
                  </a:cubicBezTo>
                  <a:close/>
                  <a:moveTo>
                    <a:pt x="1506" y="83"/>
                  </a:moveTo>
                  <a:cubicBezTo>
                    <a:pt x="1506" y="83"/>
                    <a:pt x="1506" y="82"/>
                    <a:pt x="1506" y="81"/>
                  </a:cubicBezTo>
                  <a:cubicBezTo>
                    <a:pt x="1507" y="81"/>
                    <a:pt x="1507" y="83"/>
                    <a:pt x="1506" y="83"/>
                  </a:cubicBezTo>
                  <a:close/>
                  <a:moveTo>
                    <a:pt x="1506" y="51"/>
                  </a:moveTo>
                  <a:cubicBezTo>
                    <a:pt x="1505" y="52"/>
                    <a:pt x="1507" y="49"/>
                    <a:pt x="1506" y="51"/>
                  </a:cubicBezTo>
                  <a:close/>
                  <a:moveTo>
                    <a:pt x="1500" y="47"/>
                  </a:moveTo>
                  <a:cubicBezTo>
                    <a:pt x="1500" y="45"/>
                    <a:pt x="1503" y="47"/>
                    <a:pt x="1503" y="45"/>
                  </a:cubicBezTo>
                  <a:cubicBezTo>
                    <a:pt x="1503" y="44"/>
                    <a:pt x="1502" y="42"/>
                    <a:pt x="1503" y="40"/>
                  </a:cubicBezTo>
                  <a:cubicBezTo>
                    <a:pt x="1504" y="42"/>
                    <a:pt x="1505" y="44"/>
                    <a:pt x="1507" y="42"/>
                  </a:cubicBezTo>
                  <a:cubicBezTo>
                    <a:pt x="1508" y="45"/>
                    <a:pt x="1504" y="47"/>
                    <a:pt x="1500" y="47"/>
                  </a:cubicBezTo>
                  <a:close/>
                  <a:moveTo>
                    <a:pt x="1508" y="32"/>
                  </a:moveTo>
                  <a:cubicBezTo>
                    <a:pt x="1509" y="30"/>
                    <a:pt x="1508" y="34"/>
                    <a:pt x="1508" y="32"/>
                  </a:cubicBezTo>
                  <a:close/>
                  <a:moveTo>
                    <a:pt x="1509" y="26"/>
                  </a:moveTo>
                  <a:cubicBezTo>
                    <a:pt x="1509" y="25"/>
                    <a:pt x="1509" y="25"/>
                    <a:pt x="1509" y="25"/>
                  </a:cubicBezTo>
                  <a:cubicBezTo>
                    <a:pt x="1510" y="25"/>
                    <a:pt x="1511" y="25"/>
                    <a:pt x="1511" y="26"/>
                  </a:cubicBezTo>
                  <a:lnTo>
                    <a:pt x="1509" y="26"/>
                  </a:lnTo>
                  <a:close/>
                  <a:moveTo>
                    <a:pt x="1511" y="26"/>
                  </a:moveTo>
                  <a:cubicBezTo>
                    <a:pt x="1511" y="25"/>
                    <a:pt x="1512" y="26"/>
                    <a:pt x="1511" y="26"/>
                  </a:cubicBezTo>
                  <a:close/>
                  <a:moveTo>
                    <a:pt x="1511" y="17"/>
                  </a:moveTo>
                  <a:cubicBezTo>
                    <a:pt x="1511" y="14"/>
                    <a:pt x="1514" y="14"/>
                    <a:pt x="1515" y="16"/>
                  </a:cubicBezTo>
                  <a:cubicBezTo>
                    <a:pt x="1514" y="18"/>
                    <a:pt x="1513" y="16"/>
                    <a:pt x="1511" y="17"/>
                  </a:cubicBezTo>
                  <a:close/>
                  <a:moveTo>
                    <a:pt x="1512" y="83"/>
                  </a:moveTo>
                  <a:cubicBezTo>
                    <a:pt x="1512" y="82"/>
                    <a:pt x="1512" y="81"/>
                    <a:pt x="1512" y="79"/>
                  </a:cubicBezTo>
                  <a:cubicBezTo>
                    <a:pt x="1514" y="80"/>
                    <a:pt x="1514" y="78"/>
                    <a:pt x="1515" y="79"/>
                  </a:cubicBezTo>
                  <a:cubicBezTo>
                    <a:pt x="1515" y="81"/>
                    <a:pt x="1514" y="82"/>
                    <a:pt x="1512" y="83"/>
                  </a:cubicBezTo>
                  <a:close/>
                  <a:moveTo>
                    <a:pt x="1515" y="81"/>
                  </a:moveTo>
                  <a:cubicBezTo>
                    <a:pt x="1516" y="80"/>
                    <a:pt x="1518" y="80"/>
                    <a:pt x="1519" y="79"/>
                  </a:cubicBezTo>
                  <a:cubicBezTo>
                    <a:pt x="1520" y="81"/>
                    <a:pt x="1517" y="82"/>
                    <a:pt x="1515" y="81"/>
                  </a:cubicBezTo>
                  <a:close/>
                  <a:moveTo>
                    <a:pt x="1530" y="83"/>
                  </a:moveTo>
                  <a:cubicBezTo>
                    <a:pt x="1530" y="82"/>
                    <a:pt x="1531" y="82"/>
                    <a:pt x="1532" y="82"/>
                  </a:cubicBezTo>
                  <a:cubicBezTo>
                    <a:pt x="1532" y="83"/>
                    <a:pt x="1531" y="84"/>
                    <a:pt x="1530" y="83"/>
                  </a:cubicBezTo>
                  <a:close/>
                  <a:moveTo>
                    <a:pt x="1543" y="82"/>
                  </a:moveTo>
                  <a:cubicBezTo>
                    <a:pt x="1543" y="84"/>
                    <a:pt x="1541" y="82"/>
                    <a:pt x="1541" y="83"/>
                  </a:cubicBezTo>
                  <a:cubicBezTo>
                    <a:pt x="1539" y="83"/>
                    <a:pt x="1542" y="81"/>
                    <a:pt x="1540" y="81"/>
                  </a:cubicBezTo>
                  <a:cubicBezTo>
                    <a:pt x="1541" y="80"/>
                    <a:pt x="1544" y="81"/>
                    <a:pt x="1543" y="82"/>
                  </a:cubicBezTo>
                  <a:close/>
                  <a:moveTo>
                    <a:pt x="1542" y="77"/>
                  </a:moveTo>
                  <a:cubicBezTo>
                    <a:pt x="1542" y="76"/>
                    <a:pt x="1544" y="76"/>
                    <a:pt x="1544" y="75"/>
                  </a:cubicBezTo>
                  <a:cubicBezTo>
                    <a:pt x="1545" y="75"/>
                    <a:pt x="1545" y="76"/>
                    <a:pt x="1546" y="76"/>
                  </a:cubicBezTo>
                  <a:cubicBezTo>
                    <a:pt x="1546" y="78"/>
                    <a:pt x="1543" y="78"/>
                    <a:pt x="1542" y="77"/>
                  </a:cubicBezTo>
                  <a:close/>
                  <a:moveTo>
                    <a:pt x="1560" y="72"/>
                  </a:moveTo>
                  <a:cubicBezTo>
                    <a:pt x="1562" y="70"/>
                    <a:pt x="1561" y="74"/>
                    <a:pt x="1560" y="72"/>
                  </a:cubicBezTo>
                  <a:close/>
                  <a:moveTo>
                    <a:pt x="1565" y="75"/>
                  </a:moveTo>
                  <a:cubicBezTo>
                    <a:pt x="1565" y="74"/>
                    <a:pt x="1566" y="73"/>
                    <a:pt x="1568" y="73"/>
                  </a:cubicBezTo>
                  <a:cubicBezTo>
                    <a:pt x="1568" y="74"/>
                    <a:pt x="1567" y="75"/>
                    <a:pt x="1565" y="75"/>
                  </a:cubicBezTo>
                  <a:close/>
                  <a:moveTo>
                    <a:pt x="1567" y="84"/>
                  </a:moveTo>
                  <a:cubicBezTo>
                    <a:pt x="1567" y="82"/>
                    <a:pt x="1570" y="85"/>
                    <a:pt x="1567" y="84"/>
                  </a:cubicBezTo>
                  <a:close/>
                  <a:moveTo>
                    <a:pt x="1576" y="48"/>
                  </a:moveTo>
                  <a:cubicBezTo>
                    <a:pt x="1577" y="48"/>
                    <a:pt x="1576" y="50"/>
                    <a:pt x="1575" y="50"/>
                  </a:cubicBezTo>
                  <a:cubicBezTo>
                    <a:pt x="1575" y="49"/>
                    <a:pt x="1576" y="49"/>
                    <a:pt x="1576" y="48"/>
                  </a:cubicBezTo>
                  <a:close/>
                  <a:moveTo>
                    <a:pt x="1573" y="63"/>
                  </a:moveTo>
                  <a:cubicBezTo>
                    <a:pt x="1576" y="63"/>
                    <a:pt x="1576" y="63"/>
                    <a:pt x="1576" y="63"/>
                  </a:cubicBezTo>
                  <a:cubicBezTo>
                    <a:pt x="1576" y="65"/>
                    <a:pt x="1573" y="65"/>
                    <a:pt x="1573" y="63"/>
                  </a:cubicBezTo>
                  <a:close/>
                  <a:moveTo>
                    <a:pt x="1574" y="81"/>
                  </a:moveTo>
                  <a:cubicBezTo>
                    <a:pt x="1574" y="79"/>
                    <a:pt x="1575" y="79"/>
                    <a:pt x="1576" y="79"/>
                  </a:cubicBezTo>
                  <a:cubicBezTo>
                    <a:pt x="1576" y="80"/>
                    <a:pt x="1575" y="81"/>
                    <a:pt x="1574" y="81"/>
                  </a:cubicBezTo>
                  <a:close/>
                  <a:moveTo>
                    <a:pt x="1574" y="61"/>
                  </a:moveTo>
                  <a:cubicBezTo>
                    <a:pt x="1574" y="59"/>
                    <a:pt x="1575" y="60"/>
                    <a:pt x="1576" y="59"/>
                  </a:cubicBezTo>
                  <a:cubicBezTo>
                    <a:pt x="1576" y="59"/>
                    <a:pt x="1576" y="60"/>
                    <a:pt x="1576" y="61"/>
                  </a:cubicBezTo>
                  <a:lnTo>
                    <a:pt x="1574" y="61"/>
                  </a:lnTo>
                  <a:close/>
                  <a:moveTo>
                    <a:pt x="1576" y="57"/>
                  </a:moveTo>
                  <a:cubicBezTo>
                    <a:pt x="1576" y="55"/>
                    <a:pt x="1577" y="54"/>
                    <a:pt x="1579" y="54"/>
                  </a:cubicBezTo>
                  <a:cubicBezTo>
                    <a:pt x="1578" y="55"/>
                    <a:pt x="1577" y="57"/>
                    <a:pt x="1576" y="57"/>
                  </a:cubicBezTo>
                  <a:close/>
                  <a:moveTo>
                    <a:pt x="1579" y="81"/>
                  </a:moveTo>
                  <a:cubicBezTo>
                    <a:pt x="1580" y="82"/>
                    <a:pt x="1579" y="81"/>
                    <a:pt x="1581" y="81"/>
                  </a:cubicBezTo>
                  <a:cubicBezTo>
                    <a:pt x="1581" y="82"/>
                    <a:pt x="1578" y="83"/>
                    <a:pt x="1579" y="81"/>
                  </a:cubicBezTo>
                  <a:close/>
                  <a:moveTo>
                    <a:pt x="1587" y="69"/>
                  </a:moveTo>
                  <a:cubicBezTo>
                    <a:pt x="1588" y="69"/>
                    <a:pt x="1586" y="69"/>
                    <a:pt x="1586" y="69"/>
                  </a:cubicBezTo>
                  <a:cubicBezTo>
                    <a:pt x="1586" y="68"/>
                    <a:pt x="1589" y="68"/>
                    <a:pt x="1587" y="69"/>
                  </a:cubicBezTo>
                  <a:close/>
                  <a:moveTo>
                    <a:pt x="1587" y="73"/>
                  </a:moveTo>
                  <a:cubicBezTo>
                    <a:pt x="1586" y="73"/>
                    <a:pt x="1586" y="72"/>
                    <a:pt x="1586" y="71"/>
                  </a:cubicBezTo>
                  <a:cubicBezTo>
                    <a:pt x="1587" y="71"/>
                    <a:pt x="1588" y="72"/>
                    <a:pt x="1587" y="73"/>
                  </a:cubicBezTo>
                  <a:close/>
                  <a:moveTo>
                    <a:pt x="1586" y="82"/>
                  </a:moveTo>
                  <a:cubicBezTo>
                    <a:pt x="1587" y="80"/>
                    <a:pt x="1589" y="80"/>
                    <a:pt x="1590" y="79"/>
                  </a:cubicBezTo>
                  <a:cubicBezTo>
                    <a:pt x="1591" y="82"/>
                    <a:pt x="1588" y="82"/>
                    <a:pt x="1586" y="82"/>
                  </a:cubicBezTo>
                  <a:close/>
                  <a:moveTo>
                    <a:pt x="1593" y="71"/>
                  </a:moveTo>
                  <a:cubicBezTo>
                    <a:pt x="1592" y="71"/>
                    <a:pt x="1592" y="71"/>
                    <a:pt x="1592" y="71"/>
                  </a:cubicBezTo>
                  <a:cubicBezTo>
                    <a:pt x="1592" y="69"/>
                    <a:pt x="1592" y="69"/>
                    <a:pt x="1592" y="69"/>
                  </a:cubicBezTo>
                  <a:cubicBezTo>
                    <a:pt x="1593" y="69"/>
                    <a:pt x="1593" y="69"/>
                    <a:pt x="1593" y="69"/>
                  </a:cubicBezTo>
                  <a:lnTo>
                    <a:pt x="1593" y="71"/>
                  </a:lnTo>
                  <a:close/>
                  <a:moveTo>
                    <a:pt x="1598" y="81"/>
                  </a:moveTo>
                  <a:cubicBezTo>
                    <a:pt x="1599" y="79"/>
                    <a:pt x="1601" y="80"/>
                    <a:pt x="1602" y="79"/>
                  </a:cubicBezTo>
                  <a:cubicBezTo>
                    <a:pt x="1602" y="81"/>
                    <a:pt x="1599" y="82"/>
                    <a:pt x="1598" y="81"/>
                  </a:cubicBezTo>
                  <a:close/>
                  <a:moveTo>
                    <a:pt x="1605" y="84"/>
                  </a:moveTo>
                  <a:cubicBezTo>
                    <a:pt x="1606" y="82"/>
                    <a:pt x="1608" y="85"/>
                    <a:pt x="1605" y="84"/>
                  </a:cubicBezTo>
                  <a:close/>
                  <a:moveTo>
                    <a:pt x="1658" y="68"/>
                  </a:moveTo>
                  <a:cubicBezTo>
                    <a:pt x="1661" y="69"/>
                    <a:pt x="1658" y="72"/>
                    <a:pt x="1658" y="68"/>
                  </a:cubicBezTo>
                  <a:close/>
                  <a:moveTo>
                    <a:pt x="1658" y="25"/>
                  </a:moveTo>
                  <a:cubicBezTo>
                    <a:pt x="1659" y="23"/>
                    <a:pt x="1661" y="26"/>
                    <a:pt x="1658" y="25"/>
                  </a:cubicBezTo>
                  <a:close/>
                  <a:moveTo>
                    <a:pt x="1661" y="37"/>
                  </a:moveTo>
                  <a:cubicBezTo>
                    <a:pt x="1660" y="35"/>
                    <a:pt x="1661" y="36"/>
                    <a:pt x="1662" y="36"/>
                  </a:cubicBezTo>
                  <a:cubicBezTo>
                    <a:pt x="1662" y="36"/>
                    <a:pt x="1662" y="37"/>
                    <a:pt x="1661" y="37"/>
                  </a:cubicBezTo>
                  <a:close/>
                  <a:moveTo>
                    <a:pt x="1679" y="10"/>
                  </a:moveTo>
                  <a:cubicBezTo>
                    <a:pt x="1679" y="12"/>
                    <a:pt x="1679" y="13"/>
                    <a:pt x="1677" y="13"/>
                  </a:cubicBezTo>
                  <a:cubicBezTo>
                    <a:pt x="1676" y="11"/>
                    <a:pt x="1677" y="10"/>
                    <a:pt x="1679" y="10"/>
                  </a:cubicBezTo>
                  <a:close/>
                  <a:moveTo>
                    <a:pt x="1677" y="8"/>
                  </a:moveTo>
                  <a:cubicBezTo>
                    <a:pt x="1679" y="8"/>
                    <a:pt x="1676" y="11"/>
                    <a:pt x="1677" y="8"/>
                  </a:cubicBezTo>
                  <a:close/>
                  <a:moveTo>
                    <a:pt x="1675" y="10"/>
                  </a:moveTo>
                  <a:cubicBezTo>
                    <a:pt x="1675" y="10"/>
                    <a:pt x="1675" y="10"/>
                    <a:pt x="1675" y="10"/>
                  </a:cubicBezTo>
                  <a:cubicBezTo>
                    <a:pt x="1675" y="10"/>
                    <a:pt x="1675" y="10"/>
                    <a:pt x="1675" y="10"/>
                  </a:cubicBezTo>
                  <a:close/>
                  <a:moveTo>
                    <a:pt x="1674" y="6"/>
                  </a:moveTo>
                  <a:cubicBezTo>
                    <a:pt x="1672" y="7"/>
                    <a:pt x="1673" y="10"/>
                    <a:pt x="1671" y="10"/>
                  </a:cubicBezTo>
                  <a:cubicBezTo>
                    <a:pt x="1670" y="7"/>
                    <a:pt x="1671" y="6"/>
                    <a:pt x="1674" y="6"/>
                  </a:cubicBezTo>
                  <a:close/>
                  <a:moveTo>
                    <a:pt x="1668" y="11"/>
                  </a:moveTo>
                  <a:cubicBezTo>
                    <a:pt x="1669" y="11"/>
                    <a:pt x="1669" y="11"/>
                    <a:pt x="1669" y="11"/>
                  </a:cubicBezTo>
                  <a:cubicBezTo>
                    <a:pt x="1669" y="12"/>
                    <a:pt x="1669" y="12"/>
                    <a:pt x="1669" y="12"/>
                  </a:cubicBezTo>
                  <a:cubicBezTo>
                    <a:pt x="1668" y="12"/>
                    <a:pt x="1668" y="12"/>
                    <a:pt x="1668" y="12"/>
                  </a:cubicBezTo>
                  <a:lnTo>
                    <a:pt x="1668" y="11"/>
                  </a:lnTo>
                  <a:close/>
                  <a:moveTo>
                    <a:pt x="1665" y="13"/>
                  </a:moveTo>
                  <a:cubicBezTo>
                    <a:pt x="1666" y="13"/>
                    <a:pt x="1666" y="14"/>
                    <a:pt x="1666" y="16"/>
                  </a:cubicBezTo>
                  <a:cubicBezTo>
                    <a:pt x="1664" y="16"/>
                    <a:pt x="1665" y="14"/>
                    <a:pt x="1665" y="13"/>
                  </a:cubicBezTo>
                  <a:close/>
                  <a:moveTo>
                    <a:pt x="1665" y="27"/>
                  </a:moveTo>
                  <a:cubicBezTo>
                    <a:pt x="1664" y="29"/>
                    <a:pt x="1662" y="30"/>
                    <a:pt x="1664" y="32"/>
                  </a:cubicBezTo>
                  <a:cubicBezTo>
                    <a:pt x="1662" y="32"/>
                    <a:pt x="1661" y="34"/>
                    <a:pt x="1660" y="33"/>
                  </a:cubicBezTo>
                  <a:cubicBezTo>
                    <a:pt x="1662" y="31"/>
                    <a:pt x="1662" y="28"/>
                    <a:pt x="1665" y="27"/>
                  </a:cubicBezTo>
                  <a:close/>
                  <a:moveTo>
                    <a:pt x="1658" y="11"/>
                  </a:moveTo>
                  <a:cubicBezTo>
                    <a:pt x="1659" y="11"/>
                    <a:pt x="1659" y="12"/>
                    <a:pt x="1660" y="12"/>
                  </a:cubicBezTo>
                  <a:cubicBezTo>
                    <a:pt x="1660" y="13"/>
                    <a:pt x="1657" y="12"/>
                    <a:pt x="1658" y="11"/>
                  </a:cubicBezTo>
                  <a:close/>
                  <a:moveTo>
                    <a:pt x="1654" y="21"/>
                  </a:moveTo>
                  <a:cubicBezTo>
                    <a:pt x="1654" y="19"/>
                    <a:pt x="1656" y="21"/>
                    <a:pt x="1654" y="21"/>
                  </a:cubicBezTo>
                  <a:close/>
                  <a:moveTo>
                    <a:pt x="1653" y="28"/>
                  </a:moveTo>
                  <a:cubicBezTo>
                    <a:pt x="1654" y="26"/>
                    <a:pt x="1655" y="30"/>
                    <a:pt x="1653" y="28"/>
                  </a:cubicBezTo>
                  <a:close/>
                  <a:moveTo>
                    <a:pt x="1652" y="36"/>
                  </a:moveTo>
                  <a:cubicBezTo>
                    <a:pt x="1650" y="36"/>
                    <a:pt x="1650" y="36"/>
                    <a:pt x="1649" y="36"/>
                  </a:cubicBezTo>
                  <a:cubicBezTo>
                    <a:pt x="1649" y="34"/>
                    <a:pt x="1652" y="34"/>
                    <a:pt x="1652" y="36"/>
                  </a:cubicBezTo>
                  <a:close/>
                  <a:moveTo>
                    <a:pt x="1648" y="31"/>
                  </a:moveTo>
                  <a:cubicBezTo>
                    <a:pt x="1648" y="31"/>
                    <a:pt x="1648" y="31"/>
                    <a:pt x="1648" y="31"/>
                  </a:cubicBezTo>
                  <a:close/>
                  <a:moveTo>
                    <a:pt x="1638" y="51"/>
                  </a:moveTo>
                  <a:cubicBezTo>
                    <a:pt x="1638" y="50"/>
                    <a:pt x="1639" y="51"/>
                    <a:pt x="1638" y="51"/>
                  </a:cubicBezTo>
                  <a:close/>
                  <a:moveTo>
                    <a:pt x="1624" y="57"/>
                  </a:moveTo>
                  <a:cubicBezTo>
                    <a:pt x="1624" y="56"/>
                    <a:pt x="1624" y="55"/>
                    <a:pt x="1625" y="55"/>
                  </a:cubicBezTo>
                  <a:cubicBezTo>
                    <a:pt x="1626" y="57"/>
                    <a:pt x="1625" y="57"/>
                    <a:pt x="1624" y="57"/>
                  </a:cubicBezTo>
                  <a:close/>
                  <a:moveTo>
                    <a:pt x="1628" y="76"/>
                  </a:moveTo>
                  <a:cubicBezTo>
                    <a:pt x="1628" y="75"/>
                    <a:pt x="1631" y="77"/>
                    <a:pt x="1628" y="76"/>
                  </a:cubicBezTo>
                  <a:close/>
                  <a:moveTo>
                    <a:pt x="1628" y="51"/>
                  </a:moveTo>
                  <a:cubicBezTo>
                    <a:pt x="1628" y="50"/>
                    <a:pt x="1628" y="50"/>
                    <a:pt x="1628" y="50"/>
                  </a:cubicBezTo>
                  <a:cubicBezTo>
                    <a:pt x="1631" y="50"/>
                    <a:pt x="1631" y="50"/>
                    <a:pt x="1631" y="50"/>
                  </a:cubicBezTo>
                  <a:cubicBezTo>
                    <a:pt x="1631" y="51"/>
                    <a:pt x="1629" y="51"/>
                    <a:pt x="1628" y="51"/>
                  </a:cubicBezTo>
                  <a:close/>
                  <a:moveTo>
                    <a:pt x="1641" y="82"/>
                  </a:moveTo>
                  <a:cubicBezTo>
                    <a:pt x="1641" y="80"/>
                    <a:pt x="1642" y="81"/>
                    <a:pt x="1642" y="80"/>
                  </a:cubicBezTo>
                  <a:cubicBezTo>
                    <a:pt x="1643" y="80"/>
                    <a:pt x="1642" y="82"/>
                    <a:pt x="1641" y="82"/>
                  </a:cubicBezTo>
                  <a:close/>
                  <a:moveTo>
                    <a:pt x="1647" y="54"/>
                  </a:moveTo>
                  <a:cubicBezTo>
                    <a:pt x="1647" y="55"/>
                    <a:pt x="1644" y="57"/>
                    <a:pt x="1643" y="59"/>
                  </a:cubicBezTo>
                  <a:cubicBezTo>
                    <a:pt x="1640" y="59"/>
                    <a:pt x="1638" y="60"/>
                    <a:pt x="1636" y="60"/>
                  </a:cubicBezTo>
                  <a:cubicBezTo>
                    <a:pt x="1637" y="56"/>
                    <a:pt x="1642" y="60"/>
                    <a:pt x="1643" y="57"/>
                  </a:cubicBezTo>
                  <a:cubicBezTo>
                    <a:pt x="1643" y="54"/>
                    <a:pt x="1642" y="55"/>
                    <a:pt x="1640" y="55"/>
                  </a:cubicBezTo>
                  <a:cubicBezTo>
                    <a:pt x="1640" y="52"/>
                    <a:pt x="1643" y="54"/>
                    <a:pt x="1644" y="54"/>
                  </a:cubicBezTo>
                  <a:cubicBezTo>
                    <a:pt x="1646" y="52"/>
                    <a:pt x="1647" y="51"/>
                    <a:pt x="1650" y="50"/>
                  </a:cubicBezTo>
                  <a:cubicBezTo>
                    <a:pt x="1650" y="51"/>
                    <a:pt x="1647" y="54"/>
                    <a:pt x="1650" y="54"/>
                  </a:cubicBezTo>
                  <a:cubicBezTo>
                    <a:pt x="1650" y="56"/>
                    <a:pt x="1649" y="54"/>
                    <a:pt x="1647" y="54"/>
                  </a:cubicBezTo>
                  <a:close/>
                  <a:moveTo>
                    <a:pt x="1652" y="83"/>
                  </a:moveTo>
                  <a:cubicBezTo>
                    <a:pt x="1651" y="83"/>
                    <a:pt x="1652" y="82"/>
                    <a:pt x="1652" y="81"/>
                  </a:cubicBezTo>
                  <a:cubicBezTo>
                    <a:pt x="1653" y="81"/>
                    <a:pt x="1653" y="83"/>
                    <a:pt x="1652" y="83"/>
                  </a:cubicBezTo>
                  <a:close/>
                  <a:moveTo>
                    <a:pt x="1652" y="51"/>
                  </a:moveTo>
                  <a:cubicBezTo>
                    <a:pt x="1651" y="52"/>
                    <a:pt x="1653" y="49"/>
                    <a:pt x="1652" y="51"/>
                  </a:cubicBezTo>
                  <a:close/>
                  <a:moveTo>
                    <a:pt x="1646" y="47"/>
                  </a:moveTo>
                  <a:cubicBezTo>
                    <a:pt x="1646" y="45"/>
                    <a:pt x="1649" y="47"/>
                    <a:pt x="1649" y="45"/>
                  </a:cubicBezTo>
                  <a:cubicBezTo>
                    <a:pt x="1649" y="44"/>
                    <a:pt x="1647" y="42"/>
                    <a:pt x="1649" y="40"/>
                  </a:cubicBezTo>
                  <a:cubicBezTo>
                    <a:pt x="1650" y="42"/>
                    <a:pt x="1651" y="44"/>
                    <a:pt x="1653" y="42"/>
                  </a:cubicBezTo>
                  <a:cubicBezTo>
                    <a:pt x="1654" y="45"/>
                    <a:pt x="1650" y="47"/>
                    <a:pt x="1646" y="47"/>
                  </a:cubicBezTo>
                  <a:close/>
                  <a:moveTo>
                    <a:pt x="1653" y="32"/>
                  </a:moveTo>
                  <a:cubicBezTo>
                    <a:pt x="1655" y="30"/>
                    <a:pt x="1654" y="34"/>
                    <a:pt x="1653" y="32"/>
                  </a:cubicBezTo>
                  <a:close/>
                  <a:moveTo>
                    <a:pt x="1655" y="26"/>
                  </a:moveTo>
                  <a:cubicBezTo>
                    <a:pt x="1655" y="25"/>
                    <a:pt x="1655" y="25"/>
                    <a:pt x="1655" y="25"/>
                  </a:cubicBezTo>
                  <a:cubicBezTo>
                    <a:pt x="1656" y="25"/>
                    <a:pt x="1656" y="25"/>
                    <a:pt x="1656" y="26"/>
                  </a:cubicBezTo>
                  <a:lnTo>
                    <a:pt x="1655" y="26"/>
                  </a:lnTo>
                  <a:close/>
                  <a:moveTo>
                    <a:pt x="1657" y="26"/>
                  </a:moveTo>
                  <a:cubicBezTo>
                    <a:pt x="1657" y="25"/>
                    <a:pt x="1657" y="26"/>
                    <a:pt x="1657" y="26"/>
                  </a:cubicBezTo>
                  <a:close/>
                  <a:moveTo>
                    <a:pt x="1656" y="17"/>
                  </a:moveTo>
                  <a:cubicBezTo>
                    <a:pt x="1657" y="14"/>
                    <a:pt x="1659" y="14"/>
                    <a:pt x="1661" y="16"/>
                  </a:cubicBezTo>
                  <a:cubicBezTo>
                    <a:pt x="1660" y="18"/>
                    <a:pt x="1659" y="16"/>
                    <a:pt x="1656" y="17"/>
                  </a:cubicBezTo>
                  <a:close/>
                  <a:moveTo>
                    <a:pt x="1658" y="83"/>
                  </a:moveTo>
                  <a:cubicBezTo>
                    <a:pt x="1657" y="82"/>
                    <a:pt x="1657" y="81"/>
                    <a:pt x="1658" y="79"/>
                  </a:cubicBezTo>
                  <a:cubicBezTo>
                    <a:pt x="1659" y="80"/>
                    <a:pt x="1660" y="78"/>
                    <a:pt x="1661" y="79"/>
                  </a:cubicBezTo>
                  <a:cubicBezTo>
                    <a:pt x="1661" y="81"/>
                    <a:pt x="1660" y="82"/>
                    <a:pt x="1658" y="83"/>
                  </a:cubicBezTo>
                  <a:close/>
                  <a:moveTo>
                    <a:pt x="1661" y="81"/>
                  </a:moveTo>
                  <a:cubicBezTo>
                    <a:pt x="1662" y="80"/>
                    <a:pt x="1664" y="80"/>
                    <a:pt x="1665" y="79"/>
                  </a:cubicBezTo>
                  <a:cubicBezTo>
                    <a:pt x="1665" y="81"/>
                    <a:pt x="1662" y="82"/>
                    <a:pt x="1661" y="81"/>
                  </a:cubicBezTo>
                  <a:close/>
                  <a:moveTo>
                    <a:pt x="1675" y="83"/>
                  </a:moveTo>
                  <a:cubicBezTo>
                    <a:pt x="1676" y="82"/>
                    <a:pt x="1676" y="82"/>
                    <a:pt x="1678" y="82"/>
                  </a:cubicBezTo>
                  <a:cubicBezTo>
                    <a:pt x="1678" y="83"/>
                    <a:pt x="1677" y="84"/>
                    <a:pt x="1675" y="83"/>
                  </a:cubicBezTo>
                  <a:close/>
                  <a:moveTo>
                    <a:pt x="1689" y="82"/>
                  </a:moveTo>
                  <a:cubicBezTo>
                    <a:pt x="1688" y="84"/>
                    <a:pt x="1687" y="82"/>
                    <a:pt x="1687" y="83"/>
                  </a:cubicBezTo>
                  <a:cubicBezTo>
                    <a:pt x="1685" y="83"/>
                    <a:pt x="1688" y="81"/>
                    <a:pt x="1686" y="81"/>
                  </a:cubicBezTo>
                  <a:cubicBezTo>
                    <a:pt x="1687" y="80"/>
                    <a:pt x="1690" y="81"/>
                    <a:pt x="1689" y="82"/>
                  </a:cubicBezTo>
                  <a:close/>
                  <a:moveTo>
                    <a:pt x="1688" y="77"/>
                  </a:moveTo>
                  <a:cubicBezTo>
                    <a:pt x="1688" y="76"/>
                    <a:pt x="1690" y="76"/>
                    <a:pt x="1690" y="75"/>
                  </a:cubicBezTo>
                  <a:cubicBezTo>
                    <a:pt x="1691" y="75"/>
                    <a:pt x="1691" y="76"/>
                    <a:pt x="1692" y="76"/>
                  </a:cubicBezTo>
                  <a:cubicBezTo>
                    <a:pt x="1692" y="78"/>
                    <a:pt x="1689" y="78"/>
                    <a:pt x="1688" y="77"/>
                  </a:cubicBezTo>
                  <a:close/>
                  <a:moveTo>
                    <a:pt x="1706" y="72"/>
                  </a:moveTo>
                  <a:cubicBezTo>
                    <a:pt x="1707" y="70"/>
                    <a:pt x="1707" y="74"/>
                    <a:pt x="1706" y="72"/>
                  </a:cubicBezTo>
                  <a:close/>
                  <a:moveTo>
                    <a:pt x="1711" y="75"/>
                  </a:moveTo>
                  <a:cubicBezTo>
                    <a:pt x="1711" y="74"/>
                    <a:pt x="1712" y="73"/>
                    <a:pt x="1714" y="73"/>
                  </a:cubicBezTo>
                  <a:cubicBezTo>
                    <a:pt x="1714" y="74"/>
                    <a:pt x="1713" y="75"/>
                    <a:pt x="1711" y="75"/>
                  </a:cubicBezTo>
                  <a:close/>
                  <a:moveTo>
                    <a:pt x="1713" y="84"/>
                  </a:moveTo>
                  <a:cubicBezTo>
                    <a:pt x="1713" y="82"/>
                    <a:pt x="1716" y="85"/>
                    <a:pt x="1713" y="84"/>
                  </a:cubicBezTo>
                  <a:close/>
                  <a:moveTo>
                    <a:pt x="1721" y="48"/>
                  </a:moveTo>
                  <a:cubicBezTo>
                    <a:pt x="1723" y="48"/>
                    <a:pt x="1722" y="50"/>
                    <a:pt x="1721" y="50"/>
                  </a:cubicBezTo>
                  <a:cubicBezTo>
                    <a:pt x="1721" y="49"/>
                    <a:pt x="1721" y="49"/>
                    <a:pt x="1721" y="48"/>
                  </a:cubicBezTo>
                  <a:close/>
                  <a:moveTo>
                    <a:pt x="1719" y="63"/>
                  </a:moveTo>
                  <a:cubicBezTo>
                    <a:pt x="1721" y="63"/>
                    <a:pt x="1721" y="63"/>
                    <a:pt x="1721" y="63"/>
                  </a:cubicBezTo>
                  <a:cubicBezTo>
                    <a:pt x="1722" y="65"/>
                    <a:pt x="1719" y="65"/>
                    <a:pt x="1719" y="63"/>
                  </a:cubicBezTo>
                  <a:close/>
                  <a:moveTo>
                    <a:pt x="1720" y="81"/>
                  </a:moveTo>
                  <a:cubicBezTo>
                    <a:pt x="1720" y="79"/>
                    <a:pt x="1721" y="79"/>
                    <a:pt x="1722" y="79"/>
                  </a:cubicBezTo>
                  <a:cubicBezTo>
                    <a:pt x="1722" y="80"/>
                    <a:pt x="1721" y="81"/>
                    <a:pt x="1720" y="81"/>
                  </a:cubicBezTo>
                  <a:close/>
                  <a:moveTo>
                    <a:pt x="1720" y="61"/>
                  </a:moveTo>
                  <a:cubicBezTo>
                    <a:pt x="1720" y="59"/>
                    <a:pt x="1721" y="60"/>
                    <a:pt x="1721" y="59"/>
                  </a:cubicBezTo>
                  <a:cubicBezTo>
                    <a:pt x="1722" y="59"/>
                    <a:pt x="1722" y="60"/>
                    <a:pt x="1722" y="61"/>
                  </a:cubicBezTo>
                  <a:lnTo>
                    <a:pt x="1720" y="61"/>
                  </a:lnTo>
                  <a:close/>
                  <a:moveTo>
                    <a:pt x="1721" y="57"/>
                  </a:moveTo>
                  <a:cubicBezTo>
                    <a:pt x="1722" y="55"/>
                    <a:pt x="1723" y="54"/>
                    <a:pt x="1724" y="54"/>
                  </a:cubicBezTo>
                  <a:cubicBezTo>
                    <a:pt x="1724" y="55"/>
                    <a:pt x="1723" y="57"/>
                    <a:pt x="1721" y="57"/>
                  </a:cubicBezTo>
                  <a:close/>
                  <a:moveTo>
                    <a:pt x="1724" y="81"/>
                  </a:moveTo>
                  <a:cubicBezTo>
                    <a:pt x="1726" y="82"/>
                    <a:pt x="1725" y="81"/>
                    <a:pt x="1727" y="81"/>
                  </a:cubicBezTo>
                  <a:cubicBezTo>
                    <a:pt x="1727" y="82"/>
                    <a:pt x="1724" y="83"/>
                    <a:pt x="1724" y="81"/>
                  </a:cubicBezTo>
                  <a:close/>
                  <a:moveTo>
                    <a:pt x="1733" y="69"/>
                  </a:moveTo>
                  <a:cubicBezTo>
                    <a:pt x="1734" y="69"/>
                    <a:pt x="1732" y="69"/>
                    <a:pt x="1732" y="69"/>
                  </a:cubicBezTo>
                  <a:cubicBezTo>
                    <a:pt x="1731" y="68"/>
                    <a:pt x="1735" y="68"/>
                    <a:pt x="1733" y="69"/>
                  </a:cubicBezTo>
                  <a:close/>
                  <a:moveTo>
                    <a:pt x="1733" y="73"/>
                  </a:moveTo>
                  <a:cubicBezTo>
                    <a:pt x="1732" y="73"/>
                    <a:pt x="1731" y="72"/>
                    <a:pt x="1732" y="71"/>
                  </a:cubicBezTo>
                  <a:cubicBezTo>
                    <a:pt x="1733" y="71"/>
                    <a:pt x="1733" y="72"/>
                    <a:pt x="1733" y="73"/>
                  </a:cubicBezTo>
                  <a:close/>
                  <a:moveTo>
                    <a:pt x="1732" y="82"/>
                  </a:moveTo>
                  <a:cubicBezTo>
                    <a:pt x="1732" y="80"/>
                    <a:pt x="1735" y="80"/>
                    <a:pt x="1736" y="79"/>
                  </a:cubicBezTo>
                  <a:cubicBezTo>
                    <a:pt x="1737" y="82"/>
                    <a:pt x="1734" y="82"/>
                    <a:pt x="1732" y="82"/>
                  </a:cubicBezTo>
                  <a:close/>
                  <a:moveTo>
                    <a:pt x="1739" y="71"/>
                  </a:moveTo>
                  <a:cubicBezTo>
                    <a:pt x="1737" y="71"/>
                    <a:pt x="1737" y="71"/>
                    <a:pt x="1737" y="71"/>
                  </a:cubicBezTo>
                  <a:cubicBezTo>
                    <a:pt x="1737" y="69"/>
                    <a:pt x="1737" y="69"/>
                    <a:pt x="1737" y="69"/>
                  </a:cubicBezTo>
                  <a:cubicBezTo>
                    <a:pt x="1739" y="69"/>
                    <a:pt x="1739" y="69"/>
                    <a:pt x="1739" y="69"/>
                  </a:cubicBezTo>
                  <a:lnTo>
                    <a:pt x="1739" y="71"/>
                  </a:lnTo>
                  <a:close/>
                  <a:moveTo>
                    <a:pt x="1744" y="81"/>
                  </a:moveTo>
                  <a:cubicBezTo>
                    <a:pt x="1744" y="79"/>
                    <a:pt x="1747" y="80"/>
                    <a:pt x="1748" y="79"/>
                  </a:cubicBezTo>
                  <a:cubicBezTo>
                    <a:pt x="1748" y="81"/>
                    <a:pt x="1745" y="82"/>
                    <a:pt x="1744" y="81"/>
                  </a:cubicBezTo>
                  <a:close/>
                  <a:moveTo>
                    <a:pt x="1751" y="84"/>
                  </a:moveTo>
                  <a:cubicBezTo>
                    <a:pt x="1752" y="82"/>
                    <a:pt x="1754" y="85"/>
                    <a:pt x="1751" y="84"/>
                  </a:cubicBezTo>
                  <a:close/>
                  <a:moveTo>
                    <a:pt x="1804" y="68"/>
                  </a:moveTo>
                  <a:cubicBezTo>
                    <a:pt x="1807" y="69"/>
                    <a:pt x="1803" y="72"/>
                    <a:pt x="1804" y="68"/>
                  </a:cubicBezTo>
                  <a:close/>
                  <a:moveTo>
                    <a:pt x="1804" y="25"/>
                  </a:moveTo>
                  <a:cubicBezTo>
                    <a:pt x="1805" y="23"/>
                    <a:pt x="1807" y="26"/>
                    <a:pt x="1804" y="25"/>
                  </a:cubicBezTo>
                  <a:close/>
                  <a:moveTo>
                    <a:pt x="1806" y="37"/>
                  </a:moveTo>
                  <a:cubicBezTo>
                    <a:pt x="1806" y="35"/>
                    <a:pt x="1807" y="36"/>
                    <a:pt x="1808" y="36"/>
                  </a:cubicBezTo>
                  <a:cubicBezTo>
                    <a:pt x="1808" y="36"/>
                    <a:pt x="1807" y="37"/>
                    <a:pt x="1806" y="37"/>
                  </a:cubicBezTo>
                  <a:close/>
                  <a:moveTo>
                    <a:pt x="1825" y="10"/>
                  </a:moveTo>
                  <a:cubicBezTo>
                    <a:pt x="1825" y="12"/>
                    <a:pt x="1824" y="13"/>
                    <a:pt x="1822" y="13"/>
                  </a:cubicBezTo>
                  <a:cubicBezTo>
                    <a:pt x="1822" y="11"/>
                    <a:pt x="1823" y="10"/>
                    <a:pt x="1825" y="10"/>
                  </a:cubicBezTo>
                  <a:close/>
                  <a:moveTo>
                    <a:pt x="1822" y="8"/>
                  </a:moveTo>
                  <a:cubicBezTo>
                    <a:pt x="1825" y="8"/>
                    <a:pt x="1822" y="11"/>
                    <a:pt x="1822" y="8"/>
                  </a:cubicBezTo>
                  <a:close/>
                  <a:moveTo>
                    <a:pt x="1821" y="10"/>
                  </a:moveTo>
                  <a:cubicBezTo>
                    <a:pt x="1821" y="10"/>
                    <a:pt x="1821" y="10"/>
                    <a:pt x="1821" y="10"/>
                  </a:cubicBezTo>
                  <a:cubicBezTo>
                    <a:pt x="1821" y="10"/>
                    <a:pt x="1821" y="10"/>
                    <a:pt x="1821" y="10"/>
                  </a:cubicBezTo>
                  <a:close/>
                  <a:moveTo>
                    <a:pt x="1820" y="6"/>
                  </a:moveTo>
                  <a:cubicBezTo>
                    <a:pt x="1818" y="7"/>
                    <a:pt x="1819" y="10"/>
                    <a:pt x="1817" y="10"/>
                  </a:cubicBezTo>
                  <a:cubicBezTo>
                    <a:pt x="1816" y="7"/>
                    <a:pt x="1817" y="6"/>
                    <a:pt x="1820" y="6"/>
                  </a:cubicBezTo>
                  <a:close/>
                  <a:moveTo>
                    <a:pt x="1814" y="11"/>
                  </a:moveTo>
                  <a:cubicBezTo>
                    <a:pt x="1815" y="11"/>
                    <a:pt x="1815" y="11"/>
                    <a:pt x="1815" y="11"/>
                  </a:cubicBezTo>
                  <a:cubicBezTo>
                    <a:pt x="1815" y="12"/>
                    <a:pt x="1815" y="12"/>
                    <a:pt x="1815" y="12"/>
                  </a:cubicBezTo>
                  <a:cubicBezTo>
                    <a:pt x="1814" y="12"/>
                    <a:pt x="1814" y="12"/>
                    <a:pt x="1814" y="12"/>
                  </a:cubicBezTo>
                  <a:lnTo>
                    <a:pt x="1814" y="11"/>
                  </a:lnTo>
                  <a:close/>
                  <a:moveTo>
                    <a:pt x="1811" y="13"/>
                  </a:moveTo>
                  <a:cubicBezTo>
                    <a:pt x="1812" y="13"/>
                    <a:pt x="1812" y="14"/>
                    <a:pt x="1812" y="16"/>
                  </a:cubicBezTo>
                  <a:cubicBezTo>
                    <a:pt x="1810" y="16"/>
                    <a:pt x="1811" y="14"/>
                    <a:pt x="1811" y="13"/>
                  </a:cubicBezTo>
                  <a:close/>
                  <a:moveTo>
                    <a:pt x="1811" y="27"/>
                  </a:moveTo>
                  <a:cubicBezTo>
                    <a:pt x="1810" y="29"/>
                    <a:pt x="1808" y="30"/>
                    <a:pt x="1809" y="32"/>
                  </a:cubicBezTo>
                  <a:cubicBezTo>
                    <a:pt x="1808" y="32"/>
                    <a:pt x="1807" y="34"/>
                    <a:pt x="1806" y="33"/>
                  </a:cubicBezTo>
                  <a:cubicBezTo>
                    <a:pt x="1808" y="31"/>
                    <a:pt x="1808" y="28"/>
                    <a:pt x="1811" y="27"/>
                  </a:cubicBezTo>
                  <a:close/>
                  <a:moveTo>
                    <a:pt x="1804" y="11"/>
                  </a:moveTo>
                  <a:cubicBezTo>
                    <a:pt x="1805" y="11"/>
                    <a:pt x="1805" y="12"/>
                    <a:pt x="1806" y="12"/>
                  </a:cubicBezTo>
                  <a:cubicBezTo>
                    <a:pt x="1806" y="13"/>
                    <a:pt x="1803" y="12"/>
                    <a:pt x="1804" y="11"/>
                  </a:cubicBezTo>
                  <a:close/>
                  <a:moveTo>
                    <a:pt x="1800" y="21"/>
                  </a:moveTo>
                  <a:cubicBezTo>
                    <a:pt x="1800" y="19"/>
                    <a:pt x="1802" y="21"/>
                    <a:pt x="1800" y="21"/>
                  </a:cubicBezTo>
                  <a:close/>
                  <a:moveTo>
                    <a:pt x="1799" y="28"/>
                  </a:moveTo>
                  <a:cubicBezTo>
                    <a:pt x="1800" y="26"/>
                    <a:pt x="1800" y="30"/>
                    <a:pt x="1799" y="28"/>
                  </a:cubicBezTo>
                  <a:close/>
                  <a:moveTo>
                    <a:pt x="1797" y="36"/>
                  </a:moveTo>
                  <a:cubicBezTo>
                    <a:pt x="1796" y="36"/>
                    <a:pt x="1796" y="36"/>
                    <a:pt x="1795" y="36"/>
                  </a:cubicBezTo>
                  <a:cubicBezTo>
                    <a:pt x="1795" y="34"/>
                    <a:pt x="1798" y="34"/>
                    <a:pt x="1797" y="36"/>
                  </a:cubicBezTo>
                  <a:close/>
                  <a:moveTo>
                    <a:pt x="1794" y="31"/>
                  </a:moveTo>
                  <a:cubicBezTo>
                    <a:pt x="1794" y="31"/>
                    <a:pt x="1794" y="31"/>
                    <a:pt x="1794" y="31"/>
                  </a:cubicBezTo>
                  <a:close/>
                  <a:moveTo>
                    <a:pt x="1784" y="51"/>
                  </a:moveTo>
                  <a:cubicBezTo>
                    <a:pt x="1784" y="50"/>
                    <a:pt x="1785" y="51"/>
                    <a:pt x="1784" y="51"/>
                  </a:cubicBezTo>
                  <a:close/>
                  <a:moveTo>
                    <a:pt x="1769" y="57"/>
                  </a:moveTo>
                  <a:cubicBezTo>
                    <a:pt x="1770" y="56"/>
                    <a:pt x="1770" y="55"/>
                    <a:pt x="1771" y="55"/>
                  </a:cubicBezTo>
                  <a:cubicBezTo>
                    <a:pt x="1771" y="57"/>
                    <a:pt x="1770" y="57"/>
                    <a:pt x="1769" y="57"/>
                  </a:cubicBezTo>
                  <a:close/>
                  <a:moveTo>
                    <a:pt x="1774" y="76"/>
                  </a:moveTo>
                  <a:cubicBezTo>
                    <a:pt x="1774" y="75"/>
                    <a:pt x="1777" y="77"/>
                    <a:pt x="1774" y="76"/>
                  </a:cubicBezTo>
                  <a:close/>
                  <a:moveTo>
                    <a:pt x="1774" y="51"/>
                  </a:moveTo>
                  <a:cubicBezTo>
                    <a:pt x="1774" y="50"/>
                    <a:pt x="1774" y="50"/>
                    <a:pt x="1774" y="50"/>
                  </a:cubicBezTo>
                  <a:cubicBezTo>
                    <a:pt x="1777" y="50"/>
                    <a:pt x="1777" y="50"/>
                    <a:pt x="1777" y="50"/>
                  </a:cubicBezTo>
                  <a:cubicBezTo>
                    <a:pt x="1777" y="51"/>
                    <a:pt x="1775" y="51"/>
                    <a:pt x="1774" y="51"/>
                  </a:cubicBezTo>
                  <a:close/>
                  <a:moveTo>
                    <a:pt x="1787" y="82"/>
                  </a:moveTo>
                  <a:cubicBezTo>
                    <a:pt x="1786" y="80"/>
                    <a:pt x="1788" y="81"/>
                    <a:pt x="1788" y="80"/>
                  </a:cubicBezTo>
                  <a:cubicBezTo>
                    <a:pt x="1789" y="80"/>
                    <a:pt x="1788" y="82"/>
                    <a:pt x="1787" y="82"/>
                  </a:cubicBezTo>
                  <a:close/>
                  <a:moveTo>
                    <a:pt x="1793" y="54"/>
                  </a:moveTo>
                  <a:cubicBezTo>
                    <a:pt x="1792" y="55"/>
                    <a:pt x="1790" y="57"/>
                    <a:pt x="1789" y="59"/>
                  </a:cubicBezTo>
                  <a:cubicBezTo>
                    <a:pt x="1786" y="59"/>
                    <a:pt x="1784" y="60"/>
                    <a:pt x="1782" y="60"/>
                  </a:cubicBezTo>
                  <a:cubicBezTo>
                    <a:pt x="1783" y="56"/>
                    <a:pt x="1788" y="60"/>
                    <a:pt x="1789" y="57"/>
                  </a:cubicBezTo>
                  <a:cubicBezTo>
                    <a:pt x="1789" y="54"/>
                    <a:pt x="1787" y="55"/>
                    <a:pt x="1786" y="55"/>
                  </a:cubicBezTo>
                  <a:cubicBezTo>
                    <a:pt x="1786" y="52"/>
                    <a:pt x="1789" y="54"/>
                    <a:pt x="1790" y="54"/>
                  </a:cubicBezTo>
                  <a:cubicBezTo>
                    <a:pt x="1792" y="52"/>
                    <a:pt x="1793" y="51"/>
                    <a:pt x="1796" y="50"/>
                  </a:cubicBezTo>
                  <a:cubicBezTo>
                    <a:pt x="1796" y="51"/>
                    <a:pt x="1793" y="54"/>
                    <a:pt x="1796" y="54"/>
                  </a:cubicBezTo>
                  <a:cubicBezTo>
                    <a:pt x="1796" y="56"/>
                    <a:pt x="1795" y="54"/>
                    <a:pt x="1793" y="54"/>
                  </a:cubicBezTo>
                  <a:close/>
                  <a:moveTo>
                    <a:pt x="1798" y="83"/>
                  </a:moveTo>
                  <a:cubicBezTo>
                    <a:pt x="1797" y="83"/>
                    <a:pt x="1798" y="82"/>
                    <a:pt x="1797" y="81"/>
                  </a:cubicBezTo>
                  <a:cubicBezTo>
                    <a:pt x="1799" y="81"/>
                    <a:pt x="1799" y="83"/>
                    <a:pt x="1798" y="83"/>
                  </a:cubicBezTo>
                  <a:close/>
                  <a:moveTo>
                    <a:pt x="1797" y="51"/>
                  </a:moveTo>
                  <a:cubicBezTo>
                    <a:pt x="1797" y="52"/>
                    <a:pt x="1799" y="49"/>
                    <a:pt x="1797" y="51"/>
                  </a:cubicBezTo>
                  <a:close/>
                  <a:moveTo>
                    <a:pt x="1792" y="47"/>
                  </a:moveTo>
                  <a:cubicBezTo>
                    <a:pt x="1792" y="45"/>
                    <a:pt x="1795" y="47"/>
                    <a:pt x="1795" y="45"/>
                  </a:cubicBezTo>
                  <a:cubicBezTo>
                    <a:pt x="1795" y="44"/>
                    <a:pt x="1793" y="42"/>
                    <a:pt x="1794" y="40"/>
                  </a:cubicBezTo>
                  <a:cubicBezTo>
                    <a:pt x="1795" y="42"/>
                    <a:pt x="1796" y="44"/>
                    <a:pt x="1799" y="42"/>
                  </a:cubicBezTo>
                  <a:cubicBezTo>
                    <a:pt x="1800" y="45"/>
                    <a:pt x="1795" y="47"/>
                    <a:pt x="1792" y="47"/>
                  </a:cubicBezTo>
                  <a:close/>
                  <a:moveTo>
                    <a:pt x="1799" y="32"/>
                  </a:moveTo>
                  <a:cubicBezTo>
                    <a:pt x="1801" y="30"/>
                    <a:pt x="1800" y="34"/>
                    <a:pt x="1799" y="32"/>
                  </a:cubicBezTo>
                  <a:close/>
                  <a:moveTo>
                    <a:pt x="1800" y="26"/>
                  </a:moveTo>
                  <a:cubicBezTo>
                    <a:pt x="1800" y="25"/>
                    <a:pt x="1800" y="25"/>
                    <a:pt x="1800" y="25"/>
                  </a:cubicBezTo>
                  <a:cubicBezTo>
                    <a:pt x="1802" y="25"/>
                    <a:pt x="1802" y="25"/>
                    <a:pt x="1802" y="26"/>
                  </a:cubicBezTo>
                  <a:lnTo>
                    <a:pt x="1800" y="26"/>
                  </a:lnTo>
                  <a:close/>
                  <a:moveTo>
                    <a:pt x="1803" y="26"/>
                  </a:moveTo>
                  <a:cubicBezTo>
                    <a:pt x="1803" y="25"/>
                    <a:pt x="1803" y="26"/>
                    <a:pt x="1803" y="26"/>
                  </a:cubicBezTo>
                  <a:close/>
                  <a:moveTo>
                    <a:pt x="1802" y="17"/>
                  </a:moveTo>
                  <a:cubicBezTo>
                    <a:pt x="1803" y="14"/>
                    <a:pt x="1805" y="14"/>
                    <a:pt x="1807" y="16"/>
                  </a:cubicBezTo>
                  <a:cubicBezTo>
                    <a:pt x="1806" y="18"/>
                    <a:pt x="1805" y="16"/>
                    <a:pt x="1802" y="17"/>
                  </a:cubicBezTo>
                  <a:close/>
                  <a:moveTo>
                    <a:pt x="1804" y="83"/>
                  </a:moveTo>
                  <a:cubicBezTo>
                    <a:pt x="1803" y="82"/>
                    <a:pt x="1803" y="81"/>
                    <a:pt x="1803" y="79"/>
                  </a:cubicBezTo>
                  <a:cubicBezTo>
                    <a:pt x="1805" y="80"/>
                    <a:pt x="1806" y="78"/>
                    <a:pt x="1807" y="79"/>
                  </a:cubicBezTo>
                  <a:cubicBezTo>
                    <a:pt x="1807" y="81"/>
                    <a:pt x="1806" y="82"/>
                    <a:pt x="1804" y="83"/>
                  </a:cubicBezTo>
                  <a:close/>
                  <a:moveTo>
                    <a:pt x="1807" y="81"/>
                  </a:moveTo>
                  <a:cubicBezTo>
                    <a:pt x="1808" y="80"/>
                    <a:pt x="1809" y="80"/>
                    <a:pt x="1811" y="79"/>
                  </a:cubicBezTo>
                  <a:cubicBezTo>
                    <a:pt x="1811" y="81"/>
                    <a:pt x="1808" y="82"/>
                    <a:pt x="1807" y="81"/>
                  </a:cubicBezTo>
                  <a:close/>
                  <a:moveTo>
                    <a:pt x="1821" y="83"/>
                  </a:moveTo>
                  <a:cubicBezTo>
                    <a:pt x="1821" y="82"/>
                    <a:pt x="1822" y="82"/>
                    <a:pt x="1824" y="82"/>
                  </a:cubicBezTo>
                  <a:cubicBezTo>
                    <a:pt x="1824" y="83"/>
                    <a:pt x="1823" y="84"/>
                    <a:pt x="1821" y="83"/>
                  </a:cubicBezTo>
                  <a:close/>
                  <a:moveTo>
                    <a:pt x="1835" y="82"/>
                  </a:moveTo>
                  <a:cubicBezTo>
                    <a:pt x="1834" y="84"/>
                    <a:pt x="1833" y="82"/>
                    <a:pt x="1833" y="83"/>
                  </a:cubicBezTo>
                  <a:cubicBezTo>
                    <a:pt x="1831" y="83"/>
                    <a:pt x="1834" y="81"/>
                    <a:pt x="1832" y="81"/>
                  </a:cubicBezTo>
                  <a:cubicBezTo>
                    <a:pt x="1833" y="80"/>
                    <a:pt x="1836" y="81"/>
                    <a:pt x="1835" y="82"/>
                  </a:cubicBezTo>
                  <a:close/>
                  <a:moveTo>
                    <a:pt x="1834" y="77"/>
                  </a:moveTo>
                  <a:cubicBezTo>
                    <a:pt x="1834" y="76"/>
                    <a:pt x="1836" y="76"/>
                    <a:pt x="1836" y="75"/>
                  </a:cubicBezTo>
                  <a:cubicBezTo>
                    <a:pt x="1836" y="75"/>
                    <a:pt x="1837" y="76"/>
                    <a:pt x="1837" y="76"/>
                  </a:cubicBezTo>
                  <a:cubicBezTo>
                    <a:pt x="1837" y="78"/>
                    <a:pt x="1835" y="78"/>
                    <a:pt x="1834" y="77"/>
                  </a:cubicBezTo>
                  <a:close/>
                  <a:moveTo>
                    <a:pt x="1852" y="72"/>
                  </a:moveTo>
                  <a:cubicBezTo>
                    <a:pt x="1853" y="70"/>
                    <a:pt x="1853" y="74"/>
                    <a:pt x="1852" y="72"/>
                  </a:cubicBezTo>
                  <a:close/>
                  <a:moveTo>
                    <a:pt x="1857" y="75"/>
                  </a:moveTo>
                  <a:cubicBezTo>
                    <a:pt x="1857" y="74"/>
                    <a:pt x="1858" y="73"/>
                    <a:pt x="1859" y="73"/>
                  </a:cubicBezTo>
                  <a:cubicBezTo>
                    <a:pt x="1859" y="74"/>
                    <a:pt x="1859" y="75"/>
                    <a:pt x="1857" y="75"/>
                  </a:cubicBezTo>
                  <a:close/>
                  <a:moveTo>
                    <a:pt x="1859" y="84"/>
                  </a:moveTo>
                  <a:cubicBezTo>
                    <a:pt x="1859" y="82"/>
                    <a:pt x="1861" y="85"/>
                    <a:pt x="1859" y="84"/>
                  </a:cubicBezTo>
                  <a:close/>
                  <a:moveTo>
                    <a:pt x="1867" y="48"/>
                  </a:moveTo>
                  <a:cubicBezTo>
                    <a:pt x="1868" y="48"/>
                    <a:pt x="1868" y="50"/>
                    <a:pt x="1867" y="50"/>
                  </a:cubicBezTo>
                  <a:cubicBezTo>
                    <a:pt x="1866" y="49"/>
                    <a:pt x="1867" y="49"/>
                    <a:pt x="1867" y="48"/>
                  </a:cubicBezTo>
                  <a:close/>
                  <a:moveTo>
                    <a:pt x="1865" y="63"/>
                  </a:moveTo>
                  <a:cubicBezTo>
                    <a:pt x="1867" y="63"/>
                    <a:pt x="1867" y="63"/>
                    <a:pt x="1867" y="63"/>
                  </a:cubicBezTo>
                  <a:cubicBezTo>
                    <a:pt x="1867" y="65"/>
                    <a:pt x="1864" y="65"/>
                    <a:pt x="1865" y="63"/>
                  </a:cubicBezTo>
                  <a:close/>
                  <a:moveTo>
                    <a:pt x="1866" y="81"/>
                  </a:moveTo>
                  <a:cubicBezTo>
                    <a:pt x="1866" y="79"/>
                    <a:pt x="1867" y="79"/>
                    <a:pt x="1868" y="79"/>
                  </a:cubicBezTo>
                  <a:cubicBezTo>
                    <a:pt x="1868" y="80"/>
                    <a:pt x="1867" y="81"/>
                    <a:pt x="1866" y="81"/>
                  </a:cubicBezTo>
                  <a:close/>
                  <a:moveTo>
                    <a:pt x="1866" y="61"/>
                  </a:moveTo>
                  <a:cubicBezTo>
                    <a:pt x="1866" y="59"/>
                    <a:pt x="1867" y="60"/>
                    <a:pt x="1867" y="59"/>
                  </a:cubicBezTo>
                  <a:cubicBezTo>
                    <a:pt x="1868" y="59"/>
                    <a:pt x="1868" y="60"/>
                    <a:pt x="1868" y="61"/>
                  </a:cubicBezTo>
                  <a:lnTo>
                    <a:pt x="1866" y="61"/>
                  </a:lnTo>
                  <a:close/>
                  <a:moveTo>
                    <a:pt x="1867" y="57"/>
                  </a:moveTo>
                  <a:cubicBezTo>
                    <a:pt x="1868" y="55"/>
                    <a:pt x="1868" y="54"/>
                    <a:pt x="1870" y="54"/>
                  </a:cubicBezTo>
                  <a:cubicBezTo>
                    <a:pt x="1869" y="55"/>
                    <a:pt x="1869" y="57"/>
                    <a:pt x="1867" y="57"/>
                  </a:cubicBezTo>
                  <a:close/>
                  <a:moveTo>
                    <a:pt x="1870" y="81"/>
                  </a:moveTo>
                  <a:cubicBezTo>
                    <a:pt x="1871" y="82"/>
                    <a:pt x="1871" y="81"/>
                    <a:pt x="1873" y="81"/>
                  </a:cubicBezTo>
                  <a:cubicBezTo>
                    <a:pt x="1873" y="82"/>
                    <a:pt x="1870" y="83"/>
                    <a:pt x="1870" y="81"/>
                  </a:cubicBezTo>
                  <a:close/>
                  <a:moveTo>
                    <a:pt x="1879" y="69"/>
                  </a:moveTo>
                  <a:cubicBezTo>
                    <a:pt x="1879" y="69"/>
                    <a:pt x="1877" y="69"/>
                    <a:pt x="1877" y="69"/>
                  </a:cubicBezTo>
                  <a:cubicBezTo>
                    <a:pt x="1877" y="68"/>
                    <a:pt x="1881" y="68"/>
                    <a:pt x="1879" y="69"/>
                  </a:cubicBezTo>
                  <a:close/>
                  <a:moveTo>
                    <a:pt x="1879" y="73"/>
                  </a:moveTo>
                  <a:cubicBezTo>
                    <a:pt x="1878" y="73"/>
                    <a:pt x="1877" y="72"/>
                    <a:pt x="1877" y="71"/>
                  </a:cubicBezTo>
                  <a:cubicBezTo>
                    <a:pt x="1879" y="71"/>
                    <a:pt x="1879" y="72"/>
                    <a:pt x="1879" y="73"/>
                  </a:cubicBezTo>
                  <a:close/>
                  <a:moveTo>
                    <a:pt x="1877" y="82"/>
                  </a:moveTo>
                  <a:cubicBezTo>
                    <a:pt x="1878" y="80"/>
                    <a:pt x="1880" y="80"/>
                    <a:pt x="1882" y="79"/>
                  </a:cubicBezTo>
                  <a:cubicBezTo>
                    <a:pt x="1882" y="82"/>
                    <a:pt x="1880" y="82"/>
                    <a:pt x="1877" y="82"/>
                  </a:cubicBezTo>
                  <a:close/>
                  <a:moveTo>
                    <a:pt x="1885" y="71"/>
                  </a:moveTo>
                  <a:cubicBezTo>
                    <a:pt x="1883" y="71"/>
                    <a:pt x="1883" y="71"/>
                    <a:pt x="1883" y="71"/>
                  </a:cubicBezTo>
                  <a:cubicBezTo>
                    <a:pt x="1883" y="69"/>
                    <a:pt x="1883" y="69"/>
                    <a:pt x="1883" y="69"/>
                  </a:cubicBezTo>
                  <a:cubicBezTo>
                    <a:pt x="1885" y="69"/>
                    <a:pt x="1885" y="69"/>
                    <a:pt x="1885" y="69"/>
                  </a:cubicBezTo>
                  <a:lnTo>
                    <a:pt x="1885" y="71"/>
                  </a:lnTo>
                  <a:close/>
                  <a:moveTo>
                    <a:pt x="1890" y="81"/>
                  </a:moveTo>
                  <a:cubicBezTo>
                    <a:pt x="1890" y="79"/>
                    <a:pt x="1893" y="80"/>
                    <a:pt x="1894" y="79"/>
                  </a:cubicBezTo>
                  <a:cubicBezTo>
                    <a:pt x="1894" y="81"/>
                    <a:pt x="1891" y="82"/>
                    <a:pt x="1890" y="81"/>
                  </a:cubicBezTo>
                  <a:close/>
                  <a:moveTo>
                    <a:pt x="1897" y="84"/>
                  </a:moveTo>
                  <a:cubicBezTo>
                    <a:pt x="1897" y="82"/>
                    <a:pt x="1900" y="85"/>
                    <a:pt x="1897" y="84"/>
                  </a:cubicBezTo>
                  <a:close/>
                  <a:moveTo>
                    <a:pt x="1950" y="68"/>
                  </a:moveTo>
                  <a:cubicBezTo>
                    <a:pt x="1952" y="69"/>
                    <a:pt x="1949" y="72"/>
                    <a:pt x="1950" y="68"/>
                  </a:cubicBezTo>
                  <a:close/>
                  <a:moveTo>
                    <a:pt x="1950" y="25"/>
                  </a:moveTo>
                  <a:cubicBezTo>
                    <a:pt x="1951" y="23"/>
                    <a:pt x="1953" y="26"/>
                    <a:pt x="1950" y="25"/>
                  </a:cubicBezTo>
                  <a:close/>
                  <a:moveTo>
                    <a:pt x="1952" y="37"/>
                  </a:moveTo>
                  <a:cubicBezTo>
                    <a:pt x="1952" y="35"/>
                    <a:pt x="1953" y="36"/>
                    <a:pt x="1954" y="36"/>
                  </a:cubicBezTo>
                  <a:cubicBezTo>
                    <a:pt x="1954" y="36"/>
                    <a:pt x="1953" y="37"/>
                    <a:pt x="1952" y="37"/>
                  </a:cubicBezTo>
                  <a:close/>
                  <a:moveTo>
                    <a:pt x="1971" y="10"/>
                  </a:moveTo>
                  <a:cubicBezTo>
                    <a:pt x="1971" y="12"/>
                    <a:pt x="1970" y="13"/>
                    <a:pt x="1968" y="13"/>
                  </a:cubicBezTo>
                  <a:cubicBezTo>
                    <a:pt x="1968" y="11"/>
                    <a:pt x="1969" y="10"/>
                    <a:pt x="1971" y="10"/>
                  </a:cubicBezTo>
                  <a:close/>
                  <a:moveTo>
                    <a:pt x="1968" y="8"/>
                  </a:moveTo>
                  <a:cubicBezTo>
                    <a:pt x="1971" y="8"/>
                    <a:pt x="1968" y="11"/>
                    <a:pt x="1968" y="8"/>
                  </a:cubicBezTo>
                  <a:close/>
                  <a:moveTo>
                    <a:pt x="1967" y="10"/>
                  </a:moveTo>
                  <a:cubicBezTo>
                    <a:pt x="1967" y="10"/>
                    <a:pt x="1967" y="10"/>
                    <a:pt x="1967" y="10"/>
                  </a:cubicBezTo>
                  <a:cubicBezTo>
                    <a:pt x="1967" y="10"/>
                    <a:pt x="1966" y="10"/>
                    <a:pt x="1967" y="10"/>
                  </a:cubicBezTo>
                  <a:close/>
                  <a:moveTo>
                    <a:pt x="1965" y="6"/>
                  </a:moveTo>
                  <a:cubicBezTo>
                    <a:pt x="1964" y="7"/>
                    <a:pt x="1965" y="10"/>
                    <a:pt x="1962" y="10"/>
                  </a:cubicBezTo>
                  <a:cubicBezTo>
                    <a:pt x="1962" y="7"/>
                    <a:pt x="1963" y="6"/>
                    <a:pt x="1965" y="6"/>
                  </a:cubicBezTo>
                  <a:close/>
                  <a:moveTo>
                    <a:pt x="1959" y="11"/>
                  </a:moveTo>
                  <a:cubicBezTo>
                    <a:pt x="1961" y="11"/>
                    <a:pt x="1961" y="11"/>
                    <a:pt x="1961" y="11"/>
                  </a:cubicBezTo>
                  <a:cubicBezTo>
                    <a:pt x="1961" y="12"/>
                    <a:pt x="1961" y="12"/>
                    <a:pt x="1961" y="12"/>
                  </a:cubicBezTo>
                  <a:cubicBezTo>
                    <a:pt x="1959" y="12"/>
                    <a:pt x="1959" y="12"/>
                    <a:pt x="1959" y="12"/>
                  </a:cubicBezTo>
                  <a:lnTo>
                    <a:pt x="1959" y="11"/>
                  </a:lnTo>
                  <a:close/>
                  <a:moveTo>
                    <a:pt x="1956" y="13"/>
                  </a:moveTo>
                  <a:cubicBezTo>
                    <a:pt x="1957" y="13"/>
                    <a:pt x="1958" y="14"/>
                    <a:pt x="1958" y="16"/>
                  </a:cubicBezTo>
                  <a:cubicBezTo>
                    <a:pt x="1956" y="16"/>
                    <a:pt x="1957" y="14"/>
                    <a:pt x="1956" y="13"/>
                  </a:cubicBezTo>
                  <a:close/>
                  <a:moveTo>
                    <a:pt x="1956" y="27"/>
                  </a:moveTo>
                  <a:cubicBezTo>
                    <a:pt x="1956" y="29"/>
                    <a:pt x="1954" y="30"/>
                    <a:pt x="1955" y="32"/>
                  </a:cubicBezTo>
                  <a:cubicBezTo>
                    <a:pt x="1954" y="32"/>
                    <a:pt x="1953" y="34"/>
                    <a:pt x="1952" y="33"/>
                  </a:cubicBezTo>
                  <a:cubicBezTo>
                    <a:pt x="1954" y="31"/>
                    <a:pt x="1954" y="28"/>
                    <a:pt x="1956" y="27"/>
                  </a:cubicBezTo>
                  <a:close/>
                  <a:moveTo>
                    <a:pt x="1950" y="11"/>
                  </a:moveTo>
                  <a:cubicBezTo>
                    <a:pt x="1951" y="11"/>
                    <a:pt x="1951" y="12"/>
                    <a:pt x="1952" y="12"/>
                  </a:cubicBezTo>
                  <a:cubicBezTo>
                    <a:pt x="1952" y="13"/>
                    <a:pt x="1949" y="12"/>
                    <a:pt x="1950" y="11"/>
                  </a:cubicBezTo>
                  <a:close/>
                  <a:moveTo>
                    <a:pt x="1946" y="21"/>
                  </a:moveTo>
                  <a:cubicBezTo>
                    <a:pt x="1946" y="19"/>
                    <a:pt x="1948" y="21"/>
                    <a:pt x="1946" y="21"/>
                  </a:cubicBezTo>
                  <a:close/>
                  <a:moveTo>
                    <a:pt x="1944" y="28"/>
                  </a:moveTo>
                  <a:cubicBezTo>
                    <a:pt x="1945" y="26"/>
                    <a:pt x="1946" y="30"/>
                    <a:pt x="1944" y="28"/>
                  </a:cubicBezTo>
                  <a:close/>
                  <a:moveTo>
                    <a:pt x="1943" y="36"/>
                  </a:moveTo>
                  <a:cubicBezTo>
                    <a:pt x="1942" y="36"/>
                    <a:pt x="1942" y="36"/>
                    <a:pt x="1941" y="36"/>
                  </a:cubicBezTo>
                  <a:cubicBezTo>
                    <a:pt x="1941" y="34"/>
                    <a:pt x="1943" y="34"/>
                    <a:pt x="1943" y="36"/>
                  </a:cubicBezTo>
                  <a:close/>
                  <a:moveTo>
                    <a:pt x="1940" y="31"/>
                  </a:moveTo>
                  <a:cubicBezTo>
                    <a:pt x="1940" y="31"/>
                    <a:pt x="1939" y="31"/>
                    <a:pt x="1940" y="31"/>
                  </a:cubicBezTo>
                  <a:close/>
                  <a:moveTo>
                    <a:pt x="1930" y="51"/>
                  </a:moveTo>
                  <a:cubicBezTo>
                    <a:pt x="1930" y="50"/>
                    <a:pt x="1931" y="51"/>
                    <a:pt x="1930" y="51"/>
                  </a:cubicBezTo>
                  <a:close/>
                  <a:moveTo>
                    <a:pt x="1915" y="57"/>
                  </a:moveTo>
                  <a:cubicBezTo>
                    <a:pt x="1916" y="56"/>
                    <a:pt x="1916" y="55"/>
                    <a:pt x="1917" y="55"/>
                  </a:cubicBezTo>
                  <a:cubicBezTo>
                    <a:pt x="1917" y="57"/>
                    <a:pt x="1916" y="57"/>
                    <a:pt x="1915" y="57"/>
                  </a:cubicBezTo>
                  <a:close/>
                  <a:moveTo>
                    <a:pt x="1920" y="76"/>
                  </a:moveTo>
                  <a:cubicBezTo>
                    <a:pt x="1920" y="75"/>
                    <a:pt x="1922" y="77"/>
                    <a:pt x="1920" y="76"/>
                  </a:cubicBezTo>
                  <a:close/>
                  <a:moveTo>
                    <a:pt x="1920" y="51"/>
                  </a:moveTo>
                  <a:cubicBezTo>
                    <a:pt x="1920" y="50"/>
                    <a:pt x="1920" y="50"/>
                    <a:pt x="1920" y="50"/>
                  </a:cubicBezTo>
                  <a:cubicBezTo>
                    <a:pt x="1922" y="50"/>
                    <a:pt x="1922" y="50"/>
                    <a:pt x="1922" y="50"/>
                  </a:cubicBezTo>
                  <a:cubicBezTo>
                    <a:pt x="1923" y="51"/>
                    <a:pt x="1921" y="51"/>
                    <a:pt x="1920" y="51"/>
                  </a:cubicBezTo>
                  <a:close/>
                  <a:moveTo>
                    <a:pt x="1933" y="82"/>
                  </a:moveTo>
                  <a:cubicBezTo>
                    <a:pt x="1932" y="80"/>
                    <a:pt x="1934" y="81"/>
                    <a:pt x="1934" y="80"/>
                  </a:cubicBezTo>
                  <a:cubicBezTo>
                    <a:pt x="1935" y="80"/>
                    <a:pt x="1934" y="82"/>
                    <a:pt x="1933" y="82"/>
                  </a:cubicBezTo>
                  <a:close/>
                  <a:moveTo>
                    <a:pt x="1939" y="54"/>
                  </a:moveTo>
                  <a:cubicBezTo>
                    <a:pt x="1938" y="55"/>
                    <a:pt x="1936" y="57"/>
                    <a:pt x="1935" y="59"/>
                  </a:cubicBezTo>
                  <a:cubicBezTo>
                    <a:pt x="1932" y="59"/>
                    <a:pt x="1930" y="60"/>
                    <a:pt x="1928" y="60"/>
                  </a:cubicBezTo>
                  <a:cubicBezTo>
                    <a:pt x="1928" y="56"/>
                    <a:pt x="1934" y="60"/>
                    <a:pt x="1935" y="57"/>
                  </a:cubicBezTo>
                  <a:cubicBezTo>
                    <a:pt x="1935" y="54"/>
                    <a:pt x="1933" y="55"/>
                    <a:pt x="1931" y="55"/>
                  </a:cubicBezTo>
                  <a:cubicBezTo>
                    <a:pt x="1931" y="52"/>
                    <a:pt x="1935" y="54"/>
                    <a:pt x="1936" y="54"/>
                  </a:cubicBezTo>
                  <a:cubicBezTo>
                    <a:pt x="1937" y="52"/>
                    <a:pt x="1939" y="51"/>
                    <a:pt x="1941" y="50"/>
                  </a:cubicBezTo>
                  <a:cubicBezTo>
                    <a:pt x="1941" y="51"/>
                    <a:pt x="1938" y="54"/>
                    <a:pt x="1942" y="54"/>
                  </a:cubicBezTo>
                  <a:cubicBezTo>
                    <a:pt x="1942" y="56"/>
                    <a:pt x="1941" y="54"/>
                    <a:pt x="1939" y="54"/>
                  </a:cubicBezTo>
                  <a:close/>
                  <a:moveTo>
                    <a:pt x="1944" y="83"/>
                  </a:moveTo>
                  <a:cubicBezTo>
                    <a:pt x="1943" y="83"/>
                    <a:pt x="1943" y="82"/>
                    <a:pt x="1943" y="81"/>
                  </a:cubicBezTo>
                  <a:cubicBezTo>
                    <a:pt x="1945" y="81"/>
                    <a:pt x="1945" y="83"/>
                    <a:pt x="1944" y="83"/>
                  </a:cubicBezTo>
                  <a:close/>
                  <a:moveTo>
                    <a:pt x="1943" y="51"/>
                  </a:moveTo>
                  <a:cubicBezTo>
                    <a:pt x="1943" y="52"/>
                    <a:pt x="1945" y="49"/>
                    <a:pt x="1943" y="51"/>
                  </a:cubicBezTo>
                  <a:close/>
                  <a:moveTo>
                    <a:pt x="1938" y="47"/>
                  </a:moveTo>
                  <a:cubicBezTo>
                    <a:pt x="1937" y="45"/>
                    <a:pt x="1940" y="47"/>
                    <a:pt x="1941" y="45"/>
                  </a:cubicBezTo>
                  <a:cubicBezTo>
                    <a:pt x="1940" y="44"/>
                    <a:pt x="1939" y="42"/>
                    <a:pt x="1940" y="40"/>
                  </a:cubicBezTo>
                  <a:cubicBezTo>
                    <a:pt x="1941" y="42"/>
                    <a:pt x="1942" y="44"/>
                    <a:pt x="1944" y="42"/>
                  </a:cubicBezTo>
                  <a:cubicBezTo>
                    <a:pt x="1946" y="45"/>
                    <a:pt x="1941" y="47"/>
                    <a:pt x="1938" y="47"/>
                  </a:cubicBezTo>
                  <a:close/>
                  <a:moveTo>
                    <a:pt x="1945" y="32"/>
                  </a:moveTo>
                  <a:cubicBezTo>
                    <a:pt x="1947" y="30"/>
                    <a:pt x="1946" y="34"/>
                    <a:pt x="1945" y="32"/>
                  </a:cubicBezTo>
                  <a:close/>
                  <a:moveTo>
                    <a:pt x="1946" y="26"/>
                  </a:moveTo>
                  <a:cubicBezTo>
                    <a:pt x="1946" y="25"/>
                    <a:pt x="1946" y="25"/>
                    <a:pt x="1946" y="25"/>
                  </a:cubicBezTo>
                  <a:cubicBezTo>
                    <a:pt x="1947" y="25"/>
                    <a:pt x="1948" y="25"/>
                    <a:pt x="1948" y="26"/>
                  </a:cubicBezTo>
                  <a:lnTo>
                    <a:pt x="1946" y="26"/>
                  </a:lnTo>
                  <a:close/>
                  <a:moveTo>
                    <a:pt x="1949" y="26"/>
                  </a:moveTo>
                  <a:cubicBezTo>
                    <a:pt x="1948" y="25"/>
                    <a:pt x="1949" y="26"/>
                    <a:pt x="1949" y="26"/>
                  </a:cubicBezTo>
                  <a:close/>
                  <a:moveTo>
                    <a:pt x="1948" y="17"/>
                  </a:moveTo>
                  <a:cubicBezTo>
                    <a:pt x="1949" y="14"/>
                    <a:pt x="1951" y="14"/>
                    <a:pt x="1953" y="16"/>
                  </a:cubicBezTo>
                  <a:cubicBezTo>
                    <a:pt x="1952" y="18"/>
                    <a:pt x="1951" y="16"/>
                    <a:pt x="1948" y="17"/>
                  </a:cubicBezTo>
                  <a:close/>
                  <a:moveTo>
                    <a:pt x="1950" y="83"/>
                  </a:moveTo>
                  <a:cubicBezTo>
                    <a:pt x="1949" y="82"/>
                    <a:pt x="1949" y="81"/>
                    <a:pt x="1949" y="79"/>
                  </a:cubicBezTo>
                  <a:cubicBezTo>
                    <a:pt x="1951" y="80"/>
                    <a:pt x="1952" y="78"/>
                    <a:pt x="1953" y="79"/>
                  </a:cubicBezTo>
                  <a:cubicBezTo>
                    <a:pt x="1953" y="81"/>
                    <a:pt x="1952" y="82"/>
                    <a:pt x="1950" y="83"/>
                  </a:cubicBezTo>
                  <a:close/>
                  <a:moveTo>
                    <a:pt x="1953" y="81"/>
                  </a:moveTo>
                  <a:cubicBezTo>
                    <a:pt x="1953" y="80"/>
                    <a:pt x="1955" y="80"/>
                    <a:pt x="1957" y="79"/>
                  </a:cubicBezTo>
                  <a:cubicBezTo>
                    <a:pt x="1957" y="81"/>
                    <a:pt x="1954" y="82"/>
                    <a:pt x="1953" y="81"/>
                  </a:cubicBezTo>
                  <a:close/>
                  <a:moveTo>
                    <a:pt x="1967" y="83"/>
                  </a:moveTo>
                  <a:cubicBezTo>
                    <a:pt x="1967" y="82"/>
                    <a:pt x="1968" y="82"/>
                    <a:pt x="1970" y="82"/>
                  </a:cubicBezTo>
                  <a:cubicBezTo>
                    <a:pt x="1969" y="83"/>
                    <a:pt x="1968" y="84"/>
                    <a:pt x="1967" y="83"/>
                  </a:cubicBezTo>
                  <a:close/>
                  <a:moveTo>
                    <a:pt x="1981" y="82"/>
                  </a:moveTo>
                  <a:cubicBezTo>
                    <a:pt x="1980" y="84"/>
                    <a:pt x="1979" y="82"/>
                    <a:pt x="1978" y="83"/>
                  </a:cubicBezTo>
                  <a:cubicBezTo>
                    <a:pt x="1977" y="83"/>
                    <a:pt x="1980" y="81"/>
                    <a:pt x="1978" y="81"/>
                  </a:cubicBezTo>
                  <a:cubicBezTo>
                    <a:pt x="1978" y="80"/>
                    <a:pt x="1982" y="81"/>
                    <a:pt x="1981" y="82"/>
                  </a:cubicBezTo>
                  <a:close/>
                  <a:moveTo>
                    <a:pt x="1980" y="77"/>
                  </a:moveTo>
                  <a:cubicBezTo>
                    <a:pt x="1979" y="76"/>
                    <a:pt x="1981" y="76"/>
                    <a:pt x="1981" y="75"/>
                  </a:cubicBezTo>
                  <a:cubicBezTo>
                    <a:pt x="1982" y="75"/>
                    <a:pt x="1982" y="76"/>
                    <a:pt x="1983" y="76"/>
                  </a:cubicBezTo>
                  <a:cubicBezTo>
                    <a:pt x="1983" y="78"/>
                    <a:pt x="1980" y="78"/>
                    <a:pt x="1980" y="77"/>
                  </a:cubicBezTo>
                  <a:close/>
                  <a:moveTo>
                    <a:pt x="1998" y="72"/>
                  </a:moveTo>
                  <a:cubicBezTo>
                    <a:pt x="1999" y="70"/>
                    <a:pt x="1998" y="74"/>
                    <a:pt x="1998" y="72"/>
                  </a:cubicBezTo>
                  <a:close/>
                  <a:moveTo>
                    <a:pt x="2003" y="75"/>
                  </a:moveTo>
                  <a:cubicBezTo>
                    <a:pt x="2003" y="74"/>
                    <a:pt x="2004" y="73"/>
                    <a:pt x="2005" y="73"/>
                  </a:cubicBezTo>
                  <a:cubicBezTo>
                    <a:pt x="2005" y="74"/>
                    <a:pt x="2004" y="75"/>
                    <a:pt x="2003" y="75"/>
                  </a:cubicBezTo>
                  <a:close/>
                  <a:moveTo>
                    <a:pt x="2005" y="84"/>
                  </a:moveTo>
                  <a:cubicBezTo>
                    <a:pt x="2005" y="82"/>
                    <a:pt x="2007" y="85"/>
                    <a:pt x="2005" y="84"/>
                  </a:cubicBezTo>
                  <a:close/>
                  <a:moveTo>
                    <a:pt x="2013" y="48"/>
                  </a:moveTo>
                  <a:cubicBezTo>
                    <a:pt x="2014" y="48"/>
                    <a:pt x="2014" y="50"/>
                    <a:pt x="2012" y="50"/>
                  </a:cubicBezTo>
                  <a:cubicBezTo>
                    <a:pt x="2012" y="49"/>
                    <a:pt x="2013" y="49"/>
                    <a:pt x="2013" y="48"/>
                  </a:cubicBezTo>
                  <a:close/>
                  <a:moveTo>
                    <a:pt x="2011" y="63"/>
                  </a:moveTo>
                  <a:cubicBezTo>
                    <a:pt x="2013" y="63"/>
                    <a:pt x="2013" y="63"/>
                    <a:pt x="2013" y="63"/>
                  </a:cubicBezTo>
                  <a:cubicBezTo>
                    <a:pt x="2013" y="65"/>
                    <a:pt x="2010" y="65"/>
                    <a:pt x="2011" y="63"/>
                  </a:cubicBezTo>
                  <a:close/>
                  <a:moveTo>
                    <a:pt x="2012" y="81"/>
                  </a:moveTo>
                  <a:cubicBezTo>
                    <a:pt x="2012" y="79"/>
                    <a:pt x="2013" y="79"/>
                    <a:pt x="2014" y="79"/>
                  </a:cubicBezTo>
                  <a:cubicBezTo>
                    <a:pt x="2013" y="80"/>
                    <a:pt x="2013" y="81"/>
                    <a:pt x="2012" y="81"/>
                  </a:cubicBezTo>
                  <a:close/>
                  <a:moveTo>
                    <a:pt x="2012" y="61"/>
                  </a:moveTo>
                  <a:cubicBezTo>
                    <a:pt x="2012" y="59"/>
                    <a:pt x="2013" y="60"/>
                    <a:pt x="2013" y="59"/>
                  </a:cubicBezTo>
                  <a:cubicBezTo>
                    <a:pt x="2014" y="59"/>
                    <a:pt x="2014" y="60"/>
                    <a:pt x="2014" y="61"/>
                  </a:cubicBezTo>
                  <a:lnTo>
                    <a:pt x="2012" y="61"/>
                  </a:lnTo>
                  <a:close/>
                  <a:moveTo>
                    <a:pt x="2013" y="57"/>
                  </a:moveTo>
                  <a:cubicBezTo>
                    <a:pt x="2014" y="55"/>
                    <a:pt x="2014" y="54"/>
                    <a:pt x="2016" y="54"/>
                  </a:cubicBezTo>
                  <a:cubicBezTo>
                    <a:pt x="2015" y="55"/>
                    <a:pt x="2015" y="57"/>
                    <a:pt x="2013" y="57"/>
                  </a:cubicBezTo>
                  <a:close/>
                  <a:moveTo>
                    <a:pt x="2016" y="81"/>
                  </a:moveTo>
                  <a:cubicBezTo>
                    <a:pt x="2017" y="82"/>
                    <a:pt x="2017" y="81"/>
                    <a:pt x="2018" y="81"/>
                  </a:cubicBezTo>
                  <a:cubicBezTo>
                    <a:pt x="2019" y="82"/>
                    <a:pt x="2015" y="83"/>
                    <a:pt x="2016" y="81"/>
                  </a:cubicBezTo>
                  <a:close/>
                  <a:moveTo>
                    <a:pt x="2025" y="69"/>
                  </a:moveTo>
                  <a:cubicBezTo>
                    <a:pt x="2025" y="69"/>
                    <a:pt x="2023" y="69"/>
                    <a:pt x="2023" y="69"/>
                  </a:cubicBezTo>
                  <a:cubicBezTo>
                    <a:pt x="2023" y="68"/>
                    <a:pt x="2026" y="68"/>
                    <a:pt x="2025" y="69"/>
                  </a:cubicBezTo>
                  <a:close/>
                  <a:moveTo>
                    <a:pt x="2025" y="73"/>
                  </a:moveTo>
                  <a:cubicBezTo>
                    <a:pt x="2024" y="73"/>
                    <a:pt x="2023" y="72"/>
                    <a:pt x="2023" y="71"/>
                  </a:cubicBezTo>
                  <a:cubicBezTo>
                    <a:pt x="2024" y="71"/>
                    <a:pt x="2025" y="72"/>
                    <a:pt x="2025" y="73"/>
                  </a:cubicBezTo>
                  <a:close/>
                  <a:moveTo>
                    <a:pt x="2023" y="82"/>
                  </a:moveTo>
                  <a:cubicBezTo>
                    <a:pt x="2024" y="80"/>
                    <a:pt x="2026" y="80"/>
                    <a:pt x="2028" y="79"/>
                  </a:cubicBezTo>
                  <a:cubicBezTo>
                    <a:pt x="2028" y="82"/>
                    <a:pt x="2025" y="82"/>
                    <a:pt x="2023" y="82"/>
                  </a:cubicBezTo>
                  <a:close/>
                  <a:moveTo>
                    <a:pt x="2030" y="71"/>
                  </a:moveTo>
                  <a:cubicBezTo>
                    <a:pt x="2029" y="71"/>
                    <a:pt x="2029" y="71"/>
                    <a:pt x="2029" y="71"/>
                  </a:cubicBezTo>
                  <a:cubicBezTo>
                    <a:pt x="2029" y="69"/>
                    <a:pt x="2029" y="69"/>
                    <a:pt x="2029" y="69"/>
                  </a:cubicBezTo>
                  <a:cubicBezTo>
                    <a:pt x="2030" y="69"/>
                    <a:pt x="2030" y="69"/>
                    <a:pt x="2030" y="69"/>
                  </a:cubicBezTo>
                  <a:lnTo>
                    <a:pt x="2030" y="71"/>
                  </a:lnTo>
                  <a:close/>
                  <a:moveTo>
                    <a:pt x="2036" y="81"/>
                  </a:moveTo>
                  <a:cubicBezTo>
                    <a:pt x="2036" y="79"/>
                    <a:pt x="2038" y="80"/>
                    <a:pt x="2040" y="79"/>
                  </a:cubicBezTo>
                  <a:cubicBezTo>
                    <a:pt x="2040" y="81"/>
                    <a:pt x="2036" y="82"/>
                    <a:pt x="2036" y="81"/>
                  </a:cubicBezTo>
                  <a:close/>
                  <a:moveTo>
                    <a:pt x="2043" y="84"/>
                  </a:moveTo>
                  <a:cubicBezTo>
                    <a:pt x="2043" y="82"/>
                    <a:pt x="2046" y="85"/>
                    <a:pt x="2043" y="84"/>
                  </a:cubicBezTo>
                  <a:close/>
                  <a:moveTo>
                    <a:pt x="2096" y="68"/>
                  </a:moveTo>
                  <a:cubicBezTo>
                    <a:pt x="2098" y="69"/>
                    <a:pt x="2095" y="72"/>
                    <a:pt x="2096" y="68"/>
                  </a:cubicBezTo>
                  <a:close/>
                  <a:moveTo>
                    <a:pt x="2096" y="25"/>
                  </a:moveTo>
                  <a:cubicBezTo>
                    <a:pt x="2096" y="23"/>
                    <a:pt x="2099" y="26"/>
                    <a:pt x="2096" y="25"/>
                  </a:cubicBezTo>
                  <a:close/>
                  <a:moveTo>
                    <a:pt x="2098" y="37"/>
                  </a:moveTo>
                  <a:cubicBezTo>
                    <a:pt x="2098" y="35"/>
                    <a:pt x="2099" y="36"/>
                    <a:pt x="2100" y="36"/>
                  </a:cubicBezTo>
                  <a:cubicBezTo>
                    <a:pt x="2100" y="36"/>
                    <a:pt x="2099" y="37"/>
                    <a:pt x="2098" y="37"/>
                  </a:cubicBezTo>
                  <a:close/>
                  <a:moveTo>
                    <a:pt x="2117" y="10"/>
                  </a:moveTo>
                  <a:cubicBezTo>
                    <a:pt x="2116" y="12"/>
                    <a:pt x="2116" y="13"/>
                    <a:pt x="2114" y="13"/>
                  </a:cubicBezTo>
                  <a:cubicBezTo>
                    <a:pt x="2114" y="11"/>
                    <a:pt x="2115" y="10"/>
                    <a:pt x="2117" y="10"/>
                  </a:cubicBezTo>
                  <a:close/>
                  <a:moveTo>
                    <a:pt x="2114" y="8"/>
                  </a:moveTo>
                  <a:cubicBezTo>
                    <a:pt x="2117" y="8"/>
                    <a:pt x="2114" y="11"/>
                    <a:pt x="2114" y="8"/>
                  </a:cubicBezTo>
                  <a:close/>
                  <a:moveTo>
                    <a:pt x="2112" y="10"/>
                  </a:moveTo>
                  <a:cubicBezTo>
                    <a:pt x="2112" y="10"/>
                    <a:pt x="2112" y="10"/>
                    <a:pt x="2112" y="10"/>
                  </a:cubicBezTo>
                  <a:cubicBezTo>
                    <a:pt x="2112" y="10"/>
                    <a:pt x="2112" y="10"/>
                    <a:pt x="2112" y="10"/>
                  </a:cubicBezTo>
                  <a:close/>
                  <a:moveTo>
                    <a:pt x="2111" y="6"/>
                  </a:moveTo>
                  <a:cubicBezTo>
                    <a:pt x="2110" y="7"/>
                    <a:pt x="2111" y="10"/>
                    <a:pt x="2108" y="10"/>
                  </a:cubicBezTo>
                  <a:cubicBezTo>
                    <a:pt x="2108" y="7"/>
                    <a:pt x="2109" y="6"/>
                    <a:pt x="2111" y="6"/>
                  </a:cubicBezTo>
                  <a:close/>
                  <a:moveTo>
                    <a:pt x="2105" y="11"/>
                  </a:moveTo>
                  <a:cubicBezTo>
                    <a:pt x="2106" y="11"/>
                    <a:pt x="2106" y="11"/>
                    <a:pt x="2106" y="11"/>
                  </a:cubicBezTo>
                  <a:cubicBezTo>
                    <a:pt x="2106" y="12"/>
                    <a:pt x="2106" y="12"/>
                    <a:pt x="2106" y="12"/>
                  </a:cubicBezTo>
                  <a:cubicBezTo>
                    <a:pt x="2105" y="12"/>
                    <a:pt x="2105" y="12"/>
                    <a:pt x="2105" y="12"/>
                  </a:cubicBezTo>
                  <a:lnTo>
                    <a:pt x="2105" y="11"/>
                  </a:lnTo>
                  <a:close/>
                  <a:moveTo>
                    <a:pt x="2102" y="13"/>
                  </a:moveTo>
                  <a:cubicBezTo>
                    <a:pt x="2103" y="13"/>
                    <a:pt x="2104" y="14"/>
                    <a:pt x="2103" y="16"/>
                  </a:cubicBezTo>
                  <a:cubicBezTo>
                    <a:pt x="2102" y="16"/>
                    <a:pt x="2102" y="14"/>
                    <a:pt x="2102" y="13"/>
                  </a:cubicBezTo>
                  <a:close/>
                  <a:moveTo>
                    <a:pt x="2102" y="27"/>
                  </a:moveTo>
                  <a:cubicBezTo>
                    <a:pt x="2102" y="29"/>
                    <a:pt x="2100" y="30"/>
                    <a:pt x="2101" y="32"/>
                  </a:cubicBezTo>
                  <a:cubicBezTo>
                    <a:pt x="2100" y="32"/>
                    <a:pt x="2099" y="34"/>
                    <a:pt x="2097" y="33"/>
                  </a:cubicBezTo>
                  <a:cubicBezTo>
                    <a:pt x="2099" y="31"/>
                    <a:pt x="2100" y="28"/>
                    <a:pt x="2102" y="27"/>
                  </a:cubicBezTo>
                  <a:close/>
                  <a:moveTo>
                    <a:pt x="2096" y="11"/>
                  </a:moveTo>
                  <a:cubicBezTo>
                    <a:pt x="2097" y="11"/>
                    <a:pt x="2097" y="12"/>
                    <a:pt x="2097" y="12"/>
                  </a:cubicBezTo>
                  <a:cubicBezTo>
                    <a:pt x="2098" y="13"/>
                    <a:pt x="2095" y="12"/>
                    <a:pt x="2096" y="11"/>
                  </a:cubicBezTo>
                  <a:close/>
                  <a:moveTo>
                    <a:pt x="2092" y="21"/>
                  </a:moveTo>
                  <a:cubicBezTo>
                    <a:pt x="2092" y="19"/>
                    <a:pt x="2094" y="21"/>
                    <a:pt x="2092" y="21"/>
                  </a:cubicBezTo>
                  <a:close/>
                  <a:moveTo>
                    <a:pt x="2090" y="28"/>
                  </a:moveTo>
                  <a:cubicBezTo>
                    <a:pt x="2091" y="26"/>
                    <a:pt x="2092" y="30"/>
                    <a:pt x="2090" y="28"/>
                  </a:cubicBezTo>
                  <a:close/>
                  <a:moveTo>
                    <a:pt x="2089" y="36"/>
                  </a:moveTo>
                  <a:cubicBezTo>
                    <a:pt x="2088" y="36"/>
                    <a:pt x="2088" y="36"/>
                    <a:pt x="2087" y="36"/>
                  </a:cubicBezTo>
                  <a:cubicBezTo>
                    <a:pt x="2087" y="34"/>
                    <a:pt x="2089" y="34"/>
                    <a:pt x="2089" y="36"/>
                  </a:cubicBezTo>
                  <a:close/>
                  <a:moveTo>
                    <a:pt x="2086" y="31"/>
                  </a:moveTo>
                  <a:cubicBezTo>
                    <a:pt x="2086" y="31"/>
                    <a:pt x="2085" y="31"/>
                    <a:pt x="2086" y="31"/>
                  </a:cubicBezTo>
                  <a:close/>
                  <a:moveTo>
                    <a:pt x="2076" y="51"/>
                  </a:moveTo>
                  <a:cubicBezTo>
                    <a:pt x="2076" y="50"/>
                    <a:pt x="2076" y="51"/>
                    <a:pt x="2076" y="51"/>
                  </a:cubicBezTo>
                  <a:close/>
                  <a:moveTo>
                    <a:pt x="2061" y="57"/>
                  </a:moveTo>
                  <a:cubicBezTo>
                    <a:pt x="2061" y="56"/>
                    <a:pt x="2062" y="55"/>
                    <a:pt x="2063" y="55"/>
                  </a:cubicBezTo>
                  <a:cubicBezTo>
                    <a:pt x="2063" y="57"/>
                    <a:pt x="2062" y="57"/>
                    <a:pt x="2061" y="57"/>
                  </a:cubicBezTo>
                  <a:close/>
                  <a:moveTo>
                    <a:pt x="2066" y="76"/>
                  </a:moveTo>
                  <a:cubicBezTo>
                    <a:pt x="2066" y="75"/>
                    <a:pt x="2068" y="77"/>
                    <a:pt x="2066" y="76"/>
                  </a:cubicBezTo>
                  <a:close/>
                  <a:moveTo>
                    <a:pt x="2066" y="51"/>
                  </a:moveTo>
                  <a:cubicBezTo>
                    <a:pt x="2066" y="50"/>
                    <a:pt x="2066" y="50"/>
                    <a:pt x="2066" y="50"/>
                  </a:cubicBezTo>
                  <a:cubicBezTo>
                    <a:pt x="2068" y="50"/>
                    <a:pt x="2068" y="50"/>
                    <a:pt x="2068" y="50"/>
                  </a:cubicBezTo>
                  <a:cubicBezTo>
                    <a:pt x="2069" y="51"/>
                    <a:pt x="2067" y="51"/>
                    <a:pt x="2066" y="51"/>
                  </a:cubicBezTo>
                  <a:close/>
                  <a:moveTo>
                    <a:pt x="2078" y="82"/>
                  </a:moveTo>
                  <a:cubicBezTo>
                    <a:pt x="2078" y="80"/>
                    <a:pt x="2080" y="81"/>
                    <a:pt x="2080" y="80"/>
                  </a:cubicBezTo>
                  <a:cubicBezTo>
                    <a:pt x="2081" y="80"/>
                    <a:pt x="2080" y="82"/>
                    <a:pt x="2078" y="82"/>
                  </a:cubicBezTo>
                  <a:close/>
                  <a:moveTo>
                    <a:pt x="2084" y="54"/>
                  </a:moveTo>
                  <a:cubicBezTo>
                    <a:pt x="2084" y="55"/>
                    <a:pt x="2082" y="57"/>
                    <a:pt x="2081" y="59"/>
                  </a:cubicBezTo>
                  <a:cubicBezTo>
                    <a:pt x="2078" y="59"/>
                    <a:pt x="2076" y="60"/>
                    <a:pt x="2074" y="60"/>
                  </a:cubicBezTo>
                  <a:cubicBezTo>
                    <a:pt x="2074" y="56"/>
                    <a:pt x="2080" y="60"/>
                    <a:pt x="2081" y="57"/>
                  </a:cubicBezTo>
                  <a:cubicBezTo>
                    <a:pt x="2081" y="54"/>
                    <a:pt x="2079" y="55"/>
                    <a:pt x="2077" y="55"/>
                  </a:cubicBezTo>
                  <a:cubicBezTo>
                    <a:pt x="2077" y="52"/>
                    <a:pt x="2081" y="54"/>
                    <a:pt x="2082" y="54"/>
                  </a:cubicBezTo>
                  <a:cubicBezTo>
                    <a:pt x="2083" y="52"/>
                    <a:pt x="2085" y="51"/>
                    <a:pt x="2087" y="50"/>
                  </a:cubicBezTo>
                  <a:cubicBezTo>
                    <a:pt x="2087" y="51"/>
                    <a:pt x="2084" y="54"/>
                    <a:pt x="2088" y="54"/>
                  </a:cubicBezTo>
                  <a:cubicBezTo>
                    <a:pt x="2087" y="56"/>
                    <a:pt x="2086" y="54"/>
                    <a:pt x="2084" y="54"/>
                  </a:cubicBezTo>
                  <a:close/>
                  <a:moveTo>
                    <a:pt x="2090" y="83"/>
                  </a:moveTo>
                  <a:cubicBezTo>
                    <a:pt x="2089" y="83"/>
                    <a:pt x="2089" y="82"/>
                    <a:pt x="2089" y="81"/>
                  </a:cubicBezTo>
                  <a:cubicBezTo>
                    <a:pt x="2090" y="81"/>
                    <a:pt x="2090" y="83"/>
                    <a:pt x="2090" y="83"/>
                  </a:cubicBezTo>
                  <a:close/>
                  <a:moveTo>
                    <a:pt x="2089" y="51"/>
                  </a:moveTo>
                  <a:cubicBezTo>
                    <a:pt x="2089" y="52"/>
                    <a:pt x="2091" y="49"/>
                    <a:pt x="2089" y="51"/>
                  </a:cubicBezTo>
                  <a:close/>
                  <a:moveTo>
                    <a:pt x="2084" y="47"/>
                  </a:moveTo>
                  <a:cubicBezTo>
                    <a:pt x="2083" y="45"/>
                    <a:pt x="2086" y="47"/>
                    <a:pt x="2087" y="45"/>
                  </a:cubicBezTo>
                  <a:cubicBezTo>
                    <a:pt x="2086" y="44"/>
                    <a:pt x="2085" y="42"/>
                    <a:pt x="2086" y="40"/>
                  </a:cubicBezTo>
                  <a:cubicBezTo>
                    <a:pt x="2087" y="42"/>
                    <a:pt x="2088" y="44"/>
                    <a:pt x="2090" y="42"/>
                  </a:cubicBezTo>
                  <a:cubicBezTo>
                    <a:pt x="2092" y="45"/>
                    <a:pt x="2087" y="47"/>
                    <a:pt x="2084" y="47"/>
                  </a:cubicBezTo>
                  <a:close/>
                  <a:moveTo>
                    <a:pt x="2091" y="32"/>
                  </a:moveTo>
                  <a:cubicBezTo>
                    <a:pt x="2092" y="30"/>
                    <a:pt x="2092" y="34"/>
                    <a:pt x="2091" y="32"/>
                  </a:cubicBezTo>
                  <a:close/>
                  <a:moveTo>
                    <a:pt x="2092" y="26"/>
                  </a:moveTo>
                  <a:cubicBezTo>
                    <a:pt x="2092" y="25"/>
                    <a:pt x="2092" y="25"/>
                    <a:pt x="2092" y="25"/>
                  </a:cubicBezTo>
                  <a:cubicBezTo>
                    <a:pt x="2093" y="25"/>
                    <a:pt x="2094" y="25"/>
                    <a:pt x="2094" y="26"/>
                  </a:cubicBezTo>
                  <a:lnTo>
                    <a:pt x="2092" y="26"/>
                  </a:lnTo>
                  <a:close/>
                  <a:moveTo>
                    <a:pt x="2094" y="26"/>
                  </a:moveTo>
                  <a:cubicBezTo>
                    <a:pt x="2094" y="25"/>
                    <a:pt x="2095" y="26"/>
                    <a:pt x="2094" y="26"/>
                  </a:cubicBezTo>
                  <a:close/>
                  <a:moveTo>
                    <a:pt x="2094" y="17"/>
                  </a:moveTo>
                  <a:cubicBezTo>
                    <a:pt x="2095" y="14"/>
                    <a:pt x="2097" y="14"/>
                    <a:pt x="2099" y="16"/>
                  </a:cubicBezTo>
                  <a:cubicBezTo>
                    <a:pt x="2098" y="18"/>
                    <a:pt x="2096" y="16"/>
                    <a:pt x="2094" y="17"/>
                  </a:cubicBezTo>
                  <a:close/>
                  <a:moveTo>
                    <a:pt x="2096" y="83"/>
                  </a:moveTo>
                  <a:cubicBezTo>
                    <a:pt x="2095" y="82"/>
                    <a:pt x="2095" y="81"/>
                    <a:pt x="2095" y="79"/>
                  </a:cubicBezTo>
                  <a:cubicBezTo>
                    <a:pt x="2097" y="80"/>
                    <a:pt x="2097" y="78"/>
                    <a:pt x="2099" y="79"/>
                  </a:cubicBezTo>
                  <a:cubicBezTo>
                    <a:pt x="2098" y="81"/>
                    <a:pt x="2097" y="82"/>
                    <a:pt x="2096" y="83"/>
                  </a:cubicBezTo>
                  <a:close/>
                  <a:moveTo>
                    <a:pt x="2099" y="81"/>
                  </a:moveTo>
                  <a:cubicBezTo>
                    <a:pt x="2099" y="80"/>
                    <a:pt x="2101" y="80"/>
                    <a:pt x="2103" y="79"/>
                  </a:cubicBezTo>
                  <a:cubicBezTo>
                    <a:pt x="2103" y="81"/>
                    <a:pt x="2100" y="82"/>
                    <a:pt x="2099" y="81"/>
                  </a:cubicBezTo>
                  <a:close/>
                  <a:moveTo>
                    <a:pt x="2113" y="83"/>
                  </a:moveTo>
                  <a:cubicBezTo>
                    <a:pt x="2113" y="82"/>
                    <a:pt x="2114" y="82"/>
                    <a:pt x="2115" y="82"/>
                  </a:cubicBezTo>
                  <a:cubicBezTo>
                    <a:pt x="2115" y="83"/>
                    <a:pt x="2114" y="84"/>
                    <a:pt x="2113" y="83"/>
                  </a:cubicBezTo>
                  <a:close/>
                  <a:moveTo>
                    <a:pt x="2127" y="82"/>
                  </a:moveTo>
                  <a:cubicBezTo>
                    <a:pt x="2126" y="84"/>
                    <a:pt x="2124" y="82"/>
                    <a:pt x="2124" y="83"/>
                  </a:cubicBezTo>
                  <a:cubicBezTo>
                    <a:pt x="2122" y="83"/>
                    <a:pt x="2126" y="81"/>
                    <a:pt x="2124" y="81"/>
                  </a:cubicBezTo>
                  <a:cubicBezTo>
                    <a:pt x="2124" y="80"/>
                    <a:pt x="2127" y="81"/>
                    <a:pt x="2127" y="82"/>
                  </a:cubicBezTo>
                  <a:close/>
                  <a:moveTo>
                    <a:pt x="2125" y="77"/>
                  </a:moveTo>
                  <a:cubicBezTo>
                    <a:pt x="2125" y="76"/>
                    <a:pt x="2127" y="76"/>
                    <a:pt x="2127" y="75"/>
                  </a:cubicBezTo>
                  <a:cubicBezTo>
                    <a:pt x="2128" y="75"/>
                    <a:pt x="2128" y="76"/>
                    <a:pt x="2129" y="76"/>
                  </a:cubicBezTo>
                  <a:cubicBezTo>
                    <a:pt x="2129" y="78"/>
                    <a:pt x="2126" y="78"/>
                    <a:pt x="2125" y="77"/>
                  </a:cubicBezTo>
                  <a:close/>
                  <a:moveTo>
                    <a:pt x="2143" y="72"/>
                  </a:moveTo>
                  <a:cubicBezTo>
                    <a:pt x="2145" y="70"/>
                    <a:pt x="2144" y="74"/>
                    <a:pt x="2143" y="72"/>
                  </a:cubicBezTo>
                  <a:close/>
                  <a:moveTo>
                    <a:pt x="2149" y="75"/>
                  </a:moveTo>
                  <a:cubicBezTo>
                    <a:pt x="2149" y="74"/>
                    <a:pt x="2150" y="73"/>
                    <a:pt x="2151" y="73"/>
                  </a:cubicBezTo>
                  <a:cubicBezTo>
                    <a:pt x="2151" y="74"/>
                    <a:pt x="2150" y="75"/>
                    <a:pt x="2149" y="75"/>
                  </a:cubicBezTo>
                  <a:close/>
                  <a:moveTo>
                    <a:pt x="2151" y="84"/>
                  </a:moveTo>
                  <a:cubicBezTo>
                    <a:pt x="2151" y="82"/>
                    <a:pt x="2153" y="85"/>
                    <a:pt x="2151" y="84"/>
                  </a:cubicBezTo>
                  <a:close/>
                  <a:moveTo>
                    <a:pt x="2159" y="48"/>
                  </a:moveTo>
                  <a:cubicBezTo>
                    <a:pt x="2160" y="48"/>
                    <a:pt x="2160" y="50"/>
                    <a:pt x="2158" y="50"/>
                  </a:cubicBezTo>
                  <a:cubicBezTo>
                    <a:pt x="2158" y="49"/>
                    <a:pt x="2159" y="49"/>
                    <a:pt x="2159" y="48"/>
                  </a:cubicBezTo>
                  <a:close/>
                  <a:moveTo>
                    <a:pt x="2157" y="63"/>
                  </a:moveTo>
                  <a:cubicBezTo>
                    <a:pt x="2159" y="63"/>
                    <a:pt x="2159" y="63"/>
                    <a:pt x="2159" y="63"/>
                  </a:cubicBezTo>
                  <a:cubicBezTo>
                    <a:pt x="2159" y="65"/>
                    <a:pt x="2156" y="65"/>
                    <a:pt x="2157" y="63"/>
                  </a:cubicBezTo>
                  <a:close/>
                  <a:moveTo>
                    <a:pt x="2158" y="81"/>
                  </a:moveTo>
                  <a:cubicBezTo>
                    <a:pt x="2157" y="79"/>
                    <a:pt x="2159" y="79"/>
                    <a:pt x="2159" y="79"/>
                  </a:cubicBezTo>
                  <a:cubicBezTo>
                    <a:pt x="2159" y="80"/>
                    <a:pt x="2159" y="81"/>
                    <a:pt x="2158" y="81"/>
                  </a:cubicBezTo>
                  <a:close/>
                  <a:moveTo>
                    <a:pt x="2158" y="61"/>
                  </a:moveTo>
                  <a:cubicBezTo>
                    <a:pt x="2157" y="59"/>
                    <a:pt x="2159" y="60"/>
                    <a:pt x="2159" y="59"/>
                  </a:cubicBezTo>
                  <a:cubicBezTo>
                    <a:pt x="2160" y="59"/>
                    <a:pt x="2159" y="60"/>
                    <a:pt x="2159" y="61"/>
                  </a:cubicBezTo>
                  <a:lnTo>
                    <a:pt x="2158" y="61"/>
                  </a:lnTo>
                  <a:close/>
                  <a:moveTo>
                    <a:pt x="2159" y="57"/>
                  </a:moveTo>
                  <a:cubicBezTo>
                    <a:pt x="2159" y="55"/>
                    <a:pt x="2160" y="54"/>
                    <a:pt x="2162" y="54"/>
                  </a:cubicBezTo>
                  <a:cubicBezTo>
                    <a:pt x="2161" y="55"/>
                    <a:pt x="2161" y="57"/>
                    <a:pt x="2159" y="57"/>
                  </a:cubicBezTo>
                  <a:close/>
                  <a:moveTo>
                    <a:pt x="2162" y="81"/>
                  </a:moveTo>
                  <a:cubicBezTo>
                    <a:pt x="2163" y="82"/>
                    <a:pt x="2163" y="81"/>
                    <a:pt x="2164" y="81"/>
                  </a:cubicBezTo>
                  <a:cubicBezTo>
                    <a:pt x="2165" y="82"/>
                    <a:pt x="2161" y="83"/>
                    <a:pt x="2162" y="81"/>
                  </a:cubicBezTo>
                  <a:close/>
                  <a:moveTo>
                    <a:pt x="2171" y="69"/>
                  </a:moveTo>
                  <a:cubicBezTo>
                    <a:pt x="2171" y="69"/>
                    <a:pt x="2169" y="69"/>
                    <a:pt x="2169" y="69"/>
                  </a:cubicBezTo>
                  <a:cubicBezTo>
                    <a:pt x="2169" y="68"/>
                    <a:pt x="2172" y="68"/>
                    <a:pt x="2171" y="69"/>
                  </a:cubicBezTo>
                  <a:close/>
                  <a:moveTo>
                    <a:pt x="2171" y="73"/>
                  </a:moveTo>
                  <a:cubicBezTo>
                    <a:pt x="2170" y="73"/>
                    <a:pt x="2169" y="72"/>
                    <a:pt x="2169" y="71"/>
                  </a:cubicBezTo>
                  <a:cubicBezTo>
                    <a:pt x="2170" y="71"/>
                    <a:pt x="2171" y="72"/>
                    <a:pt x="2171" y="73"/>
                  </a:cubicBezTo>
                  <a:close/>
                  <a:moveTo>
                    <a:pt x="2169" y="82"/>
                  </a:moveTo>
                  <a:cubicBezTo>
                    <a:pt x="2170" y="80"/>
                    <a:pt x="2172" y="80"/>
                    <a:pt x="2174" y="79"/>
                  </a:cubicBezTo>
                  <a:cubicBezTo>
                    <a:pt x="2174" y="82"/>
                    <a:pt x="2171" y="82"/>
                    <a:pt x="2169" y="82"/>
                  </a:cubicBezTo>
                  <a:close/>
                  <a:moveTo>
                    <a:pt x="2176" y="71"/>
                  </a:moveTo>
                  <a:cubicBezTo>
                    <a:pt x="2175" y="71"/>
                    <a:pt x="2175" y="71"/>
                    <a:pt x="2175" y="71"/>
                  </a:cubicBezTo>
                  <a:cubicBezTo>
                    <a:pt x="2175" y="69"/>
                    <a:pt x="2175" y="69"/>
                    <a:pt x="2175" y="69"/>
                  </a:cubicBezTo>
                  <a:cubicBezTo>
                    <a:pt x="2176" y="69"/>
                    <a:pt x="2176" y="69"/>
                    <a:pt x="2176" y="69"/>
                  </a:cubicBezTo>
                  <a:lnTo>
                    <a:pt x="2176" y="71"/>
                  </a:lnTo>
                  <a:close/>
                  <a:moveTo>
                    <a:pt x="2182" y="81"/>
                  </a:moveTo>
                  <a:cubicBezTo>
                    <a:pt x="2182" y="79"/>
                    <a:pt x="2184" y="80"/>
                    <a:pt x="2186" y="79"/>
                  </a:cubicBezTo>
                  <a:cubicBezTo>
                    <a:pt x="2186" y="81"/>
                    <a:pt x="2182" y="82"/>
                    <a:pt x="2182" y="81"/>
                  </a:cubicBezTo>
                  <a:close/>
                  <a:moveTo>
                    <a:pt x="2188" y="84"/>
                  </a:moveTo>
                  <a:cubicBezTo>
                    <a:pt x="2189" y="82"/>
                    <a:pt x="2192" y="85"/>
                    <a:pt x="2188" y="84"/>
                  </a:cubicBezTo>
                  <a:close/>
                  <a:moveTo>
                    <a:pt x="2242" y="68"/>
                  </a:moveTo>
                  <a:cubicBezTo>
                    <a:pt x="2244" y="69"/>
                    <a:pt x="2241" y="72"/>
                    <a:pt x="2242" y="68"/>
                  </a:cubicBezTo>
                  <a:close/>
                  <a:moveTo>
                    <a:pt x="2242" y="25"/>
                  </a:moveTo>
                  <a:cubicBezTo>
                    <a:pt x="2242" y="23"/>
                    <a:pt x="2245" y="26"/>
                    <a:pt x="2242" y="25"/>
                  </a:cubicBezTo>
                  <a:close/>
                  <a:moveTo>
                    <a:pt x="2244" y="37"/>
                  </a:moveTo>
                  <a:cubicBezTo>
                    <a:pt x="2244" y="35"/>
                    <a:pt x="2245" y="36"/>
                    <a:pt x="2246" y="36"/>
                  </a:cubicBezTo>
                  <a:cubicBezTo>
                    <a:pt x="2245" y="36"/>
                    <a:pt x="2245" y="37"/>
                    <a:pt x="2244" y="37"/>
                  </a:cubicBezTo>
                  <a:close/>
                  <a:moveTo>
                    <a:pt x="2262" y="10"/>
                  </a:moveTo>
                  <a:cubicBezTo>
                    <a:pt x="2262" y="12"/>
                    <a:pt x="2262" y="13"/>
                    <a:pt x="2260" y="13"/>
                  </a:cubicBezTo>
                  <a:cubicBezTo>
                    <a:pt x="2260" y="11"/>
                    <a:pt x="2261" y="10"/>
                    <a:pt x="2262" y="10"/>
                  </a:cubicBezTo>
                  <a:close/>
                  <a:moveTo>
                    <a:pt x="2260" y="8"/>
                  </a:moveTo>
                  <a:cubicBezTo>
                    <a:pt x="2263" y="8"/>
                    <a:pt x="2259" y="11"/>
                    <a:pt x="2260" y="8"/>
                  </a:cubicBezTo>
                  <a:close/>
                  <a:moveTo>
                    <a:pt x="2258" y="10"/>
                  </a:moveTo>
                  <a:cubicBezTo>
                    <a:pt x="2258" y="10"/>
                    <a:pt x="2258" y="10"/>
                    <a:pt x="2258" y="10"/>
                  </a:cubicBezTo>
                  <a:cubicBezTo>
                    <a:pt x="2258" y="10"/>
                    <a:pt x="2258" y="10"/>
                    <a:pt x="2258" y="10"/>
                  </a:cubicBezTo>
                  <a:close/>
                  <a:moveTo>
                    <a:pt x="2257" y="6"/>
                  </a:moveTo>
                  <a:cubicBezTo>
                    <a:pt x="2256" y="7"/>
                    <a:pt x="2256" y="10"/>
                    <a:pt x="2254" y="10"/>
                  </a:cubicBezTo>
                  <a:cubicBezTo>
                    <a:pt x="2254" y="7"/>
                    <a:pt x="2255" y="6"/>
                    <a:pt x="2257" y="6"/>
                  </a:cubicBezTo>
                  <a:close/>
                  <a:moveTo>
                    <a:pt x="2251" y="11"/>
                  </a:moveTo>
                  <a:cubicBezTo>
                    <a:pt x="2252" y="11"/>
                    <a:pt x="2252" y="11"/>
                    <a:pt x="2252" y="11"/>
                  </a:cubicBezTo>
                  <a:cubicBezTo>
                    <a:pt x="2252" y="12"/>
                    <a:pt x="2252" y="12"/>
                    <a:pt x="2252" y="12"/>
                  </a:cubicBezTo>
                  <a:cubicBezTo>
                    <a:pt x="2251" y="12"/>
                    <a:pt x="2251" y="12"/>
                    <a:pt x="2251" y="12"/>
                  </a:cubicBezTo>
                  <a:lnTo>
                    <a:pt x="2251" y="11"/>
                  </a:lnTo>
                  <a:close/>
                  <a:moveTo>
                    <a:pt x="2248" y="13"/>
                  </a:moveTo>
                  <a:cubicBezTo>
                    <a:pt x="2249" y="13"/>
                    <a:pt x="2249" y="14"/>
                    <a:pt x="2249" y="16"/>
                  </a:cubicBezTo>
                  <a:cubicBezTo>
                    <a:pt x="2247" y="16"/>
                    <a:pt x="2248" y="14"/>
                    <a:pt x="2248" y="13"/>
                  </a:cubicBezTo>
                  <a:close/>
                  <a:moveTo>
                    <a:pt x="2248" y="27"/>
                  </a:moveTo>
                  <a:cubicBezTo>
                    <a:pt x="2248" y="29"/>
                    <a:pt x="2245" y="30"/>
                    <a:pt x="2247" y="32"/>
                  </a:cubicBezTo>
                  <a:cubicBezTo>
                    <a:pt x="2246" y="32"/>
                    <a:pt x="2245" y="34"/>
                    <a:pt x="2243" y="33"/>
                  </a:cubicBezTo>
                  <a:cubicBezTo>
                    <a:pt x="2245" y="31"/>
                    <a:pt x="2245" y="28"/>
                    <a:pt x="2248" y="27"/>
                  </a:cubicBezTo>
                  <a:close/>
                  <a:moveTo>
                    <a:pt x="2242" y="11"/>
                  </a:moveTo>
                  <a:cubicBezTo>
                    <a:pt x="2242" y="11"/>
                    <a:pt x="2243" y="12"/>
                    <a:pt x="2243" y="12"/>
                  </a:cubicBezTo>
                  <a:cubicBezTo>
                    <a:pt x="2244" y="13"/>
                    <a:pt x="2241" y="12"/>
                    <a:pt x="2242" y="11"/>
                  </a:cubicBezTo>
                  <a:close/>
                  <a:moveTo>
                    <a:pt x="2237" y="21"/>
                  </a:moveTo>
                  <a:cubicBezTo>
                    <a:pt x="2237" y="19"/>
                    <a:pt x="2240" y="21"/>
                    <a:pt x="2237" y="21"/>
                  </a:cubicBezTo>
                  <a:close/>
                  <a:moveTo>
                    <a:pt x="2236" y="28"/>
                  </a:moveTo>
                  <a:cubicBezTo>
                    <a:pt x="2237" y="26"/>
                    <a:pt x="2238" y="30"/>
                    <a:pt x="2236" y="28"/>
                  </a:cubicBezTo>
                  <a:close/>
                  <a:moveTo>
                    <a:pt x="2235" y="36"/>
                  </a:moveTo>
                  <a:cubicBezTo>
                    <a:pt x="2234" y="36"/>
                    <a:pt x="2233" y="36"/>
                    <a:pt x="2233" y="36"/>
                  </a:cubicBezTo>
                  <a:cubicBezTo>
                    <a:pt x="2233" y="34"/>
                    <a:pt x="2235" y="34"/>
                    <a:pt x="2235" y="36"/>
                  </a:cubicBezTo>
                  <a:close/>
                  <a:moveTo>
                    <a:pt x="2231" y="31"/>
                  </a:moveTo>
                  <a:cubicBezTo>
                    <a:pt x="2232" y="31"/>
                    <a:pt x="2231" y="31"/>
                    <a:pt x="2231" y="31"/>
                  </a:cubicBezTo>
                  <a:close/>
                  <a:moveTo>
                    <a:pt x="2222" y="51"/>
                  </a:moveTo>
                  <a:cubicBezTo>
                    <a:pt x="2222" y="50"/>
                    <a:pt x="2222" y="51"/>
                    <a:pt x="2222" y="51"/>
                  </a:cubicBezTo>
                  <a:close/>
                  <a:moveTo>
                    <a:pt x="2207" y="57"/>
                  </a:moveTo>
                  <a:cubicBezTo>
                    <a:pt x="2207" y="56"/>
                    <a:pt x="2208" y="55"/>
                    <a:pt x="2209" y="55"/>
                  </a:cubicBezTo>
                  <a:cubicBezTo>
                    <a:pt x="2209" y="57"/>
                    <a:pt x="2208" y="57"/>
                    <a:pt x="2207" y="57"/>
                  </a:cubicBezTo>
                  <a:close/>
                  <a:moveTo>
                    <a:pt x="2212" y="76"/>
                  </a:moveTo>
                  <a:cubicBezTo>
                    <a:pt x="2212" y="75"/>
                    <a:pt x="2214" y="77"/>
                    <a:pt x="2212" y="76"/>
                  </a:cubicBezTo>
                  <a:close/>
                  <a:moveTo>
                    <a:pt x="2212" y="51"/>
                  </a:moveTo>
                  <a:cubicBezTo>
                    <a:pt x="2212" y="50"/>
                    <a:pt x="2212" y="50"/>
                    <a:pt x="2212" y="50"/>
                  </a:cubicBezTo>
                  <a:cubicBezTo>
                    <a:pt x="2214" y="50"/>
                    <a:pt x="2214" y="50"/>
                    <a:pt x="2214" y="50"/>
                  </a:cubicBezTo>
                  <a:cubicBezTo>
                    <a:pt x="2215" y="51"/>
                    <a:pt x="2213" y="51"/>
                    <a:pt x="2212" y="51"/>
                  </a:cubicBezTo>
                  <a:close/>
                  <a:moveTo>
                    <a:pt x="2224" y="82"/>
                  </a:moveTo>
                  <a:cubicBezTo>
                    <a:pt x="2224" y="80"/>
                    <a:pt x="2225" y="81"/>
                    <a:pt x="2225" y="80"/>
                  </a:cubicBezTo>
                  <a:cubicBezTo>
                    <a:pt x="2226" y="80"/>
                    <a:pt x="2225" y="82"/>
                    <a:pt x="2224" y="82"/>
                  </a:cubicBezTo>
                  <a:close/>
                  <a:moveTo>
                    <a:pt x="2230" y="54"/>
                  </a:moveTo>
                  <a:cubicBezTo>
                    <a:pt x="2230" y="55"/>
                    <a:pt x="2227" y="57"/>
                    <a:pt x="2227" y="59"/>
                  </a:cubicBezTo>
                  <a:cubicBezTo>
                    <a:pt x="2224" y="59"/>
                    <a:pt x="2222" y="60"/>
                    <a:pt x="2219" y="60"/>
                  </a:cubicBezTo>
                  <a:cubicBezTo>
                    <a:pt x="2220" y="56"/>
                    <a:pt x="2225" y="60"/>
                    <a:pt x="2227" y="57"/>
                  </a:cubicBezTo>
                  <a:cubicBezTo>
                    <a:pt x="2227" y="54"/>
                    <a:pt x="2225" y="55"/>
                    <a:pt x="2223" y="55"/>
                  </a:cubicBezTo>
                  <a:cubicBezTo>
                    <a:pt x="2223" y="52"/>
                    <a:pt x="2227" y="54"/>
                    <a:pt x="2228" y="54"/>
                  </a:cubicBezTo>
                  <a:cubicBezTo>
                    <a:pt x="2229" y="52"/>
                    <a:pt x="2231" y="51"/>
                    <a:pt x="2233" y="50"/>
                  </a:cubicBezTo>
                  <a:cubicBezTo>
                    <a:pt x="2233" y="51"/>
                    <a:pt x="2230" y="54"/>
                    <a:pt x="2234" y="54"/>
                  </a:cubicBezTo>
                  <a:cubicBezTo>
                    <a:pt x="2233" y="56"/>
                    <a:pt x="2232" y="54"/>
                    <a:pt x="2230" y="54"/>
                  </a:cubicBezTo>
                  <a:close/>
                  <a:moveTo>
                    <a:pt x="2236" y="83"/>
                  </a:moveTo>
                  <a:cubicBezTo>
                    <a:pt x="2235" y="83"/>
                    <a:pt x="2235" y="82"/>
                    <a:pt x="2235" y="81"/>
                  </a:cubicBezTo>
                  <a:cubicBezTo>
                    <a:pt x="2236" y="81"/>
                    <a:pt x="2236" y="83"/>
                    <a:pt x="2236" y="83"/>
                  </a:cubicBezTo>
                  <a:close/>
                  <a:moveTo>
                    <a:pt x="2235" y="51"/>
                  </a:moveTo>
                  <a:cubicBezTo>
                    <a:pt x="2235" y="52"/>
                    <a:pt x="2236" y="49"/>
                    <a:pt x="2235" y="51"/>
                  </a:cubicBezTo>
                  <a:close/>
                  <a:moveTo>
                    <a:pt x="2230" y="47"/>
                  </a:moveTo>
                  <a:cubicBezTo>
                    <a:pt x="2229" y="45"/>
                    <a:pt x="2232" y="47"/>
                    <a:pt x="2233" y="45"/>
                  </a:cubicBezTo>
                  <a:cubicBezTo>
                    <a:pt x="2232" y="44"/>
                    <a:pt x="2231" y="42"/>
                    <a:pt x="2232" y="40"/>
                  </a:cubicBezTo>
                  <a:cubicBezTo>
                    <a:pt x="2233" y="42"/>
                    <a:pt x="2234" y="44"/>
                    <a:pt x="2236" y="42"/>
                  </a:cubicBezTo>
                  <a:cubicBezTo>
                    <a:pt x="2237" y="45"/>
                    <a:pt x="2233" y="47"/>
                    <a:pt x="2230" y="47"/>
                  </a:cubicBezTo>
                  <a:close/>
                  <a:moveTo>
                    <a:pt x="2237" y="32"/>
                  </a:moveTo>
                  <a:cubicBezTo>
                    <a:pt x="2238" y="30"/>
                    <a:pt x="2238" y="34"/>
                    <a:pt x="2237" y="32"/>
                  </a:cubicBezTo>
                  <a:close/>
                  <a:moveTo>
                    <a:pt x="2238" y="26"/>
                  </a:moveTo>
                  <a:cubicBezTo>
                    <a:pt x="2238" y="25"/>
                    <a:pt x="2238" y="25"/>
                    <a:pt x="2238" y="25"/>
                  </a:cubicBezTo>
                  <a:cubicBezTo>
                    <a:pt x="2239" y="25"/>
                    <a:pt x="2240" y="25"/>
                    <a:pt x="2240" y="26"/>
                  </a:cubicBezTo>
                  <a:lnTo>
                    <a:pt x="2238" y="26"/>
                  </a:lnTo>
                  <a:close/>
                  <a:moveTo>
                    <a:pt x="2240" y="26"/>
                  </a:moveTo>
                  <a:cubicBezTo>
                    <a:pt x="2240" y="25"/>
                    <a:pt x="2241" y="26"/>
                    <a:pt x="2240" y="26"/>
                  </a:cubicBezTo>
                  <a:close/>
                  <a:moveTo>
                    <a:pt x="2240" y="17"/>
                  </a:moveTo>
                  <a:cubicBezTo>
                    <a:pt x="2241" y="14"/>
                    <a:pt x="2243" y="14"/>
                    <a:pt x="2244" y="16"/>
                  </a:cubicBezTo>
                  <a:cubicBezTo>
                    <a:pt x="2243" y="18"/>
                    <a:pt x="2242" y="16"/>
                    <a:pt x="2240" y="17"/>
                  </a:cubicBezTo>
                  <a:close/>
                  <a:moveTo>
                    <a:pt x="2242" y="83"/>
                  </a:moveTo>
                  <a:cubicBezTo>
                    <a:pt x="2241" y="82"/>
                    <a:pt x="2241" y="81"/>
                    <a:pt x="2241" y="79"/>
                  </a:cubicBezTo>
                  <a:cubicBezTo>
                    <a:pt x="2243" y="80"/>
                    <a:pt x="2243" y="78"/>
                    <a:pt x="2244" y="79"/>
                  </a:cubicBezTo>
                  <a:cubicBezTo>
                    <a:pt x="2244" y="81"/>
                    <a:pt x="2243" y="82"/>
                    <a:pt x="2242" y="83"/>
                  </a:cubicBezTo>
                  <a:close/>
                  <a:moveTo>
                    <a:pt x="2244" y="81"/>
                  </a:moveTo>
                  <a:cubicBezTo>
                    <a:pt x="2245" y="80"/>
                    <a:pt x="2247" y="80"/>
                    <a:pt x="2249" y="79"/>
                  </a:cubicBezTo>
                  <a:cubicBezTo>
                    <a:pt x="2249" y="81"/>
                    <a:pt x="2246" y="82"/>
                    <a:pt x="2244" y="81"/>
                  </a:cubicBezTo>
                  <a:close/>
                  <a:moveTo>
                    <a:pt x="2259" y="83"/>
                  </a:moveTo>
                  <a:cubicBezTo>
                    <a:pt x="2259" y="82"/>
                    <a:pt x="2260" y="82"/>
                    <a:pt x="2261" y="82"/>
                  </a:cubicBezTo>
                  <a:cubicBezTo>
                    <a:pt x="2261" y="83"/>
                    <a:pt x="2260" y="84"/>
                    <a:pt x="2259" y="83"/>
                  </a:cubicBezTo>
                  <a:close/>
                  <a:moveTo>
                    <a:pt x="2273" y="82"/>
                  </a:moveTo>
                  <a:cubicBezTo>
                    <a:pt x="2272" y="84"/>
                    <a:pt x="2270" y="82"/>
                    <a:pt x="2270" y="83"/>
                  </a:cubicBezTo>
                  <a:cubicBezTo>
                    <a:pt x="2268" y="83"/>
                    <a:pt x="2272" y="81"/>
                    <a:pt x="2270" y="81"/>
                  </a:cubicBezTo>
                  <a:cubicBezTo>
                    <a:pt x="2270" y="80"/>
                    <a:pt x="2273" y="81"/>
                    <a:pt x="2273" y="82"/>
                  </a:cubicBezTo>
                  <a:close/>
                  <a:moveTo>
                    <a:pt x="2271" y="77"/>
                  </a:moveTo>
                  <a:cubicBezTo>
                    <a:pt x="2271" y="76"/>
                    <a:pt x="2273" y="76"/>
                    <a:pt x="2273" y="75"/>
                  </a:cubicBezTo>
                  <a:cubicBezTo>
                    <a:pt x="2274" y="75"/>
                    <a:pt x="2274" y="76"/>
                    <a:pt x="2275" y="76"/>
                  </a:cubicBezTo>
                  <a:cubicBezTo>
                    <a:pt x="2275" y="78"/>
                    <a:pt x="2272" y="78"/>
                    <a:pt x="2271" y="77"/>
                  </a:cubicBezTo>
                  <a:close/>
                  <a:moveTo>
                    <a:pt x="2289" y="72"/>
                  </a:moveTo>
                  <a:cubicBezTo>
                    <a:pt x="2291" y="70"/>
                    <a:pt x="2290" y="74"/>
                    <a:pt x="2289" y="72"/>
                  </a:cubicBezTo>
                  <a:close/>
                  <a:moveTo>
                    <a:pt x="2295" y="75"/>
                  </a:moveTo>
                  <a:cubicBezTo>
                    <a:pt x="2295" y="74"/>
                    <a:pt x="2295" y="73"/>
                    <a:pt x="2297" y="73"/>
                  </a:cubicBezTo>
                  <a:cubicBezTo>
                    <a:pt x="2297" y="74"/>
                    <a:pt x="2296" y="75"/>
                    <a:pt x="2295" y="75"/>
                  </a:cubicBezTo>
                  <a:close/>
                  <a:moveTo>
                    <a:pt x="2296" y="84"/>
                  </a:moveTo>
                  <a:cubicBezTo>
                    <a:pt x="2297" y="82"/>
                    <a:pt x="2299" y="85"/>
                    <a:pt x="2296" y="84"/>
                  </a:cubicBezTo>
                  <a:close/>
                  <a:moveTo>
                    <a:pt x="2305" y="48"/>
                  </a:moveTo>
                  <a:cubicBezTo>
                    <a:pt x="2306" y="48"/>
                    <a:pt x="2306" y="50"/>
                    <a:pt x="2304" y="50"/>
                  </a:cubicBezTo>
                  <a:cubicBezTo>
                    <a:pt x="2304" y="49"/>
                    <a:pt x="2305" y="49"/>
                    <a:pt x="2305" y="48"/>
                  </a:cubicBezTo>
                  <a:close/>
                  <a:moveTo>
                    <a:pt x="2302" y="63"/>
                  </a:moveTo>
                  <a:cubicBezTo>
                    <a:pt x="2305" y="63"/>
                    <a:pt x="2305" y="63"/>
                    <a:pt x="2305" y="63"/>
                  </a:cubicBezTo>
                  <a:cubicBezTo>
                    <a:pt x="2305" y="65"/>
                    <a:pt x="2302" y="65"/>
                    <a:pt x="2302" y="63"/>
                  </a:cubicBezTo>
                  <a:close/>
                  <a:moveTo>
                    <a:pt x="2304" y="81"/>
                  </a:moveTo>
                  <a:cubicBezTo>
                    <a:pt x="2303" y="79"/>
                    <a:pt x="2304" y="79"/>
                    <a:pt x="2305" y="79"/>
                  </a:cubicBezTo>
                  <a:cubicBezTo>
                    <a:pt x="2305" y="80"/>
                    <a:pt x="2305" y="81"/>
                    <a:pt x="2304" y="81"/>
                  </a:cubicBezTo>
                  <a:close/>
                  <a:moveTo>
                    <a:pt x="2304" y="61"/>
                  </a:moveTo>
                  <a:cubicBezTo>
                    <a:pt x="2303" y="59"/>
                    <a:pt x="2305" y="60"/>
                    <a:pt x="2305" y="59"/>
                  </a:cubicBezTo>
                  <a:cubicBezTo>
                    <a:pt x="2305" y="59"/>
                    <a:pt x="2305" y="60"/>
                    <a:pt x="2305" y="61"/>
                  </a:cubicBezTo>
                  <a:lnTo>
                    <a:pt x="2304" y="61"/>
                  </a:lnTo>
                  <a:close/>
                  <a:moveTo>
                    <a:pt x="2305" y="57"/>
                  </a:moveTo>
                  <a:cubicBezTo>
                    <a:pt x="2305" y="55"/>
                    <a:pt x="2306" y="54"/>
                    <a:pt x="2308" y="54"/>
                  </a:cubicBezTo>
                  <a:cubicBezTo>
                    <a:pt x="2307" y="55"/>
                    <a:pt x="2306" y="57"/>
                    <a:pt x="2305" y="57"/>
                  </a:cubicBezTo>
                  <a:close/>
                  <a:moveTo>
                    <a:pt x="2308" y="81"/>
                  </a:moveTo>
                  <a:cubicBezTo>
                    <a:pt x="2309" y="82"/>
                    <a:pt x="2308" y="81"/>
                    <a:pt x="2310" y="81"/>
                  </a:cubicBezTo>
                  <a:cubicBezTo>
                    <a:pt x="2310" y="82"/>
                    <a:pt x="2307" y="83"/>
                    <a:pt x="2308" y="81"/>
                  </a:cubicBezTo>
                  <a:close/>
                  <a:moveTo>
                    <a:pt x="2317" y="69"/>
                  </a:moveTo>
                  <a:cubicBezTo>
                    <a:pt x="2317" y="69"/>
                    <a:pt x="2315" y="69"/>
                    <a:pt x="2315" y="69"/>
                  </a:cubicBezTo>
                  <a:cubicBezTo>
                    <a:pt x="2315" y="68"/>
                    <a:pt x="2318" y="68"/>
                    <a:pt x="2317" y="69"/>
                  </a:cubicBezTo>
                  <a:close/>
                  <a:moveTo>
                    <a:pt x="2317" y="73"/>
                  </a:moveTo>
                  <a:cubicBezTo>
                    <a:pt x="2315" y="73"/>
                    <a:pt x="2315" y="72"/>
                    <a:pt x="2315" y="71"/>
                  </a:cubicBezTo>
                  <a:cubicBezTo>
                    <a:pt x="2316" y="71"/>
                    <a:pt x="2317" y="72"/>
                    <a:pt x="2317" y="73"/>
                  </a:cubicBezTo>
                  <a:close/>
                  <a:moveTo>
                    <a:pt x="2315" y="82"/>
                  </a:moveTo>
                  <a:cubicBezTo>
                    <a:pt x="2316" y="80"/>
                    <a:pt x="2318" y="80"/>
                    <a:pt x="2320" y="79"/>
                  </a:cubicBezTo>
                  <a:cubicBezTo>
                    <a:pt x="2320" y="82"/>
                    <a:pt x="2317" y="82"/>
                    <a:pt x="2315" y="82"/>
                  </a:cubicBezTo>
                  <a:close/>
                  <a:moveTo>
                    <a:pt x="2322" y="71"/>
                  </a:moveTo>
                  <a:cubicBezTo>
                    <a:pt x="2321" y="71"/>
                    <a:pt x="2321" y="71"/>
                    <a:pt x="2321" y="71"/>
                  </a:cubicBezTo>
                  <a:cubicBezTo>
                    <a:pt x="2321" y="69"/>
                    <a:pt x="2321" y="69"/>
                    <a:pt x="2321" y="69"/>
                  </a:cubicBezTo>
                  <a:cubicBezTo>
                    <a:pt x="2322" y="69"/>
                    <a:pt x="2322" y="69"/>
                    <a:pt x="2322" y="69"/>
                  </a:cubicBezTo>
                  <a:lnTo>
                    <a:pt x="2322" y="71"/>
                  </a:lnTo>
                  <a:close/>
                  <a:moveTo>
                    <a:pt x="2327" y="81"/>
                  </a:moveTo>
                  <a:cubicBezTo>
                    <a:pt x="2328" y="79"/>
                    <a:pt x="2330" y="80"/>
                    <a:pt x="2332" y="79"/>
                  </a:cubicBezTo>
                  <a:cubicBezTo>
                    <a:pt x="2331" y="81"/>
                    <a:pt x="2328" y="82"/>
                    <a:pt x="2327" y="81"/>
                  </a:cubicBezTo>
                  <a:close/>
                  <a:moveTo>
                    <a:pt x="2334" y="84"/>
                  </a:moveTo>
                  <a:cubicBezTo>
                    <a:pt x="2335" y="82"/>
                    <a:pt x="2337" y="85"/>
                    <a:pt x="2334" y="84"/>
                  </a:cubicBezTo>
                  <a:close/>
                  <a:moveTo>
                    <a:pt x="2387" y="68"/>
                  </a:moveTo>
                  <a:cubicBezTo>
                    <a:pt x="2390" y="69"/>
                    <a:pt x="2387" y="72"/>
                    <a:pt x="2387" y="68"/>
                  </a:cubicBezTo>
                  <a:close/>
                  <a:moveTo>
                    <a:pt x="2387" y="25"/>
                  </a:moveTo>
                  <a:cubicBezTo>
                    <a:pt x="2388" y="23"/>
                    <a:pt x="2391" y="26"/>
                    <a:pt x="2387" y="25"/>
                  </a:cubicBezTo>
                  <a:close/>
                  <a:moveTo>
                    <a:pt x="2390" y="37"/>
                  </a:moveTo>
                  <a:cubicBezTo>
                    <a:pt x="2389" y="35"/>
                    <a:pt x="2391" y="36"/>
                    <a:pt x="2392" y="36"/>
                  </a:cubicBezTo>
                  <a:cubicBezTo>
                    <a:pt x="2391" y="36"/>
                    <a:pt x="2391" y="37"/>
                    <a:pt x="2390" y="37"/>
                  </a:cubicBezTo>
                  <a:close/>
                  <a:moveTo>
                    <a:pt x="2408" y="10"/>
                  </a:moveTo>
                  <a:cubicBezTo>
                    <a:pt x="2408" y="12"/>
                    <a:pt x="2408" y="13"/>
                    <a:pt x="2406" y="13"/>
                  </a:cubicBezTo>
                  <a:cubicBezTo>
                    <a:pt x="2406" y="11"/>
                    <a:pt x="2406" y="10"/>
                    <a:pt x="2408" y="10"/>
                  </a:cubicBezTo>
                  <a:close/>
                  <a:moveTo>
                    <a:pt x="2406" y="8"/>
                  </a:moveTo>
                  <a:cubicBezTo>
                    <a:pt x="2408" y="8"/>
                    <a:pt x="2405" y="11"/>
                    <a:pt x="2406" y="8"/>
                  </a:cubicBezTo>
                  <a:close/>
                  <a:moveTo>
                    <a:pt x="2404" y="10"/>
                  </a:moveTo>
                  <a:cubicBezTo>
                    <a:pt x="2404" y="10"/>
                    <a:pt x="2404" y="10"/>
                    <a:pt x="2404" y="10"/>
                  </a:cubicBezTo>
                  <a:cubicBezTo>
                    <a:pt x="2404" y="10"/>
                    <a:pt x="2404" y="10"/>
                    <a:pt x="2404" y="10"/>
                  </a:cubicBezTo>
                  <a:close/>
                  <a:moveTo>
                    <a:pt x="2403" y="6"/>
                  </a:moveTo>
                  <a:cubicBezTo>
                    <a:pt x="2401" y="7"/>
                    <a:pt x="2402" y="10"/>
                    <a:pt x="2400" y="10"/>
                  </a:cubicBezTo>
                  <a:cubicBezTo>
                    <a:pt x="2400" y="7"/>
                    <a:pt x="2400" y="6"/>
                    <a:pt x="2403" y="6"/>
                  </a:cubicBezTo>
                  <a:close/>
                  <a:moveTo>
                    <a:pt x="2397" y="11"/>
                  </a:moveTo>
                  <a:cubicBezTo>
                    <a:pt x="2398" y="11"/>
                    <a:pt x="2398" y="11"/>
                    <a:pt x="2398" y="11"/>
                  </a:cubicBezTo>
                  <a:cubicBezTo>
                    <a:pt x="2398" y="12"/>
                    <a:pt x="2398" y="12"/>
                    <a:pt x="2398" y="12"/>
                  </a:cubicBezTo>
                  <a:cubicBezTo>
                    <a:pt x="2397" y="12"/>
                    <a:pt x="2397" y="12"/>
                    <a:pt x="2397" y="12"/>
                  </a:cubicBezTo>
                  <a:lnTo>
                    <a:pt x="2397" y="11"/>
                  </a:lnTo>
                  <a:close/>
                  <a:moveTo>
                    <a:pt x="2394" y="13"/>
                  </a:moveTo>
                  <a:cubicBezTo>
                    <a:pt x="2395" y="13"/>
                    <a:pt x="2395" y="14"/>
                    <a:pt x="2395" y="16"/>
                  </a:cubicBezTo>
                  <a:cubicBezTo>
                    <a:pt x="2393" y="16"/>
                    <a:pt x="2394" y="14"/>
                    <a:pt x="2394" y="13"/>
                  </a:cubicBezTo>
                  <a:close/>
                  <a:moveTo>
                    <a:pt x="2394" y="27"/>
                  </a:moveTo>
                  <a:cubicBezTo>
                    <a:pt x="2394" y="29"/>
                    <a:pt x="2391" y="30"/>
                    <a:pt x="2393" y="32"/>
                  </a:cubicBezTo>
                  <a:cubicBezTo>
                    <a:pt x="2391" y="32"/>
                    <a:pt x="2390" y="34"/>
                    <a:pt x="2389" y="33"/>
                  </a:cubicBezTo>
                  <a:cubicBezTo>
                    <a:pt x="2391" y="31"/>
                    <a:pt x="2391" y="28"/>
                    <a:pt x="2394" y="27"/>
                  </a:cubicBezTo>
                  <a:close/>
                  <a:moveTo>
                    <a:pt x="2387" y="11"/>
                  </a:moveTo>
                  <a:cubicBezTo>
                    <a:pt x="2388" y="11"/>
                    <a:pt x="2388" y="12"/>
                    <a:pt x="2389" y="12"/>
                  </a:cubicBezTo>
                  <a:cubicBezTo>
                    <a:pt x="2389" y="13"/>
                    <a:pt x="2386" y="12"/>
                    <a:pt x="2387" y="11"/>
                  </a:cubicBezTo>
                  <a:close/>
                  <a:moveTo>
                    <a:pt x="2383" y="21"/>
                  </a:moveTo>
                  <a:cubicBezTo>
                    <a:pt x="2383" y="19"/>
                    <a:pt x="2386" y="21"/>
                    <a:pt x="2383" y="21"/>
                  </a:cubicBezTo>
                  <a:close/>
                  <a:moveTo>
                    <a:pt x="2382" y="28"/>
                  </a:moveTo>
                  <a:cubicBezTo>
                    <a:pt x="2383" y="26"/>
                    <a:pt x="2384" y="30"/>
                    <a:pt x="2382" y="28"/>
                  </a:cubicBezTo>
                  <a:close/>
                  <a:moveTo>
                    <a:pt x="2381" y="36"/>
                  </a:moveTo>
                  <a:cubicBezTo>
                    <a:pt x="2380" y="36"/>
                    <a:pt x="2379" y="36"/>
                    <a:pt x="2378" y="36"/>
                  </a:cubicBezTo>
                  <a:cubicBezTo>
                    <a:pt x="2378" y="34"/>
                    <a:pt x="2381" y="34"/>
                    <a:pt x="2381" y="36"/>
                  </a:cubicBezTo>
                  <a:close/>
                  <a:moveTo>
                    <a:pt x="2377" y="31"/>
                  </a:moveTo>
                  <a:cubicBezTo>
                    <a:pt x="2378" y="31"/>
                    <a:pt x="2377" y="31"/>
                    <a:pt x="2377" y="31"/>
                  </a:cubicBezTo>
                  <a:close/>
                  <a:moveTo>
                    <a:pt x="2368" y="51"/>
                  </a:moveTo>
                  <a:cubicBezTo>
                    <a:pt x="2367" y="50"/>
                    <a:pt x="2368" y="51"/>
                    <a:pt x="2368" y="51"/>
                  </a:cubicBezTo>
                  <a:close/>
                  <a:moveTo>
                    <a:pt x="2353" y="57"/>
                  </a:moveTo>
                  <a:cubicBezTo>
                    <a:pt x="2353" y="56"/>
                    <a:pt x="2354" y="55"/>
                    <a:pt x="2355" y="55"/>
                  </a:cubicBezTo>
                  <a:cubicBezTo>
                    <a:pt x="2355" y="57"/>
                    <a:pt x="2354" y="57"/>
                    <a:pt x="2353" y="57"/>
                  </a:cubicBezTo>
                  <a:close/>
                  <a:moveTo>
                    <a:pt x="2358" y="76"/>
                  </a:moveTo>
                  <a:cubicBezTo>
                    <a:pt x="2358" y="75"/>
                    <a:pt x="2360" y="77"/>
                    <a:pt x="2358" y="76"/>
                  </a:cubicBezTo>
                  <a:close/>
                  <a:moveTo>
                    <a:pt x="2358" y="51"/>
                  </a:moveTo>
                  <a:cubicBezTo>
                    <a:pt x="2358" y="50"/>
                    <a:pt x="2358" y="50"/>
                    <a:pt x="2358" y="50"/>
                  </a:cubicBezTo>
                  <a:cubicBezTo>
                    <a:pt x="2360" y="50"/>
                    <a:pt x="2360" y="50"/>
                    <a:pt x="2360" y="50"/>
                  </a:cubicBezTo>
                  <a:cubicBezTo>
                    <a:pt x="2361" y="51"/>
                    <a:pt x="2359" y="51"/>
                    <a:pt x="2358" y="51"/>
                  </a:cubicBezTo>
                  <a:close/>
                  <a:moveTo>
                    <a:pt x="2370" y="82"/>
                  </a:moveTo>
                  <a:cubicBezTo>
                    <a:pt x="2370" y="80"/>
                    <a:pt x="2371" y="81"/>
                    <a:pt x="2371" y="80"/>
                  </a:cubicBezTo>
                  <a:cubicBezTo>
                    <a:pt x="2372" y="80"/>
                    <a:pt x="2371" y="82"/>
                    <a:pt x="2370" y="82"/>
                  </a:cubicBezTo>
                  <a:close/>
                  <a:moveTo>
                    <a:pt x="2376" y="54"/>
                  </a:moveTo>
                  <a:cubicBezTo>
                    <a:pt x="2376" y="55"/>
                    <a:pt x="2373" y="57"/>
                    <a:pt x="2372" y="59"/>
                  </a:cubicBezTo>
                  <a:cubicBezTo>
                    <a:pt x="2370" y="59"/>
                    <a:pt x="2367" y="60"/>
                    <a:pt x="2365" y="60"/>
                  </a:cubicBezTo>
                  <a:cubicBezTo>
                    <a:pt x="2366" y="56"/>
                    <a:pt x="2371" y="60"/>
                    <a:pt x="2372" y="57"/>
                  </a:cubicBezTo>
                  <a:cubicBezTo>
                    <a:pt x="2372" y="54"/>
                    <a:pt x="2371" y="55"/>
                    <a:pt x="2369" y="55"/>
                  </a:cubicBezTo>
                  <a:cubicBezTo>
                    <a:pt x="2369" y="52"/>
                    <a:pt x="2373" y="54"/>
                    <a:pt x="2374" y="54"/>
                  </a:cubicBezTo>
                  <a:cubicBezTo>
                    <a:pt x="2375" y="52"/>
                    <a:pt x="2377" y="51"/>
                    <a:pt x="2379" y="50"/>
                  </a:cubicBezTo>
                  <a:cubicBezTo>
                    <a:pt x="2379" y="51"/>
                    <a:pt x="2376" y="54"/>
                    <a:pt x="2380" y="54"/>
                  </a:cubicBezTo>
                  <a:cubicBezTo>
                    <a:pt x="2379" y="56"/>
                    <a:pt x="2378" y="54"/>
                    <a:pt x="2376" y="54"/>
                  </a:cubicBezTo>
                  <a:close/>
                  <a:moveTo>
                    <a:pt x="2381" y="83"/>
                  </a:moveTo>
                  <a:cubicBezTo>
                    <a:pt x="2381" y="83"/>
                    <a:pt x="2381" y="82"/>
                    <a:pt x="2381" y="81"/>
                  </a:cubicBezTo>
                  <a:cubicBezTo>
                    <a:pt x="2382" y="81"/>
                    <a:pt x="2382" y="83"/>
                    <a:pt x="2381" y="83"/>
                  </a:cubicBezTo>
                  <a:close/>
                  <a:moveTo>
                    <a:pt x="2381" y="51"/>
                  </a:moveTo>
                  <a:cubicBezTo>
                    <a:pt x="2380" y="52"/>
                    <a:pt x="2382" y="49"/>
                    <a:pt x="2381" y="51"/>
                  </a:cubicBezTo>
                  <a:close/>
                  <a:moveTo>
                    <a:pt x="2375" y="47"/>
                  </a:moveTo>
                  <a:cubicBezTo>
                    <a:pt x="2375" y="45"/>
                    <a:pt x="2378" y="47"/>
                    <a:pt x="2378" y="45"/>
                  </a:cubicBezTo>
                  <a:cubicBezTo>
                    <a:pt x="2378" y="44"/>
                    <a:pt x="2377" y="42"/>
                    <a:pt x="2378" y="40"/>
                  </a:cubicBezTo>
                  <a:cubicBezTo>
                    <a:pt x="2379" y="42"/>
                    <a:pt x="2380" y="44"/>
                    <a:pt x="2382" y="42"/>
                  </a:cubicBezTo>
                  <a:cubicBezTo>
                    <a:pt x="2383" y="45"/>
                    <a:pt x="2379" y="47"/>
                    <a:pt x="2375" y="47"/>
                  </a:cubicBezTo>
                  <a:close/>
                  <a:moveTo>
                    <a:pt x="2383" y="32"/>
                  </a:moveTo>
                  <a:cubicBezTo>
                    <a:pt x="2384" y="30"/>
                    <a:pt x="2383" y="34"/>
                    <a:pt x="2383" y="32"/>
                  </a:cubicBezTo>
                  <a:close/>
                  <a:moveTo>
                    <a:pt x="2384" y="26"/>
                  </a:moveTo>
                  <a:cubicBezTo>
                    <a:pt x="2384" y="25"/>
                    <a:pt x="2384" y="25"/>
                    <a:pt x="2384" y="25"/>
                  </a:cubicBezTo>
                  <a:cubicBezTo>
                    <a:pt x="2385" y="25"/>
                    <a:pt x="2386" y="25"/>
                    <a:pt x="2386" y="26"/>
                  </a:cubicBezTo>
                  <a:lnTo>
                    <a:pt x="2384" y="26"/>
                  </a:lnTo>
                  <a:close/>
                  <a:moveTo>
                    <a:pt x="2386" y="26"/>
                  </a:moveTo>
                  <a:cubicBezTo>
                    <a:pt x="2386" y="25"/>
                    <a:pt x="2387" y="26"/>
                    <a:pt x="2386" y="26"/>
                  </a:cubicBezTo>
                  <a:close/>
                  <a:moveTo>
                    <a:pt x="2386" y="17"/>
                  </a:moveTo>
                  <a:cubicBezTo>
                    <a:pt x="2386" y="14"/>
                    <a:pt x="2389" y="14"/>
                    <a:pt x="2390" y="16"/>
                  </a:cubicBezTo>
                  <a:cubicBezTo>
                    <a:pt x="2389" y="18"/>
                    <a:pt x="2388" y="16"/>
                    <a:pt x="2386" y="17"/>
                  </a:cubicBezTo>
                  <a:close/>
                  <a:moveTo>
                    <a:pt x="2387" y="83"/>
                  </a:moveTo>
                  <a:cubicBezTo>
                    <a:pt x="2387" y="82"/>
                    <a:pt x="2387" y="81"/>
                    <a:pt x="2387" y="79"/>
                  </a:cubicBezTo>
                  <a:cubicBezTo>
                    <a:pt x="2389" y="80"/>
                    <a:pt x="2389" y="78"/>
                    <a:pt x="2390" y="79"/>
                  </a:cubicBezTo>
                  <a:cubicBezTo>
                    <a:pt x="2390" y="81"/>
                    <a:pt x="2389" y="82"/>
                    <a:pt x="2387" y="83"/>
                  </a:cubicBezTo>
                  <a:close/>
                  <a:moveTo>
                    <a:pt x="2390" y="81"/>
                  </a:moveTo>
                  <a:cubicBezTo>
                    <a:pt x="2391" y="80"/>
                    <a:pt x="2393" y="80"/>
                    <a:pt x="2395" y="79"/>
                  </a:cubicBezTo>
                  <a:cubicBezTo>
                    <a:pt x="2395" y="81"/>
                    <a:pt x="2392" y="82"/>
                    <a:pt x="2390" y="81"/>
                  </a:cubicBezTo>
                  <a:close/>
                  <a:moveTo>
                    <a:pt x="2405" y="83"/>
                  </a:moveTo>
                  <a:cubicBezTo>
                    <a:pt x="2405" y="82"/>
                    <a:pt x="2406" y="82"/>
                    <a:pt x="2407" y="82"/>
                  </a:cubicBezTo>
                  <a:cubicBezTo>
                    <a:pt x="2407" y="83"/>
                    <a:pt x="2406" y="84"/>
                    <a:pt x="2405" y="83"/>
                  </a:cubicBezTo>
                  <a:close/>
                  <a:moveTo>
                    <a:pt x="2418" y="82"/>
                  </a:moveTo>
                  <a:cubicBezTo>
                    <a:pt x="2418" y="84"/>
                    <a:pt x="2416" y="82"/>
                    <a:pt x="2416" y="83"/>
                  </a:cubicBezTo>
                  <a:cubicBezTo>
                    <a:pt x="2414" y="83"/>
                    <a:pt x="2417" y="81"/>
                    <a:pt x="2415" y="81"/>
                  </a:cubicBezTo>
                  <a:cubicBezTo>
                    <a:pt x="2416" y="80"/>
                    <a:pt x="2419" y="81"/>
                    <a:pt x="2418" y="82"/>
                  </a:cubicBezTo>
                  <a:close/>
                  <a:moveTo>
                    <a:pt x="2417" y="77"/>
                  </a:moveTo>
                  <a:cubicBezTo>
                    <a:pt x="2417" y="76"/>
                    <a:pt x="2419" y="76"/>
                    <a:pt x="2419" y="75"/>
                  </a:cubicBezTo>
                  <a:cubicBezTo>
                    <a:pt x="2420" y="75"/>
                    <a:pt x="2420" y="76"/>
                    <a:pt x="2421" y="76"/>
                  </a:cubicBezTo>
                  <a:cubicBezTo>
                    <a:pt x="2421" y="78"/>
                    <a:pt x="2418" y="78"/>
                    <a:pt x="2417" y="77"/>
                  </a:cubicBezTo>
                  <a:close/>
                  <a:moveTo>
                    <a:pt x="2435" y="72"/>
                  </a:moveTo>
                  <a:cubicBezTo>
                    <a:pt x="2437" y="70"/>
                    <a:pt x="2436" y="74"/>
                    <a:pt x="2435" y="72"/>
                  </a:cubicBezTo>
                  <a:close/>
                  <a:moveTo>
                    <a:pt x="2440" y="75"/>
                  </a:moveTo>
                  <a:cubicBezTo>
                    <a:pt x="2440" y="74"/>
                    <a:pt x="2441" y="73"/>
                    <a:pt x="2443" y="73"/>
                  </a:cubicBezTo>
                  <a:cubicBezTo>
                    <a:pt x="2443" y="74"/>
                    <a:pt x="2442" y="75"/>
                    <a:pt x="2440" y="75"/>
                  </a:cubicBezTo>
                  <a:close/>
                  <a:moveTo>
                    <a:pt x="2442" y="84"/>
                  </a:moveTo>
                  <a:cubicBezTo>
                    <a:pt x="2442" y="82"/>
                    <a:pt x="2445" y="85"/>
                    <a:pt x="2442" y="84"/>
                  </a:cubicBezTo>
                  <a:close/>
                  <a:moveTo>
                    <a:pt x="2451" y="48"/>
                  </a:moveTo>
                  <a:cubicBezTo>
                    <a:pt x="2452" y="48"/>
                    <a:pt x="2451" y="50"/>
                    <a:pt x="2450" y="50"/>
                  </a:cubicBezTo>
                  <a:cubicBezTo>
                    <a:pt x="2450" y="49"/>
                    <a:pt x="2451" y="49"/>
                    <a:pt x="2451" y="48"/>
                  </a:cubicBezTo>
                  <a:close/>
                  <a:moveTo>
                    <a:pt x="2448" y="63"/>
                  </a:moveTo>
                  <a:cubicBezTo>
                    <a:pt x="2451" y="63"/>
                    <a:pt x="2451" y="63"/>
                    <a:pt x="2451" y="63"/>
                  </a:cubicBezTo>
                  <a:cubicBezTo>
                    <a:pt x="2451" y="65"/>
                    <a:pt x="2448" y="65"/>
                    <a:pt x="2448" y="63"/>
                  </a:cubicBezTo>
                  <a:close/>
                  <a:moveTo>
                    <a:pt x="2449" y="81"/>
                  </a:moveTo>
                  <a:cubicBezTo>
                    <a:pt x="2449" y="79"/>
                    <a:pt x="2450" y="79"/>
                    <a:pt x="2451" y="79"/>
                  </a:cubicBezTo>
                  <a:cubicBezTo>
                    <a:pt x="2451" y="80"/>
                    <a:pt x="2450" y="81"/>
                    <a:pt x="2449" y="81"/>
                  </a:cubicBezTo>
                  <a:close/>
                  <a:moveTo>
                    <a:pt x="2449" y="61"/>
                  </a:moveTo>
                  <a:cubicBezTo>
                    <a:pt x="2449" y="59"/>
                    <a:pt x="2451" y="60"/>
                    <a:pt x="2451" y="59"/>
                  </a:cubicBezTo>
                  <a:cubicBezTo>
                    <a:pt x="2451" y="59"/>
                    <a:pt x="2451" y="60"/>
                    <a:pt x="2451" y="61"/>
                  </a:cubicBezTo>
                  <a:lnTo>
                    <a:pt x="2449" y="61"/>
                  </a:lnTo>
                  <a:close/>
                  <a:moveTo>
                    <a:pt x="2451" y="57"/>
                  </a:moveTo>
                  <a:cubicBezTo>
                    <a:pt x="2451" y="55"/>
                    <a:pt x="2452" y="54"/>
                    <a:pt x="2454" y="54"/>
                  </a:cubicBezTo>
                  <a:cubicBezTo>
                    <a:pt x="2453" y="55"/>
                    <a:pt x="2452" y="57"/>
                    <a:pt x="2451" y="57"/>
                  </a:cubicBezTo>
                  <a:close/>
                  <a:moveTo>
                    <a:pt x="2454" y="81"/>
                  </a:moveTo>
                  <a:cubicBezTo>
                    <a:pt x="2455" y="82"/>
                    <a:pt x="2454" y="81"/>
                    <a:pt x="2456" y="81"/>
                  </a:cubicBezTo>
                  <a:cubicBezTo>
                    <a:pt x="2456" y="82"/>
                    <a:pt x="2453" y="83"/>
                    <a:pt x="2454" y="81"/>
                  </a:cubicBezTo>
                  <a:close/>
                  <a:moveTo>
                    <a:pt x="2462" y="69"/>
                  </a:moveTo>
                  <a:cubicBezTo>
                    <a:pt x="2463" y="69"/>
                    <a:pt x="2461" y="69"/>
                    <a:pt x="2461" y="69"/>
                  </a:cubicBezTo>
                  <a:cubicBezTo>
                    <a:pt x="2461" y="68"/>
                    <a:pt x="2464" y="68"/>
                    <a:pt x="2462" y="69"/>
                  </a:cubicBezTo>
                  <a:close/>
                  <a:moveTo>
                    <a:pt x="2462" y="73"/>
                  </a:moveTo>
                  <a:cubicBezTo>
                    <a:pt x="2461" y="73"/>
                    <a:pt x="2461" y="72"/>
                    <a:pt x="2461" y="71"/>
                  </a:cubicBezTo>
                  <a:cubicBezTo>
                    <a:pt x="2462" y="71"/>
                    <a:pt x="2463" y="72"/>
                    <a:pt x="2462" y="73"/>
                  </a:cubicBezTo>
                  <a:close/>
                  <a:moveTo>
                    <a:pt x="2461" y="82"/>
                  </a:moveTo>
                  <a:cubicBezTo>
                    <a:pt x="2462" y="80"/>
                    <a:pt x="2464" y="80"/>
                    <a:pt x="2465" y="79"/>
                  </a:cubicBezTo>
                  <a:cubicBezTo>
                    <a:pt x="2466" y="82"/>
                    <a:pt x="2463" y="82"/>
                    <a:pt x="2461" y="82"/>
                  </a:cubicBezTo>
                  <a:close/>
                  <a:moveTo>
                    <a:pt x="2468" y="71"/>
                  </a:moveTo>
                  <a:cubicBezTo>
                    <a:pt x="2467" y="71"/>
                    <a:pt x="2467" y="71"/>
                    <a:pt x="2467" y="71"/>
                  </a:cubicBezTo>
                  <a:cubicBezTo>
                    <a:pt x="2467" y="69"/>
                    <a:pt x="2467" y="69"/>
                    <a:pt x="2467" y="69"/>
                  </a:cubicBezTo>
                  <a:cubicBezTo>
                    <a:pt x="2468" y="69"/>
                    <a:pt x="2468" y="69"/>
                    <a:pt x="2468" y="69"/>
                  </a:cubicBezTo>
                  <a:lnTo>
                    <a:pt x="2468" y="71"/>
                  </a:lnTo>
                  <a:close/>
                  <a:moveTo>
                    <a:pt x="2473" y="81"/>
                  </a:moveTo>
                  <a:cubicBezTo>
                    <a:pt x="2474" y="79"/>
                    <a:pt x="2476" y="80"/>
                    <a:pt x="2477" y="79"/>
                  </a:cubicBezTo>
                  <a:cubicBezTo>
                    <a:pt x="2477" y="81"/>
                    <a:pt x="2474" y="82"/>
                    <a:pt x="2473" y="81"/>
                  </a:cubicBezTo>
                  <a:close/>
                  <a:moveTo>
                    <a:pt x="2480" y="84"/>
                  </a:moveTo>
                  <a:cubicBezTo>
                    <a:pt x="2481" y="82"/>
                    <a:pt x="2483" y="85"/>
                    <a:pt x="2480" y="84"/>
                  </a:cubicBezTo>
                  <a:close/>
                  <a:moveTo>
                    <a:pt x="2533" y="68"/>
                  </a:moveTo>
                  <a:cubicBezTo>
                    <a:pt x="2536" y="69"/>
                    <a:pt x="2533" y="72"/>
                    <a:pt x="2533" y="68"/>
                  </a:cubicBezTo>
                  <a:close/>
                  <a:moveTo>
                    <a:pt x="2533" y="25"/>
                  </a:moveTo>
                  <a:cubicBezTo>
                    <a:pt x="2534" y="23"/>
                    <a:pt x="2536" y="26"/>
                    <a:pt x="2533" y="25"/>
                  </a:cubicBezTo>
                  <a:close/>
                  <a:moveTo>
                    <a:pt x="2536" y="37"/>
                  </a:moveTo>
                  <a:cubicBezTo>
                    <a:pt x="2535" y="35"/>
                    <a:pt x="2536" y="36"/>
                    <a:pt x="2537" y="36"/>
                  </a:cubicBezTo>
                  <a:cubicBezTo>
                    <a:pt x="2537" y="36"/>
                    <a:pt x="2537" y="37"/>
                    <a:pt x="2536" y="37"/>
                  </a:cubicBezTo>
                  <a:close/>
                  <a:moveTo>
                    <a:pt x="2554" y="10"/>
                  </a:moveTo>
                  <a:cubicBezTo>
                    <a:pt x="2554" y="12"/>
                    <a:pt x="2554" y="13"/>
                    <a:pt x="2552" y="13"/>
                  </a:cubicBezTo>
                  <a:cubicBezTo>
                    <a:pt x="2551" y="11"/>
                    <a:pt x="2552" y="10"/>
                    <a:pt x="2554" y="10"/>
                  </a:cubicBezTo>
                  <a:close/>
                  <a:moveTo>
                    <a:pt x="2552" y="8"/>
                  </a:moveTo>
                  <a:cubicBezTo>
                    <a:pt x="2554" y="8"/>
                    <a:pt x="2551" y="11"/>
                    <a:pt x="2552" y="8"/>
                  </a:cubicBezTo>
                  <a:close/>
                  <a:moveTo>
                    <a:pt x="2550" y="10"/>
                  </a:moveTo>
                  <a:cubicBezTo>
                    <a:pt x="2550" y="10"/>
                    <a:pt x="2550" y="10"/>
                    <a:pt x="2550" y="10"/>
                  </a:cubicBezTo>
                  <a:cubicBezTo>
                    <a:pt x="2550" y="10"/>
                    <a:pt x="2550" y="10"/>
                    <a:pt x="2550" y="10"/>
                  </a:cubicBezTo>
                  <a:close/>
                  <a:moveTo>
                    <a:pt x="2549" y="6"/>
                  </a:moveTo>
                  <a:cubicBezTo>
                    <a:pt x="2547" y="7"/>
                    <a:pt x="2548" y="10"/>
                    <a:pt x="2546" y="10"/>
                  </a:cubicBezTo>
                  <a:cubicBezTo>
                    <a:pt x="2545" y="7"/>
                    <a:pt x="2546" y="6"/>
                    <a:pt x="2549" y="6"/>
                  </a:cubicBezTo>
                  <a:close/>
                  <a:moveTo>
                    <a:pt x="2543" y="11"/>
                  </a:moveTo>
                  <a:cubicBezTo>
                    <a:pt x="2544" y="11"/>
                    <a:pt x="2544" y="11"/>
                    <a:pt x="2544" y="11"/>
                  </a:cubicBezTo>
                  <a:cubicBezTo>
                    <a:pt x="2544" y="12"/>
                    <a:pt x="2544" y="12"/>
                    <a:pt x="2544" y="12"/>
                  </a:cubicBezTo>
                  <a:cubicBezTo>
                    <a:pt x="2543" y="12"/>
                    <a:pt x="2543" y="12"/>
                    <a:pt x="2543" y="12"/>
                  </a:cubicBezTo>
                  <a:lnTo>
                    <a:pt x="2543" y="11"/>
                  </a:lnTo>
                  <a:close/>
                  <a:moveTo>
                    <a:pt x="2540" y="13"/>
                  </a:moveTo>
                  <a:cubicBezTo>
                    <a:pt x="2541" y="13"/>
                    <a:pt x="2541" y="14"/>
                    <a:pt x="2541" y="16"/>
                  </a:cubicBezTo>
                  <a:cubicBezTo>
                    <a:pt x="2539" y="16"/>
                    <a:pt x="2540" y="14"/>
                    <a:pt x="2540" y="13"/>
                  </a:cubicBezTo>
                  <a:close/>
                  <a:moveTo>
                    <a:pt x="2540" y="27"/>
                  </a:moveTo>
                  <a:cubicBezTo>
                    <a:pt x="2539" y="29"/>
                    <a:pt x="2537" y="30"/>
                    <a:pt x="2539" y="32"/>
                  </a:cubicBezTo>
                  <a:cubicBezTo>
                    <a:pt x="2537" y="32"/>
                    <a:pt x="2536" y="34"/>
                    <a:pt x="2535" y="33"/>
                  </a:cubicBezTo>
                  <a:cubicBezTo>
                    <a:pt x="2537" y="31"/>
                    <a:pt x="2537" y="28"/>
                    <a:pt x="2540" y="27"/>
                  </a:cubicBezTo>
                  <a:close/>
                  <a:moveTo>
                    <a:pt x="2533" y="11"/>
                  </a:moveTo>
                  <a:cubicBezTo>
                    <a:pt x="2534" y="11"/>
                    <a:pt x="2534" y="12"/>
                    <a:pt x="2535" y="12"/>
                  </a:cubicBezTo>
                  <a:cubicBezTo>
                    <a:pt x="2535" y="13"/>
                    <a:pt x="2532" y="12"/>
                    <a:pt x="2533" y="11"/>
                  </a:cubicBezTo>
                  <a:close/>
                  <a:moveTo>
                    <a:pt x="2529" y="21"/>
                  </a:moveTo>
                  <a:cubicBezTo>
                    <a:pt x="2529" y="19"/>
                    <a:pt x="2531" y="21"/>
                    <a:pt x="2529" y="21"/>
                  </a:cubicBezTo>
                  <a:close/>
                  <a:moveTo>
                    <a:pt x="2528" y="28"/>
                  </a:moveTo>
                  <a:cubicBezTo>
                    <a:pt x="2529" y="26"/>
                    <a:pt x="2530" y="30"/>
                    <a:pt x="2528" y="28"/>
                  </a:cubicBezTo>
                  <a:close/>
                  <a:moveTo>
                    <a:pt x="2527" y="36"/>
                  </a:moveTo>
                  <a:cubicBezTo>
                    <a:pt x="2525" y="36"/>
                    <a:pt x="2525" y="36"/>
                    <a:pt x="2524" y="36"/>
                  </a:cubicBezTo>
                  <a:cubicBezTo>
                    <a:pt x="2524" y="34"/>
                    <a:pt x="2527" y="34"/>
                    <a:pt x="2527" y="36"/>
                  </a:cubicBezTo>
                  <a:close/>
                  <a:moveTo>
                    <a:pt x="2523" y="31"/>
                  </a:moveTo>
                  <a:cubicBezTo>
                    <a:pt x="2523" y="31"/>
                    <a:pt x="2523" y="31"/>
                    <a:pt x="2523" y="31"/>
                  </a:cubicBezTo>
                  <a:close/>
                  <a:moveTo>
                    <a:pt x="2514" y="51"/>
                  </a:moveTo>
                  <a:cubicBezTo>
                    <a:pt x="2513" y="50"/>
                    <a:pt x="2514" y="51"/>
                    <a:pt x="2514" y="51"/>
                  </a:cubicBezTo>
                  <a:close/>
                  <a:moveTo>
                    <a:pt x="2499" y="57"/>
                  </a:moveTo>
                  <a:cubicBezTo>
                    <a:pt x="2499" y="56"/>
                    <a:pt x="2499" y="55"/>
                    <a:pt x="2500" y="55"/>
                  </a:cubicBezTo>
                  <a:cubicBezTo>
                    <a:pt x="2501" y="57"/>
                    <a:pt x="2500" y="57"/>
                    <a:pt x="2499" y="57"/>
                  </a:cubicBezTo>
                  <a:close/>
                  <a:moveTo>
                    <a:pt x="2503" y="76"/>
                  </a:moveTo>
                  <a:cubicBezTo>
                    <a:pt x="2503" y="75"/>
                    <a:pt x="2506" y="77"/>
                    <a:pt x="2503" y="76"/>
                  </a:cubicBezTo>
                  <a:close/>
                  <a:moveTo>
                    <a:pt x="2503" y="51"/>
                  </a:moveTo>
                  <a:cubicBezTo>
                    <a:pt x="2503" y="50"/>
                    <a:pt x="2503" y="50"/>
                    <a:pt x="2503" y="50"/>
                  </a:cubicBezTo>
                  <a:cubicBezTo>
                    <a:pt x="2506" y="50"/>
                    <a:pt x="2506" y="50"/>
                    <a:pt x="2506" y="50"/>
                  </a:cubicBezTo>
                  <a:cubicBezTo>
                    <a:pt x="2506" y="51"/>
                    <a:pt x="2504" y="51"/>
                    <a:pt x="2503" y="51"/>
                  </a:cubicBezTo>
                  <a:close/>
                  <a:moveTo>
                    <a:pt x="2516" y="82"/>
                  </a:moveTo>
                  <a:cubicBezTo>
                    <a:pt x="2516" y="80"/>
                    <a:pt x="2517" y="81"/>
                    <a:pt x="2517" y="80"/>
                  </a:cubicBezTo>
                  <a:cubicBezTo>
                    <a:pt x="2518" y="80"/>
                    <a:pt x="2517" y="82"/>
                    <a:pt x="2516" y="82"/>
                  </a:cubicBezTo>
                  <a:close/>
                  <a:moveTo>
                    <a:pt x="2522" y="54"/>
                  </a:moveTo>
                  <a:cubicBezTo>
                    <a:pt x="2522" y="55"/>
                    <a:pt x="2519" y="57"/>
                    <a:pt x="2518" y="59"/>
                  </a:cubicBezTo>
                  <a:cubicBezTo>
                    <a:pt x="2515" y="59"/>
                    <a:pt x="2513" y="60"/>
                    <a:pt x="2511" y="60"/>
                  </a:cubicBezTo>
                  <a:cubicBezTo>
                    <a:pt x="2512" y="56"/>
                    <a:pt x="2517" y="60"/>
                    <a:pt x="2518" y="57"/>
                  </a:cubicBezTo>
                  <a:cubicBezTo>
                    <a:pt x="2518" y="54"/>
                    <a:pt x="2517" y="55"/>
                    <a:pt x="2515" y="55"/>
                  </a:cubicBezTo>
                  <a:cubicBezTo>
                    <a:pt x="2515" y="52"/>
                    <a:pt x="2518" y="54"/>
                    <a:pt x="2519" y="54"/>
                  </a:cubicBezTo>
                  <a:cubicBezTo>
                    <a:pt x="2521" y="52"/>
                    <a:pt x="2522" y="51"/>
                    <a:pt x="2525" y="50"/>
                  </a:cubicBezTo>
                  <a:cubicBezTo>
                    <a:pt x="2525" y="51"/>
                    <a:pt x="2522" y="54"/>
                    <a:pt x="2525" y="54"/>
                  </a:cubicBezTo>
                  <a:cubicBezTo>
                    <a:pt x="2525" y="56"/>
                    <a:pt x="2524" y="54"/>
                    <a:pt x="2522" y="54"/>
                  </a:cubicBezTo>
                  <a:close/>
                  <a:moveTo>
                    <a:pt x="2527" y="83"/>
                  </a:moveTo>
                  <a:cubicBezTo>
                    <a:pt x="2526" y="83"/>
                    <a:pt x="2527" y="82"/>
                    <a:pt x="2527" y="81"/>
                  </a:cubicBezTo>
                  <a:cubicBezTo>
                    <a:pt x="2528" y="81"/>
                    <a:pt x="2528" y="83"/>
                    <a:pt x="2527" y="83"/>
                  </a:cubicBezTo>
                  <a:close/>
                  <a:moveTo>
                    <a:pt x="2527" y="51"/>
                  </a:moveTo>
                  <a:cubicBezTo>
                    <a:pt x="2526" y="52"/>
                    <a:pt x="2528" y="49"/>
                    <a:pt x="2527" y="51"/>
                  </a:cubicBezTo>
                  <a:close/>
                  <a:moveTo>
                    <a:pt x="2521" y="47"/>
                  </a:moveTo>
                  <a:cubicBezTo>
                    <a:pt x="2521" y="45"/>
                    <a:pt x="2524" y="47"/>
                    <a:pt x="2524" y="45"/>
                  </a:cubicBezTo>
                  <a:cubicBezTo>
                    <a:pt x="2524" y="44"/>
                    <a:pt x="2522" y="42"/>
                    <a:pt x="2524" y="40"/>
                  </a:cubicBezTo>
                  <a:cubicBezTo>
                    <a:pt x="2525" y="42"/>
                    <a:pt x="2526" y="44"/>
                    <a:pt x="2528" y="42"/>
                  </a:cubicBezTo>
                  <a:cubicBezTo>
                    <a:pt x="2529" y="45"/>
                    <a:pt x="2525" y="47"/>
                    <a:pt x="2521" y="47"/>
                  </a:cubicBezTo>
                  <a:close/>
                  <a:moveTo>
                    <a:pt x="2528" y="32"/>
                  </a:moveTo>
                  <a:cubicBezTo>
                    <a:pt x="2530" y="30"/>
                    <a:pt x="2529" y="34"/>
                    <a:pt x="2528" y="32"/>
                  </a:cubicBezTo>
                  <a:close/>
                  <a:moveTo>
                    <a:pt x="2530" y="26"/>
                  </a:moveTo>
                  <a:cubicBezTo>
                    <a:pt x="2530" y="25"/>
                    <a:pt x="2530" y="25"/>
                    <a:pt x="2530" y="25"/>
                  </a:cubicBezTo>
                  <a:cubicBezTo>
                    <a:pt x="2531" y="25"/>
                    <a:pt x="2531" y="25"/>
                    <a:pt x="2531" y="26"/>
                  </a:cubicBezTo>
                  <a:lnTo>
                    <a:pt x="2530" y="26"/>
                  </a:lnTo>
                  <a:close/>
                  <a:moveTo>
                    <a:pt x="2532" y="26"/>
                  </a:moveTo>
                  <a:cubicBezTo>
                    <a:pt x="2532" y="25"/>
                    <a:pt x="2532" y="26"/>
                    <a:pt x="2532" y="26"/>
                  </a:cubicBezTo>
                  <a:close/>
                  <a:moveTo>
                    <a:pt x="2531" y="17"/>
                  </a:moveTo>
                  <a:cubicBezTo>
                    <a:pt x="2532" y="14"/>
                    <a:pt x="2534" y="14"/>
                    <a:pt x="2536" y="16"/>
                  </a:cubicBezTo>
                  <a:cubicBezTo>
                    <a:pt x="2535" y="18"/>
                    <a:pt x="2534" y="16"/>
                    <a:pt x="2531" y="17"/>
                  </a:cubicBezTo>
                  <a:close/>
                  <a:moveTo>
                    <a:pt x="2533" y="83"/>
                  </a:moveTo>
                  <a:cubicBezTo>
                    <a:pt x="2532" y="82"/>
                    <a:pt x="2533" y="81"/>
                    <a:pt x="2533" y="79"/>
                  </a:cubicBezTo>
                  <a:cubicBezTo>
                    <a:pt x="2534" y="80"/>
                    <a:pt x="2535" y="78"/>
                    <a:pt x="2536" y="79"/>
                  </a:cubicBezTo>
                  <a:cubicBezTo>
                    <a:pt x="2536" y="81"/>
                    <a:pt x="2535" y="82"/>
                    <a:pt x="2533" y="83"/>
                  </a:cubicBezTo>
                  <a:close/>
                  <a:moveTo>
                    <a:pt x="2536" y="81"/>
                  </a:moveTo>
                  <a:cubicBezTo>
                    <a:pt x="2537" y="80"/>
                    <a:pt x="2539" y="80"/>
                    <a:pt x="2540" y="79"/>
                  </a:cubicBezTo>
                  <a:cubicBezTo>
                    <a:pt x="2540" y="81"/>
                    <a:pt x="2538" y="82"/>
                    <a:pt x="2536" y="81"/>
                  </a:cubicBezTo>
                  <a:close/>
                  <a:moveTo>
                    <a:pt x="2550" y="83"/>
                  </a:moveTo>
                  <a:cubicBezTo>
                    <a:pt x="2551" y="82"/>
                    <a:pt x="2552" y="82"/>
                    <a:pt x="2553" y="82"/>
                  </a:cubicBezTo>
                  <a:cubicBezTo>
                    <a:pt x="2553" y="83"/>
                    <a:pt x="2552" y="84"/>
                    <a:pt x="2550" y="83"/>
                  </a:cubicBezTo>
                  <a:close/>
                  <a:moveTo>
                    <a:pt x="2564" y="82"/>
                  </a:moveTo>
                  <a:cubicBezTo>
                    <a:pt x="2563" y="84"/>
                    <a:pt x="2562" y="82"/>
                    <a:pt x="2562" y="83"/>
                  </a:cubicBezTo>
                  <a:cubicBezTo>
                    <a:pt x="2560" y="83"/>
                    <a:pt x="2563" y="81"/>
                    <a:pt x="2561" y="81"/>
                  </a:cubicBezTo>
                  <a:cubicBezTo>
                    <a:pt x="2562" y="80"/>
                    <a:pt x="2565" y="81"/>
                    <a:pt x="2564" y="82"/>
                  </a:cubicBezTo>
                  <a:close/>
                  <a:moveTo>
                    <a:pt x="2563" y="77"/>
                  </a:moveTo>
                  <a:cubicBezTo>
                    <a:pt x="2563" y="76"/>
                    <a:pt x="2565" y="76"/>
                    <a:pt x="2565" y="75"/>
                  </a:cubicBezTo>
                  <a:cubicBezTo>
                    <a:pt x="2566" y="75"/>
                    <a:pt x="2566" y="76"/>
                    <a:pt x="2567" y="76"/>
                  </a:cubicBezTo>
                  <a:cubicBezTo>
                    <a:pt x="2567" y="78"/>
                    <a:pt x="2564" y="78"/>
                    <a:pt x="2563" y="77"/>
                  </a:cubicBezTo>
                  <a:close/>
                  <a:moveTo>
                    <a:pt x="2581" y="72"/>
                  </a:moveTo>
                  <a:cubicBezTo>
                    <a:pt x="2582" y="70"/>
                    <a:pt x="2582" y="74"/>
                    <a:pt x="2581" y="72"/>
                  </a:cubicBezTo>
                  <a:close/>
                  <a:moveTo>
                    <a:pt x="2586" y="75"/>
                  </a:moveTo>
                  <a:cubicBezTo>
                    <a:pt x="2586" y="74"/>
                    <a:pt x="2587" y="73"/>
                    <a:pt x="2589" y="73"/>
                  </a:cubicBezTo>
                  <a:cubicBezTo>
                    <a:pt x="2589" y="74"/>
                    <a:pt x="2588" y="75"/>
                    <a:pt x="2586" y="75"/>
                  </a:cubicBezTo>
                  <a:close/>
                  <a:moveTo>
                    <a:pt x="2588" y="84"/>
                  </a:moveTo>
                  <a:cubicBezTo>
                    <a:pt x="2588" y="82"/>
                    <a:pt x="2591" y="85"/>
                    <a:pt x="2588" y="84"/>
                  </a:cubicBezTo>
                  <a:close/>
                  <a:moveTo>
                    <a:pt x="2596" y="48"/>
                  </a:moveTo>
                  <a:cubicBezTo>
                    <a:pt x="2598" y="48"/>
                    <a:pt x="2597" y="50"/>
                    <a:pt x="2596" y="50"/>
                  </a:cubicBezTo>
                  <a:cubicBezTo>
                    <a:pt x="2596" y="49"/>
                    <a:pt x="2596" y="49"/>
                    <a:pt x="2596" y="48"/>
                  </a:cubicBezTo>
                  <a:close/>
                  <a:moveTo>
                    <a:pt x="2594" y="63"/>
                  </a:moveTo>
                  <a:cubicBezTo>
                    <a:pt x="2596" y="63"/>
                    <a:pt x="2596" y="63"/>
                    <a:pt x="2596" y="63"/>
                  </a:cubicBezTo>
                  <a:cubicBezTo>
                    <a:pt x="2597" y="65"/>
                    <a:pt x="2594" y="65"/>
                    <a:pt x="2594" y="63"/>
                  </a:cubicBezTo>
                  <a:close/>
                  <a:moveTo>
                    <a:pt x="2595" y="81"/>
                  </a:moveTo>
                  <a:cubicBezTo>
                    <a:pt x="2595" y="79"/>
                    <a:pt x="2596" y="79"/>
                    <a:pt x="2597" y="79"/>
                  </a:cubicBezTo>
                  <a:cubicBezTo>
                    <a:pt x="2597" y="80"/>
                    <a:pt x="2596" y="81"/>
                    <a:pt x="2595" y="81"/>
                  </a:cubicBezTo>
                  <a:close/>
                  <a:moveTo>
                    <a:pt x="2595" y="61"/>
                  </a:moveTo>
                  <a:cubicBezTo>
                    <a:pt x="2595" y="59"/>
                    <a:pt x="2596" y="60"/>
                    <a:pt x="2596" y="59"/>
                  </a:cubicBezTo>
                  <a:cubicBezTo>
                    <a:pt x="2597" y="59"/>
                    <a:pt x="2597" y="60"/>
                    <a:pt x="2597" y="61"/>
                  </a:cubicBezTo>
                  <a:lnTo>
                    <a:pt x="2595" y="61"/>
                  </a:lnTo>
                  <a:close/>
                  <a:moveTo>
                    <a:pt x="2596" y="57"/>
                  </a:moveTo>
                  <a:cubicBezTo>
                    <a:pt x="2597" y="55"/>
                    <a:pt x="2598" y="54"/>
                    <a:pt x="2599" y="54"/>
                  </a:cubicBezTo>
                  <a:cubicBezTo>
                    <a:pt x="2599" y="55"/>
                    <a:pt x="2598" y="57"/>
                    <a:pt x="2596" y="57"/>
                  </a:cubicBezTo>
                  <a:close/>
                  <a:moveTo>
                    <a:pt x="2599" y="81"/>
                  </a:moveTo>
                  <a:cubicBezTo>
                    <a:pt x="2601" y="82"/>
                    <a:pt x="2600" y="81"/>
                    <a:pt x="2602" y="81"/>
                  </a:cubicBezTo>
                  <a:cubicBezTo>
                    <a:pt x="2602" y="82"/>
                    <a:pt x="2599" y="83"/>
                    <a:pt x="2599" y="81"/>
                  </a:cubicBezTo>
                  <a:close/>
                  <a:moveTo>
                    <a:pt x="2608" y="69"/>
                  </a:moveTo>
                  <a:cubicBezTo>
                    <a:pt x="2609" y="69"/>
                    <a:pt x="2607" y="69"/>
                    <a:pt x="2607" y="69"/>
                  </a:cubicBezTo>
                  <a:cubicBezTo>
                    <a:pt x="2606" y="68"/>
                    <a:pt x="2610" y="68"/>
                    <a:pt x="2608" y="69"/>
                  </a:cubicBezTo>
                  <a:close/>
                  <a:moveTo>
                    <a:pt x="2608" y="73"/>
                  </a:moveTo>
                  <a:cubicBezTo>
                    <a:pt x="2607" y="73"/>
                    <a:pt x="2606" y="72"/>
                    <a:pt x="2607" y="71"/>
                  </a:cubicBezTo>
                  <a:cubicBezTo>
                    <a:pt x="2608" y="71"/>
                    <a:pt x="2608" y="72"/>
                    <a:pt x="2608" y="73"/>
                  </a:cubicBezTo>
                  <a:close/>
                  <a:moveTo>
                    <a:pt x="2607" y="82"/>
                  </a:moveTo>
                  <a:cubicBezTo>
                    <a:pt x="2607" y="80"/>
                    <a:pt x="2610" y="80"/>
                    <a:pt x="2611" y="79"/>
                  </a:cubicBezTo>
                  <a:cubicBezTo>
                    <a:pt x="2612" y="82"/>
                    <a:pt x="2609" y="82"/>
                    <a:pt x="2607" y="82"/>
                  </a:cubicBezTo>
                  <a:close/>
                  <a:moveTo>
                    <a:pt x="2614" y="71"/>
                  </a:moveTo>
                  <a:cubicBezTo>
                    <a:pt x="2613" y="71"/>
                    <a:pt x="2613" y="71"/>
                    <a:pt x="2613" y="71"/>
                  </a:cubicBezTo>
                  <a:cubicBezTo>
                    <a:pt x="2613" y="69"/>
                    <a:pt x="2613" y="69"/>
                    <a:pt x="2613" y="69"/>
                  </a:cubicBezTo>
                  <a:cubicBezTo>
                    <a:pt x="2614" y="69"/>
                    <a:pt x="2614" y="69"/>
                    <a:pt x="2614" y="69"/>
                  </a:cubicBezTo>
                  <a:lnTo>
                    <a:pt x="2614" y="71"/>
                  </a:lnTo>
                  <a:close/>
                  <a:moveTo>
                    <a:pt x="2619" y="81"/>
                  </a:moveTo>
                  <a:cubicBezTo>
                    <a:pt x="2619" y="79"/>
                    <a:pt x="2622" y="80"/>
                    <a:pt x="2623" y="79"/>
                  </a:cubicBezTo>
                  <a:cubicBezTo>
                    <a:pt x="2623" y="81"/>
                    <a:pt x="2620" y="82"/>
                    <a:pt x="2619" y="81"/>
                  </a:cubicBezTo>
                  <a:close/>
                  <a:moveTo>
                    <a:pt x="2626" y="84"/>
                  </a:moveTo>
                  <a:cubicBezTo>
                    <a:pt x="2627" y="82"/>
                    <a:pt x="2629" y="85"/>
                    <a:pt x="2626" y="84"/>
                  </a:cubicBezTo>
                  <a:close/>
                  <a:moveTo>
                    <a:pt x="2679" y="68"/>
                  </a:moveTo>
                  <a:cubicBezTo>
                    <a:pt x="2682" y="69"/>
                    <a:pt x="2678" y="72"/>
                    <a:pt x="2679" y="68"/>
                  </a:cubicBezTo>
                  <a:close/>
                  <a:moveTo>
                    <a:pt x="2679" y="25"/>
                  </a:moveTo>
                  <a:cubicBezTo>
                    <a:pt x="2680" y="23"/>
                    <a:pt x="2682" y="26"/>
                    <a:pt x="2679" y="25"/>
                  </a:cubicBezTo>
                  <a:close/>
                  <a:moveTo>
                    <a:pt x="2681" y="37"/>
                  </a:moveTo>
                  <a:cubicBezTo>
                    <a:pt x="2681" y="35"/>
                    <a:pt x="2682" y="36"/>
                    <a:pt x="2683" y="36"/>
                  </a:cubicBezTo>
                  <a:cubicBezTo>
                    <a:pt x="2683" y="36"/>
                    <a:pt x="2682" y="37"/>
                    <a:pt x="2681" y="37"/>
                  </a:cubicBezTo>
                  <a:close/>
                  <a:moveTo>
                    <a:pt x="2700" y="10"/>
                  </a:moveTo>
                  <a:cubicBezTo>
                    <a:pt x="2700" y="12"/>
                    <a:pt x="2700" y="13"/>
                    <a:pt x="2698" y="13"/>
                  </a:cubicBezTo>
                  <a:cubicBezTo>
                    <a:pt x="2697" y="11"/>
                    <a:pt x="2698" y="10"/>
                    <a:pt x="2700" y="10"/>
                  </a:cubicBezTo>
                  <a:close/>
                  <a:moveTo>
                    <a:pt x="2698" y="8"/>
                  </a:moveTo>
                  <a:cubicBezTo>
                    <a:pt x="2700" y="8"/>
                    <a:pt x="2697" y="11"/>
                    <a:pt x="2698" y="8"/>
                  </a:cubicBezTo>
                  <a:close/>
                  <a:moveTo>
                    <a:pt x="2696" y="10"/>
                  </a:moveTo>
                  <a:cubicBezTo>
                    <a:pt x="2696" y="10"/>
                    <a:pt x="2696" y="10"/>
                    <a:pt x="2696" y="10"/>
                  </a:cubicBezTo>
                  <a:cubicBezTo>
                    <a:pt x="2696" y="10"/>
                    <a:pt x="2696" y="10"/>
                    <a:pt x="2696" y="10"/>
                  </a:cubicBezTo>
                  <a:close/>
                  <a:moveTo>
                    <a:pt x="2695" y="6"/>
                  </a:moveTo>
                  <a:cubicBezTo>
                    <a:pt x="2693" y="7"/>
                    <a:pt x="2694" y="10"/>
                    <a:pt x="2692" y="10"/>
                  </a:cubicBezTo>
                  <a:cubicBezTo>
                    <a:pt x="2691" y="7"/>
                    <a:pt x="2692" y="6"/>
                    <a:pt x="2695" y="6"/>
                  </a:cubicBezTo>
                  <a:close/>
                  <a:moveTo>
                    <a:pt x="2689" y="11"/>
                  </a:moveTo>
                  <a:cubicBezTo>
                    <a:pt x="2690" y="11"/>
                    <a:pt x="2690" y="11"/>
                    <a:pt x="2690" y="11"/>
                  </a:cubicBezTo>
                  <a:cubicBezTo>
                    <a:pt x="2690" y="12"/>
                    <a:pt x="2690" y="12"/>
                    <a:pt x="2690" y="12"/>
                  </a:cubicBezTo>
                  <a:cubicBezTo>
                    <a:pt x="2689" y="12"/>
                    <a:pt x="2689" y="12"/>
                    <a:pt x="2689" y="12"/>
                  </a:cubicBezTo>
                  <a:lnTo>
                    <a:pt x="2689" y="11"/>
                  </a:lnTo>
                  <a:close/>
                  <a:moveTo>
                    <a:pt x="2686" y="13"/>
                  </a:moveTo>
                  <a:cubicBezTo>
                    <a:pt x="2687" y="13"/>
                    <a:pt x="2687" y="14"/>
                    <a:pt x="2687" y="16"/>
                  </a:cubicBezTo>
                  <a:cubicBezTo>
                    <a:pt x="2685" y="16"/>
                    <a:pt x="2686" y="14"/>
                    <a:pt x="2686" y="13"/>
                  </a:cubicBezTo>
                  <a:close/>
                  <a:moveTo>
                    <a:pt x="2686" y="27"/>
                  </a:moveTo>
                  <a:cubicBezTo>
                    <a:pt x="2685" y="29"/>
                    <a:pt x="2683" y="30"/>
                    <a:pt x="2684" y="32"/>
                  </a:cubicBezTo>
                  <a:cubicBezTo>
                    <a:pt x="2683" y="32"/>
                    <a:pt x="2682" y="34"/>
                    <a:pt x="2681" y="33"/>
                  </a:cubicBezTo>
                  <a:cubicBezTo>
                    <a:pt x="2683" y="31"/>
                    <a:pt x="2683" y="28"/>
                    <a:pt x="2686" y="27"/>
                  </a:cubicBezTo>
                  <a:close/>
                  <a:moveTo>
                    <a:pt x="2679" y="11"/>
                  </a:moveTo>
                  <a:cubicBezTo>
                    <a:pt x="2680" y="11"/>
                    <a:pt x="2680" y="12"/>
                    <a:pt x="2681" y="12"/>
                  </a:cubicBezTo>
                  <a:cubicBezTo>
                    <a:pt x="2681" y="13"/>
                    <a:pt x="2678" y="12"/>
                    <a:pt x="2679" y="11"/>
                  </a:cubicBezTo>
                  <a:close/>
                  <a:moveTo>
                    <a:pt x="2675" y="21"/>
                  </a:moveTo>
                  <a:cubicBezTo>
                    <a:pt x="2675" y="19"/>
                    <a:pt x="2677" y="21"/>
                    <a:pt x="2675" y="21"/>
                  </a:cubicBezTo>
                  <a:close/>
                  <a:moveTo>
                    <a:pt x="2674" y="28"/>
                  </a:moveTo>
                  <a:cubicBezTo>
                    <a:pt x="2675" y="26"/>
                    <a:pt x="2676" y="30"/>
                    <a:pt x="2674" y="28"/>
                  </a:cubicBezTo>
                  <a:close/>
                  <a:moveTo>
                    <a:pt x="2672" y="36"/>
                  </a:moveTo>
                  <a:cubicBezTo>
                    <a:pt x="2671" y="36"/>
                    <a:pt x="2671" y="36"/>
                    <a:pt x="2670" y="36"/>
                  </a:cubicBezTo>
                  <a:cubicBezTo>
                    <a:pt x="2670" y="34"/>
                    <a:pt x="2673" y="34"/>
                    <a:pt x="2672" y="36"/>
                  </a:cubicBezTo>
                  <a:close/>
                  <a:moveTo>
                    <a:pt x="2669" y="31"/>
                  </a:moveTo>
                  <a:cubicBezTo>
                    <a:pt x="2669" y="31"/>
                    <a:pt x="2669" y="31"/>
                    <a:pt x="2669" y="31"/>
                  </a:cubicBezTo>
                  <a:close/>
                  <a:moveTo>
                    <a:pt x="2659" y="51"/>
                  </a:moveTo>
                  <a:cubicBezTo>
                    <a:pt x="2659" y="50"/>
                    <a:pt x="2660" y="51"/>
                    <a:pt x="2659" y="51"/>
                  </a:cubicBezTo>
                  <a:close/>
                  <a:moveTo>
                    <a:pt x="2644" y="57"/>
                  </a:moveTo>
                  <a:cubicBezTo>
                    <a:pt x="2645" y="56"/>
                    <a:pt x="2645" y="55"/>
                    <a:pt x="2646" y="55"/>
                  </a:cubicBezTo>
                  <a:cubicBezTo>
                    <a:pt x="2647" y="57"/>
                    <a:pt x="2645" y="57"/>
                    <a:pt x="2644" y="57"/>
                  </a:cubicBezTo>
                  <a:close/>
                  <a:moveTo>
                    <a:pt x="2649" y="76"/>
                  </a:moveTo>
                  <a:cubicBezTo>
                    <a:pt x="2649" y="75"/>
                    <a:pt x="2652" y="77"/>
                    <a:pt x="2649" y="76"/>
                  </a:cubicBezTo>
                  <a:close/>
                  <a:moveTo>
                    <a:pt x="2649" y="51"/>
                  </a:moveTo>
                  <a:cubicBezTo>
                    <a:pt x="2649" y="50"/>
                    <a:pt x="2649" y="50"/>
                    <a:pt x="2649" y="50"/>
                  </a:cubicBezTo>
                  <a:cubicBezTo>
                    <a:pt x="2652" y="50"/>
                    <a:pt x="2652" y="50"/>
                    <a:pt x="2652" y="50"/>
                  </a:cubicBezTo>
                  <a:cubicBezTo>
                    <a:pt x="2652" y="51"/>
                    <a:pt x="2650" y="51"/>
                    <a:pt x="2649" y="51"/>
                  </a:cubicBezTo>
                  <a:close/>
                  <a:moveTo>
                    <a:pt x="2662" y="82"/>
                  </a:moveTo>
                  <a:cubicBezTo>
                    <a:pt x="2661" y="80"/>
                    <a:pt x="2663" y="81"/>
                    <a:pt x="2663" y="80"/>
                  </a:cubicBezTo>
                  <a:cubicBezTo>
                    <a:pt x="2664" y="80"/>
                    <a:pt x="2663" y="82"/>
                    <a:pt x="2662" y="82"/>
                  </a:cubicBezTo>
                  <a:close/>
                  <a:moveTo>
                    <a:pt x="2668" y="54"/>
                  </a:moveTo>
                  <a:cubicBezTo>
                    <a:pt x="2668" y="55"/>
                    <a:pt x="2665" y="57"/>
                    <a:pt x="2664" y="59"/>
                  </a:cubicBezTo>
                  <a:cubicBezTo>
                    <a:pt x="2661" y="59"/>
                    <a:pt x="2659" y="60"/>
                    <a:pt x="2657" y="60"/>
                  </a:cubicBezTo>
                  <a:cubicBezTo>
                    <a:pt x="2658" y="56"/>
                    <a:pt x="2663" y="60"/>
                    <a:pt x="2664" y="57"/>
                  </a:cubicBezTo>
                  <a:cubicBezTo>
                    <a:pt x="2664" y="54"/>
                    <a:pt x="2662" y="55"/>
                    <a:pt x="2661" y="55"/>
                  </a:cubicBezTo>
                  <a:cubicBezTo>
                    <a:pt x="2661" y="52"/>
                    <a:pt x="2664" y="54"/>
                    <a:pt x="2665" y="54"/>
                  </a:cubicBezTo>
                  <a:cubicBezTo>
                    <a:pt x="2667" y="52"/>
                    <a:pt x="2668" y="51"/>
                    <a:pt x="2671" y="50"/>
                  </a:cubicBezTo>
                  <a:cubicBezTo>
                    <a:pt x="2671" y="51"/>
                    <a:pt x="2668" y="54"/>
                    <a:pt x="2671" y="54"/>
                  </a:cubicBezTo>
                  <a:cubicBezTo>
                    <a:pt x="2671" y="56"/>
                    <a:pt x="2670" y="54"/>
                    <a:pt x="2668" y="54"/>
                  </a:cubicBezTo>
                  <a:close/>
                  <a:moveTo>
                    <a:pt x="2673" y="83"/>
                  </a:moveTo>
                  <a:cubicBezTo>
                    <a:pt x="2672" y="83"/>
                    <a:pt x="2673" y="82"/>
                    <a:pt x="2672" y="81"/>
                  </a:cubicBezTo>
                  <a:cubicBezTo>
                    <a:pt x="2674" y="81"/>
                    <a:pt x="2674" y="83"/>
                    <a:pt x="2673" y="83"/>
                  </a:cubicBezTo>
                  <a:close/>
                  <a:moveTo>
                    <a:pt x="2672" y="51"/>
                  </a:moveTo>
                  <a:cubicBezTo>
                    <a:pt x="2672" y="52"/>
                    <a:pt x="2674" y="49"/>
                    <a:pt x="2672" y="51"/>
                  </a:cubicBezTo>
                  <a:close/>
                  <a:moveTo>
                    <a:pt x="2667" y="47"/>
                  </a:moveTo>
                  <a:cubicBezTo>
                    <a:pt x="2667" y="45"/>
                    <a:pt x="2670" y="47"/>
                    <a:pt x="2670" y="45"/>
                  </a:cubicBezTo>
                  <a:cubicBezTo>
                    <a:pt x="2670" y="44"/>
                    <a:pt x="2668" y="42"/>
                    <a:pt x="2669" y="40"/>
                  </a:cubicBezTo>
                  <a:cubicBezTo>
                    <a:pt x="2670" y="42"/>
                    <a:pt x="2672" y="44"/>
                    <a:pt x="2674" y="42"/>
                  </a:cubicBezTo>
                  <a:cubicBezTo>
                    <a:pt x="2675" y="45"/>
                    <a:pt x="2671" y="47"/>
                    <a:pt x="2667" y="47"/>
                  </a:cubicBezTo>
                  <a:close/>
                  <a:moveTo>
                    <a:pt x="2674" y="32"/>
                  </a:moveTo>
                  <a:cubicBezTo>
                    <a:pt x="2676" y="30"/>
                    <a:pt x="2675" y="34"/>
                    <a:pt x="2674" y="32"/>
                  </a:cubicBezTo>
                  <a:close/>
                  <a:moveTo>
                    <a:pt x="2675" y="26"/>
                  </a:moveTo>
                  <a:cubicBezTo>
                    <a:pt x="2675" y="25"/>
                    <a:pt x="2675" y="25"/>
                    <a:pt x="2675" y="25"/>
                  </a:cubicBezTo>
                  <a:cubicBezTo>
                    <a:pt x="2677" y="25"/>
                    <a:pt x="2677" y="25"/>
                    <a:pt x="2677" y="26"/>
                  </a:cubicBezTo>
                  <a:lnTo>
                    <a:pt x="2675" y="26"/>
                  </a:lnTo>
                  <a:close/>
                  <a:moveTo>
                    <a:pt x="2678" y="26"/>
                  </a:moveTo>
                  <a:cubicBezTo>
                    <a:pt x="2678" y="25"/>
                    <a:pt x="2678" y="26"/>
                    <a:pt x="2678" y="26"/>
                  </a:cubicBezTo>
                  <a:close/>
                  <a:moveTo>
                    <a:pt x="2677" y="17"/>
                  </a:moveTo>
                  <a:cubicBezTo>
                    <a:pt x="2678" y="14"/>
                    <a:pt x="2680" y="14"/>
                    <a:pt x="2682" y="16"/>
                  </a:cubicBezTo>
                  <a:cubicBezTo>
                    <a:pt x="2681" y="18"/>
                    <a:pt x="2680" y="16"/>
                    <a:pt x="2677" y="17"/>
                  </a:cubicBezTo>
                  <a:close/>
                  <a:moveTo>
                    <a:pt x="2679" y="83"/>
                  </a:moveTo>
                  <a:cubicBezTo>
                    <a:pt x="2678" y="82"/>
                    <a:pt x="2678" y="81"/>
                    <a:pt x="2678" y="79"/>
                  </a:cubicBezTo>
                  <a:cubicBezTo>
                    <a:pt x="2680" y="80"/>
                    <a:pt x="2681" y="78"/>
                    <a:pt x="2682" y="79"/>
                  </a:cubicBezTo>
                  <a:cubicBezTo>
                    <a:pt x="2682" y="81"/>
                    <a:pt x="2681" y="82"/>
                    <a:pt x="2679" y="83"/>
                  </a:cubicBezTo>
                  <a:close/>
                  <a:moveTo>
                    <a:pt x="2682" y="81"/>
                  </a:moveTo>
                  <a:cubicBezTo>
                    <a:pt x="2683" y="80"/>
                    <a:pt x="2684" y="80"/>
                    <a:pt x="2686" y="79"/>
                  </a:cubicBezTo>
                  <a:cubicBezTo>
                    <a:pt x="2686" y="81"/>
                    <a:pt x="2683" y="82"/>
                    <a:pt x="2682" y="81"/>
                  </a:cubicBezTo>
                  <a:close/>
                  <a:moveTo>
                    <a:pt x="2696" y="83"/>
                  </a:moveTo>
                  <a:cubicBezTo>
                    <a:pt x="2696" y="82"/>
                    <a:pt x="2697" y="82"/>
                    <a:pt x="2699" y="82"/>
                  </a:cubicBezTo>
                  <a:cubicBezTo>
                    <a:pt x="2699" y="83"/>
                    <a:pt x="2698" y="84"/>
                    <a:pt x="2696" y="83"/>
                  </a:cubicBezTo>
                  <a:close/>
                  <a:moveTo>
                    <a:pt x="2710" y="82"/>
                  </a:moveTo>
                  <a:cubicBezTo>
                    <a:pt x="2709" y="84"/>
                    <a:pt x="2708" y="82"/>
                    <a:pt x="2708" y="83"/>
                  </a:cubicBezTo>
                  <a:cubicBezTo>
                    <a:pt x="2706" y="83"/>
                    <a:pt x="2709" y="81"/>
                    <a:pt x="2707" y="81"/>
                  </a:cubicBezTo>
                  <a:cubicBezTo>
                    <a:pt x="2708" y="80"/>
                    <a:pt x="2711" y="81"/>
                    <a:pt x="2710" y="82"/>
                  </a:cubicBezTo>
                  <a:close/>
                  <a:moveTo>
                    <a:pt x="2709" y="77"/>
                  </a:moveTo>
                  <a:cubicBezTo>
                    <a:pt x="2709" y="76"/>
                    <a:pt x="2711" y="76"/>
                    <a:pt x="2711" y="75"/>
                  </a:cubicBezTo>
                  <a:cubicBezTo>
                    <a:pt x="2711" y="75"/>
                    <a:pt x="2712" y="76"/>
                    <a:pt x="2712" y="76"/>
                  </a:cubicBezTo>
                  <a:cubicBezTo>
                    <a:pt x="2712" y="78"/>
                    <a:pt x="2710" y="78"/>
                    <a:pt x="2709" y="77"/>
                  </a:cubicBezTo>
                  <a:close/>
                  <a:moveTo>
                    <a:pt x="2727" y="72"/>
                  </a:moveTo>
                  <a:cubicBezTo>
                    <a:pt x="2728" y="70"/>
                    <a:pt x="2728" y="74"/>
                    <a:pt x="2727" y="72"/>
                  </a:cubicBezTo>
                  <a:close/>
                  <a:moveTo>
                    <a:pt x="2732" y="75"/>
                  </a:moveTo>
                  <a:cubicBezTo>
                    <a:pt x="2732" y="74"/>
                    <a:pt x="2733" y="73"/>
                    <a:pt x="2734" y="73"/>
                  </a:cubicBezTo>
                  <a:cubicBezTo>
                    <a:pt x="2734" y="74"/>
                    <a:pt x="2734" y="75"/>
                    <a:pt x="2732" y="75"/>
                  </a:cubicBezTo>
                  <a:close/>
                  <a:moveTo>
                    <a:pt x="2734" y="84"/>
                  </a:moveTo>
                  <a:cubicBezTo>
                    <a:pt x="2734" y="82"/>
                    <a:pt x="2736" y="85"/>
                    <a:pt x="2734" y="84"/>
                  </a:cubicBezTo>
                  <a:close/>
                  <a:moveTo>
                    <a:pt x="2742" y="48"/>
                  </a:moveTo>
                  <a:cubicBezTo>
                    <a:pt x="2743" y="48"/>
                    <a:pt x="2743" y="50"/>
                    <a:pt x="2742" y="50"/>
                  </a:cubicBezTo>
                  <a:cubicBezTo>
                    <a:pt x="2741" y="49"/>
                    <a:pt x="2742" y="49"/>
                    <a:pt x="2742" y="48"/>
                  </a:cubicBezTo>
                  <a:close/>
                  <a:moveTo>
                    <a:pt x="2740" y="63"/>
                  </a:moveTo>
                  <a:cubicBezTo>
                    <a:pt x="2742" y="63"/>
                    <a:pt x="2742" y="63"/>
                    <a:pt x="2742" y="63"/>
                  </a:cubicBezTo>
                  <a:cubicBezTo>
                    <a:pt x="2742" y="65"/>
                    <a:pt x="2739" y="65"/>
                    <a:pt x="2740" y="63"/>
                  </a:cubicBezTo>
                  <a:close/>
                  <a:moveTo>
                    <a:pt x="2741" y="81"/>
                  </a:moveTo>
                  <a:cubicBezTo>
                    <a:pt x="2741" y="79"/>
                    <a:pt x="2742" y="79"/>
                    <a:pt x="2743" y="79"/>
                  </a:cubicBezTo>
                  <a:cubicBezTo>
                    <a:pt x="2743" y="80"/>
                    <a:pt x="2742" y="81"/>
                    <a:pt x="2741" y="81"/>
                  </a:cubicBezTo>
                  <a:close/>
                  <a:moveTo>
                    <a:pt x="2741" y="61"/>
                  </a:moveTo>
                  <a:cubicBezTo>
                    <a:pt x="2741" y="59"/>
                    <a:pt x="2742" y="60"/>
                    <a:pt x="2742" y="59"/>
                  </a:cubicBezTo>
                  <a:cubicBezTo>
                    <a:pt x="2743" y="59"/>
                    <a:pt x="2743" y="60"/>
                    <a:pt x="2743" y="61"/>
                  </a:cubicBezTo>
                  <a:lnTo>
                    <a:pt x="2741" y="61"/>
                  </a:lnTo>
                  <a:close/>
                  <a:moveTo>
                    <a:pt x="2742" y="57"/>
                  </a:moveTo>
                  <a:cubicBezTo>
                    <a:pt x="2743" y="55"/>
                    <a:pt x="2743" y="54"/>
                    <a:pt x="2745" y="54"/>
                  </a:cubicBezTo>
                  <a:cubicBezTo>
                    <a:pt x="2744" y="55"/>
                    <a:pt x="2744" y="57"/>
                    <a:pt x="2742" y="57"/>
                  </a:cubicBezTo>
                  <a:close/>
                  <a:moveTo>
                    <a:pt x="2745" y="81"/>
                  </a:moveTo>
                  <a:cubicBezTo>
                    <a:pt x="2746" y="82"/>
                    <a:pt x="2746" y="81"/>
                    <a:pt x="2748" y="81"/>
                  </a:cubicBezTo>
                  <a:cubicBezTo>
                    <a:pt x="2748" y="82"/>
                    <a:pt x="2745" y="83"/>
                    <a:pt x="2745" y="81"/>
                  </a:cubicBezTo>
                  <a:close/>
                  <a:moveTo>
                    <a:pt x="2754" y="69"/>
                  </a:moveTo>
                  <a:cubicBezTo>
                    <a:pt x="2754" y="69"/>
                    <a:pt x="2752" y="69"/>
                    <a:pt x="2752" y="69"/>
                  </a:cubicBezTo>
                  <a:cubicBezTo>
                    <a:pt x="2752" y="68"/>
                    <a:pt x="2756" y="68"/>
                    <a:pt x="2754" y="69"/>
                  </a:cubicBezTo>
                  <a:close/>
                  <a:moveTo>
                    <a:pt x="2754" y="73"/>
                  </a:moveTo>
                  <a:cubicBezTo>
                    <a:pt x="2753" y="73"/>
                    <a:pt x="2752" y="72"/>
                    <a:pt x="2752" y="71"/>
                  </a:cubicBezTo>
                  <a:cubicBezTo>
                    <a:pt x="2754" y="71"/>
                    <a:pt x="2754" y="72"/>
                    <a:pt x="2754" y="73"/>
                  </a:cubicBezTo>
                  <a:close/>
                  <a:moveTo>
                    <a:pt x="2752" y="82"/>
                  </a:moveTo>
                  <a:cubicBezTo>
                    <a:pt x="2753" y="80"/>
                    <a:pt x="2755" y="80"/>
                    <a:pt x="2757" y="79"/>
                  </a:cubicBezTo>
                  <a:cubicBezTo>
                    <a:pt x="2757" y="82"/>
                    <a:pt x="2755" y="82"/>
                    <a:pt x="2752" y="82"/>
                  </a:cubicBezTo>
                  <a:close/>
                  <a:moveTo>
                    <a:pt x="2760" y="71"/>
                  </a:moveTo>
                  <a:cubicBezTo>
                    <a:pt x="2758" y="71"/>
                    <a:pt x="2758" y="71"/>
                    <a:pt x="2758" y="71"/>
                  </a:cubicBezTo>
                  <a:cubicBezTo>
                    <a:pt x="2758" y="69"/>
                    <a:pt x="2758" y="69"/>
                    <a:pt x="2758" y="69"/>
                  </a:cubicBezTo>
                  <a:cubicBezTo>
                    <a:pt x="2760" y="69"/>
                    <a:pt x="2760" y="69"/>
                    <a:pt x="2760" y="69"/>
                  </a:cubicBezTo>
                  <a:lnTo>
                    <a:pt x="2760" y="71"/>
                  </a:lnTo>
                  <a:close/>
                  <a:moveTo>
                    <a:pt x="2765" y="81"/>
                  </a:moveTo>
                  <a:cubicBezTo>
                    <a:pt x="2765" y="79"/>
                    <a:pt x="2768" y="80"/>
                    <a:pt x="2769" y="79"/>
                  </a:cubicBezTo>
                  <a:cubicBezTo>
                    <a:pt x="2769" y="81"/>
                    <a:pt x="2766" y="82"/>
                    <a:pt x="2765" y="81"/>
                  </a:cubicBezTo>
                  <a:close/>
                  <a:moveTo>
                    <a:pt x="2772" y="84"/>
                  </a:moveTo>
                  <a:cubicBezTo>
                    <a:pt x="2772" y="82"/>
                    <a:pt x="2775" y="85"/>
                    <a:pt x="2772" y="84"/>
                  </a:cubicBezTo>
                  <a:close/>
                  <a:moveTo>
                    <a:pt x="2825" y="68"/>
                  </a:moveTo>
                  <a:cubicBezTo>
                    <a:pt x="2827" y="69"/>
                    <a:pt x="2824" y="72"/>
                    <a:pt x="2825" y="68"/>
                  </a:cubicBezTo>
                  <a:close/>
                  <a:moveTo>
                    <a:pt x="2825" y="25"/>
                  </a:moveTo>
                  <a:cubicBezTo>
                    <a:pt x="2826" y="23"/>
                    <a:pt x="2828" y="26"/>
                    <a:pt x="2825" y="25"/>
                  </a:cubicBezTo>
                  <a:close/>
                  <a:moveTo>
                    <a:pt x="2827" y="37"/>
                  </a:moveTo>
                  <a:cubicBezTo>
                    <a:pt x="2827" y="35"/>
                    <a:pt x="2828" y="36"/>
                    <a:pt x="2829" y="36"/>
                  </a:cubicBezTo>
                  <a:cubicBezTo>
                    <a:pt x="2829" y="36"/>
                    <a:pt x="2828" y="37"/>
                    <a:pt x="2827" y="37"/>
                  </a:cubicBezTo>
                  <a:close/>
                  <a:moveTo>
                    <a:pt x="2846" y="10"/>
                  </a:moveTo>
                  <a:cubicBezTo>
                    <a:pt x="2846" y="12"/>
                    <a:pt x="2845" y="13"/>
                    <a:pt x="2843" y="13"/>
                  </a:cubicBezTo>
                  <a:cubicBezTo>
                    <a:pt x="2843" y="11"/>
                    <a:pt x="2844" y="10"/>
                    <a:pt x="2846" y="10"/>
                  </a:cubicBezTo>
                  <a:close/>
                  <a:moveTo>
                    <a:pt x="2843" y="8"/>
                  </a:moveTo>
                  <a:cubicBezTo>
                    <a:pt x="2846" y="8"/>
                    <a:pt x="2843" y="11"/>
                    <a:pt x="2843" y="8"/>
                  </a:cubicBezTo>
                  <a:close/>
                  <a:moveTo>
                    <a:pt x="2842" y="10"/>
                  </a:moveTo>
                  <a:cubicBezTo>
                    <a:pt x="2842" y="10"/>
                    <a:pt x="2842" y="10"/>
                    <a:pt x="2842" y="10"/>
                  </a:cubicBezTo>
                  <a:cubicBezTo>
                    <a:pt x="2842" y="10"/>
                    <a:pt x="2841" y="10"/>
                    <a:pt x="2842" y="10"/>
                  </a:cubicBezTo>
                  <a:close/>
                  <a:moveTo>
                    <a:pt x="2840" y="6"/>
                  </a:moveTo>
                  <a:cubicBezTo>
                    <a:pt x="2839" y="7"/>
                    <a:pt x="2840" y="10"/>
                    <a:pt x="2837" y="10"/>
                  </a:cubicBezTo>
                  <a:cubicBezTo>
                    <a:pt x="2837" y="7"/>
                    <a:pt x="2838" y="6"/>
                    <a:pt x="2840" y="6"/>
                  </a:cubicBezTo>
                  <a:close/>
                  <a:moveTo>
                    <a:pt x="2834" y="11"/>
                  </a:moveTo>
                  <a:cubicBezTo>
                    <a:pt x="2836" y="11"/>
                    <a:pt x="2836" y="11"/>
                    <a:pt x="2836" y="11"/>
                  </a:cubicBezTo>
                  <a:cubicBezTo>
                    <a:pt x="2836" y="12"/>
                    <a:pt x="2836" y="12"/>
                    <a:pt x="2836" y="12"/>
                  </a:cubicBezTo>
                  <a:cubicBezTo>
                    <a:pt x="2834" y="12"/>
                    <a:pt x="2834" y="12"/>
                    <a:pt x="2834" y="12"/>
                  </a:cubicBezTo>
                  <a:lnTo>
                    <a:pt x="2834" y="11"/>
                  </a:lnTo>
                  <a:close/>
                  <a:moveTo>
                    <a:pt x="2831" y="13"/>
                  </a:moveTo>
                  <a:cubicBezTo>
                    <a:pt x="2832" y="13"/>
                    <a:pt x="2833" y="14"/>
                    <a:pt x="2833" y="16"/>
                  </a:cubicBezTo>
                  <a:cubicBezTo>
                    <a:pt x="2831" y="16"/>
                    <a:pt x="2832" y="14"/>
                    <a:pt x="2831" y="13"/>
                  </a:cubicBezTo>
                  <a:close/>
                  <a:moveTo>
                    <a:pt x="2831" y="27"/>
                  </a:moveTo>
                  <a:cubicBezTo>
                    <a:pt x="2831" y="29"/>
                    <a:pt x="2829" y="30"/>
                    <a:pt x="2830" y="32"/>
                  </a:cubicBezTo>
                  <a:cubicBezTo>
                    <a:pt x="2829" y="32"/>
                    <a:pt x="2828" y="34"/>
                    <a:pt x="2827" y="33"/>
                  </a:cubicBezTo>
                  <a:cubicBezTo>
                    <a:pt x="2829" y="31"/>
                    <a:pt x="2829" y="28"/>
                    <a:pt x="2831" y="27"/>
                  </a:cubicBezTo>
                  <a:close/>
                  <a:moveTo>
                    <a:pt x="2825" y="11"/>
                  </a:moveTo>
                  <a:cubicBezTo>
                    <a:pt x="2826" y="11"/>
                    <a:pt x="2826" y="12"/>
                    <a:pt x="2827" y="12"/>
                  </a:cubicBezTo>
                  <a:cubicBezTo>
                    <a:pt x="2827" y="13"/>
                    <a:pt x="2824" y="12"/>
                    <a:pt x="2825" y="11"/>
                  </a:cubicBezTo>
                  <a:close/>
                  <a:moveTo>
                    <a:pt x="2821" y="21"/>
                  </a:moveTo>
                  <a:cubicBezTo>
                    <a:pt x="2821" y="19"/>
                    <a:pt x="2823" y="21"/>
                    <a:pt x="2821" y="21"/>
                  </a:cubicBezTo>
                  <a:close/>
                  <a:moveTo>
                    <a:pt x="2820" y="28"/>
                  </a:moveTo>
                  <a:cubicBezTo>
                    <a:pt x="2820" y="26"/>
                    <a:pt x="2821" y="30"/>
                    <a:pt x="2820" y="28"/>
                  </a:cubicBezTo>
                  <a:close/>
                  <a:moveTo>
                    <a:pt x="2818" y="36"/>
                  </a:moveTo>
                  <a:cubicBezTo>
                    <a:pt x="2817" y="36"/>
                    <a:pt x="2817" y="36"/>
                    <a:pt x="2816" y="36"/>
                  </a:cubicBezTo>
                  <a:cubicBezTo>
                    <a:pt x="2816" y="34"/>
                    <a:pt x="2818" y="34"/>
                    <a:pt x="2818" y="36"/>
                  </a:cubicBezTo>
                  <a:close/>
                  <a:moveTo>
                    <a:pt x="2815" y="31"/>
                  </a:moveTo>
                  <a:cubicBezTo>
                    <a:pt x="2815" y="31"/>
                    <a:pt x="2814" y="31"/>
                    <a:pt x="2815" y="31"/>
                  </a:cubicBezTo>
                  <a:close/>
                  <a:moveTo>
                    <a:pt x="2805" y="51"/>
                  </a:moveTo>
                  <a:cubicBezTo>
                    <a:pt x="2805" y="50"/>
                    <a:pt x="2806" y="51"/>
                    <a:pt x="2805" y="51"/>
                  </a:cubicBezTo>
                  <a:close/>
                  <a:moveTo>
                    <a:pt x="2790" y="57"/>
                  </a:moveTo>
                  <a:cubicBezTo>
                    <a:pt x="2791" y="56"/>
                    <a:pt x="2791" y="55"/>
                    <a:pt x="2792" y="55"/>
                  </a:cubicBezTo>
                  <a:cubicBezTo>
                    <a:pt x="2792" y="57"/>
                    <a:pt x="2791" y="57"/>
                    <a:pt x="2790" y="57"/>
                  </a:cubicBezTo>
                  <a:close/>
                  <a:moveTo>
                    <a:pt x="2795" y="76"/>
                  </a:moveTo>
                  <a:cubicBezTo>
                    <a:pt x="2795" y="75"/>
                    <a:pt x="2798" y="77"/>
                    <a:pt x="2795" y="76"/>
                  </a:cubicBezTo>
                  <a:close/>
                  <a:moveTo>
                    <a:pt x="2795" y="51"/>
                  </a:moveTo>
                  <a:cubicBezTo>
                    <a:pt x="2795" y="50"/>
                    <a:pt x="2795" y="50"/>
                    <a:pt x="2795" y="50"/>
                  </a:cubicBezTo>
                  <a:cubicBezTo>
                    <a:pt x="2797" y="50"/>
                    <a:pt x="2797" y="50"/>
                    <a:pt x="2797" y="50"/>
                  </a:cubicBezTo>
                  <a:cubicBezTo>
                    <a:pt x="2798" y="51"/>
                    <a:pt x="2796" y="51"/>
                    <a:pt x="2795" y="51"/>
                  </a:cubicBezTo>
                  <a:close/>
                  <a:moveTo>
                    <a:pt x="2808" y="82"/>
                  </a:moveTo>
                  <a:cubicBezTo>
                    <a:pt x="2807" y="80"/>
                    <a:pt x="2809" y="81"/>
                    <a:pt x="2809" y="80"/>
                  </a:cubicBezTo>
                  <a:cubicBezTo>
                    <a:pt x="2810" y="80"/>
                    <a:pt x="2809" y="82"/>
                    <a:pt x="2808" y="82"/>
                  </a:cubicBezTo>
                  <a:close/>
                  <a:moveTo>
                    <a:pt x="2814" y="54"/>
                  </a:moveTo>
                  <a:cubicBezTo>
                    <a:pt x="2813" y="55"/>
                    <a:pt x="2811" y="57"/>
                    <a:pt x="2810" y="59"/>
                  </a:cubicBezTo>
                  <a:cubicBezTo>
                    <a:pt x="2807" y="59"/>
                    <a:pt x="2805" y="60"/>
                    <a:pt x="2803" y="60"/>
                  </a:cubicBezTo>
                  <a:cubicBezTo>
                    <a:pt x="2803" y="56"/>
                    <a:pt x="2809" y="60"/>
                    <a:pt x="2810" y="57"/>
                  </a:cubicBezTo>
                  <a:cubicBezTo>
                    <a:pt x="2810" y="54"/>
                    <a:pt x="2808" y="55"/>
                    <a:pt x="2806" y="55"/>
                  </a:cubicBezTo>
                  <a:cubicBezTo>
                    <a:pt x="2807" y="52"/>
                    <a:pt x="2810" y="54"/>
                    <a:pt x="2811" y="54"/>
                  </a:cubicBezTo>
                  <a:cubicBezTo>
                    <a:pt x="2812" y="52"/>
                    <a:pt x="2814" y="51"/>
                    <a:pt x="2817" y="50"/>
                  </a:cubicBezTo>
                  <a:cubicBezTo>
                    <a:pt x="2817" y="51"/>
                    <a:pt x="2813" y="54"/>
                    <a:pt x="2817" y="54"/>
                  </a:cubicBezTo>
                  <a:cubicBezTo>
                    <a:pt x="2817" y="56"/>
                    <a:pt x="2816" y="54"/>
                    <a:pt x="2814" y="54"/>
                  </a:cubicBezTo>
                  <a:close/>
                  <a:moveTo>
                    <a:pt x="2819" y="83"/>
                  </a:moveTo>
                  <a:cubicBezTo>
                    <a:pt x="2818" y="83"/>
                    <a:pt x="2818" y="82"/>
                    <a:pt x="2818" y="81"/>
                  </a:cubicBezTo>
                  <a:cubicBezTo>
                    <a:pt x="2820" y="81"/>
                    <a:pt x="2820" y="83"/>
                    <a:pt x="2819" y="83"/>
                  </a:cubicBezTo>
                  <a:close/>
                  <a:moveTo>
                    <a:pt x="2818" y="51"/>
                  </a:moveTo>
                  <a:cubicBezTo>
                    <a:pt x="2818" y="52"/>
                    <a:pt x="2820" y="49"/>
                    <a:pt x="2818" y="51"/>
                  </a:cubicBezTo>
                  <a:close/>
                  <a:moveTo>
                    <a:pt x="2813" y="47"/>
                  </a:moveTo>
                  <a:cubicBezTo>
                    <a:pt x="2812" y="45"/>
                    <a:pt x="2816" y="47"/>
                    <a:pt x="2816" y="45"/>
                  </a:cubicBezTo>
                  <a:cubicBezTo>
                    <a:pt x="2815" y="44"/>
                    <a:pt x="2814" y="42"/>
                    <a:pt x="2815" y="40"/>
                  </a:cubicBezTo>
                  <a:cubicBezTo>
                    <a:pt x="2816" y="42"/>
                    <a:pt x="2817" y="44"/>
                    <a:pt x="2820" y="42"/>
                  </a:cubicBezTo>
                  <a:cubicBezTo>
                    <a:pt x="2821" y="45"/>
                    <a:pt x="2816" y="47"/>
                    <a:pt x="2813" y="47"/>
                  </a:cubicBezTo>
                  <a:close/>
                  <a:moveTo>
                    <a:pt x="2820" y="32"/>
                  </a:moveTo>
                  <a:cubicBezTo>
                    <a:pt x="2822" y="30"/>
                    <a:pt x="2821" y="34"/>
                    <a:pt x="2820" y="32"/>
                  </a:cubicBezTo>
                  <a:close/>
                  <a:moveTo>
                    <a:pt x="2821" y="26"/>
                  </a:moveTo>
                  <a:cubicBezTo>
                    <a:pt x="2821" y="25"/>
                    <a:pt x="2821" y="25"/>
                    <a:pt x="2821" y="25"/>
                  </a:cubicBezTo>
                  <a:cubicBezTo>
                    <a:pt x="2822" y="25"/>
                    <a:pt x="2823" y="25"/>
                    <a:pt x="2823" y="26"/>
                  </a:cubicBezTo>
                  <a:lnTo>
                    <a:pt x="2821" y="26"/>
                  </a:lnTo>
                  <a:close/>
                  <a:moveTo>
                    <a:pt x="2824" y="26"/>
                  </a:moveTo>
                  <a:cubicBezTo>
                    <a:pt x="2823" y="25"/>
                    <a:pt x="2824" y="26"/>
                    <a:pt x="2824" y="26"/>
                  </a:cubicBezTo>
                  <a:close/>
                  <a:moveTo>
                    <a:pt x="2823" y="17"/>
                  </a:moveTo>
                  <a:cubicBezTo>
                    <a:pt x="2824" y="14"/>
                    <a:pt x="2826" y="14"/>
                    <a:pt x="2828" y="16"/>
                  </a:cubicBezTo>
                  <a:cubicBezTo>
                    <a:pt x="2827" y="18"/>
                    <a:pt x="2826" y="16"/>
                    <a:pt x="2823" y="17"/>
                  </a:cubicBezTo>
                  <a:close/>
                  <a:moveTo>
                    <a:pt x="2825" y="83"/>
                  </a:moveTo>
                  <a:cubicBezTo>
                    <a:pt x="2824" y="82"/>
                    <a:pt x="2824" y="81"/>
                    <a:pt x="2824" y="79"/>
                  </a:cubicBezTo>
                  <a:cubicBezTo>
                    <a:pt x="2826" y="80"/>
                    <a:pt x="2827" y="78"/>
                    <a:pt x="2828" y="79"/>
                  </a:cubicBezTo>
                  <a:cubicBezTo>
                    <a:pt x="2828" y="81"/>
                    <a:pt x="2827" y="82"/>
                    <a:pt x="2825" y="83"/>
                  </a:cubicBezTo>
                  <a:close/>
                  <a:moveTo>
                    <a:pt x="2828" y="81"/>
                  </a:moveTo>
                  <a:cubicBezTo>
                    <a:pt x="2828" y="80"/>
                    <a:pt x="2830" y="80"/>
                    <a:pt x="2832" y="79"/>
                  </a:cubicBezTo>
                  <a:cubicBezTo>
                    <a:pt x="2832" y="81"/>
                    <a:pt x="2829" y="82"/>
                    <a:pt x="2828" y="81"/>
                  </a:cubicBezTo>
                  <a:close/>
                  <a:moveTo>
                    <a:pt x="2842" y="83"/>
                  </a:moveTo>
                  <a:cubicBezTo>
                    <a:pt x="2842" y="82"/>
                    <a:pt x="2843" y="82"/>
                    <a:pt x="2845" y="82"/>
                  </a:cubicBezTo>
                  <a:cubicBezTo>
                    <a:pt x="2844" y="83"/>
                    <a:pt x="2844" y="84"/>
                    <a:pt x="2842" y="83"/>
                  </a:cubicBezTo>
                  <a:close/>
                  <a:moveTo>
                    <a:pt x="2856" y="82"/>
                  </a:moveTo>
                  <a:cubicBezTo>
                    <a:pt x="2855" y="84"/>
                    <a:pt x="2854" y="82"/>
                    <a:pt x="2853" y="83"/>
                  </a:cubicBezTo>
                  <a:cubicBezTo>
                    <a:pt x="2852" y="83"/>
                    <a:pt x="2855" y="81"/>
                    <a:pt x="2853" y="81"/>
                  </a:cubicBezTo>
                  <a:cubicBezTo>
                    <a:pt x="2853" y="80"/>
                    <a:pt x="2857" y="81"/>
                    <a:pt x="2856" y="82"/>
                  </a:cubicBezTo>
                  <a:close/>
                  <a:moveTo>
                    <a:pt x="2855" y="77"/>
                  </a:moveTo>
                  <a:cubicBezTo>
                    <a:pt x="2854" y="76"/>
                    <a:pt x="2856" y="76"/>
                    <a:pt x="2856" y="75"/>
                  </a:cubicBezTo>
                  <a:cubicBezTo>
                    <a:pt x="2857" y="75"/>
                    <a:pt x="2857" y="76"/>
                    <a:pt x="2858" y="76"/>
                  </a:cubicBezTo>
                  <a:cubicBezTo>
                    <a:pt x="2858" y="78"/>
                    <a:pt x="2855" y="78"/>
                    <a:pt x="2855" y="77"/>
                  </a:cubicBezTo>
                  <a:close/>
                  <a:moveTo>
                    <a:pt x="2873" y="72"/>
                  </a:moveTo>
                  <a:cubicBezTo>
                    <a:pt x="2874" y="70"/>
                    <a:pt x="2873" y="74"/>
                    <a:pt x="2873" y="72"/>
                  </a:cubicBezTo>
                  <a:close/>
                  <a:moveTo>
                    <a:pt x="2878" y="75"/>
                  </a:moveTo>
                  <a:cubicBezTo>
                    <a:pt x="2878" y="74"/>
                    <a:pt x="2879" y="73"/>
                    <a:pt x="2880" y="73"/>
                  </a:cubicBezTo>
                  <a:cubicBezTo>
                    <a:pt x="2880" y="74"/>
                    <a:pt x="2879" y="75"/>
                    <a:pt x="2878" y="75"/>
                  </a:cubicBezTo>
                  <a:close/>
                  <a:moveTo>
                    <a:pt x="2880" y="84"/>
                  </a:moveTo>
                  <a:cubicBezTo>
                    <a:pt x="2880" y="82"/>
                    <a:pt x="2882" y="85"/>
                    <a:pt x="2880" y="84"/>
                  </a:cubicBezTo>
                  <a:close/>
                  <a:moveTo>
                    <a:pt x="2888" y="48"/>
                  </a:moveTo>
                  <a:cubicBezTo>
                    <a:pt x="2889" y="48"/>
                    <a:pt x="2889" y="50"/>
                    <a:pt x="2887" y="50"/>
                  </a:cubicBezTo>
                  <a:cubicBezTo>
                    <a:pt x="2887" y="49"/>
                    <a:pt x="2888" y="49"/>
                    <a:pt x="2888" y="48"/>
                  </a:cubicBezTo>
                  <a:close/>
                  <a:moveTo>
                    <a:pt x="2886" y="63"/>
                  </a:moveTo>
                  <a:cubicBezTo>
                    <a:pt x="2888" y="63"/>
                    <a:pt x="2888" y="63"/>
                    <a:pt x="2888" y="63"/>
                  </a:cubicBezTo>
                  <a:cubicBezTo>
                    <a:pt x="2888" y="65"/>
                    <a:pt x="2885" y="65"/>
                    <a:pt x="2886" y="63"/>
                  </a:cubicBezTo>
                  <a:close/>
                  <a:moveTo>
                    <a:pt x="2887" y="81"/>
                  </a:moveTo>
                  <a:cubicBezTo>
                    <a:pt x="2887" y="79"/>
                    <a:pt x="2888" y="79"/>
                    <a:pt x="2889" y="79"/>
                  </a:cubicBezTo>
                  <a:cubicBezTo>
                    <a:pt x="2888" y="80"/>
                    <a:pt x="2888" y="81"/>
                    <a:pt x="2887" y="81"/>
                  </a:cubicBezTo>
                  <a:close/>
                  <a:moveTo>
                    <a:pt x="2887" y="61"/>
                  </a:moveTo>
                  <a:cubicBezTo>
                    <a:pt x="2887" y="59"/>
                    <a:pt x="2888" y="60"/>
                    <a:pt x="2888" y="59"/>
                  </a:cubicBezTo>
                  <a:cubicBezTo>
                    <a:pt x="2889" y="59"/>
                    <a:pt x="2889" y="60"/>
                    <a:pt x="2889" y="61"/>
                  </a:cubicBezTo>
                  <a:lnTo>
                    <a:pt x="2887" y="61"/>
                  </a:lnTo>
                  <a:close/>
                  <a:moveTo>
                    <a:pt x="2888" y="57"/>
                  </a:moveTo>
                  <a:cubicBezTo>
                    <a:pt x="2889" y="55"/>
                    <a:pt x="2889" y="54"/>
                    <a:pt x="2891" y="54"/>
                  </a:cubicBezTo>
                  <a:cubicBezTo>
                    <a:pt x="2890" y="55"/>
                    <a:pt x="2890" y="57"/>
                    <a:pt x="2888" y="57"/>
                  </a:cubicBezTo>
                  <a:close/>
                  <a:moveTo>
                    <a:pt x="2891" y="81"/>
                  </a:moveTo>
                  <a:cubicBezTo>
                    <a:pt x="2892" y="82"/>
                    <a:pt x="2892" y="81"/>
                    <a:pt x="2893" y="81"/>
                  </a:cubicBezTo>
                  <a:cubicBezTo>
                    <a:pt x="2894" y="82"/>
                    <a:pt x="2890" y="83"/>
                    <a:pt x="2891" y="81"/>
                  </a:cubicBezTo>
                  <a:close/>
                  <a:moveTo>
                    <a:pt x="2900" y="69"/>
                  </a:moveTo>
                  <a:cubicBezTo>
                    <a:pt x="2900" y="69"/>
                    <a:pt x="2898" y="69"/>
                    <a:pt x="2898" y="69"/>
                  </a:cubicBezTo>
                  <a:cubicBezTo>
                    <a:pt x="2898" y="68"/>
                    <a:pt x="2901" y="68"/>
                    <a:pt x="2900" y="69"/>
                  </a:cubicBezTo>
                  <a:close/>
                  <a:moveTo>
                    <a:pt x="2900" y="73"/>
                  </a:moveTo>
                  <a:cubicBezTo>
                    <a:pt x="2899" y="73"/>
                    <a:pt x="2898" y="72"/>
                    <a:pt x="2898" y="71"/>
                  </a:cubicBezTo>
                  <a:cubicBezTo>
                    <a:pt x="2900" y="71"/>
                    <a:pt x="2900" y="72"/>
                    <a:pt x="2900" y="73"/>
                  </a:cubicBezTo>
                  <a:close/>
                  <a:moveTo>
                    <a:pt x="2898" y="82"/>
                  </a:moveTo>
                  <a:cubicBezTo>
                    <a:pt x="2899" y="80"/>
                    <a:pt x="2901" y="80"/>
                    <a:pt x="2903" y="79"/>
                  </a:cubicBezTo>
                  <a:cubicBezTo>
                    <a:pt x="2903" y="82"/>
                    <a:pt x="2900" y="82"/>
                    <a:pt x="2898" y="82"/>
                  </a:cubicBezTo>
                  <a:close/>
                  <a:moveTo>
                    <a:pt x="2905" y="71"/>
                  </a:moveTo>
                  <a:cubicBezTo>
                    <a:pt x="2904" y="71"/>
                    <a:pt x="2904" y="71"/>
                    <a:pt x="2904" y="71"/>
                  </a:cubicBezTo>
                  <a:cubicBezTo>
                    <a:pt x="2904" y="69"/>
                    <a:pt x="2904" y="69"/>
                    <a:pt x="2904" y="69"/>
                  </a:cubicBezTo>
                  <a:cubicBezTo>
                    <a:pt x="2905" y="69"/>
                    <a:pt x="2905" y="69"/>
                    <a:pt x="2905" y="69"/>
                  </a:cubicBezTo>
                  <a:lnTo>
                    <a:pt x="2905" y="71"/>
                  </a:lnTo>
                  <a:close/>
                  <a:moveTo>
                    <a:pt x="2911" y="81"/>
                  </a:moveTo>
                  <a:cubicBezTo>
                    <a:pt x="2911" y="79"/>
                    <a:pt x="2913" y="80"/>
                    <a:pt x="2915" y="79"/>
                  </a:cubicBezTo>
                  <a:cubicBezTo>
                    <a:pt x="2915" y="81"/>
                    <a:pt x="2911" y="82"/>
                    <a:pt x="2911" y="81"/>
                  </a:cubicBezTo>
                  <a:close/>
                  <a:moveTo>
                    <a:pt x="2918" y="84"/>
                  </a:moveTo>
                  <a:cubicBezTo>
                    <a:pt x="2918" y="82"/>
                    <a:pt x="2921" y="85"/>
                    <a:pt x="2918" y="84"/>
                  </a:cubicBezTo>
                  <a:close/>
                  <a:moveTo>
                    <a:pt x="2971" y="68"/>
                  </a:moveTo>
                  <a:cubicBezTo>
                    <a:pt x="2973" y="69"/>
                    <a:pt x="2970" y="72"/>
                    <a:pt x="2971" y="68"/>
                  </a:cubicBezTo>
                  <a:close/>
                  <a:moveTo>
                    <a:pt x="2971" y="25"/>
                  </a:moveTo>
                  <a:cubicBezTo>
                    <a:pt x="2971" y="23"/>
                    <a:pt x="2974" y="26"/>
                    <a:pt x="2971" y="25"/>
                  </a:cubicBezTo>
                  <a:close/>
                  <a:moveTo>
                    <a:pt x="2973" y="37"/>
                  </a:moveTo>
                  <a:cubicBezTo>
                    <a:pt x="2973" y="35"/>
                    <a:pt x="2974" y="36"/>
                    <a:pt x="2975" y="36"/>
                  </a:cubicBezTo>
                  <a:cubicBezTo>
                    <a:pt x="2975" y="36"/>
                    <a:pt x="2974" y="37"/>
                    <a:pt x="2973" y="37"/>
                  </a:cubicBezTo>
                  <a:close/>
                  <a:moveTo>
                    <a:pt x="2992" y="10"/>
                  </a:moveTo>
                  <a:cubicBezTo>
                    <a:pt x="2991" y="12"/>
                    <a:pt x="2991" y="13"/>
                    <a:pt x="2989" y="13"/>
                  </a:cubicBezTo>
                  <a:cubicBezTo>
                    <a:pt x="2989" y="11"/>
                    <a:pt x="2990" y="10"/>
                    <a:pt x="2992" y="10"/>
                  </a:cubicBezTo>
                  <a:close/>
                  <a:moveTo>
                    <a:pt x="2989" y="8"/>
                  </a:moveTo>
                  <a:cubicBezTo>
                    <a:pt x="2992" y="8"/>
                    <a:pt x="2989" y="11"/>
                    <a:pt x="2989" y="8"/>
                  </a:cubicBezTo>
                  <a:close/>
                  <a:moveTo>
                    <a:pt x="2987" y="10"/>
                  </a:moveTo>
                  <a:cubicBezTo>
                    <a:pt x="2987" y="10"/>
                    <a:pt x="2987" y="10"/>
                    <a:pt x="2987" y="10"/>
                  </a:cubicBezTo>
                  <a:cubicBezTo>
                    <a:pt x="2987" y="10"/>
                    <a:pt x="2987" y="10"/>
                    <a:pt x="2987" y="10"/>
                  </a:cubicBezTo>
                  <a:close/>
                  <a:moveTo>
                    <a:pt x="2986" y="6"/>
                  </a:moveTo>
                  <a:cubicBezTo>
                    <a:pt x="2985" y="7"/>
                    <a:pt x="2986" y="10"/>
                    <a:pt x="2983" y="10"/>
                  </a:cubicBezTo>
                  <a:cubicBezTo>
                    <a:pt x="2983" y="7"/>
                    <a:pt x="2984" y="6"/>
                    <a:pt x="2986" y="6"/>
                  </a:cubicBezTo>
                  <a:close/>
                  <a:moveTo>
                    <a:pt x="2980" y="11"/>
                  </a:moveTo>
                  <a:cubicBezTo>
                    <a:pt x="2981" y="11"/>
                    <a:pt x="2981" y="11"/>
                    <a:pt x="2981" y="11"/>
                  </a:cubicBezTo>
                  <a:cubicBezTo>
                    <a:pt x="2981" y="12"/>
                    <a:pt x="2981" y="12"/>
                    <a:pt x="2981" y="12"/>
                  </a:cubicBezTo>
                  <a:cubicBezTo>
                    <a:pt x="2980" y="12"/>
                    <a:pt x="2980" y="12"/>
                    <a:pt x="2980" y="12"/>
                  </a:cubicBezTo>
                  <a:lnTo>
                    <a:pt x="2980" y="11"/>
                  </a:lnTo>
                  <a:close/>
                  <a:moveTo>
                    <a:pt x="2977" y="13"/>
                  </a:moveTo>
                  <a:cubicBezTo>
                    <a:pt x="2978" y="13"/>
                    <a:pt x="2979" y="14"/>
                    <a:pt x="2978" y="16"/>
                  </a:cubicBezTo>
                  <a:cubicBezTo>
                    <a:pt x="2977" y="16"/>
                    <a:pt x="2977" y="14"/>
                    <a:pt x="2977" y="13"/>
                  </a:cubicBezTo>
                  <a:close/>
                  <a:moveTo>
                    <a:pt x="2977" y="27"/>
                  </a:moveTo>
                  <a:cubicBezTo>
                    <a:pt x="2977" y="29"/>
                    <a:pt x="2975" y="30"/>
                    <a:pt x="2976" y="32"/>
                  </a:cubicBezTo>
                  <a:cubicBezTo>
                    <a:pt x="2975" y="32"/>
                    <a:pt x="2974" y="34"/>
                    <a:pt x="2972" y="33"/>
                  </a:cubicBezTo>
                  <a:cubicBezTo>
                    <a:pt x="2975" y="31"/>
                    <a:pt x="2975" y="28"/>
                    <a:pt x="2977" y="27"/>
                  </a:cubicBezTo>
                  <a:close/>
                  <a:moveTo>
                    <a:pt x="2971" y="11"/>
                  </a:moveTo>
                  <a:cubicBezTo>
                    <a:pt x="2972" y="11"/>
                    <a:pt x="2972" y="12"/>
                    <a:pt x="2972" y="12"/>
                  </a:cubicBezTo>
                  <a:cubicBezTo>
                    <a:pt x="2973" y="13"/>
                    <a:pt x="2970" y="12"/>
                    <a:pt x="2971" y="11"/>
                  </a:cubicBezTo>
                  <a:close/>
                  <a:moveTo>
                    <a:pt x="2967" y="21"/>
                  </a:moveTo>
                  <a:cubicBezTo>
                    <a:pt x="2967" y="19"/>
                    <a:pt x="2969" y="21"/>
                    <a:pt x="2967" y="21"/>
                  </a:cubicBezTo>
                  <a:close/>
                  <a:moveTo>
                    <a:pt x="2965" y="28"/>
                  </a:moveTo>
                  <a:cubicBezTo>
                    <a:pt x="2966" y="26"/>
                    <a:pt x="2967" y="30"/>
                    <a:pt x="2965" y="28"/>
                  </a:cubicBezTo>
                  <a:close/>
                  <a:moveTo>
                    <a:pt x="2964" y="36"/>
                  </a:moveTo>
                  <a:cubicBezTo>
                    <a:pt x="2963" y="36"/>
                    <a:pt x="2963" y="36"/>
                    <a:pt x="2962" y="36"/>
                  </a:cubicBezTo>
                  <a:cubicBezTo>
                    <a:pt x="2962" y="34"/>
                    <a:pt x="2964" y="34"/>
                    <a:pt x="2964" y="36"/>
                  </a:cubicBezTo>
                  <a:close/>
                  <a:moveTo>
                    <a:pt x="2961" y="31"/>
                  </a:moveTo>
                  <a:cubicBezTo>
                    <a:pt x="2961" y="31"/>
                    <a:pt x="2960" y="31"/>
                    <a:pt x="2961" y="31"/>
                  </a:cubicBezTo>
                  <a:close/>
                  <a:moveTo>
                    <a:pt x="2951" y="51"/>
                  </a:moveTo>
                  <a:cubicBezTo>
                    <a:pt x="2951" y="50"/>
                    <a:pt x="2951" y="51"/>
                    <a:pt x="2951" y="51"/>
                  </a:cubicBezTo>
                  <a:close/>
                  <a:moveTo>
                    <a:pt x="2936" y="57"/>
                  </a:moveTo>
                  <a:cubicBezTo>
                    <a:pt x="2936" y="56"/>
                    <a:pt x="2937" y="55"/>
                    <a:pt x="2938" y="55"/>
                  </a:cubicBezTo>
                  <a:cubicBezTo>
                    <a:pt x="2938" y="57"/>
                    <a:pt x="2937" y="57"/>
                    <a:pt x="2936" y="57"/>
                  </a:cubicBezTo>
                  <a:close/>
                  <a:moveTo>
                    <a:pt x="2941" y="76"/>
                  </a:moveTo>
                  <a:cubicBezTo>
                    <a:pt x="2941" y="75"/>
                    <a:pt x="2943" y="77"/>
                    <a:pt x="2941" y="76"/>
                  </a:cubicBezTo>
                  <a:close/>
                  <a:moveTo>
                    <a:pt x="2941" y="51"/>
                  </a:moveTo>
                  <a:cubicBezTo>
                    <a:pt x="2941" y="50"/>
                    <a:pt x="2941" y="50"/>
                    <a:pt x="2941" y="50"/>
                  </a:cubicBezTo>
                  <a:cubicBezTo>
                    <a:pt x="2943" y="50"/>
                    <a:pt x="2943" y="50"/>
                    <a:pt x="2943" y="50"/>
                  </a:cubicBezTo>
                  <a:cubicBezTo>
                    <a:pt x="2944" y="51"/>
                    <a:pt x="2942" y="51"/>
                    <a:pt x="2941" y="51"/>
                  </a:cubicBezTo>
                  <a:close/>
                  <a:moveTo>
                    <a:pt x="2953" y="82"/>
                  </a:moveTo>
                  <a:cubicBezTo>
                    <a:pt x="2953" y="80"/>
                    <a:pt x="2955" y="81"/>
                    <a:pt x="2955" y="80"/>
                  </a:cubicBezTo>
                  <a:cubicBezTo>
                    <a:pt x="2956" y="80"/>
                    <a:pt x="2955" y="82"/>
                    <a:pt x="2953" y="82"/>
                  </a:cubicBezTo>
                  <a:close/>
                  <a:moveTo>
                    <a:pt x="2959" y="54"/>
                  </a:moveTo>
                  <a:cubicBezTo>
                    <a:pt x="2959" y="55"/>
                    <a:pt x="2957" y="57"/>
                    <a:pt x="2956" y="59"/>
                  </a:cubicBezTo>
                  <a:cubicBezTo>
                    <a:pt x="2953" y="59"/>
                    <a:pt x="2951" y="60"/>
                    <a:pt x="2949" y="60"/>
                  </a:cubicBezTo>
                  <a:cubicBezTo>
                    <a:pt x="2949" y="56"/>
                    <a:pt x="2955" y="60"/>
                    <a:pt x="2956" y="57"/>
                  </a:cubicBezTo>
                  <a:cubicBezTo>
                    <a:pt x="2956" y="54"/>
                    <a:pt x="2954" y="55"/>
                    <a:pt x="2952" y="55"/>
                  </a:cubicBezTo>
                  <a:cubicBezTo>
                    <a:pt x="2952" y="52"/>
                    <a:pt x="2956" y="54"/>
                    <a:pt x="2957" y="54"/>
                  </a:cubicBezTo>
                  <a:cubicBezTo>
                    <a:pt x="2958" y="52"/>
                    <a:pt x="2960" y="51"/>
                    <a:pt x="2962" y="50"/>
                  </a:cubicBezTo>
                  <a:cubicBezTo>
                    <a:pt x="2962" y="51"/>
                    <a:pt x="2959" y="54"/>
                    <a:pt x="2963" y="54"/>
                  </a:cubicBezTo>
                  <a:cubicBezTo>
                    <a:pt x="2962" y="56"/>
                    <a:pt x="2961" y="54"/>
                    <a:pt x="2959" y="54"/>
                  </a:cubicBezTo>
                  <a:close/>
                  <a:moveTo>
                    <a:pt x="2965" y="83"/>
                  </a:moveTo>
                  <a:cubicBezTo>
                    <a:pt x="2964" y="83"/>
                    <a:pt x="2964" y="82"/>
                    <a:pt x="2964" y="81"/>
                  </a:cubicBezTo>
                  <a:cubicBezTo>
                    <a:pt x="2966" y="81"/>
                    <a:pt x="2966" y="83"/>
                    <a:pt x="2965" y="83"/>
                  </a:cubicBezTo>
                  <a:close/>
                  <a:moveTo>
                    <a:pt x="2964" y="51"/>
                  </a:moveTo>
                  <a:cubicBezTo>
                    <a:pt x="2964" y="52"/>
                    <a:pt x="2966" y="49"/>
                    <a:pt x="2964" y="51"/>
                  </a:cubicBezTo>
                  <a:close/>
                  <a:moveTo>
                    <a:pt x="2959" y="47"/>
                  </a:moveTo>
                  <a:cubicBezTo>
                    <a:pt x="2958" y="45"/>
                    <a:pt x="2961" y="47"/>
                    <a:pt x="2962" y="45"/>
                  </a:cubicBezTo>
                  <a:cubicBezTo>
                    <a:pt x="2961" y="44"/>
                    <a:pt x="2960" y="42"/>
                    <a:pt x="2961" y="40"/>
                  </a:cubicBezTo>
                  <a:cubicBezTo>
                    <a:pt x="2962" y="42"/>
                    <a:pt x="2963" y="44"/>
                    <a:pt x="2965" y="42"/>
                  </a:cubicBezTo>
                  <a:cubicBezTo>
                    <a:pt x="2967" y="45"/>
                    <a:pt x="2962" y="47"/>
                    <a:pt x="2959" y="47"/>
                  </a:cubicBezTo>
                  <a:close/>
                  <a:moveTo>
                    <a:pt x="2966" y="32"/>
                  </a:moveTo>
                  <a:cubicBezTo>
                    <a:pt x="2967" y="30"/>
                    <a:pt x="2967" y="34"/>
                    <a:pt x="2966" y="32"/>
                  </a:cubicBezTo>
                  <a:close/>
                  <a:moveTo>
                    <a:pt x="2967" y="26"/>
                  </a:moveTo>
                  <a:cubicBezTo>
                    <a:pt x="2967" y="25"/>
                    <a:pt x="2967" y="25"/>
                    <a:pt x="2967" y="25"/>
                  </a:cubicBezTo>
                  <a:cubicBezTo>
                    <a:pt x="2968" y="25"/>
                    <a:pt x="2969" y="25"/>
                    <a:pt x="2969" y="26"/>
                  </a:cubicBezTo>
                  <a:lnTo>
                    <a:pt x="2967" y="26"/>
                  </a:lnTo>
                  <a:close/>
                  <a:moveTo>
                    <a:pt x="2970" y="26"/>
                  </a:moveTo>
                  <a:cubicBezTo>
                    <a:pt x="2969" y="25"/>
                    <a:pt x="2970" y="26"/>
                    <a:pt x="2970" y="26"/>
                  </a:cubicBezTo>
                  <a:close/>
                  <a:moveTo>
                    <a:pt x="2969" y="17"/>
                  </a:moveTo>
                  <a:cubicBezTo>
                    <a:pt x="2970" y="14"/>
                    <a:pt x="2972" y="14"/>
                    <a:pt x="2974" y="16"/>
                  </a:cubicBezTo>
                  <a:cubicBezTo>
                    <a:pt x="2973" y="18"/>
                    <a:pt x="2971" y="16"/>
                    <a:pt x="2969" y="17"/>
                  </a:cubicBezTo>
                  <a:close/>
                  <a:moveTo>
                    <a:pt x="2971" y="83"/>
                  </a:moveTo>
                  <a:cubicBezTo>
                    <a:pt x="2970" y="82"/>
                    <a:pt x="2970" y="81"/>
                    <a:pt x="2970" y="79"/>
                  </a:cubicBezTo>
                  <a:cubicBezTo>
                    <a:pt x="2972" y="80"/>
                    <a:pt x="2972" y="78"/>
                    <a:pt x="2974" y="79"/>
                  </a:cubicBezTo>
                  <a:cubicBezTo>
                    <a:pt x="2973" y="81"/>
                    <a:pt x="2972" y="82"/>
                    <a:pt x="2971" y="83"/>
                  </a:cubicBezTo>
                  <a:close/>
                  <a:moveTo>
                    <a:pt x="2974" y="81"/>
                  </a:moveTo>
                  <a:cubicBezTo>
                    <a:pt x="2974" y="80"/>
                    <a:pt x="2976" y="80"/>
                    <a:pt x="2978" y="79"/>
                  </a:cubicBezTo>
                  <a:cubicBezTo>
                    <a:pt x="2978" y="81"/>
                    <a:pt x="2975" y="82"/>
                    <a:pt x="2974" y="81"/>
                  </a:cubicBezTo>
                  <a:close/>
                  <a:moveTo>
                    <a:pt x="2988" y="83"/>
                  </a:moveTo>
                  <a:cubicBezTo>
                    <a:pt x="2988" y="82"/>
                    <a:pt x="2989" y="82"/>
                    <a:pt x="2990" y="82"/>
                  </a:cubicBezTo>
                  <a:cubicBezTo>
                    <a:pt x="2990" y="83"/>
                    <a:pt x="2989" y="84"/>
                    <a:pt x="2988" y="83"/>
                  </a:cubicBezTo>
                  <a:close/>
                  <a:moveTo>
                    <a:pt x="3002" y="82"/>
                  </a:moveTo>
                  <a:cubicBezTo>
                    <a:pt x="3001" y="84"/>
                    <a:pt x="2999" y="82"/>
                    <a:pt x="2999" y="83"/>
                  </a:cubicBezTo>
                  <a:cubicBezTo>
                    <a:pt x="2997" y="83"/>
                    <a:pt x="3001" y="81"/>
                    <a:pt x="2999" y="81"/>
                  </a:cubicBezTo>
                  <a:cubicBezTo>
                    <a:pt x="2999" y="80"/>
                    <a:pt x="3002" y="81"/>
                    <a:pt x="3002" y="82"/>
                  </a:cubicBezTo>
                  <a:close/>
                  <a:moveTo>
                    <a:pt x="3001" y="77"/>
                  </a:moveTo>
                  <a:cubicBezTo>
                    <a:pt x="3000" y="76"/>
                    <a:pt x="3002" y="76"/>
                    <a:pt x="3002" y="75"/>
                  </a:cubicBezTo>
                  <a:cubicBezTo>
                    <a:pt x="3003" y="75"/>
                    <a:pt x="3003" y="76"/>
                    <a:pt x="3004" y="76"/>
                  </a:cubicBezTo>
                  <a:cubicBezTo>
                    <a:pt x="3004" y="78"/>
                    <a:pt x="3001" y="78"/>
                    <a:pt x="3001" y="77"/>
                  </a:cubicBezTo>
                  <a:close/>
                  <a:moveTo>
                    <a:pt x="3018" y="72"/>
                  </a:moveTo>
                  <a:cubicBezTo>
                    <a:pt x="3020" y="70"/>
                    <a:pt x="3019" y="74"/>
                    <a:pt x="3018" y="72"/>
                  </a:cubicBezTo>
                  <a:close/>
                  <a:moveTo>
                    <a:pt x="3024" y="75"/>
                  </a:moveTo>
                  <a:cubicBezTo>
                    <a:pt x="3024" y="74"/>
                    <a:pt x="3025" y="73"/>
                    <a:pt x="3026" y="73"/>
                  </a:cubicBezTo>
                  <a:cubicBezTo>
                    <a:pt x="3026" y="74"/>
                    <a:pt x="3025" y="75"/>
                    <a:pt x="3024" y="75"/>
                  </a:cubicBezTo>
                  <a:close/>
                  <a:moveTo>
                    <a:pt x="3026" y="84"/>
                  </a:moveTo>
                  <a:cubicBezTo>
                    <a:pt x="3026" y="82"/>
                    <a:pt x="3028" y="85"/>
                    <a:pt x="3026" y="84"/>
                  </a:cubicBezTo>
                  <a:close/>
                  <a:moveTo>
                    <a:pt x="3034" y="48"/>
                  </a:moveTo>
                  <a:cubicBezTo>
                    <a:pt x="3035" y="48"/>
                    <a:pt x="3035" y="50"/>
                    <a:pt x="3033" y="50"/>
                  </a:cubicBezTo>
                  <a:cubicBezTo>
                    <a:pt x="3033" y="49"/>
                    <a:pt x="3034" y="49"/>
                    <a:pt x="3034" y="48"/>
                  </a:cubicBezTo>
                  <a:close/>
                  <a:moveTo>
                    <a:pt x="3032" y="63"/>
                  </a:moveTo>
                  <a:cubicBezTo>
                    <a:pt x="3034" y="63"/>
                    <a:pt x="3034" y="63"/>
                    <a:pt x="3034" y="63"/>
                  </a:cubicBezTo>
                  <a:cubicBezTo>
                    <a:pt x="3034" y="65"/>
                    <a:pt x="3031" y="65"/>
                    <a:pt x="3032" y="63"/>
                  </a:cubicBezTo>
                  <a:close/>
                  <a:moveTo>
                    <a:pt x="3033" y="81"/>
                  </a:moveTo>
                  <a:cubicBezTo>
                    <a:pt x="3032" y="79"/>
                    <a:pt x="3034" y="79"/>
                    <a:pt x="3035" y="79"/>
                  </a:cubicBezTo>
                  <a:cubicBezTo>
                    <a:pt x="3034" y="80"/>
                    <a:pt x="3034" y="81"/>
                    <a:pt x="3033" y="81"/>
                  </a:cubicBezTo>
                  <a:close/>
                  <a:moveTo>
                    <a:pt x="3033" y="61"/>
                  </a:moveTo>
                  <a:cubicBezTo>
                    <a:pt x="3032" y="59"/>
                    <a:pt x="3034" y="60"/>
                    <a:pt x="3034" y="59"/>
                  </a:cubicBezTo>
                  <a:cubicBezTo>
                    <a:pt x="3035" y="59"/>
                    <a:pt x="3034" y="60"/>
                    <a:pt x="3035" y="61"/>
                  </a:cubicBezTo>
                  <a:lnTo>
                    <a:pt x="3033" y="61"/>
                  </a:lnTo>
                  <a:close/>
                  <a:moveTo>
                    <a:pt x="3034" y="57"/>
                  </a:moveTo>
                  <a:cubicBezTo>
                    <a:pt x="3034" y="55"/>
                    <a:pt x="3035" y="54"/>
                    <a:pt x="3037" y="54"/>
                  </a:cubicBezTo>
                  <a:cubicBezTo>
                    <a:pt x="3036" y="55"/>
                    <a:pt x="3036" y="57"/>
                    <a:pt x="3034" y="57"/>
                  </a:cubicBezTo>
                  <a:close/>
                  <a:moveTo>
                    <a:pt x="3037" y="81"/>
                  </a:moveTo>
                  <a:cubicBezTo>
                    <a:pt x="3038" y="82"/>
                    <a:pt x="3038" y="81"/>
                    <a:pt x="3039" y="81"/>
                  </a:cubicBezTo>
                  <a:cubicBezTo>
                    <a:pt x="3040" y="82"/>
                    <a:pt x="3036" y="83"/>
                    <a:pt x="3037" y="81"/>
                  </a:cubicBezTo>
                  <a:close/>
                  <a:moveTo>
                    <a:pt x="3046" y="69"/>
                  </a:moveTo>
                  <a:cubicBezTo>
                    <a:pt x="3046" y="69"/>
                    <a:pt x="3044" y="69"/>
                    <a:pt x="3044" y="69"/>
                  </a:cubicBezTo>
                  <a:cubicBezTo>
                    <a:pt x="3044" y="68"/>
                    <a:pt x="3047" y="68"/>
                    <a:pt x="3046" y="69"/>
                  </a:cubicBezTo>
                  <a:close/>
                  <a:moveTo>
                    <a:pt x="3046" y="73"/>
                  </a:moveTo>
                  <a:cubicBezTo>
                    <a:pt x="3045" y="73"/>
                    <a:pt x="3044" y="72"/>
                    <a:pt x="3044" y="71"/>
                  </a:cubicBezTo>
                  <a:cubicBezTo>
                    <a:pt x="3045" y="71"/>
                    <a:pt x="3046" y="72"/>
                    <a:pt x="3046" y="73"/>
                  </a:cubicBezTo>
                  <a:close/>
                  <a:moveTo>
                    <a:pt x="3044" y="82"/>
                  </a:moveTo>
                  <a:cubicBezTo>
                    <a:pt x="3045" y="80"/>
                    <a:pt x="3047" y="80"/>
                    <a:pt x="3049" y="79"/>
                  </a:cubicBezTo>
                  <a:cubicBezTo>
                    <a:pt x="3049" y="82"/>
                    <a:pt x="3046" y="82"/>
                    <a:pt x="3044" y="82"/>
                  </a:cubicBezTo>
                  <a:close/>
                  <a:moveTo>
                    <a:pt x="3051" y="71"/>
                  </a:moveTo>
                  <a:cubicBezTo>
                    <a:pt x="3050" y="71"/>
                    <a:pt x="3050" y="71"/>
                    <a:pt x="3050" y="71"/>
                  </a:cubicBezTo>
                  <a:cubicBezTo>
                    <a:pt x="3050" y="69"/>
                    <a:pt x="3050" y="69"/>
                    <a:pt x="3050" y="69"/>
                  </a:cubicBezTo>
                  <a:cubicBezTo>
                    <a:pt x="3051" y="69"/>
                    <a:pt x="3051" y="69"/>
                    <a:pt x="3051" y="69"/>
                  </a:cubicBezTo>
                  <a:lnTo>
                    <a:pt x="3051" y="71"/>
                  </a:lnTo>
                  <a:close/>
                  <a:moveTo>
                    <a:pt x="3057" y="81"/>
                  </a:moveTo>
                  <a:cubicBezTo>
                    <a:pt x="3057" y="79"/>
                    <a:pt x="3059" y="80"/>
                    <a:pt x="3061" y="79"/>
                  </a:cubicBezTo>
                  <a:cubicBezTo>
                    <a:pt x="3061" y="81"/>
                    <a:pt x="3057" y="82"/>
                    <a:pt x="3057" y="81"/>
                  </a:cubicBezTo>
                  <a:close/>
                  <a:moveTo>
                    <a:pt x="3063" y="84"/>
                  </a:moveTo>
                  <a:cubicBezTo>
                    <a:pt x="3064" y="82"/>
                    <a:pt x="3067" y="85"/>
                    <a:pt x="3063" y="84"/>
                  </a:cubicBezTo>
                  <a:close/>
                  <a:moveTo>
                    <a:pt x="3117" y="68"/>
                  </a:moveTo>
                  <a:cubicBezTo>
                    <a:pt x="3119" y="69"/>
                    <a:pt x="3116" y="72"/>
                    <a:pt x="3117" y="68"/>
                  </a:cubicBezTo>
                  <a:close/>
                  <a:moveTo>
                    <a:pt x="3117" y="25"/>
                  </a:moveTo>
                  <a:cubicBezTo>
                    <a:pt x="3117" y="23"/>
                    <a:pt x="3120" y="26"/>
                    <a:pt x="3117" y="25"/>
                  </a:cubicBezTo>
                  <a:close/>
                  <a:moveTo>
                    <a:pt x="3119" y="37"/>
                  </a:moveTo>
                  <a:cubicBezTo>
                    <a:pt x="3119" y="35"/>
                    <a:pt x="3120" y="36"/>
                    <a:pt x="3121" y="36"/>
                  </a:cubicBezTo>
                  <a:cubicBezTo>
                    <a:pt x="3120" y="36"/>
                    <a:pt x="3120" y="37"/>
                    <a:pt x="3119" y="37"/>
                  </a:cubicBezTo>
                  <a:close/>
                  <a:moveTo>
                    <a:pt x="3137" y="10"/>
                  </a:moveTo>
                  <a:cubicBezTo>
                    <a:pt x="3137" y="12"/>
                    <a:pt x="3137" y="13"/>
                    <a:pt x="3135" y="13"/>
                  </a:cubicBezTo>
                  <a:cubicBezTo>
                    <a:pt x="3135" y="11"/>
                    <a:pt x="3136" y="10"/>
                    <a:pt x="3137" y="10"/>
                  </a:cubicBezTo>
                  <a:close/>
                  <a:moveTo>
                    <a:pt x="3135" y="8"/>
                  </a:moveTo>
                  <a:cubicBezTo>
                    <a:pt x="3138" y="8"/>
                    <a:pt x="3134" y="11"/>
                    <a:pt x="3135" y="8"/>
                  </a:cubicBezTo>
                  <a:close/>
                  <a:moveTo>
                    <a:pt x="3133" y="10"/>
                  </a:moveTo>
                  <a:cubicBezTo>
                    <a:pt x="3133" y="10"/>
                    <a:pt x="3133" y="10"/>
                    <a:pt x="3133" y="10"/>
                  </a:cubicBezTo>
                  <a:cubicBezTo>
                    <a:pt x="3133" y="10"/>
                    <a:pt x="3133" y="10"/>
                    <a:pt x="3133" y="10"/>
                  </a:cubicBezTo>
                  <a:close/>
                  <a:moveTo>
                    <a:pt x="3132" y="6"/>
                  </a:moveTo>
                  <a:cubicBezTo>
                    <a:pt x="3131" y="7"/>
                    <a:pt x="3131" y="10"/>
                    <a:pt x="3129" y="10"/>
                  </a:cubicBezTo>
                  <a:cubicBezTo>
                    <a:pt x="3129" y="7"/>
                    <a:pt x="3130" y="6"/>
                    <a:pt x="3132" y="6"/>
                  </a:cubicBezTo>
                  <a:close/>
                  <a:moveTo>
                    <a:pt x="3126" y="11"/>
                  </a:moveTo>
                  <a:cubicBezTo>
                    <a:pt x="3127" y="11"/>
                    <a:pt x="3127" y="11"/>
                    <a:pt x="3127" y="11"/>
                  </a:cubicBezTo>
                  <a:cubicBezTo>
                    <a:pt x="3127" y="12"/>
                    <a:pt x="3127" y="12"/>
                    <a:pt x="3127" y="12"/>
                  </a:cubicBezTo>
                  <a:cubicBezTo>
                    <a:pt x="3126" y="12"/>
                    <a:pt x="3126" y="12"/>
                    <a:pt x="3126" y="12"/>
                  </a:cubicBezTo>
                  <a:lnTo>
                    <a:pt x="3126" y="11"/>
                  </a:lnTo>
                  <a:close/>
                  <a:moveTo>
                    <a:pt x="3123" y="13"/>
                  </a:moveTo>
                  <a:cubicBezTo>
                    <a:pt x="3124" y="13"/>
                    <a:pt x="3124" y="14"/>
                    <a:pt x="3124" y="16"/>
                  </a:cubicBezTo>
                  <a:cubicBezTo>
                    <a:pt x="3122" y="16"/>
                    <a:pt x="3123" y="14"/>
                    <a:pt x="3123" y="13"/>
                  </a:cubicBezTo>
                  <a:close/>
                  <a:moveTo>
                    <a:pt x="3123" y="27"/>
                  </a:moveTo>
                  <a:cubicBezTo>
                    <a:pt x="3123" y="29"/>
                    <a:pt x="3120" y="30"/>
                    <a:pt x="3122" y="32"/>
                  </a:cubicBezTo>
                  <a:cubicBezTo>
                    <a:pt x="3121" y="32"/>
                    <a:pt x="3120" y="34"/>
                    <a:pt x="3118" y="33"/>
                  </a:cubicBezTo>
                  <a:cubicBezTo>
                    <a:pt x="3120" y="31"/>
                    <a:pt x="3120" y="28"/>
                    <a:pt x="3123" y="27"/>
                  </a:cubicBezTo>
                  <a:close/>
                  <a:moveTo>
                    <a:pt x="3117" y="11"/>
                  </a:moveTo>
                  <a:cubicBezTo>
                    <a:pt x="3118" y="11"/>
                    <a:pt x="3118" y="12"/>
                    <a:pt x="3118" y="12"/>
                  </a:cubicBezTo>
                  <a:cubicBezTo>
                    <a:pt x="3119" y="13"/>
                    <a:pt x="3116" y="12"/>
                    <a:pt x="3117" y="11"/>
                  </a:cubicBezTo>
                  <a:close/>
                  <a:moveTo>
                    <a:pt x="3112" y="21"/>
                  </a:moveTo>
                  <a:cubicBezTo>
                    <a:pt x="3112" y="19"/>
                    <a:pt x="3115" y="21"/>
                    <a:pt x="3112" y="21"/>
                  </a:cubicBezTo>
                  <a:close/>
                  <a:moveTo>
                    <a:pt x="3111" y="28"/>
                  </a:moveTo>
                  <a:cubicBezTo>
                    <a:pt x="3112" y="26"/>
                    <a:pt x="3113" y="30"/>
                    <a:pt x="3111" y="28"/>
                  </a:cubicBezTo>
                  <a:close/>
                  <a:moveTo>
                    <a:pt x="3110" y="36"/>
                  </a:moveTo>
                  <a:cubicBezTo>
                    <a:pt x="3109" y="36"/>
                    <a:pt x="3108" y="36"/>
                    <a:pt x="3108" y="36"/>
                  </a:cubicBezTo>
                  <a:cubicBezTo>
                    <a:pt x="3108" y="34"/>
                    <a:pt x="3110" y="34"/>
                    <a:pt x="3110" y="36"/>
                  </a:cubicBezTo>
                  <a:close/>
                  <a:moveTo>
                    <a:pt x="3106" y="31"/>
                  </a:moveTo>
                  <a:cubicBezTo>
                    <a:pt x="3107" y="31"/>
                    <a:pt x="3106" y="31"/>
                    <a:pt x="3106" y="31"/>
                  </a:cubicBezTo>
                  <a:close/>
                  <a:moveTo>
                    <a:pt x="3097" y="51"/>
                  </a:moveTo>
                  <a:cubicBezTo>
                    <a:pt x="3097" y="50"/>
                    <a:pt x="3097" y="51"/>
                    <a:pt x="3097" y="51"/>
                  </a:cubicBezTo>
                  <a:close/>
                  <a:moveTo>
                    <a:pt x="3082" y="57"/>
                  </a:moveTo>
                  <a:cubicBezTo>
                    <a:pt x="3082" y="56"/>
                    <a:pt x="3083" y="55"/>
                    <a:pt x="3084" y="55"/>
                  </a:cubicBezTo>
                  <a:cubicBezTo>
                    <a:pt x="3084" y="57"/>
                    <a:pt x="3083" y="57"/>
                    <a:pt x="3082" y="57"/>
                  </a:cubicBezTo>
                  <a:close/>
                  <a:moveTo>
                    <a:pt x="3087" y="76"/>
                  </a:moveTo>
                  <a:cubicBezTo>
                    <a:pt x="3087" y="75"/>
                    <a:pt x="3089" y="77"/>
                    <a:pt x="3087" y="76"/>
                  </a:cubicBezTo>
                  <a:close/>
                  <a:moveTo>
                    <a:pt x="3087" y="51"/>
                  </a:moveTo>
                  <a:cubicBezTo>
                    <a:pt x="3087" y="50"/>
                    <a:pt x="3087" y="50"/>
                    <a:pt x="3087" y="50"/>
                  </a:cubicBezTo>
                  <a:cubicBezTo>
                    <a:pt x="3089" y="50"/>
                    <a:pt x="3089" y="50"/>
                    <a:pt x="3089" y="50"/>
                  </a:cubicBezTo>
                  <a:cubicBezTo>
                    <a:pt x="3090" y="51"/>
                    <a:pt x="3088" y="51"/>
                    <a:pt x="3087" y="51"/>
                  </a:cubicBezTo>
                  <a:close/>
                  <a:moveTo>
                    <a:pt x="3099" y="82"/>
                  </a:moveTo>
                  <a:cubicBezTo>
                    <a:pt x="3099" y="80"/>
                    <a:pt x="3100" y="81"/>
                    <a:pt x="3100" y="80"/>
                  </a:cubicBezTo>
                  <a:cubicBezTo>
                    <a:pt x="3102" y="80"/>
                    <a:pt x="3100" y="82"/>
                    <a:pt x="3099" y="82"/>
                  </a:cubicBezTo>
                  <a:close/>
                  <a:moveTo>
                    <a:pt x="3105" y="54"/>
                  </a:moveTo>
                  <a:cubicBezTo>
                    <a:pt x="3105" y="55"/>
                    <a:pt x="3102" y="57"/>
                    <a:pt x="3102" y="59"/>
                  </a:cubicBezTo>
                  <a:cubicBezTo>
                    <a:pt x="3099" y="59"/>
                    <a:pt x="3097" y="60"/>
                    <a:pt x="3094" y="60"/>
                  </a:cubicBezTo>
                  <a:cubicBezTo>
                    <a:pt x="3095" y="56"/>
                    <a:pt x="3100" y="60"/>
                    <a:pt x="3102" y="57"/>
                  </a:cubicBezTo>
                  <a:cubicBezTo>
                    <a:pt x="3102" y="54"/>
                    <a:pt x="3100" y="55"/>
                    <a:pt x="3098" y="55"/>
                  </a:cubicBezTo>
                  <a:cubicBezTo>
                    <a:pt x="3098" y="52"/>
                    <a:pt x="3102" y="54"/>
                    <a:pt x="3103" y="54"/>
                  </a:cubicBezTo>
                  <a:cubicBezTo>
                    <a:pt x="3104" y="52"/>
                    <a:pt x="3106" y="51"/>
                    <a:pt x="3108" y="50"/>
                  </a:cubicBezTo>
                  <a:cubicBezTo>
                    <a:pt x="3108" y="51"/>
                    <a:pt x="3105" y="54"/>
                    <a:pt x="3109" y="54"/>
                  </a:cubicBezTo>
                  <a:cubicBezTo>
                    <a:pt x="3108" y="56"/>
                    <a:pt x="3107" y="54"/>
                    <a:pt x="3105" y="54"/>
                  </a:cubicBezTo>
                  <a:close/>
                  <a:moveTo>
                    <a:pt x="3111" y="83"/>
                  </a:moveTo>
                  <a:cubicBezTo>
                    <a:pt x="3110" y="83"/>
                    <a:pt x="3110" y="82"/>
                    <a:pt x="3110" y="81"/>
                  </a:cubicBezTo>
                  <a:cubicBezTo>
                    <a:pt x="3111" y="81"/>
                    <a:pt x="3111" y="83"/>
                    <a:pt x="3111" y="83"/>
                  </a:cubicBezTo>
                  <a:close/>
                  <a:moveTo>
                    <a:pt x="3110" y="51"/>
                  </a:moveTo>
                  <a:cubicBezTo>
                    <a:pt x="3110" y="52"/>
                    <a:pt x="3111" y="49"/>
                    <a:pt x="3110" y="51"/>
                  </a:cubicBezTo>
                  <a:close/>
                  <a:moveTo>
                    <a:pt x="3105" y="47"/>
                  </a:moveTo>
                  <a:cubicBezTo>
                    <a:pt x="3104" y="45"/>
                    <a:pt x="3107" y="47"/>
                    <a:pt x="3108" y="45"/>
                  </a:cubicBezTo>
                  <a:cubicBezTo>
                    <a:pt x="3107" y="44"/>
                    <a:pt x="3106" y="42"/>
                    <a:pt x="3107" y="40"/>
                  </a:cubicBezTo>
                  <a:cubicBezTo>
                    <a:pt x="3108" y="42"/>
                    <a:pt x="3109" y="44"/>
                    <a:pt x="3111" y="42"/>
                  </a:cubicBezTo>
                  <a:cubicBezTo>
                    <a:pt x="3112" y="45"/>
                    <a:pt x="3108" y="47"/>
                    <a:pt x="3105" y="47"/>
                  </a:cubicBezTo>
                  <a:close/>
                  <a:moveTo>
                    <a:pt x="3112" y="32"/>
                  </a:moveTo>
                  <a:cubicBezTo>
                    <a:pt x="3113" y="30"/>
                    <a:pt x="3113" y="34"/>
                    <a:pt x="3112" y="32"/>
                  </a:cubicBezTo>
                  <a:close/>
                  <a:moveTo>
                    <a:pt x="3113" y="26"/>
                  </a:moveTo>
                  <a:cubicBezTo>
                    <a:pt x="3113" y="25"/>
                    <a:pt x="3113" y="25"/>
                    <a:pt x="3113" y="25"/>
                  </a:cubicBezTo>
                  <a:cubicBezTo>
                    <a:pt x="3114" y="25"/>
                    <a:pt x="3115" y="25"/>
                    <a:pt x="3115" y="26"/>
                  </a:cubicBezTo>
                  <a:lnTo>
                    <a:pt x="3113" y="26"/>
                  </a:lnTo>
                  <a:close/>
                  <a:moveTo>
                    <a:pt x="3115" y="26"/>
                  </a:moveTo>
                  <a:cubicBezTo>
                    <a:pt x="3115" y="25"/>
                    <a:pt x="3116" y="26"/>
                    <a:pt x="3115" y="26"/>
                  </a:cubicBezTo>
                  <a:close/>
                  <a:moveTo>
                    <a:pt x="3115" y="17"/>
                  </a:moveTo>
                  <a:cubicBezTo>
                    <a:pt x="3116" y="14"/>
                    <a:pt x="3118" y="14"/>
                    <a:pt x="3120" y="16"/>
                  </a:cubicBezTo>
                  <a:cubicBezTo>
                    <a:pt x="3118" y="18"/>
                    <a:pt x="3117" y="16"/>
                    <a:pt x="3115" y="17"/>
                  </a:cubicBezTo>
                  <a:close/>
                  <a:moveTo>
                    <a:pt x="3117" y="83"/>
                  </a:moveTo>
                  <a:cubicBezTo>
                    <a:pt x="3116" y="82"/>
                    <a:pt x="3116" y="81"/>
                    <a:pt x="3116" y="79"/>
                  </a:cubicBezTo>
                  <a:cubicBezTo>
                    <a:pt x="3118" y="80"/>
                    <a:pt x="3118" y="78"/>
                    <a:pt x="3120" y="79"/>
                  </a:cubicBezTo>
                  <a:cubicBezTo>
                    <a:pt x="3119" y="81"/>
                    <a:pt x="3118" y="82"/>
                    <a:pt x="3117" y="83"/>
                  </a:cubicBezTo>
                  <a:close/>
                  <a:moveTo>
                    <a:pt x="3120" y="81"/>
                  </a:moveTo>
                  <a:cubicBezTo>
                    <a:pt x="3120" y="80"/>
                    <a:pt x="3122" y="80"/>
                    <a:pt x="3124" y="79"/>
                  </a:cubicBezTo>
                  <a:cubicBezTo>
                    <a:pt x="3124" y="81"/>
                    <a:pt x="3121" y="82"/>
                    <a:pt x="3120" y="81"/>
                  </a:cubicBezTo>
                  <a:close/>
                  <a:moveTo>
                    <a:pt x="3134" y="83"/>
                  </a:moveTo>
                  <a:cubicBezTo>
                    <a:pt x="3134" y="82"/>
                    <a:pt x="3135" y="82"/>
                    <a:pt x="3136" y="82"/>
                  </a:cubicBezTo>
                  <a:cubicBezTo>
                    <a:pt x="3136" y="83"/>
                    <a:pt x="3135" y="84"/>
                    <a:pt x="3134" y="83"/>
                  </a:cubicBezTo>
                  <a:close/>
                  <a:moveTo>
                    <a:pt x="3148" y="82"/>
                  </a:moveTo>
                  <a:cubicBezTo>
                    <a:pt x="3147" y="84"/>
                    <a:pt x="3145" y="82"/>
                    <a:pt x="3145" y="83"/>
                  </a:cubicBezTo>
                  <a:cubicBezTo>
                    <a:pt x="3143" y="83"/>
                    <a:pt x="3147" y="81"/>
                    <a:pt x="3145" y="81"/>
                  </a:cubicBezTo>
                  <a:cubicBezTo>
                    <a:pt x="3145" y="80"/>
                    <a:pt x="3148" y="81"/>
                    <a:pt x="3148" y="82"/>
                  </a:cubicBezTo>
                  <a:close/>
                  <a:moveTo>
                    <a:pt x="3146" y="77"/>
                  </a:moveTo>
                  <a:cubicBezTo>
                    <a:pt x="3146" y="76"/>
                    <a:pt x="3148" y="76"/>
                    <a:pt x="3148" y="75"/>
                  </a:cubicBezTo>
                  <a:cubicBezTo>
                    <a:pt x="3149" y="75"/>
                    <a:pt x="3149" y="76"/>
                    <a:pt x="3150" y="76"/>
                  </a:cubicBezTo>
                  <a:cubicBezTo>
                    <a:pt x="3150" y="78"/>
                    <a:pt x="3147" y="78"/>
                    <a:pt x="3146" y="77"/>
                  </a:cubicBezTo>
                  <a:close/>
                  <a:moveTo>
                    <a:pt x="3164" y="72"/>
                  </a:moveTo>
                  <a:cubicBezTo>
                    <a:pt x="3166" y="70"/>
                    <a:pt x="3165" y="74"/>
                    <a:pt x="3164" y="72"/>
                  </a:cubicBezTo>
                  <a:close/>
                  <a:moveTo>
                    <a:pt x="3170" y="75"/>
                  </a:moveTo>
                  <a:cubicBezTo>
                    <a:pt x="3170" y="74"/>
                    <a:pt x="3170" y="73"/>
                    <a:pt x="3172" y="73"/>
                  </a:cubicBezTo>
                  <a:cubicBezTo>
                    <a:pt x="3172" y="74"/>
                    <a:pt x="3171" y="75"/>
                    <a:pt x="3170" y="75"/>
                  </a:cubicBezTo>
                  <a:close/>
                  <a:moveTo>
                    <a:pt x="3171" y="84"/>
                  </a:moveTo>
                  <a:cubicBezTo>
                    <a:pt x="3172" y="82"/>
                    <a:pt x="3174" y="85"/>
                    <a:pt x="3171" y="84"/>
                  </a:cubicBezTo>
                  <a:close/>
                  <a:moveTo>
                    <a:pt x="3180" y="48"/>
                  </a:moveTo>
                  <a:cubicBezTo>
                    <a:pt x="3181" y="48"/>
                    <a:pt x="3181" y="50"/>
                    <a:pt x="3179" y="50"/>
                  </a:cubicBezTo>
                  <a:cubicBezTo>
                    <a:pt x="3179" y="49"/>
                    <a:pt x="3180" y="49"/>
                    <a:pt x="3180" y="48"/>
                  </a:cubicBezTo>
                  <a:close/>
                  <a:moveTo>
                    <a:pt x="3177" y="63"/>
                  </a:moveTo>
                  <a:cubicBezTo>
                    <a:pt x="3180" y="63"/>
                    <a:pt x="3180" y="63"/>
                    <a:pt x="3180" y="63"/>
                  </a:cubicBezTo>
                  <a:cubicBezTo>
                    <a:pt x="3180" y="65"/>
                    <a:pt x="3177" y="65"/>
                    <a:pt x="3177" y="63"/>
                  </a:cubicBezTo>
                  <a:close/>
                  <a:moveTo>
                    <a:pt x="3179" y="81"/>
                  </a:moveTo>
                  <a:cubicBezTo>
                    <a:pt x="3178" y="79"/>
                    <a:pt x="3179" y="79"/>
                    <a:pt x="3180" y="79"/>
                  </a:cubicBezTo>
                  <a:cubicBezTo>
                    <a:pt x="3180" y="80"/>
                    <a:pt x="3180" y="81"/>
                    <a:pt x="3179" y="81"/>
                  </a:cubicBezTo>
                  <a:close/>
                  <a:moveTo>
                    <a:pt x="3179" y="61"/>
                  </a:moveTo>
                  <a:cubicBezTo>
                    <a:pt x="3178" y="59"/>
                    <a:pt x="3180" y="60"/>
                    <a:pt x="3180" y="59"/>
                  </a:cubicBezTo>
                  <a:cubicBezTo>
                    <a:pt x="3180" y="59"/>
                    <a:pt x="3180" y="60"/>
                    <a:pt x="3180" y="61"/>
                  </a:cubicBezTo>
                  <a:lnTo>
                    <a:pt x="3179" y="61"/>
                  </a:lnTo>
                  <a:close/>
                  <a:moveTo>
                    <a:pt x="3180" y="57"/>
                  </a:moveTo>
                  <a:cubicBezTo>
                    <a:pt x="3180" y="55"/>
                    <a:pt x="3181" y="54"/>
                    <a:pt x="3183" y="54"/>
                  </a:cubicBezTo>
                  <a:cubicBezTo>
                    <a:pt x="3182" y="55"/>
                    <a:pt x="3182" y="57"/>
                    <a:pt x="3180" y="57"/>
                  </a:cubicBezTo>
                  <a:close/>
                  <a:moveTo>
                    <a:pt x="3183" y="81"/>
                  </a:moveTo>
                  <a:cubicBezTo>
                    <a:pt x="3184" y="82"/>
                    <a:pt x="3183" y="81"/>
                    <a:pt x="3185" y="81"/>
                  </a:cubicBezTo>
                  <a:cubicBezTo>
                    <a:pt x="3185" y="82"/>
                    <a:pt x="3182" y="83"/>
                    <a:pt x="3183" y="81"/>
                  </a:cubicBezTo>
                  <a:close/>
                  <a:moveTo>
                    <a:pt x="3192" y="69"/>
                  </a:moveTo>
                  <a:cubicBezTo>
                    <a:pt x="3192" y="69"/>
                    <a:pt x="3190" y="69"/>
                    <a:pt x="3190" y="69"/>
                  </a:cubicBezTo>
                  <a:cubicBezTo>
                    <a:pt x="3190" y="68"/>
                    <a:pt x="3193" y="68"/>
                    <a:pt x="3192" y="69"/>
                  </a:cubicBezTo>
                  <a:close/>
                  <a:moveTo>
                    <a:pt x="3192" y="73"/>
                  </a:moveTo>
                  <a:cubicBezTo>
                    <a:pt x="3190" y="73"/>
                    <a:pt x="3190" y="72"/>
                    <a:pt x="3190" y="71"/>
                  </a:cubicBezTo>
                  <a:cubicBezTo>
                    <a:pt x="3191" y="71"/>
                    <a:pt x="3192" y="72"/>
                    <a:pt x="3192" y="73"/>
                  </a:cubicBezTo>
                  <a:close/>
                  <a:moveTo>
                    <a:pt x="3190" y="82"/>
                  </a:moveTo>
                  <a:cubicBezTo>
                    <a:pt x="3191" y="80"/>
                    <a:pt x="3193" y="80"/>
                    <a:pt x="3195" y="79"/>
                  </a:cubicBezTo>
                  <a:cubicBezTo>
                    <a:pt x="3195" y="82"/>
                    <a:pt x="3192" y="82"/>
                    <a:pt x="3190" y="82"/>
                  </a:cubicBezTo>
                  <a:close/>
                  <a:moveTo>
                    <a:pt x="3197" y="71"/>
                  </a:moveTo>
                  <a:cubicBezTo>
                    <a:pt x="3196" y="71"/>
                    <a:pt x="3196" y="71"/>
                    <a:pt x="3196" y="71"/>
                  </a:cubicBezTo>
                  <a:cubicBezTo>
                    <a:pt x="3196" y="69"/>
                    <a:pt x="3196" y="69"/>
                    <a:pt x="3196" y="69"/>
                  </a:cubicBezTo>
                  <a:cubicBezTo>
                    <a:pt x="3197" y="69"/>
                    <a:pt x="3197" y="69"/>
                    <a:pt x="3197" y="69"/>
                  </a:cubicBezTo>
                  <a:lnTo>
                    <a:pt x="3197" y="71"/>
                  </a:lnTo>
                  <a:close/>
                  <a:moveTo>
                    <a:pt x="3202" y="81"/>
                  </a:moveTo>
                  <a:cubicBezTo>
                    <a:pt x="3203" y="79"/>
                    <a:pt x="3205" y="80"/>
                    <a:pt x="3207" y="79"/>
                  </a:cubicBezTo>
                  <a:cubicBezTo>
                    <a:pt x="3207" y="81"/>
                    <a:pt x="3203" y="82"/>
                    <a:pt x="3202" y="8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832"/>
            <p:cNvSpPr>
              <a:spLocks noEditPoints="1"/>
            </p:cNvSpPr>
            <p:nvPr/>
          </p:nvSpPr>
          <p:spPr bwMode="auto">
            <a:xfrm>
              <a:off x="-3175" y="3616329"/>
              <a:ext cx="12199938" cy="60325"/>
            </a:xfrm>
            <a:custGeom>
              <a:avLst/>
              <a:gdLst>
                <a:gd name="T0" fmla="*/ 2955 w 3208"/>
                <a:gd name="T1" fmla="*/ 0 h 14"/>
                <a:gd name="T2" fmla="*/ 2704 w 3208"/>
                <a:gd name="T3" fmla="*/ 1 h 14"/>
                <a:gd name="T4" fmla="*/ 2425 w 3208"/>
                <a:gd name="T5" fmla="*/ 3 h 14"/>
                <a:gd name="T6" fmla="*/ 2188 w 3208"/>
                <a:gd name="T7" fmla="*/ 0 h 14"/>
                <a:gd name="T8" fmla="*/ 1952 w 3208"/>
                <a:gd name="T9" fmla="*/ 3 h 14"/>
                <a:gd name="T10" fmla="*/ 1680 w 3208"/>
                <a:gd name="T11" fmla="*/ 5 h 14"/>
                <a:gd name="T12" fmla="*/ 1422 w 3208"/>
                <a:gd name="T13" fmla="*/ 0 h 14"/>
                <a:gd name="T14" fmla="*/ 1186 w 3208"/>
                <a:gd name="T15" fmla="*/ 3 h 14"/>
                <a:gd name="T16" fmla="*/ 949 w 3208"/>
                <a:gd name="T17" fmla="*/ 0 h 14"/>
                <a:gd name="T18" fmla="*/ 663 w 3208"/>
                <a:gd name="T19" fmla="*/ 1 h 14"/>
                <a:gd name="T20" fmla="*/ 420 w 3208"/>
                <a:gd name="T21" fmla="*/ 3 h 14"/>
                <a:gd name="T22" fmla="*/ 184 w 3208"/>
                <a:gd name="T23" fmla="*/ 0 h 14"/>
                <a:gd name="T24" fmla="*/ 56 w 3208"/>
                <a:gd name="T25" fmla="*/ 14 h 14"/>
                <a:gd name="T26" fmla="*/ 256 w 3208"/>
                <a:gd name="T27" fmla="*/ 11 h 14"/>
                <a:gd name="T28" fmla="*/ 475 w 3208"/>
                <a:gd name="T29" fmla="*/ 11 h 14"/>
                <a:gd name="T30" fmla="*/ 675 w 3208"/>
                <a:gd name="T31" fmla="*/ 14 h 14"/>
                <a:gd name="T32" fmla="*/ 895 w 3208"/>
                <a:gd name="T33" fmla="*/ 14 h 14"/>
                <a:gd name="T34" fmla="*/ 1102 w 3208"/>
                <a:gd name="T35" fmla="*/ 12 h 14"/>
                <a:gd name="T36" fmla="*/ 1323 w 3208"/>
                <a:gd name="T37" fmla="*/ 13 h 14"/>
                <a:gd name="T38" fmla="*/ 1540 w 3208"/>
                <a:gd name="T39" fmla="*/ 11 h 14"/>
                <a:gd name="T40" fmla="*/ 1760 w 3208"/>
                <a:gd name="T41" fmla="*/ 13 h 14"/>
                <a:gd name="T42" fmla="*/ 1976 w 3208"/>
                <a:gd name="T43" fmla="*/ 12 h 14"/>
                <a:gd name="T44" fmla="*/ 2188 w 3208"/>
                <a:gd name="T45" fmla="*/ 11 h 14"/>
                <a:gd name="T46" fmla="*/ 2407 w 3208"/>
                <a:gd name="T47" fmla="*/ 11 h 14"/>
                <a:gd name="T48" fmla="*/ 2607 w 3208"/>
                <a:gd name="T49" fmla="*/ 14 h 14"/>
                <a:gd name="T50" fmla="*/ 2827 w 3208"/>
                <a:gd name="T51" fmla="*/ 14 h 14"/>
                <a:gd name="T52" fmla="*/ 3027 w 3208"/>
                <a:gd name="T53" fmla="*/ 11 h 14"/>
                <a:gd name="T54" fmla="*/ 22 w 3208"/>
                <a:gd name="T55" fmla="*/ 12 h 14"/>
                <a:gd name="T56" fmla="*/ 51 w 3208"/>
                <a:gd name="T57" fmla="*/ 4 h 14"/>
                <a:gd name="T58" fmla="*/ 173 w 3208"/>
                <a:gd name="T59" fmla="*/ 5 h 14"/>
                <a:gd name="T60" fmla="*/ 236 w 3208"/>
                <a:gd name="T61" fmla="*/ 7 h 14"/>
                <a:gd name="T62" fmla="*/ 329 w 3208"/>
                <a:gd name="T63" fmla="*/ 3 h 14"/>
                <a:gd name="T64" fmla="*/ 458 w 3208"/>
                <a:gd name="T65" fmla="*/ 10 h 14"/>
                <a:gd name="T66" fmla="*/ 490 w 3208"/>
                <a:gd name="T67" fmla="*/ 5 h 14"/>
                <a:gd name="T68" fmla="*/ 617 w 3208"/>
                <a:gd name="T69" fmla="*/ 10 h 14"/>
                <a:gd name="T70" fmla="*/ 674 w 3208"/>
                <a:gd name="T71" fmla="*/ 7 h 14"/>
                <a:gd name="T72" fmla="*/ 773 w 3208"/>
                <a:gd name="T73" fmla="*/ 1 h 14"/>
                <a:gd name="T74" fmla="*/ 897 w 3208"/>
                <a:gd name="T75" fmla="*/ 12 h 14"/>
                <a:gd name="T76" fmla="*/ 928 w 3208"/>
                <a:gd name="T77" fmla="*/ 5 h 14"/>
                <a:gd name="T78" fmla="*/ 1055 w 3208"/>
                <a:gd name="T79" fmla="*/ 10 h 14"/>
                <a:gd name="T80" fmla="*/ 1132 w 3208"/>
                <a:gd name="T81" fmla="*/ 6 h 14"/>
                <a:gd name="T82" fmla="*/ 1215 w 3208"/>
                <a:gd name="T83" fmla="*/ 6 h 14"/>
                <a:gd name="T84" fmla="*/ 1339 w 3208"/>
                <a:gd name="T85" fmla="*/ 7 h 14"/>
                <a:gd name="T86" fmla="*/ 1378 w 3208"/>
                <a:gd name="T87" fmla="*/ 10 h 14"/>
                <a:gd name="T88" fmla="*/ 1497 w 3208"/>
                <a:gd name="T89" fmla="*/ 2 h 14"/>
                <a:gd name="T90" fmla="*/ 1625 w 3208"/>
                <a:gd name="T91" fmla="*/ 12 h 14"/>
                <a:gd name="T92" fmla="*/ 1652 w 3208"/>
                <a:gd name="T93" fmla="*/ 6 h 14"/>
                <a:gd name="T94" fmla="*/ 1778 w 3208"/>
                <a:gd name="T95" fmla="*/ 7 h 14"/>
                <a:gd name="T96" fmla="*/ 1843 w 3208"/>
                <a:gd name="T97" fmla="*/ 5 h 14"/>
                <a:gd name="T98" fmla="*/ 1938 w 3208"/>
                <a:gd name="T99" fmla="*/ 3 h 14"/>
                <a:gd name="T100" fmla="*/ 2064 w 3208"/>
                <a:gd name="T101" fmla="*/ 10 h 14"/>
                <a:gd name="T102" fmla="*/ 2098 w 3208"/>
                <a:gd name="T103" fmla="*/ 5 h 14"/>
                <a:gd name="T104" fmla="*/ 2225 w 3208"/>
                <a:gd name="T105" fmla="*/ 7 h 14"/>
                <a:gd name="T106" fmla="*/ 2299 w 3208"/>
                <a:gd name="T107" fmla="*/ 6 h 14"/>
                <a:gd name="T108" fmla="*/ 2375 w 3208"/>
                <a:gd name="T109" fmla="*/ 3 h 14"/>
                <a:gd name="T110" fmla="*/ 2507 w 3208"/>
                <a:gd name="T111" fmla="*/ 7 h 14"/>
                <a:gd name="T112" fmla="*/ 2545 w 3208"/>
                <a:gd name="T113" fmla="*/ 10 h 14"/>
                <a:gd name="T114" fmla="*/ 2662 w 3208"/>
                <a:gd name="T115" fmla="*/ 3 h 14"/>
                <a:gd name="T116" fmla="*/ 2793 w 3208"/>
                <a:gd name="T117" fmla="*/ 12 h 14"/>
                <a:gd name="T118" fmla="*/ 2822 w 3208"/>
                <a:gd name="T119" fmla="*/ 4 h 14"/>
                <a:gd name="T120" fmla="*/ 2944 w 3208"/>
                <a:gd name="T121" fmla="*/ 5 h 14"/>
                <a:gd name="T122" fmla="*/ 3007 w 3208"/>
                <a:gd name="T123" fmla="*/ 7 h 14"/>
                <a:gd name="T124" fmla="*/ 3100 w 3208"/>
                <a:gd name="T12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8" h="14">
                  <a:moveTo>
                    <a:pt x="3172" y="0"/>
                  </a:moveTo>
                  <a:cubicBezTo>
                    <a:pt x="3163" y="0"/>
                    <a:pt x="3163" y="3"/>
                    <a:pt x="3154" y="3"/>
                  </a:cubicBezTo>
                  <a:cubicBezTo>
                    <a:pt x="3148" y="3"/>
                    <a:pt x="3146" y="2"/>
                    <a:pt x="3142" y="1"/>
                  </a:cubicBezTo>
                  <a:cubicBezTo>
                    <a:pt x="3143" y="3"/>
                    <a:pt x="3140" y="5"/>
                    <a:pt x="3138" y="5"/>
                  </a:cubicBezTo>
                  <a:cubicBezTo>
                    <a:pt x="3138" y="2"/>
                    <a:pt x="3142" y="3"/>
                    <a:pt x="3142" y="1"/>
                  </a:cubicBezTo>
                  <a:cubicBezTo>
                    <a:pt x="3141" y="0"/>
                    <a:pt x="3139" y="0"/>
                    <a:pt x="3136" y="0"/>
                  </a:cubicBezTo>
                  <a:cubicBezTo>
                    <a:pt x="3127" y="0"/>
                    <a:pt x="3127" y="3"/>
                    <a:pt x="3118" y="3"/>
                  </a:cubicBezTo>
                  <a:cubicBezTo>
                    <a:pt x="3109" y="3"/>
                    <a:pt x="3109" y="0"/>
                    <a:pt x="3100" y="0"/>
                  </a:cubicBezTo>
                  <a:cubicBezTo>
                    <a:pt x="3091" y="0"/>
                    <a:pt x="3091" y="3"/>
                    <a:pt x="3082" y="3"/>
                  </a:cubicBezTo>
                  <a:cubicBezTo>
                    <a:pt x="3073" y="3"/>
                    <a:pt x="3072" y="0"/>
                    <a:pt x="3063" y="0"/>
                  </a:cubicBezTo>
                  <a:cubicBezTo>
                    <a:pt x="3054" y="0"/>
                    <a:pt x="3054" y="3"/>
                    <a:pt x="3045" y="3"/>
                  </a:cubicBezTo>
                  <a:cubicBezTo>
                    <a:pt x="3036" y="3"/>
                    <a:pt x="3036" y="0"/>
                    <a:pt x="3027" y="0"/>
                  </a:cubicBezTo>
                  <a:cubicBezTo>
                    <a:pt x="3018" y="0"/>
                    <a:pt x="3018" y="3"/>
                    <a:pt x="3009" y="3"/>
                  </a:cubicBezTo>
                  <a:cubicBezTo>
                    <a:pt x="3002" y="3"/>
                    <a:pt x="3000" y="2"/>
                    <a:pt x="2996" y="1"/>
                  </a:cubicBezTo>
                  <a:cubicBezTo>
                    <a:pt x="2997" y="3"/>
                    <a:pt x="2994" y="5"/>
                    <a:pt x="2993" y="5"/>
                  </a:cubicBezTo>
                  <a:cubicBezTo>
                    <a:pt x="2993" y="2"/>
                    <a:pt x="2996" y="3"/>
                    <a:pt x="2996" y="1"/>
                  </a:cubicBezTo>
                  <a:cubicBezTo>
                    <a:pt x="2995" y="0"/>
                    <a:pt x="2993" y="0"/>
                    <a:pt x="2991" y="0"/>
                  </a:cubicBezTo>
                  <a:cubicBezTo>
                    <a:pt x="2982" y="0"/>
                    <a:pt x="2982" y="3"/>
                    <a:pt x="2973" y="3"/>
                  </a:cubicBezTo>
                  <a:cubicBezTo>
                    <a:pt x="2964" y="3"/>
                    <a:pt x="2964" y="0"/>
                    <a:pt x="2955" y="0"/>
                  </a:cubicBezTo>
                  <a:cubicBezTo>
                    <a:pt x="2946" y="0"/>
                    <a:pt x="2946" y="3"/>
                    <a:pt x="2937" y="3"/>
                  </a:cubicBezTo>
                  <a:cubicBezTo>
                    <a:pt x="2928" y="3"/>
                    <a:pt x="2926" y="0"/>
                    <a:pt x="2917" y="0"/>
                  </a:cubicBezTo>
                  <a:cubicBezTo>
                    <a:pt x="2908" y="0"/>
                    <a:pt x="2908" y="3"/>
                    <a:pt x="2899" y="3"/>
                  </a:cubicBezTo>
                  <a:cubicBezTo>
                    <a:pt x="2890" y="3"/>
                    <a:pt x="2890" y="0"/>
                    <a:pt x="2881" y="0"/>
                  </a:cubicBezTo>
                  <a:cubicBezTo>
                    <a:pt x="2872" y="0"/>
                    <a:pt x="2872" y="3"/>
                    <a:pt x="2863" y="3"/>
                  </a:cubicBezTo>
                  <a:cubicBezTo>
                    <a:pt x="2856" y="3"/>
                    <a:pt x="2854" y="2"/>
                    <a:pt x="2850" y="1"/>
                  </a:cubicBezTo>
                  <a:cubicBezTo>
                    <a:pt x="2851" y="3"/>
                    <a:pt x="2848" y="5"/>
                    <a:pt x="2847" y="5"/>
                  </a:cubicBezTo>
                  <a:cubicBezTo>
                    <a:pt x="2847" y="2"/>
                    <a:pt x="2850" y="3"/>
                    <a:pt x="2850" y="1"/>
                  </a:cubicBezTo>
                  <a:cubicBezTo>
                    <a:pt x="2849" y="0"/>
                    <a:pt x="2847" y="0"/>
                    <a:pt x="2845" y="0"/>
                  </a:cubicBezTo>
                  <a:cubicBezTo>
                    <a:pt x="2836" y="0"/>
                    <a:pt x="2836" y="3"/>
                    <a:pt x="2827" y="3"/>
                  </a:cubicBezTo>
                  <a:cubicBezTo>
                    <a:pt x="2818" y="3"/>
                    <a:pt x="2818" y="0"/>
                    <a:pt x="2809" y="0"/>
                  </a:cubicBezTo>
                  <a:cubicBezTo>
                    <a:pt x="2800" y="0"/>
                    <a:pt x="2800" y="3"/>
                    <a:pt x="2791" y="3"/>
                  </a:cubicBezTo>
                  <a:cubicBezTo>
                    <a:pt x="2782" y="3"/>
                    <a:pt x="2780" y="0"/>
                    <a:pt x="2771" y="0"/>
                  </a:cubicBezTo>
                  <a:cubicBezTo>
                    <a:pt x="2762" y="0"/>
                    <a:pt x="2762" y="3"/>
                    <a:pt x="2753" y="3"/>
                  </a:cubicBezTo>
                  <a:cubicBezTo>
                    <a:pt x="2744" y="3"/>
                    <a:pt x="2744" y="0"/>
                    <a:pt x="2735" y="0"/>
                  </a:cubicBezTo>
                  <a:cubicBezTo>
                    <a:pt x="2726" y="0"/>
                    <a:pt x="2726" y="3"/>
                    <a:pt x="2717" y="3"/>
                  </a:cubicBezTo>
                  <a:cubicBezTo>
                    <a:pt x="2710" y="3"/>
                    <a:pt x="2709" y="2"/>
                    <a:pt x="2705" y="1"/>
                  </a:cubicBezTo>
                  <a:cubicBezTo>
                    <a:pt x="2705" y="3"/>
                    <a:pt x="2703" y="5"/>
                    <a:pt x="2701" y="5"/>
                  </a:cubicBezTo>
                  <a:cubicBezTo>
                    <a:pt x="2701" y="2"/>
                    <a:pt x="2704" y="3"/>
                    <a:pt x="2704" y="1"/>
                  </a:cubicBezTo>
                  <a:cubicBezTo>
                    <a:pt x="2703" y="0"/>
                    <a:pt x="2701" y="0"/>
                    <a:pt x="2699" y="0"/>
                  </a:cubicBezTo>
                  <a:cubicBezTo>
                    <a:pt x="2690" y="0"/>
                    <a:pt x="2690" y="3"/>
                    <a:pt x="2681" y="3"/>
                  </a:cubicBezTo>
                  <a:cubicBezTo>
                    <a:pt x="2672" y="3"/>
                    <a:pt x="2672" y="0"/>
                    <a:pt x="2663" y="0"/>
                  </a:cubicBezTo>
                  <a:cubicBezTo>
                    <a:pt x="2654" y="0"/>
                    <a:pt x="2654" y="3"/>
                    <a:pt x="2645" y="3"/>
                  </a:cubicBezTo>
                  <a:cubicBezTo>
                    <a:pt x="2636" y="3"/>
                    <a:pt x="2634" y="0"/>
                    <a:pt x="2625" y="0"/>
                  </a:cubicBezTo>
                  <a:cubicBezTo>
                    <a:pt x="2616" y="0"/>
                    <a:pt x="2616" y="3"/>
                    <a:pt x="2607" y="3"/>
                  </a:cubicBezTo>
                  <a:cubicBezTo>
                    <a:pt x="2598" y="3"/>
                    <a:pt x="2598" y="0"/>
                    <a:pt x="2589" y="0"/>
                  </a:cubicBezTo>
                  <a:cubicBezTo>
                    <a:pt x="2580" y="0"/>
                    <a:pt x="2580" y="3"/>
                    <a:pt x="2571" y="3"/>
                  </a:cubicBezTo>
                  <a:cubicBezTo>
                    <a:pt x="2564" y="3"/>
                    <a:pt x="2563" y="2"/>
                    <a:pt x="2559" y="1"/>
                  </a:cubicBezTo>
                  <a:cubicBezTo>
                    <a:pt x="2559" y="3"/>
                    <a:pt x="2557" y="5"/>
                    <a:pt x="2555" y="5"/>
                  </a:cubicBezTo>
                  <a:cubicBezTo>
                    <a:pt x="2555" y="2"/>
                    <a:pt x="2558" y="3"/>
                    <a:pt x="2559" y="1"/>
                  </a:cubicBezTo>
                  <a:cubicBezTo>
                    <a:pt x="2557" y="0"/>
                    <a:pt x="2555" y="0"/>
                    <a:pt x="2553" y="0"/>
                  </a:cubicBezTo>
                  <a:cubicBezTo>
                    <a:pt x="2544" y="0"/>
                    <a:pt x="2544" y="3"/>
                    <a:pt x="2535" y="3"/>
                  </a:cubicBezTo>
                  <a:cubicBezTo>
                    <a:pt x="2526" y="3"/>
                    <a:pt x="2526" y="0"/>
                    <a:pt x="2517" y="0"/>
                  </a:cubicBezTo>
                  <a:cubicBezTo>
                    <a:pt x="2508" y="0"/>
                    <a:pt x="2508" y="3"/>
                    <a:pt x="2499" y="3"/>
                  </a:cubicBezTo>
                  <a:cubicBezTo>
                    <a:pt x="2490" y="3"/>
                    <a:pt x="2488" y="0"/>
                    <a:pt x="2479" y="0"/>
                  </a:cubicBezTo>
                  <a:cubicBezTo>
                    <a:pt x="2470" y="0"/>
                    <a:pt x="2470" y="3"/>
                    <a:pt x="2461" y="3"/>
                  </a:cubicBezTo>
                  <a:cubicBezTo>
                    <a:pt x="2452" y="3"/>
                    <a:pt x="2452" y="0"/>
                    <a:pt x="2443" y="0"/>
                  </a:cubicBezTo>
                  <a:cubicBezTo>
                    <a:pt x="2434" y="0"/>
                    <a:pt x="2434" y="3"/>
                    <a:pt x="2425" y="3"/>
                  </a:cubicBezTo>
                  <a:cubicBezTo>
                    <a:pt x="2419" y="3"/>
                    <a:pt x="2417" y="2"/>
                    <a:pt x="2413" y="1"/>
                  </a:cubicBezTo>
                  <a:cubicBezTo>
                    <a:pt x="2413" y="3"/>
                    <a:pt x="2411" y="5"/>
                    <a:pt x="2409" y="5"/>
                  </a:cubicBezTo>
                  <a:cubicBezTo>
                    <a:pt x="2409" y="2"/>
                    <a:pt x="2412" y="3"/>
                    <a:pt x="2413" y="1"/>
                  </a:cubicBezTo>
                  <a:cubicBezTo>
                    <a:pt x="2411" y="0"/>
                    <a:pt x="2410" y="0"/>
                    <a:pt x="2407" y="0"/>
                  </a:cubicBezTo>
                  <a:cubicBezTo>
                    <a:pt x="2398" y="0"/>
                    <a:pt x="2398" y="3"/>
                    <a:pt x="2389" y="3"/>
                  </a:cubicBezTo>
                  <a:cubicBezTo>
                    <a:pt x="2380" y="3"/>
                    <a:pt x="2380" y="0"/>
                    <a:pt x="2371" y="0"/>
                  </a:cubicBezTo>
                  <a:cubicBezTo>
                    <a:pt x="2362" y="0"/>
                    <a:pt x="2362" y="3"/>
                    <a:pt x="2353" y="3"/>
                  </a:cubicBezTo>
                  <a:cubicBezTo>
                    <a:pt x="2344" y="3"/>
                    <a:pt x="2342" y="0"/>
                    <a:pt x="2333" y="0"/>
                  </a:cubicBezTo>
                  <a:cubicBezTo>
                    <a:pt x="2324" y="0"/>
                    <a:pt x="2324" y="3"/>
                    <a:pt x="2315" y="3"/>
                  </a:cubicBezTo>
                  <a:cubicBezTo>
                    <a:pt x="2306" y="3"/>
                    <a:pt x="2306" y="0"/>
                    <a:pt x="2297" y="0"/>
                  </a:cubicBezTo>
                  <a:cubicBezTo>
                    <a:pt x="2288" y="0"/>
                    <a:pt x="2288" y="3"/>
                    <a:pt x="2279" y="3"/>
                  </a:cubicBezTo>
                  <a:cubicBezTo>
                    <a:pt x="2273" y="3"/>
                    <a:pt x="2271" y="2"/>
                    <a:pt x="2267" y="1"/>
                  </a:cubicBezTo>
                  <a:cubicBezTo>
                    <a:pt x="2268" y="3"/>
                    <a:pt x="2265" y="5"/>
                    <a:pt x="2263" y="5"/>
                  </a:cubicBezTo>
                  <a:cubicBezTo>
                    <a:pt x="2263" y="2"/>
                    <a:pt x="2267" y="3"/>
                    <a:pt x="2267" y="1"/>
                  </a:cubicBezTo>
                  <a:cubicBezTo>
                    <a:pt x="2265" y="0"/>
                    <a:pt x="2264" y="0"/>
                    <a:pt x="2261" y="0"/>
                  </a:cubicBezTo>
                  <a:cubicBezTo>
                    <a:pt x="2252" y="0"/>
                    <a:pt x="2252" y="3"/>
                    <a:pt x="2243" y="3"/>
                  </a:cubicBezTo>
                  <a:cubicBezTo>
                    <a:pt x="2234" y="3"/>
                    <a:pt x="2234" y="0"/>
                    <a:pt x="2225" y="0"/>
                  </a:cubicBezTo>
                  <a:cubicBezTo>
                    <a:pt x="2216" y="0"/>
                    <a:pt x="2216" y="3"/>
                    <a:pt x="2207" y="3"/>
                  </a:cubicBezTo>
                  <a:cubicBezTo>
                    <a:pt x="2198" y="3"/>
                    <a:pt x="2197" y="0"/>
                    <a:pt x="2188" y="0"/>
                  </a:cubicBezTo>
                  <a:cubicBezTo>
                    <a:pt x="2179" y="0"/>
                    <a:pt x="2179" y="3"/>
                    <a:pt x="2170" y="3"/>
                  </a:cubicBezTo>
                  <a:cubicBezTo>
                    <a:pt x="2161" y="3"/>
                    <a:pt x="2161" y="0"/>
                    <a:pt x="2152" y="0"/>
                  </a:cubicBezTo>
                  <a:cubicBezTo>
                    <a:pt x="2143" y="0"/>
                    <a:pt x="2143" y="3"/>
                    <a:pt x="2134" y="3"/>
                  </a:cubicBezTo>
                  <a:cubicBezTo>
                    <a:pt x="2127" y="3"/>
                    <a:pt x="2125" y="2"/>
                    <a:pt x="2121" y="1"/>
                  </a:cubicBezTo>
                  <a:cubicBezTo>
                    <a:pt x="2122" y="3"/>
                    <a:pt x="2119" y="5"/>
                    <a:pt x="2118" y="5"/>
                  </a:cubicBezTo>
                  <a:cubicBezTo>
                    <a:pt x="2118" y="2"/>
                    <a:pt x="2121" y="3"/>
                    <a:pt x="2121" y="1"/>
                  </a:cubicBezTo>
                  <a:cubicBezTo>
                    <a:pt x="2120" y="0"/>
                    <a:pt x="2118" y="0"/>
                    <a:pt x="2116" y="0"/>
                  </a:cubicBezTo>
                  <a:cubicBezTo>
                    <a:pt x="2107" y="0"/>
                    <a:pt x="2107" y="3"/>
                    <a:pt x="2098" y="3"/>
                  </a:cubicBezTo>
                  <a:cubicBezTo>
                    <a:pt x="2089" y="3"/>
                    <a:pt x="2089" y="0"/>
                    <a:pt x="2080" y="0"/>
                  </a:cubicBezTo>
                  <a:cubicBezTo>
                    <a:pt x="2071" y="0"/>
                    <a:pt x="2071" y="3"/>
                    <a:pt x="2062" y="3"/>
                  </a:cubicBezTo>
                  <a:cubicBezTo>
                    <a:pt x="2053" y="3"/>
                    <a:pt x="2051" y="0"/>
                    <a:pt x="2042" y="0"/>
                  </a:cubicBezTo>
                  <a:cubicBezTo>
                    <a:pt x="2033" y="0"/>
                    <a:pt x="2033" y="3"/>
                    <a:pt x="2024" y="3"/>
                  </a:cubicBezTo>
                  <a:cubicBezTo>
                    <a:pt x="2015" y="3"/>
                    <a:pt x="2015" y="0"/>
                    <a:pt x="2006" y="0"/>
                  </a:cubicBezTo>
                  <a:cubicBezTo>
                    <a:pt x="1997" y="0"/>
                    <a:pt x="1997" y="3"/>
                    <a:pt x="1988" y="3"/>
                  </a:cubicBezTo>
                  <a:cubicBezTo>
                    <a:pt x="1981" y="3"/>
                    <a:pt x="1979" y="2"/>
                    <a:pt x="1975" y="1"/>
                  </a:cubicBezTo>
                  <a:cubicBezTo>
                    <a:pt x="1976" y="3"/>
                    <a:pt x="1973" y="5"/>
                    <a:pt x="1972" y="5"/>
                  </a:cubicBezTo>
                  <a:cubicBezTo>
                    <a:pt x="1972" y="2"/>
                    <a:pt x="1975" y="3"/>
                    <a:pt x="1975" y="1"/>
                  </a:cubicBezTo>
                  <a:cubicBezTo>
                    <a:pt x="1974" y="0"/>
                    <a:pt x="1972" y="0"/>
                    <a:pt x="1970" y="0"/>
                  </a:cubicBezTo>
                  <a:cubicBezTo>
                    <a:pt x="1961" y="0"/>
                    <a:pt x="1961" y="3"/>
                    <a:pt x="1952" y="3"/>
                  </a:cubicBezTo>
                  <a:cubicBezTo>
                    <a:pt x="1943" y="3"/>
                    <a:pt x="1943" y="0"/>
                    <a:pt x="1934" y="0"/>
                  </a:cubicBezTo>
                  <a:cubicBezTo>
                    <a:pt x="1925" y="0"/>
                    <a:pt x="1925" y="3"/>
                    <a:pt x="1916" y="3"/>
                  </a:cubicBezTo>
                  <a:cubicBezTo>
                    <a:pt x="1907" y="3"/>
                    <a:pt x="1905" y="0"/>
                    <a:pt x="1896" y="0"/>
                  </a:cubicBezTo>
                  <a:cubicBezTo>
                    <a:pt x="1887" y="0"/>
                    <a:pt x="1887" y="3"/>
                    <a:pt x="1878" y="3"/>
                  </a:cubicBezTo>
                  <a:cubicBezTo>
                    <a:pt x="1869" y="3"/>
                    <a:pt x="1869" y="0"/>
                    <a:pt x="1860" y="0"/>
                  </a:cubicBezTo>
                  <a:cubicBezTo>
                    <a:pt x="1851" y="0"/>
                    <a:pt x="1851" y="3"/>
                    <a:pt x="1842" y="3"/>
                  </a:cubicBezTo>
                  <a:cubicBezTo>
                    <a:pt x="1835" y="3"/>
                    <a:pt x="1834" y="2"/>
                    <a:pt x="1830" y="1"/>
                  </a:cubicBezTo>
                  <a:cubicBezTo>
                    <a:pt x="1830" y="3"/>
                    <a:pt x="1828" y="5"/>
                    <a:pt x="1826" y="5"/>
                  </a:cubicBezTo>
                  <a:cubicBezTo>
                    <a:pt x="1826" y="2"/>
                    <a:pt x="1829" y="3"/>
                    <a:pt x="1829" y="1"/>
                  </a:cubicBezTo>
                  <a:cubicBezTo>
                    <a:pt x="1828" y="0"/>
                    <a:pt x="1826" y="0"/>
                    <a:pt x="1824" y="0"/>
                  </a:cubicBezTo>
                  <a:cubicBezTo>
                    <a:pt x="1815" y="0"/>
                    <a:pt x="1815" y="3"/>
                    <a:pt x="1806" y="3"/>
                  </a:cubicBezTo>
                  <a:cubicBezTo>
                    <a:pt x="1797" y="3"/>
                    <a:pt x="1797" y="0"/>
                    <a:pt x="1788" y="0"/>
                  </a:cubicBezTo>
                  <a:cubicBezTo>
                    <a:pt x="1779" y="0"/>
                    <a:pt x="1779" y="3"/>
                    <a:pt x="1770" y="3"/>
                  </a:cubicBezTo>
                  <a:cubicBezTo>
                    <a:pt x="1761" y="3"/>
                    <a:pt x="1759" y="0"/>
                    <a:pt x="1750" y="0"/>
                  </a:cubicBezTo>
                  <a:cubicBezTo>
                    <a:pt x="1741" y="0"/>
                    <a:pt x="1741" y="3"/>
                    <a:pt x="1732" y="3"/>
                  </a:cubicBezTo>
                  <a:cubicBezTo>
                    <a:pt x="1723" y="3"/>
                    <a:pt x="1723" y="0"/>
                    <a:pt x="1714" y="0"/>
                  </a:cubicBezTo>
                  <a:cubicBezTo>
                    <a:pt x="1705" y="0"/>
                    <a:pt x="1705" y="3"/>
                    <a:pt x="1696" y="3"/>
                  </a:cubicBezTo>
                  <a:cubicBezTo>
                    <a:pt x="1689" y="3"/>
                    <a:pt x="1688" y="2"/>
                    <a:pt x="1684" y="1"/>
                  </a:cubicBezTo>
                  <a:cubicBezTo>
                    <a:pt x="1684" y="3"/>
                    <a:pt x="1682" y="5"/>
                    <a:pt x="1680" y="5"/>
                  </a:cubicBezTo>
                  <a:cubicBezTo>
                    <a:pt x="1680" y="2"/>
                    <a:pt x="1683" y="3"/>
                    <a:pt x="1684" y="1"/>
                  </a:cubicBezTo>
                  <a:cubicBezTo>
                    <a:pt x="1682" y="0"/>
                    <a:pt x="1680" y="0"/>
                    <a:pt x="1678" y="0"/>
                  </a:cubicBezTo>
                  <a:cubicBezTo>
                    <a:pt x="1669" y="0"/>
                    <a:pt x="1669" y="3"/>
                    <a:pt x="1660" y="3"/>
                  </a:cubicBezTo>
                  <a:cubicBezTo>
                    <a:pt x="1651" y="3"/>
                    <a:pt x="1651" y="0"/>
                    <a:pt x="1642" y="0"/>
                  </a:cubicBezTo>
                  <a:cubicBezTo>
                    <a:pt x="1633" y="0"/>
                    <a:pt x="1633" y="3"/>
                    <a:pt x="1624" y="3"/>
                  </a:cubicBezTo>
                  <a:cubicBezTo>
                    <a:pt x="1615" y="3"/>
                    <a:pt x="1613" y="0"/>
                    <a:pt x="1604" y="0"/>
                  </a:cubicBezTo>
                  <a:cubicBezTo>
                    <a:pt x="1595" y="0"/>
                    <a:pt x="1595" y="3"/>
                    <a:pt x="1586" y="3"/>
                  </a:cubicBezTo>
                  <a:cubicBezTo>
                    <a:pt x="1577" y="3"/>
                    <a:pt x="1577" y="0"/>
                    <a:pt x="1568" y="0"/>
                  </a:cubicBezTo>
                  <a:cubicBezTo>
                    <a:pt x="1559" y="0"/>
                    <a:pt x="1559" y="3"/>
                    <a:pt x="1550" y="3"/>
                  </a:cubicBezTo>
                  <a:cubicBezTo>
                    <a:pt x="1544" y="3"/>
                    <a:pt x="1542" y="2"/>
                    <a:pt x="1538" y="1"/>
                  </a:cubicBezTo>
                  <a:cubicBezTo>
                    <a:pt x="1538" y="3"/>
                    <a:pt x="1536" y="5"/>
                    <a:pt x="1534" y="5"/>
                  </a:cubicBezTo>
                  <a:cubicBezTo>
                    <a:pt x="1534" y="2"/>
                    <a:pt x="1537" y="3"/>
                    <a:pt x="1538" y="1"/>
                  </a:cubicBezTo>
                  <a:cubicBezTo>
                    <a:pt x="1536" y="0"/>
                    <a:pt x="1535" y="0"/>
                    <a:pt x="1532" y="0"/>
                  </a:cubicBezTo>
                  <a:cubicBezTo>
                    <a:pt x="1523" y="0"/>
                    <a:pt x="1523" y="3"/>
                    <a:pt x="1514" y="3"/>
                  </a:cubicBezTo>
                  <a:cubicBezTo>
                    <a:pt x="1505" y="3"/>
                    <a:pt x="1505" y="0"/>
                    <a:pt x="1496" y="0"/>
                  </a:cubicBezTo>
                  <a:cubicBezTo>
                    <a:pt x="1487" y="0"/>
                    <a:pt x="1487" y="3"/>
                    <a:pt x="1478" y="3"/>
                  </a:cubicBezTo>
                  <a:cubicBezTo>
                    <a:pt x="1469" y="3"/>
                    <a:pt x="1467" y="0"/>
                    <a:pt x="1458" y="0"/>
                  </a:cubicBezTo>
                  <a:cubicBezTo>
                    <a:pt x="1449" y="0"/>
                    <a:pt x="1449" y="3"/>
                    <a:pt x="1440" y="3"/>
                  </a:cubicBezTo>
                  <a:cubicBezTo>
                    <a:pt x="1431" y="3"/>
                    <a:pt x="1431" y="0"/>
                    <a:pt x="1422" y="0"/>
                  </a:cubicBezTo>
                  <a:cubicBezTo>
                    <a:pt x="1413" y="0"/>
                    <a:pt x="1413" y="3"/>
                    <a:pt x="1404" y="3"/>
                  </a:cubicBezTo>
                  <a:cubicBezTo>
                    <a:pt x="1398" y="3"/>
                    <a:pt x="1396" y="2"/>
                    <a:pt x="1392" y="1"/>
                  </a:cubicBezTo>
                  <a:cubicBezTo>
                    <a:pt x="1393" y="3"/>
                    <a:pt x="1390" y="5"/>
                    <a:pt x="1388" y="5"/>
                  </a:cubicBezTo>
                  <a:cubicBezTo>
                    <a:pt x="1388" y="2"/>
                    <a:pt x="1392" y="3"/>
                    <a:pt x="1392" y="1"/>
                  </a:cubicBezTo>
                  <a:cubicBezTo>
                    <a:pt x="1390" y="0"/>
                    <a:pt x="1389" y="0"/>
                    <a:pt x="1386" y="0"/>
                  </a:cubicBezTo>
                  <a:cubicBezTo>
                    <a:pt x="1377" y="0"/>
                    <a:pt x="1377" y="3"/>
                    <a:pt x="1368" y="3"/>
                  </a:cubicBezTo>
                  <a:cubicBezTo>
                    <a:pt x="1359" y="3"/>
                    <a:pt x="1359" y="0"/>
                    <a:pt x="1350" y="0"/>
                  </a:cubicBezTo>
                  <a:cubicBezTo>
                    <a:pt x="1341" y="0"/>
                    <a:pt x="1341" y="3"/>
                    <a:pt x="1332" y="3"/>
                  </a:cubicBezTo>
                  <a:cubicBezTo>
                    <a:pt x="1323" y="3"/>
                    <a:pt x="1322" y="0"/>
                    <a:pt x="1313" y="0"/>
                  </a:cubicBezTo>
                  <a:cubicBezTo>
                    <a:pt x="1304" y="0"/>
                    <a:pt x="1304" y="3"/>
                    <a:pt x="1295" y="3"/>
                  </a:cubicBezTo>
                  <a:cubicBezTo>
                    <a:pt x="1286" y="3"/>
                    <a:pt x="1286" y="0"/>
                    <a:pt x="1277" y="0"/>
                  </a:cubicBezTo>
                  <a:cubicBezTo>
                    <a:pt x="1268" y="0"/>
                    <a:pt x="1268" y="3"/>
                    <a:pt x="1259" y="3"/>
                  </a:cubicBezTo>
                  <a:cubicBezTo>
                    <a:pt x="1252" y="3"/>
                    <a:pt x="1250" y="2"/>
                    <a:pt x="1246" y="1"/>
                  </a:cubicBezTo>
                  <a:cubicBezTo>
                    <a:pt x="1247" y="3"/>
                    <a:pt x="1244" y="5"/>
                    <a:pt x="1243" y="5"/>
                  </a:cubicBezTo>
                  <a:cubicBezTo>
                    <a:pt x="1242" y="2"/>
                    <a:pt x="1246" y="3"/>
                    <a:pt x="1246" y="1"/>
                  </a:cubicBezTo>
                  <a:cubicBezTo>
                    <a:pt x="1245" y="0"/>
                    <a:pt x="1243" y="0"/>
                    <a:pt x="1241" y="0"/>
                  </a:cubicBezTo>
                  <a:cubicBezTo>
                    <a:pt x="1232" y="0"/>
                    <a:pt x="1232" y="3"/>
                    <a:pt x="1223" y="3"/>
                  </a:cubicBezTo>
                  <a:cubicBezTo>
                    <a:pt x="1214" y="3"/>
                    <a:pt x="1214" y="0"/>
                    <a:pt x="1204" y="0"/>
                  </a:cubicBezTo>
                  <a:cubicBezTo>
                    <a:pt x="1195" y="0"/>
                    <a:pt x="1195" y="3"/>
                    <a:pt x="1186" y="3"/>
                  </a:cubicBezTo>
                  <a:cubicBezTo>
                    <a:pt x="1177" y="3"/>
                    <a:pt x="1176" y="0"/>
                    <a:pt x="1167" y="0"/>
                  </a:cubicBezTo>
                  <a:cubicBezTo>
                    <a:pt x="1158" y="0"/>
                    <a:pt x="1158" y="3"/>
                    <a:pt x="1149" y="3"/>
                  </a:cubicBezTo>
                  <a:cubicBezTo>
                    <a:pt x="1140" y="3"/>
                    <a:pt x="1140" y="0"/>
                    <a:pt x="1131" y="0"/>
                  </a:cubicBezTo>
                  <a:cubicBezTo>
                    <a:pt x="1122" y="0"/>
                    <a:pt x="1122" y="3"/>
                    <a:pt x="1113" y="3"/>
                  </a:cubicBezTo>
                  <a:cubicBezTo>
                    <a:pt x="1106" y="3"/>
                    <a:pt x="1104" y="2"/>
                    <a:pt x="1100" y="1"/>
                  </a:cubicBezTo>
                  <a:cubicBezTo>
                    <a:pt x="1101" y="3"/>
                    <a:pt x="1098" y="5"/>
                    <a:pt x="1097" y="5"/>
                  </a:cubicBezTo>
                  <a:cubicBezTo>
                    <a:pt x="1097" y="2"/>
                    <a:pt x="1100" y="3"/>
                    <a:pt x="1100" y="1"/>
                  </a:cubicBezTo>
                  <a:cubicBezTo>
                    <a:pt x="1099" y="0"/>
                    <a:pt x="1097" y="0"/>
                    <a:pt x="1095" y="0"/>
                  </a:cubicBezTo>
                  <a:cubicBezTo>
                    <a:pt x="1086" y="0"/>
                    <a:pt x="1086" y="3"/>
                    <a:pt x="1077" y="3"/>
                  </a:cubicBezTo>
                  <a:cubicBezTo>
                    <a:pt x="1068" y="3"/>
                    <a:pt x="1068" y="0"/>
                    <a:pt x="1059" y="0"/>
                  </a:cubicBezTo>
                  <a:cubicBezTo>
                    <a:pt x="1050" y="0"/>
                    <a:pt x="1050" y="3"/>
                    <a:pt x="1041" y="3"/>
                  </a:cubicBezTo>
                  <a:cubicBezTo>
                    <a:pt x="1032" y="3"/>
                    <a:pt x="1030" y="0"/>
                    <a:pt x="1021" y="0"/>
                  </a:cubicBezTo>
                  <a:cubicBezTo>
                    <a:pt x="1012" y="0"/>
                    <a:pt x="1012" y="3"/>
                    <a:pt x="1003" y="3"/>
                  </a:cubicBezTo>
                  <a:cubicBezTo>
                    <a:pt x="994" y="3"/>
                    <a:pt x="994" y="0"/>
                    <a:pt x="985" y="0"/>
                  </a:cubicBezTo>
                  <a:cubicBezTo>
                    <a:pt x="976" y="0"/>
                    <a:pt x="976" y="3"/>
                    <a:pt x="967" y="3"/>
                  </a:cubicBezTo>
                  <a:cubicBezTo>
                    <a:pt x="960" y="3"/>
                    <a:pt x="958" y="2"/>
                    <a:pt x="955" y="1"/>
                  </a:cubicBezTo>
                  <a:cubicBezTo>
                    <a:pt x="955" y="3"/>
                    <a:pt x="953" y="5"/>
                    <a:pt x="951" y="5"/>
                  </a:cubicBezTo>
                  <a:cubicBezTo>
                    <a:pt x="951" y="2"/>
                    <a:pt x="954" y="3"/>
                    <a:pt x="954" y="1"/>
                  </a:cubicBezTo>
                  <a:cubicBezTo>
                    <a:pt x="953" y="0"/>
                    <a:pt x="951" y="0"/>
                    <a:pt x="949" y="0"/>
                  </a:cubicBezTo>
                  <a:cubicBezTo>
                    <a:pt x="940" y="0"/>
                    <a:pt x="940" y="3"/>
                    <a:pt x="931" y="3"/>
                  </a:cubicBezTo>
                  <a:cubicBezTo>
                    <a:pt x="922" y="3"/>
                    <a:pt x="922" y="0"/>
                    <a:pt x="913" y="0"/>
                  </a:cubicBezTo>
                  <a:cubicBezTo>
                    <a:pt x="904" y="0"/>
                    <a:pt x="904" y="3"/>
                    <a:pt x="895" y="3"/>
                  </a:cubicBezTo>
                  <a:cubicBezTo>
                    <a:pt x="886" y="3"/>
                    <a:pt x="884" y="0"/>
                    <a:pt x="875" y="0"/>
                  </a:cubicBezTo>
                  <a:cubicBezTo>
                    <a:pt x="866" y="0"/>
                    <a:pt x="866" y="3"/>
                    <a:pt x="857" y="3"/>
                  </a:cubicBezTo>
                  <a:cubicBezTo>
                    <a:pt x="848" y="3"/>
                    <a:pt x="848" y="0"/>
                    <a:pt x="839" y="0"/>
                  </a:cubicBezTo>
                  <a:cubicBezTo>
                    <a:pt x="830" y="0"/>
                    <a:pt x="830" y="3"/>
                    <a:pt x="821" y="3"/>
                  </a:cubicBezTo>
                  <a:cubicBezTo>
                    <a:pt x="814" y="3"/>
                    <a:pt x="813" y="2"/>
                    <a:pt x="809" y="1"/>
                  </a:cubicBezTo>
                  <a:cubicBezTo>
                    <a:pt x="809" y="3"/>
                    <a:pt x="807" y="5"/>
                    <a:pt x="805" y="5"/>
                  </a:cubicBezTo>
                  <a:cubicBezTo>
                    <a:pt x="805" y="2"/>
                    <a:pt x="808" y="3"/>
                    <a:pt x="809" y="1"/>
                  </a:cubicBezTo>
                  <a:cubicBezTo>
                    <a:pt x="807" y="0"/>
                    <a:pt x="805" y="0"/>
                    <a:pt x="803" y="0"/>
                  </a:cubicBezTo>
                  <a:cubicBezTo>
                    <a:pt x="794" y="0"/>
                    <a:pt x="794" y="3"/>
                    <a:pt x="785" y="3"/>
                  </a:cubicBezTo>
                  <a:cubicBezTo>
                    <a:pt x="776" y="3"/>
                    <a:pt x="776" y="0"/>
                    <a:pt x="767" y="0"/>
                  </a:cubicBezTo>
                  <a:cubicBezTo>
                    <a:pt x="758" y="0"/>
                    <a:pt x="758" y="3"/>
                    <a:pt x="749" y="3"/>
                  </a:cubicBezTo>
                  <a:cubicBezTo>
                    <a:pt x="740" y="3"/>
                    <a:pt x="738" y="0"/>
                    <a:pt x="729" y="0"/>
                  </a:cubicBezTo>
                  <a:cubicBezTo>
                    <a:pt x="720" y="0"/>
                    <a:pt x="720" y="3"/>
                    <a:pt x="711" y="3"/>
                  </a:cubicBezTo>
                  <a:cubicBezTo>
                    <a:pt x="702" y="3"/>
                    <a:pt x="702" y="0"/>
                    <a:pt x="693" y="0"/>
                  </a:cubicBezTo>
                  <a:cubicBezTo>
                    <a:pt x="684" y="0"/>
                    <a:pt x="684" y="3"/>
                    <a:pt x="675" y="3"/>
                  </a:cubicBezTo>
                  <a:cubicBezTo>
                    <a:pt x="669" y="3"/>
                    <a:pt x="667" y="2"/>
                    <a:pt x="663" y="1"/>
                  </a:cubicBezTo>
                  <a:cubicBezTo>
                    <a:pt x="663" y="3"/>
                    <a:pt x="661" y="5"/>
                    <a:pt x="659" y="5"/>
                  </a:cubicBezTo>
                  <a:cubicBezTo>
                    <a:pt x="659" y="2"/>
                    <a:pt x="662" y="3"/>
                    <a:pt x="663" y="1"/>
                  </a:cubicBezTo>
                  <a:cubicBezTo>
                    <a:pt x="661" y="0"/>
                    <a:pt x="660" y="0"/>
                    <a:pt x="657" y="0"/>
                  </a:cubicBezTo>
                  <a:cubicBezTo>
                    <a:pt x="648" y="0"/>
                    <a:pt x="648" y="3"/>
                    <a:pt x="639" y="3"/>
                  </a:cubicBezTo>
                  <a:cubicBezTo>
                    <a:pt x="630" y="3"/>
                    <a:pt x="630" y="0"/>
                    <a:pt x="621" y="0"/>
                  </a:cubicBezTo>
                  <a:cubicBezTo>
                    <a:pt x="612" y="0"/>
                    <a:pt x="612" y="3"/>
                    <a:pt x="603" y="3"/>
                  </a:cubicBezTo>
                  <a:cubicBezTo>
                    <a:pt x="594" y="3"/>
                    <a:pt x="592" y="0"/>
                    <a:pt x="583" y="0"/>
                  </a:cubicBezTo>
                  <a:cubicBezTo>
                    <a:pt x="574" y="0"/>
                    <a:pt x="574" y="3"/>
                    <a:pt x="565" y="3"/>
                  </a:cubicBezTo>
                  <a:cubicBezTo>
                    <a:pt x="556" y="3"/>
                    <a:pt x="556" y="0"/>
                    <a:pt x="547" y="0"/>
                  </a:cubicBezTo>
                  <a:cubicBezTo>
                    <a:pt x="538" y="0"/>
                    <a:pt x="538" y="3"/>
                    <a:pt x="529" y="3"/>
                  </a:cubicBezTo>
                  <a:cubicBezTo>
                    <a:pt x="523" y="3"/>
                    <a:pt x="521" y="2"/>
                    <a:pt x="517" y="1"/>
                  </a:cubicBezTo>
                  <a:cubicBezTo>
                    <a:pt x="518" y="3"/>
                    <a:pt x="515" y="5"/>
                    <a:pt x="513" y="5"/>
                  </a:cubicBezTo>
                  <a:cubicBezTo>
                    <a:pt x="513" y="2"/>
                    <a:pt x="517" y="3"/>
                    <a:pt x="517" y="1"/>
                  </a:cubicBezTo>
                  <a:cubicBezTo>
                    <a:pt x="515" y="0"/>
                    <a:pt x="514" y="0"/>
                    <a:pt x="511" y="0"/>
                  </a:cubicBezTo>
                  <a:cubicBezTo>
                    <a:pt x="502" y="0"/>
                    <a:pt x="502" y="3"/>
                    <a:pt x="493" y="3"/>
                  </a:cubicBezTo>
                  <a:cubicBezTo>
                    <a:pt x="484" y="3"/>
                    <a:pt x="484" y="0"/>
                    <a:pt x="475" y="0"/>
                  </a:cubicBezTo>
                  <a:cubicBezTo>
                    <a:pt x="466" y="0"/>
                    <a:pt x="466" y="3"/>
                    <a:pt x="457" y="3"/>
                  </a:cubicBezTo>
                  <a:cubicBezTo>
                    <a:pt x="448" y="3"/>
                    <a:pt x="447" y="0"/>
                    <a:pt x="438" y="0"/>
                  </a:cubicBezTo>
                  <a:cubicBezTo>
                    <a:pt x="429" y="0"/>
                    <a:pt x="429" y="3"/>
                    <a:pt x="420" y="3"/>
                  </a:cubicBezTo>
                  <a:cubicBezTo>
                    <a:pt x="411" y="3"/>
                    <a:pt x="411" y="0"/>
                    <a:pt x="401" y="0"/>
                  </a:cubicBezTo>
                  <a:cubicBezTo>
                    <a:pt x="392" y="0"/>
                    <a:pt x="392" y="3"/>
                    <a:pt x="383" y="3"/>
                  </a:cubicBezTo>
                  <a:cubicBezTo>
                    <a:pt x="377" y="3"/>
                    <a:pt x="375" y="2"/>
                    <a:pt x="371" y="1"/>
                  </a:cubicBezTo>
                  <a:cubicBezTo>
                    <a:pt x="372" y="3"/>
                    <a:pt x="369" y="5"/>
                    <a:pt x="368" y="5"/>
                  </a:cubicBezTo>
                  <a:cubicBezTo>
                    <a:pt x="367" y="2"/>
                    <a:pt x="371" y="3"/>
                    <a:pt x="371" y="1"/>
                  </a:cubicBezTo>
                  <a:cubicBezTo>
                    <a:pt x="370" y="0"/>
                    <a:pt x="368" y="0"/>
                    <a:pt x="365" y="0"/>
                  </a:cubicBezTo>
                  <a:cubicBezTo>
                    <a:pt x="356" y="0"/>
                    <a:pt x="356" y="3"/>
                    <a:pt x="347" y="3"/>
                  </a:cubicBezTo>
                  <a:cubicBezTo>
                    <a:pt x="338" y="3"/>
                    <a:pt x="338" y="0"/>
                    <a:pt x="329" y="0"/>
                  </a:cubicBezTo>
                  <a:cubicBezTo>
                    <a:pt x="320" y="0"/>
                    <a:pt x="320" y="3"/>
                    <a:pt x="311" y="3"/>
                  </a:cubicBezTo>
                  <a:cubicBezTo>
                    <a:pt x="302" y="3"/>
                    <a:pt x="301" y="0"/>
                    <a:pt x="292" y="0"/>
                  </a:cubicBezTo>
                  <a:cubicBezTo>
                    <a:pt x="283" y="0"/>
                    <a:pt x="283" y="3"/>
                    <a:pt x="274" y="3"/>
                  </a:cubicBezTo>
                  <a:cubicBezTo>
                    <a:pt x="265" y="3"/>
                    <a:pt x="265" y="0"/>
                    <a:pt x="256" y="0"/>
                  </a:cubicBezTo>
                  <a:cubicBezTo>
                    <a:pt x="247" y="0"/>
                    <a:pt x="247" y="3"/>
                    <a:pt x="238" y="3"/>
                  </a:cubicBezTo>
                  <a:cubicBezTo>
                    <a:pt x="231" y="3"/>
                    <a:pt x="229" y="2"/>
                    <a:pt x="225" y="1"/>
                  </a:cubicBezTo>
                  <a:cubicBezTo>
                    <a:pt x="226" y="3"/>
                    <a:pt x="223" y="5"/>
                    <a:pt x="222" y="5"/>
                  </a:cubicBezTo>
                  <a:cubicBezTo>
                    <a:pt x="222" y="2"/>
                    <a:pt x="225" y="3"/>
                    <a:pt x="225" y="1"/>
                  </a:cubicBezTo>
                  <a:cubicBezTo>
                    <a:pt x="224" y="0"/>
                    <a:pt x="222" y="0"/>
                    <a:pt x="220" y="0"/>
                  </a:cubicBezTo>
                  <a:cubicBezTo>
                    <a:pt x="211" y="0"/>
                    <a:pt x="211" y="3"/>
                    <a:pt x="202" y="3"/>
                  </a:cubicBezTo>
                  <a:cubicBezTo>
                    <a:pt x="193" y="3"/>
                    <a:pt x="193" y="0"/>
                    <a:pt x="184" y="0"/>
                  </a:cubicBezTo>
                  <a:cubicBezTo>
                    <a:pt x="175" y="0"/>
                    <a:pt x="175" y="3"/>
                    <a:pt x="166" y="3"/>
                  </a:cubicBezTo>
                  <a:cubicBezTo>
                    <a:pt x="157" y="3"/>
                    <a:pt x="155" y="0"/>
                    <a:pt x="146" y="0"/>
                  </a:cubicBezTo>
                  <a:cubicBezTo>
                    <a:pt x="137" y="0"/>
                    <a:pt x="137" y="3"/>
                    <a:pt x="128" y="3"/>
                  </a:cubicBezTo>
                  <a:cubicBezTo>
                    <a:pt x="119" y="3"/>
                    <a:pt x="119" y="0"/>
                    <a:pt x="110" y="0"/>
                  </a:cubicBezTo>
                  <a:cubicBezTo>
                    <a:pt x="101" y="0"/>
                    <a:pt x="101" y="3"/>
                    <a:pt x="92" y="3"/>
                  </a:cubicBezTo>
                  <a:cubicBezTo>
                    <a:pt x="85" y="3"/>
                    <a:pt x="83" y="2"/>
                    <a:pt x="79" y="1"/>
                  </a:cubicBezTo>
                  <a:cubicBezTo>
                    <a:pt x="80" y="3"/>
                    <a:pt x="78" y="5"/>
                    <a:pt x="76" y="5"/>
                  </a:cubicBezTo>
                  <a:cubicBezTo>
                    <a:pt x="76" y="2"/>
                    <a:pt x="79" y="3"/>
                    <a:pt x="79" y="1"/>
                  </a:cubicBezTo>
                  <a:cubicBezTo>
                    <a:pt x="78" y="0"/>
                    <a:pt x="76" y="0"/>
                    <a:pt x="74" y="0"/>
                  </a:cubicBezTo>
                  <a:cubicBezTo>
                    <a:pt x="65" y="0"/>
                    <a:pt x="65" y="3"/>
                    <a:pt x="56" y="3"/>
                  </a:cubicBezTo>
                  <a:cubicBezTo>
                    <a:pt x="47" y="3"/>
                    <a:pt x="47" y="0"/>
                    <a:pt x="38" y="0"/>
                  </a:cubicBezTo>
                  <a:cubicBezTo>
                    <a:pt x="29" y="0"/>
                    <a:pt x="29" y="3"/>
                    <a:pt x="20" y="3"/>
                  </a:cubicBezTo>
                  <a:cubicBezTo>
                    <a:pt x="11" y="3"/>
                    <a:pt x="9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7" y="12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3" y="14"/>
                    <a:pt x="16" y="14"/>
                    <a:pt x="20" y="14"/>
                  </a:cubicBezTo>
                  <a:cubicBezTo>
                    <a:pt x="29" y="14"/>
                    <a:pt x="29" y="11"/>
                    <a:pt x="38" y="11"/>
                  </a:cubicBezTo>
                  <a:cubicBezTo>
                    <a:pt x="47" y="11"/>
                    <a:pt x="47" y="14"/>
                    <a:pt x="56" y="14"/>
                  </a:cubicBezTo>
                  <a:cubicBezTo>
                    <a:pt x="65" y="14"/>
                    <a:pt x="65" y="11"/>
                    <a:pt x="74" y="11"/>
                  </a:cubicBezTo>
                  <a:cubicBezTo>
                    <a:pt x="76" y="11"/>
                    <a:pt x="78" y="11"/>
                    <a:pt x="80" y="12"/>
                  </a:cubicBezTo>
                  <a:cubicBezTo>
                    <a:pt x="80" y="11"/>
                    <a:pt x="81" y="11"/>
                    <a:pt x="82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4" y="13"/>
                    <a:pt x="86" y="14"/>
                    <a:pt x="92" y="14"/>
                  </a:cubicBezTo>
                  <a:cubicBezTo>
                    <a:pt x="101" y="14"/>
                    <a:pt x="101" y="11"/>
                    <a:pt x="110" y="11"/>
                  </a:cubicBezTo>
                  <a:cubicBezTo>
                    <a:pt x="119" y="11"/>
                    <a:pt x="119" y="14"/>
                    <a:pt x="128" y="14"/>
                  </a:cubicBezTo>
                  <a:cubicBezTo>
                    <a:pt x="137" y="14"/>
                    <a:pt x="137" y="11"/>
                    <a:pt x="146" y="11"/>
                  </a:cubicBezTo>
                  <a:cubicBezTo>
                    <a:pt x="150" y="11"/>
                    <a:pt x="153" y="12"/>
                    <a:pt x="155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9" y="14"/>
                    <a:pt x="162" y="14"/>
                    <a:pt x="166" y="14"/>
                  </a:cubicBezTo>
                  <a:cubicBezTo>
                    <a:pt x="175" y="14"/>
                    <a:pt x="175" y="11"/>
                    <a:pt x="184" y="11"/>
                  </a:cubicBezTo>
                  <a:cubicBezTo>
                    <a:pt x="193" y="11"/>
                    <a:pt x="193" y="14"/>
                    <a:pt x="202" y="14"/>
                  </a:cubicBezTo>
                  <a:cubicBezTo>
                    <a:pt x="211" y="14"/>
                    <a:pt x="211" y="11"/>
                    <a:pt x="220" y="11"/>
                  </a:cubicBezTo>
                  <a:cubicBezTo>
                    <a:pt x="222" y="11"/>
                    <a:pt x="224" y="11"/>
                    <a:pt x="226" y="12"/>
                  </a:cubicBezTo>
                  <a:cubicBezTo>
                    <a:pt x="226" y="11"/>
                    <a:pt x="227" y="11"/>
                    <a:pt x="228" y="11"/>
                  </a:cubicBezTo>
                  <a:cubicBezTo>
                    <a:pt x="227" y="12"/>
                    <a:pt x="227" y="12"/>
                    <a:pt x="227" y="12"/>
                  </a:cubicBezTo>
                  <a:cubicBezTo>
                    <a:pt x="230" y="13"/>
                    <a:pt x="232" y="14"/>
                    <a:pt x="238" y="14"/>
                  </a:cubicBezTo>
                  <a:cubicBezTo>
                    <a:pt x="247" y="14"/>
                    <a:pt x="247" y="11"/>
                    <a:pt x="256" y="11"/>
                  </a:cubicBezTo>
                  <a:cubicBezTo>
                    <a:pt x="265" y="11"/>
                    <a:pt x="265" y="14"/>
                    <a:pt x="274" y="14"/>
                  </a:cubicBezTo>
                  <a:cubicBezTo>
                    <a:pt x="283" y="14"/>
                    <a:pt x="283" y="11"/>
                    <a:pt x="292" y="11"/>
                  </a:cubicBezTo>
                  <a:cubicBezTo>
                    <a:pt x="296" y="11"/>
                    <a:pt x="299" y="12"/>
                    <a:pt x="301" y="13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5" y="14"/>
                    <a:pt x="307" y="14"/>
                    <a:pt x="311" y="14"/>
                  </a:cubicBezTo>
                  <a:cubicBezTo>
                    <a:pt x="320" y="14"/>
                    <a:pt x="320" y="11"/>
                    <a:pt x="329" y="11"/>
                  </a:cubicBezTo>
                  <a:cubicBezTo>
                    <a:pt x="338" y="11"/>
                    <a:pt x="338" y="14"/>
                    <a:pt x="347" y="14"/>
                  </a:cubicBezTo>
                  <a:cubicBezTo>
                    <a:pt x="356" y="14"/>
                    <a:pt x="356" y="11"/>
                    <a:pt x="365" y="11"/>
                  </a:cubicBezTo>
                  <a:cubicBezTo>
                    <a:pt x="368" y="11"/>
                    <a:pt x="370" y="11"/>
                    <a:pt x="371" y="12"/>
                  </a:cubicBezTo>
                  <a:cubicBezTo>
                    <a:pt x="372" y="11"/>
                    <a:pt x="373" y="11"/>
                    <a:pt x="373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6" y="13"/>
                    <a:pt x="378" y="14"/>
                    <a:pt x="383" y="14"/>
                  </a:cubicBezTo>
                  <a:cubicBezTo>
                    <a:pt x="392" y="14"/>
                    <a:pt x="392" y="11"/>
                    <a:pt x="401" y="11"/>
                  </a:cubicBezTo>
                  <a:cubicBezTo>
                    <a:pt x="411" y="11"/>
                    <a:pt x="411" y="14"/>
                    <a:pt x="420" y="14"/>
                  </a:cubicBezTo>
                  <a:cubicBezTo>
                    <a:pt x="429" y="14"/>
                    <a:pt x="429" y="11"/>
                    <a:pt x="438" y="11"/>
                  </a:cubicBezTo>
                  <a:cubicBezTo>
                    <a:pt x="442" y="11"/>
                    <a:pt x="445" y="12"/>
                    <a:pt x="447" y="13"/>
                  </a:cubicBezTo>
                  <a:cubicBezTo>
                    <a:pt x="448" y="13"/>
                    <a:pt x="448" y="13"/>
                    <a:pt x="448" y="13"/>
                  </a:cubicBezTo>
                  <a:cubicBezTo>
                    <a:pt x="451" y="14"/>
                    <a:pt x="453" y="14"/>
                    <a:pt x="457" y="14"/>
                  </a:cubicBezTo>
                  <a:cubicBezTo>
                    <a:pt x="466" y="14"/>
                    <a:pt x="466" y="11"/>
                    <a:pt x="475" y="11"/>
                  </a:cubicBezTo>
                  <a:cubicBezTo>
                    <a:pt x="484" y="11"/>
                    <a:pt x="484" y="14"/>
                    <a:pt x="493" y="14"/>
                  </a:cubicBezTo>
                  <a:cubicBezTo>
                    <a:pt x="502" y="14"/>
                    <a:pt x="502" y="11"/>
                    <a:pt x="511" y="11"/>
                  </a:cubicBezTo>
                  <a:cubicBezTo>
                    <a:pt x="514" y="11"/>
                    <a:pt x="516" y="11"/>
                    <a:pt x="517" y="12"/>
                  </a:cubicBezTo>
                  <a:cubicBezTo>
                    <a:pt x="518" y="11"/>
                    <a:pt x="518" y="11"/>
                    <a:pt x="519" y="11"/>
                  </a:cubicBezTo>
                  <a:cubicBezTo>
                    <a:pt x="518" y="12"/>
                    <a:pt x="518" y="12"/>
                    <a:pt x="518" y="12"/>
                  </a:cubicBezTo>
                  <a:cubicBezTo>
                    <a:pt x="522" y="13"/>
                    <a:pt x="524" y="14"/>
                    <a:pt x="529" y="14"/>
                  </a:cubicBezTo>
                  <a:cubicBezTo>
                    <a:pt x="538" y="14"/>
                    <a:pt x="538" y="11"/>
                    <a:pt x="547" y="11"/>
                  </a:cubicBezTo>
                  <a:cubicBezTo>
                    <a:pt x="556" y="11"/>
                    <a:pt x="556" y="14"/>
                    <a:pt x="565" y="14"/>
                  </a:cubicBezTo>
                  <a:cubicBezTo>
                    <a:pt x="574" y="14"/>
                    <a:pt x="574" y="11"/>
                    <a:pt x="583" y="11"/>
                  </a:cubicBezTo>
                  <a:cubicBezTo>
                    <a:pt x="588" y="11"/>
                    <a:pt x="590" y="12"/>
                    <a:pt x="593" y="13"/>
                  </a:cubicBezTo>
                  <a:cubicBezTo>
                    <a:pt x="593" y="13"/>
                    <a:pt x="594" y="13"/>
                    <a:pt x="594" y="13"/>
                  </a:cubicBezTo>
                  <a:cubicBezTo>
                    <a:pt x="596" y="14"/>
                    <a:pt x="599" y="14"/>
                    <a:pt x="603" y="14"/>
                  </a:cubicBezTo>
                  <a:cubicBezTo>
                    <a:pt x="612" y="14"/>
                    <a:pt x="612" y="11"/>
                    <a:pt x="621" y="11"/>
                  </a:cubicBezTo>
                  <a:cubicBezTo>
                    <a:pt x="630" y="11"/>
                    <a:pt x="630" y="14"/>
                    <a:pt x="639" y="14"/>
                  </a:cubicBezTo>
                  <a:cubicBezTo>
                    <a:pt x="648" y="14"/>
                    <a:pt x="648" y="11"/>
                    <a:pt x="657" y="11"/>
                  </a:cubicBezTo>
                  <a:cubicBezTo>
                    <a:pt x="660" y="11"/>
                    <a:pt x="662" y="11"/>
                    <a:pt x="663" y="12"/>
                  </a:cubicBezTo>
                  <a:cubicBezTo>
                    <a:pt x="664" y="11"/>
                    <a:pt x="664" y="11"/>
                    <a:pt x="665" y="11"/>
                  </a:cubicBezTo>
                  <a:cubicBezTo>
                    <a:pt x="664" y="12"/>
                    <a:pt x="664" y="12"/>
                    <a:pt x="664" y="12"/>
                  </a:cubicBezTo>
                  <a:cubicBezTo>
                    <a:pt x="667" y="13"/>
                    <a:pt x="669" y="14"/>
                    <a:pt x="675" y="14"/>
                  </a:cubicBezTo>
                  <a:cubicBezTo>
                    <a:pt x="684" y="14"/>
                    <a:pt x="684" y="11"/>
                    <a:pt x="693" y="11"/>
                  </a:cubicBezTo>
                  <a:cubicBezTo>
                    <a:pt x="702" y="11"/>
                    <a:pt x="702" y="14"/>
                    <a:pt x="711" y="14"/>
                  </a:cubicBezTo>
                  <a:cubicBezTo>
                    <a:pt x="720" y="14"/>
                    <a:pt x="720" y="11"/>
                    <a:pt x="729" y="11"/>
                  </a:cubicBezTo>
                  <a:cubicBezTo>
                    <a:pt x="734" y="11"/>
                    <a:pt x="736" y="12"/>
                    <a:pt x="739" y="13"/>
                  </a:cubicBezTo>
                  <a:cubicBezTo>
                    <a:pt x="739" y="13"/>
                    <a:pt x="740" y="13"/>
                    <a:pt x="740" y="13"/>
                  </a:cubicBezTo>
                  <a:cubicBezTo>
                    <a:pt x="742" y="14"/>
                    <a:pt x="745" y="14"/>
                    <a:pt x="749" y="14"/>
                  </a:cubicBezTo>
                  <a:cubicBezTo>
                    <a:pt x="758" y="14"/>
                    <a:pt x="758" y="11"/>
                    <a:pt x="767" y="11"/>
                  </a:cubicBezTo>
                  <a:cubicBezTo>
                    <a:pt x="776" y="11"/>
                    <a:pt x="776" y="14"/>
                    <a:pt x="785" y="14"/>
                  </a:cubicBezTo>
                  <a:cubicBezTo>
                    <a:pt x="794" y="14"/>
                    <a:pt x="794" y="11"/>
                    <a:pt x="803" y="11"/>
                  </a:cubicBezTo>
                  <a:cubicBezTo>
                    <a:pt x="806" y="11"/>
                    <a:pt x="807" y="11"/>
                    <a:pt x="809" y="12"/>
                  </a:cubicBezTo>
                  <a:cubicBezTo>
                    <a:pt x="809" y="11"/>
                    <a:pt x="810" y="11"/>
                    <a:pt x="811" y="11"/>
                  </a:cubicBezTo>
                  <a:cubicBezTo>
                    <a:pt x="810" y="12"/>
                    <a:pt x="810" y="12"/>
                    <a:pt x="810" y="12"/>
                  </a:cubicBezTo>
                  <a:cubicBezTo>
                    <a:pt x="813" y="13"/>
                    <a:pt x="815" y="14"/>
                    <a:pt x="821" y="14"/>
                  </a:cubicBezTo>
                  <a:cubicBezTo>
                    <a:pt x="830" y="14"/>
                    <a:pt x="830" y="11"/>
                    <a:pt x="839" y="11"/>
                  </a:cubicBezTo>
                  <a:cubicBezTo>
                    <a:pt x="848" y="11"/>
                    <a:pt x="848" y="14"/>
                    <a:pt x="857" y="14"/>
                  </a:cubicBezTo>
                  <a:cubicBezTo>
                    <a:pt x="866" y="14"/>
                    <a:pt x="866" y="11"/>
                    <a:pt x="875" y="11"/>
                  </a:cubicBezTo>
                  <a:cubicBezTo>
                    <a:pt x="879" y="11"/>
                    <a:pt x="882" y="12"/>
                    <a:pt x="885" y="13"/>
                  </a:cubicBezTo>
                  <a:cubicBezTo>
                    <a:pt x="885" y="13"/>
                    <a:pt x="885" y="13"/>
                    <a:pt x="886" y="13"/>
                  </a:cubicBezTo>
                  <a:cubicBezTo>
                    <a:pt x="888" y="14"/>
                    <a:pt x="891" y="14"/>
                    <a:pt x="895" y="14"/>
                  </a:cubicBezTo>
                  <a:cubicBezTo>
                    <a:pt x="904" y="14"/>
                    <a:pt x="904" y="11"/>
                    <a:pt x="913" y="11"/>
                  </a:cubicBezTo>
                  <a:cubicBezTo>
                    <a:pt x="922" y="11"/>
                    <a:pt x="922" y="14"/>
                    <a:pt x="931" y="14"/>
                  </a:cubicBezTo>
                  <a:cubicBezTo>
                    <a:pt x="940" y="14"/>
                    <a:pt x="940" y="11"/>
                    <a:pt x="949" y="11"/>
                  </a:cubicBezTo>
                  <a:cubicBezTo>
                    <a:pt x="951" y="11"/>
                    <a:pt x="953" y="11"/>
                    <a:pt x="955" y="12"/>
                  </a:cubicBezTo>
                  <a:cubicBezTo>
                    <a:pt x="955" y="11"/>
                    <a:pt x="956" y="11"/>
                    <a:pt x="957" y="11"/>
                  </a:cubicBezTo>
                  <a:cubicBezTo>
                    <a:pt x="956" y="12"/>
                    <a:pt x="956" y="12"/>
                    <a:pt x="956" y="12"/>
                  </a:cubicBezTo>
                  <a:cubicBezTo>
                    <a:pt x="959" y="13"/>
                    <a:pt x="961" y="14"/>
                    <a:pt x="967" y="14"/>
                  </a:cubicBezTo>
                  <a:cubicBezTo>
                    <a:pt x="976" y="14"/>
                    <a:pt x="976" y="11"/>
                    <a:pt x="985" y="11"/>
                  </a:cubicBezTo>
                  <a:cubicBezTo>
                    <a:pt x="994" y="11"/>
                    <a:pt x="994" y="14"/>
                    <a:pt x="1003" y="14"/>
                  </a:cubicBezTo>
                  <a:cubicBezTo>
                    <a:pt x="1012" y="14"/>
                    <a:pt x="1012" y="11"/>
                    <a:pt x="1021" y="11"/>
                  </a:cubicBezTo>
                  <a:cubicBezTo>
                    <a:pt x="1025" y="11"/>
                    <a:pt x="1028" y="12"/>
                    <a:pt x="1030" y="13"/>
                  </a:cubicBezTo>
                  <a:cubicBezTo>
                    <a:pt x="1031" y="13"/>
                    <a:pt x="1031" y="13"/>
                    <a:pt x="1031" y="13"/>
                  </a:cubicBezTo>
                  <a:cubicBezTo>
                    <a:pt x="1034" y="14"/>
                    <a:pt x="1037" y="14"/>
                    <a:pt x="1041" y="14"/>
                  </a:cubicBezTo>
                  <a:cubicBezTo>
                    <a:pt x="1050" y="14"/>
                    <a:pt x="1050" y="11"/>
                    <a:pt x="1059" y="11"/>
                  </a:cubicBezTo>
                  <a:cubicBezTo>
                    <a:pt x="1068" y="11"/>
                    <a:pt x="1068" y="14"/>
                    <a:pt x="1077" y="14"/>
                  </a:cubicBezTo>
                  <a:cubicBezTo>
                    <a:pt x="1086" y="14"/>
                    <a:pt x="1086" y="11"/>
                    <a:pt x="1095" y="11"/>
                  </a:cubicBezTo>
                  <a:cubicBezTo>
                    <a:pt x="1097" y="11"/>
                    <a:pt x="1099" y="11"/>
                    <a:pt x="1101" y="12"/>
                  </a:cubicBezTo>
                  <a:cubicBezTo>
                    <a:pt x="1101" y="11"/>
                    <a:pt x="1102" y="11"/>
                    <a:pt x="1103" y="11"/>
                  </a:cubicBezTo>
                  <a:cubicBezTo>
                    <a:pt x="1102" y="12"/>
                    <a:pt x="1102" y="12"/>
                    <a:pt x="1102" y="12"/>
                  </a:cubicBezTo>
                  <a:cubicBezTo>
                    <a:pt x="1105" y="13"/>
                    <a:pt x="1107" y="14"/>
                    <a:pt x="1113" y="14"/>
                  </a:cubicBezTo>
                  <a:cubicBezTo>
                    <a:pt x="1122" y="14"/>
                    <a:pt x="1122" y="11"/>
                    <a:pt x="1131" y="11"/>
                  </a:cubicBezTo>
                  <a:cubicBezTo>
                    <a:pt x="1140" y="11"/>
                    <a:pt x="1140" y="14"/>
                    <a:pt x="1149" y="14"/>
                  </a:cubicBezTo>
                  <a:cubicBezTo>
                    <a:pt x="1158" y="14"/>
                    <a:pt x="1158" y="11"/>
                    <a:pt x="1167" y="11"/>
                  </a:cubicBezTo>
                  <a:cubicBezTo>
                    <a:pt x="1171" y="11"/>
                    <a:pt x="1174" y="12"/>
                    <a:pt x="1176" y="13"/>
                  </a:cubicBezTo>
                  <a:cubicBezTo>
                    <a:pt x="1177" y="13"/>
                    <a:pt x="1177" y="13"/>
                    <a:pt x="1177" y="13"/>
                  </a:cubicBezTo>
                  <a:cubicBezTo>
                    <a:pt x="1180" y="14"/>
                    <a:pt x="1182" y="14"/>
                    <a:pt x="1186" y="14"/>
                  </a:cubicBezTo>
                  <a:cubicBezTo>
                    <a:pt x="1195" y="14"/>
                    <a:pt x="1195" y="11"/>
                    <a:pt x="1204" y="11"/>
                  </a:cubicBezTo>
                  <a:cubicBezTo>
                    <a:pt x="1214" y="11"/>
                    <a:pt x="1214" y="14"/>
                    <a:pt x="1223" y="14"/>
                  </a:cubicBezTo>
                  <a:cubicBezTo>
                    <a:pt x="1232" y="14"/>
                    <a:pt x="1232" y="11"/>
                    <a:pt x="1241" y="11"/>
                  </a:cubicBezTo>
                  <a:cubicBezTo>
                    <a:pt x="1243" y="11"/>
                    <a:pt x="1245" y="11"/>
                    <a:pt x="1247" y="12"/>
                  </a:cubicBezTo>
                  <a:cubicBezTo>
                    <a:pt x="1247" y="11"/>
                    <a:pt x="1248" y="11"/>
                    <a:pt x="1249" y="11"/>
                  </a:cubicBezTo>
                  <a:cubicBezTo>
                    <a:pt x="1248" y="12"/>
                    <a:pt x="1248" y="12"/>
                    <a:pt x="1248" y="12"/>
                  </a:cubicBezTo>
                  <a:cubicBezTo>
                    <a:pt x="1251" y="13"/>
                    <a:pt x="1253" y="14"/>
                    <a:pt x="1259" y="14"/>
                  </a:cubicBezTo>
                  <a:cubicBezTo>
                    <a:pt x="1268" y="14"/>
                    <a:pt x="1268" y="11"/>
                    <a:pt x="1277" y="11"/>
                  </a:cubicBezTo>
                  <a:cubicBezTo>
                    <a:pt x="1286" y="11"/>
                    <a:pt x="1286" y="14"/>
                    <a:pt x="1295" y="14"/>
                  </a:cubicBezTo>
                  <a:cubicBezTo>
                    <a:pt x="1304" y="14"/>
                    <a:pt x="1304" y="11"/>
                    <a:pt x="1313" y="11"/>
                  </a:cubicBezTo>
                  <a:cubicBezTo>
                    <a:pt x="1317" y="11"/>
                    <a:pt x="1320" y="12"/>
                    <a:pt x="1322" y="13"/>
                  </a:cubicBezTo>
                  <a:cubicBezTo>
                    <a:pt x="1323" y="13"/>
                    <a:pt x="1323" y="13"/>
                    <a:pt x="1323" y="13"/>
                  </a:cubicBezTo>
                  <a:cubicBezTo>
                    <a:pt x="1326" y="14"/>
                    <a:pt x="1328" y="14"/>
                    <a:pt x="1332" y="14"/>
                  </a:cubicBezTo>
                  <a:cubicBezTo>
                    <a:pt x="1341" y="14"/>
                    <a:pt x="1341" y="11"/>
                    <a:pt x="1350" y="11"/>
                  </a:cubicBezTo>
                  <a:cubicBezTo>
                    <a:pt x="1359" y="11"/>
                    <a:pt x="1359" y="14"/>
                    <a:pt x="1368" y="14"/>
                  </a:cubicBezTo>
                  <a:cubicBezTo>
                    <a:pt x="1377" y="14"/>
                    <a:pt x="1377" y="11"/>
                    <a:pt x="1386" y="11"/>
                  </a:cubicBezTo>
                  <a:cubicBezTo>
                    <a:pt x="1389" y="11"/>
                    <a:pt x="1391" y="11"/>
                    <a:pt x="1392" y="12"/>
                  </a:cubicBezTo>
                  <a:cubicBezTo>
                    <a:pt x="1393" y="11"/>
                    <a:pt x="1393" y="11"/>
                    <a:pt x="1394" y="11"/>
                  </a:cubicBezTo>
                  <a:cubicBezTo>
                    <a:pt x="1393" y="12"/>
                    <a:pt x="1393" y="12"/>
                    <a:pt x="1393" y="12"/>
                  </a:cubicBezTo>
                  <a:cubicBezTo>
                    <a:pt x="1397" y="13"/>
                    <a:pt x="1399" y="14"/>
                    <a:pt x="1404" y="14"/>
                  </a:cubicBezTo>
                  <a:cubicBezTo>
                    <a:pt x="1413" y="14"/>
                    <a:pt x="1413" y="11"/>
                    <a:pt x="1422" y="11"/>
                  </a:cubicBezTo>
                  <a:cubicBezTo>
                    <a:pt x="1431" y="11"/>
                    <a:pt x="1431" y="14"/>
                    <a:pt x="1440" y="14"/>
                  </a:cubicBezTo>
                  <a:cubicBezTo>
                    <a:pt x="1449" y="14"/>
                    <a:pt x="1449" y="11"/>
                    <a:pt x="1458" y="11"/>
                  </a:cubicBezTo>
                  <a:cubicBezTo>
                    <a:pt x="1463" y="11"/>
                    <a:pt x="1465" y="12"/>
                    <a:pt x="1468" y="13"/>
                  </a:cubicBezTo>
                  <a:cubicBezTo>
                    <a:pt x="1468" y="13"/>
                    <a:pt x="1469" y="13"/>
                    <a:pt x="1469" y="13"/>
                  </a:cubicBezTo>
                  <a:cubicBezTo>
                    <a:pt x="1471" y="14"/>
                    <a:pt x="1474" y="14"/>
                    <a:pt x="1478" y="14"/>
                  </a:cubicBezTo>
                  <a:cubicBezTo>
                    <a:pt x="1487" y="14"/>
                    <a:pt x="1487" y="11"/>
                    <a:pt x="1496" y="11"/>
                  </a:cubicBezTo>
                  <a:cubicBezTo>
                    <a:pt x="1505" y="11"/>
                    <a:pt x="1505" y="14"/>
                    <a:pt x="1514" y="14"/>
                  </a:cubicBezTo>
                  <a:cubicBezTo>
                    <a:pt x="1523" y="14"/>
                    <a:pt x="1523" y="11"/>
                    <a:pt x="1532" y="11"/>
                  </a:cubicBezTo>
                  <a:cubicBezTo>
                    <a:pt x="1535" y="11"/>
                    <a:pt x="1537" y="11"/>
                    <a:pt x="1538" y="12"/>
                  </a:cubicBezTo>
                  <a:cubicBezTo>
                    <a:pt x="1539" y="11"/>
                    <a:pt x="1539" y="11"/>
                    <a:pt x="1540" y="11"/>
                  </a:cubicBezTo>
                  <a:cubicBezTo>
                    <a:pt x="1539" y="12"/>
                    <a:pt x="1539" y="12"/>
                    <a:pt x="1539" y="12"/>
                  </a:cubicBezTo>
                  <a:cubicBezTo>
                    <a:pt x="1542" y="13"/>
                    <a:pt x="1544" y="14"/>
                    <a:pt x="1550" y="14"/>
                  </a:cubicBezTo>
                  <a:cubicBezTo>
                    <a:pt x="1559" y="14"/>
                    <a:pt x="1559" y="11"/>
                    <a:pt x="1568" y="11"/>
                  </a:cubicBezTo>
                  <a:cubicBezTo>
                    <a:pt x="1577" y="11"/>
                    <a:pt x="1577" y="14"/>
                    <a:pt x="1586" y="14"/>
                  </a:cubicBezTo>
                  <a:cubicBezTo>
                    <a:pt x="1595" y="14"/>
                    <a:pt x="1595" y="11"/>
                    <a:pt x="1604" y="11"/>
                  </a:cubicBezTo>
                  <a:cubicBezTo>
                    <a:pt x="1609" y="11"/>
                    <a:pt x="1611" y="12"/>
                    <a:pt x="1614" y="13"/>
                  </a:cubicBezTo>
                  <a:cubicBezTo>
                    <a:pt x="1614" y="13"/>
                    <a:pt x="1615" y="13"/>
                    <a:pt x="1615" y="13"/>
                  </a:cubicBezTo>
                  <a:cubicBezTo>
                    <a:pt x="1617" y="14"/>
                    <a:pt x="1620" y="14"/>
                    <a:pt x="1624" y="14"/>
                  </a:cubicBezTo>
                  <a:cubicBezTo>
                    <a:pt x="1633" y="14"/>
                    <a:pt x="1633" y="11"/>
                    <a:pt x="1642" y="11"/>
                  </a:cubicBezTo>
                  <a:cubicBezTo>
                    <a:pt x="1651" y="11"/>
                    <a:pt x="1651" y="14"/>
                    <a:pt x="1660" y="14"/>
                  </a:cubicBezTo>
                  <a:cubicBezTo>
                    <a:pt x="1669" y="14"/>
                    <a:pt x="1669" y="11"/>
                    <a:pt x="1678" y="11"/>
                  </a:cubicBezTo>
                  <a:cubicBezTo>
                    <a:pt x="1681" y="11"/>
                    <a:pt x="1682" y="11"/>
                    <a:pt x="1684" y="12"/>
                  </a:cubicBezTo>
                  <a:cubicBezTo>
                    <a:pt x="1685" y="11"/>
                    <a:pt x="1685" y="11"/>
                    <a:pt x="1686" y="11"/>
                  </a:cubicBezTo>
                  <a:cubicBezTo>
                    <a:pt x="1685" y="12"/>
                    <a:pt x="1685" y="12"/>
                    <a:pt x="1685" y="12"/>
                  </a:cubicBezTo>
                  <a:cubicBezTo>
                    <a:pt x="1688" y="13"/>
                    <a:pt x="1690" y="14"/>
                    <a:pt x="1696" y="14"/>
                  </a:cubicBezTo>
                  <a:cubicBezTo>
                    <a:pt x="1705" y="14"/>
                    <a:pt x="1705" y="11"/>
                    <a:pt x="1714" y="11"/>
                  </a:cubicBezTo>
                  <a:cubicBezTo>
                    <a:pt x="1723" y="11"/>
                    <a:pt x="1723" y="14"/>
                    <a:pt x="1732" y="14"/>
                  </a:cubicBezTo>
                  <a:cubicBezTo>
                    <a:pt x="1741" y="14"/>
                    <a:pt x="1741" y="11"/>
                    <a:pt x="1750" y="11"/>
                  </a:cubicBezTo>
                  <a:cubicBezTo>
                    <a:pt x="1754" y="11"/>
                    <a:pt x="1757" y="12"/>
                    <a:pt x="1760" y="13"/>
                  </a:cubicBezTo>
                  <a:cubicBezTo>
                    <a:pt x="1760" y="13"/>
                    <a:pt x="1760" y="13"/>
                    <a:pt x="1761" y="13"/>
                  </a:cubicBezTo>
                  <a:cubicBezTo>
                    <a:pt x="1763" y="14"/>
                    <a:pt x="1766" y="14"/>
                    <a:pt x="1770" y="14"/>
                  </a:cubicBezTo>
                  <a:cubicBezTo>
                    <a:pt x="1779" y="14"/>
                    <a:pt x="1779" y="11"/>
                    <a:pt x="1788" y="11"/>
                  </a:cubicBezTo>
                  <a:cubicBezTo>
                    <a:pt x="1797" y="11"/>
                    <a:pt x="1797" y="14"/>
                    <a:pt x="1806" y="14"/>
                  </a:cubicBezTo>
                  <a:cubicBezTo>
                    <a:pt x="1815" y="14"/>
                    <a:pt x="1815" y="11"/>
                    <a:pt x="1824" y="11"/>
                  </a:cubicBezTo>
                  <a:cubicBezTo>
                    <a:pt x="1826" y="11"/>
                    <a:pt x="1828" y="11"/>
                    <a:pt x="1830" y="12"/>
                  </a:cubicBezTo>
                  <a:cubicBezTo>
                    <a:pt x="1830" y="11"/>
                    <a:pt x="1831" y="11"/>
                    <a:pt x="1832" y="11"/>
                  </a:cubicBezTo>
                  <a:cubicBezTo>
                    <a:pt x="1831" y="12"/>
                    <a:pt x="1831" y="12"/>
                    <a:pt x="1831" y="12"/>
                  </a:cubicBezTo>
                  <a:cubicBezTo>
                    <a:pt x="1834" y="13"/>
                    <a:pt x="1836" y="14"/>
                    <a:pt x="1842" y="14"/>
                  </a:cubicBezTo>
                  <a:cubicBezTo>
                    <a:pt x="1851" y="14"/>
                    <a:pt x="1851" y="11"/>
                    <a:pt x="1860" y="11"/>
                  </a:cubicBezTo>
                  <a:cubicBezTo>
                    <a:pt x="1869" y="11"/>
                    <a:pt x="1869" y="14"/>
                    <a:pt x="1878" y="14"/>
                  </a:cubicBezTo>
                  <a:cubicBezTo>
                    <a:pt x="1887" y="14"/>
                    <a:pt x="1887" y="11"/>
                    <a:pt x="1896" y="11"/>
                  </a:cubicBezTo>
                  <a:cubicBezTo>
                    <a:pt x="1900" y="11"/>
                    <a:pt x="1903" y="12"/>
                    <a:pt x="1906" y="13"/>
                  </a:cubicBezTo>
                  <a:cubicBezTo>
                    <a:pt x="1906" y="13"/>
                    <a:pt x="1906" y="13"/>
                    <a:pt x="1906" y="13"/>
                  </a:cubicBezTo>
                  <a:cubicBezTo>
                    <a:pt x="1909" y="14"/>
                    <a:pt x="1912" y="14"/>
                    <a:pt x="1916" y="14"/>
                  </a:cubicBezTo>
                  <a:cubicBezTo>
                    <a:pt x="1925" y="14"/>
                    <a:pt x="1925" y="11"/>
                    <a:pt x="1934" y="11"/>
                  </a:cubicBezTo>
                  <a:cubicBezTo>
                    <a:pt x="1943" y="11"/>
                    <a:pt x="1943" y="14"/>
                    <a:pt x="1952" y="14"/>
                  </a:cubicBezTo>
                  <a:cubicBezTo>
                    <a:pt x="1961" y="14"/>
                    <a:pt x="1961" y="11"/>
                    <a:pt x="1970" y="11"/>
                  </a:cubicBezTo>
                  <a:cubicBezTo>
                    <a:pt x="1972" y="11"/>
                    <a:pt x="1974" y="11"/>
                    <a:pt x="1976" y="12"/>
                  </a:cubicBezTo>
                  <a:cubicBezTo>
                    <a:pt x="1976" y="11"/>
                    <a:pt x="1977" y="11"/>
                    <a:pt x="1978" y="11"/>
                  </a:cubicBezTo>
                  <a:cubicBezTo>
                    <a:pt x="1977" y="12"/>
                    <a:pt x="1977" y="12"/>
                    <a:pt x="1977" y="12"/>
                  </a:cubicBezTo>
                  <a:cubicBezTo>
                    <a:pt x="1980" y="13"/>
                    <a:pt x="1982" y="14"/>
                    <a:pt x="1988" y="14"/>
                  </a:cubicBezTo>
                  <a:cubicBezTo>
                    <a:pt x="1997" y="14"/>
                    <a:pt x="1997" y="11"/>
                    <a:pt x="2006" y="11"/>
                  </a:cubicBezTo>
                  <a:cubicBezTo>
                    <a:pt x="2015" y="11"/>
                    <a:pt x="2015" y="14"/>
                    <a:pt x="2024" y="14"/>
                  </a:cubicBezTo>
                  <a:cubicBezTo>
                    <a:pt x="2033" y="14"/>
                    <a:pt x="2033" y="11"/>
                    <a:pt x="2042" y="11"/>
                  </a:cubicBezTo>
                  <a:cubicBezTo>
                    <a:pt x="2046" y="11"/>
                    <a:pt x="2049" y="12"/>
                    <a:pt x="2051" y="13"/>
                  </a:cubicBezTo>
                  <a:cubicBezTo>
                    <a:pt x="2052" y="13"/>
                    <a:pt x="2052" y="13"/>
                    <a:pt x="2052" y="13"/>
                  </a:cubicBezTo>
                  <a:cubicBezTo>
                    <a:pt x="2055" y="14"/>
                    <a:pt x="2057" y="14"/>
                    <a:pt x="2062" y="14"/>
                  </a:cubicBezTo>
                  <a:cubicBezTo>
                    <a:pt x="2071" y="14"/>
                    <a:pt x="2071" y="11"/>
                    <a:pt x="2080" y="11"/>
                  </a:cubicBezTo>
                  <a:cubicBezTo>
                    <a:pt x="2089" y="11"/>
                    <a:pt x="2089" y="14"/>
                    <a:pt x="2098" y="14"/>
                  </a:cubicBezTo>
                  <a:cubicBezTo>
                    <a:pt x="2107" y="14"/>
                    <a:pt x="2107" y="11"/>
                    <a:pt x="2116" y="11"/>
                  </a:cubicBezTo>
                  <a:cubicBezTo>
                    <a:pt x="2118" y="11"/>
                    <a:pt x="2120" y="11"/>
                    <a:pt x="2122" y="12"/>
                  </a:cubicBezTo>
                  <a:cubicBezTo>
                    <a:pt x="2122" y="11"/>
                    <a:pt x="2123" y="11"/>
                    <a:pt x="2124" y="11"/>
                  </a:cubicBezTo>
                  <a:cubicBezTo>
                    <a:pt x="2123" y="12"/>
                    <a:pt x="2123" y="12"/>
                    <a:pt x="2123" y="12"/>
                  </a:cubicBezTo>
                  <a:cubicBezTo>
                    <a:pt x="2126" y="13"/>
                    <a:pt x="2128" y="14"/>
                    <a:pt x="2134" y="14"/>
                  </a:cubicBezTo>
                  <a:cubicBezTo>
                    <a:pt x="2143" y="14"/>
                    <a:pt x="2143" y="11"/>
                    <a:pt x="2152" y="11"/>
                  </a:cubicBezTo>
                  <a:cubicBezTo>
                    <a:pt x="2161" y="11"/>
                    <a:pt x="2161" y="14"/>
                    <a:pt x="2170" y="14"/>
                  </a:cubicBezTo>
                  <a:cubicBezTo>
                    <a:pt x="2179" y="14"/>
                    <a:pt x="2179" y="11"/>
                    <a:pt x="2188" y="11"/>
                  </a:cubicBezTo>
                  <a:cubicBezTo>
                    <a:pt x="2192" y="11"/>
                    <a:pt x="2195" y="12"/>
                    <a:pt x="2197" y="13"/>
                  </a:cubicBezTo>
                  <a:cubicBezTo>
                    <a:pt x="2198" y="13"/>
                    <a:pt x="2198" y="13"/>
                    <a:pt x="2198" y="13"/>
                  </a:cubicBezTo>
                  <a:cubicBezTo>
                    <a:pt x="2201" y="14"/>
                    <a:pt x="2203" y="14"/>
                    <a:pt x="2207" y="14"/>
                  </a:cubicBezTo>
                  <a:cubicBezTo>
                    <a:pt x="2216" y="14"/>
                    <a:pt x="2216" y="11"/>
                    <a:pt x="2225" y="11"/>
                  </a:cubicBezTo>
                  <a:cubicBezTo>
                    <a:pt x="2234" y="11"/>
                    <a:pt x="2234" y="14"/>
                    <a:pt x="2243" y="14"/>
                  </a:cubicBezTo>
                  <a:cubicBezTo>
                    <a:pt x="2252" y="14"/>
                    <a:pt x="2252" y="11"/>
                    <a:pt x="2261" y="11"/>
                  </a:cubicBezTo>
                  <a:cubicBezTo>
                    <a:pt x="2264" y="11"/>
                    <a:pt x="2266" y="11"/>
                    <a:pt x="2267" y="12"/>
                  </a:cubicBezTo>
                  <a:cubicBezTo>
                    <a:pt x="2268" y="11"/>
                    <a:pt x="2268" y="11"/>
                    <a:pt x="2269" y="11"/>
                  </a:cubicBezTo>
                  <a:cubicBezTo>
                    <a:pt x="2269" y="12"/>
                    <a:pt x="2269" y="12"/>
                    <a:pt x="2269" y="12"/>
                  </a:cubicBezTo>
                  <a:cubicBezTo>
                    <a:pt x="2272" y="13"/>
                    <a:pt x="2274" y="14"/>
                    <a:pt x="2279" y="14"/>
                  </a:cubicBezTo>
                  <a:cubicBezTo>
                    <a:pt x="2288" y="14"/>
                    <a:pt x="2288" y="11"/>
                    <a:pt x="2297" y="11"/>
                  </a:cubicBezTo>
                  <a:cubicBezTo>
                    <a:pt x="2306" y="11"/>
                    <a:pt x="2306" y="14"/>
                    <a:pt x="2315" y="14"/>
                  </a:cubicBezTo>
                  <a:cubicBezTo>
                    <a:pt x="2324" y="14"/>
                    <a:pt x="2324" y="11"/>
                    <a:pt x="2333" y="11"/>
                  </a:cubicBezTo>
                  <a:cubicBezTo>
                    <a:pt x="2338" y="11"/>
                    <a:pt x="2340" y="12"/>
                    <a:pt x="2343" y="13"/>
                  </a:cubicBezTo>
                  <a:cubicBezTo>
                    <a:pt x="2343" y="13"/>
                    <a:pt x="2344" y="13"/>
                    <a:pt x="2344" y="13"/>
                  </a:cubicBezTo>
                  <a:cubicBezTo>
                    <a:pt x="2346" y="14"/>
                    <a:pt x="2349" y="14"/>
                    <a:pt x="2353" y="14"/>
                  </a:cubicBezTo>
                  <a:cubicBezTo>
                    <a:pt x="2362" y="14"/>
                    <a:pt x="2362" y="11"/>
                    <a:pt x="2371" y="11"/>
                  </a:cubicBezTo>
                  <a:cubicBezTo>
                    <a:pt x="2380" y="11"/>
                    <a:pt x="2380" y="14"/>
                    <a:pt x="2389" y="14"/>
                  </a:cubicBezTo>
                  <a:cubicBezTo>
                    <a:pt x="2398" y="14"/>
                    <a:pt x="2398" y="11"/>
                    <a:pt x="2407" y="11"/>
                  </a:cubicBezTo>
                  <a:cubicBezTo>
                    <a:pt x="2410" y="11"/>
                    <a:pt x="2412" y="11"/>
                    <a:pt x="2413" y="12"/>
                  </a:cubicBezTo>
                  <a:cubicBezTo>
                    <a:pt x="2414" y="11"/>
                    <a:pt x="2414" y="11"/>
                    <a:pt x="2415" y="11"/>
                  </a:cubicBezTo>
                  <a:cubicBezTo>
                    <a:pt x="2414" y="12"/>
                    <a:pt x="2414" y="12"/>
                    <a:pt x="2414" y="12"/>
                  </a:cubicBezTo>
                  <a:cubicBezTo>
                    <a:pt x="2417" y="13"/>
                    <a:pt x="2420" y="14"/>
                    <a:pt x="2425" y="14"/>
                  </a:cubicBezTo>
                  <a:cubicBezTo>
                    <a:pt x="2434" y="14"/>
                    <a:pt x="2434" y="11"/>
                    <a:pt x="2443" y="11"/>
                  </a:cubicBezTo>
                  <a:cubicBezTo>
                    <a:pt x="2452" y="11"/>
                    <a:pt x="2452" y="14"/>
                    <a:pt x="2461" y="14"/>
                  </a:cubicBezTo>
                  <a:cubicBezTo>
                    <a:pt x="2470" y="14"/>
                    <a:pt x="2470" y="11"/>
                    <a:pt x="2479" y="11"/>
                  </a:cubicBezTo>
                  <a:cubicBezTo>
                    <a:pt x="2484" y="11"/>
                    <a:pt x="2486" y="12"/>
                    <a:pt x="2489" y="13"/>
                  </a:cubicBezTo>
                  <a:cubicBezTo>
                    <a:pt x="2489" y="13"/>
                    <a:pt x="2490" y="13"/>
                    <a:pt x="2490" y="13"/>
                  </a:cubicBezTo>
                  <a:cubicBezTo>
                    <a:pt x="2492" y="14"/>
                    <a:pt x="2495" y="14"/>
                    <a:pt x="2499" y="14"/>
                  </a:cubicBezTo>
                  <a:cubicBezTo>
                    <a:pt x="2508" y="14"/>
                    <a:pt x="2508" y="11"/>
                    <a:pt x="2517" y="11"/>
                  </a:cubicBezTo>
                  <a:cubicBezTo>
                    <a:pt x="2526" y="11"/>
                    <a:pt x="2526" y="14"/>
                    <a:pt x="2535" y="14"/>
                  </a:cubicBezTo>
                  <a:cubicBezTo>
                    <a:pt x="2544" y="14"/>
                    <a:pt x="2544" y="11"/>
                    <a:pt x="2553" y="11"/>
                  </a:cubicBezTo>
                  <a:cubicBezTo>
                    <a:pt x="2556" y="11"/>
                    <a:pt x="2558" y="11"/>
                    <a:pt x="2559" y="12"/>
                  </a:cubicBezTo>
                  <a:cubicBezTo>
                    <a:pt x="2560" y="11"/>
                    <a:pt x="2560" y="11"/>
                    <a:pt x="2561" y="11"/>
                  </a:cubicBezTo>
                  <a:cubicBezTo>
                    <a:pt x="2560" y="12"/>
                    <a:pt x="2560" y="12"/>
                    <a:pt x="2560" y="12"/>
                  </a:cubicBezTo>
                  <a:cubicBezTo>
                    <a:pt x="2563" y="13"/>
                    <a:pt x="2565" y="14"/>
                    <a:pt x="2571" y="14"/>
                  </a:cubicBezTo>
                  <a:cubicBezTo>
                    <a:pt x="2580" y="14"/>
                    <a:pt x="2580" y="11"/>
                    <a:pt x="2589" y="11"/>
                  </a:cubicBezTo>
                  <a:cubicBezTo>
                    <a:pt x="2598" y="11"/>
                    <a:pt x="2598" y="14"/>
                    <a:pt x="2607" y="14"/>
                  </a:cubicBezTo>
                  <a:cubicBezTo>
                    <a:pt x="2616" y="14"/>
                    <a:pt x="2616" y="11"/>
                    <a:pt x="2625" y="11"/>
                  </a:cubicBezTo>
                  <a:cubicBezTo>
                    <a:pt x="2629" y="11"/>
                    <a:pt x="2632" y="12"/>
                    <a:pt x="2635" y="13"/>
                  </a:cubicBezTo>
                  <a:cubicBezTo>
                    <a:pt x="2635" y="13"/>
                    <a:pt x="2635" y="13"/>
                    <a:pt x="2636" y="13"/>
                  </a:cubicBezTo>
                  <a:cubicBezTo>
                    <a:pt x="2638" y="14"/>
                    <a:pt x="2641" y="14"/>
                    <a:pt x="2645" y="14"/>
                  </a:cubicBezTo>
                  <a:cubicBezTo>
                    <a:pt x="2654" y="14"/>
                    <a:pt x="2654" y="11"/>
                    <a:pt x="2663" y="11"/>
                  </a:cubicBezTo>
                  <a:cubicBezTo>
                    <a:pt x="2672" y="11"/>
                    <a:pt x="2672" y="14"/>
                    <a:pt x="2681" y="14"/>
                  </a:cubicBezTo>
                  <a:cubicBezTo>
                    <a:pt x="2690" y="14"/>
                    <a:pt x="2690" y="11"/>
                    <a:pt x="2699" y="11"/>
                  </a:cubicBezTo>
                  <a:cubicBezTo>
                    <a:pt x="2701" y="11"/>
                    <a:pt x="2703" y="11"/>
                    <a:pt x="2705" y="12"/>
                  </a:cubicBezTo>
                  <a:cubicBezTo>
                    <a:pt x="2705" y="11"/>
                    <a:pt x="2706" y="11"/>
                    <a:pt x="2707" y="11"/>
                  </a:cubicBezTo>
                  <a:cubicBezTo>
                    <a:pt x="2706" y="12"/>
                    <a:pt x="2706" y="12"/>
                    <a:pt x="2706" y="12"/>
                  </a:cubicBezTo>
                  <a:cubicBezTo>
                    <a:pt x="2709" y="13"/>
                    <a:pt x="2711" y="14"/>
                    <a:pt x="2717" y="14"/>
                  </a:cubicBezTo>
                  <a:cubicBezTo>
                    <a:pt x="2726" y="14"/>
                    <a:pt x="2726" y="11"/>
                    <a:pt x="2735" y="11"/>
                  </a:cubicBezTo>
                  <a:cubicBezTo>
                    <a:pt x="2744" y="11"/>
                    <a:pt x="2744" y="14"/>
                    <a:pt x="2753" y="14"/>
                  </a:cubicBezTo>
                  <a:cubicBezTo>
                    <a:pt x="2762" y="14"/>
                    <a:pt x="2762" y="11"/>
                    <a:pt x="2771" y="11"/>
                  </a:cubicBezTo>
                  <a:cubicBezTo>
                    <a:pt x="2775" y="11"/>
                    <a:pt x="2778" y="12"/>
                    <a:pt x="2781" y="13"/>
                  </a:cubicBezTo>
                  <a:cubicBezTo>
                    <a:pt x="2781" y="13"/>
                    <a:pt x="2781" y="13"/>
                    <a:pt x="2781" y="13"/>
                  </a:cubicBezTo>
                  <a:cubicBezTo>
                    <a:pt x="2784" y="14"/>
                    <a:pt x="2787" y="14"/>
                    <a:pt x="2791" y="14"/>
                  </a:cubicBezTo>
                  <a:cubicBezTo>
                    <a:pt x="2800" y="14"/>
                    <a:pt x="2800" y="11"/>
                    <a:pt x="2809" y="11"/>
                  </a:cubicBezTo>
                  <a:cubicBezTo>
                    <a:pt x="2818" y="11"/>
                    <a:pt x="2818" y="14"/>
                    <a:pt x="2827" y="14"/>
                  </a:cubicBezTo>
                  <a:cubicBezTo>
                    <a:pt x="2836" y="14"/>
                    <a:pt x="2836" y="11"/>
                    <a:pt x="2845" y="11"/>
                  </a:cubicBezTo>
                  <a:cubicBezTo>
                    <a:pt x="2847" y="11"/>
                    <a:pt x="2849" y="11"/>
                    <a:pt x="2851" y="12"/>
                  </a:cubicBezTo>
                  <a:cubicBezTo>
                    <a:pt x="2851" y="11"/>
                    <a:pt x="2852" y="11"/>
                    <a:pt x="2853" y="11"/>
                  </a:cubicBezTo>
                  <a:cubicBezTo>
                    <a:pt x="2852" y="12"/>
                    <a:pt x="2852" y="12"/>
                    <a:pt x="2852" y="12"/>
                  </a:cubicBezTo>
                  <a:cubicBezTo>
                    <a:pt x="2855" y="13"/>
                    <a:pt x="2857" y="14"/>
                    <a:pt x="2863" y="14"/>
                  </a:cubicBezTo>
                  <a:cubicBezTo>
                    <a:pt x="2872" y="14"/>
                    <a:pt x="2872" y="11"/>
                    <a:pt x="2881" y="11"/>
                  </a:cubicBezTo>
                  <a:cubicBezTo>
                    <a:pt x="2890" y="11"/>
                    <a:pt x="2890" y="14"/>
                    <a:pt x="2899" y="14"/>
                  </a:cubicBezTo>
                  <a:cubicBezTo>
                    <a:pt x="2908" y="14"/>
                    <a:pt x="2908" y="11"/>
                    <a:pt x="2917" y="11"/>
                  </a:cubicBezTo>
                  <a:cubicBezTo>
                    <a:pt x="2921" y="11"/>
                    <a:pt x="2924" y="12"/>
                    <a:pt x="2926" y="13"/>
                  </a:cubicBezTo>
                  <a:cubicBezTo>
                    <a:pt x="2927" y="13"/>
                    <a:pt x="2927" y="13"/>
                    <a:pt x="2927" y="13"/>
                  </a:cubicBezTo>
                  <a:cubicBezTo>
                    <a:pt x="2930" y="14"/>
                    <a:pt x="2932" y="14"/>
                    <a:pt x="2937" y="14"/>
                  </a:cubicBezTo>
                  <a:cubicBezTo>
                    <a:pt x="2946" y="14"/>
                    <a:pt x="2946" y="11"/>
                    <a:pt x="2955" y="11"/>
                  </a:cubicBezTo>
                  <a:cubicBezTo>
                    <a:pt x="2964" y="11"/>
                    <a:pt x="2964" y="14"/>
                    <a:pt x="2973" y="14"/>
                  </a:cubicBezTo>
                  <a:cubicBezTo>
                    <a:pt x="2982" y="14"/>
                    <a:pt x="2982" y="11"/>
                    <a:pt x="2991" y="11"/>
                  </a:cubicBezTo>
                  <a:cubicBezTo>
                    <a:pt x="2993" y="11"/>
                    <a:pt x="2995" y="11"/>
                    <a:pt x="2997" y="12"/>
                  </a:cubicBezTo>
                  <a:cubicBezTo>
                    <a:pt x="2997" y="11"/>
                    <a:pt x="2998" y="11"/>
                    <a:pt x="2999" y="11"/>
                  </a:cubicBezTo>
                  <a:cubicBezTo>
                    <a:pt x="2998" y="12"/>
                    <a:pt x="2998" y="12"/>
                    <a:pt x="2998" y="12"/>
                  </a:cubicBezTo>
                  <a:cubicBezTo>
                    <a:pt x="3001" y="13"/>
                    <a:pt x="3003" y="14"/>
                    <a:pt x="3009" y="14"/>
                  </a:cubicBezTo>
                  <a:cubicBezTo>
                    <a:pt x="3018" y="14"/>
                    <a:pt x="3018" y="11"/>
                    <a:pt x="3027" y="11"/>
                  </a:cubicBezTo>
                  <a:cubicBezTo>
                    <a:pt x="3036" y="11"/>
                    <a:pt x="3036" y="14"/>
                    <a:pt x="3045" y="14"/>
                  </a:cubicBezTo>
                  <a:cubicBezTo>
                    <a:pt x="3054" y="14"/>
                    <a:pt x="3054" y="11"/>
                    <a:pt x="3063" y="11"/>
                  </a:cubicBezTo>
                  <a:cubicBezTo>
                    <a:pt x="3067" y="11"/>
                    <a:pt x="3070" y="12"/>
                    <a:pt x="3072" y="13"/>
                  </a:cubicBezTo>
                  <a:cubicBezTo>
                    <a:pt x="3073" y="13"/>
                    <a:pt x="3073" y="13"/>
                    <a:pt x="3073" y="13"/>
                  </a:cubicBezTo>
                  <a:cubicBezTo>
                    <a:pt x="3076" y="14"/>
                    <a:pt x="3078" y="14"/>
                    <a:pt x="3082" y="14"/>
                  </a:cubicBezTo>
                  <a:cubicBezTo>
                    <a:pt x="3091" y="14"/>
                    <a:pt x="3091" y="11"/>
                    <a:pt x="3100" y="11"/>
                  </a:cubicBezTo>
                  <a:cubicBezTo>
                    <a:pt x="3109" y="11"/>
                    <a:pt x="3109" y="14"/>
                    <a:pt x="3118" y="14"/>
                  </a:cubicBezTo>
                  <a:cubicBezTo>
                    <a:pt x="3127" y="14"/>
                    <a:pt x="3127" y="11"/>
                    <a:pt x="3136" y="11"/>
                  </a:cubicBezTo>
                  <a:cubicBezTo>
                    <a:pt x="3139" y="11"/>
                    <a:pt x="3141" y="11"/>
                    <a:pt x="3142" y="12"/>
                  </a:cubicBezTo>
                  <a:cubicBezTo>
                    <a:pt x="3143" y="11"/>
                    <a:pt x="3143" y="11"/>
                    <a:pt x="3144" y="11"/>
                  </a:cubicBezTo>
                  <a:cubicBezTo>
                    <a:pt x="3144" y="12"/>
                    <a:pt x="3144" y="12"/>
                    <a:pt x="3144" y="12"/>
                  </a:cubicBezTo>
                  <a:cubicBezTo>
                    <a:pt x="3147" y="13"/>
                    <a:pt x="3149" y="14"/>
                    <a:pt x="3154" y="14"/>
                  </a:cubicBezTo>
                  <a:cubicBezTo>
                    <a:pt x="3163" y="14"/>
                    <a:pt x="3163" y="11"/>
                    <a:pt x="3172" y="11"/>
                  </a:cubicBezTo>
                  <a:cubicBezTo>
                    <a:pt x="3181" y="11"/>
                    <a:pt x="3181" y="14"/>
                    <a:pt x="3190" y="14"/>
                  </a:cubicBezTo>
                  <a:cubicBezTo>
                    <a:pt x="3199" y="14"/>
                    <a:pt x="3199" y="11"/>
                    <a:pt x="3208" y="11"/>
                  </a:cubicBezTo>
                  <a:cubicBezTo>
                    <a:pt x="3208" y="0"/>
                    <a:pt x="3208" y="0"/>
                    <a:pt x="3208" y="0"/>
                  </a:cubicBezTo>
                  <a:cubicBezTo>
                    <a:pt x="3199" y="0"/>
                    <a:pt x="3199" y="3"/>
                    <a:pt x="3190" y="3"/>
                  </a:cubicBezTo>
                  <a:cubicBezTo>
                    <a:pt x="3181" y="3"/>
                    <a:pt x="3181" y="0"/>
                    <a:pt x="3172" y="0"/>
                  </a:cubicBezTo>
                  <a:close/>
                  <a:moveTo>
                    <a:pt x="2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2" y="12"/>
                  </a:ln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8" y="6"/>
                    <a:pt x="28" y="5"/>
                  </a:cubicBezTo>
                  <a:cubicBezTo>
                    <a:pt x="29" y="5"/>
                    <a:pt x="29" y="6"/>
                    <a:pt x="28" y="7"/>
                  </a:cubicBezTo>
                  <a:close/>
                  <a:moveTo>
                    <a:pt x="34" y="10"/>
                  </a:moveTo>
                  <a:cubicBezTo>
                    <a:pt x="35" y="9"/>
                    <a:pt x="35" y="7"/>
                    <a:pt x="38" y="7"/>
                  </a:cubicBezTo>
                  <a:cubicBezTo>
                    <a:pt x="37" y="9"/>
                    <a:pt x="36" y="10"/>
                    <a:pt x="34" y="10"/>
                  </a:cubicBezTo>
                  <a:close/>
                  <a:moveTo>
                    <a:pt x="37" y="3"/>
                  </a:moveTo>
                  <a:cubicBezTo>
                    <a:pt x="37" y="3"/>
                    <a:pt x="38" y="2"/>
                    <a:pt x="39" y="2"/>
                  </a:cubicBezTo>
                  <a:cubicBezTo>
                    <a:pt x="39" y="3"/>
                    <a:pt x="38" y="3"/>
                    <a:pt x="37" y="3"/>
                  </a:cubicBezTo>
                  <a:close/>
                  <a:moveTo>
                    <a:pt x="42" y="3"/>
                  </a:moveTo>
                  <a:cubicBezTo>
                    <a:pt x="42" y="1"/>
                    <a:pt x="42" y="1"/>
                    <a:pt x="44" y="1"/>
                  </a:cubicBezTo>
                  <a:cubicBezTo>
                    <a:pt x="44" y="2"/>
                    <a:pt x="43" y="3"/>
                    <a:pt x="42" y="3"/>
                  </a:cubicBezTo>
                  <a:close/>
                  <a:moveTo>
                    <a:pt x="48" y="6"/>
                  </a:moveTo>
                  <a:cubicBezTo>
                    <a:pt x="48" y="5"/>
                    <a:pt x="50" y="5"/>
                    <a:pt x="51" y="4"/>
                  </a:cubicBezTo>
                  <a:cubicBezTo>
                    <a:pt x="53" y="5"/>
                    <a:pt x="50" y="7"/>
                    <a:pt x="48" y="6"/>
                  </a:cubicBezTo>
                  <a:close/>
                  <a:moveTo>
                    <a:pt x="53" y="5"/>
                  </a:moveTo>
                  <a:cubicBezTo>
                    <a:pt x="54" y="2"/>
                    <a:pt x="54" y="6"/>
                    <a:pt x="56" y="5"/>
                  </a:cubicBezTo>
                  <a:cubicBezTo>
                    <a:pt x="56" y="7"/>
                    <a:pt x="54" y="5"/>
                    <a:pt x="53" y="5"/>
                  </a:cubicBezTo>
                  <a:close/>
                  <a:moveTo>
                    <a:pt x="66" y="10"/>
                  </a:moveTo>
                  <a:cubicBezTo>
                    <a:pt x="67" y="8"/>
                    <a:pt x="67" y="12"/>
                    <a:pt x="66" y="10"/>
                  </a:cubicBezTo>
                  <a:close/>
                  <a:moveTo>
                    <a:pt x="90" y="7"/>
                  </a:moveTo>
                  <a:cubicBezTo>
                    <a:pt x="89" y="4"/>
                    <a:pt x="93" y="7"/>
                    <a:pt x="93" y="5"/>
                  </a:cubicBezTo>
                  <a:cubicBezTo>
                    <a:pt x="96" y="6"/>
                    <a:pt x="92" y="7"/>
                    <a:pt x="90" y="7"/>
                  </a:cubicBezTo>
                  <a:close/>
                  <a:moveTo>
                    <a:pt x="111" y="6"/>
                  </a:moveTo>
                  <a:cubicBezTo>
                    <a:pt x="115" y="6"/>
                    <a:pt x="109" y="8"/>
                    <a:pt x="111" y="6"/>
                  </a:cubicBezTo>
                  <a:close/>
                  <a:moveTo>
                    <a:pt x="168" y="12"/>
                  </a:moveTo>
                  <a:cubicBezTo>
                    <a:pt x="167" y="12"/>
                    <a:pt x="167" y="12"/>
                    <a:pt x="167" y="12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8" y="10"/>
                    <a:pt x="168" y="10"/>
                    <a:pt x="168" y="10"/>
                  </a:cubicBezTo>
                  <a:lnTo>
                    <a:pt x="168" y="12"/>
                  </a:lnTo>
                  <a:close/>
                  <a:moveTo>
                    <a:pt x="174" y="7"/>
                  </a:moveTo>
                  <a:cubicBezTo>
                    <a:pt x="173" y="7"/>
                    <a:pt x="173" y="7"/>
                    <a:pt x="173" y="7"/>
                  </a:cubicBezTo>
                  <a:cubicBezTo>
                    <a:pt x="173" y="6"/>
                    <a:pt x="173" y="6"/>
                    <a:pt x="173" y="5"/>
                  </a:cubicBezTo>
                  <a:cubicBezTo>
                    <a:pt x="175" y="5"/>
                    <a:pt x="175" y="6"/>
                    <a:pt x="174" y="7"/>
                  </a:cubicBezTo>
                  <a:close/>
                  <a:moveTo>
                    <a:pt x="180" y="10"/>
                  </a:moveTo>
                  <a:cubicBezTo>
                    <a:pt x="181" y="9"/>
                    <a:pt x="181" y="7"/>
                    <a:pt x="184" y="7"/>
                  </a:cubicBezTo>
                  <a:cubicBezTo>
                    <a:pt x="183" y="9"/>
                    <a:pt x="182" y="10"/>
                    <a:pt x="180" y="10"/>
                  </a:cubicBezTo>
                  <a:close/>
                  <a:moveTo>
                    <a:pt x="183" y="3"/>
                  </a:moveTo>
                  <a:cubicBezTo>
                    <a:pt x="183" y="3"/>
                    <a:pt x="184" y="2"/>
                    <a:pt x="185" y="2"/>
                  </a:cubicBezTo>
                  <a:cubicBezTo>
                    <a:pt x="185" y="3"/>
                    <a:pt x="184" y="3"/>
                    <a:pt x="183" y="3"/>
                  </a:cubicBezTo>
                  <a:close/>
                  <a:moveTo>
                    <a:pt x="188" y="3"/>
                  </a:moveTo>
                  <a:cubicBezTo>
                    <a:pt x="188" y="1"/>
                    <a:pt x="188" y="1"/>
                    <a:pt x="189" y="1"/>
                  </a:cubicBezTo>
                  <a:cubicBezTo>
                    <a:pt x="190" y="2"/>
                    <a:pt x="189" y="3"/>
                    <a:pt x="188" y="3"/>
                  </a:cubicBezTo>
                  <a:close/>
                  <a:moveTo>
                    <a:pt x="194" y="6"/>
                  </a:moveTo>
                  <a:cubicBezTo>
                    <a:pt x="194" y="5"/>
                    <a:pt x="196" y="5"/>
                    <a:pt x="197" y="4"/>
                  </a:cubicBezTo>
                  <a:cubicBezTo>
                    <a:pt x="199" y="5"/>
                    <a:pt x="196" y="7"/>
                    <a:pt x="194" y="6"/>
                  </a:cubicBezTo>
                  <a:close/>
                  <a:moveTo>
                    <a:pt x="198" y="5"/>
                  </a:moveTo>
                  <a:cubicBezTo>
                    <a:pt x="200" y="2"/>
                    <a:pt x="200" y="6"/>
                    <a:pt x="202" y="5"/>
                  </a:cubicBezTo>
                  <a:cubicBezTo>
                    <a:pt x="201" y="7"/>
                    <a:pt x="200" y="5"/>
                    <a:pt x="198" y="5"/>
                  </a:cubicBezTo>
                  <a:close/>
                  <a:moveTo>
                    <a:pt x="212" y="10"/>
                  </a:moveTo>
                  <a:cubicBezTo>
                    <a:pt x="213" y="8"/>
                    <a:pt x="212" y="12"/>
                    <a:pt x="212" y="10"/>
                  </a:cubicBezTo>
                  <a:close/>
                  <a:moveTo>
                    <a:pt x="236" y="7"/>
                  </a:moveTo>
                  <a:cubicBezTo>
                    <a:pt x="235" y="4"/>
                    <a:pt x="239" y="7"/>
                    <a:pt x="239" y="5"/>
                  </a:cubicBezTo>
                  <a:cubicBezTo>
                    <a:pt x="242" y="6"/>
                    <a:pt x="238" y="7"/>
                    <a:pt x="236" y="7"/>
                  </a:cubicBezTo>
                  <a:close/>
                  <a:moveTo>
                    <a:pt x="257" y="6"/>
                  </a:moveTo>
                  <a:cubicBezTo>
                    <a:pt x="260" y="6"/>
                    <a:pt x="255" y="8"/>
                    <a:pt x="257" y="6"/>
                  </a:cubicBezTo>
                  <a:close/>
                  <a:moveTo>
                    <a:pt x="314" y="12"/>
                  </a:moveTo>
                  <a:cubicBezTo>
                    <a:pt x="313" y="12"/>
                    <a:pt x="313" y="12"/>
                    <a:pt x="313" y="12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4" y="10"/>
                    <a:pt x="314" y="10"/>
                    <a:pt x="314" y="10"/>
                  </a:cubicBezTo>
                  <a:lnTo>
                    <a:pt x="314" y="12"/>
                  </a:lnTo>
                  <a:close/>
                  <a:moveTo>
                    <a:pt x="320" y="7"/>
                  </a:moveTo>
                  <a:cubicBezTo>
                    <a:pt x="319" y="7"/>
                    <a:pt x="319" y="7"/>
                    <a:pt x="319" y="7"/>
                  </a:cubicBezTo>
                  <a:cubicBezTo>
                    <a:pt x="318" y="6"/>
                    <a:pt x="319" y="6"/>
                    <a:pt x="319" y="5"/>
                  </a:cubicBezTo>
                  <a:cubicBezTo>
                    <a:pt x="320" y="5"/>
                    <a:pt x="320" y="6"/>
                    <a:pt x="320" y="7"/>
                  </a:cubicBezTo>
                  <a:close/>
                  <a:moveTo>
                    <a:pt x="326" y="10"/>
                  </a:moveTo>
                  <a:cubicBezTo>
                    <a:pt x="327" y="9"/>
                    <a:pt x="327" y="7"/>
                    <a:pt x="329" y="7"/>
                  </a:cubicBezTo>
                  <a:cubicBezTo>
                    <a:pt x="329" y="9"/>
                    <a:pt x="327" y="10"/>
                    <a:pt x="326" y="10"/>
                  </a:cubicBezTo>
                  <a:close/>
                  <a:moveTo>
                    <a:pt x="329" y="3"/>
                  </a:moveTo>
                  <a:cubicBezTo>
                    <a:pt x="329" y="3"/>
                    <a:pt x="330" y="2"/>
                    <a:pt x="331" y="2"/>
                  </a:cubicBezTo>
                  <a:cubicBezTo>
                    <a:pt x="331" y="3"/>
                    <a:pt x="330" y="3"/>
                    <a:pt x="329" y="3"/>
                  </a:cubicBezTo>
                  <a:close/>
                  <a:moveTo>
                    <a:pt x="334" y="3"/>
                  </a:moveTo>
                  <a:cubicBezTo>
                    <a:pt x="333" y="1"/>
                    <a:pt x="334" y="1"/>
                    <a:pt x="335" y="1"/>
                  </a:cubicBezTo>
                  <a:cubicBezTo>
                    <a:pt x="335" y="2"/>
                    <a:pt x="335" y="3"/>
                    <a:pt x="334" y="3"/>
                  </a:cubicBezTo>
                  <a:close/>
                  <a:moveTo>
                    <a:pt x="339" y="6"/>
                  </a:moveTo>
                  <a:cubicBezTo>
                    <a:pt x="340" y="5"/>
                    <a:pt x="342" y="5"/>
                    <a:pt x="342" y="4"/>
                  </a:cubicBezTo>
                  <a:cubicBezTo>
                    <a:pt x="344" y="5"/>
                    <a:pt x="341" y="7"/>
                    <a:pt x="339" y="6"/>
                  </a:cubicBezTo>
                  <a:close/>
                  <a:moveTo>
                    <a:pt x="344" y="5"/>
                  </a:moveTo>
                  <a:cubicBezTo>
                    <a:pt x="345" y="2"/>
                    <a:pt x="346" y="6"/>
                    <a:pt x="348" y="5"/>
                  </a:cubicBezTo>
                  <a:cubicBezTo>
                    <a:pt x="347" y="7"/>
                    <a:pt x="346" y="5"/>
                    <a:pt x="344" y="5"/>
                  </a:cubicBezTo>
                  <a:close/>
                  <a:moveTo>
                    <a:pt x="357" y="10"/>
                  </a:moveTo>
                  <a:cubicBezTo>
                    <a:pt x="359" y="8"/>
                    <a:pt x="358" y="12"/>
                    <a:pt x="357" y="10"/>
                  </a:cubicBezTo>
                  <a:close/>
                  <a:moveTo>
                    <a:pt x="382" y="7"/>
                  </a:moveTo>
                  <a:cubicBezTo>
                    <a:pt x="381" y="4"/>
                    <a:pt x="385" y="7"/>
                    <a:pt x="385" y="5"/>
                  </a:cubicBezTo>
                  <a:cubicBezTo>
                    <a:pt x="388" y="6"/>
                    <a:pt x="384" y="7"/>
                    <a:pt x="382" y="7"/>
                  </a:cubicBezTo>
                  <a:close/>
                  <a:moveTo>
                    <a:pt x="403" y="6"/>
                  </a:moveTo>
                  <a:cubicBezTo>
                    <a:pt x="406" y="6"/>
                    <a:pt x="401" y="8"/>
                    <a:pt x="403" y="6"/>
                  </a:cubicBezTo>
                  <a:close/>
                  <a:moveTo>
                    <a:pt x="460" y="12"/>
                  </a:moveTo>
                  <a:cubicBezTo>
                    <a:pt x="458" y="12"/>
                    <a:pt x="458" y="12"/>
                    <a:pt x="458" y="12"/>
                  </a:cubicBezTo>
                  <a:cubicBezTo>
                    <a:pt x="458" y="10"/>
                    <a:pt x="458" y="10"/>
                    <a:pt x="458" y="10"/>
                  </a:cubicBezTo>
                  <a:cubicBezTo>
                    <a:pt x="460" y="10"/>
                    <a:pt x="460" y="10"/>
                    <a:pt x="460" y="10"/>
                  </a:cubicBezTo>
                  <a:lnTo>
                    <a:pt x="460" y="12"/>
                  </a:lnTo>
                  <a:close/>
                  <a:moveTo>
                    <a:pt x="466" y="7"/>
                  </a:moveTo>
                  <a:cubicBezTo>
                    <a:pt x="464" y="7"/>
                    <a:pt x="464" y="7"/>
                    <a:pt x="464" y="7"/>
                  </a:cubicBezTo>
                  <a:cubicBezTo>
                    <a:pt x="464" y="6"/>
                    <a:pt x="465" y="6"/>
                    <a:pt x="465" y="5"/>
                  </a:cubicBezTo>
                  <a:cubicBezTo>
                    <a:pt x="466" y="5"/>
                    <a:pt x="466" y="6"/>
                    <a:pt x="466" y="7"/>
                  </a:cubicBezTo>
                  <a:close/>
                  <a:moveTo>
                    <a:pt x="472" y="10"/>
                  </a:moveTo>
                  <a:cubicBezTo>
                    <a:pt x="473" y="9"/>
                    <a:pt x="473" y="7"/>
                    <a:pt x="475" y="7"/>
                  </a:cubicBezTo>
                  <a:cubicBezTo>
                    <a:pt x="475" y="9"/>
                    <a:pt x="473" y="10"/>
                    <a:pt x="472" y="10"/>
                  </a:cubicBezTo>
                  <a:close/>
                  <a:moveTo>
                    <a:pt x="475" y="3"/>
                  </a:moveTo>
                  <a:cubicBezTo>
                    <a:pt x="475" y="3"/>
                    <a:pt x="475" y="2"/>
                    <a:pt x="476" y="2"/>
                  </a:cubicBezTo>
                  <a:cubicBezTo>
                    <a:pt x="477" y="3"/>
                    <a:pt x="476" y="3"/>
                    <a:pt x="475" y="3"/>
                  </a:cubicBezTo>
                  <a:close/>
                  <a:moveTo>
                    <a:pt x="479" y="3"/>
                  </a:moveTo>
                  <a:cubicBezTo>
                    <a:pt x="479" y="1"/>
                    <a:pt x="480" y="1"/>
                    <a:pt x="481" y="1"/>
                  </a:cubicBezTo>
                  <a:cubicBezTo>
                    <a:pt x="481" y="2"/>
                    <a:pt x="481" y="3"/>
                    <a:pt x="479" y="3"/>
                  </a:cubicBezTo>
                  <a:close/>
                  <a:moveTo>
                    <a:pt x="485" y="6"/>
                  </a:moveTo>
                  <a:cubicBezTo>
                    <a:pt x="485" y="5"/>
                    <a:pt x="488" y="5"/>
                    <a:pt x="488" y="4"/>
                  </a:cubicBezTo>
                  <a:cubicBezTo>
                    <a:pt x="490" y="5"/>
                    <a:pt x="487" y="7"/>
                    <a:pt x="485" y="6"/>
                  </a:cubicBezTo>
                  <a:close/>
                  <a:moveTo>
                    <a:pt x="490" y="5"/>
                  </a:moveTo>
                  <a:cubicBezTo>
                    <a:pt x="491" y="2"/>
                    <a:pt x="492" y="6"/>
                    <a:pt x="494" y="5"/>
                  </a:cubicBezTo>
                  <a:cubicBezTo>
                    <a:pt x="493" y="7"/>
                    <a:pt x="492" y="5"/>
                    <a:pt x="490" y="5"/>
                  </a:cubicBezTo>
                  <a:close/>
                  <a:moveTo>
                    <a:pt x="503" y="10"/>
                  </a:moveTo>
                  <a:cubicBezTo>
                    <a:pt x="505" y="8"/>
                    <a:pt x="504" y="12"/>
                    <a:pt x="503" y="10"/>
                  </a:cubicBezTo>
                  <a:close/>
                  <a:moveTo>
                    <a:pt x="528" y="7"/>
                  </a:moveTo>
                  <a:cubicBezTo>
                    <a:pt x="527" y="4"/>
                    <a:pt x="531" y="7"/>
                    <a:pt x="531" y="5"/>
                  </a:cubicBezTo>
                  <a:cubicBezTo>
                    <a:pt x="533" y="6"/>
                    <a:pt x="530" y="7"/>
                    <a:pt x="528" y="7"/>
                  </a:cubicBezTo>
                  <a:close/>
                  <a:moveTo>
                    <a:pt x="549" y="6"/>
                  </a:moveTo>
                  <a:cubicBezTo>
                    <a:pt x="552" y="6"/>
                    <a:pt x="546" y="8"/>
                    <a:pt x="549" y="6"/>
                  </a:cubicBezTo>
                  <a:close/>
                  <a:moveTo>
                    <a:pt x="606" y="12"/>
                  </a:moveTo>
                  <a:cubicBezTo>
                    <a:pt x="604" y="12"/>
                    <a:pt x="604" y="12"/>
                    <a:pt x="604" y="12"/>
                  </a:cubicBezTo>
                  <a:cubicBezTo>
                    <a:pt x="604" y="10"/>
                    <a:pt x="604" y="10"/>
                    <a:pt x="604" y="10"/>
                  </a:cubicBezTo>
                  <a:cubicBezTo>
                    <a:pt x="606" y="10"/>
                    <a:pt x="606" y="10"/>
                    <a:pt x="606" y="10"/>
                  </a:cubicBezTo>
                  <a:lnTo>
                    <a:pt x="606" y="12"/>
                  </a:lnTo>
                  <a:close/>
                  <a:moveTo>
                    <a:pt x="611" y="7"/>
                  </a:moveTo>
                  <a:cubicBezTo>
                    <a:pt x="610" y="7"/>
                    <a:pt x="610" y="7"/>
                    <a:pt x="610" y="7"/>
                  </a:cubicBezTo>
                  <a:cubicBezTo>
                    <a:pt x="610" y="6"/>
                    <a:pt x="611" y="6"/>
                    <a:pt x="611" y="5"/>
                  </a:cubicBezTo>
                  <a:cubicBezTo>
                    <a:pt x="612" y="5"/>
                    <a:pt x="612" y="6"/>
                    <a:pt x="611" y="7"/>
                  </a:cubicBezTo>
                  <a:close/>
                  <a:moveTo>
                    <a:pt x="617" y="10"/>
                  </a:moveTo>
                  <a:cubicBezTo>
                    <a:pt x="619" y="9"/>
                    <a:pt x="618" y="7"/>
                    <a:pt x="621" y="7"/>
                  </a:cubicBezTo>
                  <a:cubicBezTo>
                    <a:pt x="621" y="9"/>
                    <a:pt x="619" y="10"/>
                    <a:pt x="617" y="10"/>
                  </a:cubicBezTo>
                  <a:close/>
                  <a:moveTo>
                    <a:pt x="620" y="3"/>
                  </a:moveTo>
                  <a:cubicBezTo>
                    <a:pt x="621" y="3"/>
                    <a:pt x="621" y="2"/>
                    <a:pt x="622" y="2"/>
                  </a:cubicBezTo>
                  <a:cubicBezTo>
                    <a:pt x="623" y="3"/>
                    <a:pt x="621" y="3"/>
                    <a:pt x="620" y="3"/>
                  </a:cubicBezTo>
                  <a:close/>
                  <a:moveTo>
                    <a:pt x="625" y="3"/>
                  </a:moveTo>
                  <a:cubicBezTo>
                    <a:pt x="625" y="1"/>
                    <a:pt x="626" y="1"/>
                    <a:pt x="627" y="1"/>
                  </a:cubicBezTo>
                  <a:cubicBezTo>
                    <a:pt x="627" y="2"/>
                    <a:pt x="627" y="3"/>
                    <a:pt x="625" y="3"/>
                  </a:cubicBezTo>
                  <a:close/>
                  <a:moveTo>
                    <a:pt x="631" y="6"/>
                  </a:moveTo>
                  <a:cubicBezTo>
                    <a:pt x="631" y="5"/>
                    <a:pt x="633" y="5"/>
                    <a:pt x="634" y="4"/>
                  </a:cubicBezTo>
                  <a:cubicBezTo>
                    <a:pt x="636" y="5"/>
                    <a:pt x="633" y="7"/>
                    <a:pt x="631" y="6"/>
                  </a:cubicBezTo>
                  <a:close/>
                  <a:moveTo>
                    <a:pt x="636" y="5"/>
                  </a:moveTo>
                  <a:cubicBezTo>
                    <a:pt x="637" y="2"/>
                    <a:pt x="638" y="6"/>
                    <a:pt x="640" y="5"/>
                  </a:cubicBezTo>
                  <a:cubicBezTo>
                    <a:pt x="639" y="7"/>
                    <a:pt x="638" y="5"/>
                    <a:pt x="636" y="5"/>
                  </a:cubicBezTo>
                  <a:close/>
                  <a:moveTo>
                    <a:pt x="649" y="10"/>
                  </a:moveTo>
                  <a:cubicBezTo>
                    <a:pt x="651" y="8"/>
                    <a:pt x="650" y="12"/>
                    <a:pt x="649" y="10"/>
                  </a:cubicBezTo>
                  <a:close/>
                  <a:moveTo>
                    <a:pt x="674" y="7"/>
                  </a:moveTo>
                  <a:cubicBezTo>
                    <a:pt x="673" y="4"/>
                    <a:pt x="677" y="7"/>
                    <a:pt x="676" y="5"/>
                  </a:cubicBezTo>
                  <a:cubicBezTo>
                    <a:pt x="679" y="6"/>
                    <a:pt x="676" y="7"/>
                    <a:pt x="674" y="7"/>
                  </a:cubicBezTo>
                  <a:close/>
                  <a:moveTo>
                    <a:pt x="694" y="6"/>
                  </a:moveTo>
                  <a:cubicBezTo>
                    <a:pt x="698" y="6"/>
                    <a:pt x="692" y="8"/>
                    <a:pt x="694" y="6"/>
                  </a:cubicBezTo>
                  <a:close/>
                  <a:moveTo>
                    <a:pt x="751" y="12"/>
                  </a:moveTo>
                  <a:cubicBezTo>
                    <a:pt x="750" y="12"/>
                    <a:pt x="750" y="12"/>
                    <a:pt x="750" y="12"/>
                  </a:cubicBezTo>
                  <a:cubicBezTo>
                    <a:pt x="750" y="10"/>
                    <a:pt x="750" y="10"/>
                    <a:pt x="750" y="10"/>
                  </a:cubicBezTo>
                  <a:cubicBezTo>
                    <a:pt x="751" y="10"/>
                    <a:pt x="751" y="10"/>
                    <a:pt x="751" y="10"/>
                  </a:cubicBezTo>
                  <a:lnTo>
                    <a:pt x="751" y="12"/>
                  </a:lnTo>
                  <a:close/>
                  <a:moveTo>
                    <a:pt x="757" y="7"/>
                  </a:moveTo>
                  <a:cubicBezTo>
                    <a:pt x="756" y="7"/>
                    <a:pt x="756" y="7"/>
                    <a:pt x="756" y="7"/>
                  </a:cubicBezTo>
                  <a:cubicBezTo>
                    <a:pt x="756" y="6"/>
                    <a:pt x="757" y="6"/>
                    <a:pt x="757" y="5"/>
                  </a:cubicBezTo>
                  <a:cubicBezTo>
                    <a:pt x="758" y="5"/>
                    <a:pt x="758" y="6"/>
                    <a:pt x="757" y="7"/>
                  </a:cubicBezTo>
                  <a:close/>
                  <a:moveTo>
                    <a:pt x="763" y="10"/>
                  </a:moveTo>
                  <a:cubicBezTo>
                    <a:pt x="764" y="9"/>
                    <a:pt x="764" y="7"/>
                    <a:pt x="767" y="7"/>
                  </a:cubicBezTo>
                  <a:cubicBezTo>
                    <a:pt x="767" y="9"/>
                    <a:pt x="765" y="10"/>
                    <a:pt x="763" y="10"/>
                  </a:cubicBezTo>
                  <a:close/>
                  <a:moveTo>
                    <a:pt x="766" y="3"/>
                  </a:moveTo>
                  <a:cubicBezTo>
                    <a:pt x="767" y="3"/>
                    <a:pt x="767" y="2"/>
                    <a:pt x="768" y="2"/>
                  </a:cubicBezTo>
                  <a:cubicBezTo>
                    <a:pt x="768" y="3"/>
                    <a:pt x="767" y="3"/>
                    <a:pt x="766" y="3"/>
                  </a:cubicBezTo>
                  <a:close/>
                  <a:moveTo>
                    <a:pt x="771" y="3"/>
                  </a:moveTo>
                  <a:cubicBezTo>
                    <a:pt x="771" y="1"/>
                    <a:pt x="772" y="1"/>
                    <a:pt x="773" y="1"/>
                  </a:cubicBezTo>
                  <a:cubicBezTo>
                    <a:pt x="773" y="2"/>
                    <a:pt x="772" y="3"/>
                    <a:pt x="771" y="3"/>
                  </a:cubicBezTo>
                  <a:close/>
                  <a:moveTo>
                    <a:pt x="777" y="6"/>
                  </a:moveTo>
                  <a:cubicBezTo>
                    <a:pt x="777" y="5"/>
                    <a:pt x="779" y="5"/>
                    <a:pt x="780" y="4"/>
                  </a:cubicBezTo>
                  <a:cubicBezTo>
                    <a:pt x="782" y="5"/>
                    <a:pt x="779" y="7"/>
                    <a:pt x="777" y="6"/>
                  </a:cubicBezTo>
                  <a:close/>
                  <a:moveTo>
                    <a:pt x="782" y="5"/>
                  </a:moveTo>
                  <a:cubicBezTo>
                    <a:pt x="783" y="2"/>
                    <a:pt x="783" y="6"/>
                    <a:pt x="785" y="5"/>
                  </a:cubicBezTo>
                  <a:cubicBezTo>
                    <a:pt x="785" y="7"/>
                    <a:pt x="783" y="5"/>
                    <a:pt x="782" y="5"/>
                  </a:cubicBezTo>
                  <a:close/>
                  <a:moveTo>
                    <a:pt x="795" y="10"/>
                  </a:moveTo>
                  <a:cubicBezTo>
                    <a:pt x="796" y="8"/>
                    <a:pt x="796" y="12"/>
                    <a:pt x="795" y="10"/>
                  </a:cubicBezTo>
                  <a:close/>
                  <a:moveTo>
                    <a:pt x="819" y="7"/>
                  </a:moveTo>
                  <a:cubicBezTo>
                    <a:pt x="818" y="4"/>
                    <a:pt x="822" y="7"/>
                    <a:pt x="822" y="5"/>
                  </a:cubicBezTo>
                  <a:cubicBezTo>
                    <a:pt x="825" y="6"/>
                    <a:pt x="822" y="7"/>
                    <a:pt x="819" y="7"/>
                  </a:cubicBezTo>
                  <a:close/>
                  <a:moveTo>
                    <a:pt x="840" y="6"/>
                  </a:moveTo>
                  <a:cubicBezTo>
                    <a:pt x="844" y="6"/>
                    <a:pt x="838" y="8"/>
                    <a:pt x="840" y="6"/>
                  </a:cubicBezTo>
                  <a:close/>
                  <a:moveTo>
                    <a:pt x="897" y="12"/>
                  </a:moveTo>
                  <a:cubicBezTo>
                    <a:pt x="896" y="12"/>
                    <a:pt x="896" y="12"/>
                    <a:pt x="896" y="12"/>
                  </a:cubicBezTo>
                  <a:cubicBezTo>
                    <a:pt x="896" y="10"/>
                    <a:pt x="896" y="10"/>
                    <a:pt x="896" y="10"/>
                  </a:cubicBezTo>
                  <a:cubicBezTo>
                    <a:pt x="897" y="10"/>
                    <a:pt x="897" y="10"/>
                    <a:pt x="897" y="10"/>
                  </a:cubicBezTo>
                  <a:lnTo>
                    <a:pt x="897" y="12"/>
                  </a:lnTo>
                  <a:close/>
                  <a:moveTo>
                    <a:pt x="903" y="7"/>
                  </a:moveTo>
                  <a:cubicBezTo>
                    <a:pt x="902" y="7"/>
                    <a:pt x="902" y="7"/>
                    <a:pt x="902" y="7"/>
                  </a:cubicBezTo>
                  <a:cubicBezTo>
                    <a:pt x="902" y="6"/>
                    <a:pt x="903" y="6"/>
                    <a:pt x="903" y="5"/>
                  </a:cubicBezTo>
                  <a:cubicBezTo>
                    <a:pt x="904" y="5"/>
                    <a:pt x="904" y="6"/>
                    <a:pt x="903" y="7"/>
                  </a:cubicBezTo>
                  <a:close/>
                  <a:moveTo>
                    <a:pt x="909" y="10"/>
                  </a:moveTo>
                  <a:cubicBezTo>
                    <a:pt x="910" y="9"/>
                    <a:pt x="910" y="7"/>
                    <a:pt x="913" y="7"/>
                  </a:cubicBezTo>
                  <a:cubicBezTo>
                    <a:pt x="913" y="9"/>
                    <a:pt x="911" y="10"/>
                    <a:pt x="909" y="10"/>
                  </a:cubicBezTo>
                  <a:close/>
                  <a:moveTo>
                    <a:pt x="912" y="3"/>
                  </a:moveTo>
                  <a:cubicBezTo>
                    <a:pt x="912" y="3"/>
                    <a:pt x="913" y="2"/>
                    <a:pt x="914" y="2"/>
                  </a:cubicBezTo>
                  <a:cubicBezTo>
                    <a:pt x="914" y="3"/>
                    <a:pt x="913" y="3"/>
                    <a:pt x="912" y="3"/>
                  </a:cubicBezTo>
                  <a:close/>
                  <a:moveTo>
                    <a:pt x="917" y="3"/>
                  </a:moveTo>
                  <a:cubicBezTo>
                    <a:pt x="917" y="1"/>
                    <a:pt x="917" y="1"/>
                    <a:pt x="919" y="1"/>
                  </a:cubicBezTo>
                  <a:cubicBezTo>
                    <a:pt x="919" y="2"/>
                    <a:pt x="918" y="3"/>
                    <a:pt x="917" y="3"/>
                  </a:cubicBezTo>
                  <a:close/>
                  <a:moveTo>
                    <a:pt x="923" y="6"/>
                  </a:moveTo>
                  <a:cubicBezTo>
                    <a:pt x="923" y="5"/>
                    <a:pt x="925" y="5"/>
                    <a:pt x="926" y="4"/>
                  </a:cubicBezTo>
                  <a:cubicBezTo>
                    <a:pt x="928" y="5"/>
                    <a:pt x="925" y="7"/>
                    <a:pt x="923" y="6"/>
                  </a:cubicBezTo>
                  <a:close/>
                  <a:moveTo>
                    <a:pt x="928" y="5"/>
                  </a:moveTo>
                  <a:cubicBezTo>
                    <a:pt x="929" y="2"/>
                    <a:pt x="929" y="6"/>
                    <a:pt x="931" y="5"/>
                  </a:cubicBezTo>
                  <a:cubicBezTo>
                    <a:pt x="931" y="7"/>
                    <a:pt x="929" y="5"/>
                    <a:pt x="928" y="5"/>
                  </a:cubicBezTo>
                  <a:close/>
                  <a:moveTo>
                    <a:pt x="941" y="10"/>
                  </a:moveTo>
                  <a:cubicBezTo>
                    <a:pt x="942" y="8"/>
                    <a:pt x="942" y="12"/>
                    <a:pt x="941" y="10"/>
                  </a:cubicBezTo>
                  <a:close/>
                  <a:moveTo>
                    <a:pt x="965" y="7"/>
                  </a:moveTo>
                  <a:cubicBezTo>
                    <a:pt x="964" y="4"/>
                    <a:pt x="968" y="7"/>
                    <a:pt x="968" y="5"/>
                  </a:cubicBezTo>
                  <a:cubicBezTo>
                    <a:pt x="971" y="6"/>
                    <a:pt x="967" y="7"/>
                    <a:pt x="965" y="7"/>
                  </a:cubicBezTo>
                  <a:close/>
                  <a:moveTo>
                    <a:pt x="986" y="6"/>
                  </a:moveTo>
                  <a:cubicBezTo>
                    <a:pt x="990" y="6"/>
                    <a:pt x="984" y="8"/>
                    <a:pt x="986" y="6"/>
                  </a:cubicBezTo>
                  <a:close/>
                  <a:moveTo>
                    <a:pt x="1043" y="12"/>
                  </a:moveTo>
                  <a:cubicBezTo>
                    <a:pt x="1042" y="12"/>
                    <a:pt x="1042" y="12"/>
                    <a:pt x="1042" y="12"/>
                  </a:cubicBezTo>
                  <a:cubicBezTo>
                    <a:pt x="1042" y="10"/>
                    <a:pt x="1042" y="10"/>
                    <a:pt x="1042" y="10"/>
                  </a:cubicBezTo>
                  <a:cubicBezTo>
                    <a:pt x="1043" y="10"/>
                    <a:pt x="1043" y="10"/>
                    <a:pt x="1043" y="10"/>
                  </a:cubicBezTo>
                  <a:lnTo>
                    <a:pt x="1043" y="12"/>
                  </a:lnTo>
                  <a:close/>
                  <a:moveTo>
                    <a:pt x="1049" y="7"/>
                  </a:moveTo>
                  <a:cubicBezTo>
                    <a:pt x="1048" y="7"/>
                    <a:pt x="1048" y="7"/>
                    <a:pt x="1048" y="7"/>
                  </a:cubicBezTo>
                  <a:cubicBezTo>
                    <a:pt x="1048" y="6"/>
                    <a:pt x="1048" y="6"/>
                    <a:pt x="1048" y="5"/>
                  </a:cubicBezTo>
                  <a:cubicBezTo>
                    <a:pt x="1050" y="5"/>
                    <a:pt x="1050" y="6"/>
                    <a:pt x="1049" y="7"/>
                  </a:cubicBezTo>
                  <a:close/>
                  <a:moveTo>
                    <a:pt x="1055" y="10"/>
                  </a:moveTo>
                  <a:cubicBezTo>
                    <a:pt x="1056" y="9"/>
                    <a:pt x="1056" y="7"/>
                    <a:pt x="1059" y="7"/>
                  </a:cubicBezTo>
                  <a:cubicBezTo>
                    <a:pt x="1058" y="9"/>
                    <a:pt x="1057" y="10"/>
                    <a:pt x="1055" y="10"/>
                  </a:cubicBezTo>
                  <a:close/>
                  <a:moveTo>
                    <a:pt x="1058" y="3"/>
                  </a:moveTo>
                  <a:cubicBezTo>
                    <a:pt x="1058" y="3"/>
                    <a:pt x="1059" y="2"/>
                    <a:pt x="1060" y="2"/>
                  </a:cubicBezTo>
                  <a:cubicBezTo>
                    <a:pt x="1060" y="3"/>
                    <a:pt x="1059" y="3"/>
                    <a:pt x="1058" y="3"/>
                  </a:cubicBezTo>
                  <a:close/>
                  <a:moveTo>
                    <a:pt x="1063" y="3"/>
                  </a:moveTo>
                  <a:cubicBezTo>
                    <a:pt x="1063" y="1"/>
                    <a:pt x="1063" y="1"/>
                    <a:pt x="1065" y="1"/>
                  </a:cubicBezTo>
                  <a:cubicBezTo>
                    <a:pt x="1065" y="2"/>
                    <a:pt x="1064" y="3"/>
                    <a:pt x="1063" y="3"/>
                  </a:cubicBezTo>
                  <a:close/>
                  <a:moveTo>
                    <a:pt x="1069" y="6"/>
                  </a:moveTo>
                  <a:cubicBezTo>
                    <a:pt x="1069" y="5"/>
                    <a:pt x="1071" y="5"/>
                    <a:pt x="1072" y="4"/>
                  </a:cubicBezTo>
                  <a:cubicBezTo>
                    <a:pt x="1074" y="5"/>
                    <a:pt x="1071" y="7"/>
                    <a:pt x="1069" y="6"/>
                  </a:cubicBezTo>
                  <a:close/>
                  <a:moveTo>
                    <a:pt x="1073" y="5"/>
                  </a:moveTo>
                  <a:cubicBezTo>
                    <a:pt x="1075" y="2"/>
                    <a:pt x="1075" y="6"/>
                    <a:pt x="1077" y="5"/>
                  </a:cubicBezTo>
                  <a:cubicBezTo>
                    <a:pt x="1076" y="7"/>
                    <a:pt x="1075" y="5"/>
                    <a:pt x="1073" y="5"/>
                  </a:cubicBezTo>
                  <a:close/>
                  <a:moveTo>
                    <a:pt x="1087" y="10"/>
                  </a:moveTo>
                  <a:cubicBezTo>
                    <a:pt x="1088" y="8"/>
                    <a:pt x="1087" y="12"/>
                    <a:pt x="1087" y="10"/>
                  </a:cubicBezTo>
                  <a:close/>
                  <a:moveTo>
                    <a:pt x="1111" y="7"/>
                  </a:moveTo>
                  <a:cubicBezTo>
                    <a:pt x="1110" y="4"/>
                    <a:pt x="1114" y="7"/>
                    <a:pt x="1114" y="5"/>
                  </a:cubicBezTo>
                  <a:cubicBezTo>
                    <a:pt x="1117" y="6"/>
                    <a:pt x="1113" y="7"/>
                    <a:pt x="1111" y="7"/>
                  </a:cubicBezTo>
                  <a:close/>
                  <a:moveTo>
                    <a:pt x="1132" y="6"/>
                  </a:moveTo>
                  <a:cubicBezTo>
                    <a:pt x="1135" y="6"/>
                    <a:pt x="1130" y="8"/>
                    <a:pt x="1132" y="6"/>
                  </a:cubicBezTo>
                  <a:close/>
                  <a:moveTo>
                    <a:pt x="1189" y="12"/>
                  </a:moveTo>
                  <a:cubicBezTo>
                    <a:pt x="1188" y="12"/>
                    <a:pt x="1188" y="12"/>
                    <a:pt x="1188" y="12"/>
                  </a:cubicBezTo>
                  <a:cubicBezTo>
                    <a:pt x="1188" y="10"/>
                    <a:pt x="1188" y="10"/>
                    <a:pt x="1188" y="10"/>
                  </a:cubicBezTo>
                  <a:cubicBezTo>
                    <a:pt x="1189" y="10"/>
                    <a:pt x="1189" y="10"/>
                    <a:pt x="1189" y="10"/>
                  </a:cubicBezTo>
                  <a:lnTo>
                    <a:pt x="1189" y="12"/>
                  </a:lnTo>
                  <a:close/>
                  <a:moveTo>
                    <a:pt x="1195" y="7"/>
                  </a:moveTo>
                  <a:cubicBezTo>
                    <a:pt x="1194" y="7"/>
                    <a:pt x="1194" y="7"/>
                    <a:pt x="1194" y="7"/>
                  </a:cubicBezTo>
                  <a:cubicBezTo>
                    <a:pt x="1193" y="6"/>
                    <a:pt x="1194" y="6"/>
                    <a:pt x="1194" y="5"/>
                  </a:cubicBezTo>
                  <a:cubicBezTo>
                    <a:pt x="1195" y="5"/>
                    <a:pt x="1196" y="6"/>
                    <a:pt x="1195" y="7"/>
                  </a:cubicBezTo>
                  <a:close/>
                  <a:moveTo>
                    <a:pt x="1201" y="10"/>
                  </a:moveTo>
                  <a:cubicBezTo>
                    <a:pt x="1202" y="9"/>
                    <a:pt x="1202" y="7"/>
                    <a:pt x="1204" y="7"/>
                  </a:cubicBezTo>
                  <a:cubicBezTo>
                    <a:pt x="1204" y="9"/>
                    <a:pt x="1202" y="10"/>
                    <a:pt x="1201" y="10"/>
                  </a:cubicBezTo>
                  <a:close/>
                  <a:moveTo>
                    <a:pt x="1204" y="3"/>
                  </a:moveTo>
                  <a:cubicBezTo>
                    <a:pt x="1204" y="3"/>
                    <a:pt x="1205" y="2"/>
                    <a:pt x="1206" y="2"/>
                  </a:cubicBezTo>
                  <a:cubicBezTo>
                    <a:pt x="1206" y="3"/>
                    <a:pt x="1205" y="3"/>
                    <a:pt x="1204" y="3"/>
                  </a:cubicBezTo>
                  <a:close/>
                  <a:moveTo>
                    <a:pt x="1209" y="3"/>
                  </a:moveTo>
                  <a:cubicBezTo>
                    <a:pt x="1208" y="1"/>
                    <a:pt x="1209" y="1"/>
                    <a:pt x="1210" y="1"/>
                  </a:cubicBezTo>
                  <a:cubicBezTo>
                    <a:pt x="1210" y="2"/>
                    <a:pt x="1210" y="3"/>
                    <a:pt x="1209" y="3"/>
                  </a:cubicBezTo>
                  <a:close/>
                  <a:moveTo>
                    <a:pt x="1215" y="6"/>
                  </a:moveTo>
                  <a:cubicBezTo>
                    <a:pt x="1215" y="5"/>
                    <a:pt x="1217" y="5"/>
                    <a:pt x="1218" y="4"/>
                  </a:cubicBezTo>
                  <a:cubicBezTo>
                    <a:pt x="1219" y="5"/>
                    <a:pt x="1216" y="7"/>
                    <a:pt x="1215" y="6"/>
                  </a:cubicBezTo>
                  <a:close/>
                  <a:moveTo>
                    <a:pt x="1219" y="5"/>
                  </a:moveTo>
                  <a:cubicBezTo>
                    <a:pt x="1221" y="2"/>
                    <a:pt x="1221" y="6"/>
                    <a:pt x="1223" y="5"/>
                  </a:cubicBezTo>
                  <a:cubicBezTo>
                    <a:pt x="1222" y="7"/>
                    <a:pt x="1221" y="5"/>
                    <a:pt x="1219" y="5"/>
                  </a:cubicBezTo>
                  <a:close/>
                  <a:moveTo>
                    <a:pt x="1232" y="10"/>
                  </a:moveTo>
                  <a:cubicBezTo>
                    <a:pt x="1234" y="8"/>
                    <a:pt x="1233" y="12"/>
                    <a:pt x="1232" y="10"/>
                  </a:cubicBezTo>
                  <a:close/>
                  <a:moveTo>
                    <a:pt x="1257" y="7"/>
                  </a:moveTo>
                  <a:cubicBezTo>
                    <a:pt x="1256" y="4"/>
                    <a:pt x="1260" y="7"/>
                    <a:pt x="1260" y="5"/>
                  </a:cubicBezTo>
                  <a:cubicBezTo>
                    <a:pt x="1263" y="6"/>
                    <a:pt x="1259" y="7"/>
                    <a:pt x="1257" y="7"/>
                  </a:cubicBezTo>
                  <a:close/>
                  <a:moveTo>
                    <a:pt x="1278" y="6"/>
                  </a:moveTo>
                  <a:cubicBezTo>
                    <a:pt x="1281" y="6"/>
                    <a:pt x="1276" y="8"/>
                    <a:pt x="1278" y="6"/>
                  </a:cubicBezTo>
                  <a:close/>
                  <a:moveTo>
                    <a:pt x="1335" y="12"/>
                  </a:moveTo>
                  <a:cubicBezTo>
                    <a:pt x="1334" y="12"/>
                    <a:pt x="1334" y="12"/>
                    <a:pt x="1334" y="12"/>
                  </a:cubicBezTo>
                  <a:cubicBezTo>
                    <a:pt x="1334" y="10"/>
                    <a:pt x="1334" y="10"/>
                    <a:pt x="1334" y="10"/>
                  </a:cubicBezTo>
                  <a:cubicBezTo>
                    <a:pt x="1335" y="10"/>
                    <a:pt x="1335" y="10"/>
                    <a:pt x="1335" y="10"/>
                  </a:cubicBezTo>
                  <a:lnTo>
                    <a:pt x="1335" y="12"/>
                  </a:lnTo>
                  <a:close/>
                  <a:moveTo>
                    <a:pt x="1341" y="7"/>
                  </a:moveTo>
                  <a:cubicBezTo>
                    <a:pt x="1339" y="7"/>
                    <a:pt x="1339" y="7"/>
                    <a:pt x="1339" y="7"/>
                  </a:cubicBezTo>
                  <a:cubicBezTo>
                    <a:pt x="1339" y="6"/>
                    <a:pt x="1340" y="6"/>
                    <a:pt x="1340" y="5"/>
                  </a:cubicBezTo>
                  <a:cubicBezTo>
                    <a:pt x="1341" y="5"/>
                    <a:pt x="1341" y="6"/>
                    <a:pt x="1341" y="7"/>
                  </a:cubicBezTo>
                  <a:close/>
                  <a:moveTo>
                    <a:pt x="1347" y="10"/>
                  </a:moveTo>
                  <a:cubicBezTo>
                    <a:pt x="1348" y="9"/>
                    <a:pt x="1348" y="7"/>
                    <a:pt x="1350" y="7"/>
                  </a:cubicBezTo>
                  <a:cubicBezTo>
                    <a:pt x="1350" y="9"/>
                    <a:pt x="1348" y="10"/>
                    <a:pt x="1347" y="10"/>
                  </a:cubicBezTo>
                  <a:close/>
                  <a:moveTo>
                    <a:pt x="1350" y="3"/>
                  </a:moveTo>
                  <a:cubicBezTo>
                    <a:pt x="1350" y="3"/>
                    <a:pt x="1350" y="2"/>
                    <a:pt x="1351" y="2"/>
                  </a:cubicBezTo>
                  <a:cubicBezTo>
                    <a:pt x="1352" y="3"/>
                    <a:pt x="1351" y="3"/>
                    <a:pt x="1350" y="3"/>
                  </a:cubicBezTo>
                  <a:close/>
                  <a:moveTo>
                    <a:pt x="1354" y="3"/>
                  </a:moveTo>
                  <a:cubicBezTo>
                    <a:pt x="1354" y="1"/>
                    <a:pt x="1355" y="1"/>
                    <a:pt x="1356" y="1"/>
                  </a:cubicBezTo>
                  <a:cubicBezTo>
                    <a:pt x="1356" y="2"/>
                    <a:pt x="1356" y="3"/>
                    <a:pt x="1354" y="3"/>
                  </a:cubicBezTo>
                  <a:close/>
                  <a:moveTo>
                    <a:pt x="1360" y="6"/>
                  </a:moveTo>
                  <a:cubicBezTo>
                    <a:pt x="1360" y="5"/>
                    <a:pt x="1363" y="5"/>
                    <a:pt x="1363" y="4"/>
                  </a:cubicBezTo>
                  <a:cubicBezTo>
                    <a:pt x="1365" y="5"/>
                    <a:pt x="1362" y="7"/>
                    <a:pt x="1360" y="6"/>
                  </a:cubicBezTo>
                  <a:close/>
                  <a:moveTo>
                    <a:pt x="1365" y="5"/>
                  </a:moveTo>
                  <a:cubicBezTo>
                    <a:pt x="1366" y="2"/>
                    <a:pt x="1367" y="6"/>
                    <a:pt x="1369" y="5"/>
                  </a:cubicBezTo>
                  <a:cubicBezTo>
                    <a:pt x="1368" y="7"/>
                    <a:pt x="1367" y="5"/>
                    <a:pt x="1365" y="5"/>
                  </a:cubicBezTo>
                  <a:close/>
                  <a:moveTo>
                    <a:pt x="1378" y="10"/>
                  </a:moveTo>
                  <a:cubicBezTo>
                    <a:pt x="1380" y="8"/>
                    <a:pt x="1379" y="12"/>
                    <a:pt x="1378" y="10"/>
                  </a:cubicBezTo>
                  <a:close/>
                  <a:moveTo>
                    <a:pt x="1403" y="7"/>
                  </a:moveTo>
                  <a:cubicBezTo>
                    <a:pt x="1402" y="4"/>
                    <a:pt x="1406" y="7"/>
                    <a:pt x="1406" y="5"/>
                  </a:cubicBezTo>
                  <a:cubicBezTo>
                    <a:pt x="1409" y="6"/>
                    <a:pt x="1405" y="7"/>
                    <a:pt x="1403" y="7"/>
                  </a:cubicBezTo>
                  <a:close/>
                  <a:moveTo>
                    <a:pt x="1424" y="6"/>
                  </a:moveTo>
                  <a:cubicBezTo>
                    <a:pt x="1427" y="6"/>
                    <a:pt x="1421" y="8"/>
                    <a:pt x="1424" y="6"/>
                  </a:cubicBezTo>
                  <a:close/>
                  <a:moveTo>
                    <a:pt x="1481" y="12"/>
                  </a:moveTo>
                  <a:cubicBezTo>
                    <a:pt x="1479" y="12"/>
                    <a:pt x="1479" y="12"/>
                    <a:pt x="1479" y="12"/>
                  </a:cubicBezTo>
                  <a:cubicBezTo>
                    <a:pt x="1479" y="10"/>
                    <a:pt x="1479" y="10"/>
                    <a:pt x="1479" y="10"/>
                  </a:cubicBezTo>
                  <a:cubicBezTo>
                    <a:pt x="1481" y="10"/>
                    <a:pt x="1481" y="10"/>
                    <a:pt x="1481" y="10"/>
                  </a:cubicBezTo>
                  <a:lnTo>
                    <a:pt x="1481" y="12"/>
                  </a:lnTo>
                  <a:close/>
                  <a:moveTo>
                    <a:pt x="1487" y="7"/>
                  </a:moveTo>
                  <a:cubicBezTo>
                    <a:pt x="1485" y="7"/>
                    <a:pt x="1485" y="7"/>
                    <a:pt x="1485" y="7"/>
                  </a:cubicBezTo>
                  <a:cubicBezTo>
                    <a:pt x="1485" y="6"/>
                    <a:pt x="1486" y="6"/>
                    <a:pt x="1486" y="5"/>
                  </a:cubicBezTo>
                  <a:cubicBezTo>
                    <a:pt x="1487" y="5"/>
                    <a:pt x="1487" y="6"/>
                    <a:pt x="1487" y="7"/>
                  </a:cubicBezTo>
                  <a:close/>
                  <a:moveTo>
                    <a:pt x="1492" y="10"/>
                  </a:moveTo>
                  <a:cubicBezTo>
                    <a:pt x="1494" y="9"/>
                    <a:pt x="1493" y="7"/>
                    <a:pt x="1496" y="7"/>
                  </a:cubicBezTo>
                  <a:cubicBezTo>
                    <a:pt x="1496" y="9"/>
                    <a:pt x="1494" y="10"/>
                    <a:pt x="1492" y="10"/>
                  </a:cubicBezTo>
                  <a:close/>
                  <a:moveTo>
                    <a:pt x="1495" y="3"/>
                  </a:moveTo>
                  <a:cubicBezTo>
                    <a:pt x="1496" y="3"/>
                    <a:pt x="1496" y="2"/>
                    <a:pt x="1497" y="2"/>
                  </a:cubicBezTo>
                  <a:cubicBezTo>
                    <a:pt x="1498" y="3"/>
                    <a:pt x="1496" y="3"/>
                    <a:pt x="1495" y="3"/>
                  </a:cubicBezTo>
                  <a:close/>
                  <a:moveTo>
                    <a:pt x="1500" y="3"/>
                  </a:moveTo>
                  <a:cubicBezTo>
                    <a:pt x="1500" y="1"/>
                    <a:pt x="1501" y="1"/>
                    <a:pt x="1502" y="1"/>
                  </a:cubicBezTo>
                  <a:cubicBezTo>
                    <a:pt x="1502" y="2"/>
                    <a:pt x="1502" y="3"/>
                    <a:pt x="1500" y="3"/>
                  </a:cubicBezTo>
                  <a:close/>
                  <a:moveTo>
                    <a:pt x="1506" y="6"/>
                  </a:moveTo>
                  <a:cubicBezTo>
                    <a:pt x="1506" y="5"/>
                    <a:pt x="1508" y="5"/>
                    <a:pt x="1509" y="4"/>
                  </a:cubicBezTo>
                  <a:cubicBezTo>
                    <a:pt x="1511" y="5"/>
                    <a:pt x="1508" y="7"/>
                    <a:pt x="1506" y="6"/>
                  </a:cubicBezTo>
                  <a:close/>
                  <a:moveTo>
                    <a:pt x="1511" y="5"/>
                  </a:moveTo>
                  <a:cubicBezTo>
                    <a:pt x="1512" y="2"/>
                    <a:pt x="1513" y="6"/>
                    <a:pt x="1515" y="5"/>
                  </a:cubicBezTo>
                  <a:cubicBezTo>
                    <a:pt x="1514" y="7"/>
                    <a:pt x="1513" y="5"/>
                    <a:pt x="1511" y="5"/>
                  </a:cubicBezTo>
                  <a:close/>
                  <a:moveTo>
                    <a:pt x="1524" y="10"/>
                  </a:moveTo>
                  <a:cubicBezTo>
                    <a:pt x="1526" y="8"/>
                    <a:pt x="1525" y="12"/>
                    <a:pt x="1524" y="10"/>
                  </a:cubicBezTo>
                  <a:close/>
                  <a:moveTo>
                    <a:pt x="1549" y="7"/>
                  </a:moveTo>
                  <a:cubicBezTo>
                    <a:pt x="1548" y="4"/>
                    <a:pt x="1552" y="7"/>
                    <a:pt x="1552" y="5"/>
                  </a:cubicBezTo>
                  <a:cubicBezTo>
                    <a:pt x="1554" y="6"/>
                    <a:pt x="1551" y="7"/>
                    <a:pt x="1549" y="7"/>
                  </a:cubicBezTo>
                  <a:close/>
                  <a:moveTo>
                    <a:pt x="1569" y="6"/>
                  </a:moveTo>
                  <a:cubicBezTo>
                    <a:pt x="1573" y="6"/>
                    <a:pt x="1567" y="8"/>
                    <a:pt x="1569" y="6"/>
                  </a:cubicBezTo>
                  <a:close/>
                  <a:moveTo>
                    <a:pt x="1626" y="12"/>
                  </a:moveTo>
                  <a:cubicBezTo>
                    <a:pt x="1625" y="12"/>
                    <a:pt x="1625" y="12"/>
                    <a:pt x="1625" y="12"/>
                  </a:cubicBezTo>
                  <a:cubicBezTo>
                    <a:pt x="1625" y="10"/>
                    <a:pt x="1625" y="10"/>
                    <a:pt x="1625" y="10"/>
                  </a:cubicBezTo>
                  <a:cubicBezTo>
                    <a:pt x="1626" y="10"/>
                    <a:pt x="1626" y="10"/>
                    <a:pt x="1626" y="10"/>
                  </a:cubicBezTo>
                  <a:lnTo>
                    <a:pt x="1626" y="12"/>
                  </a:lnTo>
                  <a:close/>
                  <a:moveTo>
                    <a:pt x="1632" y="7"/>
                  </a:moveTo>
                  <a:cubicBezTo>
                    <a:pt x="1631" y="7"/>
                    <a:pt x="1631" y="7"/>
                    <a:pt x="1631" y="7"/>
                  </a:cubicBezTo>
                  <a:cubicBezTo>
                    <a:pt x="1631" y="6"/>
                    <a:pt x="1632" y="6"/>
                    <a:pt x="1632" y="5"/>
                  </a:cubicBezTo>
                  <a:cubicBezTo>
                    <a:pt x="1633" y="5"/>
                    <a:pt x="1633" y="6"/>
                    <a:pt x="1632" y="7"/>
                  </a:cubicBezTo>
                  <a:close/>
                  <a:moveTo>
                    <a:pt x="1638" y="10"/>
                  </a:moveTo>
                  <a:cubicBezTo>
                    <a:pt x="1639" y="9"/>
                    <a:pt x="1639" y="7"/>
                    <a:pt x="1642" y="7"/>
                  </a:cubicBezTo>
                  <a:cubicBezTo>
                    <a:pt x="1642" y="9"/>
                    <a:pt x="1640" y="10"/>
                    <a:pt x="1638" y="10"/>
                  </a:cubicBezTo>
                  <a:close/>
                  <a:moveTo>
                    <a:pt x="1641" y="3"/>
                  </a:moveTo>
                  <a:cubicBezTo>
                    <a:pt x="1642" y="3"/>
                    <a:pt x="1642" y="2"/>
                    <a:pt x="1643" y="2"/>
                  </a:cubicBezTo>
                  <a:cubicBezTo>
                    <a:pt x="1643" y="3"/>
                    <a:pt x="1642" y="3"/>
                    <a:pt x="1641" y="3"/>
                  </a:cubicBezTo>
                  <a:close/>
                  <a:moveTo>
                    <a:pt x="1646" y="3"/>
                  </a:moveTo>
                  <a:cubicBezTo>
                    <a:pt x="1646" y="1"/>
                    <a:pt x="1647" y="1"/>
                    <a:pt x="1648" y="1"/>
                  </a:cubicBezTo>
                  <a:cubicBezTo>
                    <a:pt x="1648" y="2"/>
                    <a:pt x="1647" y="3"/>
                    <a:pt x="1646" y="3"/>
                  </a:cubicBezTo>
                  <a:close/>
                  <a:moveTo>
                    <a:pt x="1652" y="6"/>
                  </a:moveTo>
                  <a:cubicBezTo>
                    <a:pt x="1652" y="5"/>
                    <a:pt x="1654" y="5"/>
                    <a:pt x="1655" y="4"/>
                  </a:cubicBezTo>
                  <a:cubicBezTo>
                    <a:pt x="1657" y="5"/>
                    <a:pt x="1654" y="7"/>
                    <a:pt x="1652" y="6"/>
                  </a:cubicBezTo>
                  <a:close/>
                  <a:moveTo>
                    <a:pt x="1657" y="5"/>
                  </a:moveTo>
                  <a:cubicBezTo>
                    <a:pt x="1658" y="2"/>
                    <a:pt x="1658" y="6"/>
                    <a:pt x="1660" y="5"/>
                  </a:cubicBezTo>
                  <a:cubicBezTo>
                    <a:pt x="1660" y="7"/>
                    <a:pt x="1659" y="5"/>
                    <a:pt x="1657" y="5"/>
                  </a:cubicBezTo>
                  <a:close/>
                  <a:moveTo>
                    <a:pt x="1670" y="10"/>
                  </a:moveTo>
                  <a:cubicBezTo>
                    <a:pt x="1671" y="8"/>
                    <a:pt x="1671" y="12"/>
                    <a:pt x="1670" y="10"/>
                  </a:cubicBezTo>
                  <a:close/>
                  <a:moveTo>
                    <a:pt x="1694" y="7"/>
                  </a:moveTo>
                  <a:cubicBezTo>
                    <a:pt x="1693" y="4"/>
                    <a:pt x="1697" y="7"/>
                    <a:pt x="1697" y="5"/>
                  </a:cubicBezTo>
                  <a:cubicBezTo>
                    <a:pt x="1700" y="6"/>
                    <a:pt x="1697" y="7"/>
                    <a:pt x="1694" y="7"/>
                  </a:cubicBezTo>
                  <a:close/>
                  <a:moveTo>
                    <a:pt x="1715" y="6"/>
                  </a:moveTo>
                  <a:cubicBezTo>
                    <a:pt x="1719" y="6"/>
                    <a:pt x="1713" y="8"/>
                    <a:pt x="1715" y="6"/>
                  </a:cubicBezTo>
                  <a:close/>
                  <a:moveTo>
                    <a:pt x="1772" y="12"/>
                  </a:moveTo>
                  <a:cubicBezTo>
                    <a:pt x="1771" y="12"/>
                    <a:pt x="1771" y="12"/>
                    <a:pt x="1771" y="12"/>
                  </a:cubicBezTo>
                  <a:cubicBezTo>
                    <a:pt x="1771" y="10"/>
                    <a:pt x="1771" y="10"/>
                    <a:pt x="1771" y="10"/>
                  </a:cubicBezTo>
                  <a:cubicBezTo>
                    <a:pt x="1772" y="10"/>
                    <a:pt x="1772" y="10"/>
                    <a:pt x="1772" y="10"/>
                  </a:cubicBezTo>
                  <a:lnTo>
                    <a:pt x="1772" y="12"/>
                  </a:lnTo>
                  <a:close/>
                  <a:moveTo>
                    <a:pt x="1778" y="7"/>
                  </a:moveTo>
                  <a:cubicBezTo>
                    <a:pt x="1777" y="7"/>
                    <a:pt x="1777" y="7"/>
                    <a:pt x="1777" y="7"/>
                  </a:cubicBezTo>
                  <a:cubicBezTo>
                    <a:pt x="1777" y="6"/>
                    <a:pt x="1778" y="6"/>
                    <a:pt x="1778" y="5"/>
                  </a:cubicBezTo>
                  <a:cubicBezTo>
                    <a:pt x="1779" y="5"/>
                    <a:pt x="1779" y="6"/>
                    <a:pt x="1778" y="7"/>
                  </a:cubicBezTo>
                  <a:close/>
                  <a:moveTo>
                    <a:pt x="1784" y="10"/>
                  </a:moveTo>
                  <a:cubicBezTo>
                    <a:pt x="1785" y="9"/>
                    <a:pt x="1785" y="7"/>
                    <a:pt x="1788" y="7"/>
                  </a:cubicBezTo>
                  <a:cubicBezTo>
                    <a:pt x="1788" y="9"/>
                    <a:pt x="1786" y="10"/>
                    <a:pt x="1784" y="10"/>
                  </a:cubicBezTo>
                  <a:close/>
                  <a:moveTo>
                    <a:pt x="1787" y="3"/>
                  </a:moveTo>
                  <a:cubicBezTo>
                    <a:pt x="1787" y="3"/>
                    <a:pt x="1788" y="2"/>
                    <a:pt x="1789" y="2"/>
                  </a:cubicBezTo>
                  <a:cubicBezTo>
                    <a:pt x="1789" y="3"/>
                    <a:pt x="1788" y="3"/>
                    <a:pt x="1787" y="3"/>
                  </a:cubicBezTo>
                  <a:close/>
                  <a:moveTo>
                    <a:pt x="1792" y="3"/>
                  </a:moveTo>
                  <a:cubicBezTo>
                    <a:pt x="1792" y="1"/>
                    <a:pt x="1792" y="1"/>
                    <a:pt x="1794" y="1"/>
                  </a:cubicBezTo>
                  <a:cubicBezTo>
                    <a:pt x="1794" y="2"/>
                    <a:pt x="1793" y="3"/>
                    <a:pt x="1792" y="3"/>
                  </a:cubicBezTo>
                  <a:close/>
                  <a:moveTo>
                    <a:pt x="1798" y="6"/>
                  </a:moveTo>
                  <a:cubicBezTo>
                    <a:pt x="1798" y="5"/>
                    <a:pt x="1800" y="5"/>
                    <a:pt x="1801" y="4"/>
                  </a:cubicBezTo>
                  <a:cubicBezTo>
                    <a:pt x="1803" y="5"/>
                    <a:pt x="1800" y="7"/>
                    <a:pt x="1798" y="6"/>
                  </a:cubicBezTo>
                  <a:close/>
                  <a:moveTo>
                    <a:pt x="1803" y="5"/>
                  </a:moveTo>
                  <a:cubicBezTo>
                    <a:pt x="1804" y="2"/>
                    <a:pt x="1804" y="6"/>
                    <a:pt x="1806" y="5"/>
                  </a:cubicBezTo>
                  <a:cubicBezTo>
                    <a:pt x="1806" y="7"/>
                    <a:pt x="1804" y="5"/>
                    <a:pt x="1803" y="5"/>
                  </a:cubicBezTo>
                  <a:close/>
                  <a:moveTo>
                    <a:pt x="1816" y="10"/>
                  </a:moveTo>
                  <a:cubicBezTo>
                    <a:pt x="1817" y="8"/>
                    <a:pt x="1817" y="12"/>
                    <a:pt x="1816" y="10"/>
                  </a:cubicBezTo>
                  <a:close/>
                  <a:moveTo>
                    <a:pt x="1840" y="7"/>
                  </a:moveTo>
                  <a:cubicBezTo>
                    <a:pt x="1839" y="4"/>
                    <a:pt x="1843" y="7"/>
                    <a:pt x="1843" y="5"/>
                  </a:cubicBezTo>
                  <a:cubicBezTo>
                    <a:pt x="1846" y="6"/>
                    <a:pt x="1843" y="7"/>
                    <a:pt x="1840" y="7"/>
                  </a:cubicBezTo>
                  <a:close/>
                  <a:moveTo>
                    <a:pt x="1861" y="6"/>
                  </a:moveTo>
                  <a:cubicBezTo>
                    <a:pt x="1865" y="6"/>
                    <a:pt x="1859" y="8"/>
                    <a:pt x="1861" y="6"/>
                  </a:cubicBezTo>
                  <a:close/>
                  <a:moveTo>
                    <a:pt x="1918" y="12"/>
                  </a:moveTo>
                  <a:cubicBezTo>
                    <a:pt x="1917" y="12"/>
                    <a:pt x="1917" y="12"/>
                    <a:pt x="1917" y="12"/>
                  </a:cubicBezTo>
                  <a:cubicBezTo>
                    <a:pt x="1917" y="10"/>
                    <a:pt x="1917" y="10"/>
                    <a:pt x="1917" y="10"/>
                  </a:cubicBezTo>
                  <a:cubicBezTo>
                    <a:pt x="1918" y="10"/>
                    <a:pt x="1918" y="10"/>
                    <a:pt x="1918" y="10"/>
                  </a:cubicBezTo>
                  <a:lnTo>
                    <a:pt x="1918" y="12"/>
                  </a:lnTo>
                  <a:close/>
                  <a:moveTo>
                    <a:pt x="1924" y="7"/>
                  </a:moveTo>
                  <a:cubicBezTo>
                    <a:pt x="1923" y="7"/>
                    <a:pt x="1923" y="7"/>
                    <a:pt x="1923" y="7"/>
                  </a:cubicBezTo>
                  <a:cubicBezTo>
                    <a:pt x="1923" y="6"/>
                    <a:pt x="1923" y="6"/>
                    <a:pt x="1923" y="5"/>
                  </a:cubicBezTo>
                  <a:cubicBezTo>
                    <a:pt x="1925" y="5"/>
                    <a:pt x="1925" y="6"/>
                    <a:pt x="1924" y="7"/>
                  </a:cubicBezTo>
                  <a:close/>
                  <a:moveTo>
                    <a:pt x="1930" y="10"/>
                  </a:moveTo>
                  <a:cubicBezTo>
                    <a:pt x="1931" y="9"/>
                    <a:pt x="1931" y="7"/>
                    <a:pt x="1934" y="7"/>
                  </a:cubicBezTo>
                  <a:cubicBezTo>
                    <a:pt x="1933" y="9"/>
                    <a:pt x="1932" y="10"/>
                    <a:pt x="1930" y="10"/>
                  </a:cubicBezTo>
                  <a:close/>
                  <a:moveTo>
                    <a:pt x="1933" y="3"/>
                  </a:moveTo>
                  <a:cubicBezTo>
                    <a:pt x="1933" y="3"/>
                    <a:pt x="1934" y="2"/>
                    <a:pt x="1935" y="2"/>
                  </a:cubicBezTo>
                  <a:cubicBezTo>
                    <a:pt x="1935" y="3"/>
                    <a:pt x="1934" y="3"/>
                    <a:pt x="1933" y="3"/>
                  </a:cubicBezTo>
                  <a:close/>
                  <a:moveTo>
                    <a:pt x="1938" y="3"/>
                  </a:moveTo>
                  <a:cubicBezTo>
                    <a:pt x="1938" y="1"/>
                    <a:pt x="1938" y="1"/>
                    <a:pt x="1940" y="1"/>
                  </a:cubicBezTo>
                  <a:cubicBezTo>
                    <a:pt x="1940" y="2"/>
                    <a:pt x="1939" y="3"/>
                    <a:pt x="1938" y="3"/>
                  </a:cubicBezTo>
                  <a:close/>
                  <a:moveTo>
                    <a:pt x="1944" y="6"/>
                  </a:moveTo>
                  <a:cubicBezTo>
                    <a:pt x="1944" y="5"/>
                    <a:pt x="1946" y="5"/>
                    <a:pt x="1947" y="4"/>
                  </a:cubicBezTo>
                  <a:cubicBezTo>
                    <a:pt x="1949" y="5"/>
                    <a:pt x="1946" y="7"/>
                    <a:pt x="1944" y="6"/>
                  </a:cubicBezTo>
                  <a:close/>
                  <a:moveTo>
                    <a:pt x="1948" y="5"/>
                  </a:moveTo>
                  <a:cubicBezTo>
                    <a:pt x="1950" y="2"/>
                    <a:pt x="1950" y="6"/>
                    <a:pt x="1952" y="5"/>
                  </a:cubicBezTo>
                  <a:cubicBezTo>
                    <a:pt x="1952" y="7"/>
                    <a:pt x="1950" y="5"/>
                    <a:pt x="1948" y="5"/>
                  </a:cubicBezTo>
                  <a:close/>
                  <a:moveTo>
                    <a:pt x="1962" y="10"/>
                  </a:moveTo>
                  <a:cubicBezTo>
                    <a:pt x="1963" y="8"/>
                    <a:pt x="1962" y="12"/>
                    <a:pt x="1962" y="10"/>
                  </a:cubicBezTo>
                  <a:close/>
                  <a:moveTo>
                    <a:pt x="1986" y="7"/>
                  </a:moveTo>
                  <a:cubicBezTo>
                    <a:pt x="1985" y="4"/>
                    <a:pt x="1989" y="7"/>
                    <a:pt x="1989" y="5"/>
                  </a:cubicBezTo>
                  <a:cubicBezTo>
                    <a:pt x="1992" y="6"/>
                    <a:pt x="1988" y="7"/>
                    <a:pt x="1986" y="7"/>
                  </a:cubicBezTo>
                  <a:close/>
                  <a:moveTo>
                    <a:pt x="2007" y="6"/>
                  </a:moveTo>
                  <a:cubicBezTo>
                    <a:pt x="2010" y="6"/>
                    <a:pt x="2005" y="8"/>
                    <a:pt x="2007" y="6"/>
                  </a:cubicBezTo>
                  <a:close/>
                  <a:moveTo>
                    <a:pt x="2064" y="12"/>
                  </a:moveTo>
                  <a:cubicBezTo>
                    <a:pt x="2063" y="12"/>
                    <a:pt x="2063" y="12"/>
                    <a:pt x="2063" y="12"/>
                  </a:cubicBezTo>
                  <a:cubicBezTo>
                    <a:pt x="2063" y="10"/>
                    <a:pt x="2063" y="10"/>
                    <a:pt x="2063" y="10"/>
                  </a:cubicBezTo>
                  <a:cubicBezTo>
                    <a:pt x="2064" y="10"/>
                    <a:pt x="2064" y="10"/>
                    <a:pt x="2064" y="10"/>
                  </a:cubicBezTo>
                  <a:lnTo>
                    <a:pt x="2064" y="12"/>
                  </a:lnTo>
                  <a:close/>
                  <a:moveTo>
                    <a:pt x="2070" y="7"/>
                  </a:moveTo>
                  <a:cubicBezTo>
                    <a:pt x="2069" y="7"/>
                    <a:pt x="2069" y="7"/>
                    <a:pt x="2069" y="7"/>
                  </a:cubicBezTo>
                  <a:cubicBezTo>
                    <a:pt x="2069" y="6"/>
                    <a:pt x="2069" y="6"/>
                    <a:pt x="2069" y="5"/>
                  </a:cubicBezTo>
                  <a:cubicBezTo>
                    <a:pt x="2071" y="5"/>
                    <a:pt x="2071" y="6"/>
                    <a:pt x="2070" y="7"/>
                  </a:cubicBezTo>
                  <a:close/>
                  <a:moveTo>
                    <a:pt x="2076" y="10"/>
                  </a:moveTo>
                  <a:cubicBezTo>
                    <a:pt x="2077" y="9"/>
                    <a:pt x="2077" y="7"/>
                    <a:pt x="2079" y="7"/>
                  </a:cubicBezTo>
                  <a:cubicBezTo>
                    <a:pt x="2079" y="9"/>
                    <a:pt x="2077" y="10"/>
                    <a:pt x="2076" y="10"/>
                  </a:cubicBezTo>
                  <a:close/>
                  <a:moveTo>
                    <a:pt x="2079" y="3"/>
                  </a:moveTo>
                  <a:cubicBezTo>
                    <a:pt x="2079" y="3"/>
                    <a:pt x="2080" y="2"/>
                    <a:pt x="2081" y="2"/>
                  </a:cubicBezTo>
                  <a:cubicBezTo>
                    <a:pt x="2081" y="3"/>
                    <a:pt x="2080" y="3"/>
                    <a:pt x="2079" y="3"/>
                  </a:cubicBezTo>
                  <a:close/>
                  <a:moveTo>
                    <a:pt x="2084" y="3"/>
                  </a:moveTo>
                  <a:cubicBezTo>
                    <a:pt x="2083" y="1"/>
                    <a:pt x="2084" y="1"/>
                    <a:pt x="2085" y="1"/>
                  </a:cubicBezTo>
                  <a:cubicBezTo>
                    <a:pt x="2085" y="2"/>
                    <a:pt x="2085" y="3"/>
                    <a:pt x="2084" y="3"/>
                  </a:cubicBezTo>
                  <a:close/>
                  <a:moveTo>
                    <a:pt x="2090" y="6"/>
                  </a:moveTo>
                  <a:cubicBezTo>
                    <a:pt x="2090" y="5"/>
                    <a:pt x="2092" y="5"/>
                    <a:pt x="2093" y="4"/>
                  </a:cubicBezTo>
                  <a:cubicBezTo>
                    <a:pt x="2094" y="5"/>
                    <a:pt x="2091" y="7"/>
                    <a:pt x="2090" y="6"/>
                  </a:cubicBezTo>
                  <a:close/>
                  <a:moveTo>
                    <a:pt x="2094" y="5"/>
                  </a:moveTo>
                  <a:cubicBezTo>
                    <a:pt x="2096" y="2"/>
                    <a:pt x="2096" y="6"/>
                    <a:pt x="2098" y="5"/>
                  </a:cubicBezTo>
                  <a:cubicBezTo>
                    <a:pt x="2097" y="7"/>
                    <a:pt x="2096" y="5"/>
                    <a:pt x="2094" y="5"/>
                  </a:cubicBezTo>
                  <a:close/>
                  <a:moveTo>
                    <a:pt x="2107" y="10"/>
                  </a:moveTo>
                  <a:cubicBezTo>
                    <a:pt x="2109" y="8"/>
                    <a:pt x="2108" y="12"/>
                    <a:pt x="2107" y="10"/>
                  </a:cubicBezTo>
                  <a:close/>
                  <a:moveTo>
                    <a:pt x="2132" y="7"/>
                  </a:moveTo>
                  <a:cubicBezTo>
                    <a:pt x="2131" y="4"/>
                    <a:pt x="2135" y="7"/>
                    <a:pt x="2135" y="5"/>
                  </a:cubicBezTo>
                  <a:cubicBezTo>
                    <a:pt x="2138" y="6"/>
                    <a:pt x="2134" y="7"/>
                    <a:pt x="2132" y="7"/>
                  </a:cubicBezTo>
                  <a:close/>
                  <a:moveTo>
                    <a:pt x="2153" y="6"/>
                  </a:moveTo>
                  <a:cubicBezTo>
                    <a:pt x="2156" y="6"/>
                    <a:pt x="2151" y="8"/>
                    <a:pt x="2153" y="6"/>
                  </a:cubicBezTo>
                  <a:close/>
                  <a:moveTo>
                    <a:pt x="2210" y="12"/>
                  </a:moveTo>
                  <a:cubicBezTo>
                    <a:pt x="2209" y="12"/>
                    <a:pt x="2209" y="12"/>
                    <a:pt x="2209" y="12"/>
                  </a:cubicBezTo>
                  <a:cubicBezTo>
                    <a:pt x="2209" y="10"/>
                    <a:pt x="2209" y="10"/>
                    <a:pt x="2209" y="10"/>
                  </a:cubicBezTo>
                  <a:cubicBezTo>
                    <a:pt x="2210" y="10"/>
                    <a:pt x="2210" y="10"/>
                    <a:pt x="2210" y="10"/>
                  </a:cubicBezTo>
                  <a:lnTo>
                    <a:pt x="2210" y="12"/>
                  </a:lnTo>
                  <a:close/>
                  <a:moveTo>
                    <a:pt x="2216" y="7"/>
                  </a:moveTo>
                  <a:cubicBezTo>
                    <a:pt x="2215" y="7"/>
                    <a:pt x="2215" y="7"/>
                    <a:pt x="2215" y="7"/>
                  </a:cubicBezTo>
                  <a:cubicBezTo>
                    <a:pt x="2214" y="6"/>
                    <a:pt x="2215" y="6"/>
                    <a:pt x="2215" y="5"/>
                  </a:cubicBezTo>
                  <a:cubicBezTo>
                    <a:pt x="2216" y="5"/>
                    <a:pt x="2216" y="6"/>
                    <a:pt x="2216" y="7"/>
                  </a:cubicBezTo>
                  <a:close/>
                  <a:moveTo>
                    <a:pt x="2222" y="10"/>
                  </a:moveTo>
                  <a:cubicBezTo>
                    <a:pt x="2223" y="9"/>
                    <a:pt x="2223" y="7"/>
                    <a:pt x="2225" y="7"/>
                  </a:cubicBezTo>
                  <a:cubicBezTo>
                    <a:pt x="2225" y="9"/>
                    <a:pt x="2223" y="10"/>
                    <a:pt x="2222" y="10"/>
                  </a:cubicBezTo>
                  <a:close/>
                  <a:moveTo>
                    <a:pt x="2225" y="3"/>
                  </a:moveTo>
                  <a:cubicBezTo>
                    <a:pt x="2225" y="3"/>
                    <a:pt x="2225" y="2"/>
                    <a:pt x="2226" y="2"/>
                  </a:cubicBezTo>
                  <a:cubicBezTo>
                    <a:pt x="2227" y="3"/>
                    <a:pt x="2226" y="3"/>
                    <a:pt x="2225" y="3"/>
                  </a:cubicBezTo>
                  <a:close/>
                  <a:moveTo>
                    <a:pt x="2229" y="3"/>
                  </a:moveTo>
                  <a:cubicBezTo>
                    <a:pt x="2229" y="1"/>
                    <a:pt x="2230" y="1"/>
                    <a:pt x="2231" y="1"/>
                  </a:cubicBezTo>
                  <a:cubicBezTo>
                    <a:pt x="2231" y="2"/>
                    <a:pt x="2231" y="3"/>
                    <a:pt x="2229" y="3"/>
                  </a:cubicBezTo>
                  <a:close/>
                  <a:moveTo>
                    <a:pt x="2235" y="6"/>
                  </a:moveTo>
                  <a:cubicBezTo>
                    <a:pt x="2236" y="5"/>
                    <a:pt x="2238" y="5"/>
                    <a:pt x="2238" y="4"/>
                  </a:cubicBezTo>
                  <a:cubicBezTo>
                    <a:pt x="2240" y="5"/>
                    <a:pt x="2237" y="7"/>
                    <a:pt x="2235" y="6"/>
                  </a:cubicBezTo>
                  <a:close/>
                  <a:moveTo>
                    <a:pt x="2240" y="5"/>
                  </a:moveTo>
                  <a:cubicBezTo>
                    <a:pt x="2241" y="2"/>
                    <a:pt x="2242" y="6"/>
                    <a:pt x="2244" y="5"/>
                  </a:cubicBezTo>
                  <a:cubicBezTo>
                    <a:pt x="2243" y="7"/>
                    <a:pt x="2242" y="5"/>
                    <a:pt x="2240" y="5"/>
                  </a:cubicBezTo>
                  <a:close/>
                  <a:moveTo>
                    <a:pt x="2253" y="10"/>
                  </a:moveTo>
                  <a:cubicBezTo>
                    <a:pt x="2255" y="8"/>
                    <a:pt x="2254" y="12"/>
                    <a:pt x="2253" y="10"/>
                  </a:cubicBezTo>
                  <a:close/>
                  <a:moveTo>
                    <a:pt x="2278" y="7"/>
                  </a:moveTo>
                  <a:cubicBezTo>
                    <a:pt x="2277" y="4"/>
                    <a:pt x="2281" y="7"/>
                    <a:pt x="2281" y="5"/>
                  </a:cubicBezTo>
                  <a:cubicBezTo>
                    <a:pt x="2284" y="6"/>
                    <a:pt x="2280" y="7"/>
                    <a:pt x="2278" y="7"/>
                  </a:cubicBezTo>
                  <a:close/>
                  <a:moveTo>
                    <a:pt x="2299" y="6"/>
                  </a:moveTo>
                  <a:cubicBezTo>
                    <a:pt x="2302" y="6"/>
                    <a:pt x="2296" y="8"/>
                    <a:pt x="2299" y="6"/>
                  </a:cubicBezTo>
                  <a:close/>
                  <a:moveTo>
                    <a:pt x="2356" y="12"/>
                  </a:moveTo>
                  <a:cubicBezTo>
                    <a:pt x="2354" y="12"/>
                    <a:pt x="2354" y="12"/>
                    <a:pt x="2354" y="12"/>
                  </a:cubicBezTo>
                  <a:cubicBezTo>
                    <a:pt x="2354" y="10"/>
                    <a:pt x="2354" y="10"/>
                    <a:pt x="2354" y="10"/>
                  </a:cubicBezTo>
                  <a:cubicBezTo>
                    <a:pt x="2356" y="10"/>
                    <a:pt x="2356" y="10"/>
                    <a:pt x="2356" y="10"/>
                  </a:cubicBezTo>
                  <a:lnTo>
                    <a:pt x="2356" y="12"/>
                  </a:lnTo>
                  <a:close/>
                  <a:moveTo>
                    <a:pt x="2362" y="7"/>
                  </a:moveTo>
                  <a:cubicBezTo>
                    <a:pt x="2360" y="7"/>
                    <a:pt x="2360" y="7"/>
                    <a:pt x="2360" y="7"/>
                  </a:cubicBezTo>
                  <a:cubicBezTo>
                    <a:pt x="2360" y="6"/>
                    <a:pt x="2361" y="6"/>
                    <a:pt x="2361" y="5"/>
                  </a:cubicBezTo>
                  <a:cubicBezTo>
                    <a:pt x="2362" y="5"/>
                    <a:pt x="2362" y="6"/>
                    <a:pt x="2362" y="7"/>
                  </a:cubicBezTo>
                  <a:close/>
                  <a:moveTo>
                    <a:pt x="2368" y="10"/>
                  </a:moveTo>
                  <a:cubicBezTo>
                    <a:pt x="2369" y="9"/>
                    <a:pt x="2368" y="7"/>
                    <a:pt x="2371" y="7"/>
                  </a:cubicBezTo>
                  <a:cubicBezTo>
                    <a:pt x="2371" y="9"/>
                    <a:pt x="2369" y="10"/>
                    <a:pt x="2368" y="10"/>
                  </a:cubicBezTo>
                  <a:close/>
                  <a:moveTo>
                    <a:pt x="2370" y="3"/>
                  </a:moveTo>
                  <a:cubicBezTo>
                    <a:pt x="2371" y="3"/>
                    <a:pt x="2371" y="2"/>
                    <a:pt x="2372" y="2"/>
                  </a:cubicBezTo>
                  <a:cubicBezTo>
                    <a:pt x="2373" y="3"/>
                    <a:pt x="2371" y="3"/>
                    <a:pt x="2370" y="3"/>
                  </a:cubicBezTo>
                  <a:close/>
                  <a:moveTo>
                    <a:pt x="2375" y="3"/>
                  </a:moveTo>
                  <a:cubicBezTo>
                    <a:pt x="2375" y="1"/>
                    <a:pt x="2376" y="1"/>
                    <a:pt x="2377" y="1"/>
                  </a:cubicBezTo>
                  <a:cubicBezTo>
                    <a:pt x="2377" y="2"/>
                    <a:pt x="2377" y="3"/>
                    <a:pt x="2375" y="3"/>
                  </a:cubicBezTo>
                  <a:close/>
                  <a:moveTo>
                    <a:pt x="2381" y="6"/>
                  </a:moveTo>
                  <a:cubicBezTo>
                    <a:pt x="2381" y="5"/>
                    <a:pt x="2383" y="5"/>
                    <a:pt x="2384" y="4"/>
                  </a:cubicBezTo>
                  <a:cubicBezTo>
                    <a:pt x="2386" y="5"/>
                    <a:pt x="2383" y="7"/>
                    <a:pt x="2381" y="6"/>
                  </a:cubicBezTo>
                  <a:close/>
                  <a:moveTo>
                    <a:pt x="2386" y="5"/>
                  </a:moveTo>
                  <a:cubicBezTo>
                    <a:pt x="2387" y="2"/>
                    <a:pt x="2388" y="6"/>
                    <a:pt x="2390" y="5"/>
                  </a:cubicBezTo>
                  <a:cubicBezTo>
                    <a:pt x="2389" y="7"/>
                    <a:pt x="2388" y="5"/>
                    <a:pt x="2386" y="5"/>
                  </a:cubicBezTo>
                  <a:close/>
                  <a:moveTo>
                    <a:pt x="2399" y="10"/>
                  </a:moveTo>
                  <a:cubicBezTo>
                    <a:pt x="2401" y="8"/>
                    <a:pt x="2400" y="12"/>
                    <a:pt x="2399" y="10"/>
                  </a:cubicBezTo>
                  <a:close/>
                  <a:moveTo>
                    <a:pt x="2424" y="7"/>
                  </a:moveTo>
                  <a:cubicBezTo>
                    <a:pt x="2423" y="4"/>
                    <a:pt x="2427" y="7"/>
                    <a:pt x="2427" y="5"/>
                  </a:cubicBezTo>
                  <a:cubicBezTo>
                    <a:pt x="2429" y="6"/>
                    <a:pt x="2426" y="7"/>
                    <a:pt x="2424" y="7"/>
                  </a:cubicBezTo>
                  <a:close/>
                  <a:moveTo>
                    <a:pt x="2444" y="6"/>
                  </a:moveTo>
                  <a:cubicBezTo>
                    <a:pt x="2448" y="6"/>
                    <a:pt x="2442" y="8"/>
                    <a:pt x="2444" y="6"/>
                  </a:cubicBezTo>
                  <a:close/>
                  <a:moveTo>
                    <a:pt x="2501" y="12"/>
                  </a:moveTo>
                  <a:cubicBezTo>
                    <a:pt x="2500" y="12"/>
                    <a:pt x="2500" y="12"/>
                    <a:pt x="2500" y="12"/>
                  </a:cubicBezTo>
                  <a:cubicBezTo>
                    <a:pt x="2500" y="10"/>
                    <a:pt x="2500" y="10"/>
                    <a:pt x="2500" y="10"/>
                  </a:cubicBezTo>
                  <a:cubicBezTo>
                    <a:pt x="2501" y="10"/>
                    <a:pt x="2501" y="10"/>
                    <a:pt x="2501" y="10"/>
                  </a:cubicBezTo>
                  <a:lnTo>
                    <a:pt x="2501" y="12"/>
                  </a:lnTo>
                  <a:close/>
                  <a:moveTo>
                    <a:pt x="2507" y="7"/>
                  </a:moveTo>
                  <a:cubicBezTo>
                    <a:pt x="2506" y="7"/>
                    <a:pt x="2506" y="7"/>
                    <a:pt x="2506" y="7"/>
                  </a:cubicBezTo>
                  <a:cubicBezTo>
                    <a:pt x="2506" y="6"/>
                    <a:pt x="2507" y="6"/>
                    <a:pt x="2507" y="5"/>
                  </a:cubicBezTo>
                  <a:cubicBezTo>
                    <a:pt x="2508" y="5"/>
                    <a:pt x="2508" y="6"/>
                    <a:pt x="2507" y="7"/>
                  </a:cubicBezTo>
                  <a:close/>
                  <a:moveTo>
                    <a:pt x="2513" y="10"/>
                  </a:moveTo>
                  <a:cubicBezTo>
                    <a:pt x="2515" y="9"/>
                    <a:pt x="2514" y="7"/>
                    <a:pt x="2517" y="7"/>
                  </a:cubicBezTo>
                  <a:cubicBezTo>
                    <a:pt x="2517" y="9"/>
                    <a:pt x="2515" y="10"/>
                    <a:pt x="2513" y="10"/>
                  </a:cubicBezTo>
                  <a:close/>
                  <a:moveTo>
                    <a:pt x="2516" y="3"/>
                  </a:moveTo>
                  <a:cubicBezTo>
                    <a:pt x="2517" y="3"/>
                    <a:pt x="2517" y="2"/>
                    <a:pt x="2518" y="2"/>
                  </a:cubicBezTo>
                  <a:cubicBezTo>
                    <a:pt x="2518" y="3"/>
                    <a:pt x="2517" y="3"/>
                    <a:pt x="2516" y="3"/>
                  </a:cubicBezTo>
                  <a:close/>
                  <a:moveTo>
                    <a:pt x="2521" y="3"/>
                  </a:moveTo>
                  <a:cubicBezTo>
                    <a:pt x="2521" y="1"/>
                    <a:pt x="2522" y="1"/>
                    <a:pt x="2523" y="1"/>
                  </a:cubicBezTo>
                  <a:cubicBezTo>
                    <a:pt x="2523" y="2"/>
                    <a:pt x="2522" y="3"/>
                    <a:pt x="2521" y="3"/>
                  </a:cubicBezTo>
                  <a:close/>
                  <a:moveTo>
                    <a:pt x="2527" y="6"/>
                  </a:moveTo>
                  <a:cubicBezTo>
                    <a:pt x="2527" y="5"/>
                    <a:pt x="2529" y="5"/>
                    <a:pt x="2530" y="4"/>
                  </a:cubicBezTo>
                  <a:cubicBezTo>
                    <a:pt x="2532" y="5"/>
                    <a:pt x="2529" y="7"/>
                    <a:pt x="2527" y="6"/>
                  </a:cubicBezTo>
                  <a:close/>
                  <a:moveTo>
                    <a:pt x="2532" y="5"/>
                  </a:moveTo>
                  <a:cubicBezTo>
                    <a:pt x="2533" y="2"/>
                    <a:pt x="2533" y="6"/>
                    <a:pt x="2535" y="5"/>
                  </a:cubicBezTo>
                  <a:cubicBezTo>
                    <a:pt x="2535" y="7"/>
                    <a:pt x="2534" y="5"/>
                    <a:pt x="2532" y="5"/>
                  </a:cubicBezTo>
                  <a:close/>
                  <a:moveTo>
                    <a:pt x="2545" y="10"/>
                  </a:moveTo>
                  <a:cubicBezTo>
                    <a:pt x="2546" y="8"/>
                    <a:pt x="2546" y="12"/>
                    <a:pt x="2545" y="10"/>
                  </a:cubicBezTo>
                  <a:close/>
                  <a:moveTo>
                    <a:pt x="2569" y="7"/>
                  </a:moveTo>
                  <a:cubicBezTo>
                    <a:pt x="2568" y="4"/>
                    <a:pt x="2572" y="7"/>
                    <a:pt x="2572" y="5"/>
                  </a:cubicBezTo>
                  <a:cubicBezTo>
                    <a:pt x="2575" y="6"/>
                    <a:pt x="2572" y="7"/>
                    <a:pt x="2569" y="7"/>
                  </a:cubicBezTo>
                  <a:close/>
                  <a:moveTo>
                    <a:pt x="2590" y="6"/>
                  </a:moveTo>
                  <a:cubicBezTo>
                    <a:pt x="2594" y="6"/>
                    <a:pt x="2588" y="8"/>
                    <a:pt x="2590" y="6"/>
                  </a:cubicBezTo>
                  <a:close/>
                  <a:moveTo>
                    <a:pt x="2647" y="12"/>
                  </a:moveTo>
                  <a:cubicBezTo>
                    <a:pt x="2646" y="12"/>
                    <a:pt x="2646" y="12"/>
                    <a:pt x="2646" y="12"/>
                  </a:cubicBezTo>
                  <a:cubicBezTo>
                    <a:pt x="2646" y="10"/>
                    <a:pt x="2646" y="10"/>
                    <a:pt x="2646" y="10"/>
                  </a:cubicBezTo>
                  <a:cubicBezTo>
                    <a:pt x="2647" y="10"/>
                    <a:pt x="2647" y="10"/>
                    <a:pt x="2647" y="10"/>
                  </a:cubicBezTo>
                  <a:lnTo>
                    <a:pt x="2647" y="12"/>
                  </a:lnTo>
                  <a:close/>
                  <a:moveTo>
                    <a:pt x="2653" y="7"/>
                  </a:moveTo>
                  <a:cubicBezTo>
                    <a:pt x="2652" y="7"/>
                    <a:pt x="2652" y="7"/>
                    <a:pt x="2652" y="7"/>
                  </a:cubicBezTo>
                  <a:cubicBezTo>
                    <a:pt x="2652" y="6"/>
                    <a:pt x="2653" y="6"/>
                    <a:pt x="2653" y="5"/>
                  </a:cubicBezTo>
                  <a:cubicBezTo>
                    <a:pt x="2654" y="5"/>
                    <a:pt x="2654" y="6"/>
                    <a:pt x="2653" y="7"/>
                  </a:cubicBezTo>
                  <a:close/>
                  <a:moveTo>
                    <a:pt x="2659" y="10"/>
                  </a:moveTo>
                  <a:cubicBezTo>
                    <a:pt x="2660" y="9"/>
                    <a:pt x="2660" y="7"/>
                    <a:pt x="2663" y="7"/>
                  </a:cubicBezTo>
                  <a:cubicBezTo>
                    <a:pt x="2663" y="9"/>
                    <a:pt x="2661" y="10"/>
                    <a:pt x="2659" y="10"/>
                  </a:cubicBezTo>
                  <a:close/>
                  <a:moveTo>
                    <a:pt x="2662" y="3"/>
                  </a:moveTo>
                  <a:cubicBezTo>
                    <a:pt x="2662" y="3"/>
                    <a:pt x="2663" y="2"/>
                    <a:pt x="2664" y="2"/>
                  </a:cubicBezTo>
                  <a:cubicBezTo>
                    <a:pt x="2664" y="3"/>
                    <a:pt x="2663" y="3"/>
                    <a:pt x="2662" y="3"/>
                  </a:cubicBezTo>
                  <a:close/>
                  <a:moveTo>
                    <a:pt x="2667" y="3"/>
                  </a:moveTo>
                  <a:cubicBezTo>
                    <a:pt x="2667" y="1"/>
                    <a:pt x="2667" y="1"/>
                    <a:pt x="2669" y="1"/>
                  </a:cubicBezTo>
                  <a:cubicBezTo>
                    <a:pt x="2669" y="2"/>
                    <a:pt x="2668" y="3"/>
                    <a:pt x="2667" y="3"/>
                  </a:cubicBezTo>
                  <a:close/>
                  <a:moveTo>
                    <a:pt x="2673" y="6"/>
                  </a:moveTo>
                  <a:cubicBezTo>
                    <a:pt x="2673" y="5"/>
                    <a:pt x="2675" y="5"/>
                    <a:pt x="2676" y="4"/>
                  </a:cubicBezTo>
                  <a:cubicBezTo>
                    <a:pt x="2678" y="5"/>
                    <a:pt x="2675" y="7"/>
                    <a:pt x="2673" y="6"/>
                  </a:cubicBezTo>
                  <a:close/>
                  <a:moveTo>
                    <a:pt x="2678" y="5"/>
                  </a:moveTo>
                  <a:cubicBezTo>
                    <a:pt x="2679" y="2"/>
                    <a:pt x="2679" y="6"/>
                    <a:pt x="2681" y="5"/>
                  </a:cubicBezTo>
                  <a:cubicBezTo>
                    <a:pt x="2681" y="7"/>
                    <a:pt x="2679" y="5"/>
                    <a:pt x="2678" y="5"/>
                  </a:cubicBezTo>
                  <a:close/>
                  <a:moveTo>
                    <a:pt x="2691" y="10"/>
                  </a:moveTo>
                  <a:cubicBezTo>
                    <a:pt x="2692" y="8"/>
                    <a:pt x="2692" y="12"/>
                    <a:pt x="2691" y="10"/>
                  </a:cubicBezTo>
                  <a:close/>
                  <a:moveTo>
                    <a:pt x="2715" y="7"/>
                  </a:moveTo>
                  <a:cubicBezTo>
                    <a:pt x="2714" y="4"/>
                    <a:pt x="2718" y="7"/>
                    <a:pt x="2718" y="5"/>
                  </a:cubicBezTo>
                  <a:cubicBezTo>
                    <a:pt x="2721" y="6"/>
                    <a:pt x="2718" y="7"/>
                    <a:pt x="2715" y="7"/>
                  </a:cubicBezTo>
                  <a:close/>
                  <a:moveTo>
                    <a:pt x="2736" y="6"/>
                  </a:moveTo>
                  <a:cubicBezTo>
                    <a:pt x="2740" y="6"/>
                    <a:pt x="2734" y="8"/>
                    <a:pt x="2736" y="6"/>
                  </a:cubicBezTo>
                  <a:close/>
                  <a:moveTo>
                    <a:pt x="2793" y="12"/>
                  </a:moveTo>
                  <a:cubicBezTo>
                    <a:pt x="2792" y="12"/>
                    <a:pt x="2792" y="12"/>
                    <a:pt x="2792" y="12"/>
                  </a:cubicBezTo>
                  <a:cubicBezTo>
                    <a:pt x="2792" y="10"/>
                    <a:pt x="2792" y="10"/>
                    <a:pt x="2792" y="10"/>
                  </a:cubicBezTo>
                  <a:cubicBezTo>
                    <a:pt x="2793" y="10"/>
                    <a:pt x="2793" y="10"/>
                    <a:pt x="2793" y="10"/>
                  </a:cubicBezTo>
                  <a:lnTo>
                    <a:pt x="2793" y="12"/>
                  </a:lnTo>
                  <a:close/>
                  <a:moveTo>
                    <a:pt x="2799" y="7"/>
                  </a:moveTo>
                  <a:cubicBezTo>
                    <a:pt x="2798" y="7"/>
                    <a:pt x="2798" y="7"/>
                    <a:pt x="2798" y="7"/>
                  </a:cubicBezTo>
                  <a:cubicBezTo>
                    <a:pt x="2798" y="6"/>
                    <a:pt x="2798" y="6"/>
                    <a:pt x="2798" y="5"/>
                  </a:cubicBezTo>
                  <a:cubicBezTo>
                    <a:pt x="2800" y="5"/>
                    <a:pt x="2800" y="6"/>
                    <a:pt x="2799" y="7"/>
                  </a:cubicBezTo>
                  <a:close/>
                  <a:moveTo>
                    <a:pt x="2805" y="10"/>
                  </a:moveTo>
                  <a:cubicBezTo>
                    <a:pt x="2806" y="9"/>
                    <a:pt x="2806" y="7"/>
                    <a:pt x="2809" y="7"/>
                  </a:cubicBezTo>
                  <a:cubicBezTo>
                    <a:pt x="2808" y="9"/>
                    <a:pt x="2807" y="10"/>
                    <a:pt x="2805" y="10"/>
                  </a:cubicBezTo>
                  <a:close/>
                  <a:moveTo>
                    <a:pt x="2808" y="3"/>
                  </a:moveTo>
                  <a:cubicBezTo>
                    <a:pt x="2808" y="3"/>
                    <a:pt x="2809" y="2"/>
                    <a:pt x="2810" y="2"/>
                  </a:cubicBezTo>
                  <a:cubicBezTo>
                    <a:pt x="2810" y="3"/>
                    <a:pt x="2809" y="3"/>
                    <a:pt x="2808" y="3"/>
                  </a:cubicBezTo>
                  <a:close/>
                  <a:moveTo>
                    <a:pt x="2813" y="3"/>
                  </a:moveTo>
                  <a:cubicBezTo>
                    <a:pt x="2813" y="1"/>
                    <a:pt x="2813" y="1"/>
                    <a:pt x="2815" y="1"/>
                  </a:cubicBezTo>
                  <a:cubicBezTo>
                    <a:pt x="2815" y="2"/>
                    <a:pt x="2814" y="3"/>
                    <a:pt x="2813" y="3"/>
                  </a:cubicBezTo>
                  <a:close/>
                  <a:moveTo>
                    <a:pt x="2819" y="6"/>
                  </a:moveTo>
                  <a:cubicBezTo>
                    <a:pt x="2819" y="5"/>
                    <a:pt x="2821" y="5"/>
                    <a:pt x="2822" y="4"/>
                  </a:cubicBezTo>
                  <a:cubicBezTo>
                    <a:pt x="2824" y="5"/>
                    <a:pt x="2821" y="7"/>
                    <a:pt x="2819" y="6"/>
                  </a:cubicBezTo>
                  <a:close/>
                  <a:moveTo>
                    <a:pt x="2824" y="5"/>
                  </a:moveTo>
                  <a:cubicBezTo>
                    <a:pt x="2825" y="2"/>
                    <a:pt x="2825" y="6"/>
                    <a:pt x="2827" y="5"/>
                  </a:cubicBezTo>
                  <a:cubicBezTo>
                    <a:pt x="2827" y="7"/>
                    <a:pt x="2825" y="5"/>
                    <a:pt x="2824" y="5"/>
                  </a:cubicBezTo>
                  <a:close/>
                  <a:moveTo>
                    <a:pt x="2837" y="10"/>
                  </a:moveTo>
                  <a:cubicBezTo>
                    <a:pt x="2838" y="8"/>
                    <a:pt x="2837" y="12"/>
                    <a:pt x="2837" y="10"/>
                  </a:cubicBezTo>
                  <a:close/>
                  <a:moveTo>
                    <a:pt x="2861" y="7"/>
                  </a:moveTo>
                  <a:cubicBezTo>
                    <a:pt x="2860" y="4"/>
                    <a:pt x="2864" y="7"/>
                    <a:pt x="2864" y="5"/>
                  </a:cubicBezTo>
                  <a:cubicBezTo>
                    <a:pt x="2867" y="6"/>
                    <a:pt x="2863" y="7"/>
                    <a:pt x="2861" y="7"/>
                  </a:cubicBezTo>
                  <a:close/>
                  <a:moveTo>
                    <a:pt x="2882" y="6"/>
                  </a:moveTo>
                  <a:cubicBezTo>
                    <a:pt x="2885" y="6"/>
                    <a:pt x="2880" y="8"/>
                    <a:pt x="2882" y="6"/>
                  </a:cubicBezTo>
                  <a:close/>
                  <a:moveTo>
                    <a:pt x="2939" y="12"/>
                  </a:moveTo>
                  <a:cubicBezTo>
                    <a:pt x="2938" y="12"/>
                    <a:pt x="2938" y="12"/>
                    <a:pt x="2938" y="12"/>
                  </a:cubicBezTo>
                  <a:cubicBezTo>
                    <a:pt x="2938" y="10"/>
                    <a:pt x="2938" y="10"/>
                    <a:pt x="2938" y="10"/>
                  </a:cubicBezTo>
                  <a:cubicBezTo>
                    <a:pt x="2939" y="10"/>
                    <a:pt x="2939" y="10"/>
                    <a:pt x="2939" y="10"/>
                  </a:cubicBezTo>
                  <a:lnTo>
                    <a:pt x="2939" y="12"/>
                  </a:lnTo>
                  <a:close/>
                  <a:moveTo>
                    <a:pt x="2945" y="7"/>
                  </a:moveTo>
                  <a:cubicBezTo>
                    <a:pt x="2944" y="7"/>
                    <a:pt x="2944" y="7"/>
                    <a:pt x="2944" y="7"/>
                  </a:cubicBezTo>
                  <a:cubicBezTo>
                    <a:pt x="2944" y="6"/>
                    <a:pt x="2944" y="6"/>
                    <a:pt x="2944" y="5"/>
                  </a:cubicBezTo>
                  <a:cubicBezTo>
                    <a:pt x="2946" y="5"/>
                    <a:pt x="2946" y="6"/>
                    <a:pt x="2945" y="7"/>
                  </a:cubicBezTo>
                  <a:close/>
                  <a:moveTo>
                    <a:pt x="2951" y="10"/>
                  </a:moveTo>
                  <a:cubicBezTo>
                    <a:pt x="2952" y="9"/>
                    <a:pt x="2952" y="7"/>
                    <a:pt x="2954" y="7"/>
                  </a:cubicBezTo>
                  <a:cubicBezTo>
                    <a:pt x="2954" y="9"/>
                    <a:pt x="2952" y="10"/>
                    <a:pt x="2951" y="10"/>
                  </a:cubicBezTo>
                  <a:close/>
                  <a:moveTo>
                    <a:pt x="2954" y="3"/>
                  </a:moveTo>
                  <a:cubicBezTo>
                    <a:pt x="2954" y="3"/>
                    <a:pt x="2955" y="2"/>
                    <a:pt x="2956" y="2"/>
                  </a:cubicBezTo>
                  <a:cubicBezTo>
                    <a:pt x="2956" y="3"/>
                    <a:pt x="2955" y="3"/>
                    <a:pt x="2954" y="3"/>
                  </a:cubicBezTo>
                  <a:close/>
                  <a:moveTo>
                    <a:pt x="2959" y="3"/>
                  </a:moveTo>
                  <a:cubicBezTo>
                    <a:pt x="2958" y="1"/>
                    <a:pt x="2959" y="1"/>
                    <a:pt x="2960" y="1"/>
                  </a:cubicBezTo>
                  <a:cubicBezTo>
                    <a:pt x="2961" y="2"/>
                    <a:pt x="2960" y="3"/>
                    <a:pt x="2959" y="3"/>
                  </a:cubicBezTo>
                  <a:close/>
                  <a:moveTo>
                    <a:pt x="2965" y="6"/>
                  </a:moveTo>
                  <a:cubicBezTo>
                    <a:pt x="2965" y="5"/>
                    <a:pt x="2967" y="5"/>
                    <a:pt x="2968" y="4"/>
                  </a:cubicBezTo>
                  <a:cubicBezTo>
                    <a:pt x="2969" y="5"/>
                    <a:pt x="2967" y="7"/>
                    <a:pt x="2965" y="6"/>
                  </a:cubicBezTo>
                  <a:close/>
                  <a:moveTo>
                    <a:pt x="2969" y="5"/>
                  </a:moveTo>
                  <a:cubicBezTo>
                    <a:pt x="2971" y="2"/>
                    <a:pt x="2971" y="6"/>
                    <a:pt x="2973" y="5"/>
                  </a:cubicBezTo>
                  <a:cubicBezTo>
                    <a:pt x="2972" y="7"/>
                    <a:pt x="2971" y="5"/>
                    <a:pt x="2969" y="5"/>
                  </a:cubicBezTo>
                  <a:close/>
                  <a:moveTo>
                    <a:pt x="2982" y="10"/>
                  </a:moveTo>
                  <a:cubicBezTo>
                    <a:pt x="2984" y="8"/>
                    <a:pt x="2983" y="12"/>
                    <a:pt x="2982" y="10"/>
                  </a:cubicBezTo>
                  <a:close/>
                  <a:moveTo>
                    <a:pt x="3007" y="7"/>
                  </a:moveTo>
                  <a:cubicBezTo>
                    <a:pt x="3006" y="4"/>
                    <a:pt x="3010" y="7"/>
                    <a:pt x="3010" y="5"/>
                  </a:cubicBezTo>
                  <a:cubicBezTo>
                    <a:pt x="3013" y="6"/>
                    <a:pt x="3009" y="7"/>
                    <a:pt x="3007" y="7"/>
                  </a:cubicBezTo>
                  <a:close/>
                  <a:moveTo>
                    <a:pt x="3028" y="6"/>
                  </a:moveTo>
                  <a:cubicBezTo>
                    <a:pt x="3031" y="6"/>
                    <a:pt x="3026" y="8"/>
                    <a:pt x="3028" y="6"/>
                  </a:cubicBezTo>
                  <a:close/>
                  <a:moveTo>
                    <a:pt x="3085" y="12"/>
                  </a:moveTo>
                  <a:cubicBezTo>
                    <a:pt x="3084" y="12"/>
                    <a:pt x="3084" y="12"/>
                    <a:pt x="3084" y="12"/>
                  </a:cubicBezTo>
                  <a:cubicBezTo>
                    <a:pt x="3084" y="10"/>
                    <a:pt x="3084" y="10"/>
                    <a:pt x="3084" y="10"/>
                  </a:cubicBezTo>
                  <a:cubicBezTo>
                    <a:pt x="3085" y="10"/>
                    <a:pt x="3085" y="10"/>
                    <a:pt x="3085" y="10"/>
                  </a:cubicBezTo>
                  <a:lnTo>
                    <a:pt x="3085" y="12"/>
                  </a:lnTo>
                  <a:close/>
                  <a:moveTo>
                    <a:pt x="3091" y="7"/>
                  </a:moveTo>
                  <a:cubicBezTo>
                    <a:pt x="3090" y="7"/>
                    <a:pt x="3090" y="7"/>
                    <a:pt x="3090" y="7"/>
                  </a:cubicBezTo>
                  <a:cubicBezTo>
                    <a:pt x="3089" y="6"/>
                    <a:pt x="3090" y="6"/>
                    <a:pt x="3090" y="5"/>
                  </a:cubicBezTo>
                  <a:cubicBezTo>
                    <a:pt x="3091" y="5"/>
                    <a:pt x="3091" y="6"/>
                    <a:pt x="3091" y="7"/>
                  </a:cubicBezTo>
                  <a:close/>
                  <a:moveTo>
                    <a:pt x="3097" y="10"/>
                  </a:moveTo>
                  <a:cubicBezTo>
                    <a:pt x="3098" y="9"/>
                    <a:pt x="3098" y="7"/>
                    <a:pt x="3100" y="7"/>
                  </a:cubicBezTo>
                  <a:cubicBezTo>
                    <a:pt x="3100" y="9"/>
                    <a:pt x="3098" y="10"/>
                    <a:pt x="3097" y="10"/>
                  </a:cubicBezTo>
                  <a:close/>
                  <a:moveTo>
                    <a:pt x="3100" y="3"/>
                  </a:moveTo>
                  <a:cubicBezTo>
                    <a:pt x="3100" y="3"/>
                    <a:pt x="3100" y="2"/>
                    <a:pt x="3101" y="2"/>
                  </a:cubicBezTo>
                  <a:cubicBezTo>
                    <a:pt x="3102" y="3"/>
                    <a:pt x="3101" y="3"/>
                    <a:pt x="3100" y="3"/>
                  </a:cubicBezTo>
                  <a:close/>
                  <a:moveTo>
                    <a:pt x="3104" y="3"/>
                  </a:moveTo>
                  <a:cubicBezTo>
                    <a:pt x="3104" y="1"/>
                    <a:pt x="3105" y="1"/>
                    <a:pt x="3106" y="1"/>
                  </a:cubicBezTo>
                  <a:cubicBezTo>
                    <a:pt x="3106" y="2"/>
                    <a:pt x="3106" y="3"/>
                    <a:pt x="3104" y="3"/>
                  </a:cubicBezTo>
                  <a:close/>
                  <a:moveTo>
                    <a:pt x="3110" y="6"/>
                  </a:moveTo>
                  <a:cubicBezTo>
                    <a:pt x="3111" y="5"/>
                    <a:pt x="3113" y="5"/>
                    <a:pt x="3113" y="4"/>
                  </a:cubicBezTo>
                  <a:cubicBezTo>
                    <a:pt x="3115" y="5"/>
                    <a:pt x="3112" y="7"/>
                    <a:pt x="3110" y="6"/>
                  </a:cubicBezTo>
                  <a:close/>
                  <a:moveTo>
                    <a:pt x="3115" y="5"/>
                  </a:moveTo>
                  <a:cubicBezTo>
                    <a:pt x="3116" y="2"/>
                    <a:pt x="3117" y="6"/>
                    <a:pt x="3119" y="5"/>
                  </a:cubicBezTo>
                  <a:cubicBezTo>
                    <a:pt x="3118" y="7"/>
                    <a:pt x="3117" y="5"/>
                    <a:pt x="3115" y="5"/>
                  </a:cubicBezTo>
                  <a:close/>
                  <a:moveTo>
                    <a:pt x="3128" y="10"/>
                  </a:moveTo>
                  <a:cubicBezTo>
                    <a:pt x="3130" y="8"/>
                    <a:pt x="3129" y="12"/>
                    <a:pt x="3128" y="10"/>
                  </a:cubicBezTo>
                  <a:close/>
                  <a:moveTo>
                    <a:pt x="3153" y="7"/>
                  </a:moveTo>
                  <a:cubicBezTo>
                    <a:pt x="3152" y="4"/>
                    <a:pt x="3156" y="7"/>
                    <a:pt x="3156" y="5"/>
                  </a:cubicBezTo>
                  <a:cubicBezTo>
                    <a:pt x="3159" y="6"/>
                    <a:pt x="3155" y="7"/>
                    <a:pt x="3153" y="7"/>
                  </a:cubicBezTo>
                  <a:close/>
                  <a:moveTo>
                    <a:pt x="3174" y="6"/>
                  </a:moveTo>
                  <a:cubicBezTo>
                    <a:pt x="3177" y="6"/>
                    <a:pt x="3171" y="8"/>
                    <a:pt x="3174" y="6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833"/>
            <p:cNvSpPr>
              <a:spLocks noEditPoints="1"/>
            </p:cNvSpPr>
            <p:nvPr/>
          </p:nvSpPr>
          <p:spPr bwMode="auto">
            <a:xfrm>
              <a:off x="-3175" y="3576641"/>
              <a:ext cx="12203113" cy="34925"/>
            </a:xfrm>
            <a:custGeom>
              <a:avLst/>
              <a:gdLst>
                <a:gd name="T0" fmla="*/ 3027 w 3209"/>
                <a:gd name="T1" fmla="*/ 0 h 8"/>
                <a:gd name="T2" fmla="*/ 2863 w 3209"/>
                <a:gd name="T3" fmla="*/ 3 h 8"/>
                <a:gd name="T4" fmla="*/ 2710 w 3209"/>
                <a:gd name="T5" fmla="*/ 2 h 8"/>
                <a:gd name="T6" fmla="*/ 2563 w 3209"/>
                <a:gd name="T7" fmla="*/ 3 h 8"/>
                <a:gd name="T8" fmla="*/ 2417 w 3209"/>
                <a:gd name="T9" fmla="*/ 1 h 8"/>
                <a:gd name="T10" fmla="*/ 2261 w 3209"/>
                <a:gd name="T11" fmla="*/ 0 h 8"/>
                <a:gd name="T12" fmla="*/ 2110 w 3209"/>
                <a:gd name="T13" fmla="*/ 0 h 8"/>
                <a:gd name="T14" fmla="*/ 1964 w 3209"/>
                <a:gd name="T15" fmla="*/ 0 h 8"/>
                <a:gd name="T16" fmla="*/ 1818 w 3209"/>
                <a:gd name="T17" fmla="*/ 0 h 8"/>
                <a:gd name="T18" fmla="*/ 1669 w 3209"/>
                <a:gd name="T19" fmla="*/ 1 h 8"/>
                <a:gd name="T20" fmla="*/ 1523 w 3209"/>
                <a:gd name="T21" fmla="*/ 1 h 8"/>
                <a:gd name="T22" fmla="*/ 1368 w 3209"/>
                <a:gd name="T23" fmla="*/ 3 h 8"/>
                <a:gd name="T24" fmla="*/ 1204 w 3209"/>
                <a:gd name="T25" fmla="*/ 0 h 8"/>
                <a:gd name="T26" fmla="*/ 1043 w 3209"/>
                <a:gd name="T27" fmla="*/ 3 h 8"/>
                <a:gd name="T28" fmla="*/ 896 w 3209"/>
                <a:gd name="T29" fmla="*/ 3 h 8"/>
                <a:gd name="T30" fmla="*/ 749 w 3209"/>
                <a:gd name="T31" fmla="*/ 3 h 8"/>
                <a:gd name="T32" fmla="*/ 603 w 3209"/>
                <a:gd name="T33" fmla="*/ 3 h 8"/>
                <a:gd name="T34" fmla="*/ 438 w 3209"/>
                <a:gd name="T35" fmla="*/ 0 h 8"/>
                <a:gd name="T36" fmla="*/ 274 w 3209"/>
                <a:gd name="T37" fmla="*/ 3 h 8"/>
                <a:gd name="T38" fmla="*/ 110 w 3209"/>
                <a:gd name="T39" fmla="*/ 0 h 8"/>
                <a:gd name="T40" fmla="*/ 38 w 3209"/>
                <a:gd name="T41" fmla="*/ 5 h 8"/>
                <a:gd name="T42" fmla="*/ 224 w 3209"/>
                <a:gd name="T43" fmla="*/ 5 h 8"/>
                <a:gd name="T44" fmla="*/ 438 w 3209"/>
                <a:gd name="T45" fmla="*/ 5 h 8"/>
                <a:gd name="T46" fmla="*/ 641 w 3209"/>
                <a:gd name="T47" fmla="*/ 8 h 8"/>
                <a:gd name="T48" fmla="*/ 839 w 3209"/>
                <a:gd name="T49" fmla="*/ 5 h 8"/>
                <a:gd name="T50" fmla="*/ 1078 w 3209"/>
                <a:gd name="T51" fmla="*/ 8 h 8"/>
                <a:gd name="T52" fmla="*/ 1247 w 3209"/>
                <a:gd name="T53" fmla="*/ 6 h 8"/>
                <a:gd name="T54" fmla="*/ 1496 w 3209"/>
                <a:gd name="T55" fmla="*/ 5 h 8"/>
                <a:gd name="T56" fmla="*/ 1683 w 3209"/>
                <a:gd name="T57" fmla="*/ 5 h 8"/>
                <a:gd name="T58" fmla="*/ 1896 w 3209"/>
                <a:gd name="T59" fmla="*/ 5 h 8"/>
                <a:gd name="T60" fmla="*/ 2099 w 3209"/>
                <a:gd name="T61" fmla="*/ 8 h 8"/>
                <a:gd name="T62" fmla="*/ 2297 w 3209"/>
                <a:gd name="T63" fmla="*/ 5 h 8"/>
                <a:gd name="T64" fmla="*/ 2536 w 3209"/>
                <a:gd name="T65" fmla="*/ 8 h 8"/>
                <a:gd name="T66" fmla="*/ 2706 w 3209"/>
                <a:gd name="T67" fmla="*/ 6 h 8"/>
                <a:gd name="T68" fmla="*/ 2955 w 3209"/>
                <a:gd name="T69" fmla="*/ 5 h 8"/>
                <a:gd name="T70" fmla="*/ 3141 w 3209"/>
                <a:gd name="T71" fmla="*/ 5 h 8"/>
                <a:gd name="T72" fmla="*/ 34 w 3209"/>
                <a:gd name="T73" fmla="*/ 4 h 8"/>
                <a:gd name="T74" fmla="*/ 177 w 3209"/>
                <a:gd name="T75" fmla="*/ 1 h 8"/>
                <a:gd name="T76" fmla="*/ 311 w 3209"/>
                <a:gd name="T77" fmla="*/ 6 h 8"/>
                <a:gd name="T78" fmla="*/ 415 w 3209"/>
                <a:gd name="T79" fmla="*/ 5 h 8"/>
                <a:gd name="T80" fmla="*/ 546 w 3209"/>
                <a:gd name="T81" fmla="*/ 1 h 8"/>
                <a:gd name="T82" fmla="*/ 618 w 3209"/>
                <a:gd name="T83" fmla="*/ 4 h 8"/>
                <a:gd name="T84" fmla="*/ 760 w 3209"/>
                <a:gd name="T85" fmla="*/ 1 h 8"/>
                <a:gd name="T86" fmla="*/ 894 w 3209"/>
                <a:gd name="T87" fmla="*/ 6 h 8"/>
                <a:gd name="T88" fmla="*/ 998 w 3209"/>
                <a:gd name="T89" fmla="*/ 5 h 8"/>
                <a:gd name="T90" fmla="*/ 1129 w 3209"/>
                <a:gd name="T91" fmla="*/ 1 h 8"/>
                <a:gd name="T92" fmla="*/ 1201 w 3209"/>
                <a:gd name="T93" fmla="*/ 4 h 8"/>
                <a:gd name="T94" fmla="*/ 1344 w 3209"/>
                <a:gd name="T95" fmla="*/ 1 h 8"/>
                <a:gd name="T96" fmla="*/ 1478 w 3209"/>
                <a:gd name="T97" fmla="*/ 6 h 8"/>
                <a:gd name="T98" fmla="*/ 1582 w 3209"/>
                <a:gd name="T99" fmla="*/ 5 h 8"/>
                <a:gd name="T100" fmla="*/ 1712 w 3209"/>
                <a:gd name="T101" fmla="*/ 1 h 8"/>
                <a:gd name="T102" fmla="*/ 1784 w 3209"/>
                <a:gd name="T103" fmla="*/ 4 h 8"/>
                <a:gd name="T104" fmla="*/ 1927 w 3209"/>
                <a:gd name="T105" fmla="*/ 1 h 8"/>
                <a:gd name="T106" fmla="*/ 2061 w 3209"/>
                <a:gd name="T107" fmla="*/ 6 h 8"/>
                <a:gd name="T108" fmla="*/ 2165 w 3209"/>
                <a:gd name="T109" fmla="*/ 5 h 8"/>
                <a:gd name="T110" fmla="*/ 2296 w 3209"/>
                <a:gd name="T111" fmla="*/ 1 h 8"/>
                <a:gd name="T112" fmla="*/ 2368 w 3209"/>
                <a:gd name="T113" fmla="*/ 4 h 8"/>
                <a:gd name="T114" fmla="*/ 2511 w 3209"/>
                <a:gd name="T115" fmla="*/ 1 h 8"/>
                <a:gd name="T116" fmla="*/ 2644 w 3209"/>
                <a:gd name="T117" fmla="*/ 6 h 8"/>
                <a:gd name="T118" fmla="*/ 2748 w 3209"/>
                <a:gd name="T119" fmla="*/ 5 h 8"/>
                <a:gd name="T120" fmla="*/ 2879 w 3209"/>
                <a:gd name="T121" fmla="*/ 1 h 8"/>
                <a:gd name="T122" fmla="*/ 2951 w 3209"/>
                <a:gd name="T123" fmla="*/ 4 h 8"/>
                <a:gd name="T124" fmla="*/ 3094 w 3209"/>
                <a:gd name="T12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9" h="8">
                  <a:moveTo>
                    <a:pt x="3172" y="0"/>
                  </a:moveTo>
                  <a:cubicBezTo>
                    <a:pt x="3163" y="0"/>
                    <a:pt x="3163" y="3"/>
                    <a:pt x="3154" y="3"/>
                  </a:cubicBezTo>
                  <a:cubicBezTo>
                    <a:pt x="3151" y="3"/>
                    <a:pt x="3149" y="2"/>
                    <a:pt x="3148" y="2"/>
                  </a:cubicBezTo>
                  <a:cubicBezTo>
                    <a:pt x="3147" y="2"/>
                    <a:pt x="3146" y="3"/>
                    <a:pt x="3146" y="3"/>
                  </a:cubicBezTo>
                  <a:cubicBezTo>
                    <a:pt x="3145" y="3"/>
                    <a:pt x="3146" y="2"/>
                    <a:pt x="3146" y="1"/>
                  </a:cubicBezTo>
                  <a:cubicBezTo>
                    <a:pt x="3144" y="1"/>
                    <a:pt x="3141" y="0"/>
                    <a:pt x="3136" y="0"/>
                  </a:cubicBezTo>
                  <a:cubicBezTo>
                    <a:pt x="3134" y="0"/>
                    <a:pt x="3133" y="0"/>
                    <a:pt x="3131" y="0"/>
                  </a:cubicBezTo>
                  <a:cubicBezTo>
                    <a:pt x="3132" y="0"/>
                    <a:pt x="3132" y="1"/>
                    <a:pt x="3130" y="0"/>
                  </a:cubicBezTo>
                  <a:cubicBezTo>
                    <a:pt x="3130" y="0"/>
                    <a:pt x="3130" y="0"/>
                    <a:pt x="3130" y="0"/>
                  </a:cubicBezTo>
                  <a:cubicBezTo>
                    <a:pt x="3129" y="0"/>
                    <a:pt x="3129" y="1"/>
                    <a:pt x="3128" y="1"/>
                  </a:cubicBezTo>
                  <a:cubicBezTo>
                    <a:pt x="3128" y="1"/>
                    <a:pt x="3128" y="1"/>
                    <a:pt x="3127" y="1"/>
                  </a:cubicBezTo>
                  <a:cubicBezTo>
                    <a:pt x="3125" y="2"/>
                    <a:pt x="3123" y="3"/>
                    <a:pt x="3118" y="3"/>
                  </a:cubicBezTo>
                  <a:cubicBezTo>
                    <a:pt x="3109" y="3"/>
                    <a:pt x="3109" y="0"/>
                    <a:pt x="3100" y="0"/>
                  </a:cubicBezTo>
                  <a:cubicBezTo>
                    <a:pt x="3092" y="0"/>
                    <a:pt x="3091" y="2"/>
                    <a:pt x="3084" y="3"/>
                  </a:cubicBezTo>
                  <a:cubicBezTo>
                    <a:pt x="3084" y="3"/>
                    <a:pt x="3083" y="3"/>
                    <a:pt x="3083" y="3"/>
                  </a:cubicBezTo>
                  <a:cubicBezTo>
                    <a:pt x="3083" y="3"/>
                    <a:pt x="3082" y="3"/>
                    <a:pt x="3082" y="3"/>
                  </a:cubicBezTo>
                  <a:cubicBezTo>
                    <a:pt x="3082" y="3"/>
                    <a:pt x="3082" y="3"/>
                    <a:pt x="3082" y="3"/>
                  </a:cubicBezTo>
                  <a:cubicBezTo>
                    <a:pt x="3073" y="3"/>
                    <a:pt x="3072" y="0"/>
                    <a:pt x="3063" y="0"/>
                  </a:cubicBezTo>
                  <a:cubicBezTo>
                    <a:pt x="3054" y="0"/>
                    <a:pt x="3054" y="3"/>
                    <a:pt x="3045" y="3"/>
                  </a:cubicBezTo>
                  <a:cubicBezTo>
                    <a:pt x="3036" y="3"/>
                    <a:pt x="3036" y="0"/>
                    <a:pt x="3027" y="0"/>
                  </a:cubicBezTo>
                  <a:cubicBezTo>
                    <a:pt x="3018" y="0"/>
                    <a:pt x="3018" y="3"/>
                    <a:pt x="3009" y="3"/>
                  </a:cubicBezTo>
                  <a:cubicBezTo>
                    <a:pt x="3006" y="3"/>
                    <a:pt x="3004" y="2"/>
                    <a:pt x="3002" y="2"/>
                  </a:cubicBezTo>
                  <a:cubicBezTo>
                    <a:pt x="3001" y="2"/>
                    <a:pt x="3001" y="3"/>
                    <a:pt x="3001" y="3"/>
                  </a:cubicBezTo>
                  <a:cubicBezTo>
                    <a:pt x="3000" y="3"/>
                    <a:pt x="3000" y="2"/>
                    <a:pt x="3000" y="1"/>
                  </a:cubicBezTo>
                  <a:cubicBezTo>
                    <a:pt x="2998" y="1"/>
                    <a:pt x="2996" y="0"/>
                    <a:pt x="2991" y="0"/>
                  </a:cubicBezTo>
                  <a:cubicBezTo>
                    <a:pt x="2988" y="0"/>
                    <a:pt x="2987" y="0"/>
                    <a:pt x="2985" y="0"/>
                  </a:cubicBezTo>
                  <a:cubicBezTo>
                    <a:pt x="2986" y="0"/>
                    <a:pt x="2986" y="1"/>
                    <a:pt x="2984" y="0"/>
                  </a:cubicBezTo>
                  <a:cubicBezTo>
                    <a:pt x="2984" y="0"/>
                    <a:pt x="2984" y="0"/>
                    <a:pt x="2984" y="0"/>
                  </a:cubicBezTo>
                  <a:cubicBezTo>
                    <a:pt x="2984" y="0"/>
                    <a:pt x="2983" y="1"/>
                    <a:pt x="2982" y="1"/>
                  </a:cubicBezTo>
                  <a:cubicBezTo>
                    <a:pt x="2982" y="1"/>
                    <a:pt x="2982" y="1"/>
                    <a:pt x="2981" y="1"/>
                  </a:cubicBezTo>
                  <a:cubicBezTo>
                    <a:pt x="2979" y="2"/>
                    <a:pt x="2977" y="3"/>
                    <a:pt x="2973" y="3"/>
                  </a:cubicBezTo>
                  <a:cubicBezTo>
                    <a:pt x="2964" y="3"/>
                    <a:pt x="2964" y="0"/>
                    <a:pt x="2955" y="0"/>
                  </a:cubicBezTo>
                  <a:cubicBezTo>
                    <a:pt x="2946" y="0"/>
                    <a:pt x="2946" y="2"/>
                    <a:pt x="2938" y="3"/>
                  </a:cubicBezTo>
                  <a:cubicBezTo>
                    <a:pt x="2938" y="3"/>
                    <a:pt x="2937" y="3"/>
                    <a:pt x="2937" y="3"/>
                  </a:cubicBezTo>
                  <a:cubicBezTo>
                    <a:pt x="2937" y="3"/>
                    <a:pt x="2937" y="3"/>
                    <a:pt x="2937" y="3"/>
                  </a:cubicBezTo>
                  <a:cubicBezTo>
                    <a:pt x="2937" y="3"/>
                    <a:pt x="2937" y="3"/>
                    <a:pt x="2937" y="3"/>
                  </a:cubicBezTo>
                  <a:cubicBezTo>
                    <a:pt x="2928" y="3"/>
                    <a:pt x="2926" y="0"/>
                    <a:pt x="2917" y="0"/>
                  </a:cubicBezTo>
                  <a:cubicBezTo>
                    <a:pt x="2908" y="0"/>
                    <a:pt x="2908" y="3"/>
                    <a:pt x="2899" y="3"/>
                  </a:cubicBezTo>
                  <a:cubicBezTo>
                    <a:pt x="2890" y="3"/>
                    <a:pt x="2890" y="0"/>
                    <a:pt x="2881" y="0"/>
                  </a:cubicBezTo>
                  <a:cubicBezTo>
                    <a:pt x="2872" y="0"/>
                    <a:pt x="2872" y="3"/>
                    <a:pt x="2863" y="3"/>
                  </a:cubicBezTo>
                  <a:cubicBezTo>
                    <a:pt x="2860" y="3"/>
                    <a:pt x="2858" y="2"/>
                    <a:pt x="2856" y="2"/>
                  </a:cubicBezTo>
                  <a:cubicBezTo>
                    <a:pt x="2856" y="2"/>
                    <a:pt x="2855" y="3"/>
                    <a:pt x="2855" y="3"/>
                  </a:cubicBezTo>
                  <a:cubicBezTo>
                    <a:pt x="2854" y="3"/>
                    <a:pt x="2854" y="2"/>
                    <a:pt x="2855" y="1"/>
                  </a:cubicBezTo>
                  <a:cubicBezTo>
                    <a:pt x="2852" y="1"/>
                    <a:pt x="2850" y="0"/>
                    <a:pt x="2845" y="0"/>
                  </a:cubicBezTo>
                  <a:cubicBezTo>
                    <a:pt x="2843" y="0"/>
                    <a:pt x="2841" y="0"/>
                    <a:pt x="2839" y="0"/>
                  </a:cubicBezTo>
                  <a:cubicBezTo>
                    <a:pt x="2840" y="0"/>
                    <a:pt x="2840" y="1"/>
                    <a:pt x="2839" y="0"/>
                  </a:cubicBezTo>
                  <a:cubicBezTo>
                    <a:pt x="2839" y="0"/>
                    <a:pt x="2839" y="0"/>
                    <a:pt x="2839" y="0"/>
                  </a:cubicBezTo>
                  <a:cubicBezTo>
                    <a:pt x="2838" y="0"/>
                    <a:pt x="2837" y="1"/>
                    <a:pt x="2836" y="1"/>
                  </a:cubicBezTo>
                  <a:cubicBezTo>
                    <a:pt x="2836" y="1"/>
                    <a:pt x="2836" y="1"/>
                    <a:pt x="2836" y="1"/>
                  </a:cubicBezTo>
                  <a:cubicBezTo>
                    <a:pt x="2833" y="2"/>
                    <a:pt x="2831" y="3"/>
                    <a:pt x="2827" y="3"/>
                  </a:cubicBezTo>
                  <a:cubicBezTo>
                    <a:pt x="2818" y="3"/>
                    <a:pt x="2818" y="0"/>
                    <a:pt x="2809" y="0"/>
                  </a:cubicBezTo>
                  <a:cubicBezTo>
                    <a:pt x="2800" y="0"/>
                    <a:pt x="2800" y="2"/>
                    <a:pt x="2793" y="3"/>
                  </a:cubicBezTo>
                  <a:cubicBezTo>
                    <a:pt x="2792" y="3"/>
                    <a:pt x="2792" y="3"/>
                    <a:pt x="2791" y="3"/>
                  </a:cubicBezTo>
                  <a:cubicBezTo>
                    <a:pt x="2791" y="3"/>
                    <a:pt x="2791" y="3"/>
                    <a:pt x="2791" y="3"/>
                  </a:cubicBezTo>
                  <a:cubicBezTo>
                    <a:pt x="2791" y="3"/>
                    <a:pt x="2791" y="3"/>
                    <a:pt x="2791" y="3"/>
                  </a:cubicBezTo>
                  <a:cubicBezTo>
                    <a:pt x="2782" y="3"/>
                    <a:pt x="2780" y="0"/>
                    <a:pt x="2771" y="0"/>
                  </a:cubicBezTo>
                  <a:cubicBezTo>
                    <a:pt x="2762" y="0"/>
                    <a:pt x="2762" y="3"/>
                    <a:pt x="2753" y="3"/>
                  </a:cubicBezTo>
                  <a:cubicBezTo>
                    <a:pt x="2744" y="3"/>
                    <a:pt x="2744" y="0"/>
                    <a:pt x="2735" y="0"/>
                  </a:cubicBezTo>
                  <a:cubicBezTo>
                    <a:pt x="2726" y="0"/>
                    <a:pt x="2726" y="3"/>
                    <a:pt x="2717" y="3"/>
                  </a:cubicBezTo>
                  <a:cubicBezTo>
                    <a:pt x="2714" y="3"/>
                    <a:pt x="2712" y="2"/>
                    <a:pt x="2710" y="2"/>
                  </a:cubicBezTo>
                  <a:cubicBezTo>
                    <a:pt x="2710" y="2"/>
                    <a:pt x="2709" y="3"/>
                    <a:pt x="2709" y="3"/>
                  </a:cubicBezTo>
                  <a:cubicBezTo>
                    <a:pt x="2708" y="3"/>
                    <a:pt x="2708" y="2"/>
                    <a:pt x="2709" y="1"/>
                  </a:cubicBezTo>
                  <a:cubicBezTo>
                    <a:pt x="2706" y="1"/>
                    <a:pt x="2704" y="0"/>
                    <a:pt x="2699" y="0"/>
                  </a:cubicBezTo>
                  <a:cubicBezTo>
                    <a:pt x="2697" y="0"/>
                    <a:pt x="2695" y="0"/>
                    <a:pt x="2694" y="0"/>
                  </a:cubicBezTo>
                  <a:cubicBezTo>
                    <a:pt x="2694" y="0"/>
                    <a:pt x="2694" y="1"/>
                    <a:pt x="2693" y="0"/>
                  </a:cubicBezTo>
                  <a:cubicBezTo>
                    <a:pt x="2693" y="0"/>
                    <a:pt x="2693" y="0"/>
                    <a:pt x="2693" y="0"/>
                  </a:cubicBezTo>
                  <a:cubicBezTo>
                    <a:pt x="2692" y="0"/>
                    <a:pt x="2691" y="1"/>
                    <a:pt x="2690" y="1"/>
                  </a:cubicBezTo>
                  <a:cubicBezTo>
                    <a:pt x="2690" y="1"/>
                    <a:pt x="2690" y="1"/>
                    <a:pt x="2690" y="1"/>
                  </a:cubicBezTo>
                  <a:cubicBezTo>
                    <a:pt x="2687" y="2"/>
                    <a:pt x="2685" y="3"/>
                    <a:pt x="2681" y="3"/>
                  </a:cubicBezTo>
                  <a:cubicBezTo>
                    <a:pt x="2672" y="3"/>
                    <a:pt x="2672" y="0"/>
                    <a:pt x="2663" y="0"/>
                  </a:cubicBezTo>
                  <a:cubicBezTo>
                    <a:pt x="2655" y="0"/>
                    <a:pt x="2654" y="2"/>
                    <a:pt x="2647" y="3"/>
                  </a:cubicBezTo>
                  <a:cubicBezTo>
                    <a:pt x="2646" y="3"/>
                    <a:pt x="2646" y="3"/>
                    <a:pt x="2646" y="3"/>
                  </a:cubicBezTo>
                  <a:cubicBezTo>
                    <a:pt x="2645" y="3"/>
                    <a:pt x="2645" y="3"/>
                    <a:pt x="2645" y="3"/>
                  </a:cubicBezTo>
                  <a:cubicBezTo>
                    <a:pt x="2645" y="3"/>
                    <a:pt x="2645" y="3"/>
                    <a:pt x="2645" y="3"/>
                  </a:cubicBezTo>
                  <a:cubicBezTo>
                    <a:pt x="2636" y="3"/>
                    <a:pt x="2634" y="0"/>
                    <a:pt x="2625" y="0"/>
                  </a:cubicBezTo>
                  <a:cubicBezTo>
                    <a:pt x="2616" y="0"/>
                    <a:pt x="2616" y="3"/>
                    <a:pt x="2607" y="3"/>
                  </a:cubicBezTo>
                  <a:cubicBezTo>
                    <a:pt x="2598" y="3"/>
                    <a:pt x="2598" y="0"/>
                    <a:pt x="2589" y="0"/>
                  </a:cubicBezTo>
                  <a:cubicBezTo>
                    <a:pt x="2580" y="0"/>
                    <a:pt x="2580" y="3"/>
                    <a:pt x="2571" y="3"/>
                  </a:cubicBezTo>
                  <a:cubicBezTo>
                    <a:pt x="2568" y="3"/>
                    <a:pt x="2566" y="2"/>
                    <a:pt x="2564" y="2"/>
                  </a:cubicBezTo>
                  <a:cubicBezTo>
                    <a:pt x="2564" y="2"/>
                    <a:pt x="2563" y="3"/>
                    <a:pt x="2563" y="3"/>
                  </a:cubicBezTo>
                  <a:cubicBezTo>
                    <a:pt x="2562" y="3"/>
                    <a:pt x="2562" y="2"/>
                    <a:pt x="2563" y="1"/>
                  </a:cubicBezTo>
                  <a:cubicBezTo>
                    <a:pt x="2560" y="1"/>
                    <a:pt x="2558" y="0"/>
                    <a:pt x="2553" y="0"/>
                  </a:cubicBezTo>
                  <a:cubicBezTo>
                    <a:pt x="2551" y="0"/>
                    <a:pt x="2549" y="0"/>
                    <a:pt x="2548" y="0"/>
                  </a:cubicBezTo>
                  <a:cubicBezTo>
                    <a:pt x="2548" y="0"/>
                    <a:pt x="2548" y="1"/>
                    <a:pt x="2547" y="0"/>
                  </a:cubicBezTo>
                  <a:cubicBezTo>
                    <a:pt x="2547" y="0"/>
                    <a:pt x="2547" y="0"/>
                    <a:pt x="2547" y="0"/>
                  </a:cubicBezTo>
                  <a:cubicBezTo>
                    <a:pt x="2546" y="0"/>
                    <a:pt x="2545" y="1"/>
                    <a:pt x="2544" y="1"/>
                  </a:cubicBezTo>
                  <a:cubicBezTo>
                    <a:pt x="2544" y="1"/>
                    <a:pt x="2544" y="1"/>
                    <a:pt x="2544" y="1"/>
                  </a:cubicBezTo>
                  <a:cubicBezTo>
                    <a:pt x="2542" y="2"/>
                    <a:pt x="2539" y="3"/>
                    <a:pt x="2535" y="3"/>
                  </a:cubicBezTo>
                  <a:cubicBezTo>
                    <a:pt x="2526" y="3"/>
                    <a:pt x="2526" y="0"/>
                    <a:pt x="2517" y="0"/>
                  </a:cubicBezTo>
                  <a:cubicBezTo>
                    <a:pt x="2509" y="0"/>
                    <a:pt x="2508" y="2"/>
                    <a:pt x="2501" y="3"/>
                  </a:cubicBezTo>
                  <a:cubicBezTo>
                    <a:pt x="2500" y="3"/>
                    <a:pt x="2500" y="3"/>
                    <a:pt x="2500" y="3"/>
                  </a:cubicBezTo>
                  <a:cubicBezTo>
                    <a:pt x="2499" y="3"/>
                    <a:pt x="2499" y="3"/>
                    <a:pt x="2499" y="3"/>
                  </a:cubicBezTo>
                  <a:cubicBezTo>
                    <a:pt x="2499" y="3"/>
                    <a:pt x="2499" y="3"/>
                    <a:pt x="2499" y="3"/>
                  </a:cubicBezTo>
                  <a:cubicBezTo>
                    <a:pt x="2490" y="3"/>
                    <a:pt x="2488" y="0"/>
                    <a:pt x="2479" y="0"/>
                  </a:cubicBezTo>
                  <a:cubicBezTo>
                    <a:pt x="2470" y="0"/>
                    <a:pt x="2470" y="3"/>
                    <a:pt x="2461" y="3"/>
                  </a:cubicBezTo>
                  <a:cubicBezTo>
                    <a:pt x="2452" y="3"/>
                    <a:pt x="2452" y="0"/>
                    <a:pt x="2443" y="0"/>
                  </a:cubicBezTo>
                  <a:cubicBezTo>
                    <a:pt x="2434" y="0"/>
                    <a:pt x="2434" y="3"/>
                    <a:pt x="2425" y="3"/>
                  </a:cubicBezTo>
                  <a:cubicBezTo>
                    <a:pt x="2422" y="3"/>
                    <a:pt x="2420" y="2"/>
                    <a:pt x="2419" y="2"/>
                  </a:cubicBezTo>
                  <a:cubicBezTo>
                    <a:pt x="2418" y="2"/>
                    <a:pt x="2417" y="3"/>
                    <a:pt x="2417" y="3"/>
                  </a:cubicBezTo>
                  <a:cubicBezTo>
                    <a:pt x="2416" y="3"/>
                    <a:pt x="2416" y="2"/>
                    <a:pt x="2417" y="1"/>
                  </a:cubicBezTo>
                  <a:cubicBezTo>
                    <a:pt x="2414" y="1"/>
                    <a:pt x="2412" y="0"/>
                    <a:pt x="2407" y="0"/>
                  </a:cubicBezTo>
                  <a:cubicBezTo>
                    <a:pt x="2405" y="0"/>
                    <a:pt x="2403" y="0"/>
                    <a:pt x="2402" y="0"/>
                  </a:cubicBezTo>
                  <a:cubicBezTo>
                    <a:pt x="2402" y="0"/>
                    <a:pt x="2402" y="1"/>
                    <a:pt x="2401" y="0"/>
                  </a:cubicBezTo>
                  <a:cubicBezTo>
                    <a:pt x="2401" y="0"/>
                    <a:pt x="2401" y="0"/>
                    <a:pt x="2401" y="0"/>
                  </a:cubicBezTo>
                  <a:cubicBezTo>
                    <a:pt x="2400" y="0"/>
                    <a:pt x="2399" y="1"/>
                    <a:pt x="2399" y="1"/>
                  </a:cubicBezTo>
                  <a:cubicBezTo>
                    <a:pt x="2399" y="1"/>
                    <a:pt x="2398" y="1"/>
                    <a:pt x="2398" y="1"/>
                  </a:cubicBezTo>
                  <a:cubicBezTo>
                    <a:pt x="2396" y="2"/>
                    <a:pt x="2394" y="3"/>
                    <a:pt x="2389" y="3"/>
                  </a:cubicBezTo>
                  <a:cubicBezTo>
                    <a:pt x="2380" y="3"/>
                    <a:pt x="2380" y="0"/>
                    <a:pt x="2371" y="0"/>
                  </a:cubicBezTo>
                  <a:cubicBezTo>
                    <a:pt x="2363" y="0"/>
                    <a:pt x="2362" y="2"/>
                    <a:pt x="2355" y="3"/>
                  </a:cubicBezTo>
                  <a:cubicBezTo>
                    <a:pt x="2355" y="3"/>
                    <a:pt x="2354" y="3"/>
                    <a:pt x="2354" y="3"/>
                  </a:cubicBezTo>
                  <a:cubicBezTo>
                    <a:pt x="2353" y="3"/>
                    <a:pt x="2353" y="3"/>
                    <a:pt x="2353" y="3"/>
                  </a:cubicBezTo>
                  <a:cubicBezTo>
                    <a:pt x="2353" y="3"/>
                    <a:pt x="2353" y="3"/>
                    <a:pt x="2353" y="3"/>
                  </a:cubicBezTo>
                  <a:cubicBezTo>
                    <a:pt x="2344" y="3"/>
                    <a:pt x="2342" y="0"/>
                    <a:pt x="2333" y="0"/>
                  </a:cubicBezTo>
                  <a:cubicBezTo>
                    <a:pt x="2324" y="0"/>
                    <a:pt x="2324" y="3"/>
                    <a:pt x="2315" y="3"/>
                  </a:cubicBezTo>
                  <a:cubicBezTo>
                    <a:pt x="2306" y="3"/>
                    <a:pt x="2306" y="0"/>
                    <a:pt x="2297" y="0"/>
                  </a:cubicBezTo>
                  <a:cubicBezTo>
                    <a:pt x="2288" y="0"/>
                    <a:pt x="2288" y="3"/>
                    <a:pt x="2279" y="3"/>
                  </a:cubicBezTo>
                  <a:cubicBezTo>
                    <a:pt x="2276" y="3"/>
                    <a:pt x="2274" y="2"/>
                    <a:pt x="2273" y="2"/>
                  </a:cubicBezTo>
                  <a:cubicBezTo>
                    <a:pt x="2272" y="2"/>
                    <a:pt x="2271" y="3"/>
                    <a:pt x="2271" y="3"/>
                  </a:cubicBezTo>
                  <a:cubicBezTo>
                    <a:pt x="2270" y="3"/>
                    <a:pt x="2271" y="2"/>
                    <a:pt x="2271" y="1"/>
                  </a:cubicBezTo>
                  <a:cubicBezTo>
                    <a:pt x="2269" y="1"/>
                    <a:pt x="2266" y="0"/>
                    <a:pt x="2261" y="0"/>
                  </a:cubicBezTo>
                  <a:cubicBezTo>
                    <a:pt x="2259" y="0"/>
                    <a:pt x="2258" y="0"/>
                    <a:pt x="2256" y="0"/>
                  </a:cubicBezTo>
                  <a:cubicBezTo>
                    <a:pt x="2256" y="0"/>
                    <a:pt x="2257" y="1"/>
                    <a:pt x="2255" y="0"/>
                  </a:cubicBezTo>
                  <a:cubicBezTo>
                    <a:pt x="2255" y="0"/>
                    <a:pt x="2255" y="0"/>
                    <a:pt x="2255" y="0"/>
                  </a:cubicBezTo>
                  <a:cubicBezTo>
                    <a:pt x="2254" y="0"/>
                    <a:pt x="2254" y="1"/>
                    <a:pt x="2253" y="1"/>
                  </a:cubicBezTo>
                  <a:cubicBezTo>
                    <a:pt x="2253" y="1"/>
                    <a:pt x="2253" y="1"/>
                    <a:pt x="2252" y="1"/>
                  </a:cubicBezTo>
                  <a:cubicBezTo>
                    <a:pt x="2250" y="2"/>
                    <a:pt x="2248" y="3"/>
                    <a:pt x="2243" y="3"/>
                  </a:cubicBezTo>
                  <a:cubicBezTo>
                    <a:pt x="2234" y="3"/>
                    <a:pt x="2234" y="0"/>
                    <a:pt x="2225" y="0"/>
                  </a:cubicBezTo>
                  <a:cubicBezTo>
                    <a:pt x="2217" y="0"/>
                    <a:pt x="2216" y="2"/>
                    <a:pt x="2209" y="3"/>
                  </a:cubicBezTo>
                  <a:cubicBezTo>
                    <a:pt x="2209" y="3"/>
                    <a:pt x="2208" y="3"/>
                    <a:pt x="2208" y="3"/>
                  </a:cubicBezTo>
                  <a:cubicBezTo>
                    <a:pt x="2208" y="3"/>
                    <a:pt x="2207" y="3"/>
                    <a:pt x="2207" y="3"/>
                  </a:cubicBezTo>
                  <a:cubicBezTo>
                    <a:pt x="2207" y="3"/>
                    <a:pt x="2207" y="3"/>
                    <a:pt x="2207" y="3"/>
                  </a:cubicBezTo>
                  <a:cubicBezTo>
                    <a:pt x="2198" y="3"/>
                    <a:pt x="2197" y="0"/>
                    <a:pt x="2188" y="0"/>
                  </a:cubicBezTo>
                  <a:cubicBezTo>
                    <a:pt x="2179" y="0"/>
                    <a:pt x="2179" y="3"/>
                    <a:pt x="2170" y="3"/>
                  </a:cubicBezTo>
                  <a:cubicBezTo>
                    <a:pt x="2161" y="3"/>
                    <a:pt x="2161" y="0"/>
                    <a:pt x="2152" y="0"/>
                  </a:cubicBezTo>
                  <a:cubicBezTo>
                    <a:pt x="2143" y="0"/>
                    <a:pt x="2143" y="3"/>
                    <a:pt x="2134" y="3"/>
                  </a:cubicBezTo>
                  <a:cubicBezTo>
                    <a:pt x="2131" y="3"/>
                    <a:pt x="2129" y="2"/>
                    <a:pt x="2127" y="2"/>
                  </a:cubicBezTo>
                  <a:cubicBezTo>
                    <a:pt x="2126" y="2"/>
                    <a:pt x="2126" y="3"/>
                    <a:pt x="2125" y="3"/>
                  </a:cubicBezTo>
                  <a:cubicBezTo>
                    <a:pt x="2125" y="3"/>
                    <a:pt x="2125" y="2"/>
                    <a:pt x="2125" y="1"/>
                  </a:cubicBezTo>
                  <a:cubicBezTo>
                    <a:pt x="2123" y="1"/>
                    <a:pt x="2121" y="0"/>
                    <a:pt x="2116" y="0"/>
                  </a:cubicBezTo>
                  <a:cubicBezTo>
                    <a:pt x="2113" y="0"/>
                    <a:pt x="2112" y="0"/>
                    <a:pt x="2110" y="0"/>
                  </a:cubicBezTo>
                  <a:cubicBezTo>
                    <a:pt x="2111" y="0"/>
                    <a:pt x="2111" y="1"/>
                    <a:pt x="2109" y="0"/>
                  </a:cubicBezTo>
                  <a:cubicBezTo>
                    <a:pt x="2109" y="0"/>
                    <a:pt x="2109" y="0"/>
                    <a:pt x="2109" y="0"/>
                  </a:cubicBezTo>
                  <a:cubicBezTo>
                    <a:pt x="2109" y="0"/>
                    <a:pt x="2108" y="1"/>
                    <a:pt x="2107" y="1"/>
                  </a:cubicBezTo>
                  <a:cubicBezTo>
                    <a:pt x="2107" y="1"/>
                    <a:pt x="2107" y="1"/>
                    <a:pt x="2106" y="1"/>
                  </a:cubicBezTo>
                  <a:cubicBezTo>
                    <a:pt x="2104" y="2"/>
                    <a:pt x="2102" y="3"/>
                    <a:pt x="2098" y="3"/>
                  </a:cubicBezTo>
                  <a:cubicBezTo>
                    <a:pt x="2089" y="3"/>
                    <a:pt x="2089" y="0"/>
                    <a:pt x="2080" y="0"/>
                  </a:cubicBezTo>
                  <a:cubicBezTo>
                    <a:pt x="2071" y="0"/>
                    <a:pt x="2071" y="2"/>
                    <a:pt x="2063" y="3"/>
                  </a:cubicBezTo>
                  <a:cubicBezTo>
                    <a:pt x="2063" y="3"/>
                    <a:pt x="2062" y="3"/>
                    <a:pt x="2062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53" y="3"/>
                    <a:pt x="2051" y="0"/>
                    <a:pt x="2042" y="0"/>
                  </a:cubicBezTo>
                  <a:cubicBezTo>
                    <a:pt x="2033" y="0"/>
                    <a:pt x="2033" y="3"/>
                    <a:pt x="2024" y="3"/>
                  </a:cubicBezTo>
                  <a:cubicBezTo>
                    <a:pt x="2015" y="3"/>
                    <a:pt x="2015" y="0"/>
                    <a:pt x="2006" y="0"/>
                  </a:cubicBezTo>
                  <a:cubicBezTo>
                    <a:pt x="1997" y="0"/>
                    <a:pt x="1997" y="3"/>
                    <a:pt x="1988" y="3"/>
                  </a:cubicBezTo>
                  <a:cubicBezTo>
                    <a:pt x="1985" y="3"/>
                    <a:pt x="1983" y="2"/>
                    <a:pt x="1981" y="2"/>
                  </a:cubicBezTo>
                  <a:cubicBezTo>
                    <a:pt x="1981" y="2"/>
                    <a:pt x="1980" y="3"/>
                    <a:pt x="1980" y="3"/>
                  </a:cubicBezTo>
                  <a:cubicBezTo>
                    <a:pt x="1979" y="3"/>
                    <a:pt x="1979" y="2"/>
                    <a:pt x="1980" y="1"/>
                  </a:cubicBezTo>
                  <a:cubicBezTo>
                    <a:pt x="1977" y="1"/>
                    <a:pt x="1975" y="0"/>
                    <a:pt x="1970" y="0"/>
                  </a:cubicBezTo>
                  <a:cubicBezTo>
                    <a:pt x="1968" y="0"/>
                    <a:pt x="1966" y="0"/>
                    <a:pt x="1964" y="0"/>
                  </a:cubicBezTo>
                  <a:cubicBezTo>
                    <a:pt x="1965" y="0"/>
                    <a:pt x="1965" y="1"/>
                    <a:pt x="1964" y="0"/>
                  </a:cubicBezTo>
                  <a:cubicBezTo>
                    <a:pt x="1964" y="0"/>
                    <a:pt x="1964" y="0"/>
                    <a:pt x="1964" y="0"/>
                  </a:cubicBezTo>
                  <a:cubicBezTo>
                    <a:pt x="1963" y="0"/>
                    <a:pt x="1962" y="1"/>
                    <a:pt x="1961" y="1"/>
                  </a:cubicBezTo>
                  <a:cubicBezTo>
                    <a:pt x="1961" y="1"/>
                    <a:pt x="1961" y="1"/>
                    <a:pt x="1960" y="1"/>
                  </a:cubicBezTo>
                  <a:cubicBezTo>
                    <a:pt x="1958" y="2"/>
                    <a:pt x="1956" y="3"/>
                    <a:pt x="1952" y="3"/>
                  </a:cubicBezTo>
                  <a:cubicBezTo>
                    <a:pt x="1943" y="3"/>
                    <a:pt x="1943" y="0"/>
                    <a:pt x="1934" y="0"/>
                  </a:cubicBezTo>
                  <a:cubicBezTo>
                    <a:pt x="1925" y="0"/>
                    <a:pt x="1925" y="2"/>
                    <a:pt x="1918" y="3"/>
                  </a:cubicBezTo>
                  <a:cubicBezTo>
                    <a:pt x="1917" y="3"/>
                    <a:pt x="1916" y="3"/>
                    <a:pt x="1916" y="3"/>
                  </a:cubicBezTo>
                  <a:cubicBezTo>
                    <a:pt x="1916" y="3"/>
                    <a:pt x="1916" y="3"/>
                    <a:pt x="1916" y="3"/>
                  </a:cubicBezTo>
                  <a:cubicBezTo>
                    <a:pt x="1916" y="3"/>
                    <a:pt x="1916" y="3"/>
                    <a:pt x="1916" y="3"/>
                  </a:cubicBezTo>
                  <a:cubicBezTo>
                    <a:pt x="1907" y="3"/>
                    <a:pt x="1905" y="0"/>
                    <a:pt x="1896" y="0"/>
                  </a:cubicBezTo>
                  <a:cubicBezTo>
                    <a:pt x="1887" y="0"/>
                    <a:pt x="1887" y="3"/>
                    <a:pt x="1878" y="3"/>
                  </a:cubicBezTo>
                  <a:cubicBezTo>
                    <a:pt x="1869" y="3"/>
                    <a:pt x="1869" y="0"/>
                    <a:pt x="1860" y="0"/>
                  </a:cubicBezTo>
                  <a:cubicBezTo>
                    <a:pt x="1851" y="0"/>
                    <a:pt x="1851" y="3"/>
                    <a:pt x="1842" y="3"/>
                  </a:cubicBezTo>
                  <a:cubicBezTo>
                    <a:pt x="1839" y="3"/>
                    <a:pt x="1837" y="2"/>
                    <a:pt x="1835" y="2"/>
                  </a:cubicBezTo>
                  <a:cubicBezTo>
                    <a:pt x="1835" y="2"/>
                    <a:pt x="1834" y="3"/>
                    <a:pt x="1834" y="3"/>
                  </a:cubicBezTo>
                  <a:cubicBezTo>
                    <a:pt x="1833" y="3"/>
                    <a:pt x="1833" y="2"/>
                    <a:pt x="1834" y="1"/>
                  </a:cubicBezTo>
                  <a:cubicBezTo>
                    <a:pt x="1831" y="1"/>
                    <a:pt x="1829" y="0"/>
                    <a:pt x="1824" y="0"/>
                  </a:cubicBezTo>
                  <a:cubicBezTo>
                    <a:pt x="1822" y="0"/>
                    <a:pt x="1820" y="0"/>
                    <a:pt x="1819" y="0"/>
                  </a:cubicBezTo>
                  <a:cubicBezTo>
                    <a:pt x="1819" y="0"/>
                    <a:pt x="1819" y="1"/>
                    <a:pt x="1818" y="0"/>
                  </a:cubicBezTo>
                  <a:cubicBezTo>
                    <a:pt x="1818" y="0"/>
                    <a:pt x="1818" y="0"/>
                    <a:pt x="1818" y="0"/>
                  </a:cubicBezTo>
                  <a:cubicBezTo>
                    <a:pt x="1817" y="0"/>
                    <a:pt x="1816" y="1"/>
                    <a:pt x="1815" y="1"/>
                  </a:cubicBezTo>
                  <a:cubicBezTo>
                    <a:pt x="1815" y="1"/>
                    <a:pt x="1815" y="1"/>
                    <a:pt x="1815" y="1"/>
                  </a:cubicBezTo>
                  <a:cubicBezTo>
                    <a:pt x="1812" y="2"/>
                    <a:pt x="1810" y="3"/>
                    <a:pt x="1806" y="3"/>
                  </a:cubicBezTo>
                  <a:cubicBezTo>
                    <a:pt x="1797" y="3"/>
                    <a:pt x="1797" y="0"/>
                    <a:pt x="1788" y="0"/>
                  </a:cubicBezTo>
                  <a:cubicBezTo>
                    <a:pt x="1780" y="0"/>
                    <a:pt x="1779" y="2"/>
                    <a:pt x="1772" y="3"/>
                  </a:cubicBezTo>
                  <a:cubicBezTo>
                    <a:pt x="1771" y="3"/>
                    <a:pt x="1771" y="3"/>
                    <a:pt x="1771" y="3"/>
                  </a:cubicBezTo>
                  <a:cubicBezTo>
                    <a:pt x="1770" y="3"/>
                    <a:pt x="1770" y="3"/>
                    <a:pt x="1770" y="3"/>
                  </a:cubicBezTo>
                  <a:cubicBezTo>
                    <a:pt x="1770" y="3"/>
                    <a:pt x="1770" y="3"/>
                    <a:pt x="1770" y="3"/>
                  </a:cubicBezTo>
                  <a:cubicBezTo>
                    <a:pt x="1761" y="3"/>
                    <a:pt x="1759" y="0"/>
                    <a:pt x="1750" y="0"/>
                  </a:cubicBezTo>
                  <a:cubicBezTo>
                    <a:pt x="1741" y="0"/>
                    <a:pt x="1741" y="3"/>
                    <a:pt x="1732" y="3"/>
                  </a:cubicBezTo>
                  <a:cubicBezTo>
                    <a:pt x="1723" y="3"/>
                    <a:pt x="1723" y="0"/>
                    <a:pt x="1714" y="0"/>
                  </a:cubicBezTo>
                  <a:cubicBezTo>
                    <a:pt x="1705" y="0"/>
                    <a:pt x="1705" y="3"/>
                    <a:pt x="1696" y="3"/>
                  </a:cubicBezTo>
                  <a:cubicBezTo>
                    <a:pt x="1693" y="3"/>
                    <a:pt x="1691" y="2"/>
                    <a:pt x="1689" y="2"/>
                  </a:cubicBezTo>
                  <a:cubicBezTo>
                    <a:pt x="1689" y="2"/>
                    <a:pt x="1688" y="3"/>
                    <a:pt x="1688" y="3"/>
                  </a:cubicBezTo>
                  <a:cubicBezTo>
                    <a:pt x="1687" y="3"/>
                    <a:pt x="1687" y="2"/>
                    <a:pt x="1688" y="1"/>
                  </a:cubicBezTo>
                  <a:cubicBezTo>
                    <a:pt x="1685" y="1"/>
                    <a:pt x="1683" y="0"/>
                    <a:pt x="1678" y="0"/>
                  </a:cubicBezTo>
                  <a:cubicBezTo>
                    <a:pt x="1676" y="0"/>
                    <a:pt x="1674" y="0"/>
                    <a:pt x="1673" y="0"/>
                  </a:cubicBezTo>
                  <a:cubicBezTo>
                    <a:pt x="1673" y="0"/>
                    <a:pt x="1673" y="1"/>
                    <a:pt x="1672" y="0"/>
                  </a:cubicBezTo>
                  <a:cubicBezTo>
                    <a:pt x="1672" y="0"/>
                    <a:pt x="1672" y="0"/>
                    <a:pt x="1672" y="0"/>
                  </a:cubicBezTo>
                  <a:cubicBezTo>
                    <a:pt x="1671" y="0"/>
                    <a:pt x="1670" y="1"/>
                    <a:pt x="1669" y="1"/>
                  </a:cubicBezTo>
                  <a:cubicBezTo>
                    <a:pt x="1669" y="1"/>
                    <a:pt x="1669" y="1"/>
                    <a:pt x="1669" y="1"/>
                  </a:cubicBezTo>
                  <a:cubicBezTo>
                    <a:pt x="1667" y="2"/>
                    <a:pt x="1664" y="3"/>
                    <a:pt x="1660" y="3"/>
                  </a:cubicBezTo>
                  <a:cubicBezTo>
                    <a:pt x="1651" y="3"/>
                    <a:pt x="1651" y="0"/>
                    <a:pt x="1642" y="0"/>
                  </a:cubicBezTo>
                  <a:cubicBezTo>
                    <a:pt x="1634" y="0"/>
                    <a:pt x="1633" y="2"/>
                    <a:pt x="1626" y="3"/>
                  </a:cubicBezTo>
                  <a:cubicBezTo>
                    <a:pt x="1625" y="3"/>
                    <a:pt x="1625" y="3"/>
                    <a:pt x="1625" y="3"/>
                  </a:cubicBezTo>
                  <a:cubicBezTo>
                    <a:pt x="1624" y="3"/>
                    <a:pt x="1624" y="3"/>
                    <a:pt x="1624" y="3"/>
                  </a:cubicBezTo>
                  <a:cubicBezTo>
                    <a:pt x="1624" y="3"/>
                    <a:pt x="1624" y="3"/>
                    <a:pt x="1624" y="3"/>
                  </a:cubicBezTo>
                  <a:cubicBezTo>
                    <a:pt x="1615" y="3"/>
                    <a:pt x="1613" y="0"/>
                    <a:pt x="1604" y="0"/>
                  </a:cubicBezTo>
                  <a:cubicBezTo>
                    <a:pt x="1595" y="0"/>
                    <a:pt x="1595" y="3"/>
                    <a:pt x="1586" y="3"/>
                  </a:cubicBezTo>
                  <a:cubicBezTo>
                    <a:pt x="1577" y="3"/>
                    <a:pt x="1577" y="0"/>
                    <a:pt x="1568" y="0"/>
                  </a:cubicBezTo>
                  <a:cubicBezTo>
                    <a:pt x="1559" y="0"/>
                    <a:pt x="1559" y="3"/>
                    <a:pt x="1550" y="3"/>
                  </a:cubicBezTo>
                  <a:cubicBezTo>
                    <a:pt x="1547" y="3"/>
                    <a:pt x="1545" y="2"/>
                    <a:pt x="1544" y="2"/>
                  </a:cubicBezTo>
                  <a:cubicBezTo>
                    <a:pt x="1543" y="2"/>
                    <a:pt x="1542" y="3"/>
                    <a:pt x="1542" y="3"/>
                  </a:cubicBezTo>
                  <a:cubicBezTo>
                    <a:pt x="1541" y="3"/>
                    <a:pt x="1541" y="2"/>
                    <a:pt x="1542" y="1"/>
                  </a:cubicBezTo>
                  <a:cubicBezTo>
                    <a:pt x="1539" y="1"/>
                    <a:pt x="1537" y="0"/>
                    <a:pt x="1532" y="0"/>
                  </a:cubicBezTo>
                  <a:cubicBezTo>
                    <a:pt x="1530" y="0"/>
                    <a:pt x="1528" y="0"/>
                    <a:pt x="1527" y="0"/>
                  </a:cubicBezTo>
                  <a:cubicBezTo>
                    <a:pt x="1527" y="0"/>
                    <a:pt x="1527" y="1"/>
                    <a:pt x="1526" y="0"/>
                  </a:cubicBezTo>
                  <a:cubicBezTo>
                    <a:pt x="1526" y="0"/>
                    <a:pt x="1526" y="0"/>
                    <a:pt x="1526" y="0"/>
                  </a:cubicBezTo>
                  <a:cubicBezTo>
                    <a:pt x="1525" y="0"/>
                    <a:pt x="1524" y="1"/>
                    <a:pt x="1524" y="1"/>
                  </a:cubicBezTo>
                  <a:cubicBezTo>
                    <a:pt x="1524" y="1"/>
                    <a:pt x="1523" y="1"/>
                    <a:pt x="1523" y="1"/>
                  </a:cubicBezTo>
                  <a:cubicBezTo>
                    <a:pt x="1521" y="2"/>
                    <a:pt x="1519" y="3"/>
                    <a:pt x="1514" y="3"/>
                  </a:cubicBezTo>
                  <a:cubicBezTo>
                    <a:pt x="1505" y="3"/>
                    <a:pt x="1505" y="0"/>
                    <a:pt x="1496" y="0"/>
                  </a:cubicBezTo>
                  <a:cubicBezTo>
                    <a:pt x="1488" y="0"/>
                    <a:pt x="1487" y="2"/>
                    <a:pt x="1480" y="3"/>
                  </a:cubicBezTo>
                  <a:cubicBezTo>
                    <a:pt x="1480" y="3"/>
                    <a:pt x="1479" y="3"/>
                    <a:pt x="1479" y="3"/>
                  </a:cubicBezTo>
                  <a:cubicBezTo>
                    <a:pt x="1478" y="3"/>
                    <a:pt x="1478" y="3"/>
                    <a:pt x="1478" y="3"/>
                  </a:cubicBezTo>
                  <a:cubicBezTo>
                    <a:pt x="1478" y="3"/>
                    <a:pt x="1478" y="3"/>
                    <a:pt x="1478" y="3"/>
                  </a:cubicBezTo>
                  <a:cubicBezTo>
                    <a:pt x="1469" y="3"/>
                    <a:pt x="1467" y="0"/>
                    <a:pt x="1458" y="0"/>
                  </a:cubicBezTo>
                  <a:cubicBezTo>
                    <a:pt x="1449" y="0"/>
                    <a:pt x="1449" y="3"/>
                    <a:pt x="1440" y="3"/>
                  </a:cubicBezTo>
                  <a:cubicBezTo>
                    <a:pt x="1431" y="3"/>
                    <a:pt x="1431" y="0"/>
                    <a:pt x="1422" y="0"/>
                  </a:cubicBezTo>
                  <a:cubicBezTo>
                    <a:pt x="1413" y="0"/>
                    <a:pt x="1413" y="3"/>
                    <a:pt x="1404" y="3"/>
                  </a:cubicBezTo>
                  <a:cubicBezTo>
                    <a:pt x="1401" y="3"/>
                    <a:pt x="1399" y="2"/>
                    <a:pt x="1398" y="2"/>
                  </a:cubicBezTo>
                  <a:cubicBezTo>
                    <a:pt x="1397" y="2"/>
                    <a:pt x="1396" y="3"/>
                    <a:pt x="1396" y="3"/>
                  </a:cubicBezTo>
                  <a:cubicBezTo>
                    <a:pt x="1395" y="3"/>
                    <a:pt x="1396" y="2"/>
                    <a:pt x="1396" y="1"/>
                  </a:cubicBezTo>
                  <a:cubicBezTo>
                    <a:pt x="1394" y="1"/>
                    <a:pt x="1391" y="0"/>
                    <a:pt x="1386" y="0"/>
                  </a:cubicBezTo>
                  <a:cubicBezTo>
                    <a:pt x="1384" y="0"/>
                    <a:pt x="1383" y="0"/>
                    <a:pt x="1381" y="0"/>
                  </a:cubicBezTo>
                  <a:cubicBezTo>
                    <a:pt x="1381" y="0"/>
                    <a:pt x="1382" y="1"/>
                    <a:pt x="1380" y="0"/>
                  </a:cubicBezTo>
                  <a:cubicBezTo>
                    <a:pt x="1380" y="0"/>
                    <a:pt x="1380" y="0"/>
                    <a:pt x="1380" y="0"/>
                  </a:cubicBezTo>
                  <a:cubicBezTo>
                    <a:pt x="1379" y="0"/>
                    <a:pt x="1379" y="1"/>
                    <a:pt x="1378" y="1"/>
                  </a:cubicBezTo>
                  <a:cubicBezTo>
                    <a:pt x="1378" y="1"/>
                    <a:pt x="1378" y="1"/>
                    <a:pt x="1377" y="1"/>
                  </a:cubicBezTo>
                  <a:cubicBezTo>
                    <a:pt x="1375" y="2"/>
                    <a:pt x="1373" y="3"/>
                    <a:pt x="1368" y="3"/>
                  </a:cubicBezTo>
                  <a:cubicBezTo>
                    <a:pt x="1359" y="3"/>
                    <a:pt x="1359" y="0"/>
                    <a:pt x="1350" y="0"/>
                  </a:cubicBezTo>
                  <a:cubicBezTo>
                    <a:pt x="1342" y="0"/>
                    <a:pt x="1341" y="2"/>
                    <a:pt x="1334" y="3"/>
                  </a:cubicBezTo>
                  <a:cubicBezTo>
                    <a:pt x="1334" y="3"/>
                    <a:pt x="1333" y="3"/>
                    <a:pt x="1333" y="3"/>
                  </a:cubicBezTo>
                  <a:cubicBezTo>
                    <a:pt x="1333" y="3"/>
                    <a:pt x="1332" y="3"/>
                    <a:pt x="1332" y="3"/>
                  </a:cubicBezTo>
                  <a:cubicBezTo>
                    <a:pt x="1332" y="3"/>
                    <a:pt x="1332" y="3"/>
                    <a:pt x="1332" y="3"/>
                  </a:cubicBezTo>
                  <a:cubicBezTo>
                    <a:pt x="1323" y="3"/>
                    <a:pt x="1322" y="0"/>
                    <a:pt x="1313" y="0"/>
                  </a:cubicBezTo>
                  <a:cubicBezTo>
                    <a:pt x="1304" y="0"/>
                    <a:pt x="1304" y="3"/>
                    <a:pt x="1295" y="3"/>
                  </a:cubicBezTo>
                  <a:cubicBezTo>
                    <a:pt x="1286" y="3"/>
                    <a:pt x="1286" y="0"/>
                    <a:pt x="1277" y="0"/>
                  </a:cubicBezTo>
                  <a:cubicBezTo>
                    <a:pt x="1268" y="0"/>
                    <a:pt x="1268" y="3"/>
                    <a:pt x="1259" y="3"/>
                  </a:cubicBezTo>
                  <a:cubicBezTo>
                    <a:pt x="1256" y="3"/>
                    <a:pt x="1254" y="2"/>
                    <a:pt x="1252" y="2"/>
                  </a:cubicBezTo>
                  <a:cubicBezTo>
                    <a:pt x="1251" y="2"/>
                    <a:pt x="1251" y="3"/>
                    <a:pt x="1250" y="3"/>
                  </a:cubicBezTo>
                  <a:cubicBezTo>
                    <a:pt x="1250" y="3"/>
                    <a:pt x="1250" y="2"/>
                    <a:pt x="1250" y="1"/>
                  </a:cubicBezTo>
                  <a:cubicBezTo>
                    <a:pt x="1248" y="1"/>
                    <a:pt x="1246" y="0"/>
                    <a:pt x="1241" y="0"/>
                  </a:cubicBezTo>
                  <a:cubicBezTo>
                    <a:pt x="1238" y="0"/>
                    <a:pt x="1237" y="0"/>
                    <a:pt x="1235" y="0"/>
                  </a:cubicBezTo>
                  <a:cubicBezTo>
                    <a:pt x="1236" y="0"/>
                    <a:pt x="1236" y="1"/>
                    <a:pt x="1234" y="0"/>
                  </a:cubicBezTo>
                  <a:cubicBezTo>
                    <a:pt x="1234" y="0"/>
                    <a:pt x="1234" y="0"/>
                    <a:pt x="1234" y="0"/>
                  </a:cubicBezTo>
                  <a:cubicBezTo>
                    <a:pt x="1234" y="0"/>
                    <a:pt x="1233" y="1"/>
                    <a:pt x="1232" y="1"/>
                  </a:cubicBezTo>
                  <a:cubicBezTo>
                    <a:pt x="1232" y="1"/>
                    <a:pt x="1232" y="1"/>
                    <a:pt x="1231" y="1"/>
                  </a:cubicBezTo>
                  <a:cubicBezTo>
                    <a:pt x="1229" y="2"/>
                    <a:pt x="1227" y="3"/>
                    <a:pt x="1223" y="3"/>
                  </a:cubicBezTo>
                  <a:cubicBezTo>
                    <a:pt x="1214" y="3"/>
                    <a:pt x="1214" y="0"/>
                    <a:pt x="1204" y="0"/>
                  </a:cubicBezTo>
                  <a:cubicBezTo>
                    <a:pt x="1196" y="0"/>
                    <a:pt x="1196" y="2"/>
                    <a:pt x="1188" y="3"/>
                  </a:cubicBezTo>
                  <a:cubicBezTo>
                    <a:pt x="1188" y="3"/>
                    <a:pt x="1187" y="3"/>
                    <a:pt x="1187" y="3"/>
                  </a:cubicBezTo>
                  <a:cubicBezTo>
                    <a:pt x="1187" y="3"/>
                    <a:pt x="1187" y="3"/>
                    <a:pt x="1187" y="3"/>
                  </a:cubicBezTo>
                  <a:cubicBezTo>
                    <a:pt x="1186" y="3"/>
                    <a:pt x="1186" y="3"/>
                    <a:pt x="1186" y="3"/>
                  </a:cubicBezTo>
                  <a:cubicBezTo>
                    <a:pt x="1177" y="3"/>
                    <a:pt x="1176" y="0"/>
                    <a:pt x="1167" y="0"/>
                  </a:cubicBezTo>
                  <a:cubicBezTo>
                    <a:pt x="1158" y="0"/>
                    <a:pt x="1158" y="3"/>
                    <a:pt x="1149" y="3"/>
                  </a:cubicBezTo>
                  <a:cubicBezTo>
                    <a:pt x="1140" y="3"/>
                    <a:pt x="1140" y="0"/>
                    <a:pt x="1131" y="0"/>
                  </a:cubicBezTo>
                  <a:cubicBezTo>
                    <a:pt x="1122" y="0"/>
                    <a:pt x="1122" y="3"/>
                    <a:pt x="1113" y="3"/>
                  </a:cubicBezTo>
                  <a:cubicBezTo>
                    <a:pt x="1110" y="3"/>
                    <a:pt x="1108" y="2"/>
                    <a:pt x="1106" y="2"/>
                  </a:cubicBezTo>
                  <a:cubicBezTo>
                    <a:pt x="1106" y="2"/>
                    <a:pt x="1105" y="3"/>
                    <a:pt x="1105" y="3"/>
                  </a:cubicBezTo>
                  <a:cubicBezTo>
                    <a:pt x="1104" y="3"/>
                    <a:pt x="1104" y="2"/>
                    <a:pt x="1105" y="1"/>
                  </a:cubicBezTo>
                  <a:cubicBezTo>
                    <a:pt x="1102" y="1"/>
                    <a:pt x="1100" y="0"/>
                    <a:pt x="1095" y="0"/>
                  </a:cubicBezTo>
                  <a:cubicBezTo>
                    <a:pt x="1092" y="0"/>
                    <a:pt x="1091" y="0"/>
                    <a:pt x="1089" y="0"/>
                  </a:cubicBezTo>
                  <a:cubicBezTo>
                    <a:pt x="1090" y="0"/>
                    <a:pt x="1090" y="1"/>
                    <a:pt x="1089" y="0"/>
                  </a:cubicBezTo>
                  <a:cubicBezTo>
                    <a:pt x="1089" y="0"/>
                    <a:pt x="1089" y="0"/>
                    <a:pt x="1089" y="0"/>
                  </a:cubicBezTo>
                  <a:cubicBezTo>
                    <a:pt x="1088" y="0"/>
                    <a:pt x="1087" y="1"/>
                    <a:pt x="1086" y="1"/>
                  </a:cubicBezTo>
                  <a:cubicBezTo>
                    <a:pt x="1086" y="1"/>
                    <a:pt x="1086" y="1"/>
                    <a:pt x="1085" y="1"/>
                  </a:cubicBezTo>
                  <a:cubicBezTo>
                    <a:pt x="1083" y="2"/>
                    <a:pt x="1081" y="3"/>
                    <a:pt x="1077" y="3"/>
                  </a:cubicBezTo>
                  <a:cubicBezTo>
                    <a:pt x="1068" y="3"/>
                    <a:pt x="1068" y="0"/>
                    <a:pt x="1059" y="0"/>
                  </a:cubicBezTo>
                  <a:cubicBezTo>
                    <a:pt x="1050" y="0"/>
                    <a:pt x="1050" y="2"/>
                    <a:pt x="1043" y="3"/>
                  </a:cubicBezTo>
                  <a:cubicBezTo>
                    <a:pt x="1042" y="3"/>
                    <a:pt x="1041" y="3"/>
                    <a:pt x="1041" y="3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032" y="3"/>
                    <a:pt x="1030" y="0"/>
                    <a:pt x="1021" y="0"/>
                  </a:cubicBezTo>
                  <a:cubicBezTo>
                    <a:pt x="1012" y="0"/>
                    <a:pt x="1012" y="3"/>
                    <a:pt x="1003" y="3"/>
                  </a:cubicBezTo>
                  <a:cubicBezTo>
                    <a:pt x="994" y="3"/>
                    <a:pt x="994" y="0"/>
                    <a:pt x="985" y="0"/>
                  </a:cubicBezTo>
                  <a:cubicBezTo>
                    <a:pt x="976" y="0"/>
                    <a:pt x="976" y="3"/>
                    <a:pt x="967" y="3"/>
                  </a:cubicBezTo>
                  <a:cubicBezTo>
                    <a:pt x="964" y="3"/>
                    <a:pt x="962" y="2"/>
                    <a:pt x="960" y="2"/>
                  </a:cubicBezTo>
                  <a:cubicBezTo>
                    <a:pt x="960" y="2"/>
                    <a:pt x="959" y="3"/>
                    <a:pt x="959" y="3"/>
                  </a:cubicBezTo>
                  <a:cubicBezTo>
                    <a:pt x="958" y="3"/>
                    <a:pt x="958" y="2"/>
                    <a:pt x="959" y="1"/>
                  </a:cubicBezTo>
                  <a:cubicBezTo>
                    <a:pt x="956" y="1"/>
                    <a:pt x="954" y="0"/>
                    <a:pt x="949" y="0"/>
                  </a:cubicBezTo>
                  <a:cubicBezTo>
                    <a:pt x="947" y="0"/>
                    <a:pt x="945" y="0"/>
                    <a:pt x="944" y="0"/>
                  </a:cubicBezTo>
                  <a:cubicBezTo>
                    <a:pt x="944" y="0"/>
                    <a:pt x="944" y="1"/>
                    <a:pt x="943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42" y="0"/>
                    <a:pt x="941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7" y="2"/>
                    <a:pt x="935" y="3"/>
                    <a:pt x="931" y="3"/>
                  </a:cubicBezTo>
                  <a:cubicBezTo>
                    <a:pt x="922" y="3"/>
                    <a:pt x="922" y="0"/>
                    <a:pt x="913" y="0"/>
                  </a:cubicBezTo>
                  <a:cubicBezTo>
                    <a:pt x="905" y="0"/>
                    <a:pt x="904" y="2"/>
                    <a:pt x="897" y="3"/>
                  </a:cubicBezTo>
                  <a:cubicBezTo>
                    <a:pt x="896" y="3"/>
                    <a:pt x="896" y="3"/>
                    <a:pt x="896" y="3"/>
                  </a:cubicBezTo>
                  <a:cubicBezTo>
                    <a:pt x="895" y="3"/>
                    <a:pt x="895" y="3"/>
                    <a:pt x="895" y="3"/>
                  </a:cubicBezTo>
                  <a:cubicBezTo>
                    <a:pt x="895" y="3"/>
                    <a:pt x="895" y="3"/>
                    <a:pt x="895" y="3"/>
                  </a:cubicBezTo>
                  <a:cubicBezTo>
                    <a:pt x="886" y="3"/>
                    <a:pt x="884" y="0"/>
                    <a:pt x="875" y="0"/>
                  </a:cubicBezTo>
                  <a:cubicBezTo>
                    <a:pt x="866" y="0"/>
                    <a:pt x="866" y="3"/>
                    <a:pt x="857" y="3"/>
                  </a:cubicBezTo>
                  <a:cubicBezTo>
                    <a:pt x="848" y="3"/>
                    <a:pt x="848" y="0"/>
                    <a:pt x="839" y="0"/>
                  </a:cubicBezTo>
                  <a:cubicBezTo>
                    <a:pt x="830" y="0"/>
                    <a:pt x="830" y="3"/>
                    <a:pt x="821" y="3"/>
                  </a:cubicBezTo>
                  <a:cubicBezTo>
                    <a:pt x="818" y="3"/>
                    <a:pt x="816" y="2"/>
                    <a:pt x="814" y="2"/>
                  </a:cubicBezTo>
                  <a:cubicBezTo>
                    <a:pt x="814" y="2"/>
                    <a:pt x="813" y="3"/>
                    <a:pt x="813" y="3"/>
                  </a:cubicBezTo>
                  <a:cubicBezTo>
                    <a:pt x="812" y="3"/>
                    <a:pt x="812" y="2"/>
                    <a:pt x="813" y="1"/>
                  </a:cubicBezTo>
                  <a:cubicBezTo>
                    <a:pt x="810" y="1"/>
                    <a:pt x="808" y="0"/>
                    <a:pt x="803" y="0"/>
                  </a:cubicBezTo>
                  <a:cubicBezTo>
                    <a:pt x="801" y="0"/>
                    <a:pt x="799" y="0"/>
                    <a:pt x="798" y="0"/>
                  </a:cubicBezTo>
                  <a:cubicBezTo>
                    <a:pt x="798" y="0"/>
                    <a:pt x="798" y="1"/>
                    <a:pt x="797" y="0"/>
                  </a:cubicBezTo>
                  <a:cubicBezTo>
                    <a:pt x="797" y="0"/>
                    <a:pt x="797" y="0"/>
                    <a:pt x="797" y="0"/>
                  </a:cubicBezTo>
                  <a:cubicBezTo>
                    <a:pt x="796" y="0"/>
                    <a:pt x="795" y="1"/>
                    <a:pt x="794" y="1"/>
                  </a:cubicBezTo>
                  <a:cubicBezTo>
                    <a:pt x="794" y="1"/>
                    <a:pt x="794" y="1"/>
                    <a:pt x="794" y="1"/>
                  </a:cubicBezTo>
                  <a:cubicBezTo>
                    <a:pt x="792" y="2"/>
                    <a:pt x="789" y="3"/>
                    <a:pt x="785" y="3"/>
                  </a:cubicBezTo>
                  <a:cubicBezTo>
                    <a:pt x="776" y="3"/>
                    <a:pt x="776" y="0"/>
                    <a:pt x="767" y="0"/>
                  </a:cubicBezTo>
                  <a:cubicBezTo>
                    <a:pt x="759" y="0"/>
                    <a:pt x="758" y="2"/>
                    <a:pt x="751" y="3"/>
                  </a:cubicBezTo>
                  <a:cubicBezTo>
                    <a:pt x="750" y="3"/>
                    <a:pt x="750" y="3"/>
                    <a:pt x="750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0" y="3"/>
                    <a:pt x="738" y="0"/>
                    <a:pt x="729" y="0"/>
                  </a:cubicBezTo>
                  <a:cubicBezTo>
                    <a:pt x="720" y="0"/>
                    <a:pt x="720" y="3"/>
                    <a:pt x="711" y="3"/>
                  </a:cubicBezTo>
                  <a:cubicBezTo>
                    <a:pt x="702" y="3"/>
                    <a:pt x="702" y="0"/>
                    <a:pt x="693" y="0"/>
                  </a:cubicBezTo>
                  <a:cubicBezTo>
                    <a:pt x="684" y="0"/>
                    <a:pt x="684" y="3"/>
                    <a:pt x="675" y="3"/>
                  </a:cubicBezTo>
                  <a:cubicBezTo>
                    <a:pt x="672" y="3"/>
                    <a:pt x="670" y="2"/>
                    <a:pt x="669" y="2"/>
                  </a:cubicBezTo>
                  <a:cubicBezTo>
                    <a:pt x="668" y="2"/>
                    <a:pt x="667" y="3"/>
                    <a:pt x="667" y="3"/>
                  </a:cubicBezTo>
                  <a:cubicBezTo>
                    <a:pt x="666" y="3"/>
                    <a:pt x="666" y="2"/>
                    <a:pt x="667" y="1"/>
                  </a:cubicBezTo>
                  <a:cubicBezTo>
                    <a:pt x="664" y="1"/>
                    <a:pt x="662" y="0"/>
                    <a:pt x="657" y="0"/>
                  </a:cubicBezTo>
                  <a:cubicBezTo>
                    <a:pt x="655" y="0"/>
                    <a:pt x="653" y="0"/>
                    <a:pt x="652" y="0"/>
                  </a:cubicBezTo>
                  <a:cubicBezTo>
                    <a:pt x="652" y="0"/>
                    <a:pt x="652" y="1"/>
                    <a:pt x="651" y="0"/>
                  </a:cubicBezTo>
                  <a:cubicBezTo>
                    <a:pt x="651" y="0"/>
                    <a:pt x="651" y="0"/>
                    <a:pt x="651" y="0"/>
                  </a:cubicBezTo>
                  <a:cubicBezTo>
                    <a:pt x="650" y="0"/>
                    <a:pt x="649" y="1"/>
                    <a:pt x="649" y="1"/>
                  </a:cubicBezTo>
                  <a:cubicBezTo>
                    <a:pt x="649" y="1"/>
                    <a:pt x="648" y="1"/>
                    <a:pt x="648" y="1"/>
                  </a:cubicBezTo>
                  <a:cubicBezTo>
                    <a:pt x="646" y="2"/>
                    <a:pt x="644" y="3"/>
                    <a:pt x="639" y="3"/>
                  </a:cubicBezTo>
                  <a:cubicBezTo>
                    <a:pt x="630" y="3"/>
                    <a:pt x="630" y="0"/>
                    <a:pt x="621" y="0"/>
                  </a:cubicBezTo>
                  <a:cubicBezTo>
                    <a:pt x="613" y="0"/>
                    <a:pt x="612" y="2"/>
                    <a:pt x="605" y="3"/>
                  </a:cubicBezTo>
                  <a:cubicBezTo>
                    <a:pt x="605" y="3"/>
                    <a:pt x="604" y="3"/>
                    <a:pt x="604" y="3"/>
                  </a:cubicBezTo>
                  <a:cubicBezTo>
                    <a:pt x="603" y="3"/>
                    <a:pt x="603" y="3"/>
                    <a:pt x="603" y="3"/>
                  </a:cubicBezTo>
                  <a:cubicBezTo>
                    <a:pt x="603" y="3"/>
                    <a:pt x="603" y="3"/>
                    <a:pt x="603" y="3"/>
                  </a:cubicBezTo>
                  <a:cubicBezTo>
                    <a:pt x="594" y="3"/>
                    <a:pt x="592" y="0"/>
                    <a:pt x="583" y="0"/>
                  </a:cubicBezTo>
                  <a:cubicBezTo>
                    <a:pt x="574" y="0"/>
                    <a:pt x="574" y="3"/>
                    <a:pt x="565" y="3"/>
                  </a:cubicBezTo>
                  <a:cubicBezTo>
                    <a:pt x="556" y="3"/>
                    <a:pt x="556" y="0"/>
                    <a:pt x="547" y="0"/>
                  </a:cubicBezTo>
                  <a:cubicBezTo>
                    <a:pt x="538" y="0"/>
                    <a:pt x="538" y="3"/>
                    <a:pt x="529" y="3"/>
                  </a:cubicBezTo>
                  <a:cubicBezTo>
                    <a:pt x="526" y="3"/>
                    <a:pt x="524" y="2"/>
                    <a:pt x="523" y="2"/>
                  </a:cubicBezTo>
                  <a:cubicBezTo>
                    <a:pt x="522" y="2"/>
                    <a:pt x="521" y="3"/>
                    <a:pt x="521" y="3"/>
                  </a:cubicBezTo>
                  <a:cubicBezTo>
                    <a:pt x="520" y="3"/>
                    <a:pt x="521" y="2"/>
                    <a:pt x="521" y="1"/>
                  </a:cubicBezTo>
                  <a:cubicBezTo>
                    <a:pt x="519" y="1"/>
                    <a:pt x="516" y="0"/>
                    <a:pt x="511" y="0"/>
                  </a:cubicBezTo>
                  <a:cubicBezTo>
                    <a:pt x="509" y="0"/>
                    <a:pt x="507" y="0"/>
                    <a:pt x="506" y="0"/>
                  </a:cubicBezTo>
                  <a:cubicBezTo>
                    <a:pt x="506" y="0"/>
                    <a:pt x="506" y="1"/>
                    <a:pt x="505" y="0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04" y="0"/>
                    <a:pt x="504" y="1"/>
                    <a:pt x="503" y="1"/>
                  </a:cubicBezTo>
                  <a:cubicBezTo>
                    <a:pt x="503" y="1"/>
                    <a:pt x="503" y="1"/>
                    <a:pt x="502" y="1"/>
                  </a:cubicBezTo>
                  <a:cubicBezTo>
                    <a:pt x="500" y="2"/>
                    <a:pt x="498" y="3"/>
                    <a:pt x="493" y="3"/>
                  </a:cubicBezTo>
                  <a:cubicBezTo>
                    <a:pt x="484" y="3"/>
                    <a:pt x="484" y="0"/>
                    <a:pt x="475" y="0"/>
                  </a:cubicBezTo>
                  <a:cubicBezTo>
                    <a:pt x="467" y="0"/>
                    <a:pt x="466" y="2"/>
                    <a:pt x="459" y="3"/>
                  </a:cubicBezTo>
                  <a:cubicBezTo>
                    <a:pt x="459" y="3"/>
                    <a:pt x="458" y="3"/>
                    <a:pt x="458" y="3"/>
                  </a:cubicBezTo>
                  <a:cubicBezTo>
                    <a:pt x="458" y="3"/>
                    <a:pt x="457" y="3"/>
                    <a:pt x="457" y="3"/>
                  </a:cubicBezTo>
                  <a:cubicBezTo>
                    <a:pt x="457" y="3"/>
                    <a:pt x="457" y="3"/>
                    <a:pt x="457" y="3"/>
                  </a:cubicBezTo>
                  <a:cubicBezTo>
                    <a:pt x="448" y="3"/>
                    <a:pt x="447" y="0"/>
                    <a:pt x="438" y="0"/>
                  </a:cubicBezTo>
                  <a:cubicBezTo>
                    <a:pt x="429" y="0"/>
                    <a:pt x="429" y="3"/>
                    <a:pt x="420" y="3"/>
                  </a:cubicBezTo>
                  <a:cubicBezTo>
                    <a:pt x="411" y="3"/>
                    <a:pt x="411" y="0"/>
                    <a:pt x="401" y="0"/>
                  </a:cubicBezTo>
                  <a:cubicBezTo>
                    <a:pt x="392" y="0"/>
                    <a:pt x="392" y="3"/>
                    <a:pt x="383" y="3"/>
                  </a:cubicBezTo>
                  <a:cubicBezTo>
                    <a:pt x="381" y="3"/>
                    <a:pt x="379" y="2"/>
                    <a:pt x="377" y="2"/>
                  </a:cubicBezTo>
                  <a:cubicBezTo>
                    <a:pt x="376" y="2"/>
                    <a:pt x="376" y="3"/>
                    <a:pt x="375" y="3"/>
                  </a:cubicBezTo>
                  <a:cubicBezTo>
                    <a:pt x="375" y="3"/>
                    <a:pt x="375" y="2"/>
                    <a:pt x="375" y="1"/>
                  </a:cubicBezTo>
                  <a:cubicBezTo>
                    <a:pt x="373" y="1"/>
                    <a:pt x="371" y="0"/>
                    <a:pt x="365" y="0"/>
                  </a:cubicBezTo>
                  <a:cubicBezTo>
                    <a:pt x="363" y="0"/>
                    <a:pt x="362" y="0"/>
                    <a:pt x="360" y="0"/>
                  </a:cubicBezTo>
                  <a:cubicBezTo>
                    <a:pt x="361" y="0"/>
                    <a:pt x="361" y="1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8" y="0"/>
                    <a:pt x="358" y="1"/>
                    <a:pt x="357" y="1"/>
                  </a:cubicBezTo>
                  <a:cubicBezTo>
                    <a:pt x="357" y="1"/>
                    <a:pt x="357" y="1"/>
                    <a:pt x="356" y="1"/>
                  </a:cubicBezTo>
                  <a:cubicBezTo>
                    <a:pt x="354" y="2"/>
                    <a:pt x="352" y="3"/>
                    <a:pt x="347" y="3"/>
                  </a:cubicBezTo>
                  <a:cubicBezTo>
                    <a:pt x="338" y="3"/>
                    <a:pt x="338" y="0"/>
                    <a:pt x="329" y="0"/>
                  </a:cubicBezTo>
                  <a:cubicBezTo>
                    <a:pt x="321" y="0"/>
                    <a:pt x="321" y="2"/>
                    <a:pt x="313" y="3"/>
                  </a:cubicBezTo>
                  <a:cubicBezTo>
                    <a:pt x="313" y="3"/>
                    <a:pt x="312" y="3"/>
                    <a:pt x="312" y="3"/>
                  </a:cubicBezTo>
                  <a:cubicBezTo>
                    <a:pt x="312" y="3"/>
                    <a:pt x="312" y="3"/>
                    <a:pt x="312" y="3"/>
                  </a:cubicBezTo>
                  <a:cubicBezTo>
                    <a:pt x="311" y="3"/>
                    <a:pt x="311" y="3"/>
                    <a:pt x="311" y="3"/>
                  </a:cubicBezTo>
                  <a:cubicBezTo>
                    <a:pt x="302" y="3"/>
                    <a:pt x="301" y="0"/>
                    <a:pt x="292" y="0"/>
                  </a:cubicBezTo>
                  <a:cubicBezTo>
                    <a:pt x="283" y="0"/>
                    <a:pt x="283" y="3"/>
                    <a:pt x="274" y="3"/>
                  </a:cubicBezTo>
                  <a:cubicBezTo>
                    <a:pt x="265" y="3"/>
                    <a:pt x="265" y="0"/>
                    <a:pt x="256" y="0"/>
                  </a:cubicBezTo>
                  <a:cubicBezTo>
                    <a:pt x="247" y="0"/>
                    <a:pt x="247" y="3"/>
                    <a:pt x="238" y="3"/>
                  </a:cubicBezTo>
                  <a:cubicBezTo>
                    <a:pt x="235" y="3"/>
                    <a:pt x="233" y="2"/>
                    <a:pt x="231" y="2"/>
                  </a:cubicBezTo>
                  <a:cubicBezTo>
                    <a:pt x="231" y="2"/>
                    <a:pt x="230" y="3"/>
                    <a:pt x="230" y="3"/>
                  </a:cubicBezTo>
                  <a:cubicBezTo>
                    <a:pt x="229" y="3"/>
                    <a:pt x="229" y="2"/>
                    <a:pt x="229" y="1"/>
                  </a:cubicBezTo>
                  <a:cubicBezTo>
                    <a:pt x="227" y="1"/>
                    <a:pt x="225" y="0"/>
                    <a:pt x="220" y="0"/>
                  </a:cubicBezTo>
                  <a:cubicBezTo>
                    <a:pt x="217" y="0"/>
                    <a:pt x="216" y="0"/>
                    <a:pt x="214" y="0"/>
                  </a:cubicBezTo>
                  <a:cubicBezTo>
                    <a:pt x="215" y="0"/>
                    <a:pt x="215" y="1"/>
                    <a:pt x="214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3" y="0"/>
                    <a:pt x="212" y="1"/>
                    <a:pt x="211" y="1"/>
                  </a:cubicBezTo>
                  <a:cubicBezTo>
                    <a:pt x="211" y="1"/>
                    <a:pt x="211" y="1"/>
                    <a:pt x="210" y="1"/>
                  </a:cubicBezTo>
                  <a:cubicBezTo>
                    <a:pt x="208" y="2"/>
                    <a:pt x="206" y="3"/>
                    <a:pt x="202" y="3"/>
                  </a:cubicBezTo>
                  <a:cubicBezTo>
                    <a:pt x="193" y="3"/>
                    <a:pt x="193" y="0"/>
                    <a:pt x="184" y="0"/>
                  </a:cubicBezTo>
                  <a:cubicBezTo>
                    <a:pt x="175" y="0"/>
                    <a:pt x="175" y="2"/>
                    <a:pt x="168" y="3"/>
                  </a:cubicBezTo>
                  <a:cubicBezTo>
                    <a:pt x="167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57" y="3"/>
                    <a:pt x="155" y="0"/>
                    <a:pt x="146" y="0"/>
                  </a:cubicBezTo>
                  <a:cubicBezTo>
                    <a:pt x="137" y="0"/>
                    <a:pt x="137" y="3"/>
                    <a:pt x="128" y="3"/>
                  </a:cubicBezTo>
                  <a:cubicBezTo>
                    <a:pt x="119" y="3"/>
                    <a:pt x="119" y="0"/>
                    <a:pt x="110" y="0"/>
                  </a:cubicBezTo>
                  <a:cubicBezTo>
                    <a:pt x="101" y="0"/>
                    <a:pt x="101" y="3"/>
                    <a:pt x="92" y="3"/>
                  </a:cubicBezTo>
                  <a:cubicBezTo>
                    <a:pt x="89" y="3"/>
                    <a:pt x="87" y="2"/>
                    <a:pt x="85" y="2"/>
                  </a:cubicBezTo>
                  <a:cubicBezTo>
                    <a:pt x="85" y="2"/>
                    <a:pt x="84" y="3"/>
                    <a:pt x="84" y="3"/>
                  </a:cubicBezTo>
                  <a:cubicBezTo>
                    <a:pt x="83" y="3"/>
                    <a:pt x="83" y="2"/>
                    <a:pt x="84" y="1"/>
                  </a:cubicBezTo>
                  <a:cubicBezTo>
                    <a:pt x="81" y="1"/>
                    <a:pt x="79" y="0"/>
                    <a:pt x="74" y="0"/>
                  </a:cubicBezTo>
                  <a:cubicBezTo>
                    <a:pt x="72" y="0"/>
                    <a:pt x="70" y="0"/>
                    <a:pt x="69" y="0"/>
                  </a:cubicBezTo>
                  <a:cubicBezTo>
                    <a:pt x="69" y="0"/>
                    <a:pt x="69" y="1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6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2" y="2"/>
                    <a:pt x="60" y="3"/>
                    <a:pt x="56" y="3"/>
                  </a:cubicBezTo>
                  <a:cubicBezTo>
                    <a:pt x="47" y="3"/>
                    <a:pt x="47" y="0"/>
                    <a:pt x="38" y="0"/>
                  </a:cubicBezTo>
                  <a:cubicBezTo>
                    <a:pt x="30" y="0"/>
                    <a:pt x="29" y="2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1" y="3"/>
                    <a:pt x="9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1" y="8"/>
                    <a:pt x="20" y="8"/>
                  </a:cubicBezTo>
                  <a:cubicBezTo>
                    <a:pt x="29" y="8"/>
                    <a:pt x="29" y="5"/>
                    <a:pt x="38" y="5"/>
                  </a:cubicBezTo>
                  <a:cubicBezTo>
                    <a:pt x="47" y="5"/>
                    <a:pt x="47" y="8"/>
                    <a:pt x="56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8" y="8"/>
                  </a:cubicBezTo>
                  <a:cubicBezTo>
                    <a:pt x="65" y="8"/>
                    <a:pt x="65" y="5"/>
                    <a:pt x="74" y="5"/>
                  </a:cubicBezTo>
                  <a:cubicBezTo>
                    <a:pt x="76" y="5"/>
                    <a:pt x="77" y="5"/>
                    <a:pt x="78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1" y="5"/>
                    <a:pt x="80" y="6"/>
                  </a:cubicBezTo>
                  <a:cubicBezTo>
                    <a:pt x="84" y="7"/>
                    <a:pt x="86" y="8"/>
                    <a:pt x="92" y="8"/>
                  </a:cubicBezTo>
                  <a:cubicBezTo>
                    <a:pt x="101" y="8"/>
                    <a:pt x="101" y="5"/>
                    <a:pt x="110" y="5"/>
                  </a:cubicBezTo>
                  <a:cubicBezTo>
                    <a:pt x="119" y="5"/>
                    <a:pt x="119" y="8"/>
                    <a:pt x="128" y="8"/>
                  </a:cubicBezTo>
                  <a:cubicBezTo>
                    <a:pt x="137" y="8"/>
                    <a:pt x="137" y="5"/>
                    <a:pt x="146" y="5"/>
                  </a:cubicBezTo>
                  <a:cubicBezTo>
                    <a:pt x="155" y="5"/>
                    <a:pt x="157" y="8"/>
                    <a:pt x="166" y="8"/>
                  </a:cubicBezTo>
                  <a:cubicBezTo>
                    <a:pt x="175" y="8"/>
                    <a:pt x="175" y="5"/>
                    <a:pt x="184" y="5"/>
                  </a:cubicBezTo>
                  <a:cubicBezTo>
                    <a:pt x="193" y="5"/>
                    <a:pt x="193" y="8"/>
                    <a:pt x="202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11" y="8"/>
                    <a:pt x="211" y="5"/>
                    <a:pt x="220" y="5"/>
                  </a:cubicBezTo>
                  <a:cubicBezTo>
                    <a:pt x="221" y="5"/>
                    <a:pt x="223" y="5"/>
                    <a:pt x="224" y="5"/>
                  </a:cubicBezTo>
                  <a:cubicBezTo>
                    <a:pt x="226" y="5"/>
                    <a:pt x="227" y="5"/>
                    <a:pt x="228" y="5"/>
                  </a:cubicBezTo>
                  <a:cubicBezTo>
                    <a:pt x="227" y="5"/>
                    <a:pt x="227" y="5"/>
                    <a:pt x="226" y="6"/>
                  </a:cubicBezTo>
                  <a:cubicBezTo>
                    <a:pt x="230" y="7"/>
                    <a:pt x="232" y="8"/>
                    <a:pt x="238" y="8"/>
                  </a:cubicBezTo>
                  <a:cubicBezTo>
                    <a:pt x="247" y="8"/>
                    <a:pt x="247" y="5"/>
                    <a:pt x="256" y="5"/>
                  </a:cubicBezTo>
                  <a:cubicBezTo>
                    <a:pt x="265" y="5"/>
                    <a:pt x="265" y="8"/>
                    <a:pt x="274" y="8"/>
                  </a:cubicBezTo>
                  <a:cubicBezTo>
                    <a:pt x="283" y="8"/>
                    <a:pt x="283" y="5"/>
                    <a:pt x="292" y="5"/>
                  </a:cubicBezTo>
                  <a:cubicBezTo>
                    <a:pt x="301" y="5"/>
                    <a:pt x="302" y="8"/>
                    <a:pt x="311" y="8"/>
                  </a:cubicBezTo>
                  <a:cubicBezTo>
                    <a:pt x="320" y="8"/>
                    <a:pt x="320" y="5"/>
                    <a:pt x="329" y="5"/>
                  </a:cubicBezTo>
                  <a:cubicBezTo>
                    <a:pt x="338" y="5"/>
                    <a:pt x="338" y="8"/>
                    <a:pt x="347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57" y="8"/>
                    <a:pt x="357" y="5"/>
                    <a:pt x="365" y="5"/>
                  </a:cubicBezTo>
                  <a:cubicBezTo>
                    <a:pt x="367" y="5"/>
                    <a:pt x="369" y="5"/>
                    <a:pt x="370" y="5"/>
                  </a:cubicBezTo>
                  <a:cubicBezTo>
                    <a:pt x="371" y="5"/>
                    <a:pt x="373" y="5"/>
                    <a:pt x="374" y="5"/>
                  </a:cubicBezTo>
                  <a:cubicBezTo>
                    <a:pt x="373" y="5"/>
                    <a:pt x="373" y="5"/>
                    <a:pt x="372" y="6"/>
                  </a:cubicBezTo>
                  <a:cubicBezTo>
                    <a:pt x="375" y="7"/>
                    <a:pt x="377" y="8"/>
                    <a:pt x="383" y="8"/>
                  </a:cubicBezTo>
                  <a:cubicBezTo>
                    <a:pt x="392" y="8"/>
                    <a:pt x="392" y="5"/>
                    <a:pt x="401" y="5"/>
                  </a:cubicBezTo>
                  <a:cubicBezTo>
                    <a:pt x="411" y="5"/>
                    <a:pt x="411" y="8"/>
                    <a:pt x="420" y="8"/>
                  </a:cubicBezTo>
                  <a:cubicBezTo>
                    <a:pt x="429" y="8"/>
                    <a:pt x="429" y="5"/>
                    <a:pt x="438" y="5"/>
                  </a:cubicBezTo>
                  <a:cubicBezTo>
                    <a:pt x="447" y="5"/>
                    <a:pt x="448" y="8"/>
                    <a:pt x="457" y="8"/>
                  </a:cubicBezTo>
                  <a:cubicBezTo>
                    <a:pt x="466" y="8"/>
                    <a:pt x="466" y="5"/>
                    <a:pt x="475" y="5"/>
                  </a:cubicBezTo>
                  <a:cubicBezTo>
                    <a:pt x="484" y="5"/>
                    <a:pt x="484" y="8"/>
                    <a:pt x="493" y="8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5" y="8"/>
                    <a:pt x="495" y="8"/>
                    <a:pt x="495" y="8"/>
                  </a:cubicBezTo>
                  <a:cubicBezTo>
                    <a:pt x="502" y="8"/>
                    <a:pt x="503" y="5"/>
                    <a:pt x="511" y="5"/>
                  </a:cubicBezTo>
                  <a:cubicBezTo>
                    <a:pt x="513" y="5"/>
                    <a:pt x="515" y="5"/>
                    <a:pt x="516" y="5"/>
                  </a:cubicBezTo>
                  <a:cubicBezTo>
                    <a:pt x="517" y="5"/>
                    <a:pt x="518" y="5"/>
                    <a:pt x="519" y="5"/>
                  </a:cubicBezTo>
                  <a:cubicBezTo>
                    <a:pt x="519" y="5"/>
                    <a:pt x="519" y="5"/>
                    <a:pt x="518" y="6"/>
                  </a:cubicBezTo>
                  <a:cubicBezTo>
                    <a:pt x="521" y="7"/>
                    <a:pt x="523" y="8"/>
                    <a:pt x="529" y="8"/>
                  </a:cubicBezTo>
                  <a:cubicBezTo>
                    <a:pt x="538" y="8"/>
                    <a:pt x="538" y="5"/>
                    <a:pt x="547" y="5"/>
                  </a:cubicBezTo>
                  <a:cubicBezTo>
                    <a:pt x="556" y="5"/>
                    <a:pt x="556" y="8"/>
                    <a:pt x="565" y="8"/>
                  </a:cubicBezTo>
                  <a:cubicBezTo>
                    <a:pt x="574" y="8"/>
                    <a:pt x="574" y="5"/>
                    <a:pt x="583" y="5"/>
                  </a:cubicBezTo>
                  <a:cubicBezTo>
                    <a:pt x="592" y="5"/>
                    <a:pt x="594" y="8"/>
                    <a:pt x="603" y="8"/>
                  </a:cubicBezTo>
                  <a:cubicBezTo>
                    <a:pt x="612" y="8"/>
                    <a:pt x="612" y="5"/>
                    <a:pt x="621" y="5"/>
                  </a:cubicBezTo>
                  <a:cubicBezTo>
                    <a:pt x="630" y="5"/>
                    <a:pt x="630" y="8"/>
                    <a:pt x="639" y="8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1" y="8"/>
                    <a:pt x="641" y="8"/>
                    <a:pt x="641" y="8"/>
                  </a:cubicBezTo>
                  <a:cubicBezTo>
                    <a:pt x="648" y="8"/>
                    <a:pt x="649" y="5"/>
                    <a:pt x="657" y="5"/>
                  </a:cubicBezTo>
                  <a:cubicBezTo>
                    <a:pt x="659" y="5"/>
                    <a:pt x="660" y="5"/>
                    <a:pt x="662" y="5"/>
                  </a:cubicBezTo>
                  <a:cubicBezTo>
                    <a:pt x="663" y="5"/>
                    <a:pt x="664" y="5"/>
                    <a:pt x="665" y="5"/>
                  </a:cubicBezTo>
                  <a:cubicBezTo>
                    <a:pt x="665" y="5"/>
                    <a:pt x="664" y="5"/>
                    <a:pt x="664" y="6"/>
                  </a:cubicBezTo>
                  <a:cubicBezTo>
                    <a:pt x="667" y="7"/>
                    <a:pt x="669" y="8"/>
                    <a:pt x="675" y="8"/>
                  </a:cubicBezTo>
                  <a:cubicBezTo>
                    <a:pt x="684" y="8"/>
                    <a:pt x="684" y="5"/>
                    <a:pt x="693" y="5"/>
                  </a:cubicBezTo>
                  <a:cubicBezTo>
                    <a:pt x="702" y="5"/>
                    <a:pt x="702" y="8"/>
                    <a:pt x="711" y="8"/>
                  </a:cubicBezTo>
                  <a:cubicBezTo>
                    <a:pt x="720" y="8"/>
                    <a:pt x="720" y="5"/>
                    <a:pt x="729" y="5"/>
                  </a:cubicBezTo>
                  <a:cubicBezTo>
                    <a:pt x="738" y="5"/>
                    <a:pt x="740" y="8"/>
                    <a:pt x="749" y="8"/>
                  </a:cubicBezTo>
                  <a:cubicBezTo>
                    <a:pt x="758" y="8"/>
                    <a:pt x="758" y="5"/>
                    <a:pt x="767" y="5"/>
                  </a:cubicBezTo>
                  <a:cubicBezTo>
                    <a:pt x="776" y="5"/>
                    <a:pt x="776" y="8"/>
                    <a:pt x="785" y="8"/>
                  </a:cubicBezTo>
                  <a:cubicBezTo>
                    <a:pt x="786" y="8"/>
                    <a:pt x="786" y="8"/>
                    <a:pt x="786" y="8"/>
                  </a:cubicBezTo>
                  <a:cubicBezTo>
                    <a:pt x="786" y="8"/>
                    <a:pt x="786" y="8"/>
                    <a:pt x="786" y="8"/>
                  </a:cubicBezTo>
                  <a:cubicBezTo>
                    <a:pt x="786" y="8"/>
                    <a:pt x="787" y="8"/>
                    <a:pt x="787" y="8"/>
                  </a:cubicBezTo>
                  <a:cubicBezTo>
                    <a:pt x="794" y="8"/>
                    <a:pt x="795" y="5"/>
                    <a:pt x="803" y="5"/>
                  </a:cubicBezTo>
                  <a:cubicBezTo>
                    <a:pt x="805" y="5"/>
                    <a:pt x="806" y="5"/>
                    <a:pt x="808" y="5"/>
                  </a:cubicBezTo>
                  <a:cubicBezTo>
                    <a:pt x="809" y="5"/>
                    <a:pt x="810" y="5"/>
                    <a:pt x="811" y="5"/>
                  </a:cubicBezTo>
                  <a:cubicBezTo>
                    <a:pt x="811" y="5"/>
                    <a:pt x="810" y="5"/>
                    <a:pt x="810" y="6"/>
                  </a:cubicBezTo>
                  <a:cubicBezTo>
                    <a:pt x="813" y="7"/>
                    <a:pt x="815" y="8"/>
                    <a:pt x="821" y="8"/>
                  </a:cubicBezTo>
                  <a:cubicBezTo>
                    <a:pt x="830" y="8"/>
                    <a:pt x="830" y="5"/>
                    <a:pt x="839" y="5"/>
                  </a:cubicBezTo>
                  <a:cubicBezTo>
                    <a:pt x="848" y="5"/>
                    <a:pt x="848" y="8"/>
                    <a:pt x="857" y="8"/>
                  </a:cubicBezTo>
                  <a:cubicBezTo>
                    <a:pt x="866" y="8"/>
                    <a:pt x="866" y="5"/>
                    <a:pt x="875" y="5"/>
                  </a:cubicBezTo>
                  <a:cubicBezTo>
                    <a:pt x="884" y="5"/>
                    <a:pt x="886" y="8"/>
                    <a:pt x="895" y="8"/>
                  </a:cubicBezTo>
                  <a:cubicBezTo>
                    <a:pt x="904" y="8"/>
                    <a:pt x="904" y="5"/>
                    <a:pt x="913" y="5"/>
                  </a:cubicBezTo>
                  <a:cubicBezTo>
                    <a:pt x="922" y="5"/>
                    <a:pt x="922" y="8"/>
                    <a:pt x="931" y="8"/>
                  </a:cubicBezTo>
                  <a:cubicBezTo>
                    <a:pt x="932" y="8"/>
                    <a:pt x="932" y="8"/>
                    <a:pt x="932" y="8"/>
                  </a:cubicBezTo>
                  <a:cubicBezTo>
                    <a:pt x="932" y="8"/>
                    <a:pt x="932" y="8"/>
                    <a:pt x="932" y="8"/>
                  </a:cubicBezTo>
                  <a:cubicBezTo>
                    <a:pt x="932" y="8"/>
                    <a:pt x="932" y="8"/>
                    <a:pt x="933" y="8"/>
                  </a:cubicBezTo>
                  <a:cubicBezTo>
                    <a:pt x="940" y="8"/>
                    <a:pt x="941" y="5"/>
                    <a:pt x="949" y="5"/>
                  </a:cubicBezTo>
                  <a:cubicBezTo>
                    <a:pt x="951" y="5"/>
                    <a:pt x="952" y="5"/>
                    <a:pt x="953" y="5"/>
                  </a:cubicBezTo>
                  <a:cubicBezTo>
                    <a:pt x="955" y="5"/>
                    <a:pt x="956" y="5"/>
                    <a:pt x="957" y="5"/>
                  </a:cubicBezTo>
                  <a:cubicBezTo>
                    <a:pt x="957" y="5"/>
                    <a:pt x="956" y="5"/>
                    <a:pt x="955" y="6"/>
                  </a:cubicBezTo>
                  <a:cubicBezTo>
                    <a:pt x="959" y="7"/>
                    <a:pt x="961" y="8"/>
                    <a:pt x="967" y="8"/>
                  </a:cubicBezTo>
                  <a:cubicBezTo>
                    <a:pt x="976" y="8"/>
                    <a:pt x="976" y="5"/>
                    <a:pt x="985" y="5"/>
                  </a:cubicBezTo>
                  <a:cubicBezTo>
                    <a:pt x="994" y="5"/>
                    <a:pt x="994" y="8"/>
                    <a:pt x="1003" y="8"/>
                  </a:cubicBezTo>
                  <a:cubicBezTo>
                    <a:pt x="1012" y="8"/>
                    <a:pt x="1012" y="5"/>
                    <a:pt x="1021" y="5"/>
                  </a:cubicBezTo>
                  <a:cubicBezTo>
                    <a:pt x="1030" y="5"/>
                    <a:pt x="1032" y="8"/>
                    <a:pt x="1041" y="8"/>
                  </a:cubicBezTo>
                  <a:cubicBezTo>
                    <a:pt x="1050" y="8"/>
                    <a:pt x="1050" y="5"/>
                    <a:pt x="1059" y="5"/>
                  </a:cubicBezTo>
                  <a:cubicBezTo>
                    <a:pt x="1068" y="5"/>
                    <a:pt x="1068" y="8"/>
                    <a:pt x="1077" y="8"/>
                  </a:cubicBezTo>
                  <a:cubicBezTo>
                    <a:pt x="1078" y="8"/>
                    <a:pt x="1078" y="8"/>
                    <a:pt x="1078" y="8"/>
                  </a:cubicBezTo>
                  <a:cubicBezTo>
                    <a:pt x="1078" y="8"/>
                    <a:pt x="1078" y="8"/>
                    <a:pt x="1078" y="8"/>
                  </a:cubicBezTo>
                  <a:cubicBezTo>
                    <a:pt x="1078" y="8"/>
                    <a:pt x="1078" y="8"/>
                    <a:pt x="1079" y="8"/>
                  </a:cubicBezTo>
                  <a:cubicBezTo>
                    <a:pt x="1086" y="8"/>
                    <a:pt x="1086" y="5"/>
                    <a:pt x="1095" y="5"/>
                  </a:cubicBezTo>
                  <a:cubicBezTo>
                    <a:pt x="1097" y="5"/>
                    <a:pt x="1098" y="5"/>
                    <a:pt x="1099" y="5"/>
                  </a:cubicBezTo>
                  <a:cubicBezTo>
                    <a:pt x="1101" y="5"/>
                    <a:pt x="1102" y="5"/>
                    <a:pt x="1103" y="5"/>
                  </a:cubicBezTo>
                  <a:cubicBezTo>
                    <a:pt x="1102" y="5"/>
                    <a:pt x="1102" y="5"/>
                    <a:pt x="1101" y="6"/>
                  </a:cubicBezTo>
                  <a:cubicBezTo>
                    <a:pt x="1105" y="7"/>
                    <a:pt x="1107" y="8"/>
                    <a:pt x="1113" y="8"/>
                  </a:cubicBezTo>
                  <a:cubicBezTo>
                    <a:pt x="1122" y="8"/>
                    <a:pt x="1122" y="5"/>
                    <a:pt x="1131" y="5"/>
                  </a:cubicBezTo>
                  <a:cubicBezTo>
                    <a:pt x="1140" y="5"/>
                    <a:pt x="1140" y="8"/>
                    <a:pt x="1149" y="8"/>
                  </a:cubicBezTo>
                  <a:cubicBezTo>
                    <a:pt x="1158" y="8"/>
                    <a:pt x="1158" y="5"/>
                    <a:pt x="1167" y="5"/>
                  </a:cubicBezTo>
                  <a:cubicBezTo>
                    <a:pt x="1176" y="5"/>
                    <a:pt x="1177" y="8"/>
                    <a:pt x="1186" y="8"/>
                  </a:cubicBezTo>
                  <a:cubicBezTo>
                    <a:pt x="1195" y="8"/>
                    <a:pt x="1195" y="5"/>
                    <a:pt x="1204" y="5"/>
                  </a:cubicBezTo>
                  <a:cubicBezTo>
                    <a:pt x="1214" y="5"/>
                    <a:pt x="1214" y="8"/>
                    <a:pt x="1223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32" y="8"/>
                    <a:pt x="1232" y="5"/>
                    <a:pt x="1241" y="5"/>
                  </a:cubicBezTo>
                  <a:cubicBezTo>
                    <a:pt x="1242" y="5"/>
                    <a:pt x="1244" y="5"/>
                    <a:pt x="1245" y="5"/>
                  </a:cubicBezTo>
                  <a:cubicBezTo>
                    <a:pt x="1246" y="5"/>
                    <a:pt x="1248" y="5"/>
                    <a:pt x="1249" y="5"/>
                  </a:cubicBezTo>
                  <a:cubicBezTo>
                    <a:pt x="1248" y="5"/>
                    <a:pt x="1248" y="5"/>
                    <a:pt x="1247" y="6"/>
                  </a:cubicBezTo>
                  <a:cubicBezTo>
                    <a:pt x="1251" y="7"/>
                    <a:pt x="1253" y="8"/>
                    <a:pt x="1259" y="8"/>
                  </a:cubicBezTo>
                  <a:cubicBezTo>
                    <a:pt x="1268" y="8"/>
                    <a:pt x="1268" y="5"/>
                    <a:pt x="1277" y="5"/>
                  </a:cubicBezTo>
                  <a:cubicBezTo>
                    <a:pt x="1286" y="5"/>
                    <a:pt x="1286" y="8"/>
                    <a:pt x="1295" y="8"/>
                  </a:cubicBezTo>
                  <a:cubicBezTo>
                    <a:pt x="1304" y="8"/>
                    <a:pt x="1304" y="5"/>
                    <a:pt x="1313" y="5"/>
                  </a:cubicBezTo>
                  <a:cubicBezTo>
                    <a:pt x="1322" y="5"/>
                    <a:pt x="1323" y="8"/>
                    <a:pt x="1332" y="8"/>
                  </a:cubicBezTo>
                  <a:cubicBezTo>
                    <a:pt x="1341" y="8"/>
                    <a:pt x="1341" y="5"/>
                    <a:pt x="1350" y="5"/>
                  </a:cubicBezTo>
                  <a:cubicBezTo>
                    <a:pt x="1359" y="5"/>
                    <a:pt x="1359" y="8"/>
                    <a:pt x="1368" y="8"/>
                  </a:cubicBezTo>
                  <a:cubicBezTo>
                    <a:pt x="1369" y="8"/>
                    <a:pt x="1369" y="8"/>
                    <a:pt x="1369" y="8"/>
                  </a:cubicBezTo>
                  <a:cubicBezTo>
                    <a:pt x="1369" y="8"/>
                    <a:pt x="1369" y="8"/>
                    <a:pt x="1369" y="8"/>
                  </a:cubicBezTo>
                  <a:cubicBezTo>
                    <a:pt x="1370" y="8"/>
                    <a:pt x="1370" y="8"/>
                    <a:pt x="1370" y="8"/>
                  </a:cubicBezTo>
                  <a:cubicBezTo>
                    <a:pt x="1377" y="8"/>
                    <a:pt x="1378" y="5"/>
                    <a:pt x="1386" y="5"/>
                  </a:cubicBezTo>
                  <a:cubicBezTo>
                    <a:pt x="1388" y="5"/>
                    <a:pt x="1390" y="5"/>
                    <a:pt x="1391" y="5"/>
                  </a:cubicBezTo>
                  <a:cubicBezTo>
                    <a:pt x="1392" y="5"/>
                    <a:pt x="1394" y="5"/>
                    <a:pt x="1395" y="5"/>
                  </a:cubicBezTo>
                  <a:cubicBezTo>
                    <a:pt x="1394" y="5"/>
                    <a:pt x="1394" y="5"/>
                    <a:pt x="1393" y="6"/>
                  </a:cubicBezTo>
                  <a:cubicBezTo>
                    <a:pt x="1396" y="7"/>
                    <a:pt x="1398" y="8"/>
                    <a:pt x="1404" y="8"/>
                  </a:cubicBezTo>
                  <a:cubicBezTo>
                    <a:pt x="1413" y="8"/>
                    <a:pt x="1413" y="5"/>
                    <a:pt x="1422" y="5"/>
                  </a:cubicBezTo>
                  <a:cubicBezTo>
                    <a:pt x="1431" y="5"/>
                    <a:pt x="1431" y="8"/>
                    <a:pt x="1440" y="8"/>
                  </a:cubicBezTo>
                  <a:cubicBezTo>
                    <a:pt x="1449" y="8"/>
                    <a:pt x="1449" y="5"/>
                    <a:pt x="1458" y="5"/>
                  </a:cubicBezTo>
                  <a:cubicBezTo>
                    <a:pt x="1467" y="5"/>
                    <a:pt x="1469" y="8"/>
                    <a:pt x="1478" y="8"/>
                  </a:cubicBezTo>
                  <a:cubicBezTo>
                    <a:pt x="1487" y="8"/>
                    <a:pt x="1487" y="5"/>
                    <a:pt x="1496" y="5"/>
                  </a:cubicBezTo>
                  <a:cubicBezTo>
                    <a:pt x="1505" y="5"/>
                    <a:pt x="1505" y="8"/>
                    <a:pt x="1514" y="8"/>
                  </a:cubicBezTo>
                  <a:cubicBezTo>
                    <a:pt x="1515" y="8"/>
                    <a:pt x="1515" y="8"/>
                    <a:pt x="1515" y="8"/>
                  </a:cubicBezTo>
                  <a:cubicBezTo>
                    <a:pt x="1515" y="8"/>
                    <a:pt x="1515" y="8"/>
                    <a:pt x="1515" y="8"/>
                  </a:cubicBezTo>
                  <a:cubicBezTo>
                    <a:pt x="1516" y="8"/>
                    <a:pt x="1516" y="8"/>
                    <a:pt x="1516" y="8"/>
                  </a:cubicBezTo>
                  <a:cubicBezTo>
                    <a:pt x="1523" y="8"/>
                    <a:pt x="1524" y="5"/>
                    <a:pt x="1532" y="5"/>
                  </a:cubicBezTo>
                  <a:cubicBezTo>
                    <a:pt x="1534" y="5"/>
                    <a:pt x="1535" y="5"/>
                    <a:pt x="1537" y="5"/>
                  </a:cubicBezTo>
                  <a:cubicBezTo>
                    <a:pt x="1538" y="5"/>
                    <a:pt x="1539" y="5"/>
                    <a:pt x="1540" y="5"/>
                  </a:cubicBezTo>
                  <a:cubicBezTo>
                    <a:pt x="1540" y="5"/>
                    <a:pt x="1539" y="5"/>
                    <a:pt x="1539" y="6"/>
                  </a:cubicBezTo>
                  <a:cubicBezTo>
                    <a:pt x="1542" y="7"/>
                    <a:pt x="1544" y="8"/>
                    <a:pt x="1550" y="8"/>
                  </a:cubicBezTo>
                  <a:cubicBezTo>
                    <a:pt x="1559" y="8"/>
                    <a:pt x="1559" y="5"/>
                    <a:pt x="1568" y="5"/>
                  </a:cubicBezTo>
                  <a:cubicBezTo>
                    <a:pt x="1577" y="5"/>
                    <a:pt x="1577" y="8"/>
                    <a:pt x="1586" y="8"/>
                  </a:cubicBezTo>
                  <a:cubicBezTo>
                    <a:pt x="1595" y="8"/>
                    <a:pt x="1595" y="5"/>
                    <a:pt x="1604" y="5"/>
                  </a:cubicBezTo>
                  <a:cubicBezTo>
                    <a:pt x="1613" y="5"/>
                    <a:pt x="1615" y="8"/>
                    <a:pt x="1624" y="8"/>
                  </a:cubicBezTo>
                  <a:cubicBezTo>
                    <a:pt x="1633" y="8"/>
                    <a:pt x="1633" y="5"/>
                    <a:pt x="1642" y="5"/>
                  </a:cubicBezTo>
                  <a:cubicBezTo>
                    <a:pt x="1651" y="5"/>
                    <a:pt x="1651" y="8"/>
                    <a:pt x="1660" y="8"/>
                  </a:cubicBezTo>
                  <a:cubicBezTo>
                    <a:pt x="1661" y="8"/>
                    <a:pt x="1661" y="8"/>
                    <a:pt x="1661" y="8"/>
                  </a:cubicBezTo>
                  <a:cubicBezTo>
                    <a:pt x="1661" y="8"/>
                    <a:pt x="1661" y="8"/>
                    <a:pt x="1661" y="8"/>
                  </a:cubicBezTo>
                  <a:cubicBezTo>
                    <a:pt x="1661" y="8"/>
                    <a:pt x="1662" y="8"/>
                    <a:pt x="1662" y="8"/>
                  </a:cubicBezTo>
                  <a:cubicBezTo>
                    <a:pt x="1669" y="8"/>
                    <a:pt x="1670" y="5"/>
                    <a:pt x="1678" y="5"/>
                  </a:cubicBezTo>
                  <a:cubicBezTo>
                    <a:pt x="1680" y="5"/>
                    <a:pt x="1681" y="5"/>
                    <a:pt x="1683" y="5"/>
                  </a:cubicBezTo>
                  <a:cubicBezTo>
                    <a:pt x="1684" y="5"/>
                    <a:pt x="1685" y="5"/>
                    <a:pt x="1686" y="5"/>
                  </a:cubicBezTo>
                  <a:cubicBezTo>
                    <a:pt x="1686" y="5"/>
                    <a:pt x="1685" y="5"/>
                    <a:pt x="1685" y="6"/>
                  </a:cubicBezTo>
                  <a:cubicBezTo>
                    <a:pt x="1688" y="7"/>
                    <a:pt x="1690" y="8"/>
                    <a:pt x="1696" y="8"/>
                  </a:cubicBezTo>
                  <a:cubicBezTo>
                    <a:pt x="1705" y="8"/>
                    <a:pt x="1705" y="5"/>
                    <a:pt x="1714" y="5"/>
                  </a:cubicBezTo>
                  <a:cubicBezTo>
                    <a:pt x="1723" y="5"/>
                    <a:pt x="1723" y="8"/>
                    <a:pt x="1732" y="8"/>
                  </a:cubicBezTo>
                  <a:cubicBezTo>
                    <a:pt x="1741" y="8"/>
                    <a:pt x="1741" y="5"/>
                    <a:pt x="1750" y="5"/>
                  </a:cubicBezTo>
                  <a:cubicBezTo>
                    <a:pt x="1759" y="5"/>
                    <a:pt x="1761" y="8"/>
                    <a:pt x="1770" y="8"/>
                  </a:cubicBezTo>
                  <a:cubicBezTo>
                    <a:pt x="1779" y="8"/>
                    <a:pt x="1779" y="5"/>
                    <a:pt x="1788" y="5"/>
                  </a:cubicBezTo>
                  <a:cubicBezTo>
                    <a:pt x="1797" y="5"/>
                    <a:pt x="1797" y="8"/>
                    <a:pt x="1806" y="8"/>
                  </a:cubicBezTo>
                  <a:cubicBezTo>
                    <a:pt x="1807" y="8"/>
                    <a:pt x="1807" y="8"/>
                    <a:pt x="1807" y="8"/>
                  </a:cubicBezTo>
                  <a:cubicBezTo>
                    <a:pt x="1807" y="8"/>
                    <a:pt x="1807" y="8"/>
                    <a:pt x="1807" y="8"/>
                  </a:cubicBezTo>
                  <a:cubicBezTo>
                    <a:pt x="1807" y="8"/>
                    <a:pt x="1807" y="8"/>
                    <a:pt x="1808" y="8"/>
                  </a:cubicBezTo>
                  <a:cubicBezTo>
                    <a:pt x="1815" y="8"/>
                    <a:pt x="1816" y="5"/>
                    <a:pt x="1824" y="5"/>
                  </a:cubicBezTo>
                  <a:cubicBezTo>
                    <a:pt x="1826" y="5"/>
                    <a:pt x="1827" y="5"/>
                    <a:pt x="1828" y="5"/>
                  </a:cubicBezTo>
                  <a:cubicBezTo>
                    <a:pt x="1830" y="5"/>
                    <a:pt x="1831" y="5"/>
                    <a:pt x="1832" y="5"/>
                  </a:cubicBezTo>
                  <a:cubicBezTo>
                    <a:pt x="1832" y="5"/>
                    <a:pt x="1831" y="5"/>
                    <a:pt x="1831" y="6"/>
                  </a:cubicBezTo>
                  <a:cubicBezTo>
                    <a:pt x="1834" y="7"/>
                    <a:pt x="1836" y="8"/>
                    <a:pt x="1842" y="8"/>
                  </a:cubicBezTo>
                  <a:cubicBezTo>
                    <a:pt x="1851" y="8"/>
                    <a:pt x="1851" y="5"/>
                    <a:pt x="1860" y="5"/>
                  </a:cubicBezTo>
                  <a:cubicBezTo>
                    <a:pt x="1869" y="5"/>
                    <a:pt x="1869" y="8"/>
                    <a:pt x="1878" y="8"/>
                  </a:cubicBezTo>
                  <a:cubicBezTo>
                    <a:pt x="1887" y="8"/>
                    <a:pt x="1887" y="5"/>
                    <a:pt x="1896" y="5"/>
                  </a:cubicBezTo>
                  <a:cubicBezTo>
                    <a:pt x="1905" y="5"/>
                    <a:pt x="1907" y="8"/>
                    <a:pt x="1916" y="8"/>
                  </a:cubicBezTo>
                  <a:cubicBezTo>
                    <a:pt x="1925" y="8"/>
                    <a:pt x="1925" y="5"/>
                    <a:pt x="1934" y="5"/>
                  </a:cubicBezTo>
                  <a:cubicBezTo>
                    <a:pt x="1943" y="5"/>
                    <a:pt x="1943" y="8"/>
                    <a:pt x="1952" y="8"/>
                  </a:cubicBezTo>
                  <a:cubicBezTo>
                    <a:pt x="1953" y="8"/>
                    <a:pt x="1953" y="8"/>
                    <a:pt x="1953" y="8"/>
                  </a:cubicBezTo>
                  <a:cubicBezTo>
                    <a:pt x="1953" y="8"/>
                    <a:pt x="1953" y="8"/>
                    <a:pt x="1953" y="8"/>
                  </a:cubicBezTo>
                  <a:cubicBezTo>
                    <a:pt x="1953" y="8"/>
                    <a:pt x="1953" y="8"/>
                    <a:pt x="1954" y="8"/>
                  </a:cubicBezTo>
                  <a:cubicBezTo>
                    <a:pt x="1961" y="8"/>
                    <a:pt x="1961" y="5"/>
                    <a:pt x="1970" y="5"/>
                  </a:cubicBezTo>
                  <a:cubicBezTo>
                    <a:pt x="1972" y="5"/>
                    <a:pt x="1973" y="5"/>
                    <a:pt x="1974" y="5"/>
                  </a:cubicBezTo>
                  <a:cubicBezTo>
                    <a:pt x="1976" y="5"/>
                    <a:pt x="1977" y="5"/>
                    <a:pt x="1978" y="5"/>
                  </a:cubicBezTo>
                  <a:cubicBezTo>
                    <a:pt x="1977" y="5"/>
                    <a:pt x="1977" y="5"/>
                    <a:pt x="1976" y="6"/>
                  </a:cubicBezTo>
                  <a:cubicBezTo>
                    <a:pt x="1980" y="7"/>
                    <a:pt x="1982" y="8"/>
                    <a:pt x="1988" y="8"/>
                  </a:cubicBezTo>
                  <a:cubicBezTo>
                    <a:pt x="1997" y="8"/>
                    <a:pt x="1997" y="5"/>
                    <a:pt x="2006" y="5"/>
                  </a:cubicBezTo>
                  <a:cubicBezTo>
                    <a:pt x="2015" y="5"/>
                    <a:pt x="2015" y="8"/>
                    <a:pt x="2024" y="8"/>
                  </a:cubicBezTo>
                  <a:cubicBezTo>
                    <a:pt x="2033" y="8"/>
                    <a:pt x="2033" y="5"/>
                    <a:pt x="2042" y="5"/>
                  </a:cubicBezTo>
                  <a:cubicBezTo>
                    <a:pt x="2051" y="5"/>
                    <a:pt x="2053" y="8"/>
                    <a:pt x="2062" y="8"/>
                  </a:cubicBezTo>
                  <a:cubicBezTo>
                    <a:pt x="2071" y="8"/>
                    <a:pt x="2071" y="5"/>
                    <a:pt x="2080" y="5"/>
                  </a:cubicBezTo>
                  <a:cubicBezTo>
                    <a:pt x="2089" y="5"/>
                    <a:pt x="2089" y="8"/>
                    <a:pt x="2098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107" y="8"/>
                    <a:pt x="2107" y="5"/>
                    <a:pt x="2116" y="5"/>
                  </a:cubicBezTo>
                  <a:cubicBezTo>
                    <a:pt x="2117" y="5"/>
                    <a:pt x="2119" y="5"/>
                    <a:pt x="2120" y="5"/>
                  </a:cubicBezTo>
                  <a:cubicBezTo>
                    <a:pt x="2121" y="5"/>
                    <a:pt x="2123" y="5"/>
                    <a:pt x="2124" y="5"/>
                  </a:cubicBezTo>
                  <a:cubicBezTo>
                    <a:pt x="2123" y="5"/>
                    <a:pt x="2123" y="5"/>
                    <a:pt x="2122" y="6"/>
                  </a:cubicBezTo>
                  <a:cubicBezTo>
                    <a:pt x="2126" y="7"/>
                    <a:pt x="2128" y="8"/>
                    <a:pt x="2134" y="8"/>
                  </a:cubicBezTo>
                  <a:cubicBezTo>
                    <a:pt x="2143" y="8"/>
                    <a:pt x="2143" y="5"/>
                    <a:pt x="2152" y="5"/>
                  </a:cubicBezTo>
                  <a:cubicBezTo>
                    <a:pt x="2161" y="5"/>
                    <a:pt x="2161" y="8"/>
                    <a:pt x="2170" y="8"/>
                  </a:cubicBezTo>
                  <a:cubicBezTo>
                    <a:pt x="2179" y="8"/>
                    <a:pt x="2179" y="5"/>
                    <a:pt x="2188" y="5"/>
                  </a:cubicBezTo>
                  <a:cubicBezTo>
                    <a:pt x="2197" y="5"/>
                    <a:pt x="2198" y="8"/>
                    <a:pt x="2207" y="8"/>
                  </a:cubicBezTo>
                  <a:cubicBezTo>
                    <a:pt x="2216" y="8"/>
                    <a:pt x="2216" y="5"/>
                    <a:pt x="2225" y="5"/>
                  </a:cubicBezTo>
                  <a:cubicBezTo>
                    <a:pt x="2234" y="5"/>
                    <a:pt x="2234" y="8"/>
                    <a:pt x="2243" y="8"/>
                  </a:cubicBezTo>
                  <a:cubicBezTo>
                    <a:pt x="2244" y="8"/>
                    <a:pt x="2244" y="8"/>
                    <a:pt x="2244" y="8"/>
                  </a:cubicBezTo>
                  <a:cubicBezTo>
                    <a:pt x="2244" y="8"/>
                    <a:pt x="2244" y="8"/>
                    <a:pt x="2244" y="8"/>
                  </a:cubicBezTo>
                  <a:cubicBezTo>
                    <a:pt x="2245" y="8"/>
                    <a:pt x="2245" y="8"/>
                    <a:pt x="2245" y="8"/>
                  </a:cubicBezTo>
                  <a:cubicBezTo>
                    <a:pt x="2252" y="8"/>
                    <a:pt x="2253" y="5"/>
                    <a:pt x="2261" y="5"/>
                  </a:cubicBezTo>
                  <a:cubicBezTo>
                    <a:pt x="2263" y="5"/>
                    <a:pt x="2265" y="5"/>
                    <a:pt x="2266" y="5"/>
                  </a:cubicBezTo>
                  <a:cubicBezTo>
                    <a:pt x="2267" y="5"/>
                    <a:pt x="2269" y="5"/>
                    <a:pt x="2270" y="5"/>
                  </a:cubicBezTo>
                  <a:cubicBezTo>
                    <a:pt x="2269" y="5"/>
                    <a:pt x="2269" y="5"/>
                    <a:pt x="2268" y="6"/>
                  </a:cubicBezTo>
                  <a:cubicBezTo>
                    <a:pt x="2271" y="7"/>
                    <a:pt x="2273" y="8"/>
                    <a:pt x="2279" y="8"/>
                  </a:cubicBezTo>
                  <a:cubicBezTo>
                    <a:pt x="2288" y="8"/>
                    <a:pt x="2288" y="5"/>
                    <a:pt x="2297" y="5"/>
                  </a:cubicBezTo>
                  <a:cubicBezTo>
                    <a:pt x="2306" y="5"/>
                    <a:pt x="2306" y="8"/>
                    <a:pt x="2315" y="8"/>
                  </a:cubicBezTo>
                  <a:cubicBezTo>
                    <a:pt x="2324" y="8"/>
                    <a:pt x="2324" y="5"/>
                    <a:pt x="2333" y="5"/>
                  </a:cubicBezTo>
                  <a:cubicBezTo>
                    <a:pt x="2342" y="5"/>
                    <a:pt x="2344" y="8"/>
                    <a:pt x="2353" y="8"/>
                  </a:cubicBezTo>
                  <a:cubicBezTo>
                    <a:pt x="2362" y="8"/>
                    <a:pt x="2362" y="5"/>
                    <a:pt x="2371" y="5"/>
                  </a:cubicBezTo>
                  <a:cubicBezTo>
                    <a:pt x="2380" y="5"/>
                    <a:pt x="2380" y="8"/>
                    <a:pt x="2389" y="8"/>
                  </a:cubicBezTo>
                  <a:cubicBezTo>
                    <a:pt x="2390" y="8"/>
                    <a:pt x="2390" y="8"/>
                    <a:pt x="2390" y="8"/>
                  </a:cubicBezTo>
                  <a:cubicBezTo>
                    <a:pt x="2390" y="8"/>
                    <a:pt x="2390" y="8"/>
                    <a:pt x="2390" y="8"/>
                  </a:cubicBezTo>
                  <a:cubicBezTo>
                    <a:pt x="2391" y="8"/>
                    <a:pt x="2391" y="8"/>
                    <a:pt x="2391" y="8"/>
                  </a:cubicBezTo>
                  <a:cubicBezTo>
                    <a:pt x="2398" y="8"/>
                    <a:pt x="2399" y="5"/>
                    <a:pt x="2407" y="5"/>
                  </a:cubicBezTo>
                  <a:cubicBezTo>
                    <a:pt x="2409" y="5"/>
                    <a:pt x="2411" y="5"/>
                    <a:pt x="2412" y="5"/>
                  </a:cubicBezTo>
                  <a:cubicBezTo>
                    <a:pt x="2413" y="5"/>
                    <a:pt x="2414" y="5"/>
                    <a:pt x="2415" y="5"/>
                  </a:cubicBezTo>
                  <a:cubicBezTo>
                    <a:pt x="2415" y="5"/>
                    <a:pt x="2414" y="5"/>
                    <a:pt x="2414" y="6"/>
                  </a:cubicBezTo>
                  <a:cubicBezTo>
                    <a:pt x="2417" y="7"/>
                    <a:pt x="2419" y="8"/>
                    <a:pt x="2425" y="8"/>
                  </a:cubicBezTo>
                  <a:cubicBezTo>
                    <a:pt x="2434" y="8"/>
                    <a:pt x="2434" y="5"/>
                    <a:pt x="2443" y="5"/>
                  </a:cubicBezTo>
                  <a:cubicBezTo>
                    <a:pt x="2452" y="5"/>
                    <a:pt x="2452" y="8"/>
                    <a:pt x="2461" y="8"/>
                  </a:cubicBezTo>
                  <a:cubicBezTo>
                    <a:pt x="2470" y="8"/>
                    <a:pt x="2470" y="5"/>
                    <a:pt x="2479" y="5"/>
                  </a:cubicBezTo>
                  <a:cubicBezTo>
                    <a:pt x="2488" y="5"/>
                    <a:pt x="2490" y="8"/>
                    <a:pt x="2499" y="8"/>
                  </a:cubicBezTo>
                  <a:cubicBezTo>
                    <a:pt x="2508" y="8"/>
                    <a:pt x="2508" y="5"/>
                    <a:pt x="2517" y="5"/>
                  </a:cubicBezTo>
                  <a:cubicBezTo>
                    <a:pt x="2526" y="5"/>
                    <a:pt x="2526" y="8"/>
                    <a:pt x="2535" y="8"/>
                  </a:cubicBezTo>
                  <a:cubicBezTo>
                    <a:pt x="2536" y="8"/>
                    <a:pt x="2536" y="8"/>
                    <a:pt x="2536" y="8"/>
                  </a:cubicBezTo>
                  <a:cubicBezTo>
                    <a:pt x="2536" y="8"/>
                    <a:pt x="2536" y="8"/>
                    <a:pt x="2536" y="8"/>
                  </a:cubicBezTo>
                  <a:cubicBezTo>
                    <a:pt x="2536" y="8"/>
                    <a:pt x="2537" y="8"/>
                    <a:pt x="2537" y="8"/>
                  </a:cubicBezTo>
                  <a:cubicBezTo>
                    <a:pt x="2544" y="8"/>
                    <a:pt x="2545" y="5"/>
                    <a:pt x="2553" y="5"/>
                  </a:cubicBezTo>
                  <a:cubicBezTo>
                    <a:pt x="2555" y="5"/>
                    <a:pt x="2556" y="5"/>
                    <a:pt x="2558" y="5"/>
                  </a:cubicBezTo>
                  <a:cubicBezTo>
                    <a:pt x="2559" y="5"/>
                    <a:pt x="2560" y="5"/>
                    <a:pt x="2561" y="5"/>
                  </a:cubicBezTo>
                  <a:cubicBezTo>
                    <a:pt x="2561" y="5"/>
                    <a:pt x="2560" y="5"/>
                    <a:pt x="2560" y="6"/>
                  </a:cubicBezTo>
                  <a:cubicBezTo>
                    <a:pt x="2563" y="7"/>
                    <a:pt x="2565" y="8"/>
                    <a:pt x="2571" y="8"/>
                  </a:cubicBezTo>
                  <a:cubicBezTo>
                    <a:pt x="2580" y="8"/>
                    <a:pt x="2580" y="5"/>
                    <a:pt x="2589" y="5"/>
                  </a:cubicBezTo>
                  <a:cubicBezTo>
                    <a:pt x="2598" y="5"/>
                    <a:pt x="2598" y="8"/>
                    <a:pt x="2607" y="8"/>
                  </a:cubicBezTo>
                  <a:cubicBezTo>
                    <a:pt x="2616" y="8"/>
                    <a:pt x="2616" y="5"/>
                    <a:pt x="2625" y="5"/>
                  </a:cubicBezTo>
                  <a:cubicBezTo>
                    <a:pt x="2634" y="5"/>
                    <a:pt x="2636" y="8"/>
                    <a:pt x="2645" y="8"/>
                  </a:cubicBezTo>
                  <a:cubicBezTo>
                    <a:pt x="2654" y="8"/>
                    <a:pt x="2654" y="5"/>
                    <a:pt x="2663" y="5"/>
                  </a:cubicBezTo>
                  <a:cubicBezTo>
                    <a:pt x="2672" y="5"/>
                    <a:pt x="2672" y="8"/>
                    <a:pt x="2681" y="8"/>
                  </a:cubicBezTo>
                  <a:cubicBezTo>
                    <a:pt x="2682" y="8"/>
                    <a:pt x="2682" y="8"/>
                    <a:pt x="2682" y="8"/>
                  </a:cubicBezTo>
                  <a:cubicBezTo>
                    <a:pt x="2682" y="8"/>
                    <a:pt x="2682" y="8"/>
                    <a:pt x="2682" y="8"/>
                  </a:cubicBezTo>
                  <a:cubicBezTo>
                    <a:pt x="2682" y="8"/>
                    <a:pt x="2683" y="8"/>
                    <a:pt x="2683" y="8"/>
                  </a:cubicBezTo>
                  <a:cubicBezTo>
                    <a:pt x="2690" y="8"/>
                    <a:pt x="2691" y="5"/>
                    <a:pt x="2699" y="5"/>
                  </a:cubicBezTo>
                  <a:cubicBezTo>
                    <a:pt x="2701" y="5"/>
                    <a:pt x="2702" y="5"/>
                    <a:pt x="2703" y="5"/>
                  </a:cubicBezTo>
                  <a:cubicBezTo>
                    <a:pt x="2705" y="5"/>
                    <a:pt x="2706" y="5"/>
                    <a:pt x="2707" y="5"/>
                  </a:cubicBezTo>
                  <a:cubicBezTo>
                    <a:pt x="2707" y="5"/>
                    <a:pt x="2706" y="5"/>
                    <a:pt x="2706" y="6"/>
                  </a:cubicBezTo>
                  <a:cubicBezTo>
                    <a:pt x="2709" y="7"/>
                    <a:pt x="2711" y="8"/>
                    <a:pt x="2717" y="8"/>
                  </a:cubicBezTo>
                  <a:cubicBezTo>
                    <a:pt x="2726" y="8"/>
                    <a:pt x="2726" y="5"/>
                    <a:pt x="2735" y="5"/>
                  </a:cubicBezTo>
                  <a:cubicBezTo>
                    <a:pt x="2744" y="5"/>
                    <a:pt x="2744" y="8"/>
                    <a:pt x="2753" y="8"/>
                  </a:cubicBezTo>
                  <a:cubicBezTo>
                    <a:pt x="2762" y="8"/>
                    <a:pt x="2762" y="5"/>
                    <a:pt x="2771" y="5"/>
                  </a:cubicBezTo>
                  <a:cubicBezTo>
                    <a:pt x="2780" y="5"/>
                    <a:pt x="2782" y="8"/>
                    <a:pt x="2791" y="8"/>
                  </a:cubicBezTo>
                  <a:cubicBezTo>
                    <a:pt x="2800" y="8"/>
                    <a:pt x="2800" y="5"/>
                    <a:pt x="2809" y="5"/>
                  </a:cubicBezTo>
                  <a:cubicBezTo>
                    <a:pt x="2818" y="5"/>
                    <a:pt x="2818" y="8"/>
                    <a:pt x="2827" y="8"/>
                  </a:cubicBezTo>
                  <a:cubicBezTo>
                    <a:pt x="2828" y="8"/>
                    <a:pt x="2828" y="8"/>
                    <a:pt x="2828" y="8"/>
                  </a:cubicBezTo>
                  <a:cubicBezTo>
                    <a:pt x="2828" y="8"/>
                    <a:pt x="2828" y="8"/>
                    <a:pt x="2828" y="8"/>
                  </a:cubicBezTo>
                  <a:cubicBezTo>
                    <a:pt x="2828" y="8"/>
                    <a:pt x="2828" y="8"/>
                    <a:pt x="2829" y="8"/>
                  </a:cubicBezTo>
                  <a:cubicBezTo>
                    <a:pt x="2836" y="8"/>
                    <a:pt x="2836" y="5"/>
                    <a:pt x="2845" y="5"/>
                  </a:cubicBezTo>
                  <a:cubicBezTo>
                    <a:pt x="2847" y="5"/>
                    <a:pt x="2848" y="5"/>
                    <a:pt x="2849" y="5"/>
                  </a:cubicBezTo>
                  <a:cubicBezTo>
                    <a:pt x="2851" y="5"/>
                    <a:pt x="2852" y="5"/>
                    <a:pt x="2853" y="5"/>
                  </a:cubicBezTo>
                  <a:cubicBezTo>
                    <a:pt x="2852" y="5"/>
                    <a:pt x="2852" y="5"/>
                    <a:pt x="2851" y="6"/>
                  </a:cubicBezTo>
                  <a:cubicBezTo>
                    <a:pt x="2855" y="7"/>
                    <a:pt x="2857" y="8"/>
                    <a:pt x="2863" y="8"/>
                  </a:cubicBezTo>
                  <a:cubicBezTo>
                    <a:pt x="2872" y="8"/>
                    <a:pt x="2872" y="5"/>
                    <a:pt x="2881" y="5"/>
                  </a:cubicBezTo>
                  <a:cubicBezTo>
                    <a:pt x="2890" y="5"/>
                    <a:pt x="2890" y="8"/>
                    <a:pt x="2899" y="8"/>
                  </a:cubicBezTo>
                  <a:cubicBezTo>
                    <a:pt x="2908" y="8"/>
                    <a:pt x="2908" y="5"/>
                    <a:pt x="2917" y="5"/>
                  </a:cubicBezTo>
                  <a:cubicBezTo>
                    <a:pt x="2926" y="5"/>
                    <a:pt x="2928" y="8"/>
                    <a:pt x="2937" y="8"/>
                  </a:cubicBezTo>
                  <a:cubicBezTo>
                    <a:pt x="2946" y="8"/>
                    <a:pt x="2946" y="5"/>
                    <a:pt x="2955" y="5"/>
                  </a:cubicBezTo>
                  <a:cubicBezTo>
                    <a:pt x="2964" y="5"/>
                    <a:pt x="2964" y="8"/>
                    <a:pt x="2973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82" y="8"/>
                    <a:pt x="2982" y="5"/>
                    <a:pt x="2991" y="5"/>
                  </a:cubicBezTo>
                  <a:cubicBezTo>
                    <a:pt x="2992" y="5"/>
                    <a:pt x="2994" y="5"/>
                    <a:pt x="2995" y="5"/>
                  </a:cubicBezTo>
                  <a:cubicBezTo>
                    <a:pt x="2996" y="5"/>
                    <a:pt x="2998" y="5"/>
                    <a:pt x="2999" y="5"/>
                  </a:cubicBezTo>
                  <a:cubicBezTo>
                    <a:pt x="2998" y="5"/>
                    <a:pt x="2998" y="5"/>
                    <a:pt x="2997" y="6"/>
                  </a:cubicBezTo>
                  <a:cubicBezTo>
                    <a:pt x="3001" y="7"/>
                    <a:pt x="3003" y="8"/>
                    <a:pt x="3009" y="8"/>
                  </a:cubicBezTo>
                  <a:cubicBezTo>
                    <a:pt x="3018" y="8"/>
                    <a:pt x="3018" y="5"/>
                    <a:pt x="3027" y="5"/>
                  </a:cubicBezTo>
                  <a:cubicBezTo>
                    <a:pt x="3036" y="5"/>
                    <a:pt x="3036" y="8"/>
                    <a:pt x="3045" y="8"/>
                  </a:cubicBezTo>
                  <a:cubicBezTo>
                    <a:pt x="3054" y="8"/>
                    <a:pt x="3054" y="5"/>
                    <a:pt x="3063" y="5"/>
                  </a:cubicBezTo>
                  <a:cubicBezTo>
                    <a:pt x="3072" y="5"/>
                    <a:pt x="3073" y="8"/>
                    <a:pt x="3082" y="8"/>
                  </a:cubicBezTo>
                  <a:cubicBezTo>
                    <a:pt x="3091" y="8"/>
                    <a:pt x="3091" y="5"/>
                    <a:pt x="3100" y="5"/>
                  </a:cubicBezTo>
                  <a:cubicBezTo>
                    <a:pt x="3109" y="5"/>
                    <a:pt x="3109" y="8"/>
                    <a:pt x="3118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7" y="8"/>
                    <a:pt x="3128" y="5"/>
                    <a:pt x="3136" y="5"/>
                  </a:cubicBezTo>
                  <a:cubicBezTo>
                    <a:pt x="3138" y="5"/>
                    <a:pt x="3140" y="5"/>
                    <a:pt x="3141" y="5"/>
                  </a:cubicBezTo>
                  <a:cubicBezTo>
                    <a:pt x="3142" y="5"/>
                    <a:pt x="3144" y="5"/>
                    <a:pt x="3145" y="5"/>
                  </a:cubicBezTo>
                  <a:cubicBezTo>
                    <a:pt x="3144" y="5"/>
                    <a:pt x="3144" y="5"/>
                    <a:pt x="3143" y="6"/>
                  </a:cubicBezTo>
                  <a:cubicBezTo>
                    <a:pt x="3146" y="7"/>
                    <a:pt x="3148" y="8"/>
                    <a:pt x="3154" y="8"/>
                  </a:cubicBezTo>
                  <a:cubicBezTo>
                    <a:pt x="3163" y="8"/>
                    <a:pt x="3163" y="5"/>
                    <a:pt x="3172" y="5"/>
                  </a:cubicBezTo>
                  <a:cubicBezTo>
                    <a:pt x="3181" y="5"/>
                    <a:pt x="3181" y="8"/>
                    <a:pt x="3190" y="8"/>
                  </a:cubicBezTo>
                  <a:cubicBezTo>
                    <a:pt x="3199" y="8"/>
                    <a:pt x="3199" y="5"/>
                    <a:pt x="3208" y="5"/>
                  </a:cubicBezTo>
                  <a:cubicBezTo>
                    <a:pt x="3208" y="0"/>
                    <a:pt x="3208" y="0"/>
                    <a:pt x="3208" y="0"/>
                  </a:cubicBezTo>
                  <a:cubicBezTo>
                    <a:pt x="3199" y="0"/>
                    <a:pt x="3199" y="3"/>
                    <a:pt x="3190" y="3"/>
                  </a:cubicBezTo>
                  <a:cubicBezTo>
                    <a:pt x="3181" y="3"/>
                    <a:pt x="3181" y="0"/>
                    <a:pt x="3172" y="0"/>
                  </a:cubicBezTo>
                  <a:close/>
                  <a:moveTo>
                    <a:pt x="19" y="6"/>
                  </a:moveTo>
                  <a:cubicBezTo>
                    <a:pt x="18" y="4"/>
                    <a:pt x="17" y="7"/>
                    <a:pt x="14" y="7"/>
                  </a:cubicBezTo>
                  <a:cubicBezTo>
                    <a:pt x="15" y="3"/>
                    <a:pt x="17" y="5"/>
                    <a:pt x="20" y="4"/>
                  </a:cubicBezTo>
                  <a:cubicBezTo>
                    <a:pt x="20" y="4"/>
                    <a:pt x="19" y="5"/>
                    <a:pt x="19" y="6"/>
                  </a:cubicBezTo>
                  <a:close/>
                  <a:moveTo>
                    <a:pt x="30" y="4"/>
                  </a:moveTo>
                  <a:cubicBezTo>
                    <a:pt x="29" y="4"/>
                    <a:pt x="30" y="0"/>
                    <a:pt x="31" y="1"/>
                  </a:cubicBezTo>
                  <a:cubicBezTo>
                    <a:pt x="31" y="3"/>
                    <a:pt x="30" y="3"/>
                    <a:pt x="30" y="4"/>
                  </a:cubicBezTo>
                  <a:close/>
                  <a:moveTo>
                    <a:pt x="34" y="4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5" y="3"/>
                    <a:pt x="36" y="3"/>
                    <a:pt x="36" y="4"/>
                  </a:cubicBezTo>
                  <a:lnTo>
                    <a:pt x="34" y="4"/>
                  </a:lnTo>
                  <a:close/>
                  <a:moveTo>
                    <a:pt x="57" y="5"/>
                  </a:moveTo>
                  <a:cubicBezTo>
                    <a:pt x="55" y="3"/>
                    <a:pt x="59" y="7"/>
                    <a:pt x="57" y="5"/>
                  </a:cubicBezTo>
                  <a:close/>
                  <a:moveTo>
                    <a:pt x="108" y="1"/>
                  </a:moveTo>
                  <a:cubicBezTo>
                    <a:pt x="108" y="0"/>
                    <a:pt x="109" y="0"/>
                    <a:pt x="110" y="0"/>
                  </a:cubicBezTo>
                  <a:cubicBezTo>
                    <a:pt x="110" y="1"/>
                    <a:pt x="109" y="1"/>
                    <a:pt x="108" y="1"/>
                  </a:cubicBezTo>
                  <a:close/>
                  <a:moveTo>
                    <a:pt x="112" y="2"/>
                  </a:moveTo>
                  <a:cubicBezTo>
                    <a:pt x="112" y="0"/>
                    <a:pt x="114" y="2"/>
                    <a:pt x="112" y="2"/>
                  </a:cubicBezTo>
                  <a:close/>
                  <a:moveTo>
                    <a:pt x="123" y="5"/>
                  </a:moveTo>
                  <a:cubicBezTo>
                    <a:pt x="124" y="5"/>
                    <a:pt x="124" y="5"/>
                    <a:pt x="124" y="5"/>
                  </a:cubicBezTo>
                  <a:cubicBezTo>
                    <a:pt x="124" y="7"/>
                    <a:pt x="121" y="6"/>
                    <a:pt x="123" y="5"/>
                  </a:cubicBezTo>
                  <a:close/>
                  <a:moveTo>
                    <a:pt x="126" y="6"/>
                  </a:moveTo>
                  <a:cubicBezTo>
                    <a:pt x="126" y="5"/>
                    <a:pt x="128" y="7"/>
                    <a:pt x="126" y="6"/>
                  </a:cubicBezTo>
                  <a:close/>
                  <a:moveTo>
                    <a:pt x="145" y="2"/>
                  </a:moveTo>
                  <a:cubicBezTo>
                    <a:pt x="147" y="1"/>
                    <a:pt x="143" y="4"/>
                    <a:pt x="145" y="2"/>
                  </a:cubicBezTo>
                  <a:close/>
                  <a:moveTo>
                    <a:pt x="165" y="6"/>
                  </a:moveTo>
                  <a:cubicBezTo>
                    <a:pt x="164" y="4"/>
                    <a:pt x="162" y="7"/>
                    <a:pt x="160" y="7"/>
                  </a:cubicBezTo>
                  <a:cubicBezTo>
                    <a:pt x="161" y="3"/>
                    <a:pt x="163" y="5"/>
                    <a:pt x="166" y="4"/>
                  </a:cubicBezTo>
                  <a:cubicBezTo>
                    <a:pt x="165" y="4"/>
                    <a:pt x="165" y="5"/>
                    <a:pt x="165" y="6"/>
                  </a:cubicBezTo>
                  <a:close/>
                  <a:moveTo>
                    <a:pt x="176" y="4"/>
                  </a:moveTo>
                  <a:cubicBezTo>
                    <a:pt x="175" y="4"/>
                    <a:pt x="175" y="0"/>
                    <a:pt x="177" y="1"/>
                  </a:cubicBezTo>
                  <a:cubicBezTo>
                    <a:pt x="177" y="3"/>
                    <a:pt x="176" y="3"/>
                    <a:pt x="176" y="4"/>
                  </a:cubicBezTo>
                  <a:close/>
                  <a:moveTo>
                    <a:pt x="180" y="4"/>
                  </a:moveTo>
                  <a:cubicBezTo>
                    <a:pt x="180" y="3"/>
                    <a:pt x="180" y="3"/>
                    <a:pt x="180" y="3"/>
                  </a:cubicBezTo>
                  <a:cubicBezTo>
                    <a:pt x="181" y="3"/>
                    <a:pt x="182" y="3"/>
                    <a:pt x="182" y="4"/>
                  </a:cubicBezTo>
                  <a:lnTo>
                    <a:pt x="180" y="4"/>
                  </a:lnTo>
                  <a:close/>
                  <a:moveTo>
                    <a:pt x="203" y="5"/>
                  </a:moveTo>
                  <a:cubicBezTo>
                    <a:pt x="201" y="3"/>
                    <a:pt x="205" y="7"/>
                    <a:pt x="203" y="5"/>
                  </a:cubicBezTo>
                  <a:close/>
                  <a:moveTo>
                    <a:pt x="254" y="1"/>
                  </a:moveTo>
                  <a:cubicBezTo>
                    <a:pt x="254" y="0"/>
                    <a:pt x="255" y="0"/>
                    <a:pt x="256" y="0"/>
                  </a:cubicBezTo>
                  <a:cubicBezTo>
                    <a:pt x="256" y="1"/>
                    <a:pt x="255" y="1"/>
                    <a:pt x="254" y="1"/>
                  </a:cubicBezTo>
                  <a:close/>
                  <a:moveTo>
                    <a:pt x="258" y="2"/>
                  </a:moveTo>
                  <a:cubicBezTo>
                    <a:pt x="258" y="0"/>
                    <a:pt x="260" y="2"/>
                    <a:pt x="258" y="2"/>
                  </a:cubicBezTo>
                  <a:close/>
                  <a:moveTo>
                    <a:pt x="269" y="5"/>
                  </a:moveTo>
                  <a:cubicBezTo>
                    <a:pt x="269" y="5"/>
                    <a:pt x="270" y="5"/>
                    <a:pt x="270" y="5"/>
                  </a:cubicBezTo>
                  <a:cubicBezTo>
                    <a:pt x="270" y="7"/>
                    <a:pt x="267" y="6"/>
                    <a:pt x="269" y="5"/>
                  </a:cubicBezTo>
                  <a:close/>
                  <a:moveTo>
                    <a:pt x="271" y="6"/>
                  </a:moveTo>
                  <a:cubicBezTo>
                    <a:pt x="271" y="5"/>
                    <a:pt x="274" y="7"/>
                    <a:pt x="271" y="6"/>
                  </a:cubicBezTo>
                  <a:close/>
                  <a:moveTo>
                    <a:pt x="290" y="2"/>
                  </a:moveTo>
                  <a:cubicBezTo>
                    <a:pt x="292" y="1"/>
                    <a:pt x="289" y="4"/>
                    <a:pt x="290" y="2"/>
                  </a:cubicBezTo>
                  <a:close/>
                  <a:moveTo>
                    <a:pt x="311" y="6"/>
                  </a:moveTo>
                  <a:cubicBezTo>
                    <a:pt x="309" y="4"/>
                    <a:pt x="308" y="7"/>
                    <a:pt x="306" y="7"/>
                  </a:cubicBezTo>
                  <a:cubicBezTo>
                    <a:pt x="306" y="3"/>
                    <a:pt x="309" y="5"/>
                    <a:pt x="312" y="4"/>
                  </a:cubicBezTo>
                  <a:cubicBezTo>
                    <a:pt x="311" y="4"/>
                    <a:pt x="311" y="5"/>
                    <a:pt x="311" y="6"/>
                  </a:cubicBezTo>
                  <a:close/>
                  <a:moveTo>
                    <a:pt x="322" y="4"/>
                  </a:moveTo>
                  <a:cubicBezTo>
                    <a:pt x="320" y="4"/>
                    <a:pt x="321" y="0"/>
                    <a:pt x="323" y="1"/>
                  </a:cubicBezTo>
                  <a:cubicBezTo>
                    <a:pt x="323" y="3"/>
                    <a:pt x="322" y="3"/>
                    <a:pt x="322" y="4"/>
                  </a:cubicBezTo>
                  <a:close/>
                  <a:moveTo>
                    <a:pt x="326" y="4"/>
                  </a:moveTo>
                  <a:cubicBezTo>
                    <a:pt x="326" y="3"/>
                    <a:pt x="326" y="3"/>
                    <a:pt x="326" y="3"/>
                  </a:cubicBezTo>
                  <a:cubicBezTo>
                    <a:pt x="327" y="3"/>
                    <a:pt x="328" y="3"/>
                    <a:pt x="328" y="4"/>
                  </a:cubicBezTo>
                  <a:lnTo>
                    <a:pt x="326" y="4"/>
                  </a:lnTo>
                  <a:close/>
                  <a:moveTo>
                    <a:pt x="349" y="5"/>
                  </a:moveTo>
                  <a:cubicBezTo>
                    <a:pt x="347" y="3"/>
                    <a:pt x="350" y="7"/>
                    <a:pt x="349" y="5"/>
                  </a:cubicBezTo>
                  <a:close/>
                  <a:moveTo>
                    <a:pt x="400" y="1"/>
                  </a:moveTo>
                  <a:cubicBezTo>
                    <a:pt x="400" y="0"/>
                    <a:pt x="401" y="0"/>
                    <a:pt x="402" y="0"/>
                  </a:cubicBezTo>
                  <a:cubicBezTo>
                    <a:pt x="401" y="1"/>
                    <a:pt x="401" y="1"/>
                    <a:pt x="400" y="1"/>
                  </a:cubicBezTo>
                  <a:close/>
                  <a:moveTo>
                    <a:pt x="403" y="2"/>
                  </a:moveTo>
                  <a:cubicBezTo>
                    <a:pt x="404" y="0"/>
                    <a:pt x="406" y="2"/>
                    <a:pt x="403" y="2"/>
                  </a:cubicBezTo>
                  <a:close/>
                  <a:moveTo>
                    <a:pt x="415" y="5"/>
                  </a:moveTo>
                  <a:cubicBezTo>
                    <a:pt x="415" y="5"/>
                    <a:pt x="415" y="5"/>
                    <a:pt x="416" y="5"/>
                  </a:cubicBezTo>
                  <a:cubicBezTo>
                    <a:pt x="416" y="7"/>
                    <a:pt x="413" y="6"/>
                    <a:pt x="415" y="5"/>
                  </a:cubicBezTo>
                  <a:close/>
                  <a:moveTo>
                    <a:pt x="417" y="6"/>
                  </a:moveTo>
                  <a:cubicBezTo>
                    <a:pt x="417" y="5"/>
                    <a:pt x="420" y="7"/>
                    <a:pt x="417" y="6"/>
                  </a:cubicBezTo>
                  <a:close/>
                  <a:moveTo>
                    <a:pt x="436" y="2"/>
                  </a:moveTo>
                  <a:cubicBezTo>
                    <a:pt x="438" y="1"/>
                    <a:pt x="435" y="4"/>
                    <a:pt x="436" y="2"/>
                  </a:cubicBezTo>
                  <a:close/>
                  <a:moveTo>
                    <a:pt x="457" y="6"/>
                  </a:moveTo>
                  <a:cubicBezTo>
                    <a:pt x="455" y="4"/>
                    <a:pt x="454" y="7"/>
                    <a:pt x="452" y="7"/>
                  </a:cubicBezTo>
                  <a:cubicBezTo>
                    <a:pt x="452" y="3"/>
                    <a:pt x="455" y="5"/>
                    <a:pt x="457" y="4"/>
                  </a:cubicBezTo>
                  <a:cubicBezTo>
                    <a:pt x="457" y="4"/>
                    <a:pt x="457" y="5"/>
                    <a:pt x="457" y="6"/>
                  </a:cubicBezTo>
                  <a:close/>
                  <a:moveTo>
                    <a:pt x="468" y="4"/>
                  </a:moveTo>
                  <a:cubicBezTo>
                    <a:pt x="466" y="4"/>
                    <a:pt x="467" y="0"/>
                    <a:pt x="469" y="1"/>
                  </a:cubicBezTo>
                  <a:cubicBezTo>
                    <a:pt x="469" y="3"/>
                    <a:pt x="468" y="3"/>
                    <a:pt x="468" y="4"/>
                  </a:cubicBezTo>
                  <a:close/>
                  <a:moveTo>
                    <a:pt x="472" y="4"/>
                  </a:moveTo>
                  <a:cubicBezTo>
                    <a:pt x="472" y="3"/>
                    <a:pt x="472" y="3"/>
                    <a:pt x="472" y="3"/>
                  </a:cubicBezTo>
                  <a:cubicBezTo>
                    <a:pt x="473" y="3"/>
                    <a:pt x="474" y="3"/>
                    <a:pt x="474" y="4"/>
                  </a:cubicBezTo>
                  <a:lnTo>
                    <a:pt x="472" y="4"/>
                  </a:lnTo>
                  <a:close/>
                  <a:moveTo>
                    <a:pt x="494" y="5"/>
                  </a:moveTo>
                  <a:cubicBezTo>
                    <a:pt x="493" y="3"/>
                    <a:pt x="496" y="7"/>
                    <a:pt x="494" y="5"/>
                  </a:cubicBezTo>
                  <a:close/>
                  <a:moveTo>
                    <a:pt x="546" y="1"/>
                  </a:moveTo>
                  <a:cubicBezTo>
                    <a:pt x="545" y="0"/>
                    <a:pt x="547" y="0"/>
                    <a:pt x="548" y="0"/>
                  </a:cubicBezTo>
                  <a:cubicBezTo>
                    <a:pt x="547" y="1"/>
                    <a:pt x="547" y="1"/>
                    <a:pt x="546" y="1"/>
                  </a:cubicBezTo>
                  <a:close/>
                  <a:moveTo>
                    <a:pt x="549" y="2"/>
                  </a:moveTo>
                  <a:cubicBezTo>
                    <a:pt x="549" y="0"/>
                    <a:pt x="552" y="2"/>
                    <a:pt x="549" y="2"/>
                  </a:cubicBezTo>
                  <a:close/>
                  <a:moveTo>
                    <a:pt x="561" y="5"/>
                  </a:moveTo>
                  <a:cubicBezTo>
                    <a:pt x="561" y="5"/>
                    <a:pt x="561" y="5"/>
                    <a:pt x="562" y="5"/>
                  </a:cubicBezTo>
                  <a:cubicBezTo>
                    <a:pt x="562" y="7"/>
                    <a:pt x="559" y="6"/>
                    <a:pt x="561" y="5"/>
                  </a:cubicBezTo>
                  <a:close/>
                  <a:moveTo>
                    <a:pt x="563" y="6"/>
                  </a:moveTo>
                  <a:cubicBezTo>
                    <a:pt x="563" y="5"/>
                    <a:pt x="566" y="7"/>
                    <a:pt x="563" y="6"/>
                  </a:cubicBezTo>
                  <a:close/>
                  <a:moveTo>
                    <a:pt x="582" y="2"/>
                  </a:moveTo>
                  <a:cubicBezTo>
                    <a:pt x="584" y="1"/>
                    <a:pt x="581" y="4"/>
                    <a:pt x="582" y="2"/>
                  </a:cubicBezTo>
                  <a:close/>
                  <a:moveTo>
                    <a:pt x="603" y="6"/>
                  </a:moveTo>
                  <a:cubicBezTo>
                    <a:pt x="601" y="4"/>
                    <a:pt x="600" y="7"/>
                    <a:pt x="597" y="7"/>
                  </a:cubicBezTo>
                  <a:cubicBezTo>
                    <a:pt x="598" y="3"/>
                    <a:pt x="600" y="5"/>
                    <a:pt x="603" y="4"/>
                  </a:cubicBezTo>
                  <a:cubicBezTo>
                    <a:pt x="603" y="4"/>
                    <a:pt x="603" y="5"/>
                    <a:pt x="603" y="6"/>
                  </a:cubicBezTo>
                  <a:close/>
                  <a:moveTo>
                    <a:pt x="613" y="4"/>
                  </a:moveTo>
                  <a:cubicBezTo>
                    <a:pt x="612" y="4"/>
                    <a:pt x="613" y="0"/>
                    <a:pt x="615" y="1"/>
                  </a:cubicBezTo>
                  <a:cubicBezTo>
                    <a:pt x="615" y="3"/>
                    <a:pt x="614" y="3"/>
                    <a:pt x="613" y="4"/>
                  </a:cubicBezTo>
                  <a:close/>
                  <a:moveTo>
                    <a:pt x="618" y="4"/>
                  </a:moveTo>
                  <a:cubicBezTo>
                    <a:pt x="618" y="3"/>
                    <a:pt x="618" y="3"/>
                    <a:pt x="618" y="3"/>
                  </a:cubicBezTo>
                  <a:cubicBezTo>
                    <a:pt x="619" y="3"/>
                    <a:pt x="619" y="3"/>
                    <a:pt x="619" y="4"/>
                  </a:cubicBezTo>
                  <a:lnTo>
                    <a:pt x="618" y="4"/>
                  </a:lnTo>
                  <a:close/>
                  <a:moveTo>
                    <a:pt x="640" y="5"/>
                  </a:moveTo>
                  <a:cubicBezTo>
                    <a:pt x="639" y="3"/>
                    <a:pt x="642" y="7"/>
                    <a:pt x="640" y="5"/>
                  </a:cubicBezTo>
                  <a:close/>
                  <a:moveTo>
                    <a:pt x="692" y="1"/>
                  </a:moveTo>
                  <a:cubicBezTo>
                    <a:pt x="691" y="0"/>
                    <a:pt x="692" y="0"/>
                    <a:pt x="693" y="0"/>
                  </a:cubicBezTo>
                  <a:cubicBezTo>
                    <a:pt x="693" y="1"/>
                    <a:pt x="693" y="1"/>
                    <a:pt x="692" y="1"/>
                  </a:cubicBezTo>
                  <a:close/>
                  <a:moveTo>
                    <a:pt x="695" y="2"/>
                  </a:moveTo>
                  <a:cubicBezTo>
                    <a:pt x="695" y="0"/>
                    <a:pt x="698" y="2"/>
                    <a:pt x="695" y="2"/>
                  </a:cubicBezTo>
                  <a:close/>
                  <a:moveTo>
                    <a:pt x="706" y="5"/>
                  </a:moveTo>
                  <a:cubicBezTo>
                    <a:pt x="707" y="5"/>
                    <a:pt x="707" y="5"/>
                    <a:pt x="708" y="5"/>
                  </a:cubicBezTo>
                  <a:cubicBezTo>
                    <a:pt x="707" y="7"/>
                    <a:pt x="705" y="6"/>
                    <a:pt x="706" y="5"/>
                  </a:cubicBezTo>
                  <a:close/>
                  <a:moveTo>
                    <a:pt x="709" y="6"/>
                  </a:moveTo>
                  <a:cubicBezTo>
                    <a:pt x="709" y="5"/>
                    <a:pt x="711" y="7"/>
                    <a:pt x="709" y="6"/>
                  </a:cubicBezTo>
                  <a:close/>
                  <a:moveTo>
                    <a:pt x="728" y="2"/>
                  </a:moveTo>
                  <a:cubicBezTo>
                    <a:pt x="730" y="1"/>
                    <a:pt x="727" y="4"/>
                    <a:pt x="728" y="2"/>
                  </a:cubicBezTo>
                  <a:close/>
                  <a:moveTo>
                    <a:pt x="749" y="6"/>
                  </a:moveTo>
                  <a:cubicBezTo>
                    <a:pt x="747" y="4"/>
                    <a:pt x="746" y="7"/>
                    <a:pt x="743" y="7"/>
                  </a:cubicBezTo>
                  <a:cubicBezTo>
                    <a:pt x="744" y="3"/>
                    <a:pt x="746" y="5"/>
                    <a:pt x="749" y="4"/>
                  </a:cubicBezTo>
                  <a:cubicBezTo>
                    <a:pt x="749" y="4"/>
                    <a:pt x="749" y="5"/>
                    <a:pt x="749" y="6"/>
                  </a:cubicBezTo>
                  <a:close/>
                  <a:moveTo>
                    <a:pt x="759" y="4"/>
                  </a:moveTo>
                  <a:cubicBezTo>
                    <a:pt x="758" y="4"/>
                    <a:pt x="759" y="0"/>
                    <a:pt x="760" y="1"/>
                  </a:cubicBezTo>
                  <a:cubicBezTo>
                    <a:pt x="761" y="3"/>
                    <a:pt x="760" y="3"/>
                    <a:pt x="759" y="4"/>
                  </a:cubicBezTo>
                  <a:close/>
                  <a:moveTo>
                    <a:pt x="763" y="4"/>
                  </a:moveTo>
                  <a:cubicBezTo>
                    <a:pt x="763" y="3"/>
                    <a:pt x="763" y="3"/>
                    <a:pt x="763" y="3"/>
                  </a:cubicBezTo>
                  <a:cubicBezTo>
                    <a:pt x="765" y="3"/>
                    <a:pt x="765" y="3"/>
                    <a:pt x="765" y="4"/>
                  </a:cubicBezTo>
                  <a:lnTo>
                    <a:pt x="763" y="4"/>
                  </a:lnTo>
                  <a:close/>
                  <a:moveTo>
                    <a:pt x="786" y="5"/>
                  </a:moveTo>
                  <a:cubicBezTo>
                    <a:pt x="784" y="3"/>
                    <a:pt x="788" y="7"/>
                    <a:pt x="786" y="5"/>
                  </a:cubicBezTo>
                  <a:close/>
                  <a:moveTo>
                    <a:pt x="837" y="1"/>
                  </a:moveTo>
                  <a:cubicBezTo>
                    <a:pt x="837" y="0"/>
                    <a:pt x="838" y="0"/>
                    <a:pt x="839" y="0"/>
                  </a:cubicBezTo>
                  <a:cubicBezTo>
                    <a:pt x="839" y="1"/>
                    <a:pt x="838" y="1"/>
                    <a:pt x="837" y="1"/>
                  </a:cubicBezTo>
                  <a:close/>
                  <a:moveTo>
                    <a:pt x="841" y="2"/>
                  </a:moveTo>
                  <a:cubicBezTo>
                    <a:pt x="841" y="0"/>
                    <a:pt x="843" y="2"/>
                    <a:pt x="841" y="2"/>
                  </a:cubicBezTo>
                  <a:close/>
                  <a:moveTo>
                    <a:pt x="852" y="5"/>
                  </a:moveTo>
                  <a:cubicBezTo>
                    <a:pt x="853" y="5"/>
                    <a:pt x="853" y="5"/>
                    <a:pt x="854" y="5"/>
                  </a:cubicBezTo>
                  <a:cubicBezTo>
                    <a:pt x="853" y="7"/>
                    <a:pt x="851" y="6"/>
                    <a:pt x="852" y="5"/>
                  </a:cubicBezTo>
                  <a:close/>
                  <a:moveTo>
                    <a:pt x="855" y="6"/>
                  </a:moveTo>
                  <a:cubicBezTo>
                    <a:pt x="855" y="5"/>
                    <a:pt x="857" y="7"/>
                    <a:pt x="855" y="6"/>
                  </a:cubicBezTo>
                  <a:close/>
                  <a:moveTo>
                    <a:pt x="874" y="2"/>
                  </a:moveTo>
                  <a:cubicBezTo>
                    <a:pt x="876" y="1"/>
                    <a:pt x="872" y="4"/>
                    <a:pt x="874" y="2"/>
                  </a:cubicBezTo>
                  <a:close/>
                  <a:moveTo>
                    <a:pt x="894" y="6"/>
                  </a:moveTo>
                  <a:cubicBezTo>
                    <a:pt x="893" y="4"/>
                    <a:pt x="892" y="7"/>
                    <a:pt x="889" y="7"/>
                  </a:cubicBezTo>
                  <a:cubicBezTo>
                    <a:pt x="890" y="3"/>
                    <a:pt x="892" y="5"/>
                    <a:pt x="895" y="4"/>
                  </a:cubicBezTo>
                  <a:cubicBezTo>
                    <a:pt x="895" y="4"/>
                    <a:pt x="894" y="5"/>
                    <a:pt x="894" y="6"/>
                  </a:cubicBezTo>
                  <a:close/>
                  <a:moveTo>
                    <a:pt x="905" y="4"/>
                  </a:moveTo>
                  <a:cubicBezTo>
                    <a:pt x="904" y="4"/>
                    <a:pt x="905" y="0"/>
                    <a:pt x="906" y="1"/>
                  </a:cubicBezTo>
                  <a:cubicBezTo>
                    <a:pt x="906" y="3"/>
                    <a:pt x="905" y="3"/>
                    <a:pt x="905" y="4"/>
                  </a:cubicBezTo>
                  <a:close/>
                  <a:moveTo>
                    <a:pt x="909" y="4"/>
                  </a:moveTo>
                  <a:cubicBezTo>
                    <a:pt x="909" y="3"/>
                    <a:pt x="909" y="3"/>
                    <a:pt x="909" y="3"/>
                  </a:cubicBezTo>
                  <a:cubicBezTo>
                    <a:pt x="910" y="3"/>
                    <a:pt x="911" y="3"/>
                    <a:pt x="911" y="4"/>
                  </a:cubicBezTo>
                  <a:lnTo>
                    <a:pt x="909" y="4"/>
                  </a:lnTo>
                  <a:close/>
                  <a:moveTo>
                    <a:pt x="932" y="5"/>
                  </a:moveTo>
                  <a:cubicBezTo>
                    <a:pt x="930" y="3"/>
                    <a:pt x="934" y="7"/>
                    <a:pt x="932" y="5"/>
                  </a:cubicBezTo>
                  <a:close/>
                  <a:moveTo>
                    <a:pt x="983" y="1"/>
                  </a:moveTo>
                  <a:cubicBezTo>
                    <a:pt x="983" y="0"/>
                    <a:pt x="984" y="0"/>
                    <a:pt x="985" y="0"/>
                  </a:cubicBezTo>
                  <a:cubicBezTo>
                    <a:pt x="985" y="1"/>
                    <a:pt x="984" y="1"/>
                    <a:pt x="983" y="1"/>
                  </a:cubicBezTo>
                  <a:close/>
                  <a:moveTo>
                    <a:pt x="987" y="2"/>
                  </a:moveTo>
                  <a:cubicBezTo>
                    <a:pt x="987" y="0"/>
                    <a:pt x="989" y="2"/>
                    <a:pt x="987" y="2"/>
                  </a:cubicBezTo>
                  <a:close/>
                  <a:moveTo>
                    <a:pt x="998" y="5"/>
                  </a:moveTo>
                  <a:cubicBezTo>
                    <a:pt x="999" y="5"/>
                    <a:pt x="999" y="5"/>
                    <a:pt x="999" y="5"/>
                  </a:cubicBezTo>
                  <a:cubicBezTo>
                    <a:pt x="999" y="7"/>
                    <a:pt x="997" y="6"/>
                    <a:pt x="998" y="5"/>
                  </a:cubicBezTo>
                  <a:close/>
                  <a:moveTo>
                    <a:pt x="1001" y="6"/>
                  </a:moveTo>
                  <a:cubicBezTo>
                    <a:pt x="1001" y="5"/>
                    <a:pt x="1003" y="7"/>
                    <a:pt x="1001" y="6"/>
                  </a:cubicBezTo>
                  <a:close/>
                  <a:moveTo>
                    <a:pt x="1020" y="2"/>
                  </a:moveTo>
                  <a:cubicBezTo>
                    <a:pt x="1022" y="1"/>
                    <a:pt x="1018" y="4"/>
                    <a:pt x="1020" y="2"/>
                  </a:cubicBezTo>
                  <a:close/>
                  <a:moveTo>
                    <a:pt x="1040" y="6"/>
                  </a:moveTo>
                  <a:cubicBezTo>
                    <a:pt x="1039" y="4"/>
                    <a:pt x="1037" y="7"/>
                    <a:pt x="1035" y="7"/>
                  </a:cubicBezTo>
                  <a:cubicBezTo>
                    <a:pt x="1036" y="3"/>
                    <a:pt x="1038" y="5"/>
                    <a:pt x="1041" y="4"/>
                  </a:cubicBezTo>
                  <a:cubicBezTo>
                    <a:pt x="1041" y="4"/>
                    <a:pt x="1040" y="5"/>
                    <a:pt x="1040" y="6"/>
                  </a:cubicBezTo>
                  <a:close/>
                  <a:moveTo>
                    <a:pt x="1051" y="4"/>
                  </a:moveTo>
                  <a:cubicBezTo>
                    <a:pt x="1050" y="4"/>
                    <a:pt x="1050" y="0"/>
                    <a:pt x="1052" y="1"/>
                  </a:cubicBezTo>
                  <a:cubicBezTo>
                    <a:pt x="1052" y="3"/>
                    <a:pt x="1051" y="3"/>
                    <a:pt x="1051" y="4"/>
                  </a:cubicBezTo>
                  <a:close/>
                  <a:moveTo>
                    <a:pt x="1055" y="4"/>
                  </a:moveTo>
                  <a:cubicBezTo>
                    <a:pt x="1055" y="3"/>
                    <a:pt x="1055" y="3"/>
                    <a:pt x="1055" y="3"/>
                  </a:cubicBezTo>
                  <a:cubicBezTo>
                    <a:pt x="1056" y="3"/>
                    <a:pt x="1057" y="3"/>
                    <a:pt x="1057" y="4"/>
                  </a:cubicBezTo>
                  <a:lnTo>
                    <a:pt x="1055" y="4"/>
                  </a:lnTo>
                  <a:close/>
                  <a:moveTo>
                    <a:pt x="1078" y="5"/>
                  </a:moveTo>
                  <a:cubicBezTo>
                    <a:pt x="1076" y="3"/>
                    <a:pt x="1080" y="7"/>
                    <a:pt x="1078" y="5"/>
                  </a:cubicBezTo>
                  <a:close/>
                  <a:moveTo>
                    <a:pt x="1129" y="1"/>
                  </a:moveTo>
                  <a:cubicBezTo>
                    <a:pt x="1129" y="0"/>
                    <a:pt x="1130" y="0"/>
                    <a:pt x="1131" y="0"/>
                  </a:cubicBezTo>
                  <a:cubicBezTo>
                    <a:pt x="1131" y="1"/>
                    <a:pt x="1130" y="1"/>
                    <a:pt x="1129" y="1"/>
                  </a:cubicBezTo>
                  <a:close/>
                  <a:moveTo>
                    <a:pt x="1133" y="2"/>
                  </a:moveTo>
                  <a:cubicBezTo>
                    <a:pt x="1133" y="0"/>
                    <a:pt x="1135" y="2"/>
                    <a:pt x="1133" y="2"/>
                  </a:cubicBezTo>
                  <a:close/>
                  <a:moveTo>
                    <a:pt x="1144" y="5"/>
                  </a:moveTo>
                  <a:cubicBezTo>
                    <a:pt x="1144" y="5"/>
                    <a:pt x="1145" y="5"/>
                    <a:pt x="1145" y="5"/>
                  </a:cubicBezTo>
                  <a:cubicBezTo>
                    <a:pt x="1145" y="7"/>
                    <a:pt x="1142" y="6"/>
                    <a:pt x="1144" y="5"/>
                  </a:cubicBezTo>
                  <a:close/>
                  <a:moveTo>
                    <a:pt x="1146" y="6"/>
                  </a:moveTo>
                  <a:cubicBezTo>
                    <a:pt x="1147" y="5"/>
                    <a:pt x="1149" y="7"/>
                    <a:pt x="1146" y="6"/>
                  </a:cubicBezTo>
                  <a:close/>
                  <a:moveTo>
                    <a:pt x="1165" y="2"/>
                  </a:moveTo>
                  <a:cubicBezTo>
                    <a:pt x="1167" y="1"/>
                    <a:pt x="1164" y="4"/>
                    <a:pt x="1165" y="2"/>
                  </a:cubicBezTo>
                  <a:close/>
                  <a:moveTo>
                    <a:pt x="1186" y="6"/>
                  </a:moveTo>
                  <a:cubicBezTo>
                    <a:pt x="1184" y="4"/>
                    <a:pt x="1183" y="7"/>
                    <a:pt x="1181" y="7"/>
                  </a:cubicBezTo>
                  <a:cubicBezTo>
                    <a:pt x="1181" y="3"/>
                    <a:pt x="1184" y="5"/>
                    <a:pt x="1187" y="4"/>
                  </a:cubicBezTo>
                  <a:cubicBezTo>
                    <a:pt x="1186" y="4"/>
                    <a:pt x="1186" y="5"/>
                    <a:pt x="1186" y="6"/>
                  </a:cubicBezTo>
                  <a:close/>
                  <a:moveTo>
                    <a:pt x="1197" y="4"/>
                  </a:moveTo>
                  <a:cubicBezTo>
                    <a:pt x="1195" y="4"/>
                    <a:pt x="1196" y="0"/>
                    <a:pt x="1198" y="1"/>
                  </a:cubicBezTo>
                  <a:cubicBezTo>
                    <a:pt x="1198" y="3"/>
                    <a:pt x="1197" y="3"/>
                    <a:pt x="1197" y="4"/>
                  </a:cubicBezTo>
                  <a:close/>
                  <a:moveTo>
                    <a:pt x="1201" y="4"/>
                  </a:moveTo>
                  <a:cubicBezTo>
                    <a:pt x="1201" y="3"/>
                    <a:pt x="1201" y="3"/>
                    <a:pt x="1201" y="3"/>
                  </a:cubicBezTo>
                  <a:cubicBezTo>
                    <a:pt x="1202" y="3"/>
                    <a:pt x="1203" y="3"/>
                    <a:pt x="1203" y="4"/>
                  </a:cubicBezTo>
                  <a:lnTo>
                    <a:pt x="1201" y="4"/>
                  </a:lnTo>
                  <a:close/>
                  <a:moveTo>
                    <a:pt x="1224" y="5"/>
                  </a:moveTo>
                  <a:cubicBezTo>
                    <a:pt x="1222" y="3"/>
                    <a:pt x="1225" y="7"/>
                    <a:pt x="1224" y="5"/>
                  </a:cubicBezTo>
                  <a:close/>
                  <a:moveTo>
                    <a:pt x="1275" y="1"/>
                  </a:moveTo>
                  <a:cubicBezTo>
                    <a:pt x="1275" y="0"/>
                    <a:pt x="1276" y="0"/>
                    <a:pt x="1277" y="0"/>
                  </a:cubicBezTo>
                  <a:cubicBezTo>
                    <a:pt x="1276" y="1"/>
                    <a:pt x="1276" y="1"/>
                    <a:pt x="1275" y="1"/>
                  </a:cubicBezTo>
                  <a:close/>
                  <a:moveTo>
                    <a:pt x="1279" y="2"/>
                  </a:moveTo>
                  <a:cubicBezTo>
                    <a:pt x="1279" y="0"/>
                    <a:pt x="1281" y="2"/>
                    <a:pt x="1279" y="2"/>
                  </a:cubicBezTo>
                  <a:close/>
                  <a:moveTo>
                    <a:pt x="1290" y="5"/>
                  </a:moveTo>
                  <a:cubicBezTo>
                    <a:pt x="1290" y="5"/>
                    <a:pt x="1290" y="5"/>
                    <a:pt x="1291" y="5"/>
                  </a:cubicBezTo>
                  <a:cubicBezTo>
                    <a:pt x="1291" y="7"/>
                    <a:pt x="1288" y="6"/>
                    <a:pt x="1290" y="5"/>
                  </a:cubicBezTo>
                  <a:close/>
                  <a:moveTo>
                    <a:pt x="1292" y="6"/>
                  </a:moveTo>
                  <a:cubicBezTo>
                    <a:pt x="1292" y="5"/>
                    <a:pt x="1295" y="7"/>
                    <a:pt x="1292" y="6"/>
                  </a:cubicBezTo>
                  <a:close/>
                  <a:moveTo>
                    <a:pt x="1311" y="2"/>
                  </a:moveTo>
                  <a:cubicBezTo>
                    <a:pt x="1313" y="1"/>
                    <a:pt x="1310" y="4"/>
                    <a:pt x="1311" y="2"/>
                  </a:cubicBezTo>
                  <a:close/>
                  <a:moveTo>
                    <a:pt x="1332" y="6"/>
                  </a:moveTo>
                  <a:cubicBezTo>
                    <a:pt x="1330" y="4"/>
                    <a:pt x="1329" y="7"/>
                    <a:pt x="1327" y="7"/>
                  </a:cubicBezTo>
                  <a:cubicBezTo>
                    <a:pt x="1327" y="3"/>
                    <a:pt x="1330" y="5"/>
                    <a:pt x="1332" y="4"/>
                  </a:cubicBezTo>
                  <a:cubicBezTo>
                    <a:pt x="1332" y="4"/>
                    <a:pt x="1332" y="5"/>
                    <a:pt x="1332" y="6"/>
                  </a:cubicBezTo>
                  <a:close/>
                  <a:moveTo>
                    <a:pt x="1343" y="4"/>
                  </a:moveTo>
                  <a:cubicBezTo>
                    <a:pt x="1341" y="4"/>
                    <a:pt x="1342" y="0"/>
                    <a:pt x="1344" y="1"/>
                  </a:cubicBezTo>
                  <a:cubicBezTo>
                    <a:pt x="1344" y="3"/>
                    <a:pt x="1343" y="3"/>
                    <a:pt x="1343" y="4"/>
                  </a:cubicBezTo>
                  <a:close/>
                  <a:moveTo>
                    <a:pt x="1347" y="4"/>
                  </a:moveTo>
                  <a:cubicBezTo>
                    <a:pt x="1347" y="3"/>
                    <a:pt x="1347" y="3"/>
                    <a:pt x="1347" y="3"/>
                  </a:cubicBezTo>
                  <a:cubicBezTo>
                    <a:pt x="1348" y="3"/>
                    <a:pt x="1349" y="3"/>
                    <a:pt x="1349" y="4"/>
                  </a:cubicBezTo>
                  <a:lnTo>
                    <a:pt x="1347" y="4"/>
                  </a:lnTo>
                  <a:close/>
                  <a:moveTo>
                    <a:pt x="1369" y="5"/>
                  </a:moveTo>
                  <a:cubicBezTo>
                    <a:pt x="1368" y="3"/>
                    <a:pt x="1371" y="7"/>
                    <a:pt x="1369" y="5"/>
                  </a:cubicBezTo>
                  <a:close/>
                  <a:moveTo>
                    <a:pt x="1421" y="1"/>
                  </a:moveTo>
                  <a:cubicBezTo>
                    <a:pt x="1420" y="0"/>
                    <a:pt x="1422" y="0"/>
                    <a:pt x="1423" y="0"/>
                  </a:cubicBezTo>
                  <a:cubicBezTo>
                    <a:pt x="1422" y="1"/>
                    <a:pt x="1422" y="1"/>
                    <a:pt x="1421" y="1"/>
                  </a:cubicBezTo>
                  <a:close/>
                  <a:moveTo>
                    <a:pt x="1424" y="2"/>
                  </a:moveTo>
                  <a:cubicBezTo>
                    <a:pt x="1424" y="0"/>
                    <a:pt x="1427" y="2"/>
                    <a:pt x="1424" y="2"/>
                  </a:cubicBezTo>
                  <a:close/>
                  <a:moveTo>
                    <a:pt x="1436" y="5"/>
                  </a:moveTo>
                  <a:cubicBezTo>
                    <a:pt x="1436" y="5"/>
                    <a:pt x="1436" y="5"/>
                    <a:pt x="1437" y="5"/>
                  </a:cubicBezTo>
                  <a:cubicBezTo>
                    <a:pt x="1437" y="7"/>
                    <a:pt x="1434" y="6"/>
                    <a:pt x="1436" y="5"/>
                  </a:cubicBezTo>
                  <a:close/>
                  <a:moveTo>
                    <a:pt x="1438" y="6"/>
                  </a:moveTo>
                  <a:cubicBezTo>
                    <a:pt x="1438" y="5"/>
                    <a:pt x="1441" y="7"/>
                    <a:pt x="1438" y="6"/>
                  </a:cubicBezTo>
                  <a:close/>
                  <a:moveTo>
                    <a:pt x="1457" y="2"/>
                  </a:moveTo>
                  <a:cubicBezTo>
                    <a:pt x="1459" y="1"/>
                    <a:pt x="1456" y="4"/>
                    <a:pt x="1457" y="2"/>
                  </a:cubicBezTo>
                  <a:close/>
                  <a:moveTo>
                    <a:pt x="1478" y="6"/>
                  </a:moveTo>
                  <a:cubicBezTo>
                    <a:pt x="1476" y="4"/>
                    <a:pt x="1475" y="7"/>
                    <a:pt x="1472" y="7"/>
                  </a:cubicBezTo>
                  <a:cubicBezTo>
                    <a:pt x="1473" y="3"/>
                    <a:pt x="1475" y="5"/>
                    <a:pt x="1478" y="4"/>
                  </a:cubicBezTo>
                  <a:cubicBezTo>
                    <a:pt x="1478" y="4"/>
                    <a:pt x="1478" y="5"/>
                    <a:pt x="1478" y="6"/>
                  </a:cubicBezTo>
                  <a:close/>
                  <a:moveTo>
                    <a:pt x="1488" y="4"/>
                  </a:moveTo>
                  <a:cubicBezTo>
                    <a:pt x="1487" y="4"/>
                    <a:pt x="1488" y="0"/>
                    <a:pt x="1490" y="1"/>
                  </a:cubicBezTo>
                  <a:cubicBezTo>
                    <a:pt x="1490" y="3"/>
                    <a:pt x="1489" y="3"/>
                    <a:pt x="1488" y="4"/>
                  </a:cubicBezTo>
                  <a:close/>
                  <a:moveTo>
                    <a:pt x="1493" y="4"/>
                  </a:moveTo>
                  <a:cubicBezTo>
                    <a:pt x="1493" y="3"/>
                    <a:pt x="1493" y="3"/>
                    <a:pt x="1493" y="3"/>
                  </a:cubicBezTo>
                  <a:cubicBezTo>
                    <a:pt x="1494" y="3"/>
                    <a:pt x="1495" y="3"/>
                    <a:pt x="1494" y="4"/>
                  </a:cubicBezTo>
                  <a:lnTo>
                    <a:pt x="1493" y="4"/>
                  </a:lnTo>
                  <a:close/>
                  <a:moveTo>
                    <a:pt x="1515" y="5"/>
                  </a:moveTo>
                  <a:cubicBezTo>
                    <a:pt x="1514" y="3"/>
                    <a:pt x="1517" y="7"/>
                    <a:pt x="1515" y="5"/>
                  </a:cubicBezTo>
                  <a:close/>
                  <a:moveTo>
                    <a:pt x="1567" y="1"/>
                  </a:moveTo>
                  <a:cubicBezTo>
                    <a:pt x="1566" y="0"/>
                    <a:pt x="1567" y="0"/>
                    <a:pt x="1568" y="0"/>
                  </a:cubicBezTo>
                  <a:cubicBezTo>
                    <a:pt x="1568" y="1"/>
                    <a:pt x="1568" y="1"/>
                    <a:pt x="1567" y="1"/>
                  </a:cubicBezTo>
                  <a:close/>
                  <a:moveTo>
                    <a:pt x="1570" y="2"/>
                  </a:moveTo>
                  <a:cubicBezTo>
                    <a:pt x="1570" y="0"/>
                    <a:pt x="1573" y="2"/>
                    <a:pt x="1570" y="2"/>
                  </a:cubicBezTo>
                  <a:close/>
                  <a:moveTo>
                    <a:pt x="1582" y="5"/>
                  </a:moveTo>
                  <a:cubicBezTo>
                    <a:pt x="1582" y="5"/>
                    <a:pt x="1582" y="5"/>
                    <a:pt x="1583" y="5"/>
                  </a:cubicBezTo>
                  <a:cubicBezTo>
                    <a:pt x="1582" y="7"/>
                    <a:pt x="1580" y="6"/>
                    <a:pt x="1582" y="5"/>
                  </a:cubicBezTo>
                  <a:close/>
                  <a:moveTo>
                    <a:pt x="1584" y="6"/>
                  </a:moveTo>
                  <a:cubicBezTo>
                    <a:pt x="1584" y="5"/>
                    <a:pt x="1586" y="7"/>
                    <a:pt x="1584" y="6"/>
                  </a:cubicBezTo>
                  <a:close/>
                  <a:moveTo>
                    <a:pt x="1603" y="2"/>
                  </a:moveTo>
                  <a:cubicBezTo>
                    <a:pt x="1605" y="1"/>
                    <a:pt x="1602" y="4"/>
                    <a:pt x="1603" y="2"/>
                  </a:cubicBezTo>
                  <a:close/>
                  <a:moveTo>
                    <a:pt x="1624" y="6"/>
                  </a:moveTo>
                  <a:cubicBezTo>
                    <a:pt x="1622" y="4"/>
                    <a:pt x="1621" y="7"/>
                    <a:pt x="1618" y="7"/>
                  </a:cubicBezTo>
                  <a:cubicBezTo>
                    <a:pt x="1619" y="3"/>
                    <a:pt x="1621" y="5"/>
                    <a:pt x="1624" y="4"/>
                  </a:cubicBezTo>
                  <a:cubicBezTo>
                    <a:pt x="1624" y="4"/>
                    <a:pt x="1624" y="5"/>
                    <a:pt x="1624" y="6"/>
                  </a:cubicBezTo>
                  <a:close/>
                  <a:moveTo>
                    <a:pt x="1634" y="4"/>
                  </a:moveTo>
                  <a:cubicBezTo>
                    <a:pt x="1633" y="4"/>
                    <a:pt x="1634" y="0"/>
                    <a:pt x="1635" y="1"/>
                  </a:cubicBezTo>
                  <a:cubicBezTo>
                    <a:pt x="1636" y="3"/>
                    <a:pt x="1635" y="3"/>
                    <a:pt x="1634" y="4"/>
                  </a:cubicBezTo>
                  <a:close/>
                  <a:moveTo>
                    <a:pt x="1638" y="4"/>
                  </a:moveTo>
                  <a:cubicBezTo>
                    <a:pt x="1638" y="3"/>
                    <a:pt x="1638" y="3"/>
                    <a:pt x="1638" y="3"/>
                  </a:cubicBezTo>
                  <a:cubicBezTo>
                    <a:pt x="1640" y="3"/>
                    <a:pt x="1640" y="3"/>
                    <a:pt x="1640" y="4"/>
                  </a:cubicBezTo>
                  <a:lnTo>
                    <a:pt x="1638" y="4"/>
                  </a:lnTo>
                  <a:close/>
                  <a:moveTo>
                    <a:pt x="1661" y="5"/>
                  </a:moveTo>
                  <a:cubicBezTo>
                    <a:pt x="1660" y="3"/>
                    <a:pt x="1663" y="7"/>
                    <a:pt x="1661" y="5"/>
                  </a:cubicBezTo>
                  <a:close/>
                  <a:moveTo>
                    <a:pt x="1712" y="1"/>
                  </a:moveTo>
                  <a:cubicBezTo>
                    <a:pt x="1712" y="0"/>
                    <a:pt x="1713" y="0"/>
                    <a:pt x="1714" y="0"/>
                  </a:cubicBezTo>
                  <a:cubicBezTo>
                    <a:pt x="1714" y="1"/>
                    <a:pt x="1713" y="1"/>
                    <a:pt x="1712" y="1"/>
                  </a:cubicBezTo>
                  <a:close/>
                  <a:moveTo>
                    <a:pt x="1716" y="2"/>
                  </a:moveTo>
                  <a:cubicBezTo>
                    <a:pt x="1716" y="0"/>
                    <a:pt x="1718" y="2"/>
                    <a:pt x="1716" y="2"/>
                  </a:cubicBezTo>
                  <a:close/>
                  <a:moveTo>
                    <a:pt x="1727" y="5"/>
                  </a:moveTo>
                  <a:cubicBezTo>
                    <a:pt x="1728" y="5"/>
                    <a:pt x="1728" y="5"/>
                    <a:pt x="1729" y="5"/>
                  </a:cubicBezTo>
                  <a:cubicBezTo>
                    <a:pt x="1728" y="7"/>
                    <a:pt x="1726" y="6"/>
                    <a:pt x="1727" y="5"/>
                  </a:cubicBezTo>
                  <a:close/>
                  <a:moveTo>
                    <a:pt x="1730" y="6"/>
                  </a:moveTo>
                  <a:cubicBezTo>
                    <a:pt x="1730" y="5"/>
                    <a:pt x="1732" y="7"/>
                    <a:pt x="1730" y="6"/>
                  </a:cubicBezTo>
                  <a:close/>
                  <a:moveTo>
                    <a:pt x="1749" y="2"/>
                  </a:moveTo>
                  <a:cubicBezTo>
                    <a:pt x="1751" y="1"/>
                    <a:pt x="1747" y="4"/>
                    <a:pt x="1749" y="2"/>
                  </a:cubicBezTo>
                  <a:close/>
                  <a:moveTo>
                    <a:pt x="1769" y="6"/>
                  </a:moveTo>
                  <a:cubicBezTo>
                    <a:pt x="1768" y="4"/>
                    <a:pt x="1767" y="7"/>
                    <a:pt x="1764" y="7"/>
                  </a:cubicBezTo>
                  <a:cubicBezTo>
                    <a:pt x="1765" y="3"/>
                    <a:pt x="1767" y="5"/>
                    <a:pt x="1770" y="4"/>
                  </a:cubicBezTo>
                  <a:cubicBezTo>
                    <a:pt x="1770" y="4"/>
                    <a:pt x="1769" y="5"/>
                    <a:pt x="1769" y="6"/>
                  </a:cubicBezTo>
                  <a:close/>
                  <a:moveTo>
                    <a:pt x="1780" y="4"/>
                  </a:moveTo>
                  <a:cubicBezTo>
                    <a:pt x="1779" y="4"/>
                    <a:pt x="1780" y="0"/>
                    <a:pt x="1781" y="1"/>
                  </a:cubicBezTo>
                  <a:cubicBezTo>
                    <a:pt x="1781" y="3"/>
                    <a:pt x="1780" y="3"/>
                    <a:pt x="1780" y="4"/>
                  </a:cubicBezTo>
                  <a:close/>
                  <a:moveTo>
                    <a:pt x="1784" y="4"/>
                  </a:moveTo>
                  <a:cubicBezTo>
                    <a:pt x="1784" y="3"/>
                    <a:pt x="1784" y="3"/>
                    <a:pt x="1784" y="3"/>
                  </a:cubicBezTo>
                  <a:cubicBezTo>
                    <a:pt x="1786" y="3"/>
                    <a:pt x="1786" y="3"/>
                    <a:pt x="1786" y="4"/>
                  </a:cubicBezTo>
                  <a:lnTo>
                    <a:pt x="1784" y="4"/>
                  </a:lnTo>
                  <a:close/>
                  <a:moveTo>
                    <a:pt x="1807" y="5"/>
                  </a:moveTo>
                  <a:cubicBezTo>
                    <a:pt x="1805" y="3"/>
                    <a:pt x="1809" y="7"/>
                    <a:pt x="1807" y="5"/>
                  </a:cubicBezTo>
                  <a:close/>
                  <a:moveTo>
                    <a:pt x="1858" y="1"/>
                  </a:moveTo>
                  <a:cubicBezTo>
                    <a:pt x="1858" y="0"/>
                    <a:pt x="1859" y="0"/>
                    <a:pt x="1860" y="0"/>
                  </a:cubicBezTo>
                  <a:cubicBezTo>
                    <a:pt x="1860" y="1"/>
                    <a:pt x="1859" y="1"/>
                    <a:pt x="1858" y="1"/>
                  </a:cubicBezTo>
                  <a:close/>
                  <a:moveTo>
                    <a:pt x="1862" y="2"/>
                  </a:moveTo>
                  <a:cubicBezTo>
                    <a:pt x="1862" y="0"/>
                    <a:pt x="1864" y="2"/>
                    <a:pt x="1862" y="2"/>
                  </a:cubicBezTo>
                  <a:close/>
                  <a:moveTo>
                    <a:pt x="1873" y="5"/>
                  </a:moveTo>
                  <a:cubicBezTo>
                    <a:pt x="1874" y="5"/>
                    <a:pt x="1874" y="5"/>
                    <a:pt x="1874" y="5"/>
                  </a:cubicBezTo>
                  <a:cubicBezTo>
                    <a:pt x="1874" y="7"/>
                    <a:pt x="1872" y="6"/>
                    <a:pt x="1873" y="5"/>
                  </a:cubicBezTo>
                  <a:close/>
                  <a:moveTo>
                    <a:pt x="1876" y="6"/>
                  </a:moveTo>
                  <a:cubicBezTo>
                    <a:pt x="1876" y="5"/>
                    <a:pt x="1878" y="7"/>
                    <a:pt x="1876" y="6"/>
                  </a:cubicBezTo>
                  <a:close/>
                  <a:moveTo>
                    <a:pt x="1895" y="2"/>
                  </a:moveTo>
                  <a:cubicBezTo>
                    <a:pt x="1897" y="1"/>
                    <a:pt x="1893" y="4"/>
                    <a:pt x="1895" y="2"/>
                  </a:cubicBezTo>
                  <a:close/>
                  <a:moveTo>
                    <a:pt x="1915" y="6"/>
                  </a:moveTo>
                  <a:cubicBezTo>
                    <a:pt x="1914" y="4"/>
                    <a:pt x="1912" y="7"/>
                    <a:pt x="1910" y="7"/>
                  </a:cubicBezTo>
                  <a:cubicBezTo>
                    <a:pt x="1911" y="3"/>
                    <a:pt x="1913" y="5"/>
                    <a:pt x="1916" y="4"/>
                  </a:cubicBezTo>
                  <a:cubicBezTo>
                    <a:pt x="1916" y="4"/>
                    <a:pt x="1915" y="5"/>
                    <a:pt x="1915" y="6"/>
                  </a:cubicBezTo>
                  <a:close/>
                  <a:moveTo>
                    <a:pt x="1926" y="4"/>
                  </a:moveTo>
                  <a:cubicBezTo>
                    <a:pt x="1925" y="4"/>
                    <a:pt x="1925" y="0"/>
                    <a:pt x="1927" y="1"/>
                  </a:cubicBezTo>
                  <a:cubicBezTo>
                    <a:pt x="1927" y="3"/>
                    <a:pt x="1926" y="3"/>
                    <a:pt x="1926" y="4"/>
                  </a:cubicBezTo>
                  <a:close/>
                  <a:moveTo>
                    <a:pt x="1930" y="4"/>
                  </a:moveTo>
                  <a:cubicBezTo>
                    <a:pt x="1930" y="3"/>
                    <a:pt x="1930" y="3"/>
                    <a:pt x="1930" y="3"/>
                  </a:cubicBezTo>
                  <a:cubicBezTo>
                    <a:pt x="1931" y="3"/>
                    <a:pt x="1932" y="3"/>
                    <a:pt x="1932" y="4"/>
                  </a:cubicBezTo>
                  <a:lnTo>
                    <a:pt x="1930" y="4"/>
                  </a:lnTo>
                  <a:close/>
                  <a:moveTo>
                    <a:pt x="1953" y="5"/>
                  </a:moveTo>
                  <a:cubicBezTo>
                    <a:pt x="1951" y="3"/>
                    <a:pt x="1955" y="7"/>
                    <a:pt x="1953" y="5"/>
                  </a:cubicBezTo>
                  <a:close/>
                  <a:moveTo>
                    <a:pt x="2004" y="1"/>
                  </a:moveTo>
                  <a:cubicBezTo>
                    <a:pt x="2004" y="0"/>
                    <a:pt x="2005" y="0"/>
                    <a:pt x="2006" y="0"/>
                  </a:cubicBezTo>
                  <a:cubicBezTo>
                    <a:pt x="2006" y="1"/>
                    <a:pt x="2005" y="1"/>
                    <a:pt x="2004" y="1"/>
                  </a:cubicBezTo>
                  <a:close/>
                  <a:moveTo>
                    <a:pt x="2008" y="2"/>
                  </a:moveTo>
                  <a:cubicBezTo>
                    <a:pt x="2008" y="0"/>
                    <a:pt x="2010" y="2"/>
                    <a:pt x="2008" y="2"/>
                  </a:cubicBezTo>
                  <a:close/>
                  <a:moveTo>
                    <a:pt x="2019" y="5"/>
                  </a:moveTo>
                  <a:cubicBezTo>
                    <a:pt x="2019" y="5"/>
                    <a:pt x="2020" y="5"/>
                    <a:pt x="2020" y="5"/>
                  </a:cubicBezTo>
                  <a:cubicBezTo>
                    <a:pt x="2020" y="7"/>
                    <a:pt x="2017" y="6"/>
                    <a:pt x="2019" y="5"/>
                  </a:cubicBezTo>
                  <a:close/>
                  <a:moveTo>
                    <a:pt x="2021" y="6"/>
                  </a:moveTo>
                  <a:cubicBezTo>
                    <a:pt x="2022" y="5"/>
                    <a:pt x="2024" y="7"/>
                    <a:pt x="2021" y="6"/>
                  </a:cubicBezTo>
                  <a:close/>
                  <a:moveTo>
                    <a:pt x="2040" y="2"/>
                  </a:moveTo>
                  <a:cubicBezTo>
                    <a:pt x="2042" y="1"/>
                    <a:pt x="2039" y="4"/>
                    <a:pt x="2040" y="2"/>
                  </a:cubicBezTo>
                  <a:close/>
                  <a:moveTo>
                    <a:pt x="2061" y="6"/>
                  </a:moveTo>
                  <a:cubicBezTo>
                    <a:pt x="2059" y="4"/>
                    <a:pt x="2058" y="7"/>
                    <a:pt x="2056" y="7"/>
                  </a:cubicBezTo>
                  <a:cubicBezTo>
                    <a:pt x="2056" y="3"/>
                    <a:pt x="2059" y="5"/>
                    <a:pt x="2062" y="4"/>
                  </a:cubicBezTo>
                  <a:cubicBezTo>
                    <a:pt x="2061" y="4"/>
                    <a:pt x="2061" y="5"/>
                    <a:pt x="2061" y="6"/>
                  </a:cubicBezTo>
                  <a:close/>
                  <a:moveTo>
                    <a:pt x="2072" y="4"/>
                  </a:moveTo>
                  <a:cubicBezTo>
                    <a:pt x="2070" y="4"/>
                    <a:pt x="2071" y="0"/>
                    <a:pt x="2073" y="1"/>
                  </a:cubicBezTo>
                  <a:cubicBezTo>
                    <a:pt x="2073" y="3"/>
                    <a:pt x="2072" y="3"/>
                    <a:pt x="2072" y="4"/>
                  </a:cubicBezTo>
                  <a:close/>
                  <a:moveTo>
                    <a:pt x="2076" y="4"/>
                  </a:moveTo>
                  <a:cubicBezTo>
                    <a:pt x="2076" y="3"/>
                    <a:pt x="2076" y="3"/>
                    <a:pt x="2076" y="3"/>
                  </a:cubicBezTo>
                  <a:cubicBezTo>
                    <a:pt x="2077" y="3"/>
                    <a:pt x="2078" y="3"/>
                    <a:pt x="2078" y="4"/>
                  </a:cubicBezTo>
                  <a:lnTo>
                    <a:pt x="2076" y="4"/>
                  </a:lnTo>
                  <a:close/>
                  <a:moveTo>
                    <a:pt x="2099" y="5"/>
                  </a:moveTo>
                  <a:cubicBezTo>
                    <a:pt x="2097" y="3"/>
                    <a:pt x="2100" y="7"/>
                    <a:pt x="2099" y="5"/>
                  </a:cubicBezTo>
                  <a:close/>
                  <a:moveTo>
                    <a:pt x="2150" y="1"/>
                  </a:moveTo>
                  <a:cubicBezTo>
                    <a:pt x="2150" y="0"/>
                    <a:pt x="2151" y="0"/>
                    <a:pt x="2152" y="0"/>
                  </a:cubicBezTo>
                  <a:cubicBezTo>
                    <a:pt x="2151" y="1"/>
                    <a:pt x="2151" y="1"/>
                    <a:pt x="2150" y="1"/>
                  </a:cubicBezTo>
                  <a:close/>
                  <a:moveTo>
                    <a:pt x="2154" y="2"/>
                  </a:moveTo>
                  <a:cubicBezTo>
                    <a:pt x="2154" y="0"/>
                    <a:pt x="2156" y="2"/>
                    <a:pt x="2154" y="2"/>
                  </a:cubicBezTo>
                  <a:close/>
                  <a:moveTo>
                    <a:pt x="2165" y="5"/>
                  </a:moveTo>
                  <a:cubicBezTo>
                    <a:pt x="2165" y="5"/>
                    <a:pt x="2165" y="5"/>
                    <a:pt x="2166" y="5"/>
                  </a:cubicBezTo>
                  <a:cubicBezTo>
                    <a:pt x="2166" y="7"/>
                    <a:pt x="2163" y="6"/>
                    <a:pt x="2165" y="5"/>
                  </a:cubicBezTo>
                  <a:close/>
                  <a:moveTo>
                    <a:pt x="2167" y="6"/>
                  </a:moveTo>
                  <a:cubicBezTo>
                    <a:pt x="2167" y="5"/>
                    <a:pt x="2170" y="7"/>
                    <a:pt x="2167" y="6"/>
                  </a:cubicBezTo>
                  <a:close/>
                  <a:moveTo>
                    <a:pt x="2186" y="2"/>
                  </a:moveTo>
                  <a:cubicBezTo>
                    <a:pt x="2188" y="1"/>
                    <a:pt x="2185" y="4"/>
                    <a:pt x="2186" y="2"/>
                  </a:cubicBezTo>
                  <a:close/>
                  <a:moveTo>
                    <a:pt x="2207" y="6"/>
                  </a:moveTo>
                  <a:cubicBezTo>
                    <a:pt x="2205" y="4"/>
                    <a:pt x="2204" y="7"/>
                    <a:pt x="2202" y="7"/>
                  </a:cubicBezTo>
                  <a:cubicBezTo>
                    <a:pt x="2202" y="3"/>
                    <a:pt x="2205" y="5"/>
                    <a:pt x="2208" y="4"/>
                  </a:cubicBezTo>
                  <a:cubicBezTo>
                    <a:pt x="2207" y="4"/>
                    <a:pt x="2207" y="5"/>
                    <a:pt x="2207" y="6"/>
                  </a:cubicBezTo>
                  <a:close/>
                  <a:moveTo>
                    <a:pt x="2218" y="4"/>
                  </a:moveTo>
                  <a:cubicBezTo>
                    <a:pt x="2216" y="4"/>
                    <a:pt x="2217" y="0"/>
                    <a:pt x="2219" y="1"/>
                  </a:cubicBezTo>
                  <a:cubicBezTo>
                    <a:pt x="2219" y="3"/>
                    <a:pt x="2218" y="3"/>
                    <a:pt x="2218" y="4"/>
                  </a:cubicBezTo>
                  <a:close/>
                  <a:moveTo>
                    <a:pt x="2222" y="4"/>
                  </a:moveTo>
                  <a:cubicBezTo>
                    <a:pt x="2222" y="3"/>
                    <a:pt x="2222" y="3"/>
                    <a:pt x="2222" y="3"/>
                  </a:cubicBezTo>
                  <a:cubicBezTo>
                    <a:pt x="2223" y="3"/>
                    <a:pt x="2224" y="3"/>
                    <a:pt x="2224" y="4"/>
                  </a:cubicBezTo>
                  <a:lnTo>
                    <a:pt x="2222" y="4"/>
                  </a:lnTo>
                  <a:close/>
                  <a:moveTo>
                    <a:pt x="2244" y="5"/>
                  </a:moveTo>
                  <a:cubicBezTo>
                    <a:pt x="2243" y="3"/>
                    <a:pt x="2246" y="7"/>
                    <a:pt x="2244" y="5"/>
                  </a:cubicBezTo>
                  <a:close/>
                  <a:moveTo>
                    <a:pt x="2296" y="1"/>
                  </a:moveTo>
                  <a:cubicBezTo>
                    <a:pt x="2296" y="0"/>
                    <a:pt x="2297" y="0"/>
                    <a:pt x="2298" y="0"/>
                  </a:cubicBezTo>
                  <a:cubicBezTo>
                    <a:pt x="2297" y="1"/>
                    <a:pt x="2297" y="1"/>
                    <a:pt x="2296" y="1"/>
                  </a:cubicBezTo>
                  <a:close/>
                  <a:moveTo>
                    <a:pt x="2299" y="2"/>
                  </a:moveTo>
                  <a:cubicBezTo>
                    <a:pt x="2299" y="0"/>
                    <a:pt x="2302" y="2"/>
                    <a:pt x="2299" y="2"/>
                  </a:cubicBezTo>
                  <a:close/>
                  <a:moveTo>
                    <a:pt x="2311" y="5"/>
                  </a:moveTo>
                  <a:cubicBezTo>
                    <a:pt x="2311" y="5"/>
                    <a:pt x="2311" y="5"/>
                    <a:pt x="2312" y="5"/>
                  </a:cubicBezTo>
                  <a:cubicBezTo>
                    <a:pt x="2312" y="7"/>
                    <a:pt x="2309" y="6"/>
                    <a:pt x="2311" y="5"/>
                  </a:cubicBezTo>
                  <a:close/>
                  <a:moveTo>
                    <a:pt x="2313" y="6"/>
                  </a:moveTo>
                  <a:cubicBezTo>
                    <a:pt x="2313" y="5"/>
                    <a:pt x="2316" y="7"/>
                    <a:pt x="2313" y="6"/>
                  </a:cubicBezTo>
                  <a:close/>
                  <a:moveTo>
                    <a:pt x="2332" y="2"/>
                  </a:moveTo>
                  <a:cubicBezTo>
                    <a:pt x="2334" y="1"/>
                    <a:pt x="2331" y="4"/>
                    <a:pt x="2332" y="2"/>
                  </a:cubicBezTo>
                  <a:close/>
                  <a:moveTo>
                    <a:pt x="2353" y="6"/>
                  </a:moveTo>
                  <a:cubicBezTo>
                    <a:pt x="2351" y="4"/>
                    <a:pt x="2350" y="7"/>
                    <a:pt x="2347" y="7"/>
                  </a:cubicBezTo>
                  <a:cubicBezTo>
                    <a:pt x="2348" y="3"/>
                    <a:pt x="2351" y="5"/>
                    <a:pt x="2353" y="4"/>
                  </a:cubicBezTo>
                  <a:cubicBezTo>
                    <a:pt x="2353" y="4"/>
                    <a:pt x="2353" y="5"/>
                    <a:pt x="2353" y="6"/>
                  </a:cubicBezTo>
                  <a:close/>
                  <a:moveTo>
                    <a:pt x="2363" y="4"/>
                  </a:moveTo>
                  <a:cubicBezTo>
                    <a:pt x="2362" y="4"/>
                    <a:pt x="2363" y="0"/>
                    <a:pt x="2365" y="1"/>
                  </a:cubicBezTo>
                  <a:cubicBezTo>
                    <a:pt x="2365" y="3"/>
                    <a:pt x="2364" y="3"/>
                    <a:pt x="2363" y="4"/>
                  </a:cubicBezTo>
                  <a:close/>
                  <a:moveTo>
                    <a:pt x="2368" y="4"/>
                  </a:moveTo>
                  <a:cubicBezTo>
                    <a:pt x="2368" y="3"/>
                    <a:pt x="2368" y="3"/>
                    <a:pt x="2368" y="3"/>
                  </a:cubicBezTo>
                  <a:cubicBezTo>
                    <a:pt x="2369" y="3"/>
                    <a:pt x="2370" y="3"/>
                    <a:pt x="2369" y="4"/>
                  </a:cubicBezTo>
                  <a:lnTo>
                    <a:pt x="2368" y="4"/>
                  </a:lnTo>
                  <a:close/>
                  <a:moveTo>
                    <a:pt x="2390" y="5"/>
                  </a:moveTo>
                  <a:cubicBezTo>
                    <a:pt x="2389" y="3"/>
                    <a:pt x="2392" y="7"/>
                    <a:pt x="2390" y="5"/>
                  </a:cubicBezTo>
                  <a:close/>
                  <a:moveTo>
                    <a:pt x="2442" y="1"/>
                  </a:moveTo>
                  <a:cubicBezTo>
                    <a:pt x="2441" y="0"/>
                    <a:pt x="2442" y="0"/>
                    <a:pt x="2443" y="0"/>
                  </a:cubicBezTo>
                  <a:cubicBezTo>
                    <a:pt x="2443" y="1"/>
                    <a:pt x="2443" y="1"/>
                    <a:pt x="2442" y="1"/>
                  </a:cubicBezTo>
                  <a:close/>
                  <a:moveTo>
                    <a:pt x="2445" y="2"/>
                  </a:moveTo>
                  <a:cubicBezTo>
                    <a:pt x="2445" y="0"/>
                    <a:pt x="2448" y="2"/>
                    <a:pt x="2445" y="2"/>
                  </a:cubicBezTo>
                  <a:close/>
                  <a:moveTo>
                    <a:pt x="2457" y="5"/>
                  </a:moveTo>
                  <a:cubicBezTo>
                    <a:pt x="2457" y="5"/>
                    <a:pt x="2457" y="5"/>
                    <a:pt x="2458" y="5"/>
                  </a:cubicBezTo>
                  <a:cubicBezTo>
                    <a:pt x="2457" y="7"/>
                    <a:pt x="2455" y="6"/>
                    <a:pt x="2457" y="5"/>
                  </a:cubicBezTo>
                  <a:close/>
                  <a:moveTo>
                    <a:pt x="2459" y="6"/>
                  </a:moveTo>
                  <a:cubicBezTo>
                    <a:pt x="2459" y="5"/>
                    <a:pt x="2461" y="7"/>
                    <a:pt x="2459" y="6"/>
                  </a:cubicBezTo>
                  <a:close/>
                  <a:moveTo>
                    <a:pt x="2478" y="2"/>
                  </a:moveTo>
                  <a:cubicBezTo>
                    <a:pt x="2480" y="1"/>
                    <a:pt x="2477" y="4"/>
                    <a:pt x="2478" y="2"/>
                  </a:cubicBezTo>
                  <a:close/>
                  <a:moveTo>
                    <a:pt x="2499" y="6"/>
                  </a:moveTo>
                  <a:cubicBezTo>
                    <a:pt x="2497" y="4"/>
                    <a:pt x="2496" y="7"/>
                    <a:pt x="2493" y="7"/>
                  </a:cubicBezTo>
                  <a:cubicBezTo>
                    <a:pt x="2494" y="3"/>
                    <a:pt x="2496" y="5"/>
                    <a:pt x="2499" y="4"/>
                  </a:cubicBezTo>
                  <a:cubicBezTo>
                    <a:pt x="2499" y="4"/>
                    <a:pt x="2499" y="5"/>
                    <a:pt x="2499" y="6"/>
                  </a:cubicBezTo>
                  <a:close/>
                  <a:moveTo>
                    <a:pt x="2509" y="4"/>
                  </a:moveTo>
                  <a:cubicBezTo>
                    <a:pt x="2508" y="4"/>
                    <a:pt x="2509" y="0"/>
                    <a:pt x="2511" y="1"/>
                  </a:cubicBezTo>
                  <a:cubicBezTo>
                    <a:pt x="2511" y="3"/>
                    <a:pt x="2510" y="3"/>
                    <a:pt x="2509" y="4"/>
                  </a:cubicBezTo>
                  <a:close/>
                  <a:moveTo>
                    <a:pt x="2514" y="4"/>
                  </a:moveTo>
                  <a:cubicBezTo>
                    <a:pt x="2514" y="3"/>
                    <a:pt x="2514" y="3"/>
                    <a:pt x="2514" y="3"/>
                  </a:cubicBezTo>
                  <a:cubicBezTo>
                    <a:pt x="2515" y="3"/>
                    <a:pt x="2515" y="3"/>
                    <a:pt x="2515" y="4"/>
                  </a:cubicBezTo>
                  <a:lnTo>
                    <a:pt x="2514" y="4"/>
                  </a:lnTo>
                  <a:close/>
                  <a:moveTo>
                    <a:pt x="2536" y="5"/>
                  </a:moveTo>
                  <a:cubicBezTo>
                    <a:pt x="2535" y="3"/>
                    <a:pt x="2538" y="7"/>
                    <a:pt x="2536" y="5"/>
                  </a:cubicBezTo>
                  <a:close/>
                  <a:moveTo>
                    <a:pt x="2587" y="1"/>
                  </a:moveTo>
                  <a:cubicBezTo>
                    <a:pt x="2587" y="0"/>
                    <a:pt x="2588" y="0"/>
                    <a:pt x="2589" y="0"/>
                  </a:cubicBezTo>
                  <a:cubicBezTo>
                    <a:pt x="2589" y="1"/>
                    <a:pt x="2588" y="1"/>
                    <a:pt x="2587" y="1"/>
                  </a:cubicBezTo>
                  <a:close/>
                  <a:moveTo>
                    <a:pt x="2591" y="2"/>
                  </a:moveTo>
                  <a:cubicBezTo>
                    <a:pt x="2591" y="0"/>
                    <a:pt x="2594" y="2"/>
                    <a:pt x="2591" y="2"/>
                  </a:cubicBezTo>
                  <a:close/>
                  <a:moveTo>
                    <a:pt x="2602" y="5"/>
                  </a:moveTo>
                  <a:cubicBezTo>
                    <a:pt x="2603" y="5"/>
                    <a:pt x="2603" y="5"/>
                    <a:pt x="2604" y="5"/>
                  </a:cubicBezTo>
                  <a:cubicBezTo>
                    <a:pt x="2603" y="7"/>
                    <a:pt x="2601" y="6"/>
                    <a:pt x="2602" y="5"/>
                  </a:cubicBezTo>
                  <a:close/>
                  <a:moveTo>
                    <a:pt x="2605" y="6"/>
                  </a:moveTo>
                  <a:cubicBezTo>
                    <a:pt x="2605" y="5"/>
                    <a:pt x="2607" y="7"/>
                    <a:pt x="2605" y="6"/>
                  </a:cubicBezTo>
                  <a:close/>
                  <a:moveTo>
                    <a:pt x="2624" y="2"/>
                  </a:moveTo>
                  <a:cubicBezTo>
                    <a:pt x="2626" y="1"/>
                    <a:pt x="2622" y="4"/>
                    <a:pt x="2624" y="2"/>
                  </a:cubicBezTo>
                  <a:close/>
                  <a:moveTo>
                    <a:pt x="2644" y="6"/>
                  </a:moveTo>
                  <a:cubicBezTo>
                    <a:pt x="2643" y="4"/>
                    <a:pt x="2642" y="7"/>
                    <a:pt x="2639" y="7"/>
                  </a:cubicBezTo>
                  <a:cubicBezTo>
                    <a:pt x="2640" y="3"/>
                    <a:pt x="2642" y="5"/>
                    <a:pt x="2645" y="4"/>
                  </a:cubicBezTo>
                  <a:cubicBezTo>
                    <a:pt x="2645" y="4"/>
                    <a:pt x="2644" y="5"/>
                    <a:pt x="2644" y="6"/>
                  </a:cubicBezTo>
                  <a:close/>
                  <a:moveTo>
                    <a:pt x="2655" y="4"/>
                  </a:moveTo>
                  <a:cubicBezTo>
                    <a:pt x="2654" y="4"/>
                    <a:pt x="2655" y="0"/>
                    <a:pt x="2656" y="1"/>
                  </a:cubicBezTo>
                  <a:cubicBezTo>
                    <a:pt x="2656" y="3"/>
                    <a:pt x="2655" y="3"/>
                    <a:pt x="2655" y="4"/>
                  </a:cubicBezTo>
                  <a:close/>
                  <a:moveTo>
                    <a:pt x="2659" y="4"/>
                  </a:moveTo>
                  <a:cubicBezTo>
                    <a:pt x="2659" y="3"/>
                    <a:pt x="2659" y="3"/>
                    <a:pt x="2659" y="3"/>
                  </a:cubicBezTo>
                  <a:cubicBezTo>
                    <a:pt x="2661" y="3"/>
                    <a:pt x="2661" y="3"/>
                    <a:pt x="2661" y="4"/>
                  </a:cubicBezTo>
                  <a:lnTo>
                    <a:pt x="2659" y="4"/>
                  </a:lnTo>
                  <a:close/>
                  <a:moveTo>
                    <a:pt x="2682" y="5"/>
                  </a:moveTo>
                  <a:cubicBezTo>
                    <a:pt x="2680" y="3"/>
                    <a:pt x="2684" y="7"/>
                    <a:pt x="2682" y="5"/>
                  </a:cubicBezTo>
                  <a:close/>
                  <a:moveTo>
                    <a:pt x="2733" y="1"/>
                  </a:moveTo>
                  <a:cubicBezTo>
                    <a:pt x="2733" y="0"/>
                    <a:pt x="2734" y="0"/>
                    <a:pt x="2735" y="0"/>
                  </a:cubicBezTo>
                  <a:cubicBezTo>
                    <a:pt x="2735" y="1"/>
                    <a:pt x="2734" y="1"/>
                    <a:pt x="2733" y="1"/>
                  </a:cubicBezTo>
                  <a:close/>
                  <a:moveTo>
                    <a:pt x="2737" y="2"/>
                  </a:moveTo>
                  <a:cubicBezTo>
                    <a:pt x="2737" y="0"/>
                    <a:pt x="2739" y="2"/>
                    <a:pt x="2737" y="2"/>
                  </a:cubicBezTo>
                  <a:close/>
                  <a:moveTo>
                    <a:pt x="2748" y="5"/>
                  </a:moveTo>
                  <a:cubicBezTo>
                    <a:pt x="2749" y="5"/>
                    <a:pt x="2749" y="5"/>
                    <a:pt x="2749" y="5"/>
                  </a:cubicBezTo>
                  <a:cubicBezTo>
                    <a:pt x="2749" y="7"/>
                    <a:pt x="2747" y="6"/>
                    <a:pt x="2748" y="5"/>
                  </a:cubicBezTo>
                  <a:close/>
                  <a:moveTo>
                    <a:pt x="2751" y="6"/>
                  </a:moveTo>
                  <a:cubicBezTo>
                    <a:pt x="2751" y="5"/>
                    <a:pt x="2753" y="7"/>
                    <a:pt x="2751" y="6"/>
                  </a:cubicBezTo>
                  <a:close/>
                  <a:moveTo>
                    <a:pt x="2770" y="2"/>
                  </a:moveTo>
                  <a:cubicBezTo>
                    <a:pt x="2772" y="1"/>
                    <a:pt x="2768" y="4"/>
                    <a:pt x="2770" y="2"/>
                  </a:cubicBezTo>
                  <a:close/>
                  <a:moveTo>
                    <a:pt x="2790" y="6"/>
                  </a:moveTo>
                  <a:cubicBezTo>
                    <a:pt x="2789" y="4"/>
                    <a:pt x="2788" y="7"/>
                    <a:pt x="2785" y="7"/>
                  </a:cubicBezTo>
                  <a:cubicBezTo>
                    <a:pt x="2786" y="3"/>
                    <a:pt x="2788" y="5"/>
                    <a:pt x="2791" y="4"/>
                  </a:cubicBezTo>
                  <a:cubicBezTo>
                    <a:pt x="2791" y="4"/>
                    <a:pt x="2790" y="5"/>
                    <a:pt x="2790" y="6"/>
                  </a:cubicBezTo>
                  <a:close/>
                  <a:moveTo>
                    <a:pt x="2801" y="4"/>
                  </a:moveTo>
                  <a:cubicBezTo>
                    <a:pt x="2800" y="4"/>
                    <a:pt x="2800" y="0"/>
                    <a:pt x="2802" y="1"/>
                  </a:cubicBezTo>
                  <a:cubicBezTo>
                    <a:pt x="2802" y="3"/>
                    <a:pt x="2801" y="3"/>
                    <a:pt x="2801" y="4"/>
                  </a:cubicBezTo>
                  <a:close/>
                  <a:moveTo>
                    <a:pt x="2805" y="4"/>
                  </a:moveTo>
                  <a:cubicBezTo>
                    <a:pt x="2805" y="3"/>
                    <a:pt x="2805" y="3"/>
                    <a:pt x="2805" y="3"/>
                  </a:cubicBezTo>
                  <a:cubicBezTo>
                    <a:pt x="2806" y="3"/>
                    <a:pt x="2807" y="3"/>
                    <a:pt x="2807" y="4"/>
                  </a:cubicBezTo>
                  <a:lnTo>
                    <a:pt x="2805" y="4"/>
                  </a:lnTo>
                  <a:close/>
                  <a:moveTo>
                    <a:pt x="2828" y="5"/>
                  </a:moveTo>
                  <a:cubicBezTo>
                    <a:pt x="2826" y="3"/>
                    <a:pt x="2830" y="7"/>
                    <a:pt x="2828" y="5"/>
                  </a:cubicBezTo>
                  <a:close/>
                  <a:moveTo>
                    <a:pt x="2879" y="1"/>
                  </a:moveTo>
                  <a:cubicBezTo>
                    <a:pt x="2879" y="0"/>
                    <a:pt x="2880" y="0"/>
                    <a:pt x="2881" y="0"/>
                  </a:cubicBezTo>
                  <a:cubicBezTo>
                    <a:pt x="2881" y="1"/>
                    <a:pt x="2880" y="1"/>
                    <a:pt x="2879" y="1"/>
                  </a:cubicBezTo>
                  <a:close/>
                  <a:moveTo>
                    <a:pt x="2883" y="2"/>
                  </a:moveTo>
                  <a:cubicBezTo>
                    <a:pt x="2883" y="0"/>
                    <a:pt x="2885" y="2"/>
                    <a:pt x="2883" y="2"/>
                  </a:cubicBezTo>
                  <a:close/>
                  <a:moveTo>
                    <a:pt x="2894" y="5"/>
                  </a:moveTo>
                  <a:cubicBezTo>
                    <a:pt x="2895" y="5"/>
                    <a:pt x="2895" y="5"/>
                    <a:pt x="2895" y="5"/>
                  </a:cubicBezTo>
                  <a:cubicBezTo>
                    <a:pt x="2895" y="7"/>
                    <a:pt x="2892" y="6"/>
                    <a:pt x="2894" y="5"/>
                  </a:cubicBezTo>
                  <a:close/>
                  <a:moveTo>
                    <a:pt x="2896" y="6"/>
                  </a:moveTo>
                  <a:cubicBezTo>
                    <a:pt x="2897" y="5"/>
                    <a:pt x="2899" y="7"/>
                    <a:pt x="2896" y="6"/>
                  </a:cubicBezTo>
                  <a:close/>
                  <a:moveTo>
                    <a:pt x="2916" y="2"/>
                  </a:moveTo>
                  <a:cubicBezTo>
                    <a:pt x="2918" y="1"/>
                    <a:pt x="2914" y="4"/>
                    <a:pt x="2916" y="2"/>
                  </a:cubicBezTo>
                  <a:close/>
                  <a:moveTo>
                    <a:pt x="2936" y="6"/>
                  </a:moveTo>
                  <a:cubicBezTo>
                    <a:pt x="2934" y="4"/>
                    <a:pt x="2933" y="7"/>
                    <a:pt x="2931" y="7"/>
                  </a:cubicBezTo>
                  <a:cubicBezTo>
                    <a:pt x="2931" y="3"/>
                    <a:pt x="2934" y="5"/>
                    <a:pt x="2937" y="4"/>
                  </a:cubicBezTo>
                  <a:cubicBezTo>
                    <a:pt x="2936" y="4"/>
                    <a:pt x="2936" y="5"/>
                    <a:pt x="2936" y="6"/>
                  </a:cubicBezTo>
                  <a:close/>
                  <a:moveTo>
                    <a:pt x="2947" y="4"/>
                  </a:moveTo>
                  <a:cubicBezTo>
                    <a:pt x="2945" y="4"/>
                    <a:pt x="2946" y="0"/>
                    <a:pt x="2948" y="1"/>
                  </a:cubicBezTo>
                  <a:cubicBezTo>
                    <a:pt x="2948" y="3"/>
                    <a:pt x="2947" y="3"/>
                    <a:pt x="2947" y="4"/>
                  </a:cubicBezTo>
                  <a:close/>
                  <a:moveTo>
                    <a:pt x="2951" y="4"/>
                  </a:moveTo>
                  <a:cubicBezTo>
                    <a:pt x="2951" y="3"/>
                    <a:pt x="2951" y="3"/>
                    <a:pt x="2951" y="3"/>
                  </a:cubicBezTo>
                  <a:cubicBezTo>
                    <a:pt x="2952" y="3"/>
                    <a:pt x="2953" y="3"/>
                    <a:pt x="2953" y="4"/>
                  </a:cubicBezTo>
                  <a:lnTo>
                    <a:pt x="2951" y="4"/>
                  </a:lnTo>
                  <a:close/>
                  <a:moveTo>
                    <a:pt x="2974" y="5"/>
                  </a:moveTo>
                  <a:cubicBezTo>
                    <a:pt x="2972" y="3"/>
                    <a:pt x="2976" y="7"/>
                    <a:pt x="2974" y="5"/>
                  </a:cubicBezTo>
                  <a:close/>
                  <a:moveTo>
                    <a:pt x="3025" y="1"/>
                  </a:moveTo>
                  <a:cubicBezTo>
                    <a:pt x="3025" y="0"/>
                    <a:pt x="3026" y="0"/>
                    <a:pt x="3027" y="0"/>
                  </a:cubicBezTo>
                  <a:cubicBezTo>
                    <a:pt x="3027" y="1"/>
                    <a:pt x="3026" y="1"/>
                    <a:pt x="3025" y="1"/>
                  </a:cubicBezTo>
                  <a:close/>
                  <a:moveTo>
                    <a:pt x="3029" y="2"/>
                  </a:moveTo>
                  <a:cubicBezTo>
                    <a:pt x="3029" y="0"/>
                    <a:pt x="3031" y="2"/>
                    <a:pt x="3029" y="2"/>
                  </a:cubicBezTo>
                  <a:close/>
                  <a:moveTo>
                    <a:pt x="3040" y="5"/>
                  </a:moveTo>
                  <a:cubicBezTo>
                    <a:pt x="3040" y="5"/>
                    <a:pt x="3040" y="5"/>
                    <a:pt x="3041" y="5"/>
                  </a:cubicBezTo>
                  <a:cubicBezTo>
                    <a:pt x="3041" y="7"/>
                    <a:pt x="3038" y="6"/>
                    <a:pt x="3040" y="5"/>
                  </a:cubicBezTo>
                  <a:close/>
                  <a:moveTo>
                    <a:pt x="3042" y="6"/>
                  </a:moveTo>
                  <a:cubicBezTo>
                    <a:pt x="3042" y="5"/>
                    <a:pt x="3045" y="7"/>
                    <a:pt x="3042" y="6"/>
                  </a:cubicBezTo>
                  <a:close/>
                  <a:moveTo>
                    <a:pt x="3061" y="2"/>
                  </a:moveTo>
                  <a:cubicBezTo>
                    <a:pt x="3063" y="1"/>
                    <a:pt x="3060" y="4"/>
                    <a:pt x="3061" y="2"/>
                  </a:cubicBezTo>
                  <a:close/>
                  <a:moveTo>
                    <a:pt x="3082" y="6"/>
                  </a:moveTo>
                  <a:cubicBezTo>
                    <a:pt x="3080" y="4"/>
                    <a:pt x="3079" y="7"/>
                    <a:pt x="3077" y="7"/>
                  </a:cubicBezTo>
                  <a:cubicBezTo>
                    <a:pt x="3077" y="3"/>
                    <a:pt x="3080" y="5"/>
                    <a:pt x="3083" y="4"/>
                  </a:cubicBezTo>
                  <a:cubicBezTo>
                    <a:pt x="3082" y="4"/>
                    <a:pt x="3082" y="5"/>
                    <a:pt x="3082" y="6"/>
                  </a:cubicBezTo>
                  <a:close/>
                  <a:moveTo>
                    <a:pt x="3093" y="4"/>
                  </a:moveTo>
                  <a:cubicBezTo>
                    <a:pt x="3091" y="4"/>
                    <a:pt x="3092" y="0"/>
                    <a:pt x="3094" y="1"/>
                  </a:cubicBezTo>
                  <a:cubicBezTo>
                    <a:pt x="3094" y="3"/>
                    <a:pt x="3093" y="3"/>
                    <a:pt x="3093" y="4"/>
                  </a:cubicBezTo>
                  <a:close/>
                  <a:moveTo>
                    <a:pt x="3097" y="4"/>
                  </a:moveTo>
                  <a:cubicBezTo>
                    <a:pt x="3097" y="3"/>
                    <a:pt x="3097" y="3"/>
                    <a:pt x="3097" y="3"/>
                  </a:cubicBezTo>
                  <a:cubicBezTo>
                    <a:pt x="3098" y="3"/>
                    <a:pt x="3099" y="3"/>
                    <a:pt x="3099" y="4"/>
                  </a:cubicBezTo>
                  <a:lnTo>
                    <a:pt x="3097" y="4"/>
                  </a:lnTo>
                  <a:close/>
                  <a:moveTo>
                    <a:pt x="3120" y="5"/>
                  </a:moveTo>
                  <a:cubicBezTo>
                    <a:pt x="3118" y="3"/>
                    <a:pt x="3121" y="7"/>
                    <a:pt x="3120" y="5"/>
                  </a:cubicBezTo>
                  <a:close/>
                  <a:moveTo>
                    <a:pt x="3171" y="1"/>
                  </a:moveTo>
                  <a:cubicBezTo>
                    <a:pt x="3171" y="0"/>
                    <a:pt x="3172" y="0"/>
                    <a:pt x="3173" y="0"/>
                  </a:cubicBezTo>
                  <a:cubicBezTo>
                    <a:pt x="3172" y="1"/>
                    <a:pt x="3172" y="1"/>
                    <a:pt x="3171" y="1"/>
                  </a:cubicBezTo>
                  <a:close/>
                  <a:moveTo>
                    <a:pt x="3174" y="2"/>
                  </a:moveTo>
                  <a:cubicBezTo>
                    <a:pt x="3175" y="0"/>
                    <a:pt x="3177" y="2"/>
                    <a:pt x="3174" y="2"/>
                  </a:cubicBezTo>
                  <a:close/>
                  <a:moveTo>
                    <a:pt x="3186" y="5"/>
                  </a:moveTo>
                  <a:cubicBezTo>
                    <a:pt x="3186" y="5"/>
                    <a:pt x="3186" y="5"/>
                    <a:pt x="3187" y="5"/>
                  </a:cubicBezTo>
                  <a:cubicBezTo>
                    <a:pt x="3187" y="7"/>
                    <a:pt x="3184" y="6"/>
                    <a:pt x="3186" y="5"/>
                  </a:cubicBezTo>
                  <a:close/>
                  <a:moveTo>
                    <a:pt x="3188" y="6"/>
                  </a:moveTo>
                  <a:cubicBezTo>
                    <a:pt x="3188" y="5"/>
                    <a:pt x="3191" y="7"/>
                    <a:pt x="3188" y="6"/>
                  </a:cubicBezTo>
                  <a:close/>
                  <a:moveTo>
                    <a:pt x="3207" y="2"/>
                  </a:moveTo>
                  <a:cubicBezTo>
                    <a:pt x="3209" y="1"/>
                    <a:pt x="3206" y="4"/>
                    <a:pt x="3207" y="2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17" name="Text Box 7"/>
          <p:cNvSpPr txBox="1">
            <a:spLocks noChangeArrowheads="1"/>
          </p:cNvSpPr>
          <p:nvPr/>
        </p:nvSpPr>
        <p:spPr bwMode="auto">
          <a:xfrm>
            <a:off x="0" y="0"/>
            <a:ext cx="20517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1"/>
                </a:solidFill>
                <a:latin typeface="Book Antiqua" pitchFamily="18" charset="0"/>
                <a:ea typeface="Meiryo" pitchFamily="34" charset="-128"/>
                <a:cs typeface="Meiryo" pitchFamily="34" charset="-128"/>
              </a:rPr>
              <a:t>Presentations</a:t>
            </a:r>
            <a:endParaRPr lang="zh-CN" altLang="zh-CN" sz="2000" b="1" dirty="0">
              <a:solidFill>
                <a:schemeClr val="bg1"/>
              </a:solidFill>
              <a:latin typeface="Book Antiqua" pitchFamily="18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251520" y="2715766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i="1" dirty="0" smtClean="0"/>
              <a:t>Commencement Address </a:t>
            </a:r>
          </a:p>
          <a:p>
            <a:pPr algn="ctr"/>
            <a:r>
              <a:rPr lang="en-US" altLang="zh-CN" b="1" i="1" dirty="0" smtClean="0"/>
              <a:t>at Wellesley College</a:t>
            </a:r>
            <a:endParaRPr lang="zh-CN" alt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539552" y="3651870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Students’ worksheets</a:t>
            </a:r>
          </a:p>
          <a:p>
            <a:r>
              <a:rPr lang="en-US" altLang="zh-CN" sz="2800" dirty="0" smtClean="0"/>
              <a:t>Students’ shared audios</a:t>
            </a:r>
            <a:endParaRPr lang="zh-CN" altLang="en-US" sz="2800" dirty="0"/>
          </a:p>
        </p:txBody>
      </p:sp>
      <p:sp>
        <p:nvSpPr>
          <p:cNvPr id="127" name="Freeform 34"/>
          <p:cNvSpPr>
            <a:spLocks noEditPoints="1"/>
          </p:cNvSpPr>
          <p:nvPr/>
        </p:nvSpPr>
        <p:spPr bwMode="auto">
          <a:xfrm>
            <a:off x="3923928" y="3723878"/>
            <a:ext cx="352255" cy="386440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8" name="Freeform 69"/>
          <p:cNvSpPr>
            <a:spLocks noEditPoints="1"/>
          </p:cNvSpPr>
          <p:nvPr/>
        </p:nvSpPr>
        <p:spPr bwMode="auto">
          <a:xfrm>
            <a:off x="4211960" y="4155926"/>
            <a:ext cx="412750" cy="401638"/>
          </a:xfrm>
          <a:custGeom>
            <a:avLst/>
            <a:gdLst>
              <a:gd name="T0" fmla="*/ 33 w 110"/>
              <a:gd name="T1" fmla="*/ 45 h 107"/>
              <a:gd name="T2" fmla="*/ 33 w 110"/>
              <a:gd name="T3" fmla="*/ 32 h 107"/>
              <a:gd name="T4" fmla="*/ 50 w 110"/>
              <a:gd name="T5" fmla="*/ 31 h 107"/>
              <a:gd name="T6" fmla="*/ 50 w 110"/>
              <a:gd name="T7" fmla="*/ 37 h 107"/>
              <a:gd name="T8" fmla="*/ 50 w 110"/>
              <a:gd name="T9" fmla="*/ 47 h 107"/>
              <a:gd name="T10" fmla="*/ 40 w 110"/>
              <a:gd name="T11" fmla="*/ 51 h 107"/>
              <a:gd name="T12" fmla="*/ 47 w 110"/>
              <a:gd name="T13" fmla="*/ 45 h 107"/>
              <a:gd name="T14" fmla="*/ 36 w 110"/>
              <a:gd name="T15" fmla="*/ 37 h 107"/>
              <a:gd name="T16" fmla="*/ 36 w 110"/>
              <a:gd name="T17" fmla="*/ 47 h 107"/>
              <a:gd name="T18" fmla="*/ 26 w 110"/>
              <a:gd name="T19" fmla="*/ 51 h 107"/>
              <a:gd name="T20" fmla="*/ 84 w 110"/>
              <a:gd name="T21" fmla="*/ 89 h 107"/>
              <a:gd name="T22" fmla="*/ 102 w 110"/>
              <a:gd name="T23" fmla="*/ 53 h 107"/>
              <a:gd name="T24" fmla="*/ 100 w 110"/>
              <a:gd name="T25" fmla="*/ 47 h 107"/>
              <a:gd name="T26" fmla="*/ 53 w 110"/>
              <a:gd name="T27" fmla="*/ 0 h 107"/>
              <a:gd name="T28" fmla="*/ 6 w 110"/>
              <a:gd name="T29" fmla="*/ 47 h 107"/>
              <a:gd name="T30" fmla="*/ 1 w 110"/>
              <a:gd name="T31" fmla="*/ 53 h 107"/>
              <a:gd name="T32" fmla="*/ 23 w 110"/>
              <a:gd name="T33" fmla="*/ 88 h 107"/>
              <a:gd name="T34" fmla="*/ 29 w 110"/>
              <a:gd name="T35" fmla="*/ 76 h 107"/>
              <a:gd name="T36" fmla="*/ 18 w 110"/>
              <a:gd name="T37" fmla="*/ 51 h 107"/>
              <a:gd name="T38" fmla="*/ 28 w 110"/>
              <a:gd name="T39" fmla="*/ 22 h 107"/>
              <a:gd name="T40" fmla="*/ 78 w 110"/>
              <a:gd name="T41" fmla="*/ 22 h 107"/>
              <a:gd name="T42" fmla="*/ 89 w 110"/>
              <a:gd name="T43" fmla="*/ 50 h 107"/>
              <a:gd name="T44" fmla="*/ 74 w 110"/>
              <a:gd name="T45" fmla="*/ 76 h 107"/>
              <a:gd name="T46" fmla="*/ 81 w 110"/>
              <a:gd name="T47" fmla="*/ 105 h 107"/>
              <a:gd name="T48" fmla="*/ 101 w 110"/>
              <a:gd name="T49" fmla="*/ 99 h 107"/>
              <a:gd name="T50" fmla="*/ 110 w 110"/>
              <a:gd name="T51" fmla="*/ 96 h 107"/>
              <a:gd name="T52" fmla="*/ 96 w 110"/>
              <a:gd name="T53" fmla="*/ 96 h 107"/>
              <a:gd name="T54" fmla="*/ 84 w 110"/>
              <a:gd name="T55" fmla="*/ 89 h 107"/>
              <a:gd name="T56" fmla="*/ 38 w 110"/>
              <a:gd name="T57" fmla="*/ 70 h 107"/>
              <a:gd name="T58" fmla="*/ 60 w 110"/>
              <a:gd name="T59" fmla="*/ 61 h 107"/>
              <a:gd name="T60" fmla="*/ 67 w 110"/>
              <a:gd name="T61" fmla="*/ 52 h 107"/>
              <a:gd name="T62" fmla="*/ 71 w 110"/>
              <a:gd name="T63" fmla="*/ 40 h 107"/>
              <a:gd name="T64" fmla="*/ 60 w 110"/>
              <a:gd name="T65" fmla="*/ 25 h 107"/>
              <a:gd name="T66" fmla="*/ 54 w 110"/>
              <a:gd name="T67" fmla="*/ 25 h 107"/>
              <a:gd name="T68" fmla="*/ 46 w 110"/>
              <a:gd name="T69" fmla="*/ 5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0" h="107">
                <a:moveTo>
                  <a:pt x="30" y="46"/>
                </a:moveTo>
                <a:cubicBezTo>
                  <a:pt x="31" y="46"/>
                  <a:pt x="32" y="45"/>
                  <a:pt x="33" y="45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47"/>
                  <a:pt x="50" y="47"/>
                  <a:pt x="50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50" y="49"/>
                  <a:pt x="48" y="50"/>
                  <a:pt x="46" y="51"/>
                </a:cubicBezTo>
                <a:cubicBezTo>
                  <a:pt x="43" y="53"/>
                  <a:pt x="40" y="52"/>
                  <a:pt x="40" y="51"/>
                </a:cubicBezTo>
                <a:cubicBezTo>
                  <a:pt x="39" y="50"/>
                  <a:pt x="41" y="47"/>
                  <a:pt x="44" y="46"/>
                </a:cubicBezTo>
                <a:cubicBezTo>
                  <a:pt x="45" y="46"/>
                  <a:pt x="46" y="45"/>
                  <a:pt x="47" y="45"/>
                </a:cubicBezTo>
                <a:cubicBezTo>
                  <a:pt x="47" y="37"/>
                  <a:pt x="47" y="37"/>
                  <a:pt x="4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8"/>
                  <a:pt x="35" y="50"/>
                  <a:pt x="32" y="51"/>
                </a:cubicBezTo>
                <a:cubicBezTo>
                  <a:pt x="30" y="53"/>
                  <a:pt x="27" y="52"/>
                  <a:pt x="26" y="51"/>
                </a:cubicBezTo>
                <a:cubicBezTo>
                  <a:pt x="25" y="50"/>
                  <a:pt x="27" y="47"/>
                  <a:pt x="30" y="46"/>
                </a:cubicBezTo>
                <a:close/>
                <a:moveTo>
                  <a:pt x="84" y="89"/>
                </a:moveTo>
                <a:cubicBezTo>
                  <a:pt x="89" y="91"/>
                  <a:pt x="89" y="91"/>
                  <a:pt x="89" y="91"/>
                </a:cubicBezTo>
                <a:cubicBezTo>
                  <a:pt x="98" y="82"/>
                  <a:pt x="103" y="69"/>
                  <a:pt x="102" y="53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1"/>
                  <a:pt x="100" y="49"/>
                  <a:pt x="100" y="47"/>
                </a:cubicBezTo>
                <a:cubicBezTo>
                  <a:pt x="100" y="34"/>
                  <a:pt x="95" y="22"/>
                  <a:pt x="86" y="14"/>
                </a:cubicBezTo>
                <a:cubicBezTo>
                  <a:pt x="78" y="5"/>
                  <a:pt x="66" y="0"/>
                  <a:pt x="53" y="0"/>
                </a:cubicBezTo>
                <a:cubicBezTo>
                  <a:pt x="40" y="0"/>
                  <a:pt x="28" y="5"/>
                  <a:pt x="20" y="14"/>
                </a:cubicBezTo>
                <a:cubicBezTo>
                  <a:pt x="11" y="22"/>
                  <a:pt x="6" y="34"/>
                  <a:pt x="6" y="47"/>
                </a:cubicBezTo>
                <a:cubicBezTo>
                  <a:pt x="6" y="49"/>
                  <a:pt x="6" y="50"/>
                  <a:pt x="6" y="51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69"/>
                  <a:pt x="5" y="82"/>
                  <a:pt x="14" y="91"/>
                </a:cubicBezTo>
                <a:cubicBezTo>
                  <a:pt x="23" y="88"/>
                  <a:pt x="23" y="88"/>
                  <a:pt x="23" y="88"/>
                </a:cubicBezTo>
                <a:cubicBezTo>
                  <a:pt x="23" y="88"/>
                  <a:pt x="23" y="88"/>
                  <a:pt x="23" y="88"/>
                </a:cubicBezTo>
                <a:cubicBezTo>
                  <a:pt x="28" y="86"/>
                  <a:pt x="31" y="81"/>
                  <a:pt x="29" y="76"/>
                </a:cubicBezTo>
                <a:cubicBezTo>
                  <a:pt x="22" y="56"/>
                  <a:pt x="22" y="56"/>
                  <a:pt x="22" y="56"/>
                </a:cubicBezTo>
                <a:cubicBezTo>
                  <a:pt x="21" y="54"/>
                  <a:pt x="20" y="52"/>
                  <a:pt x="18" y="51"/>
                </a:cubicBezTo>
                <a:cubicBezTo>
                  <a:pt x="17" y="50"/>
                  <a:pt x="17" y="48"/>
                  <a:pt x="17" y="47"/>
                </a:cubicBezTo>
                <a:cubicBezTo>
                  <a:pt x="17" y="37"/>
                  <a:pt x="21" y="28"/>
                  <a:pt x="28" y="22"/>
                </a:cubicBezTo>
                <a:cubicBezTo>
                  <a:pt x="34" y="16"/>
                  <a:pt x="43" y="12"/>
                  <a:pt x="53" y="12"/>
                </a:cubicBezTo>
                <a:cubicBezTo>
                  <a:pt x="63" y="12"/>
                  <a:pt x="72" y="16"/>
                  <a:pt x="78" y="22"/>
                </a:cubicBezTo>
                <a:cubicBezTo>
                  <a:pt x="85" y="28"/>
                  <a:pt x="89" y="3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5" y="50"/>
                  <a:pt x="82" y="53"/>
                  <a:pt x="81" y="56"/>
                </a:cubicBezTo>
                <a:cubicBezTo>
                  <a:pt x="74" y="76"/>
                  <a:pt x="74" y="76"/>
                  <a:pt x="74" y="76"/>
                </a:cubicBezTo>
                <a:cubicBezTo>
                  <a:pt x="73" y="81"/>
                  <a:pt x="75" y="86"/>
                  <a:pt x="79" y="88"/>
                </a:cubicBezTo>
                <a:cubicBezTo>
                  <a:pt x="77" y="92"/>
                  <a:pt x="73" y="102"/>
                  <a:pt x="81" y="105"/>
                </a:cubicBezTo>
                <a:cubicBezTo>
                  <a:pt x="88" y="107"/>
                  <a:pt x="94" y="104"/>
                  <a:pt x="99" y="100"/>
                </a:cubicBezTo>
                <a:cubicBezTo>
                  <a:pt x="100" y="100"/>
                  <a:pt x="101" y="99"/>
                  <a:pt x="101" y="99"/>
                </a:cubicBezTo>
                <a:cubicBezTo>
                  <a:pt x="103" y="98"/>
                  <a:pt x="105" y="97"/>
                  <a:pt x="105" y="99"/>
                </a:cubicBezTo>
                <a:cubicBezTo>
                  <a:pt x="110" y="96"/>
                  <a:pt x="110" y="96"/>
                  <a:pt x="110" y="96"/>
                </a:cubicBezTo>
                <a:cubicBezTo>
                  <a:pt x="107" y="91"/>
                  <a:pt x="103" y="92"/>
                  <a:pt x="99" y="94"/>
                </a:cubicBezTo>
                <a:cubicBezTo>
                  <a:pt x="98" y="95"/>
                  <a:pt x="97" y="96"/>
                  <a:pt x="96" y="96"/>
                </a:cubicBezTo>
                <a:cubicBezTo>
                  <a:pt x="92" y="99"/>
                  <a:pt x="87" y="102"/>
                  <a:pt x="83" y="100"/>
                </a:cubicBezTo>
                <a:cubicBezTo>
                  <a:pt x="79" y="99"/>
                  <a:pt x="82" y="92"/>
                  <a:pt x="84" y="89"/>
                </a:cubicBezTo>
                <a:close/>
                <a:moveTo>
                  <a:pt x="46" y="59"/>
                </a:moveTo>
                <a:cubicBezTo>
                  <a:pt x="40" y="62"/>
                  <a:pt x="36" y="67"/>
                  <a:pt x="38" y="70"/>
                </a:cubicBezTo>
                <a:cubicBezTo>
                  <a:pt x="39" y="73"/>
                  <a:pt x="45" y="73"/>
                  <a:pt x="51" y="71"/>
                </a:cubicBezTo>
                <a:cubicBezTo>
                  <a:pt x="57" y="68"/>
                  <a:pt x="61" y="64"/>
                  <a:pt x="60" y="61"/>
                </a:cubicBezTo>
                <a:cubicBezTo>
                  <a:pt x="60" y="43"/>
                  <a:pt x="60" y="43"/>
                  <a:pt x="60" y="43"/>
                </a:cubicBezTo>
                <a:cubicBezTo>
                  <a:pt x="66" y="44"/>
                  <a:pt x="70" y="45"/>
                  <a:pt x="67" y="52"/>
                </a:cubicBezTo>
                <a:cubicBezTo>
                  <a:pt x="69" y="54"/>
                  <a:pt x="69" y="54"/>
                  <a:pt x="69" y="54"/>
                </a:cubicBezTo>
                <a:cubicBezTo>
                  <a:pt x="74" y="49"/>
                  <a:pt x="75" y="45"/>
                  <a:pt x="71" y="40"/>
                </a:cubicBezTo>
                <a:cubicBezTo>
                  <a:pt x="68" y="35"/>
                  <a:pt x="63" y="30"/>
                  <a:pt x="60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54" y="25"/>
                  <a:pt x="54" y="25"/>
                  <a:pt x="54" y="25"/>
                </a:cubicBezTo>
                <a:cubicBezTo>
                  <a:pt x="54" y="57"/>
                  <a:pt x="54" y="57"/>
                  <a:pt x="54" y="57"/>
                </a:cubicBezTo>
                <a:cubicBezTo>
                  <a:pt x="52" y="57"/>
                  <a:pt x="49" y="58"/>
                  <a:pt x="46" y="5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29" name="Picture 4" descr="C:\Users\Amber\Desktop\u=911456721,4035973823&amp;fm=15&amp;gp=0.jpg"/>
          <p:cNvPicPr>
            <a:picLocks noChangeAspect="1" noChangeArrowheads="1"/>
          </p:cNvPicPr>
          <p:nvPr/>
        </p:nvPicPr>
        <p:blipFill>
          <a:blip r:embed="rId3" cstate="print"/>
          <a:srcRect t="6383"/>
          <a:stretch>
            <a:fillRect/>
          </a:stretch>
        </p:blipFill>
        <p:spPr bwMode="auto">
          <a:xfrm>
            <a:off x="755576" y="555526"/>
            <a:ext cx="3096344" cy="188752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0"/>
            <a:ext cx="3600400" cy="4894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76368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" y="4731990"/>
            <a:ext cx="9144001" cy="411510"/>
            <a:chOff x="-3175" y="3186116"/>
            <a:chExt cx="12203113" cy="490538"/>
          </a:xfrm>
        </p:grpSpPr>
        <p:sp>
          <p:nvSpPr>
            <p:cNvPr id="4" name="Freeform 721"/>
            <p:cNvSpPr>
              <a:spLocks/>
            </p:cNvSpPr>
            <p:nvPr/>
          </p:nvSpPr>
          <p:spPr bwMode="auto">
            <a:xfrm>
              <a:off x="3270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Oval 722"/>
            <p:cNvSpPr>
              <a:spLocks noChangeArrowheads="1"/>
            </p:cNvSpPr>
            <p:nvPr/>
          </p:nvSpPr>
          <p:spPr bwMode="auto">
            <a:xfrm>
              <a:off x="3841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723"/>
            <p:cNvSpPr>
              <a:spLocks/>
            </p:cNvSpPr>
            <p:nvPr/>
          </p:nvSpPr>
          <p:spPr bwMode="auto">
            <a:xfrm>
              <a:off x="44450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724"/>
            <p:cNvSpPr>
              <a:spLocks/>
            </p:cNvSpPr>
            <p:nvPr/>
          </p:nvSpPr>
          <p:spPr bwMode="auto">
            <a:xfrm>
              <a:off x="32385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Oval 725"/>
            <p:cNvSpPr>
              <a:spLocks noChangeArrowheads="1"/>
            </p:cNvSpPr>
            <p:nvPr/>
          </p:nvSpPr>
          <p:spPr bwMode="auto">
            <a:xfrm>
              <a:off x="3810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Oval 726"/>
            <p:cNvSpPr>
              <a:spLocks noChangeArrowheads="1"/>
            </p:cNvSpPr>
            <p:nvPr/>
          </p:nvSpPr>
          <p:spPr bwMode="auto">
            <a:xfrm>
              <a:off x="8826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Oval 727"/>
            <p:cNvSpPr>
              <a:spLocks noChangeArrowheads="1"/>
            </p:cNvSpPr>
            <p:nvPr/>
          </p:nvSpPr>
          <p:spPr bwMode="auto">
            <a:xfrm>
              <a:off x="935038" y="3194054"/>
              <a:ext cx="15875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728"/>
            <p:cNvSpPr>
              <a:spLocks/>
            </p:cNvSpPr>
            <p:nvPr/>
          </p:nvSpPr>
          <p:spPr bwMode="auto">
            <a:xfrm>
              <a:off x="1000125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729"/>
            <p:cNvSpPr>
              <a:spLocks/>
            </p:cNvSpPr>
            <p:nvPr/>
          </p:nvSpPr>
          <p:spPr bwMode="auto">
            <a:xfrm>
              <a:off x="87788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Oval 730"/>
            <p:cNvSpPr>
              <a:spLocks noChangeArrowheads="1"/>
            </p:cNvSpPr>
            <p:nvPr/>
          </p:nvSpPr>
          <p:spPr bwMode="auto">
            <a:xfrm>
              <a:off x="935038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731"/>
            <p:cNvSpPr>
              <a:spLocks/>
            </p:cNvSpPr>
            <p:nvPr/>
          </p:nvSpPr>
          <p:spPr bwMode="auto">
            <a:xfrm>
              <a:off x="14382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Oval 732"/>
            <p:cNvSpPr>
              <a:spLocks noChangeArrowheads="1"/>
            </p:cNvSpPr>
            <p:nvPr/>
          </p:nvSpPr>
          <p:spPr bwMode="auto">
            <a:xfrm>
              <a:off x="149066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733"/>
            <p:cNvSpPr>
              <a:spLocks/>
            </p:cNvSpPr>
            <p:nvPr/>
          </p:nvSpPr>
          <p:spPr bwMode="auto">
            <a:xfrm>
              <a:off x="15557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734"/>
            <p:cNvSpPr>
              <a:spLocks/>
            </p:cNvSpPr>
            <p:nvPr/>
          </p:nvSpPr>
          <p:spPr bwMode="auto">
            <a:xfrm>
              <a:off x="143351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Oval 735"/>
            <p:cNvSpPr>
              <a:spLocks noChangeArrowheads="1"/>
            </p:cNvSpPr>
            <p:nvPr/>
          </p:nvSpPr>
          <p:spPr bwMode="auto">
            <a:xfrm>
              <a:off x="1487488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Oval 736"/>
            <p:cNvSpPr>
              <a:spLocks noChangeArrowheads="1"/>
            </p:cNvSpPr>
            <p:nvPr/>
          </p:nvSpPr>
          <p:spPr bwMode="auto">
            <a:xfrm>
              <a:off x="1992313" y="3273429"/>
              <a:ext cx="15875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737"/>
            <p:cNvSpPr>
              <a:spLocks/>
            </p:cNvSpPr>
            <p:nvPr/>
          </p:nvSpPr>
          <p:spPr bwMode="auto">
            <a:xfrm>
              <a:off x="2046288" y="3194054"/>
              <a:ext cx="11113" cy="14288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738"/>
            <p:cNvSpPr>
              <a:spLocks/>
            </p:cNvSpPr>
            <p:nvPr/>
          </p:nvSpPr>
          <p:spPr bwMode="auto">
            <a:xfrm>
              <a:off x="2106613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739"/>
            <p:cNvSpPr>
              <a:spLocks/>
            </p:cNvSpPr>
            <p:nvPr/>
          </p:nvSpPr>
          <p:spPr bwMode="auto">
            <a:xfrm>
              <a:off x="19891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Oval 740"/>
            <p:cNvSpPr>
              <a:spLocks noChangeArrowheads="1"/>
            </p:cNvSpPr>
            <p:nvPr/>
          </p:nvSpPr>
          <p:spPr bwMode="auto">
            <a:xfrm>
              <a:off x="2041525" y="3328991"/>
              <a:ext cx="1270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741"/>
            <p:cNvSpPr>
              <a:spLocks/>
            </p:cNvSpPr>
            <p:nvPr/>
          </p:nvSpPr>
          <p:spPr bwMode="auto">
            <a:xfrm>
              <a:off x="25447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742"/>
            <p:cNvSpPr>
              <a:spLocks/>
            </p:cNvSpPr>
            <p:nvPr/>
          </p:nvSpPr>
          <p:spPr bwMode="auto">
            <a:xfrm>
              <a:off x="2601913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743"/>
            <p:cNvSpPr>
              <a:spLocks/>
            </p:cNvSpPr>
            <p:nvPr/>
          </p:nvSpPr>
          <p:spPr bwMode="auto">
            <a:xfrm>
              <a:off x="2662238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744"/>
            <p:cNvSpPr>
              <a:spLocks/>
            </p:cNvSpPr>
            <p:nvPr/>
          </p:nvSpPr>
          <p:spPr bwMode="auto">
            <a:xfrm>
              <a:off x="2544763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Oval 745"/>
            <p:cNvSpPr>
              <a:spLocks noChangeArrowheads="1"/>
            </p:cNvSpPr>
            <p:nvPr/>
          </p:nvSpPr>
          <p:spPr bwMode="auto">
            <a:xfrm>
              <a:off x="259715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Oval 746"/>
            <p:cNvSpPr>
              <a:spLocks noChangeArrowheads="1"/>
            </p:cNvSpPr>
            <p:nvPr/>
          </p:nvSpPr>
          <p:spPr bwMode="auto">
            <a:xfrm>
              <a:off x="309880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Oval 747"/>
            <p:cNvSpPr>
              <a:spLocks noChangeArrowheads="1"/>
            </p:cNvSpPr>
            <p:nvPr/>
          </p:nvSpPr>
          <p:spPr bwMode="auto">
            <a:xfrm>
              <a:off x="3155950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748"/>
            <p:cNvSpPr>
              <a:spLocks/>
            </p:cNvSpPr>
            <p:nvPr/>
          </p:nvSpPr>
          <p:spPr bwMode="auto">
            <a:xfrm>
              <a:off x="32178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749"/>
            <p:cNvSpPr>
              <a:spLocks/>
            </p:cNvSpPr>
            <p:nvPr/>
          </p:nvSpPr>
          <p:spPr bwMode="auto">
            <a:xfrm>
              <a:off x="3098800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3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Oval 750"/>
            <p:cNvSpPr>
              <a:spLocks noChangeArrowheads="1"/>
            </p:cNvSpPr>
            <p:nvPr/>
          </p:nvSpPr>
          <p:spPr bwMode="auto">
            <a:xfrm>
              <a:off x="3152775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751"/>
            <p:cNvSpPr>
              <a:spLocks/>
            </p:cNvSpPr>
            <p:nvPr/>
          </p:nvSpPr>
          <p:spPr bwMode="auto">
            <a:xfrm>
              <a:off x="36544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Oval 752"/>
            <p:cNvSpPr>
              <a:spLocks noChangeArrowheads="1"/>
            </p:cNvSpPr>
            <p:nvPr/>
          </p:nvSpPr>
          <p:spPr bwMode="auto">
            <a:xfrm>
              <a:off x="37115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753"/>
            <p:cNvSpPr>
              <a:spLocks/>
            </p:cNvSpPr>
            <p:nvPr/>
          </p:nvSpPr>
          <p:spPr bwMode="auto">
            <a:xfrm>
              <a:off x="37734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754"/>
            <p:cNvSpPr>
              <a:spLocks/>
            </p:cNvSpPr>
            <p:nvPr/>
          </p:nvSpPr>
          <p:spPr bwMode="auto">
            <a:xfrm>
              <a:off x="365125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Oval 755"/>
            <p:cNvSpPr>
              <a:spLocks noChangeArrowheads="1"/>
            </p:cNvSpPr>
            <p:nvPr/>
          </p:nvSpPr>
          <p:spPr bwMode="auto">
            <a:xfrm>
              <a:off x="37084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Oval 756"/>
            <p:cNvSpPr>
              <a:spLocks noChangeArrowheads="1"/>
            </p:cNvSpPr>
            <p:nvPr/>
          </p:nvSpPr>
          <p:spPr bwMode="auto">
            <a:xfrm>
              <a:off x="42100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Oval 757"/>
            <p:cNvSpPr>
              <a:spLocks noChangeArrowheads="1"/>
            </p:cNvSpPr>
            <p:nvPr/>
          </p:nvSpPr>
          <p:spPr bwMode="auto">
            <a:xfrm>
              <a:off x="4264025" y="3194054"/>
              <a:ext cx="14288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758"/>
            <p:cNvSpPr>
              <a:spLocks/>
            </p:cNvSpPr>
            <p:nvPr/>
          </p:nvSpPr>
          <p:spPr bwMode="auto">
            <a:xfrm>
              <a:off x="4327525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759"/>
            <p:cNvSpPr>
              <a:spLocks/>
            </p:cNvSpPr>
            <p:nvPr/>
          </p:nvSpPr>
          <p:spPr bwMode="auto">
            <a:xfrm>
              <a:off x="420687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Oval 760"/>
            <p:cNvSpPr>
              <a:spLocks noChangeArrowheads="1"/>
            </p:cNvSpPr>
            <p:nvPr/>
          </p:nvSpPr>
          <p:spPr bwMode="auto">
            <a:xfrm>
              <a:off x="4264025" y="3328991"/>
              <a:ext cx="635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761"/>
            <p:cNvSpPr>
              <a:spLocks/>
            </p:cNvSpPr>
            <p:nvPr/>
          </p:nvSpPr>
          <p:spPr bwMode="auto">
            <a:xfrm>
              <a:off x="47656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Oval 762"/>
            <p:cNvSpPr>
              <a:spLocks noChangeArrowheads="1"/>
            </p:cNvSpPr>
            <p:nvPr/>
          </p:nvSpPr>
          <p:spPr bwMode="auto">
            <a:xfrm>
              <a:off x="4818063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763"/>
            <p:cNvSpPr>
              <a:spLocks/>
            </p:cNvSpPr>
            <p:nvPr/>
          </p:nvSpPr>
          <p:spPr bwMode="auto">
            <a:xfrm>
              <a:off x="48831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764"/>
            <p:cNvSpPr>
              <a:spLocks/>
            </p:cNvSpPr>
            <p:nvPr/>
          </p:nvSpPr>
          <p:spPr bwMode="auto">
            <a:xfrm>
              <a:off x="476091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765"/>
            <p:cNvSpPr>
              <a:spLocks/>
            </p:cNvSpPr>
            <p:nvPr/>
          </p:nvSpPr>
          <p:spPr bwMode="auto">
            <a:xfrm>
              <a:off x="4814888" y="3328991"/>
              <a:ext cx="11113" cy="9525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Oval 766"/>
            <p:cNvSpPr>
              <a:spLocks noChangeArrowheads="1"/>
            </p:cNvSpPr>
            <p:nvPr/>
          </p:nvSpPr>
          <p:spPr bwMode="auto">
            <a:xfrm>
              <a:off x="5321300" y="3273429"/>
              <a:ext cx="14288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Oval 767"/>
            <p:cNvSpPr>
              <a:spLocks noChangeArrowheads="1"/>
            </p:cNvSpPr>
            <p:nvPr/>
          </p:nvSpPr>
          <p:spPr bwMode="auto">
            <a:xfrm>
              <a:off x="5373688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768"/>
            <p:cNvSpPr>
              <a:spLocks/>
            </p:cNvSpPr>
            <p:nvPr/>
          </p:nvSpPr>
          <p:spPr bwMode="auto">
            <a:xfrm>
              <a:off x="5434013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769"/>
            <p:cNvSpPr>
              <a:spLocks/>
            </p:cNvSpPr>
            <p:nvPr/>
          </p:nvSpPr>
          <p:spPr bwMode="auto">
            <a:xfrm>
              <a:off x="53165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770"/>
            <p:cNvSpPr>
              <a:spLocks/>
            </p:cNvSpPr>
            <p:nvPr/>
          </p:nvSpPr>
          <p:spPr bwMode="auto">
            <a:xfrm>
              <a:off x="5370513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771"/>
            <p:cNvSpPr>
              <a:spLocks/>
            </p:cNvSpPr>
            <p:nvPr/>
          </p:nvSpPr>
          <p:spPr bwMode="auto">
            <a:xfrm>
              <a:off x="58721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772"/>
            <p:cNvSpPr>
              <a:spLocks/>
            </p:cNvSpPr>
            <p:nvPr/>
          </p:nvSpPr>
          <p:spPr bwMode="auto">
            <a:xfrm>
              <a:off x="5929313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773"/>
            <p:cNvSpPr>
              <a:spLocks/>
            </p:cNvSpPr>
            <p:nvPr/>
          </p:nvSpPr>
          <p:spPr bwMode="auto">
            <a:xfrm>
              <a:off x="5989638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774"/>
            <p:cNvSpPr>
              <a:spLocks/>
            </p:cNvSpPr>
            <p:nvPr/>
          </p:nvSpPr>
          <p:spPr bwMode="auto">
            <a:xfrm>
              <a:off x="587216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Oval 775"/>
            <p:cNvSpPr>
              <a:spLocks noChangeArrowheads="1"/>
            </p:cNvSpPr>
            <p:nvPr/>
          </p:nvSpPr>
          <p:spPr bwMode="auto">
            <a:xfrm>
              <a:off x="5924550" y="3328991"/>
              <a:ext cx="1270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Oval 776"/>
            <p:cNvSpPr>
              <a:spLocks noChangeArrowheads="1"/>
            </p:cNvSpPr>
            <p:nvPr/>
          </p:nvSpPr>
          <p:spPr bwMode="auto">
            <a:xfrm>
              <a:off x="6427788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777"/>
            <p:cNvSpPr>
              <a:spLocks/>
            </p:cNvSpPr>
            <p:nvPr/>
          </p:nvSpPr>
          <p:spPr bwMode="auto">
            <a:xfrm>
              <a:off x="6484938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778"/>
            <p:cNvSpPr>
              <a:spLocks/>
            </p:cNvSpPr>
            <p:nvPr/>
          </p:nvSpPr>
          <p:spPr bwMode="auto">
            <a:xfrm>
              <a:off x="65452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779"/>
            <p:cNvSpPr>
              <a:spLocks/>
            </p:cNvSpPr>
            <p:nvPr/>
          </p:nvSpPr>
          <p:spPr bwMode="auto">
            <a:xfrm>
              <a:off x="6427788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Oval 780"/>
            <p:cNvSpPr>
              <a:spLocks noChangeArrowheads="1"/>
            </p:cNvSpPr>
            <p:nvPr/>
          </p:nvSpPr>
          <p:spPr bwMode="auto">
            <a:xfrm>
              <a:off x="6480175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781"/>
            <p:cNvSpPr>
              <a:spLocks/>
            </p:cNvSpPr>
            <p:nvPr/>
          </p:nvSpPr>
          <p:spPr bwMode="auto">
            <a:xfrm>
              <a:off x="69818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Oval 782"/>
            <p:cNvSpPr>
              <a:spLocks noChangeArrowheads="1"/>
            </p:cNvSpPr>
            <p:nvPr/>
          </p:nvSpPr>
          <p:spPr bwMode="auto">
            <a:xfrm>
              <a:off x="7038975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783"/>
            <p:cNvSpPr>
              <a:spLocks/>
            </p:cNvSpPr>
            <p:nvPr/>
          </p:nvSpPr>
          <p:spPr bwMode="auto">
            <a:xfrm>
              <a:off x="71008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784"/>
            <p:cNvSpPr>
              <a:spLocks/>
            </p:cNvSpPr>
            <p:nvPr/>
          </p:nvSpPr>
          <p:spPr bwMode="auto">
            <a:xfrm>
              <a:off x="6978650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Oval 785"/>
            <p:cNvSpPr>
              <a:spLocks noChangeArrowheads="1"/>
            </p:cNvSpPr>
            <p:nvPr/>
          </p:nvSpPr>
          <p:spPr bwMode="auto">
            <a:xfrm>
              <a:off x="70358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Oval 786"/>
            <p:cNvSpPr>
              <a:spLocks noChangeArrowheads="1"/>
            </p:cNvSpPr>
            <p:nvPr/>
          </p:nvSpPr>
          <p:spPr bwMode="auto">
            <a:xfrm>
              <a:off x="75374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Oval 787"/>
            <p:cNvSpPr>
              <a:spLocks noChangeArrowheads="1"/>
            </p:cNvSpPr>
            <p:nvPr/>
          </p:nvSpPr>
          <p:spPr bwMode="auto">
            <a:xfrm>
              <a:off x="7591425" y="3194054"/>
              <a:ext cx="14288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88"/>
            <p:cNvSpPr>
              <a:spLocks/>
            </p:cNvSpPr>
            <p:nvPr/>
          </p:nvSpPr>
          <p:spPr bwMode="auto">
            <a:xfrm>
              <a:off x="7656513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89"/>
            <p:cNvSpPr>
              <a:spLocks/>
            </p:cNvSpPr>
            <p:nvPr/>
          </p:nvSpPr>
          <p:spPr bwMode="auto">
            <a:xfrm>
              <a:off x="753427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Oval 790"/>
            <p:cNvSpPr>
              <a:spLocks noChangeArrowheads="1"/>
            </p:cNvSpPr>
            <p:nvPr/>
          </p:nvSpPr>
          <p:spPr bwMode="auto">
            <a:xfrm>
              <a:off x="7591425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91"/>
            <p:cNvSpPr>
              <a:spLocks/>
            </p:cNvSpPr>
            <p:nvPr/>
          </p:nvSpPr>
          <p:spPr bwMode="auto">
            <a:xfrm>
              <a:off x="80930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Oval 792"/>
            <p:cNvSpPr>
              <a:spLocks noChangeArrowheads="1"/>
            </p:cNvSpPr>
            <p:nvPr/>
          </p:nvSpPr>
          <p:spPr bwMode="auto">
            <a:xfrm>
              <a:off x="8147050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93"/>
            <p:cNvSpPr>
              <a:spLocks/>
            </p:cNvSpPr>
            <p:nvPr/>
          </p:nvSpPr>
          <p:spPr bwMode="auto">
            <a:xfrm>
              <a:off x="82105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94"/>
            <p:cNvSpPr>
              <a:spLocks/>
            </p:cNvSpPr>
            <p:nvPr/>
          </p:nvSpPr>
          <p:spPr bwMode="auto">
            <a:xfrm>
              <a:off x="808990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Oval 795"/>
            <p:cNvSpPr>
              <a:spLocks noChangeArrowheads="1"/>
            </p:cNvSpPr>
            <p:nvPr/>
          </p:nvSpPr>
          <p:spPr bwMode="auto">
            <a:xfrm>
              <a:off x="8147050" y="3328991"/>
              <a:ext cx="635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Oval 796"/>
            <p:cNvSpPr>
              <a:spLocks noChangeArrowheads="1"/>
            </p:cNvSpPr>
            <p:nvPr/>
          </p:nvSpPr>
          <p:spPr bwMode="auto">
            <a:xfrm>
              <a:off x="8648700" y="3273429"/>
              <a:ext cx="14288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Oval 797"/>
            <p:cNvSpPr>
              <a:spLocks noChangeArrowheads="1"/>
            </p:cNvSpPr>
            <p:nvPr/>
          </p:nvSpPr>
          <p:spPr bwMode="auto">
            <a:xfrm>
              <a:off x="8701088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798"/>
            <p:cNvSpPr>
              <a:spLocks/>
            </p:cNvSpPr>
            <p:nvPr/>
          </p:nvSpPr>
          <p:spPr bwMode="auto">
            <a:xfrm>
              <a:off x="8763000" y="3289304"/>
              <a:ext cx="14288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799"/>
            <p:cNvSpPr>
              <a:spLocks/>
            </p:cNvSpPr>
            <p:nvPr/>
          </p:nvSpPr>
          <p:spPr bwMode="auto">
            <a:xfrm>
              <a:off x="86439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00"/>
            <p:cNvSpPr>
              <a:spLocks/>
            </p:cNvSpPr>
            <p:nvPr/>
          </p:nvSpPr>
          <p:spPr bwMode="auto">
            <a:xfrm>
              <a:off x="8697913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01"/>
            <p:cNvSpPr>
              <a:spLocks/>
            </p:cNvSpPr>
            <p:nvPr/>
          </p:nvSpPr>
          <p:spPr bwMode="auto">
            <a:xfrm>
              <a:off x="91995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Oval 802"/>
            <p:cNvSpPr>
              <a:spLocks noChangeArrowheads="1"/>
            </p:cNvSpPr>
            <p:nvPr/>
          </p:nvSpPr>
          <p:spPr bwMode="auto">
            <a:xfrm>
              <a:off x="925671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03"/>
            <p:cNvSpPr>
              <a:spLocks/>
            </p:cNvSpPr>
            <p:nvPr/>
          </p:nvSpPr>
          <p:spPr bwMode="auto">
            <a:xfrm>
              <a:off x="9317038" y="3289304"/>
              <a:ext cx="12700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04"/>
            <p:cNvSpPr>
              <a:spLocks/>
            </p:cNvSpPr>
            <p:nvPr/>
          </p:nvSpPr>
          <p:spPr bwMode="auto">
            <a:xfrm>
              <a:off x="919956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Oval 805"/>
            <p:cNvSpPr>
              <a:spLocks noChangeArrowheads="1"/>
            </p:cNvSpPr>
            <p:nvPr/>
          </p:nvSpPr>
          <p:spPr bwMode="auto">
            <a:xfrm>
              <a:off x="9253538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Oval 806"/>
            <p:cNvSpPr>
              <a:spLocks noChangeArrowheads="1"/>
            </p:cNvSpPr>
            <p:nvPr/>
          </p:nvSpPr>
          <p:spPr bwMode="auto">
            <a:xfrm>
              <a:off x="9755188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07"/>
            <p:cNvSpPr>
              <a:spLocks/>
            </p:cNvSpPr>
            <p:nvPr/>
          </p:nvSpPr>
          <p:spPr bwMode="auto">
            <a:xfrm>
              <a:off x="9812338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808"/>
            <p:cNvSpPr>
              <a:spLocks/>
            </p:cNvSpPr>
            <p:nvPr/>
          </p:nvSpPr>
          <p:spPr bwMode="auto">
            <a:xfrm>
              <a:off x="98726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809"/>
            <p:cNvSpPr>
              <a:spLocks/>
            </p:cNvSpPr>
            <p:nvPr/>
          </p:nvSpPr>
          <p:spPr bwMode="auto">
            <a:xfrm>
              <a:off x="975518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Oval 810"/>
            <p:cNvSpPr>
              <a:spLocks noChangeArrowheads="1"/>
            </p:cNvSpPr>
            <p:nvPr/>
          </p:nvSpPr>
          <p:spPr bwMode="auto">
            <a:xfrm>
              <a:off x="9809163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811"/>
            <p:cNvSpPr>
              <a:spLocks/>
            </p:cNvSpPr>
            <p:nvPr/>
          </p:nvSpPr>
          <p:spPr bwMode="auto">
            <a:xfrm>
              <a:off x="1031081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Oval 812"/>
            <p:cNvSpPr>
              <a:spLocks noChangeArrowheads="1"/>
            </p:cNvSpPr>
            <p:nvPr/>
          </p:nvSpPr>
          <p:spPr bwMode="auto">
            <a:xfrm>
              <a:off x="1036796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813"/>
            <p:cNvSpPr>
              <a:spLocks/>
            </p:cNvSpPr>
            <p:nvPr/>
          </p:nvSpPr>
          <p:spPr bwMode="auto">
            <a:xfrm>
              <a:off x="104282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814"/>
            <p:cNvSpPr>
              <a:spLocks/>
            </p:cNvSpPr>
            <p:nvPr/>
          </p:nvSpPr>
          <p:spPr bwMode="auto">
            <a:xfrm>
              <a:off x="10306050" y="3424241"/>
              <a:ext cx="15875" cy="14288"/>
            </a:xfrm>
            <a:custGeom>
              <a:avLst/>
              <a:gdLst>
                <a:gd name="T0" fmla="*/ 1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1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815"/>
            <p:cNvSpPr>
              <a:spLocks/>
            </p:cNvSpPr>
            <p:nvPr/>
          </p:nvSpPr>
          <p:spPr bwMode="auto">
            <a:xfrm>
              <a:off x="10363200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Oval 816"/>
            <p:cNvSpPr>
              <a:spLocks noChangeArrowheads="1"/>
            </p:cNvSpPr>
            <p:nvPr/>
          </p:nvSpPr>
          <p:spPr bwMode="auto">
            <a:xfrm>
              <a:off x="10866438" y="3273429"/>
              <a:ext cx="17463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817"/>
            <p:cNvSpPr>
              <a:spLocks/>
            </p:cNvSpPr>
            <p:nvPr/>
          </p:nvSpPr>
          <p:spPr bwMode="auto">
            <a:xfrm>
              <a:off x="10918825" y="3194054"/>
              <a:ext cx="15875" cy="14288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2 h 3"/>
                <a:gd name="T4" fmla="*/ 2 w 4"/>
                <a:gd name="T5" fmla="*/ 0 h 3"/>
                <a:gd name="T6" fmla="*/ 0 w 4"/>
                <a:gd name="T7" fmla="*/ 2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818"/>
            <p:cNvSpPr>
              <a:spLocks/>
            </p:cNvSpPr>
            <p:nvPr/>
          </p:nvSpPr>
          <p:spPr bwMode="auto">
            <a:xfrm>
              <a:off x="10983913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819"/>
            <p:cNvSpPr>
              <a:spLocks/>
            </p:cNvSpPr>
            <p:nvPr/>
          </p:nvSpPr>
          <p:spPr bwMode="auto">
            <a:xfrm>
              <a:off x="10861675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Oval 820"/>
            <p:cNvSpPr>
              <a:spLocks noChangeArrowheads="1"/>
            </p:cNvSpPr>
            <p:nvPr/>
          </p:nvSpPr>
          <p:spPr bwMode="auto">
            <a:xfrm>
              <a:off x="10918825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Oval 821"/>
            <p:cNvSpPr>
              <a:spLocks noChangeArrowheads="1"/>
            </p:cNvSpPr>
            <p:nvPr/>
          </p:nvSpPr>
          <p:spPr bwMode="auto">
            <a:xfrm>
              <a:off x="11420475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Oval 822"/>
            <p:cNvSpPr>
              <a:spLocks noChangeArrowheads="1"/>
            </p:cNvSpPr>
            <p:nvPr/>
          </p:nvSpPr>
          <p:spPr bwMode="auto">
            <a:xfrm>
              <a:off x="11474450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823"/>
            <p:cNvSpPr>
              <a:spLocks/>
            </p:cNvSpPr>
            <p:nvPr/>
          </p:nvSpPr>
          <p:spPr bwMode="auto">
            <a:xfrm>
              <a:off x="1153953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824"/>
            <p:cNvSpPr>
              <a:spLocks/>
            </p:cNvSpPr>
            <p:nvPr/>
          </p:nvSpPr>
          <p:spPr bwMode="auto">
            <a:xfrm>
              <a:off x="1141730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Oval 825"/>
            <p:cNvSpPr>
              <a:spLocks noChangeArrowheads="1"/>
            </p:cNvSpPr>
            <p:nvPr/>
          </p:nvSpPr>
          <p:spPr bwMode="auto">
            <a:xfrm>
              <a:off x="11474450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826"/>
            <p:cNvSpPr>
              <a:spLocks/>
            </p:cNvSpPr>
            <p:nvPr/>
          </p:nvSpPr>
          <p:spPr bwMode="auto">
            <a:xfrm>
              <a:off x="11976100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5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Oval 827"/>
            <p:cNvSpPr>
              <a:spLocks noChangeArrowheads="1"/>
            </p:cNvSpPr>
            <p:nvPr/>
          </p:nvSpPr>
          <p:spPr bwMode="auto">
            <a:xfrm>
              <a:off x="120300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828"/>
            <p:cNvSpPr>
              <a:spLocks/>
            </p:cNvSpPr>
            <p:nvPr/>
          </p:nvSpPr>
          <p:spPr bwMode="auto">
            <a:xfrm>
              <a:off x="12090400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829"/>
            <p:cNvSpPr>
              <a:spLocks/>
            </p:cNvSpPr>
            <p:nvPr/>
          </p:nvSpPr>
          <p:spPr bwMode="auto">
            <a:xfrm>
              <a:off x="1197292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Oval 830"/>
            <p:cNvSpPr>
              <a:spLocks noChangeArrowheads="1"/>
            </p:cNvSpPr>
            <p:nvPr/>
          </p:nvSpPr>
          <p:spPr bwMode="auto">
            <a:xfrm>
              <a:off x="12025313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831"/>
            <p:cNvSpPr>
              <a:spLocks noEditPoints="1"/>
            </p:cNvSpPr>
            <p:nvPr/>
          </p:nvSpPr>
          <p:spPr bwMode="auto">
            <a:xfrm>
              <a:off x="-3175" y="3186116"/>
              <a:ext cx="12199938" cy="382588"/>
            </a:xfrm>
            <a:custGeom>
              <a:avLst/>
              <a:gdLst>
                <a:gd name="T0" fmla="*/ 3048 w 3208"/>
                <a:gd name="T1" fmla="*/ 53 h 88"/>
                <a:gd name="T2" fmla="*/ 2849 w 3208"/>
                <a:gd name="T3" fmla="*/ 40 h 88"/>
                <a:gd name="T4" fmla="*/ 2705 w 3208"/>
                <a:gd name="T5" fmla="*/ 54 h 88"/>
                <a:gd name="T6" fmla="*/ 2565 w 3208"/>
                <a:gd name="T7" fmla="*/ 37 h 88"/>
                <a:gd name="T8" fmla="*/ 2430 w 3208"/>
                <a:gd name="T9" fmla="*/ 36 h 88"/>
                <a:gd name="T10" fmla="*/ 2273 w 3208"/>
                <a:gd name="T11" fmla="*/ 11 h 88"/>
                <a:gd name="T12" fmla="*/ 2118 w 3208"/>
                <a:gd name="T13" fmla="*/ 0 h 88"/>
                <a:gd name="T14" fmla="*/ 1875 w 3208"/>
                <a:gd name="T15" fmla="*/ 52 h 88"/>
                <a:gd name="T16" fmla="*/ 1711 w 3208"/>
                <a:gd name="T17" fmla="*/ 51 h 88"/>
                <a:gd name="T18" fmla="*/ 1538 w 3208"/>
                <a:gd name="T19" fmla="*/ 44 h 88"/>
                <a:gd name="T20" fmla="*/ 1396 w 3208"/>
                <a:gd name="T21" fmla="*/ 51 h 88"/>
                <a:gd name="T22" fmla="*/ 1265 w 3208"/>
                <a:gd name="T23" fmla="*/ 42 h 88"/>
                <a:gd name="T24" fmla="*/ 1094 w 3208"/>
                <a:gd name="T25" fmla="*/ 24 h 88"/>
                <a:gd name="T26" fmla="*/ 979 w 3208"/>
                <a:gd name="T27" fmla="*/ 27 h 88"/>
                <a:gd name="T28" fmla="*/ 731 w 3208"/>
                <a:gd name="T29" fmla="*/ 69 h 88"/>
                <a:gd name="T30" fmla="*/ 573 w 3208"/>
                <a:gd name="T31" fmla="*/ 56 h 88"/>
                <a:gd name="T32" fmla="*/ 358 w 3208"/>
                <a:gd name="T33" fmla="*/ 68 h 88"/>
                <a:gd name="T34" fmla="*/ 220 w 3208"/>
                <a:gd name="T35" fmla="*/ 40 h 88"/>
                <a:gd name="T36" fmla="*/ 86 w 3208"/>
                <a:gd name="T37" fmla="*/ 43 h 88"/>
                <a:gd name="T38" fmla="*/ 457 w 3208"/>
                <a:gd name="T39" fmla="*/ 88 h 88"/>
                <a:gd name="T40" fmla="*/ 1286 w 3208"/>
                <a:gd name="T41" fmla="*/ 82 h 88"/>
                <a:gd name="T42" fmla="*/ 2076 w 3208"/>
                <a:gd name="T43" fmla="*/ 85 h 88"/>
                <a:gd name="T44" fmla="*/ 2898 w 3208"/>
                <a:gd name="T45" fmla="*/ 87 h 88"/>
                <a:gd name="T46" fmla="*/ 2908 w 3208"/>
                <a:gd name="T47" fmla="*/ 57 h 88"/>
                <a:gd name="T48" fmla="*/ 2414 w 3208"/>
                <a:gd name="T49" fmla="*/ 21 h 88"/>
                <a:gd name="T50" fmla="*/ 1837 w 3208"/>
                <a:gd name="T51" fmla="*/ 33 h 88"/>
                <a:gd name="T52" fmla="*/ 1303 w 3208"/>
                <a:gd name="T53" fmla="*/ 57 h 88"/>
                <a:gd name="T54" fmla="*/ 810 w 3208"/>
                <a:gd name="T55" fmla="*/ 21 h 88"/>
                <a:gd name="T56" fmla="*/ 233 w 3208"/>
                <a:gd name="T57" fmla="*/ 33 h 88"/>
                <a:gd name="T58" fmla="*/ 27 w 3208"/>
                <a:gd name="T59" fmla="*/ 50 h 88"/>
                <a:gd name="T60" fmla="*/ 140 w 3208"/>
                <a:gd name="T61" fmla="*/ 81 h 88"/>
                <a:gd name="T62" fmla="*/ 203 w 3208"/>
                <a:gd name="T63" fmla="*/ 81 h 88"/>
                <a:gd name="T64" fmla="*/ 337 w 3208"/>
                <a:gd name="T65" fmla="*/ 36 h 88"/>
                <a:gd name="T66" fmla="*/ 421 w 3208"/>
                <a:gd name="T67" fmla="*/ 73 h 88"/>
                <a:gd name="T68" fmla="*/ 490 w 3208"/>
                <a:gd name="T69" fmla="*/ 26 h 88"/>
                <a:gd name="T70" fmla="*/ 644 w 3208"/>
                <a:gd name="T71" fmla="*/ 13 h 88"/>
                <a:gd name="T72" fmla="*/ 699 w 3208"/>
                <a:gd name="T73" fmla="*/ 61 h 88"/>
                <a:gd name="T74" fmla="*/ 777 w 3208"/>
                <a:gd name="T75" fmla="*/ 81 h 88"/>
                <a:gd name="T76" fmla="*/ 946 w 3208"/>
                <a:gd name="T77" fmla="*/ 10 h 88"/>
                <a:gd name="T78" fmla="*/ 984 w 3208"/>
                <a:gd name="T79" fmla="*/ 73 h 88"/>
                <a:gd name="T80" fmla="*/ 1058 w 3208"/>
                <a:gd name="T81" fmla="*/ 82 h 88"/>
                <a:gd name="T82" fmla="*/ 1168 w 3208"/>
                <a:gd name="T83" fmla="*/ 84 h 88"/>
                <a:gd name="T84" fmla="*/ 1240 w 3208"/>
                <a:gd name="T85" fmla="*/ 82 h 88"/>
                <a:gd name="T86" fmla="*/ 1356 w 3208"/>
                <a:gd name="T87" fmla="*/ 31 h 88"/>
                <a:gd name="T88" fmla="*/ 1442 w 3208"/>
                <a:gd name="T89" fmla="*/ 73 h 88"/>
                <a:gd name="T90" fmla="*/ 1511 w 3208"/>
                <a:gd name="T91" fmla="*/ 26 h 88"/>
                <a:gd name="T92" fmla="*/ 1664 w 3208"/>
                <a:gd name="T93" fmla="*/ 32 h 88"/>
                <a:gd name="T94" fmla="*/ 1722 w 3208"/>
                <a:gd name="T95" fmla="*/ 61 h 88"/>
                <a:gd name="T96" fmla="*/ 1797 w 3208"/>
                <a:gd name="T97" fmla="*/ 51 h 88"/>
                <a:gd name="T98" fmla="*/ 1967 w 3208"/>
                <a:gd name="T99" fmla="*/ 10 h 88"/>
                <a:gd name="T100" fmla="*/ 2005 w 3208"/>
                <a:gd name="T101" fmla="*/ 84 h 88"/>
                <a:gd name="T102" fmla="*/ 2078 w 3208"/>
                <a:gd name="T103" fmla="*/ 82 h 88"/>
                <a:gd name="T104" fmla="*/ 2242 w 3208"/>
                <a:gd name="T105" fmla="*/ 68 h 88"/>
                <a:gd name="T106" fmla="*/ 2273 w 3208"/>
                <a:gd name="T107" fmla="*/ 82 h 88"/>
                <a:gd name="T108" fmla="*/ 2368 w 3208"/>
                <a:gd name="T109" fmla="*/ 51 h 88"/>
                <a:gd name="T110" fmla="*/ 2465 w 3208"/>
                <a:gd name="T111" fmla="*/ 79 h 88"/>
                <a:gd name="T112" fmla="*/ 2531 w 3208"/>
                <a:gd name="T113" fmla="*/ 17 h 88"/>
                <a:gd name="T114" fmla="*/ 2686 w 3208"/>
                <a:gd name="T115" fmla="*/ 27 h 88"/>
                <a:gd name="T116" fmla="*/ 2742 w 3208"/>
                <a:gd name="T117" fmla="*/ 57 h 88"/>
                <a:gd name="T118" fmla="*/ 2813 w 3208"/>
                <a:gd name="T119" fmla="*/ 47 h 88"/>
                <a:gd name="T120" fmla="*/ 2983 w 3208"/>
                <a:gd name="T121" fmla="*/ 10 h 88"/>
                <a:gd name="T122" fmla="*/ 3034 w 3208"/>
                <a:gd name="T123" fmla="*/ 48 h 88"/>
                <a:gd name="T124" fmla="*/ 3102 w 3208"/>
                <a:gd name="T125" fmla="*/ 5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8" h="88">
                  <a:moveTo>
                    <a:pt x="3186" y="59"/>
                  </a:moveTo>
                  <a:cubicBezTo>
                    <a:pt x="3186" y="57"/>
                    <a:pt x="3186" y="55"/>
                    <a:pt x="3187" y="54"/>
                  </a:cubicBezTo>
                  <a:cubicBezTo>
                    <a:pt x="3186" y="54"/>
                    <a:pt x="3186" y="54"/>
                    <a:pt x="3185" y="54"/>
                  </a:cubicBezTo>
                  <a:cubicBezTo>
                    <a:pt x="3185" y="53"/>
                    <a:pt x="3186" y="52"/>
                    <a:pt x="3187" y="52"/>
                  </a:cubicBezTo>
                  <a:cubicBezTo>
                    <a:pt x="3188" y="50"/>
                    <a:pt x="3191" y="48"/>
                    <a:pt x="3194" y="48"/>
                  </a:cubicBezTo>
                  <a:cubicBezTo>
                    <a:pt x="3198" y="48"/>
                    <a:pt x="3201" y="50"/>
                    <a:pt x="3201" y="54"/>
                  </a:cubicBezTo>
                  <a:cubicBezTo>
                    <a:pt x="3201" y="54"/>
                    <a:pt x="3201" y="54"/>
                    <a:pt x="3201" y="54"/>
                  </a:cubicBezTo>
                  <a:cubicBezTo>
                    <a:pt x="3201" y="56"/>
                    <a:pt x="3200" y="57"/>
                    <a:pt x="3198" y="56"/>
                  </a:cubicBezTo>
                  <a:cubicBezTo>
                    <a:pt x="3197" y="56"/>
                    <a:pt x="3197" y="54"/>
                    <a:pt x="3198" y="54"/>
                  </a:cubicBezTo>
                  <a:cubicBezTo>
                    <a:pt x="3199" y="54"/>
                    <a:pt x="3199" y="52"/>
                    <a:pt x="3198" y="51"/>
                  </a:cubicBezTo>
                  <a:cubicBezTo>
                    <a:pt x="3197" y="50"/>
                    <a:pt x="3195" y="50"/>
                    <a:pt x="3193" y="53"/>
                  </a:cubicBezTo>
                  <a:cubicBezTo>
                    <a:pt x="3192" y="56"/>
                    <a:pt x="3194" y="59"/>
                    <a:pt x="3197" y="60"/>
                  </a:cubicBezTo>
                  <a:cubicBezTo>
                    <a:pt x="3201" y="61"/>
                    <a:pt x="3204" y="59"/>
                    <a:pt x="3205" y="57"/>
                  </a:cubicBezTo>
                  <a:cubicBezTo>
                    <a:pt x="3208" y="49"/>
                    <a:pt x="3201" y="40"/>
                    <a:pt x="3188" y="40"/>
                  </a:cubicBezTo>
                  <a:cubicBezTo>
                    <a:pt x="3180" y="40"/>
                    <a:pt x="3174" y="45"/>
                    <a:pt x="3169" y="51"/>
                  </a:cubicBezTo>
                  <a:cubicBezTo>
                    <a:pt x="3165" y="56"/>
                    <a:pt x="3161" y="72"/>
                    <a:pt x="3144" y="72"/>
                  </a:cubicBezTo>
                  <a:cubicBezTo>
                    <a:pt x="3139" y="72"/>
                    <a:pt x="3134" y="71"/>
                    <a:pt x="3130" y="68"/>
                  </a:cubicBezTo>
                  <a:cubicBezTo>
                    <a:pt x="3130" y="69"/>
                    <a:pt x="3129" y="69"/>
                    <a:pt x="3128" y="69"/>
                  </a:cubicBezTo>
                  <a:cubicBezTo>
                    <a:pt x="3129" y="68"/>
                    <a:pt x="3129" y="68"/>
                    <a:pt x="3129" y="68"/>
                  </a:cubicBezTo>
                  <a:cubicBezTo>
                    <a:pt x="3123" y="64"/>
                    <a:pt x="3118" y="58"/>
                    <a:pt x="3118" y="53"/>
                  </a:cubicBezTo>
                  <a:cubicBezTo>
                    <a:pt x="3116" y="43"/>
                    <a:pt x="3121" y="35"/>
                    <a:pt x="3131" y="35"/>
                  </a:cubicBezTo>
                  <a:cubicBezTo>
                    <a:pt x="3135" y="35"/>
                    <a:pt x="3139" y="37"/>
                    <a:pt x="3140" y="40"/>
                  </a:cubicBezTo>
                  <a:cubicBezTo>
                    <a:pt x="3142" y="40"/>
                    <a:pt x="3142" y="40"/>
                    <a:pt x="3142" y="40"/>
                  </a:cubicBezTo>
                  <a:cubicBezTo>
                    <a:pt x="3142" y="41"/>
                    <a:pt x="3142" y="41"/>
                    <a:pt x="3142" y="41"/>
                  </a:cubicBezTo>
                  <a:cubicBezTo>
                    <a:pt x="3141" y="41"/>
                    <a:pt x="3141" y="41"/>
                    <a:pt x="3141" y="41"/>
                  </a:cubicBezTo>
                  <a:cubicBezTo>
                    <a:pt x="3142" y="42"/>
                    <a:pt x="3142" y="43"/>
                    <a:pt x="3142" y="44"/>
                  </a:cubicBezTo>
                  <a:cubicBezTo>
                    <a:pt x="3142" y="44"/>
                    <a:pt x="3142" y="44"/>
                    <a:pt x="3142" y="44"/>
                  </a:cubicBezTo>
                  <a:cubicBezTo>
                    <a:pt x="3142" y="47"/>
                    <a:pt x="3139" y="49"/>
                    <a:pt x="3136" y="48"/>
                  </a:cubicBezTo>
                  <a:cubicBezTo>
                    <a:pt x="3135" y="48"/>
                    <a:pt x="3134" y="45"/>
                    <a:pt x="3136" y="44"/>
                  </a:cubicBezTo>
                  <a:cubicBezTo>
                    <a:pt x="3138" y="44"/>
                    <a:pt x="3139" y="42"/>
                    <a:pt x="3137" y="40"/>
                  </a:cubicBezTo>
                  <a:cubicBezTo>
                    <a:pt x="3135" y="38"/>
                    <a:pt x="3131" y="38"/>
                    <a:pt x="3129" y="43"/>
                  </a:cubicBezTo>
                  <a:cubicBezTo>
                    <a:pt x="3127" y="48"/>
                    <a:pt x="3129" y="53"/>
                    <a:pt x="3135" y="54"/>
                  </a:cubicBezTo>
                  <a:cubicBezTo>
                    <a:pt x="3138" y="55"/>
                    <a:pt x="3141" y="55"/>
                    <a:pt x="3143" y="54"/>
                  </a:cubicBezTo>
                  <a:cubicBezTo>
                    <a:pt x="3142" y="54"/>
                    <a:pt x="3142" y="54"/>
                    <a:pt x="3142" y="54"/>
                  </a:cubicBezTo>
                  <a:cubicBezTo>
                    <a:pt x="3142" y="52"/>
                    <a:pt x="3143" y="52"/>
                    <a:pt x="3145" y="52"/>
                  </a:cubicBezTo>
                  <a:cubicBezTo>
                    <a:pt x="3145" y="52"/>
                    <a:pt x="3145" y="52"/>
                    <a:pt x="3145" y="52"/>
                  </a:cubicBezTo>
                  <a:cubicBezTo>
                    <a:pt x="3146" y="52"/>
                    <a:pt x="3146" y="52"/>
                    <a:pt x="3146" y="51"/>
                  </a:cubicBezTo>
                  <a:cubicBezTo>
                    <a:pt x="3146" y="51"/>
                    <a:pt x="3146" y="50"/>
                    <a:pt x="3146" y="50"/>
                  </a:cubicBezTo>
                  <a:cubicBezTo>
                    <a:pt x="3147" y="50"/>
                    <a:pt x="3147" y="50"/>
                    <a:pt x="3147" y="50"/>
                  </a:cubicBezTo>
                  <a:cubicBezTo>
                    <a:pt x="3147" y="49"/>
                    <a:pt x="3147" y="49"/>
                    <a:pt x="3147" y="49"/>
                  </a:cubicBezTo>
                  <a:cubicBezTo>
                    <a:pt x="3148" y="47"/>
                    <a:pt x="3149" y="45"/>
                    <a:pt x="3149" y="43"/>
                  </a:cubicBezTo>
                  <a:cubicBezTo>
                    <a:pt x="3149" y="43"/>
                    <a:pt x="3148" y="43"/>
                    <a:pt x="3147" y="43"/>
                  </a:cubicBezTo>
                  <a:cubicBezTo>
                    <a:pt x="3147" y="42"/>
                    <a:pt x="3148" y="42"/>
                    <a:pt x="3149" y="42"/>
                  </a:cubicBezTo>
                  <a:cubicBezTo>
                    <a:pt x="3149" y="40"/>
                    <a:pt x="3149" y="38"/>
                    <a:pt x="3148" y="37"/>
                  </a:cubicBezTo>
                  <a:cubicBezTo>
                    <a:pt x="3150" y="35"/>
                    <a:pt x="3154" y="36"/>
                    <a:pt x="3156" y="37"/>
                  </a:cubicBezTo>
                  <a:cubicBezTo>
                    <a:pt x="3158" y="39"/>
                    <a:pt x="3158" y="42"/>
                    <a:pt x="3154" y="42"/>
                  </a:cubicBezTo>
                  <a:cubicBezTo>
                    <a:pt x="3151" y="43"/>
                    <a:pt x="3152" y="49"/>
                    <a:pt x="3157" y="48"/>
                  </a:cubicBezTo>
                  <a:cubicBezTo>
                    <a:pt x="3158" y="48"/>
                    <a:pt x="3160" y="45"/>
                    <a:pt x="3161" y="42"/>
                  </a:cubicBezTo>
                  <a:cubicBezTo>
                    <a:pt x="3161" y="43"/>
                    <a:pt x="3160" y="43"/>
                    <a:pt x="3160" y="43"/>
                  </a:cubicBezTo>
                  <a:cubicBezTo>
                    <a:pt x="3160" y="42"/>
                    <a:pt x="3160" y="41"/>
                    <a:pt x="3161" y="41"/>
                  </a:cubicBezTo>
                  <a:cubicBezTo>
                    <a:pt x="3161" y="41"/>
                    <a:pt x="3161" y="40"/>
                    <a:pt x="3161" y="40"/>
                  </a:cubicBezTo>
                  <a:cubicBezTo>
                    <a:pt x="3160" y="40"/>
                    <a:pt x="3160" y="39"/>
                    <a:pt x="3159" y="40"/>
                  </a:cubicBezTo>
                  <a:cubicBezTo>
                    <a:pt x="3158" y="39"/>
                    <a:pt x="3160" y="39"/>
                    <a:pt x="3161" y="39"/>
                  </a:cubicBezTo>
                  <a:cubicBezTo>
                    <a:pt x="3161" y="38"/>
                    <a:pt x="3160" y="37"/>
                    <a:pt x="3160" y="36"/>
                  </a:cubicBezTo>
                  <a:cubicBezTo>
                    <a:pt x="3160" y="36"/>
                    <a:pt x="3160" y="36"/>
                    <a:pt x="3159" y="36"/>
                  </a:cubicBezTo>
                  <a:cubicBezTo>
                    <a:pt x="3159" y="36"/>
                    <a:pt x="3160" y="36"/>
                    <a:pt x="3160" y="36"/>
                  </a:cubicBezTo>
                  <a:cubicBezTo>
                    <a:pt x="3159" y="35"/>
                    <a:pt x="3159" y="35"/>
                    <a:pt x="3159" y="34"/>
                  </a:cubicBezTo>
                  <a:cubicBezTo>
                    <a:pt x="3154" y="30"/>
                    <a:pt x="3147" y="29"/>
                    <a:pt x="3143" y="29"/>
                  </a:cubicBezTo>
                  <a:cubicBezTo>
                    <a:pt x="3141" y="27"/>
                    <a:pt x="3139" y="26"/>
                    <a:pt x="3136" y="24"/>
                  </a:cubicBezTo>
                  <a:cubicBezTo>
                    <a:pt x="3135" y="26"/>
                    <a:pt x="3134" y="26"/>
                    <a:pt x="3133" y="26"/>
                  </a:cubicBezTo>
                  <a:cubicBezTo>
                    <a:pt x="3133" y="25"/>
                    <a:pt x="3134" y="24"/>
                    <a:pt x="3135" y="24"/>
                  </a:cubicBezTo>
                  <a:cubicBezTo>
                    <a:pt x="3133" y="23"/>
                    <a:pt x="3130" y="22"/>
                    <a:pt x="3127" y="22"/>
                  </a:cubicBezTo>
                  <a:cubicBezTo>
                    <a:pt x="3132" y="13"/>
                    <a:pt x="3143" y="10"/>
                    <a:pt x="3144" y="13"/>
                  </a:cubicBezTo>
                  <a:cubicBezTo>
                    <a:pt x="3146" y="16"/>
                    <a:pt x="3147" y="18"/>
                    <a:pt x="3142" y="18"/>
                  </a:cubicBezTo>
                  <a:cubicBezTo>
                    <a:pt x="3138" y="17"/>
                    <a:pt x="3137" y="24"/>
                    <a:pt x="3142" y="24"/>
                  </a:cubicBezTo>
                  <a:cubicBezTo>
                    <a:pt x="3146" y="24"/>
                    <a:pt x="3152" y="18"/>
                    <a:pt x="3148" y="11"/>
                  </a:cubicBezTo>
                  <a:cubicBezTo>
                    <a:pt x="3148" y="10"/>
                    <a:pt x="3148" y="10"/>
                    <a:pt x="3147" y="9"/>
                  </a:cubicBezTo>
                  <a:cubicBezTo>
                    <a:pt x="3149" y="9"/>
                    <a:pt x="3152" y="10"/>
                    <a:pt x="3154" y="10"/>
                  </a:cubicBezTo>
                  <a:cubicBezTo>
                    <a:pt x="3161" y="13"/>
                    <a:pt x="3163" y="17"/>
                    <a:pt x="3160" y="19"/>
                  </a:cubicBezTo>
                  <a:cubicBezTo>
                    <a:pt x="3155" y="24"/>
                    <a:pt x="3162" y="32"/>
                    <a:pt x="3167" y="27"/>
                  </a:cubicBezTo>
                  <a:cubicBezTo>
                    <a:pt x="3169" y="24"/>
                    <a:pt x="3170" y="20"/>
                    <a:pt x="3169" y="16"/>
                  </a:cubicBezTo>
                  <a:cubicBezTo>
                    <a:pt x="3168" y="18"/>
                    <a:pt x="3165" y="19"/>
                    <a:pt x="3162" y="20"/>
                  </a:cubicBezTo>
                  <a:cubicBezTo>
                    <a:pt x="3162" y="18"/>
                    <a:pt x="3164" y="18"/>
                    <a:pt x="3161" y="17"/>
                  </a:cubicBezTo>
                  <a:cubicBezTo>
                    <a:pt x="3164" y="17"/>
                    <a:pt x="3167" y="16"/>
                    <a:pt x="3169" y="15"/>
                  </a:cubicBezTo>
                  <a:cubicBezTo>
                    <a:pt x="3168" y="13"/>
                    <a:pt x="3167" y="12"/>
                    <a:pt x="3166" y="10"/>
                  </a:cubicBezTo>
                  <a:cubicBezTo>
                    <a:pt x="3163" y="7"/>
                    <a:pt x="3158" y="4"/>
                    <a:pt x="3154" y="2"/>
                  </a:cubicBezTo>
                  <a:cubicBezTo>
                    <a:pt x="3149" y="1"/>
                    <a:pt x="3144" y="0"/>
                    <a:pt x="3139" y="0"/>
                  </a:cubicBezTo>
                  <a:cubicBezTo>
                    <a:pt x="3134" y="0"/>
                    <a:pt x="3129" y="1"/>
                    <a:pt x="3124" y="4"/>
                  </a:cubicBezTo>
                  <a:cubicBezTo>
                    <a:pt x="3119" y="6"/>
                    <a:pt x="3112" y="11"/>
                    <a:pt x="3108" y="15"/>
                  </a:cubicBezTo>
                  <a:cubicBezTo>
                    <a:pt x="3094" y="28"/>
                    <a:pt x="3089" y="39"/>
                    <a:pt x="3089" y="39"/>
                  </a:cubicBezTo>
                  <a:cubicBezTo>
                    <a:pt x="3086" y="45"/>
                    <a:pt x="3078" y="67"/>
                    <a:pt x="3065" y="69"/>
                  </a:cubicBezTo>
                  <a:cubicBezTo>
                    <a:pt x="3065" y="69"/>
                    <a:pt x="3065" y="69"/>
                    <a:pt x="3065" y="69"/>
                  </a:cubicBezTo>
                  <a:cubicBezTo>
                    <a:pt x="3064" y="69"/>
                    <a:pt x="3063" y="69"/>
                    <a:pt x="3063" y="69"/>
                  </a:cubicBezTo>
                  <a:cubicBezTo>
                    <a:pt x="3063" y="69"/>
                    <a:pt x="3063" y="69"/>
                    <a:pt x="3063" y="69"/>
                  </a:cubicBezTo>
                  <a:cubicBezTo>
                    <a:pt x="3046" y="69"/>
                    <a:pt x="3042" y="65"/>
                    <a:pt x="3041" y="59"/>
                  </a:cubicBezTo>
                  <a:cubicBezTo>
                    <a:pt x="3040" y="57"/>
                    <a:pt x="3040" y="55"/>
                    <a:pt x="3041" y="54"/>
                  </a:cubicBezTo>
                  <a:cubicBezTo>
                    <a:pt x="3040" y="54"/>
                    <a:pt x="3040" y="54"/>
                    <a:pt x="3039" y="54"/>
                  </a:cubicBezTo>
                  <a:cubicBezTo>
                    <a:pt x="3039" y="53"/>
                    <a:pt x="3040" y="52"/>
                    <a:pt x="3041" y="52"/>
                  </a:cubicBezTo>
                  <a:cubicBezTo>
                    <a:pt x="3042" y="50"/>
                    <a:pt x="3045" y="48"/>
                    <a:pt x="3049" y="48"/>
                  </a:cubicBezTo>
                  <a:cubicBezTo>
                    <a:pt x="3052" y="48"/>
                    <a:pt x="3055" y="50"/>
                    <a:pt x="3055" y="54"/>
                  </a:cubicBezTo>
                  <a:cubicBezTo>
                    <a:pt x="3055" y="54"/>
                    <a:pt x="3055" y="54"/>
                    <a:pt x="3055" y="54"/>
                  </a:cubicBezTo>
                  <a:cubicBezTo>
                    <a:pt x="3055" y="56"/>
                    <a:pt x="3054" y="57"/>
                    <a:pt x="3052" y="56"/>
                  </a:cubicBezTo>
                  <a:cubicBezTo>
                    <a:pt x="3051" y="56"/>
                    <a:pt x="3051" y="54"/>
                    <a:pt x="3052" y="54"/>
                  </a:cubicBezTo>
                  <a:cubicBezTo>
                    <a:pt x="3053" y="54"/>
                    <a:pt x="3054" y="52"/>
                    <a:pt x="3052" y="51"/>
                  </a:cubicBezTo>
                  <a:cubicBezTo>
                    <a:pt x="3051" y="50"/>
                    <a:pt x="3049" y="50"/>
                    <a:pt x="3048" y="53"/>
                  </a:cubicBezTo>
                  <a:cubicBezTo>
                    <a:pt x="3047" y="56"/>
                    <a:pt x="3048" y="59"/>
                    <a:pt x="3051" y="60"/>
                  </a:cubicBezTo>
                  <a:cubicBezTo>
                    <a:pt x="3055" y="61"/>
                    <a:pt x="3058" y="59"/>
                    <a:pt x="3059" y="57"/>
                  </a:cubicBezTo>
                  <a:cubicBezTo>
                    <a:pt x="3062" y="49"/>
                    <a:pt x="3055" y="40"/>
                    <a:pt x="3043" y="40"/>
                  </a:cubicBezTo>
                  <a:cubicBezTo>
                    <a:pt x="3034" y="40"/>
                    <a:pt x="3028" y="45"/>
                    <a:pt x="3023" y="51"/>
                  </a:cubicBezTo>
                  <a:cubicBezTo>
                    <a:pt x="3019" y="56"/>
                    <a:pt x="3015" y="72"/>
                    <a:pt x="2998" y="72"/>
                  </a:cubicBezTo>
                  <a:cubicBezTo>
                    <a:pt x="2993" y="72"/>
                    <a:pt x="2988" y="71"/>
                    <a:pt x="2984" y="68"/>
                  </a:cubicBezTo>
                  <a:cubicBezTo>
                    <a:pt x="2984" y="69"/>
                    <a:pt x="2983" y="69"/>
                    <a:pt x="2983" y="69"/>
                  </a:cubicBezTo>
                  <a:cubicBezTo>
                    <a:pt x="2983" y="68"/>
                    <a:pt x="2983" y="68"/>
                    <a:pt x="2983" y="68"/>
                  </a:cubicBezTo>
                  <a:cubicBezTo>
                    <a:pt x="2977" y="64"/>
                    <a:pt x="2973" y="58"/>
                    <a:pt x="2972" y="53"/>
                  </a:cubicBezTo>
                  <a:cubicBezTo>
                    <a:pt x="2970" y="43"/>
                    <a:pt x="2975" y="35"/>
                    <a:pt x="2985" y="35"/>
                  </a:cubicBezTo>
                  <a:cubicBezTo>
                    <a:pt x="2989" y="35"/>
                    <a:pt x="2993" y="37"/>
                    <a:pt x="2995" y="40"/>
                  </a:cubicBezTo>
                  <a:cubicBezTo>
                    <a:pt x="2996" y="40"/>
                    <a:pt x="2996" y="40"/>
                    <a:pt x="2996" y="40"/>
                  </a:cubicBezTo>
                  <a:cubicBezTo>
                    <a:pt x="2996" y="41"/>
                    <a:pt x="2996" y="41"/>
                    <a:pt x="2996" y="41"/>
                  </a:cubicBezTo>
                  <a:cubicBezTo>
                    <a:pt x="2995" y="41"/>
                    <a:pt x="2995" y="41"/>
                    <a:pt x="2995" y="41"/>
                  </a:cubicBezTo>
                  <a:cubicBezTo>
                    <a:pt x="2996" y="42"/>
                    <a:pt x="2996" y="43"/>
                    <a:pt x="2996" y="44"/>
                  </a:cubicBezTo>
                  <a:cubicBezTo>
                    <a:pt x="2996" y="44"/>
                    <a:pt x="2996" y="44"/>
                    <a:pt x="2996" y="44"/>
                  </a:cubicBezTo>
                  <a:cubicBezTo>
                    <a:pt x="2996" y="47"/>
                    <a:pt x="2993" y="49"/>
                    <a:pt x="2990" y="48"/>
                  </a:cubicBezTo>
                  <a:cubicBezTo>
                    <a:pt x="2989" y="48"/>
                    <a:pt x="2988" y="45"/>
                    <a:pt x="2990" y="44"/>
                  </a:cubicBezTo>
                  <a:cubicBezTo>
                    <a:pt x="2992" y="44"/>
                    <a:pt x="2993" y="42"/>
                    <a:pt x="2991" y="40"/>
                  </a:cubicBezTo>
                  <a:cubicBezTo>
                    <a:pt x="2989" y="38"/>
                    <a:pt x="2985" y="38"/>
                    <a:pt x="2983" y="43"/>
                  </a:cubicBezTo>
                  <a:cubicBezTo>
                    <a:pt x="2982" y="48"/>
                    <a:pt x="2983" y="53"/>
                    <a:pt x="2989" y="54"/>
                  </a:cubicBezTo>
                  <a:cubicBezTo>
                    <a:pt x="2992" y="55"/>
                    <a:pt x="2995" y="55"/>
                    <a:pt x="2997" y="54"/>
                  </a:cubicBezTo>
                  <a:cubicBezTo>
                    <a:pt x="2996" y="54"/>
                    <a:pt x="2996" y="54"/>
                    <a:pt x="2996" y="54"/>
                  </a:cubicBezTo>
                  <a:cubicBezTo>
                    <a:pt x="2996" y="52"/>
                    <a:pt x="2998" y="52"/>
                    <a:pt x="2999" y="52"/>
                  </a:cubicBezTo>
                  <a:cubicBezTo>
                    <a:pt x="2999" y="52"/>
                    <a:pt x="2999" y="52"/>
                    <a:pt x="2999" y="52"/>
                  </a:cubicBezTo>
                  <a:cubicBezTo>
                    <a:pt x="3000" y="52"/>
                    <a:pt x="3000" y="52"/>
                    <a:pt x="3000" y="51"/>
                  </a:cubicBezTo>
                  <a:cubicBezTo>
                    <a:pt x="3000" y="51"/>
                    <a:pt x="3000" y="50"/>
                    <a:pt x="3001" y="50"/>
                  </a:cubicBezTo>
                  <a:cubicBezTo>
                    <a:pt x="3001" y="50"/>
                    <a:pt x="3001" y="50"/>
                    <a:pt x="3001" y="50"/>
                  </a:cubicBezTo>
                  <a:cubicBezTo>
                    <a:pt x="3002" y="49"/>
                    <a:pt x="3002" y="49"/>
                    <a:pt x="3002" y="49"/>
                  </a:cubicBezTo>
                  <a:cubicBezTo>
                    <a:pt x="3003" y="47"/>
                    <a:pt x="3003" y="45"/>
                    <a:pt x="3003" y="43"/>
                  </a:cubicBezTo>
                  <a:cubicBezTo>
                    <a:pt x="3003" y="43"/>
                    <a:pt x="3002" y="43"/>
                    <a:pt x="3001" y="43"/>
                  </a:cubicBezTo>
                  <a:cubicBezTo>
                    <a:pt x="3001" y="42"/>
                    <a:pt x="3002" y="42"/>
                    <a:pt x="3003" y="42"/>
                  </a:cubicBezTo>
                  <a:cubicBezTo>
                    <a:pt x="3003" y="40"/>
                    <a:pt x="3003" y="38"/>
                    <a:pt x="3002" y="37"/>
                  </a:cubicBezTo>
                  <a:cubicBezTo>
                    <a:pt x="3004" y="35"/>
                    <a:pt x="3008" y="36"/>
                    <a:pt x="3010" y="37"/>
                  </a:cubicBezTo>
                  <a:cubicBezTo>
                    <a:pt x="3012" y="39"/>
                    <a:pt x="3013" y="42"/>
                    <a:pt x="3008" y="42"/>
                  </a:cubicBezTo>
                  <a:cubicBezTo>
                    <a:pt x="3005" y="43"/>
                    <a:pt x="3006" y="49"/>
                    <a:pt x="3011" y="48"/>
                  </a:cubicBezTo>
                  <a:cubicBezTo>
                    <a:pt x="3012" y="48"/>
                    <a:pt x="3014" y="45"/>
                    <a:pt x="3015" y="42"/>
                  </a:cubicBezTo>
                  <a:cubicBezTo>
                    <a:pt x="3015" y="43"/>
                    <a:pt x="3015" y="43"/>
                    <a:pt x="3014" y="43"/>
                  </a:cubicBezTo>
                  <a:cubicBezTo>
                    <a:pt x="3014" y="42"/>
                    <a:pt x="3015" y="41"/>
                    <a:pt x="3015" y="41"/>
                  </a:cubicBezTo>
                  <a:cubicBezTo>
                    <a:pt x="3015" y="41"/>
                    <a:pt x="3015" y="40"/>
                    <a:pt x="3015" y="40"/>
                  </a:cubicBezTo>
                  <a:cubicBezTo>
                    <a:pt x="3015" y="40"/>
                    <a:pt x="3014" y="39"/>
                    <a:pt x="3013" y="40"/>
                  </a:cubicBezTo>
                  <a:cubicBezTo>
                    <a:pt x="3013" y="39"/>
                    <a:pt x="3014" y="39"/>
                    <a:pt x="3015" y="39"/>
                  </a:cubicBezTo>
                  <a:cubicBezTo>
                    <a:pt x="3015" y="38"/>
                    <a:pt x="3015" y="37"/>
                    <a:pt x="3014" y="36"/>
                  </a:cubicBezTo>
                  <a:cubicBezTo>
                    <a:pt x="3014" y="36"/>
                    <a:pt x="3014" y="36"/>
                    <a:pt x="3014" y="36"/>
                  </a:cubicBezTo>
                  <a:cubicBezTo>
                    <a:pt x="3014" y="36"/>
                    <a:pt x="3014" y="36"/>
                    <a:pt x="3014" y="36"/>
                  </a:cubicBezTo>
                  <a:cubicBezTo>
                    <a:pt x="3013" y="35"/>
                    <a:pt x="3013" y="35"/>
                    <a:pt x="3013" y="34"/>
                  </a:cubicBezTo>
                  <a:cubicBezTo>
                    <a:pt x="3008" y="30"/>
                    <a:pt x="3001" y="29"/>
                    <a:pt x="2997" y="29"/>
                  </a:cubicBezTo>
                  <a:cubicBezTo>
                    <a:pt x="2995" y="27"/>
                    <a:pt x="2993" y="26"/>
                    <a:pt x="2990" y="24"/>
                  </a:cubicBezTo>
                  <a:cubicBezTo>
                    <a:pt x="2990" y="26"/>
                    <a:pt x="2988" y="26"/>
                    <a:pt x="2987" y="26"/>
                  </a:cubicBezTo>
                  <a:cubicBezTo>
                    <a:pt x="2987" y="25"/>
                    <a:pt x="2988" y="24"/>
                    <a:pt x="2990" y="24"/>
                  </a:cubicBezTo>
                  <a:cubicBezTo>
                    <a:pt x="2987" y="23"/>
                    <a:pt x="2984" y="22"/>
                    <a:pt x="2981" y="22"/>
                  </a:cubicBezTo>
                  <a:cubicBezTo>
                    <a:pt x="2986" y="13"/>
                    <a:pt x="2997" y="10"/>
                    <a:pt x="2999" y="13"/>
                  </a:cubicBezTo>
                  <a:cubicBezTo>
                    <a:pt x="3000" y="16"/>
                    <a:pt x="3001" y="18"/>
                    <a:pt x="2996" y="18"/>
                  </a:cubicBezTo>
                  <a:cubicBezTo>
                    <a:pt x="2992" y="17"/>
                    <a:pt x="2991" y="24"/>
                    <a:pt x="2996" y="24"/>
                  </a:cubicBezTo>
                  <a:cubicBezTo>
                    <a:pt x="3000" y="24"/>
                    <a:pt x="3006" y="18"/>
                    <a:pt x="3002" y="11"/>
                  </a:cubicBezTo>
                  <a:cubicBezTo>
                    <a:pt x="3002" y="10"/>
                    <a:pt x="3002" y="10"/>
                    <a:pt x="3001" y="9"/>
                  </a:cubicBezTo>
                  <a:cubicBezTo>
                    <a:pt x="3004" y="9"/>
                    <a:pt x="3006" y="10"/>
                    <a:pt x="3008" y="10"/>
                  </a:cubicBezTo>
                  <a:cubicBezTo>
                    <a:pt x="3015" y="13"/>
                    <a:pt x="3017" y="17"/>
                    <a:pt x="3014" y="19"/>
                  </a:cubicBezTo>
                  <a:cubicBezTo>
                    <a:pt x="3009" y="24"/>
                    <a:pt x="3016" y="32"/>
                    <a:pt x="3021" y="27"/>
                  </a:cubicBezTo>
                  <a:cubicBezTo>
                    <a:pt x="3024" y="24"/>
                    <a:pt x="3024" y="20"/>
                    <a:pt x="3024" y="16"/>
                  </a:cubicBezTo>
                  <a:cubicBezTo>
                    <a:pt x="3022" y="18"/>
                    <a:pt x="3019" y="19"/>
                    <a:pt x="3017" y="20"/>
                  </a:cubicBezTo>
                  <a:cubicBezTo>
                    <a:pt x="3017" y="18"/>
                    <a:pt x="3018" y="18"/>
                    <a:pt x="3015" y="17"/>
                  </a:cubicBezTo>
                  <a:cubicBezTo>
                    <a:pt x="3018" y="17"/>
                    <a:pt x="3021" y="16"/>
                    <a:pt x="3023" y="15"/>
                  </a:cubicBezTo>
                  <a:cubicBezTo>
                    <a:pt x="3023" y="13"/>
                    <a:pt x="3022" y="12"/>
                    <a:pt x="3020" y="10"/>
                  </a:cubicBezTo>
                  <a:cubicBezTo>
                    <a:pt x="3017" y="7"/>
                    <a:pt x="3012" y="4"/>
                    <a:pt x="3008" y="2"/>
                  </a:cubicBezTo>
                  <a:cubicBezTo>
                    <a:pt x="3003" y="1"/>
                    <a:pt x="2998" y="0"/>
                    <a:pt x="2993" y="0"/>
                  </a:cubicBezTo>
                  <a:cubicBezTo>
                    <a:pt x="2988" y="0"/>
                    <a:pt x="2983" y="1"/>
                    <a:pt x="2978" y="4"/>
                  </a:cubicBezTo>
                  <a:cubicBezTo>
                    <a:pt x="2974" y="6"/>
                    <a:pt x="2966" y="11"/>
                    <a:pt x="2962" y="15"/>
                  </a:cubicBezTo>
                  <a:cubicBezTo>
                    <a:pt x="2948" y="28"/>
                    <a:pt x="2943" y="39"/>
                    <a:pt x="2943" y="39"/>
                  </a:cubicBezTo>
                  <a:cubicBezTo>
                    <a:pt x="2940" y="45"/>
                    <a:pt x="2933" y="67"/>
                    <a:pt x="2919" y="69"/>
                  </a:cubicBezTo>
                  <a:cubicBezTo>
                    <a:pt x="2919" y="69"/>
                    <a:pt x="2919" y="69"/>
                    <a:pt x="2919" y="69"/>
                  </a:cubicBezTo>
                  <a:cubicBezTo>
                    <a:pt x="2918" y="69"/>
                    <a:pt x="2918" y="69"/>
                    <a:pt x="2917" y="69"/>
                  </a:cubicBezTo>
                  <a:cubicBezTo>
                    <a:pt x="2917" y="69"/>
                    <a:pt x="2917" y="69"/>
                    <a:pt x="2917" y="69"/>
                  </a:cubicBezTo>
                  <a:cubicBezTo>
                    <a:pt x="2900" y="69"/>
                    <a:pt x="2896" y="65"/>
                    <a:pt x="2895" y="59"/>
                  </a:cubicBezTo>
                  <a:cubicBezTo>
                    <a:pt x="2894" y="57"/>
                    <a:pt x="2894" y="55"/>
                    <a:pt x="2895" y="54"/>
                  </a:cubicBezTo>
                  <a:cubicBezTo>
                    <a:pt x="2895" y="54"/>
                    <a:pt x="2894" y="54"/>
                    <a:pt x="2893" y="54"/>
                  </a:cubicBezTo>
                  <a:cubicBezTo>
                    <a:pt x="2894" y="53"/>
                    <a:pt x="2894" y="52"/>
                    <a:pt x="2895" y="52"/>
                  </a:cubicBezTo>
                  <a:cubicBezTo>
                    <a:pt x="2897" y="50"/>
                    <a:pt x="2899" y="48"/>
                    <a:pt x="2903" y="48"/>
                  </a:cubicBezTo>
                  <a:cubicBezTo>
                    <a:pt x="2906" y="48"/>
                    <a:pt x="2909" y="50"/>
                    <a:pt x="2909" y="54"/>
                  </a:cubicBezTo>
                  <a:cubicBezTo>
                    <a:pt x="2909" y="54"/>
                    <a:pt x="2909" y="54"/>
                    <a:pt x="2909" y="54"/>
                  </a:cubicBezTo>
                  <a:cubicBezTo>
                    <a:pt x="2909" y="56"/>
                    <a:pt x="2908" y="57"/>
                    <a:pt x="2906" y="56"/>
                  </a:cubicBezTo>
                  <a:cubicBezTo>
                    <a:pt x="2905" y="56"/>
                    <a:pt x="2905" y="54"/>
                    <a:pt x="2906" y="54"/>
                  </a:cubicBezTo>
                  <a:cubicBezTo>
                    <a:pt x="2907" y="54"/>
                    <a:pt x="2908" y="52"/>
                    <a:pt x="2906" y="51"/>
                  </a:cubicBezTo>
                  <a:cubicBezTo>
                    <a:pt x="2905" y="50"/>
                    <a:pt x="2903" y="50"/>
                    <a:pt x="2902" y="53"/>
                  </a:cubicBezTo>
                  <a:cubicBezTo>
                    <a:pt x="2901" y="56"/>
                    <a:pt x="2902" y="59"/>
                    <a:pt x="2906" y="60"/>
                  </a:cubicBezTo>
                  <a:cubicBezTo>
                    <a:pt x="2909" y="61"/>
                    <a:pt x="2912" y="59"/>
                    <a:pt x="2913" y="57"/>
                  </a:cubicBezTo>
                  <a:cubicBezTo>
                    <a:pt x="2917" y="49"/>
                    <a:pt x="2909" y="40"/>
                    <a:pt x="2897" y="40"/>
                  </a:cubicBezTo>
                  <a:cubicBezTo>
                    <a:pt x="2888" y="40"/>
                    <a:pt x="2882" y="45"/>
                    <a:pt x="2877" y="51"/>
                  </a:cubicBezTo>
                  <a:cubicBezTo>
                    <a:pt x="2874" y="56"/>
                    <a:pt x="2869" y="72"/>
                    <a:pt x="2853" y="72"/>
                  </a:cubicBezTo>
                  <a:cubicBezTo>
                    <a:pt x="2847" y="72"/>
                    <a:pt x="2842" y="71"/>
                    <a:pt x="2838" y="68"/>
                  </a:cubicBezTo>
                  <a:cubicBezTo>
                    <a:pt x="2838" y="69"/>
                    <a:pt x="2837" y="69"/>
                    <a:pt x="2837" y="69"/>
                  </a:cubicBezTo>
                  <a:cubicBezTo>
                    <a:pt x="2837" y="68"/>
                    <a:pt x="2837" y="68"/>
                    <a:pt x="2837" y="68"/>
                  </a:cubicBezTo>
                  <a:cubicBezTo>
                    <a:pt x="2831" y="64"/>
                    <a:pt x="2827" y="58"/>
                    <a:pt x="2826" y="53"/>
                  </a:cubicBezTo>
                  <a:cubicBezTo>
                    <a:pt x="2824" y="43"/>
                    <a:pt x="2829" y="35"/>
                    <a:pt x="2839" y="35"/>
                  </a:cubicBezTo>
                  <a:cubicBezTo>
                    <a:pt x="2843" y="35"/>
                    <a:pt x="2847" y="37"/>
                    <a:pt x="2849" y="40"/>
                  </a:cubicBezTo>
                  <a:cubicBezTo>
                    <a:pt x="2850" y="40"/>
                    <a:pt x="2850" y="40"/>
                    <a:pt x="2850" y="40"/>
                  </a:cubicBezTo>
                  <a:cubicBezTo>
                    <a:pt x="2850" y="41"/>
                    <a:pt x="2850" y="41"/>
                    <a:pt x="2850" y="41"/>
                  </a:cubicBezTo>
                  <a:cubicBezTo>
                    <a:pt x="2849" y="41"/>
                    <a:pt x="2849" y="41"/>
                    <a:pt x="2849" y="41"/>
                  </a:cubicBezTo>
                  <a:cubicBezTo>
                    <a:pt x="2850" y="42"/>
                    <a:pt x="2850" y="43"/>
                    <a:pt x="2850" y="44"/>
                  </a:cubicBezTo>
                  <a:cubicBezTo>
                    <a:pt x="2850" y="44"/>
                    <a:pt x="2850" y="44"/>
                    <a:pt x="2850" y="44"/>
                  </a:cubicBezTo>
                  <a:cubicBezTo>
                    <a:pt x="2850" y="47"/>
                    <a:pt x="2847" y="49"/>
                    <a:pt x="2844" y="48"/>
                  </a:cubicBezTo>
                  <a:cubicBezTo>
                    <a:pt x="2843" y="48"/>
                    <a:pt x="2843" y="45"/>
                    <a:pt x="2844" y="44"/>
                  </a:cubicBezTo>
                  <a:cubicBezTo>
                    <a:pt x="2846" y="44"/>
                    <a:pt x="2847" y="42"/>
                    <a:pt x="2845" y="40"/>
                  </a:cubicBezTo>
                  <a:cubicBezTo>
                    <a:pt x="2843" y="38"/>
                    <a:pt x="2839" y="38"/>
                    <a:pt x="2837" y="43"/>
                  </a:cubicBezTo>
                  <a:cubicBezTo>
                    <a:pt x="2836" y="48"/>
                    <a:pt x="2838" y="53"/>
                    <a:pt x="2844" y="54"/>
                  </a:cubicBezTo>
                  <a:cubicBezTo>
                    <a:pt x="2847" y="55"/>
                    <a:pt x="2849" y="55"/>
                    <a:pt x="2851" y="54"/>
                  </a:cubicBezTo>
                  <a:cubicBezTo>
                    <a:pt x="2850" y="54"/>
                    <a:pt x="2850" y="54"/>
                    <a:pt x="2850" y="54"/>
                  </a:cubicBezTo>
                  <a:cubicBezTo>
                    <a:pt x="2850" y="52"/>
                    <a:pt x="2852" y="52"/>
                    <a:pt x="2853" y="52"/>
                  </a:cubicBezTo>
                  <a:cubicBezTo>
                    <a:pt x="2854" y="52"/>
                    <a:pt x="2853" y="52"/>
                    <a:pt x="2854" y="52"/>
                  </a:cubicBezTo>
                  <a:cubicBezTo>
                    <a:pt x="2854" y="52"/>
                    <a:pt x="2854" y="52"/>
                    <a:pt x="2855" y="51"/>
                  </a:cubicBezTo>
                  <a:cubicBezTo>
                    <a:pt x="2854" y="51"/>
                    <a:pt x="2854" y="50"/>
                    <a:pt x="2855" y="50"/>
                  </a:cubicBezTo>
                  <a:cubicBezTo>
                    <a:pt x="2855" y="50"/>
                    <a:pt x="2855" y="50"/>
                    <a:pt x="2855" y="50"/>
                  </a:cubicBezTo>
                  <a:cubicBezTo>
                    <a:pt x="2856" y="49"/>
                    <a:pt x="2856" y="49"/>
                    <a:pt x="2856" y="49"/>
                  </a:cubicBezTo>
                  <a:cubicBezTo>
                    <a:pt x="2857" y="47"/>
                    <a:pt x="2857" y="45"/>
                    <a:pt x="2857" y="43"/>
                  </a:cubicBezTo>
                  <a:cubicBezTo>
                    <a:pt x="2857" y="43"/>
                    <a:pt x="2856" y="43"/>
                    <a:pt x="2855" y="43"/>
                  </a:cubicBezTo>
                  <a:cubicBezTo>
                    <a:pt x="2855" y="42"/>
                    <a:pt x="2856" y="42"/>
                    <a:pt x="2857" y="42"/>
                  </a:cubicBezTo>
                  <a:cubicBezTo>
                    <a:pt x="2857" y="40"/>
                    <a:pt x="2857" y="38"/>
                    <a:pt x="2856" y="37"/>
                  </a:cubicBezTo>
                  <a:cubicBezTo>
                    <a:pt x="2859" y="35"/>
                    <a:pt x="2862" y="36"/>
                    <a:pt x="2864" y="37"/>
                  </a:cubicBezTo>
                  <a:cubicBezTo>
                    <a:pt x="2866" y="39"/>
                    <a:pt x="2867" y="42"/>
                    <a:pt x="2862" y="42"/>
                  </a:cubicBezTo>
                  <a:cubicBezTo>
                    <a:pt x="2859" y="43"/>
                    <a:pt x="2860" y="49"/>
                    <a:pt x="2865" y="48"/>
                  </a:cubicBezTo>
                  <a:cubicBezTo>
                    <a:pt x="2867" y="48"/>
                    <a:pt x="2869" y="45"/>
                    <a:pt x="2869" y="42"/>
                  </a:cubicBezTo>
                  <a:cubicBezTo>
                    <a:pt x="2869" y="43"/>
                    <a:pt x="2869" y="43"/>
                    <a:pt x="2868" y="43"/>
                  </a:cubicBezTo>
                  <a:cubicBezTo>
                    <a:pt x="2868" y="42"/>
                    <a:pt x="2869" y="41"/>
                    <a:pt x="2869" y="41"/>
                  </a:cubicBezTo>
                  <a:cubicBezTo>
                    <a:pt x="2869" y="41"/>
                    <a:pt x="2869" y="40"/>
                    <a:pt x="2869" y="40"/>
                  </a:cubicBezTo>
                  <a:cubicBezTo>
                    <a:pt x="2869" y="40"/>
                    <a:pt x="2868" y="39"/>
                    <a:pt x="2867" y="40"/>
                  </a:cubicBezTo>
                  <a:cubicBezTo>
                    <a:pt x="2867" y="39"/>
                    <a:pt x="2868" y="39"/>
                    <a:pt x="2869" y="39"/>
                  </a:cubicBezTo>
                  <a:cubicBezTo>
                    <a:pt x="2869" y="38"/>
                    <a:pt x="2869" y="37"/>
                    <a:pt x="2868" y="36"/>
                  </a:cubicBezTo>
                  <a:cubicBezTo>
                    <a:pt x="2868" y="36"/>
                    <a:pt x="2868" y="36"/>
                    <a:pt x="2868" y="36"/>
                  </a:cubicBezTo>
                  <a:cubicBezTo>
                    <a:pt x="2868" y="36"/>
                    <a:pt x="2868" y="36"/>
                    <a:pt x="2868" y="36"/>
                  </a:cubicBezTo>
                  <a:cubicBezTo>
                    <a:pt x="2868" y="35"/>
                    <a:pt x="2867" y="35"/>
                    <a:pt x="2867" y="34"/>
                  </a:cubicBezTo>
                  <a:cubicBezTo>
                    <a:pt x="2863" y="30"/>
                    <a:pt x="2855" y="29"/>
                    <a:pt x="2851" y="29"/>
                  </a:cubicBezTo>
                  <a:cubicBezTo>
                    <a:pt x="2849" y="27"/>
                    <a:pt x="2847" y="26"/>
                    <a:pt x="2844" y="24"/>
                  </a:cubicBezTo>
                  <a:cubicBezTo>
                    <a:pt x="2844" y="26"/>
                    <a:pt x="2842" y="26"/>
                    <a:pt x="2841" y="26"/>
                  </a:cubicBezTo>
                  <a:cubicBezTo>
                    <a:pt x="2841" y="25"/>
                    <a:pt x="2842" y="24"/>
                    <a:pt x="2844" y="24"/>
                  </a:cubicBezTo>
                  <a:cubicBezTo>
                    <a:pt x="2841" y="23"/>
                    <a:pt x="2838" y="22"/>
                    <a:pt x="2835" y="22"/>
                  </a:cubicBezTo>
                  <a:cubicBezTo>
                    <a:pt x="2840" y="13"/>
                    <a:pt x="2851" y="10"/>
                    <a:pt x="2853" y="13"/>
                  </a:cubicBezTo>
                  <a:cubicBezTo>
                    <a:pt x="2854" y="16"/>
                    <a:pt x="2855" y="18"/>
                    <a:pt x="2850" y="18"/>
                  </a:cubicBezTo>
                  <a:cubicBezTo>
                    <a:pt x="2846" y="17"/>
                    <a:pt x="2846" y="24"/>
                    <a:pt x="2851" y="24"/>
                  </a:cubicBezTo>
                  <a:cubicBezTo>
                    <a:pt x="2854" y="24"/>
                    <a:pt x="2860" y="18"/>
                    <a:pt x="2857" y="11"/>
                  </a:cubicBezTo>
                  <a:cubicBezTo>
                    <a:pt x="2856" y="10"/>
                    <a:pt x="2856" y="10"/>
                    <a:pt x="2855" y="9"/>
                  </a:cubicBezTo>
                  <a:cubicBezTo>
                    <a:pt x="2858" y="9"/>
                    <a:pt x="2860" y="10"/>
                    <a:pt x="2862" y="10"/>
                  </a:cubicBezTo>
                  <a:cubicBezTo>
                    <a:pt x="2869" y="13"/>
                    <a:pt x="2871" y="17"/>
                    <a:pt x="2869" y="19"/>
                  </a:cubicBezTo>
                  <a:cubicBezTo>
                    <a:pt x="2863" y="24"/>
                    <a:pt x="2870" y="32"/>
                    <a:pt x="2875" y="27"/>
                  </a:cubicBezTo>
                  <a:cubicBezTo>
                    <a:pt x="2878" y="24"/>
                    <a:pt x="2879" y="20"/>
                    <a:pt x="2878" y="16"/>
                  </a:cubicBezTo>
                  <a:cubicBezTo>
                    <a:pt x="2876" y="18"/>
                    <a:pt x="2873" y="19"/>
                    <a:pt x="2871" y="20"/>
                  </a:cubicBezTo>
                  <a:cubicBezTo>
                    <a:pt x="2871" y="18"/>
                    <a:pt x="2872" y="18"/>
                    <a:pt x="2870" y="17"/>
                  </a:cubicBezTo>
                  <a:cubicBezTo>
                    <a:pt x="2873" y="17"/>
                    <a:pt x="2875" y="16"/>
                    <a:pt x="2877" y="15"/>
                  </a:cubicBezTo>
                  <a:cubicBezTo>
                    <a:pt x="2877" y="13"/>
                    <a:pt x="2876" y="12"/>
                    <a:pt x="2874" y="10"/>
                  </a:cubicBezTo>
                  <a:cubicBezTo>
                    <a:pt x="2871" y="7"/>
                    <a:pt x="2867" y="4"/>
                    <a:pt x="2862" y="2"/>
                  </a:cubicBezTo>
                  <a:cubicBezTo>
                    <a:pt x="2857" y="1"/>
                    <a:pt x="2852" y="0"/>
                    <a:pt x="2847" y="0"/>
                  </a:cubicBezTo>
                  <a:cubicBezTo>
                    <a:pt x="2842" y="0"/>
                    <a:pt x="2837" y="1"/>
                    <a:pt x="2832" y="4"/>
                  </a:cubicBezTo>
                  <a:cubicBezTo>
                    <a:pt x="2828" y="6"/>
                    <a:pt x="2820" y="11"/>
                    <a:pt x="2816" y="15"/>
                  </a:cubicBezTo>
                  <a:cubicBezTo>
                    <a:pt x="2802" y="28"/>
                    <a:pt x="2797" y="39"/>
                    <a:pt x="2797" y="39"/>
                  </a:cubicBezTo>
                  <a:cubicBezTo>
                    <a:pt x="2794" y="45"/>
                    <a:pt x="2787" y="67"/>
                    <a:pt x="2773" y="69"/>
                  </a:cubicBezTo>
                  <a:cubicBezTo>
                    <a:pt x="2773" y="69"/>
                    <a:pt x="2773" y="69"/>
                    <a:pt x="2773" y="69"/>
                  </a:cubicBezTo>
                  <a:cubicBezTo>
                    <a:pt x="2773" y="69"/>
                    <a:pt x="2772" y="69"/>
                    <a:pt x="2771" y="69"/>
                  </a:cubicBezTo>
                  <a:cubicBezTo>
                    <a:pt x="2771" y="69"/>
                    <a:pt x="2771" y="69"/>
                    <a:pt x="2771" y="69"/>
                  </a:cubicBezTo>
                  <a:cubicBezTo>
                    <a:pt x="2754" y="69"/>
                    <a:pt x="2750" y="65"/>
                    <a:pt x="2749" y="59"/>
                  </a:cubicBezTo>
                  <a:cubicBezTo>
                    <a:pt x="2749" y="57"/>
                    <a:pt x="2749" y="55"/>
                    <a:pt x="2749" y="54"/>
                  </a:cubicBezTo>
                  <a:cubicBezTo>
                    <a:pt x="2749" y="54"/>
                    <a:pt x="2748" y="54"/>
                    <a:pt x="2748" y="54"/>
                  </a:cubicBezTo>
                  <a:cubicBezTo>
                    <a:pt x="2748" y="53"/>
                    <a:pt x="2748" y="52"/>
                    <a:pt x="2750" y="52"/>
                  </a:cubicBezTo>
                  <a:cubicBezTo>
                    <a:pt x="2751" y="50"/>
                    <a:pt x="2753" y="48"/>
                    <a:pt x="2757" y="48"/>
                  </a:cubicBezTo>
                  <a:cubicBezTo>
                    <a:pt x="2760" y="48"/>
                    <a:pt x="2764" y="50"/>
                    <a:pt x="2764" y="54"/>
                  </a:cubicBezTo>
                  <a:cubicBezTo>
                    <a:pt x="2764" y="54"/>
                    <a:pt x="2764" y="54"/>
                    <a:pt x="2764" y="54"/>
                  </a:cubicBezTo>
                  <a:cubicBezTo>
                    <a:pt x="2764" y="56"/>
                    <a:pt x="2762" y="57"/>
                    <a:pt x="2760" y="56"/>
                  </a:cubicBezTo>
                  <a:cubicBezTo>
                    <a:pt x="2759" y="56"/>
                    <a:pt x="2759" y="54"/>
                    <a:pt x="2760" y="54"/>
                  </a:cubicBezTo>
                  <a:cubicBezTo>
                    <a:pt x="2761" y="54"/>
                    <a:pt x="2762" y="52"/>
                    <a:pt x="2761" y="51"/>
                  </a:cubicBezTo>
                  <a:cubicBezTo>
                    <a:pt x="2759" y="50"/>
                    <a:pt x="2757" y="50"/>
                    <a:pt x="2756" y="53"/>
                  </a:cubicBezTo>
                  <a:cubicBezTo>
                    <a:pt x="2755" y="56"/>
                    <a:pt x="2756" y="59"/>
                    <a:pt x="2760" y="60"/>
                  </a:cubicBezTo>
                  <a:cubicBezTo>
                    <a:pt x="2763" y="61"/>
                    <a:pt x="2766" y="59"/>
                    <a:pt x="2767" y="57"/>
                  </a:cubicBezTo>
                  <a:cubicBezTo>
                    <a:pt x="2771" y="49"/>
                    <a:pt x="2764" y="40"/>
                    <a:pt x="2751" y="40"/>
                  </a:cubicBezTo>
                  <a:cubicBezTo>
                    <a:pt x="2743" y="40"/>
                    <a:pt x="2736" y="45"/>
                    <a:pt x="2731" y="51"/>
                  </a:cubicBezTo>
                  <a:cubicBezTo>
                    <a:pt x="2728" y="56"/>
                    <a:pt x="2723" y="72"/>
                    <a:pt x="2707" y="72"/>
                  </a:cubicBezTo>
                  <a:cubicBezTo>
                    <a:pt x="2701" y="72"/>
                    <a:pt x="2697" y="71"/>
                    <a:pt x="2692" y="68"/>
                  </a:cubicBezTo>
                  <a:cubicBezTo>
                    <a:pt x="2692" y="69"/>
                    <a:pt x="2692" y="69"/>
                    <a:pt x="2691" y="69"/>
                  </a:cubicBezTo>
                  <a:cubicBezTo>
                    <a:pt x="2691" y="68"/>
                    <a:pt x="2691" y="68"/>
                    <a:pt x="2691" y="68"/>
                  </a:cubicBezTo>
                  <a:cubicBezTo>
                    <a:pt x="2685" y="64"/>
                    <a:pt x="2681" y="58"/>
                    <a:pt x="2680" y="53"/>
                  </a:cubicBezTo>
                  <a:cubicBezTo>
                    <a:pt x="2678" y="43"/>
                    <a:pt x="2683" y="35"/>
                    <a:pt x="2693" y="35"/>
                  </a:cubicBezTo>
                  <a:cubicBezTo>
                    <a:pt x="2697" y="35"/>
                    <a:pt x="2701" y="37"/>
                    <a:pt x="2703" y="40"/>
                  </a:cubicBezTo>
                  <a:cubicBezTo>
                    <a:pt x="2704" y="40"/>
                    <a:pt x="2704" y="40"/>
                    <a:pt x="2704" y="40"/>
                  </a:cubicBezTo>
                  <a:cubicBezTo>
                    <a:pt x="2704" y="41"/>
                    <a:pt x="2704" y="41"/>
                    <a:pt x="2704" y="41"/>
                  </a:cubicBezTo>
                  <a:cubicBezTo>
                    <a:pt x="2704" y="41"/>
                    <a:pt x="2704" y="41"/>
                    <a:pt x="2704" y="41"/>
                  </a:cubicBezTo>
                  <a:cubicBezTo>
                    <a:pt x="2704" y="42"/>
                    <a:pt x="2704" y="43"/>
                    <a:pt x="2704" y="44"/>
                  </a:cubicBezTo>
                  <a:cubicBezTo>
                    <a:pt x="2704" y="44"/>
                    <a:pt x="2704" y="44"/>
                    <a:pt x="2704" y="44"/>
                  </a:cubicBezTo>
                  <a:cubicBezTo>
                    <a:pt x="2704" y="47"/>
                    <a:pt x="2702" y="49"/>
                    <a:pt x="2698" y="48"/>
                  </a:cubicBezTo>
                  <a:cubicBezTo>
                    <a:pt x="2697" y="48"/>
                    <a:pt x="2697" y="45"/>
                    <a:pt x="2698" y="44"/>
                  </a:cubicBezTo>
                  <a:cubicBezTo>
                    <a:pt x="2700" y="44"/>
                    <a:pt x="2701" y="42"/>
                    <a:pt x="2699" y="40"/>
                  </a:cubicBezTo>
                  <a:cubicBezTo>
                    <a:pt x="2697" y="38"/>
                    <a:pt x="2693" y="38"/>
                    <a:pt x="2692" y="43"/>
                  </a:cubicBezTo>
                  <a:cubicBezTo>
                    <a:pt x="2690" y="48"/>
                    <a:pt x="2692" y="53"/>
                    <a:pt x="2698" y="54"/>
                  </a:cubicBezTo>
                  <a:cubicBezTo>
                    <a:pt x="2701" y="55"/>
                    <a:pt x="2703" y="55"/>
                    <a:pt x="2705" y="54"/>
                  </a:cubicBezTo>
                  <a:cubicBezTo>
                    <a:pt x="2704" y="54"/>
                    <a:pt x="2704" y="54"/>
                    <a:pt x="2704" y="54"/>
                  </a:cubicBezTo>
                  <a:cubicBezTo>
                    <a:pt x="2705" y="52"/>
                    <a:pt x="2706" y="52"/>
                    <a:pt x="2708" y="52"/>
                  </a:cubicBezTo>
                  <a:cubicBezTo>
                    <a:pt x="2708" y="52"/>
                    <a:pt x="2708" y="52"/>
                    <a:pt x="2708" y="52"/>
                  </a:cubicBezTo>
                  <a:cubicBezTo>
                    <a:pt x="2708" y="52"/>
                    <a:pt x="2708" y="52"/>
                    <a:pt x="2709" y="51"/>
                  </a:cubicBezTo>
                  <a:cubicBezTo>
                    <a:pt x="2708" y="51"/>
                    <a:pt x="2708" y="50"/>
                    <a:pt x="2709" y="50"/>
                  </a:cubicBezTo>
                  <a:cubicBezTo>
                    <a:pt x="2709" y="50"/>
                    <a:pt x="2709" y="50"/>
                    <a:pt x="2710" y="50"/>
                  </a:cubicBezTo>
                  <a:cubicBezTo>
                    <a:pt x="2710" y="49"/>
                    <a:pt x="2710" y="49"/>
                    <a:pt x="2710" y="49"/>
                  </a:cubicBezTo>
                  <a:cubicBezTo>
                    <a:pt x="2711" y="47"/>
                    <a:pt x="2711" y="45"/>
                    <a:pt x="2711" y="43"/>
                  </a:cubicBezTo>
                  <a:cubicBezTo>
                    <a:pt x="2711" y="43"/>
                    <a:pt x="2710" y="43"/>
                    <a:pt x="2709" y="43"/>
                  </a:cubicBezTo>
                  <a:cubicBezTo>
                    <a:pt x="2710" y="42"/>
                    <a:pt x="2710" y="42"/>
                    <a:pt x="2711" y="42"/>
                  </a:cubicBezTo>
                  <a:cubicBezTo>
                    <a:pt x="2711" y="40"/>
                    <a:pt x="2711" y="38"/>
                    <a:pt x="2710" y="37"/>
                  </a:cubicBezTo>
                  <a:cubicBezTo>
                    <a:pt x="2713" y="35"/>
                    <a:pt x="2716" y="36"/>
                    <a:pt x="2718" y="37"/>
                  </a:cubicBezTo>
                  <a:cubicBezTo>
                    <a:pt x="2720" y="39"/>
                    <a:pt x="2721" y="42"/>
                    <a:pt x="2716" y="42"/>
                  </a:cubicBezTo>
                  <a:cubicBezTo>
                    <a:pt x="2713" y="43"/>
                    <a:pt x="2714" y="49"/>
                    <a:pt x="2719" y="48"/>
                  </a:cubicBezTo>
                  <a:cubicBezTo>
                    <a:pt x="2721" y="48"/>
                    <a:pt x="2723" y="45"/>
                    <a:pt x="2723" y="42"/>
                  </a:cubicBezTo>
                  <a:cubicBezTo>
                    <a:pt x="2723" y="43"/>
                    <a:pt x="2723" y="43"/>
                    <a:pt x="2723" y="43"/>
                  </a:cubicBezTo>
                  <a:cubicBezTo>
                    <a:pt x="2722" y="42"/>
                    <a:pt x="2723" y="41"/>
                    <a:pt x="2724" y="41"/>
                  </a:cubicBezTo>
                  <a:cubicBezTo>
                    <a:pt x="2724" y="41"/>
                    <a:pt x="2724" y="40"/>
                    <a:pt x="2724" y="40"/>
                  </a:cubicBezTo>
                  <a:cubicBezTo>
                    <a:pt x="2723" y="40"/>
                    <a:pt x="2722" y="39"/>
                    <a:pt x="2721" y="40"/>
                  </a:cubicBezTo>
                  <a:cubicBezTo>
                    <a:pt x="2721" y="39"/>
                    <a:pt x="2722" y="39"/>
                    <a:pt x="2723" y="39"/>
                  </a:cubicBezTo>
                  <a:cubicBezTo>
                    <a:pt x="2723" y="38"/>
                    <a:pt x="2723" y="37"/>
                    <a:pt x="2722" y="36"/>
                  </a:cubicBezTo>
                  <a:cubicBezTo>
                    <a:pt x="2722" y="36"/>
                    <a:pt x="2722" y="36"/>
                    <a:pt x="2722" y="36"/>
                  </a:cubicBezTo>
                  <a:cubicBezTo>
                    <a:pt x="2722" y="36"/>
                    <a:pt x="2722" y="36"/>
                    <a:pt x="2722" y="36"/>
                  </a:cubicBezTo>
                  <a:cubicBezTo>
                    <a:pt x="2722" y="35"/>
                    <a:pt x="2721" y="35"/>
                    <a:pt x="2721" y="34"/>
                  </a:cubicBezTo>
                  <a:cubicBezTo>
                    <a:pt x="2717" y="30"/>
                    <a:pt x="2709" y="29"/>
                    <a:pt x="2706" y="29"/>
                  </a:cubicBezTo>
                  <a:cubicBezTo>
                    <a:pt x="2703" y="27"/>
                    <a:pt x="2701" y="26"/>
                    <a:pt x="2698" y="24"/>
                  </a:cubicBezTo>
                  <a:cubicBezTo>
                    <a:pt x="2698" y="26"/>
                    <a:pt x="2697" y="26"/>
                    <a:pt x="2695" y="26"/>
                  </a:cubicBezTo>
                  <a:cubicBezTo>
                    <a:pt x="2696" y="25"/>
                    <a:pt x="2697" y="24"/>
                    <a:pt x="2698" y="24"/>
                  </a:cubicBezTo>
                  <a:cubicBezTo>
                    <a:pt x="2695" y="23"/>
                    <a:pt x="2692" y="22"/>
                    <a:pt x="2689" y="22"/>
                  </a:cubicBezTo>
                  <a:cubicBezTo>
                    <a:pt x="2694" y="13"/>
                    <a:pt x="2705" y="10"/>
                    <a:pt x="2707" y="13"/>
                  </a:cubicBezTo>
                  <a:cubicBezTo>
                    <a:pt x="2708" y="16"/>
                    <a:pt x="2709" y="18"/>
                    <a:pt x="2704" y="18"/>
                  </a:cubicBezTo>
                  <a:cubicBezTo>
                    <a:pt x="2701" y="17"/>
                    <a:pt x="2700" y="24"/>
                    <a:pt x="2705" y="24"/>
                  </a:cubicBezTo>
                  <a:cubicBezTo>
                    <a:pt x="2708" y="24"/>
                    <a:pt x="2715" y="18"/>
                    <a:pt x="2711" y="11"/>
                  </a:cubicBezTo>
                  <a:cubicBezTo>
                    <a:pt x="2710" y="10"/>
                    <a:pt x="2710" y="10"/>
                    <a:pt x="2710" y="9"/>
                  </a:cubicBezTo>
                  <a:cubicBezTo>
                    <a:pt x="2712" y="9"/>
                    <a:pt x="2714" y="10"/>
                    <a:pt x="2716" y="10"/>
                  </a:cubicBezTo>
                  <a:cubicBezTo>
                    <a:pt x="2724" y="13"/>
                    <a:pt x="2725" y="17"/>
                    <a:pt x="2723" y="19"/>
                  </a:cubicBezTo>
                  <a:cubicBezTo>
                    <a:pt x="2718" y="24"/>
                    <a:pt x="2724" y="32"/>
                    <a:pt x="2729" y="27"/>
                  </a:cubicBezTo>
                  <a:cubicBezTo>
                    <a:pt x="2732" y="24"/>
                    <a:pt x="2733" y="20"/>
                    <a:pt x="2732" y="16"/>
                  </a:cubicBezTo>
                  <a:cubicBezTo>
                    <a:pt x="2730" y="18"/>
                    <a:pt x="2727" y="19"/>
                    <a:pt x="2725" y="20"/>
                  </a:cubicBezTo>
                  <a:cubicBezTo>
                    <a:pt x="2725" y="18"/>
                    <a:pt x="2726" y="18"/>
                    <a:pt x="2724" y="17"/>
                  </a:cubicBezTo>
                  <a:cubicBezTo>
                    <a:pt x="2727" y="17"/>
                    <a:pt x="2729" y="16"/>
                    <a:pt x="2732" y="15"/>
                  </a:cubicBezTo>
                  <a:cubicBezTo>
                    <a:pt x="2731" y="13"/>
                    <a:pt x="2730" y="12"/>
                    <a:pt x="2729" y="10"/>
                  </a:cubicBezTo>
                  <a:cubicBezTo>
                    <a:pt x="2725" y="7"/>
                    <a:pt x="2721" y="4"/>
                    <a:pt x="2716" y="2"/>
                  </a:cubicBezTo>
                  <a:cubicBezTo>
                    <a:pt x="2711" y="1"/>
                    <a:pt x="2706" y="0"/>
                    <a:pt x="2701" y="0"/>
                  </a:cubicBezTo>
                  <a:cubicBezTo>
                    <a:pt x="2696" y="0"/>
                    <a:pt x="2691" y="1"/>
                    <a:pt x="2686" y="4"/>
                  </a:cubicBezTo>
                  <a:cubicBezTo>
                    <a:pt x="2682" y="6"/>
                    <a:pt x="2674" y="11"/>
                    <a:pt x="2671" y="15"/>
                  </a:cubicBezTo>
                  <a:cubicBezTo>
                    <a:pt x="2656" y="28"/>
                    <a:pt x="2651" y="39"/>
                    <a:pt x="2651" y="39"/>
                  </a:cubicBezTo>
                  <a:cubicBezTo>
                    <a:pt x="2648" y="45"/>
                    <a:pt x="2641" y="67"/>
                    <a:pt x="2627" y="69"/>
                  </a:cubicBezTo>
                  <a:cubicBezTo>
                    <a:pt x="2627" y="69"/>
                    <a:pt x="2627" y="69"/>
                    <a:pt x="2627" y="69"/>
                  </a:cubicBezTo>
                  <a:cubicBezTo>
                    <a:pt x="2627" y="69"/>
                    <a:pt x="2626" y="69"/>
                    <a:pt x="2625" y="69"/>
                  </a:cubicBezTo>
                  <a:cubicBezTo>
                    <a:pt x="2625" y="69"/>
                    <a:pt x="2625" y="69"/>
                    <a:pt x="2625" y="69"/>
                  </a:cubicBezTo>
                  <a:cubicBezTo>
                    <a:pt x="2608" y="69"/>
                    <a:pt x="2604" y="65"/>
                    <a:pt x="2603" y="59"/>
                  </a:cubicBezTo>
                  <a:cubicBezTo>
                    <a:pt x="2603" y="57"/>
                    <a:pt x="2603" y="55"/>
                    <a:pt x="2603" y="54"/>
                  </a:cubicBezTo>
                  <a:cubicBezTo>
                    <a:pt x="2603" y="54"/>
                    <a:pt x="2602" y="54"/>
                    <a:pt x="2602" y="54"/>
                  </a:cubicBezTo>
                  <a:cubicBezTo>
                    <a:pt x="2602" y="53"/>
                    <a:pt x="2603" y="52"/>
                    <a:pt x="2604" y="52"/>
                  </a:cubicBezTo>
                  <a:cubicBezTo>
                    <a:pt x="2605" y="50"/>
                    <a:pt x="2607" y="48"/>
                    <a:pt x="2611" y="48"/>
                  </a:cubicBezTo>
                  <a:cubicBezTo>
                    <a:pt x="2614" y="48"/>
                    <a:pt x="2618" y="50"/>
                    <a:pt x="2618" y="54"/>
                  </a:cubicBezTo>
                  <a:cubicBezTo>
                    <a:pt x="2618" y="54"/>
                    <a:pt x="2618" y="54"/>
                    <a:pt x="2618" y="54"/>
                  </a:cubicBezTo>
                  <a:cubicBezTo>
                    <a:pt x="2618" y="56"/>
                    <a:pt x="2616" y="57"/>
                    <a:pt x="2614" y="56"/>
                  </a:cubicBezTo>
                  <a:cubicBezTo>
                    <a:pt x="2613" y="56"/>
                    <a:pt x="2613" y="54"/>
                    <a:pt x="2614" y="54"/>
                  </a:cubicBezTo>
                  <a:cubicBezTo>
                    <a:pt x="2615" y="54"/>
                    <a:pt x="2616" y="52"/>
                    <a:pt x="2615" y="51"/>
                  </a:cubicBezTo>
                  <a:cubicBezTo>
                    <a:pt x="2614" y="50"/>
                    <a:pt x="2611" y="50"/>
                    <a:pt x="2610" y="53"/>
                  </a:cubicBezTo>
                  <a:cubicBezTo>
                    <a:pt x="2609" y="56"/>
                    <a:pt x="2610" y="59"/>
                    <a:pt x="2614" y="60"/>
                  </a:cubicBezTo>
                  <a:cubicBezTo>
                    <a:pt x="2618" y="61"/>
                    <a:pt x="2620" y="59"/>
                    <a:pt x="2621" y="57"/>
                  </a:cubicBezTo>
                  <a:cubicBezTo>
                    <a:pt x="2625" y="49"/>
                    <a:pt x="2618" y="40"/>
                    <a:pt x="2605" y="40"/>
                  </a:cubicBezTo>
                  <a:cubicBezTo>
                    <a:pt x="2597" y="40"/>
                    <a:pt x="2590" y="45"/>
                    <a:pt x="2586" y="51"/>
                  </a:cubicBezTo>
                  <a:cubicBezTo>
                    <a:pt x="2582" y="56"/>
                    <a:pt x="2578" y="72"/>
                    <a:pt x="2561" y="72"/>
                  </a:cubicBezTo>
                  <a:cubicBezTo>
                    <a:pt x="2556" y="72"/>
                    <a:pt x="2551" y="71"/>
                    <a:pt x="2547" y="68"/>
                  </a:cubicBezTo>
                  <a:cubicBezTo>
                    <a:pt x="2546" y="69"/>
                    <a:pt x="2546" y="69"/>
                    <a:pt x="2545" y="69"/>
                  </a:cubicBezTo>
                  <a:cubicBezTo>
                    <a:pt x="2545" y="68"/>
                    <a:pt x="2545" y="68"/>
                    <a:pt x="2545" y="68"/>
                  </a:cubicBezTo>
                  <a:cubicBezTo>
                    <a:pt x="2539" y="64"/>
                    <a:pt x="2535" y="58"/>
                    <a:pt x="2534" y="53"/>
                  </a:cubicBezTo>
                  <a:cubicBezTo>
                    <a:pt x="2532" y="43"/>
                    <a:pt x="2537" y="35"/>
                    <a:pt x="2547" y="35"/>
                  </a:cubicBezTo>
                  <a:cubicBezTo>
                    <a:pt x="2551" y="35"/>
                    <a:pt x="2555" y="37"/>
                    <a:pt x="2557" y="40"/>
                  </a:cubicBezTo>
                  <a:cubicBezTo>
                    <a:pt x="2558" y="40"/>
                    <a:pt x="2558" y="40"/>
                    <a:pt x="2558" y="40"/>
                  </a:cubicBezTo>
                  <a:cubicBezTo>
                    <a:pt x="2558" y="41"/>
                    <a:pt x="2558" y="41"/>
                    <a:pt x="2558" y="41"/>
                  </a:cubicBezTo>
                  <a:cubicBezTo>
                    <a:pt x="2558" y="41"/>
                    <a:pt x="2558" y="41"/>
                    <a:pt x="2558" y="41"/>
                  </a:cubicBezTo>
                  <a:cubicBezTo>
                    <a:pt x="2558" y="42"/>
                    <a:pt x="2558" y="43"/>
                    <a:pt x="2558" y="44"/>
                  </a:cubicBezTo>
                  <a:cubicBezTo>
                    <a:pt x="2558" y="44"/>
                    <a:pt x="2558" y="44"/>
                    <a:pt x="2558" y="44"/>
                  </a:cubicBezTo>
                  <a:cubicBezTo>
                    <a:pt x="2558" y="47"/>
                    <a:pt x="2556" y="49"/>
                    <a:pt x="2553" y="48"/>
                  </a:cubicBezTo>
                  <a:cubicBezTo>
                    <a:pt x="2551" y="48"/>
                    <a:pt x="2551" y="45"/>
                    <a:pt x="2553" y="44"/>
                  </a:cubicBezTo>
                  <a:cubicBezTo>
                    <a:pt x="2554" y="44"/>
                    <a:pt x="2556" y="42"/>
                    <a:pt x="2554" y="40"/>
                  </a:cubicBezTo>
                  <a:cubicBezTo>
                    <a:pt x="2551" y="38"/>
                    <a:pt x="2548" y="38"/>
                    <a:pt x="2546" y="43"/>
                  </a:cubicBezTo>
                  <a:cubicBezTo>
                    <a:pt x="2544" y="48"/>
                    <a:pt x="2546" y="53"/>
                    <a:pt x="2552" y="54"/>
                  </a:cubicBezTo>
                  <a:cubicBezTo>
                    <a:pt x="2555" y="55"/>
                    <a:pt x="2558" y="55"/>
                    <a:pt x="2560" y="54"/>
                  </a:cubicBezTo>
                  <a:cubicBezTo>
                    <a:pt x="2558" y="54"/>
                    <a:pt x="2558" y="54"/>
                    <a:pt x="2558" y="54"/>
                  </a:cubicBezTo>
                  <a:cubicBezTo>
                    <a:pt x="2559" y="52"/>
                    <a:pt x="2560" y="52"/>
                    <a:pt x="2562" y="52"/>
                  </a:cubicBezTo>
                  <a:cubicBezTo>
                    <a:pt x="2562" y="52"/>
                    <a:pt x="2562" y="52"/>
                    <a:pt x="2562" y="52"/>
                  </a:cubicBezTo>
                  <a:cubicBezTo>
                    <a:pt x="2562" y="52"/>
                    <a:pt x="2563" y="52"/>
                    <a:pt x="2563" y="51"/>
                  </a:cubicBezTo>
                  <a:cubicBezTo>
                    <a:pt x="2563" y="51"/>
                    <a:pt x="2562" y="50"/>
                    <a:pt x="2563" y="50"/>
                  </a:cubicBezTo>
                  <a:cubicBezTo>
                    <a:pt x="2563" y="50"/>
                    <a:pt x="2564" y="50"/>
                    <a:pt x="2564" y="50"/>
                  </a:cubicBezTo>
                  <a:cubicBezTo>
                    <a:pt x="2564" y="49"/>
                    <a:pt x="2564" y="49"/>
                    <a:pt x="2564" y="49"/>
                  </a:cubicBezTo>
                  <a:cubicBezTo>
                    <a:pt x="2565" y="47"/>
                    <a:pt x="2566" y="45"/>
                    <a:pt x="2566" y="43"/>
                  </a:cubicBezTo>
                  <a:cubicBezTo>
                    <a:pt x="2565" y="43"/>
                    <a:pt x="2565" y="43"/>
                    <a:pt x="2564" y="43"/>
                  </a:cubicBezTo>
                  <a:cubicBezTo>
                    <a:pt x="2564" y="42"/>
                    <a:pt x="2564" y="42"/>
                    <a:pt x="2566" y="42"/>
                  </a:cubicBezTo>
                  <a:cubicBezTo>
                    <a:pt x="2566" y="40"/>
                    <a:pt x="2565" y="38"/>
                    <a:pt x="2565" y="37"/>
                  </a:cubicBezTo>
                  <a:cubicBezTo>
                    <a:pt x="2567" y="35"/>
                    <a:pt x="2570" y="36"/>
                    <a:pt x="2572" y="37"/>
                  </a:cubicBezTo>
                  <a:cubicBezTo>
                    <a:pt x="2574" y="39"/>
                    <a:pt x="2575" y="42"/>
                    <a:pt x="2571" y="42"/>
                  </a:cubicBezTo>
                  <a:cubicBezTo>
                    <a:pt x="2567" y="43"/>
                    <a:pt x="2568" y="49"/>
                    <a:pt x="2573" y="48"/>
                  </a:cubicBezTo>
                  <a:cubicBezTo>
                    <a:pt x="2575" y="48"/>
                    <a:pt x="2577" y="45"/>
                    <a:pt x="2578" y="42"/>
                  </a:cubicBezTo>
                  <a:cubicBezTo>
                    <a:pt x="2577" y="43"/>
                    <a:pt x="2577" y="43"/>
                    <a:pt x="2577" y="43"/>
                  </a:cubicBezTo>
                  <a:cubicBezTo>
                    <a:pt x="2577" y="42"/>
                    <a:pt x="2577" y="41"/>
                    <a:pt x="2578" y="41"/>
                  </a:cubicBezTo>
                  <a:cubicBezTo>
                    <a:pt x="2578" y="41"/>
                    <a:pt x="2578" y="40"/>
                    <a:pt x="2578" y="40"/>
                  </a:cubicBezTo>
                  <a:cubicBezTo>
                    <a:pt x="2577" y="40"/>
                    <a:pt x="2576" y="39"/>
                    <a:pt x="2576" y="40"/>
                  </a:cubicBezTo>
                  <a:cubicBezTo>
                    <a:pt x="2575" y="39"/>
                    <a:pt x="2576" y="39"/>
                    <a:pt x="2578" y="39"/>
                  </a:cubicBezTo>
                  <a:cubicBezTo>
                    <a:pt x="2577" y="38"/>
                    <a:pt x="2577" y="37"/>
                    <a:pt x="2577" y="36"/>
                  </a:cubicBezTo>
                  <a:cubicBezTo>
                    <a:pt x="2577" y="36"/>
                    <a:pt x="2576" y="36"/>
                    <a:pt x="2576" y="36"/>
                  </a:cubicBezTo>
                  <a:cubicBezTo>
                    <a:pt x="2576" y="36"/>
                    <a:pt x="2576" y="36"/>
                    <a:pt x="2576" y="36"/>
                  </a:cubicBezTo>
                  <a:cubicBezTo>
                    <a:pt x="2576" y="35"/>
                    <a:pt x="2576" y="35"/>
                    <a:pt x="2575" y="34"/>
                  </a:cubicBezTo>
                  <a:cubicBezTo>
                    <a:pt x="2571" y="30"/>
                    <a:pt x="2563" y="29"/>
                    <a:pt x="2560" y="29"/>
                  </a:cubicBezTo>
                  <a:cubicBezTo>
                    <a:pt x="2558" y="27"/>
                    <a:pt x="2555" y="26"/>
                    <a:pt x="2552" y="24"/>
                  </a:cubicBezTo>
                  <a:cubicBezTo>
                    <a:pt x="2552" y="26"/>
                    <a:pt x="2551" y="26"/>
                    <a:pt x="2549" y="26"/>
                  </a:cubicBezTo>
                  <a:cubicBezTo>
                    <a:pt x="2550" y="25"/>
                    <a:pt x="2551" y="24"/>
                    <a:pt x="2552" y="24"/>
                  </a:cubicBezTo>
                  <a:cubicBezTo>
                    <a:pt x="2549" y="23"/>
                    <a:pt x="2547" y="22"/>
                    <a:pt x="2543" y="22"/>
                  </a:cubicBezTo>
                  <a:cubicBezTo>
                    <a:pt x="2548" y="13"/>
                    <a:pt x="2559" y="10"/>
                    <a:pt x="2561" y="13"/>
                  </a:cubicBezTo>
                  <a:cubicBezTo>
                    <a:pt x="2563" y="16"/>
                    <a:pt x="2563" y="18"/>
                    <a:pt x="2558" y="18"/>
                  </a:cubicBezTo>
                  <a:cubicBezTo>
                    <a:pt x="2555" y="17"/>
                    <a:pt x="2554" y="24"/>
                    <a:pt x="2559" y="24"/>
                  </a:cubicBezTo>
                  <a:cubicBezTo>
                    <a:pt x="2562" y="24"/>
                    <a:pt x="2569" y="18"/>
                    <a:pt x="2565" y="11"/>
                  </a:cubicBezTo>
                  <a:cubicBezTo>
                    <a:pt x="2565" y="10"/>
                    <a:pt x="2564" y="10"/>
                    <a:pt x="2564" y="9"/>
                  </a:cubicBezTo>
                  <a:cubicBezTo>
                    <a:pt x="2566" y="9"/>
                    <a:pt x="2568" y="10"/>
                    <a:pt x="2571" y="10"/>
                  </a:cubicBezTo>
                  <a:cubicBezTo>
                    <a:pt x="2578" y="13"/>
                    <a:pt x="2579" y="17"/>
                    <a:pt x="2577" y="19"/>
                  </a:cubicBezTo>
                  <a:cubicBezTo>
                    <a:pt x="2572" y="24"/>
                    <a:pt x="2578" y="32"/>
                    <a:pt x="2583" y="27"/>
                  </a:cubicBezTo>
                  <a:cubicBezTo>
                    <a:pt x="2586" y="24"/>
                    <a:pt x="2587" y="20"/>
                    <a:pt x="2586" y="16"/>
                  </a:cubicBezTo>
                  <a:cubicBezTo>
                    <a:pt x="2584" y="18"/>
                    <a:pt x="2581" y="19"/>
                    <a:pt x="2579" y="20"/>
                  </a:cubicBezTo>
                  <a:cubicBezTo>
                    <a:pt x="2579" y="18"/>
                    <a:pt x="2581" y="18"/>
                    <a:pt x="2578" y="17"/>
                  </a:cubicBezTo>
                  <a:cubicBezTo>
                    <a:pt x="2581" y="17"/>
                    <a:pt x="2583" y="16"/>
                    <a:pt x="2586" y="15"/>
                  </a:cubicBezTo>
                  <a:cubicBezTo>
                    <a:pt x="2585" y="13"/>
                    <a:pt x="2584" y="12"/>
                    <a:pt x="2583" y="10"/>
                  </a:cubicBezTo>
                  <a:cubicBezTo>
                    <a:pt x="2580" y="7"/>
                    <a:pt x="2575" y="4"/>
                    <a:pt x="2570" y="2"/>
                  </a:cubicBezTo>
                  <a:cubicBezTo>
                    <a:pt x="2565" y="1"/>
                    <a:pt x="2560" y="0"/>
                    <a:pt x="2555" y="0"/>
                  </a:cubicBezTo>
                  <a:cubicBezTo>
                    <a:pt x="2550" y="0"/>
                    <a:pt x="2545" y="1"/>
                    <a:pt x="2541" y="4"/>
                  </a:cubicBezTo>
                  <a:cubicBezTo>
                    <a:pt x="2536" y="6"/>
                    <a:pt x="2528" y="11"/>
                    <a:pt x="2525" y="15"/>
                  </a:cubicBezTo>
                  <a:cubicBezTo>
                    <a:pt x="2511" y="28"/>
                    <a:pt x="2505" y="39"/>
                    <a:pt x="2505" y="39"/>
                  </a:cubicBezTo>
                  <a:cubicBezTo>
                    <a:pt x="2502" y="45"/>
                    <a:pt x="2495" y="67"/>
                    <a:pt x="2481" y="69"/>
                  </a:cubicBezTo>
                  <a:cubicBezTo>
                    <a:pt x="2481" y="69"/>
                    <a:pt x="2481" y="69"/>
                    <a:pt x="2481" y="69"/>
                  </a:cubicBezTo>
                  <a:cubicBezTo>
                    <a:pt x="2481" y="69"/>
                    <a:pt x="2480" y="69"/>
                    <a:pt x="2479" y="69"/>
                  </a:cubicBezTo>
                  <a:cubicBezTo>
                    <a:pt x="2479" y="69"/>
                    <a:pt x="2479" y="69"/>
                    <a:pt x="2479" y="69"/>
                  </a:cubicBezTo>
                  <a:cubicBezTo>
                    <a:pt x="2463" y="69"/>
                    <a:pt x="2458" y="65"/>
                    <a:pt x="2457" y="59"/>
                  </a:cubicBezTo>
                  <a:cubicBezTo>
                    <a:pt x="2457" y="57"/>
                    <a:pt x="2457" y="55"/>
                    <a:pt x="2457" y="54"/>
                  </a:cubicBezTo>
                  <a:cubicBezTo>
                    <a:pt x="2457" y="54"/>
                    <a:pt x="2457" y="54"/>
                    <a:pt x="2456" y="54"/>
                  </a:cubicBezTo>
                  <a:cubicBezTo>
                    <a:pt x="2456" y="53"/>
                    <a:pt x="2457" y="52"/>
                    <a:pt x="2458" y="52"/>
                  </a:cubicBezTo>
                  <a:cubicBezTo>
                    <a:pt x="2459" y="50"/>
                    <a:pt x="2462" y="48"/>
                    <a:pt x="2465" y="48"/>
                  </a:cubicBezTo>
                  <a:cubicBezTo>
                    <a:pt x="2469" y="48"/>
                    <a:pt x="2472" y="50"/>
                    <a:pt x="2472" y="54"/>
                  </a:cubicBezTo>
                  <a:cubicBezTo>
                    <a:pt x="2472" y="54"/>
                    <a:pt x="2472" y="54"/>
                    <a:pt x="2472" y="54"/>
                  </a:cubicBezTo>
                  <a:cubicBezTo>
                    <a:pt x="2472" y="56"/>
                    <a:pt x="2470" y="57"/>
                    <a:pt x="2468" y="56"/>
                  </a:cubicBezTo>
                  <a:cubicBezTo>
                    <a:pt x="2468" y="56"/>
                    <a:pt x="2467" y="54"/>
                    <a:pt x="2468" y="54"/>
                  </a:cubicBezTo>
                  <a:cubicBezTo>
                    <a:pt x="2469" y="54"/>
                    <a:pt x="2470" y="52"/>
                    <a:pt x="2469" y="51"/>
                  </a:cubicBezTo>
                  <a:cubicBezTo>
                    <a:pt x="2468" y="50"/>
                    <a:pt x="2465" y="50"/>
                    <a:pt x="2464" y="53"/>
                  </a:cubicBezTo>
                  <a:cubicBezTo>
                    <a:pt x="2463" y="56"/>
                    <a:pt x="2464" y="59"/>
                    <a:pt x="2468" y="60"/>
                  </a:cubicBezTo>
                  <a:cubicBezTo>
                    <a:pt x="2472" y="61"/>
                    <a:pt x="2474" y="59"/>
                    <a:pt x="2475" y="57"/>
                  </a:cubicBezTo>
                  <a:cubicBezTo>
                    <a:pt x="2479" y="49"/>
                    <a:pt x="2472" y="40"/>
                    <a:pt x="2459" y="40"/>
                  </a:cubicBezTo>
                  <a:cubicBezTo>
                    <a:pt x="2451" y="40"/>
                    <a:pt x="2444" y="45"/>
                    <a:pt x="2440" y="51"/>
                  </a:cubicBezTo>
                  <a:cubicBezTo>
                    <a:pt x="2436" y="56"/>
                    <a:pt x="2432" y="72"/>
                    <a:pt x="2415" y="72"/>
                  </a:cubicBezTo>
                  <a:cubicBezTo>
                    <a:pt x="2410" y="72"/>
                    <a:pt x="2405" y="71"/>
                    <a:pt x="2401" y="68"/>
                  </a:cubicBezTo>
                  <a:cubicBezTo>
                    <a:pt x="2400" y="69"/>
                    <a:pt x="2400" y="69"/>
                    <a:pt x="2399" y="69"/>
                  </a:cubicBezTo>
                  <a:cubicBezTo>
                    <a:pt x="2400" y="68"/>
                    <a:pt x="2400" y="68"/>
                    <a:pt x="2400" y="68"/>
                  </a:cubicBezTo>
                  <a:cubicBezTo>
                    <a:pt x="2394" y="64"/>
                    <a:pt x="2389" y="58"/>
                    <a:pt x="2388" y="53"/>
                  </a:cubicBezTo>
                  <a:cubicBezTo>
                    <a:pt x="2387" y="43"/>
                    <a:pt x="2392" y="35"/>
                    <a:pt x="2402" y="35"/>
                  </a:cubicBezTo>
                  <a:cubicBezTo>
                    <a:pt x="2405" y="35"/>
                    <a:pt x="2409" y="37"/>
                    <a:pt x="2411" y="40"/>
                  </a:cubicBezTo>
                  <a:cubicBezTo>
                    <a:pt x="2412" y="40"/>
                    <a:pt x="2412" y="40"/>
                    <a:pt x="2412" y="40"/>
                  </a:cubicBezTo>
                  <a:cubicBezTo>
                    <a:pt x="2412" y="41"/>
                    <a:pt x="2412" y="41"/>
                    <a:pt x="2412" y="41"/>
                  </a:cubicBezTo>
                  <a:cubicBezTo>
                    <a:pt x="2412" y="41"/>
                    <a:pt x="2412" y="41"/>
                    <a:pt x="2412" y="41"/>
                  </a:cubicBezTo>
                  <a:cubicBezTo>
                    <a:pt x="2412" y="42"/>
                    <a:pt x="2413" y="43"/>
                    <a:pt x="2413" y="44"/>
                  </a:cubicBezTo>
                  <a:cubicBezTo>
                    <a:pt x="2413" y="44"/>
                    <a:pt x="2413" y="44"/>
                    <a:pt x="2413" y="44"/>
                  </a:cubicBezTo>
                  <a:cubicBezTo>
                    <a:pt x="2413" y="47"/>
                    <a:pt x="2410" y="49"/>
                    <a:pt x="2407" y="48"/>
                  </a:cubicBezTo>
                  <a:cubicBezTo>
                    <a:pt x="2405" y="48"/>
                    <a:pt x="2405" y="45"/>
                    <a:pt x="2407" y="44"/>
                  </a:cubicBezTo>
                  <a:cubicBezTo>
                    <a:pt x="2408" y="44"/>
                    <a:pt x="2410" y="42"/>
                    <a:pt x="2408" y="40"/>
                  </a:cubicBezTo>
                  <a:cubicBezTo>
                    <a:pt x="2406" y="38"/>
                    <a:pt x="2402" y="38"/>
                    <a:pt x="2400" y="43"/>
                  </a:cubicBezTo>
                  <a:cubicBezTo>
                    <a:pt x="2398" y="48"/>
                    <a:pt x="2400" y="53"/>
                    <a:pt x="2406" y="54"/>
                  </a:cubicBezTo>
                  <a:cubicBezTo>
                    <a:pt x="2409" y="55"/>
                    <a:pt x="2412" y="55"/>
                    <a:pt x="2414" y="54"/>
                  </a:cubicBezTo>
                  <a:cubicBezTo>
                    <a:pt x="2412" y="54"/>
                    <a:pt x="2412" y="54"/>
                    <a:pt x="2412" y="54"/>
                  </a:cubicBezTo>
                  <a:cubicBezTo>
                    <a:pt x="2413" y="52"/>
                    <a:pt x="2414" y="52"/>
                    <a:pt x="2416" y="52"/>
                  </a:cubicBezTo>
                  <a:cubicBezTo>
                    <a:pt x="2416" y="52"/>
                    <a:pt x="2416" y="52"/>
                    <a:pt x="2416" y="52"/>
                  </a:cubicBezTo>
                  <a:cubicBezTo>
                    <a:pt x="2416" y="52"/>
                    <a:pt x="2417" y="52"/>
                    <a:pt x="2417" y="51"/>
                  </a:cubicBezTo>
                  <a:cubicBezTo>
                    <a:pt x="2417" y="51"/>
                    <a:pt x="2417" y="50"/>
                    <a:pt x="2417" y="50"/>
                  </a:cubicBezTo>
                  <a:cubicBezTo>
                    <a:pt x="2418" y="50"/>
                    <a:pt x="2418" y="50"/>
                    <a:pt x="2418" y="50"/>
                  </a:cubicBezTo>
                  <a:cubicBezTo>
                    <a:pt x="2418" y="49"/>
                    <a:pt x="2418" y="49"/>
                    <a:pt x="2418" y="49"/>
                  </a:cubicBezTo>
                  <a:cubicBezTo>
                    <a:pt x="2419" y="47"/>
                    <a:pt x="2420" y="45"/>
                    <a:pt x="2420" y="43"/>
                  </a:cubicBezTo>
                  <a:cubicBezTo>
                    <a:pt x="2419" y="43"/>
                    <a:pt x="2419" y="43"/>
                    <a:pt x="2418" y="43"/>
                  </a:cubicBezTo>
                  <a:cubicBezTo>
                    <a:pt x="2418" y="42"/>
                    <a:pt x="2419" y="42"/>
                    <a:pt x="2420" y="42"/>
                  </a:cubicBezTo>
                  <a:cubicBezTo>
                    <a:pt x="2420" y="40"/>
                    <a:pt x="2419" y="38"/>
                    <a:pt x="2419" y="37"/>
                  </a:cubicBezTo>
                  <a:cubicBezTo>
                    <a:pt x="2421" y="35"/>
                    <a:pt x="2424" y="36"/>
                    <a:pt x="2426" y="37"/>
                  </a:cubicBezTo>
                  <a:cubicBezTo>
                    <a:pt x="2428" y="39"/>
                    <a:pt x="2429" y="42"/>
                    <a:pt x="2425" y="42"/>
                  </a:cubicBezTo>
                  <a:cubicBezTo>
                    <a:pt x="2421" y="43"/>
                    <a:pt x="2423" y="49"/>
                    <a:pt x="2427" y="48"/>
                  </a:cubicBezTo>
                  <a:cubicBezTo>
                    <a:pt x="2429" y="48"/>
                    <a:pt x="2431" y="45"/>
                    <a:pt x="2432" y="42"/>
                  </a:cubicBezTo>
                  <a:cubicBezTo>
                    <a:pt x="2431" y="43"/>
                    <a:pt x="2431" y="43"/>
                    <a:pt x="2431" y="43"/>
                  </a:cubicBezTo>
                  <a:cubicBezTo>
                    <a:pt x="2431" y="42"/>
                    <a:pt x="2431" y="41"/>
                    <a:pt x="2432" y="41"/>
                  </a:cubicBezTo>
                  <a:cubicBezTo>
                    <a:pt x="2432" y="41"/>
                    <a:pt x="2432" y="40"/>
                    <a:pt x="2432" y="40"/>
                  </a:cubicBezTo>
                  <a:cubicBezTo>
                    <a:pt x="2431" y="40"/>
                    <a:pt x="2430" y="39"/>
                    <a:pt x="2430" y="40"/>
                  </a:cubicBezTo>
                  <a:cubicBezTo>
                    <a:pt x="2429" y="39"/>
                    <a:pt x="2430" y="39"/>
                    <a:pt x="2432" y="39"/>
                  </a:cubicBezTo>
                  <a:cubicBezTo>
                    <a:pt x="2432" y="38"/>
                    <a:pt x="2431" y="37"/>
                    <a:pt x="2431" y="36"/>
                  </a:cubicBezTo>
                  <a:cubicBezTo>
                    <a:pt x="2431" y="36"/>
                    <a:pt x="2431" y="36"/>
                    <a:pt x="2430" y="36"/>
                  </a:cubicBezTo>
                  <a:cubicBezTo>
                    <a:pt x="2430" y="36"/>
                    <a:pt x="2430" y="36"/>
                    <a:pt x="2430" y="36"/>
                  </a:cubicBezTo>
                  <a:cubicBezTo>
                    <a:pt x="2430" y="35"/>
                    <a:pt x="2430" y="35"/>
                    <a:pt x="2429" y="34"/>
                  </a:cubicBezTo>
                  <a:cubicBezTo>
                    <a:pt x="2425" y="30"/>
                    <a:pt x="2417" y="29"/>
                    <a:pt x="2414" y="29"/>
                  </a:cubicBezTo>
                  <a:cubicBezTo>
                    <a:pt x="2412" y="27"/>
                    <a:pt x="2409" y="26"/>
                    <a:pt x="2406" y="24"/>
                  </a:cubicBezTo>
                  <a:cubicBezTo>
                    <a:pt x="2406" y="26"/>
                    <a:pt x="2405" y="26"/>
                    <a:pt x="2403" y="26"/>
                  </a:cubicBezTo>
                  <a:cubicBezTo>
                    <a:pt x="2404" y="25"/>
                    <a:pt x="2405" y="24"/>
                    <a:pt x="2406" y="24"/>
                  </a:cubicBezTo>
                  <a:cubicBezTo>
                    <a:pt x="2404" y="23"/>
                    <a:pt x="2401" y="22"/>
                    <a:pt x="2398" y="22"/>
                  </a:cubicBezTo>
                  <a:cubicBezTo>
                    <a:pt x="2403" y="13"/>
                    <a:pt x="2413" y="10"/>
                    <a:pt x="2415" y="13"/>
                  </a:cubicBezTo>
                  <a:cubicBezTo>
                    <a:pt x="2417" y="16"/>
                    <a:pt x="2418" y="18"/>
                    <a:pt x="2412" y="18"/>
                  </a:cubicBezTo>
                  <a:cubicBezTo>
                    <a:pt x="2409" y="17"/>
                    <a:pt x="2408" y="24"/>
                    <a:pt x="2413" y="24"/>
                  </a:cubicBezTo>
                  <a:cubicBezTo>
                    <a:pt x="2416" y="24"/>
                    <a:pt x="2423" y="18"/>
                    <a:pt x="2419" y="11"/>
                  </a:cubicBezTo>
                  <a:cubicBezTo>
                    <a:pt x="2419" y="10"/>
                    <a:pt x="2418" y="10"/>
                    <a:pt x="2418" y="9"/>
                  </a:cubicBezTo>
                  <a:cubicBezTo>
                    <a:pt x="2420" y="9"/>
                    <a:pt x="2423" y="10"/>
                    <a:pt x="2425" y="10"/>
                  </a:cubicBezTo>
                  <a:cubicBezTo>
                    <a:pt x="2432" y="13"/>
                    <a:pt x="2433" y="17"/>
                    <a:pt x="2431" y="19"/>
                  </a:cubicBezTo>
                  <a:cubicBezTo>
                    <a:pt x="2426" y="24"/>
                    <a:pt x="2433" y="32"/>
                    <a:pt x="2437" y="27"/>
                  </a:cubicBezTo>
                  <a:cubicBezTo>
                    <a:pt x="2440" y="24"/>
                    <a:pt x="2441" y="20"/>
                    <a:pt x="2440" y="16"/>
                  </a:cubicBezTo>
                  <a:cubicBezTo>
                    <a:pt x="2439" y="18"/>
                    <a:pt x="2436" y="19"/>
                    <a:pt x="2433" y="20"/>
                  </a:cubicBezTo>
                  <a:cubicBezTo>
                    <a:pt x="2433" y="18"/>
                    <a:pt x="2435" y="18"/>
                    <a:pt x="2432" y="17"/>
                  </a:cubicBezTo>
                  <a:cubicBezTo>
                    <a:pt x="2435" y="17"/>
                    <a:pt x="2438" y="16"/>
                    <a:pt x="2440" y="15"/>
                  </a:cubicBezTo>
                  <a:cubicBezTo>
                    <a:pt x="2439" y="13"/>
                    <a:pt x="2438" y="12"/>
                    <a:pt x="2437" y="10"/>
                  </a:cubicBezTo>
                  <a:cubicBezTo>
                    <a:pt x="2434" y="7"/>
                    <a:pt x="2429" y="4"/>
                    <a:pt x="2424" y="2"/>
                  </a:cubicBezTo>
                  <a:cubicBezTo>
                    <a:pt x="2420" y="1"/>
                    <a:pt x="2414" y="0"/>
                    <a:pt x="2409" y="0"/>
                  </a:cubicBezTo>
                  <a:cubicBezTo>
                    <a:pt x="2404" y="0"/>
                    <a:pt x="2399" y="1"/>
                    <a:pt x="2395" y="4"/>
                  </a:cubicBezTo>
                  <a:cubicBezTo>
                    <a:pt x="2390" y="6"/>
                    <a:pt x="2382" y="11"/>
                    <a:pt x="2379" y="15"/>
                  </a:cubicBezTo>
                  <a:cubicBezTo>
                    <a:pt x="2365" y="28"/>
                    <a:pt x="2360" y="39"/>
                    <a:pt x="2360" y="39"/>
                  </a:cubicBezTo>
                  <a:cubicBezTo>
                    <a:pt x="2356" y="45"/>
                    <a:pt x="2349" y="67"/>
                    <a:pt x="2335" y="69"/>
                  </a:cubicBezTo>
                  <a:cubicBezTo>
                    <a:pt x="2335" y="69"/>
                    <a:pt x="2335" y="69"/>
                    <a:pt x="2335" y="69"/>
                  </a:cubicBezTo>
                  <a:cubicBezTo>
                    <a:pt x="2335" y="69"/>
                    <a:pt x="2334" y="69"/>
                    <a:pt x="2333" y="69"/>
                  </a:cubicBezTo>
                  <a:cubicBezTo>
                    <a:pt x="2333" y="69"/>
                    <a:pt x="2333" y="69"/>
                    <a:pt x="2333" y="69"/>
                  </a:cubicBezTo>
                  <a:cubicBezTo>
                    <a:pt x="2317" y="69"/>
                    <a:pt x="2312" y="65"/>
                    <a:pt x="2311" y="59"/>
                  </a:cubicBezTo>
                  <a:cubicBezTo>
                    <a:pt x="2311" y="57"/>
                    <a:pt x="2311" y="55"/>
                    <a:pt x="2312" y="54"/>
                  </a:cubicBezTo>
                  <a:cubicBezTo>
                    <a:pt x="2311" y="54"/>
                    <a:pt x="2311" y="54"/>
                    <a:pt x="2310" y="54"/>
                  </a:cubicBezTo>
                  <a:cubicBezTo>
                    <a:pt x="2310" y="53"/>
                    <a:pt x="2311" y="52"/>
                    <a:pt x="2312" y="52"/>
                  </a:cubicBezTo>
                  <a:cubicBezTo>
                    <a:pt x="2313" y="50"/>
                    <a:pt x="2316" y="48"/>
                    <a:pt x="2319" y="48"/>
                  </a:cubicBezTo>
                  <a:cubicBezTo>
                    <a:pt x="2323" y="48"/>
                    <a:pt x="2326" y="50"/>
                    <a:pt x="2326" y="54"/>
                  </a:cubicBezTo>
                  <a:cubicBezTo>
                    <a:pt x="2326" y="54"/>
                    <a:pt x="2326" y="54"/>
                    <a:pt x="2326" y="54"/>
                  </a:cubicBezTo>
                  <a:cubicBezTo>
                    <a:pt x="2326" y="56"/>
                    <a:pt x="2325" y="57"/>
                    <a:pt x="2323" y="56"/>
                  </a:cubicBezTo>
                  <a:cubicBezTo>
                    <a:pt x="2322" y="56"/>
                    <a:pt x="2322" y="54"/>
                    <a:pt x="2323" y="54"/>
                  </a:cubicBezTo>
                  <a:cubicBezTo>
                    <a:pt x="2324" y="54"/>
                    <a:pt x="2324" y="52"/>
                    <a:pt x="2323" y="51"/>
                  </a:cubicBezTo>
                  <a:cubicBezTo>
                    <a:pt x="2322" y="50"/>
                    <a:pt x="2320" y="50"/>
                    <a:pt x="2318" y="53"/>
                  </a:cubicBezTo>
                  <a:cubicBezTo>
                    <a:pt x="2317" y="56"/>
                    <a:pt x="2319" y="59"/>
                    <a:pt x="2322" y="60"/>
                  </a:cubicBezTo>
                  <a:cubicBezTo>
                    <a:pt x="2326" y="61"/>
                    <a:pt x="2328" y="59"/>
                    <a:pt x="2330" y="57"/>
                  </a:cubicBezTo>
                  <a:cubicBezTo>
                    <a:pt x="2333" y="49"/>
                    <a:pt x="2326" y="40"/>
                    <a:pt x="2313" y="40"/>
                  </a:cubicBezTo>
                  <a:cubicBezTo>
                    <a:pt x="2305" y="40"/>
                    <a:pt x="2299" y="45"/>
                    <a:pt x="2294" y="51"/>
                  </a:cubicBezTo>
                  <a:cubicBezTo>
                    <a:pt x="2290" y="56"/>
                    <a:pt x="2286" y="72"/>
                    <a:pt x="2269" y="72"/>
                  </a:cubicBezTo>
                  <a:cubicBezTo>
                    <a:pt x="2264" y="72"/>
                    <a:pt x="2259" y="71"/>
                    <a:pt x="2255" y="68"/>
                  </a:cubicBezTo>
                  <a:cubicBezTo>
                    <a:pt x="2255" y="69"/>
                    <a:pt x="2254" y="69"/>
                    <a:pt x="2253" y="69"/>
                  </a:cubicBezTo>
                  <a:cubicBezTo>
                    <a:pt x="2254" y="68"/>
                    <a:pt x="2254" y="68"/>
                    <a:pt x="2254" y="68"/>
                  </a:cubicBezTo>
                  <a:cubicBezTo>
                    <a:pt x="2248" y="64"/>
                    <a:pt x="2243" y="58"/>
                    <a:pt x="2243" y="53"/>
                  </a:cubicBezTo>
                  <a:cubicBezTo>
                    <a:pt x="2241" y="43"/>
                    <a:pt x="2246" y="35"/>
                    <a:pt x="2256" y="35"/>
                  </a:cubicBezTo>
                  <a:cubicBezTo>
                    <a:pt x="2260" y="35"/>
                    <a:pt x="2264" y="37"/>
                    <a:pt x="2265" y="40"/>
                  </a:cubicBezTo>
                  <a:cubicBezTo>
                    <a:pt x="2267" y="40"/>
                    <a:pt x="2267" y="40"/>
                    <a:pt x="2267" y="40"/>
                  </a:cubicBezTo>
                  <a:cubicBezTo>
                    <a:pt x="2267" y="41"/>
                    <a:pt x="2267" y="41"/>
                    <a:pt x="2267" y="41"/>
                  </a:cubicBezTo>
                  <a:cubicBezTo>
                    <a:pt x="2266" y="41"/>
                    <a:pt x="2266" y="41"/>
                    <a:pt x="2266" y="41"/>
                  </a:cubicBezTo>
                  <a:cubicBezTo>
                    <a:pt x="2266" y="42"/>
                    <a:pt x="2267" y="43"/>
                    <a:pt x="2267" y="44"/>
                  </a:cubicBezTo>
                  <a:cubicBezTo>
                    <a:pt x="2267" y="44"/>
                    <a:pt x="2267" y="44"/>
                    <a:pt x="2267" y="44"/>
                  </a:cubicBezTo>
                  <a:cubicBezTo>
                    <a:pt x="2267" y="47"/>
                    <a:pt x="2264" y="49"/>
                    <a:pt x="2261" y="48"/>
                  </a:cubicBezTo>
                  <a:cubicBezTo>
                    <a:pt x="2259" y="48"/>
                    <a:pt x="2259" y="45"/>
                    <a:pt x="2261" y="44"/>
                  </a:cubicBezTo>
                  <a:cubicBezTo>
                    <a:pt x="2263" y="44"/>
                    <a:pt x="2264" y="42"/>
                    <a:pt x="2262" y="40"/>
                  </a:cubicBezTo>
                  <a:cubicBezTo>
                    <a:pt x="2260" y="38"/>
                    <a:pt x="2256" y="38"/>
                    <a:pt x="2254" y="43"/>
                  </a:cubicBezTo>
                  <a:cubicBezTo>
                    <a:pt x="2252" y="48"/>
                    <a:pt x="2254" y="53"/>
                    <a:pt x="2260" y="54"/>
                  </a:cubicBezTo>
                  <a:cubicBezTo>
                    <a:pt x="2263" y="55"/>
                    <a:pt x="2266" y="55"/>
                    <a:pt x="2268" y="54"/>
                  </a:cubicBezTo>
                  <a:cubicBezTo>
                    <a:pt x="2267" y="54"/>
                    <a:pt x="2267" y="54"/>
                    <a:pt x="2267" y="54"/>
                  </a:cubicBezTo>
                  <a:cubicBezTo>
                    <a:pt x="2267" y="52"/>
                    <a:pt x="2268" y="52"/>
                    <a:pt x="2270" y="52"/>
                  </a:cubicBezTo>
                  <a:cubicBezTo>
                    <a:pt x="2270" y="52"/>
                    <a:pt x="2270" y="52"/>
                    <a:pt x="2270" y="52"/>
                  </a:cubicBezTo>
                  <a:cubicBezTo>
                    <a:pt x="2271" y="52"/>
                    <a:pt x="2271" y="52"/>
                    <a:pt x="2271" y="51"/>
                  </a:cubicBezTo>
                  <a:cubicBezTo>
                    <a:pt x="2271" y="51"/>
                    <a:pt x="2271" y="50"/>
                    <a:pt x="2271" y="50"/>
                  </a:cubicBezTo>
                  <a:cubicBezTo>
                    <a:pt x="2272" y="50"/>
                    <a:pt x="2272" y="50"/>
                    <a:pt x="2272" y="50"/>
                  </a:cubicBezTo>
                  <a:cubicBezTo>
                    <a:pt x="2272" y="49"/>
                    <a:pt x="2272" y="49"/>
                    <a:pt x="2272" y="49"/>
                  </a:cubicBezTo>
                  <a:cubicBezTo>
                    <a:pt x="2273" y="47"/>
                    <a:pt x="2274" y="45"/>
                    <a:pt x="2274" y="43"/>
                  </a:cubicBezTo>
                  <a:cubicBezTo>
                    <a:pt x="2274" y="43"/>
                    <a:pt x="2273" y="43"/>
                    <a:pt x="2272" y="43"/>
                  </a:cubicBezTo>
                  <a:cubicBezTo>
                    <a:pt x="2272" y="42"/>
                    <a:pt x="2273" y="42"/>
                    <a:pt x="2274" y="42"/>
                  </a:cubicBezTo>
                  <a:cubicBezTo>
                    <a:pt x="2274" y="40"/>
                    <a:pt x="2274" y="38"/>
                    <a:pt x="2273" y="37"/>
                  </a:cubicBezTo>
                  <a:cubicBezTo>
                    <a:pt x="2275" y="35"/>
                    <a:pt x="2279" y="36"/>
                    <a:pt x="2280" y="37"/>
                  </a:cubicBezTo>
                  <a:cubicBezTo>
                    <a:pt x="2283" y="39"/>
                    <a:pt x="2283" y="42"/>
                    <a:pt x="2279" y="42"/>
                  </a:cubicBezTo>
                  <a:cubicBezTo>
                    <a:pt x="2276" y="43"/>
                    <a:pt x="2277" y="49"/>
                    <a:pt x="2281" y="48"/>
                  </a:cubicBezTo>
                  <a:cubicBezTo>
                    <a:pt x="2283" y="48"/>
                    <a:pt x="2285" y="45"/>
                    <a:pt x="2286" y="42"/>
                  </a:cubicBezTo>
                  <a:cubicBezTo>
                    <a:pt x="2286" y="43"/>
                    <a:pt x="2285" y="43"/>
                    <a:pt x="2285" y="43"/>
                  </a:cubicBezTo>
                  <a:cubicBezTo>
                    <a:pt x="2285" y="42"/>
                    <a:pt x="2285" y="41"/>
                    <a:pt x="2286" y="41"/>
                  </a:cubicBezTo>
                  <a:cubicBezTo>
                    <a:pt x="2286" y="41"/>
                    <a:pt x="2286" y="40"/>
                    <a:pt x="2286" y="40"/>
                  </a:cubicBezTo>
                  <a:cubicBezTo>
                    <a:pt x="2285" y="40"/>
                    <a:pt x="2285" y="39"/>
                    <a:pt x="2284" y="40"/>
                  </a:cubicBezTo>
                  <a:cubicBezTo>
                    <a:pt x="2283" y="39"/>
                    <a:pt x="2285" y="39"/>
                    <a:pt x="2286" y="39"/>
                  </a:cubicBezTo>
                  <a:cubicBezTo>
                    <a:pt x="2286" y="38"/>
                    <a:pt x="2285" y="37"/>
                    <a:pt x="2285" y="36"/>
                  </a:cubicBezTo>
                  <a:cubicBezTo>
                    <a:pt x="2285" y="36"/>
                    <a:pt x="2285" y="36"/>
                    <a:pt x="2284" y="36"/>
                  </a:cubicBezTo>
                  <a:cubicBezTo>
                    <a:pt x="2284" y="36"/>
                    <a:pt x="2285" y="36"/>
                    <a:pt x="2285" y="36"/>
                  </a:cubicBezTo>
                  <a:cubicBezTo>
                    <a:pt x="2284" y="35"/>
                    <a:pt x="2284" y="35"/>
                    <a:pt x="2284" y="34"/>
                  </a:cubicBezTo>
                  <a:cubicBezTo>
                    <a:pt x="2279" y="30"/>
                    <a:pt x="2272" y="29"/>
                    <a:pt x="2268" y="29"/>
                  </a:cubicBezTo>
                  <a:cubicBezTo>
                    <a:pt x="2266" y="27"/>
                    <a:pt x="2263" y="26"/>
                    <a:pt x="2261" y="24"/>
                  </a:cubicBezTo>
                  <a:cubicBezTo>
                    <a:pt x="2260" y="26"/>
                    <a:pt x="2259" y="26"/>
                    <a:pt x="2258" y="26"/>
                  </a:cubicBezTo>
                  <a:cubicBezTo>
                    <a:pt x="2258" y="25"/>
                    <a:pt x="2259" y="24"/>
                    <a:pt x="2260" y="24"/>
                  </a:cubicBezTo>
                  <a:cubicBezTo>
                    <a:pt x="2258" y="23"/>
                    <a:pt x="2255" y="22"/>
                    <a:pt x="2252" y="22"/>
                  </a:cubicBezTo>
                  <a:cubicBezTo>
                    <a:pt x="2257" y="13"/>
                    <a:pt x="2268" y="10"/>
                    <a:pt x="2269" y="13"/>
                  </a:cubicBezTo>
                  <a:cubicBezTo>
                    <a:pt x="2271" y="16"/>
                    <a:pt x="2272" y="18"/>
                    <a:pt x="2267" y="18"/>
                  </a:cubicBezTo>
                  <a:cubicBezTo>
                    <a:pt x="2263" y="17"/>
                    <a:pt x="2262" y="24"/>
                    <a:pt x="2267" y="24"/>
                  </a:cubicBezTo>
                  <a:cubicBezTo>
                    <a:pt x="2271" y="24"/>
                    <a:pt x="2277" y="18"/>
                    <a:pt x="2273" y="11"/>
                  </a:cubicBezTo>
                  <a:cubicBezTo>
                    <a:pt x="2273" y="10"/>
                    <a:pt x="2273" y="10"/>
                    <a:pt x="2272" y="9"/>
                  </a:cubicBezTo>
                  <a:cubicBezTo>
                    <a:pt x="2274" y="9"/>
                    <a:pt x="2277" y="10"/>
                    <a:pt x="2279" y="10"/>
                  </a:cubicBezTo>
                  <a:cubicBezTo>
                    <a:pt x="2286" y="13"/>
                    <a:pt x="2288" y="17"/>
                    <a:pt x="2285" y="19"/>
                  </a:cubicBezTo>
                  <a:cubicBezTo>
                    <a:pt x="2280" y="24"/>
                    <a:pt x="2287" y="32"/>
                    <a:pt x="2292" y="27"/>
                  </a:cubicBezTo>
                  <a:cubicBezTo>
                    <a:pt x="2294" y="24"/>
                    <a:pt x="2295" y="20"/>
                    <a:pt x="2294" y="16"/>
                  </a:cubicBezTo>
                  <a:cubicBezTo>
                    <a:pt x="2293" y="18"/>
                    <a:pt x="2290" y="19"/>
                    <a:pt x="2287" y="20"/>
                  </a:cubicBezTo>
                  <a:cubicBezTo>
                    <a:pt x="2287" y="18"/>
                    <a:pt x="2289" y="18"/>
                    <a:pt x="2286" y="17"/>
                  </a:cubicBezTo>
                  <a:cubicBezTo>
                    <a:pt x="2289" y="17"/>
                    <a:pt x="2292" y="16"/>
                    <a:pt x="2294" y="15"/>
                  </a:cubicBezTo>
                  <a:cubicBezTo>
                    <a:pt x="2293" y="13"/>
                    <a:pt x="2292" y="12"/>
                    <a:pt x="2291" y="10"/>
                  </a:cubicBezTo>
                  <a:cubicBezTo>
                    <a:pt x="2288" y="7"/>
                    <a:pt x="2283" y="4"/>
                    <a:pt x="2279" y="2"/>
                  </a:cubicBezTo>
                  <a:cubicBezTo>
                    <a:pt x="2274" y="1"/>
                    <a:pt x="2269" y="0"/>
                    <a:pt x="2264" y="0"/>
                  </a:cubicBezTo>
                  <a:cubicBezTo>
                    <a:pt x="2259" y="0"/>
                    <a:pt x="2254" y="1"/>
                    <a:pt x="2249" y="4"/>
                  </a:cubicBezTo>
                  <a:cubicBezTo>
                    <a:pt x="2244" y="6"/>
                    <a:pt x="2237" y="11"/>
                    <a:pt x="2233" y="15"/>
                  </a:cubicBezTo>
                  <a:cubicBezTo>
                    <a:pt x="2219" y="28"/>
                    <a:pt x="2214" y="39"/>
                    <a:pt x="2214" y="39"/>
                  </a:cubicBezTo>
                  <a:cubicBezTo>
                    <a:pt x="2211" y="45"/>
                    <a:pt x="2203" y="67"/>
                    <a:pt x="2190" y="69"/>
                  </a:cubicBezTo>
                  <a:cubicBezTo>
                    <a:pt x="2190" y="69"/>
                    <a:pt x="2190" y="69"/>
                    <a:pt x="2190" y="69"/>
                  </a:cubicBezTo>
                  <a:cubicBezTo>
                    <a:pt x="2189" y="69"/>
                    <a:pt x="2188" y="69"/>
                    <a:pt x="2188" y="69"/>
                  </a:cubicBezTo>
                  <a:cubicBezTo>
                    <a:pt x="2188" y="69"/>
                    <a:pt x="2188" y="69"/>
                    <a:pt x="2188" y="69"/>
                  </a:cubicBezTo>
                  <a:cubicBezTo>
                    <a:pt x="2171" y="69"/>
                    <a:pt x="2167" y="65"/>
                    <a:pt x="2166" y="59"/>
                  </a:cubicBezTo>
                  <a:cubicBezTo>
                    <a:pt x="2165" y="57"/>
                    <a:pt x="2165" y="55"/>
                    <a:pt x="2166" y="54"/>
                  </a:cubicBezTo>
                  <a:cubicBezTo>
                    <a:pt x="2165" y="54"/>
                    <a:pt x="2165" y="54"/>
                    <a:pt x="2164" y="54"/>
                  </a:cubicBezTo>
                  <a:cubicBezTo>
                    <a:pt x="2164" y="53"/>
                    <a:pt x="2165" y="52"/>
                    <a:pt x="2166" y="52"/>
                  </a:cubicBezTo>
                  <a:cubicBezTo>
                    <a:pt x="2167" y="50"/>
                    <a:pt x="2170" y="48"/>
                    <a:pt x="2174" y="48"/>
                  </a:cubicBezTo>
                  <a:cubicBezTo>
                    <a:pt x="2177" y="48"/>
                    <a:pt x="2180" y="50"/>
                    <a:pt x="2180" y="54"/>
                  </a:cubicBezTo>
                  <a:cubicBezTo>
                    <a:pt x="2180" y="54"/>
                    <a:pt x="2180" y="54"/>
                    <a:pt x="2180" y="54"/>
                  </a:cubicBezTo>
                  <a:cubicBezTo>
                    <a:pt x="2180" y="56"/>
                    <a:pt x="2179" y="57"/>
                    <a:pt x="2177" y="56"/>
                  </a:cubicBezTo>
                  <a:cubicBezTo>
                    <a:pt x="2176" y="56"/>
                    <a:pt x="2176" y="54"/>
                    <a:pt x="2177" y="54"/>
                  </a:cubicBezTo>
                  <a:cubicBezTo>
                    <a:pt x="2178" y="54"/>
                    <a:pt x="2179" y="52"/>
                    <a:pt x="2177" y="51"/>
                  </a:cubicBezTo>
                  <a:cubicBezTo>
                    <a:pt x="2176" y="50"/>
                    <a:pt x="2174" y="50"/>
                    <a:pt x="2173" y="53"/>
                  </a:cubicBezTo>
                  <a:cubicBezTo>
                    <a:pt x="2172" y="56"/>
                    <a:pt x="2173" y="59"/>
                    <a:pt x="2176" y="60"/>
                  </a:cubicBezTo>
                  <a:cubicBezTo>
                    <a:pt x="2180" y="61"/>
                    <a:pt x="2183" y="59"/>
                    <a:pt x="2184" y="57"/>
                  </a:cubicBezTo>
                  <a:cubicBezTo>
                    <a:pt x="2187" y="49"/>
                    <a:pt x="2180" y="40"/>
                    <a:pt x="2168" y="40"/>
                  </a:cubicBezTo>
                  <a:cubicBezTo>
                    <a:pt x="2159" y="40"/>
                    <a:pt x="2153" y="45"/>
                    <a:pt x="2148" y="51"/>
                  </a:cubicBezTo>
                  <a:cubicBezTo>
                    <a:pt x="2144" y="56"/>
                    <a:pt x="2140" y="72"/>
                    <a:pt x="2123" y="72"/>
                  </a:cubicBezTo>
                  <a:cubicBezTo>
                    <a:pt x="2118" y="72"/>
                    <a:pt x="2113" y="71"/>
                    <a:pt x="2109" y="68"/>
                  </a:cubicBezTo>
                  <a:cubicBezTo>
                    <a:pt x="2109" y="69"/>
                    <a:pt x="2108" y="69"/>
                    <a:pt x="2108" y="69"/>
                  </a:cubicBezTo>
                  <a:cubicBezTo>
                    <a:pt x="2108" y="68"/>
                    <a:pt x="2108" y="68"/>
                    <a:pt x="2108" y="68"/>
                  </a:cubicBezTo>
                  <a:cubicBezTo>
                    <a:pt x="2102" y="64"/>
                    <a:pt x="2098" y="58"/>
                    <a:pt x="2097" y="53"/>
                  </a:cubicBezTo>
                  <a:cubicBezTo>
                    <a:pt x="2095" y="43"/>
                    <a:pt x="2100" y="35"/>
                    <a:pt x="2110" y="35"/>
                  </a:cubicBezTo>
                  <a:cubicBezTo>
                    <a:pt x="2114" y="35"/>
                    <a:pt x="2118" y="37"/>
                    <a:pt x="2120" y="40"/>
                  </a:cubicBezTo>
                  <a:cubicBezTo>
                    <a:pt x="2121" y="40"/>
                    <a:pt x="2121" y="40"/>
                    <a:pt x="2121" y="40"/>
                  </a:cubicBezTo>
                  <a:cubicBezTo>
                    <a:pt x="2121" y="41"/>
                    <a:pt x="2121" y="41"/>
                    <a:pt x="2121" y="41"/>
                  </a:cubicBezTo>
                  <a:cubicBezTo>
                    <a:pt x="2120" y="41"/>
                    <a:pt x="2120" y="41"/>
                    <a:pt x="2120" y="41"/>
                  </a:cubicBezTo>
                  <a:cubicBezTo>
                    <a:pt x="2121" y="42"/>
                    <a:pt x="2121" y="43"/>
                    <a:pt x="2121" y="44"/>
                  </a:cubicBezTo>
                  <a:cubicBezTo>
                    <a:pt x="2121" y="44"/>
                    <a:pt x="2121" y="44"/>
                    <a:pt x="2121" y="44"/>
                  </a:cubicBezTo>
                  <a:cubicBezTo>
                    <a:pt x="2121" y="47"/>
                    <a:pt x="2118" y="49"/>
                    <a:pt x="2115" y="48"/>
                  </a:cubicBezTo>
                  <a:cubicBezTo>
                    <a:pt x="2114" y="48"/>
                    <a:pt x="2113" y="45"/>
                    <a:pt x="2115" y="44"/>
                  </a:cubicBezTo>
                  <a:cubicBezTo>
                    <a:pt x="2117" y="44"/>
                    <a:pt x="2118" y="42"/>
                    <a:pt x="2116" y="40"/>
                  </a:cubicBezTo>
                  <a:cubicBezTo>
                    <a:pt x="2114" y="38"/>
                    <a:pt x="2110" y="38"/>
                    <a:pt x="2108" y="43"/>
                  </a:cubicBezTo>
                  <a:cubicBezTo>
                    <a:pt x="2107" y="48"/>
                    <a:pt x="2108" y="53"/>
                    <a:pt x="2114" y="54"/>
                  </a:cubicBezTo>
                  <a:cubicBezTo>
                    <a:pt x="2117" y="55"/>
                    <a:pt x="2120" y="55"/>
                    <a:pt x="2122" y="54"/>
                  </a:cubicBezTo>
                  <a:cubicBezTo>
                    <a:pt x="2121" y="54"/>
                    <a:pt x="2121" y="54"/>
                    <a:pt x="2121" y="54"/>
                  </a:cubicBezTo>
                  <a:cubicBezTo>
                    <a:pt x="2121" y="52"/>
                    <a:pt x="2122" y="52"/>
                    <a:pt x="2124" y="52"/>
                  </a:cubicBezTo>
                  <a:cubicBezTo>
                    <a:pt x="2124" y="52"/>
                    <a:pt x="2124" y="52"/>
                    <a:pt x="2124" y="52"/>
                  </a:cubicBezTo>
                  <a:cubicBezTo>
                    <a:pt x="2125" y="52"/>
                    <a:pt x="2125" y="52"/>
                    <a:pt x="2125" y="51"/>
                  </a:cubicBezTo>
                  <a:cubicBezTo>
                    <a:pt x="2125" y="51"/>
                    <a:pt x="2125" y="50"/>
                    <a:pt x="2125" y="50"/>
                  </a:cubicBezTo>
                  <a:cubicBezTo>
                    <a:pt x="2126" y="50"/>
                    <a:pt x="2126" y="50"/>
                    <a:pt x="2126" y="50"/>
                  </a:cubicBezTo>
                  <a:cubicBezTo>
                    <a:pt x="2127" y="49"/>
                    <a:pt x="2127" y="49"/>
                    <a:pt x="2127" y="49"/>
                  </a:cubicBezTo>
                  <a:cubicBezTo>
                    <a:pt x="2128" y="47"/>
                    <a:pt x="2128" y="45"/>
                    <a:pt x="2128" y="43"/>
                  </a:cubicBezTo>
                  <a:cubicBezTo>
                    <a:pt x="2128" y="43"/>
                    <a:pt x="2127" y="43"/>
                    <a:pt x="2126" y="43"/>
                  </a:cubicBezTo>
                  <a:cubicBezTo>
                    <a:pt x="2126" y="42"/>
                    <a:pt x="2127" y="42"/>
                    <a:pt x="2128" y="42"/>
                  </a:cubicBezTo>
                  <a:cubicBezTo>
                    <a:pt x="2128" y="40"/>
                    <a:pt x="2128" y="38"/>
                    <a:pt x="2127" y="37"/>
                  </a:cubicBezTo>
                  <a:cubicBezTo>
                    <a:pt x="2129" y="35"/>
                    <a:pt x="2133" y="36"/>
                    <a:pt x="2135" y="37"/>
                  </a:cubicBezTo>
                  <a:cubicBezTo>
                    <a:pt x="2137" y="39"/>
                    <a:pt x="2138" y="42"/>
                    <a:pt x="2133" y="42"/>
                  </a:cubicBezTo>
                  <a:cubicBezTo>
                    <a:pt x="2130" y="43"/>
                    <a:pt x="2131" y="49"/>
                    <a:pt x="2136" y="48"/>
                  </a:cubicBezTo>
                  <a:cubicBezTo>
                    <a:pt x="2137" y="48"/>
                    <a:pt x="2139" y="45"/>
                    <a:pt x="2140" y="42"/>
                  </a:cubicBezTo>
                  <a:cubicBezTo>
                    <a:pt x="2140" y="43"/>
                    <a:pt x="2140" y="43"/>
                    <a:pt x="2139" y="43"/>
                  </a:cubicBezTo>
                  <a:cubicBezTo>
                    <a:pt x="2139" y="42"/>
                    <a:pt x="2139" y="41"/>
                    <a:pt x="2140" y="41"/>
                  </a:cubicBezTo>
                  <a:cubicBezTo>
                    <a:pt x="2140" y="41"/>
                    <a:pt x="2140" y="40"/>
                    <a:pt x="2140" y="40"/>
                  </a:cubicBezTo>
                  <a:cubicBezTo>
                    <a:pt x="2140" y="40"/>
                    <a:pt x="2139" y="39"/>
                    <a:pt x="2138" y="40"/>
                  </a:cubicBezTo>
                  <a:cubicBezTo>
                    <a:pt x="2138" y="39"/>
                    <a:pt x="2139" y="39"/>
                    <a:pt x="2140" y="39"/>
                  </a:cubicBezTo>
                  <a:cubicBezTo>
                    <a:pt x="2140" y="38"/>
                    <a:pt x="2140" y="37"/>
                    <a:pt x="2139" y="36"/>
                  </a:cubicBezTo>
                  <a:cubicBezTo>
                    <a:pt x="2139" y="36"/>
                    <a:pt x="2139" y="36"/>
                    <a:pt x="2139" y="36"/>
                  </a:cubicBezTo>
                  <a:cubicBezTo>
                    <a:pt x="2139" y="36"/>
                    <a:pt x="2139" y="36"/>
                    <a:pt x="2139" y="36"/>
                  </a:cubicBezTo>
                  <a:cubicBezTo>
                    <a:pt x="2138" y="35"/>
                    <a:pt x="2138" y="35"/>
                    <a:pt x="2138" y="34"/>
                  </a:cubicBezTo>
                  <a:cubicBezTo>
                    <a:pt x="2133" y="30"/>
                    <a:pt x="2126" y="29"/>
                    <a:pt x="2122" y="29"/>
                  </a:cubicBezTo>
                  <a:cubicBezTo>
                    <a:pt x="2120" y="27"/>
                    <a:pt x="2118" y="26"/>
                    <a:pt x="2115" y="24"/>
                  </a:cubicBezTo>
                  <a:cubicBezTo>
                    <a:pt x="2115" y="26"/>
                    <a:pt x="2113" y="26"/>
                    <a:pt x="2112" y="26"/>
                  </a:cubicBezTo>
                  <a:cubicBezTo>
                    <a:pt x="2112" y="25"/>
                    <a:pt x="2113" y="24"/>
                    <a:pt x="2115" y="24"/>
                  </a:cubicBezTo>
                  <a:cubicBezTo>
                    <a:pt x="2112" y="23"/>
                    <a:pt x="2109" y="22"/>
                    <a:pt x="2106" y="22"/>
                  </a:cubicBezTo>
                  <a:cubicBezTo>
                    <a:pt x="2111" y="13"/>
                    <a:pt x="2122" y="10"/>
                    <a:pt x="2124" y="13"/>
                  </a:cubicBezTo>
                  <a:cubicBezTo>
                    <a:pt x="2125" y="16"/>
                    <a:pt x="2126" y="18"/>
                    <a:pt x="2121" y="18"/>
                  </a:cubicBezTo>
                  <a:cubicBezTo>
                    <a:pt x="2117" y="17"/>
                    <a:pt x="2116" y="24"/>
                    <a:pt x="2121" y="24"/>
                  </a:cubicBezTo>
                  <a:cubicBezTo>
                    <a:pt x="2125" y="24"/>
                    <a:pt x="2131" y="18"/>
                    <a:pt x="2127" y="11"/>
                  </a:cubicBezTo>
                  <a:cubicBezTo>
                    <a:pt x="2127" y="10"/>
                    <a:pt x="2127" y="10"/>
                    <a:pt x="2126" y="9"/>
                  </a:cubicBezTo>
                  <a:cubicBezTo>
                    <a:pt x="2129" y="9"/>
                    <a:pt x="2131" y="10"/>
                    <a:pt x="2133" y="10"/>
                  </a:cubicBezTo>
                  <a:cubicBezTo>
                    <a:pt x="2140" y="13"/>
                    <a:pt x="2142" y="17"/>
                    <a:pt x="2139" y="19"/>
                  </a:cubicBezTo>
                  <a:cubicBezTo>
                    <a:pt x="2134" y="24"/>
                    <a:pt x="2141" y="32"/>
                    <a:pt x="2146" y="27"/>
                  </a:cubicBezTo>
                  <a:cubicBezTo>
                    <a:pt x="2149" y="24"/>
                    <a:pt x="2149" y="20"/>
                    <a:pt x="2149" y="16"/>
                  </a:cubicBezTo>
                  <a:cubicBezTo>
                    <a:pt x="2147" y="18"/>
                    <a:pt x="2144" y="19"/>
                    <a:pt x="2142" y="20"/>
                  </a:cubicBezTo>
                  <a:cubicBezTo>
                    <a:pt x="2141" y="18"/>
                    <a:pt x="2143" y="18"/>
                    <a:pt x="2140" y="17"/>
                  </a:cubicBezTo>
                  <a:cubicBezTo>
                    <a:pt x="2143" y="17"/>
                    <a:pt x="2146" y="16"/>
                    <a:pt x="2148" y="15"/>
                  </a:cubicBezTo>
                  <a:cubicBezTo>
                    <a:pt x="2148" y="13"/>
                    <a:pt x="2147" y="12"/>
                    <a:pt x="2145" y="10"/>
                  </a:cubicBezTo>
                  <a:cubicBezTo>
                    <a:pt x="2142" y="7"/>
                    <a:pt x="2137" y="4"/>
                    <a:pt x="2133" y="2"/>
                  </a:cubicBezTo>
                  <a:cubicBezTo>
                    <a:pt x="2128" y="1"/>
                    <a:pt x="2123" y="0"/>
                    <a:pt x="2118" y="0"/>
                  </a:cubicBezTo>
                  <a:cubicBezTo>
                    <a:pt x="2113" y="0"/>
                    <a:pt x="2108" y="1"/>
                    <a:pt x="2103" y="4"/>
                  </a:cubicBezTo>
                  <a:cubicBezTo>
                    <a:pt x="2098" y="6"/>
                    <a:pt x="2091" y="11"/>
                    <a:pt x="2087" y="15"/>
                  </a:cubicBezTo>
                  <a:cubicBezTo>
                    <a:pt x="2073" y="28"/>
                    <a:pt x="2068" y="39"/>
                    <a:pt x="2068" y="39"/>
                  </a:cubicBezTo>
                  <a:cubicBezTo>
                    <a:pt x="2065" y="45"/>
                    <a:pt x="2057" y="67"/>
                    <a:pt x="2044" y="69"/>
                  </a:cubicBezTo>
                  <a:cubicBezTo>
                    <a:pt x="2044" y="69"/>
                    <a:pt x="2044" y="69"/>
                    <a:pt x="2044" y="69"/>
                  </a:cubicBezTo>
                  <a:cubicBezTo>
                    <a:pt x="2043" y="69"/>
                    <a:pt x="2043" y="69"/>
                    <a:pt x="2042" y="69"/>
                  </a:cubicBezTo>
                  <a:cubicBezTo>
                    <a:pt x="2042" y="69"/>
                    <a:pt x="2042" y="69"/>
                    <a:pt x="2042" y="69"/>
                  </a:cubicBezTo>
                  <a:cubicBezTo>
                    <a:pt x="2025" y="69"/>
                    <a:pt x="2021" y="65"/>
                    <a:pt x="2020" y="59"/>
                  </a:cubicBezTo>
                  <a:cubicBezTo>
                    <a:pt x="2019" y="57"/>
                    <a:pt x="2019" y="55"/>
                    <a:pt x="2020" y="54"/>
                  </a:cubicBezTo>
                  <a:cubicBezTo>
                    <a:pt x="2020" y="54"/>
                    <a:pt x="2019" y="54"/>
                    <a:pt x="2018" y="54"/>
                  </a:cubicBezTo>
                  <a:cubicBezTo>
                    <a:pt x="2019" y="53"/>
                    <a:pt x="2019" y="52"/>
                    <a:pt x="2020" y="52"/>
                  </a:cubicBezTo>
                  <a:cubicBezTo>
                    <a:pt x="2022" y="50"/>
                    <a:pt x="2024" y="48"/>
                    <a:pt x="2028" y="48"/>
                  </a:cubicBezTo>
                  <a:cubicBezTo>
                    <a:pt x="2031" y="48"/>
                    <a:pt x="2034" y="50"/>
                    <a:pt x="2034" y="54"/>
                  </a:cubicBezTo>
                  <a:cubicBezTo>
                    <a:pt x="2034" y="54"/>
                    <a:pt x="2034" y="54"/>
                    <a:pt x="2034" y="54"/>
                  </a:cubicBezTo>
                  <a:cubicBezTo>
                    <a:pt x="2034" y="56"/>
                    <a:pt x="2033" y="57"/>
                    <a:pt x="2031" y="56"/>
                  </a:cubicBezTo>
                  <a:cubicBezTo>
                    <a:pt x="2030" y="56"/>
                    <a:pt x="2030" y="54"/>
                    <a:pt x="2031" y="54"/>
                  </a:cubicBezTo>
                  <a:cubicBezTo>
                    <a:pt x="2032" y="54"/>
                    <a:pt x="2033" y="52"/>
                    <a:pt x="2031" y="51"/>
                  </a:cubicBezTo>
                  <a:cubicBezTo>
                    <a:pt x="2030" y="50"/>
                    <a:pt x="2028" y="50"/>
                    <a:pt x="2027" y="53"/>
                  </a:cubicBezTo>
                  <a:cubicBezTo>
                    <a:pt x="2026" y="56"/>
                    <a:pt x="2027" y="59"/>
                    <a:pt x="2031" y="60"/>
                  </a:cubicBezTo>
                  <a:cubicBezTo>
                    <a:pt x="2034" y="61"/>
                    <a:pt x="2037" y="59"/>
                    <a:pt x="2038" y="57"/>
                  </a:cubicBezTo>
                  <a:cubicBezTo>
                    <a:pt x="2042" y="49"/>
                    <a:pt x="2034" y="40"/>
                    <a:pt x="2022" y="40"/>
                  </a:cubicBezTo>
                  <a:cubicBezTo>
                    <a:pt x="2013" y="40"/>
                    <a:pt x="2007" y="45"/>
                    <a:pt x="2002" y="51"/>
                  </a:cubicBezTo>
                  <a:cubicBezTo>
                    <a:pt x="1999" y="56"/>
                    <a:pt x="1994" y="72"/>
                    <a:pt x="1978" y="72"/>
                  </a:cubicBezTo>
                  <a:cubicBezTo>
                    <a:pt x="1972" y="72"/>
                    <a:pt x="1967" y="71"/>
                    <a:pt x="1963" y="68"/>
                  </a:cubicBezTo>
                  <a:cubicBezTo>
                    <a:pt x="1963" y="69"/>
                    <a:pt x="1962" y="69"/>
                    <a:pt x="1962" y="69"/>
                  </a:cubicBezTo>
                  <a:cubicBezTo>
                    <a:pt x="1962" y="68"/>
                    <a:pt x="1962" y="68"/>
                    <a:pt x="1962" y="68"/>
                  </a:cubicBezTo>
                  <a:cubicBezTo>
                    <a:pt x="1956" y="64"/>
                    <a:pt x="1952" y="58"/>
                    <a:pt x="1951" y="53"/>
                  </a:cubicBezTo>
                  <a:cubicBezTo>
                    <a:pt x="1949" y="43"/>
                    <a:pt x="1954" y="35"/>
                    <a:pt x="1964" y="35"/>
                  </a:cubicBezTo>
                  <a:cubicBezTo>
                    <a:pt x="1968" y="35"/>
                    <a:pt x="1972" y="37"/>
                    <a:pt x="1974" y="40"/>
                  </a:cubicBezTo>
                  <a:cubicBezTo>
                    <a:pt x="1975" y="40"/>
                    <a:pt x="1975" y="40"/>
                    <a:pt x="1975" y="40"/>
                  </a:cubicBezTo>
                  <a:cubicBezTo>
                    <a:pt x="1975" y="41"/>
                    <a:pt x="1975" y="41"/>
                    <a:pt x="1975" y="41"/>
                  </a:cubicBezTo>
                  <a:cubicBezTo>
                    <a:pt x="1974" y="41"/>
                    <a:pt x="1974" y="41"/>
                    <a:pt x="1974" y="41"/>
                  </a:cubicBezTo>
                  <a:cubicBezTo>
                    <a:pt x="1975" y="42"/>
                    <a:pt x="1975" y="43"/>
                    <a:pt x="1975" y="44"/>
                  </a:cubicBezTo>
                  <a:cubicBezTo>
                    <a:pt x="1975" y="44"/>
                    <a:pt x="1975" y="44"/>
                    <a:pt x="1975" y="44"/>
                  </a:cubicBezTo>
                  <a:cubicBezTo>
                    <a:pt x="1975" y="47"/>
                    <a:pt x="1972" y="49"/>
                    <a:pt x="1969" y="48"/>
                  </a:cubicBezTo>
                  <a:cubicBezTo>
                    <a:pt x="1968" y="48"/>
                    <a:pt x="1968" y="45"/>
                    <a:pt x="1969" y="44"/>
                  </a:cubicBezTo>
                  <a:cubicBezTo>
                    <a:pt x="1971" y="44"/>
                    <a:pt x="1972" y="42"/>
                    <a:pt x="1970" y="40"/>
                  </a:cubicBezTo>
                  <a:cubicBezTo>
                    <a:pt x="1968" y="38"/>
                    <a:pt x="1964" y="38"/>
                    <a:pt x="1962" y="43"/>
                  </a:cubicBezTo>
                  <a:cubicBezTo>
                    <a:pt x="1961" y="48"/>
                    <a:pt x="1963" y="53"/>
                    <a:pt x="1969" y="54"/>
                  </a:cubicBezTo>
                  <a:cubicBezTo>
                    <a:pt x="1972" y="55"/>
                    <a:pt x="1974" y="55"/>
                    <a:pt x="1976" y="54"/>
                  </a:cubicBezTo>
                  <a:cubicBezTo>
                    <a:pt x="1975" y="54"/>
                    <a:pt x="1975" y="54"/>
                    <a:pt x="1975" y="54"/>
                  </a:cubicBezTo>
                  <a:cubicBezTo>
                    <a:pt x="1975" y="52"/>
                    <a:pt x="1977" y="52"/>
                    <a:pt x="1978" y="52"/>
                  </a:cubicBezTo>
                  <a:cubicBezTo>
                    <a:pt x="1978" y="52"/>
                    <a:pt x="1978" y="52"/>
                    <a:pt x="1978" y="52"/>
                  </a:cubicBezTo>
                  <a:cubicBezTo>
                    <a:pt x="1979" y="52"/>
                    <a:pt x="1979" y="52"/>
                    <a:pt x="1979" y="51"/>
                  </a:cubicBezTo>
                  <a:cubicBezTo>
                    <a:pt x="1979" y="51"/>
                    <a:pt x="1979" y="50"/>
                    <a:pt x="1980" y="50"/>
                  </a:cubicBezTo>
                  <a:cubicBezTo>
                    <a:pt x="1980" y="50"/>
                    <a:pt x="1980" y="50"/>
                    <a:pt x="1980" y="50"/>
                  </a:cubicBezTo>
                  <a:cubicBezTo>
                    <a:pt x="1981" y="49"/>
                    <a:pt x="1981" y="49"/>
                    <a:pt x="1981" y="49"/>
                  </a:cubicBezTo>
                  <a:cubicBezTo>
                    <a:pt x="1982" y="47"/>
                    <a:pt x="1982" y="45"/>
                    <a:pt x="1982" y="43"/>
                  </a:cubicBezTo>
                  <a:cubicBezTo>
                    <a:pt x="1982" y="43"/>
                    <a:pt x="1981" y="43"/>
                    <a:pt x="1980" y="43"/>
                  </a:cubicBezTo>
                  <a:cubicBezTo>
                    <a:pt x="1980" y="42"/>
                    <a:pt x="1981" y="42"/>
                    <a:pt x="1982" y="42"/>
                  </a:cubicBezTo>
                  <a:cubicBezTo>
                    <a:pt x="1982" y="40"/>
                    <a:pt x="1982" y="38"/>
                    <a:pt x="1981" y="37"/>
                  </a:cubicBezTo>
                  <a:cubicBezTo>
                    <a:pt x="1984" y="35"/>
                    <a:pt x="1987" y="36"/>
                    <a:pt x="1989" y="37"/>
                  </a:cubicBezTo>
                  <a:cubicBezTo>
                    <a:pt x="1991" y="39"/>
                    <a:pt x="1992" y="42"/>
                    <a:pt x="1987" y="42"/>
                  </a:cubicBezTo>
                  <a:cubicBezTo>
                    <a:pt x="1984" y="43"/>
                    <a:pt x="1985" y="49"/>
                    <a:pt x="1990" y="48"/>
                  </a:cubicBezTo>
                  <a:cubicBezTo>
                    <a:pt x="1992" y="48"/>
                    <a:pt x="1993" y="45"/>
                    <a:pt x="1994" y="42"/>
                  </a:cubicBezTo>
                  <a:cubicBezTo>
                    <a:pt x="1994" y="43"/>
                    <a:pt x="1994" y="43"/>
                    <a:pt x="1993" y="43"/>
                  </a:cubicBezTo>
                  <a:cubicBezTo>
                    <a:pt x="1993" y="42"/>
                    <a:pt x="1994" y="41"/>
                    <a:pt x="1994" y="41"/>
                  </a:cubicBezTo>
                  <a:cubicBezTo>
                    <a:pt x="1994" y="41"/>
                    <a:pt x="1994" y="40"/>
                    <a:pt x="1994" y="40"/>
                  </a:cubicBezTo>
                  <a:cubicBezTo>
                    <a:pt x="1994" y="40"/>
                    <a:pt x="1993" y="39"/>
                    <a:pt x="1992" y="40"/>
                  </a:cubicBezTo>
                  <a:cubicBezTo>
                    <a:pt x="1992" y="39"/>
                    <a:pt x="1993" y="39"/>
                    <a:pt x="1994" y="39"/>
                  </a:cubicBezTo>
                  <a:cubicBezTo>
                    <a:pt x="1994" y="38"/>
                    <a:pt x="1994" y="37"/>
                    <a:pt x="1993" y="36"/>
                  </a:cubicBezTo>
                  <a:cubicBezTo>
                    <a:pt x="1993" y="36"/>
                    <a:pt x="1993" y="36"/>
                    <a:pt x="1993" y="36"/>
                  </a:cubicBezTo>
                  <a:cubicBezTo>
                    <a:pt x="1993" y="36"/>
                    <a:pt x="1993" y="36"/>
                    <a:pt x="1993" y="36"/>
                  </a:cubicBezTo>
                  <a:cubicBezTo>
                    <a:pt x="1993" y="35"/>
                    <a:pt x="1992" y="35"/>
                    <a:pt x="1992" y="34"/>
                  </a:cubicBezTo>
                  <a:cubicBezTo>
                    <a:pt x="1988" y="30"/>
                    <a:pt x="1980" y="29"/>
                    <a:pt x="1976" y="29"/>
                  </a:cubicBezTo>
                  <a:cubicBezTo>
                    <a:pt x="1974" y="27"/>
                    <a:pt x="1972" y="26"/>
                    <a:pt x="1969" y="24"/>
                  </a:cubicBezTo>
                  <a:cubicBezTo>
                    <a:pt x="1969" y="26"/>
                    <a:pt x="1967" y="26"/>
                    <a:pt x="1966" y="26"/>
                  </a:cubicBezTo>
                  <a:cubicBezTo>
                    <a:pt x="1966" y="25"/>
                    <a:pt x="1967" y="24"/>
                    <a:pt x="1969" y="24"/>
                  </a:cubicBezTo>
                  <a:cubicBezTo>
                    <a:pt x="1966" y="23"/>
                    <a:pt x="1963" y="22"/>
                    <a:pt x="1960" y="22"/>
                  </a:cubicBezTo>
                  <a:cubicBezTo>
                    <a:pt x="1965" y="13"/>
                    <a:pt x="1976" y="10"/>
                    <a:pt x="1978" y="13"/>
                  </a:cubicBezTo>
                  <a:cubicBezTo>
                    <a:pt x="1979" y="16"/>
                    <a:pt x="1980" y="18"/>
                    <a:pt x="1975" y="18"/>
                  </a:cubicBezTo>
                  <a:cubicBezTo>
                    <a:pt x="1971" y="17"/>
                    <a:pt x="1971" y="24"/>
                    <a:pt x="1976" y="24"/>
                  </a:cubicBezTo>
                  <a:cubicBezTo>
                    <a:pt x="1979" y="24"/>
                    <a:pt x="1985" y="18"/>
                    <a:pt x="1982" y="11"/>
                  </a:cubicBezTo>
                  <a:cubicBezTo>
                    <a:pt x="1981" y="10"/>
                    <a:pt x="1981" y="10"/>
                    <a:pt x="1980" y="9"/>
                  </a:cubicBezTo>
                  <a:cubicBezTo>
                    <a:pt x="1983" y="9"/>
                    <a:pt x="1985" y="10"/>
                    <a:pt x="1987" y="10"/>
                  </a:cubicBezTo>
                  <a:cubicBezTo>
                    <a:pt x="1994" y="13"/>
                    <a:pt x="1996" y="17"/>
                    <a:pt x="1994" y="19"/>
                  </a:cubicBezTo>
                  <a:cubicBezTo>
                    <a:pt x="1988" y="24"/>
                    <a:pt x="1995" y="32"/>
                    <a:pt x="2000" y="27"/>
                  </a:cubicBezTo>
                  <a:cubicBezTo>
                    <a:pt x="2003" y="24"/>
                    <a:pt x="2003" y="20"/>
                    <a:pt x="2003" y="16"/>
                  </a:cubicBezTo>
                  <a:cubicBezTo>
                    <a:pt x="2001" y="18"/>
                    <a:pt x="1998" y="19"/>
                    <a:pt x="1996" y="20"/>
                  </a:cubicBezTo>
                  <a:cubicBezTo>
                    <a:pt x="1996" y="18"/>
                    <a:pt x="1997" y="18"/>
                    <a:pt x="1995" y="17"/>
                  </a:cubicBezTo>
                  <a:cubicBezTo>
                    <a:pt x="1998" y="17"/>
                    <a:pt x="2000" y="16"/>
                    <a:pt x="2002" y="15"/>
                  </a:cubicBezTo>
                  <a:cubicBezTo>
                    <a:pt x="2002" y="13"/>
                    <a:pt x="2001" y="12"/>
                    <a:pt x="1999" y="10"/>
                  </a:cubicBezTo>
                  <a:cubicBezTo>
                    <a:pt x="1996" y="7"/>
                    <a:pt x="1992" y="4"/>
                    <a:pt x="1987" y="2"/>
                  </a:cubicBezTo>
                  <a:cubicBezTo>
                    <a:pt x="1982" y="1"/>
                    <a:pt x="1977" y="0"/>
                    <a:pt x="1972" y="0"/>
                  </a:cubicBezTo>
                  <a:cubicBezTo>
                    <a:pt x="1967" y="0"/>
                    <a:pt x="1962" y="1"/>
                    <a:pt x="1957" y="4"/>
                  </a:cubicBezTo>
                  <a:cubicBezTo>
                    <a:pt x="1953" y="6"/>
                    <a:pt x="1945" y="11"/>
                    <a:pt x="1941" y="15"/>
                  </a:cubicBezTo>
                  <a:cubicBezTo>
                    <a:pt x="1927" y="28"/>
                    <a:pt x="1922" y="39"/>
                    <a:pt x="1922" y="39"/>
                  </a:cubicBezTo>
                  <a:cubicBezTo>
                    <a:pt x="1919" y="45"/>
                    <a:pt x="1912" y="67"/>
                    <a:pt x="1898" y="69"/>
                  </a:cubicBezTo>
                  <a:cubicBezTo>
                    <a:pt x="1898" y="69"/>
                    <a:pt x="1898" y="69"/>
                    <a:pt x="1898" y="69"/>
                  </a:cubicBezTo>
                  <a:cubicBezTo>
                    <a:pt x="1898" y="69"/>
                    <a:pt x="1897" y="69"/>
                    <a:pt x="1896" y="69"/>
                  </a:cubicBezTo>
                  <a:cubicBezTo>
                    <a:pt x="1896" y="69"/>
                    <a:pt x="1896" y="69"/>
                    <a:pt x="1896" y="69"/>
                  </a:cubicBezTo>
                  <a:cubicBezTo>
                    <a:pt x="1879" y="69"/>
                    <a:pt x="1875" y="65"/>
                    <a:pt x="1874" y="59"/>
                  </a:cubicBezTo>
                  <a:cubicBezTo>
                    <a:pt x="1874" y="57"/>
                    <a:pt x="1874" y="55"/>
                    <a:pt x="1874" y="54"/>
                  </a:cubicBezTo>
                  <a:cubicBezTo>
                    <a:pt x="1874" y="54"/>
                    <a:pt x="1873" y="54"/>
                    <a:pt x="1873" y="54"/>
                  </a:cubicBezTo>
                  <a:cubicBezTo>
                    <a:pt x="1873" y="53"/>
                    <a:pt x="1873" y="52"/>
                    <a:pt x="1875" y="52"/>
                  </a:cubicBezTo>
                  <a:cubicBezTo>
                    <a:pt x="1876" y="50"/>
                    <a:pt x="1878" y="48"/>
                    <a:pt x="1882" y="48"/>
                  </a:cubicBezTo>
                  <a:cubicBezTo>
                    <a:pt x="1885" y="48"/>
                    <a:pt x="1889" y="50"/>
                    <a:pt x="1889" y="54"/>
                  </a:cubicBezTo>
                  <a:cubicBezTo>
                    <a:pt x="1889" y="54"/>
                    <a:pt x="1889" y="54"/>
                    <a:pt x="1889" y="54"/>
                  </a:cubicBezTo>
                  <a:cubicBezTo>
                    <a:pt x="1889" y="56"/>
                    <a:pt x="1887" y="57"/>
                    <a:pt x="1885" y="56"/>
                  </a:cubicBezTo>
                  <a:cubicBezTo>
                    <a:pt x="1884" y="56"/>
                    <a:pt x="1884" y="54"/>
                    <a:pt x="1885" y="54"/>
                  </a:cubicBezTo>
                  <a:cubicBezTo>
                    <a:pt x="1886" y="54"/>
                    <a:pt x="1887" y="52"/>
                    <a:pt x="1886" y="51"/>
                  </a:cubicBezTo>
                  <a:cubicBezTo>
                    <a:pt x="1884" y="50"/>
                    <a:pt x="1882" y="50"/>
                    <a:pt x="1881" y="53"/>
                  </a:cubicBezTo>
                  <a:cubicBezTo>
                    <a:pt x="1880" y="56"/>
                    <a:pt x="1881" y="59"/>
                    <a:pt x="1885" y="60"/>
                  </a:cubicBezTo>
                  <a:cubicBezTo>
                    <a:pt x="1888" y="61"/>
                    <a:pt x="1891" y="59"/>
                    <a:pt x="1892" y="57"/>
                  </a:cubicBezTo>
                  <a:cubicBezTo>
                    <a:pt x="1896" y="49"/>
                    <a:pt x="1888" y="40"/>
                    <a:pt x="1876" y="40"/>
                  </a:cubicBezTo>
                  <a:cubicBezTo>
                    <a:pt x="1868" y="40"/>
                    <a:pt x="1861" y="45"/>
                    <a:pt x="1856" y="51"/>
                  </a:cubicBezTo>
                  <a:cubicBezTo>
                    <a:pt x="1853" y="56"/>
                    <a:pt x="1848" y="72"/>
                    <a:pt x="1832" y="72"/>
                  </a:cubicBezTo>
                  <a:cubicBezTo>
                    <a:pt x="1826" y="72"/>
                    <a:pt x="1822" y="71"/>
                    <a:pt x="1817" y="68"/>
                  </a:cubicBezTo>
                  <a:cubicBezTo>
                    <a:pt x="1817" y="69"/>
                    <a:pt x="1817" y="69"/>
                    <a:pt x="1816" y="69"/>
                  </a:cubicBezTo>
                  <a:cubicBezTo>
                    <a:pt x="1816" y="68"/>
                    <a:pt x="1816" y="68"/>
                    <a:pt x="1816" y="68"/>
                  </a:cubicBezTo>
                  <a:cubicBezTo>
                    <a:pt x="1810" y="64"/>
                    <a:pt x="1806" y="58"/>
                    <a:pt x="1805" y="53"/>
                  </a:cubicBezTo>
                  <a:cubicBezTo>
                    <a:pt x="1803" y="43"/>
                    <a:pt x="1808" y="35"/>
                    <a:pt x="1818" y="35"/>
                  </a:cubicBezTo>
                  <a:cubicBezTo>
                    <a:pt x="1822" y="35"/>
                    <a:pt x="1826" y="37"/>
                    <a:pt x="1828" y="40"/>
                  </a:cubicBezTo>
                  <a:cubicBezTo>
                    <a:pt x="1829" y="40"/>
                    <a:pt x="1829" y="40"/>
                    <a:pt x="1829" y="40"/>
                  </a:cubicBezTo>
                  <a:cubicBezTo>
                    <a:pt x="1829" y="41"/>
                    <a:pt x="1829" y="41"/>
                    <a:pt x="1829" y="41"/>
                  </a:cubicBezTo>
                  <a:cubicBezTo>
                    <a:pt x="1829" y="41"/>
                    <a:pt x="1829" y="41"/>
                    <a:pt x="1829" y="41"/>
                  </a:cubicBezTo>
                  <a:cubicBezTo>
                    <a:pt x="1829" y="42"/>
                    <a:pt x="1829" y="43"/>
                    <a:pt x="1829" y="44"/>
                  </a:cubicBezTo>
                  <a:cubicBezTo>
                    <a:pt x="1829" y="44"/>
                    <a:pt x="1829" y="44"/>
                    <a:pt x="1829" y="44"/>
                  </a:cubicBezTo>
                  <a:cubicBezTo>
                    <a:pt x="1829" y="47"/>
                    <a:pt x="1827" y="49"/>
                    <a:pt x="1823" y="48"/>
                  </a:cubicBezTo>
                  <a:cubicBezTo>
                    <a:pt x="1822" y="48"/>
                    <a:pt x="1822" y="45"/>
                    <a:pt x="1823" y="44"/>
                  </a:cubicBezTo>
                  <a:cubicBezTo>
                    <a:pt x="1825" y="44"/>
                    <a:pt x="1826" y="42"/>
                    <a:pt x="1824" y="40"/>
                  </a:cubicBezTo>
                  <a:cubicBezTo>
                    <a:pt x="1822" y="38"/>
                    <a:pt x="1818" y="38"/>
                    <a:pt x="1817" y="43"/>
                  </a:cubicBezTo>
                  <a:cubicBezTo>
                    <a:pt x="1815" y="48"/>
                    <a:pt x="1817" y="53"/>
                    <a:pt x="1823" y="54"/>
                  </a:cubicBezTo>
                  <a:cubicBezTo>
                    <a:pt x="1826" y="55"/>
                    <a:pt x="1828" y="55"/>
                    <a:pt x="1830" y="54"/>
                  </a:cubicBezTo>
                  <a:cubicBezTo>
                    <a:pt x="1829" y="54"/>
                    <a:pt x="1829" y="54"/>
                    <a:pt x="1829" y="54"/>
                  </a:cubicBezTo>
                  <a:cubicBezTo>
                    <a:pt x="1830" y="52"/>
                    <a:pt x="1831" y="52"/>
                    <a:pt x="1833" y="52"/>
                  </a:cubicBezTo>
                  <a:cubicBezTo>
                    <a:pt x="1833" y="52"/>
                    <a:pt x="1833" y="52"/>
                    <a:pt x="1833" y="52"/>
                  </a:cubicBezTo>
                  <a:cubicBezTo>
                    <a:pt x="1833" y="52"/>
                    <a:pt x="1833" y="52"/>
                    <a:pt x="1834" y="51"/>
                  </a:cubicBezTo>
                  <a:cubicBezTo>
                    <a:pt x="1833" y="51"/>
                    <a:pt x="1833" y="50"/>
                    <a:pt x="1834" y="50"/>
                  </a:cubicBezTo>
                  <a:cubicBezTo>
                    <a:pt x="1834" y="50"/>
                    <a:pt x="1834" y="50"/>
                    <a:pt x="1835" y="50"/>
                  </a:cubicBezTo>
                  <a:cubicBezTo>
                    <a:pt x="1835" y="49"/>
                    <a:pt x="1835" y="49"/>
                    <a:pt x="1835" y="49"/>
                  </a:cubicBezTo>
                  <a:cubicBezTo>
                    <a:pt x="1836" y="47"/>
                    <a:pt x="1836" y="45"/>
                    <a:pt x="1836" y="43"/>
                  </a:cubicBezTo>
                  <a:cubicBezTo>
                    <a:pt x="1836" y="43"/>
                    <a:pt x="1835" y="43"/>
                    <a:pt x="1834" y="43"/>
                  </a:cubicBezTo>
                  <a:cubicBezTo>
                    <a:pt x="1835" y="42"/>
                    <a:pt x="1835" y="42"/>
                    <a:pt x="1836" y="42"/>
                  </a:cubicBezTo>
                  <a:cubicBezTo>
                    <a:pt x="1836" y="40"/>
                    <a:pt x="1836" y="38"/>
                    <a:pt x="1835" y="37"/>
                  </a:cubicBezTo>
                  <a:cubicBezTo>
                    <a:pt x="1838" y="35"/>
                    <a:pt x="1841" y="36"/>
                    <a:pt x="1843" y="37"/>
                  </a:cubicBezTo>
                  <a:cubicBezTo>
                    <a:pt x="1845" y="39"/>
                    <a:pt x="1846" y="42"/>
                    <a:pt x="1841" y="42"/>
                  </a:cubicBezTo>
                  <a:cubicBezTo>
                    <a:pt x="1838" y="43"/>
                    <a:pt x="1839" y="49"/>
                    <a:pt x="1844" y="48"/>
                  </a:cubicBezTo>
                  <a:cubicBezTo>
                    <a:pt x="1846" y="48"/>
                    <a:pt x="1848" y="45"/>
                    <a:pt x="1848" y="42"/>
                  </a:cubicBezTo>
                  <a:cubicBezTo>
                    <a:pt x="1848" y="43"/>
                    <a:pt x="1848" y="43"/>
                    <a:pt x="1848" y="43"/>
                  </a:cubicBezTo>
                  <a:cubicBezTo>
                    <a:pt x="1847" y="42"/>
                    <a:pt x="1848" y="41"/>
                    <a:pt x="1849" y="41"/>
                  </a:cubicBezTo>
                  <a:cubicBezTo>
                    <a:pt x="1849" y="41"/>
                    <a:pt x="1849" y="40"/>
                    <a:pt x="1849" y="40"/>
                  </a:cubicBezTo>
                  <a:cubicBezTo>
                    <a:pt x="1848" y="40"/>
                    <a:pt x="1847" y="39"/>
                    <a:pt x="1846" y="40"/>
                  </a:cubicBezTo>
                  <a:cubicBezTo>
                    <a:pt x="1846" y="39"/>
                    <a:pt x="1847" y="39"/>
                    <a:pt x="1848" y="39"/>
                  </a:cubicBezTo>
                  <a:cubicBezTo>
                    <a:pt x="1848" y="38"/>
                    <a:pt x="1848" y="37"/>
                    <a:pt x="1847" y="36"/>
                  </a:cubicBezTo>
                  <a:cubicBezTo>
                    <a:pt x="1847" y="36"/>
                    <a:pt x="1847" y="36"/>
                    <a:pt x="1847" y="36"/>
                  </a:cubicBezTo>
                  <a:cubicBezTo>
                    <a:pt x="1847" y="36"/>
                    <a:pt x="1847" y="36"/>
                    <a:pt x="1847" y="36"/>
                  </a:cubicBezTo>
                  <a:cubicBezTo>
                    <a:pt x="1847" y="35"/>
                    <a:pt x="1846" y="35"/>
                    <a:pt x="1846" y="34"/>
                  </a:cubicBezTo>
                  <a:cubicBezTo>
                    <a:pt x="1842" y="30"/>
                    <a:pt x="1834" y="29"/>
                    <a:pt x="1830" y="29"/>
                  </a:cubicBezTo>
                  <a:cubicBezTo>
                    <a:pt x="1828" y="27"/>
                    <a:pt x="1826" y="26"/>
                    <a:pt x="1823" y="24"/>
                  </a:cubicBezTo>
                  <a:cubicBezTo>
                    <a:pt x="1823" y="26"/>
                    <a:pt x="1822" y="26"/>
                    <a:pt x="1820" y="26"/>
                  </a:cubicBezTo>
                  <a:cubicBezTo>
                    <a:pt x="1821" y="25"/>
                    <a:pt x="1822" y="24"/>
                    <a:pt x="1823" y="24"/>
                  </a:cubicBezTo>
                  <a:cubicBezTo>
                    <a:pt x="1820" y="23"/>
                    <a:pt x="1817" y="22"/>
                    <a:pt x="1814" y="22"/>
                  </a:cubicBezTo>
                  <a:cubicBezTo>
                    <a:pt x="1819" y="13"/>
                    <a:pt x="1830" y="10"/>
                    <a:pt x="1832" y="13"/>
                  </a:cubicBezTo>
                  <a:cubicBezTo>
                    <a:pt x="1833" y="16"/>
                    <a:pt x="1834" y="18"/>
                    <a:pt x="1829" y="18"/>
                  </a:cubicBezTo>
                  <a:cubicBezTo>
                    <a:pt x="1826" y="17"/>
                    <a:pt x="1825" y="24"/>
                    <a:pt x="1830" y="24"/>
                  </a:cubicBezTo>
                  <a:cubicBezTo>
                    <a:pt x="1833" y="24"/>
                    <a:pt x="1840" y="18"/>
                    <a:pt x="1836" y="11"/>
                  </a:cubicBezTo>
                  <a:cubicBezTo>
                    <a:pt x="1835" y="10"/>
                    <a:pt x="1835" y="10"/>
                    <a:pt x="1835" y="9"/>
                  </a:cubicBezTo>
                  <a:cubicBezTo>
                    <a:pt x="1837" y="9"/>
                    <a:pt x="1839" y="10"/>
                    <a:pt x="1841" y="10"/>
                  </a:cubicBezTo>
                  <a:cubicBezTo>
                    <a:pt x="1849" y="13"/>
                    <a:pt x="1850" y="17"/>
                    <a:pt x="1848" y="19"/>
                  </a:cubicBezTo>
                  <a:cubicBezTo>
                    <a:pt x="1843" y="24"/>
                    <a:pt x="1849" y="32"/>
                    <a:pt x="1854" y="27"/>
                  </a:cubicBezTo>
                  <a:cubicBezTo>
                    <a:pt x="1857" y="24"/>
                    <a:pt x="1858" y="20"/>
                    <a:pt x="1857" y="16"/>
                  </a:cubicBezTo>
                  <a:cubicBezTo>
                    <a:pt x="1855" y="18"/>
                    <a:pt x="1852" y="19"/>
                    <a:pt x="1850" y="20"/>
                  </a:cubicBezTo>
                  <a:cubicBezTo>
                    <a:pt x="1850" y="18"/>
                    <a:pt x="1851" y="18"/>
                    <a:pt x="1849" y="17"/>
                  </a:cubicBezTo>
                  <a:cubicBezTo>
                    <a:pt x="1852" y="17"/>
                    <a:pt x="1854" y="16"/>
                    <a:pt x="1857" y="15"/>
                  </a:cubicBezTo>
                  <a:cubicBezTo>
                    <a:pt x="1856" y="13"/>
                    <a:pt x="1855" y="12"/>
                    <a:pt x="1854" y="10"/>
                  </a:cubicBezTo>
                  <a:cubicBezTo>
                    <a:pt x="1850" y="7"/>
                    <a:pt x="1846" y="4"/>
                    <a:pt x="1841" y="2"/>
                  </a:cubicBezTo>
                  <a:cubicBezTo>
                    <a:pt x="1836" y="1"/>
                    <a:pt x="1831" y="0"/>
                    <a:pt x="1826" y="0"/>
                  </a:cubicBezTo>
                  <a:cubicBezTo>
                    <a:pt x="1821" y="0"/>
                    <a:pt x="1816" y="1"/>
                    <a:pt x="1811" y="4"/>
                  </a:cubicBezTo>
                  <a:cubicBezTo>
                    <a:pt x="1807" y="6"/>
                    <a:pt x="1799" y="11"/>
                    <a:pt x="1796" y="15"/>
                  </a:cubicBezTo>
                  <a:cubicBezTo>
                    <a:pt x="1781" y="28"/>
                    <a:pt x="1776" y="39"/>
                    <a:pt x="1776" y="39"/>
                  </a:cubicBezTo>
                  <a:cubicBezTo>
                    <a:pt x="1773" y="45"/>
                    <a:pt x="1766" y="67"/>
                    <a:pt x="1752" y="69"/>
                  </a:cubicBezTo>
                  <a:cubicBezTo>
                    <a:pt x="1752" y="69"/>
                    <a:pt x="1752" y="69"/>
                    <a:pt x="1752" y="69"/>
                  </a:cubicBezTo>
                  <a:cubicBezTo>
                    <a:pt x="1752" y="69"/>
                    <a:pt x="1751" y="69"/>
                    <a:pt x="1750" y="69"/>
                  </a:cubicBezTo>
                  <a:cubicBezTo>
                    <a:pt x="1750" y="69"/>
                    <a:pt x="1750" y="69"/>
                    <a:pt x="1750" y="69"/>
                  </a:cubicBezTo>
                  <a:cubicBezTo>
                    <a:pt x="1733" y="69"/>
                    <a:pt x="1729" y="65"/>
                    <a:pt x="1728" y="59"/>
                  </a:cubicBezTo>
                  <a:cubicBezTo>
                    <a:pt x="1728" y="57"/>
                    <a:pt x="1728" y="55"/>
                    <a:pt x="1728" y="54"/>
                  </a:cubicBezTo>
                  <a:cubicBezTo>
                    <a:pt x="1728" y="54"/>
                    <a:pt x="1727" y="54"/>
                    <a:pt x="1727" y="54"/>
                  </a:cubicBezTo>
                  <a:cubicBezTo>
                    <a:pt x="1727" y="53"/>
                    <a:pt x="1728" y="52"/>
                    <a:pt x="1729" y="52"/>
                  </a:cubicBezTo>
                  <a:cubicBezTo>
                    <a:pt x="1730" y="50"/>
                    <a:pt x="1732" y="48"/>
                    <a:pt x="1736" y="48"/>
                  </a:cubicBezTo>
                  <a:cubicBezTo>
                    <a:pt x="1739" y="48"/>
                    <a:pt x="1743" y="50"/>
                    <a:pt x="1743" y="54"/>
                  </a:cubicBezTo>
                  <a:cubicBezTo>
                    <a:pt x="1743" y="54"/>
                    <a:pt x="1743" y="54"/>
                    <a:pt x="1743" y="54"/>
                  </a:cubicBezTo>
                  <a:cubicBezTo>
                    <a:pt x="1743" y="56"/>
                    <a:pt x="1741" y="57"/>
                    <a:pt x="1739" y="56"/>
                  </a:cubicBezTo>
                  <a:cubicBezTo>
                    <a:pt x="1738" y="56"/>
                    <a:pt x="1738" y="54"/>
                    <a:pt x="1739" y="54"/>
                  </a:cubicBezTo>
                  <a:cubicBezTo>
                    <a:pt x="1740" y="54"/>
                    <a:pt x="1741" y="52"/>
                    <a:pt x="1740" y="51"/>
                  </a:cubicBezTo>
                  <a:cubicBezTo>
                    <a:pt x="1739" y="50"/>
                    <a:pt x="1736" y="50"/>
                    <a:pt x="1735" y="53"/>
                  </a:cubicBezTo>
                  <a:cubicBezTo>
                    <a:pt x="1734" y="56"/>
                    <a:pt x="1735" y="59"/>
                    <a:pt x="1739" y="60"/>
                  </a:cubicBezTo>
                  <a:cubicBezTo>
                    <a:pt x="1742" y="61"/>
                    <a:pt x="1745" y="59"/>
                    <a:pt x="1746" y="57"/>
                  </a:cubicBezTo>
                  <a:cubicBezTo>
                    <a:pt x="1750" y="49"/>
                    <a:pt x="1743" y="40"/>
                    <a:pt x="1730" y="40"/>
                  </a:cubicBezTo>
                  <a:cubicBezTo>
                    <a:pt x="1722" y="40"/>
                    <a:pt x="1715" y="45"/>
                    <a:pt x="1711" y="51"/>
                  </a:cubicBezTo>
                  <a:cubicBezTo>
                    <a:pt x="1707" y="56"/>
                    <a:pt x="1703" y="72"/>
                    <a:pt x="1686" y="72"/>
                  </a:cubicBezTo>
                  <a:cubicBezTo>
                    <a:pt x="1681" y="72"/>
                    <a:pt x="1676" y="71"/>
                    <a:pt x="1672" y="68"/>
                  </a:cubicBezTo>
                  <a:cubicBezTo>
                    <a:pt x="1671" y="69"/>
                    <a:pt x="1671" y="69"/>
                    <a:pt x="1670" y="69"/>
                  </a:cubicBezTo>
                  <a:cubicBezTo>
                    <a:pt x="1670" y="68"/>
                    <a:pt x="1670" y="68"/>
                    <a:pt x="1670" y="68"/>
                  </a:cubicBezTo>
                  <a:cubicBezTo>
                    <a:pt x="1664" y="64"/>
                    <a:pt x="1660" y="58"/>
                    <a:pt x="1659" y="53"/>
                  </a:cubicBezTo>
                  <a:cubicBezTo>
                    <a:pt x="1657" y="43"/>
                    <a:pt x="1662" y="35"/>
                    <a:pt x="1672" y="35"/>
                  </a:cubicBezTo>
                  <a:cubicBezTo>
                    <a:pt x="1676" y="35"/>
                    <a:pt x="1680" y="37"/>
                    <a:pt x="1682" y="40"/>
                  </a:cubicBezTo>
                  <a:cubicBezTo>
                    <a:pt x="1683" y="40"/>
                    <a:pt x="1683" y="40"/>
                    <a:pt x="1683" y="40"/>
                  </a:cubicBezTo>
                  <a:cubicBezTo>
                    <a:pt x="1683" y="41"/>
                    <a:pt x="1683" y="41"/>
                    <a:pt x="1683" y="41"/>
                  </a:cubicBezTo>
                  <a:cubicBezTo>
                    <a:pt x="1683" y="41"/>
                    <a:pt x="1683" y="41"/>
                    <a:pt x="1683" y="41"/>
                  </a:cubicBezTo>
                  <a:cubicBezTo>
                    <a:pt x="1683" y="42"/>
                    <a:pt x="1683" y="43"/>
                    <a:pt x="1683" y="44"/>
                  </a:cubicBezTo>
                  <a:cubicBezTo>
                    <a:pt x="1683" y="44"/>
                    <a:pt x="1683" y="44"/>
                    <a:pt x="1683" y="44"/>
                  </a:cubicBezTo>
                  <a:cubicBezTo>
                    <a:pt x="1683" y="47"/>
                    <a:pt x="1681" y="49"/>
                    <a:pt x="1678" y="48"/>
                  </a:cubicBezTo>
                  <a:cubicBezTo>
                    <a:pt x="1676" y="48"/>
                    <a:pt x="1676" y="45"/>
                    <a:pt x="1678" y="44"/>
                  </a:cubicBezTo>
                  <a:cubicBezTo>
                    <a:pt x="1679" y="44"/>
                    <a:pt x="1681" y="42"/>
                    <a:pt x="1678" y="40"/>
                  </a:cubicBezTo>
                  <a:cubicBezTo>
                    <a:pt x="1676" y="38"/>
                    <a:pt x="1673" y="38"/>
                    <a:pt x="1671" y="43"/>
                  </a:cubicBezTo>
                  <a:cubicBezTo>
                    <a:pt x="1669" y="48"/>
                    <a:pt x="1671" y="53"/>
                    <a:pt x="1677" y="54"/>
                  </a:cubicBezTo>
                  <a:cubicBezTo>
                    <a:pt x="1680" y="55"/>
                    <a:pt x="1683" y="55"/>
                    <a:pt x="1685" y="54"/>
                  </a:cubicBezTo>
                  <a:cubicBezTo>
                    <a:pt x="1683" y="54"/>
                    <a:pt x="1683" y="54"/>
                    <a:pt x="1683" y="54"/>
                  </a:cubicBezTo>
                  <a:cubicBezTo>
                    <a:pt x="1684" y="52"/>
                    <a:pt x="1685" y="52"/>
                    <a:pt x="1687" y="52"/>
                  </a:cubicBezTo>
                  <a:cubicBezTo>
                    <a:pt x="1687" y="52"/>
                    <a:pt x="1687" y="52"/>
                    <a:pt x="1687" y="52"/>
                  </a:cubicBezTo>
                  <a:cubicBezTo>
                    <a:pt x="1687" y="52"/>
                    <a:pt x="1688" y="52"/>
                    <a:pt x="1688" y="51"/>
                  </a:cubicBezTo>
                  <a:cubicBezTo>
                    <a:pt x="1687" y="51"/>
                    <a:pt x="1687" y="50"/>
                    <a:pt x="1688" y="50"/>
                  </a:cubicBezTo>
                  <a:cubicBezTo>
                    <a:pt x="1688" y="50"/>
                    <a:pt x="1689" y="50"/>
                    <a:pt x="1689" y="50"/>
                  </a:cubicBezTo>
                  <a:cubicBezTo>
                    <a:pt x="1689" y="49"/>
                    <a:pt x="1689" y="49"/>
                    <a:pt x="1689" y="49"/>
                  </a:cubicBezTo>
                  <a:cubicBezTo>
                    <a:pt x="1690" y="47"/>
                    <a:pt x="1691" y="45"/>
                    <a:pt x="1691" y="43"/>
                  </a:cubicBezTo>
                  <a:cubicBezTo>
                    <a:pt x="1690" y="43"/>
                    <a:pt x="1690" y="43"/>
                    <a:pt x="1689" y="43"/>
                  </a:cubicBezTo>
                  <a:cubicBezTo>
                    <a:pt x="1689" y="42"/>
                    <a:pt x="1689" y="42"/>
                    <a:pt x="1691" y="42"/>
                  </a:cubicBezTo>
                  <a:cubicBezTo>
                    <a:pt x="1691" y="40"/>
                    <a:pt x="1690" y="38"/>
                    <a:pt x="1690" y="37"/>
                  </a:cubicBezTo>
                  <a:cubicBezTo>
                    <a:pt x="1692" y="35"/>
                    <a:pt x="1695" y="36"/>
                    <a:pt x="1697" y="37"/>
                  </a:cubicBezTo>
                  <a:cubicBezTo>
                    <a:pt x="1699" y="39"/>
                    <a:pt x="1700" y="42"/>
                    <a:pt x="1696" y="42"/>
                  </a:cubicBezTo>
                  <a:cubicBezTo>
                    <a:pt x="1692" y="43"/>
                    <a:pt x="1693" y="49"/>
                    <a:pt x="1698" y="48"/>
                  </a:cubicBezTo>
                  <a:cubicBezTo>
                    <a:pt x="1700" y="48"/>
                    <a:pt x="1702" y="45"/>
                    <a:pt x="1702" y="42"/>
                  </a:cubicBezTo>
                  <a:cubicBezTo>
                    <a:pt x="1702" y="43"/>
                    <a:pt x="1702" y="43"/>
                    <a:pt x="1702" y="43"/>
                  </a:cubicBezTo>
                  <a:cubicBezTo>
                    <a:pt x="1702" y="42"/>
                    <a:pt x="1702" y="41"/>
                    <a:pt x="1703" y="41"/>
                  </a:cubicBezTo>
                  <a:cubicBezTo>
                    <a:pt x="1703" y="41"/>
                    <a:pt x="1703" y="40"/>
                    <a:pt x="1703" y="40"/>
                  </a:cubicBezTo>
                  <a:cubicBezTo>
                    <a:pt x="1702" y="40"/>
                    <a:pt x="1701" y="39"/>
                    <a:pt x="1701" y="40"/>
                  </a:cubicBezTo>
                  <a:cubicBezTo>
                    <a:pt x="1700" y="39"/>
                    <a:pt x="1701" y="39"/>
                    <a:pt x="1703" y="39"/>
                  </a:cubicBezTo>
                  <a:cubicBezTo>
                    <a:pt x="1702" y="38"/>
                    <a:pt x="1702" y="37"/>
                    <a:pt x="1702" y="36"/>
                  </a:cubicBezTo>
                  <a:cubicBezTo>
                    <a:pt x="1701" y="36"/>
                    <a:pt x="1701" y="36"/>
                    <a:pt x="1701" y="36"/>
                  </a:cubicBezTo>
                  <a:cubicBezTo>
                    <a:pt x="1701" y="36"/>
                    <a:pt x="1701" y="36"/>
                    <a:pt x="1701" y="36"/>
                  </a:cubicBezTo>
                  <a:cubicBezTo>
                    <a:pt x="1701" y="35"/>
                    <a:pt x="1701" y="35"/>
                    <a:pt x="1700" y="34"/>
                  </a:cubicBezTo>
                  <a:cubicBezTo>
                    <a:pt x="1696" y="30"/>
                    <a:pt x="1688" y="29"/>
                    <a:pt x="1685" y="29"/>
                  </a:cubicBezTo>
                  <a:cubicBezTo>
                    <a:pt x="1683" y="27"/>
                    <a:pt x="1680" y="26"/>
                    <a:pt x="1677" y="24"/>
                  </a:cubicBezTo>
                  <a:cubicBezTo>
                    <a:pt x="1677" y="26"/>
                    <a:pt x="1676" y="26"/>
                    <a:pt x="1674" y="26"/>
                  </a:cubicBezTo>
                  <a:cubicBezTo>
                    <a:pt x="1675" y="25"/>
                    <a:pt x="1676" y="24"/>
                    <a:pt x="1677" y="24"/>
                  </a:cubicBezTo>
                  <a:cubicBezTo>
                    <a:pt x="1674" y="23"/>
                    <a:pt x="1672" y="22"/>
                    <a:pt x="1668" y="22"/>
                  </a:cubicBezTo>
                  <a:cubicBezTo>
                    <a:pt x="1673" y="13"/>
                    <a:pt x="1684" y="10"/>
                    <a:pt x="1686" y="13"/>
                  </a:cubicBezTo>
                  <a:cubicBezTo>
                    <a:pt x="1688" y="16"/>
                    <a:pt x="1688" y="18"/>
                    <a:pt x="1683" y="18"/>
                  </a:cubicBezTo>
                  <a:cubicBezTo>
                    <a:pt x="1680" y="17"/>
                    <a:pt x="1679" y="24"/>
                    <a:pt x="1684" y="24"/>
                  </a:cubicBezTo>
                  <a:cubicBezTo>
                    <a:pt x="1687" y="24"/>
                    <a:pt x="1694" y="18"/>
                    <a:pt x="1690" y="11"/>
                  </a:cubicBezTo>
                  <a:cubicBezTo>
                    <a:pt x="1690" y="10"/>
                    <a:pt x="1689" y="10"/>
                    <a:pt x="1689" y="9"/>
                  </a:cubicBezTo>
                  <a:cubicBezTo>
                    <a:pt x="1691" y="9"/>
                    <a:pt x="1693" y="10"/>
                    <a:pt x="1696" y="10"/>
                  </a:cubicBezTo>
                  <a:cubicBezTo>
                    <a:pt x="1703" y="13"/>
                    <a:pt x="1704" y="17"/>
                    <a:pt x="1702" y="19"/>
                  </a:cubicBezTo>
                  <a:cubicBezTo>
                    <a:pt x="1697" y="24"/>
                    <a:pt x="1703" y="32"/>
                    <a:pt x="1708" y="27"/>
                  </a:cubicBezTo>
                  <a:cubicBezTo>
                    <a:pt x="1711" y="24"/>
                    <a:pt x="1712" y="20"/>
                    <a:pt x="1711" y="16"/>
                  </a:cubicBezTo>
                  <a:cubicBezTo>
                    <a:pt x="1709" y="18"/>
                    <a:pt x="1706" y="19"/>
                    <a:pt x="1704" y="20"/>
                  </a:cubicBezTo>
                  <a:cubicBezTo>
                    <a:pt x="1704" y="18"/>
                    <a:pt x="1705" y="18"/>
                    <a:pt x="1703" y="17"/>
                  </a:cubicBezTo>
                  <a:cubicBezTo>
                    <a:pt x="1706" y="17"/>
                    <a:pt x="1708" y="16"/>
                    <a:pt x="1711" y="15"/>
                  </a:cubicBezTo>
                  <a:cubicBezTo>
                    <a:pt x="1710" y="13"/>
                    <a:pt x="1709" y="12"/>
                    <a:pt x="1708" y="10"/>
                  </a:cubicBezTo>
                  <a:cubicBezTo>
                    <a:pt x="1705" y="7"/>
                    <a:pt x="1700" y="4"/>
                    <a:pt x="1695" y="2"/>
                  </a:cubicBezTo>
                  <a:cubicBezTo>
                    <a:pt x="1690" y="1"/>
                    <a:pt x="1685" y="0"/>
                    <a:pt x="1680" y="0"/>
                  </a:cubicBezTo>
                  <a:cubicBezTo>
                    <a:pt x="1675" y="0"/>
                    <a:pt x="1670" y="1"/>
                    <a:pt x="1666" y="4"/>
                  </a:cubicBezTo>
                  <a:cubicBezTo>
                    <a:pt x="1661" y="6"/>
                    <a:pt x="1653" y="11"/>
                    <a:pt x="1650" y="15"/>
                  </a:cubicBezTo>
                  <a:cubicBezTo>
                    <a:pt x="1636" y="28"/>
                    <a:pt x="1630" y="39"/>
                    <a:pt x="1630" y="39"/>
                  </a:cubicBezTo>
                  <a:cubicBezTo>
                    <a:pt x="1627" y="45"/>
                    <a:pt x="1620" y="67"/>
                    <a:pt x="1606" y="69"/>
                  </a:cubicBezTo>
                  <a:cubicBezTo>
                    <a:pt x="1606" y="69"/>
                    <a:pt x="1606" y="69"/>
                    <a:pt x="1606" y="69"/>
                  </a:cubicBezTo>
                  <a:cubicBezTo>
                    <a:pt x="1606" y="69"/>
                    <a:pt x="1605" y="69"/>
                    <a:pt x="1604" y="69"/>
                  </a:cubicBezTo>
                  <a:cubicBezTo>
                    <a:pt x="1604" y="69"/>
                    <a:pt x="1604" y="69"/>
                    <a:pt x="1604" y="69"/>
                  </a:cubicBezTo>
                  <a:cubicBezTo>
                    <a:pt x="1588" y="69"/>
                    <a:pt x="1583" y="65"/>
                    <a:pt x="1582" y="59"/>
                  </a:cubicBezTo>
                  <a:cubicBezTo>
                    <a:pt x="1582" y="57"/>
                    <a:pt x="1582" y="55"/>
                    <a:pt x="1582" y="54"/>
                  </a:cubicBezTo>
                  <a:cubicBezTo>
                    <a:pt x="1582" y="54"/>
                    <a:pt x="1582" y="54"/>
                    <a:pt x="1581" y="54"/>
                  </a:cubicBezTo>
                  <a:cubicBezTo>
                    <a:pt x="1581" y="53"/>
                    <a:pt x="1582" y="52"/>
                    <a:pt x="1583" y="52"/>
                  </a:cubicBezTo>
                  <a:cubicBezTo>
                    <a:pt x="1584" y="50"/>
                    <a:pt x="1587" y="48"/>
                    <a:pt x="1590" y="48"/>
                  </a:cubicBezTo>
                  <a:cubicBezTo>
                    <a:pt x="1594" y="48"/>
                    <a:pt x="1597" y="50"/>
                    <a:pt x="1597" y="54"/>
                  </a:cubicBezTo>
                  <a:cubicBezTo>
                    <a:pt x="1597" y="54"/>
                    <a:pt x="1597" y="54"/>
                    <a:pt x="1597" y="54"/>
                  </a:cubicBezTo>
                  <a:cubicBezTo>
                    <a:pt x="1597" y="56"/>
                    <a:pt x="1595" y="57"/>
                    <a:pt x="1593" y="56"/>
                  </a:cubicBezTo>
                  <a:cubicBezTo>
                    <a:pt x="1593" y="56"/>
                    <a:pt x="1592" y="54"/>
                    <a:pt x="1593" y="54"/>
                  </a:cubicBezTo>
                  <a:cubicBezTo>
                    <a:pt x="1594" y="54"/>
                    <a:pt x="1595" y="52"/>
                    <a:pt x="1594" y="51"/>
                  </a:cubicBezTo>
                  <a:cubicBezTo>
                    <a:pt x="1593" y="50"/>
                    <a:pt x="1590" y="50"/>
                    <a:pt x="1589" y="53"/>
                  </a:cubicBezTo>
                  <a:cubicBezTo>
                    <a:pt x="1588" y="56"/>
                    <a:pt x="1589" y="59"/>
                    <a:pt x="1593" y="60"/>
                  </a:cubicBezTo>
                  <a:cubicBezTo>
                    <a:pt x="1597" y="61"/>
                    <a:pt x="1599" y="59"/>
                    <a:pt x="1600" y="57"/>
                  </a:cubicBezTo>
                  <a:cubicBezTo>
                    <a:pt x="1604" y="49"/>
                    <a:pt x="1597" y="40"/>
                    <a:pt x="1584" y="40"/>
                  </a:cubicBezTo>
                  <a:cubicBezTo>
                    <a:pt x="1576" y="40"/>
                    <a:pt x="1569" y="45"/>
                    <a:pt x="1565" y="51"/>
                  </a:cubicBezTo>
                  <a:cubicBezTo>
                    <a:pt x="1561" y="56"/>
                    <a:pt x="1557" y="72"/>
                    <a:pt x="1540" y="72"/>
                  </a:cubicBezTo>
                  <a:cubicBezTo>
                    <a:pt x="1535" y="72"/>
                    <a:pt x="1530" y="71"/>
                    <a:pt x="1526" y="68"/>
                  </a:cubicBezTo>
                  <a:cubicBezTo>
                    <a:pt x="1525" y="69"/>
                    <a:pt x="1525" y="69"/>
                    <a:pt x="1524" y="69"/>
                  </a:cubicBezTo>
                  <a:cubicBezTo>
                    <a:pt x="1525" y="68"/>
                    <a:pt x="1525" y="68"/>
                    <a:pt x="1525" y="68"/>
                  </a:cubicBezTo>
                  <a:cubicBezTo>
                    <a:pt x="1519" y="64"/>
                    <a:pt x="1514" y="58"/>
                    <a:pt x="1513" y="53"/>
                  </a:cubicBezTo>
                  <a:cubicBezTo>
                    <a:pt x="1512" y="43"/>
                    <a:pt x="1517" y="35"/>
                    <a:pt x="1527" y="35"/>
                  </a:cubicBezTo>
                  <a:cubicBezTo>
                    <a:pt x="1530" y="35"/>
                    <a:pt x="1534" y="37"/>
                    <a:pt x="1536" y="40"/>
                  </a:cubicBezTo>
                  <a:cubicBezTo>
                    <a:pt x="1537" y="40"/>
                    <a:pt x="1537" y="40"/>
                    <a:pt x="1537" y="40"/>
                  </a:cubicBezTo>
                  <a:cubicBezTo>
                    <a:pt x="1537" y="41"/>
                    <a:pt x="1537" y="41"/>
                    <a:pt x="1537" y="41"/>
                  </a:cubicBezTo>
                  <a:cubicBezTo>
                    <a:pt x="1537" y="41"/>
                    <a:pt x="1537" y="41"/>
                    <a:pt x="1537" y="41"/>
                  </a:cubicBezTo>
                  <a:cubicBezTo>
                    <a:pt x="1537" y="42"/>
                    <a:pt x="1538" y="43"/>
                    <a:pt x="1538" y="44"/>
                  </a:cubicBezTo>
                  <a:cubicBezTo>
                    <a:pt x="1538" y="44"/>
                    <a:pt x="1538" y="44"/>
                    <a:pt x="1538" y="44"/>
                  </a:cubicBezTo>
                  <a:cubicBezTo>
                    <a:pt x="1538" y="47"/>
                    <a:pt x="1535" y="49"/>
                    <a:pt x="1532" y="48"/>
                  </a:cubicBezTo>
                  <a:cubicBezTo>
                    <a:pt x="1530" y="48"/>
                    <a:pt x="1530" y="45"/>
                    <a:pt x="1532" y="44"/>
                  </a:cubicBezTo>
                  <a:cubicBezTo>
                    <a:pt x="1533" y="44"/>
                    <a:pt x="1535" y="42"/>
                    <a:pt x="1533" y="40"/>
                  </a:cubicBezTo>
                  <a:cubicBezTo>
                    <a:pt x="1531" y="38"/>
                    <a:pt x="1527" y="38"/>
                    <a:pt x="1525" y="43"/>
                  </a:cubicBezTo>
                  <a:cubicBezTo>
                    <a:pt x="1523" y="48"/>
                    <a:pt x="1525" y="53"/>
                    <a:pt x="1531" y="54"/>
                  </a:cubicBezTo>
                  <a:cubicBezTo>
                    <a:pt x="1534" y="55"/>
                    <a:pt x="1537" y="55"/>
                    <a:pt x="1539" y="54"/>
                  </a:cubicBezTo>
                  <a:cubicBezTo>
                    <a:pt x="1537" y="54"/>
                    <a:pt x="1537" y="54"/>
                    <a:pt x="1537" y="54"/>
                  </a:cubicBezTo>
                  <a:cubicBezTo>
                    <a:pt x="1538" y="52"/>
                    <a:pt x="1539" y="52"/>
                    <a:pt x="1541" y="52"/>
                  </a:cubicBezTo>
                  <a:cubicBezTo>
                    <a:pt x="1541" y="52"/>
                    <a:pt x="1541" y="52"/>
                    <a:pt x="1541" y="52"/>
                  </a:cubicBezTo>
                  <a:cubicBezTo>
                    <a:pt x="1541" y="52"/>
                    <a:pt x="1542" y="52"/>
                    <a:pt x="1542" y="51"/>
                  </a:cubicBezTo>
                  <a:cubicBezTo>
                    <a:pt x="1542" y="51"/>
                    <a:pt x="1542" y="50"/>
                    <a:pt x="1542" y="50"/>
                  </a:cubicBezTo>
                  <a:cubicBezTo>
                    <a:pt x="1543" y="50"/>
                    <a:pt x="1543" y="50"/>
                    <a:pt x="1543" y="50"/>
                  </a:cubicBezTo>
                  <a:cubicBezTo>
                    <a:pt x="1543" y="49"/>
                    <a:pt x="1543" y="49"/>
                    <a:pt x="1543" y="49"/>
                  </a:cubicBezTo>
                  <a:cubicBezTo>
                    <a:pt x="1544" y="47"/>
                    <a:pt x="1545" y="45"/>
                    <a:pt x="1545" y="43"/>
                  </a:cubicBezTo>
                  <a:cubicBezTo>
                    <a:pt x="1544" y="43"/>
                    <a:pt x="1544" y="43"/>
                    <a:pt x="1543" y="43"/>
                  </a:cubicBezTo>
                  <a:cubicBezTo>
                    <a:pt x="1543" y="42"/>
                    <a:pt x="1544" y="42"/>
                    <a:pt x="1545" y="42"/>
                  </a:cubicBezTo>
                  <a:cubicBezTo>
                    <a:pt x="1545" y="40"/>
                    <a:pt x="1544" y="38"/>
                    <a:pt x="1544" y="37"/>
                  </a:cubicBezTo>
                  <a:cubicBezTo>
                    <a:pt x="1546" y="35"/>
                    <a:pt x="1549" y="36"/>
                    <a:pt x="1551" y="37"/>
                  </a:cubicBezTo>
                  <a:cubicBezTo>
                    <a:pt x="1553" y="39"/>
                    <a:pt x="1554" y="42"/>
                    <a:pt x="1550" y="42"/>
                  </a:cubicBezTo>
                  <a:cubicBezTo>
                    <a:pt x="1546" y="43"/>
                    <a:pt x="1547" y="49"/>
                    <a:pt x="1552" y="48"/>
                  </a:cubicBezTo>
                  <a:cubicBezTo>
                    <a:pt x="1554" y="48"/>
                    <a:pt x="1556" y="45"/>
                    <a:pt x="1557" y="42"/>
                  </a:cubicBezTo>
                  <a:cubicBezTo>
                    <a:pt x="1556" y="43"/>
                    <a:pt x="1556" y="43"/>
                    <a:pt x="1556" y="43"/>
                  </a:cubicBezTo>
                  <a:cubicBezTo>
                    <a:pt x="1556" y="42"/>
                    <a:pt x="1556" y="41"/>
                    <a:pt x="1557" y="41"/>
                  </a:cubicBezTo>
                  <a:cubicBezTo>
                    <a:pt x="1557" y="41"/>
                    <a:pt x="1557" y="40"/>
                    <a:pt x="1557" y="40"/>
                  </a:cubicBezTo>
                  <a:cubicBezTo>
                    <a:pt x="1556" y="40"/>
                    <a:pt x="1555" y="39"/>
                    <a:pt x="1555" y="40"/>
                  </a:cubicBezTo>
                  <a:cubicBezTo>
                    <a:pt x="1554" y="39"/>
                    <a:pt x="1555" y="39"/>
                    <a:pt x="1557" y="39"/>
                  </a:cubicBezTo>
                  <a:cubicBezTo>
                    <a:pt x="1557" y="38"/>
                    <a:pt x="1556" y="37"/>
                    <a:pt x="1556" y="36"/>
                  </a:cubicBezTo>
                  <a:cubicBezTo>
                    <a:pt x="1556" y="36"/>
                    <a:pt x="1555" y="36"/>
                    <a:pt x="1555" y="36"/>
                  </a:cubicBezTo>
                  <a:cubicBezTo>
                    <a:pt x="1555" y="36"/>
                    <a:pt x="1555" y="36"/>
                    <a:pt x="1555" y="36"/>
                  </a:cubicBezTo>
                  <a:cubicBezTo>
                    <a:pt x="1555" y="35"/>
                    <a:pt x="1555" y="35"/>
                    <a:pt x="1554" y="34"/>
                  </a:cubicBezTo>
                  <a:cubicBezTo>
                    <a:pt x="1550" y="30"/>
                    <a:pt x="1542" y="29"/>
                    <a:pt x="1539" y="29"/>
                  </a:cubicBezTo>
                  <a:cubicBezTo>
                    <a:pt x="1537" y="27"/>
                    <a:pt x="1534" y="26"/>
                    <a:pt x="1531" y="24"/>
                  </a:cubicBezTo>
                  <a:cubicBezTo>
                    <a:pt x="1531" y="26"/>
                    <a:pt x="1530" y="26"/>
                    <a:pt x="1528" y="26"/>
                  </a:cubicBezTo>
                  <a:cubicBezTo>
                    <a:pt x="1529" y="25"/>
                    <a:pt x="1530" y="24"/>
                    <a:pt x="1531" y="24"/>
                  </a:cubicBezTo>
                  <a:cubicBezTo>
                    <a:pt x="1529" y="23"/>
                    <a:pt x="1526" y="22"/>
                    <a:pt x="1522" y="22"/>
                  </a:cubicBezTo>
                  <a:cubicBezTo>
                    <a:pt x="1528" y="13"/>
                    <a:pt x="1538" y="10"/>
                    <a:pt x="1540" y="13"/>
                  </a:cubicBezTo>
                  <a:cubicBezTo>
                    <a:pt x="1542" y="16"/>
                    <a:pt x="1543" y="18"/>
                    <a:pt x="1537" y="18"/>
                  </a:cubicBezTo>
                  <a:cubicBezTo>
                    <a:pt x="1534" y="17"/>
                    <a:pt x="1533" y="24"/>
                    <a:pt x="1538" y="24"/>
                  </a:cubicBezTo>
                  <a:cubicBezTo>
                    <a:pt x="1541" y="24"/>
                    <a:pt x="1548" y="18"/>
                    <a:pt x="1544" y="11"/>
                  </a:cubicBezTo>
                  <a:cubicBezTo>
                    <a:pt x="1544" y="10"/>
                    <a:pt x="1543" y="10"/>
                    <a:pt x="1543" y="9"/>
                  </a:cubicBezTo>
                  <a:cubicBezTo>
                    <a:pt x="1545" y="9"/>
                    <a:pt x="1548" y="10"/>
                    <a:pt x="1550" y="10"/>
                  </a:cubicBezTo>
                  <a:cubicBezTo>
                    <a:pt x="1557" y="13"/>
                    <a:pt x="1558" y="17"/>
                    <a:pt x="1556" y="19"/>
                  </a:cubicBezTo>
                  <a:cubicBezTo>
                    <a:pt x="1551" y="24"/>
                    <a:pt x="1558" y="32"/>
                    <a:pt x="1562" y="27"/>
                  </a:cubicBezTo>
                  <a:cubicBezTo>
                    <a:pt x="1565" y="24"/>
                    <a:pt x="1566" y="20"/>
                    <a:pt x="1565" y="16"/>
                  </a:cubicBezTo>
                  <a:cubicBezTo>
                    <a:pt x="1564" y="18"/>
                    <a:pt x="1561" y="19"/>
                    <a:pt x="1558" y="20"/>
                  </a:cubicBezTo>
                  <a:cubicBezTo>
                    <a:pt x="1558" y="18"/>
                    <a:pt x="1560" y="18"/>
                    <a:pt x="1557" y="17"/>
                  </a:cubicBezTo>
                  <a:cubicBezTo>
                    <a:pt x="1560" y="17"/>
                    <a:pt x="1563" y="16"/>
                    <a:pt x="1565" y="15"/>
                  </a:cubicBezTo>
                  <a:cubicBezTo>
                    <a:pt x="1564" y="13"/>
                    <a:pt x="1563" y="12"/>
                    <a:pt x="1562" y="10"/>
                  </a:cubicBezTo>
                  <a:cubicBezTo>
                    <a:pt x="1559" y="7"/>
                    <a:pt x="1554" y="4"/>
                    <a:pt x="1549" y="2"/>
                  </a:cubicBezTo>
                  <a:cubicBezTo>
                    <a:pt x="1545" y="1"/>
                    <a:pt x="1539" y="0"/>
                    <a:pt x="1534" y="0"/>
                  </a:cubicBezTo>
                  <a:cubicBezTo>
                    <a:pt x="1529" y="0"/>
                    <a:pt x="1524" y="1"/>
                    <a:pt x="1520" y="4"/>
                  </a:cubicBezTo>
                  <a:cubicBezTo>
                    <a:pt x="1515" y="6"/>
                    <a:pt x="1507" y="11"/>
                    <a:pt x="1504" y="15"/>
                  </a:cubicBezTo>
                  <a:cubicBezTo>
                    <a:pt x="1490" y="28"/>
                    <a:pt x="1485" y="39"/>
                    <a:pt x="1485" y="39"/>
                  </a:cubicBezTo>
                  <a:cubicBezTo>
                    <a:pt x="1481" y="45"/>
                    <a:pt x="1474" y="67"/>
                    <a:pt x="1460" y="69"/>
                  </a:cubicBezTo>
                  <a:cubicBezTo>
                    <a:pt x="1460" y="69"/>
                    <a:pt x="1460" y="69"/>
                    <a:pt x="1460" y="69"/>
                  </a:cubicBezTo>
                  <a:cubicBezTo>
                    <a:pt x="1460" y="69"/>
                    <a:pt x="1459" y="69"/>
                    <a:pt x="1458" y="69"/>
                  </a:cubicBezTo>
                  <a:cubicBezTo>
                    <a:pt x="1458" y="69"/>
                    <a:pt x="1458" y="69"/>
                    <a:pt x="1458" y="69"/>
                  </a:cubicBezTo>
                  <a:cubicBezTo>
                    <a:pt x="1442" y="69"/>
                    <a:pt x="1437" y="65"/>
                    <a:pt x="1436" y="59"/>
                  </a:cubicBezTo>
                  <a:cubicBezTo>
                    <a:pt x="1436" y="57"/>
                    <a:pt x="1436" y="55"/>
                    <a:pt x="1437" y="54"/>
                  </a:cubicBezTo>
                  <a:cubicBezTo>
                    <a:pt x="1436" y="54"/>
                    <a:pt x="1436" y="54"/>
                    <a:pt x="1435" y="54"/>
                  </a:cubicBezTo>
                  <a:cubicBezTo>
                    <a:pt x="1435" y="53"/>
                    <a:pt x="1436" y="52"/>
                    <a:pt x="1437" y="52"/>
                  </a:cubicBezTo>
                  <a:cubicBezTo>
                    <a:pt x="1438" y="50"/>
                    <a:pt x="1441" y="48"/>
                    <a:pt x="1444" y="48"/>
                  </a:cubicBezTo>
                  <a:cubicBezTo>
                    <a:pt x="1448" y="48"/>
                    <a:pt x="1451" y="50"/>
                    <a:pt x="1451" y="54"/>
                  </a:cubicBezTo>
                  <a:cubicBezTo>
                    <a:pt x="1451" y="54"/>
                    <a:pt x="1451" y="54"/>
                    <a:pt x="1451" y="54"/>
                  </a:cubicBezTo>
                  <a:cubicBezTo>
                    <a:pt x="1451" y="56"/>
                    <a:pt x="1450" y="57"/>
                    <a:pt x="1448" y="56"/>
                  </a:cubicBezTo>
                  <a:cubicBezTo>
                    <a:pt x="1447" y="56"/>
                    <a:pt x="1446" y="54"/>
                    <a:pt x="1448" y="54"/>
                  </a:cubicBezTo>
                  <a:cubicBezTo>
                    <a:pt x="1449" y="54"/>
                    <a:pt x="1449" y="52"/>
                    <a:pt x="1448" y="51"/>
                  </a:cubicBezTo>
                  <a:cubicBezTo>
                    <a:pt x="1447" y="50"/>
                    <a:pt x="1444" y="50"/>
                    <a:pt x="1443" y="53"/>
                  </a:cubicBezTo>
                  <a:cubicBezTo>
                    <a:pt x="1442" y="56"/>
                    <a:pt x="1444" y="59"/>
                    <a:pt x="1447" y="60"/>
                  </a:cubicBezTo>
                  <a:cubicBezTo>
                    <a:pt x="1451" y="61"/>
                    <a:pt x="1453" y="59"/>
                    <a:pt x="1455" y="57"/>
                  </a:cubicBezTo>
                  <a:cubicBezTo>
                    <a:pt x="1458" y="49"/>
                    <a:pt x="1451" y="40"/>
                    <a:pt x="1438" y="40"/>
                  </a:cubicBezTo>
                  <a:cubicBezTo>
                    <a:pt x="1430" y="40"/>
                    <a:pt x="1424" y="45"/>
                    <a:pt x="1419" y="51"/>
                  </a:cubicBezTo>
                  <a:cubicBezTo>
                    <a:pt x="1415" y="56"/>
                    <a:pt x="1411" y="72"/>
                    <a:pt x="1394" y="72"/>
                  </a:cubicBezTo>
                  <a:cubicBezTo>
                    <a:pt x="1389" y="72"/>
                    <a:pt x="1384" y="71"/>
                    <a:pt x="1380" y="68"/>
                  </a:cubicBezTo>
                  <a:cubicBezTo>
                    <a:pt x="1380" y="69"/>
                    <a:pt x="1379" y="69"/>
                    <a:pt x="1378" y="69"/>
                  </a:cubicBezTo>
                  <a:cubicBezTo>
                    <a:pt x="1379" y="68"/>
                    <a:pt x="1379" y="68"/>
                    <a:pt x="1379" y="68"/>
                  </a:cubicBezTo>
                  <a:cubicBezTo>
                    <a:pt x="1373" y="64"/>
                    <a:pt x="1368" y="58"/>
                    <a:pt x="1367" y="53"/>
                  </a:cubicBezTo>
                  <a:cubicBezTo>
                    <a:pt x="1366" y="43"/>
                    <a:pt x="1371" y="35"/>
                    <a:pt x="1381" y="35"/>
                  </a:cubicBezTo>
                  <a:cubicBezTo>
                    <a:pt x="1385" y="35"/>
                    <a:pt x="1389" y="37"/>
                    <a:pt x="1390" y="40"/>
                  </a:cubicBezTo>
                  <a:cubicBezTo>
                    <a:pt x="1392" y="40"/>
                    <a:pt x="1392" y="40"/>
                    <a:pt x="1392" y="40"/>
                  </a:cubicBezTo>
                  <a:cubicBezTo>
                    <a:pt x="1392" y="41"/>
                    <a:pt x="1392" y="41"/>
                    <a:pt x="1392" y="41"/>
                  </a:cubicBezTo>
                  <a:cubicBezTo>
                    <a:pt x="1391" y="41"/>
                    <a:pt x="1391" y="41"/>
                    <a:pt x="1391" y="41"/>
                  </a:cubicBezTo>
                  <a:cubicBezTo>
                    <a:pt x="1391" y="42"/>
                    <a:pt x="1392" y="43"/>
                    <a:pt x="1392" y="44"/>
                  </a:cubicBezTo>
                  <a:cubicBezTo>
                    <a:pt x="1392" y="44"/>
                    <a:pt x="1392" y="44"/>
                    <a:pt x="1392" y="44"/>
                  </a:cubicBezTo>
                  <a:cubicBezTo>
                    <a:pt x="1392" y="47"/>
                    <a:pt x="1389" y="49"/>
                    <a:pt x="1386" y="48"/>
                  </a:cubicBezTo>
                  <a:cubicBezTo>
                    <a:pt x="1384" y="48"/>
                    <a:pt x="1384" y="45"/>
                    <a:pt x="1386" y="44"/>
                  </a:cubicBezTo>
                  <a:cubicBezTo>
                    <a:pt x="1388" y="44"/>
                    <a:pt x="1389" y="42"/>
                    <a:pt x="1387" y="40"/>
                  </a:cubicBezTo>
                  <a:cubicBezTo>
                    <a:pt x="1385" y="38"/>
                    <a:pt x="1381" y="38"/>
                    <a:pt x="1379" y="43"/>
                  </a:cubicBezTo>
                  <a:cubicBezTo>
                    <a:pt x="1377" y="48"/>
                    <a:pt x="1379" y="53"/>
                    <a:pt x="1385" y="54"/>
                  </a:cubicBezTo>
                  <a:cubicBezTo>
                    <a:pt x="1388" y="55"/>
                    <a:pt x="1391" y="55"/>
                    <a:pt x="1393" y="54"/>
                  </a:cubicBezTo>
                  <a:cubicBezTo>
                    <a:pt x="1392" y="54"/>
                    <a:pt x="1392" y="54"/>
                    <a:pt x="1392" y="54"/>
                  </a:cubicBezTo>
                  <a:cubicBezTo>
                    <a:pt x="1392" y="52"/>
                    <a:pt x="1393" y="52"/>
                    <a:pt x="1395" y="52"/>
                  </a:cubicBezTo>
                  <a:cubicBezTo>
                    <a:pt x="1395" y="52"/>
                    <a:pt x="1395" y="52"/>
                    <a:pt x="1395" y="52"/>
                  </a:cubicBezTo>
                  <a:cubicBezTo>
                    <a:pt x="1395" y="52"/>
                    <a:pt x="1396" y="52"/>
                    <a:pt x="1396" y="51"/>
                  </a:cubicBezTo>
                  <a:cubicBezTo>
                    <a:pt x="1396" y="51"/>
                    <a:pt x="1396" y="50"/>
                    <a:pt x="1396" y="50"/>
                  </a:cubicBezTo>
                  <a:cubicBezTo>
                    <a:pt x="1397" y="50"/>
                    <a:pt x="1397" y="50"/>
                    <a:pt x="1397" y="50"/>
                  </a:cubicBezTo>
                  <a:cubicBezTo>
                    <a:pt x="1397" y="49"/>
                    <a:pt x="1397" y="49"/>
                    <a:pt x="1397" y="49"/>
                  </a:cubicBezTo>
                  <a:cubicBezTo>
                    <a:pt x="1398" y="47"/>
                    <a:pt x="1399" y="45"/>
                    <a:pt x="1399" y="43"/>
                  </a:cubicBezTo>
                  <a:cubicBezTo>
                    <a:pt x="1399" y="43"/>
                    <a:pt x="1398" y="43"/>
                    <a:pt x="1397" y="43"/>
                  </a:cubicBezTo>
                  <a:cubicBezTo>
                    <a:pt x="1397" y="42"/>
                    <a:pt x="1398" y="42"/>
                    <a:pt x="1399" y="42"/>
                  </a:cubicBezTo>
                  <a:cubicBezTo>
                    <a:pt x="1399" y="40"/>
                    <a:pt x="1399" y="38"/>
                    <a:pt x="1398" y="37"/>
                  </a:cubicBezTo>
                  <a:cubicBezTo>
                    <a:pt x="1400" y="35"/>
                    <a:pt x="1404" y="36"/>
                    <a:pt x="1405" y="37"/>
                  </a:cubicBezTo>
                  <a:cubicBezTo>
                    <a:pt x="1408" y="39"/>
                    <a:pt x="1408" y="42"/>
                    <a:pt x="1404" y="42"/>
                  </a:cubicBezTo>
                  <a:cubicBezTo>
                    <a:pt x="1401" y="43"/>
                    <a:pt x="1402" y="49"/>
                    <a:pt x="1406" y="48"/>
                  </a:cubicBezTo>
                  <a:cubicBezTo>
                    <a:pt x="1408" y="48"/>
                    <a:pt x="1410" y="45"/>
                    <a:pt x="1411" y="42"/>
                  </a:cubicBezTo>
                  <a:cubicBezTo>
                    <a:pt x="1411" y="43"/>
                    <a:pt x="1410" y="43"/>
                    <a:pt x="1410" y="43"/>
                  </a:cubicBezTo>
                  <a:cubicBezTo>
                    <a:pt x="1410" y="42"/>
                    <a:pt x="1410" y="41"/>
                    <a:pt x="1411" y="41"/>
                  </a:cubicBezTo>
                  <a:cubicBezTo>
                    <a:pt x="1411" y="41"/>
                    <a:pt x="1411" y="40"/>
                    <a:pt x="1411" y="40"/>
                  </a:cubicBezTo>
                  <a:cubicBezTo>
                    <a:pt x="1410" y="40"/>
                    <a:pt x="1410" y="39"/>
                    <a:pt x="1409" y="40"/>
                  </a:cubicBezTo>
                  <a:cubicBezTo>
                    <a:pt x="1408" y="39"/>
                    <a:pt x="1410" y="39"/>
                    <a:pt x="1411" y="39"/>
                  </a:cubicBezTo>
                  <a:cubicBezTo>
                    <a:pt x="1411" y="38"/>
                    <a:pt x="1410" y="37"/>
                    <a:pt x="1410" y="36"/>
                  </a:cubicBezTo>
                  <a:cubicBezTo>
                    <a:pt x="1410" y="36"/>
                    <a:pt x="1410" y="36"/>
                    <a:pt x="1409" y="36"/>
                  </a:cubicBezTo>
                  <a:cubicBezTo>
                    <a:pt x="1409" y="36"/>
                    <a:pt x="1410" y="36"/>
                    <a:pt x="1410" y="36"/>
                  </a:cubicBezTo>
                  <a:cubicBezTo>
                    <a:pt x="1409" y="35"/>
                    <a:pt x="1409" y="35"/>
                    <a:pt x="1408" y="34"/>
                  </a:cubicBezTo>
                  <a:cubicBezTo>
                    <a:pt x="1404" y="30"/>
                    <a:pt x="1397" y="29"/>
                    <a:pt x="1393" y="29"/>
                  </a:cubicBezTo>
                  <a:cubicBezTo>
                    <a:pt x="1391" y="27"/>
                    <a:pt x="1388" y="26"/>
                    <a:pt x="1386" y="24"/>
                  </a:cubicBezTo>
                  <a:cubicBezTo>
                    <a:pt x="1385" y="26"/>
                    <a:pt x="1384" y="26"/>
                    <a:pt x="1383" y="26"/>
                  </a:cubicBezTo>
                  <a:cubicBezTo>
                    <a:pt x="1383" y="25"/>
                    <a:pt x="1384" y="24"/>
                    <a:pt x="1385" y="24"/>
                  </a:cubicBezTo>
                  <a:cubicBezTo>
                    <a:pt x="1383" y="23"/>
                    <a:pt x="1380" y="22"/>
                    <a:pt x="1377" y="22"/>
                  </a:cubicBezTo>
                  <a:cubicBezTo>
                    <a:pt x="1382" y="13"/>
                    <a:pt x="1393" y="10"/>
                    <a:pt x="1394" y="13"/>
                  </a:cubicBezTo>
                  <a:cubicBezTo>
                    <a:pt x="1396" y="16"/>
                    <a:pt x="1397" y="18"/>
                    <a:pt x="1391" y="18"/>
                  </a:cubicBezTo>
                  <a:cubicBezTo>
                    <a:pt x="1388" y="17"/>
                    <a:pt x="1387" y="24"/>
                    <a:pt x="1392" y="24"/>
                  </a:cubicBezTo>
                  <a:cubicBezTo>
                    <a:pt x="1396" y="24"/>
                    <a:pt x="1402" y="18"/>
                    <a:pt x="1398" y="11"/>
                  </a:cubicBezTo>
                  <a:cubicBezTo>
                    <a:pt x="1398" y="10"/>
                    <a:pt x="1397" y="10"/>
                    <a:pt x="1397" y="9"/>
                  </a:cubicBezTo>
                  <a:cubicBezTo>
                    <a:pt x="1399" y="9"/>
                    <a:pt x="1402" y="10"/>
                    <a:pt x="1404" y="10"/>
                  </a:cubicBezTo>
                  <a:cubicBezTo>
                    <a:pt x="1411" y="13"/>
                    <a:pt x="1413" y="17"/>
                    <a:pt x="1410" y="19"/>
                  </a:cubicBezTo>
                  <a:cubicBezTo>
                    <a:pt x="1405" y="24"/>
                    <a:pt x="1412" y="32"/>
                    <a:pt x="1417" y="27"/>
                  </a:cubicBezTo>
                  <a:cubicBezTo>
                    <a:pt x="1419" y="24"/>
                    <a:pt x="1420" y="20"/>
                    <a:pt x="1419" y="16"/>
                  </a:cubicBezTo>
                  <a:cubicBezTo>
                    <a:pt x="1418" y="18"/>
                    <a:pt x="1415" y="19"/>
                    <a:pt x="1412" y="20"/>
                  </a:cubicBezTo>
                  <a:cubicBezTo>
                    <a:pt x="1412" y="18"/>
                    <a:pt x="1414" y="18"/>
                    <a:pt x="1411" y="17"/>
                  </a:cubicBezTo>
                  <a:cubicBezTo>
                    <a:pt x="1414" y="17"/>
                    <a:pt x="1417" y="16"/>
                    <a:pt x="1419" y="15"/>
                  </a:cubicBezTo>
                  <a:cubicBezTo>
                    <a:pt x="1418" y="13"/>
                    <a:pt x="1417" y="12"/>
                    <a:pt x="1416" y="10"/>
                  </a:cubicBezTo>
                  <a:cubicBezTo>
                    <a:pt x="1413" y="7"/>
                    <a:pt x="1408" y="4"/>
                    <a:pt x="1403" y="2"/>
                  </a:cubicBezTo>
                  <a:cubicBezTo>
                    <a:pt x="1399" y="1"/>
                    <a:pt x="1394" y="0"/>
                    <a:pt x="1389" y="0"/>
                  </a:cubicBezTo>
                  <a:cubicBezTo>
                    <a:pt x="1384" y="0"/>
                    <a:pt x="1379" y="1"/>
                    <a:pt x="1374" y="4"/>
                  </a:cubicBezTo>
                  <a:cubicBezTo>
                    <a:pt x="1369" y="6"/>
                    <a:pt x="1362" y="11"/>
                    <a:pt x="1358" y="15"/>
                  </a:cubicBezTo>
                  <a:cubicBezTo>
                    <a:pt x="1344" y="28"/>
                    <a:pt x="1339" y="39"/>
                    <a:pt x="1339" y="39"/>
                  </a:cubicBezTo>
                  <a:cubicBezTo>
                    <a:pt x="1336" y="45"/>
                    <a:pt x="1328" y="67"/>
                    <a:pt x="1315" y="69"/>
                  </a:cubicBezTo>
                  <a:cubicBezTo>
                    <a:pt x="1315" y="69"/>
                    <a:pt x="1315" y="69"/>
                    <a:pt x="1315" y="69"/>
                  </a:cubicBezTo>
                  <a:cubicBezTo>
                    <a:pt x="1314" y="69"/>
                    <a:pt x="1313" y="69"/>
                    <a:pt x="1313" y="69"/>
                  </a:cubicBezTo>
                  <a:cubicBezTo>
                    <a:pt x="1313" y="69"/>
                    <a:pt x="1313" y="69"/>
                    <a:pt x="1313" y="69"/>
                  </a:cubicBezTo>
                  <a:cubicBezTo>
                    <a:pt x="1296" y="69"/>
                    <a:pt x="1292" y="65"/>
                    <a:pt x="1291" y="59"/>
                  </a:cubicBezTo>
                  <a:cubicBezTo>
                    <a:pt x="1290" y="57"/>
                    <a:pt x="1290" y="55"/>
                    <a:pt x="1291" y="54"/>
                  </a:cubicBezTo>
                  <a:cubicBezTo>
                    <a:pt x="1290" y="54"/>
                    <a:pt x="1290" y="54"/>
                    <a:pt x="1289" y="54"/>
                  </a:cubicBezTo>
                  <a:cubicBezTo>
                    <a:pt x="1289" y="53"/>
                    <a:pt x="1290" y="52"/>
                    <a:pt x="1291" y="52"/>
                  </a:cubicBezTo>
                  <a:cubicBezTo>
                    <a:pt x="1292" y="50"/>
                    <a:pt x="1295" y="48"/>
                    <a:pt x="1299" y="48"/>
                  </a:cubicBezTo>
                  <a:cubicBezTo>
                    <a:pt x="1302" y="48"/>
                    <a:pt x="1305" y="50"/>
                    <a:pt x="1305" y="54"/>
                  </a:cubicBezTo>
                  <a:cubicBezTo>
                    <a:pt x="1305" y="54"/>
                    <a:pt x="1305" y="54"/>
                    <a:pt x="1305" y="54"/>
                  </a:cubicBezTo>
                  <a:cubicBezTo>
                    <a:pt x="1305" y="56"/>
                    <a:pt x="1304" y="57"/>
                    <a:pt x="1302" y="56"/>
                  </a:cubicBezTo>
                  <a:cubicBezTo>
                    <a:pt x="1301" y="56"/>
                    <a:pt x="1301" y="54"/>
                    <a:pt x="1302" y="54"/>
                  </a:cubicBezTo>
                  <a:cubicBezTo>
                    <a:pt x="1303" y="54"/>
                    <a:pt x="1304" y="52"/>
                    <a:pt x="1302" y="51"/>
                  </a:cubicBezTo>
                  <a:cubicBezTo>
                    <a:pt x="1301" y="50"/>
                    <a:pt x="1299" y="50"/>
                    <a:pt x="1298" y="53"/>
                  </a:cubicBezTo>
                  <a:cubicBezTo>
                    <a:pt x="1297" y="56"/>
                    <a:pt x="1298" y="59"/>
                    <a:pt x="1301" y="60"/>
                  </a:cubicBezTo>
                  <a:cubicBezTo>
                    <a:pt x="1305" y="61"/>
                    <a:pt x="1308" y="59"/>
                    <a:pt x="1309" y="57"/>
                  </a:cubicBezTo>
                  <a:cubicBezTo>
                    <a:pt x="1312" y="49"/>
                    <a:pt x="1305" y="40"/>
                    <a:pt x="1293" y="40"/>
                  </a:cubicBezTo>
                  <a:cubicBezTo>
                    <a:pt x="1284" y="40"/>
                    <a:pt x="1278" y="45"/>
                    <a:pt x="1273" y="51"/>
                  </a:cubicBezTo>
                  <a:cubicBezTo>
                    <a:pt x="1269" y="56"/>
                    <a:pt x="1265" y="72"/>
                    <a:pt x="1248" y="72"/>
                  </a:cubicBezTo>
                  <a:cubicBezTo>
                    <a:pt x="1243" y="72"/>
                    <a:pt x="1238" y="71"/>
                    <a:pt x="1234" y="68"/>
                  </a:cubicBezTo>
                  <a:cubicBezTo>
                    <a:pt x="1234" y="69"/>
                    <a:pt x="1233" y="69"/>
                    <a:pt x="1233" y="69"/>
                  </a:cubicBezTo>
                  <a:cubicBezTo>
                    <a:pt x="1233" y="68"/>
                    <a:pt x="1233" y="68"/>
                    <a:pt x="1233" y="68"/>
                  </a:cubicBezTo>
                  <a:cubicBezTo>
                    <a:pt x="1227" y="64"/>
                    <a:pt x="1223" y="58"/>
                    <a:pt x="1222" y="53"/>
                  </a:cubicBezTo>
                  <a:cubicBezTo>
                    <a:pt x="1220" y="43"/>
                    <a:pt x="1225" y="35"/>
                    <a:pt x="1235" y="35"/>
                  </a:cubicBezTo>
                  <a:cubicBezTo>
                    <a:pt x="1239" y="35"/>
                    <a:pt x="1243" y="37"/>
                    <a:pt x="1245" y="40"/>
                  </a:cubicBezTo>
                  <a:cubicBezTo>
                    <a:pt x="1246" y="40"/>
                    <a:pt x="1246" y="40"/>
                    <a:pt x="1246" y="40"/>
                  </a:cubicBezTo>
                  <a:cubicBezTo>
                    <a:pt x="1246" y="41"/>
                    <a:pt x="1246" y="41"/>
                    <a:pt x="1246" y="41"/>
                  </a:cubicBezTo>
                  <a:cubicBezTo>
                    <a:pt x="1245" y="41"/>
                    <a:pt x="1245" y="41"/>
                    <a:pt x="1245" y="41"/>
                  </a:cubicBezTo>
                  <a:cubicBezTo>
                    <a:pt x="1246" y="42"/>
                    <a:pt x="1246" y="43"/>
                    <a:pt x="1246" y="44"/>
                  </a:cubicBezTo>
                  <a:cubicBezTo>
                    <a:pt x="1246" y="44"/>
                    <a:pt x="1246" y="44"/>
                    <a:pt x="1246" y="44"/>
                  </a:cubicBezTo>
                  <a:cubicBezTo>
                    <a:pt x="1246" y="47"/>
                    <a:pt x="1243" y="49"/>
                    <a:pt x="1240" y="48"/>
                  </a:cubicBezTo>
                  <a:cubicBezTo>
                    <a:pt x="1239" y="48"/>
                    <a:pt x="1238" y="45"/>
                    <a:pt x="1240" y="44"/>
                  </a:cubicBezTo>
                  <a:cubicBezTo>
                    <a:pt x="1242" y="44"/>
                    <a:pt x="1243" y="42"/>
                    <a:pt x="1241" y="40"/>
                  </a:cubicBezTo>
                  <a:cubicBezTo>
                    <a:pt x="1239" y="38"/>
                    <a:pt x="1235" y="38"/>
                    <a:pt x="1233" y="43"/>
                  </a:cubicBezTo>
                  <a:cubicBezTo>
                    <a:pt x="1232" y="48"/>
                    <a:pt x="1233" y="53"/>
                    <a:pt x="1239" y="54"/>
                  </a:cubicBezTo>
                  <a:cubicBezTo>
                    <a:pt x="1242" y="55"/>
                    <a:pt x="1245" y="55"/>
                    <a:pt x="1247" y="54"/>
                  </a:cubicBezTo>
                  <a:cubicBezTo>
                    <a:pt x="1246" y="54"/>
                    <a:pt x="1246" y="54"/>
                    <a:pt x="1246" y="54"/>
                  </a:cubicBezTo>
                  <a:cubicBezTo>
                    <a:pt x="1246" y="52"/>
                    <a:pt x="1247" y="52"/>
                    <a:pt x="1249" y="52"/>
                  </a:cubicBezTo>
                  <a:cubicBezTo>
                    <a:pt x="1249" y="52"/>
                    <a:pt x="1249" y="52"/>
                    <a:pt x="1249" y="52"/>
                  </a:cubicBezTo>
                  <a:cubicBezTo>
                    <a:pt x="1250" y="52"/>
                    <a:pt x="1250" y="52"/>
                    <a:pt x="1250" y="51"/>
                  </a:cubicBezTo>
                  <a:cubicBezTo>
                    <a:pt x="1250" y="51"/>
                    <a:pt x="1250" y="50"/>
                    <a:pt x="1250" y="50"/>
                  </a:cubicBezTo>
                  <a:cubicBezTo>
                    <a:pt x="1251" y="50"/>
                    <a:pt x="1251" y="50"/>
                    <a:pt x="1251" y="50"/>
                  </a:cubicBezTo>
                  <a:cubicBezTo>
                    <a:pt x="1252" y="49"/>
                    <a:pt x="1252" y="49"/>
                    <a:pt x="1252" y="49"/>
                  </a:cubicBezTo>
                  <a:cubicBezTo>
                    <a:pt x="1253" y="47"/>
                    <a:pt x="1253" y="45"/>
                    <a:pt x="1253" y="43"/>
                  </a:cubicBezTo>
                  <a:cubicBezTo>
                    <a:pt x="1253" y="43"/>
                    <a:pt x="1252" y="43"/>
                    <a:pt x="1251" y="43"/>
                  </a:cubicBezTo>
                  <a:cubicBezTo>
                    <a:pt x="1251" y="42"/>
                    <a:pt x="1252" y="42"/>
                    <a:pt x="1253" y="42"/>
                  </a:cubicBezTo>
                  <a:cubicBezTo>
                    <a:pt x="1253" y="40"/>
                    <a:pt x="1253" y="38"/>
                    <a:pt x="1252" y="37"/>
                  </a:cubicBezTo>
                  <a:cubicBezTo>
                    <a:pt x="1254" y="35"/>
                    <a:pt x="1258" y="36"/>
                    <a:pt x="1260" y="37"/>
                  </a:cubicBezTo>
                  <a:cubicBezTo>
                    <a:pt x="1262" y="39"/>
                    <a:pt x="1263" y="42"/>
                    <a:pt x="1258" y="42"/>
                  </a:cubicBezTo>
                  <a:cubicBezTo>
                    <a:pt x="1255" y="43"/>
                    <a:pt x="1256" y="49"/>
                    <a:pt x="1261" y="48"/>
                  </a:cubicBezTo>
                  <a:cubicBezTo>
                    <a:pt x="1262" y="48"/>
                    <a:pt x="1264" y="45"/>
                    <a:pt x="1265" y="42"/>
                  </a:cubicBezTo>
                  <a:cubicBezTo>
                    <a:pt x="1265" y="43"/>
                    <a:pt x="1264" y="43"/>
                    <a:pt x="1264" y="43"/>
                  </a:cubicBezTo>
                  <a:cubicBezTo>
                    <a:pt x="1264" y="42"/>
                    <a:pt x="1264" y="41"/>
                    <a:pt x="1265" y="41"/>
                  </a:cubicBezTo>
                  <a:cubicBezTo>
                    <a:pt x="1265" y="41"/>
                    <a:pt x="1265" y="40"/>
                    <a:pt x="1265" y="40"/>
                  </a:cubicBezTo>
                  <a:cubicBezTo>
                    <a:pt x="1264" y="40"/>
                    <a:pt x="1264" y="39"/>
                    <a:pt x="1263" y="40"/>
                  </a:cubicBezTo>
                  <a:cubicBezTo>
                    <a:pt x="1263" y="39"/>
                    <a:pt x="1264" y="39"/>
                    <a:pt x="1265" y="39"/>
                  </a:cubicBezTo>
                  <a:cubicBezTo>
                    <a:pt x="1265" y="38"/>
                    <a:pt x="1265" y="37"/>
                    <a:pt x="1264" y="36"/>
                  </a:cubicBezTo>
                  <a:cubicBezTo>
                    <a:pt x="1264" y="36"/>
                    <a:pt x="1264" y="36"/>
                    <a:pt x="1264" y="36"/>
                  </a:cubicBezTo>
                  <a:cubicBezTo>
                    <a:pt x="1264" y="36"/>
                    <a:pt x="1264" y="36"/>
                    <a:pt x="1264" y="36"/>
                  </a:cubicBezTo>
                  <a:cubicBezTo>
                    <a:pt x="1263" y="35"/>
                    <a:pt x="1263" y="35"/>
                    <a:pt x="1263" y="34"/>
                  </a:cubicBezTo>
                  <a:cubicBezTo>
                    <a:pt x="1258" y="30"/>
                    <a:pt x="1251" y="29"/>
                    <a:pt x="1247" y="29"/>
                  </a:cubicBezTo>
                  <a:cubicBezTo>
                    <a:pt x="1245" y="27"/>
                    <a:pt x="1243" y="26"/>
                    <a:pt x="1240" y="24"/>
                  </a:cubicBezTo>
                  <a:cubicBezTo>
                    <a:pt x="1240" y="26"/>
                    <a:pt x="1238" y="26"/>
                    <a:pt x="1237" y="26"/>
                  </a:cubicBezTo>
                  <a:cubicBezTo>
                    <a:pt x="1237" y="25"/>
                    <a:pt x="1238" y="24"/>
                    <a:pt x="1240" y="24"/>
                  </a:cubicBezTo>
                  <a:cubicBezTo>
                    <a:pt x="1237" y="23"/>
                    <a:pt x="1234" y="22"/>
                    <a:pt x="1231" y="22"/>
                  </a:cubicBezTo>
                  <a:cubicBezTo>
                    <a:pt x="1236" y="13"/>
                    <a:pt x="1247" y="10"/>
                    <a:pt x="1249" y="13"/>
                  </a:cubicBezTo>
                  <a:cubicBezTo>
                    <a:pt x="1250" y="16"/>
                    <a:pt x="1251" y="18"/>
                    <a:pt x="1246" y="18"/>
                  </a:cubicBezTo>
                  <a:cubicBezTo>
                    <a:pt x="1242" y="17"/>
                    <a:pt x="1241" y="24"/>
                    <a:pt x="1246" y="24"/>
                  </a:cubicBezTo>
                  <a:cubicBezTo>
                    <a:pt x="1250" y="24"/>
                    <a:pt x="1256" y="18"/>
                    <a:pt x="1252" y="11"/>
                  </a:cubicBezTo>
                  <a:cubicBezTo>
                    <a:pt x="1252" y="10"/>
                    <a:pt x="1252" y="10"/>
                    <a:pt x="1251" y="9"/>
                  </a:cubicBezTo>
                  <a:cubicBezTo>
                    <a:pt x="1253" y="9"/>
                    <a:pt x="1256" y="10"/>
                    <a:pt x="1258" y="10"/>
                  </a:cubicBezTo>
                  <a:cubicBezTo>
                    <a:pt x="1265" y="13"/>
                    <a:pt x="1267" y="17"/>
                    <a:pt x="1264" y="19"/>
                  </a:cubicBezTo>
                  <a:cubicBezTo>
                    <a:pt x="1259" y="24"/>
                    <a:pt x="1266" y="32"/>
                    <a:pt x="1271" y="27"/>
                  </a:cubicBezTo>
                  <a:cubicBezTo>
                    <a:pt x="1274" y="24"/>
                    <a:pt x="1274" y="20"/>
                    <a:pt x="1273" y="16"/>
                  </a:cubicBezTo>
                  <a:cubicBezTo>
                    <a:pt x="1272" y="18"/>
                    <a:pt x="1269" y="19"/>
                    <a:pt x="1267" y="20"/>
                  </a:cubicBezTo>
                  <a:cubicBezTo>
                    <a:pt x="1266" y="18"/>
                    <a:pt x="1268" y="18"/>
                    <a:pt x="1265" y="17"/>
                  </a:cubicBezTo>
                  <a:cubicBezTo>
                    <a:pt x="1268" y="17"/>
                    <a:pt x="1271" y="16"/>
                    <a:pt x="1273" y="15"/>
                  </a:cubicBezTo>
                  <a:cubicBezTo>
                    <a:pt x="1273" y="13"/>
                    <a:pt x="1272" y="12"/>
                    <a:pt x="1270" y="10"/>
                  </a:cubicBezTo>
                  <a:cubicBezTo>
                    <a:pt x="1267" y="7"/>
                    <a:pt x="1262" y="4"/>
                    <a:pt x="1258" y="2"/>
                  </a:cubicBezTo>
                  <a:cubicBezTo>
                    <a:pt x="1253" y="1"/>
                    <a:pt x="1248" y="0"/>
                    <a:pt x="1243" y="0"/>
                  </a:cubicBezTo>
                  <a:cubicBezTo>
                    <a:pt x="1238" y="0"/>
                    <a:pt x="1233" y="1"/>
                    <a:pt x="1228" y="4"/>
                  </a:cubicBezTo>
                  <a:cubicBezTo>
                    <a:pt x="1223" y="6"/>
                    <a:pt x="1216" y="11"/>
                    <a:pt x="1212" y="15"/>
                  </a:cubicBezTo>
                  <a:cubicBezTo>
                    <a:pt x="1198" y="28"/>
                    <a:pt x="1193" y="39"/>
                    <a:pt x="1193" y="39"/>
                  </a:cubicBezTo>
                  <a:cubicBezTo>
                    <a:pt x="1190" y="45"/>
                    <a:pt x="1182" y="67"/>
                    <a:pt x="1169" y="69"/>
                  </a:cubicBezTo>
                  <a:cubicBezTo>
                    <a:pt x="1169" y="69"/>
                    <a:pt x="1169" y="69"/>
                    <a:pt x="1169" y="69"/>
                  </a:cubicBezTo>
                  <a:cubicBezTo>
                    <a:pt x="1168" y="69"/>
                    <a:pt x="1167" y="69"/>
                    <a:pt x="1167" y="69"/>
                  </a:cubicBezTo>
                  <a:cubicBezTo>
                    <a:pt x="1167" y="69"/>
                    <a:pt x="1167" y="69"/>
                    <a:pt x="1167" y="69"/>
                  </a:cubicBezTo>
                  <a:cubicBezTo>
                    <a:pt x="1150" y="69"/>
                    <a:pt x="1146" y="65"/>
                    <a:pt x="1145" y="59"/>
                  </a:cubicBezTo>
                  <a:cubicBezTo>
                    <a:pt x="1144" y="57"/>
                    <a:pt x="1144" y="55"/>
                    <a:pt x="1145" y="54"/>
                  </a:cubicBezTo>
                  <a:cubicBezTo>
                    <a:pt x="1145" y="54"/>
                    <a:pt x="1144" y="54"/>
                    <a:pt x="1143" y="54"/>
                  </a:cubicBezTo>
                  <a:cubicBezTo>
                    <a:pt x="1144" y="53"/>
                    <a:pt x="1144" y="52"/>
                    <a:pt x="1145" y="52"/>
                  </a:cubicBezTo>
                  <a:cubicBezTo>
                    <a:pt x="1147" y="50"/>
                    <a:pt x="1149" y="48"/>
                    <a:pt x="1153" y="48"/>
                  </a:cubicBezTo>
                  <a:cubicBezTo>
                    <a:pt x="1156" y="48"/>
                    <a:pt x="1159" y="50"/>
                    <a:pt x="1159" y="54"/>
                  </a:cubicBezTo>
                  <a:cubicBezTo>
                    <a:pt x="1159" y="54"/>
                    <a:pt x="1159" y="54"/>
                    <a:pt x="1159" y="54"/>
                  </a:cubicBezTo>
                  <a:cubicBezTo>
                    <a:pt x="1159" y="56"/>
                    <a:pt x="1158" y="57"/>
                    <a:pt x="1156" y="56"/>
                  </a:cubicBezTo>
                  <a:cubicBezTo>
                    <a:pt x="1155" y="56"/>
                    <a:pt x="1155" y="54"/>
                    <a:pt x="1156" y="54"/>
                  </a:cubicBezTo>
                  <a:cubicBezTo>
                    <a:pt x="1157" y="54"/>
                    <a:pt x="1158" y="52"/>
                    <a:pt x="1156" y="51"/>
                  </a:cubicBezTo>
                  <a:cubicBezTo>
                    <a:pt x="1155" y="50"/>
                    <a:pt x="1153" y="50"/>
                    <a:pt x="1152" y="53"/>
                  </a:cubicBezTo>
                  <a:cubicBezTo>
                    <a:pt x="1151" y="56"/>
                    <a:pt x="1152" y="59"/>
                    <a:pt x="1155" y="60"/>
                  </a:cubicBezTo>
                  <a:cubicBezTo>
                    <a:pt x="1159" y="61"/>
                    <a:pt x="1162" y="59"/>
                    <a:pt x="1163" y="57"/>
                  </a:cubicBezTo>
                  <a:cubicBezTo>
                    <a:pt x="1167" y="49"/>
                    <a:pt x="1159" y="40"/>
                    <a:pt x="1147" y="40"/>
                  </a:cubicBezTo>
                  <a:cubicBezTo>
                    <a:pt x="1138" y="40"/>
                    <a:pt x="1132" y="45"/>
                    <a:pt x="1127" y="51"/>
                  </a:cubicBezTo>
                  <a:cubicBezTo>
                    <a:pt x="1124" y="56"/>
                    <a:pt x="1119" y="72"/>
                    <a:pt x="1103" y="72"/>
                  </a:cubicBezTo>
                  <a:cubicBezTo>
                    <a:pt x="1097" y="72"/>
                    <a:pt x="1092" y="71"/>
                    <a:pt x="1088" y="68"/>
                  </a:cubicBezTo>
                  <a:cubicBezTo>
                    <a:pt x="1088" y="69"/>
                    <a:pt x="1087" y="69"/>
                    <a:pt x="1087" y="69"/>
                  </a:cubicBezTo>
                  <a:cubicBezTo>
                    <a:pt x="1087" y="68"/>
                    <a:pt x="1087" y="68"/>
                    <a:pt x="1087" y="68"/>
                  </a:cubicBezTo>
                  <a:cubicBezTo>
                    <a:pt x="1081" y="64"/>
                    <a:pt x="1077" y="58"/>
                    <a:pt x="1076" y="53"/>
                  </a:cubicBezTo>
                  <a:cubicBezTo>
                    <a:pt x="1074" y="43"/>
                    <a:pt x="1079" y="35"/>
                    <a:pt x="1089" y="35"/>
                  </a:cubicBezTo>
                  <a:cubicBezTo>
                    <a:pt x="1093" y="35"/>
                    <a:pt x="1097" y="37"/>
                    <a:pt x="1099" y="40"/>
                  </a:cubicBezTo>
                  <a:cubicBezTo>
                    <a:pt x="1100" y="40"/>
                    <a:pt x="1100" y="40"/>
                    <a:pt x="1100" y="40"/>
                  </a:cubicBezTo>
                  <a:cubicBezTo>
                    <a:pt x="1100" y="41"/>
                    <a:pt x="1100" y="41"/>
                    <a:pt x="1100" y="41"/>
                  </a:cubicBezTo>
                  <a:cubicBezTo>
                    <a:pt x="1099" y="41"/>
                    <a:pt x="1099" y="41"/>
                    <a:pt x="1099" y="41"/>
                  </a:cubicBezTo>
                  <a:cubicBezTo>
                    <a:pt x="1100" y="42"/>
                    <a:pt x="1100" y="43"/>
                    <a:pt x="1100" y="44"/>
                  </a:cubicBezTo>
                  <a:cubicBezTo>
                    <a:pt x="1100" y="44"/>
                    <a:pt x="1100" y="44"/>
                    <a:pt x="1100" y="44"/>
                  </a:cubicBezTo>
                  <a:cubicBezTo>
                    <a:pt x="1100" y="47"/>
                    <a:pt x="1097" y="49"/>
                    <a:pt x="1094" y="48"/>
                  </a:cubicBezTo>
                  <a:cubicBezTo>
                    <a:pt x="1093" y="48"/>
                    <a:pt x="1092" y="45"/>
                    <a:pt x="1094" y="44"/>
                  </a:cubicBezTo>
                  <a:cubicBezTo>
                    <a:pt x="1096" y="44"/>
                    <a:pt x="1097" y="42"/>
                    <a:pt x="1095" y="40"/>
                  </a:cubicBezTo>
                  <a:cubicBezTo>
                    <a:pt x="1093" y="38"/>
                    <a:pt x="1089" y="38"/>
                    <a:pt x="1087" y="43"/>
                  </a:cubicBezTo>
                  <a:cubicBezTo>
                    <a:pt x="1086" y="48"/>
                    <a:pt x="1088" y="53"/>
                    <a:pt x="1094" y="54"/>
                  </a:cubicBezTo>
                  <a:cubicBezTo>
                    <a:pt x="1097" y="55"/>
                    <a:pt x="1099" y="55"/>
                    <a:pt x="1101" y="54"/>
                  </a:cubicBezTo>
                  <a:cubicBezTo>
                    <a:pt x="1100" y="54"/>
                    <a:pt x="1100" y="54"/>
                    <a:pt x="1100" y="54"/>
                  </a:cubicBezTo>
                  <a:cubicBezTo>
                    <a:pt x="1100" y="52"/>
                    <a:pt x="1102" y="52"/>
                    <a:pt x="1103" y="52"/>
                  </a:cubicBezTo>
                  <a:cubicBezTo>
                    <a:pt x="1103" y="52"/>
                    <a:pt x="1103" y="52"/>
                    <a:pt x="1103" y="52"/>
                  </a:cubicBezTo>
                  <a:cubicBezTo>
                    <a:pt x="1104" y="52"/>
                    <a:pt x="1104" y="52"/>
                    <a:pt x="1104" y="51"/>
                  </a:cubicBezTo>
                  <a:cubicBezTo>
                    <a:pt x="1104" y="51"/>
                    <a:pt x="1104" y="50"/>
                    <a:pt x="1105" y="50"/>
                  </a:cubicBezTo>
                  <a:cubicBezTo>
                    <a:pt x="1105" y="50"/>
                    <a:pt x="1105" y="50"/>
                    <a:pt x="1105" y="50"/>
                  </a:cubicBezTo>
                  <a:cubicBezTo>
                    <a:pt x="1106" y="49"/>
                    <a:pt x="1106" y="49"/>
                    <a:pt x="1106" y="49"/>
                  </a:cubicBezTo>
                  <a:cubicBezTo>
                    <a:pt x="1107" y="47"/>
                    <a:pt x="1107" y="45"/>
                    <a:pt x="1107" y="43"/>
                  </a:cubicBezTo>
                  <a:cubicBezTo>
                    <a:pt x="1107" y="43"/>
                    <a:pt x="1106" y="43"/>
                    <a:pt x="1105" y="43"/>
                  </a:cubicBezTo>
                  <a:cubicBezTo>
                    <a:pt x="1105" y="42"/>
                    <a:pt x="1106" y="42"/>
                    <a:pt x="1107" y="42"/>
                  </a:cubicBezTo>
                  <a:cubicBezTo>
                    <a:pt x="1107" y="40"/>
                    <a:pt x="1107" y="38"/>
                    <a:pt x="1106" y="37"/>
                  </a:cubicBezTo>
                  <a:cubicBezTo>
                    <a:pt x="1109" y="35"/>
                    <a:pt x="1112" y="36"/>
                    <a:pt x="1114" y="37"/>
                  </a:cubicBezTo>
                  <a:cubicBezTo>
                    <a:pt x="1116" y="39"/>
                    <a:pt x="1117" y="42"/>
                    <a:pt x="1112" y="42"/>
                  </a:cubicBezTo>
                  <a:cubicBezTo>
                    <a:pt x="1109" y="43"/>
                    <a:pt x="1110" y="49"/>
                    <a:pt x="1115" y="48"/>
                  </a:cubicBezTo>
                  <a:cubicBezTo>
                    <a:pt x="1116" y="48"/>
                    <a:pt x="1118" y="45"/>
                    <a:pt x="1119" y="42"/>
                  </a:cubicBezTo>
                  <a:cubicBezTo>
                    <a:pt x="1119" y="43"/>
                    <a:pt x="1119" y="43"/>
                    <a:pt x="1118" y="43"/>
                  </a:cubicBezTo>
                  <a:cubicBezTo>
                    <a:pt x="1118" y="42"/>
                    <a:pt x="1119" y="41"/>
                    <a:pt x="1119" y="41"/>
                  </a:cubicBezTo>
                  <a:cubicBezTo>
                    <a:pt x="1119" y="41"/>
                    <a:pt x="1119" y="40"/>
                    <a:pt x="1119" y="40"/>
                  </a:cubicBezTo>
                  <a:cubicBezTo>
                    <a:pt x="1119" y="40"/>
                    <a:pt x="1118" y="39"/>
                    <a:pt x="1117" y="40"/>
                  </a:cubicBezTo>
                  <a:cubicBezTo>
                    <a:pt x="1117" y="39"/>
                    <a:pt x="1118" y="39"/>
                    <a:pt x="1119" y="39"/>
                  </a:cubicBezTo>
                  <a:cubicBezTo>
                    <a:pt x="1119" y="38"/>
                    <a:pt x="1119" y="37"/>
                    <a:pt x="1118" y="36"/>
                  </a:cubicBezTo>
                  <a:cubicBezTo>
                    <a:pt x="1118" y="36"/>
                    <a:pt x="1118" y="36"/>
                    <a:pt x="1118" y="36"/>
                  </a:cubicBezTo>
                  <a:cubicBezTo>
                    <a:pt x="1118" y="36"/>
                    <a:pt x="1118" y="36"/>
                    <a:pt x="1118" y="36"/>
                  </a:cubicBezTo>
                  <a:cubicBezTo>
                    <a:pt x="1118" y="35"/>
                    <a:pt x="1117" y="35"/>
                    <a:pt x="1117" y="34"/>
                  </a:cubicBezTo>
                  <a:cubicBezTo>
                    <a:pt x="1112" y="30"/>
                    <a:pt x="1105" y="29"/>
                    <a:pt x="1101" y="29"/>
                  </a:cubicBezTo>
                  <a:cubicBezTo>
                    <a:pt x="1099" y="27"/>
                    <a:pt x="1097" y="26"/>
                    <a:pt x="1094" y="24"/>
                  </a:cubicBezTo>
                  <a:cubicBezTo>
                    <a:pt x="1094" y="26"/>
                    <a:pt x="1092" y="26"/>
                    <a:pt x="1091" y="26"/>
                  </a:cubicBezTo>
                  <a:cubicBezTo>
                    <a:pt x="1091" y="25"/>
                    <a:pt x="1092" y="24"/>
                    <a:pt x="1094" y="24"/>
                  </a:cubicBezTo>
                  <a:cubicBezTo>
                    <a:pt x="1091" y="23"/>
                    <a:pt x="1088" y="22"/>
                    <a:pt x="1085" y="22"/>
                  </a:cubicBezTo>
                  <a:cubicBezTo>
                    <a:pt x="1090" y="13"/>
                    <a:pt x="1101" y="10"/>
                    <a:pt x="1103" y="13"/>
                  </a:cubicBezTo>
                  <a:cubicBezTo>
                    <a:pt x="1104" y="16"/>
                    <a:pt x="1105" y="18"/>
                    <a:pt x="1100" y="18"/>
                  </a:cubicBezTo>
                  <a:cubicBezTo>
                    <a:pt x="1096" y="17"/>
                    <a:pt x="1096" y="24"/>
                    <a:pt x="1101" y="24"/>
                  </a:cubicBezTo>
                  <a:cubicBezTo>
                    <a:pt x="1104" y="24"/>
                    <a:pt x="1110" y="18"/>
                    <a:pt x="1107" y="11"/>
                  </a:cubicBezTo>
                  <a:cubicBezTo>
                    <a:pt x="1106" y="10"/>
                    <a:pt x="1106" y="10"/>
                    <a:pt x="1105" y="9"/>
                  </a:cubicBezTo>
                  <a:cubicBezTo>
                    <a:pt x="1108" y="9"/>
                    <a:pt x="1110" y="10"/>
                    <a:pt x="1112" y="10"/>
                  </a:cubicBezTo>
                  <a:cubicBezTo>
                    <a:pt x="1119" y="13"/>
                    <a:pt x="1121" y="17"/>
                    <a:pt x="1119" y="19"/>
                  </a:cubicBezTo>
                  <a:cubicBezTo>
                    <a:pt x="1113" y="24"/>
                    <a:pt x="1120" y="32"/>
                    <a:pt x="1125" y="27"/>
                  </a:cubicBezTo>
                  <a:cubicBezTo>
                    <a:pt x="1128" y="24"/>
                    <a:pt x="1128" y="20"/>
                    <a:pt x="1128" y="16"/>
                  </a:cubicBezTo>
                  <a:cubicBezTo>
                    <a:pt x="1126" y="18"/>
                    <a:pt x="1123" y="19"/>
                    <a:pt x="1121" y="20"/>
                  </a:cubicBezTo>
                  <a:cubicBezTo>
                    <a:pt x="1121" y="18"/>
                    <a:pt x="1122" y="18"/>
                    <a:pt x="1120" y="17"/>
                  </a:cubicBezTo>
                  <a:cubicBezTo>
                    <a:pt x="1123" y="17"/>
                    <a:pt x="1125" y="16"/>
                    <a:pt x="1127" y="15"/>
                  </a:cubicBezTo>
                  <a:cubicBezTo>
                    <a:pt x="1127" y="13"/>
                    <a:pt x="1126" y="12"/>
                    <a:pt x="1124" y="10"/>
                  </a:cubicBezTo>
                  <a:cubicBezTo>
                    <a:pt x="1121" y="7"/>
                    <a:pt x="1117" y="4"/>
                    <a:pt x="1112" y="2"/>
                  </a:cubicBezTo>
                  <a:cubicBezTo>
                    <a:pt x="1107" y="1"/>
                    <a:pt x="1102" y="0"/>
                    <a:pt x="1097" y="0"/>
                  </a:cubicBezTo>
                  <a:cubicBezTo>
                    <a:pt x="1092" y="0"/>
                    <a:pt x="1087" y="1"/>
                    <a:pt x="1082" y="4"/>
                  </a:cubicBezTo>
                  <a:cubicBezTo>
                    <a:pt x="1078" y="6"/>
                    <a:pt x="1070" y="11"/>
                    <a:pt x="1066" y="15"/>
                  </a:cubicBezTo>
                  <a:cubicBezTo>
                    <a:pt x="1052" y="28"/>
                    <a:pt x="1047" y="39"/>
                    <a:pt x="1047" y="39"/>
                  </a:cubicBezTo>
                  <a:cubicBezTo>
                    <a:pt x="1044" y="45"/>
                    <a:pt x="1037" y="67"/>
                    <a:pt x="1023" y="69"/>
                  </a:cubicBezTo>
                  <a:cubicBezTo>
                    <a:pt x="1023" y="69"/>
                    <a:pt x="1023" y="69"/>
                    <a:pt x="1023" y="69"/>
                  </a:cubicBezTo>
                  <a:cubicBezTo>
                    <a:pt x="1022" y="69"/>
                    <a:pt x="1022" y="69"/>
                    <a:pt x="1021" y="69"/>
                  </a:cubicBezTo>
                  <a:cubicBezTo>
                    <a:pt x="1021" y="69"/>
                    <a:pt x="1021" y="69"/>
                    <a:pt x="1021" y="69"/>
                  </a:cubicBezTo>
                  <a:cubicBezTo>
                    <a:pt x="1004" y="69"/>
                    <a:pt x="1000" y="65"/>
                    <a:pt x="999" y="59"/>
                  </a:cubicBezTo>
                  <a:cubicBezTo>
                    <a:pt x="998" y="57"/>
                    <a:pt x="999" y="55"/>
                    <a:pt x="999" y="54"/>
                  </a:cubicBezTo>
                  <a:cubicBezTo>
                    <a:pt x="999" y="54"/>
                    <a:pt x="998" y="54"/>
                    <a:pt x="998" y="54"/>
                  </a:cubicBezTo>
                  <a:cubicBezTo>
                    <a:pt x="998" y="53"/>
                    <a:pt x="998" y="52"/>
                    <a:pt x="999" y="52"/>
                  </a:cubicBezTo>
                  <a:cubicBezTo>
                    <a:pt x="1001" y="50"/>
                    <a:pt x="1003" y="48"/>
                    <a:pt x="1007" y="48"/>
                  </a:cubicBezTo>
                  <a:cubicBezTo>
                    <a:pt x="1010" y="48"/>
                    <a:pt x="1014" y="50"/>
                    <a:pt x="1014" y="54"/>
                  </a:cubicBezTo>
                  <a:cubicBezTo>
                    <a:pt x="1014" y="54"/>
                    <a:pt x="1014" y="54"/>
                    <a:pt x="1014" y="54"/>
                  </a:cubicBezTo>
                  <a:cubicBezTo>
                    <a:pt x="1014" y="56"/>
                    <a:pt x="1012" y="57"/>
                    <a:pt x="1010" y="56"/>
                  </a:cubicBezTo>
                  <a:cubicBezTo>
                    <a:pt x="1009" y="56"/>
                    <a:pt x="1009" y="54"/>
                    <a:pt x="1010" y="54"/>
                  </a:cubicBezTo>
                  <a:cubicBezTo>
                    <a:pt x="1011" y="54"/>
                    <a:pt x="1012" y="52"/>
                    <a:pt x="1011" y="51"/>
                  </a:cubicBezTo>
                  <a:cubicBezTo>
                    <a:pt x="1009" y="50"/>
                    <a:pt x="1007" y="50"/>
                    <a:pt x="1006" y="53"/>
                  </a:cubicBezTo>
                  <a:cubicBezTo>
                    <a:pt x="1005" y="56"/>
                    <a:pt x="1006" y="59"/>
                    <a:pt x="1010" y="60"/>
                  </a:cubicBezTo>
                  <a:cubicBezTo>
                    <a:pt x="1013" y="61"/>
                    <a:pt x="1016" y="59"/>
                    <a:pt x="1017" y="57"/>
                  </a:cubicBezTo>
                  <a:cubicBezTo>
                    <a:pt x="1021" y="49"/>
                    <a:pt x="1013" y="40"/>
                    <a:pt x="1001" y="40"/>
                  </a:cubicBezTo>
                  <a:cubicBezTo>
                    <a:pt x="993" y="40"/>
                    <a:pt x="986" y="45"/>
                    <a:pt x="981" y="51"/>
                  </a:cubicBezTo>
                  <a:cubicBezTo>
                    <a:pt x="978" y="56"/>
                    <a:pt x="973" y="72"/>
                    <a:pt x="957" y="72"/>
                  </a:cubicBezTo>
                  <a:cubicBezTo>
                    <a:pt x="951" y="72"/>
                    <a:pt x="947" y="71"/>
                    <a:pt x="942" y="68"/>
                  </a:cubicBezTo>
                  <a:cubicBezTo>
                    <a:pt x="942" y="69"/>
                    <a:pt x="942" y="69"/>
                    <a:pt x="941" y="69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35" y="64"/>
                    <a:pt x="931" y="58"/>
                    <a:pt x="930" y="53"/>
                  </a:cubicBezTo>
                  <a:cubicBezTo>
                    <a:pt x="928" y="43"/>
                    <a:pt x="933" y="35"/>
                    <a:pt x="943" y="35"/>
                  </a:cubicBezTo>
                  <a:cubicBezTo>
                    <a:pt x="947" y="35"/>
                    <a:pt x="951" y="37"/>
                    <a:pt x="953" y="40"/>
                  </a:cubicBezTo>
                  <a:cubicBezTo>
                    <a:pt x="954" y="40"/>
                    <a:pt x="954" y="40"/>
                    <a:pt x="954" y="40"/>
                  </a:cubicBezTo>
                  <a:cubicBezTo>
                    <a:pt x="954" y="41"/>
                    <a:pt x="954" y="41"/>
                    <a:pt x="954" y="41"/>
                  </a:cubicBezTo>
                  <a:cubicBezTo>
                    <a:pt x="954" y="41"/>
                    <a:pt x="954" y="41"/>
                    <a:pt x="954" y="41"/>
                  </a:cubicBezTo>
                  <a:cubicBezTo>
                    <a:pt x="954" y="42"/>
                    <a:pt x="954" y="43"/>
                    <a:pt x="954" y="44"/>
                  </a:cubicBezTo>
                  <a:cubicBezTo>
                    <a:pt x="954" y="44"/>
                    <a:pt x="954" y="44"/>
                    <a:pt x="954" y="44"/>
                  </a:cubicBezTo>
                  <a:cubicBezTo>
                    <a:pt x="954" y="47"/>
                    <a:pt x="952" y="49"/>
                    <a:pt x="948" y="48"/>
                  </a:cubicBezTo>
                  <a:cubicBezTo>
                    <a:pt x="947" y="48"/>
                    <a:pt x="947" y="45"/>
                    <a:pt x="948" y="44"/>
                  </a:cubicBezTo>
                  <a:cubicBezTo>
                    <a:pt x="950" y="44"/>
                    <a:pt x="951" y="42"/>
                    <a:pt x="949" y="40"/>
                  </a:cubicBezTo>
                  <a:cubicBezTo>
                    <a:pt x="947" y="38"/>
                    <a:pt x="943" y="38"/>
                    <a:pt x="942" y="43"/>
                  </a:cubicBezTo>
                  <a:cubicBezTo>
                    <a:pt x="940" y="48"/>
                    <a:pt x="942" y="53"/>
                    <a:pt x="948" y="54"/>
                  </a:cubicBezTo>
                  <a:cubicBezTo>
                    <a:pt x="951" y="55"/>
                    <a:pt x="953" y="55"/>
                    <a:pt x="955" y="54"/>
                  </a:cubicBezTo>
                  <a:cubicBezTo>
                    <a:pt x="954" y="54"/>
                    <a:pt x="954" y="54"/>
                    <a:pt x="954" y="54"/>
                  </a:cubicBezTo>
                  <a:cubicBezTo>
                    <a:pt x="955" y="52"/>
                    <a:pt x="956" y="52"/>
                    <a:pt x="958" y="52"/>
                  </a:cubicBezTo>
                  <a:cubicBezTo>
                    <a:pt x="958" y="52"/>
                    <a:pt x="958" y="52"/>
                    <a:pt x="958" y="52"/>
                  </a:cubicBezTo>
                  <a:cubicBezTo>
                    <a:pt x="958" y="52"/>
                    <a:pt x="958" y="52"/>
                    <a:pt x="959" y="51"/>
                  </a:cubicBezTo>
                  <a:cubicBezTo>
                    <a:pt x="958" y="51"/>
                    <a:pt x="958" y="50"/>
                    <a:pt x="959" y="50"/>
                  </a:cubicBezTo>
                  <a:cubicBezTo>
                    <a:pt x="959" y="50"/>
                    <a:pt x="959" y="50"/>
                    <a:pt x="960" y="50"/>
                  </a:cubicBezTo>
                  <a:cubicBezTo>
                    <a:pt x="960" y="49"/>
                    <a:pt x="960" y="49"/>
                    <a:pt x="960" y="49"/>
                  </a:cubicBezTo>
                  <a:cubicBezTo>
                    <a:pt x="961" y="47"/>
                    <a:pt x="961" y="45"/>
                    <a:pt x="961" y="43"/>
                  </a:cubicBezTo>
                  <a:cubicBezTo>
                    <a:pt x="961" y="43"/>
                    <a:pt x="960" y="43"/>
                    <a:pt x="959" y="43"/>
                  </a:cubicBezTo>
                  <a:cubicBezTo>
                    <a:pt x="960" y="42"/>
                    <a:pt x="960" y="42"/>
                    <a:pt x="961" y="42"/>
                  </a:cubicBezTo>
                  <a:cubicBezTo>
                    <a:pt x="961" y="40"/>
                    <a:pt x="961" y="38"/>
                    <a:pt x="960" y="37"/>
                  </a:cubicBezTo>
                  <a:cubicBezTo>
                    <a:pt x="963" y="35"/>
                    <a:pt x="966" y="36"/>
                    <a:pt x="968" y="37"/>
                  </a:cubicBezTo>
                  <a:cubicBezTo>
                    <a:pt x="970" y="39"/>
                    <a:pt x="971" y="42"/>
                    <a:pt x="966" y="42"/>
                  </a:cubicBezTo>
                  <a:cubicBezTo>
                    <a:pt x="963" y="43"/>
                    <a:pt x="964" y="49"/>
                    <a:pt x="969" y="48"/>
                  </a:cubicBezTo>
                  <a:cubicBezTo>
                    <a:pt x="971" y="48"/>
                    <a:pt x="973" y="45"/>
                    <a:pt x="973" y="42"/>
                  </a:cubicBezTo>
                  <a:cubicBezTo>
                    <a:pt x="973" y="43"/>
                    <a:pt x="973" y="43"/>
                    <a:pt x="973" y="43"/>
                  </a:cubicBezTo>
                  <a:cubicBezTo>
                    <a:pt x="972" y="42"/>
                    <a:pt x="973" y="41"/>
                    <a:pt x="974" y="41"/>
                  </a:cubicBezTo>
                  <a:cubicBezTo>
                    <a:pt x="974" y="41"/>
                    <a:pt x="974" y="40"/>
                    <a:pt x="974" y="40"/>
                  </a:cubicBezTo>
                  <a:cubicBezTo>
                    <a:pt x="973" y="40"/>
                    <a:pt x="972" y="39"/>
                    <a:pt x="971" y="40"/>
                  </a:cubicBezTo>
                  <a:cubicBezTo>
                    <a:pt x="971" y="39"/>
                    <a:pt x="972" y="39"/>
                    <a:pt x="973" y="39"/>
                  </a:cubicBezTo>
                  <a:cubicBezTo>
                    <a:pt x="973" y="38"/>
                    <a:pt x="973" y="37"/>
                    <a:pt x="972" y="36"/>
                  </a:cubicBezTo>
                  <a:cubicBezTo>
                    <a:pt x="972" y="36"/>
                    <a:pt x="972" y="36"/>
                    <a:pt x="972" y="36"/>
                  </a:cubicBezTo>
                  <a:cubicBezTo>
                    <a:pt x="972" y="36"/>
                    <a:pt x="972" y="36"/>
                    <a:pt x="972" y="36"/>
                  </a:cubicBezTo>
                  <a:cubicBezTo>
                    <a:pt x="972" y="35"/>
                    <a:pt x="971" y="35"/>
                    <a:pt x="971" y="34"/>
                  </a:cubicBezTo>
                  <a:cubicBezTo>
                    <a:pt x="967" y="30"/>
                    <a:pt x="959" y="29"/>
                    <a:pt x="955" y="29"/>
                  </a:cubicBezTo>
                  <a:cubicBezTo>
                    <a:pt x="953" y="27"/>
                    <a:pt x="951" y="26"/>
                    <a:pt x="948" y="24"/>
                  </a:cubicBezTo>
                  <a:cubicBezTo>
                    <a:pt x="948" y="26"/>
                    <a:pt x="947" y="26"/>
                    <a:pt x="945" y="26"/>
                  </a:cubicBezTo>
                  <a:cubicBezTo>
                    <a:pt x="946" y="25"/>
                    <a:pt x="947" y="24"/>
                    <a:pt x="948" y="24"/>
                  </a:cubicBezTo>
                  <a:cubicBezTo>
                    <a:pt x="945" y="23"/>
                    <a:pt x="942" y="22"/>
                    <a:pt x="939" y="22"/>
                  </a:cubicBezTo>
                  <a:cubicBezTo>
                    <a:pt x="944" y="13"/>
                    <a:pt x="955" y="10"/>
                    <a:pt x="957" y="13"/>
                  </a:cubicBezTo>
                  <a:cubicBezTo>
                    <a:pt x="958" y="16"/>
                    <a:pt x="959" y="18"/>
                    <a:pt x="954" y="18"/>
                  </a:cubicBezTo>
                  <a:cubicBezTo>
                    <a:pt x="951" y="17"/>
                    <a:pt x="950" y="24"/>
                    <a:pt x="955" y="24"/>
                  </a:cubicBezTo>
                  <a:cubicBezTo>
                    <a:pt x="958" y="24"/>
                    <a:pt x="965" y="18"/>
                    <a:pt x="961" y="11"/>
                  </a:cubicBezTo>
                  <a:cubicBezTo>
                    <a:pt x="960" y="10"/>
                    <a:pt x="960" y="10"/>
                    <a:pt x="960" y="9"/>
                  </a:cubicBezTo>
                  <a:cubicBezTo>
                    <a:pt x="962" y="9"/>
                    <a:pt x="964" y="10"/>
                    <a:pt x="966" y="10"/>
                  </a:cubicBezTo>
                  <a:cubicBezTo>
                    <a:pt x="974" y="13"/>
                    <a:pt x="975" y="17"/>
                    <a:pt x="973" y="19"/>
                  </a:cubicBezTo>
                  <a:cubicBezTo>
                    <a:pt x="968" y="24"/>
                    <a:pt x="974" y="32"/>
                    <a:pt x="979" y="27"/>
                  </a:cubicBezTo>
                  <a:cubicBezTo>
                    <a:pt x="982" y="24"/>
                    <a:pt x="983" y="20"/>
                    <a:pt x="982" y="16"/>
                  </a:cubicBezTo>
                  <a:cubicBezTo>
                    <a:pt x="980" y="18"/>
                    <a:pt x="977" y="19"/>
                    <a:pt x="975" y="20"/>
                  </a:cubicBezTo>
                  <a:cubicBezTo>
                    <a:pt x="975" y="18"/>
                    <a:pt x="976" y="18"/>
                    <a:pt x="974" y="17"/>
                  </a:cubicBezTo>
                  <a:cubicBezTo>
                    <a:pt x="977" y="17"/>
                    <a:pt x="979" y="16"/>
                    <a:pt x="981" y="15"/>
                  </a:cubicBezTo>
                  <a:cubicBezTo>
                    <a:pt x="981" y="13"/>
                    <a:pt x="980" y="12"/>
                    <a:pt x="978" y="10"/>
                  </a:cubicBezTo>
                  <a:cubicBezTo>
                    <a:pt x="975" y="7"/>
                    <a:pt x="971" y="4"/>
                    <a:pt x="966" y="2"/>
                  </a:cubicBezTo>
                  <a:cubicBezTo>
                    <a:pt x="961" y="1"/>
                    <a:pt x="956" y="0"/>
                    <a:pt x="951" y="0"/>
                  </a:cubicBezTo>
                  <a:cubicBezTo>
                    <a:pt x="946" y="0"/>
                    <a:pt x="941" y="1"/>
                    <a:pt x="936" y="4"/>
                  </a:cubicBezTo>
                  <a:cubicBezTo>
                    <a:pt x="932" y="6"/>
                    <a:pt x="924" y="11"/>
                    <a:pt x="921" y="15"/>
                  </a:cubicBezTo>
                  <a:cubicBezTo>
                    <a:pt x="906" y="28"/>
                    <a:pt x="901" y="39"/>
                    <a:pt x="901" y="39"/>
                  </a:cubicBezTo>
                  <a:cubicBezTo>
                    <a:pt x="898" y="45"/>
                    <a:pt x="891" y="67"/>
                    <a:pt x="877" y="69"/>
                  </a:cubicBezTo>
                  <a:cubicBezTo>
                    <a:pt x="877" y="69"/>
                    <a:pt x="877" y="69"/>
                    <a:pt x="877" y="69"/>
                  </a:cubicBezTo>
                  <a:cubicBezTo>
                    <a:pt x="877" y="69"/>
                    <a:pt x="876" y="69"/>
                    <a:pt x="875" y="69"/>
                  </a:cubicBezTo>
                  <a:cubicBezTo>
                    <a:pt x="875" y="69"/>
                    <a:pt x="875" y="69"/>
                    <a:pt x="875" y="69"/>
                  </a:cubicBezTo>
                  <a:cubicBezTo>
                    <a:pt x="858" y="69"/>
                    <a:pt x="854" y="65"/>
                    <a:pt x="853" y="59"/>
                  </a:cubicBezTo>
                  <a:cubicBezTo>
                    <a:pt x="853" y="57"/>
                    <a:pt x="853" y="55"/>
                    <a:pt x="853" y="54"/>
                  </a:cubicBezTo>
                  <a:cubicBezTo>
                    <a:pt x="853" y="54"/>
                    <a:pt x="852" y="54"/>
                    <a:pt x="852" y="54"/>
                  </a:cubicBezTo>
                  <a:cubicBezTo>
                    <a:pt x="852" y="53"/>
                    <a:pt x="853" y="52"/>
                    <a:pt x="854" y="52"/>
                  </a:cubicBezTo>
                  <a:cubicBezTo>
                    <a:pt x="855" y="50"/>
                    <a:pt x="857" y="48"/>
                    <a:pt x="861" y="48"/>
                  </a:cubicBezTo>
                  <a:cubicBezTo>
                    <a:pt x="864" y="48"/>
                    <a:pt x="868" y="50"/>
                    <a:pt x="868" y="54"/>
                  </a:cubicBezTo>
                  <a:cubicBezTo>
                    <a:pt x="868" y="54"/>
                    <a:pt x="868" y="54"/>
                    <a:pt x="868" y="54"/>
                  </a:cubicBezTo>
                  <a:cubicBezTo>
                    <a:pt x="868" y="56"/>
                    <a:pt x="866" y="57"/>
                    <a:pt x="864" y="56"/>
                  </a:cubicBezTo>
                  <a:cubicBezTo>
                    <a:pt x="863" y="56"/>
                    <a:pt x="863" y="54"/>
                    <a:pt x="864" y="54"/>
                  </a:cubicBezTo>
                  <a:cubicBezTo>
                    <a:pt x="865" y="54"/>
                    <a:pt x="866" y="52"/>
                    <a:pt x="865" y="51"/>
                  </a:cubicBezTo>
                  <a:cubicBezTo>
                    <a:pt x="864" y="50"/>
                    <a:pt x="861" y="50"/>
                    <a:pt x="860" y="53"/>
                  </a:cubicBezTo>
                  <a:cubicBezTo>
                    <a:pt x="859" y="56"/>
                    <a:pt x="860" y="59"/>
                    <a:pt x="864" y="60"/>
                  </a:cubicBezTo>
                  <a:cubicBezTo>
                    <a:pt x="867" y="61"/>
                    <a:pt x="870" y="59"/>
                    <a:pt x="871" y="57"/>
                  </a:cubicBezTo>
                  <a:cubicBezTo>
                    <a:pt x="875" y="49"/>
                    <a:pt x="868" y="40"/>
                    <a:pt x="855" y="40"/>
                  </a:cubicBezTo>
                  <a:cubicBezTo>
                    <a:pt x="847" y="40"/>
                    <a:pt x="840" y="45"/>
                    <a:pt x="836" y="51"/>
                  </a:cubicBezTo>
                  <a:cubicBezTo>
                    <a:pt x="832" y="56"/>
                    <a:pt x="828" y="72"/>
                    <a:pt x="811" y="72"/>
                  </a:cubicBezTo>
                  <a:cubicBezTo>
                    <a:pt x="806" y="72"/>
                    <a:pt x="801" y="71"/>
                    <a:pt x="797" y="68"/>
                  </a:cubicBezTo>
                  <a:cubicBezTo>
                    <a:pt x="796" y="69"/>
                    <a:pt x="796" y="69"/>
                    <a:pt x="795" y="69"/>
                  </a:cubicBezTo>
                  <a:cubicBezTo>
                    <a:pt x="795" y="68"/>
                    <a:pt x="795" y="68"/>
                    <a:pt x="795" y="68"/>
                  </a:cubicBezTo>
                  <a:cubicBezTo>
                    <a:pt x="789" y="64"/>
                    <a:pt x="785" y="58"/>
                    <a:pt x="784" y="53"/>
                  </a:cubicBezTo>
                  <a:cubicBezTo>
                    <a:pt x="782" y="43"/>
                    <a:pt x="787" y="35"/>
                    <a:pt x="797" y="35"/>
                  </a:cubicBezTo>
                  <a:cubicBezTo>
                    <a:pt x="801" y="35"/>
                    <a:pt x="805" y="37"/>
                    <a:pt x="807" y="40"/>
                  </a:cubicBezTo>
                  <a:cubicBezTo>
                    <a:pt x="808" y="40"/>
                    <a:pt x="808" y="40"/>
                    <a:pt x="808" y="40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2"/>
                    <a:pt x="808" y="43"/>
                    <a:pt x="808" y="44"/>
                  </a:cubicBezTo>
                  <a:cubicBezTo>
                    <a:pt x="808" y="44"/>
                    <a:pt x="808" y="44"/>
                    <a:pt x="808" y="44"/>
                  </a:cubicBezTo>
                  <a:cubicBezTo>
                    <a:pt x="808" y="47"/>
                    <a:pt x="806" y="49"/>
                    <a:pt x="803" y="48"/>
                  </a:cubicBezTo>
                  <a:cubicBezTo>
                    <a:pt x="801" y="48"/>
                    <a:pt x="801" y="45"/>
                    <a:pt x="803" y="44"/>
                  </a:cubicBezTo>
                  <a:cubicBezTo>
                    <a:pt x="804" y="44"/>
                    <a:pt x="806" y="42"/>
                    <a:pt x="803" y="40"/>
                  </a:cubicBezTo>
                  <a:cubicBezTo>
                    <a:pt x="801" y="38"/>
                    <a:pt x="797" y="38"/>
                    <a:pt x="796" y="43"/>
                  </a:cubicBezTo>
                  <a:cubicBezTo>
                    <a:pt x="794" y="48"/>
                    <a:pt x="796" y="53"/>
                    <a:pt x="802" y="54"/>
                  </a:cubicBezTo>
                  <a:cubicBezTo>
                    <a:pt x="805" y="55"/>
                    <a:pt x="807" y="55"/>
                    <a:pt x="810" y="54"/>
                  </a:cubicBezTo>
                  <a:cubicBezTo>
                    <a:pt x="808" y="54"/>
                    <a:pt x="808" y="54"/>
                    <a:pt x="808" y="54"/>
                  </a:cubicBezTo>
                  <a:cubicBezTo>
                    <a:pt x="809" y="52"/>
                    <a:pt x="810" y="52"/>
                    <a:pt x="812" y="52"/>
                  </a:cubicBezTo>
                  <a:cubicBezTo>
                    <a:pt x="812" y="52"/>
                    <a:pt x="812" y="52"/>
                    <a:pt x="812" y="52"/>
                  </a:cubicBezTo>
                  <a:cubicBezTo>
                    <a:pt x="812" y="52"/>
                    <a:pt x="812" y="52"/>
                    <a:pt x="813" y="51"/>
                  </a:cubicBezTo>
                  <a:cubicBezTo>
                    <a:pt x="812" y="51"/>
                    <a:pt x="812" y="50"/>
                    <a:pt x="813" y="50"/>
                  </a:cubicBezTo>
                  <a:cubicBezTo>
                    <a:pt x="813" y="50"/>
                    <a:pt x="814" y="50"/>
                    <a:pt x="814" y="50"/>
                  </a:cubicBezTo>
                  <a:cubicBezTo>
                    <a:pt x="814" y="49"/>
                    <a:pt x="814" y="49"/>
                    <a:pt x="814" y="49"/>
                  </a:cubicBezTo>
                  <a:cubicBezTo>
                    <a:pt x="815" y="47"/>
                    <a:pt x="816" y="45"/>
                    <a:pt x="816" y="43"/>
                  </a:cubicBezTo>
                  <a:cubicBezTo>
                    <a:pt x="815" y="43"/>
                    <a:pt x="815" y="43"/>
                    <a:pt x="814" y="43"/>
                  </a:cubicBezTo>
                  <a:cubicBezTo>
                    <a:pt x="814" y="42"/>
                    <a:pt x="814" y="42"/>
                    <a:pt x="816" y="42"/>
                  </a:cubicBezTo>
                  <a:cubicBezTo>
                    <a:pt x="816" y="40"/>
                    <a:pt x="815" y="38"/>
                    <a:pt x="815" y="37"/>
                  </a:cubicBezTo>
                  <a:cubicBezTo>
                    <a:pt x="817" y="35"/>
                    <a:pt x="820" y="36"/>
                    <a:pt x="822" y="37"/>
                  </a:cubicBezTo>
                  <a:cubicBezTo>
                    <a:pt x="824" y="39"/>
                    <a:pt x="825" y="42"/>
                    <a:pt x="821" y="42"/>
                  </a:cubicBezTo>
                  <a:cubicBezTo>
                    <a:pt x="817" y="43"/>
                    <a:pt x="818" y="49"/>
                    <a:pt x="823" y="48"/>
                  </a:cubicBezTo>
                  <a:cubicBezTo>
                    <a:pt x="825" y="48"/>
                    <a:pt x="827" y="45"/>
                    <a:pt x="827" y="42"/>
                  </a:cubicBezTo>
                  <a:cubicBezTo>
                    <a:pt x="827" y="43"/>
                    <a:pt x="827" y="43"/>
                    <a:pt x="827" y="43"/>
                  </a:cubicBezTo>
                  <a:cubicBezTo>
                    <a:pt x="827" y="42"/>
                    <a:pt x="827" y="41"/>
                    <a:pt x="828" y="41"/>
                  </a:cubicBezTo>
                  <a:cubicBezTo>
                    <a:pt x="828" y="41"/>
                    <a:pt x="828" y="40"/>
                    <a:pt x="828" y="40"/>
                  </a:cubicBezTo>
                  <a:cubicBezTo>
                    <a:pt x="827" y="40"/>
                    <a:pt x="826" y="39"/>
                    <a:pt x="825" y="40"/>
                  </a:cubicBezTo>
                  <a:cubicBezTo>
                    <a:pt x="825" y="39"/>
                    <a:pt x="826" y="39"/>
                    <a:pt x="828" y="39"/>
                  </a:cubicBezTo>
                  <a:cubicBezTo>
                    <a:pt x="827" y="38"/>
                    <a:pt x="827" y="37"/>
                    <a:pt x="827" y="36"/>
                  </a:cubicBezTo>
                  <a:cubicBezTo>
                    <a:pt x="826" y="36"/>
                    <a:pt x="826" y="36"/>
                    <a:pt x="826" y="36"/>
                  </a:cubicBezTo>
                  <a:cubicBezTo>
                    <a:pt x="826" y="36"/>
                    <a:pt x="826" y="36"/>
                    <a:pt x="826" y="36"/>
                  </a:cubicBezTo>
                  <a:cubicBezTo>
                    <a:pt x="826" y="35"/>
                    <a:pt x="826" y="35"/>
                    <a:pt x="825" y="34"/>
                  </a:cubicBezTo>
                  <a:cubicBezTo>
                    <a:pt x="821" y="30"/>
                    <a:pt x="813" y="29"/>
                    <a:pt x="810" y="29"/>
                  </a:cubicBezTo>
                  <a:cubicBezTo>
                    <a:pt x="808" y="27"/>
                    <a:pt x="805" y="26"/>
                    <a:pt x="802" y="24"/>
                  </a:cubicBezTo>
                  <a:cubicBezTo>
                    <a:pt x="802" y="26"/>
                    <a:pt x="801" y="26"/>
                    <a:pt x="799" y="26"/>
                  </a:cubicBezTo>
                  <a:cubicBezTo>
                    <a:pt x="800" y="25"/>
                    <a:pt x="801" y="24"/>
                    <a:pt x="802" y="24"/>
                  </a:cubicBezTo>
                  <a:cubicBezTo>
                    <a:pt x="799" y="23"/>
                    <a:pt x="797" y="22"/>
                    <a:pt x="793" y="22"/>
                  </a:cubicBezTo>
                  <a:cubicBezTo>
                    <a:pt x="798" y="13"/>
                    <a:pt x="809" y="10"/>
                    <a:pt x="811" y="13"/>
                  </a:cubicBezTo>
                  <a:cubicBezTo>
                    <a:pt x="813" y="16"/>
                    <a:pt x="813" y="18"/>
                    <a:pt x="808" y="18"/>
                  </a:cubicBezTo>
                  <a:cubicBezTo>
                    <a:pt x="805" y="17"/>
                    <a:pt x="804" y="24"/>
                    <a:pt x="809" y="24"/>
                  </a:cubicBezTo>
                  <a:cubicBezTo>
                    <a:pt x="812" y="24"/>
                    <a:pt x="819" y="18"/>
                    <a:pt x="815" y="11"/>
                  </a:cubicBezTo>
                  <a:cubicBezTo>
                    <a:pt x="815" y="10"/>
                    <a:pt x="814" y="10"/>
                    <a:pt x="814" y="9"/>
                  </a:cubicBezTo>
                  <a:cubicBezTo>
                    <a:pt x="816" y="9"/>
                    <a:pt x="818" y="10"/>
                    <a:pt x="821" y="10"/>
                  </a:cubicBezTo>
                  <a:cubicBezTo>
                    <a:pt x="828" y="13"/>
                    <a:pt x="829" y="17"/>
                    <a:pt x="827" y="19"/>
                  </a:cubicBezTo>
                  <a:cubicBezTo>
                    <a:pt x="822" y="24"/>
                    <a:pt x="828" y="32"/>
                    <a:pt x="833" y="27"/>
                  </a:cubicBezTo>
                  <a:cubicBezTo>
                    <a:pt x="836" y="24"/>
                    <a:pt x="837" y="20"/>
                    <a:pt x="836" y="16"/>
                  </a:cubicBezTo>
                  <a:cubicBezTo>
                    <a:pt x="834" y="18"/>
                    <a:pt x="831" y="19"/>
                    <a:pt x="829" y="20"/>
                  </a:cubicBezTo>
                  <a:cubicBezTo>
                    <a:pt x="829" y="18"/>
                    <a:pt x="830" y="18"/>
                    <a:pt x="828" y="17"/>
                  </a:cubicBezTo>
                  <a:cubicBezTo>
                    <a:pt x="831" y="17"/>
                    <a:pt x="833" y="16"/>
                    <a:pt x="836" y="15"/>
                  </a:cubicBezTo>
                  <a:cubicBezTo>
                    <a:pt x="835" y="13"/>
                    <a:pt x="834" y="12"/>
                    <a:pt x="833" y="10"/>
                  </a:cubicBezTo>
                  <a:cubicBezTo>
                    <a:pt x="830" y="7"/>
                    <a:pt x="825" y="4"/>
                    <a:pt x="820" y="2"/>
                  </a:cubicBezTo>
                  <a:cubicBezTo>
                    <a:pt x="815" y="1"/>
                    <a:pt x="810" y="0"/>
                    <a:pt x="805" y="0"/>
                  </a:cubicBezTo>
                  <a:cubicBezTo>
                    <a:pt x="800" y="0"/>
                    <a:pt x="795" y="1"/>
                    <a:pt x="791" y="4"/>
                  </a:cubicBezTo>
                  <a:cubicBezTo>
                    <a:pt x="786" y="6"/>
                    <a:pt x="778" y="11"/>
                    <a:pt x="775" y="15"/>
                  </a:cubicBezTo>
                  <a:cubicBezTo>
                    <a:pt x="761" y="28"/>
                    <a:pt x="755" y="39"/>
                    <a:pt x="755" y="39"/>
                  </a:cubicBezTo>
                  <a:cubicBezTo>
                    <a:pt x="752" y="45"/>
                    <a:pt x="745" y="67"/>
                    <a:pt x="731" y="69"/>
                  </a:cubicBezTo>
                  <a:cubicBezTo>
                    <a:pt x="731" y="69"/>
                    <a:pt x="731" y="69"/>
                    <a:pt x="731" y="69"/>
                  </a:cubicBezTo>
                  <a:cubicBezTo>
                    <a:pt x="731" y="69"/>
                    <a:pt x="730" y="69"/>
                    <a:pt x="729" y="69"/>
                  </a:cubicBezTo>
                  <a:cubicBezTo>
                    <a:pt x="729" y="69"/>
                    <a:pt x="729" y="69"/>
                    <a:pt x="729" y="69"/>
                  </a:cubicBezTo>
                  <a:cubicBezTo>
                    <a:pt x="713" y="69"/>
                    <a:pt x="708" y="65"/>
                    <a:pt x="707" y="59"/>
                  </a:cubicBezTo>
                  <a:cubicBezTo>
                    <a:pt x="707" y="57"/>
                    <a:pt x="707" y="55"/>
                    <a:pt x="707" y="54"/>
                  </a:cubicBezTo>
                  <a:cubicBezTo>
                    <a:pt x="707" y="54"/>
                    <a:pt x="706" y="54"/>
                    <a:pt x="706" y="54"/>
                  </a:cubicBezTo>
                  <a:cubicBezTo>
                    <a:pt x="706" y="53"/>
                    <a:pt x="707" y="52"/>
                    <a:pt x="708" y="52"/>
                  </a:cubicBezTo>
                  <a:cubicBezTo>
                    <a:pt x="709" y="50"/>
                    <a:pt x="712" y="48"/>
                    <a:pt x="715" y="48"/>
                  </a:cubicBezTo>
                  <a:cubicBezTo>
                    <a:pt x="719" y="48"/>
                    <a:pt x="722" y="50"/>
                    <a:pt x="722" y="54"/>
                  </a:cubicBezTo>
                  <a:cubicBezTo>
                    <a:pt x="722" y="54"/>
                    <a:pt x="722" y="54"/>
                    <a:pt x="722" y="54"/>
                  </a:cubicBezTo>
                  <a:cubicBezTo>
                    <a:pt x="722" y="56"/>
                    <a:pt x="720" y="57"/>
                    <a:pt x="718" y="56"/>
                  </a:cubicBezTo>
                  <a:cubicBezTo>
                    <a:pt x="717" y="56"/>
                    <a:pt x="717" y="54"/>
                    <a:pt x="718" y="54"/>
                  </a:cubicBezTo>
                  <a:cubicBezTo>
                    <a:pt x="719" y="54"/>
                    <a:pt x="720" y="52"/>
                    <a:pt x="719" y="51"/>
                  </a:cubicBezTo>
                  <a:cubicBezTo>
                    <a:pt x="718" y="50"/>
                    <a:pt x="715" y="50"/>
                    <a:pt x="714" y="53"/>
                  </a:cubicBezTo>
                  <a:cubicBezTo>
                    <a:pt x="713" y="56"/>
                    <a:pt x="714" y="59"/>
                    <a:pt x="718" y="60"/>
                  </a:cubicBezTo>
                  <a:cubicBezTo>
                    <a:pt x="722" y="61"/>
                    <a:pt x="724" y="59"/>
                    <a:pt x="725" y="57"/>
                  </a:cubicBezTo>
                  <a:cubicBezTo>
                    <a:pt x="729" y="49"/>
                    <a:pt x="722" y="40"/>
                    <a:pt x="709" y="40"/>
                  </a:cubicBezTo>
                  <a:cubicBezTo>
                    <a:pt x="701" y="40"/>
                    <a:pt x="694" y="45"/>
                    <a:pt x="690" y="51"/>
                  </a:cubicBezTo>
                  <a:cubicBezTo>
                    <a:pt x="686" y="56"/>
                    <a:pt x="682" y="72"/>
                    <a:pt x="665" y="72"/>
                  </a:cubicBezTo>
                  <a:cubicBezTo>
                    <a:pt x="660" y="72"/>
                    <a:pt x="655" y="71"/>
                    <a:pt x="651" y="68"/>
                  </a:cubicBezTo>
                  <a:cubicBezTo>
                    <a:pt x="650" y="69"/>
                    <a:pt x="650" y="69"/>
                    <a:pt x="649" y="69"/>
                  </a:cubicBezTo>
                  <a:cubicBezTo>
                    <a:pt x="650" y="68"/>
                    <a:pt x="650" y="68"/>
                    <a:pt x="650" y="68"/>
                  </a:cubicBezTo>
                  <a:cubicBezTo>
                    <a:pt x="643" y="64"/>
                    <a:pt x="639" y="58"/>
                    <a:pt x="638" y="53"/>
                  </a:cubicBezTo>
                  <a:cubicBezTo>
                    <a:pt x="637" y="43"/>
                    <a:pt x="642" y="35"/>
                    <a:pt x="652" y="35"/>
                  </a:cubicBezTo>
                  <a:cubicBezTo>
                    <a:pt x="655" y="35"/>
                    <a:pt x="659" y="37"/>
                    <a:pt x="661" y="40"/>
                  </a:cubicBezTo>
                  <a:cubicBezTo>
                    <a:pt x="662" y="40"/>
                    <a:pt x="662" y="40"/>
                    <a:pt x="662" y="40"/>
                  </a:cubicBezTo>
                  <a:cubicBezTo>
                    <a:pt x="662" y="41"/>
                    <a:pt x="662" y="41"/>
                    <a:pt x="662" y="41"/>
                  </a:cubicBezTo>
                  <a:cubicBezTo>
                    <a:pt x="662" y="41"/>
                    <a:pt x="662" y="41"/>
                    <a:pt x="662" y="41"/>
                  </a:cubicBezTo>
                  <a:cubicBezTo>
                    <a:pt x="662" y="42"/>
                    <a:pt x="662" y="43"/>
                    <a:pt x="662" y="44"/>
                  </a:cubicBezTo>
                  <a:cubicBezTo>
                    <a:pt x="663" y="44"/>
                    <a:pt x="663" y="44"/>
                    <a:pt x="663" y="44"/>
                  </a:cubicBezTo>
                  <a:cubicBezTo>
                    <a:pt x="663" y="47"/>
                    <a:pt x="660" y="49"/>
                    <a:pt x="657" y="48"/>
                  </a:cubicBezTo>
                  <a:cubicBezTo>
                    <a:pt x="655" y="48"/>
                    <a:pt x="655" y="45"/>
                    <a:pt x="657" y="44"/>
                  </a:cubicBezTo>
                  <a:cubicBezTo>
                    <a:pt x="658" y="44"/>
                    <a:pt x="660" y="42"/>
                    <a:pt x="658" y="40"/>
                  </a:cubicBezTo>
                  <a:cubicBezTo>
                    <a:pt x="656" y="38"/>
                    <a:pt x="652" y="38"/>
                    <a:pt x="650" y="43"/>
                  </a:cubicBezTo>
                  <a:cubicBezTo>
                    <a:pt x="648" y="48"/>
                    <a:pt x="650" y="53"/>
                    <a:pt x="656" y="54"/>
                  </a:cubicBezTo>
                  <a:cubicBezTo>
                    <a:pt x="659" y="55"/>
                    <a:pt x="662" y="55"/>
                    <a:pt x="664" y="54"/>
                  </a:cubicBezTo>
                  <a:cubicBezTo>
                    <a:pt x="662" y="54"/>
                    <a:pt x="662" y="54"/>
                    <a:pt x="662" y="54"/>
                  </a:cubicBezTo>
                  <a:cubicBezTo>
                    <a:pt x="663" y="52"/>
                    <a:pt x="664" y="52"/>
                    <a:pt x="666" y="52"/>
                  </a:cubicBezTo>
                  <a:cubicBezTo>
                    <a:pt x="666" y="52"/>
                    <a:pt x="666" y="52"/>
                    <a:pt x="666" y="52"/>
                  </a:cubicBezTo>
                  <a:cubicBezTo>
                    <a:pt x="666" y="52"/>
                    <a:pt x="667" y="52"/>
                    <a:pt x="667" y="51"/>
                  </a:cubicBezTo>
                  <a:cubicBezTo>
                    <a:pt x="667" y="51"/>
                    <a:pt x="667" y="50"/>
                    <a:pt x="667" y="50"/>
                  </a:cubicBezTo>
                  <a:cubicBezTo>
                    <a:pt x="667" y="50"/>
                    <a:pt x="668" y="50"/>
                    <a:pt x="668" y="50"/>
                  </a:cubicBezTo>
                  <a:cubicBezTo>
                    <a:pt x="668" y="49"/>
                    <a:pt x="668" y="49"/>
                    <a:pt x="668" y="49"/>
                  </a:cubicBezTo>
                  <a:cubicBezTo>
                    <a:pt x="669" y="47"/>
                    <a:pt x="670" y="45"/>
                    <a:pt x="670" y="43"/>
                  </a:cubicBezTo>
                  <a:cubicBezTo>
                    <a:pt x="669" y="43"/>
                    <a:pt x="669" y="43"/>
                    <a:pt x="668" y="43"/>
                  </a:cubicBezTo>
                  <a:cubicBezTo>
                    <a:pt x="668" y="42"/>
                    <a:pt x="669" y="42"/>
                    <a:pt x="670" y="42"/>
                  </a:cubicBezTo>
                  <a:cubicBezTo>
                    <a:pt x="670" y="40"/>
                    <a:pt x="669" y="38"/>
                    <a:pt x="669" y="37"/>
                  </a:cubicBezTo>
                  <a:cubicBezTo>
                    <a:pt x="671" y="35"/>
                    <a:pt x="674" y="36"/>
                    <a:pt x="676" y="37"/>
                  </a:cubicBezTo>
                  <a:cubicBezTo>
                    <a:pt x="678" y="39"/>
                    <a:pt x="679" y="42"/>
                    <a:pt x="675" y="42"/>
                  </a:cubicBezTo>
                  <a:cubicBezTo>
                    <a:pt x="671" y="43"/>
                    <a:pt x="672" y="49"/>
                    <a:pt x="677" y="48"/>
                  </a:cubicBezTo>
                  <a:cubicBezTo>
                    <a:pt x="679" y="48"/>
                    <a:pt x="681" y="45"/>
                    <a:pt x="682" y="42"/>
                  </a:cubicBezTo>
                  <a:cubicBezTo>
                    <a:pt x="681" y="43"/>
                    <a:pt x="681" y="43"/>
                    <a:pt x="681" y="43"/>
                  </a:cubicBezTo>
                  <a:cubicBezTo>
                    <a:pt x="681" y="42"/>
                    <a:pt x="681" y="41"/>
                    <a:pt x="682" y="41"/>
                  </a:cubicBezTo>
                  <a:cubicBezTo>
                    <a:pt x="682" y="41"/>
                    <a:pt x="682" y="40"/>
                    <a:pt x="682" y="40"/>
                  </a:cubicBezTo>
                  <a:cubicBezTo>
                    <a:pt x="681" y="40"/>
                    <a:pt x="680" y="39"/>
                    <a:pt x="680" y="40"/>
                  </a:cubicBezTo>
                  <a:cubicBezTo>
                    <a:pt x="679" y="39"/>
                    <a:pt x="680" y="39"/>
                    <a:pt x="682" y="39"/>
                  </a:cubicBezTo>
                  <a:cubicBezTo>
                    <a:pt x="682" y="38"/>
                    <a:pt x="681" y="37"/>
                    <a:pt x="681" y="36"/>
                  </a:cubicBezTo>
                  <a:cubicBezTo>
                    <a:pt x="681" y="36"/>
                    <a:pt x="680" y="36"/>
                    <a:pt x="680" y="36"/>
                  </a:cubicBezTo>
                  <a:cubicBezTo>
                    <a:pt x="680" y="36"/>
                    <a:pt x="680" y="36"/>
                    <a:pt x="680" y="36"/>
                  </a:cubicBezTo>
                  <a:cubicBezTo>
                    <a:pt x="680" y="35"/>
                    <a:pt x="680" y="35"/>
                    <a:pt x="679" y="34"/>
                  </a:cubicBezTo>
                  <a:cubicBezTo>
                    <a:pt x="675" y="30"/>
                    <a:pt x="667" y="29"/>
                    <a:pt x="664" y="29"/>
                  </a:cubicBezTo>
                  <a:cubicBezTo>
                    <a:pt x="662" y="27"/>
                    <a:pt x="659" y="26"/>
                    <a:pt x="656" y="24"/>
                  </a:cubicBezTo>
                  <a:cubicBezTo>
                    <a:pt x="656" y="26"/>
                    <a:pt x="655" y="26"/>
                    <a:pt x="653" y="26"/>
                  </a:cubicBezTo>
                  <a:cubicBezTo>
                    <a:pt x="654" y="25"/>
                    <a:pt x="655" y="24"/>
                    <a:pt x="656" y="24"/>
                  </a:cubicBezTo>
                  <a:cubicBezTo>
                    <a:pt x="654" y="23"/>
                    <a:pt x="651" y="22"/>
                    <a:pt x="647" y="22"/>
                  </a:cubicBezTo>
                  <a:cubicBezTo>
                    <a:pt x="653" y="13"/>
                    <a:pt x="663" y="10"/>
                    <a:pt x="665" y="13"/>
                  </a:cubicBezTo>
                  <a:cubicBezTo>
                    <a:pt x="667" y="16"/>
                    <a:pt x="668" y="18"/>
                    <a:pt x="662" y="18"/>
                  </a:cubicBezTo>
                  <a:cubicBezTo>
                    <a:pt x="659" y="17"/>
                    <a:pt x="658" y="24"/>
                    <a:pt x="663" y="24"/>
                  </a:cubicBezTo>
                  <a:cubicBezTo>
                    <a:pt x="666" y="24"/>
                    <a:pt x="673" y="18"/>
                    <a:pt x="669" y="11"/>
                  </a:cubicBezTo>
                  <a:cubicBezTo>
                    <a:pt x="669" y="10"/>
                    <a:pt x="668" y="10"/>
                    <a:pt x="668" y="9"/>
                  </a:cubicBezTo>
                  <a:cubicBezTo>
                    <a:pt x="670" y="9"/>
                    <a:pt x="673" y="10"/>
                    <a:pt x="675" y="10"/>
                  </a:cubicBezTo>
                  <a:cubicBezTo>
                    <a:pt x="682" y="13"/>
                    <a:pt x="683" y="17"/>
                    <a:pt x="681" y="19"/>
                  </a:cubicBezTo>
                  <a:cubicBezTo>
                    <a:pt x="676" y="24"/>
                    <a:pt x="683" y="32"/>
                    <a:pt x="687" y="27"/>
                  </a:cubicBezTo>
                  <a:cubicBezTo>
                    <a:pt x="690" y="24"/>
                    <a:pt x="691" y="20"/>
                    <a:pt x="690" y="16"/>
                  </a:cubicBezTo>
                  <a:cubicBezTo>
                    <a:pt x="689" y="18"/>
                    <a:pt x="685" y="19"/>
                    <a:pt x="683" y="20"/>
                  </a:cubicBezTo>
                  <a:cubicBezTo>
                    <a:pt x="683" y="18"/>
                    <a:pt x="685" y="18"/>
                    <a:pt x="682" y="17"/>
                  </a:cubicBezTo>
                  <a:cubicBezTo>
                    <a:pt x="685" y="17"/>
                    <a:pt x="688" y="16"/>
                    <a:pt x="690" y="15"/>
                  </a:cubicBezTo>
                  <a:cubicBezTo>
                    <a:pt x="689" y="13"/>
                    <a:pt x="688" y="12"/>
                    <a:pt x="687" y="10"/>
                  </a:cubicBezTo>
                  <a:cubicBezTo>
                    <a:pt x="684" y="7"/>
                    <a:pt x="679" y="4"/>
                    <a:pt x="674" y="2"/>
                  </a:cubicBezTo>
                  <a:cubicBezTo>
                    <a:pt x="670" y="1"/>
                    <a:pt x="664" y="0"/>
                    <a:pt x="659" y="0"/>
                  </a:cubicBezTo>
                  <a:cubicBezTo>
                    <a:pt x="654" y="0"/>
                    <a:pt x="649" y="1"/>
                    <a:pt x="645" y="4"/>
                  </a:cubicBezTo>
                  <a:cubicBezTo>
                    <a:pt x="640" y="6"/>
                    <a:pt x="632" y="11"/>
                    <a:pt x="629" y="15"/>
                  </a:cubicBezTo>
                  <a:cubicBezTo>
                    <a:pt x="615" y="28"/>
                    <a:pt x="610" y="39"/>
                    <a:pt x="610" y="39"/>
                  </a:cubicBezTo>
                  <a:cubicBezTo>
                    <a:pt x="606" y="45"/>
                    <a:pt x="599" y="67"/>
                    <a:pt x="585" y="69"/>
                  </a:cubicBezTo>
                  <a:cubicBezTo>
                    <a:pt x="585" y="69"/>
                    <a:pt x="585" y="69"/>
                    <a:pt x="585" y="69"/>
                  </a:cubicBezTo>
                  <a:cubicBezTo>
                    <a:pt x="585" y="69"/>
                    <a:pt x="584" y="69"/>
                    <a:pt x="583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67" y="69"/>
                    <a:pt x="562" y="65"/>
                    <a:pt x="561" y="59"/>
                  </a:cubicBezTo>
                  <a:cubicBezTo>
                    <a:pt x="561" y="57"/>
                    <a:pt x="561" y="55"/>
                    <a:pt x="562" y="54"/>
                  </a:cubicBezTo>
                  <a:cubicBezTo>
                    <a:pt x="561" y="54"/>
                    <a:pt x="561" y="54"/>
                    <a:pt x="560" y="54"/>
                  </a:cubicBezTo>
                  <a:cubicBezTo>
                    <a:pt x="560" y="53"/>
                    <a:pt x="561" y="52"/>
                    <a:pt x="562" y="52"/>
                  </a:cubicBezTo>
                  <a:cubicBezTo>
                    <a:pt x="563" y="50"/>
                    <a:pt x="566" y="48"/>
                    <a:pt x="569" y="48"/>
                  </a:cubicBezTo>
                  <a:cubicBezTo>
                    <a:pt x="573" y="48"/>
                    <a:pt x="576" y="50"/>
                    <a:pt x="576" y="54"/>
                  </a:cubicBezTo>
                  <a:cubicBezTo>
                    <a:pt x="576" y="54"/>
                    <a:pt x="576" y="54"/>
                    <a:pt x="576" y="54"/>
                  </a:cubicBezTo>
                  <a:cubicBezTo>
                    <a:pt x="576" y="56"/>
                    <a:pt x="574" y="57"/>
                    <a:pt x="573" y="56"/>
                  </a:cubicBezTo>
                  <a:cubicBezTo>
                    <a:pt x="572" y="56"/>
                    <a:pt x="571" y="54"/>
                    <a:pt x="573" y="54"/>
                  </a:cubicBezTo>
                  <a:cubicBezTo>
                    <a:pt x="574" y="54"/>
                    <a:pt x="574" y="52"/>
                    <a:pt x="573" y="51"/>
                  </a:cubicBezTo>
                  <a:cubicBezTo>
                    <a:pt x="572" y="50"/>
                    <a:pt x="569" y="50"/>
                    <a:pt x="568" y="53"/>
                  </a:cubicBezTo>
                  <a:cubicBezTo>
                    <a:pt x="567" y="56"/>
                    <a:pt x="569" y="59"/>
                    <a:pt x="572" y="60"/>
                  </a:cubicBezTo>
                  <a:cubicBezTo>
                    <a:pt x="576" y="61"/>
                    <a:pt x="578" y="59"/>
                    <a:pt x="580" y="57"/>
                  </a:cubicBezTo>
                  <a:cubicBezTo>
                    <a:pt x="583" y="49"/>
                    <a:pt x="576" y="40"/>
                    <a:pt x="563" y="40"/>
                  </a:cubicBezTo>
                  <a:cubicBezTo>
                    <a:pt x="555" y="40"/>
                    <a:pt x="549" y="45"/>
                    <a:pt x="544" y="51"/>
                  </a:cubicBezTo>
                  <a:cubicBezTo>
                    <a:pt x="540" y="56"/>
                    <a:pt x="536" y="72"/>
                    <a:pt x="519" y="72"/>
                  </a:cubicBezTo>
                  <a:cubicBezTo>
                    <a:pt x="514" y="72"/>
                    <a:pt x="509" y="71"/>
                    <a:pt x="505" y="68"/>
                  </a:cubicBezTo>
                  <a:cubicBezTo>
                    <a:pt x="505" y="69"/>
                    <a:pt x="504" y="69"/>
                    <a:pt x="503" y="69"/>
                  </a:cubicBezTo>
                  <a:cubicBezTo>
                    <a:pt x="504" y="68"/>
                    <a:pt x="504" y="68"/>
                    <a:pt x="504" y="68"/>
                  </a:cubicBezTo>
                  <a:cubicBezTo>
                    <a:pt x="498" y="64"/>
                    <a:pt x="493" y="58"/>
                    <a:pt x="492" y="53"/>
                  </a:cubicBezTo>
                  <a:cubicBezTo>
                    <a:pt x="491" y="43"/>
                    <a:pt x="496" y="35"/>
                    <a:pt x="506" y="35"/>
                  </a:cubicBezTo>
                  <a:cubicBezTo>
                    <a:pt x="510" y="35"/>
                    <a:pt x="513" y="37"/>
                    <a:pt x="515" y="40"/>
                  </a:cubicBezTo>
                  <a:cubicBezTo>
                    <a:pt x="517" y="40"/>
                    <a:pt x="517" y="40"/>
                    <a:pt x="517" y="40"/>
                  </a:cubicBezTo>
                  <a:cubicBezTo>
                    <a:pt x="517" y="41"/>
                    <a:pt x="517" y="41"/>
                    <a:pt x="517" y="41"/>
                  </a:cubicBezTo>
                  <a:cubicBezTo>
                    <a:pt x="516" y="41"/>
                    <a:pt x="516" y="41"/>
                    <a:pt x="516" y="41"/>
                  </a:cubicBezTo>
                  <a:cubicBezTo>
                    <a:pt x="516" y="42"/>
                    <a:pt x="517" y="43"/>
                    <a:pt x="517" y="44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7" y="47"/>
                    <a:pt x="514" y="49"/>
                    <a:pt x="511" y="48"/>
                  </a:cubicBezTo>
                  <a:cubicBezTo>
                    <a:pt x="509" y="48"/>
                    <a:pt x="509" y="45"/>
                    <a:pt x="511" y="44"/>
                  </a:cubicBezTo>
                  <a:cubicBezTo>
                    <a:pt x="513" y="44"/>
                    <a:pt x="514" y="42"/>
                    <a:pt x="512" y="40"/>
                  </a:cubicBezTo>
                  <a:cubicBezTo>
                    <a:pt x="510" y="38"/>
                    <a:pt x="506" y="38"/>
                    <a:pt x="504" y="43"/>
                  </a:cubicBezTo>
                  <a:cubicBezTo>
                    <a:pt x="502" y="48"/>
                    <a:pt x="504" y="53"/>
                    <a:pt x="510" y="54"/>
                  </a:cubicBezTo>
                  <a:cubicBezTo>
                    <a:pt x="513" y="55"/>
                    <a:pt x="516" y="55"/>
                    <a:pt x="518" y="54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7" y="52"/>
                    <a:pt x="518" y="52"/>
                    <a:pt x="520" y="52"/>
                  </a:cubicBezTo>
                  <a:cubicBezTo>
                    <a:pt x="520" y="52"/>
                    <a:pt x="520" y="52"/>
                    <a:pt x="520" y="52"/>
                  </a:cubicBezTo>
                  <a:cubicBezTo>
                    <a:pt x="520" y="52"/>
                    <a:pt x="521" y="52"/>
                    <a:pt x="521" y="51"/>
                  </a:cubicBezTo>
                  <a:cubicBezTo>
                    <a:pt x="521" y="51"/>
                    <a:pt x="521" y="50"/>
                    <a:pt x="521" y="50"/>
                  </a:cubicBezTo>
                  <a:cubicBezTo>
                    <a:pt x="522" y="50"/>
                    <a:pt x="522" y="50"/>
                    <a:pt x="522" y="50"/>
                  </a:cubicBezTo>
                  <a:cubicBezTo>
                    <a:pt x="522" y="49"/>
                    <a:pt x="522" y="49"/>
                    <a:pt x="522" y="49"/>
                  </a:cubicBezTo>
                  <a:cubicBezTo>
                    <a:pt x="523" y="47"/>
                    <a:pt x="524" y="45"/>
                    <a:pt x="524" y="43"/>
                  </a:cubicBezTo>
                  <a:cubicBezTo>
                    <a:pt x="524" y="43"/>
                    <a:pt x="523" y="43"/>
                    <a:pt x="522" y="43"/>
                  </a:cubicBezTo>
                  <a:cubicBezTo>
                    <a:pt x="522" y="42"/>
                    <a:pt x="523" y="42"/>
                    <a:pt x="524" y="42"/>
                  </a:cubicBezTo>
                  <a:cubicBezTo>
                    <a:pt x="524" y="40"/>
                    <a:pt x="524" y="38"/>
                    <a:pt x="523" y="37"/>
                  </a:cubicBezTo>
                  <a:cubicBezTo>
                    <a:pt x="525" y="35"/>
                    <a:pt x="528" y="36"/>
                    <a:pt x="530" y="37"/>
                  </a:cubicBezTo>
                  <a:cubicBezTo>
                    <a:pt x="533" y="39"/>
                    <a:pt x="533" y="42"/>
                    <a:pt x="529" y="42"/>
                  </a:cubicBezTo>
                  <a:cubicBezTo>
                    <a:pt x="526" y="43"/>
                    <a:pt x="527" y="49"/>
                    <a:pt x="531" y="48"/>
                  </a:cubicBezTo>
                  <a:cubicBezTo>
                    <a:pt x="533" y="48"/>
                    <a:pt x="535" y="45"/>
                    <a:pt x="536" y="42"/>
                  </a:cubicBezTo>
                  <a:cubicBezTo>
                    <a:pt x="536" y="43"/>
                    <a:pt x="535" y="43"/>
                    <a:pt x="535" y="43"/>
                  </a:cubicBezTo>
                  <a:cubicBezTo>
                    <a:pt x="535" y="42"/>
                    <a:pt x="535" y="41"/>
                    <a:pt x="536" y="41"/>
                  </a:cubicBezTo>
                  <a:cubicBezTo>
                    <a:pt x="536" y="41"/>
                    <a:pt x="536" y="40"/>
                    <a:pt x="536" y="40"/>
                  </a:cubicBezTo>
                  <a:cubicBezTo>
                    <a:pt x="535" y="40"/>
                    <a:pt x="535" y="39"/>
                    <a:pt x="534" y="40"/>
                  </a:cubicBezTo>
                  <a:cubicBezTo>
                    <a:pt x="533" y="39"/>
                    <a:pt x="534" y="39"/>
                    <a:pt x="536" y="39"/>
                  </a:cubicBezTo>
                  <a:cubicBezTo>
                    <a:pt x="536" y="38"/>
                    <a:pt x="535" y="37"/>
                    <a:pt x="535" y="36"/>
                  </a:cubicBezTo>
                  <a:cubicBezTo>
                    <a:pt x="535" y="36"/>
                    <a:pt x="535" y="36"/>
                    <a:pt x="534" y="36"/>
                  </a:cubicBezTo>
                  <a:cubicBezTo>
                    <a:pt x="534" y="36"/>
                    <a:pt x="534" y="36"/>
                    <a:pt x="535" y="36"/>
                  </a:cubicBezTo>
                  <a:cubicBezTo>
                    <a:pt x="534" y="35"/>
                    <a:pt x="534" y="35"/>
                    <a:pt x="533" y="34"/>
                  </a:cubicBezTo>
                  <a:cubicBezTo>
                    <a:pt x="529" y="30"/>
                    <a:pt x="522" y="29"/>
                    <a:pt x="518" y="29"/>
                  </a:cubicBezTo>
                  <a:cubicBezTo>
                    <a:pt x="516" y="27"/>
                    <a:pt x="513" y="26"/>
                    <a:pt x="511" y="24"/>
                  </a:cubicBezTo>
                  <a:cubicBezTo>
                    <a:pt x="510" y="26"/>
                    <a:pt x="509" y="26"/>
                    <a:pt x="508" y="26"/>
                  </a:cubicBezTo>
                  <a:cubicBezTo>
                    <a:pt x="508" y="25"/>
                    <a:pt x="509" y="24"/>
                    <a:pt x="510" y="24"/>
                  </a:cubicBezTo>
                  <a:cubicBezTo>
                    <a:pt x="508" y="23"/>
                    <a:pt x="505" y="22"/>
                    <a:pt x="502" y="22"/>
                  </a:cubicBezTo>
                  <a:cubicBezTo>
                    <a:pt x="507" y="13"/>
                    <a:pt x="518" y="10"/>
                    <a:pt x="519" y="13"/>
                  </a:cubicBezTo>
                  <a:cubicBezTo>
                    <a:pt x="521" y="16"/>
                    <a:pt x="522" y="18"/>
                    <a:pt x="516" y="18"/>
                  </a:cubicBezTo>
                  <a:cubicBezTo>
                    <a:pt x="513" y="17"/>
                    <a:pt x="512" y="24"/>
                    <a:pt x="517" y="24"/>
                  </a:cubicBezTo>
                  <a:cubicBezTo>
                    <a:pt x="521" y="24"/>
                    <a:pt x="527" y="18"/>
                    <a:pt x="523" y="11"/>
                  </a:cubicBezTo>
                  <a:cubicBezTo>
                    <a:pt x="523" y="10"/>
                    <a:pt x="522" y="10"/>
                    <a:pt x="522" y="9"/>
                  </a:cubicBezTo>
                  <a:cubicBezTo>
                    <a:pt x="524" y="9"/>
                    <a:pt x="527" y="10"/>
                    <a:pt x="529" y="10"/>
                  </a:cubicBezTo>
                  <a:cubicBezTo>
                    <a:pt x="536" y="13"/>
                    <a:pt x="538" y="17"/>
                    <a:pt x="535" y="19"/>
                  </a:cubicBezTo>
                  <a:cubicBezTo>
                    <a:pt x="530" y="24"/>
                    <a:pt x="537" y="32"/>
                    <a:pt x="542" y="27"/>
                  </a:cubicBezTo>
                  <a:cubicBezTo>
                    <a:pt x="544" y="24"/>
                    <a:pt x="545" y="20"/>
                    <a:pt x="544" y="16"/>
                  </a:cubicBezTo>
                  <a:cubicBezTo>
                    <a:pt x="543" y="18"/>
                    <a:pt x="540" y="19"/>
                    <a:pt x="537" y="20"/>
                  </a:cubicBezTo>
                  <a:cubicBezTo>
                    <a:pt x="537" y="18"/>
                    <a:pt x="539" y="18"/>
                    <a:pt x="536" y="17"/>
                  </a:cubicBezTo>
                  <a:cubicBezTo>
                    <a:pt x="539" y="17"/>
                    <a:pt x="542" y="16"/>
                    <a:pt x="544" y="15"/>
                  </a:cubicBezTo>
                  <a:cubicBezTo>
                    <a:pt x="543" y="13"/>
                    <a:pt x="542" y="12"/>
                    <a:pt x="541" y="10"/>
                  </a:cubicBezTo>
                  <a:cubicBezTo>
                    <a:pt x="538" y="7"/>
                    <a:pt x="533" y="4"/>
                    <a:pt x="528" y="2"/>
                  </a:cubicBezTo>
                  <a:cubicBezTo>
                    <a:pt x="524" y="1"/>
                    <a:pt x="519" y="0"/>
                    <a:pt x="514" y="0"/>
                  </a:cubicBezTo>
                  <a:cubicBezTo>
                    <a:pt x="508" y="0"/>
                    <a:pt x="503" y="1"/>
                    <a:pt x="499" y="4"/>
                  </a:cubicBezTo>
                  <a:cubicBezTo>
                    <a:pt x="494" y="6"/>
                    <a:pt x="486" y="11"/>
                    <a:pt x="483" y="15"/>
                  </a:cubicBezTo>
                  <a:cubicBezTo>
                    <a:pt x="469" y="28"/>
                    <a:pt x="464" y="39"/>
                    <a:pt x="464" y="39"/>
                  </a:cubicBezTo>
                  <a:cubicBezTo>
                    <a:pt x="461" y="45"/>
                    <a:pt x="453" y="67"/>
                    <a:pt x="440" y="69"/>
                  </a:cubicBezTo>
                  <a:cubicBezTo>
                    <a:pt x="440" y="69"/>
                    <a:pt x="440" y="69"/>
                    <a:pt x="440" y="69"/>
                  </a:cubicBezTo>
                  <a:cubicBezTo>
                    <a:pt x="439" y="69"/>
                    <a:pt x="438" y="69"/>
                    <a:pt x="438" y="69"/>
                  </a:cubicBezTo>
                  <a:cubicBezTo>
                    <a:pt x="438" y="69"/>
                    <a:pt x="438" y="69"/>
                    <a:pt x="438" y="69"/>
                  </a:cubicBezTo>
                  <a:cubicBezTo>
                    <a:pt x="421" y="69"/>
                    <a:pt x="416" y="65"/>
                    <a:pt x="415" y="59"/>
                  </a:cubicBezTo>
                  <a:cubicBezTo>
                    <a:pt x="415" y="57"/>
                    <a:pt x="415" y="55"/>
                    <a:pt x="416" y="54"/>
                  </a:cubicBezTo>
                  <a:cubicBezTo>
                    <a:pt x="415" y="54"/>
                    <a:pt x="415" y="54"/>
                    <a:pt x="414" y="54"/>
                  </a:cubicBezTo>
                  <a:cubicBezTo>
                    <a:pt x="414" y="53"/>
                    <a:pt x="415" y="52"/>
                    <a:pt x="416" y="52"/>
                  </a:cubicBezTo>
                  <a:cubicBezTo>
                    <a:pt x="417" y="50"/>
                    <a:pt x="420" y="48"/>
                    <a:pt x="424" y="48"/>
                  </a:cubicBezTo>
                  <a:cubicBezTo>
                    <a:pt x="427" y="48"/>
                    <a:pt x="430" y="50"/>
                    <a:pt x="430" y="54"/>
                  </a:cubicBezTo>
                  <a:cubicBezTo>
                    <a:pt x="430" y="54"/>
                    <a:pt x="430" y="54"/>
                    <a:pt x="430" y="54"/>
                  </a:cubicBezTo>
                  <a:cubicBezTo>
                    <a:pt x="430" y="56"/>
                    <a:pt x="429" y="57"/>
                    <a:pt x="427" y="56"/>
                  </a:cubicBezTo>
                  <a:cubicBezTo>
                    <a:pt x="426" y="56"/>
                    <a:pt x="426" y="54"/>
                    <a:pt x="427" y="54"/>
                  </a:cubicBezTo>
                  <a:cubicBezTo>
                    <a:pt x="428" y="54"/>
                    <a:pt x="429" y="52"/>
                    <a:pt x="427" y="51"/>
                  </a:cubicBezTo>
                  <a:cubicBezTo>
                    <a:pt x="426" y="50"/>
                    <a:pt x="424" y="50"/>
                    <a:pt x="423" y="53"/>
                  </a:cubicBezTo>
                  <a:cubicBezTo>
                    <a:pt x="422" y="56"/>
                    <a:pt x="423" y="59"/>
                    <a:pt x="426" y="60"/>
                  </a:cubicBezTo>
                  <a:cubicBezTo>
                    <a:pt x="430" y="61"/>
                    <a:pt x="433" y="59"/>
                    <a:pt x="434" y="57"/>
                  </a:cubicBezTo>
                  <a:cubicBezTo>
                    <a:pt x="437" y="49"/>
                    <a:pt x="430" y="40"/>
                    <a:pt x="418" y="40"/>
                  </a:cubicBezTo>
                  <a:cubicBezTo>
                    <a:pt x="409" y="40"/>
                    <a:pt x="403" y="45"/>
                    <a:pt x="398" y="51"/>
                  </a:cubicBezTo>
                  <a:cubicBezTo>
                    <a:pt x="394" y="56"/>
                    <a:pt x="390" y="72"/>
                    <a:pt x="373" y="72"/>
                  </a:cubicBezTo>
                  <a:cubicBezTo>
                    <a:pt x="368" y="72"/>
                    <a:pt x="363" y="71"/>
                    <a:pt x="359" y="68"/>
                  </a:cubicBezTo>
                  <a:cubicBezTo>
                    <a:pt x="359" y="69"/>
                    <a:pt x="358" y="69"/>
                    <a:pt x="358" y="69"/>
                  </a:cubicBezTo>
                  <a:cubicBezTo>
                    <a:pt x="358" y="68"/>
                    <a:pt x="358" y="68"/>
                    <a:pt x="358" y="68"/>
                  </a:cubicBezTo>
                  <a:cubicBezTo>
                    <a:pt x="352" y="64"/>
                    <a:pt x="348" y="58"/>
                    <a:pt x="347" y="53"/>
                  </a:cubicBezTo>
                  <a:cubicBezTo>
                    <a:pt x="345" y="43"/>
                    <a:pt x="350" y="35"/>
                    <a:pt x="360" y="35"/>
                  </a:cubicBezTo>
                  <a:cubicBezTo>
                    <a:pt x="364" y="35"/>
                    <a:pt x="368" y="37"/>
                    <a:pt x="370" y="40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0" y="41"/>
                    <a:pt x="370" y="41"/>
                    <a:pt x="370" y="41"/>
                  </a:cubicBezTo>
                  <a:cubicBezTo>
                    <a:pt x="371" y="42"/>
                    <a:pt x="371" y="43"/>
                    <a:pt x="371" y="44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1" y="47"/>
                    <a:pt x="368" y="49"/>
                    <a:pt x="365" y="48"/>
                  </a:cubicBezTo>
                  <a:cubicBezTo>
                    <a:pt x="364" y="48"/>
                    <a:pt x="363" y="45"/>
                    <a:pt x="365" y="44"/>
                  </a:cubicBezTo>
                  <a:cubicBezTo>
                    <a:pt x="367" y="44"/>
                    <a:pt x="368" y="42"/>
                    <a:pt x="366" y="40"/>
                  </a:cubicBezTo>
                  <a:cubicBezTo>
                    <a:pt x="364" y="38"/>
                    <a:pt x="360" y="38"/>
                    <a:pt x="358" y="43"/>
                  </a:cubicBezTo>
                  <a:cubicBezTo>
                    <a:pt x="357" y="48"/>
                    <a:pt x="358" y="53"/>
                    <a:pt x="364" y="54"/>
                  </a:cubicBezTo>
                  <a:cubicBezTo>
                    <a:pt x="367" y="55"/>
                    <a:pt x="370" y="55"/>
                    <a:pt x="372" y="54"/>
                  </a:cubicBezTo>
                  <a:cubicBezTo>
                    <a:pt x="371" y="54"/>
                    <a:pt x="371" y="54"/>
                    <a:pt x="371" y="54"/>
                  </a:cubicBezTo>
                  <a:cubicBezTo>
                    <a:pt x="371" y="52"/>
                    <a:pt x="372" y="52"/>
                    <a:pt x="374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5" y="52"/>
                    <a:pt x="375" y="52"/>
                    <a:pt x="375" y="51"/>
                  </a:cubicBezTo>
                  <a:cubicBezTo>
                    <a:pt x="375" y="51"/>
                    <a:pt x="375" y="50"/>
                    <a:pt x="375" y="50"/>
                  </a:cubicBezTo>
                  <a:cubicBezTo>
                    <a:pt x="376" y="50"/>
                    <a:pt x="376" y="50"/>
                    <a:pt x="376" y="50"/>
                  </a:cubicBezTo>
                  <a:cubicBezTo>
                    <a:pt x="376" y="49"/>
                    <a:pt x="376" y="49"/>
                    <a:pt x="376" y="49"/>
                  </a:cubicBezTo>
                  <a:cubicBezTo>
                    <a:pt x="378" y="47"/>
                    <a:pt x="378" y="45"/>
                    <a:pt x="378" y="43"/>
                  </a:cubicBezTo>
                  <a:cubicBezTo>
                    <a:pt x="378" y="43"/>
                    <a:pt x="377" y="43"/>
                    <a:pt x="376" y="43"/>
                  </a:cubicBezTo>
                  <a:cubicBezTo>
                    <a:pt x="376" y="42"/>
                    <a:pt x="377" y="42"/>
                    <a:pt x="378" y="42"/>
                  </a:cubicBezTo>
                  <a:cubicBezTo>
                    <a:pt x="378" y="40"/>
                    <a:pt x="378" y="38"/>
                    <a:pt x="377" y="37"/>
                  </a:cubicBezTo>
                  <a:cubicBezTo>
                    <a:pt x="379" y="35"/>
                    <a:pt x="383" y="36"/>
                    <a:pt x="385" y="37"/>
                  </a:cubicBezTo>
                  <a:cubicBezTo>
                    <a:pt x="387" y="39"/>
                    <a:pt x="387" y="42"/>
                    <a:pt x="383" y="42"/>
                  </a:cubicBezTo>
                  <a:cubicBezTo>
                    <a:pt x="380" y="43"/>
                    <a:pt x="381" y="49"/>
                    <a:pt x="386" y="48"/>
                  </a:cubicBezTo>
                  <a:cubicBezTo>
                    <a:pt x="387" y="48"/>
                    <a:pt x="389" y="45"/>
                    <a:pt x="390" y="42"/>
                  </a:cubicBezTo>
                  <a:cubicBezTo>
                    <a:pt x="390" y="43"/>
                    <a:pt x="389" y="43"/>
                    <a:pt x="389" y="43"/>
                  </a:cubicBezTo>
                  <a:cubicBezTo>
                    <a:pt x="389" y="42"/>
                    <a:pt x="389" y="41"/>
                    <a:pt x="390" y="41"/>
                  </a:cubicBezTo>
                  <a:cubicBezTo>
                    <a:pt x="390" y="41"/>
                    <a:pt x="390" y="40"/>
                    <a:pt x="390" y="40"/>
                  </a:cubicBezTo>
                  <a:cubicBezTo>
                    <a:pt x="389" y="40"/>
                    <a:pt x="389" y="39"/>
                    <a:pt x="388" y="40"/>
                  </a:cubicBezTo>
                  <a:cubicBezTo>
                    <a:pt x="387" y="39"/>
                    <a:pt x="389" y="39"/>
                    <a:pt x="390" y="39"/>
                  </a:cubicBezTo>
                  <a:cubicBezTo>
                    <a:pt x="390" y="38"/>
                    <a:pt x="390" y="37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8" y="35"/>
                    <a:pt x="388" y="35"/>
                    <a:pt x="388" y="34"/>
                  </a:cubicBezTo>
                  <a:cubicBezTo>
                    <a:pt x="383" y="30"/>
                    <a:pt x="376" y="29"/>
                    <a:pt x="372" y="29"/>
                  </a:cubicBezTo>
                  <a:cubicBezTo>
                    <a:pt x="370" y="27"/>
                    <a:pt x="368" y="26"/>
                    <a:pt x="365" y="24"/>
                  </a:cubicBezTo>
                  <a:cubicBezTo>
                    <a:pt x="365" y="26"/>
                    <a:pt x="363" y="26"/>
                    <a:pt x="362" y="26"/>
                  </a:cubicBezTo>
                  <a:cubicBezTo>
                    <a:pt x="362" y="25"/>
                    <a:pt x="363" y="24"/>
                    <a:pt x="365" y="24"/>
                  </a:cubicBezTo>
                  <a:cubicBezTo>
                    <a:pt x="362" y="23"/>
                    <a:pt x="359" y="22"/>
                    <a:pt x="356" y="22"/>
                  </a:cubicBezTo>
                  <a:cubicBezTo>
                    <a:pt x="361" y="13"/>
                    <a:pt x="372" y="10"/>
                    <a:pt x="374" y="13"/>
                  </a:cubicBezTo>
                  <a:cubicBezTo>
                    <a:pt x="375" y="16"/>
                    <a:pt x="376" y="18"/>
                    <a:pt x="371" y="18"/>
                  </a:cubicBezTo>
                  <a:cubicBezTo>
                    <a:pt x="367" y="17"/>
                    <a:pt x="366" y="24"/>
                    <a:pt x="371" y="24"/>
                  </a:cubicBezTo>
                  <a:cubicBezTo>
                    <a:pt x="375" y="24"/>
                    <a:pt x="381" y="18"/>
                    <a:pt x="377" y="11"/>
                  </a:cubicBezTo>
                  <a:cubicBezTo>
                    <a:pt x="377" y="10"/>
                    <a:pt x="377" y="10"/>
                    <a:pt x="376" y="9"/>
                  </a:cubicBezTo>
                  <a:cubicBezTo>
                    <a:pt x="378" y="9"/>
                    <a:pt x="381" y="10"/>
                    <a:pt x="383" y="10"/>
                  </a:cubicBezTo>
                  <a:cubicBezTo>
                    <a:pt x="390" y="13"/>
                    <a:pt x="392" y="17"/>
                    <a:pt x="389" y="19"/>
                  </a:cubicBezTo>
                  <a:cubicBezTo>
                    <a:pt x="384" y="24"/>
                    <a:pt x="391" y="32"/>
                    <a:pt x="396" y="27"/>
                  </a:cubicBezTo>
                  <a:cubicBezTo>
                    <a:pt x="399" y="24"/>
                    <a:pt x="399" y="20"/>
                    <a:pt x="398" y="16"/>
                  </a:cubicBezTo>
                  <a:cubicBezTo>
                    <a:pt x="397" y="18"/>
                    <a:pt x="394" y="19"/>
                    <a:pt x="392" y="20"/>
                  </a:cubicBezTo>
                  <a:cubicBezTo>
                    <a:pt x="391" y="18"/>
                    <a:pt x="393" y="18"/>
                    <a:pt x="390" y="17"/>
                  </a:cubicBezTo>
                  <a:cubicBezTo>
                    <a:pt x="393" y="17"/>
                    <a:pt x="396" y="16"/>
                    <a:pt x="398" y="15"/>
                  </a:cubicBezTo>
                  <a:cubicBezTo>
                    <a:pt x="398" y="13"/>
                    <a:pt x="397" y="12"/>
                    <a:pt x="395" y="10"/>
                  </a:cubicBezTo>
                  <a:cubicBezTo>
                    <a:pt x="392" y="7"/>
                    <a:pt x="387" y="4"/>
                    <a:pt x="383" y="2"/>
                  </a:cubicBezTo>
                  <a:cubicBezTo>
                    <a:pt x="378" y="1"/>
                    <a:pt x="373" y="0"/>
                    <a:pt x="368" y="0"/>
                  </a:cubicBezTo>
                  <a:cubicBezTo>
                    <a:pt x="363" y="0"/>
                    <a:pt x="358" y="1"/>
                    <a:pt x="353" y="4"/>
                  </a:cubicBezTo>
                  <a:cubicBezTo>
                    <a:pt x="348" y="6"/>
                    <a:pt x="341" y="11"/>
                    <a:pt x="337" y="15"/>
                  </a:cubicBezTo>
                  <a:cubicBezTo>
                    <a:pt x="323" y="28"/>
                    <a:pt x="318" y="39"/>
                    <a:pt x="318" y="39"/>
                  </a:cubicBezTo>
                  <a:cubicBezTo>
                    <a:pt x="315" y="45"/>
                    <a:pt x="307" y="67"/>
                    <a:pt x="294" y="69"/>
                  </a:cubicBezTo>
                  <a:cubicBezTo>
                    <a:pt x="294" y="69"/>
                    <a:pt x="294" y="69"/>
                    <a:pt x="294" y="69"/>
                  </a:cubicBezTo>
                  <a:cubicBezTo>
                    <a:pt x="293" y="69"/>
                    <a:pt x="292" y="69"/>
                    <a:pt x="292" y="6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75" y="69"/>
                    <a:pt x="271" y="65"/>
                    <a:pt x="270" y="59"/>
                  </a:cubicBezTo>
                  <a:cubicBezTo>
                    <a:pt x="269" y="57"/>
                    <a:pt x="269" y="55"/>
                    <a:pt x="270" y="54"/>
                  </a:cubicBezTo>
                  <a:cubicBezTo>
                    <a:pt x="269" y="54"/>
                    <a:pt x="269" y="54"/>
                    <a:pt x="268" y="54"/>
                  </a:cubicBezTo>
                  <a:cubicBezTo>
                    <a:pt x="269" y="53"/>
                    <a:pt x="269" y="52"/>
                    <a:pt x="270" y="52"/>
                  </a:cubicBezTo>
                  <a:cubicBezTo>
                    <a:pt x="272" y="50"/>
                    <a:pt x="274" y="48"/>
                    <a:pt x="278" y="48"/>
                  </a:cubicBezTo>
                  <a:cubicBezTo>
                    <a:pt x="281" y="48"/>
                    <a:pt x="284" y="50"/>
                    <a:pt x="284" y="54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84" y="56"/>
                    <a:pt x="283" y="57"/>
                    <a:pt x="281" y="56"/>
                  </a:cubicBezTo>
                  <a:cubicBezTo>
                    <a:pt x="280" y="56"/>
                    <a:pt x="280" y="54"/>
                    <a:pt x="281" y="54"/>
                  </a:cubicBezTo>
                  <a:cubicBezTo>
                    <a:pt x="282" y="54"/>
                    <a:pt x="283" y="52"/>
                    <a:pt x="281" y="51"/>
                  </a:cubicBezTo>
                  <a:cubicBezTo>
                    <a:pt x="280" y="50"/>
                    <a:pt x="278" y="50"/>
                    <a:pt x="277" y="53"/>
                  </a:cubicBezTo>
                  <a:cubicBezTo>
                    <a:pt x="276" y="56"/>
                    <a:pt x="277" y="59"/>
                    <a:pt x="280" y="60"/>
                  </a:cubicBezTo>
                  <a:cubicBezTo>
                    <a:pt x="284" y="61"/>
                    <a:pt x="287" y="59"/>
                    <a:pt x="288" y="57"/>
                  </a:cubicBezTo>
                  <a:cubicBezTo>
                    <a:pt x="292" y="49"/>
                    <a:pt x="284" y="40"/>
                    <a:pt x="272" y="40"/>
                  </a:cubicBezTo>
                  <a:cubicBezTo>
                    <a:pt x="263" y="40"/>
                    <a:pt x="257" y="45"/>
                    <a:pt x="252" y="51"/>
                  </a:cubicBezTo>
                  <a:cubicBezTo>
                    <a:pt x="249" y="56"/>
                    <a:pt x="244" y="72"/>
                    <a:pt x="228" y="72"/>
                  </a:cubicBezTo>
                  <a:cubicBezTo>
                    <a:pt x="222" y="72"/>
                    <a:pt x="217" y="71"/>
                    <a:pt x="213" y="68"/>
                  </a:cubicBezTo>
                  <a:cubicBezTo>
                    <a:pt x="213" y="69"/>
                    <a:pt x="212" y="69"/>
                    <a:pt x="212" y="69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06" y="64"/>
                    <a:pt x="202" y="58"/>
                    <a:pt x="201" y="53"/>
                  </a:cubicBezTo>
                  <a:cubicBezTo>
                    <a:pt x="199" y="43"/>
                    <a:pt x="204" y="35"/>
                    <a:pt x="214" y="35"/>
                  </a:cubicBezTo>
                  <a:cubicBezTo>
                    <a:pt x="218" y="35"/>
                    <a:pt x="222" y="37"/>
                    <a:pt x="224" y="40"/>
                  </a:cubicBezTo>
                  <a:cubicBezTo>
                    <a:pt x="225" y="40"/>
                    <a:pt x="225" y="40"/>
                    <a:pt x="225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5" y="42"/>
                    <a:pt x="225" y="43"/>
                    <a:pt x="225" y="44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7"/>
                    <a:pt x="222" y="49"/>
                    <a:pt x="219" y="48"/>
                  </a:cubicBezTo>
                  <a:cubicBezTo>
                    <a:pt x="218" y="48"/>
                    <a:pt x="217" y="45"/>
                    <a:pt x="219" y="44"/>
                  </a:cubicBezTo>
                  <a:cubicBezTo>
                    <a:pt x="221" y="44"/>
                    <a:pt x="222" y="42"/>
                    <a:pt x="220" y="40"/>
                  </a:cubicBezTo>
                  <a:cubicBezTo>
                    <a:pt x="218" y="38"/>
                    <a:pt x="214" y="38"/>
                    <a:pt x="212" y="43"/>
                  </a:cubicBezTo>
                  <a:cubicBezTo>
                    <a:pt x="211" y="48"/>
                    <a:pt x="213" y="53"/>
                    <a:pt x="219" y="54"/>
                  </a:cubicBezTo>
                  <a:cubicBezTo>
                    <a:pt x="222" y="55"/>
                    <a:pt x="224" y="55"/>
                    <a:pt x="226" y="54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225" y="52"/>
                    <a:pt x="227" y="52"/>
                    <a:pt x="228" y="52"/>
                  </a:cubicBezTo>
                  <a:cubicBezTo>
                    <a:pt x="228" y="52"/>
                    <a:pt x="228" y="52"/>
                    <a:pt x="228" y="52"/>
                  </a:cubicBezTo>
                  <a:cubicBezTo>
                    <a:pt x="229" y="52"/>
                    <a:pt x="229" y="52"/>
                    <a:pt x="229" y="51"/>
                  </a:cubicBezTo>
                  <a:cubicBezTo>
                    <a:pt x="229" y="51"/>
                    <a:pt x="229" y="50"/>
                    <a:pt x="230" y="50"/>
                  </a:cubicBezTo>
                  <a:cubicBezTo>
                    <a:pt x="230" y="50"/>
                    <a:pt x="230" y="50"/>
                    <a:pt x="230" y="50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2" y="47"/>
                    <a:pt x="232" y="45"/>
                    <a:pt x="232" y="43"/>
                  </a:cubicBezTo>
                  <a:cubicBezTo>
                    <a:pt x="232" y="43"/>
                    <a:pt x="231" y="43"/>
                    <a:pt x="230" y="43"/>
                  </a:cubicBezTo>
                  <a:cubicBezTo>
                    <a:pt x="230" y="42"/>
                    <a:pt x="231" y="42"/>
                    <a:pt x="232" y="42"/>
                  </a:cubicBezTo>
                  <a:cubicBezTo>
                    <a:pt x="232" y="40"/>
                    <a:pt x="232" y="38"/>
                    <a:pt x="231" y="37"/>
                  </a:cubicBezTo>
                  <a:cubicBezTo>
                    <a:pt x="234" y="35"/>
                    <a:pt x="237" y="36"/>
                    <a:pt x="239" y="37"/>
                  </a:cubicBezTo>
                  <a:cubicBezTo>
                    <a:pt x="241" y="39"/>
                    <a:pt x="242" y="42"/>
                    <a:pt x="237" y="42"/>
                  </a:cubicBezTo>
                  <a:cubicBezTo>
                    <a:pt x="234" y="43"/>
                    <a:pt x="235" y="49"/>
                    <a:pt x="240" y="48"/>
                  </a:cubicBezTo>
                  <a:cubicBezTo>
                    <a:pt x="241" y="48"/>
                    <a:pt x="243" y="45"/>
                    <a:pt x="244" y="42"/>
                  </a:cubicBezTo>
                  <a:cubicBezTo>
                    <a:pt x="244" y="43"/>
                    <a:pt x="244" y="43"/>
                    <a:pt x="243" y="43"/>
                  </a:cubicBezTo>
                  <a:cubicBezTo>
                    <a:pt x="243" y="42"/>
                    <a:pt x="244" y="41"/>
                    <a:pt x="244" y="41"/>
                  </a:cubicBezTo>
                  <a:cubicBezTo>
                    <a:pt x="244" y="41"/>
                    <a:pt x="244" y="40"/>
                    <a:pt x="244" y="40"/>
                  </a:cubicBezTo>
                  <a:cubicBezTo>
                    <a:pt x="244" y="40"/>
                    <a:pt x="243" y="39"/>
                    <a:pt x="242" y="40"/>
                  </a:cubicBezTo>
                  <a:cubicBezTo>
                    <a:pt x="242" y="39"/>
                    <a:pt x="243" y="39"/>
                    <a:pt x="244" y="39"/>
                  </a:cubicBezTo>
                  <a:cubicBezTo>
                    <a:pt x="244" y="38"/>
                    <a:pt x="244" y="37"/>
                    <a:pt x="243" y="3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5"/>
                    <a:pt x="242" y="35"/>
                    <a:pt x="242" y="34"/>
                  </a:cubicBezTo>
                  <a:cubicBezTo>
                    <a:pt x="237" y="30"/>
                    <a:pt x="230" y="29"/>
                    <a:pt x="226" y="29"/>
                  </a:cubicBezTo>
                  <a:cubicBezTo>
                    <a:pt x="224" y="27"/>
                    <a:pt x="222" y="26"/>
                    <a:pt x="219" y="24"/>
                  </a:cubicBezTo>
                  <a:cubicBezTo>
                    <a:pt x="219" y="26"/>
                    <a:pt x="217" y="26"/>
                    <a:pt x="216" y="26"/>
                  </a:cubicBezTo>
                  <a:cubicBezTo>
                    <a:pt x="216" y="25"/>
                    <a:pt x="217" y="24"/>
                    <a:pt x="219" y="24"/>
                  </a:cubicBezTo>
                  <a:cubicBezTo>
                    <a:pt x="216" y="23"/>
                    <a:pt x="213" y="22"/>
                    <a:pt x="210" y="22"/>
                  </a:cubicBezTo>
                  <a:cubicBezTo>
                    <a:pt x="215" y="13"/>
                    <a:pt x="226" y="10"/>
                    <a:pt x="228" y="13"/>
                  </a:cubicBezTo>
                  <a:cubicBezTo>
                    <a:pt x="229" y="16"/>
                    <a:pt x="230" y="18"/>
                    <a:pt x="225" y="18"/>
                  </a:cubicBezTo>
                  <a:cubicBezTo>
                    <a:pt x="221" y="17"/>
                    <a:pt x="221" y="24"/>
                    <a:pt x="226" y="24"/>
                  </a:cubicBezTo>
                  <a:cubicBezTo>
                    <a:pt x="229" y="24"/>
                    <a:pt x="235" y="18"/>
                    <a:pt x="232" y="11"/>
                  </a:cubicBezTo>
                  <a:cubicBezTo>
                    <a:pt x="231" y="10"/>
                    <a:pt x="231" y="10"/>
                    <a:pt x="230" y="9"/>
                  </a:cubicBezTo>
                  <a:cubicBezTo>
                    <a:pt x="233" y="9"/>
                    <a:pt x="235" y="10"/>
                    <a:pt x="237" y="10"/>
                  </a:cubicBezTo>
                  <a:cubicBezTo>
                    <a:pt x="244" y="13"/>
                    <a:pt x="246" y="17"/>
                    <a:pt x="243" y="19"/>
                  </a:cubicBezTo>
                  <a:cubicBezTo>
                    <a:pt x="238" y="24"/>
                    <a:pt x="245" y="32"/>
                    <a:pt x="250" y="27"/>
                  </a:cubicBezTo>
                  <a:cubicBezTo>
                    <a:pt x="253" y="24"/>
                    <a:pt x="253" y="20"/>
                    <a:pt x="253" y="16"/>
                  </a:cubicBezTo>
                  <a:cubicBezTo>
                    <a:pt x="251" y="18"/>
                    <a:pt x="248" y="19"/>
                    <a:pt x="246" y="20"/>
                  </a:cubicBezTo>
                  <a:cubicBezTo>
                    <a:pt x="246" y="18"/>
                    <a:pt x="247" y="18"/>
                    <a:pt x="245" y="17"/>
                  </a:cubicBezTo>
                  <a:cubicBezTo>
                    <a:pt x="248" y="17"/>
                    <a:pt x="250" y="16"/>
                    <a:pt x="252" y="15"/>
                  </a:cubicBezTo>
                  <a:cubicBezTo>
                    <a:pt x="252" y="13"/>
                    <a:pt x="251" y="12"/>
                    <a:pt x="249" y="10"/>
                  </a:cubicBezTo>
                  <a:cubicBezTo>
                    <a:pt x="246" y="7"/>
                    <a:pt x="242" y="4"/>
                    <a:pt x="237" y="2"/>
                  </a:cubicBezTo>
                  <a:cubicBezTo>
                    <a:pt x="232" y="1"/>
                    <a:pt x="227" y="0"/>
                    <a:pt x="222" y="0"/>
                  </a:cubicBezTo>
                  <a:cubicBezTo>
                    <a:pt x="217" y="0"/>
                    <a:pt x="212" y="1"/>
                    <a:pt x="207" y="4"/>
                  </a:cubicBezTo>
                  <a:cubicBezTo>
                    <a:pt x="203" y="6"/>
                    <a:pt x="195" y="11"/>
                    <a:pt x="191" y="15"/>
                  </a:cubicBezTo>
                  <a:cubicBezTo>
                    <a:pt x="177" y="28"/>
                    <a:pt x="172" y="39"/>
                    <a:pt x="172" y="39"/>
                  </a:cubicBezTo>
                  <a:cubicBezTo>
                    <a:pt x="169" y="45"/>
                    <a:pt x="162" y="67"/>
                    <a:pt x="148" y="69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9"/>
                    <a:pt x="147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29" y="69"/>
                    <a:pt x="125" y="65"/>
                    <a:pt x="124" y="59"/>
                  </a:cubicBezTo>
                  <a:cubicBezTo>
                    <a:pt x="123" y="57"/>
                    <a:pt x="124" y="55"/>
                    <a:pt x="124" y="54"/>
                  </a:cubicBezTo>
                  <a:cubicBezTo>
                    <a:pt x="124" y="54"/>
                    <a:pt x="123" y="54"/>
                    <a:pt x="123" y="54"/>
                  </a:cubicBezTo>
                  <a:cubicBezTo>
                    <a:pt x="123" y="53"/>
                    <a:pt x="123" y="52"/>
                    <a:pt x="124" y="52"/>
                  </a:cubicBezTo>
                  <a:cubicBezTo>
                    <a:pt x="126" y="50"/>
                    <a:pt x="128" y="48"/>
                    <a:pt x="132" y="48"/>
                  </a:cubicBezTo>
                  <a:cubicBezTo>
                    <a:pt x="135" y="48"/>
                    <a:pt x="139" y="50"/>
                    <a:pt x="139" y="54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9" y="56"/>
                    <a:pt x="137" y="57"/>
                    <a:pt x="135" y="56"/>
                  </a:cubicBezTo>
                  <a:cubicBezTo>
                    <a:pt x="134" y="56"/>
                    <a:pt x="134" y="54"/>
                    <a:pt x="135" y="54"/>
                  </a:cubicBezTo>
                  <a:cubicBezTo>
                    <a:pt x="136" y="54"/>
                    <a:pt x="137" y="52"/>
                    <a:pt x="136" y="51"/>
                  </a:cubicBezTo>
                  <a:cubicBezTo>
                    <a:pt x="134" y="50"/>
                    <a:pt x="132" y="50"/>
                    <a:pt x="131" y="53"/>
                  </a:cubicBezTo>
                  <a:cubicBezTo>
                    <a:pt x="130" y="56"/>
                    <a:pt x="131" y="59"/>
                    <a:pt x="135" y="60"/>
                  </a:cubicBezTo>
                  <a:cubicBezTo>
                    <a:pt x="138" y="61"/>
                    <a:pt x="141" y="59"/>
                    <a:pt x="142" y="57"/>
                  </a:cubicBezTo>
                  <a:cubicBezTo>
                    <a:pt x="146" y="49"/>
                    <a:pt x="138" y="40"/>
                    <a:pt x="126" y="40"/>
                  </a:cubicBezTo>
                  <a:cubicBezTo>
                    <a:pt x="118" y="40"/>
                    <a:pt x="111" y="45"/>
                    <a:pt x="106" y="51"/>
                  </a:cubicBezTo>
                  <a:cubicBezTo>
                    <a:pt x="103" y="56"/>
                    <a:pt x="98" y="72"/>
                    <a:pt x="82" y="72"/>
                  </a:cubicBezTo>
                  <a:cubicBezTo>
                    <a:pt x="76" y="72"/>
                    <a:pt x="72" y="71"/>
                    <a:pt x="67" y="68"/>
                  </a:cubicBezTo>
                  <a:cubicBezTo>
                    <a:pt x="67" y="69"/>
                    <a:pt x="67" y="69"/>
                    <a:pt x="66" y="69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0" y="64"/>
                    <a:pt x="56" y="58"/>
                    <a:pt x="55" y="53"/>
                  </a:cubicBezTo>
                  <a:cubicBezTo>
                    <a:pt x="53" y="43"/>
                    <a:pt x="58" y="35"/>
                    <a:pt x="68" y="35"/>
                  </a:cubicBezTo>
                  <a:cubicBezTo>
                    <a:pt x="72" y="35"/>
                    <a:pt x="76" y="37"/>
                    <a:pt x="78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2"/>
                    <a:pt x="79" y="43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7"/>
                    <a:pt x="77" y="49"/>
                    <a:pt x="73" y="48"/>
                  </a:cubicBezTo>
                  <a:cubicBezTo>
                    <a:pt x="72" y="48"/>
                    <a:pt x="72" y="45"/>
                    <a:pt x="73" y="44"/>
                  </a:cubicBezTo>
                  <a:cubicBezTo>
                    <a:pt x="75" y="44"/>
                    <a:pt x="76" y="42"/>
                    <a:pt x="74" y="40"/>
                  </a:cubicBezTo>
                  <a:cubicBezTo>
                    <a:pt x="72" y="38"/>
                    <a:pt x="68" y="38"/>
                    <a:pt x="67" y="43"/>
                  </a:cubicBezTo>
                  <a:cubicBezTo>
                    <a:pt x="65" y="48"/>
                    <a:pt x="67" y="53"/>
                    <a:pt x="73" y="54"/>
                  </a:cubicBezTo>
                  <a:cubicBezTo>
                    <a:pt x="76" y="55"/>
                    <a:pt x="78" y="55"/>
                    <a:pt x="80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2"/>
                    <a:pt x="81" y="52"/>
                    <a:pt x="83" y="52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3" y="52"/>
                    <a:pt x="83" y="52"/>
                    <a:pt x="84" y="51"/>
                  </a:cubicBezTo>
                  <a:cubicBezTo>
                    <a:pt x="83" y="51"/>
                    <a:pt x="83" y="50"/>
                    <a:pt x="84" y="50"/>
                  </a:cubicBezTo>
                  <a:cubicBezTo>
                    <a:pt x="84" y="50"/>
                    <a:pt x="84" y="50"/>
                    <a:pt x="85" y="50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3"/>
                    <a:pt x="85" y="43"/>
                    <a:pt x="84" y="43"/>
                  </a:cubicBezTo>
                  <a:cubicBezTo>
                    <a:pt x="84" y="42"/>
                    <a:pt x="85" y="42"/>
                    <a:pt x="86" y="42"/>
                  </a:cubicBezTo>
                  <a:cubicBezTo>
                    <a:pt x="86" y="40"/>
                    <a:pt x="86" y="38"/>
                    <a:pt x="85" y="37"/>
                  </a:cubicBezTo>
                  <a:cubicBezTo>
                    <a:pt x="88" y="35"/>
                    <a:pt x="91" y="36"/>
                    <a:pt x="93" y="37"/>
                  </a:cubicBezTo>
                  <a:cubicBezTo>
                    <a:pt x="95" y="39"/>
                    <a:pt x="96" y="42"/>
                    <a:pt x="91" y="42"/>
                  </a:cubicBezTo>
                  <a:cubicBezTo>
                    <a:pt x="88" y="43"/>
                    <a:pt x="89" y="49"/>
                    <a:pt x="94" y="48"/>
                  </a:cubicBezTo>
                  <a:cubicBezTo>
                    <a:pt x="96" y="48"/>
                    <a:pt x="98" y="45"/>
                    <a:pt x="98" y="42"/>
                  </a:cubicBezTo>
                  <a:cubicBezTo>
                    <a:pt x="98" y="43"/>
                    <a:pt x="98" y="43"/>
                    <a:pt x="97" y="43"/>
                  </a:cubicBezTo>
                  <a:cubicBezTo>
                    <a:pt x="97" y="42"/>
                    <a:pt x="98" y="41"/>
                    <a:pt x="99" y="41"/>
                  </a:cubicBezTo>
                  <a:cubicBezTo>
                    <a:pt x="99" y="41"/>
                    <a:pt x="99" y="40"/>
                    <a:pt x="99" y="40"/>
                  </a:cubicBezTo>
                  <a:cubicBezTo>
                    <a:pt x="98" y="40"/>
                    <a:pt x="97" y="39"/>
                    <a:pt x="96" y="40"/>
                  </a:cubicBezTo>
                  <a:cubicBezTo>
                    <a:pt x="96" y="39"/>
                    <a:pt x="97" y="39"/>
                    <a:pt x="98" y="39"/>
                  </a:cubicBezTo>
                  <a:cubicBezTo>
                    <a:pt x="98" y="38"/>
                    <a:pt x="98" y="37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5"/>
                    <a:pt x="96" y="35"/>
                    <a:pt x="96" y="34"/>
                  </a:cubicBezTo>
                  <a:cubicBezTo>
                    <a:pt x="92" y="30"/>
                    <a:pt x="84" y="29"/>
                    <a:pt x="80" y="29"/>
                  </a:cubicBezTo>
                  <a:cubicBezTo>
                    <a:pt x="78" y="27"/>
                    <a:pt x="76" y="26"/>
                    <a:pt x="73" y="24"/>
                  </a:cubicBezTo>
                  <a:cubicBezTo>
                    <a:pt x="73" y="26"/>
                    <a:pt x="71" y="26"/>
                    <a:pt x="70" y="26"/>
                  </a:cubicBezTo>
                  <a:cubicBezTo>
                    <a:pt x="71" y="25"/>
                    <a:pt x="71" y="24"/>
                    <a:pt x="73" y="24"/>
                  </a:cubicBezTo>
                  <a:cubicBezTo>
                    <a:pt x="70" y="23"/>
                    <a:pt x="67" y="22"/>
                    <a:pt x="64" y="22"/>
                  </a:cubicBezTo>
                  <a:cubicBezTo>
                    <a:pt x="69" y="13"/>
                    <a:pt x="80" y="10"/>
                    <a:pt x="82" y="13"/>
                  </a:cubicBezTo>
                  <a:cubicBezTo>
                    <a:pt x="83" y="16"/>
                    <a:pt x="84" y="18"/>
                    <a:pt x="79" y="18"/>
                  </a:cubicBezTo>
                  <a:cubicBezTo>
                    <a:pt x="76" y="17"/>
                    <a:pt x="75" y="24"/>
                    <a:pt x="80" y="24"/>
                  </a:cubicBezTo>
                  <a:cubicBezTo>
                    <a:pt x="83" y="24"/>
                    <a:pt x="90" y="18"/>
                    <a:pt x="86" y="11"/>
                  </a:cubicBezTo>
                  <a:cubicBezTo>
                    <a:pt x="85" y="10"/>
                    <a:pt x="85" y="10"/>
                    <a:pt x="84" y="9"/>
                  </a:cubicBezTo>
                  <a:cubicBezTo>
                    <a:pt x="87" y="9"/>
                    <a:pt x="89" y="10"/>
                    <a:pt x="91" y="10"/>
                  </a:cubicBezTo>
                  <a:cubicBezTo>
                    <a:pt x="99" y="13"/>
                    <a:pt x="100" y="17"/>
                    <a:pt x="98" y="19"/>
                  </a:cubicBezTo>
                  <a:cubicBezTo>
                    <a:pt x="93" y="24"/>
                    <a:pt x="99" y="32"/>
                    <a:pt x="104" y="27"/>
                  </a:cubicBezTo>
                  <a:cubicBezTo>
                    <a:pt x="107" y="24"/>
                    <a:pt x="108" y="20"/>
                    <a:pt x="107" y="16"/>
                  </a:cubicBezTo>
                  <a:cubicBezTo>
                    <a:pt x="105" y="18"/>
                    <a:pt x="102" y="19"/>
                    <a:pt x="100" y="20"/>
                  </a:cubicBezTo>
                  <a:cubicBezTo>
                    <a:pt x="100" y="18"/>
                    <a:pt x="101" y="18"/>
                    <a:pt x="99" y="17"/>
                  </a:cubicBezTo>
                  <a:cubicBezTo>
                    <a:pt x="102" y="17"/>
                    <a:pt x="104" y="16"/>
                    <a:pt x="106" y="15"/>
                  </a:cubicBezTo>
                  <a:cubicBezTo>
                    <a:pt x="106" y="13"/>
                    <a:pt x="105" y="12"/>
                    <a:pt x="103" y="10"/>
                  </a:cubicBezTo>
                  <a:cubicBezTo>
                    <a:pt x="100" y="7"/>
                    <a:pt x="96" y="4"/>
                    <a:pt x="91" y="2"/>
                  </a:cubicBezTo>
                  <a:cubicBezTo>
                    <a:pt x="86" y="1"/>
                    <a:pt x="81" y="0"/>
                    <a:pt x="76" y="0"/>
                  </a:cubicBezTo>
                  <a:cubicBezTo>
                    <a:pt x="71" y="0"/>
                    <a:pt x="66" y="1"/>
                    <a:pt x="61" y="4"/>
                  </a:cubicBezTo>
                  <a:cubicBezTo>
                    <a:pt x="57" y="6"/>
                    <a:pt x="49" y="11"/>
                    <a:pt x="46" y="15"/>
                  </a:cubicBezTo>
                  <a:cubicBezTo>
                    <a:pt x="31" y="28"/>
                    <a:pt x="26" y="39"/>
                    <a:pt x="26" y="39"/>
                  </a:cubicBezTo>
                  <a:cubicBezTo>
                    <a:pt x="23" y="45"/>
                    <a:pt x="16" y="67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1" y="69"/>
                    <a:pt x="0" y="6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9" y="85"/>
                    <a:pt x="11" y="88"/>
                    <a:pt x="20" y="88"/>
                  </a:cubicBezTo>
                  <a:cubicBezTo>
                    <a:pt x="27" y="88"/>
                    <a:pt x="28" y="86"/>
                    <a:pt x="33" y="85"/>
                  </a:cubicBezTo>
                  <a:cubicBezTo>
                    <a:pt x="33" y="85"/>
                    <a:pt x="33" y="85"/>
                    <a:pt x="33" y="84"/>
                  </a:cubicBezTo>
                  <a:cubicBezTo>
                    <a:pt x="34" y="84"/>
                    <a:pt x="34" y="84"/>
                    <a:pt x="34" y="85"/>
                  </a:cubicBezTo>
                  <a:cubicBezTo>
                    <a:pt x="35" y="85"/>
                    <a:pt x="36" y="85"/>
                    <a:pt x="38" y="85"/>
                  </a:cubicBezTo>
                  <a:cubicBezTo>
                    <a:pt x="47" y="85"/>
                    <a:pt x="47" y="88"/>
                    <a:pt x="56" y="88"/>
                  </a:cubicBezTo>
                  <a:cubicBezTo>
                    <a:pt x="65" y="88"/>
                    <a:pt x="65" y="85"/>
                    <a:pt x="74" y="85"/>
                  </a:cubicBezTo>
                  <a:cubicBezTo>
                    <a:pt x="83" y="85"/>
                    <a:pt x="83" y="88"/>
                    <a:pt x="92" y="88"/>
                  </a:cubicBezTo>
                  <a:cubicBezTo>
                    <a:pt x="101" y="88"/>
                    <a:pt x="101" y="85"/>
                    <a:pt x="110" y="85"/>
                  </a:cubicBezTo>
                  <a:cubicBezTo>
                    <a:pt x="111" y="85"/>
                    <a:pt x="113" y="85"/>
                    <a:pt x="114" y="85"/>
                  </a:cubicBezTo>
                  <a:cubicBezTo>
                    <a:pt x="115" y="84"/>
                    <a:pt x="117" y="80"/>
                    <a:pt x="119" y="82"/>
                  </a:cubicBezTo>
                  <a:cubicBezTo>
                    <a:pt x="119" y="84"/>
                    <a:pt x="116" y="84"/>
                    <a:pt x="114" y="85"/>
                  </a:cubicBezTo>
                  <a:cubicBezTo>
                    <a:pt x="118" y="86"/>
                    <a:pt x="120" y="87"/>
                    <a:pt x="125" y="88"/>
                  </a:cubicBezTo>
                  <a:cubicBezTo>
                    <a:pt x="126" y="87"/>
                    <a:pt x="126" y="87"/>
                    <a:pt x="127" y="87"/>
                  </a:cubicBezTo>
                  <a:cubicBezTo>
                    <a:pt x="127" y="87"/>
                    <a:pt x="127" y="88"/>
                    <a:pt x="127" y="88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37" y="88"/>
                    <a:pt x="137" y="85"/>
                    <a:pt x="146" y="85"/>
                  </a:cubicBezTo>
                  <a:cubicBezTo>
                    <a:pt x="155" y="85"/>
                    <a:pt x="157" y="88"/>
                    <a:pt x="166" y="88"/>
                  </a:cubicBezTo>
                  <a:cubicBezTo>
                    <a:pt x="172" y="88"/>
                    <a:pt x="174" y="86"/>
                    <a:pt x="178" y="85"/>
                  </a:cubicBezTo>
                  <a:cubicBezTo>
                    <a:pt x="179" y="85"/>
                    <a:pt x="179" y="85"/>
                    <a:pt x="179" y="84"/>
                  </a:cubicBezTo>
                  <a:cubicBezTo>
                    <a:pt x="179" y="84"/>
                    <a:pt x="180" y="84"/>
                    <a:pt x="180" y="85"/>
                  </a:cubicBezTo>
                  <a:cubicBezTo>
                    <a:pt x="181" y="85"/>
                    <a:pt x="182" y="85"/>
                    <a:pt x="184" y="85"/>
                  </a:cubicBezTo>
                  <a:cubicBezTo>
                    <a:pt x="193" y="85"/>
                    <a:pt x="193" y="88"/>
                    <a:pt x="202" y="88"/>
                  </a:cubicBezTo>
                  <a:cubicBezTo>
                    <a:pt x="211" y="88"/>
                    <a:pt x="211" y="85"/>
                    <a:pt x="220" y="85"/>
                  </a:cubicBezTo>
                  <a:cubicBezTo>
                    <a:pt x="229" y="85"/>
                    <a:pt x="229" y="88"/>
                    <a:pt x="238" y="88"/>
                  </a:cubicBezTo>
                  <a:cubicBezTo>
                    <a:pt x="247" y="88"/>
                    <a:pt x="247" y="85"/>
                    <a:pt x="256" y="85"/>
                  </a:cubicBezTo>
                  <a:cubicBezTo>
                    <a:pt x="257" y="85"/>
                    <a:pt x="258" y="85"/>
                    <a:pt x="259" y="85"/>
                  </a:cubicBezTo>
                  <a:cubicBezTo>
                    <a:pt x="261" y="84"/>
                    <a:pt x="262" y="80"/>
                    <a:pt x="265" y="82"/>
                  </a:cubicBezTo>
                  <a:cubicBezTo>
                    <a:pt x="265" y="84"/>
                    <a:pt x="262" y="84"/>
                    <a:pt x="260" y="85"/>
                  </a:cubicBezTo>
                  <a:cubicBezTo>
                    <a:pt x="264" y="86"/>
                    <a:pt x="266" y="87"/>
                    <a:pt x="271" y="88"/>
                  </a:cubicBezTo>
                  <a:cubicBezTo>
                    <a:pt x="271" y="87"/>
                    <a:pt x="272" y="87"/>
                    <a:pt x="273" y="87"/>
                  </a:cubicBezTo>
                  <a:cubicBezTo>
                    <a:pt x="273" y="87"/>
                    <a:pt x="273" y="88"/>
                    <a:pt x="273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83" y="88"/>
                    <a:pt x="283" y="85"/>
                    <a:pt x="292" y="85"/>
                  </a:cubicBezTo>
                  <a:cubicBezTo>
                    <a:pt x="301" y="85"/>
                    <a:pt x="302" y="88"/>
                    <a:pt x="311" y="88"/>
                  </a:cubicBezTo>
                  <a:cubicBezTo>
                    <a:pt x="318" y="88"/>
                    <a:pt x="320" y="86"/>
                    <a:pt x="324" y="85"/>
                  </a:cubicBezTo>
                  <a:cubicBezTo>
                    <a:pt x="324" y="85"/>
                    <a:pt x="325" y="85"/>
                    <a:pt x="325" y="84"/>
                  </a:cubicBezTo>
                  <a:cubicBezTo>
                    <a:pt x="325" y="84"/>
                    <a:pt x="325" y="84"/>
                    <a:pt x="325" y="85"/>
                  </a:cubicBezTo>
                  <a:cubicBezTo>
                    <a:pt x="327" y="85"/>
                    <a:pt x="328" y="85"/>
                    <a:pt x="329" y="85"/>
                  </a:cubicBezTo>
                  <a:cubicBezTo>
                    <a:pt x="338" y="85"/>
                    <a:pt x="338" y="88"/>
                    <a:pt x="347" y="88"/>
                  </a:cubicBezTo>
                  <a:cubicBezTo>
                    <a:pt x="356" y="88"/>
                    <a:pt x="356" y="85"/>
                    <a:pt x="365" y="85"/>
                  </a:cubicBezTo>
                  <a:cubicBezTo>
                    <a:pt x="374" y="85"/>
                    <a:pt x="374" y="88"/>
                    <a:pt x="383" y="88"/>
                  </a:cubicBezTo>
                  <a:cubicBezTo>
                    <a:pt x="392" y="88"/>
                    <a:pt x="392" y="85"/>
                    <a:pt x="401" y="85"/>
                  </a:cubicBezTo>
                  <a:cubicBezTo>
                    <a:pt x="403" y="85"/>
                    <a:pt x="404" y="85"/>
                    <a:pt x="405" y="85"/>
                  </a:cubicBezTo>
                  <a:cubicBezTo>
                    <a:pt x="407" y="84"/>
                    <a:pt x="408" y="80"/>
                    <a:pt x="411" y="82"/>
                  </a:cubicBezTo>
                  <a:cubicBezTo>
                    <a:pt x="410" y="84"/>
                    <a:pt x="408" y="84"/>
                    <a:pt x="406" y="85"/>
                  </a:cubicBezTo>
                  <a:cubicBezTo>
                    <a:pt x="410" y="86"/>
                    <a:pt x="412" y="87"/>
                    <a:pt x="417" y="88"/>
                  </a:cubicBezTo>
                  <a:cubicBezTo>
                    <a:pt x="417" y="87"/>
                    <a:pt x="418" y="87"/>
                    <a:pt x="419" y="87"/>
                  </a:cubicBezTo>
                  <a:cubicBezTo>
                    <a:pt x="419" y="87"/>
                    <a:pt x="419" y="88"/>
                    <a:pt x="418" y="88"/>
                  </a:cubicBezTo>
                  <a:cubicBezTo>
                    <a:pt x="420" y="88"/>
                    <a:pt x="420" y="88"/>
                    <a:pt x="420" y="88"/>
                  </a:cubicBezTo>
                  <a:cubicBezTo>
                    <a:pt x="429" y="88"/>
                    <a:pt x="429" y="85"/>
                    <a:pt x="438" y="85"/>
                  </a:cubicBezTo>
                  <a:cubicBezTo>
                    <a:pt x="447" y="85"/>
                    <a:pt x="448" y="88"/>
                    <a:pt x="457" y="88"/>
                  </a:cubicBezTo>
                  <a:cubicBezTo>
                    <a:pt x="464" y="88"/>
                    <a:pt x="466" y="86"/>
                    <a:pt x="470" y="85"/>
                  </a:cubicBezTo>
                  <a:cubicBezTo>
                    <a:pt x="470" y="85"/>
                    <a:pt x="471" y="85"/>
                    <a:pt x="471" y="84"/>
                  </a:cubicBezTo>
                  <a:cubicBezTo>
                    <a:pt x="471" y="84"/>
                    <a:pt x="471" y="84"/>
                    <a:pt x="471" y="85"/>
                  </a:cubicBezTo>
                  <a:cubicBezTo>
                    <a:pt x="472" y="85"/>
                    <a:pt x="474" y="85"/>
                    <a:pt x="475" y="85"/>
                  </a:cubicBezTo>
                  <a:cubicBezTo>
                    <a:pt x="484" y="85"/>
                    <a:pt x="484" y="88"/>
                    <a:pt x="493" y="88"/>
                  </a:cubicBezTo>
                  <a:cubicBezTo>
                    <a:pt x="502" y="88"/>
                    <a:pt x="502" y="85"/>
                    <a:pt x="511" y="85"/>
                  </a:cubicBezTo>
                  <a:cubicBezTo>
                    <a:pt x="520" y="85"/>
                    <a:pt x="520" y="88"/>
                    <a:pt x="529" y="88"/>
                  </a:cubicBezTo>
                  <a:cubicBezTo>
                    <a:pt x="538" y="88"/>
                    <a:pt x="538" y="85"/>
                    <a:pt x="547" y="85"/>
                  </a:cubicBezTo>
                  <a:cubicBezTo>
                    <a:pt x="549" y="85"/>
                    <a:pt x="550" y="85"/>
                    <a:pt x="551" y="85"/>
                  </a:cubicBezTo>
                  <a:cubicBezTo>
                    <a:pt x="553" y="84"/>
                    <a:pt x="554" y="80"/>
                    <a:pt x="556" y="82"/>
                  </a:cubicBezTo>
                  <a:cubicBezTo>
                    <a:pt x="556" y="84"/>
                    <a:pt x="554" y="84"/>
                    <a:pt x="552" y="85"/>
                  </a:cubicBezTo>
                  <a:cubicBezTo>
                    <a:pt x="556" y="86"/>
                    <a:pt x="558" y="87"/>
                    <a:pt x="563" y="88"/>
                  </a:cubicBezTo>
                  <a:cubicBezTo>
                    <a:pt x="563" y="87"/>
                    <a:pt x="564" y="87"/>
                    <a:pt x="565" y="87"/>
                  </a:cubicBezTo>
                  <a:cubicBezTo>
                    <a:pt x="565" y="87"/>
                    <a:pt x="565" y="88"/>
                    <a:pt x="564" y="88"/>
                  </a:cubicBezTo>
                  <a:cubicBezTo>
                    <a:pt x="565" y="88"/>
                    <a:pt x="565" y="88"/>
                    <a:pt x="565" y="88"/>
                  </a:cubicBezTo>
                  <a:cubicBezTo>
                    <a:pt x="574" y="88"/>
                    <a:pt x="574" y="85"/>
                    <a:pt x="583" y="85"/>
                  </a:cubicBezTo>
                  <a:cubicBezTo>
                    <a:pt x="592" y="85"/>
                    <a:pt x="594" y="88"/>
                    <a:pt x="603" y="88"/>
                  </a:cubicBezTo>
                  <a:cubicBezTo>
                    <a:pt x="610" y="88"/>
                    <a:pt x="612" y="86"/>
                    <a:pt x="616" y="85"/>
                  </a:cubicBezTo>
                  <a:cubicBezTo>
                    <a:pt x="616" y="85"/>
                    <a:pt x="616" y="85"/>
                    <a:pt x="616" y="84"/>
                  </a:cubicBezTo>
                  <a:cubicBezTo>
                    <a:pt x="617" y="84"/>
                    <a:pt x="617" y="84"/>
                    <a:pt x="617" y="85"/>
                  </a:cubicBezTo>
                  <a:cubicBezTo>
                    <a:pt x="618" y="85"/>
                    <a:pt x="620" y="85"/>
                    <a:pt x="621" y="85"/>
                  </a:cubicBezTo>
                  <a:cubicBezTo>
                    <a:pt x="630" y="85"/>
                    <a:pt x="630" y="88"/>
                    <a:pt x="639" y="88"/>
                  </a:cubicBezTo>
                  <a:cubicBezTo>
                    <a:pt x="648" y="88"/>
                    <a:pt x="648" y="85"/>
                    <a:pt x="657" y="85"/>
                  </a:cubicBezTo>
                  <a:cubicBezTo>
                    <a:pt x="666" y="85"/>
                    <a:pt x="666" y="88"/>
                    <a:pt x="675" y="88"/>
                  </a:cubicBezTo>
                  <a:cubicBezTo>
                    <a:pt x="684" y="88"/>
                    <a:pt x="684" y="85"/>
                    <a:pt x="693" y="85"/>
                  </a:cubicBezTo>
                  <a:cubicBezTo>
                    <a:pt x="695" y="85"/>
                    <a:pt x="696" y="85"/>
                    <a:pt x="697" y="85"/>
                  </a:cubicBezTo>
                  <a:cubicBezTo>
                    <a:pt x="699" y="84"/>
                    <a:pt x="700" y="80"/>
                    <a:pt x="702" y="82"/>
                  </a:cubicBezTo>
                  <a:cubicBezTo>
                    <a:pt x="702" y="84"/>
                    <a:pt x="700" y="84"/>
                    <a:pt x="697" y="85"/>
                  </a:cubicBezTo>
                  <a:cubicBezTo>
                    <a:pt x="702" y="86"/>
                    <a:pt x="703" y="87"/>
                    <a:pt x="708" y="88"/>
                  </a:cubicBezTo>
                  <a:cubicBezTo>
                    <a:pt x="709" y="87"/>
                    <a:pt x="710" y="87"/>
                    <a:pt x="711" y="87"/>
                  </a:cubicBezTo>
                  <a:cubicBezTo>
                    <a:pt x="711" y="87"/>
                    <a:pt x="710" y="88"/>
                    <a:pt x="710" y="88"/>
                  </a:cubicBezTo>
                  <a:cubicBezTo>
                    <a:pt x="711" y="88"/>
                    <a:pt x="711" y="88"/>
                    <a:pt x="711" y="88"/>
                  </a:cubicBezTo>
                  <a:cubicBezTo>
                    <a:pt x="720" y="88"/>
                    <a:pt x="720" y="85"/>
                    <a:pt x="729" y="85"/>
                  </a:cubicBezTo>
                  <a:cubicBezTo>
                    <a:pt x="738" y="85"/>
                    <a:pt x="740" y="88"/>
                    <a:pt x="749" y="88"/>
                  </a:cubicBezTo>
                  <a:cubicBezTo>
                    <a:pt x="756" y="88"/>
                    <a:pt x="757" y="86"/>
                    <a:pt x="762" y="85"/>
                  </a:cubicBezTo>
                  <a:cubicBezTo>
                    <a:pt x="762" y="85"/>
                    <a:pt x="762" y="85"/>
                    <a:pt x="762" y="84"/>
                  </a:cubicBezTo>
                  <a:cubicBezTo>
                    <a:pt x="763" y="84"/>
                    <a:pt x="763" y="84"/>
                    <a:pt x="763" y="85"/>
                  </a:cubicBezTo>
                  <a:cubicBezTo>
                    <a:pt x="764" y="85"/>
                    <a:pt x="765" y="85"/>
                    <a:pt x="767" y="85"/>
                  </a:cubicBezTo>
                  <a:cubicBezTo>
                    <a:pt x="776" y="85"/>
                    <a:pt x="776" y="88"/>
                    <a:pt x="785" y="88"/>
                  </a:cubicBezTo>
                  <a:cubicBezTo>
                    <a:pt x="794" y="88"/>
                    <a:pt x="794" y="85"/>
                    <a:pt x="803" y="85"/>
                  </a:cubicBezTo>
                  <a:cubicBezTo>
                    <a:pt x="812" y="85"/>
                    <a:pt x="812" y="88"/>
                    <a:pt x="821" y="88"/>
                  </a:cubicBezTo>
                  <a:cubicBezTo>
                    <a:pt x="830" y="88"/>
                    <a:pt x="830" y="85"/>
                    <a:pt x="839" y="85"/>
                  </a:cubicBezTo>
                  <a:cubicBezTo>
                    <a:pt x="841" y="85"/>
                    <a:pt x="842" y="85"/>
                    <a:pt x="843" y="85"/>
                  </a:cubicBezTo>
                  <a:cubicBezTo>
                    <a:pt x="845" y="84"/>
                    <a:pt x="846" y="80"/>
                    <a:pt x="848" y="82"/>
                  </a:cubicBezTo>
                  <a:cubicBezTo>
                    <a:pt x="848" y="84"/>
                    <a:pt x="845" y="84"/>
                    <a:pt x="843" y="85"/>
                  </a:cubicBezTo>
                  <a:cubicBezTo>
                    <a:pt x="848" y="86"/>
                    <a:pt x="849" y="87"/>
                    <a:pt x="854" y="88"/>
                  </a:cubicBezTo>
                  <a:cubicBezTo>
                    <a:pt x="855" y="87"/>
                    <a:pt x="856" y="87"/>
                    <a:pt x="856" y="87"/>
                  </a:cubicBezTo>
                  <a:cubicBezTo>
                    <a:pt x="856" y="87"/>
                    <a:pt x="856" y="88"/>
                    <a:pt x="856" y="88"/>
                  </a:cubicBezTo>
                  <a:cubicBezTo>
                    <a:pt x="857" y="88"/>
                    <a:pt x="857" y="88"/>
                    <a:pt x="857" y="88"/>
                  </a:cubicBezTo>
                  <a:cubicBezTo>
                    <a:pt x="866" y="88"/>
                    <a:pt x="866" y="85"/>
                    <a:pt x="875" y="85"/>
                  </a:cubicBezTo>
                  <a:cubicBezTo>
                    <a:pt x="884" y="85"/>
                    <a:pt x="886" y="88"/>
                    <a:pt x="895" y="88"/>
                  </a:cubicBezTo>
                  <a:cubicBezTo>
                    <a:pt x="902" y="88"/>
                    <a:pt x="903" y="86"/>
                    <a:pt x="908" y="85"/>
                  </a:cubicBezTo>
                  <a:cubicBezTo>
                    <a:pt x="908" y="85"/>
                    <a:pt x="908" y="85"/>
                    <a:pt x="908" y="84"/>
                  </a:cubicBezTo>
                  <a:cubicBezTo>
                    <a:pt x="909" y="84"/>
                    <a:pt x="909" y="84"/>
                    <a:pt x="909" y="85"/>
                  </a:cubicBezTo>
                  <a:cubicBezTo>
                    <a:pt x="910" y="85"/>
                    <a:pt x="911" y="85"/>
                    <a:pt x="913" y="85"/>
                  </a:cubicBezTo>
                  <a:cubicBezTo>
                    <a:pt x="922" y="85"/>
                    <a:pt x="922" y="88"/>
                    <a:pt x="931" y="88"/>
                  </a:cubicBezTo>
                  <a:cubicBezTo>
                    <a:pt x="940" y="88"/>
                    <a:pt x="940" y="85"/>
                    <a:pt x="949" y="85"/>
                  </a:cubicBezTo>
                  <a:cubicBezTo>
                    <a:pt x="958" y="85"/>
                    <a:pt x="958" y="88"/>
                    <a:pt x="967" y="88"/>
                  </a:cubicBezTo>
                  <a:cubicBezTo>
                    <a:pt x="976" y="88"/>
                    <a:pt x="976" y="85"/>
                    <a:pt x="985" y="85"/>
                  </a:cubicBezTo>
                  <a:cubicBezTo>
                    <a:pt x="986" y="85"/>
                    <a:pt x="988" y="85"/>
                    <a:pt x="989" y="85"/>
                  </a:cubicBezTo>
                  <a:cubicBezTo>
                    <a:pt x="990" y="84"/>
                    <a:pt x="992" y="80"/>
                    <a:pt x="994" y="82"/>
                  </a:cubicBezTo>
                  <a:cubicBezTo>
                    <a:pt x="994" y="84"/>
                    <a:pt x="991" y="84"/>
                    <a:pt x="989" y="85"/>
                  </a:cubicBezTo>
                  <a:cubicBezTo>
                    <a:pt x="993" y="86"/>
                    <a:pt x="995" y="87"/>
                    <a:pt x="1000" y="88"/>
                  </a:cubicBezTo>
                  <a:cubicBezTo>
                    <a:pt x="1001" y="87"/>
                    <a:pt x="1002" y="87"/>
                    <a:pt x="1002" y="87"/>
                  </a:cubicBezTo>
                  <a:cubicBezTo>
                    <a:pt x="1002" y="87"/>
                    <a:pt x="1002" y="88"/>
                    <a:pt x="1002" y="88"/>
                  </a:cubicBezTo>
                  <a:cubicBezTo>
                    <a:pt x="1003" y="88"/>
                    <a:pt x="1003" y="88"/>
                    <a:pt x="1003" y="88"/>
                  </a:cubicBezTo>
                  <a:cubicBezTo>
                    <a:pt x="1012" y="88"/>
                    <a:pt x="1012" y="85"/>
                    <a:pt x="1021" y="85"/>
                  </a:cubicBezTo>
                  <a:cubicBezTo>
                    <a:pt x="1030" y="85"/>
                    <a:pt x="1032" y="88"/>
                    <a:pt x="1041" y="88"/>
                  </a:cubicBezTo>
                  <a:cubicBezTo>
                    <a:pt x="1047" y="88"/>
                    <a:pt x="1049" y="86"/>
                    <a:pt x="1053" y="85"/>
                  </a:cubicBezTo>
                  <a:cubicBezTo>
                    <a:pt x="1054" y="85"/>
                    <a:pt x="1054" y="85"/>
                    <a:pt x="1054" y="84"/>
                  </a:cubicBezTo>
                  <a:cubicBezTo>
                    <a:pt x="1054" y="84"/>
                    <a:pt x="1055" y="84"/>
                    <a:pt x="1055" y="85"/>
                  </a:cubicBezTo>
                  <a:cubicBezTo>
                    <a:pt x="1056" y="85"/>
                    <a:pt x="1057" y="85"/>
                    <a:pt x="1059" y="85"/>
                  </a:cubicBezTo>
                  <a:cubicBezTo>
                    <a:pt x="1068" y="85"/>
                    <a:pt x="1068" y="88"/>
                    <a:pt x="1077" y="88"/>
                  </a:cubicBezTo>
                  <a:cubicBezTo>
                    <a:pt x="1086" y="88"/>
                    <a:pt x="1086" y="85"/>
                    <a:pt x="1095" y="85"/>
                  </a:cubicBezTo>
                  <a:cubicBezTo>
                    <a:pt x="1104" y="85"/>
                    <a:pt x="1104" y="88"/>
                    <a:pt x="1113" y="88"/>
                  </a:cubicBezTo>
                  <a:cubicBezTo>
                    <a:pt x="1122" y="88"/>
                    <a:pt x="1122" y="85"/>
                    <a:pt x="1131" y="85"/>
                  </a:cubicBezTo>
                  <a:cubicBezTo>
                    <a:pt x="1132" y="85"/>
                    <a:pt x="1133" y="85"/>
                    <a:pt x="1134" y="85"/>
                  </a:cubicBezTo>
                  <a:cubicBezTo>
                    <a:pt x="1136" y="84"/>
                    <a:pt x="1137" y="80"/>
                    <a:pt x="1140" y="82"/>
                  </a:cubicBezTo>
                  <a:cubicBezTo>
                    <a:pt x="1140" y="84"/>
                    <a:pt x="1137" y="84"/>
                    <a:pt x="1135" y="85"/>
                  </a:cubicBezTo>
                  <a:cubicBezTo>
                    <a:pt x="1139" y="86"/>
                    <a:pt x="1141" y="87"/>
                    <a:pt x="1146" y="88"/>
                  </a:cubicBezTo>
                  <a:cubicBezTo>
                    <a:pt x="1146" y="87"/>
                    <a:pt x="1147" y="87"/>
                    <a:pt x="1148" y="87"/>
                  </a:cubicBezTo>
                  <a:cubicBezTo>
                    <a:pt x="1148" y="87"/>
                    <a:pt x="1148" y="88"/>
                    <a:pt x="1148" y="88"/>
                  </a:cubicBezTo>
                  <a:cubicBezTo>
                    <a:pt x="1149" y="88"/>
                    <a:pt x="1149" y="88"/>
                    <a:pt x="1149" y="88"/>
                  </a:cubicBezTo>
                  <a:cubicBezTo>
                    <a:pt x="1158" y="88"/>
                    <a:pt x="1158" y="85"/>
                    <a:pt x="1167" y="85"/>
                  </a:cubicBezTo>
                  <a:cubicBezTo>
                    <a:pt x="1176" y="85"/>
                    <a:pt x="1177" y="88"/>
                    <a:pt x="1186" y="88"/>
                  </a:cubicBezTo>
                  <a:cubicBezTo>
                    <a:pt x="1193" y="88"/>
                    <a:pt x="1195" y="86"/>
                    <a:pt x="1199" y="85"/>
                  </a:cubicBezTo>
                  <a:cubicBezTo>
                    <a:pt x="1199" y="85"/>
                    <a:pt x="1200" y="85"/>
                    <a:pt x="1200" y="84"/>
                  </a:cubicBezTo>
                  <a:cubicBezTo>
                    <a:pt x="1200" y="84"/>
                    <a:pt x="1200" y="84"/>
                    <a:pt x="1200" y="85"/>
                  </a:cubicBezTo>
                  <a:cubicBezTo>
                    <a:pt x="1202" y="85"/>
                    <a:pt x="1203" y="85"/>
                    <a:pt x="1204" y="85"/>
                  </a:cubicBezTo>
                  <a:cubicBezTo>
                    <a:pt x="1214" y="85"/>
                    <a:pt x="1214" y="88"/>
                    <a:pt x="1223" y="88"/>
                  </a:cubicBezTo>
                  <a:cubicBezTo>
                    <a:pt x="1232" y="88"/>
                    <a:pt x="1232" y="85"/>
                    <a:pt x="1241" y="85"/>
                  </a:cubicBezTo>
                  <a:cubicBezTo>
                    <a:pt x="1250" y="85"/>
                    <a:pt x="1250" y="88"/>
                    <a:pt x="1259" y="88"/>
                  </a:cubicBezTo>
                  <a:cubicBezTo>
                    <a:pt x="1268" y="88"/>
                    <a:pt x="1268" y="85"/>
                    <a:pt x="1277" y="85"/>
                  </a:cubicBezTo>
                  <a:cubicBezTo>
                    <a:pt x="1278" y="85"/>
                    <a:pt x="1279" y="85"/>
                    <a:pt x="1280" y="85"/>
                  </a:cubicBezTo>
                  <a:cubicBezTo>
                    <a:pt x="1282" y="84"/>
                    <a:pt x="1283" y="80"/>
                    <a:pt x="1286" y="82"/>
                  </a:cubicBezTo>
                  <a:cubicBezTo>
                    <a:pt x="1285" y="84"/>
                    <a:pt x="1283" y="84"/>
                    <a:pt x="1281" y="85"/>
                  </a:cubicBezTo>
                  <a:cubicBezTo>
                    <a:pt x="1285" y="86"/>
                    <a:pt x="1287" y="87"/>
                    <a:pt x="1292" y="88"/>
                  </a:cubicBezTo>
                  <a:cubicBezTo>
                    <a:pt x="1292" y="87"/>
                    <a:pt x="1293" y="87"/>
                    <a:pt x="1294" y="87"/>
                  </a:cubicBezTo>
                  <a:cubicBezTo>
                    <a:pt x="1294" y="87"/>
                    <a:pt x="1294" y="88"/>
                    <a:pt x="1293" y="88"/>
                  </a:cubicBezTo>
                  <a:cubicBezTo>
                    <a:pt x="1295" y="88"/>
                    <a:pt x="1295" y="88"/>
                    <a:pt x="1295" y="88"/>
                  </a:cubicBezTo>
                  <a:cubicBezTo>
                    <a:pt x="1304" y="88"/>
                    <a:pt x="1304" y="85"/>
                    <a:pt x="1313" y="85"/>
                  </a:cubicBezTo>
                  <a:cubicBezTo>
                    <a:pt x="1322" y="85"/>
                    <a:pt x="1323" y="88"/>
                    <a:pt x="1332" y="88"/>
                  </a:cubicBezTo>
                  <a:cubicBezTo>
                    <a:pt x="1339" y="88"/>
                    <a:pt x="1341" y="86"/>
                    <a:pt x="1345" y="85"/>
                  </a:cubicBezTo>
                  <a:cubicBezTo>
                    <a:pt x="1345" y="85"/>
                    <a:pt x="1346" y="85"/>
                    <a:pt x="1346" y="84"/>
                  </a:cubicBezTo>
                  <a:cubicBezTo>
                    <a:pt x="1346" y="84"/>
                    <a:pt x="1346" y="84"/>
                    <a:pt x="1346" y="85"/>
                  </a:cubicBezTo>
                  <a:cubicBezTo>
                    <a:pt x="1347" y="85"/>
                    <a:pt x="1349" y="85"/>
                    <a:pt x="1350" y="85"/>
                  </a:cubicBezTo>
                  <a:cubicBezTo>
                    <a:pt x="1359" y="85"/>
                    <a:pt x="1359" y="88"/>
                    <a:pt x="1368" y="88"/>
                  </a:cubicBezTo>
                  <a:cubicBezTo>
                    <a:pt x="1377" y="88"/>
                    <a:pt x="1377" y="85"/>
                    <a:pt x="1386" y="85"/>
                  </a:cubicBezTo>
                  <a:cubicBezTo>
                    <a:pt x="1395" y="85"/>
                    <a:pt x="1395" y="88"/>
                    <a:pt x="1404" y="88"/>
                  </a:cubicBezTo>
                  <a:cubicBezTo>
                    <a:pt x="1413" y="88"/>
                    <a:pt x="1413" y="85"/>
                    <a:pt x="1422" y="85"/>
                  </a:cubicBezTo>
                  <a:cubicBezTo>
                    <a:pt x="1424" y="85"/>
                    <a:pt x="1425" y="85"/>
                    <a:pt x="1426" y="85"/>
                  </a:cubicBezTo>
                  <a:cubicBezTo>
                    <a:pt x="1428" y="84"/>
                    <a:pt x="1429" y="80"/>
                    <a:pt x="1431" y="82"/>
                  </a:cubicBezTo>
                  <a:cubicBezTo>
                    <a:pt x="1431" y="84"/>
                    <a:pt x="1429" y="84"/>
                    <a:pt x="1427" y="85"/>
                  </a:cubicBezTo>
                  <a:cubicBezTo>
                    <a:pt x="1431" y="86"/>
                    <a:pt x="1433" y="87"/>
                    <a:pt x="1438" y="88"/>
                  </a:cubicBezTo>
                  <a:cubicBezTo>
                    <a:pt x="1438" y="87"/>
                    <a:pt x="1439" y="87"/>
                    <a:pt x="1440" y="87"/>
                  </a:cubicBezTo>
                  <a:cubicBezTo>
                    <a:pt x="1440" y="87"/>
                    <a:pt x="1440" y="88"/>
                    <a:pt x="1439" y="88"/>
                  </a:cubicBezTo>
                  <a:cubicBezTo>
                    <a:pt x="1440" y="88"/>
                    <a:pt x="1440" y="88"/>
                    <a:pt x="1440" y="88"/>
                  </a:cubicBezTo>
                  <a:cubicBezTo>
                    <a:pt x="1449" y="88"/>
                    <a:pt x="1449" y="85"/>
                    <a:pt x="1458" y="85"/>
                  </a:cubicBezTo>
                  <a:cubicBezTo>
                    <a:pt x="1467" y="85"/>
                    <a:pt x="1469" y="88"/>
                    <a:pt x="1478" y="88"/>
                  </a:cubicBezTo>
                  <a:cubicBezTo>
                    <a:pt x="1485" y="88"/>
                    <a:pt x="1487" y="86"/>
                    <a:pt x="1491" y="85"/>
                  </a:cubicBezTo>
                  <a:cubicBezTo>
                    <a:pt x="1491" y="85"/>
                    <a:pt x="1491" y="85"/>
                    <a:pt x="1491" y="84"/>
                  </a:cubicBezTo>
                  <a:cubicBezTo>
                    <a:pt x="1492" y="84"/>
                    <a:pt x="1492" y="84"/>
                    <a:pt x="1492" y="85"/>
                  </a:cubicBezTo>
                  <a:cubicBezTo>
                    <a:pt x="1493" y="85"/>
                    <a:pt x="1495" y="85"/>
                    <a:pt x="1496" y="85"/>
                  </a:cubicBezTo>
                  <a:cubicBezTo>
                    <a:pt x="1505" y="85"/>
                    <a:pt x="1505" y="88"/>
                    <a:pt x="1514" y="88"/>
                  </a:cubicBezTo>
                  <a:cubicBezTo>
                    <a:pt x="1523" y="88"/>
                    <a:pt x="1523" y="85"/>
                    <a:pt x="1532" y="85"/>
                  </a:cubicBezTo>
                  <a:cubicBezTo>
                    <a:pt x="1541" y="85"/>
                    <a:pt x="1541" y="88"/>
                    <a:pt x="1550" y="88"/>
                  </a:cubicBezTo>
                  <a:cubicBezTo>
                    <a:pt x="1559" y="88"/>
                    <a:pt x="1559" y="85"/>
                    <a:pt x="1568" y="85"/>
                  </a:cubicBezTo>
                  <a:cubicBezTo>
                    <a:pt x="1570" y="85"/>
                    <a:pt x="1571" y="85"/>
                    <a:pt x="1572" y="85"/>
                  </a:cubicBezTo>
                  <a:cubicBezTo>
                    <a:pt x="1574" y="84"/>
                    <a:pt x="1575" y="80"/>
                    <a:pt x="1577" y="82"/>
                  </a:cubicBezTo>
                  <a:cubicBezTo>
                    <a:pt x="1577" y="84"/>
                    <a:pt x="1575" y="84"/>
                    <a:pt x="1572" y="85"/>
                  </a:cubicBezTo>
                  <a:cubicBezTo>
                    <a:pt x="1577" y="86"/>
                    <a:pt x="1578" y="87"/>
                    <a:pt x="1584" y="88"/>
                  </a:cubicBezTo>
                  <a:cubicBezTo>
                    <a:pt x="1584" y="87"/>
                    <a:pt x="1585" y="87"/>
                    <a:pt x="1586" y="87"/>
                  </a:cubicBezTo>
                  <a:cubicBezTo>
                    <a:pt x="1586" y="87"/>
                    <a:pt x="1585" y="88"/>
                    <a:pt x="1585" y="88"/>
                  </a:cubicBezTo>
                  <a:cubicBezTo>
                    <a:pt x="1586" y="88"/>
                    <a:pt x="1586" y="88"/>
                    <a:pt x="1586" y="88"/>
                  </a:cubicBezTo>
                  <a:cubicBezTo>
                    <a:pt x="1595" y="88"/>
                    <a:pt x="1595" y="85"/>
                    <a:pt x="1604" y="85"/>
                  </a:cubicBezTo>
                  <a:cubicBezTo>
                    <a:pt x="1613" y="85"/>
                    <a:pt x="1615" y="88"/>
                    <a:pt x="1624" y="88"/>
                  </a:cubicBezTo>
                  <a:cubicBezTo>
                    <a:pt x="1631" y="88"/>
                    <a:pt x="1632" y="86"/>
                    <a:pt x="1637" y="85"/>
                  </a:cubicBezTo>
                  <a:cubicBezTo>
                    <a:pt x="1637" y="85"/>
                    <a:pt x="1637" y="85"/>
                    <a:pt x="1637" y="84"/>
                  </a:cubicBezTo>
                  <a:cubicBezTo>
                    <a:pt x="1638" y="84"/>
                    <a:pt x="1638" y="84"/>
                    <a:pt x="1638" y="85"/>
                  </a:cubicBezTo>
                  <a:cubicBezTo>
                    <a:pt x="1639" y="85"/>
                    <a:pt x="1640" y="85"/>
                    <a:pt x="1642" y="85"/>
                  </a:cubicBezTo>
                  <a:cubicBezTo>
                    <a:pt x="1651" y="85"/>
                    <a:pt x="1651" y="88"/>
                    <a:pt x="1660" y="88"/>
                  </a:cubicBezTo>
                  <a:cubicBezTo>
                    <a:pt x="1669" y="88"/>
                    <a:pt x="1669" y="85"/>
                    <a:pt x="1678" y="85"/>
                  </a:cubicBezTo>
                  <a:cubicBezTo>
                    <a:pt x="1687" y="85"/>
                    <a:pt x="1687" y="88"/>
                    <a:pt x="1696" y="88"/>
                  </a:cubicBezTo>
                  <a:cubicBezTo>
                    <a:pt x="1705" y="88"/>
                    <a:pt x="1705" y="85"/>
                    <a:pt x="1714" y="85"/>
                  </a:cubicBezTo>
                  <a:cubicBezTo>
                    <a:pt x="1716" y="85"/>
                    <a:pt x="1717" y="85"/>
                    <a:pt x="1718" y="85"/>
                  </a:cubicBezTo>
                  <a:cubicBezTo>
                    <a:pt x="1720" y="84"/>
                    <a:pt x="1721" y="80"/>
                    <a:pt x="1723" y="82"/>
                  </a:cubicBezTo>
                  <a:cubicBezTo>
                    <a:pt x="1723" y="84"/>
                    <a:pt x="1720" y="84"/>
                    <a:pt x="1718" y="85"/>
                  </a:cubicBezTo>
                  <a:cubicBezTo>
                    <a:pt x="1723" y="86"/>
                    <a:pt x="1724" y="87"/>
                    <a:pt x="1729" y="88"/>
                  </a:cubicBezTo>
                  <a:cubicBezTo>
                    <a:pt x="1730" y="87"/>
                    <a:pt x="1731" y="87"/>
                    <a:pt x="1732" y="87"/>
                  </a:cubicBezTo>
                  <a:cubicBezTo>
                    <a:pt x="1731" y="87"/>
                    <a:pt x="1731" y="88"/>
                    <a:pt x="1731" y="88"/>
                  </a:cubicBezTo>
                  <a:cubicBezTo>
                    <a:pt x="1732" y="88"/>
                    <a:pt x="1732" y="88"/>
                    <a:pt x="1732" y="88"/>
                  </a:cubicBezTo>
                  <a:cubicBezTo>
                    <a:pt x="1741" y="88"/>
                    <a:pt x="1741" y="85"/>
                    <a:pt x="1750" y="85"/>
                  </a:cubicBezTo>
                  <a:cubicBezTo>
                    <a:pt x="1759" y="85"/>
                    <a:pt x="1761" y="88"/>
                    <a:pt x="1770" y="88"/>
                  </a:cubicBezTo>
                  <a:cubicBezTo>
                    <a:pt x="1777" y="88"/>
                    <a:pt x="1778" y="86"/>
                    <a:pt x="1783" y="85"/>
                  </a:cubicBezTo>
                  <a:cubicBezTo>
                    <a:pt x="1783" y="85"/>
                    <a:pt x="1783" y="85"/>
                    <a:pt x="1783" y="84"/>
                  </a:cubicBezTo>
                  <a:cubicBezTo>
                    <a:pt x="1784" y="84"/>
                    <a:pt x="1784" y="84"/>
                    <a:pt x="1784" y="85"/>
                  </a:cubicBezTo>
                  <a:cubicBezTo>
                    <a:pt x="1785" y="85"/>
                    <a:pt x="1786" y="85"/>
                    <a:pt x="1788" y="85"/>
                  </a:cubicBezTo>
                  <a:cubicBezTo>
                    <a:pt x="1797" y="85"/>
                    <a:pt x="1797" y="88"/>
                    <a:pt x="1806" y="88"/>
                  </a:cubicBezTo>
                  <a:cubicBezTo>
                    <a:pt x="1815" y="88"/>
                    <a:pt x="1815" y="85"/>
                    <a:pt x="1824" y="85"/>
                  </a:cubicBezTo>
                  <a:cubicBezTo>
                    <a:pt x="1833" y="85"/>
                    <a:pt x="1833" y="88"/>
                    <a:pt x="1842" y="88"/>
                  </a:cubicBezTo>
                  <a:cubicBezTo>
                    <a:pt x="1851" y="88"/>
                    <a:pt x="1851" y="85"/>
                    <a:pt x="1860" y="85"/>
                  </a:cubicBezTo>
                  <a:cubicBezTo>
                    <a:pt x="1861" y="85"/>
                    <a:pt x="1863" y="85"/>
                    <a:pt x="1864" y="85"/>
                  </a:cubicBezTo>
                  <a:cubicBezTo>
                    <a:pt x="1865" y="84"/>
                    <a:pt x="1867" y="80"/>
                    <a:pt x="1869" y="82"/>
                  </a:cubicBezTo>
                  <a:cubicBezTo>
                    <a:pt x="1869" y="84"/>
                    <a:pt x="1866" y="84"/>
                    <a:pt x="1864" y="85"/>
                  </a:cubicBezTo>
                  <a:cubicBezTo>
                    <a:pt x="1868" y="86"/>
                    <a:pt x="1870" y="87"/>
                    <a:pt x="1875" y="88"/>
                  </a:cubicBezTo>
                  <a:cubicBezTo>
                    <a:pt x="1876" y="87"/>
                    <a:pt x="1877" y="87"/>
                    <a:pt x="1877" y="87"/>
                  </a:cubicBezTo>
                  <a:cubicBezTo>
                    <a:pt x="1877" y="87"/>
                    <a:pt x="1877" y="88"/>
                    <a:pt x="1877" y="88"/>
                  </a:cubicBezTo>
                  <a:cubicBezTo>
                    <a:pt x="1878" y="88"/>
                    <a:pt x="1878" y="88"/>
                    <a:pt x="1878" y="88"/>
                  </a:cubicBezTo>
                  <a:cubicBezTo>
                    <a:pt x="1887" y="88"/>
                    <a:pt x="1887" y="85"/>
                    <a:pt x="1896" y="85"/>
                  </a:cubicBezTo>
                  <a:cubicBezTo>
                    <a:pt x="1905" y="85"/>
                    <a:pt x="1907" y="88"/>
                    <a:pt x="1916" y="88"/>
                  </a:cubicBezTo>
                  <a:cubicBezTo>
                    <a:pt x="1923" y="88"/>
                    <a:pt x="1924" y="86"/>
                    <a:pt x="1928" y="85"/>
                  </a:cubicBezTo>
                  <a:cubicBezTo>
                    <a:pt x="1929" y="85"/>
                    <a:pt x="1929" y="85"/>
                    <a:pt x="1929" y="84"/>
                  </a:cubicBezTo>
                  <a:cubicBezTo>
                    <a:pt x="1929" y="84"/>
                    <a:pt x="1930" y="84"/>
                    <a:pt x="1930" y="85"/>
                  </a:cubicBezTo>
                  <a:cubicBezTo>
                    <a:pt x="1931" y="85"/>
                    <a:pt x="1932" y="85"/>
                    <a:pt x="1934" y="85"/>
                  </a:cubicBezTo>
                  <a:cubicBezTo>
                    <a:pt x="1943" y="85"/>
                    <a:pt x="1943" y="88"/>
                    <a:pt x="1952" y="88"/>
                  </a:cubicBezTo>
                  <a:cubicBezTo>
                    <a:pt x="1961" y="88"/>
                    <a:pt x="1961" y="85"/>
                    <a:pt x="1970" y="85"/>
                  </a:cubicBezTo>
                  <a:cubicBezTo>
                    <a:pt x="1979" y="85"/>
                    <a:pt x="1979" y="88"/>
                    <a:pt x="1988" y="88"/>
                  </a:cubicBezTo>
                  <a:cubicBezTo>
                    <a:pt x="1997" y="88"/>
                    <a:pt x="1997" y="85"/>
                    <a:pt x="2006" y="85"/>
                  </a:cubicBezTo>
                  <a:cubicBezTo>
                    <a:pt x="2007" y="85"/>
                    <a:pt x="2008" y="85"/>
                    <a:pt x="2010" y="85"/>
                  </a:cubicBezTo>
                  <a:cubicBezTo>
                    <a:pt x="2011" y="84"/>
                    <a:pt x="2012" y="80"/>
                    <a:pt x="2015" y="82"/>
                  </a:cubicBezTo>
                  <a:cubicBezTo>
                    <a:pt x="2015" y="84"/>
                    <a:pt x="2012" y="84"/>
                    <a:pt x="2010" y="85"/>
                  </a:cubicBezTo>
                  <a:cubicBezTo>
                    <a:pt x="2014" y="86"/>
                    <a:pt x="2016" y="87"/>
                    <a:pt x="2021" y="88"/>
                  </a:cubicBezTo>
                  <a:cubicBezTo>
                    <a:pt x="2021" y="87"/>
                    <a:pt x="2022" y="87"/>
                    <a:pt x="2023" y="87"/>
                  </a:cubicBezTo>
                  <a:cubicBezTo>
                    <a:pt x="2023" y="87"/>
                    <a:pt x="2023" y="88"/>
                    <a:pt x="2023" y="88"/>
                  </a:cubicBezTo>
                  <a:cubicBezTo>
                    <a:pt x="2024" y="88"/>
                    <a:pt x="2024" y="88"/>
                    <a:pt x="2024" y="88"/>
                  </a:cubicBezTo>
                  <a:cubicBezTo>
                    <a:pt x="2033" y="88"/>
                    <a:pt x="2033" y="85"/>
                    <a:pt x="2042" y="85"/>
                  </a:cubicBezTo>
                  <a:cubicBezTo>
                    <a:pt x="2051" y="85"/>
                    <a:pt x="2053" y="88"/>
                    <a:pt x="2062" y="88"/>
                  </a:cubicBezTo>
                  <a:cubicBezTo>
                    <a:pt x="2068" y="88"/>
                    <a:pt x="2070" y="86"/>
                    <a:pt x="2074" y="85"/>
                  </a:cubicBezTo>
                  <a:cubicBezTo>
                    <a:pt x="2074" y="85"/>
                    <a:pt x="2075" y="85"/>
                    <a:pt x="2075" y="84"/>
                  </a:cubicBezTo>
                  <a:cubicBezTo>
                    <a:pt x="2075" y="84"/>
                    <a:pt x="2076" y="84"/>
                    <a:pt x="2076" y="85"/>
                  </a:cubicBezTo>
                  <a:cubicBezTo>
                    <a:pt x="2077" y="85"/>
                    <a:pt x="2078" y="85"/>
                    <a:pt x="2080" y="85"/>
                  </a:cubicBezTo>
                  <a:cubicBezTo>
                    <a:pt x="2089" y="85"/>
                    <a:pt x="2089" y="88"/>
                    <a:pt x="2098" y="88"/>
                  </a:cubicBezTo>
                  <a:cubicBezTo>
                    <a:pt x="2107" y="88"/>
                    <a:pt x="2107" y="85"/>
                    <a:pt x="2116" y="85"/>
                  </a:cubicBezTo>
                  <a:cubicBezTo>
                    <a:pt x="2125" y="85"/>
                    <a:pt x="2125" y="88"/>
                    <a:pt x="2134" y="88"/>
                  </a:cubicBezTo>
                  <a:cubicBezTo>
                    <a:pt x="2143" y="88"/>
                    <a:pt x="2143" y="85"/>
                    <a:pt x="2152" y="85"/>
                  </a:cubicBezTo>
                  <a:cubicBezTo>
                    <a:pt x="2153" y="85"/>
                    <a:pt x="2154" y="85"/>
                    <a:pt x="2155" y="85"/>
                  </a:cubicBezTo>
                  <a:cubicBezTo>
                    <a:pt x="2157" y="84"/>
                    <a:pt x="2158" y="80"/>
                    <a:pt x="2161" y="82"/>
                  </a:cubicBezTo>
                  <a:cubicBezTo>
                    <a:pt x="2160" y="84"/>
                    <a:pt x="2158" y="84"/>
                    <a:pt x="2156" y="85"/>
                  </a:cubicBezTo>
                  <a:cubicBezTo>
                    <a:pt x="2160" y="86"/>
                    <a:pt x="2162" y="87"/>
                    <a:pt x="2167" y="88"/>
                  </a:cubicBezTo>
                  <a:cubicBezTo>
                    <a:pt x="2167" y="87"/>
                    <a:pt x="2168" y="87"/>
                    <a:pt x="2169" y="87"/>
                  </a:cubicBezTo>
                  <a:cubicBezTo>
                    <a:pt x="2169" y="87"/>
                    <a:pt x="2169" y="88"/>
                    <a:pt x="2168" y="88"/>
                  </a:cubicBezTo>
                  <a:cubicBezTo>
                    <a:pt x="2170" y="88"/>
                    <a:pt x="2170" y="88"/>
                    <a:pt x="2170" y="88"/>
                  </a:cubicBezTo>
                  <a:cubicBezTo>
                    <a:pt x="2179" y="88"/>
                    <a:pt x="2179" y="85"/>
                    <a:pt x="2188" y="85"/>
                  </a:cubicBezTo>
                  <a:cubicBezTo>
                    <a:pt x="2197" y="85"/>
                    <a:pt x="2198" y="88"/>
                    <a:pt x="2207" y="88"/>
                  </a:cubicBezTo>
                  <a:cubicBezTo>
                    <a:pt x="2214" y="88"/>
                    <a:pt x="2216" y="86"/>
                    <a:pt x="2220" y="85"/>
                  </a:cubicBezTo>
                  <a:cubicBezTo>
                    <a:pt x="2220" y="85"/>
                    <a:pt x="2221" y="85"/>
                    <a:pt x="2221" y="84"/>
                  </a:cubicBezTo>
                  <a:cubicBezTo>
                    <a:pt x="2221" y="84"/>
                    <a:pt x="2221" y="84"/>
                    <a:pt x="2221" y="85"/>
                  </a:cubicBezTo>
                  <a:cubicBezTo>
                    <a:pt x="2222" y="85"/>
                    <a:pt x="2224" y="85"/>
                    <a:pt x="2225" y="85"/>
                  </a:cubicBezTo>
                  <a:cubicBezTo>
                    <a:pt x="2234" y="85"/>
                    <a:pt x="2234" y="88"/>
                    <a:pt x="2243" y="88"/>
                  </a:cubicBezTo>
                  <a:cubicBezTo>
                    <a:pt x="2252" y="88"/>
                    <a:pt x="2252" y="85"/>
                    <a:pt x="2261" y="85"/>
                  </a:cubicBezTo>
                  <a:cubicBezTo>
                    <a:pt x="2270" y="85"/>
                    <a:pt x="2270" y="88"/>
                    <a:pt x="2279" y="88"/>
                  </a:cubicBezTo>
                  <a:cubicBezTo>
                    <a:pt x="2288" y="88"/>
                    <a:pt x="2288" y="85"/>
                    <a:pt x="2297" y="85"/>
                  </a:cubicBezTo>
                  <a:cubicBezTo>
                    <a:pt x="2299" y="85"/>
                    <a:pt x="2300" y="85"/>
                    <a:pt x="2301" y="85"/>
                  </a:cubicBezTo>
                  <a:cubicBezTo>
                    <a:pt x="2303" y="84"/>
                    <a:pt x="2304" y="80"/>
                    <a:pt x="2307" y="82"/>
                  </a:cubicBezTo>
                  <a:cubicBezTo>
                    <a:pt x="2306" y="84"/>
                    <a:pt x="2304" y="84"/>
                    <a:pt x="2302" y="85"/>
                  </a:cubicBezTo>
                  <a:cubicBezTo>
                    <a:pt x="2306" y="86"/>
                    <a:pt x="2308" y="87"/>
                    <a:pt x="2313" y="88"/>
                  </a:cubicBezTo>
                  <a:cubicBezTo>
                    <a:pt x="2313" y="87"/>
                    <a:pt x="2314" y="87"/>
                    <a:pt x="2315" y="87"/>
                  </a:cubicBezTo>
                  <a:cubicBezTo>
                    <a:pt x="2315" y="87"/>
                    <a:pt x="2315" y="88"/>
                    <a:pt x="2314" y="88"/>
                  </a:cubicBezTo>
                  <a:cubicBezTo>
                    <a:pt x="2315" y="88"/>
                    <a:pt x="2315" y="88"/>
                    <a:pt x="2315" y="88"/>
                  </a:cubicBezTo>
                  <a:cubicBezTo>
                    <a:pt x="2324" y="88"/>
                    <a:pt x="2324" y="85"/>
                    <a:pt x="2333" y="85"/>
                  </a:cubicBezTo>
                  <a:cubicBezTo>
                    <a:pt x="2342" y="85"/>
                    <a:pt x="2344" y="88"/>
                    <a:pt x="2353" y="88"/>
                  </a:cubicBezTo>
                  <a:cubicBezTo>
                    <a:pt x="2360" y="88"/>
                    <a:pt x="2362" y="86"/>
                    <a:pt x="2366" y="85"/>
                  </a:cubicBezTo>
                  <a:cubicBezTo>
                    <a:pt x="2366" y="85"/>
                    <a:pt x="2366" y="85"/>
                    <a:pt x="2366" y="84"/>
                  </a:cubicBezTo>
                  <a:cubicBezTo>
                    <a:pt x="2367" y="84"/>
                    <a:pt x="2367" y="84"/>
                    <a:pt x="2367" y="85"/>
                  </a:cubicBezTo>
                  <a:cubicBezTo>
                    <a:pt x="2368" y="85"/>
                    <a:pt x="2370" y="85"/>
                    <a:pt x="2371" y="85"/>
                  </a:cubicBezTo>
                  <a:cubicBezTo>
                    <a:pt x="2380" y="85"/>
                    <a:pt x="2380" y="88"/>
                    <a:pt x="2389" y="88"/>
                  </a:cubicBezTo>
                  <a:cubicBezTo>
                    <a:pt x="2398" y="88"/>
                    <a:pt x="2398" y="85"/>
                    <a:pt x="2407" y="85"/>
                  </a:cubicBezTo>
                  <a:cubicBezTo>
                    <a:pt x="2416" y="85"/>
                    <a:pt x="2416" y="88"/>
                    <a:pt x="2425" y="88"/>
                  </a:cubicBezTo>
                  <a:cubicBezTo>
                    <a:pt x="2434" y="88"/>
                    <a:pt x="2434" y="85"/>
                    <a:pt x="2443" y="85"/>
                  </a:cubicBezTo>
                  <a:cubicBezTo>
                    <a:pt x="2445" y="85"/>
                    <a:pt x="2446" y="85"/>
                    <a:pt x="2447" y="85"/>
                  </a:cubicBezTo>
                  <a:cubicBezTo>
                    <a:pt x="2449" y="84"/>
                    <a:pt x="2450" y="80"/>
                    <a:pt x="2452" y="82"/>
                  </a:cubicBezTo>
                  <a:cubicBezTo>
                    <a:pt x="2452" y="84"/>
                    <a:pt x="2450" y="84"/>
                    <a:pt x="2447" y="85"/>
                  </a:cubicBezTo>
                  <a:cubicBezTo>
                    <a:pt x="2452" y="86"/>
                    <a:pt x="2453" y="87"/>
                    <a:pt x="2459" y="88"/>
                  </a:cubicBezTo>
                  <a:cubicBezTo>
                    <a:pt x="2459" y="87"/>
                    <a:pt x="2460" y="87"/>
                    <a:pt x="2461" y="87"/>
                  </a:cubicBezTo>
                  <a:cubicBezTo>
                    <a:pt x="2461" y="87"/>
                    <a:pt x="2460" y="88"/>
                    <a:pt x="2460" y="88"/>
                  </a:cubicBezTo>
                  <a:cubicBezTo>
                    <a:pt x="2461" y="88"/>
                    <a:pt x="2461" y="88"/>
                    <a:pt x="2461" y="88"/>
                  </a:cubicBezTo>
                  <a:cubicBezTo>
                    <a:pt x="2470" y="88"/>
                    <a:pt x="2470" y="85"/>
                    <a:pt x="2479" y="85"/>
                  </a:cubicBezTo>
                  <a:cubicBezTo>
                    <a:pt x="2488" y="85"/>
                    <a:pt x="2490" y="88"/>
                    <a:pt x="2499" y="88"/>
                  </a:cubicBezTo>
                  <a:cubicBezTo>
                    <a:pt x="2506" y="88"/>
                    <a:pt x="2508" y="86"/>
                    <a:pt x="2512" y="85"/>
                  </a:cubicBezTo>
                  <a:cubicBezTo>
                    <a:pt x="2512" y="85"/>
                    <a:pt x="2512" y="85"/>
                    <a:pt x="2512" y="84"/>
                  </a:cubicBezTo>
                  <a:cubicBezTo>
                    <a:pt x="2513" y="84"/>
                    <a:pt x="2513" y="84"/>
                    <a:pt x="2513" y="85"/>
                  </a:cubicBezTo>
                  <a:cubicBezTo>
                    <a:pt x="2514" y="85"/>
                    <a:pt x="2515" y="85"/>
                    <a:pt x="2517" y="85"/>
                  </a:cubicBezTo>
                  <a:cubicBezTo>
                    <a:pt x="2526" y="85"/>
                    <a:pt x="2526" y="88"/>
                    <a:pt x="2535" y="88"/>
                  </a:cubicBezTo>
                  <a:cubicBezTo>
                    <a:pt x="2544" y="88"/>
                    <a:pt x="2544" y="85"/>
                    <a:pt x="2553" y="85"/>
                  </a:cubicBezTo>
                  <a:cubicBezTo>
                    <a:pt x="2562" y="85"/>
                    <a:pt x="2562" y="88"/>
                    <a:pt x="2571" y="88"/>
                  </a:cubicBezTo>
                  <a:cubicBezTo>
                    <a:pt x="2580" y="88"/>
                    <a:pt x="2580" y="85"/>
                    <a:pt x="2589" y="85"/>
                  </a:cubicBezTo>
                  <a:cubicBezTo>
                    <a:pt x="2591" y="85"/>
                    <a:pt x="2592" y="85"/>
                    <a:pt x="2593" y="85"/>
                  </a:cubicBezTo>
                  <a:cubicBezTo>
                    <a:pt x="2595" y="84"/>
                    <a:pt x="2596" y="80"/>
                    <a:pt x="2598" y="82"/>
                  </a:cubicBezTo>
                  <a:cubicBezTo>
                    <a:pt x="2598" y="84"/>
                    <a:pt x="2595" y="84"/>
                    <a:pt x="2593" y="85"/>
                  </a:cubicBezTo>
                  <a:cubicBezTo>
                    <a:pt x="2598" y="86"/>
                    <a:pt x="2599" y="87"/>
                    <a:pt x="2604" y="88"/>
                  </a:cubicBezTo>
                  <a:cubicBezTo>
                    <a:pt x="2605" y="87"/>
                    <a:pt x="2606" y="87"/>
                    <a:pt x="2607" y="87"/>
                  </a:cubicBezTo>
                  <a:cubicBezTo>
                    <a:pt x="2607" y="87"/>
                    <a:pt x="2606" y="88"/>
                    <a:pt x="2606" y="88"/>
                  </a:cubicBezTo>
                  <a:cubicBezTo>
                    <a:pt x="2607" y="88"/>
                    <a:pt x="2607" y="88"/>
                    <a:pt x="2607" y="88"/>
                  </a:cubicBezTo>
                  <a:cubicBezTo>
                    <a:pt x="2616" y="88"/>
                    <a:pt x="2616" y="85"/>
                    <a:pt x="2625" y="85"/>
                  </a:cubicBezTo>
                  <a:cubicBezTo>
                    <a:pt x="2634" y="85"/>
                    <a:pt x="2636" y="88"/>
                    <a:pt x="2645" y="88"/>
                  </a:cubicBezTo>
                  <a:cubicBezTo>
                    <a:pt x="2652" y="88"/>
                    <a:pt x="2653" y="86"/>
                    <a:pt x="2658" y="85"/>
                  </a:cubicBezTo>
                  <a:cubicBezTo>
                    <a:pt x="2658" y="85"/>
                    <a:pt x="2658" y="85"/>
                    <a:pt x="2658" y="84"/>
                  </a:cubicBezTo>
                  <a:cubicBezTo>
                    <a:pt x="2659" y="84"/>
                    <a:pt x="2659" y="84"/>
                    <a:pt x="2659" y="85"/>
                  </a:cubicBezTo>
                  <a:cubicBezTo>
                    <a:pt x="2660" y="85"/>
                    <a:pt x="2661" y="85"/>
                    <a:pt x="2663" y="85"/>
                  </a:cubicBezTo>
                  <a:cubicBezTo>
                    <a:pt x="2672" y="85"/>
                    <a:pt x="2672" y="88"/>
                    <a:pt x="2681" y="88"/>
                  </a:cubicBezTo>
                  <a:cubicBezTo>
                    <a:pt x="2690" y="88"/>
                    <a:pt x="2690" y="85"/>
                    <a:pt x="2699" y="85"/>
                  </a:cubicBezTo>
                  <a:cubicBezTo>
                    <a:pt x="2708" y="85"/>
                    <a:pt x="2708" y="88"/>
                    <a:pt x="2717" y="88"/>
                  </a:cubicBezTo>
                  <a:cubicBezTo>
                    <a:pt x="2726" y="88"/>
                    <a:pt x="2726" y="85"/>
                    <a:pt x="2735" y="85"/>
                  </a:cubicBezTo>
                  <a:cubicBezTo>
                    <a:pt x="2736" y="85"/>
                    <a:pt x="2738" y="85"/>
                    <a:pt x="2739" y="85"/>
                  </a:cubicBezTo>
                  <a:cubicBezTo>
                    <a:pt x="2740" y="84"/>
                    <a:pt x="2742" y="80"/>
                    <a:pt x="2744" y="82"/>
                  </a:cubicBezTo>
                  <a:cubicBezTo>
                    <a:pt x="2744" y="84"/>
                    <a:pt x="2741" y="84"/>
                    <a:pt x="2739" y="85"/>
                  </a:cubicBezTo>
                  <a:cubicBezTo>
                    <a:pt x="2744" y="86"/>
                    <a:pt x="2745" y="87"/>
                    <a:pt x="2750" y="88"/>
                  </a:cubicBezTo>
                  <a:cubicBezTo>
                    <a:pt x="2751" y="87"/>
                    <a:pt x="2752" y="87"/>
                    <a:pt x="2752" y="87"/>
                  </a:cubicBezTo>
                  <a:cubicBezTo>
                    <a:pt x="2752" y="87"/>
                    <a:pt x="2752" y="88"/>
                    <a:pt x="2752" y="88"/>
                  </a:cubicBezTo>
                  <a:cubicBezTo>
                    <a:pt x="2753" y="88"/>
                    <a:pt x="2753" y="88"/>
                    <a:pt x="2753" y="88"/>
                  </a:cubicBezTo>
                  <a:cubicBezTo>
                    <a:pt x="2762" y="88"/>
                    <a:pt x="2762" y="85"/>
                    <a:pt x="2771" y="85"/>
                  </a:cubicBezTo>
                  <a:cubicBezTo>
                    <a:pt x="2780" y="85"/>
                    <a:pt x="2782" y="88"/>
                    <a:pt x="2791" y="88"/>
                  </a:cubicBezTo>
                  <a:cubicBezTo>
                    <a:pt x="2798" y="88"/>
                    <a:pt x="2799" y="86"/>
                    <a:pt x="2804" y="85"/>
                  </a:cubicBezTo>
                  <a:cubicBezTo>
                    <a:pt x="2804" y="85"/>
                    <a:pt x="2804" y="85"/>
                    <a:pt x="2804" y="84"/>
                  </a:cubicBezTo>
                  <a:cubicBezTo>
                    <a:pt x="2804" y="84"/>
                    <a:pt x="2805" y="84"/>
                    <a:pt x="2805" y="85"/>
                  </a:cubicBezTo>
                  <a:cubicBezTo>
                    <a:pt x="2806" y="85"/>
                    <a:pt x="2807" y="85"/>
                    <a:pt x="2809" y="85"/>
                  </a:cubicBezTo>
                  <a:cubicBezTo>
                    <a:pt x="2818" y="85"/>
                    <a:pt x="2818" y="88"/>
                    <a:pt x="2827" y="88"/>
                  </a:cubicBezTo>
                  <a:cubicBezTo>
                    <a:pt x="2836" y="88"/>
                    <a:pt x="2836" y="85"/>
                    <a:pt x="2845" y="85"/>
                  </a:cubicBezTo>
                  <a:cubicBezTo>
                    <a:pt x="2854" y="85"/>
                    <a:pt x="2854" y="88"/>
                    <a:pt x="2863" y="88"/>
                  </a:cubicBezTo>
                  <a:cubicBezTo>
                    <a:pt x="2872" y="88"/>
                    <a:pt x="2872" y="85"/>
                    <a:pt x="2881" y="85"/>
                  </a:cubicBezTo>
                  <a:cubicBezTo>
                    <a:pt x="2882" y="85"/>
                    <a:pt x="2883" y="85"/>
                    <a:pt x="2885" y="85"/>
                  </a:cubicBezTo>
                  <a:cubicBezTo>
                    <a:pt x="2886" y="84"/>
                    <a:pt x="2888" y="80"/>
                    <a:pt x="2890" y="82"/>
                  </a:cubicBezTo>
                  <a:cubicBezTo>
                    <a:pt x="2890" y="84"/>
                    <a:pt x="2887" y="84"/>
                    <a:pt x="2885" y="85"/>
                  </a:cubicBezTo>
                  <a:cubicBezTo>
                    <a:pt x="2889" y="86"/>
                    <a:pt x="2891" y="87"/>
                    <a:pt x="2896" y="88"/>
                  </a:cubicBezTo>
                  <a:cubicBezTo>
                    <a:pt x="2896" y="87"/>
                    <a:pt x="2897" y="87"/>
                    <a:pt x="2898" y="87"/>
                  </a:cubicBezTo>
                  <a:cubicBezTo>
                    <a:pt x="2898" y="87"/>
                    <a:pt x="2898" y="88"/>
                    <a:pt x="2898" y="88"/>
                  </a:cubicBezTo>
                  <a:cubicBezTo>
                    <a:pt x="2899" y="88"/>
                    <a:pt x="2899" y="88"/>
                    <a:pt x="2899" y="88"/>
                  </a:cubicBezTo>
                  <a:cubicBezTo>
                    <a:pt x="2908" y="88"/>
                    <a:pt x="2908" y="85"/>
                    <a:pt x="2917" y="85"/>
                  </a:cubicBezTo>
                  <a:cubicBezTo>
                    <a:pt x="2926" y="85"/>
                    <a:pt x="2928" y="88"/>
                    <a:pt x="2937" y="88"/>
                  </a:cubicBezTo>
                  <a:cubicBezTo>
                    <a:pt x="2943" y="88"/>
                    <a:pt x="2945" y="86"/>
                    <a:pt x="2949" y="85"/>
                  </a:cubicBezTo>
                  <a:cubicBezTo>
                    <a:pt x="2950" y="85"/>
                    <a:pt x="2950" y="85"/>
                    <a:pt x="2950" y="84"/>
                  </a:cubicBezTo>
                  <a:cubicBezTo>
                    <a:pt x="2950" y="84"/>
                    <a:pt x="2951" y="84"/>
                    <a:pt x="2951" y="85"/>
                  </a:cubicBezTo>
                  <a:cubicBezTo>
                    <a:pt x="2952" y="85"/>
                    <a:pt x="2953" y="85"/>
                    <a:pt x="2955" y="85"/>
                  </a:cubicBezTo>
                  <a:cubicBezTo>
                    <a:pt x="2964" y="85"/>
                    <a:pt x="2964" y="88"/>
                    <a:pt x="2973" y="88"/>
                  </a:cubicBezTo>
                  <a:cubicBezTo>
                    <a:pt x="2982" y="88"/>
                    <a:pt x="2982" y="85"/>
                    <a:pt x="2991" y="85"/>
                  </a:cubicBezTo>
                  <a:cubicBezTo>
                    <a:pt x="3000" y="85"/>
                    <a:pt x="3000" y="88"/>
                    <a:pt x="3009" y="88"/>
                  </a:cubicBezTo>
                  <a:cubicBezTo>
                    <a:pt x="3018" y="88"/>
                    <a:pt x="3018" y="85"/>
                    <a:pt x="3027" y="85"/>
                  </a:cubicBezTo>
                  <a:cubicBezTo>
                    <a:pt x="3028" y="85"/>
                    <a:pt x="3029" y="85"/>
                    <a:pt x="3030" y="85"/>
                  </a:cubicBezTo>
                  <a:cubicBezTo>
                    <a:pt x="3032" y="84"/>
                    <a:pt x="3033" y="80"/>
                    <a:pt x="3036" y="82"/>
                  </a:cubicBezTo>
                  <a:cubicBezTo>
                    <a:pt x="3036" y="84"/>
                    <a:pt x="3033" y="84"/>
                    <a:pt x="3031" y="85"/>
                  </a:cubicBezTo>
                  <a:cubicBezTo>
                    <a:pt x="3035" y="86"/>
                    <a:pt x="3037" y="87"/>
                    <a:pt x="3042" y="88"/>
                  </a:cubicBezTo>
                  <a:cubicBezTo>
                    <a:pt x="3042" y="87"/>
                    <a:pt x="3043" y="87"/>
                    <a:pt x="3044" y="87"/>
                  </a:cubicBezTo>
                  <a:cubicBezTo>
                    <a:pt x="3044" y="87"/>
                    <a:pt x="3044" y="88"/>
                    <a:pt x="3043" y="88"/>
                  </a:cubicBezTo>
                  <a:cubicBezTo>
                    <a:pt x="3045" y="88"/>
                    <a:pt x="3045" y="88"/>
                    <a:pt x="3045" y="88"/>
                  </a:cubicBezTo>
                  <a:cubicBezTo>
                    <a:pt x="3054" y="88"/>
                    <a:pt x="3054" y="85"/>
                    <a:pt x="3063" y="85"/>
                  </a:cubicBezTo>
                  <a:cubicBezTo>
                    <a:pt x="3072" y="85"/>
                    <a:pt x="3073" y="88"/>
                    <a:pt x="3082" y="88"/>
                  </a:cubicBezTo>
                  <a:cubicBezTo>
                    <a:pt x="3089" y="88"/>
                    <a:pt x="3091" y="86"/>
                    <a:pt x="3095" y="85"/>
                  </a:cubicBezTo>
                  <a:cubicBezTo>
                    <a:pt x="3095" y="85"/>
                    <a:pt x="3096" y="85"/>
                    <a:pt x="3096" y="84"/>
                  </a:cubicBezTo>
                  <a:cubicBezTo>
                    <a:pt x="3096" y="84"/>
                    <a:pt x="3096" y="84"/>
                    <a:pt x="3096" y="85"/>
                  </a:cubicBezTo>
                  <a:cubicBezTo>
                    <a:pt x="3098" y="85"/>
                    <a:pt x="3099" y="85"/>
                    <a:pt x="3100" y="85"/>
                  </a:cubicBezTo>
                  <a:cubicBezTo>
                    <a:pt x="3109" y="85"/>
                    <a:pt x="3109" y="88"/>
                    <a:pt x="3118" y="88"/>
                  </a:cubicBezTo>
                  <a:cubicBezTo>
                    <a:pt x="3127" y="88"/>
                    <a:pt x="3127" y="85"/>
                    <a:pt x="3136" y="85"/>
                  </a:cubicBezTo>
                  <a:cubicBezTo>
                    <a:pt x="3145" y="85"/>
                    <a:pt x="3145" y="88"/>
                    <a:pt x="3154" y="88"/>
                  </a:cubicBezTo>
                  <a:cubicBezTo>
                    <a:pt x="3163" y="88"/>
                    <a:pt x="3163" y="85"/>
                    <a:pt x="3172" y="85"/>
                  </a:cubicBezTo>
                  <a:cubicBezTo>
                    <a:pt x="3174" y="85"/>
                    <a:pt x="3175" y="85"/>
                    <a:pt x="3176" y="85"/>
                  </a:cubicBezTo>
                  <a:cubicBezTo>
                    <a:pt x="3178" y="84"/>
                    <a:pt x="3179" y="80"/>
                    <a:pt x="3182" y="82"/>
                  </a:cubicBezTo>
                  <a:cubicBezTo>
                    <a:pt x="3181" y="84"/>
                    <a:pt x="3179" y="84"/>
                    <a:pt x="3177" y="85"/>
                  </a:cubicBezTo>
                  <a:cubicBezTo>
                    <a:pt x="3181" y="86"/>
                    <a:pt x="3183" y="87"/>
                    <a:pt x="3188" y="88"/>
                  </a:cubicBezTo>
                  <a:cubicBezTo>
                    <a:pt x="3188" y="87"/>
                    <a:pt x="3189" y="87"/>
                    <a:pt x="3190" y="87"/>
                  </a:cubicBezTo>
                  <a:cubicBezTo>
                    <a:pt x="3190" y="87"/>
                    <a:pt x="3190" y="88"/>
                    <a:pt x="3189" y="88"/>
                  </a:cubicBezTo>
                  <a:cubicBezTo>
                    <a:pt x="3190" y="88"/>
                    <a:pt x="3190" y="88"/>
                    <a:pt x="3190" y="88"/>
                  </a:cubicBezTo>
                  <a:cubicBezTo>
                    <a:pt x="3199" y="88"/>
                    <a:pt x="3199" y="85"/>
                    <a:pt x="3208" y="85"/>
                  </a:cubicBezTo>
                  <a:cubicBezTo>
                    <a:pt x="3208" y="69"/>
                    <a:pt x="3208" y="69"/>
                    <a:pt x="3208" y="69"/>
                  </a:cubicBezTo>
                  <a:cubicBezTo>
                    <a:pt x="3192" y="69"/>
                    <a:pt x="3187" y="65"/>
                    <a:pt x="3186" y="59"/>
                  </a:cubicBezTo>
                  <a:close/>
                  <a:moveTo>
                    <a:pt x="3200" y="58"/>
                  </a:moveTo>
                  <a:cubicBezTo>
                    <a:pt x="3199" y="58"/>
                    <a:pt x="3199" y="58"/>
                    <a:pt x="3199" y="58"/>
                  </a:cubicBezTo>
                  <a:cubicBezTo>
                    <a:pt x="3199" y="57"/>
                    <a:pt x="3199" y="57"/>
                    <a:pt x="3199" y="57"/>
                  </a:cubicBezTo>
                  <a:cubicBezTo>
                    <a:pt x="3200" y="57"/>
                    <a:pt x="3200" y="57"/>
                    <a:pt x="3200" y="57"/>
                  </a:cubicBezTo>
                  <a:lnTo>
                    <a:pt x="3200" y="58"/>
                  </a:lnTo>
                  <a:close/>
                  <a:moveTo>
                    <a:pt x="3137" y="53"/>
                  </a:moveTo>
                  <a:cubicBezTo>
                    <a:pt x="3136" y="53"/>
                    <a:pt x="3136" y="53"/>
                    <a:pt x="3136" y="53"/>
                  </a:cubicBezTo>
                  <a:cubicBezTo>
                    <a:pt x="3136" y="52"/>
                    <a:pt x="3136" y="52"/>
                    <a:pt x="3136" y="52"/>
                  </a:cubicBezTo>
                  <a:cubicBezTo>
                    <a:pt x="3137" y="52"/>
                    <a:pt x="3137" y="52"/>
                    <a:pt x="3137" y="52"/>
                  </a:cubicBezTo>
                  <a:lnTo>
                    <a:pt x="3137" y="53"/>
                  </a:lnTo>
                  <a:close/>
                  <a:moveTo>
                    <a:pt x="3149" y="33"/>
                  </a:moveTo>
                  <a:cubicBezTo>
                    <a:pt x="3150" y="34"/>
                    <a:pt x="3149" y="33"/>
                    <a:pt x="3149" y="33"/>
                  </a:cubicBezTo>
                  <a:close/>
                  <a:moveTo>
                    <a:pt x="3148" y="45"/>
                  </a:moveTo>
                  <a:cubicBezTo>
                    <a:pt x="3148" y="46"/>
                    <a:pt x="3147" y="46"/>
                    <a:pt x="3146" y="46"/>
                  </a:cubicBezTo>
                  <a:cubicBezTo>
                    <a:pt x="3145" y="44"/>
                    <a:pt x="3147" y="45"/>
                    <a:pt x="3148" y="45"/>
                  </a:cubicBezTo>
                  <a:close/>
                  <a:moveTo>
                    <a:pt x="3129" y="27"/>
                  </a:moveTo>
                  <a:cubicBezTo>
                    <a:pt x="3131" y="25"/>
                    <a:pt x="3130" y="29"/>
                    <a:pt x="3129" y="27"/>
                  </a:cubicBezTo>
                  <a:close/>
                  <a:moveTo>
                    <a:pt x="3128" y="30"/>
                  </a:moveTo>
                  <a:cubicBezTo>
                    <a:pt x="3127" y="28"/>
                    <a:pt x="3132" y="29"/>
                    <a:pt x="3128" y="30"/>
                  </a:cubicBezTo>
                  <a:close/>
                  <a:moveTo>
                    <a:pt x="3143" y="21"/>
                  </a:moveTo>
                  <a:cubicBezTo>
                    <a:pt x="3144" y="21"/>
                    <a:pt x="3143" y="21"/>
                    <a:pt x="3143" y="21"/>
                  </a:cubicBezTo>
                  <a:close/>
                  <a:moveTo>
                    <a:pt x="3145" y="5"/>
                  </a:moveTo>
                  <a:cubicBezTo>
                    <a:pt x="3146" y="5"/>
                    <a:pt x="3145" y="5"/>
                    <a:pt x="3145" y="5"/>
                  </a:cubicBezTo>
                  <a:close/>
                  <a:moveTo>
                    <a:pt x="3142" y="10"/>
                  </a:moveTo>
                  <a:cubicBezTo>
                    <a:pt x="3143" y="12"/>
                    <a:pt x="3141" y="12"/>
                    <a:pt x="3140" y="12"/>
                  </a:cubicBezTo>
                  <a:cubicBezTo>
                    <a:pt x="3140" y="11"/>
                    <a:pt x="3140" y="9"/>
                    <a:pt x="3142" y="10"/>
                  </a:cubicBezTo>
                  <a:close/>
                  <a:moveTo>
                    <a:pt x="3054" y="58"/>
                  </a:moveTo>
                  <a:cubicBezTo>
                    <a:pt x="3053" y="58"/>
                    <a:pt x="3053" y="58"/>
                    <a:pt x="3053" y="58"/>
                  </a:cubicBezTo>
                  <a:cubicBezTo>
                    <a:pt x="3053" y="57"/>
                    <a:pt x="3053" y="57"/>
                    <a:pt x="3053" y="57"/>
                  </a:cubicBezTo>
                  <a:cubicBezTo>
                    <a:pt x="3054" y="57"/>
                    <a:pt x="3054" y="57"/>
                    <a:pt x="3054" y="57"/>
                  </a:cubicBezTo>
                  <a:lnTo>
                    <a:pt x="3054" y="58"/>
                  </a:lnTo>
                  <a:close/>
                  <a:moveTo>
                    <a:pt x="2991" y="53"/>
                  </a:moveTo>
                  <a:cubicBezTo>
                    <a:pt x="2990" y="53"/>
                    <a:pt x="2990" y="53"/>
                    <a:pt x="2990" y="53"/>
                  </a:cubicBezTo>
                  <a:cubicBezTo>
                    <a:pt x="2990" y="52"/>
                    <a:pt x="2990" y="52"/>
                    <a:pt x="2990" y="52"/>
                  </a:cubicBezTo>
                  <a:cubicBezTo>
                    <a:pt x="2991" y="52"/>
                    <a:pt x="2991" y="52"/>
                    <a:pt x="2991" y="52"/>
                  </a:cubicBezTo>
                  <a:lnTo>
                    <a:pt x="2991" y="53"/>
                  </a:lnTo>
                  <a:close/>
                  <a:moveTo>
                    <a:pt x="3004" y="33"/>
                  </a:moveTo>
                  <a:cubicBezTo>
                    <a:pt x="3004" y="34"/>
                    <a:pt x="3003" y="33"/>
                    <a:pt x="3004" y="33"/>
                  </a:cubicBezTo>
                  <a:close/>
                  <a:moveTo>
                    <a:pt x="3002" y="45"/>
                  </a:moveTo>
                  <a:cubicBezTo>
                    <a:pt x="3002" y="46"/>
                    <a:pt x="3001" y="46"/>
                    <a:pt x="3000" y="46"/>
                  </a:cubicBezTo>
                  <a:cubicBezTo>
                    <a:pt x="2999" y="44"/>
                    <a:pt x="3001" y="45"/>
                    <a:pt x="3002" y="45"/>
                  </a:cubicBezTo>
                  <a:close/>
                  <a:moveTo>
                    <a:pt x="2983" y="27"/>
                  </a:moveTo>
                  <a:cubicBezTo>
                    <a:pt x="2985" y="25"/>
                    <a:pt x="2984" y="29"/>
                    <a:pt x="2983" y="27"/>
                  </a:cubicBezTo>
                  <a:close/>
                  <a:moveTo>
                    <a:pt x="2983" y="30"/>
                  </a:moveTo>
                  <a:cubicBezTo>
                    <a:pt x="2981" y="28"/>
                    <a:pt x="2987" y="29"/>
                    <a:pt x="2983" y="30"/>
                  </a:cubicBezTo>
                  <a:close/>
                  <a:moveTo>
                    <a:pt x="2998" y="21"/>
                  </a:moveTo>
                  <a:cubicBezTo>
                    <a:pt x="2998" y="21"/>
                    <a:pt x="2997" y="21"/>
                    <a:pt x="2998" y="21"/>
                  </a:cubicBezTo>
                  <a:close/>
                  <a:moveTo>
                    <a:pt x="2999" y="5"/>
                  </a:moveTo>
                  <a:cubicBezTo>
                    <a:pt x="3000" y="5"/>
                    <a:pt x="2999" y="5"/>
                    <a:pt x="2999" y="5"/>
                  </a:cubicBezTo>
                  <a:close/>
                  <a:moveTo>
                    <a:pt x="2996" y="10"/>
                  </a:moveTo>
                  <a:cubicBezTo>
                    <a:pt x="2997" y="12"/>
                    <a:pt x="2995" y="12"/>
                    <a:pt x="2994" y="12"/>
                  </a:cubicBezTo>
                  <a:cubicBezTo>
                    <a:pt x="2994" y="11"/>
                    <a:pt x="2994" y="9"/>
                    <a:pt x="2996" y="10"/>
                  </a:cubicBezTo>
                  <a:close/>
                  <a:moveTo>
                    <a:pt x="2908" y="58"/>
                  </a:moveTo>
                  <a:cubicBezTo>
                    <a:pt x="2907" y="58"/>
                    <a:pt x="2907" y="58"/>
                    <a:pt x="2907" y="58"/>
                  </a:cubicBezTo>
                  <a:cubicBezTo>
                    <a:pt x="2907" y="57"/>
                    <a:pt x="2907" y="57"/>
                    <a:pt x="2907" y="57"/>
                  </a:cubicBezTo>
                  <a:cubicBezTo>
                    <a:pt x="2908" y="57"/>
                    <a:pt x="2908" y="57"/>
                    <a:pt x="2908" y="57"/>
                  </a:cubicBezTo>
                  <a:lnTo>
                    <a:pt x="2908" y="58"/>
                  </a:lnTo>
                  <a:close/>
                  <a:moveTo>
                    <a:pt x="2845" y="53"/>
                  </a:moveTo>
                  <a:cubicBezTo>
                    <a:pt x="2844" y="53"/>
                    <a:pt x="2844" y="53"/>
                    <a:pt x="2844" y="53"/>
                  </a:cubicBezTo>
                  <a:cubicBezTo>
                    <a:pt x="2844" y="52"/>
                    <a:pt x="2844" y="52"/>
                    <a:pt x="2844" y="52"/>
                  </a:cubicBezTo>
                  <a:cubicBezTo>
                    <a:pt x="2845" y="52"/>
                    <a:pt x="2845" y="52"/>
                    <a:pt x="2845" y="52"/>
                  </a:cubicBezTo>
                  <a:lnTo>
                    <a:pt x="2845" y="53"/>
                  </a:lnTo>
                  <a:close/>
                  <a:moveTo>
                    <a:pt x="2858" y="33"/>
                  </a:moveTo>
                  <a:cubicBezTo>
                    <a:pt x="2858" y="34"/>
                    <a:pt x="2857" y="33"/>
                    <a:pt x="2858" y="33"/>
                  </a:cubicBezTo>
                  <a:close/>
                  <a:moveTo>
                    <a:pt x="2856" y="45"/>
                  </a:moveTo>
                  <a:cubicBezTo>
                    <a:pt x="2856" y="46"/>
                    <a:pt x="2855" y="46"/>
                    <a:pt x="2854" y="46"/>
                  </a:cubicBezTo>
                  <a:cubicBezTo>
                    <a:pt x="2853" y="44"/>
                    <a:pt x="2855" y="45"/>
                    <a:pt x="2856" y="45"/>
                  </a:cubicBezTo>
                  <a:close/>
                  <a:moveTo>
                    <a:pt x="2837" y="27"/>
                  </a:moveTo>
                  <a:cubicBezTo>
                    <a:pt x="2839" y="25"/>
                    <a:pt x="2838" y="29"/>
                    <a:pt x="2837" y="27"/>
                  </a:cubicBezTo>
                  <a:close/>
                  <a:moveTo>
                    <a:pt x="2837" y="30"/>
                  </a:moveTo>
                  <a:cubicBezTo>
                    <a:pt x="2835" y="28"/>
                    <a:pt x="2841" y="29"/>
                    <a:pt x="2837" y="30"/>
                  </a:cubicBezTo>
                  <a:close/>
                  <a:moveTo>
                    <a:pt x="2852" y="21"/>
                  </a:moveTo>
                  <a:cubicBezTo>
                    <a:pt x="2852" y="21"/>
                    <a:pt x="2851" y="21"/>
                    <a:pt x="2852" y="21"/>
                  </a:cubicBezTo>
                  <a:close/>
                  <a:moveTo>
                    <a:pt x="2853" y="5"/>
                  </a:moveTo>
                  <a:cubicBezTo>
                    <a:pt x="2854" y="5"/>
                    <a:pt x="2853" y="5"/>
                    <a:pt x="2853" y="5"/>
                  </a:cubicBezTo>
                  <a:close/>
                  <a:moveTo>
                    <a:pt x="2851" y="10"/>
                  </a:moveTo>
                  <a:cubicBezTo>
                    <a:pt x="2851" y="12"/>
                    <a:pt x="2850" y="12"/>
                    <a:pt x="2848" y="12"/>
                  </a:cubicBezTo>
                  <a:cubicBezTo>
                    <a:pt x="2848" y="11"/>
                    <a:pt x="2849" y="9"/>
                    <a:pt x="2851" y="10"/>
                  </a:cubicBezTo>
                  <a:close/>
                  <a:moveTo>
                    <a:pt x="2763" y="58"/>
                  </a:moveTo>
                  <a:cubicBezTo>
                    <a:pt x="2761" y="58"/>
                    <a:pt x="2761" y="58"/>
                    <a:pt x="2761" y="58"/>
                  </a:cubicBezTo>
                  <a:cubicBezTo>
                    <a:pt x="2761" y="57"/>
                    <a:pt x="2761" y="57"/>
                    <a:pt x="2761" y="57"/>
                  </a:cubicBezTo>
                  <a:cubicBezTo>
                    <a:pt x="2763" y="57"/>
                    <a:pt x="2763" y="57"/>
                    <a:pt x="2763" y="57"/>
                  </a:cubicBezTo>
                  <a:lnTo>
                    <a:pt x="2763" y="58"/>
                  </a:lnTo>
                  <a:close/>
                  <a:moveTo>
                    <a:pt x="2699" y="53"/>
                  </a:moveTo>
                  <a:cubicBezTo>
                    <a:pt x="2698" y="53"/>
                    <a:pt x="2698" y="53"/>
                    <a:pt x="2698" y="53"/>
                  </a:cubicBezTo>
                  <a:cubicBezTo>
                    <a:pt x="2698" y="52"/>
                    <a:pt x="2698" y="52"/>
                    <a:pt x="2698" y="52"/>
                  </a:cubicBezTo>
                  <a:cubicBezTo>
                    <a:pt x="2699" y="52"/>
                    <a:pt x="2699" y="52"/>
                    <a:pt x="2699" y="52"/>
                  </a:cubicBezTo>
                  <a:lnTo>
                    <a:pt x="2699" y="53"/>
                  </a:lnTo>
                  <a:close/>
                  <a:moveTo>
                    <a:pt x="2712" y="33"/>
                  </a:moveTo>
                  <a:cubicBezTo>
                    <a:pt x="2712" y="34"/>
                    <a:pt x="2712" y="33"/>
                    <a:pt x="2712" y="33"/>
                  </a:cubicBezTo>
                  <a:close/>
                  <a:moveTo>
                    <a:pt x="2711" y="45"/>
                  </a:moveTo>
                  <a:cubicBezTo>
                    <a:pt x="2710" y="46"/>
                    <a:pt x="2710" y="46"/>
                    <a:pt x="2708" y="46"/>
                  </a:cubicBezTo>
                  <a:cubicBezTo>
                    <a:pt x="2708" y="44"/>
                    <a:pt x="2710" y="45"/>
                    <a:pt x="2711" y="45"/>
                  </a:cubicBezTo>
                  <a:close/>
                  <a:moveTo>
                    <a:pt x="2692" y="27"/>
                  </a:moveTo>
                  <a:cubicBezTo>
                    <a:pt x="2693" y="25"/>
                    <a:pt x="2692" y="29"/>
                    <a:pt x="2692" y="27"/>
                  </a:cubicBezTo>
                  <a:close/>
                  <a:moveTo>
                    <a:pt x="2691" y="30"/>
                  </a:moveTo>
                  <a:cubicBezTo>
                    <a:pt x="2689" y="28"/>
                    <a:pt x="2695" y="29"/>
                    <a:pt x="2691" y="30"/>
                  </a:cubicBezTo>
                  <a:close/>
                  <a:moveTo>
                    <a:pt x="2706" y="21"/>
                  </a:moveTo>
                  <a:cubicBezTo>
                    <a:pt x="2706" y="21"/>
                    <a:pt x="2706" y="21"/>
                    <a:pt x="2706" y="21"/>
                  </a:cubicBezTo>
                  <a:close/>
                  <a:moveTo>
                    <a:pt x="2708" y="5"/>
                  </a:moveTo>
                  <a:cubicBezTo>
                    <a:pt x="2708" y="5"/>
                    <a:pt x="2707" y="5"/>
                    <a:pt x="2708" y="5"/>
                  </a:cubicBezTo>
                  <a:close/>
                  <a:moveTo>
                    <a:pt x="2705" y="10"/>
                  </a:moveTo>
                  <a:cubicBezTo>
                    <a:pt x="2705" y="12"/>
                    <a:pt x="2704" y="12"/>
                    <a:pt x="2702" y="12"/>
                  </a:cubicBezTo>
                  <a:cubicBezTo>
                    <a:pt x="2702" y="11"/>
                    <a:pt x="2703" y="9"/>
                    <a:pt x="2705" y="10"/>
                  </a:cubicBezTo>
                  <a:close/>
                  <a:moveTo>
                    <a:pt x="2617" y="58"/>
                  </a:moveTo>
                  <a:cubicBezTo>
                    <a:pt x="2615" y="58"/>
                    <a:pt x="2615" y="58"/>
                    <a:pt x="2615" y="58"/>
                  </a:cubicBezTo>
                  <a:cubicBezTo>
                    <a:pt x="2615" y="57"/>
                    <a:pt x="2615" y="57"/>
                    <a:pt x="2615" y="57"/>
                  </a:cubicBezTo>
                  <a:cubicBezTo>
                    <a:pt x="2617" y="57"/>
                    <a:pt x="2617" y="57"/>
                    <a:pt x="2617" y="57"/>
                  </a:cubicBezTo>
                  <a:lnTo>
                    <a:pt x="2617" y="58"/>
                  </a:lnTo>
                  <a:close/>
                  <a:moveTo>
                    <a:pt x="2553" y="53"/>
                  </a:moveTo>
                  <a:cubicBezTo>
                    <a:pt x="2552" y="53"/>
                    <a:pt x="2552" y="53"/>
                    <a:pt x="2552" y="53"/>
                  </a:cubicBezTo>
                  <a:cubicBezTo>
                    <a:pt x="2552" y="52"/>
                    <a:pt x="2552" y="52"/>
                    <a:pt x="2552" y="52"/>
                  </a:cubicBezTo>
                  <a:cubicBezTo>
                    <a:pt x="2553" y="52"/>
                    <a:pt x="2553" y="52"/>
                    <a:pt x="2553" y="52"/>
                  </a:cubicBezTo>
                  <a:lnTo>
                    <a:pt x="2553" y="53"/>
                  </a:lnTo>
                  <a:close/>
                  <a:moveTo>
                    <a:pt x="2566" y="33"/>
                  </a:moveTo>
                  <a:cubicBezTo>
                    <a:pt x="2566" y="34"/>
                    <a:pt x="2566" y="33"/>
                    <a:pt x="2566" y="33"/>
                  </a:cubicBezTo>
                  <a:close/>
                  <a:moveTo>
                    <a:pt x="2565" y="45"/>
                  </a:moveTo>
                  <a:cubicBezTo>
                    <a:pt x="2565" y="46"/>
                    <a:pt x="2564" y="46"/>
                    <a:pt x="2562" y="46"/>
                  </a:cubicBezTo>
                  <a:cubicBezTo>
                    <a:pt x="2562" y="44"/>
                    <a:pt x="2564" y="45"/>
                    <a:pt x="2565" y="45"/>
                  </a:cubicBezTo>
                  <a:close/>
                  <a:moveTo>
                    <a:pt x="2546" y="27"/>
                  </a:moveTo>
                  <a:cubicBezTo>
                    <a:pt x="2547" y="25"/>
                    <a:pt x="2547" y="29"/>
                    <a:pt x="2546" y="27"/>
                  </a:cubicBezTo>
                  <a:close/>
                  <a:moveTo>
                    <a:pt x="2545" y="30"/>
                  </a:moveTo>
                  <a:cubicBezTo>
                    <a:pt x="2543" y="28"/>
                    <a:pt x="2549" y="29"/>
                    <a:pt x="2545" y="30"/>
                  </a:cubicBezTo>
                  <a:close/>
                  <a:moveTo>
                    <a:pt x="2560" y="21"/>
                  </a:moveTo>
                  <a:cubicBezTo>
                    <a:pt x="2560" y="21"/>
                    <a:pt x="2560" y="21"/>
                    <a:pt x="2560" y="21"/>
                  </a:cubicBezTo>
                  <a:close/>
                  <a:moveTo>
                    <a:pt x="2562" y="5"/>
                  </a:moveTo>
                  <a:cubicBezTo>
                    <a:pt x="2562" y="5"/>
                    <a:pt x="2562" y="5"/>
                    <a:pt x="2562" y="5"/>
                  </a:cubicBezTo>
                  <a:close/>
                  <a:moveTo>
                    <a:pt x="2559" y="10"/>
                  </a:moveTo>
                  <a:cubicBezTo>
                    <a:pt x="2559" y="12"/>
                    <a:pt x="2558" y="12"/>
                    <a:pt x="2556" y="12"/>
                  </a:cubicBezTo>
                  <a:cubicBezTo>
                    <a:pt x="2557" y="11"/>
                    <a:pt x="2557" y="9"/>
                    <a:pt x="2559" y="10"/>
                  </a:cubicBezTo>
                  <a:close/>
                  <a:moveTo>
                    <a:pt x="2471" y="58"/>
                  </a:moveTo>
                  <a:cubicBezTo>
                    <a:pt x="2470" y="58"/>
                    <a:pt x="2470" y="58"/>
                    <a:pt x="2470" y="58"/>
                  </a:cubicBezTo>
                  <a:cubicBezTo>
                    <a:pt x="2470" y="57"/>
                    <a:pt x="2470" y="57"/>
                    <a:pt x="2470" y="57"/>
                  </a:cubicBezTo>
                  <a:cubicBezTo>
                    <a:pt x="2471" y="57"/>
                    <a:pt x="2471" y="57"/>
                    <a:pt x="2471" y="57"/>
                  </a:cubicBezTo>
                  <a:lnTo>
                    <a:pt x="2471" y="58"/>
                  </a:lnTo>
                  <a:close/>
                  <a:moveTo>
                    <a:pt x="2408" y="53"/>
                  </a:moveTo>
                  <a:cubicBezTo>
                    <a:pt x="2406" y="53"/>
                    <a:pt x="2406" y="53"/>
                    <a:pt x="2406" y="53"/>
                  </a:cubicBezTo>
                  <a:cubicBezTo>
                    <a:pt x="2406" y="52"/>
                    <a:pt x="2406" y="52"/>
                    <a:pt x="2406" y="52"/>
                  </a:cubicBezTo>
                  <a:cubicBezTo>
                    <a:pt x="2408" y="52"/>
                    <a:pt x="2408" y="52"/>
                    <a:pt x="2408" y="52"/>
                  </a:cubicBezTo>
                  <a:lnTo>
                    <a:pt x="2408" y="53"/>
                  </a:lnTo>
                  <a:close/>
                  <a:moveTo>
                    <a:pt x="2420" y="33"/>
                  </a:moveTo>
                  <a:cubicBezTo>
                    <a:pt x="2421" y="34"/>
                    <a:pt x="2420" y="33"/>
                    <a:pt x="2420" y="33"/>
                  </a:cubicBezTo>
                  <a:close/>
                  <a:moveTo>
                    <a:pt x="2419" y="45"/>
                  </a:moveTo>
                  <a:cubicBezTo>
                    <a:pt x="2419" y="46"/>
                    <a:pt x="2418" y="46"/>
                    <a:pt x="2417" y="46"/>
                  </a:cubicBezTo>
                  <a:cubicBezTo>
                    <a:pt x="2416" y="44"/>
                    <a:pt x="2418" y="45"/>
                    <a:pt x="2419" y="45"/>
                  </a:cubicBezTo>
                  <a:close/>
                  <a:moveTo>
                    <a:pt x="2400" y="27"/>
                  </a:moveTo>
                  <a:cubicBezTo>
                    <a:pt x="2401" y="25"/>
                    <a:pt x="2401" y="29"/>
                    <a:pt x="2400" y="27"/>
                  </a:cubicBezTo>
                  <a:close/>
                  <a:moveTo>
                    <a:pt x="2399" y="30"/>
                  </a:moveTo>
                  <a:cubicBezTo>
                    <a:pt x="2397" y="28"/>
                    <a:pt x="2403" y="29"/>
                    <a:pt x="2399" y="30"/>
                  </a:cubicBezTo>
                  <a:close/>
                  <a:moveTo>
                    <a:pt x="2414" y="21"/>
                  </a:moveTo>
                  <a:cubicBezTo>
                    <a:pt x="2415" y="21"/>
                    <a:pt x="2414" y="21"/>
                    <a:pt x="2414" y="21"/>
                  </a:cubicBezTo>
                  <a:close/>
                  <a:moveTo>
                    <a:pt x="2416" y="5"/>
                  </a:moveTo>
                  <a:cubicBezTo>
                    <a:pt x="2416" y="5"/>
                    <a:pt x="2416" y="5"/>
                    <a:pt x="2416" y="5"/>
                  </a:cubicBezTo>
                  <a:close/>
                  <a:moveTo>
                    <a:pt x="2413" y="10"/>
                  </a:moveTo>
                  <a:cubicBezTo>
                    <a:pt x="2413" y="12"/>
                    <a:pt x="2412" y="12"/>
                    <a:pt x="2411" y="12"/>
                  </a:cubicBezTo>
                  <a:cubicBezTo>
                    <a:pt x="2411" y="11"/>
                    <a:pt x="2411" y="9"/>
                    <a:pt x="2413" y="10"/>
                  </a:cubicBezTo>
                  <a:close/>
                  <a:moveTo>
                    <a:pt x="2325" y="58"/>
                  </a:moveTo>
                  <a:cubicBezTo>
                    <a:pt x="2324" y="58"/>
                    <a:pt x="2324" y="58"/>
                    <a:pt x="2324" y="58"/>
                  </a:cubicBezTo>
                  <a:cubicBezTo>
                    <a:pt x="2324" y="57"/>
                    <a:pt x="2324" y="57"/>
                    <a:pt x="2324" y="57"/>
                  </a:cubicBezTo>
                  <a:cubicBezTo>
                    <a:pt x="2325" y="57"/>
                    <a:pt x="2325" y="57"/>
                    <a:pt x="2325" y="57"/>
                  </a:cubicBezTo>
                  <a:lnTo>
                    <a:pt x="2325" y="58"/>
                  </a:lnTo>
                  <a:close/>
                  <a:moveTo>
                    <a:pt x="2262" y="53"/>
                  </a:moveTo>
                  <a:cubicBezTo>
                    <a:pt x="2261" y="53"/>
                    <a:pt x="2261" y="53"/>
                    <a:pt x="2261" y="53"/>
                  </a:cubicBezTo>
                  <a:cubicBezTo>
                    <a:pt x="2261" y="52"/>
                    <a:pt x="2261" y="52"/>
                    <a:pt x="2261" y="52"/>
                  </a:cubicBezTo>
                  <a:cubicBezTo>
                    <a:pt x="2262" y="52"/>
                    <a:pt x="2262" y="52"/>
                    <a:pt x="2262" y="52"/>
                  </a:cubicBezTo>
                  <a:lnTo>
                    <a:pt x="2262" y="53"/>
                  </a:lnTo>
                  <a:close/>
                  <a:moveTo>
                    <a:pt x="2274" y="33"/>
                  </a:moveTo>
                  <a:cubicBezTo>
                    <a:pt x="2275" y="34"/>
                    <a:pt x="2274" y="33"/>
                    <a:pt x="2274" y="33"/>
                  </a:cubicBezTo>
                  <a:close/>
                  <a:moveTo>
                    <a:pt x="2273" y="45"/>
                  </a:moveTo>
                  <a:cubicBezTo>
                    <a:pt x="2273" y="46"/>
                    <a:pt x="2272" y="46"/>
                    <a:pt x="2271" y="46"/>
                  </a:cubicBezTo>
                  <a:cubicBezTo>
                    <a:pt x="2270" y="44"/>
                    <a:pt x="2272" y="45"/>
                    <a:pt x="2273" y="45"/>
                  </a:cubicBezTo>
                  <a:close/>
                  <a:moveTo>
                    <a:pt x="2254" y="27"/>
                  </a:moveTo>
                  <a:cubicBezTo>
                    <a:pt x="2256" y="25"/>
                    <a:pt x="2255" y="29"/>
                    <a:pt x="2254" y="27"/>
                  </a:cubicBezTo>
                  <a:close/>
                  <a:moveTo>
                    <a:pt x="2253" y="30"/>
                  </a:moveTo>
                  <a:cubicBezTo>
                    <a:pt x="2252" y="28"/>
                    <a:pt x="2257" y="29"/>
                    <a:pt x="2253" y="30"/>
                  </a:cubicBezTo>
                  <a:close/>
                  <a:moveTo>
                    <a:pt x="2268" y="21"/>
                  </a:moveTo>
                  <a:cubicBezTo>
                    <a:pt x="2269" y="21"/>
                    <a:pt x="2268" y="21"/>
                    <a:pt x="2268" y="21"/>
                  </a:cubicBezTo>
                  <a:close/>
                  <a:moveTo>
                    <a:pt x="2270" y="5"/>
                  </a:moveTo>
                  <a:cubicBezTo>
                    <a:pt x="2271" y="5"/>
                    <a:pt x="2270" y="5"/>
                    <a:pt x="2270" y="5"/>
                  </a:cubicBezTo>
                  <a:close/>
                  <a:moveTo>
                    <a:pt x="2267" y="10"/>
                  </a:moveTo>
                  <a:cubicBezTo>
                    <a:pt x="2268" y="12"/>
                    <a:pt x="2266" y="12"/>
                    <a:pt x="2265" y="12"/>
                  </a:cubicBezTo>
                  <a:cubicBezTo>
                    <a:pt x="2265" y="11"/>
                    <a:pt x="2265" y="9"/>
                    <a:pt x="2267" y="10"/>
                  </a:cubicBezTo>
                  <a:close/>
                  <a:moveTo>
                    <a:pt x="2179" y="58"/>
                  </a:moveTo>
                  <a:cubicBezTo>
                    <a:pt x="2178" y="58"/>
                    <a:pt x="2178" y="58"/>
                    <a:pt x="2178" y="58"/>
                  </a:cubicBezTo>
                  <a:cubicBezTo>
                    <a:pt x="2178" y="57"/>
                    <a:pt x="2178" y="57"/>
                    <a:pt x="2178" y="57"/>
                  </a:cubicBezTo>
                  <a:cubicBezTo>
                    <a:pt x="2179" y="57"/>
                    <a:pt x="2179" y="57"/>
                    <a:pt x="2179" y="57"/>
                  </a:cubicBezTo>
                  <a:lnTo>
                    <a:pt x="2179" y="58"/>
                  </a:lnTo>
                  <a:close/>
                  <a:moveTo>
                    <a:pt x="2116" y="53"/>
                  </a:moveTo>
                  <a:cubicBezTo>
                    <a:pt x="2115" y="53"/>
                    <a:pt x="2115" y="53"/>
                    <a:pt x="2115" y="53"/>
                  </a:cubicBezTo>
                  <a:cubicBezTo>
                    <a:pt x="2115" y="52"/>
                    <a:pt x="2115" y="52"/>
                    <a:pt x="2115" y="52"/>
                  </a:cubicBezTo>
                  <a:cubicBezTo>
                    <a:pt x="2116" y="52"/>
                    <a:pt x="2116" y="52"/>
                    <a:pt x="2116" y="52"/>
                  </a:cubicBezTo>
                  <a:lnTo>
                    <a:pt x="2116" y="53"/>
                  </a:lnTo>
                  <a:close/>
                  <a:moveTo>
                    <a:pt x="2128" y="33"/>
                  </a:moveTo>
                  <a:cubicBezTo>
                    <a:pt x="2129" y="34"/>
                    <a:pt x="2128" y="33"/>
                    <a:pt x="2128" y="33"/>
                  </a:cubicBezTo>
                  <a:close/>
                  <a:moveTo>
                    <a:pt x="2127" y="45"/>
                  </a:moveTo>
                  <a:cubicBezTo>
                    <a:pt x="2127" y="46"/>
                    <a:pt x="2126" y="46"/>
                    <a:pt x="2125" y="46"/>
                  </a:cubicBezTo>
                  <a:cubicBezTo>
                    <a:pt x="2124" y="44"/>
                    <a:pt x="2126" y="45"/>
                    <a:pt x="2127" y="45"/>
                  </a:cubicBezTo>
                  <a:close/>
                  <a:moveTo>
                    <a:pt x="2108" y="27"/>
                  </a:moveTo>
                  <a:cubicBezTo>
                    <a:pt x="2110" y="25"/>
                    <a:pt x="2109" y="29"/>
                    <a:pt x="2108" y="27"/>
                  </a:cubicBezTo>
                  <a:close/>
                  <a:moveTo>
                    <a:pt x="2108" y="30"/>
                  </a:moveTo>
                  <a:cubicBezTo>
                    <a:pt x="2106" y="28"/>
                    <a:pt x="2112" y="29"/>
                    <a:pt x="2108" y="30"/>
                  </a:cubicBezTo>
                  <a:close/>
                  <a:moveTo>
                    <a:pt x="2123" y="21"/>
                  </a:moveTo>
                  <a:cubicBezTo>
                    <a:pt x="2123" y="21"/>
                    <a:pt x="2122" y="21"/>
                    <a:pt x="2123" y="21"/>
                  </a:cubicBezTo>
                  <a:close/>
                  <a:moveTo>
                    <a:pt x="2124" y="5"/>
                  </a:moveTo>
                  <a:cubicBezTo>
                    <a:pt x="2125" y="5"/>
                    <a:pt x="2124" y="5"/>
                    <a:pt x="2124" y="5"/>
                  </a:cubicBezTo>
                  <a:close/>
                  <a:moveTo>
                    <a:pt x="2121" y="10"/>
                  </a:moveTo>
                  <a:cubicBezTo>
                    <a:pt x="2122" y="12"/>
                    <a:pt x="2120" y="12"/>
                    <a:pt x="2119" y="12"/>
                  </a:cubicBezTo>
                  <a:cubicBezTo>
                    <a:pt x="2119" y="11"/>
                    <a:pt x="2119" y="9"/>
                    <a:pt x="2121" y="10"/>
                  </a:cubicBezTo>
                  <a:close/>
                  <a:moveTo>
                    <a:pt x="2033" y="58"/>
                  </a:moveTo>
                  <a:cubicBezTo>
                    <a:pt x="2032" y="58"/>
                    <a:pt x="2032" y="58"/>
                    <a:pt x="2032" y="58"/>
                  </a:cubicBezTo>
                  <a:cubicBezTo>
                    <a:pt x="2032" y="57"/>
                    <a:pt x="2032" y="57"/>
                    <a:pt x="2032" y="57"/>
                  </a:cubicBezTo>
                  <a:cubicBezTo>
                    <a:pt x="2033" y="57"/>
                    <a:pt x="2033" y="57"/>
                    <a:pt x="2033" y="57"/>
                  </a:cubicBezTo>
                  <a:lnTo>
                    <a:pt x="2033" y="58"/>
                  </a:lnTo>
                  <a:close/>
                  <a:moveTo>
                    <a:pt x="1970" y="53"/>
                  </a:moveTo>
                  <a:cubicBezTo>
                    <a:pt x="1969" y="53"/>
                    <a:pt x="1969" y="53"/>
                    <a:pt x="1969" y="53"/>
                  </a:cubicBezTo>
                  <a:cubicBezTo>
                    <a:pt x="1969" y="52"/>
                    <a:pt x="1969" y="52"/>
                    <a:pt x="1969" y="52"/>
                  </a:cubicBezTo>
                  <a:cubicBezTo>
                    <a:pt x="1970" y="52"/>
                    <a:pt x="1970" y="52"/>
                    <a:pt x="1970" y="52"/>
                  </a:cubicBezTo>
                  <a:lnTo>
                    <a:pt x="1970" y="53"/>
                  </a:lnTo>
                  <a:close/>
                  <a:moveTo>
                    <a:pt x="1983" y="33"/>
                  </a:moveTo>
                  <a:cubicBezTo>
                    <a:pt x="1983" y="34"/>
                    <a:pt x="1982" y="33"/>
                    <a:pt x="1983" y="33"/>
                  </a:cubicBezTo>
                  <a:close/>
                  <a:moveTo>
                    <a:pt x="1981" y="45"/>
                  </a:moveTo>
                  <a:cubicBezTo>
                    <a:pt x="1981" y="46"/>
                    <a:pt x="1980" y="46"/>
                    <a:pt x="1979" y="46"/>
                  </a:cubicBezTo>
                  <a:cubicBezTo>
                    <a:pt x="1978" y="44"/>
                    <a:pt x="1980" y="45"/>
                    <a:pt x="1981" y="45"/>
                  </a:cubicBezTo>
                  <a:close/>
                  <a:moveTo>
                    <a:pt x="1962" y="27"/>
                  </a:moveTo>
                  <a:cubicBezTo>
                    <a:pt x="1964" y="25"/>
                    <a:pt x="1963" y="29"/>
                    <a:pt x="1962" y="27"/>
                  </a:cubicBezTo>
                  <a:close/>
                  <a:moveTo>
                    <a:pt x="1962" y="30"/>
                  </a:moveTo>
                  <a:cubicBezTo>
                    <a:pt x="1960" y="28"/>
                    <a:pt x="1966" y="29"/>
                    <a:pt x="1962" y="30"/>
                  </a:cubicBezTo>
                  <a:close/>
                  <a:moveTo>
                    <a:pt x="1977" y="21"/>
                  </a:moveTo>
                  <a:cubicBezTo>
                    <a:pt x="1977" y="21"/>
                    <a:pt x="1976" y="21"/>
                    <a:pt x="1977" y="21"/>
                  </a:cubicBezTo>
                  <a:close/>
                  <a:moveTo>
                    <a:pt x="1978" y="5"/>
                  </a:moveTo>
                  <a:cubicBezTo>
                    <a:pt x="1979" y="5"/>
                    <a:pt x="1978" y="5"/>
                    <a:pt x="1978" y="5"/>
                  </a:cubicBezTo>
                  <a:close/>
                  <a:moveTo>
                    <a:pt x="1975" y="10"/>
                  </a:moveTo>
                  <a:cubicBezTo>
                    <a:pt x="1976" y="12"/>
                    <a:pt x="1974" y="12"/>
                    <a:pt x="1973" y="12"/>
                  </a:cubicBezTo>
                  <a:cubicBezTo>
                    <a:pt x="1973" y="11"/>
                    <a:pt x="1973" y="9"/>
                    <a:pt x="1975" y="10"/>
                  </a:cubicBezTo>
                  <a:close/>
                  <a:moveTo>
                    <a:pt x="1887" y="58"/>
                  </a:moveTo>
                  <a:cubicBezTo>
                    <a:pt x="1886" y="58"/>
                    <a:pt x="1886" y="58"/>
                    <a:pt x="1886" y="58"/>
                  </a:cubicBezTo>
                  <a:cubicBezTo>
                    <a:pt x="1886" y="57"/>
                    <a:pt x="1886" y="57"/>
                    <a:pt x="1886" y="57"/>
                  </a:cubicBezTo>
                  <a:cubicBezTo>
                    <a:pt x="1887" y="57"/>
                    <a:pt x="1887" y="57"/>
                    <a:pt x="1887" y="57"/>
                  </a:cubicBezTo>
                  <a:lnTo>
                    <a:pt x="1887" y="58"/>
                  </a:lnTo>
                  <a:close/>
                  <a:moveTo>
                    <a:pt x="1824" y="53"/>
                  </a:moveTo>
                  <a:cubicBezTo>
                    <a:pt x="1823" y="53"/>
                    <a:pt x="1823" y="53"/>
                    <a:pt x="1823" y="53"/>
                  </a:cubicBezTo>
                  <a:cubicBezTo>
                    <a:pt x="1823" y="52"/>
                    <a:pt x="1823" y="52"/>
                    <a:pt x="1823" y="52"/>
                  </a:cubicBezTo>
                  <a:cubicBezTo>
                    <a:pt x="1824" y="52"/>
                    <a:pt x="1824" y="52"/>
                    <a:pt x="1824" y="52"/>
                  </a:cubicBezTo>
                  <a:lnTo>
                    <a:pt x="1824" y="53"/>
                  </a:lnTo>
                  <a:close/>
                  <a:moveTo>
                    <a:pt x="1837" y="33"/>
                  </a:moveTo>
                  <a:cubicBezTo>
                    <a:pt x="1837" y="34"/>
                    <a:pt x="1837" y="33"/>
                    <a:pt x="1837" y="33"/>
                  </a:cubicBezTo>
                  <a:close/>
                  <a:moveTo>
                    <a:pt x="1836" y="45"/>
                  </a:moveTo>
                  <a:cubicBezTo>
                    <a:pt x="1835" y="46"/>
                    <a:pt x="1835" y="46"/>
                    <a:pt x="1833" y="46"/>
                  </a:cubicBezTo>
                  <a:cubicBezTo>
                    <a:pt x="1833" y="44"/>
                    <a:pt x="1835" y="45"/>
                    <a:pt x="1836" y="45"/>
                  </a:cubicBezTo>
                  <a:close/>
                  <a:moveTo>
                    <a:pt x="1817" y="27"/>
                  </a:moveTo>
                  <a:cubicBezTo>
                    <a:pt x="1818" y="25"/>
                    <a:pt x="1817" y="29"/>
                    <a:pt x="1817" y="27"/>
                  </a:cubicBezTo>
                  <a:close/>
                  <a:moveTo>
                    <a:pt x="1816" y="30"/>
                  </a:moveTo>
                  <a:cubicBezTo>
                    <a:pt x="1814" y="28"/>
                    <a:pt x="1820" y="29"/>
                    <a:pt x="1816" y="30"/>
                  </a:cubicBezTo>
                  <a:close/>
                  <a:moveTo>
                    <a:pt x="1831" y="21"/>
                  </a:moveTo>
                  <a:cubicBezTo>
                    <a:pt x="1831" y="21"/>
                    <a:pt x="1831" y="21"/>
                    <a:pt x="1831" y="21"/>
                  </a:cubicBezTo>
                  <a:close/>
                  <a:moveTo>
                    <a:pt x="1833" y="5"/>
                  </a:moveTo>
                  <a:cubicBezTo>
                    <a:pt x="1833" y="5"/>
                    <a:pt x="1832" y="5"/>
                    <a:pt x="1833" y="5"/>
                  </a:cubicBezTo>
                  <a:close/>
                  <a:moveTo>
                    <a:pt x="1830" y="10"/>
                  </a:moveTo>
                  <a:cubicBezTo>
                    <a:pt x="1830" y="12"/>
                    <a:pt x="1829" y="12"/>
                    <a:pt x="1827" y="12"/>
                  </a:cubicBezTo>
                  <a:cubicBezTo>
                    <a:pt x="1827" y="11"/>
                    <a:pt x="1828" y="9"/>
                    <a:pt x="1830" y="10"/>
                  </a:cubicBezTo>
                  <a:close/>
                  <a:moveTo>
                    <a:pt x="1742" y="58"/>
                  </a:moveTo>
                  <a:cubicBezTo>
                    <a:pt x="1740" y="58"/>
                    <a:pt x="1740" y="58"/>
                    <a:pt x="1740" y="58"/>
                  </a:cubicBezTo>
                  <a:cubicBezTo>
                    <a:pt x="1740" y="57"/>
                    <a:pt x="1740" y="57"/>
                    <a:pt x="1740" y="57"/>
                  </a:cubicBezTo>
                  <a:cubicBezTo>
                    <a:pt x="1742" y="57"/>
                    <a:pt x="1742" y="57"/>
                    <a:pt x="1742" y="57"/>
                  </a:cubicBezTo>
                  <a:lnTo>
                    <a:pt x="1742" y="58"/>
                  </a:lnTo>
                  <a:close/>
                  <a:moveTo>
                    <a:pt x="1678" y="53"/>
                  </a:moveTo>
                  <a:cubicBezTo>
                    <a:pt x="1677" y="53"/>
                    <a:pt x="1677" y="53"/>
                    <a:pt x="1677" y="53"/>
                  </a:cubicBezTo>
                  <a:cubicBezTo>
                    <a:pt x="1677" y="52"/>
                    <a:pt x="1677" y="52"/>
                    <a:pt x="1677" y="52"/>
                  </a:cubicBezTo>
                  <a:cubicBezTo>
                    <a:pt x="1678" y="52"/>
                    <a:pt x="1678" y="52"/>
                    <a:pt x="1678" y="52"/>
                  </a:cubicBezTo>
                  <a:lnTo>
                    <a:pt x="1678" y="53"/>
                  </a:lnTo>
                  <a:close/>
                  <a:moveTo>
                    <a:pt x="1691" y="33"/>
                  </a:moveTo>
                  <a:cubicBezTo>
                    <a:pt x="1691" y="34"/>
                    <a:pt x="1691" y="33"/>
                    <a:pt x="1691" y="33"/>
                  </a:cubicBezTo>
                  <a:close/>
                  <a:moveTo>
                    <a:pt x="1690" y="45"/>
                  </a:moveTo>
                  <a:cubicBezTo>
                    <a:pt x="1690" y="46"/>
                    <a:pt x="1689" y="46"/>
                    <a:pt x="1687" y="46"/>
                  </a:cubicBezTo>
                  <a:cubicBezTo>
                    <a:pt x="1687" y="44"/>
                    <a:pt x="1689" y="45"/>
                    <a:pt x="1690" y="45"/>
                  </a:cubicBezTo>
                  <a:close/>
                  <a:moveTo>
                    <a:pt x="1671" y="27"/>
                  </a:moveTo>
                  <a:cubicBezTo>
                    <a:pt x="1672" y="25"/>
                    <a:pt x="1672" y="29"/>
                    <a:pt x="1671" y="27"/>
                  </a:cubicBezTo>
                  <a:close/>
                  <a:moveTo>
                    <a:pt x="1670" y="30"/>
                  </a:moveTo>
                  <a:cubicBezTo>
                    <a:pt x="1668" y="28"/>
                    <a:pt x="1674" y="29"/>
                    <a:pt x="1670" y="30"/>
                  </a:cubicBezTo>
                  <a:close/>
                  <a:moveTo>
                    <a:pt x="1685" y="21"/>
                  </a:moveTo>
                  <a:cubicBezTo>
                    <a:pt x="1685" y="21"/>
                    <a:pt x="1685" y="21"/>
                    <a:pt x="1685" y="21"/>
                  </a:cubicBezTo>
                  <a:close/>
                  <a:moveTo>
                    <a:pt x="1687" y="5"/>
                  </a:moveTo>
                  <a:cubicBezTo>
                    <a:pt x="1687" y="5"/>
                    <a:pt x="1687" y="5"/>
                    <a:pt x="1687" y="5"/>
                  </a:cubicBezTo>
                  <a:close/>
                  <a:moveTo>
                    <a:pt x="1684" y="10"/>
                  </a:moveTo>
                  <a:cubicBezTo>
                    <a:pt x="1684" y="12"/>
                    <a:pt x="1683" y="12"/>
                    <a:pt x="1681" y="12"/>
                  </a:cubicBezTo>
                  <a:cubicBezTo>
                    <a:pt x="1682" y="11"/>
                    <a:pt x="1682" y="9"/>
                    <a:pt x="1684" y="10"/>
                  </a:cubicBezTo>
                  <a:close/>
                  <a:moveTo>
                    <a:pt x="1596" y="58"/>
                  </a:moveTo>
                  <a:cubicBezTo>
                    <a:pt x="1595" y="58"/>
                    <a:pt x="1595" y="58"/>
                    <a:pt x="1595" y="58"/>
                  </a:cubicBezTo>
                  <a:cubicBezTo>
                    <a:pt x="1595" y="57"/>
                    <a:pt x="1595" y="57"/>
                    <a:pt x="1595" y="57"/>
                  </a:cubicBezTo>
                  <a:cubicBezTo>
                    <a:pt x="1596" y="57"/>
                    <a:pt x="1596" y="57"/>
                    <a:pt x="1596" y="57"/>
                  </a:cubicBezTo>
                  <a:lnTo>
                    <a:pt x="1596" y="58"/>
                  </a:lnTo>
                  <a:close/>
                  <a:moveTo>
                    <a:pt x="1533" y="53"/>
                  </a:moveTo>
                  <a:cubicBezTo>
                    <a:pt x="1531" y="53"/>
                    <a:pt x="1531" y="53"/>
                    <a:pt x="1531" y="53"/>
                  </a:cubicBezTo>
                  <a:cubicBezTo>
                    <a:pt x="1531" y="52"/>
                    <a:pt x="1531" y="52"/>
                    <a:pt x="1531" y="52"/>
                  </a:cubicBezTo>
                  <a:cubicBezTo>
                    <a:pt x="1533" y="52"/>
                    <a:pt x="1533" y="52"/>
                    <a:pt x="1533" y="52"/>
                  </a:cubicBezTo>
                  <a:lnTo>
                    <a:pt x="1533" y="53"/>
                  </a:lnTo>
                  <a:close/>
                  <a:moveTo>
                    <a:pt x="1545" y="33"/>
                  </a:moveTo>
                  <a:cubicBezTo>
                    <a:pt x="1546" y="34"/>
                    <a:pt x="1545" y="33"/>
                    <a:pt x="1545" y="33"/>
                  </a:cubicBezTo>
                  <a:close/>
                  <a:moveTo>
                    <a:pt x="1544" y="45"/>
                  </a:moveTo>
                  <a:cubicBezTo>
                    <a:pt x="1544" y="46"/>
                    <a:pt x="1543" y="46"/>
                    <a:pt x="1542" y="46"/>
                  </a:cubicBezTo>
                  <a:cubicBezTo>
                    <a:pt x="1541" y="44"/>
                    <a:pt x="1543" y="45"/>
                    <a:pt x="1544" y="45"/>
                  </a:cubicBezTo>
                  <a:close/>
                  <a:moveTo>
                    <a:pt x="1525" y="27"/>
                  </a:moveTo>
                  <a:cubicBezTo>
                    <a:pt x="1526" y="25"/>
                    <a:pt x="1526" y="29"/>
                    <a:pt x="1525" y="27"/>
                  </a:cubicBezTo>
                  <a:close/>
                  <a:moveTo>
                    <a:pt x="1524" y="30"/>
                  </a:moveTo>
                  <a:cubicBezTo>
                    <a:pt x="1522" y="28"/>
                    <a:pt x="1528" y="29"/>
                    <a:pt x="1524" y="30"/>
                  </a:cubicBezTo>
                  <a:close/>
                  <a:moveTo>
                    <a:pt x="1539" y="21"/>
                  </a:moveTo>
                  <a:cubicBezTo>
                    <a:pt x="1540" y="21"/>
                    <a:pt x="1539" y="21"/>
                    <a:pt x="1539" y="21"/>
                  </a:cubicBezTo>
                  <a:close/>
                  <a:moveTo>
                    <a:pt x="1541" y="5"/>
                  </a:moveTo>
                  <a:cubicBezTo>
                    <a:pt x="1541" y="5"/>
                    <a:pt x="1541" y="5"/>
                    <a:pt x="1541" y="5"/>
                  </a:cubicBezTo>
                  <a:close/>
                  <a:moveTo>
                    <a:pt x="1538" y="10"/>
                  </a:moveTo>
                  <a:cubicBezTo>
                    <a:pt x="1538" y="12"/>
                    <a:pt x="1537" y="12"/>
                    <a:pt x="1536" y="12"/>
                  </a:cubicBezTo>
                  <a:cubicBezTo>
                    <a:pt x="1536" y="11"/>
                    <a:pt x="1536" y="9"/>
                    <a:pt x="1538" y="10"/>
                  </a:cubicBezTo>
                  <a:close/>
                  <a:moveTo>
                    <a:pt x="1450" y="58"/>
                  </a:moveTo>
                  <a:cubicBezTo>
                    <a:pt x="1449" y="58"/>
                    <a:pt x="1449" y="58"/>
                    <a:pt x="1449" y="58"/>
                  </a:cubicBezTo>
                  <a:cubicBezTo>
                    <a:pt x="1449" y="57"/>
                    <a:pt x="1449" y="57"/>
                    <a:pt x="1449" y="57"/>
                  </a:cubicBezTo>
                  <a:cubicBezTo>
                    <a:pt x="1450" y="57"/>
                    <a:pt x="1450" y="57"/>
                    <a:pt x="1450" y="57"/>
                  </a:cubicBezTo>
                  <a:lnTo>
                    <a:pt x="1450" y="58"/>
                  </a:lnTo>
                  <a:close/>
                  <a:moveTo>
                    <a:pt x="1387" y="53"/>
                  </a:moveTo>
                  <a:cubicBezTo>
                    <a:pt x="1386" y="53"/>
                    <a:pt x="1386" y="53"/>
                    <a:pt x="1386" y="53"/>
                  </a:cubicBezTo>
                  <a:cubicBezTo>
                    <a:pt x="1386" y="52"/>
                    <a:pt x="1386" y="52"/>
                    <a:pt x="1386" y="52"/>
                  </a:cubicBezTo>
                  <a:cubicBezTo>
                    <a:pt x="1387" y="52"/>
                    <a:pt x="1387" y="52"/>
                    <a:pt x="1387" y="52"/>
                  </a:cubicBezTo>
                  <a:lnTo>
                    <a:pt x="1387" y="53"/>
                  </a:lnTo>
                  <a:close/>
                  <a:moveTo>
                    <a:pt x="1399" y="33"/>
                  </a:moveTo>
                  <a:cubicBezTo>
                    <a:pt x="1400" y="34"/>
                    <a:pt x="1399" y="33"/>
                    <a:pt x="1399" y="33"/>
                  </a:cubicBezTo>
                  <a:close/>
                  <a:moveTo>
                    <a:pt x="1398" y="45"/>
                  </a:moveTo>
                  <a:cubicBezTo>
                    <a:pt x="1398" y="46"/>
                    <a:pt x="1397" y="46"/>
                    <a:pt x="1396" y="46"/>
                  </a:cubicBezTo>
                  <a:cubicBezTo>
                    <a:pt x="1395" y="44"/>
                    <a:pt x="1397" y="45"/>
                    <a:pt x="1398" y="45"/>
                  </a:cubicBezTo>
                  <a:close/>
                  <a:moveTo>
                    <a:pt x="1379" y="27"/>
                  </a:moveTo>
                  <a:cubicBezTo>
                    <a:pt x="1380" y="25"/>
                    <a:pt x="1380" y="29"/>
                    <a:pt x="1379" y="27"/>
                  </a:cubicBezTo>
                  <a:close/>
                  <a:moveTo>
                    <a:pt x="1378" y="30"/>
                  </a:moveTo>
                  <a:cubicBezTo>
                    <a:pt x="1377" y="28"/>
                    <a:pt x="1382" y="29"/>
                    <a:pt x="1378" y="30"/>
                  </a:cubicBezTo>
                  <a:close/>
                  <a:moveTo>
                    <a:pt x="1393" y="21"/>
                  </a:moveTo>
                  <a:cubicBezTo>
                    <a:pt x="1394" y="21"/>
                    <a:pt x="1393" y="21"/>
                    <a:pt x="1393" y="21"/>
                  </a:cubicBezTo>
                  <a:close/>
                  <a:moveTo>
                    <a:pt x="1395" y="5"/>
                  </a:moveTo>
                  <a:cubicBezTo>
                    <a:pt x="1396" y="5"/>
                    <a:pt x="1395" y="5"/>
                    <a:pt x="1395" y="5"/>
                  </a:cubicBezTo>
                  <a:close/>
                  <a:moveTo>
                    <a:pt x="1392" y="10"/>
                  </a:moveTo>
                  <a:cubicBezTo>
                    <a:pt x="1393" y="12"/>
                    <a:pt x="1391" y="12"/>
                    <a:pt x="1390" y="12"/>
                  </a:cubicBezTo>
                  <a:cubicBezTo>
                    <a:pt x="1390" y="11"/>
                    <a:pt x="1390" y="9"/>
                    <a:pt x="1392" y="10"/>
                  </a:cubicBezTo>
                  <a:close/>
                  <a:moveTo>
                    <a:pt x="1304" y="58"/>
                  </a:moveTo>
                  <a:cubicBezTo>
                    <a:pt x="1303" y="58"/>
                    <a:pt x="1303" y="58"/>
                    <a:pt x="1303" y="58"/>
                  </a:cubicBezTo>
                  <a:cubicBezTo>
                    <a:pt x="1303" y="57"/>
                    <a:pt x="1303" y="57"/>
                    <a:pt x="1303" y="57"/>
                  </a:cubicBezTo>
                  <a:cubicBezTo>
                    <a:pt x="1304" y="57"/>
                    <a:pt x="1304" y="57"/>
                    <a:pt x="1304" y="57"/>
                  </a:cubicBezTo>
                  <a:lnTo>
                    <a:pt x="1304" y="58"/>
                  </a:lnTo>
                  <a:close/>
                  <a:moveTo>
                    <a:pt x="1241" y="53"/>
                  </a:moveTo>
                  <a:cubicBezTo>
                    <a:pt x="1240" y="53"/>
                    <a:pt x="1240" y="53"/>
                    <a:pt x="1240" y="53"/>
                  </a:cubicBezTo>
                  <a:cubicBezTo>
                    <a:pt x="1240" y="52"/>
                    <a:pt x="1240" y="52"/>
                    <a:pt x="1240" y="52"/>
                  </a:cubicBezTo>
                  <a:cubicBezTo>
                    <a:pt x="1241" y="52"/>
                    <a:pt x="1241" y="52"/>
                    <a:pt x="1241" y="52"/>
                  </a:cubicBezTo>
                  <a:lnTo>
                    <a:pt x="1241" y="53"/>
                  </a:lnTo>
                  <a:close/>
                  <a:moveTo>
                    <a:pt x="1253" y="33"/>
                  </a:moveTo>
                  <a:cubicBezTo>
                    <a:pt x="1254" y="34"/>
                    <a:pt x="1253" y="33"/>
                    <a:pt x="1253" y="33"/>
                  </a:cubicBezTo>
                  <a:close/>
                  <a:moveTo>
                    <a:pt x="1252" y="45"/>
                  </a:moveTo>
                  <a:cubicBezTo>
                    <a:pt x="1252" y="46"/>
                    <a:pt x="1251" y="46"/>
                    <a:pt x="1250" y="46"/>
                  </a:cubicBezTo>
                  <a:cubicBezTo>
                    <a:pt x="1249" y="44"/>
                    <a:pt x="1251" y="45"/>
                    <a:pt x="1252" y="45"/>
                  </a:cubicBezTo>
                  <a:close/>
                  <a:moveTo>
                    <a:pt x="1233" y="27"/>
                  </a:moveTo>
                  <a:cubicBezTo>
                    <a:pt x="1235" y="25"/>
                    <a:pt x="1234" y="29"/>
                    <a:pt x="1233" y="27"/>
                  </a:cubicBezTo>
                  <a:close/>
                  <a:moveTo>
                    <a:pt x="1233" y="30"/>
                  </a:moveTo>
                  <a:cubicBezTo>
                    <a:pt x="1231" y="28"/>
                    <a:pt x="1237" y="29"/>
                    <a:pt x="1233" y="30"/>
                  </a:cubicBezTo>
                  <a:close/>
                  <a:moveTo>
                    <a:pt x="1247" y="21"/>
                  </a:moveTo>
                  <a:cubicBezTo>
                    <a:pt x="1248" y="21"/>
                    <a:pt x="1247" y="21"/>
                    <a:pt x="1247" y="21"/>
                  </a:cubicBezTo>
                  <a:close/>
                  <a:moveTo>
                    <a:pt x="1249" y="5"/>
                  </a:moveTo>
                  <a:cubicBezTo>
                    <a:pt x="1250" y="5"/>
                    <a:pt x="1249" y="5"/>
                    <a:pt x="1249" y="5"/>
                  </a:cubicBezTo>
                  <a:close/>
                  <a:moveTo>
                    <a:pt x="1246" y="10"/>
                  </a:moveTo>
                  <a:cubicBezTo>
                    <a:pt x="1247" y="12"/>
                    <a:pt x="1245" y="12"/>
                    <a:pt x="1244" y="12"/>
                  </a:cubicBezTo>
                  <a:cubicBezTo>
                    <a:pt x="1244" y="11"/>
                    <a:pt x="1244" y="9"/>
                    <a:pt x="1246" y="10"/>
                  </a:cubicBezTo>
                  <a:close/>
                  <a:moveTo>
                    <a:pt x="1158" y="58"/>
                  </a:moveTo>
                  <a:cubicBezTo>
                    <a:pt x="1157" y="58"/>
                    <a:pt x="1157" y="58"/>
                    <a:pt x="1157" y="58"/>
                  </a:cubicBezTo>
                  <a:cubicBezTo>
                    <a:pt x="1157" y="57"/>
                    <a:pt x="1157" y="57"/>
                    <a:pt x="1157" y="57"/>
                  </a:cubicBezTo>
                  <a:cubicBezTo>
                    <a:pt x="1158" y="57"/>
                    <a:pt x="1158" y="57"/>
                    <a:pt x="1158" y="57"/>
                  </a:cubicBezTo>
                  <a:lnTo>
                    <a:pt x="1158" y="58"/>
                  </a:lnTo>
                  <a:close/>
                  <a:moveTo>
                    <a:pt x="1095" y="53"/>
                  </a:moveTo>
                  <a:cubicBezTo>
                    <a:pt x="1094" y="53"/>
                    <a:pt x="1094" y="53"/>
                    <a:pt x="1094" y="53"/>
                  </a:cubicBezTo>
                  <a:cubicBezTo>
                    <a:pt x="1094" y="52"/>
                    <a:pt x="1094" y="52"/>
                    <a:pt x="1094" y="52"/>
                  </a:cubicBezTo>
                  <a:cubicBezTo>
                    <a:pt x="1095" y="52"/>
                    <a:pt x="1095" y="52"/>
                    <a:pt x="1095" y="52"/>
                  </a:cubicBezTo>
                  <a:lnTo>
                    <a:pt x="1095" y="53"/>
                  </a:lnTo>
                  <a:close/>
                  <a:moveTo>
                    <a:pt x="1108" y="33"/>
                  </a:moveTo>
                  <a:cubicBezTo>
                    <a:pt x="1108" y="34"/>
                    <a:pt x="1107" y="33"/>
                    <a:pt x="1108" y="33"/>
                  </a:cubicBezTo>
                  <a:close/>
                  <a:moveTo>
                    <a:pt x="1106" y="45"/>
                  </a:moveTo>
                  <a:cubicBezTo>
                    <a:pt x="1106" y="46"/>
                    <a:pt x="1105" y="46"/>
                    <a:pt x="1104" y="46"/>
                  </a:cubicBezTo>
                  <a:cubicBezTo>
                    <a:pt x="1103" y="44"/>
                    <a:pt x="1105" y="45"/>
                    <a:pt x="1106" y="45"/>
                  </a:cubicBezTo>
                  <a:close/>
                  <a:moveTo>
                    <a:pt x="1087" y="27"/>
                  </a:moveTo>
                  <a:cubicBezTo>
                    <a:pt x="1089" y="25"/>
                    <a:pt x="1088" y="29"/>
                    <a:pt x="1087" y="27"/>
                  </a:cubicBezTo>
                  <a:close/>
                  <a:moveTo>
                    <a:pt x="1087" y="30"/>
                  </a:moveTo>
                  <a:cubicBezTo>
                    <a:pt x="1085" y="28"/>
                    <a:pt x="1091" y="29"/>
                    <a:pt x="1087" y="30"/>
                  </a:cubicBezTo>
                  <a:close/>
                  <a:moveTo>
                    <a:pt x="1102" y="21"/>
                  </a:moveTo>
                  <a:cubicBezTo>
                    <a:pt x="1102" y="21"/>
                    <a:pt x="1101" y="21"/>
                    <a:pt x="1102" y="21"/>
                  </a:cubicBezTo>
                  <a:close/>
                  <a:moveTo>
                    <a:pt x="1103" y="5"/>
                  </a:moveTo>
                  <a:cubicBezTo>
                    <a:pt x="1104" y="5"/>
                    <a:pt x="1103" y="5"/>
                    <a:pt x="1103" y="5"/>
                  </a:cubicBezTo>
                  <a:close/>
                  <a:moveTo>
                    <a:pt x="1100" y="10"/>
                  </a:moveTo>
                  <a:cubicBezTo>
                    <a:pt x="1101" y="12"/>
                    <a:pt x="1099" y="12"/>
                    <a:pt x="1098" y="12"/>
                  </a:cubicBezTo>
                  <a:cubicBezTo>
                    <a:pt x="1098" y="11"/>
                    <a:pt x="1098" y="9"/>
                    <a:pt x="1100" y="10"/>
                  </a:cubicBezTo>
                  <a:close/>
                  <a:moveTo>
                    <a:pt x="1012" y="58"/>
                  </a:moveTo>
                  <a:cubicBezTo>
                    <a:pt x="1011" y="58"/>
                    <a:pt x="1011" y="58"/>
                    <a:pt x="1011" y="58"/>
                  </a:cubicBezTo>
                  <a:cubicBezTo>
                    <a:pt x="1011" y="57"/>
                    <a:pt x="1011" y="57"/>
                    <a:pt x="1011" y="57"/>
                  </a:cubicBezTo>
                  <a:cubicBezTo>
                    <a:pt x="1012" y="57"/>
                    <a:pt x="1012" y="57"/>
                    <a:pt x="1012" y="57"/>
                  </a:cubicBezTo>
                  <a:lnTo>
                    <a:pt x="1012" y="58"/>
                  </a:lnTo>
                  <a:close/>
                  <a:moveTo>
                    <a:pt x="949" y="53"/>
                  </a:moveTo>
                  <a:cubicBezTo>
                    <a:pt x="948" y="53"/>
                    <a:pt x="948" y="53"/>
                    <a:pt x="948" y="53"/>
                  </a:cubicBezTo>
                  <a:cubicBezTo>
                    <a:pt x="948" y="52"/>
                    <a:pt x="948" y="52"/>
                    <a:pt x="948" y="52"/>
                  </a:cubicBezTo>
                  <a:cubicBezTo>
                    <a:pt x="949" y="52"/>
                    <a:pt x="949" y="52"/>
                    <a:pt x="949" y="52"/>
                  </a:cubicBezTo>
                  <a:lnTo>
                    <a:pt x="949" y="53"/>
                  </a:lnTo>
                  <a:close/>
                  <a:moveTo>
                    <a:pt x="962" y="33"/>
                  </a:moveTo>
                  <a:cubicBezTo>
                    <a:pt x="962" y="34"/>
                    <a:pt x="962" y="33"/>
                    <a:pt x="962" y="33"/>
                  </a:cubicBezTo>
                  <a:close/>
                  <a:moveTo>
                    <a:pt x="961" y="45"/>
                  </a:moveTo>
                  <a:cubicBezTo>
                    <a:pt x="960" y="46"/>
                    <a:pt x="960" y="46"/>
                    <a:pt x="958" y="46"/>
                  </a:cubicBezTo>
                  <a:cubicBezTo>
                    <a:pt x="958" y="44"/>
                    <a:pt x="960" y="45"/>
                    <a:pt x="961" y="45"/>
                  </a:cubicBezTo>
                  <a:close/>
                  <a:moveTo>
                    <a:pt x="942" y="27"/>
                  </a:moveTo>
                  <a:cubicBezTo>
                    <a:pt x="943" y="25"/>
                    <a:pt x="942" y="29"/>
                    <a:pt x="942" y="27"/>
                  </a:cubicBezTo>
                  <a:close/>
                  <a:moveTo>
                    <a:pt x="941" y="30"/>
                  </a:moveTo>
                  <a:cubicBezTo>
                    <a:pt x="939" y="28"/>
                    <a:pt x="945" y="29"/>
                    <a:pt x="941" y="30"/>
                  </a:cubicBezTo>
                  <a:close/>
                  <a:moveTo>
                    <a:pt x="956" y="21"/>
                  </a:moveTo>
                  <a:cubicBezTo>
                    <a:pt x="956" y="21"/>
                    <a:pt x="956" y="21"/>
                    <a:pt x="956" y="21"/>
                  </a:cubicBezTo>
                  <a:close/>
                  <a:moveTo>
                    <a:pt x="958" y="5"/>
                  </a:moveTo>
                  <a:cubicBezTo>
                    <a:pt x="958" y="5"/>
                    <a:pt x="957" y="5"/>
                    <a:pt x="958" y="5"/>
                  </a:cubicBezTo>
                  <a:close/>
                  <a:moveTo>
                    <a:pt x="955" y="10"/>
                  </a:moveTo>
                  <a:cubicBezTo>
                    <a:pt x="955" y="12"/>
                    <a:pt x="954" y="12"/>
                    <a:pt x="952" y="12"/>
                  </a:cubicBezTo>
                  <a:cubicBezTo>
                    <a:pt x="952" y="11"/>
                    <a:pt x="953" y="9"/>
                    <a:pt x="955" y="10"/>
                  </a:cubicBezTo>
                  <a:close/>
                  <a:moveTo>
                    <a:pt x="867" y="58"/>
                  </a:moveTo>
                  <a:cubicBezTo>
                    <a:pt x="865" y="58"/>
                    <a:pt x="865" y="58"/>
                    <a:pt x="865" y="58"/>
                  </a:cubicBezTo>
                  <a:cubicBezTo>
                    <a:pt x="865" y="57"/>
                    <a:pt x="865" y="57"/>
                    <a:pt x="865" y="57"/>
                  </a:cubicBezTo>
                  <a:cubicBezTo>
                    <a:pt x="867" y="57"/>
                    <a:pt x="867" y="57"/>
                    <a:pt x="867" y="57"/>
                  </a:cubicBezTo>
                  <a:lnTo>
                    <a:pt x="867" y="58"/>
                  </a:lnTo>
                  <a:close/>
                  <a:moveTo>
                    <a:pt x="803" y="53"/>
                  </a:moveTo>
                  <a:cubicBezTo>
                    <a:pt x="802" y="53"/>
                    <a:pt x="802" y="53"/>
                    <a:pt x="802" y="53"/>
                  </a:cubicBezTo>
                  <a:cubicBezTo>
                    <a:pt x="802" y="52"/>
                    <a:pt x="802" y="52"/>
                    <a:pt x="802" y="52"/>
                  </a:cubicBezTo>
                  <a:cubicBezTo>
                    <a:pt x="803" y="52"/>
                    <a:pt x="803" y="52"/>
                    <a:pt x="803" y="52"/>
                  </a:cubicBezTo>
                  <a:lnTo>
                    <a:pt x="803" y="53"/>
                  </a:lnTo>
                  <a:close/>
                  <a:moveTo>
                    <a:pt x="816" y="33"/>
                  </a:moveTo>
                  <a:cubicBezTo>
                    <a:pt x="816" y="34"/>
                    <a:pt x="816" y="33"/>
                    <a:pt x="816" y="33"/>
                  </a:cubicBezTo>
                  <a:close/>
                  <a:moveTo>
                    <a:pt x="815" y="45"/>
                  </a:moveTo>
                  <a:cubicBezTo>
                    <a:pt x="815" y="46"/>
                    <a:pt x="814" y="46"/>
                    <a:pt x="812" y="46"/>
                  </a:cubicBezTo>
                  <a:cubicBezTo>
                    <a:pt x="812" y="44"/>
                    <a:pt x="814" y="45"/>
                    <a:pt x="815" y="45"/>
                  </a:cubicBezTo>
                  <a:close/>
                  <a:moveTo>
                    <a:pt x="796" y="27"/>
                  </a:moveTo>
                  <a:cubicBezTo>
                    <a:pt x="797" y="25"/>
                    <a:pt x="797" y="29"/>
                    <a:pt x="796" y="27"/>
                  </a:cubicBezTo>
                  <a:close/>
                  <a:moveTo>
                    <a:pt x="795" y="30"/>
                  </a:moveTo>
                  <a:cubicBezTo>
                    <a:pt x="793" y="28"/>
                    <a:pt x="799" y="29"/>
                    <a:pt x="795" y="30"/>
                  </a:cubicBezTo>
                  <a:close/>
                  <a:moveTo>
                    <a:pt x="810" y="21"/>
                  </a:moveTo>
                  <a:cubicBezTo>
                    <a:pt x="810" y="21"/>
                    <a:pt x="810" y="21"/>
                    <a:pt x="810" y="21"/>
                  </a:cubicBezTo>
                  <a:close/>
                  <a:moveTo>
                    <a:pt x="812" y="5"/>
                  </a:moveTo>
                  <a:cubicBezTo>
                    <a:pt x="812" y="5"/>
                    <a:pt x="812" y="5"/>
                    <a:pt x="812" y="5"/>
                  </a:cubicBezTo>
                  <a:close/>
                  <a:moveTo>
                    <a:pt x="809" y="10"/>
                  </a:moveTo>
                  <a:cubicBezTo>
                    <a:pt x="809" y="12"/>
                    <a:pt x="808" y="12"/>
                    <a:pt x="806" y="12"/>
                  </a:cubicBezTo>
                  <a:cubicBezTo>
                    <a:pt x="807" y="11"/>
                    <a:pt x="807" y="9"/>
                    <a:pt x="809" y="10"/>
                  </a:cubicBezTo>
                  <a:close/>
                  <a:moveTo>
                    <a:pt x="721" y="58"/>
                  </a:moveTo>
                  <a:cubicBezTo>
                    <a:pt x="720" y="58"/>
                    <a:pt x="720" y="58"/>
                    <a:pt x="720" y="58"/>
                  </a:cubicBezTo>
                  <a:cubicBezTo>
                    <a:pt x="720" y="57"/>
                    <a:pt x="720" y="57"/>
                    <a:pt x="720" y="57"/>
                  </a:cubicBezTo>
                  <a:cubicBezTo>
                    <a:pt x="721" y="57"/>
                    <a:pt x="721" y="57"/>
                    <a:pt x="721" y="57"/>
                  </a:cubicBezTo>
                  <a:lnTo>
                    <a:pt x="721" y="58"/>
                  </a:lnTo>
                  <a:close/>
                  <a:moveTo>
                    <a:pt x="658" y="53"/>
                  </a:moveTo>
                  <a:cubicBezTo>
                    <a:pt x="656" y="53"/>
                    <a:pt x="656" y="53"/>
                    <a:pt x="656" y="53"/>
                  </a:cubicBezTo>
                  <a:cubicBezTo>
                    <a:pt x="656" y="52"/>
                    <a:pt x="656" y="52"/>
                    <a:pt x="656" y="52"/>
                  </a:cubicBezTo>
                  <a:cubicBezTo>
                    <a:pt x="658" y="52"/>
                    <a:pt x="658" y="52"/>
                    <a:pt x="658" y="52"/>
                  </a:cubicBezTo>
                  <a:lnTo>
                    <a:pt x="658" y="53"/>
                  </a:lnTo>
                  <a:close/>
                  <a:moveTo>
                    <a:pt x="670" y="33"/>
                  </a:moveTo>
                  <a:cubicBezTo>
                    <a:pt x="670" y="34"/>
                    <a:pt x="670" y="33"/>
                    <a:pt x="670" y="33"/>
                  </a:cubicBezTo>
                  <a:close/>
                  <a:moveTo>
                    <a:pt x="669" y="45"/>
                  </a:moveTo>
                  <a:cubicBezTo>
                    <a:pt x="669" y="46"/>
                    <a:pt x="668" y="46"/>
                    <a:pt x="667" y="46"/>
                  </a:cubicBezTo>
                  <a:cubicBezTo>
                    <a:pt x="666" y="44"/>
                    <a:pt x="668" y="45"/>
                    <a:pt x="669" y="45"/>
                  </a:cubicBezTo>
                  <a:close/>
                  <a:moveTo>
                    <a:pt x="650" y="27"/>
                  </a:moveTo>
                  <a:cubicBezTo>
                    <a:pt x="651" y="25"/>
                    <a:pt x="651" y="29"/>
                    <a:pt x="650" y="27"/>
                  </a:cubicBezTo>
                  <a:close/>
                  <a:moveTo>
                    <a:pt x="649" y="30"/>
                  </a:moveTo>
                  <a:cubicBezTo>
                    <a:pt x="647" y="28"/>
                    <a:pt x="653" y="29"/>
                    <a:pt x="649" y="30"/>
                  </a:cubicBezTo>
                  <a:close/>
                  <a:moveTo>
                    <a:pt x="664" y="21"/>
                  </a:moveTo>
                  <a:cubicBezTo>
                    <a:pt x="665" y="21"/>
                    <a:pt x="664" y="21"/>
                    <a:pt x="664" y="21"/>
                  </a:cubicBezTo>
                  <a:close/>
                  <a:moveTo>
                    <a:pt x="666" y="5"/>
                  </a:moveTo>
                  <a:cubicBezTo>
                    <a:pt x="666" y="5"/>
                    <a:pt x="666" y="5"/>
                    <a:pt x="666" y="5"/>
                  </a:cubicBezTo>
                  <a:close/>
                  <a:moveTo>
                    <a:pt x="663" y="10"/>
                  </a:moveTo>
                  <a:cubicBezTo>
                    <a:pt x="663" y="12"/>
                    <a:pt x="662" y="12"/>
                    <a:pt x="661" y="12"/>
                  </a:cubicBezTo>
                  <a:cubicBezTo>
                    <a:pt x="661" y="11"/>
                    <a:pt x="661" y="9"/>
                    <a:pt x="663" y="10"/>
                  </a:cubicBezTo>
                  <a:close/>
                  <a:moveTo>
                    <a:pt x="575" y="58"/>
                  </a:moveTo>
                  <a:cubicBezTo>
                    <a:pt x="574" y="58"/>
                    <a:pt x="574" y="58"/>
                    <a:pt x="574" y="58"/>
                  </a:cubicBezTo>
                  <a:cubicBezTo>
                    <a:pt x="574" y="57"/>
                    <a:pt x="574" y="57"/>
                    <a:pt x="574" y="57"/>
                  </a:cubicBezTo>
                  <a:cubicBezTo>
                    <a:pt x="575" y="57"/>
                    <a:pt x="575" y="57"/>
                    <a:pt x="575" y="57"/>
                  </a:cubicBezTo>
                  <a:lnTo>
                    <a:pt x="575" y="58"/>
                  </a:lnTo>
                  <a:close/>
                  <a:moveTo>
                    <a:pt x="512" y="53"/>
                  </a:moveTo>
                  <a:cubicBezTo>
                    <a:pt x="511" y="53"/>
                    <a:pt x="511" y="53"/>
                    <a:pt x="511" y="53"/>
                  </a:cubicBezTo>
                  <a:cubicBezTo>
                    <a:pt x="511" y="52"/>
                    <a:pt x="511" y="52"/>
                    <a:pt x="511" y="52"/>
                  </a:cubicBezTo>
                  <a:cubicBezTo>
                    <a:pt x="512" y="52"/>
                    <a:pt x="512" y="52"/>
                    <a:pt x="512" y="52"/>
                  </a:cubicBezTo>
                  <a:lnTo>
                    <a:pt x="512" y="53"/>
                  </a:lnTo>
                  <a:close/>
                  <a:moveTo>
                    <a:pt x="524" y="33"/>
                  </a:moveTo>
                  <a:cubicBezTo>
                    <a:pt x="525" y="34"/>
                    <a:pt x="524" y="33"/>
                    <a:pt x="524" y="33"/>
                  </a:cubicBezTo>
                  <a:close/>
                  <a:moveTo>
                    <a:pt x="523" y="45"/>
                  </a:moveTo>
                  <a:cubicBezTo>
                    <a:pt x="523" y="46"/>
                    <a:pt x="522" y="46"/>
                    <a:pt x="521" y="46"/>
                  </a:cubicBezTo>
                  <a:cubicBezTo>
                    <a:pt x="520" y="44"/>
                    <a:pt x="522" y="45"/>
                    <a:pt x="523" y="45"/>
                  </a:cubicBezTo>
                  <a:close/>
                  <a:moveTo>
                    <a:pt x="504" y="27"/>
                  </a:moveTo>
                  <a:cubicBezTo>
                    <a:pt x="505" y="25"/>
                    <a:pt x="505" y="29"/>
                    <a:pt x="504" y="27"/>
                  </a:cubicBezTo>
                  <a:close/>
                  <a:moveTo>
                    <a:pt x="503" y="30"/>
                  </a:moveTo>
                  <a:cubicBezTo>
                    <a:pt x="502" y="28"/>
                    <a:pt x="507" y="29"/>
                    <a:pt x="503" y="30"/>
                  </a:cubicBezTo>
                  <a:close/>
                  <a:moveTo>
                    <a:pt x="518" y="21"/>
                  </a:moveTo>
                  <a:cubicBezTo>
                    <a:pt x="519" y="21"/>
                    <a:pt x="518" y="21"/>
                    <a:pt x="518" y="21"/>
                  </a:cubicBezTo>
                  <a:close/>
                  <a:moveTo>
                    <a:pt x="520" y="5"/>
                  </a:moveTo>
                  <a:cubicBezTo>
                    <a:pt x="520" y="5"/>
                    <a:pt x="520" y="5"/>
                    <a:pt x="520" y="5"/>
                  </a:cubicBezTo>
                  <a:close/>
                  <a:moveTo>
                    <a:pt x="517" y="10"/>
                  </a:moveTo>
                  <a:cubicBezTo>
                    <a:pt x="518" y="12"/>
                    <a:pt x="516" y="12"/>
                    <a:pt x="515" y="12"/>
                  </a:cubicBezTo>
                  <a:cubicBezTo>
                    <a:pt x="515" y="11"/>
                    <a:pt x="515" y="9"/>
                    <a:pt x="517" y="10"/>
                  </a:cubicBezTo>
                  <a:close/>
                  <a:moveTo>
                    <a:pt x="429" y="58"/>
                  </a:moveTo>
                  <a:cubicBezTo>
                    <a:pt x="428" y="58"/>
                    <a:pt x="428" y="58"/>
                    <a:pt x="428" y="58"/>
                  </a:cubicBezTo>
                  <a:cubicBezTo>
                    <a:pt x="428" y="57"/>
                    <a:pt x="428" y="57"/>
                    <a:pt x="428" y="57"/>
                  </a:cubicBezTo>
                  <a:cubicBezTo>
                    <a:pt x="429" y="57"/>
                    <a:pt x="429" y="57"/>
                    <a:pt x="429" y="57"/>
                  </a:cubicBezTo>
                  <a:lnTo>
                    <a:pt x="429" y="58"/>
                  </a:lnTo>
                  <a:close/>
                  <a:moveTo>
                    <a:pt x="366" y="53"/>
                  </a:moveTo>
                  <a:cubicBezTo>
                    <a:pt x="365" y="53"/>
                    <a:pt x="365" y="53"/>
                    <a:pt x="365" y="53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6" y="52"/>
                    <a:pt x="366" y="52"/>
                    <a:pt x="366" y="52"/>
                  </a:cubicBezTo>
                  <a:lnTo>
                    <a:pt x="366" y="53"/>
                  </a:lnTo>
                  <a:close/>
                  <a:moveTo>
                    <a:pt x="378" y="33"/>
                  </a:moveTo>
                  <a:cubicBezTo>
                    <a:pt x="379" y="34"/>
                    <a:pt x="378" y="33"/>
                    <a:pt x="378" y="33"/>
                  </a:cubicBezTo>
                  <a:close/>
                  <a:moveTo>
                    <a:pt x="377" y="45"/>
                  </a:moveTo>
                  <a:cubicBezTo>
                    <a:pt x="377" y="46"/>
                    <a:pt x="376" y="46"/>
                    <a:pt x="375" y="46"/>
                  </a:cubicBezTo>
                  <a:cubicBezTo>
                    <a:pt x="374" y="44"/>
                    <a:pt x="376" y="45"/>
                    <a:pt x="377" y="45"/>
                  </a:cubicBezTo>
                  <a:close/>
                  <a:moveTo>
                    <a:pt x="358" y="27"/>
                  </a:moveTo>
                  <a:cubicBezTo>
                    <a:pt x="360" y="25"/>
                    <a:pt x="359" y="29"/>
                    <a:pt x="358" y="27"/>
                  </a:cubicBezTo>
                  <a:close/>
                  <a:moveTo>
                    <a:pt x="358" y="30"/>
                  </a:moveTo>
                  <a:cubicBezTo>
                    <a:pt x="356" y="28"/>
                    <a:pt x="362" y="29"/>
                    <a:pt x="358" y="30"/>
                  </a:cubicBezTo>
                  <a:close/>
                  <a:moveTo>
                    <a:pt x="372" y="21"/>
                  </a:moveTo>
                  <a:cubicBezTo>
                    <a:pt x="373" y="21"/>
                    <a:pt x="372" y="21"/>
                    <a:pt x="372" y="21"/>
                  </a:cubicBezTo>
                  <a:close/>
                  <a:moveTo>
                    <a:pt x="374" y="5"/>
                  </a:moveTo>
                  <a:cubicBezTo>
                    <a:pt x="375" y="5"/>
                    <a:pt x="374" y="5"/>
                    <a:pt x="374" y="5"/>
                  </a:cubicBezTo>
                  <a:close/>
                  <a:moveTo>
                    <a:pt x="371" y="10"/>
                  </a:moveTo>
                  <a:cubicBezTo>
                    <a:pt x="372" y="12"/>
                    <a:pt x="370" y="12"/>
                    <a:pt x="369" y="12"/>
                  </a:cubicBezTo>
                  <a:cubicBezTo>
                    <a:pt x="369" y="11"/>
                    <a:pt x="369" y="9"/>
                    <a:pt x="371" y="10"/>
                  </a:cubicBezTo>
                  <a:close/>
                  <a:moveTo>
                    <a:pt x="283" y="58"/>
                  </a:moveTo>
                  <a:cubicBezTo>
                    <a:pt x="282" y="58"/>
                    <a:pt x="282" y="58"/>
                    <a:pt x="282" y="58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3" y="57"/>
                    <a:pt x="283" y="57"/>
                    <a:pt x="283" y="57"/>
                  </a:cubicBezTo>
                  <a:lnTo>
                    <a:pt x="283" y="58"/>
                  </a:lnTo>
                  <a:close/>
                  <a:moveTo>
                    <a:pt x="220" y="53"/>
                  </a:moveTo>
                  <a:cubicBezTo>
                    <a:pt x="219" y="53"/>
                    <a:pt x="219" y="53"/>
                    <a:pt x="219" y="53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220" y="52"/>
                    <a:pt x="220" y="52"/>
                    <a:pt x="220" y="52"/>
                  </a:cubicBezTo>
                  <a:lnTo>
                    <a:pt x="220" y="53"/>
                  </a:lnTo>
                  <a:close/>
                  <a:moveTo>
                    <a:pt x="233" y="33"/>
                  </a:moveTo>
                  <a:cubicBezTo>
                    <a:pt x="233" y="34"/>
                    <a:pt x="232" y="33"/>
                    <a:pt x="233" y="33"/>
                  </a:cubicBezTo>
                  <a:close/>
                  <a:moveTo>
                    <a:pt x="231" y="45"/>
                  </a:moveTo>
                  <a:cubicBezTo>
                    <a:pt x="231" y="46"/>
                    <a:pt x="230" y="46"/>
                    <a:pt x="229" y="46"/>
                  </a:cubicBezTo>
                  <a:cubicBezTo>
                    <a:pt x="228" y="44"/>
                    <a:pt x="230" y="45"/>
                    <a:pt x="231" y="45"/>
                  </a:cubicBezTo>
                  <a:close/>
                  <a:moveTo>
                    <a:pt x="212" y="27"/>
                  </a:moveTo>
                  <a:cubicBezTo>
                    <a:pt x="214" y="25"/>
                    <a:pt x="213" y="29"/>
                    <a:pt x="212" y="27"/>
                  </a:cubicBezTo>
                  <a:close/>
                  <a:moveTo>
                    <a:pt x="212" y="30"/>
                  </a:moveTo>
                  <a:cubicBezTo>
                    <a:pt x="210" y="28"/>
                    <a:pt x="216" y="29"/>
                    <a:pt x="212" y="30"/>
                  </a:cubicBezTo>
                  <a:close/>
                  <a:moveTo>
                    <a:pt x="227" y="21"/>
                  </a:moveTo>
                  <a:cubicBezTo>
                    <a:pt x="227" y="21"/>
                    <a:pt x="226" y="21"/>
                    <a:pt x="227" y="21"/>
                  </a:cubicBezTo>
                  <a:close/>
                  <a:moveTo>
                    <a:pt x="228" y="5"/>
                  </a:moveTo>
                  <a:cubicBezTo>
                    <a:pt x="229" y="5"/>
                    <a:pt x="228" y="5"/>
                    <a:pt x="228" y="5"/>
                  </a:cubicBezTo>
                  <a:close/>
                  <a:moveTo>
                    <a:pt x="225" y="10"/>
                  </a:moveTo>
                  <a:cubicBezTo>
                    <a:pt x="226" y="12"/>
                    <a:pt x="224" y="12"/>
                    <a:pt x="223" y="12"/>
                  </a:cubicBezTo>
                  <a:cubicBezTo>
                    <a:pt x="223" y="11"/>
                    <a:pt x="223" y="9"/>
                    <a:pt x="225" y="10"/>
                  </a:cubicBezTo>
                  <a:close/>
                  <a:moveTo>
                    <a:pt x="137" y="58"/>
                  </a:moveTo>
                  <a:cubicBezTo>
                    <a:pt x="136" y="58"/>
                    <a:pt x="136" y="58"/>
                    <a:pt x="136" y="58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7" y="57"/>
                    <a:pt x="137" y="57"/>
                    <a:pt x="137" y="57"/>
                  </a:cubicBezTo>
                  <a:lnTo>
                    <a:pt x="137" y="58"/>
                  </a:lnTo>
                  <a:close/>
                  <a:moveTo>
                    <a:pt x="74" y="53"/>
                  </a:moveTo>
                  <a:cubicBezTo>
                    <a:pt x="73" y="53"/>
                    <a:pt x="73" y="53"/>
                    <a:pt x="73" y="53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4" y="52"/>
                    <a:pt x="74" y="52"/>
                    <a:pt x="74" y="52"/>
                  </a:cubicBezTo>
                  <a:lnTo>
                    <a:pt x="74" y="53"/>
                  </a:lnTo>
                  <a:close/>
                  <a:moveTo>
                    <a:pt x="87" y="33"/>
                  </a:moveTo>
                  <a:cubicBezTo>
                    <a:pt x="87" y="34"/>
                    <a:pt x="87" y="33"/>
                    <a:pt x="87" y="33"/>
                  </a:cubicBezTo>
                  <a:close/>
                  <a:moveTo>
                    <a:pt x="86" y="45"/>
                  </a:moveTo>
                  <a:cubicBezTo>
                    <a:pt x="85" y="46"/>
                    <a:pt x="85" y="46"/>
                    <a:pt x="83" y="46"/>
                  </a:cubicBezTo>
                  <a:cubicBezTo>
                    <a:pt x="83" y="44"/>
                    <a:pt x="85" y="45"/>
                    <a:pt x="86" y="45"/>
                  </a:cubicBezTo>
                  <a:close/>
                  <a:moveTo>
                    <a:pt x="66" y="27"/>
                  </a:moveTo>
                  <a:cubicBezTo>
                    <a:pt x="68" y="25"/>
                    <a:pt x="67" y="29"/>
                    <a:pt x="66" y="27"/>
                  </a:cubicBezTo>
                  <a:close/>
                  <a:moveTo>
                    <a:pt x="66" y="30"/>
                  </a:moveTo>
                  <a:cubicBezTo>
                    <a:pt x="64" y="28"/>
                    <a:pt x="70" y="29"/>
                    <a:pt x="66" y="30"/>
                  </a:cubicBezTo>
                  <a:close/>
                  <a:moveTo>
                    <a:pt x="81" y="21"/>
                  </a:moveTo>
                  <a:cubicBezTo>
                    <a:pt x="81" y="21"/>
                    <a:pt x="81" y="21"/>
                    <a:pt x="81" y="21"/>
                  </a:cubicBezTo>
                  <a:close/>
                  <a:moveTo>
                    <a:pt x="83" y="5"/>
                  </a:moveTo>
                  <a:cubicBezTo>
                    <a:pt x="83" y="5"/>
                    <a:pt x="82" y="5"/>
                    <a:pt x="83" y="5"/>
                  </a:cubicBezTo>
                  <a:close/>
                  <a:moveTo>
                    <a:pt x="80" y="10"/>
                  </a:moveTo>
                  <a:cubicBezTo>
                    <a:pt x="80" y="12"/>
                    <a:pt x="79" y="12"/>
                    <a:pt x="77" y="12"/>
                  </a:cubicBezTo>
                  <a:cubicBezTo>
                    <a:pt x="77" y="11"/>
                    <a:pt x="78" y="9"/>
                    <a:pt x="80" y="10"/>
                  </a:cubicBezTo>
                  <a:close/>
                  <a:moveTo>
                    <a:pt x="1" y="84"/>
                  </a:moveTo>
                  <a:cubicBezTo>
                    <a:pt x="2" y="82"/>
                    <a:pt x="4" y="85"/>
                    <a:pt x="1" y="84"/>
                  </a:cubicBezTo>
                  <a:close/>
                  <a:moveTo>
                    <a:pt x="54" y="68"/>
                  </a:moveTo>
                  <a:cubicBezTo>
                    <a:pt x="57" y="69"/>
                    <a:pt x="53" y="72"/>
                    <a:pt x="54" y="68"/>
                  </a:cubicBezTo>
                  <a:close/>
                  <a:moveTo>
                    <a:pt x="54" y="25"/>
                  </a:moveTo>
                  <a:cubicBezTo>
                    <a:pt x="55" y="23"/>
                    <a:pt x="57" y="26"/>
                    <a:pt x="54" y="25"/>
                  </a:cubicBezTo>
                  <a:close/>
                  <a:moveTo>
                    <a:pt x="56" y="37"/>
                  </a:moveTo>
                  <a:cubicBezTo>
                    <a:pt x="56" y="35"/>
                    <a:pt x="57" y="36"/>
                    <a:pt x="58" y="36"/>
                  </a:cubicBezTo>
                  <a:cubicBezTo>
                    <a:pt x="58" y="36"/>
                    <a:pt x="57" y="37"/>
                    <a:pt x="56" y="37"/>
                  </a:cubicBezTo>
                  <a:close/>
                  <a:moveTo>
                    <a:pt x="75" y="10"/>
                  </a:moveTo>
                  <a:cubicBezTo>
                    <a:pt x="75" y="12"/>
                    <a:pt x="74" y="13"/>
                    <a:pt x="72" y="13"/>
                  </a:cubicBezTo>
                  <a:cubicBezTo>
                    <a:pt x="72" y="11"/>
                    <a:pt x="73" y="10"/>
                    <a:pt x="75" y="10"/>
                  </a:cubicBezTo>
                  <a:close/>
                  <a:moveTo>
                    <a:pt x="72" y="8"/>
                  </a:moveTo>
                  <a:cubicBezTo>
                    <a:pt x="75" y="8"/>
                    <a:pt x="72" y="11"/>
                    <a:pt x="72" y="8"/>
                  </a:cubicBezTo>
                  <a:close/>
                  <a:moveTo>
                    <a:pt x="71" y="10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lose/>
                  <a:moveTo>
                    <a:pt x="69" y="6"/>
                  </a:moveTo>
                  <a:cubicBezTo>
                    <a:pt x="68" y="7"/>
                    <a:pt x="69" y="10"/>
                    <a:pt x="66" y="10"/>
                  </a:cubicBezTo>
                  <a:cubicBezTo>
                    <a:pt x="66" y="7"/>
                    <a:pt x="67" y="6"/>
                    <a:pt x="69" y="6"/>
                  </a:cubicBezTo>
                  <a:close/>
                  <a:moveTo>
                    <a:pt x="63" y="11"/>
                  </a:move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3" y="12"/>
                    <a:pt x="63" y="12"/>
                    <a:pt x="63" y="12"/>
                  </a:cubicBezTo>
                  <a:lnTo>
                    <a:pt x="63" y="11"/>
                  </a:lnTo>
                  <a:close/>
                  <a:moveTo>
                    <a:pt x="61" y="13"/>
                  </a:moveTo>
                  <a:cubicBezTo>
                    <a:pt x="62" y="13"/>
                    <a:pt x="62" y="14"/>
                    <a:pt x="62" y="16"/>
                  </a:cubicBezTo>
                  <a:cubicBezTo>
                    <a:pt x="60" y="16"/>
                    <a:pt x="61" y="14"/>
                    <a:pt x="61" y="13"/>
                  </a:cubicBezTo>
                  <a:close/>
                  <a:moveTo>
                    <a:pt x="61" y="27"/>
                  </a:moveTo>
                  <a:cubicBezTo>
                    <a:pt x="60" y="29"/>
                    <a:pt x="58" y="30"/>
                    <a:pt x="59" y="32"/>
                  </a:cubicBezTo>
                  <a:cubicBezTo>
                    <a:pt x="58" y="32"/>
                    <a:pt x="57" y="34"/>
                    <a:pt x="56" y="33"/>
                  </a:cubicBezTo>
                  <a:cubicBezTo>
                    <a:pt x="58" y="31"/>
                    <a:pt x="58" y="28"/>
                    <a:pt x="61" y="27"/>
                  </a:cubicBezTo>
                  <a:close/>
                  <a:moveTo>
                    <a:pt x="54" y="11"/>
                  </a:moveTo>
                  <a:cubicBezTo>
                    <a:pt x="55" y="11"/>
                    <a:pt x="55" y="12"/>
                    <a:pt x="56" y="12"/>
                  </a:cubicBezTo>
                  <a:cubicBezTo>
                    <a:pt x="56" y="13"/>
                    <a:pt x="53" y="12"/>
                    <a:pt x="54" y="11"/>
                  </a:cubicBezTo>
                  <a:close/>
                  <a:moveTo>
                    <a:pt x="50" y="21"/>
                  </a:moveTo>
                  <a:cubicBezTo>
                    <a:pt x="50" y="19"/>
                    <a:pt x="52" y="21"/>
                    <a:pt x="50" y="21"/>
                  </a:cubicBezTo>
                  <a:close/>
                  <a:moveTo>
                    <a:pt x="49" y="28"/>
                  </a:moveTo>
                  <a:cubicBezTo>
                    <a:pt x="50" y="26"/>
                    <a:pt x="50" y="30"/>
                    <a:pt x="49" y="28"/>
                  </a:cubicBezTo>
                  <a:close/>
                  <a:moveTo>
                    <a:pt x="47" y="36"/>
                  </a:moveTo>
                  <a:cubicBezTo>
                    <a:pt x="46" y="36"/>
                    <a:pt x="46" y="36"/>
                    <a:pt x="45" y="36"/>
                  </a:cubicBezTo>
                  <a:cubicBezTo>
                    <a:pt x="45" y="34"/>
                    <a:pt x="48" y="34"/>
                    <a:pt x="47" y="36"/>
                  </a:cubicBezTo>
                  <a:close/>
                  <a:moveTo>
                    <a:pt x="44" y="31"/>
                  </a:moveTo>
                  <a:cubicBezTo>
                    <a:pt x="44" y="31"/>
                    <a:pt x="44" y="31"/>
                    <a:pt x="44" y="31"/>
                  </a:cubicBezTo>
                  <a:close/>
                  <a:moveTo>
                    <a:pt x="34" y="51"/>
                  </a:moveTo>
                  <a:cubicBezTo>
                    <a:pt x="34" y="50"/>
                    <a:pt x="35" y="51"/>
                    <a:pt x="34" y="51"/>
                  </a:cubicBezTo>
                  <a:close/>
                  <a:moveTo>
                    <a:pt x="19" y="57"/>
                  </a:moveTo>
                  <a:cubicBezTo>
                    <a:pt x="20" y="56"/>
                    <a:pt x="20" y="55"/>
                    <a:pt x="21" y="55"/>
                  </a:cubicBezTo>
                  <a:cubicBezTo>
                    <a:pt x="21" y="57"/>
                    <a:pt x="20" y="57"/>
                    <a:pt x="19" y="57"/>
                  </a:cubicBezTo>
                  <a:close/>
                  <a:moveTo>
                    <a:pt x="24" y="76"/>
                  </a:moveTo>
                  <a:cubicBezTo>
                    <a:pt x="24" y="75"/>
                    <a:pt x="27" y="77"/>
                    <a:pt x="24" y="76"/>
                  </a:cubicBezTo>
                  <a:close/>
                  <a:moveTo>
                    <a:pt x="24" y="51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5" y="51"/>
                    <a:pt x="24" y="51"/>
                  </a:cubicBezTo>
                  <a:close/>
                  <a:moveTo>
                    <a:pt x="37" y="82"/>
                  </a:moveTo>
                  <a:cubicBezTo>
                    <a:pt x="36" y="80"/>
                    <a:pt x="38" y="81"/>
                    <a:pt x="38" y="80"/>
                  </a:cubicBezTo>
                  <a:cubicBezTo>
                    <a:pt x="39" y="80"/>
                    <a:pt x="38" y="82"/>
                    <a:pt x="37" y="82"/>
                  </a:cubicBezTo>
                  <a:close/>
                  <a:moveTo>
                    <a:pt x="43" y="54"/>
                  </a:moveTo>
                  <a:cubicBezTo>
                    <a:pt x="42" y="55"/>
                    <a:pt x="40" y="57"/>
                    <a:pt x="39" y="59"/>
                  </a:cubicBezTo>
                  <a:cubicBezTo>
                    <a:pt x="36" y="59"/>
                    <a:pt x="34" y="60"/>
                    <a:pt x="32" y="60"/>
                  </a:cubicBezTo>
                  <a:cubicBezTo>
                    <a:pt x="33" y="56"/>
                    <a:pt x="38" y="60"/>
                    <a:pt x="39" y="57"/>
                  </a:cubicBezTo>
                  <a:cubicBezTo>
                    <a:pt x="39" y="54"/>
                    <a:pt x="37" y="55"/>
                    <a:pt x="35" y="55"/>
                  </a:cubicBezTo>
                  <a:cubicBezTo>
                    <a:pt x="36" y="52"/>
                    <a:pt x="39" y="54"/>
                    <a:pt x="40" y="54"/>
                  </a:cubicBezTo>
                  <a:cubicBezTo>
                    <a:pt x="42" y="52"/>
                    <a:pt x="43" y="51"/>
                    <a:pt x="46" y="50"/>
                  </a:cubicBezTo>
                  <a:cubicBezTo>
                    <a:pt x="46" y="51"/>
                    <a:pt x="43" y="54"/>
                    <a:pt x="46" y="54"/>
                  </a:cubicBezTo>
                  <a:cubicBezTo>
                    <a:pt x="46" y="56"/>
                    <a:pt x="45" y="54"/>
                    <a:pt x="43" y="54"/>
                  </a:cubicBezTo>
                  <a:close/>
                  <a:moveTo>
                    <a:pt x="48" y="83"/>
                  </a:moveTo>
                  <a:cubicBezTo>
                    <a:pt x="47" y="83"/>
                    <a:pt x="47" y="82"/>
                    <a:pt x="47" y="81"/>
                  </a:cubicBezTo>
                  <a:cubicBezTo>
                    <a:pt x="49" y="81"/>
                    <a:pt x="49" y="83"/>
                    <a:pt x="48" y="83"/>
                  </a:cubicBezTo>
                  <a:close/>
                  <a:moveTo>
                    <a:pt x="47" y="51"/>
                  </a:moveTo>
                  <a:cubicBezTo>
                    <a:pt x="47" y="52"/>
                    <a:pt x="49" y="49"/>
                    <a:pt x="47" y="51"/>
                  </a:cubicBezTo>
                  <a:close/>
                  <a:moveTo>
                    <a:pt x="42" y="47"/>
                  </a:moveTo>
                  <a:cubicBezTo>
                    <a:pt x="41" y="45"/>
                    <a:pt x="45" y="47"/>
                    <a:pt x="45" y="45"/>
                  </a:cubicBezTo>
                  <a:cubicBezTo>
                    <a:pt x="45" y="44"/>
                    <a:pt x="43" y="42"/>
                    <a:pt x="44" y="40"/>
                  </a:cubicBezTo>
                  <a:cubicBezTo>
                    <a:pt x="45" y="42"/>
                    <a:pt x="46" y="44"/>
                    <a:pt x="49" y="42"/>
                  </a:cubicBezTo>
                  <a:cubicBezTo>
                    <a:pt x="50" y="45"/>
                    <a:pt x="45" y="47"/>
                    <a:pt x="42" y="47"/>
                  </a:cubicBezTo>
                  <a:close/>
                  <a:moveTo>
                    <a:pt x="49" y="32"/>
                  </a:moveTo>
                  <a:cubicBezTo>
                    <a:pt x="51" y="30"/>
                    <a:pt x="50" y="34"/>
                    <a:pt x="49" y="32"/>
                  </a:cubicBezTo>
                  <a:close/>
                  <a:moveTo>
                    <a:pt x="50" y="26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2" y="25"/>
                    <a:pt x="52" y="25"/>
                    <a:pt x="52" y="26"/>
                  </a:cubicBezTo>
                  <a:lnTo>
                    <a:pt x="50" y="26"/>
                  </a:lnTo>
                  <a:close/>
                  <a:moveTo>
                    <a:pt x="53" y="26"/>
                  </a:moveTo>
                  <a:cubicBezTo>
                    <a:pt x="53" y="25"/>
                    <a:pt x="53" y="26"/>
                    <a:pt x="53" y="26"/>
                  </a:cubicBezTo>
                  <a:close/>
                  <a:moveTo>
                    <a:pt x="52" y="17"/>
                  </a:moveTo>
                  <a:cubicBezTo>
                    <a:pt x="53" y="14"/>
                    <a:pt x="55" y="14"/>
                    <a:pt x="57" y="16"/>
                  </a:cubicBezTo>
                  <a:cubicBezTo>
                    <a:pt x="56" y="18"/>
                    <a:pt x="55" y="16"/>
                    <a:pt x="52" y="17"/>
                  </a:cubicBezTo>
                  <a:close/>
                  <a:moveTo>
                    <a:pt x="54" y="83"/>
                  </a:moveTo>
                  <a:cubicBezTo>
                    <a:pt x="53" y="82"/>
                    <a:pt x="53" y="81"/>
                    <a:pt x="53" y="79"/>
                  </a:cubicBezTo>
                  <a:cubicBezTo>
                    <a:pt x="55" y="80"/>
                    <a:pt x="56" y="78"/>
                    <a:pt x="57" y="79"/>
                  </a:cubicBezTo>
                  <a:cubicBezTo>
                    <a:pt x="57" y="81"/>
                    <a:pt x="56" y="82"/>
                    <a:pt x="54" y="83"/>
                  </a:cubicBezTo>
                  <a:close/>
                  <a:moveTo>
                    <a:pt x="57" y="81"/>
                  </a:moveTo>
                  <a:cubicBezTo>
                    <a:pt x="57" y="80"/>
                    <a:pt x="59" y="80"/>
                    <a:pt x="61" y="79"/>
                  </a:cubicBezTo>
                  <a:cubicBezTo>
                    <a:pt x="61" y="81"/>
                    <a:pt x="58" y="82"/>
                    <a:pt x="57" y="81"/>
                  </a:cubicBezTo>
                  <a:close/>
                  <a:moveTo>
                    <a:pt x="71" y="83"/>
                  </a:moveTo>
                  <a:cubicBezTo>
                    <a:pt x="71" y="82"/>
                    <a:pt x="72" y="82"/>
                    <a:pt x="74" y="82"/>
                  </a:cubicBezTo>
                  <a:cubicBezTo>
                    <a:pt x="73" y="83"/>
                    <a:pt x="73" y="84"/>
                    <a:pt x="71" y="83"/>
                  </a:cubicBezTo>
                  <a:close/>
                  <a:moveTo>
                    <a:pt x="85" y="82"/>
                  </a:moveTo>
                  <a:cubicBezTo>
                    <a:pt x="84" y="84"/>
                    <a:pt x="83" y="82"/>
                    <a:pt x="83" y="83"/>
                  </a:cubicBezTo>
                  <a:cubicBezTo>
                    <a:pt x="81" y="83"/>
                    <a:pt x="84" y="81"/>
                    <a:pt x="82" y="81"/>
                  </a:cubicBezTo>
                  <a:cubicBezTo>
                    <a:pt x="82" y="80"/>
                    <a:pt x="86" y="81"/>
                    <a:pt x="85" y="82"/>
                  </a:cubicBezTo>
                  <a:close/>
                  <a:moveTo>
                    <a:pt x="84" y="77"/>
                  </a:moveTo>
                  <a:cubicBezTo>
                    <a:pt x="84" y="76"/>
                    <a:pt x="85" y="76"/>
                    <a:pt x="86" y="75"/>
                  </a:cubicBezTo>
                  <a:cubicBezTo>
                    <a:pt x="86" y="75"/>
                    <a:pt x="86" y="76"/>
                    <a:pt x="87" y="76"/>
                  </a:cubicBezTo>
                  <a:cubicBezTo>
                    <a:pt x="87" y="78"/>
                    <a:pt x="85" y="78"/>
                    <a:pt x="84" y="77"/>
                  </a:cubicBezTo>
                  <a:close/>
                  <a:moveTo>
                    <a:pt x="102" y="72"/>
                  </a:moveTo>
                  <a:cubicBezTo>
                    <a:pt x="103" y="70"/>
                    <a:pt x="103" y="74"/>
                    <a:pt x="102" y="72"/>
                  </a:cubicBezTo>
                  <a:close/>
                  <a:moveTo>
                    <a:pt x="107" y="75"/>
                  </a:moveTo>
                  <a:cubicBezTo>
                    <a:pt x="107" y="74"/>
                    <a:pt x="108" y="73"/>
                    <a:pt x="109" y="73"/>
                  </a:cubicBezTo>
                  <a:cubicBezTo>
                    <a:pt x="109" y="74"/>
                    <a:pt x="109" y="75"/>
                    <a:pt x="107" y="75"/>
                  </a:cubicBezTo>
                  <a:close/>
                  <a:moveTo>
                    <a:pt x="109" y="84"/>
                  </a:moveTo>
                  <a:cubicBezTo>
                    <a:pt x="109" y="82"/>
                    <a:pt x="111" y="85"/>
                    <a:pt x="109" y="84"/>
                  </a:cubicBezTo>
                  <a:close/>
                  <a:moveTo>
                    <a:pt x="117" y="48"/>
                  </a:moveTo>
                  <a:cubicBezTo>
                    <a:pt x="118" y="48"/>
                    <a:pt x="118" y="50"/>
                    <a:pt x="117" y="50"/>
                  </a:cubicBezTo>
                  <a:cubicBezTo>
                    <a:pt x="116" y="49"/>
                    <a:pt x="117" y="49"/>
                    <a:pt x="117" y="48"/>
                  </a:cubicBezTo>
                  <a:close/>
                  <a:moveTo>
                    <a:pt x="115" y="63"/>
                  </a:moveTo>
                  <a:cubicBezTo>
                    <a:pt x="117" y="63"/>
                    <a:pt x="117" y="63"/>
                    <a:pt x="117" y="63"/>
                  </a:cubicBezTo>
                  <a:cubicBezTo>
                    <a:pt x="117" y="65"/>
                    <a:pt x="114" y="65"/>
                    <a:pt x="115" y="63"/>
                  </a:cubicBezTo>
                  <a:close/>
                  <a:moveTo>
                    <a:pt x="116" y="81"/>
                  </a:moveTo>
                  <a:cubicBezTo>
                    <a:pt x="116" y="79"/>
                    <a:pt x="117" y="79"/>
                    <a:pt x="118" y="79"/>
                  </a:cubicBezTo>
                  <a:cubicBezTo>
                    <a:pt x="118" y="80"/>
                    <a:pt x="117" y="81"/>
                    <a:pt x="116" y="81"/>
                  </a:cubicBezTo>
                  <a:close/>
                  <a:moveTo>
                    <a:pt x="116" y="61"/>
                  </a:moveTo>
                  <a:cubicBezTo>
                    <a:pt x="116" y="59"/>
                    <a:pt x="117" y="60"/>
                    <a:pt x="117" y="59"/>
                  </a:cubicBezTo>
                  <a:cubicBezTo>
                    <a:pt x="118" y="59"/>
                    <a:pt x="118" y="60"/>
                    <a:pt x="118" y="61"/>
                  </a:cubicBezTo>
                  <a:lnTo>
                    <a:pt x="116" y="61"/>
                  </a:lnTo>
                  <a:close/>
                  <a:moveTo>
                    <a:pt x="117" y="57"/>
                  </a:moveTo>
                  <a:cubicBezTo>
                    <a:pt x="118" y="55"/>
                    <a:pt x="118" y="54"/>
                    <a:pt x="120" y="54"/>
                  </a:cubicBezTo>
                  <a:cubicBezTo>
                    <a:pt x="119" y="55"/>
                    <a:pt x="119" y="57"/>
                    <a:pt x="117" y="57"/>
                  </a:cubicBezTo>
                  <a:close/>
                  <a:moveTo>
                    <a:pt x="120" y="81"/>
                  </a:moveTo>
                  <a:cubicBezTo>
                    <a:pt x="121" y="82"/>
                    <a:pt x="121" y="81"/>
                    <a:pt x="123" y="81"/>
                  </a:cubicBezTo>
                  <a:cubicBezTo>
                    <a:pt x="123" y="82"/>
                    <a:pt x="120" y="83"/>
                    <a:pt x="120" y="81"/>
                  </a:cubicBezTo>
                  <a:close/>
                  <a:moveTo>
                    <a:pt x="129" y="69"/>
                  </a:moveTo>
                  <a:cubicBezTo>
                    <a:pt x="129" y="69"/>
                    <a:pt x="127" y="69"/>
                    <a:pt x="127" y="69"/>
                  </a:cubicBezTo>
                  <a:cubicBezTo>
                    <a:pt x="127" y="68"/>
                    <a:pt x="131" y="68"/>
                    <a:pt x="129" y="69"/>
                  </a:cubicBezTo>
                  <a:close/>
                  <a:moveTo>
                    <a:pt x="129" y="73"/>
                  </a:moveTo>
                  <a:cubicBezTo>
                    <a:pt x="128" y="73"/>
                    <a:pt x="127" y="72"/>
                    <a:pt x="127" y="71"/>
                  </a:cubicBezTo>
                  <a:cubicBezTo>
                    <a:pt x="129" y="71"/>
                    <a:pt x="129" y="72"/>
                    <a:pt x="129" y="73"/>
                  </a:cubicBezTo>
                  <a:close/>
                  <a:moveTo>
                    <a:pt x="127" y="82"/>
                  </a:moveTo>
                  <a:cubicBezTo>
                    <a:pt x="128" y="80"/>
                    <a:pt x="130" y="80"/>
                    <a:pt x="132" y="79"/>
                  </a:cubicBezTo>
                  <a:cubicBezTo>
                    <a:pt x="132" y="82"/>
                    <a:pt x="130" y="82"/>
                    <a:pt x="127" y="82"/>
                  </a:cubicBezTo>
                  <a:close/>
                  <a:moveTo>
                    <a:pt x="134" y="71"/>
                  </a:moveTo>
                  <a:cubicBezTo>
                    <a:pt x="133" y="71"/>
                    <a:pt x="133" y="71"/>
                    <a:pt x="133" y="71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69"/>
                    <a:pt x="134" y="69"/>
                    <a:pt x="134" y="69"/>
                  </a:cubicBezTo>
                  <a:lnTo>
                    <a:pt x="134" y="71"/>
                  </a:lnTo>
                  <a:close/>
                  <a:moveTo>
                    <a:pt x="140" y="81"/>
                  </a:moveTo>
                  <a:cubicBezTo>
                    <a:pt x="140" y="79"/>
                    <a:pt x="143" y="80"/>
                    <a:pt x="144" y="79"/>
                  </a:cubicBezTo>
                  <a:cubicBezTo>
                    <a:pt x="144" y="81"/>
                    <a:pt x="140" y="82"/>
                    <a:pt x="140" y="81"/>
                  </a:cubicBezTo>
                  <a:close/>
                  <a:moveTo>
                    <a:pt x="147" y="84"/>
                  </a:moveTo>
                  <a:cubicBezTo>
                    <a:pt x="147" y="82"/>
                    <a:pt x="150" y="85"/>
                    <a:pt x="147" y="84"/>
                  </a:cubicBezTo>
                  <a:close/>
                  <a:moveTo>
                    <a:pt x="200" y="68"/>
                  </a:moveTo>
                  <a:cubicBezTo>
                    <a:pt x="202" y="69"/>
                    <a:pt x="199" y="72"/>
                    <a:pt x="200" y="68"/>
                  </a:cubicBezTo>
                  <a:close/>
                  <a:moveTo>
                    <a:pt x="200" y="25"/>
                  </a:moveTo>
                  <a:cubicBezTo>
                    <a:pt x="200" y="23"/>
                    <a:pt x="203" y="26"/>
                    <a:pt x="200" y="25"/>
                  </a:cubicBezTo>
                  <a:close/>
                  <a:moveTo>
                    <a:pt x="202" y="37"/>
                  </a:moveTo>
                  <a:cubicBezTo>
                    <a:pt x="202" y="35"/>
                    <a:pt x="203" y="36"/>
                    <a:pt x="204" y="36"/>
                  </a:cubicBezTo>
                  <a:cubicBezTo>
                    <a:pt x="204" y="36"/>
                    <a:pt x="203" y="37"/>
                    <a:pt x="202" y="37"/>
                  </a:cubicBezTo>
                  <a:close/>
                  <a:moveTo>
                    <a:pt x="221" y="10"/>
                  </a:moveTo>
                  <a:cubicBezTo>
                    <a:pt x="220" y="12"/>
                    <a:pt x="220" y="13"/>
                    <a:pt x="218" y="13"/>
                  </a:cubicBezTo>
                  <a:cubicBezTo>
                    <a:pt x="218" y="11"/>
                    <a:pt x="219" y="10"/>
                    <a:pt x="221" y="10"/>
                  </a:cubicBezTo>
                  <a:close/>
                  <a:moveTo>
                    <a:pt x="218" y="8"/>
                  </a:moveTo>
                  <a:cubicBezTo>
                    <a:pt x="221" y="8"/>
                    <a:pt x="218" y="11"/>
                    <a:pt x="218" y="8"/>
                  </a:cubicBezTo>
                  <a:close/>
                  <a:moveTo>
                    <a:pt x="216" y="10"/>
                  </a:moveTo>
                  <a:cubicBezTo>
                    <a:pt x="217" y="10"/>
                    <a:pt x="217" y="10"/>
                    <a:pt x="217" y="10"/>
                  </a:cubicBezTo>
                  <a:cubicBezTo>
                    <a:pt x="216" y="10"/>
                    <a:pt x="216" y="10"/>
                    <a:pt x="216" y="10"/>
                  </a:cubicBezTo>
                  <a:close/>
                  <a:moveTo>
                    <a:pt x="215" y="6"/>
                  </a:moveTo>
                  <a:cubicBezTo>
                    <a:pt x="214" y="7"/>
                    <a:pt x="215" y="10"/>
                    <a:pt x="212" y="10"/>
                  </a:cubicBezTo>
                  <a:cubicBezTo>
                    <a:pt x="212" y="7"/>
                    <a:pt x="213" y="6"/>
                    <a:pt x="215" y="6"/>
                  </a:cubicBezTo>
                  <a:close/>
                  <a:moveTo>
                    <a:pt x="209" y="11"/>
                  </a:moveTo>
                  <a:cubicBezTo>
                    <a:pt x="211" y="11"/>
                    <a:pt x="211" y="11"/>
                    <a:pt x="211" y="11"/>
                  </a:cubicBezTo>
                  <a:cubicBezTo>
                    <a:pt x="211" y="12"/>
                    <a:pt x="211" y="12"/>
                    <a:pt x="211" y="12"/>
                  </a:cubicBezTo>
                  <a:cubicBezTo>
                    <a:pt x="209" y="12"/>
                    <a:pt x="209" y="12"/>
                    <a:pt x="209" y="12"/>
                  </a:cubicBezTo>
                  <a:lnTo>
                    <a:pt x="209" y="11"/>
                  </a:lnTo>
                  <a:close/>
                  <a:moveTo>
                    <a:pt x="206" y="13"/>
                  </a:moveTo>
                  <a:cubicBezTo>
                    <a:pt x="207" y="13"/>
                    <a:pt x="208" y="14"/>
                    <a:pt x="208" y="16"/>
                  </a:cubicBezTo>
                  <a:cubicBezTo>
                    <a:pt x="206" y="16"/>
                    <a:pt x="206" y="14"/>
                    <a:pt x="206" y="13"/>
                  </a:cubicBezTo>
                  <a:close/>
                  <a:moveTo>
                    <a:pt x="206" y="27"/>
                  </a:moveTo>
                  <a:cubicBezTo>
                    <a:pt x="206" y="29"/>
                    <a:pt x="204" y="30"/>
                    <a:pt x="205" y="32"/>
                  </a:cubicBezTo>
                  <a:cubicBezTo>
                    <a:pt x="204" y="32"/>
                    <a:pt x="203" y="34"/>
                    <a:pt x="202" y="33"/>
                  </a:cubicBezTo>
                  <a:cubicBezTo>
                    <a:pt x="204" y="31"/>
                    <a:pt x="204" y="28"/>
                    <a:pt x="206" y="27"/>
                  </a:cubicBezTo>
                  <a:close/>
                  <a:moveTo>
                    <a:pt x="200" y="11"/>
                  </a:moveTo>
                  <a:cubicBezTo>
                    <a:pt x="201" y="11"/>
                    <a:pt x="201" y="12"/>
                    <a:pt x="202" y="12"/>
                  </a:cubicBezTo>
                  <a:cubicBezTo>
                    <a:pt x="202" y="13"/>
                    <a:pt x="199" y="12"/>
                    <a:pt x="200" y="11"/>
                  </a:cubicBezTo>
                  <a:close/>
                  <a:moveTo>
                    <a:pt x="196" y="21"/>
                  </a:moveTo>
                  <a:cubicBezTo>
                    <a:pt x="196" y="19"/>
                    <a:pt x="198" y="21"/>
                    <a:pt x="196" y="21"/>
                  </a:cubicBezTo>
                  <a:close/>
                  <a:moveTo>
                    <a:pt x="194" y="28"/>
                  </a:moveTo>
                  <a:cubicBezTo>
                    <a:pt x="195" y="26"/>
                    <a:pt x="196" y="30"/>
                    <a:pt x="194" y="28"/>
                  </a:cubicBezTo>
                  <a:close/>
                  <a:moveTo>
                    <a:pt x="193" y="36"/>
                  </a:moveTo>
                  <a:cubicBezTo>
                    <a:pt x="192" y="36"/>
                    <a:pt x="192" y="36"/>
                    <a:pt x="191" y="36"/>
                  </a:cubicBezTo>
                  <a:cubicBezTo>
                    <a:pt x="191" y="34"/>
                    <a:pt x="193" y="34"/>
                    <a:pt x="193" y="36"/>
                  </a:cubicBezTo>
                  <a:close/>
                  <a:moveTo>
                    <a:pt x="190" y="31"/>
                  </a:moveTo>
                  <a:cubicBezTo>
                    <a:pt x="190" y="31"/>
                    <a:pt x="189" y="31"/>
                    <a:pt x="190" y="31"/>
                  </a:cubicBezTo>
                  <a:close/>
                  <a:moveTo>
                    <a:pt x="180" y="51"/>
                  </a:moveTo>
                  <a:cubicBezTo>
                    <a:pt x="180" y="50"/>
                    <a:pt x="180" y="51"/>
                    <a:pt x="180" y="51"/>
                  </a:cubicBezTo>
                  <a:close/>
                  <a:moveTo>
                    <a:pt x="165" y="57"/>
                  </a:moveTo>
                  <a:cubicBezTo>
                    <a:pt x="165" y="56"/>
                    <a:pt x="166" y="55"/>
                    <a:pt x="167" y="55"/>
                  </a:cubicBezTo>
                  <a:cubicBezTo>
                    <a:pt x="167" y="57"/>
                    <a:pt x="166" y="57"/>
                    <a:pt x="165" y="57"/>
                  </a:cubicBezTo>
                  <a:close/>
                  <a:moveTo>
                    <a:pt x="170" y="76"/>
                  </a:moveTo>
                  <a:cubicBezTo>
                    <a:pt x="170" y="75"/>
                    <a:pt x="172" y="77"/>
                    <a:pt x="170" y="76"/>
                  </a:cubicBezTo>
                  <a:close/>
                  <a:moveTo>
                    <a:pt x="170" y="51"/>
                  </a:moveTo>
                  <a:cubicBezTo>
                    <a:pt x="170" y="50"/>
                    <a:pt x="170" y="50"/>
                    <a:pt x="170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1"/>
                    <a:pt x="171" y="51"/>
                    <a:pt x="170" y="51"/>
                  </a:cubicBezTo>
                  <a:close/>
                  <a:moveTo>
                    <a:pt x="182" y="82"/>
                  </a:moveTo>
                  <a:cubicBezTo>
                    <a:pt x="182" y="80"/>
                    <a:pt x="184" y="81"/>
                    <a:pt x="184" y="80"/>
                  </a:cubicBezTo>
                  <a:cubicBezTo>
                    <a:pt x="185" y="80"/>
                    <a:pt x="184" y="82"/>
                    <a:pt x="182" y="82"/>
                  </a:cubicBezTo>
                  <a:close/>
                  <a:moveTo>
                    <a:pt x="188" y="54"/>
                  </a:moveTo>
                  <a:cubicBezTo>
                    <a:pt x="188" y="55"/>
                    <a:pt x="186" y="57"/>
                    <a:pt x="185" y="59"/>
                  </a:cubicBezTo>
                  <a:cubicBezTo>
                    <a:pt x="182" y="59"/>
                    <a:pt x="180" y="60"/>
                    <a:pt x="178" y="60"/>
                  </a:cubicBezTo>
                  <a:cubicBezTo>
                    <a:pt x="178" y="56"/>
                    <a:pt x="184" y="60"/>
                    <a:pt x="185" y="57"/>
                  </a:cubicBezTo>
                  <a:cubicBezTo>
                    <a:pt x="185" y="54"/>
                    <a:pt x="183" y="55"/>
                    <a:pt x="181" y="55"/>
                  </a:cubicBezTo>
                  <a:cubicBezTo>
                    <a:pt x="181" y="52"/>
                    <a:pt x="185" y="54"/>
                    <a:pt x="186" y="54"/>
                  </a:cubicBezTo>
                  <a:cubicBezTo>
                    <a:pt x="187" y="52"/>
                    <a:pt x="189" y="51"/>
                    <a:pt x="191" y="50"/>
                  </a:cubicBezTo>
                  <a:cubicBezTo>
                    <a:pt x="191" y="51"/>
                    <a:pt x="188" y="54"/>
                    <a:pt x="192" y="54"/>
                  </a:cubicBezTo>
                  <a:cubicBezTo>
                    <a:pt x="192" y="56"/>
                    <a:pt x="191" y="54"/>
                    <a:pt x="188" y="54"/>
                  </a:cubicBezTo>
                  <a:close/>
                  <a:moveTo>
                    <a:pt x="194" y="83"/>
                  </a:moveTo>
                  <a:cubicBezTo>
                    <a:pt x="193" y="83"/>
                    <a:pt x="193" y="82"/>
                    <a:pt x="193" y="81"/>
                  </a:cubicBezTo>
                  <a:cubicBezTo>
                    <a:pt x="195" y="81"/>
                    <a:pt x="195" y="83"/>
                    <a:pt x="194" y="83"/>
                  </a:cubicBezTo>
                  <a:close/>
                  <a:moveTo>
                    <a:pt x="193" y="51"/>
                  </a:moveTo>
                  <a:cubicBezTo>
                    <a:pt x="193" y="52"/>
                    <a:pt x="195" y="49"/>
                    <a:pt x="193" y="51"/>
                  </a:cubicBezTo>
                  <a:close/>
                  <a:moveTo>
                    <a:pt x="188" y="47"/>
                  </a:moveTo>
                  <a:cubicBezTo>
                    <a:pt x="187" y="45"/>
                    <a:pt x="190" y="47"/>
                    <a:pt x="191" y="45"/>
                  </a:cubicBezTo>
                  <a:cubicBezTo>
                    <a:pt x="190" y="44"/>
                    <a:pt x="189" y="42"/>
                    <a:pt x="190" y="40"/>
                  </a:cubicBezTo>
                  <a:cubicBezTo>
                    <a:pt x="191" y="42"/>
                    <a:pt x="192" y="44"/>
                    <a:pt x="194" y="42"/>
                  </a:cubicBezTo>
                  <a:cubicBezTo>
                    <a:pt x="196" y="45"/>
                    <a:pt x="191" y="47"/>
                    <a:pt x="188" y="47"/>
                  </a:cubicBezTo>
                  <a:close/>
                  <a:moveTo>
                    <a:pt x="195" y="32"/>
                  </a:moveTo>
                  <a:cubicBezTo>
                    <a:pt x="196" y="30"/>
                    <a:pt x="196" y="34"/>
                    <a:pt x="195" y="32"/>
                  </a:cubicBezTo>
                  <a:close/>
                  <a:moveTo>
                    <a:pt x="196" y="26"/>
                  </a:moveTo>
                  <a:cubicBezTo>
                    <a:pt x="196" y="25"/>
                    <a:pt x="196" y="25"/>
                    <a:pt x="196" y="25"/>
                  </a:cubicBezTo>
                  <a:cubicBezTo>
                    <a:pt x="197" y="25"/>
                    <a:pt x="198" y="25"/>
                    <a:pt x="198" y="26"/>
                  </a:cubicBezTo>
                  <a:lnTo>
                    <a:pt x="196" y="26"/>
                  </a:lnTo>
                  <a:close/>
                  <a:moveTo>
                    <a:pt x="199" y="26"/>
                  </a:moveTo>
                  <a:cubicBezTo>
                    <a:pt x="198" y="25"/>
                    <a:pt x="199" y="26"/>
                    <a:pt x="199" y="26"/>
                  </a:cubicBezTo>
                  <a:close/>
                  <a:moveTo>
                    <a:pt x="198" y="17"/>
                  </a:moveTo>
                  <a:cubicBezTo>
                    <a:pt x="199" y="14"/>
                    <a:pt x="201" y="14"/>
                    <a:pt x="203" y="16"/>
                  </a:cubicBezTo>
                  <a:cubicBezTo>
                    <a:pt x="202" y="18"/>
                    <a:pt x="201" y="16"/>
                    <a:pt x="198" y="17"/>
                  </a:cubicBezTo>
                  <a:close/>
                  <a:moveTo>
                    <a:pt x="200" y="83"/>
                  </a:moveTo>
                  <a:cubicBezTo>
                    <a:pt x="199" y="82"/>
                    <a:pt x="199" y="81"/>
                    <a:pt x="199" y="79"/>
                  </a:cubicBezTo>
                  <a:cubicBezTo>
                    <a:pt x="201" y="80"/>
                    <a:pt x="202" y="78"/>
                    <a:pt x="203" y="79"/>
                  </a:cubicBezTo>
                  <a:cubicBezTo>
                    <a:pt x="203" y="81"/>
                    <a:pt x="201" y="82"/>
                    <a:pt x="200" y="83"/>
                  </a:cubicBezTo>
                  <a:close/>
                  <a:moveTo>
                    <a:pt x="203" y="81"/>
                  </a:moveTo>
                  <a:cubicBezTo>
                    <a:pt x="203" y="80"/>
                    <a:pt x="205" y="80"/>
                    <a:pt x="207" y="79"/>
                  </a:cubicBezTo>
                  <a:cubicBezTo>
                    <a:pt x="207" y="81"/>
                    <a:pt x="204" y="82"/>
                    <a:pt x="203" y="81"/>
                  </a:cubicBezTo>
                  <a:close/>
                  <a:moveTo>
                    <a:pt x="217" y="83"/>
                  </a:moveTo>
                  <a:cubicBezTo>
                    <a:pt x="217" y="82"/>
                    <a:pt x="218" y="82"/>
                    <a:pt x="219" y="82"/>
                  </a:cubicBezTo>
                  <a:cubicBezTo>
                    <a:pt x="219" y="83"/>
                    <a:pt x="218" y="84"/>
                    <a:pt x="217" y="83"/>
                  </a:cubicBezTo>
                  <a:close/>
                  <a:moveTo>
                    <a:pt x="231" y="82"/>
                  </a:moveTo>
                  <a:cubicBezTo>
                    <a:pt x="230" y="84"/>
                    <a:pt x="229" y="82"/>
                    <a:pt x="228" y="83"/>
                  </a:cubicBezTo>
                  <a:cubicBezTo>
                    <a:pt x="227" y="83"/>
                    <a:pt x="230" y="81"/>
                    <a:pt x="228" y="81"/>
                  </a:cubicBezTo>
                  <a:cubicBezTo>
                    <a:pt x="228" y="80"/>
                    <a:pt x="232" y="81"/>
                    <a:pt x="231" y="82"/>
                  </a:cubicBezTo>
                  <a:close/>
                  <a:moveTo>
                    <a:pt x="230" y="77"/>
                  </a:moveTo>
                  <a:cubicBezTo>
                    <a:pt x="229" y="76"/>
                    <a:pt x="231" y="76"/>
                    <a:pt x="231" y="75"/>
                  </a:cubicBezTo>
                  <a:cubicBezTo>
                    <a:pt x="232" y="75"/>
                    <a:pt x="232" y="76"/>
                    <a:pt x="233" y="76"/>
                  </a:cubicBezTo>
                  <a:cubicBezTo>
                    <a:pt x="233" y="78"/>
                    <a:pt x="230" y="78"/>
                    <a:pt x="230" y="77"/>
                  </a:cubicBezTo>
                  <a:close/>
                  <a:moveTo>
                    <a:pt x="247" y="72"/>
                  </a:moveTo>
                  <a:cubicBezTo>
                    <a:pt x="249" y="70"/>
                    <a:pt x="248" y="74"/>
                    <a:pt x="247" y="72"/>
                  </a:cubicBezTo>
                  <a:close/>
                  <a:moveTo>
                    <a:pt x="253" y="75"/>
                  </a:moveTo>
                  <a:cubicBezTo>
                    <a:pt x="253" y="74"/>
                    <a:pt x="254" y="73"/>
                    <a:pt x="255" y="73"/>
                  </a:cubicBezTo>
                  <a:cubicBezTo>
                    <a:pt x="255" y="74"/>
                    <a:pt x="254" y="75"/>
                    <a:pt x="253" y="75"/>
                  </a:cubicBezTo>
                  <a:close/>
                  <a:moveTo>
                    <a:pt x="255" y="84"/>
                  </a:moveTo>
                  <a:cubicBezTo>
                    <a:pt x="255" y="82"/>
                    <a:pt x="257" y="85"/>
                    <a:pt x="255" y="84"/>
                  </a:cubicBezTo>
                  <a:close/>
                  <a:moveTo>
                    <a:pt x="263" y="48"/>
                  </a:moveTo>
                  <a:cubicBezTo>
                    <a:pt x="264" y="48"/>
                    <a:pt x="264" y="50"/>
                    <a:pt x="262" y="50"/>
                  </a:cubicBezTo>
                  <a:cubicBezTo>
                    <a:pt x="262" y="49"/>
                    <a:pt x="263" y="49"/>
                    <a:pt x="263" y="48"/>
                  </a:cubicBezTo>
                  <a:close/>
                  <a:moveTo>
                    <a:pt x="261" y="63"/>
                  </a:moveTo>
                  <a:cubicBezTo>
                    <a:pt x="263" y="63"/>
                    <a:pt x="263" y="63"/>
                    <a:pt x="263" y="63"/>
                  </a:cubicBezTo>
                  <a:cubicBezTo>
                    <a:pt x="263" y="65"/>
                    <a:pt x="260" y="65"/>
                    <a:pt x="261" y="63"/>
                  </a:cubicBezTo>
                  <a:close/>
                  <a:moveTo>
                    <a:pt x="262" y="81"/>
                  </a:moveTo>
                  <a:cubicBezTo>
                    <a:pt x="262" y="79"/>
                    <a:pt x="263" y="79"/>
                    <a:pt x="264" y="79"/>
                  </a:cubicBezTo>
                  <a:cubicBezTo>
                    <a:pt x="263" y="80"/>
                    <a:pt x="263" y="81"/>
                    <a:pt x="262" y="81"/>
                  </a:cubicBezTo>
                  <a:close/>
                  <a:moveTo>
                    <a:pt x="262" y="61"/>
                  </a:moveTo>
                  <a:cubicBezTo>
                    <a:pt x="261" y="59"/>
                    <a:pt x="263" y="60"/>
                    <a:pt x="263" y="59"/>
                  </a:cubicBezTo>
                  <a:cubicBezTo>
                    <a:pt x="264" y="59"/>
                    <a:pt x="264" y="60"/>
                    <a:pt x="264" y="61"/>
                  </a:cubicBezTo>
                  <a:lnTo>
                    <a:pt x="262" y="61"/>
                  </a:lnTo>
                  <a:close/>
                  <a:moveTo>
                    <a:pt x="263" y="57"/>
                  </a:moveTo>
                  <a:cubicBezTo>
                    <a:pt x="263" y="55"/>
                    <a:pt x="264" y="54"/>
                    <a:pt x="266" y="54"/>
                  </a:cubicBezTo>
                  <a:cubicBezTo>
                    <a:pt x="265" y="55"/>
                    <a:pt x="265" y="57"/>
                    <a:pt x="263" y="57"/>
                  </a:cubicBezTo>
                  <a:close/>
                  <a:moveTo>
                    <a:pt x="266" y="81"/>
                  </a:moveTo>
                  <a:cubicBezTo>
                    <a:pt x="267" y="82"/>
                    <a:pt x="267" y="81"/>
                    <a:pt x="268" y="81"/>
                  </a:cubicBezTo>
                  <a:cubicBezTo>
                    <a:pt x="269" y="82"/>
                    <a:pt x="265" y="83"/>
                    <a:pt x="266" y="81"/>
                  </a:cubicBezTo>
                  <a:close/>
                  <a:moveTo>
                    <a:pt x="275" y="69"/>
                  </a:moveTo>
                  <a:cubicBezTo>
                    <a:pt x="275" y="69"/>
                    <a:pt x="273" y="69"/>
                    <a:pt x="273" y="69"/>
                  </a:cubicBezTo>
                  <a:cubicBezTo>
                    <a:pt x="273" y="68"/>
                    <a:pt x="276" y="68"/>
                    <a:pt x="275" y="69"/>
                  </a:cubicBezTo>
                  <a:close/>
                  <a:moveTo>
                    <a:pt x="275" y="73"/>
                  </a:moveTo>
                  <a:cubicBezTo>
                    <a:pt x="274" y="73"/>
                    <a:pt x="273" y="72"/>
                    <a:pt x="273" y="71"/>
                  </a:cubicBezTo>
                  <a:cubicBezTo>
                    <a:pt x="274" y="71"/>
                    <a:pt x="275" y="72"/>
                    <a:pt x="275" y="73"/>
                  </a:cubicBezTo>
                  <a:close/>
                  <a:moveTo>
                    <a:pt x="273" y="82"/>
                  </a:moveTo>
                  <a:cubicBezTo>
                    <a:pt x="274" y="80"/>
                    <a:pt x="276" y="80"/>
                    <a:pt x="278" y="79"/>
                  </a:cubicBezTo>
                  <a:cubicBezTo>
                    <a:pt x="278" y="82"/>
                    <a:pt x="275" y="82"/>
                    <a:pt x="273" y="82"/>
                  </a:cubicBezTo>
                  <a:close/>
                  <a:moveTo>
                    <a:pt x="280" y="71"/>
                  </a:moveTo>
                  <a:cubicBezTo>
                    <a:pt x="279" y="71"/>
                    <a:pt x="279" y="71"/>
                    <a:pt x="279" y="71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lnTo>
                    <a:pt x="280" y="71"/>
                  </a:lnTo>
                  <a:close/>
                  <a:moveTo>
                    <a:pt x="286" y="81"/>
                  </a:moveTo>
                  <a:cubicBezTo>
                    <a:pt x="286" y="79"/>
                    <a:pt x="288" y="80"/>
                    <a:pt x="290" y="79"/>
                  </a:cubicBezTo>
                  <a:cubicBezTo>
                    <a:pt x="290" y="81"/>
                    <a:pt x="286" y="82"/>
                    <a:pt x="286" y="81"/>
                  </a:cubicBezTo>
                  <a:close/>
                  <a:moveTo>
                    <a:pt x="293" y="84"/>
                  </a:moveTo>
                  <a:cubicBezTo>
                    <a:pt x="293" y="82"/>
                    <a:pt x="296" y="85"/>
                    <a:pt x="293" y="84"/>
                  </a:cubicBezTo>
                  <a:close/>
                  <a:moveTo>
                    <a:pt x="346" y="68"/>
                  </a:moveTo>
                  <a:cubicBezTo>
                    <a:pt x="348" y="69"/>
                    <a:pt x="345" y="72"/>
                    <a:pt x="346" y="68"/>
                  </a:cubicBezTo>
                  <a:close/>
                  <a:moveTo>
                    <a:pt x="346" y="25"/>
                  </a:moveTo>
                  <a:cubicBezTo>
                    <a:pt x="346" y="23"/>
                    <a:pt x="349" y="26"/>
                    <a:pt x="346" y="25"/>
                  </a:cubicBezTo>
                  <a:close/>
                  <a:moveTo>
                    <a:pt x="348" y="37"/>
                  </a:moveTo>
                  <a:cubicBezTo>
                    <a:pt x="348" y="35"/>
                    <a:pt x="349" y="36"/>
                    <a:pt x="350" y="36"/>
                  </a:cubicBezTo>
                  <a:cubicBezTo>
                    <a:pt x="350" y="36"/>
                    <a:pt x="349" y="37"/>
                    <a:pt x="348" y="37"/>
                  </a:cubicBezTo>
                  <a:close/>
                  <a:moveTo>
                    <a:pt x="366" y="10"/>
                  </a:moveTo>
                  <a:cubicBezTo>
                    <a:pt x="366" y="12"/>
                    <a:pt x="366" y="13"/>
                    <a:pt x="364" y="13"/>
                  </a:cubicBezTo>
                  <a:cubicBezTo>
                    <a:pt x="364" y="11"/>
                    <a:pt x="365" y="10"/>
                    <a:pt x="366" y="10"/>
                  </a:cubicBezTo>
                  <a:close/>
                  <a:moveTo>
                    <a:pt x="364" y="8"/>
                  </a:moveTo>
                  <a:cubicBezTo>
                    <a:pt x="367" y="8"/>
                    <a:pt x="363" y="11"/>
                    <a:pt x="364" y="8"/>
                  </a:cubicBezTo>
                  <a:close/>
                  <a:moveTo>
                    <a:pt x="362" y="10"/>
                  </a:moveTo>
                  <a:cubicBezTo>
                    <a:pt x="362" y="10"/>
                    <a:pt x="362" y="10"/>
                    <a:pt x="362" y="10"/>
                  </a:cubicBezTo>
                  <a:cubicBezTo>
                    <a:pt x="362" y="10"/>
                    <a:pt x="362" y="10"/>
                    <a:pt x="362" y="10"/>
                  </a:cubicBezTo>
                  <a:close/>
                  <a:moveTo>
                    <a:pt x="361" y="6"/>
                  </a:moveTo>
                  <a:cubicBezTo>
                    <a:pt x="360" y="7"/>
                    <a:pt x="361" y="10"/>
                    <a:pt x="358" y="10"/>
                  </a:cubicBezTo>
                  <a:cubicBezTo>
                    <a:pt x="358" y="7"/>
                    <a:pt x="359" y="6"/>
                    <a:pt x="361" y="6"/>
                  </a:cubicBezTo>
                  <a:close/>
                  <a:moveTo>
                    <a:pt x="355" y="11"/>
                  </a:moveTo>
                  <a:cubicBezTo>
                    <a:pt x="356" y="11"/>
                    <a:pt x="356" y="11"/>
                    <a:pt x="356" y="11"/>
                  </a:cubicBezTo>
                  <a:cubicBezTo>
                    <a:pt x="356" y="12"/>
                    <a:pt x="356" y="12"/>
                    <a:pt x="356" y="12"/>
                  </a:cubicBezTo>
                  <a:cubicBezTo>
                    <a:pt x="355" y="12"/>
                    <a:pt x="355" y="12"/>
                    <a:pt x="355" y="12"/>
                  </a:cubicBezTo>
                  <a:lnTo>
                    <a:pt x="355" y="11"/>
                  </a:lnTo>
                  <a:close/>
                  <a:moveTo>
                    <a:pt x="352" y="13"/>
                  </a:moveTo>
                  <a:cubicBezTo>
                    <a:pt x="353" y="13"/>
                    <a:pt x="354" y="14"/>
                    <a:pt x="353" y="16"/>
                  </a:cubicBezTo>
                  <a:cubicBezTo>
                    <a:pt x="352" y="16"/>
                    <a:pt x="352" y="14"/>
                    <a:pt x="352" y="13"/>
                  </a:cubicBezTo>
                  <a:close/>
                  <a:moveTo>
                    <a:pt x="352" y="27"/>
                  </a:moveTo>
                  <a:cubicBezTo>
                    <a:pt x="352" y="29"/>
                    <a:pt x="350" y="30"/>
                    <a:pt x="351" y="32"/>
                  </a:cubicBezTo>
                  <a:cubicBezTo>
                    <a:pt x="350" y="32"/>
                    <a:pt x="349" y="34"/>
                    <a:pt x="347" y="33"/>
                  </a:cubicBezTo>
                  <a:cubicBezTo>
                    <a:pt x="349" y="31"/>
                    <a:pt x="350" y="28"/>
                    <a:pt x="352" y="27"/>
                  </a:cubicBezTo>
                  <a:close/>
                  <a:moveTo>
                    <a:pt x="346" y="11"/>
                  </a:moveTo>
                  <a:cubicBezTo>
                    <a:pt x="347" y="11"/>
                    <a:pt x="347" y="12"/>
                    <a:pt x="347" y="12"/>
                  </a:cubicBezTo>
                  <a:cubicBezTo>
                    <a:pt x="348" y="13"/>
                    <a:pt x="345" y="12"/>
                    <a:pt x="346" y="11"/>
                  </a:cubicBezTo>
                  <a:close/>
                  <a:moveTo>
                    <a:pt x="341" y="21"/>
                  </a:moveTo>
                  <a:cubicBezTo>
                    <a:pt x="342" y="19"/>
                    <a:pt x="344" y="21"/>
                    <a:pt x="341" y="21"/>
                  </a:cubicBezTo>
                  <a:close/>
                  <a:moveTo>
                    <a:pt x="340" y="28"/>
                  </a:moveTo>
                  <a:cubicBezTo>
                    <a:pt x="341" y="26"/>
                    <a:pt x="342" y="30"/>
                    <a:pt x="340" y="28"/>
                  </a:cubicBezTo>
                  <a:close/>
                  <a:moveTo>
                    <a:pt x="339" y="36"/>
                  </a:moveTo>
                  <a:cubicBezTo>
                    <a:pt x="338" y="36"/>
                    <a:pt x="337" y="36"/>
                    <a:pt x="337" y="36"/>
                  </a:cubicBezTo>
                  <a:cubicBezTo>
                    <a:pt x="337" y="34"/>
                    <a:pt x="339" y="34"/>
                    <a:pt x="339" y="36"/>
                  </a:cubicBezTo>
                  <a:close/>
                  <a:moveTo>
                    <a:pt x="335" y="31"/>
                  </a:moveTo>
                  <a:cubicBezTo>
                    <a:pt x="336" y="31"/>
                    <a:pt x="335" y="31"/>
                    <a:pt x="335" y="31"/>
                  </a:cubicBezTo>
                  <a:close/>
                  <a:moveTo>
                    <a:pt x="326" y="51"/>
                  </a:moveTo>
                  <a:cubicBezTo>
                    <a:pt x="326" y="50"/>
                    <a:pt x="326" y="51"/>
                    <a:pt x="326" y="51"/>
                  </a:cubicBezTo>
                  <a:close/>
                  <a:moveTo>
                    <a:pt x="311" y="57"/>
                  </a:moveTo>
                  <a:cubicBezTo>
                    <a:pt x="311" y="56"/>
                    <a:pt x="312" y="55"/>
                    <a:pt x="313" y="55"/>
                  </a:cubicBezTo>
                  <a:cubicBezTo>
                    <a:pt x="313" y="57"/>
                    <a:pt x="312" y="57"/>
                    <a:pt x="311" y="57"/>
                  </a:cubicBezTo>
                  <a:close/>
                  <a:moveTo>
                    <a:pt x="316" y="76"/>
                  </a:moveTo>
                  <a:cubicBezTo>
                    <a:pt x="316" y="75"/>
                    <a:pt x="318" y="77"/>
                    <a:pt x="316" y="76"/>
                  </a:cubicBezTo>
                  <a:close/>
                  <a:moveTo>
                    <a:pt x="316" y="51"/>
                  </a:moveTo>
                  <a:cubicBezTo>
                    <a:pt x="316" y="50"/>
                    <a:pt x="316" y="50"/>
                    <a:pt x="316" y="50"/>
                  </a:cubicBezTo>
                  <a:cubicBezTo>
                    <a:pt x="318" y="50"/>
                    <a:pt x="318" y="50"/>
                    <a:pt x="318" y="50"/>
                  </a:cubicBezTo>
                  <a:cubicBezTo>
                    <a:pt x="319" y="51"/>
                    <a:pt x="317" y="51"/>
                    <a:pt x="316" y="51"/>
                  </a:cubicBezTo>
                  <a:close/>
                  <a:moveTo>
                    <a:pt x="328" y="82"/>
                  </a:moveTo>
                  <a:cubicBezTo>
                    <a:pt x="328" y="80"/>
                    <a:pt x="329" y="81"/>
                    <a:pt x="330" y="80"/>
                  </a:cubicBezTo>
                  <a:cubicBezTo>
                    <a:pt x="331" y="80"/>
                    <a:pt x="330" y="82"/>
                    <a:pt x="328" y="82"/>
                  </a:cubicBezTo>
                  <a:close/>
                  <a:moveTo>
                    <a:pt x="334" y="54"/>
                  </a:moveTo>
                  <a:cubicBezTo>
                    <a:pt x="334" y="55"/>
                    <a:pt x="332" y="57"/>
                    <a:pt x="331" y="59"/>
                  </a:cubicBezTo>
                  <a:cubicBezTo>
                    <a:pt x="328" y="59"/>
                    <a:pt x="326" y="60"/>
                    <a:pt x="324" y="60"/>
                  </a:cubicBezTo>
                  <a:cubicBezTo>
                    <a:pt x="324" y="56"/>
                    <a:pt x="329" y="60"/>
                    <a:pt x="331" y="57"/>
                  </a:cubicBezTo>
                  <a:cubicBezTo>
                    <a:pt x="331" y="54"/>
                    <a:pt x="329" y="55"/>
                    <a:pt x="327" y="55"/>
                  </a:cubicBezTo>
                  <a:cubicBezTo>
                    <a:pt x="327" y="52"/>
                    <a:pt x="331" y="54"/>
                    <a:pt x="332" y="54"/>
                  </a:cubicBezTo>
                  <a:cubicBezTo>
                    <a:pt x="333" y="52"/>
                    <a:pt x="335" y="51"/>
                    <a:pt x="337" y="50"/>
                  </a:cubicBezTo>
                  <a:cubicBezTo>
                    <a:pt x="337" y="51"/>
                    <a:pt x="334" y="54"/>
                    <a:pt x="338" y="54"/>
                  </a:cubicBezTo>
                  <a:cubicBezTo>
                    <a:pt x="337" y="56"/>
                    <a:pt x="336" y="54"/>
                    <a:pt x="334" y="54"/>
                  </a:cubicBezTo>
                  <a:close/>
                  <a:moveTo>
                    <a:pt x="340" y="83"/>
                  </a:moveTo>
                  <a:cubicBezTo>
                    <a:pt x="339" y="83"/>
                    <a:pt x="339" y="82"/>
                    <a:pt x="339" y="81"/>
                  </a:cubicBezTo>
                  <a:cubicBezTo>
                    <a:pt x="340" y="81"/>
                    <a:pt x="340" y="83"/>
                    <a:pt x="340" y="83"/>
                  </a:cubicBezTo>
                  <a:close/>
                  <a:moveTo>
                    <a:pt x="339" y="51"/>
                  </a:moveTo>
                  <a:cubicBezTo>
                    <a:pt x="339" y="52"/>
                    <a:pt x="341" y="49"/>
                    <a:pt x="339" y="51"/>
                  </a:cubicBezTo>
                  <a:close/>
                  <a:moveTo>
                    <a:pt x="334" y="47"/>
                  </a:moveTo>
                  <a:cubicBezTo>
                    <a:pt x="333" y="45"/>
                    <a:pt x="336" y="47"/>
                    <a:pt x="337" y="45"/>
                  </a:cubicBezTo>
                  <a:cubicBezTo>
                    <a:pt x="336" y="44"/>
                    <a:pt x="335" y="42"/>
                    <a:pt x="336" y="40"/>
                  </a:cubicBezTo>
                  <a:cubicBezTo>
                    <a:pt x="337" y="42"/>
                    <a:pt x="338" y="44"/>
                    <a:pt x="340" y="42"/>
                  </a:cubicBezTo>
                  <a:cubicBezTo>
                    <a:pt x="342" y="45"/>
                    <a:pt x="337" y="47"/>
                    <a:pt x="334" y="47"/>
                  </a:cubicBezTo>
                  <a:close/>
                  <a:moveTo>
                    <a:pt x="341" y="32"/>
                  </a:moveTo>
                  <a:cubicBezTo>
                    <a:pt x="342" y="30"/>
                    <a:pt x="342" y="34"/>
                    <a:pt x="341" y="32"/>
                  </a:cubicBezTo>
                  <a:close/>
                  <a:moveTo>
                    <a:pt x="342" y="26"/>
                  </a:moveTo>
                  <a:cubicBezTo>
                    <a:pt x="342" y="25"/>
                    <a:pt x="342" y="25"/>
                    <a:pt x="342" y="25"/>
                  </a:cubicBezTo>
                  <a:cubicBezTo>
                    <a:pt x="343" y="25"/>
                    <a:pt x="344" y="25"/>
                    <a:pt x="344" y="26"/>
                  </a:cubicBezTo>
                  <a:lnTo>
                    <a:pt x="342" y="26"/>
                  </a:lnTo>
                  <a:close/>
                  <a:moveTo>
                    <a:pt x="344" y="26"/>
                  </a:moveTo>
                  <a:cubicBezTo>
                    <a:pt x="344" y="25"/>
                    <a:pt x="345" y="26"/>
                    <a:pt x="344" y="26"/>
                  </a:cubicBezTo>
                  <a:close/>
                  <a:moveTo>
                    <a:pt x="344" y="17"/>
                  </a:moveTo>
                  <a:cubicBezTo>
                    <a:pt x="345" y="14"/>
                    <a:pt x="347" y="14"/>
                    <a:pt x="349" y="16"/>
                  </a:cubicBezTo>
                  <a:cubicBezTo>
                    <a:pt x="348" y="18"/>
                    <a:pt x="346" y="16"/>
                    <a:pt x="344" y="17"/>
                  </a:cubicBezTo>
                  <a:close/>
                  <a:moveTo>
                    <a:pt x="346" y="83"/>
                  </a:moveTo>
                  <a:cubicBezTo>
                    <a:pt x="345" y="82"/>
                    <a:pt x="345" y="81"/>
                    <a:pt x="345" y="79"/>
                  </a:cubicBezTo>
                  <a:cubicBezTo>
                    <a:pt x="347" y="80"/>
                    <a:pt x="347" y="78"/>
                    <a:pt x="349" y="79"/>
                  </a:cubicBezTo>
                  <a:cubicBezTo>
                    <a:pt x="348" y="81"/>
                    <a:pt x="347" y="82"/>
                    <a:pt x="346" y="83"/>
                  </a:cubicBezTo>
                  <a:close/>
                  <a:moveTo>
                    <a:pt x="349" y="81"/>
                  </a:moveTo>
                  <a:cubicBezTo>
                    <a:pt x="349" y="80"/>
                    <a:pt x="351" y="80"/>
                    <a:pt x="353" y="79"/>
                  </a:cubicBezTo>
                  <a:cubicBezTo>
                    <a:pt x="353" y="81"/>
                    <a:pt x="350" y="82"/>
                    <a:pt x="349" y="81"/>
                  </a:cubicBezTo>
                  <a:close/>
                  <a:moveTo>
                    <a:pt x="363" y="83"/>
                  </a:moveTo>
                  <a:cubicBezTo>
                    <a:pt x="363" y="82"/>
                    <a:pt x="364" y="82"/>
                    <a:pt x="365" y="82"/>
                  </a:cubicBezTo>
                  <a:cubicBezTo>
                    <a:pt x="365" y="83"/>
                    <a:pt x="364" y="84"/>
                    <a:pt x="363" y="83"/>
                  </a:cubicBezTo>
                  <a:close/>
                  <a:moveTo>
                    <a:pt x="377" y="82"/>
                  </a:moveTo>
                  <a:cubicBezTo>
                    <a:pt x="376" y="84"/>
                    <a:pt x="374" y="82"/>
                    <a:pt x="374" y="83"/>
                  </a:cubicBezTo>
                  <a:cubicBezTo>
                    <a:pt x="372" y="83"/>
                    <a:pt x="376" y="81"/>
                    <a:pt x="374" y="81"/>
                  </a:cubicBezTo>
                  <a:cubicBezTo>
                    <a:pt x="374" y="80"/>
                    <a:pt x="377" y="81"/>
                    <a:pt x="377" y="82"/>
                  </a:cubicBezTo>
                  <a:close/>
                  <a:moveTo>
                    <a:pt x="375" y="77"/>
                  </a:moveTo>
                  <a:cubicBezTo>
                    <a:pt x="375" y="76"/>
                    <a:pt x="377" y="76"/>
                    <a:pt x="377" y="75"/>
                  </a:cubicBezTo>
                  <a:cubicBezTo>
                    <a:pt x="378" y="75"/>
                    <a:pt x="378" y="76"/>
                    <a:pt x="379" y="76"/>
                  </a:cubicBezTo>
                  <a:cubicBezTo>
                    <a:pt x="379" y="78"/>
                    <a:pt x="376" y="78"/>
                    <a:pt x="375" y="77"/>
                  </a:cubicBezTo>
                  <a:close/>
                  <a:moveTo>
                    <a:pt x="393" y="72"/>
                  </a:moveTo>
                  <a:cubicBezTo>
                    <a:pt x="395" y="70"/>
                    <a:pt x="394" y="74"/>
                    <a:pt x="393" y="72"/>
                  </a:cubicBezTo>
                  <a:close/>
                  <a:moveTo>
                    <a:pt x="399" y="75"/>
                  </a:moveTo>
                  <a:cubicBezTo>
                    <a:pt x="399" y="74"/>
                    <a:pt x="400" y="73"/>
                    <a:pt x="401" y="73"/>
                  </a:cubicBezTo>
                  <a:cubicBezTo>
                    <a:pt x="401" y="74"/>
                    <a:pt x="400" y="75"/>
                    <a:pt x="399" y="75"/>
                  </a:cubicBezTo>
                  <a:close/>
                  <a:moveTo>
                    <a:pt x="400" y="84"/>
                  </a:moveTo>
                  <a:cubicBezTo>
                    <a:pt x="401" y="82"/>
                    <a:pt x="403" y="85"/>
                    <a:pt x="400" y="84"/>
                  </a:cubicBezTo>
                  <a:close/>
                  <a:moveTo>
                    <a:pt x="409" y="48"/>
                  </a:moveTo>
                  <a:cubicBezTo>
                    <a:pt x="410" y="48"/>
                    <a:pt x="410" y="50"/>
                    <a:pt x="408" y="50"/>
                  </a:cubicBezTo>
                  <a:cubicBezTo>
                    <a:pt x="408" y="49"/>
                    <a:pt x="409" y="49"/>
                    <a:pt x="409" y="48"/>
                  </a:cubicBezTo>
                  <a:close/>
                  <a:moveTo>
                    <a:pt x="406" y="63"/>
                  </a:moveTo>
                  <a:cubicBezTo>
                    <a:pt x="409" y="63"/>
                    <a:pt x="409" y="63"/>
                    <a:pt x="409" y="63"/>
                  </a:cubicBezTo>
                  <a:cubicBezTo>
                    <a:pt x="409" y="65"/>
                    <a:pt x="406" y="65"/>
                    <a:pt x="406" y="63"/>
                  </a:cubicBezTo>
                  <a:close/>
                  <a:moveTo>
                    <a:pt x="408" y="81"/>
                  </a:moveTo>
                  <a:cubicBezTo>
                    <a:pt x="407" y="79"/>
                    <a:pt x="409" y="79"/>
                    <a:pt x="409" y="79"/>
                  </a:cubicBezTo>
                  <a:cubicBezTo>
                    <a:pt x="409" y="80"/>
                    <a:pt x="409" y="81"/>
                    <a:pt x="408" y="81"/>
                  </a:cubicBezTo>
                  <a:close/>
                  <a:moveTo>
                    <a:pt x="408" y="61"/>
                  </a:moveTo>
                  <a:cubicBezTo>
                    <a:pt x="407" y="59"/>
                    <a:pt x="409" y="60"/>
                    <a:pt x="409" y="59"/>
                  </a:cubicBezTo>
                  <a:cubicBezTo>
                    <a:pt x="410" y="59"/>
                    <a:pt x="409" y="60"/>
                    <a:pt x="409" y="61"/>
                  </a:cubicBezTo>
                  <a:lnTo>
                    <a:pt x="408" y="61"/>
                  </a:lnTo>
                  <a:close/>
                  <a:moveTo>
                    <a:pt x="409" y="57"/>
                  </a:moveTo>
                  <a:cubicBezTo>
                    <a:pt x="409" y="55"/>
                    <a:pt x="410" y="54"/>
                    <a:pt x="412" y="54"/>
                  </a:cubicBezTo>
                  <a:cubicBezTo>
                    <a:pt x="411" y="55"/>
                    <a:pt x="411" y="57"/>
                    <a:pt x="409" y="57"/>
                  </a:cubicBezTo>
                  <a:close/>
                  <a:moveTo>
                    <a:pt x="412" y="81"/>
                  </a:moveTo>
                  <a:cubicBezTo>
                    <a:pt x="413" y="82"/>
                    <a:pt x="413" y="81"/>
                    <a:pt x="414" y="81"/>
                  </a:cubicBezTo>
                  <a:cubicBezTo>
                    <a:pt x="415" y="82"/>
                    <a:pt x="411" y="83"/>
                    <a:pt x="412" y="81"/>
                  </a:cubicBezTo>
                  <a:close/>
                  <a:moveTo>
                    <a:pt x="421" y="69"/>
                  </a:moveTo>
                  <a:cubicBezTo>
                    <a:pt x="421" y="69"/>
                    <a:pt x="419" y="69"/>
                    <a:pt x="419" y="69"/>
                  </a:cubicBezTo>
                  <a:cubicBezTo>
                    <a:pt x="419" y="68"/>
                    <a:pt x="422" y="68"/>
                    <a:pt x="421" y="69"/>
                  </a:cubicBezTo>
                  <a:close/>
                  <a:moveTo>
                    <a:pt x="421" y="73"/>
                  </a:moveTo>
                  <a:cubicBezTo>
                    <a:pt x="419" y="73"/>
                    <a:pt x="419" y="72"/>
                    <a:pt x="419" y="71"/>
                  </a:cubicBezTo>
                  <a:cubicBezTo>
                    <a:pt x="420" y="71"/>
                    <a:pt x="421" y="72"/>
                    <a:pt x="421" y="73"/>
                  </a:cubicBezTo>
                  <a:close/>
                  <a:moveTo>
                    <a:pt x="419" y="82"/>
                  </a:moveTo>
                  <a:cubicBezTo>
                    <a:pt x="420" y="80"/>
                    <a:pt x="422" y="80"/>
                    <a:pt x="424" y="79"/>
                  </a:cubicBezTo>
                  <a:cubicBezTo>
                    <a:pt x="424" y="82"/>
                    <a:pt x="421" y="82"/>
                    <a:pt x="419" y="82"/>
                  </a:cubicBezTo>
                  <a:close/>
                  <a:moveTo>
                    <a:pt x="426" y="71"/>
                  </a:moveTo>
                  <a:cubicBezTo>
                    <a:pt x="425" y="71"/>
                    <a:pt x="425" y="71"/>
                    <a:pt x="425" y="71"/>
                  </a:cubicBezTo>
                  <a:cubicBezTo>
                    <a:pt x="425" y="69"/>
                    <a:pt x="425" y="69"/>
                    <a:pt x="425" y="69"/>
                  </a:cubicBezTo>
                  <a:cubicBezTo>
                    <a:pt x="426" y="69"/>
                    <a:pt x="426" y="69"/>
                    <a:pt x="426" y="69"/>
                  </a:cubicBezTo>
                  <a:lnTo>
                    <a:pt x="426" y="71"/>
                  </a:lnTo>
                  <a:close/>
                  <a:moveTo>
                    <a:pt x="432" y="81"/>
                  </a:moveTo>
                  <a:cubicBezTo>
                    <a:pt x="432" y="79"/>
                    <a:pt x="434" y="80"/>
                    <a:pt x="436" y="79"/>
                  </a:cubicBezTo>
                  <a:cubicBezTo>
                    <a:pt x="436" y="81"/>
                    <a:pt x="432" y="82"/>
                    <a:pt x="432" y="81"/>
                  </a:cubicBezTo>
                  <a:close/>
                  <a:moveTo>
                    <a:pt x="438" y="84"/>
                  </a:moveTo>
                  <a:cubicBezTo>
                    <a:pt x="439" y="82"/>
                    <a:pt x="442" y="85"/>
                    <a:pt x="438" y="84"/>
                  </a:cubicBezTo>
                  <a:close/>
                  <a:moveTo>
                    <a:pt x="491" y="68"/>
                  </a:moveTo>
                  <a:cubicBezTo>
                    <a:pt x="494" y="69"/>
                    <a:pt x="491" y="72"/>
                    <a:pt x="491" y="68"/>
                  </a:cubicBezTo>
                  <a:close/>
                  <a:moveTo>
                    <a:pt x="491" y="25"/>
                  </a:moveTo>
                  <a:cubicBezTo>
                    <a:pt x="492" y="23"/>
                    <a:pt x="495" y="26"/>
                    <a:pt x="491" y="25"/>
                  </a:cubicBezTo>
                  <a:close/>
                  <a:moveTo>
                    <a:pt x="494" y="37"/>
                  </a:moveTo>
                  <a:cubicBezTo>
                    <a:pt x="494" y="35"/>
                    <a:pt x="495" y="36"/>
                    <a:pt x="496" y="36"/>
                  </a:cubicBezTo>
                  <a:cubicBezTo>
                    <a:pt x="495" y="36"/>
                    <a:pt x="495" y="37"/>
                    <a:pt x="494" y="37"/>
                  </a:cubicBezTo>
                  <a:close/>
                  <a:moveTo>
                    <a:pt x="512" y="10"/>
                  </a:moveTo>
                  <a:cubicBezTo>
                    <a:pt x="512" y="12"/>
                    <a:pt x="512" y="13"/>
                    <a:pt x="510" y="13"/>
                  </a:cubicBezTo>
                  <a:cubicBezTo>
                    <a:pt x="510" y="11"/>
                    <a:pt x="510" y="10"/>
                    <a:pt x="512" y="10"/>
                  </a:cubicBezTo>
                  <a:close/>
                  <a:moveTo>
                    <a:pt x="510" y="8"/>
                  </a:moveTo>
                  <a:cubicBezTo>
                    <a:pt x="513" y="8"/>
                    <a:pt x="509" y="11"/>
                    <a:pt x="510" y="8"/>
                  </a:cubicBezTo>
                  <a:close/>
                  <a:moveTo>
                    <a:pt x="508" y="10"/>
                  </a:moveTo>
                  <a:cubicBezTo>
                    <a:pt x="508" y="10"/>
                    <a:pt x="508" y="10"/>
                    <a:pt x="508" y="10"/>
                  </a:cubicBezTo>
                  <a:cubicBezTo>
                    <a:pt x="508" y="10"/>
                    <a:pt x="508" y="10"/>
                    <a:pt x="508" y="10"/>
                  </a:cubicBezTo>
                  <a:close/>
                  <a:moveTo>
                    <a:pt x="507" y="6"/>
                  </a:moveTo>
                  <a:cubicBezTo>
                    <a:pt x="506" y="7"/>
                    <a:pt x="506" y="10"/>
                    <a:pt x="504" y="10"/>
                  </a:cubicBezTo>
                  <a:cubicBezTo>
                    <a:pt x="504" y="7"/>
                    <a:pt x="505" y="6"/>
                    <a:pt x="507" y="6"/>
                  </a:cubicBezTo>
                  <a:close/>
                  <a:moveTo>
                    <a:pt x="501" y="11"/>
                  </a:moveTo>
                  <a:cubicBezTo>
                    <a:pt x="502" y="11"/>
                    <a:pt x="502" y="11"/>
                    <a:pt x="502" y="11"/>
                  </a:cubicBezTo>
                  <a:cubicBezTo>
                    <a:pt x="502" y="12"/>
                    <a:pt x="502" y="12"/>
                    <a:pt x="502" y="12"/>
                  </a:cubicBezTo>
                  <a:cubicBezTo>
                    <a:pt x="501" y="12"/>
                    <a:pt x="501" y="12"/>
                    <a:pt x="501" y="12"/>
                  </a:cubicBezTo>
                  <a:lnTo>
                    <a:pt x="501" y="11"/>
                  </a:lnTo>
                  <a:close/>
                  <a:moveTo>
                    <a:pt x="498" y="13"/>
                  </a:moveTo>
                  <a:cubicBezTo>
                    <a:pt x="499" y="13"/>
                    <a:pt x="499" y="14"/>
                    <a:pt x="499" y="16"/>
                  </a:cubicBezTo>
                  <a:cubicBezTo>
                    <a:pt x="497" y="16"/>
                    <a:pt x="498" y="14"/>
                    <a:pt x="498" y="13"/>
                  </a:cubicBezTo>
                  <a:close/>
                  <a:moveTo>
                    <a:pt x="498" y="27"/>
                  </a:moveTo>
                  <a:cubicBezTo>
                    <a:pt x="498" y="29"/>
                    <a:pt x="495" y="30"/>
                    <a:pt x="497" y="32"/>
                  </a:cubicBezTo>
                  <a:cubicBezTo>
                    <a:pt x="496" y="32"/>
                    <a:pt x="495" y="34"/>
                    <a:pt x="493" y="33"/>
                  </a:cubicBezTo>
                  <a:cubicBezTo>
                    <a:pt x="495" y="31"/>
                    <a:pt x="495" y="28"/>
                    <a:pt x="498" y="27"/>
                  </a:cubicBezTo>
                  <a:close/>
                  <a:moveTo>
                    <a:pt x="491" y="11"/>
                  </a:moveTo>
                  <a:cubicBezTo>
                    <a:pt x="492" y="11"/>
                    <a:pt x="492" y="12"/>
                    <a:pt x="493" y="12"/>
                  </a:cubicBezTo>
                  <a:cubicBezTo>
                    <a:pt x="493" y="13"/>
                    <a:pt x="491" y="12"/>
                    <a:pt x="491" y="11"/>
                  </a:cubicBezTo>
                  <a:close/>
                  <a:moveTo>
                    <a:pt x="487" y="21"/>
                  </a:moveTo>
                  <a:cubicBezTo>
                    <a:pt x="487" y="19"/>
                    <a:pt x="490" y="21"/>
                    <a:pt x="487" y="21"/>
                  </a:cubicBezTo>
                  <a:close/>
                  <a:moveTo>
                    <a:pt x="486" y="28"/>
                  </a:moveTo>
                  <a:cubicBezTo>
                    <a:pt x="487" y="26"/>
                    <a:pt x="488" y="30"/>
                    <a:pt x="486" y="28"/>
                  </a:cubicBezTo>
                  <a:close/>
                  <a:moveTo>
                    <a:pt x="485" y="36"/>
                  </a:moveTo>
                  <a:cubicBezTo>
                    <a:pt x="484" y="36"/>
                    <a:pt x="483" y="36"/>
                    <a:pt x="483" y="36"/>
                  </a:cubicBezTo>
                  <a:cubicBezTo>
                    <a:pt x="483" y="34"/>
                    <a:pt x="485" y="34"/>
                    <a:pt x="485" y="36"/>
                  </a:cubicBezTo>
                  <a:close/>
                  <a:moveTo>
                    <a:pt x="481" y="31"/>
                  </a:moveTo>
                  <a:cubicBezTo>
                    <a:pt x="482" y="31"/>
                    <a:pt x="481" y="31"/>
                    <a:pt x="481" y="31"/>
                  </a:cubicBezTo>
                  <a:close/>
                  <a:moveTo>
                    <a:pt x="472" y="51"/>
                  </a:moveTo>
                  <a:cubicBezTo>
                    <a:pt x="472" y="50"/>
                    <a:pt x="472" y="51"/>
                    <a:pt x="472" y="51"/>
                  </a:cubicBezTo>
                  <a:close/>
                  <a:moveTo>
                    <a:pt x="457" y="57"/>
                  </a:moveTo>
                  <a:cubicBezTo>
                    <a:pt x="457" y="56"/>
                    <a:pt x="458" y="55"/>
                    <a:pt x="459" y="55"/>
                  </a:cubicBezTo>
                  <a:cubicBezTo>
                    <a:pt x="459" y="57"/>
                    <a:pt x="458" y="57"/>
                    <a:pt x="457" y="57"/>
                  </a:cubicBezTo>
                  <a:close/>
                  <a:moveTo>
                    <a:pt x="462" y="76"/>
                  </a:moveTo>
                  <a:cubicBezTo>
                    <a:pt x="462" y="75"/>
                    <a:pt x="464" y="77"/>
                    <a:pt x="462" y="76"/>
                  </a:cubicBezTo>
                  <a:close/>
                  <a:moveTo>
                    <a:pt x="462" y="51"/>
                  </a:moveTo>
                  <a:cubicBezTo>
                    <a:pt x="462" y="50"/>
                    <a:pt x="462" y="50"/>
                    <a:pt x="462" y="50"/>
                  </a:cubicBezTo>
                  <a:cubicBezTo>
                    <a:pt x="464" y="50"/>
                    <a:pt x="464" y="50"/>
                    <a:pt x="464" y="50"/>
                  </a:cubicBezTo>
                  <a:cubicBezTo>
                    <a:pt x="465" y="51"/>
                    <a:pt x="463" y="51"/>
                    <a:pt x="462" y="51"/>
                  </a:cubicBezTo>
                  <a:close/>
                  <a:moveTo>
                    <a:pt x="474" y="82"/>
                  </a:moveTo>
                  <a:cubicBezTo>
                    <a:pt x="474" y="80"/>
                    <a:pt x="475" y="81"/>
                    <a:pt x="475" y="80"/>
                  </a:cubicBezTo>
                  <a:cubicBezTo>
                    <a:pt x="476" y="80"/>
                    <a:pt x="475" y="82"/>
                    <a:pt x="474" y="82"/>
                  </a:cubicBezTo>
                  <a:close/>
                  <a:moveTo>
                    <a:pt x="480" y="54"/>
                  </a:moveTo>
                  <a:cubicBezTo>
                    <a:pt x="480" y="55"/>
                    <a:pt x="477" y="57"/>
                    <a:pt x="477" y="59"/>
                  </a:cubicBezTo>
                  <a:cubicBezTo>
                    <a:pt x="474" y="59"/>
                    <a:pt x="472" y="60"/>
                    <a:pt x="469" y="60"/>
                  </a:cubicBezTo>
                  <a:cubicBezTo>
                    <a:pt x="470" y="56"/>
                    <a:pt x="475" y="60"/>
                    <a:pt x="477" y="57"/>
                  </a:cubicBezTo>
                  <a:cubicBezTo>
                    <a:pt x="477" y="54"/>
                    <a:pt x="475" y="55"/>
                    <a:pt x="473" y="55"/>
                  </a:cubicBezTo>
                  <a:cubicBezTo>
                    <a:pt x="473" y="52"/>
                    <a:pt x="477" y="54"/>
                    <a:pt x="478" y="54"/>
                  </a:cubicBezTo>
                  <a:cubicBezTo>
                    <a:pt x="479" y="52"/>
                    <a:pt x="481" y="51"/>
                    <a:pt x="483" y="50"/>
                  </a:cubicBezTo>
                  <a:cubicBezTo>
                    <a:pt x="483" y="51"/>
                    <a:pt x="480" y="54"/>
                    <a:pt x="484" y="54"/>
                  </a:cubicBezTo>
                  <a:cubicBezTo>
                    <a:pt x="483" y="56"/>
                    <a:pt x="482" y="54"/>
                    <a:pt x="480" y="54"/>
                  </a:cubicBezTo>
                  <a:close/>
                  <a:moveTo>
                    <a:pt x="485" y="83"/>
                  </a:moveTo>
                  <a:cubicBezTo>
                    <a:pt x="485" y="83"/>
                    <a:pt x="485" y="82"/>
                    <a:pt x="485" y="81"/>
                  </a:cubicBezTo>
                  <a:cubicBezTo>
                    <a:pt x="486" y="81"/>
                    <a:pt x="486" y="83"/>
                    <a:pt x="485" y="83"/>
                  </a:cubicBezTo>
                  <a:close/>
                  <a:moveTo>
                    <a:pt x="485" y="51"/>
                  </a:moveTo>
                  <a:cubicBezTo>
                    <a:pt x="484" y="52"/>
                    <a:pt x="486" y="49"/>
                    <a:pt x="485" y="51"/>
                  </a:cubicBezTo>
                  <a:close/>
                  <a:moveTo>
                    <a:pt x="480" y="47"/>
                  </a:moveTo>
                  <a:cubicBezTo>
                    <a:pt x="479" y="45"/>
                    <a:pt x="482" y="47"/>
                    <a:pt x="483" y="45"/>
                  </a:cubicBezTo>
                  <a:cubicBezTo>
                    <a:pt x="482" y="44"/>
                    <a:pt x="481" y="42"/>
                    <a:pt x="482" y="40"/>
                  </a:cubicBezTo>
                  <a:cubicBezTo>
                    <a:pt x="483" y="42"/>
                    <a:pt x="484" y="44"/>
                    <a:pt x="486" y="42"/>
                  </a:cubicBezTo>
                  <a:cubicBezTo>
                    <a:pt x="487" y="45"/>
                    <a:pt x="483" y="47"/>
                    <a:pt x="480" y="47"/>
                  </a:cubicBezTo>
                  <a:close/>
                  <a:moveTo>
                    <a:pt x="487" y="32"/>
                  </a:moveTo>
                  <a:cubicBezTo>
                    <a:pt x="488" y="30"/>
                    <a:pt x="488" y="34"/>
                    <a:pt x="487" y="32"/>
                  </a:cubicBezTo>
                  <a:close/>
                  <a:moveTo>
                    <a:pt x="488" y="26"/>
                  </a:moveTo>
                  <a:cubicBezTo>
                    <a:pt x="488" y="25"/>
                    <a:pt x="488" y="25"/>
                    <a:pt x="488" y="25"/>
                  </a:cubicBezTo>
                  <a:cubicBezTo>
                    <a:pt x="489" y="25"/>
                    <a:pt x="490" y="25"/>
                    <a:pt x="490" y="26"/>
                  </a:cubicBezTo>
                  <a:lnTo>
                    <a:pt x="488" y="26"/>
                  </a:lnTo>
                  <a:close/>
                  <a:moveTo>
                    <a:pt x="490" y="26"/>
                  </a:moveTo>
                  <a:cubicBezTo>
                    <a:pt x="490" y="25"/>
                    <a:pt x="491" y="26"/>
                    <a:pt x="490" y="26"/>
                  </a:cubicBezTo>
                  <a:close/>
                  <a:moveTo>
                    <a:pt x="490" y="17"/>
                  </a:moveTo>
                  <a:cubicBezTo>
                    <a:pt x="490" y="14"/>
                    <a:pt x="493" y="14"/>
                    <a:pt x="494" y="16"/>
                  </a:cubicBezTo>
                  <a:cubicBezTo>
                    <a:pt x="493" y="18"/>
                    <a:pt x="492" y="16"/>
                    <a:pt x="490" y="17"/>
                  </a:cubicBezTo>
                  <a:close/>
                  <a:moveTo>
                    <a:pt x="491" y="83"/>
                  </a:moveTo>
                  <a:cubicBezTo>
                    <a:pt x="491" y="82"/>
                    <a:pt x="491" y="81"/>
                    <a:pt x="491" y="79"/>
                  </a:cubicBezTo>
                  <a:cubicBezTo>
                    <a:pt x="493" y="80"/>
                    <a:pt x="493" y="78"/>
                    <a:pt x="494" y="79"/>
                  </a:cubicBezTo>
                  <a:cubicBezTo>
                    <a:pt x="494" y="81"/>
                    <a:pt x="493" y="82"/>
                    <a:pt x="491" y="83"/>
                  </a:cubicBezTo>
                  <a:close/>
                  <a:moveTo>
                    <a:pt x="494" y="81"/>
                  </a:moveTo>
                  <a:cubicBezTo>
                    <a:pt x="495" y="80"/>
                    <a:pt x="497" y="80"/>
                    <a:pt x="499" y="79"/>
                  </a:cubicBezTo>
                  <a:cubicBezTo>
                    <a:pt x="499" y="81"/>
                    <a:pt x="496" y="82"/>
                    <a:pt x="494" y="81"/>
                  </a:cubicBezTo>
                  <a:close/>
                  <a:moveTo>
                    <a:pt x="509" y="83"/>
                  </a:moveTo>
                  <a:cubicBezTo>
                    <a:pt x="509" y="82"/>
                    <a:pt x="510" y="82"/>
                    <a:pt x="511" y="82"/>
                  </a:cubicBezTo>
                  <a:cubicBezTo>
                    <a:pt x="511" y="83"/>
                    <a:pt x="510" y="84"/>
                    <a:pt x="509" y="83"/>
                  </a:cubicBezTo>
                  <a:close/>
                  <a:moveTo>
                    <a:pt x="522" y="82"/>
                  </a:moveTo>
                  <a:cubicBezTo>
                    <a:pt x="522" y="84"/>
                    <a:pt x="520" y="82"/>
                    <a:pt x="520" y="83"/>
                  </a:cubicBezTo>
                  <a:cubicBezTo>
                    <a:pt x="518" y="83"/>
                    <a:pt x="522" y="81"/>
                    <a:pt x="519" y="81"/>
                  </a:cubicBezTo>
                  <a:cubicBezTo>
                    <a:pt x="520" y="80"/>
                    <a:pt x="523" y="81"/>
                    <a:pt x="522" y="82"/>
                  </a:cubicBezTo>
                  <a:close/>
                  <a:moveTo>
                    <a:pt x="521" y="77"/>
                  </a:moveTo>
                  <a:cubicBezTo>
                    <a:pt x="521" y="76"/>
                    <a:pt x="523" y="76"/>
                    <a:pt x="523" y="75"/>
                  </a:cubicBezTo>
                  <a:cubicBezTo>
                    <a:pt x="524" y="75"/>
                    <a:pt x="524" y="76"/>
                    <a:pt x="525" y="76"/>
                  </a:cubicBezTo>
                  <a:cubicBezTo>
                    <a:pt x="525" y="78"/>
                    <a:pt x="522" y="78"/>
                    <a:pt x="521" y="77"/>
                  </a:cubicBezTo>
                  <a:close/>
                  <a:moveTo>
                    <a:pt x="539" y="72"/>
                  </a:moveTo>
                  <a:cubicBezTo>
                    <a:pt x="541" y="70"/>
                    <a:pt x="540" y="74"/>
                    <a:pt x="539" y="72"/>
                  </a:cubicBezTo>
                  <a:close/>
                  <a:moveTo>
                    <a:pt x="545" y="75"/>
                  </a:moveTo>
                  <a:cubicBezTo>
                    <a:pt x="545" y="74"/>
                    <a:pt x="545" y="73"/>
                    <a:pt x="547" y="73"/>
                  </a:cubicBezTo>
                  <a:cubicBezTo>
                    <a:pt x="547" y="74"/>
                    <a:pt x="546" y="75"/>
                    <a:pt x="545" y="75"/>
                  </a:cubicBezTo>
                  <a:close/>
                  <a:moveTo>
                    <a:pt x="546" y="84"/>
                  </a:moveTo>
                  <a:cubicBezTo>
                    <a:pt x="546" y="82"/>
                    <a:pt x="549" y="85"/>
                    <a:pt x="546" y="84"/>
                  </a:cubicBezTo>
                  <a:close/>
                  <a:moveTo>
                    <a:pt x="555" y="48"/>
                  </a:moveTo>
                  <a:cubicBezTo>
                    <a:pt x="556" y="48"/>
                    <a:pt x="556" y="50"/>
                    <a:pt x="554" y="50"/>
                  </a:cubicBezTo>
                  <a:cubicBezTo>
                    <a:pt x="554" y="49"/>
                    <a:pt x="555" y="49"/>
                    <a:pt x="555" y="48"/>
                  </a:cubicBezTo>
                  <a:close/>
                  <a:moveTo>
                    <a:pt x="552" y="63"/>
                  </a:moveTo>
                  <a:cubicBezTo>
                    <a:pt x="555" y="63"/>
                    <a:pt x="555" y="63"/>
                    <a:pt x="555" y="63"/>
                  </a:cubicBezTo>
                  <a:cubicBezTo>
                    <a:pt x="555" y="65"/>
                    <a:pt x="552" y="65"/>
                    <a:pt x="552" y="63"/>
                  </a:cubicBezTo>
                  <a:close/>
                  <a:moveTo>
                    <a:pt x="553" y="81"/>
                  </a:moveTo>
                  <a:cubicBezTo>
                    <a:pt x="553" y="79"/>
                    <a:pt x="554" y="79"/>
                    <a:pt x="555" y="79"/>
                  </a:cubicBezTo>
                  <a:cubicBezTo>
                    <a:pt x="555" y="80"/>
                    <a:pt x="555" y="81"/>
                    <a:pt x="553" y="81"/>
                  </a:cubicBezTo>
                  <a:close/>
                  <a:moveTo>
                    <a:pt x="553" y="61"/>
                  </a:moveTo>
                  <a:cubicBezTo>
                    <a:pt x="553" y="59"/>
                    <a:pt x="555" y="60"/>
                    <a:pt x="555" y="59"/>
                  </a:cubicBezTo>
                  <a:cubicBezTo>
                    <a:pt x="555" y="59"/>
                    <a:pt x="555" y="60"/>
                    <a:pt x="555" y="61"/>
                  </a:cubicBezTo>
                  <a:lnTo>
                    <a:pt x="553" y="61"/>
                  </a:lnTo>
                  <a:close/>
                  <a:moveTo>
                    <a:pt x="555" y="57"/>
                  </a:moveTo>
                  <a:cubicBezTo>
                    <a:pt x="555" y="55"/>
                    <a:pt x="556" y="54"/>
                    <a:pt x="558" y="54"/>
                  </a:cubicBezTo>
                  <a:cubicBezTo>
                    <a:pt x="557" y="55"/>
                    <a:pt x="556" y="57"/>
                    <a:pt x="555" y="57"/>
                  </a:cubicBezTo>
                  <a:close/>
                  <a:moveTo>
                    <a:pt x="558" y="81"/>
                  </a:moveTo>
                  <a:cubicBezTo>
                    <a:pt x="559" y="82"/>
                    <a:pt x="558" y="81"/>
                    <a:pt x="560" y="81"/>
                  </a:cubicBezTo>
                  <a:cubicBezTo>
                    <a:pt x="560" y="82"/>
                    <a:pt x="557" y="83"/>
                    <a:pt x="558" y="81"/>
                  </a:cubicBezTo>
                  <a:close/>
                  <a:moveTo>
                    <a:pt x="567" y="69"/>
                  </a:moveTo>
                  <a:cubicBezTo>
                    <a:pt x="567" y="69"/>
                    <a:pt x="565" y="69"/>
                    <a:pt x="565" y="69"/>
                  </a:cubicBezTo>
                  <a:cubicBezTo>
                    <a:pt x="565" y="68"/>
                    <a:pt x="568" y="68"/>
                    <a:pt x="567" y="69"/>
                  </a:cubicBezTo>
                  <a:close/>
                  <a:moveTo>
                    <a:pt x="567" y="73"/>
                  </a:moveTo>
                  <a:cubicBezTo>
                    <a:pt x="565" y="73"/>
                    <a:pt x="565" y="72"/>
                    <a:pt x="565" y="71"/>
                  </a:cubicBezTo>
                  <a:cubicBezTo>
                    <a:pt x="566" y="71"/>
                    <a:pt x="567" y="72"/>
                    <a:pt x="567" y="73"/>
                  </a:cubicBezTo>
                  <a:close/>
                  <a:moveTo>
                    <a:pt x="565" y="82"/>
                  </a:moveTo>
                  <a:cubicBezTo>
                    <a:pt x="566" y="80"/>
                    <a:pt x="568" y="80"/>
                    <a:pt x="570" y="79"/>
                  </a:cubicBezTo>
                  <a:cubicBezTo>
                    <a:pt x="570" y="82"/>
                    <a:pt x="567" y="82"/>
                    <a:pt x="565" y="82"/>
                  </a:cubicBezTo>
                  <a:close/>
                  <a:moveTo>
                    <a:pt x="572" y="71"/>
                  </a:moveTo>
                  <a:cubicBezTo>
                    <a:pt x="571" y="71"/>
                    <a:pt x="571" y="71"/>
                    <a:pt x="571" y="71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72" y="69"/>
                    <a:pt x="572" y="69"/>
                    <a:pt x="572" y="69"/>
                  </a:cubicBezTo>
                  <a:lnTo>
                    <a:pt x="572" y="71"/>
                  </a:lnTo>
                  <a:close/>
                  <a:moveTo>
                    <a:pt x="577" y="81"/>
                  </a:moveTo>
                  <a:cubicBezTo>
                    <a:pt x="578" y="79"/>
                    <a:pt x="580" y="80"/>
                    <a:pt x="582" y="79"/>
                  </a:cubicBezTo>
                  <a:cubicBezTo>
                    <a:pt x="581" y="81"/>
                    <a:pt x="578" y="82"/>
                    <a:pt x="577" y="81"/>
                  </a:cubicBezTo>
                  <a:close/>
                  <a:moveTo>
                    <a:pt x="584" y="84"/>
                  </a:moveTo>
                  <a:cubicBezTo>
                    <a:pt x="585" y="82"/>
                    <a:pt x="587" y="85"/>
                    <a:pt x="584" y="84"/>
                  </a:cubicBezTo>
                  <a:close/>
                  <a:moveTo>
                    <a:pt x="637" y="68"/>
                  </a:moveTo>
                  <a:cubicBezTo>
                    <a:pt x="640" y="69"/>
                    <a:pt x="637" y="72"/>
                    <a:pt x="637" y="68"/>
                  </a:cubicBezTo>
                  <a:close/>
                  <a:moveTo>
                    <a:pt x="637" y="25"/>
                  </a:moveTo>
                  <a:cubicBezTo>
                    <a:pt x="638" y="23"/>
                    <a:pt x="640" y="26"/>
                    <a:pt x="637" y="25"/>
                  </a:cubicBezTo>
                  <a:close/>
                  <a:moveTo>
                    <a:pt x="640" y="37"/>
                  </a:moveTo>
                  <a:cubicBezTo>
                    <a:pt x="639" y="35"/>
                    <a:pt x="641" y="36"/>
                    <a:pt x="641" y="36"/>
                  </a:cubicBezTo>
                  <a:cubicBezTo>
                    <a:pt x="641" y="36"/>
                    <a:pt x="641" y="37"/>
                    <a:pt x="640" y="37"/>
                  </a:cubicBezTo>
                  <a:close/>
                  <a:moveTo>
                    <a:pt x="658" y="10"/>
                  </a:moveTo>
                  <a:cubicBezTo>
                    <a:pt x="658" y="12"/>
                    <a:pt x="658" y="13"/>
                    <a:pt x="656" y="13"/>
                  </a:cubicBezTo>
                  <a:cubicBezTo>
                    <a:pt x="656" y="11"/>
                    <a:pt x="656" y="10"/>
                    <a:pt x="658" y="10"/>
                  </a:cubicBezTo>
                  <a:close/>
                  <a:moveTo>
                    <a:pt x="656" y="8"/>
                  </a:moveTo>
                  <a:cubicBezTo>
                    <a:pt x="658" y="8"/>
                    <a:pt x="655" y="11"/>
                    <a:pt x="656" y="8"/>
                  </a:cubicBezTo>
                  <a:close/>
                  <a:moveTo>
                    <a:pt x="654" y="10"/>
                  </a:moveTo>
                  <a:cubicBezTo>
                    <a:pt x="654" y="10"/>
                    <a:pt x="654" y="10"/>
                    <a:pt x="654" y="10"/>
                  </a:cubicBezTo>
                  <a:cubicBezTo>
                    <a:pt x="654" y="10"/>
                    <a:pt x="654" y="10"/>
                    <a:pt x="654" y="10"/>
                  </a:cubicBezTo>
                  <a:close/>
                  <a:moveTo>
                    <a:pt x="653" y="6"/>
                  </a:moveTo>
                  <a:cubicBezTo>
                    <a:pt x="651" y="7"/>
                    <a:pt x="652" y="10"/>
                    <a:pt x="650" y="10"/>
                  </a:cubicBezTo>
                  <a:cubicBezTo>
                    <a:pt x="650" y="7"/>
                    <a:pt x="650" y="6"/>
                    <a:pt x="653" y="6"/>
                  </a:cubicBezTo>
                  <a:close/>
                  <a:moveTo>
                    <a:pt x="647" y="11"/>
                  </a:moveTo>
                  <a:cubicBezTo>
                    <a:pt x="648" y="11"/>
                    <a:pt x="648" y="11"/>
                    <a:pt x="648" y="11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7" y="12"/>
                    <a:pt x="647" y="12"/>
                    <a:pt x="647" y="12"/>
                  </a:cubicBezTo>
                  <a:lnTo>
                    <a:pt x="647" y="11"/>
                  </a:lnTo>
                  <a:close/>
                  <a:moveTo>
                    <a:pt x="644" y="13"/>
                  </a:moveTo>
                  <a:cubicBezTo>
                    <a:pt x="645" y="13"/>
                    <a:pt x="645" y="14"/>
                    <a:pt x="645" y="16"/>
                  </a:cubicBezTo>
                  <a:cubicBezTo>
                    <a:pt x="643" y="16"/>
                    <a:pt x="644" y="14"/>
                    <a:pt x="644" y="13"/>
                  </a:cubicBezTo>
                  <a:close/>
                  <a:moveTo>
                    <a:pt x="644" y="27"/>
                  </a:moveTo>
                  <a:cubicBezTo>
                    <a:pt x="643" y="29"/>
                    <a:pt x="641" y="30"/>
                    <a:pt x="643" y="32"/>
                  </a:cubicBezTo>
                  <a:cubicBezTo>
                    <a:pt x="641" y="32"/>
                    <a:pt x="640" y="34"/>
                    <a:pt x="639" y="33"/>
                  </a:cubicBezTo>
                  <a:cubicBezTo>
                    <a:pt x="641" y="31"/>
                    <a:pt x="641" y="28"/>
                    <a:pt x="644" y="27"/>
                  </a:cubicBezTo>
                  <a:close/>
                  <a:moveTo>
                    <a:pt x="637" y="11"/>
                  </a:moveTo>
                  <a:cubicBezTo>
                    <a:pt x="638" y="11"/>
                    <a:pt x="638" y="12"/>
                    <a:pt x="639" y="12"/>
                  </a:cubicBezTo>
                  <a:cubicBezTo>
                    <a:pt x="639" y="13"/>
                    <a:pt x="636" y="12"/>
                    <a:pt x="637" y="11"/>
                  </a:cubicBezTo>
                  <a:close/>
                  <a:moveTo>
                    <a:pt x="633" y="21"/>
                  </a:moveTo>
                  <a:cubicBezTo>
                    <a:pt x="633" y="19"/>
                    <a:pt x="636" y="21"/>
                    <a:pt x="633" y="21"/>
                  </a:cubicBezTo>
                  <a:close/>
                  <a:moveTo>
                    <a:pt x="632" y="28"/>
                  </a:moveTo>
                  <a:cubicBezTo>
                    <a:pt x="633" y="26"/>
                    <a:pt x="634" y="30"/>
                    <a:pt x="632" y="28"/>
                  </a:cubicBezTo>
                  <a:close/>
                  <a:moveTo>
                    <a:pt x="631" y="36"/>
                  </a:moveTo>
                  <a:cubicBezTo>
                    <a:pt x="629" y="36"/>
                    <a:pt x="629" y="36"/>
                    <a:pt x="628" y="36"/>
                  </a:cubicBezTo>
                  <a:cubicBezTo>
                    <a:pt x="628" y="34"/>
                    <a:pt x="631" y="34"/>
                    <a:pt x="631" y="36"/>
                  </a:cubicBezTo>
                  <a:close/>
                  <a:moveTo>
                    <a:pt x="627" y="31"/>
                  </a:moveTo>
                  <a:cubicBezTo>
                    <a:pt x="628" y="31"/>
                    <a:pt x="627" y="31"/>
                    <a:pt x="627" y="31"/>
                  </a:cubicBezTo>
                  <a:close/>
                  <a:moveTo>
                    <a:pt x="618" y="51"/>
                  </a:moveTo>
                  <a:cubicBezTo>
                    <a:pt x="617" y="50"/>
                    <a:pt x="618" y="51"/>
                    <a:pt x="618" y="51"/>
                  </a:cubicBezTo>
                  <a:close/>
                  <a:moveTo>
                    <a:pt x="603" y="57"/>
                  </a:moveTo>
                  <a:cubicBezTo>
                    <a:pt x="603" y="56"/>
                    <a:pt x="603" y="55"/>
                    <a:pt x="604" y="55"/>
                  </a:cubicBezTo>
                  <a:cubicBezTo>
                    <a:pt x="605" y="57"/>
                    <a:pt x="604" y="57"/>
                    <a:pt x="603" y="57"/>
                  </a:cubicBezTo>
                  <a:close/>
                  <a:moveTo>
                    <a:pt x="607" y="76"/>
                  </a:moveTo>
                  <a:cubicBezTo>
                    <a:pt x="608" y="75"/>
                    <a:pt x="610" y="77"/>
                    <a:pt x="607" y="76"/>
                  </a:cubicBezTo>
                  <a:close/>
                  <a:moveTo>
                    <a:pt x="607" y="51"/>
                  </a:moveTo>
                  <a:cubicBezTo>
                    <a:pt x="607" y="50"/>
                    <a:pt x="607" y="50"/>
                    <a:pt x="607" y="50"/>
                  </a:cubicBezTo>
                  <a:cubicBezTo>
                    <a:pt x="610" y="50"/>
                    <a:pt x="610" y="50"/>
                    <a:pt x="610" y="50"/>
                  </a:cubicBezTo>
                  <a:cubicBezTo>
                    <a:pt x="610" y="51"/>
                    <a:pt x="609" y="51"/>
                    <a:pt x="607" y="51"/>
                  </a:cubicBezTo>
                  <a:close/>
                  <a:moveTo>
                    <a:pt x="620" y="82"/>
                  </a:moveTo>
                  <a:cubicBezTo>
                    <a:pt x="620" y="80"/>
                    <a:pt x="621" y="81"/>
                    <a:pt x="621" y="80"/>
                  </a:cubicBezTo>
                  <a:cubicBezTo>
                    <a:pt x="622" y="80"/>
                    <a:pt x="621" y="82"/>
                    <a:pt x="620" y="82"/>
                  </a:cubicBezTo>
                  <a:close/>
                  <a:moveTo>
                    <a:pt x="626" y="54"/>
                  </a:moveTo>
                  <a:cubicBezTo>
                    <a:pt x="626" y="55"/>
                    <a:pt x="623" y="57"/>
                    <a:pt x="622" y="59"/>
                  </a:cubicBezTo>
                  <a:cubicBezTo>
                    <a:pt x="620" y="59"/>
                    <a:pt x="617" y="60"/>
                    <a:pt x="615" y="60"/>
                  </a:cubicBezTo>
                  <a:cubicBezTo>
                    <a:pt x="616" y="56"/>
                    <a:pt x="621" y="60"/>
                    <a:pt x="622" y="57"/>
                  </a:cubicBezTo>
                  <a:cubicBezTo>
                    <a:pt x="622" y="54"/>
                    <a:pt x="621" y="55"/>
                    <a:pt x="619" y="55"/>
                  </a:cubicBezTo>
                  <a:cubicBezTo>
                    <a:pt x="619" y="52"/>
                    <a:pt x="623" y="54"/>
                    <a:pt x="624" y="54"/>
                  </a:cubicBezTo>
                  <a:cubicBezTo>
                    <a:pt x="625" y="52"/>
                    <a:pt x="627" y="51"/>
                    <a:pt x="629" y="50"/>
                  </a:cubicBezTo>
                  <a:cubicBezTo>
                    <a:pt x="629" y="51"/>
                    <a:pt x="626" y="54"/>
                    <a:pt x="630" y="54"/>
                  </a:cubicBezTo>
                  <a:cubicBezTo>
                    <a:pt x="629" y="56"/>
                    <a:pt x="628" y="54"/>
                    <a:pt x="626" y="54"/>
                  </a:cubicBezTo>
                  <a:close/>
                  <a:moveTo>
                    <a:pt x="631" y="83"/>
                  </a:moveTo>
                  <a:cubicBezTo>
                    <a:pt x="631" y="83"/>
                    <a:pt x="631" y="82"/>
                    <a:pt x="631" y="81"/>
                  </a:cubicBezTo>
                  <a:cubicBezTo>
                    <a:pt x="632" y="81"/>
                    <a:pt x="632" y="83"/>
                    <a:pt x="631" y="83"/>
                  </a:cubicBezTo>
                  <a:close/>
                  <a:moveTo>
                    <a:pt x="631" y="51"/>
                  </a:moveTo>
                  <a:cubicBezTo>
                    <a:pt x="630" y="52"/>
                    <a:pt x="632" y="49"/>
                    <a:pt x="631" y="51"/>
                  </a:cubicBezTo>
                  <a:close/>
                  <a:moveTo>
                    <a:pt x="625" y="47"/>
                  </a:moveTo>
                  <a:cubicBezTo>
                    <a:pt x="625" y="45"/>
                    <a:pt x="628" y="47"/>
                    <a:pt x="628" y="45"/>
                  </a:cubicBezTo>
                  <a:cubicBezTo>
                    <a:pt x="628" y="44"/>
                    <a:pt x="627" y="42"/>
                    <a:pt x="628" y="40"/>
                  </a:cubicBezTo>
                  <a:cubicBezTo>
                    <a:pt x="629" y="42"/>
                    <a:pt x="630" y="44"/>
                    <a:pt x="632" y="42"/>
                  </a:cubicBezTo>
                  <a:cubicBezTo>
                    <a:pt x="633" y="45"/>
                    <a:pt x="629" y="47"/>
                    <a:pt x="625" y="47"/>
                  </a:cubicBezTo>
                  <a:close/>
                  <a:moveTo>
                    <a:pt x="633" y="32"/>
                  </a:moveTo>
                  <a:cubicBezTo>
                    <a:pt x="634" y="30"/>
                    <a:pt x="633" y="34"/>
                    <a:pt x="633" y="32"/>
                  </a:cubicBezTo>
                  <a:close/>
                  <a:moveTo>
                    <a:pt x="634" y="26"/>
                  </a:moveTo>
                  <a:cubicBezTo>
                    <a:pt x="634" y="25"/>
                    <a:pt x="634" y="25"/>
                    <a:pt x="634" y="25"/>
                  </a:cubicBezTo>
                  <a:cubicBezTo>
                    <a:pt x="635" y="25"/>
                    <a:pt x="636" y="25"/>
                    <a:pt x="636" y="26"/>
                  </a:cubicBezTo>
                  <a:lnTo>
                    <a:pt x="634" y="26"/>
                  </a:lnTo>
                  <a:close/>
                  <a:moveTo>
                    <a:pt x="636" y="26"/>
                  </a:moveTo>
                  <a:cubicBezTo>
                    <a:pt x="636" y="25"/>
                    <a:pt x="636" y="26"/>
                    <a:pt x="636" y="26"/>
                  </a:cubicBezTo>
                  <a:close/>
                  <a:moveTo>
                    <a:pt x="636" y="17"/>
                  </a:moveTo>
                  <a:cubicBezTo>
                    <a:pt x="636" y="14"/>
                    <a:pt x="639" y="14"/>
                    <a:pt x="640" y="16"/>
                  </a:cubicBezTo>
                  <a:cubicBezTo>
                    <a:pt x="639" y="18"/>
                    <a:pt x="638" y="16"/>
                    <a:pt x="636" y="17"/>
                  </a:cubicBezTo>
                  <a:close/>
                  <a:moveTo>
                    <a:pt x="637" y="83"/>
                  </a:moveTo>
                  <a:cubicBezTo>
                    <a:pt x="637" y="82"/>
                    <a:pt x="637" y="81"/>
                    <a:pt x="637" y="79"/>
                  </a:cubicBezTo>
                  <a:cubicBezTo>
                    <a:pt x="639" y="80"/>
                    <a:pt x="639" y="78"/>
                    <a:pt x="640" y="79"/>
                  </a:cubicBezTo>
                  <a:cubicBezTo>
                    <a:pt x="640" y="81"/>
                    <a:pt x="639" y="82"/>
                    <a:pt x="637" y="83"/>
                  </a:cubicBezTo>
                  <a:close/>
                  <a:moveTo>
                    <a:pt x="640" y="81"/>
                  </a:moveTo>
                  <a:cubicBezTo>
                    <a:pt x="641" y="80"/>
                    <a:pt x="643" y="80"/>
                    <a:pt x="644" y="79"/>
                  </a:cubicBezTo>
                  <a:cubicBezTo>
                    <a:pt x="645" y="81"/>
                    <a:pt x="642" y="82"/>
                    <a:pt x="640" y="81"/>
                  </a:cubicBezTo>
                  <a:close/>
                  <a:moveTo>
                    <a:pt x="655" y="83"/>
                  </a:moveTo>
                  <a:cubicBezTo>
                    <a:pt x="655" y="82"/>
                    <a:pt x="656" y="82"/>
                    <a:pt x="657" y="82"/>
                  </a:cubicBezTo>
                  <a:cubicBezTo>
                    <a:pt x="657" y="83"/>
                    <a:pt x="656" y="84"/>
                    <a:pt x="655" y="83"/>
                  </a:cubicBezTo>
                  <a:close/>
                  <a:moveTo>
                    <a:pt x="668" y="82"/>
                  </a:moveTo>
                  <a:cubicBezTo>
                    <a:pt x="668" y="84"/>
                    <a:pt x="666" y="82"/>
                    <a:pt x="666" y="83"/>
                  </a:cubicBezTo>
                  <a:cubicBezTo>
                    <a:pt x="664" y="83"/>
                    <a:pt x="667" y="81"/>
                    <a:pt x="665" y="81"/>
                  </a:cubicBezTo>
                  <a:cubicBezTo>
                    <a:pt x="666" y="80"/>
                    <a:pt x="669" y="81"/>
                    <a:pt x="668" y="82"/>
                  </a:cubicBezTo>
                  <a:close/>
                  <a:moveTo>
                    <a:pt x="667" y="77"/>
                  </a:moveTo>
                  <a:cubicBezTo>
                    <a:pt x="667" y="76"/>
                    <a:pt x="669" y="76"/>
                    <a:pt x="669" y="75"/>
                  </a:cubicBezTo>
                  <a:cubicBezTo>
                    <a:pt x="670" y="75"/>
                    <a:pt x="670" y="76"/>
                    <a:pt x="671" y="76"/>
                  </a:cubicBezTo>
                  <a:cubicBezTo>
                    <a:pt x="671" y="78"/>
                    <a:pt x="668" y="78"/>
                    <a:pt x="667" y="77"/>
                  </a:cubicBezTo>
                  <a:close/>
                  <a:moveTo>
                    <a:pt x="685" y="72"/>
                  </a:moveTo>
                  <a:cubicBezTo>
                    <a:pt x="686" y="70"/>
                    <a:pt x="686" y="74"/>
                    <a:pt x="685" y="72"/>
                  </a:cubicBezTo>
                  <a:close/>
                  <a:moveTo>
                    <a:pt x="690" y="75"/>
                  </a:moveTo>
                  <a:cubicBezTo>
                    <a:pt x="690" y="74"/>
                    <a:pt x="691" y="73"/>
                    <a:pt x="693" y="73"/>
                  </a:cubicBezTo>
                  <a:cubicBezTo>
                    <a:pt x="693" y="74"/>
                    <a:pt x="692" y="75"/>
                    <a:pt x="690" y="75"/>
                  </a:cubicBezTo>
                  <a:close/>
                  <a:moveTo>
                    <a:pt x="692" y="84"/>
                  </a:moveTo>
                  <a:cubicBezTo>
                    <a:pt x="692" y="82"/>
                    <a:pt x="695" y="85"/>
                    <a:pt x="692" y="84"/>
                  </a:cubicBezTo>
                  <a:close/>
                  <a:moveTo>
                    <a:pt x="701" y="48"/>
                  </a:moveTo>
                  <a:cubicBezTo>
                    <a:pt x="702" y="48"/>
                    <a:pt x="701" y="50"/>
                    <a:pt x="700" y="50"/>
                  </a:cubicBezTo>
                  <a:cubicBezTo>
                    <a:pt x="700" y="49"/>
                    <a:pt x="700" y="49"/>
                    <a:pt x="701" y="48"/>
                  </a:cubicBezTo>
                  <a:close/>
                  <a:moveTo>
                    <a:pt x="698" y="63"/>
                  </a:moveTo>
                  <a:cubicBezTo>
                    <a:pt x="701" y="63"/>
                    <a:pt x="701" y="63"/>
                    <a:pt x="701" y="63"/>
                  </a:cubicBezTo>
                  <a:cubicBezTo>
                    <a:pt x="701" y="65"/>
                    <a:pt x="698" y="65"/>
                    <a:pt x="698" y="63"/>
                  </a:cubicBezTo>
                  <a:close/>
                  <a:moveTo>
                    <a:pt x="699" y="81"/>
                  </a:moveTo>
                  <a:cubicBezTo>
                    <a:pt x="699" y="79"/>
                    <a:pt x="700" y="79"/>
                    <a:pt x="701" y="79"/>
                  </a:cubicBezTo>
                  <a:cubicBezTo>
                    <a:pt x="701" y="80"/>
                    <a:pt x="700" y="81"/>
                    <a:pt x="699" y="81"/>
                  </a:cubicBezTo>
                  <a:close/>
                  <a:moveTo>
                    <a:pt x="699" y="61"/>
                  </a:moveTo>
                  <a:cubicBezTo>
                    <a:pt x="699" y="59"/>
                    <a:pt x="700" y="60"/>
                    <a:pt x="701" y="59"/>
                  </a:cubicBezTo>
                  <a:cubicBezTo>
                    <a:pt x="701" y="59"/>
                    <a:pt x="701" y="60"/>
                    <a:pt x="701" y="61"/>
                  </a:cubicBezTo>
                  <a:lnTo>
                    <a:pt x="699" y="61"/>
                  </a:lnTo>
                  <a:close/>
                  <a:moveTo>
                    <a:pt x="701" y="57"/>
                  </a:moveTo>
                  <a:cubicBezTo>
                    <a:pt x="701" y="55"/>
                    <a:pt x="702" y="54"/>
                    <a:pt x="703" y="54"/>
                  </a:cubicBezTo>
                  <a:cubicBezTo>
                    <a:pt x="703" y="55"/>
                    <a:pt x="702" y="57"/>
                    <a:pt x="701" y="57"/>
                  </a:cubicBezTo>
                  <a:close/>
                  <a:moveTo>
                    <a:pt x="703" y="81"/>
                  </a:moveTo>
                  <a:cubicBezTo>
                    <a:pt x="705" y="82"/>
                    <a:pt x="704" y="81"/>
                    <a:pt x="706" y="81"/>
                  </a:cubicBezTo>
                  <a:cubicBezTo>
                    <a:pt x="706" y="82"/>
                    <a:pt x="703" y="83"/>
                    <a:pt x="703" y="81"/>
                  </a:cubicBezTo>
                  <a:close/>
                  <a:moveTo>
                    <a:pt x="712" y="69"/>
                  </a:moveTo>
                  <a:cubicBezTo>
                    <a:pt x="713" y="69"/>
                    <a:pt x="711" y="69"/>
                    <a:pt x="711" y="69"/>
                  </a:cubicBezTo>
                  <a:cubicBezTo>
                    <a:pt x="710" y="68"/>
                    <a:pt x="714" y="68"/>
                    <a:pt x="712" y="69"/>
                  </a:cubicBezTo>
                  <a:close/>
                  <a:moveTo>
                    <a:pt x="712" y="73"/>
                  </a:moveTo>
                  <a:cubicBezTo>
                    <a:pt x="711" y="73"/>
                    <a:pt x="711" y="72"/>
                    <a:pt x="711" y="71"/>
                  </a:cubicBezTo>
                  <a:cubicBezTo>
                    <a:pt x="712" y="71"/>
                    <a:pt x="713" y="72"/>
                    <a:pt x="712" y="73"/>
                  </a:cubicBezTo>
                  <a:close/>
                  <a:moveTo>
                    <a:pt x="711" y="82"/>
                  </a:moveTo>
                  <a:cubicBezTo>
                    <a:pt x="711" y="80"/>
                    <a:pt x="714" y="80"/>
                    <a:pt x="715" y="79"/>
                  </a:cubicBezTo>
                  <a:cubicBezTo>
                    <a:pt x="716" y="82"/>
                    <a:pt x="713" y="82"/>
                    <a:pt x="711" y="82"/>
                  </a:cubicBezTo>
                  <a:close/>
                  <a:moveTo>
                    <a:pt x="718" y="71"/>
                  </a:moveTo>
                  <a:cubicBezTo>
                    <a:pt x="717" y="71"/>
                    <a:pt x="717" y="71"/>
                    <a:pt x="717" y="71"/>
                  </a:cubicBezTo>
                  <a:cubicBezTo>
                    <a:pt x="717" y="69"/>
                    <a:pt x="717" y="69"/>
                    <a:pt x="717" y="69"/>
                  </a:cubicBezTo>
                  <a:cubicBezTo>
                    <a:pt x="718" y="69"/>
                    <a:pt x="718" y="69"/>
                    <a:pt x="718" y="69"/>
                  </a:cubicBezTo>
                  <a:lnTo>
                    <a:pt x="718" y="71"/>
                  </a:lnTo>
                  <a:close/>
                  <a:moveTo>
                    <a:pt x="723" y="81"/>
                  </a:moveTo>
                  <a:cubicBezTo>
                    <a:pt x="723" y="79"/>
                    <a:pt x="726" y="80"/>
                    <a:pt x="727" y="79"/>
                  </a:cubicBezTo>
                  <a:cubicBezTo>
                    <a:pt x="727" y="81"/>
                    <a:pt x="724" y="82"/>
                    <a:pt x="723" y="81"/>
                  </a:cubicBezTo>
                  <a:close/>
                  <a:moveTo>
                    <a:pt x="730" y="84"/>
                  </a:moveTo>
                  <a:cubicBezTo>
                    <a:pt x="731" y="82"/>
                    <a:pt x="733" y="85"/>
                    <a:pt x="730" y="84"/>
                  </a:cubicBezTo>
                  <a:close/>
                  <a:moveTo>
                    <a:pt x="783" y="68"/>
                  </a:moveTo>
                  <a:cubicBezTo>
                    <a:pt x="786" y="69"/>
                    <a:pt x="783" y="72"/>
                    <a:pt x="783" y="68"/>
                  </a:cubicBezTo>
                  <a:close/>
                  <a:moveTo>
                    <a:pt x="783" y="25"/>
                  </a:moveTo>
                  <a:cubicBezTo>
                    <a:pt x="784" y="23"/>
                    <a:pt x="786" y="26"/>
                    <a:pt x="783" y="25"/>
                  </a:cubicBezTo>
                  <a:close/>
                  <a:moveTo>
                    <a:pt x="786" y="37"/>
                  </a:moveTo>
                  <a:cubicBezTo>
                    <a:pt x="785" y="35"/>
                    <a:pt x="786" y="36"/>
                    <a:pt x="787" y="36"/>
                  </a:cubicBezTo>
                  <a:cubicBezTo>
                    <a:pt x="787" y="36"/>
                    <a:pt x="787" y="37"/>
                    <a:pt x="786" y="37"/>
                  </a:cubicBezTo>
                  <a:close/>
                  <a:moveTo>
                    <a:pt x="804" y="10"/>
                  </a:moveTo>
                  <a:cubicBezTo>
                    <a:pt x="804" y="12"/>
                    <a:pt x="804" y="13"/>
                    <a:pt x="802" y="13"/>
                  </a:cubicBezTo>
                  <a:cubicBezTo>
                    <a:pt x="801" y="11"/>
                    <a:pt x="802" y="10"/>
                    <a:pt x="804" y="10"/>
                  </a:cubicBezTo>
                  <a:close/>
                  <a:moveTo>
                    <a:pt x="802" y="8"/>
                  </a:moveTo>
                  <a:cubicBezTo>
                    <a:pt x="804" y="8"/>
                    <a:pt x="801" y="11"/>
                    <a:pt x="802" y="8"/>
                  </a:cubicBezTo>
                  <a:close/>
                  <a:moveTo>
                    <a:pt x="800" y="10"/>
                  </a:moveTo>
                  <a:cubicBezTo>
                    <a:pt x="800" y="10"/>
                    <a:pt x="800" y="10"/>
                    <a:pt x="800" y="10"/>
                  </a:cubicBezTo>
                  <a:cubicBezTo>
                    <a:pt x="800" y="10"/>
                    <a:pt x="800" y="10"/>
                    <a:pt x="800" y="10"/>
                  </a:cubicBezTo>
                  <a:close/>
                  <a:moveTo>
                    <a:pt x="799" y="6"/>
                  </a:moveTo>
                  <a:cubicBezTo>
                    <a:pt x="797" y="7"/>
                    <a:pt x="798" y="10"/>
                    <a:pt x="796" y="10"/>
                  </a:cubicBezTo>
                  <a:cubicBezTo>
                    <a:pt x="795" y="7"/>
                    <a:pt x="796" y="6"/>
                    <a:pt x="799" y="6"/>
                  </a:cubicBezTo>
                  <a:close/>
                  <a:moveTo>
                    <a:pt x="793" y="11"/>
                  </a:moveTo>
                  <a:cubicBezTo>
                    <a:pt x="794" y="11"/>
                    <a:pt x="794" y="11"/>
                    <a:pt x="794" y="11"/>
                  </a:cubicBezTo>
                  <a:cubicBezTo>
                    <a:pt x="794" y="12"/>
                    <a:pt x="794" y="12"/>
                    <a:pt x="794" y="12"/>
                  </a:cubicBezTo>
                  <a:cubicBezTo>
                    <a:pt x="793" y="12"/>
                    <a:pt x="793" y="12"/>
                    <a:pt x="793" y="12"/>
                  </a:cubicBezTo>
                  <a:lnTo>
                    <a:pt x="793" y="11"/>
                  </a:lnTo>
                  <a:close/>
                  <a:moveTo>
                    <a:pt x="790" y="13"/>
                  </a:moveTo>
                  <a:cubicBezTo>
                    <a:pt x="791" y="13"/>
                    <a:pt x="791" y="14"/>
                    <a:pt x="791" y="16"/>
                  </a:cubicBezTo>
                  <a:cubicBezTo>
                    <a:pt x="789" y="16"/>
                    <a:pt x="790" y="14"/>
                    <a:pt x="790" y="13"/>
                  </a:cubicBezTo>
                  <a:close/>
                  <a:moveTo>
                    <a:pt x="790" y="27"/>
                  </a:moveTo>
                  <a:cubicBezTo>
                    <a:pt x="789" y="29"/>
                    <a:pt x="787" y="30"/>
                    <a:pt x="789" y="32"/>
                  </a:cubicBezTo>
                  <a:cubicBezTo>
                    <a:pt x="787" y="32"/>
                    <a:pt x="786" y="34"/>
                    <a:pt x="785" y="33"/>
                  </a:cubicBezTo>
                  <a:cubicBezTo>
                    <a:pt x="787" y="31"/>
                    <a:pt x="787" y="28"/>
                    <a:pt x="790" y="27"/>
                  </a:cubicBezTo>
                  <a:close/>
                  <a:moveTo>
                    <a:pt x="783" y="11"/>
                  </a:moveTo>
                  <a:cubicBezTo>
                    <a:pt x="784" y="11"/>
                    <a:pt x="784" y="12"/>
                    <a:pt x="785" y="12"/>
                  </a:cubicBezTo>
                  <a:cubicBezTo>
                    <a:pt x="785" y="13"/>
                    <a:pt x="782" y="12"/>
                    <a:pt x="783" y="11"/>
                  </a:cubicBezTo>
                  <a:close/>
                  <a:moveTo>
                    <a:pt x="779" y="21"/>
                  </a:moveTo>
                  <a:cubicBezTo>
                    <a:pt x="779" y="19"/>
                    <a:pt x="781" y="21"/>
                    <a:pt x="779" y="21"/>
                  </a:cubicBezTo>
                  <a:close/>
                  <a:moveTo>
                    <a:pt x="778" y="28"/>
                  </a:moveTo>
                  <a:cubicBezTo>
                    <a:pt x="779" y="26"/>
                    <a:pt x="780" y="30"/>
                    <a:pt x="778" y="28"/>
                  </a:cubicBezTo>
                  <a:close/>
                  <a:moveTo>
                    <a:pt x="777" y="36"/>
                  </a:moveTo>
                  <a:cubicBezTo>
                    <a:pt x="775" y="36"/>
                    <a:pt x="775" y="36"/>
                    <a:pt x="774" y="36"/>
                  </a:cubicBezTo>
                  <a:cubicBezTo>
                    <a:pt x="774" y="34"/>
                    <a:pt x="777" y="34"/>
                    <a:pt x="777" y="36"/>
                  </a:cubicBezTo>
                  <a:close/>
                  <a:moveTo>
                    <a:pt x="773" y="31"/>
                  </a:moveTo>
                  <a:cubicBezTo>
                    <a:pt x="773" y="31"/>
                    <a:pt x="773" y="31"/>
                    <a:pt x="773" y="31"/>
                  </a:cubicBezTo>
                  <a:close/>
                  <a:moveTo>
                    <a:pt x="763" y="51"/>
                  </a:moveTo>
                  <a:cubicBezTo>
                    <a:pt x="763" y="50"/>
                    <a:pt x="764" y="51"/>
                    <a:pt x="763" y="51"/>
                  </a:cubicBezTo>
                  <a:close/>
                  <a:moveTo>
                    <a:pt x="749" y="57"/>
                  </a:moveTo>
                  <a:cubicBezTo>
                    <a:pt x="749" y="56"/>
                    <a:pt x="749" y="55"/>
                    <a:pt x="750" y="55"/>
                  </a:cubicBezTo>
                  <a:cubicBezTo>
                    <a:pt x="751" y="57"/>
                    <a:pt x="749" y="57"/>
                    <a:pt x="749" y="57"/>
                  </a:cubicBezTo>
                  <a:close/>
                  <a:moveTo>
                    <a:pt x="753" y="76"/>
                  </a:moveTo>
                  <a:cubicBezTo>
                    <a:pt x="753" y="75"/>
                    <a:pt x="756" y="77"/>
                    <a:pt x="753" y="76"/>
                  </a:cubicBezTo>
                  <a:close/>
                  <a:moveTo>
                    <a:pt x="753" y="51"/>
                  </a:moveTo>
                  <a:cubicBezTo>
                    <a:pt x="753" y="50"/>
                    <a:pt x="753" y="50"/>
                    <a:pt x="753" y="50"/>
                  </a:cubicBezTo>
                  <a:cubicBezTo>
                    <a:pt x="756" y="50"/>
                    <a:pt x="756" y="50"/>
                    <a:pt x="756" y="50"/>
                  </a:cubicBezTo>
                  <a:cubicBezTo>
                    <a:pt x="756" y="51"/>
                    <a:pt x="754" y="51"/>
                    <a:pt x="753" y="51"/>
                  </a:cubicBezTo>
                  <a:close/>
                  <a:moveTo>
                    <a:pt x="766" y="82"/>
                  </a:moveTo>
                  <a:cubicBezTo>
                    <a:pt x="766" y="80"/>
                    <a:pt x="767" y="81"/>
                    <a:pt x="767" y="80"/>
                  </a:cubicBezTo>
                  <a:cubicBezTo>
                    <a:pt x="768" y="80"/>
                    <a:pt x="767" y="82"/>
                    <a:pt x="766" y="82"/>
                  </a:cubicBezTo>
                  <a:close/>
                  <a:moveTo>
                    <a:pt x="772" y="54"/>
                  </a:moveTo>
                  <a:cubicBezTo>
                    <a:pt x="772" y="55"/>
                    <a:pt x="769" y="57"/>
                    <a:pt x="768" y="59"/>
                  </a:cubicBezTo>
                  <a:cubicBezTo>
                    <a:pt x="765" y="59"/>
                    <a:pt x="763" y="60"/>
                    <a:pt x="761" y="60"/>
                  </a:cubicBezTo>
                  <a:cubicBezTo>
                    <a:pt x="762" y="56"/>
                    <a:pt x="767" y="60"/>
                    <a:pt x="768" y="57"/>
                  </a:cubicBezTo>
                  <a:cubicBezTo>
                    <a:pt x="768" y="54"/>
                    <a:pt x="767" y="55"/>
                    <a:pt x="765" y="55"/>
                  </a:cubicBezTo>
                  <a:cubicBezTo>
                    <a:pt x="765" y="52"/>
                    <a:pt x="768" y="54"/>
                    <a:pt x="769" y="54"/>
                  </a:cubicBezTo>
                  <a:cubicBezTo>
                    <a:pt x="771" y="52"/>
                    <a:pt x="772" y="51"/>
                    <a:pt x="775" y="50"/>
                  </a:cubicBezTo>
                  <a:cubicBezTo>
                    <a:pt x="775" y="51"/>
                    <a:pt x="772" y="54"/>
                    <a:pt x="775" y="54"/>
                  </a:cubicBezTo>
                  <a:cubicBezTo>
                    <a:pt x="775" y="56"/>
                    <a:pt x="774" y="54"/>
                    <a:pt x="772" y="54"/>
                  </a:cubicBezTo>
                  <a:close/>
                  <a:moveTo>
                    <a:pt x="777" y="83"/>
                  </a:moveTo>
                  <a:cubicBezTo>
                    <a:pt x="776" y="83"/>
                    <a:pt x="777" y="82"/>
                    <a:pt x="777" y="81"/>
                  </a:cubicBezTo>
                  <a:cubicBezTo>
                    <a:pt x="778" y="81"/>
                    <a:pt x="778" y="83"/>
                    <a:pt x="777" y="83"/>
                  </a:cubicBezTo>
                  <a:close/>
                  <a:moveTo>
                    <a:pt x="777" y="51"/>
                  </a:moveTo>
                  <a:cubicBezTo>
                    <a:pt x="776" y="52"/>
                    <a:pt x="778" y="49"/>
                    <a:pt x="777" y="51"/>
                  </a:cubicBezTo>
                  <a:close/>
                  <a:moveTo>
                    <a:pt x="771" y="47"/>
                  </a:moveTo>
                  <a:cubicBezTo>
                    <a:pt x="771" y="45"/>
                    <a:pt x="774" y="47"/>
                    <a:pt x="774" y="45"/>
                  </a:cubicBezTo>
                  <a:cubicBezTo>
                    <a:pt x="774" y="44"/>
                    <a:pt x="772" y="42"/>
                    <a:pt x="774" y="40"/>
                  </a:cubicBezTo>
                  <a:cubicBezTo>
                    <a:pt x="775" y="42"/>
                    <a:pt x="776" y="44"/>
                    <a:pt x="778" y="42"/>
                  </a:cubicBezTo>
                  <a:cubicBezTo>
                    <a:pt x="779" y="45"/>
                    <a:pt x="775" y="47"/>
                    <a:pt x="771" y="47"/>
                  </a:cubicBezTo>
                  <a:close/>
                  <a:moveTo>
                    <a:pt x="778" y="32"/>
                  </a:moveTo>
                  <a:cubicBezTo>
                    <a:pt x="780" y="30"/>
                    <a:pt x="779" y="34"/>
                    <a:pt x="778" y="32"/>
                  </a:cubicBezTo>
                  <a:close/>
                  <a:moveTo>
                    <a:pt x="780" y="26"/>
                  </a:moveTo>
                  <a:cubicBezTo>
                    <a:pt x="780" y="25"/>
                    <a:pt x="780" y="25"/>
                    <a:pt x="780" y="25"/>
                  </a:cubicBezTo>
                  <a:cubicBezTo>
                    <a:pt x="781" y="25"/>
                    <a:pt x="781" y="25"/>
                    <a:pt x="781" y="26"/>
                  </a:cubicBezTo>
                  <a:lnTo>
                    <a:pt x="780" y="26"/>
                  </a:lnTo>
                  <a:close/>
                  <a:moveTo>
                    <a:pt x="782" y="26"/>
                  </a:moveTo>
                  <a:cubicBezTo>
                    <a:pt x="782" y="25"/>
                    <a:pt x="782" y="26"/>
                    <a:pt x="782" y="26"/>
                  </a:cubicBezTo>
                  <a:close/>
                  <a:moveTo>
                    <a:pt x="781" y="17"/>
                  </a:moveTo>
                  <a:cubicBezTo>
                    <a:pt x="782" y="14"/>
                    <a:pt x="784" y="14"/>
                    <a:pt x="786" y="16"/>
                  </a:cubicBezTo>
                  <a:cubicBezTo>
                    <a:pt x="785" y="18"/>
                    <a:pt x="784" y="16"/>
                    <a:pt x="781" y="17"/>
                  </a:cubicBezTo>
                  <a:close/>
                  <a:moveTo>
                    <a:pt x="783" y="83"/>
                  </a:moveTo>
                  <a:cubicBezTo>
                    <a:pt x="782" y="82"/>
                    <a:pt x="782" y="81"/>
                    <a:pt x="783" y="79"/>
                  </a:cubicBezTo>
                  <a:cubicBezTo>
                    <a:pt x="784" y="80"/>
                    <a:pt x="785" y="78"/>
                    <a:pt x="786" y="79"/>
                  </a:cubicBezTo>
                  <a:cubicBezTo>
                    <a:pt x="786" y="81"/>
                    <a:pt x="785" y="82"/>
                    <a:pt x="783" y="83"/>
                  </a:cubicBezTo>
                  <a:close/>
                  <a:moveTo>
                    <a:pt x="786" y="81"/>
                  </a:moveTo>
                  <a:cubicBezTo>
                    <a:pt x="787" y="80"/>
                    <a:pt x="789" y="80"/>
                    <a:pt x="790" y="79"/>
                  </a:cubicBezTo>
                  <a:cubicBezTo>
                    <a:pt x="790" y="81"/>
                    <a:pt x="787" y="82"/>
                    <a:pt x="786" y="81"/>
                  </a:cubicBezTo>
                  <a:close/>
                  <a:moveTo>
                    <a:pt x="800" y="83"/>
                  </a:moveTo>
                  <a:cubicBezTo>
                    <a:pt x="801" y="82"/>
                    <a:pt x="801" y="82"/>
                    <a:pt x="803" y="82"/>
                  </a:cubicBezTo>
                  <a:cubicBezTo>
                    <a:pt x="803" y="83"/>
                    <a:pt x="802" y="84"/>
                    <a:pt x="800" y="83"/>
                  </a:cubicBezTo>
                  <a:close/>
                  <a:moveTo>
                    <a:pt x="814" y="82"/>
                  </a:moveTo>
                  <a:cubicBezTo>
                    <a:pt x="813" y="84"/>
                    <a:pt x="812" y="82"/>
                    <a:pt x="812" y="83"/>
                  </a:cubicBezTo>
                  <a:cubicBezTo>
                    <a:pt x="810" y="83"/>
                    <a:pt x="813" y="81"/>
                    <a:pt x="811" y="81"/>
                  </a:cubicBezTo>
                  <a:cubicBezTo>
                    <a:pt x="812" y="80"/>
                    <a:pt x="815" y="81"/>
                    <a:pt x="814" y="82"/>
                  </a:cubicBezTo>
                  <a:close/>
                  <a:moveTo>
                    <a:pt x="813" y="77"/>
                  </a:moveTo>
                  <a:cubicBezTo>
                    <a:pt x="813" y="76"/>
                    <a:pt x="815" y="76"/>
                    <a:pt x="815" y="75"/>
                  </a:cubicBezTo>
                  <a:cubicBezTo>
                    <a:pt x="816" y="75"/>
                    <a:pt x="816" y="76"/>
                    <a:pt x="817" y="76"/>
                  </a:cubicBezTo>
                  <a:cubicBezTo>
                    <a:pt x="817" y="78"/>
                    <a:pt x="814" y="78"/>
                    <a:pt x="813" y="77"/>
                  </a:cubicBezTo>
                  <a:close/>
                  <a:moveTo>
                    <a:pt x="831" y="72"/>
                  </a:moveTo>
                  <a:cubicBezTo>
                    <a:pt x="832" y="70"/>
                    <a:pt x="832" y="74"/>
                    <a:pt x="831" y="72"/>
                  </a:cubicBezTo>
                  <a:close/>
                  <a:moveTo>
                    <a:pt x="836" y="75"/>
                  </a:moveTo>
                  <a:cubicBezTo>
                    <a:pt x="836" y="74"/>
                    <a:pt x="837" y="73"/>
                    <a:pt x="839" y="73"/>
                  </a:cubicBezTo>
                  <a:cubicBezTo>
                    <a:pt x="839" y="74"/>
                    <a:pt x="838" y="75"/>
                    <a:pt x="836" y="75"/>
                  </a:cubicBezTo>
                  <a:close/>
                  <a:moveTo>
                    <a:pt x="838" y="84"/>
                  </a:moveTo>
                  <a:cubicBezTo>
                    <a:pt x="838" y="82"/>
                    <a:pt x="840" y="85"/>
                    <a:pt x="838" y="84"/>
                  </a:cubicBezTo>
                  <a:close/>
                  <a:moveTo>
                    <a:pt x="846" y="48"/>
                  </a:moveTo>
                  <a:cubicBezTo>
                    <a:pt x="848" y="48"/>
                    <a:pt x="847" y="50"/>
                    <a:pt x="846" y="50"/>
                  </a:cubicBezTo>
                  <a:cubicBezTo>
                    <a:pt x="846" y="49"/>
                    <a:pt x="846" y="49"/>
                    <a:pt x="846" y="48"/>
                  </a:cubicBezTo>
                  <a:close/>
                  <a:moveTo>
                    <a:pt x="844" y="63"/>
                  </a:moveTo>
                  <a:cubicBezTo>
                    <a:pt x="846" y="63"/>
                    <a:pt x="846" y="63"/>
                    <a:pt x="846" y="63"/>
                  </a:cubicBezTo>
                  <a:cubicBezTo>
                    <a:pt x="846" y="65"/>
                    <a:pt x="844" y="65"/>
                    <a:pt x="844" y="63"/>
                  </a:cubicBezTo>
                  <a:close/>
                  <a:moveTo>
                    <a:pt x="845" y="81"/>
                  </a:moveTo>
                  <a:cubicBezTo>
                    <a:pt x="845" y="79"/>
                    <a:pt x="846" y="79"/>
                    <a:pt x="847" y="79"/>
                  </a:cubicBezTo>
                  <a:cubicBezTo>
                    <a:pt x="847" y="80"/>
                    <a:pt x="846" y="81"/>
                    <a:pt x="845" y="81"/>
                  </a:cubicBezTo>
                  <a:close/>
                  <a:moveTo>
                    <a:pt x="845" y="61"/>
                  </a:moveTo>
                  <a:cubicBezTo>
                    <a:pt x="845" y="59"/>
                    <a:pt x="846" y="60"/>
                    <a:pt x="846" y="59"/>
                  </a:cubicBezTo>
                  <a:cubicBezTo>
                    <a:pt x="847" y="59"/>
                    <a:pt x="847" y="60"/>
                    <a:pt x="847" y="61"/>
                  </a:cubicBezTo>
                  <a:lnTo>
                    <a:pt x="845" y="61"/>
                  </a:lnTo>
                  <a:close/>
                  <a:moveTo>
                    <a:pt x="846" y="57"/>
                  </a:moveTo>
                  <a:cubicBezTo>
                    <a:pt x="847" y="55"/>
                    <a:pt x="848" y="54"/>
                    <a:pt x="849" y="54"/>
                  </a:cubicBezTo>
                  <a:cubicBezTo>
                    <a:pt x="849" y="55"/>
                    <a:pt x="848" y="57"/>
                    <a:pt x="846" y="57"/>
                  </a:cubicBezTo>
                  <a:close/>
                  <a:moveTo>
                    <a:pt x="849" y="81"/>
                  </a:moveTo>
                  <a:cubicBezTo>
                    <a:pt x="851" y="82"/>
                    <a:pt x="850" y="81"/>
                    <a:pt x="852" y="81"/>
                  </a:cubicBezTo>
                  <a:cubicBezTo>
                    <a:pt x="852" y="82"/>
                    <a:pt x="849" y="83"/>
                    <a:pt x="849" y="81"/>
                  </a:cubicBezTo>
                  <a:close/>
                  <a:moveTo>
                    <a:pt x="858" y="69"/>
                  </a:moveTo>
                  <a:cubicBezTo>
                    <a:pt x="859" y="69"/>
                    <a:pt x="856" y="69"/>
                    <a:pt x="856" y="69"/>
                  </a:cubicBezTo>
                  <a:cubicBezTo>
                    <a:pt x="856" y="68"/>
                    <a:pt x="860" y="68"/>
                    <a:pt x="858" y="69"/>
                  </a:cubicBezTo>
                  <a:close/>
                  <a:moveTo>
                    <a:pt x="858" y="73"/>
                  </a:moveTo>
                  <a:cubicBezTo>
                    <a:pt x="857" y="73"/>
                    <a:pt x="856" y="72"/>
                    <a:pt x="856" y="71"/>
                  </a:cubicBezTo>
                  <a:cubicBezTo>
                    <a:pt x="858" y="71"/>
                    <a:pt x="858" y="72"/>
                    <a:pt x="858" y="73"/>
                  </a:cubicBezTo>
                  <a:close/>
                  <a:moveTo>
                    <a:pt x="856" y="82"/>
                  </a:moveTo>
                  <a:cubicBezTo>
                    <a:pt x="857" y="80"/>
                    <a:pt x="860" y="80"/>
                    <a:pt x="861" y="79"/>
                  </a:cubicBezTo>
                  <a:cubicBezTo>
                    <a:pt x="862" y="82"/>
                    <a:pt x="859" y="82"/>
                    <a:pt x="856" y="82"/>
                  </a:cubicBezTo>
                  <a:close/>
                  <a:moveTo>
                    <a:pt x="864" y="71"/>
                  </a:moveTo>
                  <a:cubicBezTo>
                    <a:pt x="862" y="71"/>
                    <a:pt x="862" y="71"/>
                    <a:pt x="862" y="71"/>
                  </a:cubicBezTo>
                  <a:cubicBezTo>
                    <a:pt x="862" y="69"/>
                    <a:pt x="862" y="69"/>
                    <a:pt x="862" y="69"/>
                  </a:cubicBezTo>
                  <a:cubicBezTo>
                    <a:pt x="864" y="69"/>
                    <a:pt x="864" y="69"/>
                    <a:pt x="864" y="69"/>
                  </a:cubicBezTo>
                  <a:lnTo>
                    <a:pt x="864" y="71"/>
                  </a:lnTo>
                  <a:close/>
                  <a:moveTo>
                    <a:pt x="869" y="81"/>
                  </a:moveTo>
                  <a:cubicBezTo>
                    <a:pt x="869" y="79"/>
                    <a:pt x="872" y="80"/>
                    <a:pt x="873" y="79"/>
                  </a:cubicBezTo>
                  <a:cubicBezTo>
                    <a:pt x="873" y="81"/>
                    <a:pt x="870" y="82"/>
                    <a:pt x="869" y="81"/>
                  </a:cubicBezTo>
                  <a:close/>
                  <a:moveTo>
                    <a:pt x="876" y="84"/>
                  </a:moveTo>
                  <a:cubicBezTo>
                    <a:pt x="877" y="82"/>
                    <a:pt x="879" y="85"/>
                    <a:pt x="876" y="84"/>
                  </a:cubicBezTo>
                  <a:close/>
                  <a:moveTo>
                    <a:pt x="929" y="68"/>
                  </a:moveTo>
                  <a:cubicBezTo>
                    <a:pt x="932" y="69"/>
                    <a:pt x="928" y="72"/>
                    <a:pt x="929" y="68"/>
                  </a:cubicBezTo>
                  <a:close/>
                  <a:moveTo>
                    <a:pt x="929" y="25"/>
                  </a:moveTo>
                  <a:cubicBezTo>
                    <a:pt x="930" y="23"/>
                    <a:pt x="932" y="26"/>
                    <a:pt x="929" y="25"/>
                  </a:cubicBezTo>
                  <a:close/>
                  <a:moveTo>
                    <a:pt x="931" y="37"/>
                  </a:moveTo>
                  <a:cubicBezTo>
                    <a:pt x="931" y="35"/>
                    <a:pt x="932" y="36"/>
                    <a:pt x="933" y="36"/>
                  </a:cubicBezTo>
                  <a:cubicBezTo>
                    <a:pt x="933" y="36"/>
                    <a:pt x="932" y="37"/>
                    <a:pt x="931" y="37"/>
                  </a:cubicBezTo>
                  <a:close/>
                  <a:moveTo>
                    <a:pt x="950" y="10"/>
                  </a:moveTo>
                  <a:cubicBezTo>
                    <a:pt x="950" y="12"/>
                    <a:pt x="949" y="13"/>
                    <a:pt x="947" y="13"/>
                  </a:cubicBezTo>
                  <a:cubicBezTo>
                    <a:pt x="947" y="11"/>
                    <a:pt x="948" y="10"/>
                    <a:pt x="950" y="10"/>
                  </a:cubicBezTo>
                  <a:close/>
                  <a:moveTo>
                    <a:pt x="947" y="8"/>
                  </a:moveTo>
                  <a:cubicBezTo>
                    <a:pt x="950" y="8"/>
                    <a:pt x="947" y="11"/>
                    <a:pt x="947" y="8"/>
                  </a:cubicBezTo>
                  <a:close/>
                  <a:moveTo>
                    <a:pt x="946" y="10"/>
                  </a:moveTo>
                  <a:cubicBezTo>
                    <a:pt x="946" y="10"/>
                    <a:pt x="946" y="10"/>
                    <a:pt x="946" y="10"/>
                  </a:cubicBezTo>
                  <a:cubicBezTo>
                    <a:pt x="946" y="10"/>
                    <a:pt x="946" y="10"/>
                    <a:pt x="946" y="10"/>
                  </a:cubicBezTo>
                  <a:close/>
                  <a:moveTo>
                    <a:pt x="944" y="6"/>
                  </a:moveTo>
                  <a:cubicBezTo>
                    <a:pt x="943" y="7"/>
                    <a:pt x="944" y="10"/>
                    <a:pt x="942" y="10"/>
                  </a:cubicBezTo>
                  <a:cubicBezTo>
                    <a:pt x="941" y="7"/>
                    <a:pt x="942" y="6"/>
                    <a:pt x="944" y="6"/>
                  </a:cubicBezTo>
                  <a:close/>
                  <a:moveTo>
                    <a:pt x="939" y="11"/>
                  </a:moveTo>
                  <a:cubicBezTo>
                    <a:pt x="940" y="11"/>
                    <a:pt x="940" y="11"/>
                    <a:pt x="940" y="11"/>
                  </a:cubicBezTo>
                  <a:cubicBezTo>
                    <a:pt x="940" y="12"/>
                    <a:pt x="940" y="12"/>
                    <a:pt x="940" y="12"/>
                  </a:cubicBezTo>
                  <a:cubicBezTo>
                    <a:pt x="939" y="12"/>
                    <a:pt x="939" y="12"/>
                    <a:pt x="939" y="12"/>
                  </a:cubicBezTo>
                  <a:lnTo>
                    <a:pt x="939" y="11"/>
                  </a:lnTo>
                  <a:close/>
                  <a:moveTo>
                    <a:pt x="936" y="13"/>
                  </a:moveTo>
                  <a:cubicBezTo>
                    <a:pt x="937" y="13"/>
                    <a:pt x="937" y="14"/>
                    <a:pt x="937" y="16"/>
                  </a:cubicBezTo>
                  <a:cubicBezTo>
                    <a:pt x="935" y="16"/>
                    <a:pt x="936" y="14"/>
                    <a:pt x="936" y="13"/>
                  </a:cubicBezTo>
                  <a:close/>
                  <a:moveTo>
                    <a:pt x="936" y="27"/>
                  </a:moveTo>
                  <a:cubicBezTo>
                    <a:pt x="935" y="29"/>
                    <a:pt x="933" y="30"/>
                    <a:pt x="934" y="32"/>
                  </a:cubicBezTo>
                  <a:cubicBezTo>
                    <a:pt x="933" y="32"/>
                    <a:pt x="932" y="34"/>
                    <a:pt x="931" y="33"/>
                  </a:cubicBezTo>
                  <a:cubicBezTo>
                    <a:pt x="933" y="31"/>
                    <a:pt x="933" y="28"/>
                    <a:pt x="936" y="27"/>
                  </a:cubicBezTo>
                  <a:close/>
                  <a:moveTo>
                    <a:pt x="929" y="11"/>
                  </a:moveTo>
                  <a:cubicBezTo>
                    <a:pt x="930" y="11"/>
                    <a:pt x="930" y="12"/>
                    <a:pt x="931" y="12"/>
                  </a:cubicBezTo>
                  <a:cubicBezTo>
                    <a:pt x="931" y="13"/>
                    <a:pt x="928" y="12"/>
                    <a:pt x="929" y="11"/>
                  </a:cubicBezTo>
                  <a:close/>
                  <a:moveTo>
                    <a:pt x="925" y="21"/>
                  </a:moveTo>
                  <a:cubicBezTo>
                    <a:pt x="925" y="19"/>
                    <a:pt x="927" y="21"/>
                    <a:pt x="925" y="21"/>
                  </a:cubicBezTo>
                  <a:close/>
                  <a:moveTo>
                    <a:pt x="924" y="28"/>
                  </a:moveTo>
                  <a:cubicBezTo>
                    <a:pt x="925" y="26"/>
                    <a:pt x="925" y="30"/>
                    <a:pt x="924" y="28"/>
                  </a:cubicBezTo>
                  <a:close/>
                  <a:moveTo>
                    <a:pt x="922" y="36"/>
                  </a:moveTo>
                  <a:cubicBezTo>
                    <a:pt x="921" y="36"/>
                    <a:pt x="921" y="36"/>
                    <a:pt x="920" y="36"/>
                  </a:cubicBezTo>
                  <a:cubicBezTo>
                    <a:pt x="920" y="34"/>
                    <a:pt x="923" y="34"/>
                    <a:pt x="922" y="36"/>
                  </a:cubicBezTo>
                  <a:close/>
                  <a:moveTo>
                    <a:pt x="919" y="31"/>
                  </a:moveTo>
                  <a:cubicBezTo>
                    <a:pt x="919" y="31"/>
                    <a:pt x="919" y="31"/>
                    <a:pt x="919" y="31"/>
                  </a:cubicBezTo>
                  <a:close/>
                  <a:moveTo>
                    <a:pt x="909" y="51"/>
                  </a:moveTo>
                  <a:cubicBezTo>
                    <a:pt x="909" y="50"/>
                    <a:pt x="910" y="51"/>
                    <a:pt x="909" y="51"/>
                  </a:cubicBezTo>
                  <a:close/>
                  <a:moveTo>
                    <a:pt x="894" y="57"/>
                  </a:moveTo>
                  <a:cubicBezTo>
                    <a:pt x="895" y="56"/>
                    <a:pt x="895" y="55"/>
                    <a:pt x="896" y="55"/>
                  </a:cubicBezTo>
                  <a:cubicBezTo>
                    <a:pt x="896" y="57"/>
                    <a:pt x="895" y="57"/>
                    <a:pt x="894" y="57"/>
                  </a:cubicBezTo>
                  <a:close/>
                  <a:moveTo>
                    <a:pt x="899" y="76"/>
                  </a:moveTo>
                  <a:cubicBezTo>
                    <a:pt x="899" y="75"/>
                    <a:pt x="902" y="77"/>
                    <a:pt x="899" y="76"/>
                  </a:cubicBezTo>
                  <a:close/>
                  <a:moveTo>
                    <a:pt x="899" y="51"/>
                  </a:moveTo>
                  <a:cubicBezTo>
                    <a:pt x="899" y="50"/>
                    <a:pt x="899" y="50"/>
                    <a:pt x="899" y="50"/>
                  </a:cubicBezTo>
                  <a:cubicBezTo>
                    <a:pt x="902" y="50"/>
                    <a:pt x="902" y="50"/>
                    <a:pt x="902" y="50"/>
                  </a:cubicBezTo>
                  <a:cubicBezTo>
                    <a:pt x="902" y="51"/>
                    <a:pt x="900" y="51"/>
                    <a:pt x="899" y="51"/>
                  </a:cubicBezTo>
                  <a:close/>
                  <a:moveTo>
                    <a:pt x="912" y="82"/>
                  </a:moveTo>
                  <a:cubicBezTo>
                    <a:pt x="911" y="80"/>
                    <a:pt x="913" y="81"/>
                    <a:pt x="913" y="80"/>
                  </a:cubicBezTo>
                  <a:cubicBezTo>
                    <a:pt x="914" y="80"/>
                    <a:pt x="913" y="82"/>
                    <a:pt x="912" y="82"/>
                  </a:cubicBezTo>
                  <a:close/>
                  <a:moveTo>
                    <a:pt x="918" y="54"/>
                  </a:moveTo>
                  <a:cubicBezTo>
                    <a:pt x="917" y="55"/>
                    <a:pt x="915" y="57"/>
                    <a:pt x="914" y="59"/>
                  </a:cubicBezTo>
                  <a:cubicBezTo>
                    <a:pt x="911" y="59"/>
                    <a:pt x="909" y="60"/>
                    <a:pt x="907" y="60"/>
                  </a:cubicBezTo>
                  <a:cubicBezTo>
                    <a:pt x="908" y="56"/>
                    <a:pt x="913" y="60"/>
                    <a:pt x="914" y="57"/>
                  </a:cubicBezTo>
                  <a:cubicBezTo>
                    <a:pt x="914" y="54"/>
                    <a:pt x="912" y="55"/>
                    <a:pt x="910" y="55"/>
                  </a:cubicBezTo>
                  <a:cubicBezTo>
                    <a:pt x="911" y="52"/>
                    <a:pt x="914" y="54"/>
                    <a:pt x="915" y="54"/>
                  </a:cubicBezTo>
                  <a:cubicBezTo>
                    <a:pt x="917" y="52"/>
                    <a:pt x="918" y="51"/>
                    <a:pt x="921" y="50"/>
                  </a:cubicBezTo>
                  <a:cubicBezTo>
                    <a:pt x="921" y="51"/>
                    <a:pt x="918" y="54"/>
                    <a:pt x="921" y="54"/>
                  </a:cubicBezTo>
                  <a:cubicBezTo>
                    <a:pt x="921" y="56"/>
                    <a:pt x="920" y="54"/>
                    <a:pt x="918" y="54"/>
                  </a:cubicBezTo>
                  <a:close/>
                  <a:moveTo>
                    <a:pt x="923" y="83"/>
                  </a:moveTo>
                  <a:cubicBezTo>
                    <a:pt x="922" y="83"/>
                    <a:pt x="923" y="82"/>
                    <a:pt x="922" y="81"/>
                  </a:cubicBezTo>
                  <a:cubicBezTo>
                    <a:pt x="924" y="81"/>
                    <a:pt x="924" y="83"/>
                    <a:pt x="923" y="83"/>
                  </a:cubicBezTo>
                  <a:close/>
                  <a:moveTo>
                    <a:pt x="922" y="51"/>
                  </a:moveTo>
                  <a:cubicBezTo>
                    <a:pt x="922" y="52"/>
                    <a:pt x="924" y="49"/>
                    <a:pt x="922" y="51"/>
                  </a:cubicBezTo>
                  <a:close/>
                  <a:moveTo>
                    <a:pt x="917" y="47"/>
                  </a:moveTo>
                  <a:cubicBezTo>
                    <a:pt x="916" y="45"/>
                    <a:pt x="920" y="47"/>
                    <a:pt x="920" y="45"/>
                  </a:cubicBezTo>
                  <a:cubicBezTo>
                    <a:pt x="920" y="44"/>
                    <a:pt x="918" y="42"/>
                    <a:pt x="919" y="40"/>
                  </a:cubicBezTo>
                  <a:cubicBezTo>
                    <a:pt x="920" y="42"/>
                    <a:pt x="921" y="44"/>
                    <a:pt x="924" y="42"/>
                  </a:cubicBezTo>
                  <a:cubicBezTo>
                    <a:pt x="925" y="45"/>
                    <a:pt x="920" y="47"/>
                    <a:pt x="917" y="47"/>
                  </a:cubicBezTo>
                  <a:close/>
                  <a:moveTo>
                    <a:pt x="924" y="32"/>
                  </a:moveTo>
                  <a:cubicBezTo>
                    <a:pt x="926" y="30"/>
                    <a:pt x="925" y="34"/>
                    <a:pt x="924" y="32"/>
                  </a:cubicBezTo>
                  <a:close/>
                  <a:moveTo>
                    <a:pt x="925" y="26"/>
                  </a:moveTo>
                  <a:cubicBezTo>
                    <a:pt x="925" y="25"/>
                    <a:pt x="925" y="25"/>
                    <a:pt x="925" y="25"/>
                  </a:cubicBezTo>
                  <a:cubicBezTo>
                    <a:pt x="927" y="25"/>
                    <a:pt x="927" y="25"/>
                    <a:pt x="927" y="26"/>
                  </a:cubicBezTo>
                  <a:lnTo>
                    <a:pt x="925" y="26"/>
                  </a:lnTo>
                  <a:close/>
                  <a:moveTo>
                    <a:pt x="928" y="26"/>
                  </a:moveTo>
                  <a:cubicBezTo>
                    <a:pt x="928" y="25"/>
                    <a:pt x="928" y="26"/>
                    <a:pt x="928" y="26"/>
                  </a:cubicBezTo>
                  <a:close/>
                  <a:moveTo>
                    <a:pt x="927" y="17"/>
                  </a:moveTo>
                  <a:cubicBezTo>
                    <a:pt x="928" y="14"/>
                    <a:pt x="930" y="14"/>
                    <a:pt x="932" y="16"/>
                  </a:cubicBezTo>
                  <a:cubicBezTo>
                    <a:pt x="931" y="18"/>
                    <a:pt x="930" y="16"/>
                    <a:pt x="927" y="17"/>
                  </a:cubicBezTo>
                  <a:close/>
                  <a:moveTo>
                    <a:pt x="929" y="83"/>
                  </a:moveTo>
                  <a:cubicBezTo>
                    <a:pt x="928" y="82"/>
                    <a:pt x="928" y="81"/>
                    <a:pt x="928" y="79"/>
                  </a:cubicBezTo>
                  <a:cubicBezTo>
                    <a:pt x="930" y="80"/>
                    <a:pt x="931" y="78"/>
                    <a:pt x="932" y="79"/>
                  </a:cubicBezTo>
                  <a:cubicBezTo>
                    <a:pt x="932" y="81"/>
                    <a:pt x="931" y="82"/>
                    <a:pt x="929" y="83"/>
                  </a:cubicBezTo>
                  <a:close/>
                  <a:moveTo>
                    <a:pt x="932" y="81"/>
                  </a:moveTo>
                  <a:cubicBezTo>
                    <a:pt x="932" y="80"/>
                    <a:pt x="934" y="80"/>
                    <a:pt x="936" y="79"/>
                  </a:cubicBezTo>
                  <a:cubicBezTo>
                    <a:pt x="936" y="81"/>
                    <a:pt x="933" y="82"/>
                    <a:pt x="932" y="81"/>
                  </a:cubicBezTo>
                  <a:close/>
                  <a:moveTo>
                    <a:pt x="946" y="83"/>
                  </a:moveTo>
                  <a:cubicBezTo>
                    <a:pt x="946" y="82"/>
                    <a:pt x="947" y="82"/>
                    <a:pt x="949" y="82"/>
                  </a:cubicBezTo>
                  <a:cubicBezTo>
                    <a:pt x="949" y="83"/>
                    <a:pt x="948" y="84"/>
                    <a:pt x="946" y="83"/>
                  </a:cubicBezTo>
                  <a:close/>
                  <a:moveTo>
                    <a:pt x="960" y="82"/>
                  </a:moveTo>
                  <a:cubicBezTo>
                    <a:pt x="959" y="84"/>
                    <a:pt x="958" y="82"/>
                    <a:pt x="958" y="83"/>
                  </a:cubicBezTo>
                  <a:cubicBezTo>
                    <a:pt x="956" y="83"/>
                    <a:pt x="959" y="81"/>
                    <a:pt x="957" y="81"/>
                  </a:cubicBezTo>
                  <a:cubicBezTo>
                    <a:pt x="957" y="80"/>
                    <a:pt x="961" y="81"/>
                    <a:pt x="960" y="82"/>
                  </a:cubicBezTo>
                  <a:close/>
                  <a:moveTo>
                    <a:pt x="959" y="77"/>
                  </a:moveTo>
                  <a:cubicBezTo>
                    <a:pt x="959" y="76"/>
                    <a:pt x="961" y="76"/>
                    <a:pt x="961" y="75"/>
                  </a:cubicBezTo>
                  <a:cubicBezTo>
                    <a:pt x="961" y="75"/>
                    <a:pt x="962" y="76"/>
                    <a:pt x="962" y="76"/>
                  </a:cubicBezTo>
                  <a:cubicBezTo>
                    <a:pt x="962" y="78"/>
                    <a:pt x="960" y="78"/>
                    <a:pt x="959" y="77"/>
                  </a:cubicBezTo>
                  <a:close/>
                  <a:moveTo>
                    <a:pt x="977" y="72"/>
                  </a:moveTo>
                  <a:cubicBezTo>
                    <a:pt x="978" y="70"/>
                    <a:pt x="978" y="74"/>
                    <a:pt x="977" y="72"/>
                  </a:cubicBezTo>
                  <a:close/>
                  <a:moveTo>
                    <a:pt x="982" y="75"/>
                  </a:moveTo>
                  <a:cubicBezTo>
                    <a:pt x="982" y="74"/>
                    <a:pt x="983" y="73"/>
                    <a:pt x="984" y="73"/>
                  </a:cubicBezTo>
                  <a:cubicBezTo>
                    <a:pt x="984" y="74"/>
                    <a:pt x="984" y="75"/>
                    <a:pt x="982" y="75"/>
                  </a:cubicBezTo>
                  <a:close/>
                  <a:moveTo>
                    <a:pt x="984" y="84"/>
                  </a:moveTo>
                  <a:cubicBezTo>
                    <a:pt x="984" y="82"/>
                    <a:pt x="986" y="85"/>
                    <a:pt x="984" y="84"/>
                  </a:cubicBezTo>
                  <a:close/>
                  <a:moveTo>
                    <a:pt x="992" y="48"/>
                  </a:moveTo>
                  <a:cubicBezTo>
                    <a:pt x="993" y="48"/>
                    <a:pt x="993" y="50"/>
                    <a:pt x="992" y="50"/>
                  </a:cubicBezTo>
                  <a:cubicBezTo>
                    <a:pt x="991" y="49"/>
                    <a:pt x="992" y="49"/>
                    <a:pt x="992" y="48"/>
                  </a:cubicBezTo>
                  <a:close/>
                  <a:moveTo>
                    <a:pt x="990" y="63"/>
                  </a:moveTo>
                  <a:cubicBezTo>
                    <a:pt x="992" y="63"/>
                    <a:pt x="992" y="63"/>
                    <a:pt x="992" y="63"/>
                  </a:cubicBezTo>
                  <a:cubicBezTo>
                    <a:pt x="992" y="65"/>
                    <a:pt x="989" y="65"/>
                    <a:pt x="990" y="63"/>
                  </a:cubicBezTo>
                  <a:close/>
                  <a:moveTo>
                    <a:pt x="991" y="81"/>
                  </a:moveTo>
                  <a:cubicBezTo>
                    <a:pt x="991" y="79"/>
                    <a:pt x="992" y="79"/>
                    <a:pt x="993" y="79"/>
                  </a:cubicBezTo>
                  <a:cubicBezTo>
                    <a:pt x="993" y="80"/>
                    <a:pt x="992" y="81"/>
                    <a:pt x="991" y="81"/>
                  </a:cubicBezTo>
                  <a:close/>
                  <a:moveTo>
                    <a:pt x="991" y="61"/>
                  </a:moveTo>
                  <a:cubicBezTo>
                    <a:pt x="991" y="59"/>
                    <a:pt x="992" y="60"/>
                    <a:pt x="992" y="59"/>
                  </a:cubicBezTo>
                  <a:cubicBezTo>
                    <a:pt x="993" y="59"/>
                    <a:pt x="993" y="60"/>
                    <a:pt x="993" y="61"/>
                  </a:cubicBezTo>
                  <a:lnTo>
                    <a:pt x="991" y="61"/>
                  </a:lnTo>
                  <a:close/>
                  <a:moveTo>
                    <a:pt x="992" y="57"/>
                  </a:moveTo>
                  <a:cubicBezTo>
                    <a:pt x="993" y="55"/>
                    <a:pt x="993" y="54"/>
                    <a:pt x="995" y="54"/>
                  </a:cubicBezTo>
                  <a:cubicBezTo>
                    <a:pt x="994" y="55"/>
                    <a:pt x="994" y="57"/>
                    <a:pt x="992" y="57"/>
                  </a:cubicBezTo>
                  <a:close/>
                  <a:moveTo>
                    <a:pt x="995" y="81"/>
                  </a:moveTo>
                  <a:cubicBezTo>
                    <a:pt x="996" y="82"/>
                    <a:pt x="996" y="81"/>
                    <a:pt x="998" y="81"/>
                  </a:cubicBezTo>
                  <a:cubicBezTo>
                    <a:pt x="998" y="82"/>
                    <a:pt x="995" y="83"/>
                    <a:pt x="995" y="81"/>
                  </a:cubicBezTo>
                  <a:close/>
                  <a:moveTo>
                    <a:pt x="1004" y="69"/>
                  </a:moveTo>
                  <a:cubicBezTo>
                    <a:pt x="1004" y="69"/>
                    <a:pt x="1002" y="69"/>
                    <a:pt x="1002" y="69"/>
                  </a:cubicBezTo>
                  <a:cubicBezTo>
                    <a:pt x="1002" y="68"/>
                    <a:pt x="1006" y="68"/>
                    <a:pt x="1004" y="69"/>
                  </a:cubicBezTo>
                  <a:close/>
                  <a:moveTo>
                    <a:pt x="1004" y="73"/>
                  </a:moveTo>
                  <a:cubicBezTo>
                    <a:pt x="1003" y="73"/>
                    <a:pt x="1002" y="72"/>
                    <a:pt x="1002" y="71"/>
                  </a:cubicBezTo>
                  <a:cubicBezTo>
                    <a:pt x="1004" y="71"/>
                    <a:pt x="1004" y="72"/>
                    <a:pt x="1004" y="73"/>
                  </a:cubicBezTo>
                  <a:close/>
                  <a:moveTo>
                    <a:pt x="1002" y="82"/>
                  </a:moveTo>
                  <a:cubicBezTo>
                    <a:pt x="1003" y="80"/>
                    <a:pt x="1005" y="80"/>
                    <a:pt x="1007" y="79"/>
                  </a:cubicBezTo>
                  <a:cubicBezTo>
                    <a:pt x="1007" y="82"/>
                    <a:pt x="1005" y="82"/>
                    <a:pt x="1002" y="82"/>
                  </a:cubicBezTo>
                  <a:close/>
                  <a:moveTo>
                    <a:pt x="1009" y="71"/>
                  </a:moveTo>
                  <a:cubicBezTo>
                    <a:pt x="1008" y="71"/>
                    <a:pt x="1008" y="71"/>
                    <a:pt x="1008" y="71"/>
                  </a:cubicBezTo>
                  <a:cubicBezTo>
                    <a:pt x="1008" y="69"/>
                    <a:pt x="1008" y="69"/>
                    <a:pt x="1008" y="69"/>
                  </a:cubicBezTo>
                  <a:cubicBezTo>
                    <a:pt x="1009" y="69"/>
                    <a:pt x="1009" y="69"/>
                    <a:pt x="1009" y="69"/>
                  </a:cubicBezTo>
                  <a:lnTo>
                    <a:pt x="1009" y="71"/>
                  </a:lnTo>
                  <a:close/>
                  <a:moveTo>
                    <a:pt x="1015" y="81"/>
                  </a:moveTo>
                  <a:cubicBezTo>
                    <a:pt x="1015" y="79"/>
                    <a:pt x="1018" y="80"/>
                    <a:pt x="1019" y="79"/>
                  </a:cubicBezTo>
                  <a:cubicBezTo>
                    <a:pt x="1019" y="81"/>
                    <a:pt x="1015" y="82"/>
                    <a:pt x="1015" y="81"/>
                  </a:cubicBezTo>
                  <a:close/>
                  <a:moveTo>
                    <a:pt x="1022" y="84"/>
                  </a:moveTo>
                  <a:cubicBezTo>
                    <a:pt x="1022" y="82"/>
                    <a:pt x="1025" y="85"/>
                    <a:pt x="1022" y="84"/>
                  </a:cubicBezTo>
                  <a:close/>
                  <a:moveTo>
                    <a:pt x="1075" y="68"/>
                  </a:moveTo>
                  <a:cubicBezTo>
                    <a:pt x="1077" y="69"/>
                    <a:pt x="1074" y="72"/>
                    <a:pt x="1075" y="68"/>
                  </a:cubicBezTo>
                  <a:close/>
                  <a:moveTo>
                    <a:pt x="1075" y="25"/>
                  </a:moveTo>
                  <a:cubicBezTo>
                    <a:pt x="1076" y="23"/>
                    <a:pt x="1078" y="26"/>
                    <a:pt x="1075" y="25"/>
                  </a:cubicBezTo>
                  <a:close/>
                  <a:moveTo>
                    <a:pt x="1077" y="37"/>
                  </a:moveTo>
                  <a:cubicBezTo>
                    <a:pt x="1077" y="35"/>
                    <a:pt x="1078" y="36"/>
                    <a:pt x="1079" y="36"/>
                  </a:cubicBezTo>
                  <a:cubicBezTo>
                    <a:pt x="1079" y="36"/>
                    <a:pt x="1078" y="37"/>
                    <a:pt x="1077" y="37"/>
                  </a:cubicBezTo>
                  <a:close/>
                  <a:moveTo>
                    <a:pt x="1096" y="10"/>
                  </a:moveTo>
                  <a:cubicBezTo>
                    <a:pt x="1095" y="12"/>
                    <a:pt x="1095" y="13"/>
                    <a:pt x="1093" y="13"/>
                  </a:cubicBezTo>
                  <a:cubicBezTo>
                    <a:pt x="1093" y="11"/>
                    <a:pt x="1094" y="10"/>
                    <a:pt x="1096" y="10"/>
                  </a:cubicBezTo>
                  <a:close/>
                  <a:moveTo>
                    <a:pt x="1093" y="8"/>
                  </a:moveTo>
                  <a:cubicBezTo>
                    <a:pt x="1096" y="8"/>
                    <a:pt x="1093" y="11"/>
                    <a:pt x="1093" y="8"/>
                  </a:cubicBezTo>
                  <a:close/>
                  <a:moveTo>
                    <a:pt x="1092" y="10"/>
                  </a:moveTo>
                  <a:cubicBezTo>
                    <a:pt x="1092" y="10"/>
                    <a:pt x="1092" y="10"/>
                    <a:pt x="1092" y="10"/>
                  </a:cubicBezTo>
                  <a:cubicBezTo>
                    <a:pt x="1091" y="10"/>
                    <a:pt x="1091" y="10"/>
                    <a:pt x="1092" y="10"/>
                  </a:cubicBezTo>
                  <a:close/>
                  <a:moveTo>
                    <a:pt x="1090" y="6"/>
                  </a:moveTo>
                  <a:cubicBezTo>
                    <a:pt x="1089" y="7"/>
                    <a:pt x="1090" y="10"/>
                    <a:pt x="1087" y="10"/>
                  </a:cubicBezTo>
                  <a:cubicBezTo>
                    <a:pt x="1087" y="7"/>
                    <a:pt x="1088" y="6"/>
                    <a:pt x="1090" y="6"/>
                  </a:cubicBezTo>
                  <a:close/>
                  <a:moveTo>
                    <a:pt x="1084" y="11"/>
                  </a:moveTo>
                  <a:cubicBezTo>
                    <a:pt x="1086" y="11"/>
                    <a:pt x="1086" y="11"/>
                    <a:pt x="1086" y="11"/>
                  </a:cubicBezTo>
                  <a:cubicBezTo>
                    <a:pt x="1086" y="12"/>
                    <a:pt x="1086" y="12"/>
                    <a:pt x="1086" y="12"/>
                  </a:cubicBezTo>
                  <a:cubicBezTo>
                    <a:pt x="1084" y="12"/>
                    <a:pt x="1084" y="12"/>
                    <a:pt x="1084" y="12"/>
                  </a:cubicBezTo>
                  <a:lnTo>
                    <a:pt x="1084" y="11"/>
                  </a:lnTo>
                  <a:close/>
                  <a:moveTo>
                    <a:pt x="1081" y="13"/>
                  </a:moveTo>
                  <a:cubicBezTo>
                    <a:pt x="1082" y="13"/>
                    <a:pt x="1083" y="14"/>
                    <a:pt x="1083" y="16"/>
                  </a:cubicBezTo>
                  <a:cubicBezTo>
                    <a:pt x="1081" y="16"/>
                    <a:pt x="1082" y="14"/>
                    <a:pt x="1081" y="13"/>
                  </a:cubicBezTo>
                  <a:close/>
                  <a:moveTo>
                    <a:pt x="1081" y="27"/>
                  </a:moveTo>
                  <a:cubicBezTo>
                    <a:pt x="1081" y="29"/>
                    <a:pt x="1079" y="30"/>
                    <a:pt x="1080" y="32"/>
                  </a:cubicBezTo>
                  <a:cubicBezTo>
                    <a:pt x="1079" y="32"/>
                    <a:pt x="1078" y="34"/>
                    <a:pt x="1077" y="33"/>
                  </a:cubicBezTo>
                  <a:cubicBezTo>
                    <a:pt x="1079" y="31"/>
                    <a:pt x="1079" y="28"/>
                    <a:pt x="1081" y="27"/>
                  </a:cubicBezTo>
                  <a:close/>
                  <a:moveTo>
                    <a:pt x="1075" y="11"/>
                  </a:moveTo>
                  <a:cubicBezTo>
                    <a:pt x="1076" y="11"/>
                    <a:pt x="1076" y="12"/>
                    <a:pt x="1077" y="12"/>
                  </a:cubicBezTo>
                  <a:cubicBezTo>
                    <a:pt x="1077" y="13"/>
                    <a:pt x="1074" y="12"/>
                    <a:pt x="1075" y="11"/>
                  </a:cubicBezTo>
                  <a:close/>
                  <a:moveTo>
                    <a:pt x="1071" y="21"/>
                  </a:moveTo>
                  <a:cubicBezTo>
                    <a:pt x="1071" y="19"/>
                    <a:pt x="1073" y="21"/>
                    <a:pt x="1071" y="21"/>
                  </a:cubicBezTo>
                  <a:close/>
                  <a:moveTo>
                    <a:pt x="1069" y="28"/>
                  </a:moveTo>
                  <a:cubicBezTo>
                    <a:pt x="1070" y="26"/>
                    <a:pt x="1071" y="30"/>
                    <a:pt x="1069" y="28"/>
                  </a:cubicBezTo>
                  <a:close/>
                  <a:moveTo>
                    <a:pt x="1068" y="36"/>
                  </a:moveTo>
                  <a:cubicBezTo>
                    <a:pt x="1067" y="36"/>
                    <a:pt x="1067" y="36"/>
                    <a:pt x="1066" y="36"/>
                  </a:cubicBezTo>
                  <a:cubicBezTo>
                    <a:pt x="1066" y="34"/>
                    <a:pt x="1068" y="34"/>
                    <a:pt x="1068" y="36"/>
                  </a:cubicBezTo>
                  <a:close/>
                  <a:moveTo>
                    <a:pt x="1065" y="31"/>
                  </a:moveTo>
                  <a:cubicBezTo>
                    <a:pt x="1065" y="31"/>
                    <a:pt x="1064" y="31"/>
                    <a:pt x="1065" y="31"/>
                  </a:cubicBezTo>
                  <a:close/>
                  <a:moveTo>
                    <a:pt x="1055" y="51"/>
                  </a:moveTo>
                  <a:cubicBezTo>
                    <a:pt x="1055" y="50"/>
                    <a:pt x="1056" y="51"/>
                    <a:pt x="1055" y="51"/>
                  </a:cubicBezTo>
                  <a:close/>
                  <a:moveTo>
                    <a:pt x="1040" y="57"/>
                  </a:moveTo>
                  <a:cubicBezTo>
                    <a:pt x="1040" y="56"/>
                    <a:pt x="1041" y="55"/>
                    <a:pt x="1042" y="55"/>
                  </a:cubicBezTo>
                  <a:cubicBezTo>
                    <a:pt x="1042" y="57"/>
                    <a:pt x="1041" y="57"/>
                    <a:pt x="1040" y="57"/>
                  </a:cubicBezTo>
                  <a:close/>
                  <a:moveTo>
                    <a:pt x="1045" y="76"/>
                  </a:moveTo>
                  <a:cubicBezTo>
                    <a:pt x="1045" y="75"/>
                    <a:pt x="1047" y="77"/>
                    <a:pt x="1045" y="76"/>
                  </a:cubicBezTo>
                  <a:close/>
                  <a:moveTo>
                    <a:pt x="1045" y="51"/>
                  </a:moveTo>
                  <a:cubicBezTo>
                    <a:pt x="1045" y="50"/>
                    <a:pt x="1045" y="50"/>
                    <a:pt x="1045" y="50"/>
                  </a:cubicBezTo>
                  <a:cubicBezTo>
                    <a:pt x="1047" y="50"/>
                    <a:pt x="1047" y="50"/>
                    <a:pt x="1047" y="50"/>
                  </a:cubicBezTo>
                  <a:cubicBezTo>
                    <a:pt x="1048" y="51"/>
                    <a:pt x="1046" y="51"/>
                    <a:pt x="1045" y="51"/>
                  </a:cubicBezTo>
                  <a:close/>
                  <a:moveTo>
                    <a:pt x="1058" y="82"/>
                  </a:moveTo>
                  <a:cubicBezTo>
                    <a:pt x="1057" y="80"/>
                    <a:pt x="1059" y="81"/>
                    <a:pt x="1059" y="80"/>
                  </a:cubicBezTo>
                  <a:cubicBezTo>
                    <a:pt x="1060" y="80"/>
                    <a:pt x="1059" y="82"/>
                    <a:pt x="1058" y="82"/>
                  </a:cubicBezTo>
                  <a:close/>
                  <a:moveTo>
                    <a:pt x="1063" y="54"/>
                  </a:moveTo>
                  <a:cubicBezTo>
                    <a:pt x="1063" y="55"/>
                    <a:pt x="1061" y="57"/>
                    <a:pt x="1060" y="59"/>
                  </a:cubicBezTo>
                  <a:cubicBezTo>
                    <a:pt x="1057" y="59"/>
                    <a:pt x="1055" y="60"/>
                    <a:pt x="1053" y="60"/>
                  </a:cubicBezTo>
                  <a:cubicBezTo>
                    <a:pt x="1053" y="56"/>
                    <a:pt x="1059" y="60"/>
                    <a:pt x="1060" y="57"/>
                  </a:cubicBezTo>
                  <a:cubicBezTo>
                    <a:pt x="1060" y="54"/>
                    <a:pt x="1058" y="55"/>
                    <a:pt x="1056" y="55"/>
                  </a:cubicBezTo>
                  <a:cubicBezTo>
                    <a:pt x="1056" y="52"/>
                    <a:pt x="1060" y="54"/>
                    <a:pt x="1061" y="54"/>
                  </a:cubicBezTo>
                  <a:cubicBezTo>
                    <a:pt x="1062" y="52"/>
                    <a:pt x="1064" y="51"/>
                    <a:pt x="1066" y="50"/>
                  </a:cubicBezTo>
                  <a:cubicBezTo>
                    <a:pt x="1066" y="51"/>
                    <a:pt x="1063" y="54"/>
                    <a:pt x="1067" y="54"/>
                  </a:cubicBezTo>
                  <a:cubicBezTo>
                    <a:pt x="1067" y="56"/>
                    <a:pt x="1066" y="54"/>
                    <a:pt x="1063" y="54"/>
                  </a:cubicBezTo>
                  <a:close/>
                  <a:moveTo>
                    <a:pt x="1069" y="83"/>
                  </a:moveTo>
                  <a:cubicBezTo>
                    <a:pt x="1068" y="83"/>
                    <a:pt x="1068" y="82"/>
                    <a:pt x="1068" y="81"/>
                  </a:cubicBezTo>
                  <a:cubicBezTo>
                    <a:pt x="1070" y="81"/>
                    <a:pt x="1070" y="83"/>
                    <a:pt x="1069" y="83"/>
                  </a:cubicBezTo>
                  <a:close/>
                  <a:moveTo>
                    <a:pt x="1068" y="51"/>
                  </a:moveTo>
                  <a:cubicBezTo>
                    <a:pt x="1068" y="52"/>
                    <a:pt x="1070" y="49"/>
                    <a:pt x="1068" y="51"/>
                  </a:cubicBezTo>
                  <a:close/>
                  <a:moveTo>
                    <a:pt x="1063" y="47"/>
                  </a:moveTo>
                  <a:cubicBezTo>
                    <a:pt x="1062" y="45"/>
                    <a:pt x="1065" y="47"/>
                    <a:pt x="1066" y="45"/>
                  </a:cubicBezTo>
                  <a:cubicBezTo>
                    <a:pt x="1065" y="44"/>
                    <a:pt x="1064" y="42"/>
                    <a:pt x="1065" y="40"/>
                  </a:cubicBezTo>
                  <a:cubicBezTo>
                    <a:pt x="1066" y="42"/>
                    <a:pt x="1067" y="44"/>
                    <a:pt x="1069" y="42"/>
                  </a:cubicBezTo>
                  <a:cubicBezTo>
                    <a:pt x="1071" y="45"/>
                    <a:pt x="1066" y="47"/>
                    <a:pt x="1063" y="47"/>
                  </a:cubicBezTo>
                  <a:close/>
                  <a:moveTo>
                    <a:pt x="1070" y="32"/>
                  </a:moveTo>
                  <a:cubicBezTo>
                    <a:pt x="1072" y="30"/>
                    <a:pt x="1071" y="34"/>
                    <a:pt x="1070" y="32"/>
                  </a:cubicBezTo>
                  <a:close/>
                  <a:moveTo>
                    <a:pt x="1071" y="26"/>
                  </a:moveTo>
                  <a:cubicBezTo>
                    <a:pt x="1071" y="25"/>
                    <a:pt x="1071" y="25"/>
                    <a:pt x="1071" y="25"/>
                  </a:cubicBezTo>
                  <a:cubicBezTo>
                    <a:pt x="1072" y="25"/>
                    <a:pt x="1073" y="25"/>
                    <a:pt x="1073" y="26"/>
                  </a:cubicBezTo>
                  <a:lnTo>
                    <a:pt x="1071" y="26"/>
                  </a:lnTo>
                  <a:close/>
                  <a:moveTo>
                    <a:pt x="1074" y="26"/>
                  </a:moveTo>
                  <a:cubicBezTo>
                    <a:pt x="1073" y="25"/>
                    <a:pt x="1074" y="26"/>
                    <a:pt x="1074" y="26"/>
                  </a:cubicBezTo>
                  <a:close/>
                  <a:moveTo>
                    <a:pt x="1073" y="17"/>
                  </a:moveTo>
                  <a:cubicBezTo>
                    <a:pt x="1074" y="14"/>
                    <a:pt x="1076" y="14"/>
                    <a:pt x="1078" y="16"/>
                  </a:cubicBezTo>
                  <a:cubicBezTo>
                    <a:pt x="1077" y="18"/>
                    <a:pt x="1076" y="16"/>
                    <a:pt x="1073" y="17"/>
                  </a:cubicBezTo>
                  <a:close/>
                  <a:moveTo>
                    <a:pt x="1075" y="83"/>
                  </a:moveTo>
                  <a:cubicBezTo>
                    <a:pt x="1074" y="82"/>
                    <a:pt x="1074" y="81"/>
                    <a:pt x="1074" y="79"/>
                  </a:cubicBezTo>
                  <a:cubicBezTo>
                    <a:pt x="1076" y="80"/>
                    <a:pt x="1077" y="78"/>
                    <a:pt x="1078" y="79"/>
                  </a:cubicBezTo>
                  <a:cubicBezTo>
                    <a:pt x="1078" y="81"/>
                    <a:pt x="1076" y="82"/>
                    <a:pt x="1075" y="83"/>
                  </a:cubicBezTo>
                  <a:close/>
                  <a:moveTo>
                    <a:pt x="1078" y="81"/>
                  </a:moveTo>
                  <a:cubicBezTo>
                    <a:pt x="1078" y="80"/>
                    <a:pt x="1080" y="80"/>
                    <a:pt x="1082" y="79"/>
                  </a:cubicBezTo>
                  <a:cubicBezTo>
                    <a:pt x="1082" y="81"/>
                    <a:pt x="1079" y="82"/>
                    <a:pt x="1078" y="81"/>
                  </a:cubicBezTo>
                  <a:close/>
                  <a:moveTo>
                    <a:pt x="1092" y="83"/>
                  </a:moveTo>
                  <a:cubicBezTo>
                    <a:pt x="1092" y="82"/>
                    <a:pt x="1093" y="82"/>
                    <a:pt x="1094" y="82"/>
                  </a:cubicBezTo>
                  <a:cubicBezTo>
                    <a:pt x="1094" y="83"/>
                    <a:pt x="1093" y="84"/>
                    <a:pt x="1092" y="83"/>
                  </a:cubicBezTo>
                  <a:close/>
                  <a:moveTo>
                    <a:pt x="1106" y="82"/>
                  </a:moveTo>
                  <a:cubicBezTo>
                    <a:pt x="1105" y="84"/>
                    <a:pt x="1104" y="82"/>
                    <a:pt x="1103" y="83"/>
                  </a:cubicBezTo>
                  <a:cubicBezTo>
                    <a:pt x="1102" y="83"/>
                    <a:pt x="1105" y="81"/>
                    <a:pt x="1103" y="81"/>
                  </a:cubicBezTo>
                  <a:cubicBezTo>
                    <a:pt x="1103" y="80"/>
                    <a:pt x="1107" y="81"/>
                    <a:pt x="1106" y="82"/>
                  </a:cubicBezTo>
                  <a:close/>
                  <a:moveTo>
                    <a:pt x="1105" y="77"/>
                  </a:moveTo>
                  <a:cubicBezTo>
                    <a:pt x="1104" y="76"/>
                    <a:pt x="1106" y="76"/>
                    <a:pt x="1106" y="75"/>
                  </a:cubicBezTo>
                  <a:cubicBezTo>
                    <a:pt x="1107" y="75"/>
                    <a:pt x="1107" y="76"/>
                    <a:pt x="1108" y="76"/>
                  </a:cubicBezTo>
                  <a:cubicBezTo>
                    <a:pt x="1108" y="78"/>
                    <a:pt x="1105" y="78"/>
                    <a:pt x="1105" y="77"/>
                  </a:cubicBezTo>
                  <a:close/>
                  <a:moveTo>
                    <a:pt x="1123" y="72"/>
                  </a:moveTo>
                  <a:cubicBezTo>
                    <a:pt x="1124" y="70"/>
                    <a:pt x="1123" y="74"/>
                    <a:pt x="1123" y="72"/>
                  </a:cubicBezTo>
                  <a:close/>
                  <a:moveTo>
                    <a:pt x="1128" y="75"/>
                  </a:moveTo>
                  <a:cubicBezTo>
                    <a:pt x="1128" y="74"/>
                    <a:pt x="1129" y="73"/>
                    <a:pt x="1130" y="73"/>
                  </a:cubicBezTo>
                  <a:cubicBezTo>
                    <a:pt x="1130" y="74"/>
                    <a:pt x="1129" y="75"/>
                    <a:pt x="1128" y="75"/>
                  </a:cubicBezTo>
                  <a:close/>
                  <a:moveTo>
                    <a:pt x="1130" y="84"/>
                  </a:moveTo>
                  <a:cubicBezTo>
                    <a:pt x="1130" y="82"/>
                    <a:pt x="1132" y="85"/>
                    <a:pt x="1130" y="84"/>
                  </a:cubicBezTo>
                  <a:close/>
                  <a:moveTo>
                    <a:pt x="1138" y="48"/>
                  </a:moveTo>
                  <a:cubicBezTo>
                    <a:pt x="1139" y="48"/>
                    <a:pt x="1139" y="50"/>
                    <a:pt x="1137" y="50"/>
                  </a:cubicBezTo>
                  <a:cubicBezTo>
                    <a:pt x="1137" y="49"/>
                    <a:pt x="1138" y="49"/>
                    <a:pt x="1138" y="48"/>
                  </a:cubicBezTo>
                  <a:close/>
                  <a:moveTo>
                    <a:pt x="1136" y="63"/>
                  </a:moveTo>
                  <a:cubicBezTo>
                    <a:pt x="1138" y="63"/>
                    <a:pt x="1138" y="63"/>
                    <a:pt x="1138" y="63"/>
                  </a:cubicBezTo>
                  <a:cubicBezTo>
                    <a:pt x="1138" y="65"/>
                    <a:pt x="1135" y="65"/>
                    <a:pt x="1136" y="63"/>
                  </a:cubicBezTo>
                  <a:close/>
                  <a:moveTo>
                    <a:pt x="1137" y="81"/>
                  </a:moveTo>
                  <a:cubicBezTo>
                    <a:pt x="1137" y="79"/>
                    <a:pt x="1138" y="79"/>
                    <a:pt x="1139" y="79"/>
                  </a:cubicBezTo>
                  <a:cubicBezTo>
                    <a:pt x="1138" y="80"/>
                    <a:pt x="1138" y="81"/>
                    <a:pt x="1137" y="81"/>
                  </a:cubicBezTo>
                  <a:close/>
                  <a:moveTo>
                    <a:pt x="1137" y="61"/>
                  </a:moveTo>
                  <a:cubicBezTo>
                    <a:pt x="1137" y="59"/>
                    <a:pt x="1138" y="60"/>
                    <a:pt x="1138" y="59"/>
                  </a:cubicBezTo>
                  <a:cubicBezTo>
                    <a:pt x="1139" y="59"/>
                    <a:pt x="1139" y="60"/>
                    <a:pt x="1139" y="61"/>
                  </a:cubicBezTo>
                  <a:lnTo>
                    <a:pt x="1137" y="61"/>
                  </a:lnTo>
                  <a:close/>
                  <a:moveTo>
                    <a:pt x="1138" y="57"/>
                  </a:moveTo>
                  <a:cubicBezTo>
                    <a:pt x="1139" y="55"/>
                    <a:pt x="1139" y="54"/>
                    <a:pt x="1141" y="54"/>
                  </a:cubicBezTo>
                  <a:cubicBezTo>
                    <a:pt x="1140" y="55"/>
                    <a:pt x="1140" y="57"/>
                    <a:pt x="1138" y="57"/>
                  </a:cubicBezTo>
                  <a:close/>
                  <a:moveTo>
                    <a:pt x="1141" y="81"/>
                  </a:moveTo>
                  <a:cubicBezTo>
                    <a:pt x="1142" y="82"/>
                    <a:pt x="1142" y="81"/>
                    <a:pt x="1143" y="81"/>
                  </a:cubicBezTo>
                  <a:cubicBezTo>
                    <a:pt x="1144" y="82"/>
                    <a:pt x="1140" y="83"/>
                    <a:pt x="1141" y="81"/>
                  </a:cubicBezTo>
                  <a:close/>
                  <a:moveTo>
                    <a:pt x="1150" y="69"/>
                  </a:moveTo>
                  <a:cubicBezTo>
                    <a:pt x="1150" y="69"/>
                    <a:pt x="1148" y="69"/>
                    <a:pt x="1148" y="69"/>
                  </a:cubicBezTo>
                  <a:cubicBezTo>
                    <a:pt x="1148" y="68"/>
                    <a:pt x="1151" y="68"/>
                    <a:pt x="1150" y="69"/>
                  </a:cubicBezTo>
                  <a:close/>
                  <a:moveTo>
                    <a:pt x="1150" y="73"/>
                  </a:moveTo>
                  <a:cubicBezTo>
                    <a:pt x="1149" y="73"/>
                    <a:pt x="1148" y="72"/>
                    <a:pt x="1148" y="71"/>
                  </a:cubicBezTo>
                  <a:cubicBezTo>
                    <a:pt x="1149" y="71"/>
                    <a:pt x="1150" y="72"/>
                    <a:pt x="1150" y="73"/>
                  </a:cubicBezTo>
                  <a:close/>
                  <a:moveTo>
                    <a:pt x="1148" y="82"/>
                  </a:moveTo>
                  <a:cubicBezTo>
                    <a:pt x="1149" y="80"/>
                    <a:pt x="1151" y="80"/>
                    <a:pt x="1153" y="79"/>
                  </a:cubicBezTo>
                  <a:cubicBezTo>
                    <a:pt x="1153" y="82"/>
                    <a:pt x="1150" y="82"/>
                    <a:pt x="1148" y="82"/>
                  </a:cubicBezTo>
                  <a:close/>
                  <a:moveTo>
                    <a:pt x="1155" y="71"/>
                  </a:moveTo>
                  <a:cubicBezTo>
                    <a:pt x="1154" y="71"/>
                    <a:pt x="1154" y="71"/>
                    <a:pt x="1154" y="71"/>
                  </a:cubicBezTo>
                  <a:cubicBezTo>
                    <a:pt x="1154" y="69"/>
                    <a:pt x="1154" y="69"/>
                    <a:pt x="1154" y="69"/>
                  </a:cubicBezTo>
                  <a:cubicBezTo>
                    <a:pt x="1155" y="69"/>
                    <a:pt x="1155" y="69"/>
                    <a:pt x="1155" y="69"/>
                  </a:cubicBezTo>
                  <a:lnTo>
                    <a:pt x="1155" y="71"/>
                  </a:lnTo>
                  <a:close/>
                  <a:moveTo>
                    <a:pt x="1161" y="81"/>
                  </a:moveTo>
                  <a:cubicBezTo>
                    <a:pt x="1161" y="79"/>
                    <a:pt x="1163" y="80"/>
                    <a:pt x="1165" y="79"/>
                  </a:cubicBezTo>
                  <a:cubicBezTo>
                    <a:pt x="1165" y="81"/>
                    <a:pt x="1161" y="82"/>
                    <a:pt x="1161" y="81"/>
                  </a:cubicBezTo>
                  <a:close/>
                  <a:moveTo>
                    <a:pt x="1168" y="84"/>
                  </a:moveTo>
                  <a:cubicBezTo>
                    <a:pt x="1168" y="82"/>
                    <a:pt x="1171" y="85"/>
                    <a:pt x="1168" y="84"/>
                  </a:cubicBezTo>
                  <a:close/>
                  <a:moveTo>
                    <a:pt x="1221" y="68"/>
                  </a:moveTo>
                  <a:cubicBezTo>
                    <a:pt x="1223" y="69"/>
                    <a:pt x="1220" y="72"/>
                    <a:pt x="1221" y="68"/>
                  </a:cubicBezTo>
                  <a:close/>
                  <a:moveTo>
                    <a:pt x="1221" y="25"/>
                  </a:moveTo>
                  <a:cubicBezTo>
                    <a:pt x="1221" y="23"/>
                    <a:pt x="1224" y="26"/>
                    <a:pt x="1221" y="25"/>
                  </a:cubicBezTo>
                  <a:close/>
                  <a:moveTo>
                    <a:pt x="1223" y="37"/>
                  </a:moveTo>
                  <a:cubicBezTo>
                    <a:pt x="1223" y="35"/>
                    <a:pt x="1224" y="36"/>
                    <a:pt x="1225" y="36"/>
                  </a:cubicBezTo>
                  <a:cubicBezTo>
                    <a:pt x="1225" y="36"/>
                    <a:pt x="1224" y="37"/>
                    <a:pt x="1223" y="37"/>
                  </a:cubicBezTo>
                  <a:close/>
                  <a:moveTo>
                    <a:pt x="1242" y="10"/>
                  </a:moveTo>
                  <a:cubicBezTo>
                    <a:pt x="1241" y="12"/>
                    <a:pt x="1241" y="13"/>
                    <a:pt x="1239" y="13"/>
                  </a:cubicBezTo>
                  <a:cubicBezTo>
                    <a:pt x="1239" y="11"/>
                    <a:pt x="1240" y="10"/>
                    <a:pt x="1242" y="10"/>
                  </a:cubicBezTo>
                  <a:close/>
                  <a:moveTo>
                    <a:pt x="1239" y="8"/>
                  </a:moveTo>
                  <a:cubicBezTo>
                    <a:pt x="1242" y="8"/>
                    <a:pt x="1239" y="11"/>
                    <a:pt x="1239" y="8"/>
                  </a:cubicBezTo>
                  <a:close/>
                  <a:moveTo>
                    <a:pt x="1237" y="10"/>
                  </a:moveTo>
                  <a:cubicBezTo>
                    <a:pt x="1237" y="10"/>
                    <a:pt x="1237" y="10"/>
                    <a:pt x="1237" y="10"/>
                  </a:cubicBezTo>
                  <a:cubicBezTo>
                    <a:pt x="1237" y="10"/>
                    <a:pt x="1237" y="10"/>
                    <a:pt x="1237" y="10"/>
                  </a:cubicBezTo>
                  <a:close/>
                  <a:moveTo>
                    <a:pt x="1236" y="6"/>
                  </a:moveTo>
                  <a:cubicBezTo>
                    <a:pt x="1235" y="7"/>
                    <a:pt x="1236" y="10"/>
                    <a:pt x="1233" y="10"/>
                  </a:cubicBezTo>
                  <a:cubicBezTo>
                    <a:pt x="1233" y="7"/>
                    <a:pt x="1234" y="6"/>
                    <a:pt x="1236" y="6"/>
                  </a:cubicBezTo>
                  <a:close/>
                  <a:moveTo>
                    <a:pt x="1230" y="11"/>
                  </a:moveTo>
                  <a:cubicBezTo>
                    <a:pt x="1231" y="11"/>
                    <a:pt x="1231" y="11"/>
                    <a:pt x="1231" y="11"/>
                  </a:cubicBezTo>
                  <a:cubicBezTo>
                    <a:pt x="1231" y="12"/>
                    <a:pt x="1231" y="12"/>
                    <a:pt x="1231" y="12"/>
                  </a:cubicBezTo>
                  <a:cubicBezTo>
                    <a:pt x="1230" y="12"/>
                    <a:pt x="1230" y="12"/>
                    <a:pt x="1230" y="12"/>
                  </a:cubicBezTo>
                  <a:lnTo>
                    <a:pt x="1230" y="11"/>
                  </a:lnTo>
                  <a:close/>
                  <a:moveTo>
                    <a:pt x="1227" y="13"/>
                  </a:moveTo>
                  <a:cubicBezTo>
                    <a:pt x="1228" y="13"/>
                    <a:pt x="1229" y="14"/>
                    <a:pt x="1228" y="16"/>
                  </a:cubicBezTo>
                  <a:cubicBezTo>
                    <a:pt x="1227" y="16"/>
                    <a:pt x="1227" y="14"/>
                    <a:pt x="1227" y="13"/>
                  </a:cubicBezTo>
                  <a:close/>
                  <a:moveTo>
                    <a:pt x="1227" y="27"/>
                  </a:moveTo>
                  <a:cubicBezTo>
                    <a:pt x="1227" y="29"/>
                    <a:pt x="1225" y="30"/>
                    <a:pt x="1226" y="32"/>
                  </a:cubicBezTo>
                  <a:cubicBezTo>
                    <a:pt x="1225" y="32"/>
                    <a:pt x="1224" y="34"/>
                    <a:pt x="1222" y="33"/>
                  </a:cubicBezTo>
                  <a:cubicBezTo>
                    <a:pt x="1224" y="31"/>
                    <a:pt x="1225" y="28"/>
                    <a:pt x="1227" y="27"/>
                  </a:cubicBezTo>
                  <a:close/>
                  <a:moveTo>
                    <a:pt x="1221" y="11"/>
                  </a:moveTo>
                  <a:cubicBezTo>
                    <a:pt x="1222" y="11"/>
                    <a:pt x="1222" y="12"/>
                    <a:pt x="1222" y="12"/>
                  </a:cubicBezTo>
                  <a:cubicBezTo>
                    <a:pt x="1223" y="13"/>
                    <a:pt x="1220" y="12"/>
                    <a:pt x="1221" y="11"/>
                  </a:cubicBezTo>
                  <a:close/>
                  <a:moveTo>
                    <a:pt x="1216" y="21"/>
                  </a:moveTo>
                  <a:cubicBezTo>
                    <a:pt x="1217" y="19"/>
                    <a:pt x="1219" y="21"/>
                    <a:pt x="1216" y="21"/>
                  </a:cubicBezTo>
                  <a:close/>
                  <a:moveTo>
                    <a:pt x="1215" y="28"/>
                  </a:moveTo>
                  <a:cubicBezTo>
                    <a:pt x="1216" y="26"/>
                    <a:pt x="1217" y="30"/>
                    <a:pt x="1215" y="28"/>
                  </a:cubicBezTo>
                  <a:close/>
                  <a:moveTo>
                    <a:pt x="1214" y="36"/>
                  </a:moveTo>
                  <a:cubicBezTo>
                    <a:pt x="1213" y="36"/>
                    <a:pt x="1213" y="36"/>
                    <a:pt x="1212" y="36"/>
                  </a:cubicBezTo>
                  <a:cubicBezTo>
                    <a:pt x="1212" y="34"/>
                    <a:pt x="1214" y="34"/>
                    <a:pt x="1214" y="36"/>
                  </a:cubicBezTo>
                  <a:close/>
                  <a:moveTo>
                    <a:pt x="1211" y="31"/>
                  </a:moveTo>
                  <a:cubicBezTo>
                    <a:pt x="1211" y="31"/>
                    <a:pt x="1210" y="31"/>
                    <a:pt x="1211" y="31"/>
                  </a:cubicBezTo>
                  <a:close/>
                  <a:moveTo>
                    <a:pt x="1201" y="51"/>
                  </a:moveTo>
                  <a:cubicBezTo>
                    <a:pt x="1201" y="50"/>
                    <a:pt x="1201" y="51"/>
                    <a:pt x="1201" y="51"/>
                  </a:cubicBezTo>
                  <a:close/>
                  <a:moveTo>
                    <a:pt x="1186" y="57"/>
                  </a:moveTo>
                  <a:cubicBezTo>
                    <a:pt x="1186" y="56"/>
                    <a:pt x="1187" y="55"/>
                    <a:pt x="1188" y="55"/>
                  </a:cubicBezTo>
                  <a:cubicBezTo>
                    <a:pt x="1188" y="57"/>
                    <a:pt x="1187" y="57"/>
                    <a:pt x="1186" y="57"/>
                  </a:cubicBezTo>
                  <a:close/>
                  <a:moveTo>
                    <a:pt x="1191" y="76"/>
                  </a:moveTo>
                  <a:cubicBezTo>
                    <a:pt x="1191" y="75"/>
                    <a:pt x="1193" y="77"/>
                    <a:pt x="1191" y="76"/>
                  </a:cubicBezTo>
                  <a:close/>
                  <a:moveTo>
                    <a:pt x="1191" y="51"/>
                  </a:moveTo>
                  <a:cubicBezTo>
                    <a:pt x="1191" y="50"/>
                    <a:pt x="1191" y="50"/>
                    <a:pt x="1191" y="50"/>
                  </a:cubicBezTo>
                  <a:cubicBezTo>
                    <a:pt x="1193" y="50"/>
                    <a:pt x="1193" y="50"/>
                    <a:pt x="1193" y="50"/>
                  </a:cubicBezTo>
                  <a:cubicBezTo>
                    <a:pt x="1194" y="51"/>
                    <a:pt x="1192" y="51"/>
                    <a:pt x="1191" y="51"/>
                  </a:cubicBezTo>
                  <a:close/>
                  <a:moveTo>
                    <a:pt x="1203" y="82"/>
                  </a:moveTo>
                  <a:cubicBezTo>
                    <a:pt x="1203" y="80"/>
                    <a:pt x="1204" y="81"/>
                    <a:pt x="1205" y="80"/>
                  </a:cubicBezTo>
                  <a:cubicBezTo>
                    <a:pt x="1206" y="80"/>
                    <a:pt x="1205" y="82"/>
                    <a:pt x="1203" y="82"/>
                  </a:cubicBezTo>
                  <a:close/>
                  <a:moveTo>
                    <a:pt x="1209" y="54"/>
                  </a:moveTo>
                  <a:cubicBezTo>
                    <a:pt x="1209" y="55"/>
                    <a:pt x="1207" y="57"/>
                    <a:pt x="1206" y="59"/>
                  </a:cubicBezTo>
                  <a:cubicBezTo>
                    <a:pt x="1203" y="59"/>
                    <a:pt x="1201" y="60"/>
                    <a:pt x="1199" y="60"/>
                  </a:cubicBezTo>
                  <a:cubicBezTo>
                    <a:pt x="1199" y="56"/>
                    <a:pt x="1204" y="60"/>
                    <a:pt x="1206" y="57"/>
                  </a:cubicBezTo>
                  <a:cubicBezTo>
                    <a:pt x="1206" y="54"/>
                    <a:pt x="1204" y="55"/>
                    <a:pt x="1202" y="55"/>
                  </a:cubicBezTo>
                  <a:cubicBezTo>
                    <a:pt x="1202" y="52"/>
                    <a:pt x="1206" y="54"/>
                    <a:pt x="1207" y="54"/>
                  </a:cubicBezTo>
                  <a:cubicBezTo>
                    <a:pt x="1208" y="52"/>
                    <a:pt x="1210" y="51"/>
                    <a:pt x="1212" y="50"/>
                  </a:cubicBezTo>
                  <a:cubicBezTo>
                    <a:pt x="1212" y="51"/>
                    <a:pt x="1209" y="54"/>
                    <a:pt x="1213" y="54"/>
                  </a:cubicBezTo>
                  <a:cubicBezTo>
                    <a:pt x="1212" y="56"/>
                    <a:pt x="1211" y="54"/>
                    <a:pt x="1209" y="54"/>
                  </a:cubicBezTo>
                  <a:close/>
                  <a:moveTo>
                    <a:pt x="1215" y="83"/>
                  </a:moveTo>
                  <a:cubicBezTo>
                    <a:pt x="1214" y="83"/>
                    <a:pt x="1214" y="82"/>
                    <a:pt x="1214" y="81"/>
                  </a:cubicBezTo>
                  <a:cubicBezTo>
                    <a:pt x="1215" y="81"/>
                    <a:pt x="1215" y="83"/>
                    <a:pt x="1215" y="83"/>
                  </a:cubicBezTo>
                  <a:close/>
                  <a:moveTo>
                    <a:pt x="1214" y="51"/>
                  </a:moveTo>
                  <a:cubicBezTo>
                    <a:pt x="1214" y="52"/>
                    <a:pt x="1216" y="49"/>
                    <a:pt x="1214" y="51"/>
                  </a:cubicBezTo>
                  <a:close/>
                  <a:moveTo>
                    <a:pt x="1209" y="47"/>
                  </a:moveTo>
                  <a:cubicBezTo>
                    <a:pt x="1208" y="45"/>
                    <a:pt x="1211" y="47"/>
                    <a:pt x="1212" y="45"/>
                  </a:cubicBezTo>
                  <a:cubicBezTo>
                    <a:pt x="1211" y="44"/>
                    <a:pt x="1210" y="42"/>
                    <a:pt x="1211" y="40"/>
                  </a:cubicBezTo>
                  <a:cubicBezTo>
                    <a:pt x="1212" y="42"/>
                    <a:pt x="1213" y="44"/>
                    <a:pt x="1215" y="42"/>
                  </a:cubicBezTo>
                  <a:cubicBezTo>
                    <a:pt x="1217" y="45"/>
                    <a:pt x="1212" y="47"/>
                    <a:pt x="1209" y="47"/>
                  </a:cubicBezTo>
                  <a:close/>
                  <a:moveTo>
                    <a:pt x="1216" y="32"/>
                  </a:moveTo>
                  <a:cubicBezTo>
                    <a:pt x="1217" y="30"/>
                    <a:pt x="1217" y="34"/>
                    <a:pt x="1216" y="32"/>
                  </a:cubicBezTo>
                  <a:close/>
                  <a:moveTo>
                    <a:pt x="1217" y="26"/>
                  </a:moveTo>
                  <a:cubicBezTo>
                    <a:pt x="1217" y="25"/>
                    <a:pt x="1217" y="25"/>
                    <a:pt x="1217" y="25"/>
                  </a:cubicBezTo>
                  <a:cubicBezTo>
                    <a:pt x="1218" y="25"/>
                    <a:pt x="1219" y="25"/>
                    <a:pt x="1219" y="26"/>
                  </a:cubicBezTo>
                  <a:lnTo>
                    <a:pt x="1217" y="26"/>
                  </a:lnTo>
                  <a:close/>
                  <a:moveTo>
                    <a:pt x="1219" y="26"/>
                  </a:moveTo>
                  <a:cubicBezTo>
                    <a:pt x="1219" y="25"/>
                    <a:pt x="1220" y="26"/>
                    <a:pt x="1219" y="26"/>
                  </a:cubicBezTo>
                  <a:close/>
                  <a:moveTo>
                    <a:pt x="1219" y="17"/>
                  </a:moveTo>
                  <a:cubicBezTo>
                    <a:pt x="1220" y="14"/>
                    <a:pt x="1222" y="14"/>
                    <a:pt x="1224" y="16"/>
                  </a:cubicBezTo>
                  <a:cubicBezTo>
                    <a:pt x="1223" y="18"/>
                    <a:pt x="1221" y="16"/>
                    <a:pt x="1219" y="17"/>
                  </a:cubicBezTo>
                  <a:close/>
                  <a:moveTo>
                    <a:pt x="1221" y="83"/>
                  </a:moveTo>
                  <a:cubicBezTo>
                    <a:pt x="1220" y="82"/>
                    <a:pt x="1220" y="81"/>
                    <a:pt x="1220" y="79"/>
                  </a:cubicBezTo>
                  <a:cubicBezTo>
                    <a:pt x="1222" y="80"/>
                    <a:pt x="1222" y="78"/>
                    <a:pt x="1224" y="79"/>
                  </a:cubicBezTo>
                  <a:cubicBezTo>
                    <a:pt x="1223" y="81"/>
                    <a:pt x="1222" y="82"/>
                    <a:pt x="1221" y="83"/>
                  </a:cubicBezTo>
                  <a:close/>
                  <a:moveTo>
                    <a:pt x="1224" y="81"/>
                  </a:moveTo>
                  <a:cubicBezTo>
                    <a:pt x="1224" y="80"/>
                    <a:pt x="1226" y="80"/>
                    <a:pt x="1228" y="79"/>
                  </a:cubicBezTo>
                  <a:cubicBezTo>
                    <a:pt x="1228" y="81"/>
                    <a:pt x="1225" y="82"/>
                    <a:pt x="1224" y="81"/>
                  </a:cubicBezTo>
                  <a:close/>
                  <a:moveTo>
                    <a:pt x="1238" y="83"/>
                  </a:moveTo>
                  <a:cubicBezTo>
                    <a:pt x="1238" y="82"/>
                    <a:pt x="1239" y="82"/>
                    <a:pt x="1240" y="82"/>
                  </a:cubicBezTo>
                  <a:cubicBezTo>
                    <a:pt x="1240" y="83"/>
                    <a:pt x="1239" y="84"/>
                    <a:pt x="1238" y="83"/>
                  </a:cubicBezTo>
                  <a:close/>
                  <a:moveTo>
                    <a:pt x="1252" y="82"/>
                  </a:moveTo>
                  <a:cubicBezTo>
                    <a:pt x="1251" y="84"/>
                    <a:pt x="1249" y="82"/>
                    <a:pt x="1249" y="83"/>
                  </a:cubicBezTo>
                  <a:cubicBezTo>
                    <a:pt x="1247" y="83"/>
                    <a:pt x="1251" y="81"/>
                    <a:pt x="1249" y="81"/>
                  </a:cubicBezTo>
                  <a:cubicBezTo>
                    <a:pt x="1249" y="80"/>
                    <a:pt x="1252" y="81"/>
                    <a:pt x="1252" y="82"/>
                  </a:cubicBezTo>
                  <a:close/>
                  <a:moveTo>
                    <a:pt x="1250" y="77"/>
                  </a:moveTo>
                  <a:cubicBezTo>
                    <a:pt x="1250" y="76"/>
                    <a:pt x="1252" y="76"/>
                    <a:pt x="1252" y="75"/>
                  </a:cubicBezTo>
                  <a:cubicBezTo>
                    <a:pt x="1253" y="75"/>
                    <a:pt x="1253" y="76"/>
                    <a:pt x="1254" y="76"/>
                  </a:cubicBezTo>
                  <a:cubicBezTo>
                    <a:pt x="1254" y="78"/>
                    <a:pt x="1251" y="78"/>
                    <a:pt x="1250" y="77"/>
                  </a:cubicBezTo>
                  <a:close/>
                  <a:moveTo>
                    <a:pt x="1268" y="72"/>
                  </a:moveTo>
                  <a:cubicBezTo>
                    <a:pt x="1270" y="70"/>
                    <a:pt x="1269" y="74"/>
                    <a:pt x="1268" y="72"/>
                  </a:cubicBezTo>
                  <a:close/>
                  <a:moveTo>
                    <a:pt x="1274" y="75"/>
                  </a:moveTo>
                  <a:cubicBezTo>
                    <a:pt x="1274" y="74"/>
                    <a:pt x="1275" y="73"/>
                    <a:pt x="1276" y="73"/>
                  </a:cubicBezTo>
                  <a:cubicBezTo>
                    <a:pt x="1276" y="74"/>
                    <a:pt x="1275" y="75"/>
                    <a:pt x="1274" y="75"/>
                  </a:cubicBezTo>
                  <a:close/>
                  <a:moveTo>
                    <a:pt x="1276" y="84"/>
                  </a:moveTo>
                  <a:cubicBezTo>
                    <a:pt x="1276" y="82"/>
                    <a:pt x="1278" y="85"/>
                    <a:pt x="1276" y="84"/>
                  </a:cubicBezTo>
                  <a:close/>
                  <a:moveTo>
                    <a:pt x="1284" y="48"/>
                  </a:moveTo>
                  <a:cubicBezTo>
                    <a:pt x="1285" y="48"/>
                    <a:pt x="1285" y="50"/>
                    <a:pt x="1283" y="50"/>
                  </a:cubicBezTo>
                  <a:cubicBezTo>
                    <a:pt x="1283" y="49"/>
                    <a:pt x="1284" y="49"/>
                    <a:pt x="1284" y="48"/>
                  </a:cubicBezTo>
                  <a:close/>
                  <a:moveTo>
                    <a:pt x="1281" y="63"/>
                  </a:moveTo>
                  <a:cubicBezTo>
                    <a:pt x="1284" y="63"/>
                    <a:pt x="1284" y="63"/>
                    <a:pt x="1284" y="63"/>
                  </a:cubicBezTo>
                  <a:cubicBezTo>
                    <a:pt x="1284" y="65"/>
                    <a:pt x="1281" y="65"/>
                    <a:pt x="1281" y="63"/>
                  </a:cubicBezTo>
                  <a:close/>
                  <a:moveTo>
                    <a:pt x="1283" y="81"/>
                  </a:moveTo>
                  <a:cubicBezTo>
                    <a:pt x="1282" y="79"/>
                    <a:pt x="1284" y="79"/>
                    <a:pt x="1284" y="79"/>
                  </a:cubicBezTo>
                  <a:cubicBezTo>
                    <a:pt x="1284" y="80"/>
                    <a:pt x="1284" y="81"/>
                    <a:pt x="1283" y="81"/>
                  </a:cubicBezTo>
                  <a:close/>
                  <a:moveTo>
                    <a:pt x="1283" y="61"/>
                  </a:moveTo>
                  <a:cubicBezTo>
                    <a:pt x="1282" y="59"/>
                    <a:pt x="1284" y="60"/>
                    <a:pt x="1284" y="59"/>
                  </a:cubicBezTo>
                  <a:cubicBezTo>
                    <a:pt x="1285" y="59"/>
                    <a:pt x="1284" y="60"/>
                    <a:pt x="1284" y="61"/>
                  </a:cubicBezTo>
                  <a:lnTo>
                    <a:pt x="1283" y="61"/>
                  </a:lnTo>
                  <a:close/>
                  <a:moveTo>
                    <a:pt x="1284" y="57"/>
                  </a:moveTo>
                  <a:cubicBezTo>
                    <a:pt x="1284" y="55"/>
                    <a:pt x="1285" y="54"/>
                    <a:pt x="1287" y="54"/>
                  </a:cubicBezTo>
                  <a:cubicBezTo>
                    <a:pt x="1286" y="55"/>
                    <a:pt x="1286" y="57"/>
                    <a:pt x="1284" y="57"/>
                  </a:cubicBezTo>
                  <a:close/>
                  <a:moveTo>
                    <a:pt x="1287" y="81"/>
                  </a:moveTo>
                  <a:cubicBezTo>
                    <a:pt x="1288" y="82"/>
                    <a:pt x="1288" y="81"/>
                    <a:pt x="1289" y="81"/>
                  </a:cubicBezTo>
                  <a:cubicBezTo>
                    <a:pt x="1290" y="82"/>
                    <a:pt x="1286" y="83"/>
                    <a:pt x="1287" y="81"/>
                  </a:cubicBezTo>
                  <a:close/>
                  <a:moveTo>
                    <a:pt x="1296" y="69"/>
                  </a:moveTo>
                  <a:cubicBezTo>
                    <a:pt x="1296" y="69"/>
                    <a:pt x="1294" y="69"/>
                    <a:pt x="1294" y="69"/>
                  </a:cubicBezTo>
                  <a:cubicBezTo>
                    <a:pt x="1294" y="68"/>
                    <a:pt x="1297" y="68"/>
                    <a:pt x="1296" y="69"/>
                  </a:cubicBezTo>
                  <a:close/>
                  <a:moveTo>
                    <a:pt x="1296" y="73"/>
                  </a:moveTo>
                  <a:cubicBezTo>
                    <a:pt x="1294" y="73"/>
                    <a:pt x="1294" y="72"/>
                    <a:pt x="1294" y="71"/>
                  </a:cubicBezTo>
                  <a:cubicBezTo>
                    <a:pt x="1295" y="71"/>
                    <a:pt x="1296" y="72"/>
                    <a:pt x="1296" y="73"/>
                  </a:cubicBezTo>
                  <a:close/>
                  <a:moveTo>
                    <a:pt x="1294" y="82"/>
                  </a:moveTo>
                  <a:cubicBezTo>
                    <a:pt x="1295" y="80"/>
                    <a:pt x="1297" y="80"/>
                    <a:pt x="1299" y="79"/>
                  </a:cubicBezTo>
                  <a:cubicBezTo>
                    <a:pt x="1299" y="82"/>
                    <a:pt x="1296" y="82"/>
                    <a:pt x="1294" y="82"/>
                  </a:cubicBezTo>
                  <a:close/>
                  <a:moveTo>
                    <a:pt x="1301" y="71"/>
                  </a:moveTo>
                  <a:cubicBezTo>
                    <a:pt x="1300" y="71"/>
                    <a:pt x="1300" y="71"/>
                    <a:pt x="1300" y="71"/>
                  </a:cubicBezTo>
                  <a:cubicBezTo>
                    <a:pt x="1300" y="69"/>
                    <a:pt x="1300" y="69"/>
                    <a:pt x="1300" y="69"/>
                  </a:cubicBezTo>
                  <a:cubicBezTo>
                    <a:pt x="1301" y="69"/>
                    <a:pt x="1301" y="69"/>
                    <a:pt x="1301" y="69"/>
                  </a:cubicBezTo>
                  <a:lnTo>
                    <a:pt x="1301" y="71"/>
                  </a:lnTo>
                  <a:close/>
                  <a:moveTo>
                    <a:pt x="1307" y="81"/>
                  </a:moveTo>
                  <a:cubicBezTo>
                    <a:pt x="1307" y="79"/>
                    <a:pt x="1309" y="80"/>
                    <a:pt x="1311" y="79"/>
                  </a:cubicBezTo>
                  <a:cubicBezTo>
                    <a:pt x="1311" y="81"/>
                    <a:pt x="1307" y="82"/>
                    <a:pt x="1307" y="81"/>
                  </a:cubicBezTo>
                  <a:close/>
                  <a:moveTo>
                    <a:pt x="1313" y="84"/>
                  </a:moveTo>
                  <a:cubicBezTo>
                    <a:pt x="1314" y="82"/>
                    <a:pt x="1317" y="85"/>
                    <a:pt x="1313" y="84"/>
                  </a:cubicBezTo>
                  <a:close/>
                  <a:moveTo>
                    <a:pt x="1366" y="68"/>
                  </a:moveTo>
                  <a:cubicBezTo>
                    <a:pt x="1369" y="69"/>
                    <a:pt x="1366" y="72"/>
                    <a:pt x="1366" y="68"/>
                  </a:cubicBezTo>
                  <a:close/>
                  <a:moveTo>
                    <a:pt x="1366" y="25"/>
                  </a:moveTo>
                  <a:cubicBezTo>
                    <a:pt x="1367" y="23"/>
                    <a:pt x="1370" y="26"/>
                    <a:pt x="1366" y="25"/>
                  </a:cubicBezTo>
                  <a:close/>
                  <a:moveTo>
                    <a:pt x="1369" y="37"/>
                  </a:moveTo>
                  <a:cubicBezTo>
                    <a:pt x="1369" y="35"/>
                    <a:pt x="1370" y="36"/>
                    <a:pt x="1371" y="36"/>
                  </a:cubicBezTo>
                  <a:cubicBezTo>
                    <a:pt x="1370" y="36"/>
                    <a:pt x="1370" y="37"/>
                    <a:pt x="1369" y="37"/>
                  </a:cubicBezTo>
                  <a:close/>
                  <a:moveTo>
                    <a:pt x="1387" y="10"/>
                  </a:moveTo>
                  <a:cubicBezTo>
                    <a:pt x="1387" y="12"/>
                    <a:pt x="1387" y="13"/>
                    <a:pt x="1385" y="13"/>
                  </a:cubicBezTo>
                  <a:cubicBezTo>
                    <a:pt x="1385" y="11"/>
                    <a:pt x="1385" y="10"/>
                    <a:pt x="1387" y="10"/>
                  </a:cubicBezTo>
                  <a:close/>
                  <a:moveTo>
                    <a:pt x="1385" y="8"/>
                  </a:moveTo>
                  <a:cubicBezTo>
                    <a:pt x="1388" y="8"/>
                    <a:pt x="1384" y="11"/>
                    <a:pt x="1385" y="8"/>
                  </a:cubicBezTo>
                  <a:close/>
                  <a:moveTo>
                    <a:pt x="1383" y="10"/>
                  </a:moveTo>
                  <a:cubicBezTo>
                    <a:pt x="1383" y="10"/>
                    <a:pt x="1383" y="10"/>
                    <a:pt x="1383" y="10"/>
                  </a:cubicBezTo>
                  <a:cubicBezTo>
                    <a:pt x="1383" y="10"/>
                    <a:pt x="1383" y="10"/>
                    <a:pt x="1383" y="10"/>
                  </a:cubicBezTo>
                  <a:close/>
                  <a:moveTo>
                    <a:pt x="1382" y="6"/>
                  </a:moveTo>
                  <a:cubicBezTo>
                    <a:pt x="1381" y="7"/>
                    <a:pt x="1381" y="10"/>
                    <a:pt x="1379" y="10"/>
                  </a:cubicBezTo>
                  <a:cubicBezTo>
                    <a:pt x="1379" y="7"/>
                    <a:pt x="1380" y="6"/>
                    <a:pt x="1382" y="6"/>
                  </a:cubicBezTo>
                  <a:close/>
                  <a:moveTo>
                    <a:pt x="1376" y="11"/>
                  </a:moveTo>
                  <a:cubicBezTo>
                    <a:pt x="1377" y="11"/>
                    <a:pt x="1377" y="11"/>
                    <a:pt x="1377" y="11"/>
                  </a:cubicBezTo>
                  <a:cubicBezTo>
                    <a:pt x="1377" y="12"/>
                    <a:pt x="1377" y="12"/>
                    <a:pt x="1377" y="12"/>
                  </a:cubicBezTo>
                  <a:cubicBezTo>
                    <a:pt x="1376" y="12"/>
                    <a:pt x="1376" y="12"/>
                    <a:pt x="1376" y="12"/>
                  </a:cubicBezTo>
                  <a:lnTo>
                    <a:pt x="1376" y="11"/>
                  </a:lnTo>
                  <a:close/>
                  <a:moveTo>
                    <a:pt x="1373" y="13"/>
                  </a:moveTo>
                  <a:cubicBezTo>
                    <a:pt x="1374" y="13"/>
                    <a:pt x="1374" y="14"/>
                    <a:pt x="1374" y="16"/>
                  </a:cubicBezTo>
                  <a:cubicBezTo>
                    <a:pt x="1372" y="16"/>
                    <a:pt x="1373" y="14"/>
                    <a:pt x="1373" y="13"/>
                  </a:cubicBezTo>
                  <a:close/>
                  <a:moveTo>
                    <a:pt x="1373" y="27"/>
                  </a:moveTo>
                  <a:cubicBezTo>
                    <a:pt x="1373" y="29"/>
                    <a:pt x="1370" y="30"/>
                    <a:pt x="1372" y="32"/>
                  </a:cubicBezTo>
                  <a:cubicBezTo>
                    <a:pt x="1371" y="32"/>
                    <a:pt x="1370" y="34"/>
                    <a:pt x="1368" y="33"/>
                  </a:cubicBezTo>
                  <a:cubicBezTo>
                    <a:pt x="1370" y="31"/>
                    <a:pt x="1370" y="28"/>
                    <a:pt x="1373" y="27"/>
                  </a:cubicBezTo>
                  <a:close/>
                  <a:moveTo>
                    <a:pt x="1366" y="11"/>
                  </a:moveTo>
                  <a:cubicBezTo>
                    <a:pt x="1367" y="11"/>
                    <a:pt x="1368" y="12"/>
                    <a:pt x="1368" y="12"/>
                  </a:cubicBezTo>
                  <a:cubicBezTo>
                    <a:pt x="1369" y="13"/>
                    <a:pt x="1366" y="12"/>
                    <a:pt x="1366" y="11"/>
                  </a:cubicBezTo>
                  <a:close/>
                  <a:moveTo>
                    <a:pt x="1362" y="21"/>
                  </a:moveTo>
                  <a:cubicBezTo>
                    <a:pt x="1362" y="19"/>
                    <a:pt x="1365" y="21"/>
                    <a:pt x="1362" y="21"/>
                  </a:cubicBezTo>
                  <a:close/>
                  <a:moveTo>
                    <a:pt x="1361" y="28"/>
                  </a:moveTo>
                  <a:cubicBezTo>
                    <a:pt x="1362" y="26"/>
                    <a:pt x="1363" y="30"/>
                    <a:pt x="1361" y="28"/>
                  </a:cubicBezTo>
                  <a:close/>
                  <a:moveTo>
                    <a:pt x="1360" y="36"/>
                  </a:moveTo>
                  <a:cubicBezTo>
                    <a:pt x="1359" y="36"/>
                    <a:pt x="1358" y="36"/>
                    <a:pt x="1358" y="36"/>
                  </a:cubicBezTo>
                  <a:cubicBezTo>
                    <a:pt x="1358" y="34"/>
                    <a:pt x="1360" y="34"/>
                    <a:pt x="1360" y="36"/>
                  </a:cubicBezTo>
                  <a:close/>
                  <a:moveTo>
                    <a:pt x="1356" y="31"/>
                  </a:moveTo>
                  <a:cubicBezTo>
                    <a:pt x="1357" y="31"/>
                    <a:pt x="1356" y="31"/>
                    <a:pt x="1356" y="31"/>
                  </a:cubicBezTo>
                  <a:close/>
                  <a:moveTo>
                    <a:pt x="1347" y="51"/>
                  </a:moveTo>
                  <a:cubicBezTo>
                    <a:pt x="1347" y="50"/>
                    <a:pt x="1347" y="51"/>
                    <a:pt x="1347" y="51"/>
                  </a:cubicBezTo>
                  <a:close/>
                  <a:moveTo>
                    <a:pt x="1332" y="57"/>
                  </a:moveTo>
                  <a:cubicBezTo>
                    <a:pt x="1332" y="56"/>
                    <a:pt x="1333" y="55"/>
                    <a:pt x="1334" y="55"/>
                  </a:cubicBezTo>
                  <a:cubicBezTo>
                    <a:pt x="1334" y="57"/>
                    <a:pt x="1333" y="57"/>
                    <a:pt x="1332" y="57"/>
                  </a:cubicBezTo>
                  <a:close/>
                  <a:moveTo>
                    <a:pt x="1337" y="76"/>
                  </a:moveTo>
                  <a:cubicBezTo>
                    <a:pt x="1337" y="75"/>
                    <a:pt x="1339" y="77"/>
                    <a:pt x="1337" y="76"/>
                  </a:cubicBezTo>
                  <a:close/>
                  <a:moveTo>
                    <a:pt x="1337" y="51"/>
                  </a:moveTo>
                  <a:cubicBezTo>
                    <a:pt x="1337" y="50"/>
                    <a:pt x="1337" y="50"/>
                    <a:pt x="1337" y="50"/>
                  </a:cubicBezTo>
                  <a:cubicBezTo>
                    <a:pt x="1339" y="50"/>
                    <a:pt x="1339" y="50"/>
                    <a:pt x="1339" y="50"/>
                  </a:cubicBezTo>
                  <a:cubicBezTo>
                    <a:pt x="1340" y="51"/>
                    <a:pt x="1338" y="51"/>
                    <a:pt x="1337" y="51"/>
                  </a:cubicBezTo>
                  <a:close/>
                  <a:moveTo>
                    <a:pt x="1349" y="82"/>
                  </a:moveTo>
                  <a:cubicBezTo>
                    <a:pt x="1349" y="80"/>
                    <a:pt x="1350" y="81"/>
                    <a:pt x="1350" y="80"/>
                  </a:cubicBezTo>
                  <a:cubicBezTo>
                    <a:pt x="1351" y="80"/>
                    <a:pt x="1350" y="82"/>
                    <a:pt x="1349" y="82"/>
                  </a:cubicBezTo>
                  <a:close/>
                  <a:moveTo>
                    <a:pt x="1355" y="54"/>
                  </a:moveTo>
                  <a:cubicBezTo>
                    <a:pt x="1355" y="55"/>
                    <a:pt x="1352" y="57"/>
                    <a:pt x="1352" y="59"/>
                  </a:cubicBezTo>
                  <a:cubicBezTo>
                    <a:pt x="1349" y="59"/>
                    <a:pt x="1347" y="60"/>
                    <a:pt x="1344" y="60"/>
                  </a:cubicBezTo>
                  <a:cubicBezTo>
                    <a:pt x="1345" y="56"/>
                    <a:pt x="1350" y="60"/>
                    <a:pt x="1352" y="57"/>
                  </a:cubicBezTo>
                  <a:cubicBezTo>
                    <a:pt x="1352" y="54"/>
                    <a:pt x="1350" y="55"/>
                    <a:pt x="1348" y="55"/>
                  </a:cubicBezTo>
                  <a:cubicBezTo>
                    <a:pt x="1348" y="52"/>
                    <a:pt x="1352" y="54"/>
                    <a:pt x="1353" y="54"/>
                  </a:cubicBezTo>
                  <a:cubicBezTo>
                    <a:pt x="1354" y="52"/>
                    <a:pt x="1356" y="51"/>
                    <a:pt x="1358" y="50"/>
                  </a:cubicBezTo>
                  <a:cubicBezTo>
                    <a:pt x="1358" y="51"/>
                    <a:pt x="1355" y="54"/>
                    <a:pt x="1359" y="54"/>
                  </a:cubicBezTo>
                  <a:cubicBezTo>
                    <a:pt x="1358" y="56"/>
                    <a:pt x="1357" y="54"/>
                    <a:pt x="1355" y="54"/>
                  </a:cubicBezTo>
                  <a:close/>
                  <a:moveTo>
                    <a:pt x="1361" y="83"/>
                  </a:moveTo>
                  <a:cubicBezTo>
                    <a:pt x="1360" y="83"/>
                    <a:pt x="1360" y="82"/>
                    <a:pt x="1360" y="81"/>
                  </a:cubicBezTo>
                  <a:cubicBezTo>
                    <a:pt x="1361" y="81"/>
                    <a:pt x="1361" y="83"/>
                    <a:pt x="1361" y="83"/>
                  </a:cubicBezTo>
                  <a:close/>
                  <a:moveTo>
                    <a:pt x="1360" y="51"/>
                  </a:moveTo>
                  <a:cubicBezTo>
                    <a:pt x="1359" y="52"/>
                    <a:pt x="1361" y="49"/>
                    <a:pt x="1360" y="51"/>
                  </a:cubicBezTo>
                  <a:close/>
                  <a:moveTo>
                    <a:pt x="1355" y="47"/>
                  </a:moveTo>
                  <a:cubicBezTo>
                    <a:pt x="1354" y="45"/>
                    <a:pt x="1357" y="47"/>
                    <a:pt x="1358" y="45"/>
                  </a:cubicBezTo>
                  <a:cubicBezTo>
                    <a:pt x="1357" y="44"/>
                    <a:pt x="1356" y="42"/>
                    <a:pt x="1357" y="40"/>
                  </a:cubicBezTo>
                  <a:cubicBezTo>
                    <a:pt x="1358" y="42"/>
                    <a:pt x="1359" y="44"/>
                    <a:pt x="1361" y="42"/>
                  </a:cubicBezTo>
                  <a:cubicBezTo>
                    <a:pt x="1362" y="45"/>
                    <a:pt x="1358" y="47"/>
                    <a:pt x="1355" y="47"/>
                  </a:cubicBezTo>
                  <a:close/>
                  <a:moveTo>
                    <a:pt x="1362" y="32"/>
                  </a:moveTo>
                  <a:cubicBezTo>
                    <a:pt x="1363" y="30"/>
                    <a:pt x="1363" y="34"/>
                    <a:pt x="1362" y="32"/>
                  </a:cubicBezTo>
                  <a:close/>
                  <a:moveTo>
                    <a:pt x="1363" y="26"/>
                  </a:moveTo>
                  <a:cubicBezTo>
                    <a:pt x="1363" y="25"/>
                    <a:pt x="1363" y="25"/>
                    <a:pt x="1363" y="25"/>
                  </a:cubicBezTo>
                  <a:cubicBezTo>
                    <a:pt x="1364" y="25"/>
                    <a:pt x="1365" y="25"/>
                    <a:pt x="1365" y="26"/>
                  </a:cubicBezTo>
                  <a:lnTo>
                    <a:pt x="1363" y="26"/>
                  </a:lnTo>
                  <a:close/>
                  <a:moveTo>
                    <a:pt x="1365" y="26"/>
                  </a:moveTo>
                  <a:cubicBezTo>
                    <a:pt x="1365" y="25"/>
                    <a:pt x="1366" y="26"/>
                    <a:pt x="1365" y="26"/>
                  </a:cubicBezTo>
                  <a:close/>
                  <a:moveTo>
                    <a:pt x="1365" y="17"/>
                  </a:moveTo>
                  <a:cubicBezTo>
                    <a:pt x="1366" y="14"/>
                    <a:pt x="1368" y="14"/>
                    <a:pt x="1369" y="16"/>
                  </a:cubicBezTo>
                  <a:cubicBezTo>
                    <a:pt x="1368" y="18"/>
                    <a:pt x="1367" y="16"/>
                    <a:pt x="1365" y="17"/>
                  </a:cubicBezTo>
                  <a:close/>
                  <a:moveTo>
                    <a:pt x="1366" y="83"/>
                  </a:moveTo>
                  <a:cubicBezTo>
                    <a:pt x="1366" y="82"/>
                    <a:pt x="1366" y="81"/>
                    <a:pt x="1366" y="79"/>
                  </a:cubicBezTo>
                  <a:cubicBezTo>
                    <a:pt x="1368" y="80"/>
                    <a:pt x="1368" y="78"/>
                    <a:pt x="1369" y="79"/>
                  </a:cubicBezTo>
                  <a:cubicBezTo>
                    <a:pt x="1369" y="81"/>
                    <a:pt x="1368" y="82"/>
                    <a:pt x="1366" y="83"/>
                  </a:cubicBezTo>
                  <a:close/>
                  <a:moveTo>
                    <a:pt x="1369" y="81"/>
                  </a:moveTo>
                  <a:cubicBezTo>
                    <a:pt x="1370" y="80"/>
                    <a:pt x="1372" y="80"/>
                    <a:pt x="1374" y="79"/>
                  </a:cubicBezTo>
                  <a:cubicBezTo>
                    <a:pt x="1374" y="81"/>
                    <a:pt x="1371" y="82"/>
                    <a:pt x="1369" y="81"/>
                  </a:cubicBezTo>
                  <a:close/>
                  <a:moveTo>
                    <a:pt x="1384" y="83"/>
                  </a:moveTo>
                  <a:cubicBezTo>
                    <a:pt x="1384" y="82"/>
                    <a:pt x="1385" y="82"/>
                    <a:pt x="1386" y="82"/>
                  </a:cubicBezTo>
                  <a:cubicBezTo>
                    <a:pt x="1386" y="83"/>
                    <a:pt x="1385" y="84"/>
                    <a:pt x="1384" y="83"/>
                  </a:cubicBezTo>
                  <a:close/>
                  <a:moveTo>
                    <a:pt x="1397" y="82"/>
                  </a:moveTo>
                  <a:cubicBezTo>
                    <a:pt x="1397" y="84"/>
                    <a:pt x="1395" y="82"/>
                    <a:pt x="1395" y="83"/>
                  </a:cubicBezTo>
                  <a:cubicBezTo>
                    <a:pt x="1393" y="83"/>
                    <a:pt x="1397" y="81"/>
                    <a:pt x="1395" y="81"/>
                  </a:cubicBezTo>
                  <a:cubicBezTo>
                    <a:pt x="1395" y="80"/>
                    <a:pt x="1398" y="81"/>
                    <a:pt x="1397" y="82"/>
                  </a:cubicBezTo>
                  <a:close/>
                  <a:moveTo>
                    <a:pt x="1396" y="77"/>
                  </a:moveTo>
                  <a:cubicBezTo>
                    <a:pt x="1396" y="76"/>
                    <a:pt x="1398" y="76"/>
                    <a:pt x="1398" y="75"/>
                  </a:cubicBezTo>
                  <a:cubicBezTo>
                    <a:pt x="1399" y="75"/>
                    <a:pt x="1399" y="76"/>
                    <a:pt x="1400" y="76"/>
                  </a:cubicBezTo>
                  <a:cubicBezTo>
                    <a:pt x="1400" y="78"/>
                    <a:pt x="1397" y="78"/>
                    <a:pt x="1396" y="77"/>
                  </a:cubicBezTo>
                  <a:close/>
                  <a:moveTo>
                    <a:pt x="1414" y="72"/>
                  </a:moveTo>
                  <a:cubicBezTo>
                    <a:pt x="1416" y="70"/>
                    <a:pt x="1415" y="74"/>
                    <a:pt x="1414" y="72"/>
                  </a:cubicBezTo>
                  <a:close/>
                  <a:moveTo>
                    <a:pt x="1420" y="75"/>
                  </a:moveTo>
                  <a:cubicBezTo>
                    <a:pt x="1420" y="74"/>
                    <a:pt x="1420" y="73"/>
                    <a:pt x="1422" y="73"/>
                  </a:cubicBezTo>
                  <a:cubicBezTo>
                    <a:pt x="1422" y="74"/>
                    <a:pt x="1421" y="75"/>
                    <a:pt x="1420" y="75"/>
                  </a:cubicBezTo>
                  <a:close/>
                  <a:moveTo>
                    <a:pt x="1421" y="84"/>
                  </a:moveTo>
                  <a:cubicBezTo>
                    <a:pt x="1421" y="82"/>
                    <a:pt x="1424" y="85"/>
                    <a:pt x="1421" y="84"/>
                  </a:cubicBezTo>
                  <a:close/>
                  <a:moveTo>
                    <a:pt x="1430" y="48"/>
                  </a:moveTo>
                  <a:cubicBezTo>
                    <a:pt x="1431" y="48"/>
                    <a:pt x="1431" y="50"/>
                    <a:pt x="1429" y="50"/>
                  </a:cubicBezTo>
                  <a:cubicBezTo>
                    <a:pt x="1429" y="49"/>
                    <a:pt x="1430" y="49"/>
                    <a:pt x="1430" y="48"/>
                  </a:cubicBezTo>
                  <a:close/>
                  <a:moveTo>
                    <a:pt x="1427" y="63"/>
                  </a:moveTo>
                  <a:cubicBezTo>
                    <a:pt x="1430" y="63"/>
                    <a:pt x="1430" y="63"/>
                    <a:pt x="1430" y="63"/>
                  </a:cubicBezTo>
                  <a:cubicBezTo>
                    <a:pt x="1430" y="65"/>
                    <a:pt x="1427" y="65"/>
                    <a:pt x="1427" y="63"/>
                  </a:cubicBezTo>
                  <a:close/>
                  <a:moveTo>
                    <a:pt x="1429" y="81"/>
                  </a:moveTo>
                  <a:cubicBezTo>
                    <a:pt x="1428" y="79"/>
                    <a:pt x="1429" y="79"/>
                    <a:pt x="1430" y="79"/>
                  </a:cubicBezTo>
                  <a:cubicBezTo>
                    <a:pt x="1430" y="80"/>
                    <a:pt x="1430" y="81"/>
                    <a:pt x="1429" y="81"/>
                  </a:cubicBezTo>
                  <a:close/>
                  <a:moveTo>
                    <a:pt x="1429" y="61"/>
                  </a:moveTo>
                  <a:cubicBezTo>
                    <a:pt x="1428" y="59"/>
                    <a:pt x="1430" y="60"/>
                    <a:pt x="1430" y="59"/>
                  </a:cubicBezTo>
                  <a:cubicBezTo>
                    <a:pt x="1430" y="59"/>
                    <a:pt x="1430" y="60"/>
                    <a:pt x="1430" y="61"/>
                  </a:cubicBezTo>
                  <a:lnTo>
                    <a:pt x="1429" y="61"/>
                  </a:lnTo>
                  <a:close/>
                  <a:moveTo>
                    <a:pt x="1430" y="57"/>
                  </a:moveTo>
                  <a:cubicBezTo>
                    <a:pt x="1430" y="55"/>
                    <a:pt x="1431" y="54"/>
                    <a:pt x="1433" y="54"/>
                  </a:cubicBezTo>
                  <a:cubicBezTo>
                    <a:pt x="1432" y="55"/>
                    <a:pt x="1431" y="57"/>
                    <a:pt x="1430" y="57"/>
                  </a:cubicBezTo>
                  <a:close/>
                  <a:moveTo>
                    <a:pt x="1433" y="81"/>
                  </a:moveTo>
                  <a:cubicBezTo>
                    <a:pt x="1434" y="82"/>
                    <a:pt x="1433" y="81"/>
                    <a:pt x="1435" y="81"/>
                  </a:cubicBezTo>
                  <a:cubicBezTo>
                    <a:pt x="1435" y="82"/>
                    <a:pt x="1432" y="83"/>
                    <a:pt x="1433" y="81"/>
                  </a:cubicBezTo>
                  <a:close/>
                  <a:moveTo>
                    <a:pt x="1442" y="69"/>
                  </a:moveTo>
                  <a:cubicBezTo>
                    <a:pt x="1442" y="69"/>
                    <a:pt x="1440" y="69"/>
                    <a:pt x="1440" y="69"/>
                  </a:cubicBezTo>
                  <a:cubicBezTo>
                    <a:pt x="1440" y="68"/>
                    <a:pt x="1443" y="68"/>
                    <a:pt x="1442" y="69"/>
                  </a:cubicBezTo>
                  <a:close/>
                  <a:moveTo>
                    <a:pt x="1442" y="73"/>
                  </a:moveTo>
                  <a:cubicBezTo>
                    <a:pt x="1440" y="73"/>
                    <a:pt x="1440" y="72"/>
                    <a:pt x="1440" y="71"/>
                  </a:cubicBezTo>
                  <a:cubicBezTo>
                    <a:pt x="1441" y="71"/>
                    <a:pt x="1442" y="72"/>
                    <a:pt x="1442" y="73"/>
                  </a:cubicBezTo>
                  <a:close/>
                  <a:moveTo>
                    <a:pt x="1440" y="82"/>
                  </a:moveTo>
                  <a:cubicBezTo>
                    <a:pt x="1441" y="80"/>
                    <a:pt x="1443" y="80"/>
                    <a:pt x="1445" y="79"/>
                  </a:cubicBezTo>
                  <a:cubicBezTo>
                    <a:pt x="1445" y="82"/>
                    <a:pt x="1442" y="82"/>
                    <a:pt x="1440" y="82"/>
                  </a:cubicBezTo>
                  <a:close/>
                  <a:moveTo>
                    <a:pt x="1447" y="71"/>
                  </a:moveTo>
                  <a:cubicBezTo>
                    <a:pt x="1446" y="71"/>
                    <a:pt x="1446" y="71"/>
                    <a:pt x="1446" y="71"/>
                  </a:cubicBezTo>
                  <a:cubicBezTo>
                    <a:pt x="1446" y="69"/>
                    <a:pt x="1446" y="69"/>
                    <a:pt x="1446" y="69"/>
                  </a:cubicBezTo>
                  <a:cubicBezTo>
                    <a:pt x="1447" y="69"/>
                    <a:pt x="1447" y="69"/>
                    <a:pt x="1447" y="69"/>
                  </a:cubicBezTo>
                  <a:lnTo>
                    <a:pt x="1447" y="71"/>
                  </a:lnTo>
                  <a:close/>
                  <a:moveTo>
                    <a:pt x="1452" y="81"/>
                  </a:moveTo>
                  <a:cubicBezTo>
                    <a:pt x="1453" y="79"/>
                    <a:pt x="1455" y="80"/>
                    <a:pt x="1457" y="79"/>
                  </a:cubicBezTo>
                  <a:cubicBezTo>
                    <a:pt x="1456" y="81"/>
                    <a:pt x="1453" y="82"/>
                    <a:pt x="1452" y="81"/>
                  </a:cubicBezTo>
                  <a:close/>
                  <a:moveTo>
                    <a:pt x="1459" y="84"/>
                  </a:moveTo>
                  <a:cubicBezTo>
                    <a:pt x="1460" y="82"/>
                    <a:pt x="1462" y="85"/>
                    <a:pt x="1459" y="84"/>
                  </a:cubicBezTo>
                  <a:close/>
                  <a:moveTo>
                    <a:pt x="1512" y="68"/>
                  </a:moveTo>
                  <a:cubicBezTo>
                    <a:pt x="1515" y="69"/>
                    <a:pt x="1512" y="72"/>
                    <a:pt x="1512" y="68"/>
                  </a:cubicBezTo>
                  <a:close/>
                  <a:moveTo>
                    <a:pt x="1512" y="25"/>
                  </a:moveTo>
                  <a:cubicBezTo>
                    <a:pt x="1513" y="23"/>
                    <a:pt x="1515" y="26"/>
                    <a:pt x="1512" y="25"/>
                  </a:cubicBezTo>
                  <a:close/>
                  <a:moveTo>
                    <a:pt x="1515" y="37"/>
                  </a:moveTo>
                  <a:cubicBezTo>
                    <a:pt x="1514" y="35"/>
                    <a:pt x="1516" y="36"/>
                    <a:pt x="1516" y="36"/>
                  </a:cubicBezTo>
                  <a:cubicBezTo>
                    <a:pt x="1516" y="36"/>
                    <a:pt x="1516" y="37"/>
                    <a:pt x="1515" y="37"/>
                  </a:cubicBezTo>
                  <a:close/>
                  <a:moveTo>
                    <a:pt x="1533" y="10"/>
                  </a:moveTo>
                  <a:cubicBezTo>
                    <a:pt x="1533" y="12"/>
                    <a:pt x="1533" y="13"/>
                    <a:pt x="1531" y="13"/>
                  </a:cubicBezTo>
                  <a:cubicBezTo>
                    <a:pt x="1531" y="11"/>
                    <a:pt x="1531" y="10"/>
                    <a:pt x="1533" y="10"/>
                  </a:cubicBezTo>
                  <a:close/>
                  <a:moveTo>
                    <a:pt x="1531" y="8"/>
                  </a:moveTo>
                  <a:cubicBezTo>
                    <a:pt x="1533" y="8"/>
                    <a:pt x="1530" y="11"/>
                    <a:pt x="1531" y="8"/>
                  </a:cubicBezTo>
                  <a:close/>
                  <a:moveTo>
                    <a:pt x="1529" y="10"/>
                  </a:moveTo>
                  <a:cubicBezTo>
                    <a:pt x="1529" y="10"/>
                    <a:pt x="1529" y="10"/>
                    <a:pt x="1529" y="10"/>
                  </a:cubicBezTo>
                  <a:cubicBezTo>
                    <a:pt x="1529" y="10"/>
                    <a:pt x="1529" y="10"/>
                    <a:pt x="1529" y="10"/>
                  </a:cubicBezTo>
                  <a:close/>
                  <a:moveTo>
                    <a:pt x="1528" y="6"/>
                  </a:moveTo>
                  <a:cubicBezTo>
                    <a:pt x="1526" y="7"/>
                    <a:pt x="1527" y="10"/>
                    <a:pt x="1525" y="10"/>
                  </a:cubicBezTo>
                  <a:cubicBezTo>
                    <a:pt x="1525" y="7"/>
                    <a:pt x="1525" y="6"/>
                    <a:pt x="1528" y="6"/>
                  </a:cubicBezTo>
                  <a:close/>
                  <a:moveTo>
                    <a:pt x="1522" y="11"/>
                  </a:moveTo>
                  <a:cubicBezTo>
                    <a:pt x="1523" y="11"/>
                    <a:pt x="1523" y="11"/>
                    <a:pt x="1523" y="11"/>
                  </a:cubicBezTo>
                  <a:cubicBezTo>
                    <a:pt x="1523" y="12"/>
                    <a:pt x="1523" y="12"/>
                    <a:pt x="1523" y="12"/>
                  </a:cubicBezTo>
                  <a:cubicBezTo>
                    <a:pt x="1522" y="12"/>
                    <a:pt x="1522" y="12"/>
                    <a:pt x="1522" y="12"/>
                  </a:cubicBezTo>
                  <a:lnTo>
                    <a:pt x="1522" y="11"/>
                  </a:lnTo>
                  <a:close/>
                  <a:moveTo>
                    <a:pt x="1519" y="13"/>
                  </a:moveTo>
                  <a:cubicBezTo>
                    <a:pt x="1520" y="13"/>
                    <a:pt x="1520" y="14"/>
                    <a:pt x="1520" y="16"/>
                  </a:cubicBezTo>
                  <a:cubicBezTo>
                    <a:pt x="1518" y="16"/>
                    <a:pt x="1519" y="14"/>
                    <a:pt x="1519" y="13"/>
                  </a:cubicBezTo>
                  <a:close/>
                  <a:moveTo>
                    <a:pt x="1519" y="27"/>
                  </a:moveTo>
                  <a:cubicBezTo>
                    <a:pt x="1519" y="29"/>
                    <a:pt x="1516" y="30"/>
                    <a:pt x="1518" y="32"/>
                  </a:cubicBezTo>
                  <a:cubicBezTo>
                    <a:pt x="1516" y="32"/>
                    <a:pt x="1515" y="34"/>
                    <a:pt x="1514" y="33"/>
                  </a:cubicBezTo>
                  <a:cubicBezTo>
                    <a:pt x="1516" y="31"/>
                    <a:pt x="1516" y="28"/>
                    <a:pt x="1519" y="27"/>
                  </a:cubicBezTo>
                  <a:close/>
                  <a:moveTo>
                    <a:pt x="1512" y="11"/>
                  </a:moveTo>
                  <a:cubicBezTo>
                    <a:pt x="1513" y="11"/>
                    <a:pt x="1513" y="12"/>
                    <a:pt x="1514" y="12"/>
                  </a:cubicBezTo>
                  <a:cubicBezTo>
                    <a:pt x="1514" y="13"/>
                    <a:pt x="1511" y="12"/>
                    <a:pt x="1512" y="11"/>
                  </a:cubicBezTo>
                  <a:close/>
                  <a:moveTo>
                    <a:pt x="1508" y="21"/>
                  </a:moveTo>
                  <a:cubicBezTo>
                    <a:pt x="1508" y="19"/>
                    <a:pt x="1511" y="21"/>
                    <a:pt x="1508" y="21"/>
                  </a:cubicBezTo>
                  <a:close/>
                  <a:moveTo>
                    <a:pt x="1507" y="28"/>
                  </a:moveTo>
                  <a:cubicBezTo>
                    <a:pt x="1508" y="26"/>
                    <a:pt x="1509" y="30"/>
                    <a:pt x="1507" y="28"/>
                  </a:cubicBezTo>
                  <a:close/>
                  <a:moveTo>
                    <a:pt x="1506" y="36"/>
                  </a:moveTo>
                  <a:cubicBezTo>
                    <a:pt x="1505" y="36"/>
                    <a:pt x="1504" y="36"/>
                    <a:pt x="1503" y="36"/>
                  </a:cubicBezTo>
                  <a:cubicBezTo>
                    <a:pt x="1503" y="34"/>
                    <a:pt x="1506" y="34"/>
                    <a:pt x="1506" y="36"/>
                  </a:cubicBezTo>
                  <a:close/>
                  <a:moveTo>
                    <a:pt x="1502" y="31"/>
                  </a:moveTo>
                  <a:cubicBezTo>
                    <a:pt x="1503" y="31"/>
                    <a:pt x="1502" y="31"/>
                    <a:pt x="1502" y="31"/>
                  </a:cubicBezTo>
                  <a:close/>
                  <a:moveTo>
                    <a:pt x="1493" y="51"/>
                  </a:moveTo>
                  <a:cubicBezTo>
                    <a:pt x="1492" y="50"/>
                    <a:pt x="1493" y="51"/>
                    <a:pt x="1493" y="51"/>
                  </a:cubicBezTo>
                  <a:close/>
                  <a:moveTo>
                    <a:pt x="1478" y="57"/>
                  </a:moveTo>
                  <a:cubicBezTo>
                    <a:pt x="1478" y="56"/>
                    <a:pt x="1478" y="55"/>
                    <a:pt x="1480" y="55"/>
                  </a:cubicBezTo>
                  <a:cubicBezTo>
                    <a:pt x="1480" y="57"/>
                    <a:pt x="1479" y="57"/>
                    <a:pt x="1478" y="57"/>
                  </a:cubicBezTo>
                  <a:close/>
                  <a:moveTo>
                    <a:pt x="1483" y="76"/>
                  </a:moveTo>
                  <a:cubicBezTo>
                    <a:pt x="1483" y="75"/>
                    <a:pt x="1485" y="77"/>
                    <a:pt x="1483" y="76"/>
                  </a:cubicBezTo>
                  <a:close/>
                  <a:moveTo>
                    <a:pt x="1483" y="51"/>
                  </a:moveTo>
                  <a:cubicBezTo>
                    <a:pt x="1483" y="50"/>
                    <a:pt x="1483" y="50"/>
                    <a:pt x="1483" y="50"/>
                  </a:cubicBezTo>
                  <a:cubicBezTo>
                    <a:pt x="1485" y="50"/>
                    <a:pt x="1485" y="50"/>
                    <a:pt x="1485" y="50"/>
                  </a:cubicBezTo>
                  <a:cubicBezTo>
                    <a:pt x="1485" y="51"/>
                    <a:pt x="1484" y="51"/>
                    <a:pt x="1483" y="51"/>
                  </a:cubicBezTo>
                  <a:close/>
                  <a:moveTo>
                    <a:pt x="1495" y="82"/>
                  </a:moveTo>
                  <a:cubicBezTo>
                    <a:pt x="1495" y="80"/>
                    <a:pt x="1496" y="81"/>
                    <a:pt x="1496" y="80"/>
                  </a:cubicBezTo>
                  <a:cubicBezTo>
                    <a:pt x="1497" y="80"/>
                    <a:pt x="1496" y="82"/>
                    <a:pt x="1495" y="82"/>
                  </a:cubicBezTo>
                  <a:close/>
                  <a:moveTo>
                    <a:pt x="1501" y="54"/>
                  </a:moveTo>
                  <a:cubicBezTo>
                    <a:pt x="1501" y="55"/>
                    <a:pt x="1498" y="57"/>
                    <a:pt x="1497" y="59"/>
                  </a:cubicBezTo>
                  <a:cubicBezTo>
                    <a:pt x="1495" y="59"/>
                    <a:pt x="1492" y="60"/>
                    <a:pt x="1490" y="60"/>
                  </a:cubicBezTo>
                  <a:cubicBezTo>
                    <a:pt x="1491" y="56"/>
                    <a:pt x="1496" y="60"/>
                    <a:pt x="1497" y="57"/>
                  </a:cubicBezTo>
                  <a:cubicBezTo>
                    <a:pt x="1497" y="54"/>
                    <a:pt x="1496" y="55"/>
                    <a:pt x="1494" y="55"/>
                  </a:cubicBezTo>
                  <a:cubicBezTo>
                    <a:pt x="1494" y="52"/>
                    <a:pt x="1498" y="54"/>
                    <a:pt x="1499" y="54"/>
                  </a:cubicBezTo>
                  <a:cubicBezTo>
                    <a:pt x="1500" y="52"/>
                    <a:pt x="1502" y="51"/>
                    <a:pt x="1504" y="50"/>
                  </a:cubicBezTo>
                  <a:cubicBezTo>
                    <a:pt x="1504" y="51"/>
                    <a:pt x="1501" y="54"/>
                    <a:pt x="1505" y="54"/>
                  </a:cubicBezTo>
                  <a:cubicBezTo>
                    <a:pt x="1504" y="56"/>
                    <a:pt x="1503" y="54"/>
                    <a:pt x="1501" y="54"/>
                  </a:cubicBezTo>
                  <a:close/>
                  <a:moveTo>
                    <a:pt x="1506" y="83"/>
                  </a:moveTo>
                  <a:cubicBezTo>
                    <a:pt x="1506" y="83"/>
                    <a:pt x="1506" y="82"/>
                    <a:pt x="1506" y="81"/>
                  </a:cubicBezTo>
                  <a:cubicBezTo>
                    <a:pt x="1507" y="81"/>
                    <a:pt x="1507" y="83"/>
                    <a:pt x="1506" y="83"/>
                  </a:cubicBezTo>
                  <a:close/>
                  <a:moveTo>
                    <a:pt x="1506" y="51"/>
                  </a:moveTo>
                  <a:cubicBezTo>
                    <a:pt x="1505" y="52"/>
                    <a:pt x="1507" y="49"/>
                    <a:pt x="1506" y="51"/>
                  </a:cubicBezTo>
                  <a:close/>
                  <a:moveTo>
                    <a:pt x="1500" y="47"/>
                  </a:moveTo>
                  <a:cubicBezTo>
                    <a:pt x="1500" y="45"/>
                    <a:pt x="1503" y="47"/>
                    <a:pt x="1503" y="45"/>
                  </a:cubicBezTo>
                  <a:cubicBezTo>
                    <a:pt x="1503" y="44"/>
                    <a:pt x="1502" y="42"/>
                    <a:pt x="1503" y="40"/>
                  </a:cubicBezTo>
                  <a:cubicBezTo>
                    <a:pt x="1504" y="42"/>
                    <a:pt x="1505" y="44"/>
                    <a:pt x="1507" y="42"/>
                  </a:cubicBezTo>
                  <a:cubicBezTo>
                    <a:pt x="1508" y="45"/>
                    <a:pt x="1504" y="47"/>
                    <a:pt x="1500" y="47"/>
                  </a:cubicBezTo>
                  <a:close/>
                  <a:moveTo>
                    <a:pt x="1508" y="32"/>
                  </a:moveTo>
                  <a:cubicBezTo>
                    <a:pt x="1509" y="30"/>
                    <a:pt x="1508" y="34"/>
                    <a:pt x="1508" y="32"/>
                  </a:cubicBezTo>
                  <a:close/>
                  <a:moveTo>
                    <a:pt x="1509" y="26"/>
                  </a:moveTo>
                  <a:cubicBezTo>
                    <a:pt x="1509" y="25"/>
                    <a:pt x="1509" y="25"/>
                    <a:pt x="1509" y="25"/>
                  </a:cubicBezTo>
                  <a:cubicBezTo>
                    <a:pt x="1510" y="25"/>
                    <a:pt x="1511" y="25"/>
                    <a:pt x="1511" y="26"/>
                  </a:cubicBezTo>
                  <a:lnTo>
                    <a:pt x="1509" y="26"/>
                  </a:lnTo>
                  <a:close/>
                  <a:moveTo>
                    <a:pt x="1511" y="26"/>
                  </a:moveTo>
                  <a:cubicBezTo>
                    <a:pt x="1511" y="25"/>
                    <a:pt x="1512" y="26"/>
                    <a:pt x="1511" y="26"/>
                  </a:cubicBezTo>
                  <a:close/>
                  <a:moveTo>
                    <a:pt x="1511" y="17"/>
                  </a:moveTo>
                  <a:cubicBezTo>
                    <a:pt x="1511" y="14"/>
                    <a:pt x="1514" y="14"/>
                    <a:pt x="1515" y="16"/>
                  </a:cubicBezTo>
                  <a:cubicBezTo>
                    <a:pt x="1514" y="18"/>
                    <a:pt x="1513" y="16"/>
                    <a:pt x="1511" y="17"/>
                  </a:cubicBezTo>
                  <a:close/>
                  <a:moveTo>
                    <a:pt x="1512" y="83"/>
                  </a:moveTo>
                  <a:cubicBezTo>
                    <a:pt x="1512" y="82"/>
                    <a:pt x="1512" y="81"/>
                    <a:pt x="1512" y="79"/>
                  </a:cubicBezTo>
                  <a:cubicBezTo>
                    <a:pt x="1514" y="80"/>
                    <a:pt x="1514" y="78"/>
                    <a:pt x="1515" y="79"/>
                  </a:cubicBezTo>
                  <a:cubicBezTo>
                    <a:pt x="1515" y="81"/>
                    <a:pt x="1514" y="82"/>
                    <a:pt x="1512" y="83"/>
                  </a:cubicBezTo>
                  <a:close/>
                  <a:moveTo>
                    <a:pt x="1515" y="81"/>
                  </a:moveTo>
                  <a:cubicBezTo>
                    <a:pt x="1516" y="80"/>
                    <a:pt x="1518" y="80"/>
                    <a:pt x="1519" y="79"/>
                  </a:cubicBezTo>
                  <a:cubicBezTo>
                    <a:pt x="1520" y="81"/>
                    <a:pt x="1517" y="82"/>
                    <a:pt x="1515" y="81"/>
                  </a:cubicBezTo>
                  <a:close/>
                  <a:moveTo>
                    <a:pt x="1530" y="83"/>
                  </a:moveTo>
                  <a:cubicBezTo>
                    <a:pt x="1530" y="82"/>
                    <a:pt x="1531" y="82"/>
                    <a:pt x="1532" y="82"/>
                  </a:cubicBezTo>
                  <a:cubicBezTo>
                    <a:pt x="1532" y="83"/>
                    <a:pt x="1531" y="84"/>
                    <a:pt x="1530" y="83"/>
                  </a:cubicBezTo>
                  <a:close/>
                  <a:moveTo>
                    <a:pt x="1543" y="82"/>
                  </a:moveTo>
                  <a:cubicBezTo>
                    <a:pt x="1543" y="84"/>
                    <a:pt x="1541" y="82"/>
                    <a:pt x="1541" y="83"/>
                  </a:cubicBezTo>
                  <a:cubicBezTo>
                    <a:pt x="1539" y="83"/>
                    <a:pt x="1542" y="81"/>
                    <a:pt x="1540" y="81"/>
                  </a:cubicBezTo>
                  <a:cubicBezTo>
                    <a:pt x="1541" y="80"/>
                    <a:pt x="1544" y="81"/>
                    <a:pt x="1543" y="82"/>
                  </a:cubicBezTo>
                  <a:close/>
                  <a:moveTo>
                    <a:pt x="1542" y="77"/>
                  </a:moveTo>
                  <a:cubicBezTo>
                    <a:pt x="1542" y="76"/>
                    <a:pt x="1544" y="76"/>
                    <a:pt x="1544" y="75"/>
                  </a:cubicBezTo>
                  <a:cubicBezTo>
                    <a:pt x="1545" y="75"/>
                    <a:pt x="1545" y="76"/>
                    <a:pt x="1546" y="76"/>
                  </a:cubicBezTo>
                  <a:cubicBezTo>
                    <a:pt x="1546" y="78"/>
                    <a:pt x="1543" y="78"/>
                    <a:pt x="1542" y="77"/>
                  </a:cubicBezTo>
                  <a:close/>
                  <a:moveTo>
                    <a:pt x="1560" y="72"/>
                  </a:moveTo>
                  <a:cubicBezTo>
                    <a:pt x="1562" y="70"/>
                    <a:pt x="1561" y="74"/>
                    <a:pt x="1560" y="72"/>
                  </a:cubicBezTo>
                  <a:close/>
                  <a:moveTo>
                    <a:pt x="1565" y="75"/>
                  </a:moveTo>
                  <a:cubicBezTo>
                    <a:pt x="1565" y="74"/>
                    <a:pt x="1566" y="73"/>
                    <a:pt x="1568" y="73"/>
                  </a:cubicBezTo>
                  <a:cubicBezTo>
                    <a:pt x="1568" y="74"/>
                    <a:pt x="1567" y="75"/>
                    <a:pt x="1565" y="75"/>
                  </a:cubicBezTo>
                  <a:close/>
                  <a:moveTo>
                    <a:pt x="1567" y="84"/>
                  </a:moveTo>
                  <a:cubicBezTo>
                    <a:pt x="1567" y="82"/>
                    <a:pt x="1570" y="85"/>
                    <a:pt x="1567" y="84"/>
                  </a:cubicBezTo>
                  <a:close/>
                  <a:moveTo>
                    <a:pt x="1576" y="48"/>
                  </a:moveTo>
                  <a:cubicBezTo>
                    <a:pt x="1577" y="48"/>
                    <a:pt x="1576" y="50"/>
                    <a:pt x="1575" y="50"/>
                  </a:cubicBezTo>
                  <a:cubicBezTo>
                    <a:pt x="1575" y="49"/>
                    <a:pt x="1576" y="49"/>
                    <a:pt x="1576" y="48"/>
                  </a:cubicBezTo>
                  <a:close/>
                  <a:moveTo>
                    <a:pt x="1573" y="63"/>
                  </a:moveTo>
                  <a:cubicBezTo>
                    <a:pt x="1576" y="63"/>
                    <a:pt x="1576" y="63"/>
                    <a:pt x="1576" y="63"/>
                  </a:cubicBezTo>
                  <a:cubicBezTo>
                    <a:pt x="1576" y="65"/>
                    <a:pt x="1573" y="65"/>
                    <a:pt x="1573" y="63"/>
                  </a:cubicBezTo>
                  <a:close/>
                  <a:moveTo>
                    <a:pt x="1574" y="81"/>
                  </a:moveTo>
                  <a:cubicBezTo>
                    <a:pt x="1574" y="79"/>
                    <a:pt x="1575" y="79"/>
                    <a:pt x="1576" y="79"/>
                  </a:cubicBezTo>
                  <a:cubicBezTo>
                    <a:pt x="1576" y="80"/>
                    <a:pt x="1575" y="81"/>
                    <a:pt x="1574" y="81"/>
                  </a:cubicBezTo>
                  <a:close/>
                  <a:moveTo>
                    <a:pt x="1574" y="61"/>
                  </a:moveTo>
                  <a:cubicBezTo>
                    <a:pt x="1574" y="59"/>
                    <a:pt x="1575" y="60"/>
                    <a:pt x="1576" y="59"/>
                  </a:cubicBezTo>
                  <a:cubicBezTo>
                    <a:pt x="1576" y="59"/>
                    <a:pt x="1576" y="60"/>
                    <a:pt x="1576" y="61"/>
                  </a:cubicBezTo>
                  <a:lnTo>
                    <a:pt x="1574" y="61"/>
                  </a:lnTo>
                  <a:close/>
                  <a:moveTo>
                    <a:pt x="1576" y="57"/>
                  </a:moveTo>
                  <a:cubicBezTo>
                    <a:pt x="1576" y="55"/>
                    <a:pt x="1577" y="54"/>
                    <a:pt x="1579" y="54"/>
                  </a:cubicBezTo>
                  <a:cubicBezTo>
                    <a:pt x="1578" y="55"/>
                    <a:pt x="1577" y="57"/>
                    <a:pt x="1576" y="57"/>
                  </a:cubicBezTo>
                  <a:close/>
                  <a:moveTo>
                    <a:pt x="1579" y="81"/>
                  </a:moveTo>
                  <a:cubicBezTo>
                    <a:pt x="1580" y="82"/>
                    <a:pt x="1579" y="81"/>
                    <a:pt x="1581" y="81"/>
                  </a:cubicBezTo>
                  <a:cubicBezTo>
                    <a:pt x="1581" y="82"/>
                    <a:pt x="1578" y="83"/>
                    <a:pt x="1579" y="81"/>
                  </a:cubicBezTo>
                  <a:close/>
                  <a:moveTo>
                    <a:pt x="1587" y="69"/>
                  </a:moveTo>
                  <a:cubicBezTo>
                    <a:pt x="1588" y="69"/>
                    <a:pt x="1586" y="69"/>
                    <a:pt x="1586" y="69"/>
                  </a:cubicBezTo>
                  <a:cubicBezTo>
                    <a:pt x="1586" y="68"/>
                    <a:pt x="1589" y="68"/>
                    <a:pt x="1587" y="69"/>
                  </a:cubicBezTo>
                  <a:close/>
                  <a:moveTo>
                    <a:pt x="1587" y="73"/>
                  </a:moveTo>
                  <a:cubicBezTo>
                    <a:pt x="1586" y="73"/>
                    <a:pt x="1586" y="72"/>
                    <a:pt x="1586" y="71"/>
                  </a:cubicBezTo>
                  <a:cubicBezTo>
                    <a:pt x="1587" y="71"/>
                    <a:pt x="1588" y="72"/>
                    <a:pt x="1587" y="73"/>
                  </a:cubicBezTo>
                  <a:close/>
                  <a:moveTo>
                    <a:pt x="1586" y="82"/>
                  </a:moveTo>
                  <a:cubicBezTo>
                    <a:pt x="1587" y="80"/>
                    <a:pt x="1589" y="80"/>
                    <a:pt x="1590" y="79"/>
                  </a:cubicBezTo>
                  <a:cubicBezTo>
                    <a:pt x="1591" y="82"/>
                    <a:pt x="1588" y="82"/>
                    <a:pt x="1586" y="82"/>
                  </a:cubicBezTo>
                  <a:close/>
                  <a:moveTo>
                    <a:pt x="1593" y="71"/>
                  </a:moveTo>
                  <a:cubicBezTo>
                    <a:pt x="1592" y="71"/>
                    <a:pt x="1592" y="71"/>
                    <a:pt x="1592" y="71"/>
                  </a:cubicBezTo>
                  <a:cubicBezTo>
                    <a:pt x="1592" y="69"/>
                    <a:pt x="1592" y="69"/>
                    <a:pt x="1592" y="69"/>
                  </a:cubicBezTo>
                  <a:cubicBezTo>
                    <a:pt x="1593" y="69"/>
                    <a:pt x="1593" y="69"/>
                    <a:pt x="1593" y="69"/>
                  </a:cubicBezTo>
                  <a:lnTo>
                    <a:pt x="1593" y="71"/>
                  </a:lnTo>
                  <a:close/>
                  <a:moveTo>
                    <a:pt x="1598" y="81"/>
                  </a:moveTo>
                  <a:cubicBezTo>
                    <a:pt x="1599" y="79"/>
                    <a:pt x="1601" y="80"/>
                    <a:pt x="1602" y="79"/>
                  </a:cubicBezTo>
                  <a:cubicBezTo>
                    <a:pt x="1602" y="81"/>
                    <a:pt x="1599" y="82"/>
                    <a:pt x="1598" y="81"/>
                  </a:cubicBezTo>
                  <a:close/>
                  <a:moveTo>
                    <a:pt x="1605" y="84"/>
                  </a:moveTo>
                  <a:cubicBezTo>
                    <a:pt x="1606" y="82"/>
                    <a:pt x="1608" y="85"/>
                    <a:pt x="1605" y="84"/>
                  </a:cubicBezTo>
                  <a:close/>
                  <a:moveTo>
                    <a:pt x="1658" y="68"/>
                  </a:moveTo>
                  <a:cubicBezTo>
                    <a:pt x="1661" y="69"/>
                    <a:pt x="1658" y="72"/>
                    <a:pt x="1658" y="68"/>
                  </a:cubicBezTo>
                  <a:close/>
                  <a:moveTo>
                    <a:pt x="1658" y="25"/>
                  </a:moveTo>
                  <a:cubicBezTo>
                    <a:pt x="1659" y="23"/>
                    <a:pt x="1661" y="26"/>
                    <a:pt x="1658" y="25"/>
                  </a:cubicBezTo>
                  <a:close/>
                  <a:moveTo>
                    <a:pt x="1661" y="37"/>
                  </a:moveTo>
                  <a:cubicBezTo>
                    <a:pt x="1660" y="35"/>
                    <a:pt x="1661" y="36"/>
                    <a:pt x="1662" y="36"/>
                  </a:cubicBezTo>
                  <a:cubicBezTo>
                    <a:pt x="1662" y="36"/>
                    <a:pt x="1662" y="37"/>
                    <a:pt x="1661" y="37"/>
                  </a:cubicBezTo>
                  <a:close/>
                  <a:moveTo>
                    <a:pt x="1679" y="10"/>
                  </a:moveTo>
                  <a:cubicBezTo>
                    <a:pt x="1679" y="12"/>
                    <a:pt x="1679" y="13"/>
                    <a:pt x="1677" y="13"/>
                  </a:cubicBezTo>
                  <a:cubicBezTo>
                    <a:pt x="1676" y="11"/>
                    <a:pt x="1677" y="10"/>
                    <a:pt x="1679" y="10"/>
                  </a:cubicBezTo>
                  <a:close/>
                  <a:moveTo>
                    <a:pt x="1677" y="8"/>
                  </a:moveTo>
                  <a:cubicBezTo>
                    <a:pt x="1679" y="8"/>
                    <a:pt x="1676" y="11"/>
                    <a:pt x="1677" y="8"/>
                  </a:cubicBezTo>
                  <a:close/>
                  <a:moveTo>
                    <a:pt x="1675" y="10"/>
                  </a:moveTo>
                  <a:cubicBezTo>
                    <a:pt x="1675" y="10"/>
                    <a:pt x="1675" y="10"/>
                    <a:pt x="1675" y="10"/>
                  </a:cubicBezTo>
                  <a:cubicBezTo>
                    <a:pt x="1675" y="10"/>
                    <a:pt x="1675" y="10"/>
                    <a:pt x="1675" y="10"/>
                  </a:cubicBezTo>
                  <a:close/>
                  <a:moveTo>
                    <a:pt x="1674" y="6"/>
                  </a:moveTo>
                  <a:cubicBezTo>
                    <a:pt x="1672" y="7"/>
                    <a:pt x="1673" y="10"/>
                    <a:pt x="1671" y="10"/>
                  </a:cubicBezTo>
                  <a:cubicBezTo>
                    <a:pt x="1670" y="7"/>
                    <a:pt x="1671" y="6"/>
                    <a:pt x="1674" y="6"/>
                  </a:cubicBezTo>
                  <a:close/>
                  <a:moveTo>
                    <a:pt x="1668" y="11"/>
                  </a:moveTo>
                  <a:cubicBezTo>
                    <a:pt x="1669" y="11"/>
                    <a:pt x="1669" y="11"/>
                    <a:pt x="1669" y="11"/>
                  </a:cubicBezTo>
                  <a:cubicBezTo>
                    <a:pt x="1669" y="12"/>
                    <a:pt x="1669" y="12"/>
                    <a:pt x="1669" y="12"/>
                  </a:cubicBezTo>
                  <a:cubicBezTo>
                    <a:pt x="1668" y="12"/>
                    <a:pt x="1668" y="12"/>
                    <a:pt x="1668" y="12"/>
                  </a:cubicBezTo>
                  <a:lnTo>
                    <a:pt x="1668" y="11"/>
                  </a:lnTo>
                  <a:close/>
                  <a:moveTo>
                    <a:pt x="1665" y="13"/>
                  </a:moveTo>
                  <a:cubicBezTo>
                    <a:pt x="1666" y="13"/>
                    <a:pt x="1666" y="14"/>
                    <a:pt x="1666" y="16"/>
                  </a:cubicBezTo>
                  <a:cubicBezTo>
                    <a:pt x="1664" y="16"/>
                    <a:pt x="1665" y="14"/>
                    <a:pt x="1665" y="13"/>
                  </a:cubicBezTo>
                  <a:close/>
                  <a:moveTo>
                    <a:pt x="1665" y="27"/>
                  </a:moveTo>
                  <a:cubicBezTo>
                    <a:pt x="1664" y="29"/>
                    <a:pt x="1662" y="30"/>
                    <a:pt x="1664" y="32"/>
                  </a:cubicBezTo>
                  <a:cubicBezTo>
                    <a:pt x="1662" y="32"/>
                    <a:pt x="1661" y="34"/>
                    <a:pt x="1660" y="33"/>
                  </a:cubicBezTo>
                  <a:cubicBezTo>
                    <a:pt x="1662" y="31"/>
                    <a:pt x="1662" y="28"/>
                    <a:pt x="1665" y="27"/>
                  </a:cubicBezTo>
                  <a:close/>
                  <a:moveTo>
                    <a:pt x="1658" y="11"/>
                  </a:moveTo>
                  <a:cubicBezTo>
                    <a:pt x="1659" y="11"/>
                    <a:pt x="1659" y="12"/>
                    <a:pt x="1660" y="12"/>
                  </a:cubicBezTo>
                  <a:cubicBezTo>
                    <a:pt x="1660" y="13"/>
                    <a:pt x="1657" y="12"/>
                    <a:pt x="1658" y="11"/>
                  </a:cubicBezTo>
                  <a:close/>
                  <a:moveTo>
                    <a:pt x="1654" y="21"/>
                  </a:moveTo>
                  <a:cubicBezTo>
                    <a:pt x="1654" y="19"/>
                    <a:pt x="1656" y="21"/>
                    <a:pt x="1654" y="21"/>
                  </a:cubicBezTo>
                  <a:close/>
                  <a:moveTo>
                    <a:pt x="1653" y="28"/>
                  </a:moveTo>
                  <a:cubicBezTo>
                    <a:pt x="1654" y="26"/>
                    <a:pt x="1655" y="30"/>
                    <a:pt x="1653" y="28"/>
                  </a:cubicBezTo>
                  <a:close/>
                  <a:moveTo>
                    <a:pt x="1652" y="36"/>
                  </a:moveTo>
                  <a:cubicBezTo>
                    <a:pt x="1650" y="36"/>
                    <a:pt x="1650" y="36"/>
                    <a:pt x="1649" y="36"/>
                  </a:cubicBezTo>
                  <a:cubicBezTo>
                    <a:pt x="1649" y="34"/>
                    <a:pt x="1652" y="34"/>
                    <a:pt x="1652" y="36"/>
                  </a:cubicBezTo>
                  <a:close/>
                  <a:moveTo>
                    <a:pt x="1648" y="31"/>
                  </a:moveTo>
                  <a:cubicBezTo>
                    <a:pt x="1648" y="31"/>
                    <a:pt x="1648" y="31"/>
                    <a:pt x="1648" y="31"/>
                  </a:cubicBezTo>
                  <a:close/>
                  <a:moveTo>
                    <a:pt x="1638" y="51"/>
                  </a:moveTo>
                  <a:cubicBezTo>
                    <a:pt x="1638" y="50"/>
                    <a:pt x="1639" y="51"/>
                    <a:pt x="1638" y="51"/>
                  </a:cubicBezTo>
                  <a:close/>
                  <a:moveTo>
                    <a:pt x="1624" y="57"/>
                  </a:moveTo>
                  <a:cubicBezTo>
                    <a:pt x="1624" y="56"/>
                    <a:pt x="1624" y="55"/>
                    <a:pt x="1625" y="55"/>
                  </a:cubicBezTo>
                  <a:cubicBezTo>
                    <a:pt x="1626" y="57"/>
                    <a:pt x="1625" y="57"/>
                    <a:pt x="1624" y="57"/>
                  </a:cubicBezTo>
                  <a:close/>
                  <a:moveTo>
                    <a:pt x="1628" y="76"/>
                  </a:moveTo>
                  <a:cubicBezTo>
                    <a:pt x="1628" y="75"/>
                    <a:pt x="1631" y="77"/>
                    <a:pt x="1628" y="76"/>
                  </a:cubicBezTo>
                  <a:close/>
                  <a:moveTo>
                    <a:pt x="1628" y="51"/>
                  </a:moveTo>
                  <a:cubicBezTo>
                    <a:pt x="1628" y="50"/>
                    <a:pt x="1628" y="50"/>
                    <a:pt x="1628" y="50"/>
                  </a:cubicBezTo>
                  <a:cubicBezTo>
                    <a:pt x="1631" y="50"/>
                    <a:pt x="1631" y="50"/>
                    <a:pt x="1631" y="50"/>
                  </a:cubicBezTo>
                  <a:cubicBezTo>
                    <a:pt x="1631" y="51"/>
                    <a:pt x="1629" y="51"/>
                    <a:pt x="1628" y="51"/>
                  </a:cubicBezTo>
                  <a:close/>
                  <a:moveTo>
                    <a:pt x="1641" y="82"/>
                  </a:moveTo>
                  <a:cubicBezTo>
                    <a:pt x="1641" y="80"/>
                    <a:pt x="1642" y="81"/>
                    <a:pt x="1642" y="80"/>
                  </a:cubicBezTo>
                  <a:cubicBezTo>
                    <a:pt x="1643" y="80"/>
                    <a:pt x="1642" y="82"/>
                    <a:pt x="1641" y="82"/>
                  </a:cubicBezTo>
                  <a:close/>
                  <a:moveTo>
                    <a:pt x="1647" y="54"/>
                  </a:moveTo>
                  <a:cubicBezTo>
                    <a:pt x="1647" y="55"/>
                    <a:pt x="1644" y="57"/>
                    <a:pt x="1643" y="59"/>
                  </a:cubicBezTo>
                  <a:cubicBezTo>
                    <a:pt x="1640" y="59"/>
                    <a:pt x="1638" y="60"/>
                    <a:pt x="1636" y="60"/>
                  </a:cubicBezTo>
                  <a:cubicBezTo>
                    <a:pt x="1637" y="56"/>
                    <a:pt x="1642" y="60"/>
                    <a:pt x="1643" y="57"/>
                  </a:cubicBezTo>
                  <a:cubicBezTo>
                    <a:pt x="1643" y="54"/>
                    <a:pt x="1642" y="55"/>
                    <a:pt x="1640" y="55"/>
                  </a:cubicBezTo>
                  <a:cubicBezTo>
                    <a:pt x="1640" y="52"/>
                    <a:pt x="1643" y="54"/>
                    <a:pt x="1644" y="54"/>
                  </a:cubicBezTo>
                  <a:cubicBezTo>
                    <a:pt x="1646" y="52"/>
                    <a:pt x="1647" y="51"/>
                    <a:pt x="1650" y="50"/>
                  </a:cubicBezTo>
                  <a:cubicBezTo>
                    <a:pt x="1650" y="51"/>
                    <a:pt x="1647" y="54"/>
                    <a:pt x="1650" y="54"/>
                  </a:cubicBezTo>
                  <a:cubicBezTo>
                    <a:pt x="1650" y="56"/>
                    <a:pt x="1649" y="54"/>
                    <a:pt x="1647" y="54"/>
                  </a:cubicBezTo>
                  <a:close/>
                  <a:moveTo>
                    <a:pt x="1652" y="83"/>
                  </a:moveTo>
                  <a:cubicBezTo>
                    <a:pt x="1651" y="83"/>
                    <a:pt x="1652" y="82"/>
                    <a:pt x="1652" y="81"/>
                  </a:cubicBezTo>
                  <a:cubicBezTo>
                    <a:pt x="1653" y="81"/>
                    <a:pt x="1653" y="83"/>
                    <a:pt x="1652" y="83"/>
                  </a:cubicBezTo>
                  <a:close/>
                  <a:moveTo>
                    <a:pt x="1652" y="51"/>
                  </a:moveTo>
                  <a:cubicBezTo>
                    <a:pt x="1651" y="52"/>
                    <a:pt x="1653" y="49"/>
                    <a:pt x="1652" y="51"/>
                  </a:cubicBezTo>
                  <a:close/>
                  <a:moveTo>
                    <a:pt x="1646" y="47"/>
                  </a:moveTo>
                  <a:cubicBezTo>
                    <a:pt x="1646" y="45"/>
                    <a:pt x="1649" y="47"/>
                    <a:pt x="1649" y="45"/>
                  </a:cubicBezTo>
                  <a:cubicBezTo>
                    <a:pt x="1649" y="44"/>
                    <a:pt x="1647" y="42"/>
                    <a:pt x="1649" y="40"/>
                  </a:cubicBezTo>
                  <a:cubicBezTo>
                    <a:pt x="1650" y="42"/>
                    <a:pt x="1651" y="44"/>
                    <a:pt x="1653" y="42"/>
                  </a:cubicBezTo>
                  <a:cubicBezTo>
                    <a:pt x="1654" y="45"/>
                    <a:pt x="1650" y="47"/>
                    <a:pt x="1646" y="47"/>
                  </a:cubicBezTo>
                  <a:close/>
                  <a:moveTo>
                    <a:pt x="1653" y="32"/>
                  </a:moveTo>
                  <a:cubicBezTo>
                    <a:pt x="1655" y="30"/>
                    <a:pt x="1654" y="34"/>
                    <a:pt x="1653" y="32"/>
                  </a:cubicBezTo>
                  <a:close/>
                  <a:moveTo>
                    <a:pt x="1655" y="26"/>
                  </a:moveTo>
                  <a:cubicBezTo>
                    <a:pt x="1655" y="25"/>
                    <a:pt x="1655" y="25"/>
                    <a:pt x="1655" y="25"/>
                  </a:cubicBezTo>
                  <a:cubicBezTo>
                    <a:pt x="1656" y="25"/>
                    <a:pt x="1656" y="25"/>
                    <a:pt x="1656" y="26"/>
                  </a:cubicBezTo>
                  <a:lnTo>
                    <a:pt x="1655" y="26"/>
                  </a:lnTo>
                  <a:close/>
                  <a:moveTo>
                    <a:pt x="1657" y="26"/>
                  </a:moveTo>
                  <a:cubicBezTo>
                    <a:pt x="1657" y="25"/>
                    <a:pt x="1657" y="26"/>
                    <a:pt x="1657" y="26"/>
                  </a:cubicBezTo>
                  <a:close/>
                  <a:moveTo>
                    <a:pt x="1656" y="17"/>
                  </a:moveTo>
                  <a:cubicBezTo>
                    <a:pt x="1657" y="14"/>
                    <a:pt x="1659" y="14"/>
                    <a:pt x="1661" y="16"/>
                  </a:cubicBezTo>
                  <a:cubicBezTo>
                    <a:pt x="1660" y="18"/>
                    <a:pt x="1659" y="16"/>
                    <a:pt x="1656" y="17"/>
                  </a:cubicBezTo>
                  <a:close/>
                  <a:moveTo>
                    <a:pt x="1658" y="83"/>
                  </a:moveTo>
                  <a:cubicBezTo>
                    <a:pt x="1657" y="82"/>
                    <a:pt x="1657" y="81"/>
                    <a:pt x="1658" y="79"/>
                  </a:cubicBezTo>
                  <a:cubicBezTo>
                    <a:pt x="1659" y="80"/>
                    <a:pt x="1660" y="78"/>
                    <a:pt x="1661" y="79"/>
                  </a:cubicBezTo>
                  <a:cubicBezTo>
                    <a:pt x="1661" y="81"/>
                    <a:pt x="1660" y="82"/>
                    <a:pt x="1658" y="83"/>
                  </a:cubicBezTo>
                  <a:close/>
                  <a:moveTo>
                    <a:pt x="1661" y="81"/>
                  </a:moveTo>
                  <a:cubicBezTo>
                    <a:pt x="1662" y="80"/>
                    <a:pt x="1664" y="80"/>
                    <a:pt x="1665" y="79"/>
                  </a:cubicBezTo>
                  <a:cubicBezTo>
                    <a:pt x="1665" y="81"/>
                    <a:pt x="1662" y="82"/>
                    <a:pt x="1661" y="81"/>
                  </a:cubicBezTo>
                  <a:close/>
                  <a:moveTo>
                    <a:pt x="1675" y="83"/>
                  </a:moveTo>
                  <a:cubicBezTo>
                    <a:pt x="1676" y="82"/>
                    <a:pt x="1676" y="82"/>
                    <a:pt x="1678" y="82"/>
                  </a:cubicBezTo>
                  <a:cubicBezTo>
                    <a:pt x="1678" y="83"/>
                    <a:pt x="1677" y="84"/>
                    <a:pt x="1675" y="83"/>
                  </a:cubicBezTo>
                  <a:close/>
                  <a:moveTo>
                    <a:pt x="1689" y="82"/>
                  </a:moveTo>
                  <a:cubicBezTo>
                    <a:pt x="1688" y="84"/>
                    <a:pt x="1687" y="82"/>
                    <a:pt x="1687" y="83"/>
                  </a:cubicBezTo>
                  <a:cubicBezTo>
                    <a:pt x="1685" y="83"/>
                    <a:pt x="1688" y="81"/>
                    <a:pt x="1686" y="81"/>
                  </a:cubicBezTo>
                  <a:cubicBezTo>
                    <a:pt x="1687" y="80"/>
                    <a:pt x="1690" y="81"/>
                    <a:pt x="1689" y="82"/>
                  </a:cubicBezTo>
                  <a:close/>
                  <a:moveTo>
                    <a:pt x="1688" y="77"/>
                  </a:moveTo>
                  <a:cubicBezTo>
                    <a:pt x="1688" y="76"/>
                    <a:pt x="1690" y="76"/>
                    <a:pt x="1690" y="75"/>
                  </a:cubicBezTo>
                  <a:cubicBezTo>
                    <a:pt x="1691" y="75"/>
                    <a:pt x="1691" y="76"/>
                    <a:pt x="1692" y="76"/>
                  </a:cubicBezTo>
                  <a:cubicBezTo>
                    <a:pt x="1692" y="78"/>
                    <a:pt x="1689" y="78"/>
                    <a:pt x="1688" y="77"/>
                  </a:cubicBezTo>
                  <a:close/>
                  <a:moveTo>
                    <a:pt x="1706" y="72"/>
                  </a:moveTo>
                  <a:cubicBezTo>
                    <a:pt x="1707" y="70"/>
                    <a:pt x="1707" y="74"/>
                    <a:pt x="1706" y="72"/>
                  </a:cubicBezTo>
                  <a:close/>
                  <a:moveTo>
                    <a:pt x="1711" y="75"/>
                  </a:moveTo>
                  <a:cubicBezTo>
                    <a:pt x="1711" y="74"/>
                    <a:pt x="1712" y="73"/>
                    <a:pt x="1714" y="73"/>
                  </a:cubicBezTo>
                  <a:cubicBezTo>
                    <a:pt x="1714" y="74"/>
                    <a:pt x="1713" y="75"/>
                    <a:pt x="1711" y="75"/>
                  </a:cubicBezTo>
                  <a:close/>
                  <a:moveTo>
                    <a:pt x="1713" y="84"/>
                  </a:moveTo>
                  <a:cubicBezTo>
                    <a:pt x="1713" y="82"/>
                    <a:pt x="1716" y="85"/>
                    <a:pt x="1713" y="84"/>
                  </a:cubicBezTo>
                  <a:close/>
                  <a:moveTo>
                    <a:pt x="1721" y="48"/>
                  </a:moveTo>
                  <a:cubicBezTo>
                    <a:pt x="1723" y="48"/>
                    <a:pt x="1722" y="50"/>
                    <a:pt x="1721" y="50"/>
                  </a:cubicBezTo>
                  <a:cubicBezTo>
                    <a:pt x="1721" y="49"/>
                    <a:pt x="1721" y="49"/>
                    <a:pt x="1721" y="48"/>
                  </a:cubicBezTo>
                  <a:close/>
                  <a:moveTo>
                    <a:pt x="1719" y="63"/>
                  </a:moveTo>
                  <a:cubicBezTo>
                    <a:pt x="1721" y="63"/>
                    <a:pt x="1721" y="63"/>
                    <a:pt x="1721" y="63"/>
                  </a:cubicBezTo>
                  <a:cubicBezTo>
                    <a:pt x="1722" y="65"/>
                    <a:pt x="1719" y="65"/>
                    <a:pt x="1719" y="63"/>
                  </a:cubicBezTo>
                  <a:close/>
                  <a:moveTo>
                    <a:pt x="1720" y="81"/>
                  </a:moveTo>
                  <a:cubicBezTo>
                    <a:pt x="1720" y="79"/>
                    <a:pt x="1721" y="79"/>
                    <a:pt x="1722" y="79"/>
                  </a:cubicBezTo>
                  <a:cubicBezTo>
                    <a:pt x="1722" y="80"/>
                    <a:pt x="1721" y="81"/>
                    <a:pt x="1720" y="81"/>
                  </a:cubicBezTo>
                  <a:close/>
                  <a:moveTo>
                    <a:pt x="1720" y="61"/>
                  </a:moveTo>
                  <a:cubicBezTo>
                    <a:pt x="1720" y="59"/>
                    <a:pt x="1721" y="60"/>
                    <a:pt x="1721" y="59"/>
                  </a:cubicBezTo>
                  <a:cubicBezTo>
                    <a:pt x="1722" y="59"/>
                    <a:pt x="1722" y="60"/>
                    <a:pt x="1722" y="61"/>
                  </a:cubicBezTo>
                  <a:lnTo>
                    <a:pt x="1720" y="61"/>
                  </a:lnTo>
                  <a:close/>
                  <a:moveTo>
                    <a:pt x="1721" y="57"/>
                  </a:moveTo>
                  <a:cubicBezTo>
                    <a:pt x="1722" y="55"/>
                    <a:pt x="1723" y="54"/>
                    <a:pt x="1724" y="54"/>
                  </a:cubicBezTo>
                  <a:cubicBezTo>
                    <a:pt x="1724" y="55"/>
                    <a:pt x="1723" y="57"/>
                    <a:pt x="1721" y="57"/>
                  </a:cubicBezTo>
                  <a:close/>
                  <a:moveTo>
                    <a:pt x="1724" y="81"/>
                  </a:moveTo>
                  <a:cubicBezTo>
                    <a:pt x="1726" y="82"/>
                    <a:pt x="1725" y="81"/>
                    <a:pt x="1727" y="81"/>
                  </a:cubicBezTo>
                  <a:cubicBezTo>
                    <a:pt x="1727" y="82"/>
                    <a:pt x="1724" y="83"/>
                    <a:pt x="1724" y="81"/>
                  </a:cubicBezTo>
                  <a:close/>
                  <a:moveTo>
                    <a:pt x="1733" y="69"/>
                  </a:moveTo>
                  <a:cubicBezTo>
                    <a:pt x="1734" y="69"/>
                    <a:pt x="1732" y="69"/>
                    <a:pt x="1732" y="69"/>
                  </a:cubicBezTo>
                  <a:cubicBezTo>
                    <a:pt x="1731" y="68"/>
                    <a:pt x="1735" y="68"/>
                    <a:pt x="1733" y="69"/>
                  </a:cubicBezTo>
                  <a:close/>
                  <a:moveTo>
                    <a:pt x="1733" y="73"/>
                  </a:moveTo>
                  <a:cubicBezTo>
                    <a:pt x="1732" y="73"/>
                    <a:pt x="1731" y="72"/>
                    <a:pt x="1732" y="71"/>
                  </a:cubicBezTo>
                  <a:cubicBezTo>
                    <a:pt x="1733" y="71"/>
                    <a:pt x="1733" y="72"/>
                    <a:pt x="1733" y="73"/>
                  </a:cubicBezTo>
                  <a:close/>
                  <a:moveTo>
                    <a:pt x="1732" y="82"/>
                  </a:moveTo>
                  <a:cubicBezTo>
                    <a:pt x="1732" y="80"/>
                    <a:pt x="1735" y="80"/>
                    <a:pt x="1736" y="79"/>
                  </a:cubicBezTo>
                  <a:cubicBezTo>
                    <a:pt x="1737" y="82"/>
                    <a:pt x="1734" y="82"/>
                    <a:pt x="1732" y="82"/>
                  </a:cubicBezTo>
                  <a:close/>
                  <a:moveTo>
                    <a:pt x="1739" y="71"/>
                  </a:moveTo>
                  <a:cubicBezTo>
                    <a:pt x="1737" y="71"/>
                    <a:pt x="1737" y="71"/>
                    <a:pt x="1737" y="71"/>
                  </a:cubicBezTo>
                  <a:cubicBezTo>
                    <a:pt x="1737" y="69"/>
                    <a:pt x="1737" y="69"/>
                    <a:pt x="1737" y="69"/>
                  </a:cubicBezTo>
                  <a:cubicBezTo>
                    <a:pt x="1739" y="69"/>
                    <a:pt x="1739" y="69"/>
                    <a:pt x="1739" y="69"/>
                  </a:cubicBezTo>
                  <a:lnTo>
                    <a:pt x="1739" y="71"/>
                  </a:lnTo>
                  <a:close/>
                  <a:moveTo>
                    <a:pt x="1744" y="81"/>
                  </a:moveTo>
                  <a:cubicBezTo>
                    <a:pt x="1744" y="79"/>
                    <a:pt x="1747" y="80"/>
                    <a:pt x="1748" y="79"/>
                  </a:cubicBezTo>
                  <a:cubicBezTo>
                    <a:pt x="1748" y="81"/>
                    <a:pt x="1745" y="82"/>
                    <a:pt x="1744" y="81"/>
                  </a:cubicBezTo>
                  <a:close/>
                  <a:moveTo>
                    <a:pt x="1751" y="84"/>
                  </a:moveTo>
                  <a:cubicBezTo>
                    <a:pt x="1752" y="82"/>
                    <a:pt x="1754" y="85"/>
                    <a:pt x="1751" y="84"/>
                  </a:cubicBezTo>
                  <a:close/>
                  <a:moveTo>
                    <a:pt x="1804" y="68"/>
                  </a:moveTo>
                  <a:cubicBezTo>
                    <a:pt x="1807" y="69"/>
                    <a:pt x="1803" y="72"/>
                    <a:pt x="1804" y="68"/>
                  </a:cubicBezTo>
                  <a:close/>
                  <a:moveTo>
                    <a:pt x="1804" y="25"/>
                  </a:moveTo>
                  <a:cubicBezTo>
                    <a:pt x="1805" y="23"/>
                    <a:pt x="1807" y="26"/>
                    <a:pt x="1804" y="25"/>
                  </a:cubicBezTo>
                  <a:close/>
                  <a:moveTo>
                    <a:pt x="1806" y="37"/>
                  </a:moveTo>
                  <a:cubicBezTo>
                    <a:pt x="1806" y="35"/>
                    <a:pt x="1807" y="36"/>
                    <a:pt x="1808" y="36"/>
                  </a:cubicBezTo>
                  <a:cubicBezTo>
                    <a:pt x="1808" y="36"/>
                    <a:pt x="1807" y="37"/>
                    <a:pt x="1806" y="37"/>
                  </a:cubicBezTo>
                  <a:close/>
                  <a:moveTo>
                    <a:pt x="1825" y="10"/>
                  </a:moveTo>
                  <a:cubicBezTo>
                    <a:pt x="1825" y="12"/>
                    <a:pt x="1824" y="13"/>
                    <a:pt x="1822" y="13"/>
                  </a:cubicBezTo>
                  <a:cubicBezTo>
                    <a:pt x="1822" y="11"/>
                    <a:pt x="1823" y="10"/>
                    <a:pt x="1825" y="10"/>
                  </a:cubicBezTo>
                  <a:close/>
                  <a:moveTo>
                    <a:pt x="1822" y="8"/>
                  </a:moveTo>
                  <a:cubicBezTo>
                    <a:pt x="1825" y="8"/>
                    <a:pt x="1822" y="11"/>
                    <a:pt x="1822" y="8"/>
                  </a:cubicBezTo>
                  <a:close/>
                  <a:moveTo>
                    <a:pt x="1821" y="10"/>
                  </a:moveTo>
                  <a:cubicBezTo>
                    <a:pt x="1821" y="10"/>
                    <a:pt x="1821" y="10"/>
                    <a:pt x="1821" y="10"/>
                  </a:cubicBezTo>
                  <a:cubicBezTo>
                    <a:pt x="1821" y="10"/>
                    <a:pt x="1821" y="10"/>
                    <a:pt x="1821" y="10"/>
                  </a:cubicBezTo>
                  <a:close/>
                  <a:moveTo>
                    <a:pt x="1820" y="6"/>
                  </a:moveTo>
                  <a:cubicBezTo>
                    <a:pt x="1818" y="7"/>
                    <a:pt x="1819" y="10"/>
                    <a:pt x="1817" y="10"/>
                  </a:cubicBezTo>
                  <a:cubicBezTo>
                    <a:pt x="1816" y="7"/>
                    <a:pt x="1817" y="6"/>
                    <a:pt x="1820" y="6"/>
                  </a:cubicBezTo>
                  <a:close/>
                  <a:moveTo>
                    <a:pt x="1814" y="11"/>
                  </a:moveTo>
                  <a:cubicBezTo>
                    <a:pt x="1815" y="11"/>
                    <a:pt x="1815" y="11"/>
                    <a:pt x="1815" y="11"/>
                  </a:cubicBezTo>
                  <a:cubicBezTo>
                    <a:pt x="1815" y="12"/>
                    <a:pt x="1815" y="12"/>
                    <a:pt x="1815" y="12"/>
                  </a:cubicBezTo>
                  <a:cubicBezTo>
                    <a:pt x="1814" y="12"/>
                    <a:pt x="1814" y="12"/>
                    <a:pt x="1814" y="12"/>
                  </a:cubicBezTo>
                  <a:lnTo>
                    <a:pt x="1814" y="11"/>
                  </a:lnTo>
                  <a:close/>
                  <a:moveTo>
                    <a:pt x="1811" y="13"/>
                  </a:moveTo>
                  <a:cubicBezTo>
                    <a:pt x="1812" y="13"/>
                    <a:pt x="1812" y="14"/>
                    <a:pt x="1812" y="16"/>
                  </a:cubicBezTo>
                  <a:cubicBezTo>
                    <a:pt x="1810" y="16"/>
                    <a:pt x="1811" y="14"/>
                    <a:pt x="1811" y="13"/>
                  </a:cubicBezTo>
                  <a:close/>
                  <a:moveTo>
                    <a:pt x="1811" y="27"/>
                  </a:moveTo>
                  <a:cubicBezTo>
                    <a:pt x="1810" y="29"/>
                    <a:pt x="1808" y="30"/>
                    <a:pt x="1809" y="32"/>
                  </a:cubicBezTo>
                  <a:cubicBezTo>
                    <a:pt x="1808" y="32"/>
                    <a:pt x="1807" y="34"/>
                    <a:pt x="1806" y="33"/>
                  </a:cubicBezTo>
                  <a:cubicBezTo>
                    <a:pt x="1808" y="31"/>
                    <a:pt x="1808" y="28"/>
                    <a:pt x="1811" y="27"/>
                  </a:cubicBezTo>
                  <a:close/>
                  <a:moveTo>
                    <a:pt x="1804" y="11"/>
                  </a:moveTo>
                  <a:cubicBezTo>
                    <a:pt x="1805" y="11"/>
                    <a:pt x="1805" y="12"/>
                    <a:pt x="1806" y="12"/>
                  </a:cubicBezTo>
                  <a:cubicBezTo>
                    <a:pt x="1806" y="13"/>
                    <a:pt x="1803" y="12"/>
                    <a:pt x="1804" y="11"/>
                  </a:cubicBezTo>
                  <a:close/>
                  <a:moveTo>
                    <a:pt x="1800" y="21"/>
                  </a:moveTo>
                  <a:cubicBezTo>
                    <a:pt x="1800" y="19"/>
                    <a:pt x="1802" y="21"/>
                    <a:pt x="1800" y="21"/>
                  </a:cubicBezTo>
                  <a:close/>
                  <a:moveTo>
                    <a:pt x="1799" y="28"/>
                  </a:moveTo>
                  <a:cubicBezTo>
                    <a:pt x="1800" y="26"/>
                    <a:pt x="1800" y="30"/>
                    <a:pt x="1799" y="28"/>
                  </a:cubicBezTo>
                  <a:close/>
                  <a:moveTo>
                    <a:pt x="1797" y="36"/>
                  </a:moveTo>
                  <a:cubicBezTo>
                    <a:pt x="1796" y="36"/>
                    <a:pt x="1796" y="36"/>
                    <a:pt x="1795" y="36"/>
                  </a:cubicBezTo>
                  <a:cubicBezTo>
                    <a:pt x="1795" y="34"/>
                    <a:pt x="1798" y="34"/>
                    <a:pt x="1797" y="36"/>
                  </a:cubicBezTo>
                  <a:close/>
                  <a:moveTo>
                    <a:pt x="1794" y="31"/>
                  </a:moveTo>
                  <a:cubicBezTo>
                    <a:pt x="1794" y="31"/>
                    <a:pt x="1794" y="31"/>
                    <a:pt x="1794" y="31"/>
                  </a:cubicBezTo>
                  <a:close/>
                  <a:moveTo>
                    <a:pt x="1784" y="51"/>
                  </a:moveTo>
                  <a:cubicBezTo>
                    <a:pt x="1784" y="50"/>
                    <a:pt x="1785" y="51"/>
                    <a:pt x="1784" y="51"/>
                  </a:cubicBezTo>
                  <a:close/>
                  <a:moveTo>
                    <a:pt x="1769" y="57"/>
                  </a:moveTo>
                  <a:cubicBezTo>
                    <a:pt x="1770" y="56"/>
                    <a:pt x="1770" y="55"/>
                    <a:pt x="1771" y="55"/>
                  </a:cubicBezTo>
                  <a:cubicBezTo>
                    <a:pt x="1771" y="57"/>
                    <a:pt x="1770" y="57"/>
                    <a:pt x="1769" y="57"/>
                  </a:cubicBezTo>
                  <a:close/>
                  <a:moveTo>
                    <a:pt x="1774" y="76"/>
                  </a:moveTo>
                  <a:cubicBezTo>
                    <a:pt x="1774" y="75"/>
                    <a:pt x="1777" y="77"/>
                    <a:pt x="1774" y="76"/>
                  </a:cubicBezTo>
                  <a:close/>
                  <a:moveTo>
                    <a:pt x="1774" y="51"/>
                  </a:moveTo>
                  <a:cubicBezTo>
                    <a:pt x="1774" y="50"/>
                    <a:pt x="1774" y="50"/>
                    <a:pt x="1774" y="50"/>
                  </a:cubicBezTo>
                  <a:cubicBezTo>
                    <a:pt x="1777" y="50"/>
                    <a:pt x="1777" y="50"/>
                    <a:pt x="1777" y="50"/>
                  </a:cubicBezTo>
                  <a:cubicBezTo>
                    <a:pt x="1777" y="51"/>
                    <a:pt x="1775" y="51"/>
                    <a:pt x="1774" y="51"/>
                  </a:cubicBezTo>
                  <a:close/>
                  <a:moveTo>
                    <a:pt x="1787" y="82"/>
                  </a:moveTo>
                  <a:cubicBezTo>
                    <a:pt x="1786" y="80"/>
                    <a:pt x="1788" y="81"/>
                    <a:pt x="1788" y="80"/>
                  </a:cubicBezTo>
                  <a:cubicBezTo>
                    <a:pt x="1789" y="80"/>
                    <a:pt x="1788" y="82"/>
                    <a:pt x="1787" y="82"/>
                  </a:cubicBezTo>
                  <a:close/>
                  <a:moveTo>
                    <a:pt x="1793" y="54"/>
                  </a:moveTo>
                  <a:cubicBezTo>
                    <a:pt x="1792" y="55"/>
                    <a:pt x="1790" y="57"/>
                    <a:pt x="1789" y="59"/>
                  </a:cubicBezTo>
                  <a:cubicBezTo>
                    <a:pt x="1786" y="59"/>
                    <a:pt x="1784" y="60"/>
                    <a:pt x="1782" y="60"/>
                  </a:cubicBezTo>
                  <a:cubicBezTo>
                    <a:pt x="1783" y="56"/>
                    <a:pt x="1788" y="60"/>
                    <a:pt x="1789" y="57"/>
                  </a:cubicBezTo>
                  <a:cubicBezTo>
                    <a:pt x="1789" y="54"/>
                    <a:pt x="1787" y="55"/>
                    <a:pt x="1786" y="55"/>
                  </a:cubicBezTo>
                  <a:cubicBezTo>
                    <a:pt x="1786" y="52"/>
                    <a:pt x="1789" y="54"/>
                    <a:pt x="1790" y="54"/>
                  </a:cubicBezTo>
                  <a:cubicBezTo>
                    <a:pt x="1792" y="52"/>
                    <a:pt x="1793" y="51"/>
                    <a:pt x="1796" y="50"/>
                  </a:cubicBezTo>
                  <a:cubicBezTo>
                    <a:pt x="1796" y="51"/>
                    <a:pt x="1793" y="54"/>
                    <a:pt x="1796" y="54"/>
                  </a:cubicBezTo>
                  <a:cubicBezTo>
                    <a:pt x="1796" y="56"/>
                    <a:pt x="1795" y="54"/>
                    <a:pt x="1793" y="54"/>
                  </a:cubicBezTo>
                  <a:close/>
                  <a:moveTo>
                    <a:pt x="1798" y="83"/>
                  </a:moveTo>
                  <a:cubicBezTo>
                    <a:pt x="1797" y="83"/>
                    <a:pt x="1798" y="82"/>
                    <a:pt x="1797" y="81"/>
                  </a:cubicBezTo>
                  <a:cubicBezTo>
                    <a:pt x="1799" y="81"/>
                    <a:pt x="1799" y="83"/>
                    <a:pt x="1798" y="83"/>
                  </a:cubicBezTo>
                  <a:close/>
                  <a:moveTo>
                    <a:pt x="1797" y="51"/>
                  </a:moveTo>
                  <a:cubicBezTo>
                    <a:pt x="1797" y="52"/>
                    <a:pt x="1799" y="49"/>
                    <a:pt x="1797" y="51"/>
                  </a:cubicBezTo>
                  <a:close/>
                  <a:moveTo>
                    <a:pt x="1792" y="47"/>
                  </a:moveTo>
                  <a:cubicBezTo>
                    <a:pt x="1792" y="45"/>
                    <a:pt x="1795" y="47"/>
                    <a:pt x="1795" y="45"/>
                  </a:cubicBezTo>
                  <a:cubicBezTo>
                    <a:pt x="1795" y="44"/>
                    <a:pt x="1793" y="42"/>
                    <a:pt x="1794" y="40"/>
                  </a:cubicBezTo>
                  <a:cubicBezTo>
                    <a:pt x="1795" y="42"/>
                    <a:pt x="1796" y="44"/>
                    <a:pt x="1799" y="42"/>
                  </a:cubicBezTo>
                  <a:cubicBezTo>
                    <a:pt x="1800" y="45"/>
                    <a:pt x="1795" y="47"/>
                    <a:pt x="1792" y="47"/>
                  </a:cubicBezTo>
                  <a:close/>
                  <a:moveTo>
                    <a:pt x="1799" y="32"/>
                  </a:moveTo>
                  <a:cubicBezTo>
                    <a:pt x="1801" y="30"/>
                    <a:pt x="1800" y="34"/>
                    <a:pt x="1799" y="32"/>
                  </a:cubicBezTo>
                  <a:close/>
                  <a:moveTo>
                    <a:pt x="1800" y="26"/>
                  </a:moveTo>
                  <a:cubicBezTo>
                    <a:pt x="1800" y="25"/>
                    <a:pt x="1800" y="25"/>
                    <a:pt x="1800" y="25"/>
                  </a:cubicBezTo>
                  <a:cubicBezTo>
                    <a:pt x="1802" y="25"/>
                    <a:pt x="1802" y="25"/>
                    <a:pt x="1802" y="26"/>
                  </a:cubicBezTo>
                  <a:lnTo>
                    <a:pt x="1800" y="26"/>
                  </a:lnTo>
                  <a:close/>
                  <a:moveTo>
                    <a:pt x="1803" y="26"/>
                  </a:moveTo>
                  <a:cubicBezTo>
                    <a:pt x="1803" y="25"/>
                    <a:pt x="1803" y="26"/>
                    <a:pt x="1803" y="26"/>
                  </a:cubicBezTo>
                  <a:close/>
                  <a:moveTo>
                    <a:pt x="1802" y="17"/>
                  </a:moveTo>
                  <a:cubicBezTo>
                    <a:pt x="1803" y="14"/>
                    <a:pt x="1805" y="14"/>
                    <a:pt x="1807" y="16"/>
                  </a:cubicBezTo>
                  <a:cubicBezTo>
                    <a:pt x="1806" y="18"/>
                    <a:pt x="1805" y="16"/>
                    <a:pt x="1802" y="17"/>
                  </a:cubicBezTo>
                  <a:close/>
                  <a:moveTo>
                    <a:pt x="1804" y="83"/>
                  </a:moveTo>
                  <a:cubicBezTo>
                    <a:pt x="1803" y="82"/>
                    <a:pt x="1803" y="81"/>
                    <a:pt x="1803" y="79"/>
                  </a:cubicBezTo>
                  <a:cubicBezTo>
                    <a:pt x="1805" y="80"/>
                    <a:pt x="1806" y="78"/>
                    <a:pt x="1807" y="79"/>
                  </a:cubicBezTo>
                  <a:cubicBezTo>
                    <a:pt x="1807" y="81"/>
                    <a:pt x="1806" y="82"/>
                    <a:pt x="1804" y="83"/>
                  </a:cubicBezTo>
                  <a:close/>
                  <a:moveTo>
                    <a:pt x="1807" y="81"/>
                  </a:moveTo>
                  <a:cubicBezTo>
                    <a:pt x="1808" y="80"/>
                    <a:pt x="1809" y="80"/>
                    <a:pt x="1811" y="79"/>
                  </a:cubicBezTo>
                  <a:cubicBezTo>
                    <a:pt x="1811" y="81"/>
                    <a:pt x="1808" y="82"/>
                    <a:pt x="1807" y="81"/>
                  </a:cubicBezTo>
                  <a:close/>
                  <a:moveTo>
                    <a:pt x="1821" y="83"/>
                  </a:moveTo>
                  <a:cubicBezTo>
                    <a:pt x="1821" y="82"/>
                    <a:pt x="1822" y="82"/>
                    <a:pt x="1824" y="82"/>
                  </a:cubicBezTo>
                  <a:cubicBezTo>
                    <a:pt x="1824" y="83"/>
                    <a:pt x="1823" y="84"/>
                    <a:pt x="1821" y="83"/>
                  </a:cubicBezTo>
                  <a:close/>
                  <a:moveTo>
                    <a:pt x="1835" y="82"/>
                  </a:moveTo>
                  <a:cubicBezTo>
                    <a:pt x="1834" y="84"/>
                    <a:pt x="1833" y="82"/>
                    <a:pt x="1833" y="83"/>
                  </a:cubicBezTo>
                  <a:cubicBezTo>
                    <a:pt x="1831" y="83"/>
                    <a:pt x="1834" y="81"/>
                    <a:pt x="1832" y="81"/>
                  </a:cubicBezTo>
                  <a:cubicBezTo>
                    <a:pt x="1833" y="80"/>
                    <a:pt x="1836" y="81"/>
                    <a:pt x="1835" y="82"/>
                  </a:cubicBezTo>
                  <a:close/>
                  <a:moveTo>
                    <a:pt x="1834" y="77"/>
                  </a:moveTo>
                  <a:cubicBezTo>
                    <a:pt x="1834" y="76"/>
                    <a:pt x="1836" y="76"/>
                    <a:pt x="1836" y="75"/>
                  </a:cubicBezTo>
                  <a:cubicBezTo>
                    <a:pt x="1836" y="75"/>
                    <a:pt x="1837" y="76"/>
                    <a:pt x="1837" y="76"/>
                  </a:cubicBezTo>
                  <a:cubicBezTo>
                    <a:pt x="1837" y="78"/>
                    <a:pt x="1835" y="78"/>
                    <a:pt x="1834" y="77"/>
                  </a:cubicBezTo>
                  <a:close/>
                  <a:moveTo>
                    <a:pt x="1852" y="72"/>
                  </a:moveTo>
                  <a:cubicBezTo>
                    <a:pt x="1853" y="70"/>
                    <a:pt x="1853" y="74"/>
                    <a:pt x="1852" y="72"/>
                  </a:cubicBezTo>
                  <a:close/>
                  <a:moveTo>
                    <a:pt x="1857" y="75"/>
                  </a:moveTo>
                  <a:cubicBezTo>
                    <a:pt x="1857" y="74"/>
                    <a:pt x="1858" y="73"/>
                    <a:pt x="1859" y="73"/>
                  </a:cubicBezTo>
                  <a:cubicBezTo>
                    <a:pt x="1859" y="74"/>
                    <a:pt x="1859" y="75"/>
                    <a:pt x="1857" y="75"/>
                  </a:cubicBezTo>
                  <a:close/>
                  <a:moveTo>
                    <a:pt x="1859" y="84"/>
                  </a:moveTo>
                  <a:cubicBezTo>
                    <a:pt x="1859" y="82"/>
                    <a:pt x="1861" y="85"/>
                    <a:pt x="1859" y="84"/>
                  </a:cubicBezTo>
                  <a:close/>
                  <a:moveTo>
                    <a:pt x="1867" y="48"/>
                  </a:moveTo>
                  <a:cubicBezTo>
                    <a:pt x="1868" y="48"/>
                    <a:pt x="1868" y="50"/>
                    <a:pt x="1867" y="50"/>
                  </a:cubicBezTo>
                  <a:cubicBezTo>
                    <a:pt x="1866" y="49"/>
                    <a:pt x="1867" y="49"/>
                    <a:pt x="1867" y="48"/>
                  </a:cubicBezTo>
                  <a:close/>
                  <a:moveTo>
                    <a:pt x="1865" y="63"/>
                  </a:moveTo>
                  <a:cubicBezTo>
                    <a:pt x="1867" y="63"/>
                    <a:pt x="1867" y="63"/>
                    <a:pt x="1867" y="63"/>
                  </a:cubicBezTo>
                  <a:cubicBezTo>
                    <a:pt x="1867" y="65"/>
                    <a:pt x="1864" y="65"/>
                    <a:pt x="1865" y="63"/>
                  </a:cubicBezTo>
                  <a:close/>
                  <a:moveTo>
                    <a:pt x="1866" y="81"/>
                  </a:moveTo>
                  <a:cubicBezTo>
                    <a:pt x="1866" y="79"/>
                    <a:pt x="1867" y="79"/>
                    <a:pt x="1868" y="79"/>
                  </a:cubicBezTo>
                  <a:cubicBezTo>
                    <a:pt x="1868" y="80"/>
                    <a:pt x="1867" y="81"/>
                    <a:pt x="1866" y="81"/>
                  </a:cubicBezTo>
                  <a:close/>
                  <a:moveTo>
                    <a:pt x="1866" y="61"/>
                  </a:moveTo>
                  <a:cubicBezTo>
                    <a:pt x="1866" y="59"/>
                    <a:pt x="1867" y="60"/>
                    <a:pt x="1867" y="59"/>
                  </a:cubicBezTo>
                  <a:cubicBezTo>
                    <a:pt x="1868" y="59"/>
                    <a:pt x="1868" y="60"/>
                    <a:pt x="1868" y="61"/>
                  </a:cubicBezTo>
                  <a:lnTo>
                    <a:pt x="1866" y="61"/>
                  </a:lnTo>
                  <a:close/>
                  <a:moveTo>
                    <a:pt x="1867" y="57"/>
                  </a:moveTo>
                  <a:cubicBezTo>
                    <a:pt x="1868" y="55"/>
                    <a:pt x="1868" y="54"/>
                    <a:pt x="1870" y="54"/>
                  </a:cubicBezTo>
                  <a:cubicBezTo>
                    <a:pt x="1869" y="55"/>
                    <a:pt x="1869" y="57"/>
                    <a:pt x="1867" y="57"/>
                  </a:cubicBezTo>
                  <a:close/>
                  <a:moveTo>
                    <a:pt x="1870" y="81"/>
                  </a:moveTo>
                  <a:cubicBezTo>
                    <a:pt x="1871" y="82"/>
                    <a:pt x="1871" y="81"/>
                    <a:pt x="1873" y="81"/>
                  </a:cubicBezTo>
                  <a:cubicBezTo>
                    <a:pt x="1873" y="82"/>
                    <a:pt x="1870" y="83"/>
                    <a:pt x="1870" y="81"/>
                  </a:cubicBezTo>
                  <a:close/>
                  <a:moveTo>
                    <a:pt x="1879" y="69"/>
                  </a:moveTo>
                  <a:cubicBezTo>
                    <a:pt x="1879" y="69"/>
                    <a:pt x="1877" y="69"/>
                    <a:pt x="1877" y="69"/>
                  </a:cubicBezTo>
                  <a:cubicBezTo>
                    <a:pt x="1877" y="68"/>
                    <a:pt x="1881" y="68"/>
                    <a:pt x="1879" y="69"/>
                  </a:cubicBezTo>
                  <a:close/>
                  <a:moveTo>
                    <a:pt x="1879" y="73"/>
                  </a:moveTo>
                  <a:cubicBezTo>
                    <a:pt x="1878" y="73"/>
                    <a:pt x="1877" y="72"/>
                    <a:pt x="1877" y="71"/>
                  </a:cubicBezTo>
                  <a:cubicBezTo>
                    <a:pt x="1879" y="71"/>
                    <a:pt x="1879" y="72"/>
                    <a:pt x="1879" y="73"/>
                  </a:cubicBezTo>
                  <a:close/>
                  <a:moveTo>
                    <a:pt x="1877" y="82"/>
                  </a:moveTo>
                  <a:cubicBezTo>
                    <a:pt x="1878" y="80"/>
                    <a:pt x="1880" y="80"/>
                    <a:pt x="1882" y="79"/>
                  </a:cubicBezTo>
                  <a:cubicBezTo>
                    <a:pt x="1882" y="82"/>
                    <a:pt x="1880" y="82"/>
                    <a:pt x="1877" y="82"/>
                  </a:cubicBezTo>
                  <a:close/>
                  <a:moveTo>
                    <a:pt x="1885" y="71"/>
                  </a:moveTo>
                  <a:cubicBezTo>
                    <a:pt x="1883" y="71"/>
                    <a:pt x="1883" y="71"/>
                    <a:pt x="1883" y="71"/>
                  </a:cubicBezTo>
                  <a:cubicBezTo>
                    <a:pt x="1883" y="69"/>
                    <a:pt x="1883" y="69"/>
                    <a:pt x="1883" y="69"/>
                  </a:cubicBezTo>
                  <a:cubicBezTo>
                    <a:pt x="1885" y="69"/>
                    <a:pt x="1885" y="69"/>
                    <a:pt x="1885" y="69"/>
                  </a:cubicBezTo>
                  <a:lnTo>
                    <a:pt x="1885" y="71"/>
                  </a:lnTo>
                  <a:close/>
                  <a:moveTo>
                    <a:pt x="1890" y="81"/>
                  </a:moveTo>
                  <a:cubicBezTo>
                    <a:pt x="1890" y="79"/>
                    <a:pt x="1893" y="80"/>
                    <a:pt x="1894" y="79"/>
                  </a:cubicBezTo>
                  <a:cubicBezTo>
                    <a:pt x="1894" y="81"/>
                    <a:pt x="1891" y="82"/>
                    <a:pt x="1890" y="81"/>
                  </a:cubicBezTo>
                  <a:close/>
                  <a:moveTo>
                    <a:pt x="1897" y="84"/>
                  </a:moveTo>
                  <a:cubicBezTo>
                    <a:pt x="1897" y="82"/>
                    <a:pt x="1900" y="85"/>
                    <a:pt x="1897" y="84"/>
                  </a:cubicBezTo>
                  <a:close/>
                  <a:moveTo>
                    <a:pt x="1950" y="68"/>
                  </a:moveTo>
                  <a:cubicBezTo>
                    <a:pt x="1952" y="69"/>
                    <a:pt x="1949" y="72"/>
                    <a:pt x="1950" y="68"/>
                  </a:cubicBezTo>
                  <a:close/>
                  <a:moveTo>
                    <a:pt x="1950" y="25"/>
                  </a:moveTo>
                  <a:cubicBezTo>
                    <a:pt x="1951" y="23"/>
                    <a:pt x="1953" y="26"/>
                    <a:pt x="1950" y="25"/>
                  </a:cubicBezTo>
                  <a:close/>
                  <a:moveTo>
                    <a:pt x="1952" y="37"/>
                  </a:moveTo>
                  <a:cubicBezTo>
                    <a:pt x="1952" y="35"/>
                    <a:pt x="1953" y="36"/>
                    <a:pt x="1954" y="36"/>
                  </a:cubicBezTo>
                  <a:cubicBezTo>
                    <a:pt x="1954" y="36"/>
                    <a:pt x="1953" y="37"/>
                    <a:pt x="1952" y="37"/>
                  </a:cubicBezTo>
                  <a:close/>
                  <a:moveTo>
                    <a:pt x="1971" y="10"/>
                  </a:moveTo>
                  <a:cubicBezTo>
                    <a:pt x="1971" y="12"/>
                    <a:pt x="1970" y="13"/>
                    <a:pt x="1968" y="13"/>
                  </a:cubicBezTo>
                  <a:cubicBezTo>
                    <a:pt x="1968" y="11"/>
                    <a:pt x="1969" y="10"/>
                    <a:pt x="1971" y="10"/>
                  </a:cubicBezTo>
                  <a:close/>
                  <a:moveTo>
                    <a:pt x="1968" y="8"/>
                  </a:moveTo>
                  <a:cubicBezTo>
                    <a:pt x="1971" y="8"/>
                    <a:pt x="1968" y="11"/>
                    <a:pt x="1968" y="8"/>
                  </a:cubicBezTo>
                  <a:close/>
                  <a:moveTo>
                    <a:pt x="1967" y="10"/>
                  </a:moveTo>
                  <a:cubicBezTo>
                    <a:pt x="1967" y="10"/>
                    <a:pt x="1967" y="10"/>
                    <a:pt x="1967" y="10"/>
                  </a:cubicBezTo>
                  <a:cubicBezTo>
                    <a:pt x="1967" y="10"/>
                    <a:pt x="1966" y="10"/>
                    <a:pt x="1967" y="10"/>
                  </a:cubicBezTo>
                  <a:close/>
                  <a:moveTo>
                    <a:pt x="1965" y="6"/>
                  </a:moveTo>
                  <a:cubicBezTo>
                    <a:pt x="1964" y="7"/>
                    <a:pt x="1965" y="10"/>
                    <a:pt x="1962" y="10"/>
                  </a:cubicBezTo>
                  <a:cubicBezTo>
                    <a:pt x="1962" y="7"/>
                    <a:pt x="1963" y="6"/>
                    <a:pt x="1965" y="6"/>
                  </a:cubicBezTo>
                  <a:close/>
                  <a:moveTo>
                    <a:pt x="1959" y="11"/>
                  </a:moveTo>
                  <a:cubicBezTo>
                    <a:pt x="1961" y="11"/>
                    <a:pt x="1961" y="11"/>
                    <a:pt x="1961" y="11"/>
                  </a:cubicBezTo>
                  <a:cubicBezTo>
                    <a:pt x="1961" y="12"/>
                    <a:pt x="1961" y="12"/>
                    <a:pt x="1961" y="12"/>
                  </a:cubicBezTo>
                  <a:cubicBezTo>
                    <a:pt x="1959" y="12"/>
                    <a:pt x="1959" y="12"/>
                    <a:pt x="1959" y="12"/>
                  </a:cubicBezTo>
                  <a:lnTo>
                    <a:pt x="1959" y="11"/>
                  </a:lnTo>
                  <a:close/>
                  <a:moveTo>
                    <a:pt x="1956" y="13"/>
                  </a:moveTo>
                  <a:cubicBezTo>
                    <a:pt x="1957" y="13"/>
                    <a:pt x="1958" y="14"/>
                    <a:pt x="1958" y="16"/>
                  </a:cubicBezTo>
                  <a:cubicBezTo>
                    <a:pt x="1956" y="16"/>
                    <a:pt x="1957" y="14"/>
                    <a:pt x="1956" y="13"/>
                  </a:cubicBezTo>
                  <a:close/>
                  <a:moveTo>
                    <a:pt x="1956" y="27"/>
                  </a:moveTo>
                  <a:cubicBezTo>
                    <a:pt x="1956" y="29"/>
                    <a:pt x="1954" y="30"/>
                    <a:pt x="1955" y="32"/>
                  </a:cubicBezTo>
                  <a:cubicBezTo>
                    <a:pt x="1954" y="32"/>
                    <a:pt x="1953" y="34"/>
                    <a:pt x="1952" y="33"/>
                  </a:cubicBezTo>
                  <a:cubicBezTo>
                    <a:pt x="1954" y="31"/>
                    <a:pt x="1954" y="28"/>
                    <a:pt x="1956" y="27"/>
                  </a:cubicBezTo>
                  <a:close/>
                  <a:moveTo>
                    <a:pt x="1950" y="11"/>
                  </a:moveTo>
                  <a:cubicBezTo>
                    <a:pt x="1951" y="11"/>
                    <a:pt x="1951" y="12"/>
                    <a:pt x="1952" y="12"/>
                  </a:cubicBezTo>
                  <a:cubicBezTo>
                    <a:pt x="1952" y="13"/>
                    <a:pt x="1949" y="12"/>
                    <a:pt x="1950" y="11"/>
                  </a:cubicBezTo>
                  <a:close/>
                  <a:moveTo>
                    <a:pt x="1946" y="21"/>
                  </a:moveTo>
                  <a:cubicBezTo>
                    <a:pt x="1946" y="19"/>
                    <a:pt x="1948" y="21"/>
                    <a:pt x="1946" y="21"/>
                  </a:cubicBezTo>
                  <a:close/>
                  <a:moveTo>
                    <a:pt x="1944" y="28"/>
                  </a:moveTo>
                  <a:cubicBezTo>
                    <a:pt x="1945" y="26"/>
                    <a:pt x="1946" y="30"/>
                    <a:pt x="1944" y="28"/>
                  </a:cubicBezTo>
                  <a:close/>
                  <a:moveTo>
                    <a:pt x="1943" y="36"/>
                  </a:moveTo>
                  <a:cubicBezTo>
                    <a:pt x="1942" y="36"/>
                    <a:pt x="1942" y="36"/>
                    <a:pt x="1941" y="36"/>
                  </a:cubicBezTo>
                  <a:cubicBezTo>
                    <a:pt x="1941" y="34"/>
                    <a:pt x="1943" y="34"/>
                    <a:pt x="1943" y="36"/>
                  </a:cubicBezTo>
                  <a:close/>
                  <a:moveTo>
                    <a:pt x="1940" y="31"/>
                  </a:moveTo>
                  <a:cubicBezTo>
                    <a:pt x="1940" y="31"/>
                    <a:pt x="1939" y="31"/>
                    <a:pt x="1940" y="31"/>
                  </a:cubicBezTo>
                  <a:close/>
                  <a:moveTo>
                    <a:pt x="1930" y="51"/>
                  </a:moveTo>
                  <a:cubicBezTo>
                    <a:pt x="1930" y="50"/>
                    <a:pt x="1931" y="51"/>
                    <a:pt x="1930" y="51"/>
                  </a:cubicBezTo>
                  <a:close/>
                  <a:moveTo>
                    <a:pt x="1915" y="57"/>
                  </a:moveTo>
                  <a:cubicBezTo>
                    <a:pt x="1916" y="56"/>
                    <a:pt x="1916" y="55"/>
                    <a:pt x="1917" y="55"/>
                  </a:cubicBezTo>
                  <a:cubicBezTo>
                    <a:pt x="1917" y="57"/>
                    <a:pt x="1916" y="57"/>
                    <a:pt x="1915" y="57"/>
                  </a:cubicBezTo>
                  <a:close/>
                  <a:moveTo>
                    <a:pt x="1920" y="76"/>
                  </a:moveTo>
                  <a:cubicBezTo>
                    <a:pt x="1920" y="75"/>
                    <a:pt x="1922" y="77"/>
                    <a:pt x="1920" y="76"/>
                  </a:cubicBezTo>
                  <a:close/>
                  <a:moveTo>
                    <a:pt x="1920" y="51"/>
                  </a:moveTo>
                  <a:cubicBezTo>
                    <a:pt x="1920" y="50"/>
                    <a:pt x="1920" y="50"/>
                    <a:pt x="1920" y="50"/>
                  </a:cubicBezTo>
                  <a:cubicBezTo>
                    <a:pt x="1922" y="50"/>
                    <a:pt x="1922" y="50"/>
                    <a:pt x="1922" y="50"/>
                  </a:cubicBezTo>
                  <a:cubicBezTo>
                    <a:pt x="1923" y="51"/>
                    <a:pt x="1921" y="51"/>
                    <a:pt x="1920" y="51"/>
                  </a:cubicBezTo>
                  <a:close/>
                  <a:moveTo>
                    <a:pt x="1933" y="82"/>
                  </a:moveTo>
                  <a:cubicBezTo>
                    <a:pt x="1932" y="80"/>
                    <a:pt x="1934" y="81"/>
                    <a:pt x="1934" y="80"/>
                  </a:cubicBezTo>
                  <a:cubicBezTo>
                    <a:pt x="1935" y="80"/>
                    <a:pt x="1934" y="82"/>
                    <a:pt x="1933" y="82"/>
                  </a:cubicBezTo>
                  <a:close/>
                  <a:moveTo>
                    <a:pt x="1939" y="54"/>
                  </a:moveTo>
                  <a:cubicBezTo>
                    <a:pt x="1938" y="55"/>
                    <a:pt x="1936" y="57"/>
                    <a:pt x="1935" y="59"/>
                  </a:cubicBezTo>
                  <a:cubicBezTo>
                    <a:pt x="1932" y="59"/>
                    <a:pt x="1930" y="60"/>
                    <a:pt x="1928" y="60"/>
                  </a:cubicBezTo>
                  <a:cubicBezTo>
                    <a:pt x="1928" y="56"/>
                    <a:pt x="1934" y="60"/>
                    <a:pt x="1935" y="57"/>
                  </a:cubicBezTo>
                  <a:cubicBezTo>
                    <a:pt x="1935" y="54"/>
                    <a:pt x="1933" y="55"/>
                    <a:pt x="1931" y="55"/>
                  </a:cubicBezTo>
                  <a:cubicBezTo>
                    <a:pt x="1931" y="52"/>
                    <a:pt x="1935" y="54"/>
                    <a:pt x="1936" y="54"/>
                  </a:cubicBezTo>
                  <a:cubicBezTo>
                    <a:pt x="1937" y="52"/>
                    <a:pt x="1939" y="51"/>
                    <a:pt x="1941" y="50"/>
                  </a:cubicBezTo>
                  <a:cubicBezTo>
                    <a:pt x="1941" y="51"/>
                    <a:pt x="1938" y="54"/>
                    <a:pt x="1942" y="54"/>
                  </a:cubicBezTo>
                  <a:cubicBezTo>
                    <a:pt x="1942" y="56"/>
                    <a:pt x="1941" y="54"/>
                    <a:pt x="1939" y="54"/>
                  </a:cubicBezTo>
                  <a:close/>
                  <a:moveTo>
                    <a:pt x="1944" y="83"/>
                  </a:moveTo>
                  <a:cubicBezTo>
                    <a:pt x="1943" y="83"/>
                    <a:pt x="1943" y="82"/>
                    <a:pt x="1943" y="81"/>
                  </a:cubicBezTo>
                  <a:cubicBezTo>
                    <a:pt x="1945" y="81"/>
                    <a:pt x="1945" y="83"/>
                    <a:pt x="1944" y="83"/>
                  </a:cubicBezTo>
                  <a:close/>
                  <a:moveTo>
                    <a:pt x="1943" y="51"/>
                  </a:moveTo>
                  <a:cubicBezTo>
                    <a:pt x="1943" y="52"/>
                    <a:pt x="1945" y="49"/>
                    <a:pt x="1943" y="51"/>
                  </a:cubicBezTo>
                  <a:close/>
                  <a:moveTo>
                    <a:pt x="1938" y="47"/>
                  </a:moveTo>
                  <a:cubicBezTo>
                    <a:pt x="1937" y="45"/>
                    <a:pt x="1940" y="47"/>
                    <a:pt x="1941" y="45"/>
                  </a:cubicBezTo>
                  <a:cubicBezTo>
                    <a:pt x="1940" y="44"/>
                    <a:pt x="1939" y="42"/>
                    <a:pt x="1940" y="40"/>
                  </a:cubicBezTo>
                  <a:cubicBezTo>
                    <a:pt x="1941" y="42"/>
                    <a:pt x="1942" y="44"/>
                    <a:pt x="1944" y="42"/>
                  </a:cubicBezTo>
                  <a:cubicBezTo>
                    <a:pt x="1946" y="45"/>
                    <a:pt x="1941" y="47"/>
                    <a:pt x="1938" y="47"/>
                  </a:cubicBezTo>
                  <a:close/>
                  <a:moveTo>
                    <a:pt x="1945" y="32"/>
                  </a:moveTo>
                  <a:cubicBezTo>
                    <a:pt x="1947" y="30"/>
                    <a:pt x="1946" y="34"/>
                    <a:pt x="1945" y="32"/>
                  </a:cubicBezTo>
                  <a:close/>
                  <a:moveTo>
                    <a:pt x="1946" y="26"/>
                  </a:moveTo>
                  <a:cubicBezTo>
                    <a:pt x="1946" y="25"/>
                    <a:pt x="1946" y="25"/>
                    <a:pt x="1946" y="25"/>
                  </a:cubicBezTo>
                  <a:cubicBezTo>
                    <a:pt x="1947" y="25"/>
                    <a:pt x="1948" y="25"/>
                    <a:pt x="1948" y="26"/>
                  </a:cubicBezTo>
                  <a:lnTo>
                    <a:pt x="1946" y="26"/>
                  </a:lnTo>
                  <a:close/>
                  <a:moveTo>
                    <a:pt x="1949" y="26"/>
                  </a:moveTo>
                  <a:cubicBezTo>
                    <a:pt x="1948" y="25"/>
                    <a:pt x="1949" y="26"/>
                    <a:pt x="1949" y="26"/>
                  </a:cubicBezTo>
                  <a:close/>
                  <a:moveTo>
                    <a:pt x="1948" y="17"/>
                  </a:moveTo>
                  <a:cubicBezTo>
                    <a:pt x="1949" y="14"/>
                    <a:pt x="1951" y="14"/>
                    <a:pt x="1953" y="16"/>
                  </a:cubicBezTo>
                  <a:cubicBezTo>
                    <a:pt x="1952" y="18"/>
                    <a:pt x="1951" y="16"/>
                    <a:pt x="1948" y="17"/>
                  </a:cubicBezTo>
                  <a:close/>
                  <a:moveTo>
                    <a:pt x="1950" y="83"/>
                  </a:moveTo>
                  <a:cubicBezTo>
                    <a:pt x="1949" y="82"/>
                    <a:pt x="1949" y="81"/>
                    <a:pt x="1949" y="79"/>
                  </a:cubicBezTo>
                  <a:cubicBezTo>
                    <a:pt x="1951" y="80"/>
                    <a:pt x="1952" y="78"/>
                    <a:pt x="1953" y="79"/>
                  </a:cubicBezTo>
                  <a:cubicBezTo>
                    <a:pt x="1953" y="81"/>
                    <a:pt x="1952" y="82"/>
                    <a:pt x="1950" y="83"/>
                  </a:cubicBezTo>
                  <a:close/>
                  <a:moveTo>
                    <a:pt x="1953" y="81"/>
                  </a:moveTo>
                  <a:cubicBezTo>
                    <a:pt x="1953" y="80"/>
                    <a:pt x="1955" y="80"/>
                    <a:pt x="1957" y="79"/>
                  </a:cubicBezTo>
                  <a:cubicBezTo>
                    <a:pt x="1957" y="81"/>
                    <a:pt x="1954" y="82"/>
                    <a:pt x="1953" y="81"/>
                  </a:cubicBezTo>
                  <a:close/>
                  <a:moveTo>
                    <a:pt x="1967" y="83"/>
                  </a:moveTo>
                  <a:cubicBezTo>
                    <a:pt x="1967" y="82"/>
                    <a:pt x="1968" y="82"/>
                    <a:pt x="1970" y="82"/>
                  </a:cubicBezTo>
                  <a:cubicBezTo>
                    <a:pt x="1969" y="83"/>
                    <a:pt x="1968" y="84"/>
                    <a:pt x="1967" y="83"/>
                  </a:cubicBezTo>
                  <a:close/>
                  <a:moveTo>
                    <a:pt x="1981" y="82"/>
                  </a:moveTo>
                  <a:cubicBezTo>
                    <a:pt x="1980" y="84"/>
                    <a:pt x="1979" y="82"/>
                    <a:pt x="1978" y="83"/>
                  </a:cubicBezTo>
                  <a:cubicBezTo>
                    <a:pt x="1977" y="83"/>
                    <a:pt x="1980" y="81"/>
                    <a:pt x="1978" y="81"/>
                  </a:cubicBezTo>
                  <a:cubicBezTo>
                    <a:pt x="1978" y="80"/>
                    <a:pt x="1982" y="81"/>
                    <a:pt x="1981" y="82"/>
                  </a:cubicBezTo>
                  <a:close/>
                  <a:moveTo>
                    <a:pt x="1980" y="77"/>
                  </a:moveTo>
                  <a:cubicBezTo>
                    <a:pt x="1979" y="76"/>
                    <a:pt x="1981" y="76"/>
                    <a:pt x="1981" y="75"/>
                  </a:cubicBezTo>
                  <a:cubicBezTo>
                    <a:pt x="1982" y="75"/>
                    <a:pt x="1982" y="76"/>
                    <a:pt x="1983" y="76"/>
                  </a:cubicBezTo>
                  <a:cubicBezTo>
                    <a:pt x="1983" y="78"/>
                    <a:pt x="1980" y="78"/>
                    <a:pt x="1980" y="77"/>
                  </a:cubicBezTo>
                  <a:close/>
                  <a:moveTo>
                    <a:pt x="1998" y="72"/>
                  </a:moveTo>
                  <a:cubicBezTo>
                    <a:pt x="1999" y="70"/>
                    <a:pt x="1998" y="74"/>
                    <a:pt x="1998" y="72"/>
                  </a:cubicBezTo>
                  <a:close/>
                  <a:moveTo>
                    <a:pt x="2003" y="75"/>
                  </a:moveTo>
                  <a:cubicBezTo>
                    <a:pt x="2003" y="74"/>
                    <a:pt x="2004" y="73"/>
                    <a:pt x="2005" y="73"/>
                  </a:cubicBezTo>
                  <a:cubicBezTo>
                    <a:pt x="2005" y="74"/>
                    <a:pt x="2004" y="75"/>
                    <a:pt x="2003" y="75"/>
                  </a:cubicBezTo>
                  <a:close/>
                  <a:moveTo>
                    <a:pt x="2005" y="84"/>
                  </a:moveTo>
                  <a:cubicBezTo>
                    <a:pt x="2005" y="82"/>
                    <a:pt x="2007" y="85"/>
                    <a:pt x="2005" y="84"/>
                  </a:cubicBezTo>
                  <a:close/>
                  <a:moveTo>
                    <a:pt x="2013" y="48"/>
                  </a:moveTo>
                  <a:cubicBezTo>
                    <a:pt x="2014" y="48"/>
                    <a:pt x="2014" y="50"/>
                    <a:pt x="2012" y="50"/>
                  </a:cubicBezTo>
                  <a:cubicBezTo>
                    <a:pt x="2012" y="49"/>
                    <a:pt x="2013" y="49"/>
                    <a:pt x="2013" y="48"/>
                  </a:cubicBezTo>
                  <a:close/>
                  <a:moveTo>
                    <a:pt x="2011" y="63"/>
                  </a:moveTo>
                  <a:cubicBezTo>
                    <a:pt x="2013" y="63"/>
                    <a:pt x="2013" y="63"/>
                    <a:pt x="2013" y="63"/>
                  </a:cubicBezTo>
                  <a:cubicBezTo>
                    <a:pt x="2013" y="65"/>
                    <a:pt x="2010" y="65"/>
                    <a:pt x="2011" y="63"/>
                  </a:cubicBezTo>
                  <a:close/>
                  <a:moveTo>
                    <a:pt x="2012" y="81"/>
                  </a:moveTo>
                  <a:cubicBezTo>
                    <a:pt x="2012" y="79"/>
                    <a:pt x="2013" y="79"/>
                    <a:pt x="2014" y="79"/>
                  </a:cubicBezTo>
                  <a:cubicBezTo>
                    <a:pt x="2013" y="80"/>
                    <a:pt x="2013" y="81"/>
                    <a:pt x="2012" y="81"/>
                  </a:cubicBezTo>
                  <a:close/>
                  <a:moveTo>
                    <a:pt x="2012" y="61"/>
                  </a:moveTo>
                  <a:cubicBezTo>
                    <a:pt x="2012" y="59"/>
                    <a:pt x="2013" y="60"/>
                    <a:pt x="2013" y="59"/>
                  </a:cubicBezTo>
                  <a:cubicBezTo>
                    <a:pt x="2014" y="59"/>
                    <a:pt x="2014" y="60"/>
                    <a:pt x="2014" y="61"/>
                  </a:cubicBezTo>
                  <a:lnTo>
                    <a:pt x="2012" y="61"/>
                  </a:lnTo>
                  <a:close/>
                  <a:moveTo>
                    <a:pt x="2013" y="57"/>
                  </a:moveTo>
                  <a:cubicBezTo>
                    <a:pt x="2014" y="55"/>
                    <a:pt x="2014" y="54"/>
                    <a:pt x="2016" y="54"/>
                  </a:cubicBezTo>
                  <a:cubicBezTo>
                    <a:pt x="2015" y="55"/>
                    <a:pt x="2015" y="57"/>
                    <a:pt x="2013" y="57"/>
                  </a:cubicBezTo>
                  <a:close/>
                  <a:moveTo>
                    <a:pt x="2016" y="81"/>
                  </a:moveTo>
                  <a:cubicBezTo>
                    <a:pt x="2017" y="82"/>
                    <a:pt x="2017" y="81"/>
                    <a:pt x="2018" y="81"/>
                  </a:cubicBezTo>
                  <a:cubicBezTo>
                    <a:pt x="2019" y="82"/>
                    <a:pt x="2015" y="83"/>
                    <a:pt x="2016" y="81"/>
                  </a:cubicBezTo>
                  <a:close/>
                  <a:moveTo>
                    <a:pt x="2025" y="69"/>
                  </a:moveTo>
                  <a:cubicBezTo>
                    <a:pt x="2025" y="69"/>
                    <a:pt x="2023" y="69"/>
                    <a:pt x="2023" y="69"/>
                  </a:cubicBezTo>
                  <a:cubicBezTo>
                    <a:pt x="2023" y="68"/>
                    <a:pt x="2026" y="68"/>
                    <a:pt x="2025" y="69"/>
                  </a:cubicBezTo>
                  <a:close/>
                  <a:moveTo>
                    <a:pt x="2025" y="73"/>
                  </a:moveTo>
                  <a:cubicBezTo>
                    <a:pt x="2024" y="73"/>
                    <a:pt x="2023" y="72"/>
                    <a:pt x="2023" y="71"/>
                  </a:cubicBezTo>
                  <a:cubicBezTo>
                    <a:pt x="2024" y="71"/>
                    <a:pt x="2025" y="72"/>
                    <a:pt x="2025" y="73"/>
                  </a:cubicBezTo>
                  <a:close/>
                  <a:moveTo>
                    <a:pt x="2023" y="82"/>
                  </a:moveTo>
                  <a:cubicBezTo>
                    <a:pt x="2024" y="80"/>
                    <a:pt x="2026" y="80"/>
                    <a:pt x="2028" y="79"/>
                  </a:cubicBezTo>
                  <a:cubicBezTo>
                    <a:pt x="2028" y="82"/>
                    <a:pt x="2025" y="82"/>
                    <a:pt x="2023" y="82"/>
                  </a:cubicBezTo>
                  <a:close/>
                  <a:moveTo>
                    <a:pt x="2030" y="71"/>
                  </a:moveTo>
                  <a:cubicBezTo>
                    <a:pt x="2029" y="71"/>
                    <a:pt x="2029" y="71"/>
                    <a:pt x="2029" y="71"/>
                  </a:cubicBezTo>
                  <a:cubicBezTo>
                    <a:pt x="2029" y="69"/>
                    <a:pt x="2029" y="69"/>
                    <a:pt x="2029" y="69"/>
                  </a:cubicBezTo>
                  <a:cubicBezTo>
                    <a:pt x="2030" y="69"/>
                    <a:pt x="2030" y="69"/>
                    <a:pt x="2030" y="69"/>
                  </a:cubicBezTo>
                  <a:lnTo>
                    <a:pt x="2030" y="71"/>
                  </a:lnTo>
                  <a:close/>
                  <a:moveTo>
                    <a:pt x="2036" y="81"/>
                  </a:moveTo>
                  <a:cubicBezTo>
                    <a:pt x="2036" y="79"/>
                    <a:pt x="2038" y="80"/>
                    <a:pt x="2040" y="79"/>
                  </a:cubicBezTo>
                  <a:cubicBezTo>
                    <a:pt x="2040" y="81"/>
                    <a:pt x="2036" y="82"/>
                    <a:pt x="2036" y="81"/>
                  </a:cubicBezTo>
                  <a:close/>
                  <a:moveTo>
                    <a:pt x="2043" y="84"/>
                  </a:moveTo>
                  <a:cubicBezTo>
                    <a:pt x="2043" y="82"/>
                    <a:pt x="2046" y="85"/>
                    <a:pt x="2043" y="84"/>
                  </a:cubicBezTo>
                  <a:close/>
                  <a:moveTo>
                    <a:pt x="2096" y="68"/>
                  </a:moveTo>
                  <a:cubicBezTo>
                    <a:pt x="2098" y="69"/>
                    <a:pt x="2095" y="72"/>
                    <a:pt x="2096" y="68"/>
                  </a:cubicBezTo>
                  <a:close/>
                  <a:moveTo>
                    <a:pt x="2096" y="25"/>
                  </a:moveTo>
                  <a:cubicBezTo>
                    <a:pt x="2096" y="23"/>
                    <a:pt x="2099" y="26"/>
                    <a:pt x="2096" y="25"/>
                  </a:cubicBezTo>
                  <a:close/>
                  <a:moveTo>
                    <a:pt x="2098" y="37"/>
                  </a:moveTo>
                  <a:cubicBezTo>
                    <a:pt x="2098" y="35"/>
                    <a:pt x="2099" y="36"/>
                    <a:pt x="2100" y="36"/>
                  </a:cubicBezTo>
                  <a:cubicBezTo>
                    <a:pt x="2100" y="36"/>
                    <a:pt x="2099" y="37"/>
                    <a:pt x="2098" y="37"/>
                  </a:cubicBezTo>
                  <a:close/>
                  <a:moveTo>
                    <a:pt x="2117" y="10"/>
                  </a:moveTo>
                  <a:cubicBezTo>
                    <a:pt x="2116" y="12"/>
                    <a:pt x="2116" y="13"/>
                    <a:pt x="2114" y="13"/>
                  </a:cubicBezTo>
                  <a:cubicBezTo>
                    <a:pt x="2114" y="11"/>
                    <a:pt x="2115" y="10"/>
                    <a:pt x="2117" y="10"/>
                  </a:cubicBezTo>
                  <a:close/>
                  <a:moveTo>
                    <a:pt x="2114" y="8"/>
                  </a:moveTo>
                  <a:cubicBezTo>
                    <a:pt x="2117" y="8"/>
                    <a:pt x="2114" y="11"/>
                    <a:pt x="2114" y="8"/>
                  </a:cubicBezTo>
                  <a:close/>
                  <a:moveTo>
                    <a:pt x="2112" y="10"/>
                  </a:moveTo>
                  <a:cubicBezTo>
                    <a:pt x="2112" y="10"/>
                    <a:pt x="2112" y="10"/>
                    <a:pt x="2112" y="10"/>
                  </a:cubicBezTo>
                  <a:cubicBezTo>
                    <a:pt x="2112" y="10"/>
                    <a:pt x="2112" y="10"/>
                    <a:pt x="2112" y="10"/>
                  </a:cubicBezTo>
                  <a:close/>
                  <a:moveTo>
                    <a:pt x="2111" y="6"/>
                  </a:moveTo>
                  <a:cubicBezTo>
                    <a:pt x="2110" y="7"/>
                    <a:pt x="2111" y="10"/>
                    <a:pt x="2108" y="10"/>
                  </a:cubicBezTo>
                  <a:cubicBezTo>
                    <a:pt x="2108" y="7"/>
                    <a:pt x="2109" y="6"/>
                    <a:pt x="2111" y="6"/>
                  </a:cubicBezTo>
                  <a:close/>
                  <a:moveTo>
                    <a:pt x="2105" y="11"/>
                  </a:moveTo>
                  <a:cubicBezTo>
                    <a:pt x="2106" y="11"/>
                    <a:pt x="2106" y="11"/>
                    <a:pt x="2106" y="11"/>
                  </a:cubicBezTo>
                  <a:cubicBezTo>
                    <a:pt x="2106" y="12"/>
                    <a:pt x="2106" y="12"/>
                    <a:pt x="2106" y="12"/>
                  </a:cubicBezTo>
                  <a:cubicBezTo>
                    <a:pt x="2105" y="12"/>
                    <a:pt x="2105" y="12"/>
                    <a:pt x="2105" y="12"/>
                  </a:cubicBezTo>
                  <a:lnTo>
                    <a:pt x="2105" y="11"/>
                  </a:lnTo>
                  <a:close/>
                  <a:moveTo>
                    <a:pt x="2102" y="13"/>
                  </a:moveTo>
                  <a:cubicBezTo>
                    <a:pt x="2103" y="13"/>
                    <a:pt x="2104" y="14"/>
                    <a:pt x="2103" y="16"/>
                  </a:cubicBezTo>
                  <a:cubicBezTo>
                    <a:pt x="2102" y="16"/>
                    <a:pt x="2102" y="14"/>
                    <a:pt x="2102" y="13"/>
                  </a:cubicBezTo>
                  <a:close/>
                  <a:moveTo>
                    <a:pt x="2102" y="27"/>
                  </a:moveTo>
                  <a:cubicBezTo>
                    <a:pt x="2102" y="29"/>
                    <a:pt x="2100" y="30"/>
                    <a:pt x="2101" y="32"/>
                  </a:cubicBezTo>
                  <a:cubicBezTo>
                    <a:pt x="2100" y="32"/>
                    <a:pt x="2099" y="34"/>
                    <a:pt x="2097" y="33"/>
                  </a:cubicBezTo>
                  <a:cubicBezTo>
                    <a:pt x="2099" y="31"/>
                    <a:pt x="2100" y="28"/>
                    <a:pt x="2102" y="27"/>
                  </a:cubicBezTo>
                  <a:close/>
                  <a:moveTo>
                    <a:pt x="2096" y="11"/>
                  </a:moveTo>
                  <a:cubicBezTo>
                    <a:pt x="2097" y="11"/>
                    <a:pt x="2097" y="12"/>
                    <a:pt x="2097" y="12"/>
                  </a:cubicBezTo>
                  <a:cubicBezTo>
                    <a:pt x="2098" y="13"/>
                    <a:pt x="2095" y="12"/>
                    <a:pt x="2096" y="11"/>
                  </a:cubicBezTo>
                  <a:close/>
                  <a:moveTo>
                    <a:pt x="2092" y="21"/>
                  </a:moveTo>
                  <a:cubicBezTo>
                    <a:pt x="2092" y="19"/>
                    <a:pt x="2094" y="21"/>
                    <a:pt x="2092" y="21"/>
                  </a:cubicBezTo>
                  <a:close/>
                  <a:moveTo>
                    <a:pt x="2090" y="28"/>
                  </a:moveTo>
                  <a:cubicBezTo>
                    <a:pt x="2091" y="26"/>
                    <a:pt x="2092" y="30"/>
                    <a:pt x="2090" y="28"/>
                  </a:cubicBezTo>
                  <a:close/>
                  <a:moveTo>
                    <a:pt x="2089" y="36"/>
                  </a:moveTo>
                  <a:cubicBezTo>
                    <a:pt x="2088" y="36"/>
                    <a:pt x="2088" y="36"/>
                    <a:pt x="2087" y="36"/>
                  </a:cubicBezTo>
                  <a:cubicBezTo>
                    <a:pt x="2087" y="34"/>
                    <a:pt x="2089" y="34"/>
                    <a:pt x="2089" y="36"/>
                  </a:cubicBezTo>
                  <a:close/>
                  <a:moveTo>
                    <a:pt x="2086" y="31"/>
                  </a:moveTo>
                  <a:cubicBezTo>
                    <a:pt x="2086" y="31"/>
                    <a:pt x="2085" y="31"/>
                    <a:pt x="2086" y="31"/>
                  </a:cubicBezTo>
                  <a:close/>
                  <a:moveTo>
                    <a:pt x="2076" y="51"/>
                  </a:moveTo>
                  <a:cubicBezTo>
                    <a:pt x="2076" y="50"/>
                    <a:pt x="2076" y="51"/>
                    <a:pt x="2076" y="51"/>
                  </a:cubicBezTo>
                  <a:close/>
                  <a:moveTo>
                    <a:pt x="2061" y="57"/>
                  </a:moveTo>
                  <a:cubicBezTo>
                    <a:pt x="2061" y="56"/>
                    <a:pt x="2062" y="55"/>
                    <a:pt x="2063" y="55"/>
                  </a:cubicBezTo>
                  <a:cubicBezTo>
                    <a:pt x="2063" y="57"/>
                    <a:pt x="2062" y="57"/>
                    <a:pt x="2061" y="57"/>
                  </a:cubicBezTo>
                  <a:close/>
                  <a:moveTo>
                    <a:pt x="2066" y="76"/>
                  </a:moveTo>
                  <a:cubicBezTo>
                    <a:pt x="2066" y="75"/>
                    <a:pt x="2068" y="77"/>
                    <a:pt x="2066" y="76"/>
                  </a:cubicBezTo>
                  <a:close/>
                  <a:moveTo>
                    <a:pt x="2066" y="51"/>
                  </a:moveTo>
                  <a:cubicBezTo>
                    <a:pt x="2066" y="50"/>
                    <a:pt x="2066" y="50"/>
                    <a:pt x="2066" y="50"/>
                  </a:cubicBezTo>
                  <a:cubicBezTo>
                    <a:pt x="2068" y="50"/>
                    <a:pt x="2068" y="50"/>
                    <a:pt x="2068" y="50"/>
                  </a:cubicBezTo>
                  <a:cubicBezTo>
                    <a:pt x="2069" y="51"/>
                    <a:pt x="2067" y="51"/>
                    <a:pt x="2066" y="51"/>
                  </a:cubicBezTo>
                  <a:close/>
                  <a:moveTo>
                    <a:pt x="2078" y="82"/>
                  </a:moveTo>
                  <a:cubicBezTo>
                    <a:pt x="2078" y="80"/>
                    <a:pt x="2080" y="81"/>
                    <a:pt x="2080" y="80"/>
                  </a:cubicBezTo>
                  <a:cubicBezTo>
                    <a:pt x="2081" y="80"/>
                    <a:pt x="2080" y="82"/>
                    <a:pt x="2078" y="82"/>
                  </a:cubicBezTo>
                  <a:close/>
                  <a:moveTo>
                    <a:pt x="2084" y="54"/>
                  </a:moveTo>
                  <a:cubicBezTo>
                    <a:pt x="2084" y="55"/>
                    <a:pt x="2082" y="57"/>
                    <a:pt x="2081" y="59"/>
                  </a:cubicBezTo>
                  <a:cubicBezTo>
                    <a:pt x="2078" y="59"/>
                    <a:pt x="2076" y="60"/>
                    <a:pt x="2074" y="60"/>
                  </a:cubicBezTo>
                  <a:cubicBezTo>
                    <a:pt x="2074" y="56"/>
                    <a:pt x="2080" y="60"/>
                    <a:pt x="2081" y="57"/>
                  </a:cubicBezTo>
                  <a:cubicBezTo>
                    <a:pt x="2081" y="54"/>
                    <a:pt x="2079" y="55"/>
                    <a:pt x="2077" y="55"/>
                  </a:cubicBezTo>
                  <a:cubicBezTo>
                    <a:pt x="2077" y="52"/>
                    <a:pt x="2081" y="54"/>
                    <a:pt x="2082" y="54"/>
                  </a:cubicBezTo>
                  <a:cubicBezTo>
                    <a:pt x="2083" y="52"/>
                    <a:pt x="2085" y="51"/>
                    <a:pt x="2087" y="50"/>
                  </a:cubicBezTo>
                  <a:cubicBezTo>
                    <a:pt x="2087" y="51"/>
                    <a:pt x="2084" y="54"/>
                    <a:pt x="2088" y="54"/>
                  </a:cubicBezTo>
                  <a:cubicBezTo>
                    <a:pt x="2087" y="56"/>
                    <a:pt x="2086" y="54"/>
                    <a:pt x="2084" y="54"/>
                  </a:cubicBezTo>
                  <a:close/>
                  <a:moveTo>
                    <a:pt x="2090" y="83"/>
                  </a:moveTo>
                  <a:cubicBezTo>
                    <a:pt x="2089" y="83"/>
                    <a:pt x="2089" y="82"/>
                    <a:pt x="2089" y="81"/>
                  </a:cubicBezTo>
                  <a:cubicBezTo>
                    <a:pt x="2090" y="81"/>
                    <a:pt x="2090" y="83"/>
                    <a:pt x="2090" y="83"/>
                  </a:cubicBezTo>
                  <a:close/>
                  <a:moveTo>
                    <a:pt x="2089" y="51"/>
                  </a:moveTo>
                  <a:cubicBezTo>
                    <a:pt x="2089" y="52"/>
                    <a:pt x="2091" y="49"/>
                    <a:pt x="2089" y="51"/>
                  </a:cubicBezTo>
                  <a:close/>
                  <a:moveTo>
                    <a:pt x="2084" y="47"/>
                  </a:moveTo>
                  <a:cubicBezTo>
                    <a:pt x="2083" y="45"/>
                    <a:pt x="2086" y="47"/>
                    <a:pt x="2087" y="45"/>
                  </a:cubicBezTo>
                  <a:cubicBezTo>
                    <a:pt x="2086" y="44"/>
                    <a:pt x="2085" y="42"/>
                    <a:pt x="2086" y="40"/>
                  </a:cubicBezTo>
                  <a:cubicBezTo>
                    <a:pt x="2087" y="42"/>
                    <a:pt x="2088" y="44"/>
                    <a:pt x="2090" y="42"/>
                  </a:cubicBezTo>
                  <a:cubicBezTo>
                    <a:pt x="2092" y="45"/>
                    <a:pt x="2087" y="47"/>
                    <a:pt x="2084" y="47"/>
                  </a:cubicBezTo>
                  <a:close/>
                  <a:moveTo>
                    <a:pt x="2091" y="32"/>
                  </a:moveTo>
                  <a:cubicBezTo>
                    <a:pt x="2092" y="30"/>
                    <a:pt x="2092" y="34"/>
                    <a:pt x="2091" y="32"/>
                  </a:cubicBezTo>
                  <a:close/>
                  <a:moveTo>
                    <a:pt x="2092" y="26"/>
                  </a:moveTo>
                  <a:cubicBezTo>
                    <a:pt x="2092" y="25"/>
                    <a:pt x="2092" y="25"/>
                    <a:pt x="2092" y="25"/>
                  </a:cubicBezTo>
                  <a:cubicBezTo>
                    <a:pt x="2093" y="25"/>
                    <a:pt x="2094" y="25"/>
                    <a:pt x="2094" y="26"/>
                  </a:cubicBezTo>
                  <a:lnTo>
                    <a:pt x="2092" y="26"/>
                  </a:lnTo>
                  <a:close/>
                  <a:moveTo>
                    <a:pt x="2094" y="26"/>
                  </a:moveTo>
                  <a:cubicBezTo>
                    <a:pt x="2094" y="25"/>
                    <a:pt x="2095" y="26"/>
                    <a:pt x="2094" y="26"/>
                  </a:cubicBezTo>
                  <a:close/>
                  <a:moveTo>
                    <a:pt x="2094" y="17"/>
                  </a:moveTo>
                  <a:cubicBezTo>
                    <a:pt x="2095" y="14"/>
                    <a:pt x="2097" y="14"/>
                    <a:pt x="2099" y="16"/>
                  </a:cubicBezTo>
                  <a:cubicBezTo>
                    <a:pt x="2098" y="18"/>
                    <a:pt x="2096" y="16"/>
                    <a:pt x="2094" y="17"/>
                  </a:cubicBezTo>
                  <a:close/>
                  <a:moveTo>
                    <a:pt x="2096" y="83"/>
                  </a:moveTo>
                  <a:cubicBezTo>
                    <a:pt x="2095" y="82"/>
                    <a:pt x="2095" y="81"/>
                    <a:pt x="2095" y="79"/>
                  </a:cubicBezTo>
                  <a:cubicBezTo>
                    <a:pt x="2097" y="80"/>
                    <a:pt x="2097" y="78"/>
                    <a:pt x="2099" y="79"/>
                  </a:cubicBezTo>
                  <a:cubicBezTo>
                    <a:pt x="2098" y="81"/>
                    <a:pt x="2097" y="82"/>
                    <a:pt x="2096" y="83"/>
                  </a:cubicBezTo>
                  <a:close/>
                  <a:moveTo>
                    <a:pt x="2099" y="81"/>
                  </a:moveTo>
                  <a:cubicBezTo>
                    <a:pt x="2099" y="80"/>
                    <a:pt x="2101" y="80"/>
                    <a:pt x="2103" y="79"/>
                  </a:cubicBezTo>
                  <a:cubicBezTo>
                    <a:pt x="2103" y="81"/>
                    <a:pt x="2100" y="82"/>
                    <a:pt x="2099" y="81"/>
                  </a:cubicBezTo>
                  <a:close/>
                  <a:moveTo>
                    <a:pt x="2113" y="83"/>
                  </a:moveTo>
                  <a:cubicBezTo>
                    <a:pt x="2113" y="82"/>
                    <a:pt x="2114" y="82"/>
                    <a:pt x="2115" y="82"/>
                  </a:cubicBezTo>
                  <a:cubicBezTo>
                    <a:pt x="2115" y="83"/>
                    <a:pt x="2114" y="84"/>
                    <a:pt x="2113" y="83"/>
                  </a:cubicBezTo>
                  <a:close/>
                  <a:moveTo>
                    <a:pt x="2127" y="82"/>
                  </a:moveTo>
                  <a:cubicBezTo>
                    <a:pt x="2126" y="84"/>
                    <a:pt x="2124" y="82"/>
                    <a:pt x="2124" y="83"/>
                  </a:cubicBezTo>
                  <a:cubicBezTo>
                    <a:pt x="2122" y="83"/>
                    <a:pt x="2126" y="81"/>
                    <a:pt x="2124" y="81"/>
                  </a:cubicBezTo>
                  <a:cubicBezTo>
                    <a:pt x="2124" y="80"/>
                    <a:pt x="2127" y="81"/>
                    <a:pt x="2127" y="82"/>
                  </a:cubicBezTo>
                  <a:close/>
                  <a:moveTo>
                    <a:pt x="2125" y="77"/>
                  </a:moveTo>
                  <a:cubicBezTo>
                    <a:pt x="2125" y="76"/>
                    <a:pt x="2127" y="76"/>
                    <a:pt x="2127" y="75"/>
                  </a:cubicBezTo>
                  <a:cubicBezTo>
                    <a:pt x="2128" y="75"/>
                    <a:pt x="2128" y="76"/>
                    <a:pt x="2129" y="76"/>
                  </a:cubicBezTo>
                  <a:cubicBezTo>
                    <a:pt x="2129" y="78"/>
                    <a:pt x="2126" y="78"/>
                    <a:pt x="2125" y="77"/>
                  </a:cubicBezTo>
                  <a:close/>
                  <a:moveTo>
                    <a:pt x="2143" y="72"/>
                  </a:moveTo>
                  <a:cubicBezTo>
                    <a:pt x="2145" y="70"/>
                    <a:pt x="2144" y="74"/>
                    <a:pt x="2143" y="72"/>
                  </a:cubicBezTo>
                  <a:close/>
                  <a:moveTo>
                    <a:pt x="2149" y="75"/>
                  </a:moveTo>
                  <a:cubicBezTo>
                    <a:pt x="2149" y="74"/>
                    <a:pt x="2150" y="73"/>
                    <a:pt x="2151" y="73"/>
                  </a:cubicBezTo>
                  <a:cubicBezTo>
                    <a:pt x="2151" y="74"/>
                    <a:pt x="2150" y="75"/>
                    <a:pt x="2149" y="75"/>
                  </a:cubicBezTo>
                  <a:close/>
                  <a:moveTo>
                    <a:pt x="2151" y="84"/>
                  </a:moveTo>
                  <a:cubicBezTo>
                    <a:pt x="2151" y="82"/>
                    <a:pt x="2153" y="85"/>
                    <a:pt x="2151" y="84"/>
                  </a:cubicBezTo>
                  <a:close/>
                  <a:moveTo>
                    <a:pt x="2159" y="48"/>
                  </a:moveTo>
                  <a:cubicBezTo>
                    <a:pt x="2160" y="48"/>
                    <a:pt x="2160" y="50"/>
                    <a:pt x="2158" y="50"/>
                  </a:cubicBezTo>
                  <a:cubicBezTo>
                    <a:pt x="2158" y="49"/>
                    <a:pt x="2159" y="49"/>
                    <a:pt x="2159" y="48"/>
                  </a:cubicBezTo>
                  <a:close/>
                  <a:moveTo>
                    <a:pt x="2157" y="63"/>
                  </a:moveTo>
                  <a:cubicBezTo>
                    <a:pt x="2159" y="63"/>
                    <a:pt x="2159" y="63"/>
                    <a:pt x="2159" y="63"/>
                  </a:cubicBezTo>
                  <a:cubicBezTo>
                    <a:pt x="2159" y="65"/>
                    <a:pt x="2156" y="65"/>
                    <a:pt x="2157" y="63"/>
                  </a:cubicBezTo>
                  <a:close/>
                  <a:moveTo>
                    <a:pt x="2158" y="81"/>
                  </a:moveTo>
                  <a:cubicBezTo>
                    <a:pt x="2157" y="79"/>
                    <a:pt x="2159" y="79"/>
                    <a:pt x="2159" y="79"/>
                  </a:cubicBezTo>
                  <a:cubicBezTo>
                    <a:pt x="2159" y="80"/>
                    <a:pt x="2159" y="81"/>
                    <a:pt x="2158" y="81"/>
                  </a:cubicBezTo>
                  <a:close/>
                  <a:moveTo>
                    <a:pt x="2158" y="61"/>
                  </a:moveTo>
                  <a:cubicBezTo>
                    <a:pt x="2157" y="59"/>
                    <a:pt x="2159" y="60"/>
                    <a:pt x="2159" y="59"/>
                  </a:cubicBezTo>
                  <a:cubicBezTo>
                    <a:pt x="2160" y="59"/>
                    <a:pt x="2159" y="60"/>
                    <a:pt x="2159" y="61"/>
                  </a:cubicBezTo>
                  <a:lnTo>
                    <a:pt x="2158" y="61"/>
                  </a:lnTo>
                  <a:close/>
                  <a:moveTo>
                    <a:pt x="2159" y="57"/>
                  </a:moveTo>
                  <a:cubicBezTo>
                    <a:pt x="2159" y="55"/>
                    <a:pt x="2160" y="54"/>
                    <a:pt x="2162" y="54"/>
                  </a:cubicBezTo>
                  <a:cubicBezTo>
                    <a:pt x="2161" y="55"/>
                    <a:pt x="2161" y="57"/>
                    <a:pt x="2159" y="57"/>
                  </a:cubicBezTo>
                  <a:close/>
                  <a:moveTo>
                    <a:pt x="2162" y="81"/>
                  </a:moveTo>
                  <a:cubicBezTo>
                    <a:pt x="2163" y="82"/>
                    <a:pt x="2163" y="81"/>
                    <a:pt x="2164" y="81"/>
                  </a:cubicBezTo>
                  <a:cubicBezTo>
                    <a:pt x="2165" y="82"/>
                    <a:pt x="2161" y="83"/>
                    <a:pt x="2162" y="81"/>
                  </a:cubicBezTo>
                  <a:close/>
                  <a:moveTo>
                    <a:pt x="2171" y="69"/>
                  </a:moveTo>
                  <a:cubicBezTo>
                    <a:pt x="2171" y="69"/>
                    <a:pt x="2169" y="69"/>
                    <a:pt x="2169" y="69"/>
                  </a:cubicBezTo>
                  <a:cubicBezTo>
                    <a:pt x="2169" y="68"/>
                    <a:pt x="2172" y="68"/>
                    <a:pt x="2171" y="69"/>
                  </a:cubicBezTo>
                  <a:close/>
                  <a:moveTo>
                    <a:pt x="2171" y="73"/>
                  </a:moveTo>
                  <a:cubicBezTo>
                    <a:pt x="2170" y="73"/>
                    <a:pt x="2169" y="72"/>
                    <a:pt x="2169" y="71"/>
                  </a:cubicBezTo>
                  <a:cubicBezTo>
                    <a:pt x="2170" y="71"/>
                    <a:pt x="2171" y="72"/>
                    <a:pt x="2171" y="73"/>
                  </a:cubicBezTo>
                  <a:close/>
                  <a:moveTo>
                    <a:pt x="2169" y="82"/>
                  </a:moveTo>
                  <a:cubicBezTo>
                    <a:pt x="2170" y="80"/>
                    <a:pt x="2172" y="80"/>
                    <a:pt x="2174" y="79"/>
                  </a:cubicBezTo>
                  <a:cubicBezTo>
                    <a:pt x="2174" y="82"/>
                    <a:pt x="2171" y="82"/>
                    <a:pt x="2169" y="82"/>
                  </a:cubicBezTo>
                  <a:close/>
                  <a:moveTo>
                    <a:pt x="2176" y="71"/>
                  </a:moveTo>
                  <a:cubicBezTo>
                    <a:pt x="2175" y="71"/>
                    <a:pt x="2175" y="71"/>
                    <a:pt x="2175" y="71"/>
                  </a:cubicBezTo>
                  <a:cubicBezTo>
                    <a:pt x="2175" y="69"/>
                    <a:pt x="2175" y="69"/>
                    <a:pt x="2175" y="69"/>
                  </a:cubicBezTo>
                  <a:cubicBezTo>
                    <a:pt x="2176" y="69"/>
                    <a:pt x="2176" y="69"/>
                    <a:pt x="2176" y="69"/>
                  </a:cubicBezTo>
                  <a:lnTo>
                    <a:pt x="2176" y="71"/>
                  </a:lnTo>
                  <a:close/>
                  <a:moveTo>
                    <a:pt x="2182" y="81"/>
                  </a:moveTo>
                  <a:cubicBezTo>
                    <a:pt x="2182" y="79"/>
                    <a:pt x="2184" y="80"/>
                    <a:pt x="2186" y="79"/>
                  </a:cubicBezTo>
                  <a:cubicBezTo>
                    <a:pt x="2186" y="81"/>
                    <a:pt x="2182" y="82"/>
                    <a:pt x="2182" y="81"/>
                  </a:cubicBezTo>
                  <a:close/>
                  <a:moveTo>
                    <a:pt x="2188" y="84"/>
                  </a:moveTo>
                  <a:cubicBezTo>
                    <a:pt x="2189" y="82"/>
                    <a:pt x="2192" y="85"/>
                    <a:pt x="2188" y="84"/>
                  </a:cubicBezTo>
                  <a:close/>
                  <a:moveTo>
                    <a:pt x="2242" y="68"/>
                  </a:moveTo>
                  <a:cubicBezTo>
                    <a:pt x="2244" y="69"/>
                    <a:pt x="2241" y="72"/>
                    <a:pt x="2242" y="68"/>
                  </a:cubicBezTo>
                  <a:close/>
                  <a:moveTo>
                    <a:pt x="2242" y="25"/>
                  </a:moveTo>
                  <a:cubicBezTo>
                    <a:pt x="2242" y="23"/>
                    <a:pt x="2245" y="26"/>
                    <a:pt x="2242" y="25"/>
                  </a:cubicBezTo>
                  <a:close/>
                  <a:moveTo>
                    <a:pt x="2244" y="37"/>
                  </a:moveTo>
                  <a:cubicBezTo>
                    <a:pt x="2244" y="35"/>
                    <a:pt x="2245" y="36"/>
                    <a:pt x="2246" y="36"/>
                  </a:cubicBezTo>
                  <a:cubicBezTo>
                    <a:pt x="2245" y="36"/>
                    <a:pt x="2245" y="37"/>
                    <a:pt x="2244" y="37"/>
                  </a:cubicBezTo>
                  <a:close/>
                  <a:moveTo>
                    <a:pt x="2262" y="10"/>
                  </a:moveTo>
                  <a:cubicBezTo>
                    <a:pt x="2262" y="12"/>
                    <a:pt x="2262" y="13"/>
                    <a:pt x="2260" y="13"/>
                  </a:cubicBezTo>
                  <a:cubicBezTo>
                    <a:pt x="2260" y="11"/>
                    <a:pt x="2261" y="10"/>
                    <a:pt x="2262" y="10"/>
                  </a:cubicBezTo>
                  <a:close/>
                  <a:moveTo>
                    <a:pt x="2260" y="8"/>
                  </a:moveTo>
                  <a:cubicBezTo>
                    <a:pt x="2263" y="8"/>
                    <a:pt x="2259" y="11"/>
                    <a:pt x="2260" y="8"/>
                  </a:cubicBezTo>
                  <a:close/>
                  <a:moveTo>
                    <a:pt x="2258" y="10"/>
                  </a:moveTo>
                  <a:cubicBezTo>
                    <a:pt x="2258" y="10"/>
                    <a:pt x="2258" y="10"/>
                    <a:pt x="2258" y="10"/>
                  </a:cubicBezTo>
                  <a:cubicBezTo>
                    <a:pt x="2258" y="10"/>
                    <a:pt x="2258" y="10"/>
                    <a:pt x="2258" y="10"/>
                  </a:cubicBezTo>
                  <a:close/>
                  <a:moveTo>
                    <a:pt x="2257" y="6"/>
                  </a:moveTo>
                  <a:cubicBezTo>
                    <a:pt x="2256" y="7"/>
                    <a:pt x="2256" y="10"/>
                    <a:pt x="2254" y="10"/>
                  </a:cubicBezTo>
                  <a:cubicBezTo>
                    <a:pt x="2254" y="7"/>
                    <a:pt x="2255" y="6"/>
                    <a:pt x="2257" y="6"/>
                  </a:cubicBezTo>
                  <a:close/>
                  <a:moveTo>
                    <a:pt x="2251" y="11"/>
                  </a:moveTo>
                  <a:cubicBezTo>
                    <a:pt x="2252" y="11"/>
                    <a:pt x="2252" y="11"/>
                    <a:pt x="2252" y="11"/>
                  </a:cubicBezTo>
                  <a:cubicBezTo>
                    <a:pt x="2252" y="12"/>
                    <a:pt x="2252" y="12"/>
                    <a:pt x="2252" y="12"/>
                  </a:cubicBezTo>
                  <a:cubicBezTo>
                    <a:pt x="2251" y="12"/>
                    <a:pt x="2251" y="12"/>
                    <a:pt x="2251" y="12"/>
                  </a:cubicBezTo>
                  <a:lnTo>
                    <a:pt x="2251" y="11"/>
                  </a:lnTo>
                  <a:close/>
                  <a:moveTo>
                    <a:pt x="2248" y="13"/>
                  </a:moveTo>
                  <a:cubicBezTo>
                    <a:pt x="2249" y="13"/>
                    <a:pt x="2249" y="14"/>
                    <a:pt x="2249" y="16"/>
                  </a:cubicBezTo>
                  <a:cubicBezTo>
                    <a:pt x="2247" y="16"/>
                    <a:pt x="2248" y="14"/>
                    <a:pt x="2248" y="13"/>
                  </a:cubicBezTo>
                  <a:close/>
                  <a:moveTo>
                    <a:pt x="2248" y="27"/>
                  </a:moveTo>
                  <a:cubicBezTo>
                    <a:pt x="2248" y="29"/>
                    <a:pt x="2245" y="30"/>
                    <a:pt x="2247" y="32"/>
                  </a:cubicBezTo>
                  <a:cubicBezTo>
                    <a:pt x="2246" y="32"/>
                    <a:pt x="2245" y="34"/>
                    <a:pt x="2243" y="33"/>
                  </a:cubicBezTo>
                  <a:cubicBezTo>
                    <a:pt x="2245" y="31"/>
                    <a:pt x="2245" y="28"/>
                    <a:pt x="2248" y="27"/>
                  </a:cubicBezTo>
                  <a:close/>
                  <a:moveTo>
                    <a:pt x="2242" y="11"/>
                  </a:moveTo>
                  <a:cubicBezTo>
                    <a:pt x="2242" y="11"/>
                    <a:pt x="2243" y="12"/>
                    <a:pt x="2243" y="12"/>
                  </a:cubicBezTo>
                  <a:cubicBezTo>
                    <a:pt x="2244" y="13"/>
                    <a:pt x="2241" y="12"/>
                    <a:pt x="2242" y="11"/>
                  </a:cubicBezTo>
                  <a:close/>
                  <a:moveTo>
                    <a:pt x="2237" y="21"/>
                  </a:moveTo>
                  <a:cubicBezTo>
                    <a:pt x="2237" y="19"/>
                    <a:pt x="2240" y="21"/>
                    <a:pt x="2237" y="21"/>
                  </a:cubicBezTo>
                  <a:close/>
                  <a:moveTo>
                    <a:pt x="2236" y="28"/>
                  </a:moveTo>
                  <a:cubicBezTo>
                    <a:pt x="2237" y="26"/>
                    <a:pt x="2238" y="30"/>
                    <a:pt x="2236" y="28"/>
                  </a:cubicBezTo>
                  <a:close/>
                  <a:moveTo>
                    <a:pt x="2235" y="36"/>
                  </a:moveTo>
                  <a:cubicBezTo>
                    <a:pt x="2234" y="36"/>
                    <a:pt x="2233" y="36"/>
                    <a:pt x="2233" y="36"/>
                  </a:cubicBezTo>
                  <a:cubicBezTo>
                    <a:pt x="2233" y="34"/>
                    <a:pt x="2235" y="34"/>
                    <a:pt x="2235" y="36"/>
                  </a:cubicBezTo>
                  <a:close/>
                  <a:moveTo>
                    <a:pt x="2231" y="31"/>
                  </a:moveTo>
                  <a:cubicBezTo>
                    <a:pt x="2232" y="31"/>
                    <a:pt x="2231" y="31"/>
                    <a:pt x="2231" y="31"/>
                  </a:cubicBezTo>
                  <a:close/>
                  <a:moveTo>
                    <a:pt x="2222" y="51"/>
                  </a:moveTo>
                  <a:cubicBezTo>
                    <a:pt x="2222" y="50"/>
                    <a:pt x="2222" y="51"/>
                    <a:pt x="2222" y="51"/>
                  </a:cubicBezTo>
                  <a:close/>
                  <a:moveTo>
                    <a:pt x="2207" y="57"/>
                  </a:moveTo>
                  <a:cubicBezTo>
                    <a:pt x="2207" y="56"/>
                    <a:pt x="2208" y="55"/>
                    <a:pt x="2209" y="55"/>
                  </a:cubicBezTo>
                  <a:cubicBezTo>
                    <a:pt x="2209" y="57"/>
                    <a:pt x="2208" y="57"/>
                    <a:pt x="2207" y="57"/>
                  </a:cubicBezTo>
                  <a:close/>
                  <a:moveTo>
                    <a:pt x="2212" y="76"/>
                  </a:moveTo>
                  <a:cubicBezTo>
                    <a:pt x="2212" y="75"/>
                    <a:pt x="2214" y="77"/>
                    <a:pt x="2212" y="76"/>
                  </a:cubicBezTo>
                  <a:close/>
                  <a:moveTo>
                    <a:pt x="2212" y="51"/>
                  </a:moveTo>
                  <a:cubicBezTo>
                    <a:pt x="2212" y="50"/>
                    <a:pt x="2212" y="50"/>
                    <a:pt x="2212" y="50"/>
                  </a:cubicBezTo>
                  <a:cubicBezTo>
                    <a:pt x="2214" y="50"/>
                    <a:pt x="2214" y="50"/>
                    <a:pt x="2214" y="50"/>
                  </a:cubicBezTo>
                  <a:cubicBezTo>
                    <a:pt x="2215" y="51"/>
                    <a:pt x="2213" y="51"/>
                    <a:pt x="2212" y="51"/>
                  </a:cubicBezTo>
                  <a:close/>
                  <a:moveTo>
                    <a:pt x="2224" y="82"/>
                  </a:moveTo>
                  <a:cubicBezTo>
                    <a:pt x="2224" y="80"/>
                    <a:pt x="2225" y="81"/>
                    <a:pt x="2225" y="80"/>
                  </a:cubicBezTo>
                  <a:cubicBezTo>
                    <a:pt x="2226" y="80"/>
                    <a:pt x="2225" y="82"/>
                    <a:pt x="2224" y="82"/>
                  </a:cubicBezTo>
                  <a:close/>
                  <a:moveTo>
                    <a:pt x="2230" y="54"/>
                  </a:moveTo>
                  <a:cubicBezTo>
                    <a:pt x="2230" y="55"/>
                    <a:pt x="2227" y="57"/>
                    <a:pt x="2227" y="59"/>
                  </a:cubicBezTo>
                  <a:cubicBezTo>
                    <a:pt x="2224" y="59"/>
                    <a:pt x="2222" y="60"/>
                    <a:pt x="2219" y="60"/>
                  </a:cubicBezTo>
                  <a:cubicBezTo>
                    <a:pt x="2220" y="56"/>
                    <a:pt x="2225" y="60"/>
                    <a:pt x="2227" y="57"/>
                  </a:cubicBezTo>
                  <a:cubicBezTo>
                    <a:pt x="2227" y="54"/>
                    <a:pt x="2225" y="55"/>
                    <a:pt x="2223" y="55"/>
                  </a:cubicBezTo>
                  <a:cubicBezTo>
                    <a:pt x="2223" y="52"/>
                    <a:pt x="2227" y="54"/>
                    <a:pt x="2228" y="54"/>
                  </a:cubicBezTo>
                  <a:cubicBezTo>
                    <a:pt x="2229" y="52"/>
                    <a:pt x="2231" y="51"/>
                    <a:pt x="2233" y="50"/>
                  </a:cubicBezTo>
                  <a:cubicBezTo>
                    <a:pt x="2233" y="51"/>
                    <a:pt x="2230" y="54"/>
                    <a:pt x="2234" y="54"/>
                  </a:cubicBezTo>
                  <a:cubicBezTo>
                    <a:pt x="2233" y="56"/>
                    <a:pt x="2232" y="54"/>
                    <a:pt x="2230" y="54"/>
                  </a:cubicBezTo>
                  <a:close/>
                  <a:moveTo>
                    <a:pt x="2236" y="83"/>
                  </a:moveTo>
                  <a:cubicBezTo>
                    <a:pt x="2235" y="83"/>
                    <a:pt x="2235" y="82"/>
                    <a:pt x="2235" y="81"/>
                  </a:cubicBezTo>
                  <a:cubicBezTo>
                    <a:pt x="2236" y="81"/>
                    <a:pt x="2236" y="83"/>
                    <a:pt x="2236" y="83"/>
                  </a:cubicBezTo>
                  <a:close/>
                  <a:moveTo>
                    <a:pt x="2235" y="51"/>
                  </a:moveTo>
                  <a:cubicBezTo>
                    <a:pt x="2235" y="52"/>
                    <a:pt x="2236" y="49"/>
                    <a:pt x="2235" y="51"/>
                  </a:cubicBezTo>
                  <a:close/>
                  <a:moveTo>
                    <a:pt x="2230" y="47"/>
                  </a:moveTo>
                  <a:cubicBezTo>
                    <a:pt x="2229" y="45"/>
                    <a:pt x="2232" y="47"/>
                    <a:pt x="2233" y="45"/>
                  </a:cubicBezTo>
                  <a:cubicBezTo>
                    <a:pt x="2232" y="44"/>
                    <a:pt x="2231" y="42"/>
                    <a:pt x="2232" y="40"/>
                  </a:cubicBezTo>
                  <a:cubicBezTo>
                    <a:pt x="2233" y="42"/>
                    <a:pt x="2234" y="44"/>
                    <a:pt x="2236" y="42"/>
                  </a:cubicBezTo>
                  <a:cubicBezTo>
                    <a:pt x="2237" y="45"/>
                    <a:pt x="2233" y="47"/>
                    <a:pt x="2230" y="47"/>
                  </a:cubicBezTo>
                  <a:close/>
                  <a:moveTo>
                    <a:pt x="2237" y="32"/>
                  </a:moveTo>
                  <a:cubicBezTo>
                    <a:pt x="2238" y="30"/>
                    <a:pt x="2238" y="34"/>
                    <a:pt x="2237" y="32"/>
                  </a:cubicBezTo>
                  <a:close/>
                  <a:moveTo>
                    <a:pt x="2238" y="26"/>
                  </a:moveTo>
                  <a:cubicBezTo>
                    <a:pt x="2238" y="25"/>
                    <a:pt x="2238" y="25"/>
                    <a:pt x="2238" y="25"/>
                  </a:cubicBezTo>
                  <a:cubicBezTo>
                    <a:pt x="2239" y="25"/>
                    <a:pt x="2240" y="25"/>
                    <a:pt x="2240" y="26"/>
                  </a:cubicBezTo>
                  <a:lnTo>
                    <a:pt x="2238" y="26"/>
                  </a:lnTo>
                  <a:close/>
                  <a:moveTo>
                    <a:pt x="2240" y="26"/>
                  </a:moveTo>
                  <a:cubicBezTo>
                    <a:pt x="2240" y="25"/>
                    <a:pt x="2241" y="26"/>
                    <a:pt x="2240" y="26"/>
                  </a:cubicBezTo>
                  <a:close/>
                  <a:moveTo>
                    <a:pt x="2240" y="17"/>
                  </a:moveTo>
                  <a:cubicBezTo>
                    <a:pt x="2241" y="14"/>
                    <a:pt x="2243" y="14"/>
                    <a:pt x="2244" y="16"/>
                  </a:cubicBezTo>
                  <a:cubicBezTo>
                    <a:pt x="2243" y="18"/>
                    <a:pt x="2242" y="16"/>
                    <a:pt x="2240" y="17"/>
                  </a:cubicBezTo>
                  <a:close/>
                  <a:moveTo>
                    <a:pt x="2242" y="83"/>
                  </a:moveTo>
                  <a:cubicBezTo>
                    <a:pt x="2241" y="82"/>
                    <a:pt x="2241" y="81"/>
                    <a:pt x="2241" y="79"/>
                  </a:cubicBezTo>
                  <a:cubicBezTo>
                    <a:pt x="2243" y="80"/>
                    <a:pt x="2243" y="78"/>
                    <a:pt x="2244" y="79"/>
                  </a:cubicBezTo>
                  <a:cubicBezTo>
                    <a:pt x="2244" y="81"/>
                    <a:pt x="2243" y="82"/>
                    <a:pt x="2242" y="83"/>
                  </a:cubicBezTo>
                  <a:close/>
                  <a:moveTo>
                    <a:pt x="2244" y="81"/>
                  </a:moveTo>
                  <a:cubicBezTo>
                    <a:pt x="2245" y="80"/>
                    <a:pt x="2247" y="80"/>
                    <a:pt x="2249" y="79"/>
                  </a:cubicBezTo>
                  <a:cubicBezTo>
                    <a:pt x="2249" y="81"/>
                    <a:pt x="2246" y="82"/>
                    <a:pt x="2244" y="81"/>
                  </a:cubicBezTo>
                  <a:close/>
                  <a:moveTo>
                    <a:pt x="2259" y="83"/>
                  </a:moveTo>
                  <a:cubicBezTo>
                    <a:pt x="2259" y="82"/>
                    <a:pt x="2260" y="82"/>
                    <a:pt x="2261" y="82"/>
                  </a:cubicBezTo>
                  <a:cubicBezTo>
                    <a:pt x="2261" y="83"/>
                    <a:pt x="2260" y="84"/>
                    <a:pt x="2259" y="83"/>
                  </a:cubicBezTo>
                  <a:close/>
                  <a:moveTo>
                    <a:pt x="2273" y="82"/>
                  </a:moveTo>
                  <a:cubicBezTo>
                    <a:pt x="2272" y="84"/>
                    <a:pt x="2270" y="82"/>
                    <a:pt x="2270" y="83"/>
                  </a:cubicBezTo>
                  <a:cubicBezTo>
                    <a:pt x="2268" y="83"/>
                    <a:pt x="2272" y="81"/>
                    <a:pt x="2270" y="81"/>
                  </a:cubicBezTo>
                  <a:cubicBezTo>
                    <a:pt x="2270" y="80"/>
                    <a:pt x="2273" y="81"/>
                    <a:pt x="2273" y="82"/>
                  </a:cubicBezTo>
                  <a:close/>
                  <a:moveTo>
                    <a:pt x="2271" y="77"/>
                  </a:moveTo>
                  <a:cubicBezTo>
                    <a:pt x="2271" y="76"/>
                    <a:pt x="2273" y="76"/>
                    <a:pt x="2273" y="75"/>
                  </a:cubicBezTo>
                  <a:cubicBezTo>
                    <a:pt x="2274" y="75"/>
                    <a:pt x="2274" y="76"/>
                    <a:pt x="2275" y="76"/>
                  </a:cubicBezTo>
                  <a:cubicBezTo>
                    <a:pt x="2275" y="78"/>
                    <a:pt x="2272" y="78"/>
                    <a:pt x="2271" y="77"/>
                  </a:cubicBezTo>
                  <a:close/>
                  <a:moveTo>
                    <a:pt x="2289" y="72"/>
                  </a:moveTo>
                  <a:cubicBezTo>
                    <a:pt x="2291" y="70"/>
                    <a:pt x="2290" y="74"/>
                    <a:pt x="2289" y="72"/>
                  </a:cubicBezTo>
                  <a:close/>
                  <a:moveTo>
                    <a:pt x="2295" y="75"/>
                  </a:moveTo>
                  <a:cubicBezTo>
                    <a:pt x="2295" y="74"/>
                    <a:pt x="2295" y="73"/>
                    <a:pt x="2297" y="73"/>
                  </a:cubicBezTo>
                  <a:cubicBezTo>
                    <a:pt x="2297" y="74"/>
                    <a:pt x="2296" y="75"/>
                    <a:pt x="2295" y="75"/>
                  </a:cubicBezTo>
                  <a:close/>
                  <a:moveTo>
                    <a:pt x="2296" y="84"/>
                  </a:moveTo>
                  <a:cubicBezTo>
                    <a:pt x="2297" y="82"/>
                    <a:pt x="2299" y="85"/>
                    <a:pt x="2296" y="84"/>
                  </a:cubicBezTo>
                  <a:close/>
                  <a:moveTo>
                    <a:pt x="2305" y="48"/>
                  </a:moveTo>
                  <a:cubicBezTo>
                    <a:pt x="2306" y="48"/>
                    <a:pt x="2306" y="50"/>
                    <a:pt x="2304" y="50"/>
                  </a:cubicBezTo>
                  <a:cubicBezTo>
                    <a:pt x="2304" y="49"/>
                    <a:pt x="2305" y="49"/>
                    <a:pt x="2305" y="48"/>
                  </a:cubicBezTo>
                  <a:close/>
                  <a:moveTo>
                    <a:pt x="2302" y="63"/>
                  </a:moveTo>
                  <a:cubicBezTo>
                    <a:pt x="2305" y="63"/>
                    <a:pt x="2305" y="63"/>
                    <a:pt x="2305" y="63"/>
                  </a:cubicBezTo>
                  <a:cubicBezTo>
                    <a:pt x="2305" y="65"/>
                    <a:pt x="2302" y="65"/>
                    <a:pt x="2302" y="63"/>
                  </a:cubicBezTo>
                  <a:close/>
                  <a:moveTo>
                    <a:pt x="2304" y="81"/>
                  </a:moveTo>
                  <a:cubicBezTo>
                    <a:pt x="2303" y="79"/>
                    <a:pt x="2304" y="79"/>
                    <a:pt x="2305" y="79"/>
                  </a:cubicBezTo>
                  <a:cubicBezTo>
                    <a:pt x="2305" y="80"/>
                    <a:pt x="2305" y="81"/>
                    <a:pt x="2304" y="81"/>
                  </a:cubicBezTo>
                  <a:close/>
                  <a:moveTo>
                    <a:pt x="2304" y="61"/>
                  </a:moveTo>
                  <a:cubicBezTo>
                    <a:pt x="2303" y="59"/>
                    <a:pt x="2305" y="60"/>
                    <a:pt x="2305" y="59"/>
                  </a:cubicBezTo>
                  <a:cubicBezTo>
                    <a:pt x="2305" y="59"/>
                    <a:pt x="2305" y="60"/>
                    <a:pt x="2305" y="61"/>
                  </a:cubicBezTo>
                  <a:lnTo>
                    <a:pt x="2304" y="61"/>
                  </a:lnTo>
                  <a:close/>
                  <a:moveTo>
                    <a:pt x="2305" y="57"/>
                  </a:moveTo>
                  <a:cubicBezTo>
                    <a:pt x="2305" y="55"/>
                    <a:pt x="2306" y="54"/>
                    <a:pt x="2308" y="54"/>
                  </a:cubicBezTo>
                  <a:cubicBezTo>
                    <a:pt x="2307" y="55"/>
                    <a:pt x="2306" y="57"/>
                    <a:pt x="2305" y="57"/>
                  </a:cubicBezTo>
                  <a:close/>
                  <a:moveTo>
                    <a:pt x="2308" y="81"/>
                  </a:moveTo>
                  <a:cubicBezTo>
                    <a:pt x="2309" y="82"/>
                    <a:pt x="2308" y="81"/>
                    <a:pt x="2310" y="81"/>
                  </a:cubicBezTo>
                  <a:cubicBezTo>
                    <a:pt x="2310" y="82"/>
                    <a:pt x="2307" y="83"/>
                    <a:pt x="2308" y="81"/>
                  </a:cubicBezTo>
                  <a:close/>
                  <a:moveTo>
                    <a:pt x="2317" y="69"/>
                  </a:moveTo>
                  <a:cubicBezTo>
                    <a:pt x="2317" y="69"/>
                    <a:pt x="2315" y="69"/>
                    <a:pt x="2315" y="69"/>
                  </a:cubicBezTo>
                  <a:cubicBezTo>
                    <a:pt x="2315" y="68"/>
                    <a:pt x="2318" y="68"/>
                    <a:pt x="2317" y="69"/>
                  </a:cubicBezTo>
                  <a:close/>
                  <a:moveTo>
                    <a:pt x="2317" y="73"/>
                  </a:moveTo>
                  <a:cubicBezTo>
                    <a:pt x="2315" y="73"/>
                    <a:pt x="2315" y="72"/>
                    <a:pt x="2315" y="71"/>
                  </a:cubicBezTo>
                  <a:cubicBezTo>
                    <a:pt x="2316" y="71"/>
                    <a:pt x="2317" y="72"/>
                    <a:pt x="2317" y="73"/>
                  </a:cubicBezTo>
                  <a:close/>
                  <a:moveTo>
                    <a:pt x="2315" y="82"/>
                  </a:moveTo>
                  <a:cubicBezTo>
                    <a:pt x="2316" y="80"/>
                    <a:pt x="2318" y="80"/>
                    <a:pt x="2320" y="79"/>
                  </a:cubicBezTo>
                  <a:cubicBezTo>
                    <a:pt x="2320" y="82"/>
                    <a:pt x="2317" y="82"/>
                    <a:pt x="2315" y="82"/>
                  </a:cubicBezTo>
                  <a:close/>
                  <a:moveTo>
                    <a:pt x="2322" y="71"/>
                  </a:moveTo>
                  <a:cubicBezTo>
                    <a:pt x="2321" y="71"/>
                    <a:pt x="2321" y="71"/>
                    <a:pt x="2321" y="71"/>
                  </a:cubicBezTo>
                  <a:cubicBezTo>
                    <a:pt x="2321" y="69"/>
                    <a:pt x="2321" y="69"/>
                    <a:pt x="2321" y="69"/>
                  </a:cubicBezTo>
                  <a:cubicBezTo>
                    <a:pt x="2322" y="69"/>
                    <a:pt x="2322" y="69"/>
                    <a:pt x="2322" y="69"/>
                  </a:cubicBezTo>
                  <a:lnTo>
                    <a:pt x="2322" y="71"/>
                  </a:lnTo>
                  <a:close/>
                  <a:moveTo>
                    <a:pt x="2327" y="81"/>
                  </a:moveTo>
                  <a:cubicBezTo>
                    <a:pt x="2328" y="79"/>
                    <a:pt x="2330" y="80"/>
                    <a:pt x="2332" y="79"/>
                  </a:cubicBezTo>
                  <a:cubicBezTo>
                    <a:pt x="2331" y="81"/>
                    <a:pt x="2328" y="82"/>
                    <a:pt x="2327" y="81"/>
                  </a:cubicBezTo>
                  <a:close/>
                  <a:moveTo>
                    <a:pt x="2334" y="84"/>
                  </a:moveTo>
                  <a:cubicBezTo>
                    <a:pt x="2335" y="82"/>
                    <a:pt x="2337" y="85"/>
                    <a:pt x="2334" y="84"/>
                  </a:cubicBezTo>
                  <a:close/>
                  <a:moveTo>
                    <a:pt x="2387" y="68"/>
                  </a:moveTo>
                  <a:cubicBezTo>
                    <a:pt x="2390" y="69"/>
                    <a:pt x="2387" y="72"/>
                    <a:pt x="2387" y="68"/>
                  </a:cubicBezTo>
                  <a:close/>
                  <a:moveTo>
                    <a:pt x="2387" y="25"/>
                  </a:moveTo>
                  <a:cubicBezTo>
                    <a:pt x="2388" y="23"/>
                    <a:pt x="2391" y="26"/>
                    <a:pt x="2387" y="25"/>
                  </a:cubicBezTo>
                  <a:close/>
                  <a:moveTo>
                    <a:pt x="2390" y="37"/>
                  </a:moveTo>
                  <a:cubicBezTo>
                    <a:pt x="2389" y="35"/>
                    <a:pt x="2391" y="36"/>
                    <a:pt x="2392" y="36"/>
                  </a:cubicBezTo>
                  <a:cubicBezTo>
                    <a:pt x="2391" y="36"/>
                    <a:pt x="2391" y="37"/>
                    <a:pt x="2390" y="37"/>
                  </a:cubicBezTo>
                  <a:close/>
                  <a:moveTo>
                    <a:pt x="2408" y="10"/>
                  </a:moveTo>
                  <a:cubicBezTo>
                    <a:pt x="2408" y="12"/>
                    <a:pt x="2408" y="13"/>
                    <a:pt x="2406" y="13"/>
                  </a:cubicBezTo>
                  <a:cubicBezTo>
                    <a:pt x="2406" y="11"/>
                    <a:pt x="2406" y="10"/>
                    <a:pt x="2408" y="10"/>
                  </a:cubicBezTo>
                  <a:close/>
                  <a:moveTo>
                    <a:pt x="2406" y="8"/>
                  </a:moveTo>
                  <a:cubicBezTo>
                    <a:pt x="2408" y="8"/>
                    <a:pt x="2405" y="11"/>
                    <a:pt x="2406" y="8"/>
                  </a:cubicBezTo>
                  <a:close/>
                  <a:moveTo>
                    <a:pt x="2404" y="10"/>
                  </a:moveTo>
                  <a:cubicBezTo>
                    <a:pt x="2404" y="10"/>
                    <a:pt x="2404" y="10"/>
                    <a:pt x="2404" y="10"/>
                  </a:cubicBezTo>
                  <a:cubicBezTo>
                    <a:pt x="2404" y="10"/>
                    <a:pt x="2404" y="10"/>
                    <a:pt x="2404" y="10"/>
                  </a:cubicBezTo>
                  <a:close/>
                  <a:moveTo>
                    <a:pt x="2403" y="6"/>
                  </a:moveTo>
                  <a:cubicBezTo>
                    <a:pt x="2401" y="7"/>
                    <a:pt x="2402" y="10"/>
                    <a:pt x="2400" y="10"/>
                  </a:cubicBezTo>
                  <a:cubicBezTo>
                    <a:pt x="2400" y="7"/>
                    <a:pt x="2400" y="6"/>
                    <a:pt x="2403" y="6"/>
                  </a:cubicBezTo>
                  <a:close/>
                  <a:moveTo>
                    <a:pt x="2397" y="11"/>
                  </a:moveTo>
                  <a:cubicBezTo>
                    <a:pt x="2398" y="11"/>
                    <a:pt x="2398" y="11"/>
                    <a:pt x="2398" y="11"/>
                  </a:cubicBezTo>
                  <a:cubicBezTo>
                    <a:pt x="2398" y="12"/>
                    <a:pt x="2398" y="12"/>
                    <a:pt x="2398" y="12"/>
                  </a:cubicBezTo>
                  <a:cubicBezTo>
                    <a:pt x="2397" y="12"/>
                    <a:pt x="2397" y="12"/>
                    <a:pt x="2397" y="12"/>
                  </a:cubicBezTo>
                  <a:lnTo>
                    <a:pt x="2397" y="11"/>
                  </a:lnTo>
                  <a:close/>
                  <a:moveTo>
                    <a:pt x="2394" y="13"/>
                  </a:moveTo>
                  <a:cubicBezTo>
                    <a:pt x="2395" y="13"/>
                    <a:pt x="2395" y="14"/>
                    <a:pt x="2395" y="16"/>
                  </a:cubicBezTo>
                  <a:cubicBezTo>
                    <a:pt x="2393" y="16"/>
                    <a:pt x="2394" y="14"/>
                    <a:pt x="2394" y="13"/>
                  </a:cubicBezTo>
                  <a:close/>
                  <a:moveTo>
                    <a:pt x="2394" y="27"/>
                  </a:moveTo>
                  <a:cubicBezTo>
                    <a:pt x="2394" y="29"/>
                    <a:pt x="2391" y="30"/>
                    <a:pt x="2393" y="32"/>
                  </a:cubicBezTo>
                  <a:cubicBezTo>
                    <a:pt x="2391" y="32"/>
                    <a:pt x="2390" y="34"/>
                    <a:pt x="2389" y="33"/>
                  </a:cubicBezTo>
                  <a:cubicBezTo>
                    <a:pt x="2391" y="31"/>
                    <a:pt x="2391" y="28"/>
                    <a:pt x="2394" y="27"/>
                  </a:cubicBezTo>
                  <a:close/>
                  <a:moveTo>
                    <a:pt x="2387" y="11"/>
                  </a:moveTo>
                  <a:cubicBezTo>
                    <a:pt x="2388" y="11"/>
                    <a:pt x="2388" y="12"/>
                    <a:pt x="2389" y="12"/>
                  </a:cubicBezTo>
                  <a:cubicBezTo>
                    <a:pt x="2389" y="13"/>
                    <a:pt x="2386" y="12"/>
                    <a:pt x="2387" y="11"/>
                  </a:cubicBezTo>
                  <a:close/>
                  <a:moveTo>
                    <a:pt x="2383" y="21"/>
                  </a:moveTo>
                  <a:cubicBezTo>
                    <a:pt x="2383" y="19"/>
                    <a:pt x="2386" y="21"/>
                    <a:pt x="2383" y="21"/>
                  </a:cubicBezTo>
                  <a:close/>
                  <a:moveTo>
                    <a:pt x="2382" y="28"/>
                  </a:moveTo>
                  <a:cubicBezTo>
                    <a:pt x="2383" y="26"/>
                    <a:pt x="2384" y="30"/>
                    <a:pt x="2382" y="28"/>
                  </a:cubicBezTo>
                  <a:close/>
                  <a:moveTo>
                    <a:pt x="2381" y="36"/>
                  </a:moveTo>
                  <a:cubicBezTo>
                    <a:pt x="2380" y="36"/>
                    <a:pt x="2379" y="36"/>
                    <a:pt x="2378" y="36"/>
                  </a:cubicBezTo>
                  <a:cubicBezTo>
                    <a:pt x="2378" y="34"/>
                    <a:pt x="2381" y="34"/>
                    <a:pt x="2381" y="36"/>
                  </a:cubicBezTo>
                  <a:close/>
                  <a:moveTo>
                    <a:pt x="2377" y="31"/>
                  </a:moveTo>
                  <a:cubicBezTo>
                    <a:pt x="2378" y="31"/>
                    <a:pt x="2377" y="31"/>
                    <a:pt x="2377" y="31"/>
                  </a:cubicBezTo>
                  <a:close/>
                  <a:moveTo>
                    <a:pt x="2368" y="51"/>
                  </a:moveTo>
                  <a:cubicBezTo>
                    <a:pt x="2367" y="50"/>
                    <a:pt x="2368" y="51"/>
                    <a:pt x="2368" y="51"/>
                  </a:cubicBezTo>
                  <a:close/>
                  <a:moveTo>
                    <a:pt x="2353" y="57"/>
                  </a:moveTo>
                  <a:cubicBezTo>
                    <a:pt x="2353" y="56"/>
                    <a:pt x="2354" y="55"/>
                    <a:pt x="2355" y="55"/>
                  </a:cubicBezTo>
                  <a:cubicBezTo>
                    <a:pt x="2355" y="57"/>
                    <a:pt x="2354" y="57"/>
                    <a:pt x="2353" y="57"/>
                  </a:cubicBezTo>
                  <a:close/>
                  <a:moveTo>
                    <a:pt x="2358" y="76"/>
                  </a:moveTo>
                  <a:cubicBezTo>
                    <a:pt x="2358" y="75"/>
                    <a:pt x="2360" y="77"/>
                    <a:pt x="2358" y="76"/>
                  </a:cubicBezTo>
                  <a:close/>
                  <a:moveTo>
                    <a:pt x="2358" y="51"/>
                  </a:moveTo>
                  <a:cubicBezTo>
                    <a:pt x="2358" y="50"/>
                    <a:pt x="2358" y="50"/>
                    <a:pt x="2358" y="50"/>
                  </a:cubicBezTo>
                  <a:cubicBezTo>
                    <a:pt x="2360" y="50"/>
                    <a:pt x="2360" y="50"/>
                    <a:pt x="2360" y="50"/>
                  </a:cubicBezTo>
                  <a:cubicBezTo>
                    <a:pt x="2361" y="51"/>
                    <a:pt x="2359" y="51"/>
                    <a:pt x="2358" y="51"/>
                  </a:cubicBezTo>
                  <a:close/>
                  <a:moveTo>
                    <a:pt x="2370" y="82"/>
                  </a:moveTo>
                  <a:cubicBezTo>
                    <a:pt x="2370" y="80"/>
                    <a:pt x="2371" y="81"/>
                    <a:pt x="2371" y="80"/>
                  </a:cubicBezTo>
                  <a:cubicBezTo>
                    <a:pt x="2372" y="80"/>
                    <a:pt x="2371" y="82"/>
                    <a:pt x="2370" y="82"/>
                  </a:cubicBezTo>
                  <a:close/>
                  <a:moveTo>
                    <a:pt x="2376" y="54"/>
                  </a:moveTo>
                  <a:cubicBezTo>
                    <a:pt x="2376" y="55"/>
                    <a:pt x="2373" y="57"/>
                    <a:pt x="2372" y="59"/>
                  </a:cubicBezTo>
                  <a:cubicBezTo>
                    <a:pt x="2370" y="59"/>
                    <a:pt x="2367" y="60"/>
                    <a:pt x="2365" y="60"/>
                  </a:cubicBezTo>
                  <a:cubicBezTo>
                    <a:pt x="2366" y="56"/>
                    <a:pt x="2371" y="60"/>
                    <a:pt x="2372" y="57"/>
                  </a:cubicBezTo>
                  <a:cubicBezTo>
                    <a:pt x="2372" y="54"/>
                    <a:pt x="2371" y="55"/>
                    <a:pt x="2369" y="55"/>
                  </a:cubicBezTo>
                  <a:cubicBezTo>
                    <a:pt x="2369" y="52"/>
                    <a:pt x="2373" y="54"/>
                    <a:pt x="2374" y="54"/>
                  </a:cubicBezTo>
                  <a:cubicBezTo>
                    <a:pt x="2375" y="52"/>
                    <a:pt x="2377" y="51"/>
                    <a:pt x="2379" y="50"/>
                  </a:cubicBezTo>
                  <a:cubicBezTo>
                    <a:pt x="2379" y="51"/>
                    <a:pt x="2376" y="54"/>
                    <a:pt x="2380" y="54"/>
                  </a:cubicBezTo>
                  <a:cubicBezTo>
                    <a:pt x="2379" y="56"/>
                    <a:pt x="2378" y="54"/>
                    <a:pt x="2376" y="54"/>
                  </a:cubicBezTo>
                  <a:close/>
                  <a:moveTo>
                    <a:pt x="2381" y="83"/>
                  </a:moveTo>
                  <a:cubicBezTo>
                    <a:pt x="2381" y="83"/>
                    <a:pt x="2381" y="82"/>
                    <a:pt x="2381" y="81"/>
                  </a:cubicBezTo>
                  <a:cubicBezTo>
                    <a:pt x="2382" y="81"/>
                    <a:pt x="2382" y="83"/>
                    <a:pt x="2381" y="83"/>
                  </a:cubicBezTo>
                  <a:close/>
                  <a:moveTo>
                    <a:pt x="2381" y="51"/>
                  </a:moveTo>
                  <a:cubicBezTo>
                    <a:pt x="2380" y="52"/>
                    <a:pt x="2382" y="49"/>
                    <a:pt x="2381" y="51"/>
                  </a:cubicBezTo>
                  <a:close/>
                  <a:moveTo>
                    <a:pt x="2375" y="47"/>
                  </a:moveTo>
                  <a:cubicBezTo>
                    <a:pt x="2375" y="45"/>
                    <a:pt x="2378" y="47"/>
                    <a:pt x="2378" y="45"/>
                  </a:cubicBezTo>
                  <a:cubicBezTo>
                    <a:pt x="2378" y="44"/>
                    <a:pt x="2377" y="42"/>
                    <a:pt x="2378" y="40"/>
                  </a:cubicBezTo>
                  <a:cubicBezTo>
                    <a:pt x="2379" y="42"/>
                    <a:pt x="2380" y="44"/>
                    <a:pt x="2382" y="42"/>
                  </a:cubicBezTo>
                  <a:cubicBezTo>
                    <a:pt x="2383" y="45"/>
                    <a:pt x="2379" y="47"/>
                    <a:pt x="2375" y="47"/>
                  </a:cubicBezTo>
                  <a:close/>
                  <a:moveTo>
                    <a:pt x="2383" y="32"/>
                  </a:moveTo>
                  <a:cubicBezTo>
                    <a:pt x="2384" y="30"/>
                    <a:pt x="2383" y="34"/>
                    <a:pt x="2383" y="32"/>
                  </a:cubicBezTo>
                  <a:close/>
                  <a:moveTo>
                    <a:pt x="2384" y="26"/>
                  </a:moveTo>
                  <a:cubicBezTo>
                    <a:pt x="2384" y="25"/>
                    <a:pt x="2384" y="25"/>
                    <a:pt x="2384" y="25"/>
                  </a:cubicBezTo>
                  <a:cubicBezTo>
                    <a:pt x="2385" y="25"/>
                    <a:pt x="2386" y="25"/>
                    <a:pt x="2386" y="26"/>
                  </a:cubicBezTo>
                  <a:lnTo>
                    <a:pt x="2384" y="26"/>
                  </a:lnTo>
                  <a:close/>
                  <a:moveTo>
                    <a:pt x="2386" y="26"/>
                  </a:moveTo>
                  <a:cubicBezTo>
                    <a:pt x="2386" y="25"/>
                    <a:pt x="2387" y="26"/>
                    <a:pt x="2386" y="26"/>
                  </a:cubicBezTo>
                  <a:close/>
                  <a:moveTo>
                    <a:pt x="2386" y="17"/>
                  </a:moveTo>
                  <a:cubicBezTo>
                    <a:pt x="2386" y="14"/>
                    <a:pt x="2389" y="14"/>
                    <a:pt x="2390" y="16"/>
                  </a:cubicBezTo>
                  <a:cubicBezTo>
                    <a:pt x="2389" y="18"/>
                    <a:pt x="2388" y="16"/>
                    <a:pt x="2386" y="17"/>
                  </a:cubicBezTo>
                  <a:close/>
                  <a:moveTo>
                    <a:pt x="2387" y="83"/>
                  </a:moveTo>
                  <a:cubicBezTo>
                    <a:pt x="2387" y="82"/>
                    <a:pt x="2387" y="81"/>
                    <a:pt x="2387" y="79"/>
                  </a:cubicBezTo>
                  <a:cubicBezTo>
                    <a:pt x="2389" y="80"/>
                    <a:pt x="2389" y="78"/>
                    <a:pt x="2390" y="79"/>
                  </a:cubicBezTo>
                  <a:cubicBezTo>
                    <a:pt x="2390" y="81"/>
                    <a:pt x="2389" y="82"/>
                    <a:pt x="2387" y="83"/>
                  </a:cubicBezTo>
                  <a:close/>
                  <a:moveTo>
                    <a:pt x="2390" y="81"/>
                  </a:moveTo>
                  <a:cubicBezTo>
                    <a:pt x="2391" y="80"/>
                    <a:pt x="2393" y="80"/>
                    <a:pt x="2395" y="79"/>
                  </a:cubicBezTo>
                  <a:cubicBezTo>
                    <a:pt x="2395" y="81"/>
                    <a:pt x="2392" y="82"/>
                    <a:pt x="2390" y="81"/>
                  </a:cubicBezTo>
                  <a:close/>
                  <a:moveTo>
                    <a:pt x="2405" y="83"/>
                  </a:moveTo>
                  <a:cubicBezTo>
                    <a:pt x="2405" y="82"/>
                    <a:pt x="2406" y="82"/>
                    <a:pt x="2407" y="82"/>
                  </a:cubicBezTo>
                  <a:cubicBezTo>
                    <a:pt x="2407" y="83"/>
                    <a:pt x="2406" y="84"/>
                    <a:pt x="2405" y="83"/>
                  </a:cubicBezTo>
                  <a:close/>
                  <a:moveTo>
                    <a:pt x="2418" y="82"/>
                  </a:moveTo>
                  <a:cubicBezTo>
                    <a:pt x="2418" y="84"/>
                    <a:pt x="2416" y="82"/>
                    <a:pt x="2416" y="83"/>
                  </a:cubicBezTo>
                  <a:cubicBezTo>
                    <a:pt x="2414" y="83"/>
                    <a:pt x="2417" y="81"/>
                    <a:pt x="2415" y="81"/>
                  </a:cubicBezTo>
                  <a:cubicBezTo>
                    <a:pt x="2416" y="80"/>
                    <a:pt x="2419" y="81"/>
                    <a:pt x="2418" y="82"/>
                  </a:cubicBezTo>
                  <a:close/>
                  <a:moveTo>
                    <a:pt x="2417" y="77"/>
                  </a:moveTo>
                  <a:cubicBezTo>
                    <a:pt x="2417" y="76"/>
                    <a:pt x="2419" y="76"/>
                    <a:pt x="2419" y="75"/>
                  </a:cubicBezTo>
                  <a:cubicBezTo>
                    <a:pt x="2420" y="75"/>
                    <a:pt x="2420" y="76"/>
                    <a:pt x="2421" y="76"/>
                  </a:cubicBezTo>
                  <a:cubicBezTo>
                    <a:pt x="2421" y="78"/>
                    <a:pt x="2418" y="78"/>
                    <a:pt x="2417" y="77"/>
                  </a:cubicBezTo>
                  <a:close/>
                  <a:moveTo>
                    <a:pt x="2435" y="72"/>
                  </a:moveTo>
                  <a:cubicBezTo>
                    <a:pt x="2437" y="70"/>
                    <a:pt x="2436" y="74"/>
                    <a:pt x="2435" y="72"/>
                  </a:cubicBezTo>
                  <a:close/>
                  <a:moveTo>
                    <a:pt x="2440" y="75"/>
                  </a:moveTo>
                  <a:cubicBezTo>
                    <a:pt x="2440" y="74"/>
                    <a:pt x="2441" y="73"/>
                    <a:pt x="2443" y="73"/>
                  </a:cubicBezTo>
                  <a:cubicBezTo>
                    <a:pt x="2443" y="74"/>
                    <a:pt x="2442" y="75"/>
                    <a:pt x="2440" y="75"/>
                  </a:cubicBezTo>
                  <a:close/>
                  <a:moveTo>
                    <a:pt x="2442" y="84"/>
                  </a:moveTo>
                  <a:cubicBezTo>
                    <a:pt x="2442" y="82"/>
                    <a:pt x="2445" y="85"/>
                    <a:pt x="2442" y="84"/>
                  </a:cubicBezTo>
                  <a:close/>
                  <a:moveTo>
                    <a:pt x="2451" y="48"/>
                  </a:moveTo>
                  <a:cubicBezTo>
                    <a:pt x="2452" y="48"/>
                    <a:pt x="2451" y="50"/>
                    <a:pt x="2450" y="50"/>
                  </a:cubicBezTo>
                  <a:cubicBezTo>
                    <a:pt x="2450" y="49"/>
                    <a:pt x="2451" y="49"/>
                    <a:pt x="2451" y="48"/>
                  </a:cubicBezTo>
                  <a:close/>
                  <a:moveTo>
                    <a:pt x="2448" y="63"/>
                  </a:moveTo>
                  <a:cubicBezTo>
                    <a:pt x="2451" y="63"/>
                    <a:pt x="2451" y="63"/>
                    <a:pt x="2451" y="63"/>
                  </a:cubicBezTo>
                  <a:cubicBezTo>
                    <a:pt x="2451" y="65"/>
                    <a:pt x="2448" y="65"/>
                    <a:pt x="2448" y="63"/>
                  </a:cubicBezTo>
                  <a:close/>
                  <a:moveTo>
                    <a:pt x="2449" y="81"/>
                  </a:moveTo>
                  <a:cubicBezTo>
                    <a:pt x="2449" y="79"/>
                    <a:pt x="2450" y="79"/>
                    <a:pt x="2451" y="79"/>
                  </a:cubicBezTo>
                  <a:cubicBezTo>
                    <a:pt x="2451" y="80"/>
                    <a:pt x="2450" y="81"/>
                    <a:pt x="2449" y="81"/>
                  </a:cubicBezTo>
                  <a:close/>
                  <a:moveTo>
                    <a:pt x="2449" y="61"/>
                  </a:moveTo>
                  <a:cubicBezTo>
                    <a:pt x="2449" y="59"/>
                    <a:pt x="2451" y="60"/>
                    <a:pt x="2451" y="59"/>
                  </a:cubicBezTo>
                  <a:cubicBezTo>
                    <a:pt x="2451" y="59"/>
                    <a:pt x="2451" y="60"/>
                    <a:pt x="2451" y="61"/>
                  </a:cubicBezTo>
                  <a:lnTo>
                    <a:pt x="2449" y="61"/>
                  </a:lnTo>
                  <a:close/>
                  <a:moveTo>
                    <a:pt x="2451" y="57"/>
                  </a:moveTo>
                  <a:cubicBezTo>
                    <a:pt x="2451" y="55"/>
                    <a:pt x="2452" y="54"/>
                    <a:pt x="2454" y="54"/>
                  </a:cubicBezTo>
                  <a:cubicBezTo>
                    <a:pt x="2453" y="55"/>
                    <a:pt x="2452" y="57"/>
                    <a:pt x="2451" y="57"/>
                  </a:cubicBezTo>
                  <a:close/>
                  <a:moveTo>
                    <a:pt x="2454" y="81"/>
                  </a:moveTo>
                  <a:cubicBezTo>
                    <a:pt x="2455" y="82"/>
                    <a:pt x="2454" y="81"/>
                    <a:pt x="2456" y="81"/>
                  </a:cubicBezTo>
                  <a:cubicBezTo>
                    <a:pt x="2456" y="82"/>
                    <a:pt x="2453" y="83"/>
                    <a:pt x="2454" y="81"/>
                  </a:cubicBezTo>
                  <a:close/>
                  <a:moveTo>
                    <a:pt x="2462" y="69"/>
                  </a:moveTo>
                  <a:cubicBezTo>
                    <a:pt x="2463" y="69"/>
                    <a:pt x="2461" y="69"/>
                    <a:pt x="2461" y="69"/>
                  </a:cubicBezTo>
                  <a:cubicBezTo>
                    <a:pt x="2461" y="68"/>
                    <a:pt x="2464" y="68"/>
                    <a:pt x="2462" y="69"/>
                  </a:cubicBezTo>
                  <a:close/>
                  <a:moveTo>
                    <a:pt x="2462" y="73"/>
                  </a:moveTo>
                  <a:cubicBezTo>
                    <a:pt x="2461" y="73"/>
                    <a:pt x="2461" y="72"/>
                    <a:pt x="2461" y="71"/>
                  </a:cubicBezTo>
                  <a:cubicBezTo>
                    <a:pt x="2462" y="71"/>
                    <a:pt x="2463" y="72"/>
                    <a:pt x="2462" y="73"/>
                  </a:cubicBezTo>
                  <a:close/>
                  <a:moveTo>
                    <a:pt x="2461" y="82"/>
                  </a:moveTo>
                  <a:cubicBezTo>
                    <a:pt x="2462" y="80"/>
                    <a:pt x="2464" y="80"/>
                    <a:pt x="2465" y="79"/>
                  </a:cubicBezTo>
                  <a:cubicBezTo>
                    <a:pt x="2466" y="82"/>
                    <a:pt x="2463" y="82"/>
                    <a:pt x="2461" y="82"/>
                  </a:cubicBezTo>
                  <a:close/>
                  <a:moveTo>
                    <a:pt x="2468" y="71"/>
                  </a:moveTo>
                  <a:cubicBezTo>
                    <a:pt x="2467" y="71"/>
                    <a:pt x="2467" y="71"/>
                    <a:pt x="2467" y="71"/>
                  </a:cubicBezTo>
                  <a:cubicBezTo>
                    <a:pt x="2467" y="69"/>
                    <a:pt x="2467" y="69"/>
                    <a:pt x="2467" y="69"/>
                  </a:cubicBezTo>
                  <a:cubicBezTo>
                    <a:pt x="2468" y="69"/>
                    <a:pt x="2468" y="69"/>
                    <a:pt x="2468" y="69"/>
                  </a:cubicBezTo>
                  <a:lnTo>
                    <a:pt x="2468" y="71"/>
                  </a:lnTo>
                  <a:close/>
                  <a:moveTo>
                    <a:pt x="2473" y="81"/>
                  </a:moveTo>
                  <a:cubicBezTo>
                    <a:pt x="2474" y="79"/>
                    <a:pt x="2476" y="80"/>
                    <a:pt x="2477" y="79"/>
                  </a:cubicBezTo>
                  <a:cubicBezTo>
                    <a:pt x="2477" y="81"/>
                    <a:pt x="2474" y="82"/>
                    <a:pt x="2473" y="81"/>
                  </a:cubicBezTo>
                  <a:close/>
                  <a:moveTo>
                    <a:pt x="2480" y="84"/>
                  </a:moveTo>
                  <a:cubicBezTo>
                    <a:pt x="2481" y="82"/>
                    <a:pt x="2483" y="85"/>
                    <a:pt x="2480" y="84"/>
                  </a:cubicBezTo>
                  <a:close/>
                  <a:moveTo>
                    <a:pt x="2533" y="68"/>
                  </a:moveTo>
                  <a:cubicBezTo>
                    <a:pt x="2536" y="69"/>
                    <a:pt x="2533" y="72"/>
                    <a:pt x="2533" y="68"/>
                  </a:cubicBezTo>
                  <a:close/>
                  <a:moveTo>
                    <a:pt x="2533" y="25"/>
                  </a:moveTo>
                  <a:cubicBezTo>
                    <a:pt x="2534" y="23"/>
                    <a:pt x="2536" y="26"/>
                    <a:pt x="2533" y="25"/>
                  </a:cubicBezTo>
                  <a:close/>
                  <a:moveTo>
                    <a:pt x="2536" y="37"/>
                  </a:moveTo>
                  <a:cubicBezTo>
                    <a:pt x="2535" y="35"/>
                    <a:pt x="2536" y="36"/>
                    <a:pt x="2537" y="36"/>
                  </a:cubicBezTo>
                  <a:cubicBezTo>
                    <a:pt x="2537" y="36"/>
                    <a:pt x="2537" y="37"/>
                    <a:pt x="2536" y="37"/>
                  </a:cubicBezTo>
                  <a:close/>
                  <a:moveTo>
                    <a:pt x="2554" y="10"/>
                  </a:moveTo>
                  <a:cubicBezTo>
                    <a:pt x="2554" y="12"/>
                    <a:pt x="2554" y="13"/>
                    <a:pt x="2552" y="13"/>
                  </a:cubicBezTo>
                  <a:cubicBezTo>
                    <a:pt x="2551" y="11"/>
                    <a:pt x="2552" y="10"/>
                    <a:pt x="2554" y="10"/>
                  </a:cubicBezTo>
                  <a:close/>
                  <a:moveTo>
                    <a:pt x="2552" y="8"/>
                  </a:moveTo>
                  <a:cubicBezTo>
                    <a:pt x="2554" y="8"/>
                    <a:pt x="2551" y="11"/>
                    <a:pt x="2552" y="8"/>
                  </a:cubicBezTo>
                  <a:close/>
                  <a:moveTo>
                    <a:pt x="2550" y="10"/>
                  </a:moveTo>
                  <a:cubicBezTo>
                    <a:pt x="2550" y="10"/>
                    <a:pt x="2550" y="10"/>
                    <a:pt x="2550" y="10"/>
                  </a:cubicBezTo>
                  <a:cubicBezTo>
                    <a:pt x="2550" y="10"/>
                    <a:pt x="2550" y="10"/>
                    <a:pt x="2550" y="10"/>
                  </a:cubicBezTo>
                  <a:close/>
                  <a:moveTo>
                    <a:pt x="2549" y="6"/>
                  </a:moveTo>
                  <a:cubicBezTo>
                    <a:pt x="2547" y="7"/>
                    <a:pt x="2548" y="10"/>
                    <a:pt x="2546" y="10"/>
                  </a:cubicBezTo>
                  <a:cubicBezTo>
                    <a:pt x="2545" y="7"/>
                    <a:pt x="2546" y="6"/>
                    <a:pt x="2549" y="6"/>
                  </a:cubicBezTo>
                  <a:close/>
                  <a:moveTo>
                    <a:pt x="2543" y="11"/>
                  </a:moveTo>
                  <a:cubicBezTo>
                    <a:pt x="2544" y="11"/>
                    <a:pt x="2544" y="11"/>
                    <a:pt x="2544" y="11"/>
                  </a:cubicBezTo>
                  <a:cubicBezTo>
                    <a:pt x="2544" y="12"/>
                    <a:pt x="2544" y="12"/>
                    <a:pt x="2544" y="12"/>
                  </a:cubicBezTo>
                  <a:cubicBezTo>
                    <a:pt x="2543" y="12"/>
                    <a:pt x="2543" y="12"/>
                    <a:pt x="2543" y="12"/>
                  </a:cubicBezTo>
                  <a:lnTo>
                    <a:pt x="2543" y="11"/>
                  </a:lnTo>
                  <a:close/>
                  <a:moveTo>
                    <a:pt x="2540" y="13"/>
                  </a:moveTo>
                  <a:cubicBezTo>
                    <a:pt x="2541" y="13"/>
                    <a:pt x="2541" y="14"/>
                    <a:pt x="2541" y="16"/>
                  </a:cubicBezTo>
                  <a:cubicBezTo>
                    <a:pt x="2539" y="16"/>
                    <a:pt x="2540" y="14"/>
                    <a:pt x="2540" y="13"/>
                  </a:cubicBezTo>
                  <a:close/>
                  <a:moveTo>
                    <a:pt x="2540" y="27"/>
                  </a:moveTo>
                  <a:cubicBezTo>
                    <a:pt x="2539" y="29"/>
                    <a:pt x="2537" y="30"/>
                    <a:pt x="2539" y="32"/>
                  </a:cubicBezTo>
                  <a:cubicBezTo>
                    <a:pt x="2537" y="32"/>
                    <a:pt x="2536" y="34"/>
                    <a:pt x="2535" y="33"/>
                  </a:cubicBezTo>
                  <a:cubicBezTo>
                    <a:pt x="2537" y="31"/>
                    <a:pt x="2537" y="28"/>
                    <a:pt x="2540" y="27"/>
                  </a:cubicBezTo>
                  <a:close/>
                  <a:moveTo>
                    <a:pt x="2533" y="11"/>
                  </a:moveTo>
                  <a:cubicBezTo>
                    <a:pt x="2534" y="11"/>
                    <a:pt x="2534" y="12"/>
                    <a:pt x="2535" y="12"/>
                  </a:cubicBezTo>
                  <a:cubicBezTo>
                    <a:pt x="2535" y="13"/>
                    <a:pt x="2532" y="12"/>
                    <a:pt x="2533" y="11"/>
                  </a:cubicBezTo>
                  <a:close/>
                  <a:moveTo>
                    <a:pt x="2529" y="21"/>
                  </a:moveTo>
                  <a:cubicBezTo>
                    <a:pt x="2529" y="19"/>
                    <a:pt x="2531" y="21"/>
                    <a:pt x="2529" y="21"/>
                  </a:cubicBezTo>
                  <a:close/>
                  <a:moveTo>
                    <a:pt x="2528" y="28"/>
                  </a:moveTo>
                  <a:cubicBezTo>
                    <a:pt x="2529" y="26"/>
                    <a:pt x="2530" y="30"/>
                    <a:pt x="2528" y="28"/>
                  </a:cubicBezTo>
                  <a:close/>
                  <a:moveTo>
                    <a:pt x="2527" y="36"/>
                  </a:moveTo>
                  <a:cubicBezTo>
                    <a:pt x="2525" y="36"/>
                    <a:pt x="2525" y="36"/>
                    <a:pt x="2524" y="36"/>
                  </a:cubicBezTo>
                  <a:cubicBezTo>
                    <a:pt x="2524" y="34"/>
                    <a:pt x="2527" y="34"/>
                    <a:pt x="2527" y="36"/>
                  </a:cubicBezTo>
                  <a:close/>
                  <a:moveTo>
                    <a:pt x="2523" y="31"/>
                  </a:moveTo>
                  <a:cubicBezTo>
                    <a:pt x="2523" y="31"/>
                    <a:pt x="2523" y="31"/>
                    <a:pt x="2523" y="31"/>
                  </a:cubicBezTo>
                  <a:close/>
                  <a:moveTo>
                    <a:pt x="2514" y="51"/>
                  </a:moveTo>
                  <a:cubicBezTo>
                    <a:pt x="2513" y="50"/>
                    <a:pt x="2514" y="51"/>
                    <a:pt x="2514" y="51"/>
                  </a:cubicBezTo>
                  <a:close/>
                  <a:moveTo>
                    <a:pt x="2499" y="57"/>
                  </a:moveTo>
                  <a:cubicBezTo>
                    <a:pt x="2499" y="56"/>
                    <a:pt x="2499" y="55"/>
                    <a:pt x="2500" y="55"/>
                  </a:cubicBezTo>
                  <a:cubicBezTo>
                    <a:pt x="2501" y="57"/>
                    <a:pt x="2500" y="57"/>
                    <a:pt x="2499" y="57"/>
                  </a:cubicBezTo>
                  <a:close/>
                  <a:moveTo>
                    <a:pt x="2503" y="76"/>
                  </a:moveTo>
                  <a:cubicBezTo>
                    <a:pt x="2503" y="75"/>
                    <a:pt x="2506" y="77"/>
                    <a:pt x="2503" y="76"/>
                  </a:cubicBezTo>
                  <a:close/>
                  <a:moveTo>
                    <a:pt x="2503" y="51"/>
                  </a:moveTo>
                  <a:cubicBezTo>
                    <a:pt x="2503" y="50"/>
                    <a:pt x="2503" y="50"/>
                    <a:pt x="2503" y="50"/>
                  </a:cubicBezTo>
                  <a:cubicBezTo>
                    <a:pt x="2506" y="50"/>
                    <a:pt x="2506" y="50"/>
                    <a:pt x="2506" y="50"/>
                  </a:cubicBezTo>
                  <a:cubicBezTo>
                    <a:pt x="2506" y="51"/>
                    <a:pt x="2504" y="51"/>
                    <a:pt x="2503" y="51"/>
                  </a:cubicBezTo>
                  <a:close/>
                  <a:moveTo>
                    <a:pt x="2516" y="82"/>
                  </a:moveTo>
                  <a:cubicBezTo>
                    <a:pt x="2516" y="80"/>
                    <a:pt x="2517" y="81"/>
                    <a:pt x="2517" y="80"/>
                  </a:cubicBezTo>
                  <a:cubicBezTo>
                    <a:pt x="2518" y="80"/>
                    <a:pt x="2517" y="82"/>
                    <a:pt x="2516" y="82"/>
                  </a:cubicBezTo>
                  <a:close/>
                  <a:moveTo>
                    <a:pt x="2522" y="54"/>
                  </a:moveTo>
                  <a:cubicBezTo>
                    <a:pt x="2522" y="55"/>
                    <a:pt x="2519" y="57"/>
                    <a:pt x="2518" y="59"/>
                  </a:cubicBezTo>
                  <a:cubicBezTo>
                    <a:pt x="2515" y="59"/>
                    <a:pt x="2513" y="60"/>
                    <a:pt x="2511" y="60"/>
                  </a:cubicBezTo>
                  <a:cubicBezTo>
                    <a:pt x="2512" y="56"/>
                    <a:pt x="2517" y="60"/>
                    <a:pt x="2518" y="57"/>
                  </a:cubicBezTo>
                  <a:cubicBezTo>
                    <a:pt x="2518" y="54"/>
                    <a:pt x="2517" y="55"/>
                    <a:pt x="2515" y="55"/>
                  </a:cubicBezTo>
                  <a:cubicBezTo>
                    <a:pt x="2515" y="52"/>
                    <a:pt x="2518" y="54"/>
                    <a:pt x="2519" y="54"/>
                  </a:cubicBezTo>
                  <a:cubicBezTo>
                    <a:pt x="2521" y="52"/>
                    <a:pt x="2522" y="51"/>
                    <a:pt x="2525" y="50"/>
                  </a:cubicBezTo>
                  <a:cubicBezTo>
                    <a:pt x="2525" y="51"/>
                    <a:pt x="2522" y="54"/>
                    <a:pt x="2525" y="54"/>
                  </a:cubicBezTo>
                  <a:cubicBezTo>
                    <a:pt x="2525" y="56"/>
                    <a:pt x="2524" y="54"/>
                    <a:pt x="2522" y="54"/>
                  </a:cubicBezTo>
                  <a:close/>
                  <a:moveTo>
                    <a:pt x="2527" y="83"/>
                  </a:moveTo>
                  <a:cubicBezTo>
                    <a:pt x="2526" y="83"/>
                    <a:pt x="2527" y="82"/>
                    <a:pt x="2527" y="81"/>
                  </a:cubicBezTo>
                  <a:cubicBezTo>
                    <a:pt x="2528" y="81"/>
                    <a:pt x="2528" y="83"/>
                    <a:pt x="2527" y="83"/>
                  </a:cubicBezTo>
                  <a:close/>
                  <a:moveTo>
                    <a:pt x="2527" y="51"/>
                  </a:moveTo>
                  <a:cubicBezTo>
                    <a:pt x="2526" y="52"/>
                    <a:pt x="2528" y="49"/>
                    <a:pt x="2527" y="51"/>
                  </a:cubicBezTo>
                  <a:close/>
                  <a:moveTo>
                    <a:pt x="2521" y="47"/>
                  </a:moveTo>
                  <a:cubicBezTo>
                    <a:pt x="2521" y="45"/>
                    <a:pt x="2524" y="47"/>
                    <a:pt x="2524" y="45"/>
                  </a:cubicBezTo>
                  <a:cubicBezTo>
                    <a:pt x="2524" y="44"/>
                    <a:pt x="2522" y="42"/>
                    <a:pt x="2524" y="40"/>
                  </a:cubicBezTo>
                  <a:cubicBezTo>
                    <a:pt x="2525" y="42"/>
                    <a:pt x="2526" y="44"/>
                    <a:pt x="2528" y="42"/>
                  </a:cubicBezTo>
                  <a:cubicBezTo>
                    <a:pt x="2529" y="45"/>
                    <a:pt x="2525" y="47"/>
                    <a:pt x="2521" y="47"/>
                  </a:cubicBezTo>
                  <a:close/>
                  <a:moveTo>
                    <a:pt x="2528" y="32"/>
                  </a:moveTo>
                  <a:cubicBezTo>
                    <a:pt x="2530" y="30"/>
                    <a:pt x="2529" y="34"/>
                    <a:pt x="2528" y="32"/>
                  </a:cubicBezTo>
                  <a:close/>
                  <a:moveTo>
                    <a:pt x="2530" y="26"/>
                  </a:moveTo>
                  <a:cubicBezTo>
                    <a:pt x="2530" y="25"/>
                    <a:pt x="2530" y="25"/>
                    <a:pt x="2530" y="25"/>
                  </a:cubicBezTo>
                  <a:cubicBezTo>
                    <a:pt x="2531" y="25"/>
                    <a:pt x="2531" y="25"/>
                    <a:pt x="2531" y="26"/>
                  </a:cubicBezTo>
                  <a:lnTo>
                    <a:pt x="2530" y="26"/>
                  </a:lnTo>
                  <a:close/>
                  <a:moveTo>
                    <a:pt x="2532" y="26"/>
                  </a:moveTo>
                  <a:cubicBezTo>
                    <a:pt x="2532" y="25"/>
                    <a:pt x="2532" y="26"/>
                    <a:pt x="2532" y="26"/>
                  </a:cubicBezTo>
                  <a:close/>
                  <a:moveTo>
                    <a:pt x="2531" y="17"/>
                  </a:moveTo>
                  <a:cubicBezTo>
                    <a:pt x="2532" y="14"/>
                    <a:pt x="2534" y="14"/>
                    <a:pt x="2536" y="16"/>
                  </a:cubicBezTo>
                  <a:cubicBezTo>
                    <a:pt x="2535" y="18"/>
                    <a:pt x="2534" y="16"/>
                    <a:pt x="2531" y="17"/>
                  </a:cubicBezTo>
                  <a:close/>
                  <a:moveTo>
                    <a:pt x="2533" y="83"/>
                  </a:moveTo>
                  <a:cubicBezTo>
                    <a:pt x="2532" y="82"/>
                    <a:pt x="2533" y="81"/>
                    <a:pt x="2533" y="79"/>
                  </a:cubicBezTo>
                  <a:cubicBezTo>
                    <a:pt x="2534" y="80"/>
                    <a:pt x="2535" y="78"/>
                    <a:pt x="2536" y="79"/>
                  </a:cubicBezTo>
                  <a:cubicBezTo>
                    <a:pt x="2536" y="81"/>
                    <a:pt x="2535" y="82"/>
                    <a:pt x="2533" y="83"/>
                  </a:cubicBezTo>
                  <a:close/>
                  <a:moveTo>
                    <a:pt x="2536" y="81"/>
                  </a:moveTo>
                  <a:cubicBezTo>
                    <a:pt x="2537" y="80"/>
                    <a:pt x="2539" y="80"/>
                    <a:pt x="2540" y="79"/>
                  </a:cubicBezTo>
                  <a:cubicBezTo>
                    <a:pt x="2540" y="81"/>
                    <a:pt x="2538" y="82"/>
                    <a:pt x="2536" y="81"/>
                  </a:cubicBezTo>
                  <a:close/>
                  <a:moveTo>
                    <a:pt x="2550" y="83"/>
                  </a:moveTo>
                  <a:cubicBezTo>
                    <a:pt x="2551" y="82"/>
                    <a:pt x="2552" y="82"/>
                    <a:pt x="2553" y="82"/>
                  </a:cubicBezTo>
                  <a:cubicBezTo>
                    <a:pt x="2553" y="83"/>
                    <a:pt x="2552" y="84"/>
                    <a:pt x="2550" y="83"/>
                  </a:cubicBezTo>
                  <a:close/>
                  <a:moveTo>
                    <a:pt x="2564" y="82"/>
                  </a:moveTo>
                  <a:cubicBezTo>
                    <a:pt x="2563" y="84"/>
                    <a:pt x="2562" y="82"/>
                    <a:pt x="2562" y="83"/>
                  </a:cubicBezTo>
                  <a:cubicBezTo>
                    <a:pt x="2560" y="83"/>
                    <a:pt x="2563" y="81"/>
                    <a:pt x="2561" y="81"/>
                  </a:cubicBezTo>
                  <a:cubicBezTo>
                    <a:pt x="2562" y="80"/>
                    <a:pt x="2565" y="81"/>
                    <a:pt x="2564" y="82"/>
                  </a:cubicBezTo>
                  <a:close/>
                  <a:moveTo>
                    <a:pt x="2563" y="77"/>
                  </a:moveTo>
                  <a:cubicBezTo>
                    <a:pt x="2563" y="76"/>
                    <a:pt x="2565" y="76"/>
                    <a:pt x="2565" y="75"/>
                  </a:cubicBezTo>
                  <a:cubicBezTo>
                    <a:pt x="2566" y="75"/>
                    <a:pt x="2566" y="76"/>
                    <a:pt x="2567" y="76"/>
                  </a:cubicBezTo>
                  <a:cubicBezTo>
                    <a:pt x="2567" y="78"/>
                    <a:pt x="2564" y="78"/>
                    <a:pt x="2563" y="77"/>
                  </a:cubicBezTo>
                  <a:close/>
                  <a:moveTo>
                    <a:pt x="2581" y="72"/>
                  </a:moveTo>
                  <a:cubicBezTo>
                    <a:pt x="2582" y="70"/>
                    <a:pt x="2582" y="74"/>
                    <a:pt x="2581" y="72"/>
                  </a:cubicBezTo>
                  <a:close/>
                  <a:moveTo>
                    <a:pt x="2586" y="75"/>
                  </a:moveTo>
                  <a:cubicBezTo>
                    <a:pt x="2586" y="74"/>
                    <a:pt x="2587" y="73"/>
                    <a:pt x="2589" y="73"/>
                  </a:cubicBezTo>
                  <a:cubicBezTo>
                    <a:pt x="2589" y="74"/>
                    <a:pt x="2588" y="75"/>
                    <a:pt x="2586" y="75"/>
                  </a:cubicBezTo>
                  <a:close/>
                  <a:moveTo>
                    <a:pt x="2588" y="84"/>
                  </a:moveTo>
                  <a:cubicBezTo>
                    <a:pt x="2588" y="82"/>
                    <a:pt x="2591" y="85"/>
                    <a:pt x="2588" y="84"/>
                  </a:cubicBezTo>
                  <a:close/>
                  <a:moveTo>
                    <a:pt x="2596" y="48"/>
                  </a:moveTo>
                  <a:cubicBezTo>
                    <a:pt x="2598" y="48"/>
                    <a:pt x="2597" y="50"/>
                    <a:pt x="2596" y="50"/>
                  </a:cubicBezTo>
                  <a:cubicBezTo>
                    <a:pt x="2596" y="49"/>
                    <a:pt x="2596" y="49"/>
                    <a:pt x="2596" y="48"/>
                  </a:cubicBezTo>
                  <a:close/>
                  <a:moveTo>
                    <a:pt x="2594" y="63"/>
                  </a:moveTo>
                  <a:cubicBezTo>
                    <a:pt x="2596" y="63"/>
                    <a:pt x="2596" y="63"/>
                    <a:pt x="2596" y="63"/>
                  </a:cubicBezTo>
                  <a:cubicBezTo>
                    <a:pt x="2597" y="65"/>
                    <a:pt x="2594" y="65"/>
                    <a:pt x="2594" y="63"/>
                  </a:cubicBezTo>
                  <a:close/>
                  <a:moveTo>
                    <a:pt x="2595" y="81"/>
                  </a:moveTo>
                  <a:cubicBezTo>
                    <a:pt x="2595" y="79"/>
                    <a:pt x="2596" y="79"/>
                    <a:pt x="2597" y="79"/>
                  </a:cubicBezTo>
                  <a:cubicBezTo>
                    <a:pt x="2597" y="80"/>
                    <a:pt x="2596" y="81"/>
                    <a:pt x="2595" y="81"/>
                  </a:cubicBezTo>
                  <a:close/>
                  <a:moveTo>
                    <a:pt x="2595" y="61"/>
                  </a:moveTo>
                  <a:cubicBezTo>
                    <a:pt x="2595" y="59"/>
                    <a:pt x="2596" y="60"/>
                    <a:pt x="2596" y="59"/>
                  </a:cubicBezTo>
                  <a:cubicBezTo>
                    <a:pt x="2597" y="59"/>
                    <a:pt x="2597" y="60"/>
                    <a:pt x="2597" y="61"/>
                  </a:cubicBezTo>
                  <a:lnTo>
                    <a:pt x="2595" y="61"/>
                  </a:lnTo>
                  <a:close/>
                  <a:moveTo>
                    <a:pt x="2596" y="57"/>
                  </a:moveTo>
                  <a:cubicBezTo>
                    <a:pt x="2597" y="55"/>
                    <a:pt x="2598" y="54"/>
                    <a:pt x="2599" y="54"/>
                  </a:cubicBezTo>
                  <a:cubicBezTo>
                    <a:pt x="2599" y="55"/>
                    <a:pt x="2598" y="57"/>
                    <a:pt x="2596" y="57"/>
                  </a:cubicBezTo>
                  <a:close/>
                  <a:moveTo>
                    <a:pt x="2599" y="81"/>
                  </a:moveTo>
                  <a:cubicBezTo>
                    <a:pt x="2601" y="82"/>
                    <a:pt x="2600" y="81"/>
                    <a:pt x="2602" y="81"/>
                  </a:cubicBezTo>
                  <a:cubicBezTo>
                    <a:pt x="2602" y="82"/>
                    <a:pt x="2599" y="83"/>
                    <a:pt x="2599" y="81"/>
                  </a:cubicBezTo>
                  <a:close/>
                  <a:moveTo>
                    <a:pt x="2608" y="69"/>
                  </a:moveTo>
                  <a:cubicBezTo>
                    <a:pt x="2609" y="69"/>
                    <a:pt x="2607" y="69"/>
                    <a:pt x="2607" y="69"/>
                  </a:cubicBezTo>
                  <a:cubicBezTo>
                    <a:pt x="2606" y="68"/>
                    <a:pt x="2610" y="68"/>
                    <a:pt x="2608" y="69"/>
                  </a:cubicBezTo>
                  <a:close/>
                  <a:moveTo>
                    <a:pt x="2608" y="73"/>
                  </a:moveTo>
                  <a:cubicBezTo>
                    <a:pt x="2607" y="73"/>
                    <a:pt x="2606" y="72"/>
                    <a:pt x="2607" y="71"/>
                  </a:cubicBezTo>
                  <a:cubicBezTo>
                    <a:pt x="2608" y="71"/>
                    <a:pt x="2608" y="72"/>
                    <a:pt x="2608" y="73"/>
                  </a:cubicBezTo>
                  <a:close/>
                  <a:moveTo>
                    <a:pt x="2607" y="82"/>
                  </a:moveTo>
                  <a:cubicBezTo>
                    <a:pt x="2607" y="80"/>
                    <a:pt x="2610" y="80"/>
                    <a:pt x="2611" y="79"/>
                  </a:cubicBezTo>
                  <a:cubicBezTo>
                    <a:pt x="2612" y="82"/>
                    <a:pt x="2609" y="82"/>
                    <a:pt x="2607" y="82"/>
                  </a:cubicBezTo>
                  <a:close/>
                  <a:moveTo>
                    <a:pt x="2614" y="71"/>
                  </a:moveTo>
                  <a:cubicBezTo>
                    <a:pt x="2613" y="71"/>
                    <a:pt x="2613" y="71"/>
                    <a:pt x="2613" y="71"/>
                  </a:cubicBezTo>
                  <a:cubicBezTo>
                    <a:pt x="2613" y="69"/>
                    <a:pt x="2613" y="69"/>
                    <a:pt x="2613" y="69"/>
                  </a:cubicBezTo>
                  <a:cubicBezTo>
                    <a:pt x="2614" y="69"/>
                    <a:pt x="2614" y="69"/>
                    <a:pt x="2614" y="69"/>
                  </a:cubicBezTo>
                  <a:lnTo>
                    <a:pt x="2614" y="71"/>
                  </a:lnTo>
                  <a:close/>
                  <a:moveTo>
                    <a:pt x="2619" y="81"/>
                  </a:moveTo>
                  <a:cubicBezTo>
                    <a:pt x="2619" y="79"/>
                    <a:pt x="2622" y="80"/>
                    <a:pt x="2623" y="79"/>
                  </a:cubicBezTo>
                  <a:cubicBezTo>
                    <a:pt x="2623" y="81"/>
                    <a:pt x="2620" y="82"/>
                    <a:pt x="2619" y="81"/>
                  </a:cubicBezTo>
                  <a:close/>
                  <a:moveTo>
                    <a:pt x="2626" y="84"/>
                  </a:moveTo>
                  <a:cubicBezTo>
                    <a:pt x="2627" y="82"/>
                    <a:pt x="2629" y="85"/>
                    <a:pt x="2626" y="84"/>
                  </a:cubicBezTo>
                  <a:close/>
                  <a:moveTo>
                    <a:pt x="2679" y="68"/>
                  </a:moveTo>
                  <a:cubicBezTo>
                    <a:pt x="2682" y="69"/>
                    <a:pt x="2678" y="72"/>
                    <a:pt x="2679" y="68"/>
                  </a:cubicBezTo>
                  <a:close/>
                  <a:moveTo>
                    <a:pt x="2679" y="25"/>
                  </a:moveTo>
                  <a:cubicBezTo>
                    <a:pt x="2680" y="23"/>
                    <a:pt x="2682" y="26"/>
                    <a:pt x="2679" y="25"/>
                  </a:cubicBezTo>
                  <a:close/>
                  <a:moveTo>
                    <a:pt x="2681" y="37"/>
                  </a:moveTo>
                  <a:cubicBezTo>
                    <a:pt x="2681" y="35"/>
                    <a:pt x="2682" y="36"/>
                    <a:pt x="2683" y="36"/>
                  </a:cubicBezTo>
                  <a:cubicBezTo>
                    <a:pt x="2683" y="36"/>
                    <a:pt x="2682" y="37"/>
                    <a:pt x="2681" y="37"/>
                  </a:cubicBezTo>
                  <a:close/>
                  <a:moveTo>
                    <a:pt x="2700" y="10"/>
                  </a:moveTo>
                  <a:cubicBezTo>
                    <a:pt x="2700" y="12"/>
                    <a:pt x="2700" y="13"/>
                    <a:pt x="2698" y="13"/>
                  </a:cubicBezTo>
                  <a:cubicBezTo>
                    <a:pt x="2697" y="11"/>
                    <a:pt x="2698" y="10"/>
                    <a:pt x="2700" y="10"/>
                  </a:cubicBezTo>
                  <a:close/>
                  <a:moveTo>
                    <a:pt x="2698" y="8"/>
                  </a:moveTo>
                  <a:cubicBezTo>
                    <a:pt x="2700" y="8"/>
                    <a:pt x="2697" y="11"/>
                    <a:pt x="2698" y="8"/>
                  </a:cubicBezTo>
                  <a:close/>
                  <a:moveTo>
                    <a:pt x="2696" y="10"/>
                  </a:moveTo>
                  <a:cubicBezTo>
                    <a:pt x="2696" y="10"/>
                    <a:pt x="2696" y="10"/>
                    <a:pt x="2696" y="10"/>
                  </a:cubicBezTo>
                  <a:cubicBezTo>
                    <a:pt x="2696" y="10"/>
                    <a:pt x="2696" y="10"/>
                    <a:pt x="2696" y="10"/>
                  </a:cubicBezTo>
                  <a:close/>
                  <a:moveTo>
                    <a:pt x="2695" y="6"/>
                  </a:moveTo>
                  <a:cubicBezTo>
                    <a:pt x="2693" y="7"/>
                    <a:pt x="2694" y="10"/>
                    <a:pt x="2692" y="10"/>
                  </a:cubicBezTo>
                  <a:cubicBezTo>
                    <a:pt x="2691" y="7"/>
                    <a:pt x="2692" y="6"/>
                    <a:pt x="2695" y="6"/>
                  </a:cubicBezTo>
                  <a:close/>
                  <a:moveTo>
                    <a:pt x="2689" y="11"/>
                  </a:moveTo>
                  <a:cubicBezTo>
                    <a:pt x="2690" y="11"/>
                    <a:pt x="2690" y="11"/>
                    <a:pt x="2690" y="11"/>
                  </a:cubicBezTo>
                  <a:cubicBezTo>
                    <a:pt x="2690" y="12"/>
                    <a:pt x="2690" y="12"/>
                    <a:pt x="2690" y="12"/>
                  </a:cubicBezTo>
                  <a:cubicBezTo>
                    <a:pt x="2689" y="12"/>
                    <a:pt x="2689" y="12"/>
                    <a:pt x="2689" y="12"/>
                  </a:cubicBezTo>
                  <a:lnTo>
                    <a:pt x="2689" y="11"/>
                  </a:lnTo>
                  <a:close/>
                  <a:moveTo>
                    <a:pt x="2686" y="13"/>
                  </a:moveTo>
                  <a:cubicBezTo>
                    <a:pt x="2687" y="13"/>
                    <a:pt x="2687" y="14"/>
                    <a:pt x="2687" y="16"/>
                  </a:cubicBezTo>
                  <a:cubicBezTo>
                    <a:pt x="2685" y="16"/>
                    <a:pt x="2686" y="14"/>
                    <a:pt x="2686" y="13"/>
                  </a:cubicBezTo>
                  <a:close/>
                  <a:moveTo>
                    <a:pt x="2686" y="27"/>
                  </a:moveTo>
                  <a:cubicBezTo>
                    <a:pt x="2685" y="29"/>
                    <a:pt x="2683" y="30"/>
                    <a:pt x="2684" y="32"/>
                  </a:cubicBezTo>
                  <a:cubicBezTo>
                    <a:pt x="2683" y="32"/>
                    <a:pt x="2682" y="34"/>
                    <a:pt x="2681" y="33"/>
                  </a:cubicBezTo>
                  <a:cubicBezTo>
                    <a:pt x="2683" y="31"/>
                    <a:pt x="2683" y="28"/>
                    <a:pt x="2686" y="27"/>
                  </a:cubicBezTo>
                  <a:close/>
                  <a:moveTo>
                    <a:pt x="2679" y="11"/>
                  </a:moveTo>
                  <a:cubicBezTo>
                    <a:pt x="2680" y="11"/>
                    <a:pt x="2680" y="12"/>
                    <a:pt x="2681" y="12"/>
                  </a:cubicBezTo>
                  <a:cubicBezTo>
                    <a:pt x="2681" y="13"/>
                    <a:pt x="2678" y="12"/>
                    <a:pt x="2679" y="11"/>
                  </a:cubicBezTo>
                  <a:close/>
                  <a:moveTo>
                    <a:pt x="2675" y="21"/>
                  </a:moveTo>
                  <a:cubicBezTo>
                    <a:pt x="2675" y="19"/>
                    <a:pt x="2677" y="21"/>
                    <a:pt x="2675" y="21"/>
                  </a:cubicBezTo>
                  <a:close/>
                  <a:moveTo>
                    <a:pt x="2674" y="28"/>
                  </a:moveTo>
                  <a:cubicBezTo>
                    <a:pt x="2675" y="26"/>
                    <a:pt x="2676" y="30"/>
                    <a:pt x="2674" y="28"/>
                  </a:cubicBezTo>
                  <a:close/>
                  <a:moveTo>
                    <a:pt x="2672" y="36"/>
                  </a:moveTo>
                  <a:cubicBezTo>
                    <a:pt x="2671" y="36"/>
                    <a:pt x="2671" y="36"/>
                    <a:pt x="2670" y="36"/>
                  </a:cubicBezTo>
                  <a:cubicBezTo>
                    <a:pt x="2670" y="34"/>
                    <a:pt x="2673" y="34"/>
                    <a:pt x="2672" y="36"/>
                  </a:cubicBezTo>
                  <a:close/>
                  <a:moveTo>
                    <a:pt x="2669" y="31"/>
                  </a:moveTo>
                  <a:cubicBezTo>
                    <a:pt x="2669" y="31"/>
                    <a:pt x="2669" y="31"/>
                    <a:pt x="2669" y="31"/>
                  </a:cubicBezTo>
                  <a:close/>
                  <a:moveTo>
                    <a:pt x="2659" y="51"/>
                  </a:moveTo>
                  <a:cubicBezTo>
                    <a:pt x="2659" y="50"/>
                    <a:pt x="2660" y="51"/>
                    <a:pt x="2659" y="51"/>
                  </a:cubicBezTo>
                  <a:close/>
                  <a:moveTo>
                    <a:pt x="2644" y="57"/>
                  </a:moveTo>
                  <a:cubicBezTo>
                    <a:pt x="2645" y="56"/>
                    <a:pt x="2645" y="55"/>
                    <a:pt x="2646" y="55"/>
                  </a:cubicBezTo>
                  <a:cubicBezTo>
                    <a:pt x="2647" y="57"/>
                    <a:pt x="2645" y="57"/>
                    <a:pt x="2644" y="57"/>
                  </a:cubicBezTo>
                  <a:close/>
                  <a:moveTo>
                    <a:pt x="2649" y="76"/>
                  </a:moveTo>
                  <a:cubicBezTo>
                    <a:pt x="2649" y="75"/>
                    <a:pt x="2652" y="77"/>
                    <a:pt x="2649" y="76"/>
                  </a:cubicBezTo>
                  <a:close/>
                  <a:moveTo>
                    <a:pt x="2649" y="51"/>
                  </a:moveTo>
                  <a:cubicBezTo>
                    <a:pt x="2649" y="50"/>
                    <a:pt x="2649" y="50"/>
                    <a:pt x="2649" y="50"/>
                  </a:cubicBezTo>
                  <a:cubicBezTo>
                    <a:pt x="2652" y="50"/>
                    <a:pt x="2652" y="50"/>
                    <a:pt x="2652" y="50"/>
                  </a:cubicBezTo>
                  <a:cubicBezTo>
                    <a:pt x="2652" y="51"/>
                    <a:pt x="2650" y="51"/>
                    <a:pt x="2649" y="51"/>
                  </a:cubicBezTo>
                  <a:close/>
                  <a:moveTo>
                    <a:pt x="2662" y="82"/>
                  </a:moveTo>
                  <a:cubicBezTo>
                    <a:pt x="2661" y="80"/>
                    <a:pt x="2663" y="81"/>
                    <a:pt x="2663" y="80"/>
                  </a:cubicBezTo>
                  <a:cubicBezTo>
                    <a:pt x="2664" y="80"/>
                    <a:pt x="2663" y="82"/>
                    <a:pt x="2662" y="82"/>
                  </a:cubicBezTo>
                  <a:close/>
                  <a:moveTo>
                    <a:pt x="2668" y="54"/>
                  </a:moveTo>
                  <a:cubicBezTo>
                    <a:pt x="2668" y="55"/>
                    <a:pt x="2665" y="57"/>
                    <a:pt x="2664" y="59"/>
                  </a:cubicBezTo>
                  <a:cubicBezTo>
                    <a:pt x="2661" y="59"/>
                    <a:pt x="2659" y="60"/>
                    <a:pt x="2657" y="60"/>
                  </a:cubicBezTo>
                  <a:cubicBezTo>
                    <a:pt x="2658" y="56"/>
                    <a:pt x="2663" y="60"/>
                    <a:pt x="2664" y="57"/>
                  </a:cubicBezTo>
                  <a:cubicBezTo>
                    <a:pt x="2664" y="54"/>
                    <a:pt x="2662" y="55"/>
                    <a:pt x="2661" y="55"/>
                  </a:cubicBezTo>
                  <a:cubicBezTo>
                    <a:pt x="2661" y="52"/>
                    <a:pt x="2664" y="54"/>
                    <a:pt x="2665" y="54"/>
                  </a:cubicBezTo>
                  <a:cubicBezTo>
                    <a:pt x="2667" y="52"/>
                    <a:pt x="2668" y="51"/>
                    <a:pt x="2671" y="50"/>
                  </a:cubicBezTo>
                  <a:cubicBezTo>
                    <a:pt x="2671" y="51"/>
                    <a:pt x="2668" y="54"/>
                    <a:pt x="2671" y="54"/>
                  </a:cubicBezTo>
                  <a:cubicBezTo>
                    <a:pt x="2671" y="56"/>
                    <a:pt x="2670" y="54"/>
                    <a:pt x="2668" y="54"/>
                  </a:cubicBezTo>
                  <a:close/>
                  <a:moveTo>
                    <a:pt x="2673" y="83"/>
                  </a:moveTo>
                  <a:cubicBezTo>
                    <a:pt x="2672" y="83"/>
                    <a:pt x="2673" y="82"/>
                    <a:pt x="2672" y="81"/>
                  </a:cubicBezTo>
                  <a:cubicBezTo>
                    <a:pt x="2674" y="81"/>
                    <a:pt x="2674" y="83"/>
                    <a:pt x="2673" y="83"/>
                  </a:cubicBezTo>
                  <a:close/>
                  <a:moveTo>
                    <a:pt x="2672" y="51"/>
                  </a:moveTo>
                  <a:cubicBezTo>
                    <a:pt x="2672" y="52"/>
                    <a:pt x="2674" y="49"/>
                    <a:pt x="2672" y="51"/>
                  </a:cubicBezTo>
                  <a:close/>
                  <a:moveTo>
                    <a:pt x="2667" y="47"/>
                  </a:moveTo>
                  <a:cubicBezTo>
                    <a:pt x="2667" y="45"/>
                    <a:pt x="2670" y="47"/>
                    <a:pt x="2670" y="45"/>
                  </a:cubicBezTo>
                  <a:cubicBezTo>
                    <a:pt x="2670" y="44"/>
                    <a:pt x="2668" y="42"/>
                    <a:pt x="2669" y="40"/>
                  </a:cubicBezTo>
                  <a:cubicBezTo>
                    <a:pt x="2670" y="42"/>
                    <a:pt x="2672" y="44"/>
                    <a:pt x="2674" y="42"/>
                  </a:cubicBezTo>
                  <a:cubicBezTo>
                    <a:pt x="2675" y="45"/>
                    <a:pt x="2671" y="47"/>
                    <a:pt x="2667" y="47"/>
                  </a:cubicBezTo>
                  <a:close/>
                  <a:moveTo>
                    <a:pt x="2674" y="32"/>
                  </a:moveTo>
                  <a:cubicBezTo>
                    <a:pt x="2676" y="30"/>
                    <a:pt x="2675" y="34"/>
                    <a:pt x="2674" y="32"/>
                  </a:cubicBezTo>
                  <a:close/>
                  <a:moveTo>
                    <a:pt x="2675" y="26"/>
                  </a:moveTo>
                  <a:cubicBezTo>
                    <a:pt x="2675" y="25"/>
                    <a:pt x="2675" y="25"/>
                    <a:pt x="2675" y="25"/>
                  </a:cubicBezTo>
                  <a:cubicBezTo>
                    <a:pt x="2677" y="25"/>
                    <a:pt x="2677" y="25"/>
                    <a:pt x="2677" y="26"/>
                  </a:cubicBezTo>
                  <a:lnTo>
                    <a:pt x="2675" y="26"/>
                  </a:lnTo>
                  <a:close/>
                  <a:moveTo>
                    <a:pt x="2678" y="26"/>
                  </a:moveTo>
                  <a:cubicBezTo>
                    <a:pt x="2678" y="25"/>
                    <a:pt x="2678" y="26"/>
                    <a:pt x="2678" y="26"/>
                  </a:cubicBezTo>
                  <a:close/>
                  <a:moveTo>
                    <a:pt x="2677" y="17"/>
                  </a:moveTo>
                  <a:cubicBezTo>
                    <a:pt x="2678" y="14"/>
                    <a:pt x="2680" y="14"/>
                    <a:pt x="2682" y="16"/>
                  </a:cubicBezTo>
                  <a:cubicBezTo>
                    <a:pt x="2681" y="18"/>
                    <a:pt x="2680" y="16"/>
                    <a:pt x="2677" y="17"/>
                  </a:cubicBezTo>
                  <a:close/>
                  <a:moveTo>
                    <a:pt x="2679" y="83"/>
                  </a:moveTo>
                  <a:cubicBezTo>
                    <a:pt x="2678" y="82"/>
                    <a:pt x="2678" y="81"/>
                    <a:pt x="2678" y="79"/>
                  </a:cubicBezTo>
                  <a:cubicBezTo>
                    <a:pt x="2680" y="80"/>
                    <a:pt x="2681" y="78"/>
                    <a:pt x="2682" y="79"/>
                  </a:cubicBezTo>
                  <a:cubicBezTo>
                    <a:pt x="2682" y="81"/>
                    <a:pt x="2681" y="82"/>
                    <a:pt x="2679" y="83"/>
                  </a:cubicBezTo>
                  <a:close/>
                  <a:moveTo>
                    <a:pt x="2682" y="81"/>
                  </a:moveTo>
                  <a:cubicBezTo>
                    <a:pt x="2683" y="80"/>
                    <a:pt x="2684" y="80"/>
                    <a:pt x="2686" y="79"/>
                  </a:cubicBezTo>
                  <a:cubicBezTo>
                    <a:pt x="2686" y="81"/>
                    <a:pt x="2683" y="82"/>
                    <a:pt x="2682" y="81"/>
                  </a:cubicBezTo>
                  <a:close/>
                  <a:moveTo>
                    <a:pt x="2696" y="83"/>
                  </a:moveTo>
                  <a:cubicBezTo>
                    <a:pt x="2696" y="82"/>
                    <a:pt x="2697" y="82"/>
                    <a:pt x="2699" y="82"/>
                  </a:cubicBezTo>
                  <a:cubicBezTo>
                    <a:pt x="2699" y="83"/>
                    <a:pt x="2698" y="84"/>
                    <a:pt x="2696" y="83"/>
                  </a:cubicBezTo>
                  <a:close/>
                  <a:moveTo>
                    <a:pt x="2710" y="82"/>
                  </a:moveTo>
                  <a:cubicBezTo>
                    <a:pt x="2709" y="84"/>
                    <a:pt x="2708" y="82"/>
                    <a:pt x="2708" y="83"/>
                  </a:cubicBezTo>
                  <a:cubicBezTo>
                    <a:pt x="2706" y="83"/>
                    <a:pt x="2709" y="81"/>
                    <a:pt x="2707" y="81"/>
                  </a:cubicBezTo>
                  <a:cubicBezTo>
                    <a:pt x="2708" y="80"/>
                    <a:pt x="2711" y="81"/>
                    <a:pt x="2710" y="82"/>
                  </a:cubicBezTo>
                  <a:close/>
                  <a:moveTo>
                    <a:pt x="2709" y="77"/>
                  </a:moveTo>
                  <a:cubicBezTo>
                    <a:pt x="2709" y="76"/>
                    <a:pt x="2711" y="76"/>
                    <a:pt x="2711" y="75"/>
                  </a:cubicBezTo>
                  <a:cubicBezTo>
                    <a:pt x="2711" y="75"/>
                    <a:pt x="2712" y="76"/>
                    <a:pt x="2712" y="76"/>
                  </a:cubicBezTo>
                  <a:cubicBezTo>
                    <a:pt x="2712" y="78"/>
                    <a:pt x="2710" y="78"/>
                    <a:pt x="2709" y="77"/>
                  </a:cubicBezTo>
                  <a:close/>
                  <a:moveTo>
                    <a:pt x="2727" y="72"/>
                  </a:moveTo>
                  <a:cubicBezTo>
                    <a:pt x="2728" y="70"/>
                    <a:pt x="2728" y="74"/>
                    <a:pt x="2727" y="72"/>
                  </a:cubicBezTo>
                  <a:close/>
                  <a:moveTo>
                    <a:pt x="2732" y="75"/>
                  </a:moveTo>
                  <a:cubicBezTo>
                    <a:pt x="2732" y="74"/>
                    <a:pt x="2733" y="73"/>
                    <a:pt x="2734" y="73"/>
                  </a:cubicBezTo>
                  <a:cubicBezTo>
                    <a:pt x="2734" y="74"/>
                    <a:pt x="2734" y="75"/>
                    <a:pt x="2732" y="75"/>
                  </a:cubicBezTo>
                  <a:close/>
                  <a:moveTo>
                    <a:pt x="2734" y="84"/>
                  </a:moveTo>
                  <a:cubicBezTo>
                    <a:pt x="2734" y="82"/>
                    <a:pt x="2736" y="85"/>
                    <a:pt x="2734" y="84"/>
                  </a:cubicBezTo>
                  <a:close/>
                  <a:moveTo>
                    <a:pt x="2742" y="48"/>
                  </a:moveTo>
                  <a:cubicBezTo>
                    <a:pt x="2743" y="48"/>
                    <a:pt x="2743" y="50"/>
                    <a:pt x="2742" y="50"/>
                  </a:cubicBezTo>
                  <a:cubicBezTo>
                    <a:pt x="2741" y="49"/>
                    <a:pt x="2742" y="49"/>
                    <a:pt x="2742" y="48"/>
                  </a:cubicBezTo>
                  <a:close/>
                  <a:moveTo>
                    <a:pt x="2740" y="63"/>
                  </a:moveTo>
                  <a:cubicBezTo>
                    <a:pt x="2742" y="63"/>
                    <a:pt x="2742" y="63"/>
                    <a:pt x="2742" y="63"/>
                  </a:cubicBezTo>
                  <a:cubicBezTo>
                    <a:pt x="2742" y="65"/>
                    <a:pt x="2739" y="65"/>
                    <a:pt x="2740" y="63"/>
                  </a:cubicBezTo>
                  <a:close/>
                  <a:moveTo>
                    <a:pt x="2741" y="81"/>
                  </a:moveTo>
                  <a:cubicBezTo>
                    <a:pt x="2741" y="79"/>
                    <a:pt x="2742" y="79"/>
                    <a:pt x="2743" y="79"/>
                  </a:cubicBezTo>
                  <a:cubicBezTo>
                    <a:pt x="2743" y="80"/>
                    <a:pt x="2742" y="81"/>
                    <a:pt x="2741" y="81"/>
                  </a:cubicBezTo>
                  <a:close/>
                  <a:moveTo>
                    <a:pt x="2741" y="61"/>
                  </a:moveTo>
                  <a:cubicBezTo>
                    <a:pt x="2741" y="59"/>
                    <a:pt x="2742" y="60"/>
                    <a:pt x="2742" y="59"/>
                  </a:cubicBezTo>
                  <a:cubicBezTo>
                    <a:pt x="2743" y="59"/>
                    <a:pt x="2743" y="60"/>
                    <a:pt x="2743" y="61"/>
                  </a:cubicBezTo>
                  <a:lnTo>
                    <a:pt x="2741" y="61"/>
                  </a:lnTo>
                  <a:close/>
                  <a:moveTo>
                    <a:pt x="2742" y="57"/>
                  </a:moveTo>
                  <a:cubicBezTo>
                    <a:pt x="2743" y="55"/>
                    <a:pt x="2743" y="54"/>
                    <a:pt x="2745" y="54"/>
                  </a:cubicBezTo>
                  <a:cubicBezTo>
                    <a:pt x="2744" y="55"/>
                    <a:pt x="2744" y="57"/>
                    <a:pt x="2742" y="57"/>
                  </a:cubicBezTo>
                  <a:close/>
                  <a:moveTo>
                    <a:pt x="2745" y="81"/>
                  </a:moveTo>
                  <a:cubicBezTo>
                    <a:pt x="2746" y="82"/>
                    <a:pt x="2746" y="81"/>
                    <a:pt x="2748" y="81"/>
                  </a:cubicBezTo>
                  <a:cubicBezTo>
                    <a:pt x="2748" y="82"/>
                    <a:pt x="2745" y="83"/>
                    <a:pt x="2745" y="81"/>
                  </a:cubicBezTo>
                  <a:close/>
                  <a:moveTo>
                    <a:pt x="2754" y="69"/>
                  </a:moveTo>
                  <a:cubicBezTo>
                    <a:pt x="2754" y="69"/>
                    <a:pt x="2752" y="69"/>
                    <a:pt x="2752" y="69"/>
                  </a:cubicBezTo>
                  <a:cubicBezTo>
                    <a:pt x="2752" y="68"/>
                    <a:pt x="2756" y="68"/>
                    <a:pt x="2754" y="69"/>
                  </a:cubicBezTo>
                  <a:close/>
                  <a:moveTo>
                    <a:pt x="2754" y="73"/>
                  </a:moveTo>
                  <a:cubicBezTo>
                    <a:pt x="2753" y="73"/>
                    <a:pt x="2752" y="72"/>
                    <a:pt x="2752" y="71"/>
                  </a:cubicBezTo>
                  <a:cubicBezTo>
                    <a:pt x="2754" y="71"/>
                    <a:pt x="2754" y="72"/>
                    <a:pt x="2754" y="73"/>
                  </a:cubicBezTo>
                  <a:close/>
                  <a:moveTo>
                    <a:pt x="2752" y="82"/>
                  </a:moveTo>
                  <a:cubicBezTo>
                    <a:pt x="2753" y="80"/>
                    <a:pt x="2755" y="80"/>
                    <a:pt x="2757" y="79"/>
                  </a:cubicBezTo>
                  <a:cubicBezTo>
                    <a:pt x="2757" y="82"/>
                    <a:pt x="2755" y="82"/>
                    <a:pt x="2752" y="82"/>
                  </a:cubicBezTo>
                  <a:close/>
                  <a:moveTo>
                    <a:pt x="2760" y="71"/>
                  </a:moveTo>
                  <a:cubicBezTo>
                    <a:pt x="2758" y="71"/>
                    <a:pt x="2758" y="71"/>
                    <a:pt x="2758" y="71"/>
                  </a:cubicBezTo>
                  <a:cubicBezTo>
                    <a:pt x="2758" y="69"/>
                    <a:pt x="2758" y="69"/>
                    <a:pt x="2758" y="69"/>
                  </a:cubicBezTo>
                  <a:cubicBezTo>
                    <a:pt x="2760" y="69"/>
                    <a:pt x="2760" y="69"/>
                    <a:pt x="2760" y="69"/>
                  </a:cubicBezTo>
                  <a:lnTo>
                    <a:pt x="2760" y="71"/>
                  </a:lnTo>
                  <a:close/>
                  <a:moveTo>
                    <a:pt x="2765" y="81"/>
                  </a:moveTo>
                  <a:cubicBezTo>
                    <a:pt x="2765" y="79"/>
                    <a:pt x="2768" y="80"/>
                    <a:pt x="2769" y="79"/>
                  </a:cubicBezTo>
                  <a:cubicBezTo>
                    <a:pt x="2769" y="81"/>
                    <a:pt x="2766" y="82"/>
                    <a:pt x="2765" y="81"/>
                  </a:cubicBezTo>
                  <a:close/>
                  <a:moveTo>
                    <a:pt x="2772" y="84"/>
                  </a:moveTo>
                  <a:cubicBezTo>
                    <a:pt x="2772" y="82"/>
                    <a:pt x="2775" y="85"/>
                    <a:pt x="2772" y="84"/>
                  </a:cubicBezTo>
                  <a:close/>
                  <a:moveTo>
                    <a:pt x="2825" y="68"/>
                  </a:moveTo>
                  <a:cubicBezTo>
                    <a:pt x="2827" y="69"/>
                    <a:pt x="2824" y="72"/>
                    <a:pt x="2825" y="68"/>
                  </a:cubicBezTo>
                  <a:close/>
                  <a:moveTo>
                    <a:pt x="2825" y="25"/>
                  </a:moveTo>
                  <a:cubicBezTo>
                    <a:pt x="2826" y="23"/>
                    <a:pt x="2828" y="26"/>
                    <a:pt x="2825" y="25"/>
                  </a:cubicBezTo>
                  <a:close/>
                  <a:moveTo>
                    <a:pt x="2827" y="37"/>
                  </a:moveTo>
                  <a:cubicBezTo>
                    <a:pt x="2827" y="35"/>
                    <a:pt x="2828" y="36"/>
                    <a:pt x="2829" y="36"/>
                  </a:cubicBezTo>
                  <a:cubicBezTo>
                    <a:pt x="2829" y="36"/>
                    <a:pt x="2828" y="37"/>
                    <a:pt x="2827" y="37"/>
                  </a:cubicBezTo>
                  <a:close/>
                  <a:moveTo>
                    <a:pt x="2846" y="10"/>
                  </a:moveTo>
                  <a:cubicBezTo>
                    <a:pt x="2846" y="12"/>
                    <a:pt x="2845" y="13"/>
                    <a:pt x="2843" y="13"/>
                  </a:cubicBezTo>
                  <a:cubicBezTo>
                    <a:pt x="2843" y="11"/>
                    <a:pt x="2844" y="10"/>
                    <a:pt x="2846" y="10"/>
                  </a:cubicBezTo>
                  <a:close/>
                  <a:moveTo>
                    <a:pt x="2843" y="8"/>
                  </a:moveTo>
                  <a:cubicBezTo>
                    <a:pt x="2846" y="8"/>
                    <a:pt x="2843" y="11"/>
                    <a:pt x="2843" y="8"/>
                  </a:cubicBezTo>
                  <a:close/>
                  <a:moveTo>
                    <a:pt x="2842" y="10"/>
                  </a:moveTo>
                  <a:cubicBezTo>
                    <a:pt x="2842" y="10"/>
                    <a:pt x="2842" y="10"/>
                    <a:pt x="2842" y="10"/>
                  </a:cubicBezTo>
                  <a:cubicBezTo>
                    <a:pt x="2842" y="10"/>
                    <a:pt x="2841" y="10"/>
                    <a:pt x="2842" y="10"/>
                  </a:cubicBezTo>
                  <a:close/>
                  <a:moveTo>
                    <a:pt x="2840" y="6"/>
                  </a:moveTo>
                  <a:cubicBezTo>
                    <a:pt x="2839" y="7"/>
                    <a:pt x="2840" y="10"/>
                    <a:pt x="2837" y="10"/>
                  </a:cubicBezTo>
                  <a:cubicBezTo>
                    <a:pt x="2837" y="7"/>
                    <a:pt x="2838" y="6"/>
                    <a:pt x="2840" y="6"/>
                  </a:cubicBezTo>
                  <a:close/>
                  <a:moveTo>
                    <a:pt x="2834" y="11"/>
                  </a:moveTo>
                  <a:cubicBezTo>
                    <a:pt x="2836" y="11"/>
                    <a:pt x="2836" y="11"/>
                    <a:pt x="2836" y="11"/>
                  </a:cubicBezTo>
                  <a:cubicBezTo>
                    <a:pt x="2836" y="12"/>
                    <a:pt x="2836" y="12"/>
                    <a:pt x="2836" y="12"/>
                  </a:cubicBezTo>
                  <a:cubicBezTo>
                    <a:pt x="2834" y="12"/>
                    <a:pt x="2834" y="12"/>
                    <a:pt x="2834" y="12"/>
                  </a:cubicBezTo>
                  <a:lnTo>
                    <a:pt x="2834" y="11"/>
                  </a:lnTo>
                  <a:close/>
                  <a:moveTo>
                    <a:pt x="2831" y="13"/>
                  </a:moveTo>
                  <a:cubicBezTo>
                    <a:pt x="2832" y="13"/>
                    <a:pt x="2833" y="14"/>
                    <a:pt x="2833" y="16"/>
                  </a:cubicBezTo>
                  <a:cubicBezTo>
                    <a:pt x="2831" y="16"/>
                    <a:pt x="2832" y="14"/>
                    <a:pt x="2831" y="13"/>
                  </a:cubicBezTo>
                  <a:close/>
                  <a:moveTo>
                    <a:pt x="2831" y="27"/>
                  </a:moveTo>
                  <a:cubicBezTo>
                    <a:pt x="2831" y="29"/>
                    <a:pt x="2829" y="30"/>
                    <a:pt x="2830" y="32"/>
                  </a:cubicBezTo>
                  <a:cubicBezTo>
                    <a:pt x="2829" y="32"/>
                    <a:pt x="2828" y="34"/>
                    <a:pt x="2827" y="33"/>
                  </a:cubicBezTo>
                  <a:cubicBezTo>
                    <a:pt x="2829" y="31"/>
                    <a:pt x="2829" y="28"/>
                    <a:pt x="2831" y="27"/>
                  </a:cubicBezTo>
                  <a:close/>
                  <a:moveTo>
                    <a:pt x="2825" y="11"/>
                  </a:moveTo>
                  <a:cubicBezTo>
                    <a:pt x="2826" y="11"/>
                    <a:pt x="2826" y="12"/>
                    <a:pt x="2827" y="12"/>
                  </a:cubicBezTo>
                  <a:cubicBezTo>
                    <a:pt x="2827" y="13"/>
                    <a:pt x="2824" y="12"/>
                    <a:pt x="2825" y="11"/>
                  </a:cubicBezTo>
                  <a:close/>
                  <a:moveTo>
                    <a:pt x="2821" y="21"/>
                  </a:moveTo>
                  <a:cubicBezTo>
                    <a:pt x="2821" y="19"/>
                    <a:pt x="2823" y="21"/>
                    <a:pt x="2821" y="21"/>
                  </a:cubicBezTo>
                  <a:close/>
                  <a:moveTo>
                    <a:pt x="2820" y="28"/>
                  </a:moveTo>
                  <a:cubicBezTo>
                    <a:pt x="2820" y="26"/>
                    <a:pt x="2821" y="30"/>
                    <a:pt x="2820" y="28"/>
                  </a:cubicBezTo>
                  <a:close/>
                  <a:moveTo>
                    <a:pt x="2818" y="36"/>
                  </a:moveTo>
                  <a:cubicBezTo>
                    <a:pt x="2817" y="36"/>
                    <a:pt x="2817" y="36"/>
                    <a:pt x="2816" y="36"/>
                  </a:cubicBezTo>
                  <a:cubicBezTo>
                    <a:pt x="2816" y="34"/>
                    <a:pt x="2818" y="34"/>
                    <a:pt x="2818" y="36"/>
                  </a:cubicBezTo>
                  <a:close/>
                  <a:moveTo>
                    <a:pt x="2815" y="31"/>
                  </a:moveTo>
                  <a:cubicBezTo>
                    <a:pt x="2815" y="31"/>
                    <a:pt x="2814" y="31"/>
                    <a:pt x="2815" y="31"/>
                  </a:cubicBezTo>
                  <a:close/>
                  <a:moveTo>
                    <a:pt x="2805" y="51"/>
                  </a:moveTo>
                  <a:cubicBezTo>
                    <a:pt x="2805" y="50"/>
                    <a:pt x="2806" y="51"/>
                    <a:pt x="2805" y="51"/>
                  </a:cubicBezTo>
                  <a:close/>
                  <a:moveTo>
                    <a:pt x="2790" y="57"/>
                  </a:moveTo>
                  <a:cubicBezTo>
                    <a:pt x="2791" y="56"/>
                    <a:pt x="2791" y="55"/>
                    <a:pt x="2792" y="55"/>
                  </a:cubicBezTo>
                  <a:cubicBezTo>
                    <a:pt x="2792" y="57"/>
                    <a:pt x="2791" y="57"/>
                    <a:pt x="2790" y="57"/>
                  </a:cubicBezTo>
                  <a:close/>
                  <a:moveTo>
                    <a:pt x="2795" y="76"/>
                  </a:moveTo>
                  <a:cubicBezTo>
                    <a:pt x="2795" y="75"/>
                    <a:pt x="2798" y="77"/>
                    <a:pt x="2795" y="76"/>
                  </a:cubicBezTo>
                  <a:close/>
                  <a:moveTo>
                    <a:pt x="2795" y="51"/>
                  </a:moveTo>
                  <a:cubicBezTo>
                    <a:pt x="2795" y="50"/>
                    <a:pt x="2795" y="50"/>
                    <a:pt x="2795" y="50"/>
                  </a:cubicBezTo>
                  <a:cubicBezTo>
                    <a:pt x="2797" y="50"/>
                    <a:pt x="2797" y="50"/>
                    <a:pt x="2797" y="50"/>
                  </a:cubicBezTo>
                  <a:cubicBezTo>
                    <a:pt x="2798" y="51"/>
                    <a:pt x="2796" y="51"/>
                    <a:pt x="2795" y="51"/>
                  </a:cubicBezTo>
                  <a:close/>
                  <a:moveTo>
                    <a:pt x="2808" y="82"/>
                  </a:moveTo>
                  <a:cubicBezTo>
                    <a:pt x="2807" y="80"/>
                    <a:pt x="2809" y="81"/>
                    <a:pt x="2809" y="80"/>
                  </a:cubicBezTo>
                  <a:cubicBezTo>
                    <a:pt x="2810" y="80"/>
                    <a:pt x="2809" y="82"/>
                    <a:pt x="2808" y="82"/>
                  </a:cubicBezTo>
                  <a:close/>
                  <a:moveTo>
                    <a:pt x="2814" y="54"/>
                  </a:moveTo>
                  <a:cubicBezTo>
                    <a:pt x="2813" y="55"/>
                    <a:pt x="2811" y="57"/>
                    <a:pt x="2810" y="59"/>
                  </a:cubicBezTo>
                  <a:cubicBezTo>
                    <a:pt x="2807" y="59"/>
                    <a:pt x="2805" y="60"/>
                    <a:pt x="2803" y="60"/>
                  </a:cubicBezTo>
                  <a:cubicBezTo>
                    <a:pt x="2803" y="56"/>
                    <a:pt x="2809" y="60"/>
                    <a:pt x="2810" y="57"/>
                  </a:cubicBezTo>
                  <a:cubicBezTo>
                    <a:pt x="2810" y="54"/>
                    <a:pt x="2808" y="55"/>
                    <a:pt x="2806" y="55"/>
                  </a:cubicBezTo>
                  <a:cubicBezTo>
                    <a:pt x="2807" y="52"/>
                    <a:pt x="2810" y="54"/>
                    <a:pt x="2811" y="54"/>
                  </a:cubicBezTo>
                  <a:cubicBezTo>
                    <a:pt x="2812" y="52"/>
                    <a:pt x="2814" y="51"/>
                    <a:pt x="2817" y="50"/>
                  </a:cubicBezTo>
                  <a:cubicBezTo>
                    <a:pt x="2817" y="51"/>
                    <a:pt x="2813" y="54"/>
                    <a:pt x="2817" y="54"/>
                  </a:cubicBezTo>
                  <a:cubicBezTo>
                    <a:pt x="2817" y="56"/>
                    <a:pt x="2816" y="54"/>
                    <a:pt x="2814" y="54"/>
                  </a:cubicBezTo>
                  <a:close/>
                  <a:moveTo>
                    <a:pt x="2819" y="83"/>
                  </a:moveTo>
                  <a:cubicBezTo>
                    <a:pt x="2818" y="83"/>
                    <a:pt x="2818" y="82"/>
                    <a:pt x="2818" y="81"/>
                  </a:cubicBezTo>
                  <a:cubicBezTo>
                    <a:pt x="2820" y="81"/>
                    <a:pt x="2820" y="83"/>
                    <a:pt x="2819" y="83"/>
                  </a:cubicBezTo>
                  <a:close/>
                  <a:moveTo>
                    <a:pt x="2818" y="51"/>
                  </a:moveTo>
                  <a:cubicBezTo>
                    <a:pt x="2818" y="52"/>
                    <a:pt x="2820" y="49"/>
                    <a:pt x="2818" y="51"/>
                  </a:cubicBezTo>
                  <a:close/>
                  <a:moveTo>
                    <a:pt x="2813" y="47"/>
                  </a:moveTo>
                  <a:cubicBezTo>
                    <a:pt x="2812" y="45"/>
                    <a:pt x="2816" y="47"/>
                    <a:pt x="2816" y="45"/>
                  </a:cubicBezTo>
                  <a:cubicBezTo>
                    <a:pt x="2815" y="44"/>
                    <a:pt x="2814" y="42"/>
                    <a:pt x="2815" y="40"/>
                  </a:cubicBezTo>
                  <a:cubicBezTo>
                    <a:pt x="2816" y="42"/>
                    <a:pt x="2817" y="44"/>
                    <a:pt x="2820" y="42"/>
                  </a:cubicBezTo>
                  <a:cubicBezTo>
                    <a:pt x="2821" y="45"/>
                    <a:pt x="2816" y="47"/>
                    <a:pt x="2813" y="47"/>
                  </a:cubicBezTo>
                  <a:close/>
                  <a:moveTo>
                    <a:pt x="2820" y="32"/>
                  </a:moveTo>
                  <a:cubicBezTo>
                    <a:pt x="2822" y="30"/>
                    <a:pt x="2821" y="34"/>
                    <a:pt x="2820" y="32"/>
                  </a:cubicBezTo>
                  <a:close/>
                  <a:moveTo>
                    <a:pt x="2821" y="26"/>
                  </a:moveTo>
                  <a:cubicBezTo>
                    <a:pt x="2821" y="25"/>
                    <a:pt x="2821" y="25"/>
                    <a:pt x="2821" y="25"/>
                  </a:cubicBezTo>
                  <a:cubicBezTo>
                    <a:pt x="2822" y="25"/>
                    <a:pt x="2823" y="25"/>
                    <a:pt x="2823" y="26"/>
                  </a:cubicBezTo>
                  <a:lnTo>
                    <a:pt x="2821" y="26"/>
                  </a:lnTo>
                  <a:close/>
                  <a:moveTo>
                    <a:pt x="2824" y="26"/>
                  </a:moveTo>
                  <a:cubicBezTo>
                    <a:pt x="2823" y="25"/>
                    <a:pt x="2824" y="26"/>
                    <a:pt x="2824" y="26"/>
                  </a:cubicBezTo>
                  <a:close/>
                  <a:moveTo>
                    <a:pt x="2823" y="17"/>
                  </a:moveTo>
                  <a:cubicBezTo>
                    <a:pt x="2824" y="14"/>
                    <a:pt x="2826" y="14"/>
                    <a:pt x="2828" y="16"/>
                  </a:cubicBezTo>
                  <a:cubicBezTo>
                    <a:pt x="2827" y="18"/>
                    <a:pt x="2826" y="16"/>
                    <a:pt x="2823" y="17"/>
                  </a:cubicBezTo>
                  <a:close/>
                  <a:moveTo>
                    <a:pt x="2825" y="83"/>
                  </a:moveTo>
                  <a:cubicBezTo>
                    <a:pt x="2824" y="82"/>
                    <a:pt x="2824" y="81"/>
                    <a:pt x="2824" y="79"/>
                  </a:cubicBezTo>
                  <a:cubicBezTo>
                    <a:pt x="2826" y="80"/>
                    <a:pt x="2827" y="78"/>
                    <a:pt x="2828" y="79"/>
                  </a:cubicBezTo>
                  <a:cubicBezTo>
                    <a:pt x="2828" y="81"/>
                    <a:pt x="2827" y="82"/>
                    <a:pt x="2825" y="83"/>
                  </a:cubicBezTo>
                  <a:close/>
                  <a:moveTo>
                    <a:pt x="2828" y="81"/>
                  </a:moveTo>
                  <a:cubicBezTo>
                    <a:pt x="2828" y="80"/>
                    <a:pt x="2830" y="80"/>
                    <a:pt x="2832" y="79"/>
                  </a:cubicBezTo>
                  <a:cubicBezTo>
                    <a:pt x="2832" y="81"/>
                    <a:pt x="2829" y="82"/>
                    <a:pt x="2828" y="81"/>
                  </a:cubicBezTo>
                  <a:close/>
                  <a:moveTo>
                    <a:pt x="2842" y="83"/>
                  </a:moveTo>
                  <a:cubicBezTo>
                    <a:pt x="2842" y="82"/>
                    <a:pt x="2843" y="82"/>
                    <a:pt x="2845" y="82"/>
                  </a:cubicBezTo>
                  <a:cubicBezTo>
                    <a:pt x="2844" y="83"/>
                    <a:pt x="2844" y="84"/>
                    <a:pt x="2842" y="83"/>
                  </a:cubicBezTo>
                  <a:close/>
                  <a:moveTo>
                    <a:pt x="2856" y="82"/>
                  </a:moveTo>
                  <a:cubicBezTo>
                    <a:pt x="2855" y="84"/>
                    <a:pt x="2854" y="82"/>
                    <a:pt x="2853" y="83"/>
                  </a:cubicBezTo>
                  <a:cubicBezTo>
                    <a:pt x="2852" y="83"/>
                    <a:pt x="2855" y="81"/>
                    <a:pt x="2853" y="81"/>
                  </a:cubicBezTo>
                  <a:cubicBezTo>
                    <a:pt x="2853" y="80"/>
                    <a:pt x="2857" y="81"/>
                    <a:pt x="2856" y="82"/>
                  </a:cubicBezTo>
                  <a:close/>
                  <a:moveTo>
                    <a:pt x="2855" y="77"/>
                  </a:moveTo>
                  <a:cubicBezTo>
                    <a:pt x="2854" y="76"/>
                    <a:pt x="2856" y="76"/>
                    <a:pt x="2856" y="75"/>
                  </a:cubicBezTo>
                  <a:cubicBezTo>
                    <a:pt x="2857" y="75"/>
                    <a:pt x="2857" y="76"/>
                    <a:pt x="2858" y="76"/>
                  </a:cubicBezTo>
                  <a:cubicBezTo>
                    <a:pt x="2858" y="78"/>
                    <a:pt x="2855" y="78"/>
                    <a:pt x="2855" y="77"/>
                  </a:cubicBezTo>
                  <a:close/>
                  <a:moveTo>
                    <a:pt x="2873" y="72"/>
                  </a:moveTo>
                  <a:cubicBezTo>
                    <a:pt x="2874" y="70"/>
                    <a:pt x="2873" y="74"/>
                    <a:pt x="2873" y="72"/>
                  </a:cubicBezTo>
                  <a:close/>
                  <a:moveTo>
                    <a:pt x="2878" y="75"/>
                  </a:moveTo>
                  <a:cubicBezTo>
                    <a:pt x="2878" y="74"/>
                    <a:pt x="2879" y="73"/>
                    <a:pt x="2880" y="73"/>
                  </a:cubicBezTo>
                  <a:cubicBezTo>
                    <a:pt x="2880" y="74"/>
                    <a:pt x="2879" y="75"/>
                    <a:pt x="2878" y="75"/>
                  </a:cubicBezTo>
                  <a:close/>
                  <a:moveTo>
                    <a:pt x="2880" y="84"/>
                  </a:moveTo>
                  <a:cubicBezTo>
                    <a:pt x="2880" y="82"/>
                    <a:pt x="2882" y="85"/>
                    <a:pt x="2880" y="84"/>
                  </a:cubicBezTo>
                  <a:close/>
                  <a:moveTo>
                    <a:pt x="2888" y="48"/>
                  </a:moveTo>
                  <a:cubicBezTo>
                    <a:pt x="2889" y="48"/>
                    <a:pt x="2889" y="50"/>
                    <a:pt x="2887" y="50"/>
                  </a:cubicBezTo>
                  <a:cubicBezTo>
                    <a:pt x="2887" y="49"/>
                    <a:pt x="2888" y="49"/>
                    <a:pt x="2888" y="48"/>
                  </a:cubicBezTo>
                  <a:close/>
                  <a:moveTo>
                    <a:pt x="2886" y="63"/>
                  </a:moveTo>
                  <a:cubicBezTo>
                    <a:pt x="2888" y="63"/>
                    <a:pt x="2888" y="63"/>
                    <a:pt x="2888" y="63"/>
                  </a:cubicBezTo>
                  <a:cubicBezTo>
                    <a:pt x="2888" y="65"/>
                    <a:pt x="2885" y="65"/>
                    <a:pt x="2886" y="63"/>
                  </a:cubicBezTo>
                  <a:close/>
                  <a:moveTo>
                    <a:pt x="2887" y="81"/>
                  </a:moveTo>
                  <a:cubicBezTo>
                    <a:pt x="2887" y="79"/>
                    <a:pt x="2888" y="79"/>
                    <a:pt x="2889" y="79"/>
                  </a:cubicBezTo>
                  <a:cubicBezTo>
                    <a:pt x="2888" y="80"/>
                    <a:pt x="2888" y="81"/>
                    <a:pt x="2887" y="81"/>
                  </a:cubicBezTo>
                  <a:close/>
                  <a:moveTo>
                    <a:pt x="2887" y="61"/>
                  </a:moveTo>
                  <a:cubicBezTo>
                    <a:pt x="2887" y="59"/>
                    <a:pt x="2888" y="60"/>
                    <a:pt x="2888" y="59"/>
                  </a:cubicBezTo>
                  <a:cubicBezTo>
                    <a:pt x="2889" y="59"/>
                    <a:pt x="2889" y="60"/>
                    <a:pt x="2889" y="61"/>
                  </a:cubicBezTo>
                  <a:lnTo>
                    <a:pt x="2887" y="61"/>
                  </a:lnTo>
                  <a:close/>
                  <a:moveTo>
                    <a:pt x="2888" y="57"/>
                  </a:moveTo>
                  <a:cubicBezTo>
                    <a:pt x="2889" y="55"/>
                    <a:pt x="2889" y="54"/>
                    <a:pt x="2891" y="54"/>
                  </a:cubicBezTo>
                  <a:cubicBezTo>
                    <a:pt x="2890" y="55"/>
                    <a:pt x="2890" y="57"/>
                    <a:pt x="2888" y="57"/>
                  </a:cubicBezTo>
                  <a:close/>
                  <a:moveTo>
                    <a:pt x="2891" y="81"/>
                  </a:moveTo>
                  <a:cubicBezTo>
                    <a:pt x="2892" y="82"/>
                    <a:pt x="2892" y="81"/>
                    <a:pt x="2893" y="81"/>
                  </a:cubicBezTo>
                  <a:cubicBezTo>
                    <a:pt x="2894" y="82"/>
                    <a:pt x="2890" y="83"/>
                    <a:pt x="2891" y="81"/>
                  </a:cubicBezTo>
                  <a:close/>
                  <a:moveTo>
                    <a:pt x="2900" y="69"/>
                  </a:moveTo>
                  <a:cubicBezTo>
                    <a:pt x="2900" y="69"/>
                    <a:pt x="2898" y="69"/>
                    <a:pt x="2898" y="69"/>
                  </a:cubicBezTo>
                  <a:cubicBezTo>
                    <a:pt x="2898" y="68"/>
                    <a:pt x="2901" y="68"/>
                    <a:pt x="2900" y="69"/>
                  </a:cubicBezTo>
                  <a:close/>
                  <a:moveTo>
                    <a:pt x="2900" y="73"/>
                  </a:moveTo>
                  <a:cubicBezTo>
                    <a:pt x="2899" y="73"/>
                    <a:pt x="2898" y="72"/>
                    <a:pt x="2898" y="71"/>
                  </a:cubicBezTo>
                  <a:cubicBezTo>
                    <a:pt x="2900" y="71"/>
                    <a:pt x="2900" y="72"/>
                    <a:pt x="2900" y="73"/>
                  </a:cubicBezTo>
                  <a:close/>
                  <a:moveTo>
                    <a:pt x="2898" y="82"/>
                  </a:moveTo>
                  <a:cubicBezTo>
                    <a:pt x="2899" y="80"/>
                    <a:pt x="2901" y="80"/>
                    <a:pt x="2903" y="79"/>
                  </a:cubicBezTo>
                  <a:cubicBezTo>
                    <a:pt x="2903" y="82"/>
                    <a:pt x="2900" y="82"/>
                    <a:pt x="2898" y="82"/>
                  </a:cubicBezTo>
                  <a:close/>
                  <a:moveTo>
                    <a:pt x="2905" y="71"/>
                  </a:moveTo>
                  <a:cubicBezTo>
                    <a:pt x="2904" y="71"/>
                    <a:pt x="2904" y="71"/>
                    <a:pt x="2904" y="71"/>
                  </a:cubicBezTo>
                  <a:cubicBezTo>
                    <a:pt x="2904" y="69"/>
                    <a:pt x="2904" y="69"/>
                    <a:pt x="2904" y="69"/>
                  </a:cubicBezTo>
                  <a:cubicBezTo>
                    <a:pt x="2905" y="69"/>
                    <a:pt x="2905" y="69"/>
                    <a:pt x="2905" y="69"/>
                  </a:cubicBezTo>
                  <a:lnTo>
                    <a:pt x="2905" y="71"/>
                  </a:lnTo>
                  <a:close/>
                  <a:moveTo>
                    <a:pt x="2911" y="81"/>
                  </a:moveTo>
                  <a:cubicBezTo>
                    <a:pt x="2911" y="79"/>
                    <a:pt x="2913" y="80"/>
                    <a:pt x="2915" y="79"/>
                  </a:cubicBezTo>
                  <a:cubicBezTo>
                    <a:pt x="2915" y="81"/>
                    <a:pt x="2911" y="82"/>
                    <a:pt x="2911" y="81"/>
                  </a:cubicBezTo>
                  <a:close/>
                  <a:moveTo>
                    <a:pt x="2918" y="84"/>
                  </a:moveTo>
                  <a:cubicBezTo>
                    <a:pt x="2918" y="82"/>
                    <a:pt x="2921" y="85"/>
                    <a:pt x="2918" y="84"/>
                  </a:cubicBezTo>
                  <a:close/>
                  <a:moveTo>
                    <a:pt x="2971" y="68"/>
                  </a:moveTo>
                  <a:cubicBezTo>
                    <a:pt x="2973" y="69"/>
                    <a:pt x="2970" y="72"/>
                    <a:pt x="2971" y="68"/>
                  </a:cubicBezTo>
                  <a:close/>
                  <a:moveTo>
                    <a:pt x="2971" y="25"/>
                  </a:moveTo>
                  <a:cubicBezTo>
                    <a:pt x="2971" y="23"/>
                    <a:pt x="2974" y="26"/>
                    <a:pt x="2971" y="25"/>
                  </a:cubicBezTo>
                  <a:close/>
                  <a:moveTo>
                    <a:pt x="2973" y="37"/>
                  </a:moveTo>
                  <a:cubicBezTo>
                    <a:pt x="2973" y="35"/>
                    <a:pt x="2974" y="36"/>
                    <a:pt x="2975" y="36"/>
                  </a:cubicBezTo>
                  <a:cubicBezTo>
                    <a:pt x="2975" y="36"/>
                    <a:pt x="2974" y="37"/>
                    <a:pt x="2973" y="37"/>
                  </a:cubicBezTo>
                  <a:close/>
                  <a:moveTo>
                    <a:pt x="2992" y="10"/>
                  </a:moveTo>
                  <a:cubicBezTo>
                    <a:pt x="2991" y="12"/>
                    <a:pt x="2991" y="13"/>
                    <a:pt x="2989" y="13"/>
                  </a:cubicBezTo>
                  <a:cubicBezTo>
                    <a:pt x="2989" y="11"/>
                    <a:pt x="2990" y="10"/>
                    <a:pt x="2992" y="10"/>
                  </a:cubicBezTo>
                  <a:close/>
                  <a:moveTo>
                    <a:pt x="2989" y="8"/>
                  </a:moveTo>
                  <a:cubicBezTo>
                    <a:pt x="2992" y="8"/>
                    <a:pt x="2989" y="11"/>
                    <a:pt x="2989" y="8"/>
                  </a:cubicBezTo>
                  <a:close/>
                  <a:moveTo>
                    <a:pt x="2987" y="10"/>
                  </a:moveTo>
                  <a:cubicBezTo>
                    <a:pt x="2987" y="10"/>
                    <a:pt x="2987" y="10"/>
                    <a:pt x="2987" y="10"/>
                  </a:cubicBezTo>
                  <a:cubicBezTo>
                    <a:pt x="2987" y="10"/>
                    <a:pt x="2987" y="10"/>
                    <a:pt x="2987" y="10"/>
                  </a:cubicBezTo>
                  <a:close/>
                  <a:moveTo>
                    <a:pt x="2986" y="6"/>
                  </a:moveTo>
                  <a:cubicBezTo>
                    <a:pt x="2985" y="7"/>
                    <a:pt x="2986" y="10"/>
                    <a:pt x="2983" y="10"/>
                  </a:cubicBezTo>
                  <a:cubicBezTo>
                    <a:pt x="2983" y="7"/>
                    <a:pt x="2984" y="6"/>
                    <a:pt x="2986" y="6"/>
                  </a:cubicBezTo>
                  <a:close/>
                  <a:moveTo>
                    <a:pt x="2980" y="11"/>
                  </a:moveTo>
                  <a:cubicBezTo>
                    <a:pt x="2981" y="11"/>
                    <a:pt x="2981" y="11"/>
                    <a:pt x="2981" y="11"/>
                  </a:cubicBezTo>
                  <a:cubicBezTo>
                    <a:pt x="2981" y="12"/>
                    <a:pt x="2981" y="12"/>
                    <a:pt x="2981" y="12"/>
                  </a:cubicBezTo>
                  <a:cubicBezTo>
                    <a:pt x="2980" y="12"/>
                    <a:pt x="2980" y="12"/>
                    <a:pt x="2980" y="12"/>
                  </a:cubicBezTo>
                  <a:lnTo>
                    <a:pt x="2980" y="11"/>
                  </a:lnTo>
                  <a:close/>
                  <a:moveTo>
                    <a:pt x="2977" y="13"/>
                  </a:moveTo>
                  <a:cubicBezTo>
                    <a:pt x="2978" y="13"/>
                    <a:pt x="2979" y="14"/>
                    <a:pt x="2978" y="16"/>
                  </a:cubicBezTo>
                  <a:cubicBezTo>
                    <a:pt x="2977" y="16"/>
                    <a:pt x="2977" y="14"/>
                    <a:pt x="2977" y="13"/>
                  </a:cubicBezTo>
                  <a:close/>
                  <a:moveTo>
                    <a:pt x="2977" y="27"/>
                  </a:moveTo>
                  <a:cubicBezTo>
                    <a:pt x="2977" y="29"/>
                    <a:pt x="2975" y="30"/>
                    <a:pt x="2976" y="32"/>
                  </a:cubicBezTo>
                  <a:cubicBezTo>
                    <a:pt x="2975" y="32"/>
                    <a:pt x="2974" y="34"/>
                    <a:pt x="2972" y="33"/>
                  </a:cubicBezTo>
                  <a:cubicBezTo>
                    <a:pt x="2975" y="31"/>
                    <a:pt x="2975" y="28"/>
                    <a:pt x="2977" y="27"/>
                  </a:cubicBezTo>
                  <a:close/>
                  <a:moveTo>
                    <a:pt x="2971" y="11"/>
                  </a:moveTo>
                  <a:cubicBezTo>
                    <a:pt x="2972" y="11"/>
                    <a:pt x="2972" y="12"/>
                    <a:pt x="2972" y="12"/>
                  </a:cubicBezTo>
                  <a:cubicBezTo>
                    <a:pt x="2973" y="13"/>
                    <a:pt x="2970" y="12"/>
                    <a:pt x="2971" y="11"/>
                  </a:cubicBezTo>
                  <a:close/>
                  <a:moveTo>
                    <a:pt x="2967" y="21"/>
                  </a:moveTo>
                  <a:cubicBezTo>
                    <a:pt x="2967" y="19"/>
                    <a:pt x="2969" y="21"/>
                    <a:pt x="2967" y="21"/>
                  </a:cubicBezTo>
                  <a:close/>
                  <a:moveTo>
                    <a:pt x="2965" y="28"/>
                  </a:moveTo>
                  <a:cubicBezTo>
                    <a:pt x="2966" y="26"/>
                    <a:pt x="2967" y="30"/>
                    <a:pt x="2965" y="28"/>
                  </a:cubicBezTo>
                  <a:close/>
                  <a:moveTo>
                    <a:pt x="2964" y="36"/>
                  </a:moveTo>
                  <a:cubicBezTo>
                    <a:pt x="2963" y="36"/>
                    <a:pt x="2963" y="36"/>
                    <a:pt x="2962" y="36"/>
                  </a:cubicBezTo>
                  <a:cubicBezTo>
                    <a:pt x="2962" y="34"/>
                    <a:pt x="2964" y="34"/>
                    <a:pt x="2964" y="36"/>
                  </a:cubicBezTo>
                  <a:close/>
                  <a:moveTo>
                    <a:pt x="2961" y="31"/>
                  </a:moveTo>
                  <a:cubicBezTo>
                    <a:pt x="2961" y="31"/>
                    <a:pt x="2960" y="31"/>
                    <a:pt x="2961" y="31"/>
                  </a:cubicBezTo>
                  <a:close/>
                  <a:moveTo>
                    <a:pt x="2951" y="51"/>
                  </a:moveTo>
                  <a:cubicBezTo>
                    <a:pt x="2951" y="50"/>
                    <a:pt x="2951" y="51"/>
                    <a:pt x="2951" y="51"/>
                  </a:cubicBezTo>
                  <a:close/>
                  <a:moveTo>
                    <a:pt x="2936" y="57"/>
                  </a:moveTo>
                  <a:cubicBezTo>
                    <a:pt x="2936" y="56"/>
                    <a:pt x="2937" y="55"/>
                    <a:pt x="2938" y="55"/>
                  </a:cubicBezTo>
                  <a:cubicBezTo>
                    <a:pt x="2938" y="57"/>
                    <a:pt x="2937" y="57"/>
                    <a:pt x="2936" y="57"/>
                  </a:cubicBezTo>
                  <a:close/>
                  <a:moveTo>
                    <a:pt x="2941" y="76"/>
                  </a:moveTo>
                  <a:cubicBezTo>
                    <a:pt x="2941" y="75"/>
                    <a:pt x="2943" y="77"/>
                    <a:pt x="2941" y="76"/>
                  </a:cubicBezTo>
                  <a:close/>
                  <a:moveTo>
                    <a:pt x="2941" y="51"/>
                  </a:moveTo>
                  <a:cubicBezTo>
                    <a:pt x="2941" y="50"/>
                    <a:pt x="2941" y="50"/>
                    <a:pt x="2941" y="50"/>
                  </a:cubicBezTo>
                  <a:cubicBezTo>
                    <a:pt x="2943" y="50"/>
                    <a:pt x="2943" y="50"/>
                    <a:pt x="2943" y="50"/>
                  </a:cubicBezTo>
                  <a:cubicBezTo>
                    <a:pt x="2944" y="51"/>
                    <a:pt x="2942" y="51"/>
                    <a:pt x="2941" y="51"/>
                  </a:cubicBezTo>
                  <a:close/>
                  <a:moveTo>
                    <a:pt x="2953" y="82"/>
                  </a:moveTo>
                  <a:cubicBezTo>
                    <a:pt x="2953" y="80"/>
                    <a:pt x="2955" y="81"/>
                    <a:pt x="2955" y="80"/>
                  </a:cubicBezTo>
                  <a:cubicBezTo>
                    <a:pt x="2956" y="80"/>
                    <a:pt x="2955" y="82"/>
                    <a:pt x="2953" y="82"/>
                  </a:cubicBezTo>
                  <a:close/>
                  <a:moveTo>
                    <a:pt x="2959" y="54"/>
                  </a:moveTo>
                  <a:cubicBezTo>
                    <a:pt x="2959" y="55"/>
                    <a:pt x="2957" y="57"/>
                    <a:pt x="2956" y="59"/>
                  </a:cubicBezTo>
                  <a:cubicBezTo>
                    <a:pt x="2953" y="59"/>
                    <a:pt x="2951" y="60"/>
                    <a:pt x="2949" y="60"/>
                  </a:cubicBezTo>
                  <a:cubicBezTo>
                    <a:pt x="2949" y="56"/>
                    <a:pt x="2955" y="60"/>
                    <a:pt x="2956" y="57"/>
                  </a:cubicBezTo>
                  <a:cubicBezTo>
                    <a:pt x="2956" y="54"/>
                    <a:pt x="2954" y="55"/>
                    <a:pt x="2952" y="55"/>
                  </a:cubicBezTo>
                  <a:cubicBezTo>
                    <a:pt x="2952" y="52"/>
                    <a:pt x="2956" y="54"/>
                    <a:pt x="2957" y="54"/>
                  </a:cubicBezTo>
                  <a:cubicBezTo>
                    <a:pt x="2958" y="52"/>
                    <a:pt x="2960" y="51"/>
                    <a:pt x="2962" y="50"/>
                  </a:cubicBezTo>
                  <a:cubicBezTo>
                    <a:pt x="2962" y="51"/>
                    <a:pt x="2959" y="54"/>
                    <a:pt x="2963" y="54"/>
                  </a:cubicBezTo>
                  <a:cubicBezTo>
                    <a:pt x="2962" y="56"/>
                    <a:pt x="2961" y="54"/>
                    <a:pt x="2959" y="54"/>
                  </a:cubicBezTo>
                  <a:close/>
                  <a:moveTo>
                    <a:pt x="2965" y="83"/>
                  </a:moveTo>
                  <a:cubicBezTo>
                    <a:pt x="2964" y="83"/>
                    <a:pt x="2964" y="82"/>
                    <a:pt x="2964" y="81"/>
                  </a:cubicBezTo>
                  <a:cubicBezTo>
                    <a:pt x="2966" y="81"/>
                    <a:pt x="2966" y="83"/>
                    <a:pt x="2965" y="83"/>
                  </a:cubicBezTo>
                  <a:close/>
                  <a:moveTo>
                    <a:pt x="2964" y="51"/>
                  </a:moveTo>
                  <a:cubicBezTo>
                    <a:pt x="2964" y="52"/>
                    <a:pt x="2966" y="49"/>
                    <a:pt x="2964" y="51"/>
                  </a:cubicBezTo>
                  <a:close/>
                  <a:moveTo>
                    <a:pt x="2959" y="47"/>
                  </a:moveTo>
                  <a:cubicBezTo>
                    <a:pt x="2958" y="45"/>
                    <a:pt x="2961" y="47"/>
                    <a:pt x="2962" y="45"/>
                  </a:cubicBezTo>
                  <a:cubicBezTo>
                    <a:pt x="2961" y="44"/>
                    <a:pt x="2960" y="42"/>
                    <a:pt x="2961" y="40"/>
                  </a:cubicBezTo>
                  <a:cubicBezTo>
                    <a:pt x="2962" y="42"/>
                    <a:pt x="2963" y="44"/>
                    <a:pt x="2965" y="42"/>
                  </a:cubicBezTo>
                  <a:cubicBezTo>
                    <a:pt x="2967" y="45"/>
                    <a:pt x="2962" y="47"/>
                    <a:pt x="2959" y="47"/>
                  </a:cubicBezTo>
                  <a:close/>
                  <a:moveTo>
                    <a:pt x="2966" y="32"/>
                  </a:moveTo>
                  <a:cubicBezTo>
                    <a:pt x="2967" y="30"/>
                    <a:pt x="2967" y="34"/>
                    <a:pt x="2966" y="32"/>
                  </a:cubicBezTo>
                  <a:close/>
                  <a:moveTo>
                    <a:pt x="2967" y="26"/>
                  </a:moveTo>
                  <a:cubicBezTo>
                    <a:pt x="2967" y="25"/>
                    <a:pt x="2967" y="25"/>
                    <a:pt x="2967" y="25"/>
                  </a:cubicBezTo>
                  <a:cubicBezTo>
                    <a:pt x="2968" y="25"/>
                    <a:pt x="2969" y="25"/>
                    <a:pt x="2969" y="26"/>
                  </a:cubicBezTo>
                  <a:lnTo>
                    <a:pt x="2967" y="26"/>
                  </a:lnTo>
                  <a:close/>
                  <a:moveTo>
                    <a:pt x="2970" y="26"/>
                  </a:moveTo>
                  <a:cubicBezTo>
                    <a:pt x="2969" y="25"/>
                    <a:pt x="2970" y="26"/>
                    <a:pt x="2970" y="26"/>
                  </a:cubicBezTo>
                  <a:close/>
                  <a:moveTo>
                    <a:pt x="2969" y="17"/>
                  </a:moveTo>
                  <a:cubicBezTo>
                    <a:pt x="2970" y="14"/>
                    <a:pt x="2972" y="14"/>
                    <a:pt x="2974" y="16"/>
                  </a:cubicBezTo>
                  <a:cubicBezTo>
                    <a:pt x="2973" y="18"/>
                    <a:pt x="2971" y="16"/>
                    <a:pt x="2969" y="17"/>
                  </a:cubicBezTo>
                  <a:close/>
                  <a:moveTo>
                    <a:pt x="2971" y="83"/>
                  </a:moveTo>
                  <a:cubicBezTo>
                    <a:pt x="2970" y="82"/>
                    <a:pt x="2970" y="81"/>
                    <a:pt x="2970" y="79"/>
                  </a:cubicBezTo>
                  <a:cubicBezTo>
                    <a:pt x="2972" y="80"/>
                    <a:pt x="2972" y="78"/>
                    <a:pt x="2974" y="79"/>
                  </a:cubicBezTo>
                  <a:cubicBezTo>
                    <a:pt x="2973" y="81"/>
                    <a:pt x="2972" y="82"/>
                    <a:pt x="2971" y="83"/>
                  </a:cubicBezTo>
                  <a:close/>
                  <a:moveTo>
                    <a:pt x="2974" y="81"/>
                  </a:moveTo>
                  <a:cubicBezTo>
                    <a:pt x="2974" y="80"/>
                    <a:pt x="2976" y="80"/>
                    <a:pt x="2978" y="79"/>
                  </a:cubicBezTo>
                  <a:cubicBezTo>
                    <a:pt x="2978" y="81"/>
                    <a:pt x="2975" y="82"/>
                    <a:pt x="2974" y="81"/>
                  </a:cubicBezTo>
                  <a:close/>
                  <a:moveTo>
                    <a:pt x="2988" y="83"/>
                  </a:moveTo>
                  <a:cubicBezTo>
                    <a:pt x="2988" y="82"/>
                    <a:pt x="2989" y="82"/>
                    <a:pt x="2990" y="82"/>
                  </a:cubicBezTo>
                  <a:cubicBezTo>
                    <a:pt x="2990" y="83"/>
                    <a:pt x="2989" y="84"/>
                    <a:pt x="2988" y="83"/>
                  </a:cubicBezTo>
                  <a:close/>
                  <a:moveTo>
                    <a:pt x="3002" y="82"/>
                  </a:moveTo>
                  <a:cubicBezTo>
                    <a:pt x="3001" y="84"/>
                    <a:pt x="2999" y="82"/>
                    <a:pt x="2999" y="83"/>
                  </a:cubicBezTo>
                  <a:cubicBezTo>
                    <a:pt x="2997" y="83"/>
                    <a:pt x="3001" y="81"/>
                    <a:pt x="2999" y="81"/>
                  </a:cubicBezTo>
                  <a:cubicBezTo>
                    <a:pt x="2999" y="80"/>
                    <a:pt x="3002" y="81"/>
                    <a:pt x="3002" y="82"/>
                  </a:cubicBezTo>
                  <a:close/>
                  <a:moveTo>
                    <a:pt x="3001" y="77"/>
                  </a:moveTo>
                  <a:cubicBezTo>
                    <a:pt x="3000" y="76"/>
                    <a:pt x="3002" y="76"/>
                    <a:pt x="3002" y="75"/>
                  </a:cubicBezTo>
                  <a:cubicBezTo>
                    <a:pt x="3003" y="75"/>
                    <a:pt x="3003" y="76"/>
                    <a:pt x="3004" y="76"/>
                  </a:cubicBezTo>
                  <a:cubicBezTo>
                    <a:pt x="3004" y="78"/>
                    <a:pt x="3001" y="78"/>
                    <a:pt x="3001" y="77"/>
                  </a:cubicBezTo>
                  <a:close/>
                  <a:moveTo>
                    <a:pt x="3018" y="72"/>
                  </a:moveTo>
                  <a:cubicBezTo>
                    <a:pt x="3020" y="70"/>
                    <a:pt x="3019" y="74"/>
                    <a:pt x="3018" y="72"/>
                  </a:cubicBezTo>
                  <a:close/>
                  <a:moveTo>
                    <a:pt x="3024" y="75"/>
                  </a:moveTo>
                  <a:cubicBezTo>
                    <a:pt x="3024" y="74"/>
                    <a:pt x="3025" y="73"/>
                    <a:pt x="3026" y="73"/>
                  </a:cubicBezTo>
                  <a:cubicBezTo>
                    <a:pt x="3026" y="74"/>
                    <a:pt x="3025" y="75"/>
                    <a:pt x="3024" y="75"/>
                  </a:cubicBezTo>
                  <a:close/>
                  <a:moveTo>
                    <a:pt x="3026" y="84"/>
                  </a:moveTo>
                  <a:cubicBezTo>
                    <a:pt x="3026" y="82"/>
                    <a:pt x="3028" y="85"/>
                    <a:pt x="3026" y="84"/>
                  </a:cubicBezTo>
                  <a:close/>
                  <a:moveTo>
                    <a:pt x="3034" y="48"/>
                  </a:moveTo>
                  <a:cubicBezTo>
                    <a:pt x="3035" y="48"/>
                    <a:pt x="3035" y="50"/>
                    <a:pt x="3033" y="50"/>
                  </a:cubicBezTo>
                  <a:cubicBezTo>
                    <a:pt x="3033" y="49"/>
                    <a:pt x="3034" y="49"/>
                    <a:pt x="3034" y="48"/>
                  </a:cubicBezTo>
                  <a:close/>
                  <a:moveTo>
                    <a:pt x="3032" y="63"/>
                  </a:moveTo>
                  <a:cubicBezTo>
                    <a:pt x="3034" y="63"/>
                    <a:pt x="3034" y="63"/>
                    <a:pt x="3034" y="63"/>
                  </a:cubicBezTo>
                  <a:cubicBezTo>
                    <a:pt x="3034" y="65"/>
                    <a:pt x="3031" y="65"/>
                    <a:pt x="3032" y="63"/>
                  </a:cubicBezTo>
                  <a:close/>
                  <a:moveTo>
                    <a:pt x="3033" y="81"/>
                  </a:moveTo>
                  <a:cubicBezTo>
                    <a:pt x="3032" y="79"/>
                    <a:pt x="3034" y="79"/>
                    <a:pt x="3035" y="79"/>
                  </a:cubicBezTo>
                  <a:cubicBezTo>
                    <a:pt x="3034" y="80"/>
                    <a:pt x="3034" y="81"/>
                    <a:pt x="3033" y="81"/>
                  </a:cubicBezTo>
                  <a:close/>
                  <a:moveTo>
                    <a:pt x="3033" y="61"/>
                  </a:moveTo>
                  <a:cubicBezTo>
                    <a:pt x="3032" y="59"/>
                    <a:pt x="3034" y="60"/>
                    <a:pt x="3034" y="59"/>
                  </a:cubicBezTo>
                  <a:cubicBezTo>
                    <a:pt x="3035" y="59"/>
                    <a:pt x="3034" y="60"/>
                    <a:pt x="3035" y="61"/>
                  </a:cubicBezTo>
                  <a:lnTo>
                    <a:pt x="3033" y="61"/>
                  </a:lnTo>
                  <a:close/>
                  <a:moveTo>
                    <a:pt x="3034" y="57"/>
                  </a:moveTo>
                  <a:cubicBezTo>
                    <a:pt x="3034" y="55"/>
                    <a:pt x="3035" y="54"/>
                    <a:pt x="3037" y="54"/>
                  </a:cubicBezTo>
                  <a:cubicBezTo>
                    <a:pt x="3036" y="55"/>
                    <a:pt x="3036" y="57"/>
                    <a:pt x="3034" y="57"/>
                  </a:cubicBezTo>
                  <a:close/>
                  <a:moveTo>
                    <a:pt x="3037" y="81"/>
                  </a:moveTo>
                  <a:cubicBezTo>
                    <a:pt x="3038" y="82"/>
                    <a:pt x="3038" y="81"/>
                    <a:pt x="3039" y="81"/>
                  </a:cubicBezTo>
                  <a:cubicBezTo>
                    <a:pt x="3040" y="82"/>
                    <a:pt x="3036" y="83"/>
                    <a:pt x="3037" y="81"/>
                  </a:cubicBezTo>
                  <a:close/>
                  <a:moveTo>
                    <a:pt x="3046" y="69"/>
                  </a:moveTo>
                  <a:cubicBezTo>
                    <a:pt x="3046" y="69"/>
                    <a:pt x="3044" y="69"/>
                    <a:pt x="3044" y="69"/>
                  </a:cubicBezTo>
                  <a:cubicBezTo>
                    <a:pt x="3044" y="68"/>
                    <a:pt x="3047" y="68"/>
                    <a:pt x="3046" y="69"/>
                  </a:cubicBezTo>
                  <a:close/>
                  <a:moveTo>
                    <a:pt x="3046" y="73"/>
                  </a:moveTo>
                  <a:cubicBezTo>
                    <a:pt x="3045" y="73"/>
                    <a:pt x="3044" y="72"/>
                    <a:pt x="3044" y="71"/>
                  </a:cubicBezTo>
                  <a:cubicBezTo>
                    <a:pt x="3045" y="71"/>
                    <a:pt x="3046" y="72"/>
                    <a:pt x="3046" y="73"/>
                  </a:cubicBezTo>
                  <a:close/>
                  <a:moveTo>
                    <a:pt x="3044" y="82"/>
                  </a:moveTo>
                  <a:cubicBezTo>
                    <a:pt x="3045" y="80"/>
                    <a:pt x="3047" y="80"/>
                    <a:pt x="3049" y="79"/>
                  </a:cubicBezTo>
                  <a:cubicBezTo>
                    <a:pt x="3049" y="82"/>
                    <a:pt x="3046" y="82"/>
                    <a:pt x="3044" y="82"/>
                  </a:cubicBezTo>
                  <a:close/>
                  <a:moveTo>
                    <a:pt x="3051" y="71"/>
                  </a:moveTo>
                  <a:cubicBezTo>
                    <a:pt x="3050" y="71"/>
                    <a:pt x="3050" y="71"/>
                    <a:pt x="3050" y="71"/>
                  </a:cubicBezTo>
                  <a:cubicBezTo>
                    <a:pt x="3050" y="69"/>
                    <a:pt x="3050" y="69"/>
                    <a:pt x="3050" y="69"/>
                  </a:cubicBezTo>
                  <a:cubicBezTo>
                    <a:pt x="3051" y="69"/>
                    <a:pt x="3051" y="69"/>
                    <a:pt x="3051" y="69"/>
                  </a:cubicBezTo>
                  <a:lnTo>
                    <a:pt x="3051" y="71"/>
                  </a:lnTo>
                  <a:close/>
                  <a:moveTo>
                    <a:pt x="3057" y="81"/>
                  </a:moveTo>
                  <a:cubicBezTo>
                    <a:pt x="3057" y="79"/>
                    <a:pt x="3059" y="80"/>
                    <a:pt x="3061" y="79"/>
                  </a:cubicBezTo>
                  <a:cubicBezTo>
                    <a:pt x="3061" y="81"/>
                    <a:pt x="3057" y="82"/>
                    <a:pt x="3057" y="81"/>
                  </a:cubicBezTo>
                  <a:close/>
                  <a:moveTo>
                    <a:pt x="3063" y="84"/>
                  </a:moveTo>
                  <a:cubicBezTo>
                    <a:pt x="3064" y="82"/>
                    <a:pt x="3067" y="85"/>
                    <a:pt x="3063" y="84"/>
                  </a:cubicBezTo>
                  <a:close/>
                  <a:moveTo>
                    <a:pt x="3117" y="68"/>
                  </a:moveTo>
                  <a:cubicBezTo>
                    <a:pt x="3119" y="69"/>
                    <a:pt x="3116" y="72"/>
                    <a:pt x="3117" y="68"/>
                  </a:cubicBezTo>
                  <a:close/>
                  <a:moveTo>
                    <a:pt x="3117" y="25"/>
                  </a:moveTo>
                  <a:cubicBezTo>
                    <a:pt x="3117" y="23"/>
                    <a:pt x="3120" y="26"/>
                    <a:pt x="3117" y="25"/>
                  </a:cubicBezTo>
                  <a:close/>
                  <a:moveTo>
                    <a:pt x="3119" y="37"/>
                  </a:moveTo>
                  <a:cubicBezTo>
                    <a:pt x="3119" y="35"/>
                    <a:pt x="3120" y="36"/>
                    <a:pt x="3121" y="36"/>
                  </a:cubicBezTo>
                  <a:cubicBezTo>
                    <a:pt x="3120" y="36"/>
                    <a:pt x="3120" y="37"/>
                    <a:pt x="3119" y="37"/>
                  </a:cubicBezTo>
                  <a:close/>
                  <a:moveTo>
                    <a:pt x="3137" y="10"/>
                  </a:moveTo>
                  <a:cubicBezTo>
                    <a:pt x="3137" y="12"/>
                    <a:pt x="3137" y="13"/>
                    <a:pt x="3135" y="13"/>
                  </a:cubicBezTo>
                  <a:cubicBezTo>
                    <a:pt x="3135" y="11"/>
                    <a:pt x="3136" y="10"/>
                    <a:pt x="3137" y="10"/>
                  </a:cubicBezTo>
                  <a:close/>
                  <a:moveTo>
                    <a:pt x="3135" y="8"/>
                  </a:moveTo>
                  <a:cubicBezTo>
                    <a:pt x="3138" y="8"/>
                    <a:pt x="3134" y="11"/>
                    <a:pt x="3135" y="8"/>
                  </a:cubicBezTo>
                  <a:close/>
                  <a:moveTo>
                    <a:pt x="3133" y="10"/>
                  </a:moveTo>
                  <a:cubicBezTo>
                    <a:pt x="3133" y="10"/>
                    <a:pt x="3133" y="10"/>
                    <a:pt x="3133" y="10"/>
                  </a:cubicBezTo>
                  <a:cubicBezTo>
                    <a:pt x="3133" y="10"/>
                    <a:pt x="3133" y="10"/>
                    <a:pt x="3133" y="10"/>
                  </a:cubicBezTo>
                  <a:close/>
                  <a:moveTo>
                    <a:pt x="3132" y="6"/>
                  </a:moveTo>
                  <a:cubicBezTo>
                    <a:pt x="3131" y="7"/>
                    <a:pt x="3131" y="10"/>
                    <a:pt x="3129" y="10"/>
                  </a:cubicBezTo>
                  <a:cubicBezTo>
                    <a:pt x="3129" y="7"/>
                    <a:pt x="3130" y="6"/>
                    <a:pt x="3132" y="6"/>
                  </a:cubicBezTo>
                  <a:close/>
                  <a:moveTo>
                    <a:pt x="3126" y="11"/>
                  </a:moveTo>
                  <a:cubicBezTo>
                    <a:pt x="3127" y="11"/>
                    <a:pt x="3127" y="11"/>
                    <a:pt x="3127" y="11"/>
                  </a:cubicBezTo>
                  <a:cubicBezTo>
                    <a:pt x="3127" y="12"/>
                    <a:pt x="3127" y="12"/>
                    <a:pt x="3127" y="12"/>
                  </a:cubicBezTo>
                  <a:cubicBezTo>
                    <a:pt x="3126" y="12"/>
                    <a:pt x="3126" y="12"/>
                    <a:pt x="3126" y="12"/>
                  </a:cubicBezTo>
                  <a:lnTo>
                    <a:pt x="3126" y="11"/>
                  </a:lnTo>
                  <a:close/>
                  <a:moveTo>
                    <a:pt x="3123" y="13"/>
                  </a:moveTo>
                  <a:cubicBezTo>
                    <a:pt x="3124" y="13"/>
                    <a:pt x="3124" y="14"/>
                    <a:pt x="3124" y="16"/>
                  </a:cubicBezTo>
                  <a:cubicBezTo>
                    <a:pt x="3122" y="16"/>
                    <a:pt x="3123" y="14"/>
                    <a:pt x="3123" y="13"/>
                  </a:cubicBezTo>
                  <a:close/>
                  <a:moveTo>
                    <a:pt x="3123" y="27"/>
                  </a:moveTo>
                  <a:cubicBezTo>
                    <a:pt x="3123" y="29"/>
                    <a:pt x="3120" y="30"/>
                    <a:pt x="3122" y="32"/>
                  </a:cubicBezTo>
                  <a:cubicBezTo>
                    <a:pt x="3121" y="32"/>
                    <a:pt x="3120" y="34"/>
                    <a:pt x="3118" y="33"/>
                  </a:cubicBezTo>
                  <a:cubicBezTo>
                    <a:pt x="3120" y="31"/>
                    <a:pt x="3120" y="28"/>
                    <a:pt x="3123" y="27"/>
                  </a:cubicBezTo>
                  <a:close/>
                  <a:moveTo>
                    <a:pt x="3117" y="11"/>
                  </a:moveTo>
                  <a:cubicBezTo>
                    <a:pt x="3118" y="11"/>
                    <a:pt x="3118" y="12"/>
                    <a:pt x="3118" y="12"/>
                  </a:cubicBezTo>
                  <a:cubicBezTo>
                    <a:pt x="3119" y="13"/>
                    <a:pt x="3116" y="12"/>
                    <a:pt x="3117" y="11"/>
                  </a:cubicBezTo>
                  <a:close/>
                  <a:moveTo>
                    <a:pt x="3112" y="21"/>
                  </a:moveTo>
                  <a:cubicBezTo>
                    <a:pt x="3112" y="19"/>
                    <a:pt x="3115" y="21"/>
                    <a:pt x="3112" y="21"/>
                  </a:cubicBezTo>
                  <a:close/>
                  <a:moveTo>
                    <a:pt x="3111" y="28"/>
                  </a:moveTo>
                  <a:cubicBezTo>
                    <a:pt x="3112" y="26"/>
                    <a:pt x="3113" y="30"/>
                    <a:pt x="3111" y="28"/>
                  </a:cubicBezTo>
                  <a:close/>
                  <a:moveTo>
                    <a:pt x="3110" y="36"/>
                  </a:moveTo>
                  <a:cubicBezTo>
                    <a:pt x="3109" y="36"/>
                    <a:pt x="3108" y="36"/>
                    <a:pt x="3108" y="36"/>
                  </a:cubicBezTo>
                  <a:cubicBezTo>
                    <a:pt x="3108" y="34"/>
                    <a:pt x="3110" y="34"/>
                    <a:pt x="3110" y="36"/>
                  </a:cubicBezTo>
                  <a:close/>
                  <a:moveTo>
                    <a:pt x="3106" y="31"/>
                  </a:moveTo>
                  <a:cubicBezTo>
                    <a:pt x="3107" y="31"/>
                    <a:pt x="3106" y="31"/>
                    <a:pt x="3106" y="31"/>
                  </a:cubicBezTo>
                  <a:close/>
                  <a:moveTo>
                    <a:pt x="3097" y="51"/>
                  </a:moveTo>
                  <a:cubicBezTo>
                    <a:pt x="3097" y="50"/>
                    <a:pt x="3097" y="51"/>
                    <a:pt x="3097" y="51"/>
                  </a:cubicBezTo>
                  <a:close/>
                  <a:moveTo>
                    <a:pt x="3082" y="57"/>
                  </a:moveTo>
                  <a:cubicBezTo>
                    <a:pt x="3082" y="56"/>
                    <a:pt x="3083" y="55"/>
                    <a:pt x="3084" y="55"/>
                  </a:cubicBezTo>
                  <a:cubicBezTo>
                    <a:pt x="3084" y="57"/>
                    <a:pt x="3083" y="57"/>
                    <a:pt x="3082" y="57"/>
                  </a:cubicBezTo>
                  <a:close/>
                  <a:moveTo>
                    <a:pt x="3087" y="76"/>
                  </a:moveTo>
                  <a:cubicBezTo>
                    <a:pt x="3087" y="75"/>
                    <a:pt x="3089" y="77"/>
                    <a:pt x="3087" y="76"/>
                  </a:cubicBezTo>
                  <a:close/>
                  <a:moveTo>
                    <a:pt x="3087" y="51"/>
                  </a:moveTo>
                  <a:cubicBezTo>
                    <a:pt x="3087" y="50"/>
                    <a:pt x="3087" y="50"/>
                    <a:pt x="3087" y="50"/>
                  </a:cubicBezTo>
                  <a:cubicBezTo>
                    <a:pt x="3089" y="50"/>
                    <a:pt x="3089" y="50"/>
                    <a:pt x="3089" y="50"/>
                  </a:cubicBezTo>
                  <a:cubicBezTo>
                    <a:pt x="3090" y="51"/>
                    <a:pt x="3088" y="51"/>
                    <a:pt x="3087" y="51"/>
                  </a:cubicBezTo>
                  <a:close/>
                  <a:moveTo>
                    <a:pt x="3099" y="82"/>
                  </a:moveTo>
                  <a:cubicBezTo>
                    <a:pt x="3099" y="80"/>
                    <a:pt x="3100" y="81"/>
                    <a:pt x="3100" y="80"/>
                  </a:cubicBezTo>
                  <a:cubicBezTo>
                    <a:pt x="3102" y="80"/>
                    <a:pt x="3100" y="82"/>
                    <a:pt x="3099" y="82"/>
                  </a:cubicBezTo>
                  <a:close/>
                  <a:moveTo>
                    <a:pt x="3105" y="54"/>
                  </a:moveTo>
                  <a:cubicBezTo>
                    <a:pt x="3105" y="55"/>
                    <a:pt x="3102" y="57"/>
                    <a:pt x="3102" y="59"/>
                  </a:cubicBezTo>
                  <a:cubicBezTo>
                    <a:pt x="3099" y="59"/>
                    <a:pt x="3097" y="60"/>
                    <a:pt x="3094" y="60"/>
                  </a:cubicBezTo>
                  <a:cubicBezTo>
                    <a:pt x="3095" y="56"/>
                    <a:pt x="3100" y="60"/>
                    <a:pt x="3102" y="57"/>
                  </a:cubicBezTo>
                  <a:cubicBezTo>
                    <a:pt x="3102" y="54"/>
                    <a:pt x="3100" y="55"/>
                    <a:pt x="3098" y="55"/>
                  </a:cubicBezTo>
                  <a:cubicBezTo>
                    <a:pt x="3098" y="52"/>
                    <a:pt x="3102" y="54"/>
                    <a:pt x="3103" y="54"/>
                  </a:cubicBezTo>
                  <a:cubicBezTo>
                    <a:pt x="3104" y="52"/>
                    <a:pt x="3106" y="51"/>
                    <a:pt x="3108" y="50"/>
                  </a:cubicBezTo>
                  <a:cubicBezTo>
                    <a:pt x="3108" y="51"/>
                    <a:pt x="3105" y="54"/>
                    <a:pt x="3109" y="54"/>
                  </a:cubicBezTo>
                  <a:cubicBezTo>
                    <a:pt x="3108" y="56"/>
                    <a:pt x="3107" y="54"/>
                    <a:pt x="3105" y="54"/>
                  </a:cubicBezTo>
                  <a:close/>
                  <a:moveTo>
                    <a:pt x="3111" y="83"/>
                  </a:moveTo>
                  <a:cubicBezTo>
                    <a:pt x="3110" y="83"/>
                    <a:pt x="3110" y="82"/>
                    <a:pt x="3110" y="81"/>
                  </a:cubicBezTo>
                  <a:cubicBezTo>
                    <a:pt x="3111" y="81"/>
                    <a:pt x="3111" y="83"/>
                    <a:pt x="3111" y="83"/>
                  </a:cubicBezTo>
                  <a:close/>
                  <a:moveTo>
                    <a:pt x="3110" y="51"/>
                  </a:moveTo>
                  <a:cubicBezTo>
                    <a:pt x="3110" y="52"/>
                    <a:pt x="3111" y="49"/>
                    <a:pt x="3110" y="51"/>
                  </a:cubicBezTo>
                  <a:close/>
                  <a:moveTo>
                    <a:pt x="3105" y="47"/>
                  </a:moveTo>
                  <a:cubicBezTo>
                    <a:pt x="3104" y="45"/>
                    <a:pt x="3107" y="47"/>
                    <a:pt x="3108" y="45"/>
                  </a:cubicBezTo>
                  <a:cubicBezTo>
                    <a:pt x="3107" y="44"/>
                    <a:pt x="3106" y="42"/>
                    <a:pt x="3107" y="40"/>
                  </a:cubicBezTo>
                  <a:cubicBezTo>
                    <a:pt x="3108" y="42"/>
                    <a:pt x="3109" y="44"/>
                    <a:pt x="3111" y="42"/>
                  </a:cubicBezTo>
                  <a:cubicBezTo>
                    <a:pt x="3112" y="45"/>
                    <a:pt x="3108" y="47"/>
                    <a:pt x="3105" y="47"/>
                  </a:cubicBezTo>
                  <a:close/>
                  <a:moveTo>
                    <a:pt x="3112" y="32"/>
                  </a:moveTo>
                  <a:cubicBezTo>
                    <a:pt x="3113" y="30"/>
                    <a:pt x="3113" y="34"/>
                    <a:pt x="3112" y="32"/>
                  </a:cubicBezTo>
                  <a:close/>
                  <a:moveTo>
                    <a:pt x="3113" y="26"/>
                  </a:moveTo>
                  <a:cubicBezTo>
                    <a:pt x="3113" y="25"/>
                    <a:pt x="3113" y="25"/>
                    <a:pt x="3113" y="25"/>
                  </a:cubicBezTo>
                  <a:cubicBezTo>
                    <a:pt x="3114" y="25"/>
                    <a:pt x="3115" y="25"/>
                    <a:pt x="3115" y="26"/>
                  </a:cubicBezTo>
                  <a:lnTo>
                    <a:pt x="3113" y="26"/>
                  </a:lnTo>
                  <a:close/>
                  <a:moveTo>
                    <a:pt x="3115" y="26"/>
                  </a:moveTo>
                  <a:cubicBezTo>
                    <a:pt x="3115" y="25"/>
                    <a:pt x="3116" y="26"/>
                    <a:pt x="3115" y="26"/>
                  </a:cubicBezTo>
                  <a:close/>
                  <a:moveTo>
                    <a:pt x="3115" y="17"/>
                  </a:moveTo>
                  <a:cubicBezTo>
                    <a:pt x="3116" y="14"/>
                    <a:pt x="3118" y="14"/>
                    <a:pt x="3120" y="16"/>
                  </a:cubicBezTo>
                  <a:cubicBezTo>
                    <a:pt x="3118" y="18"/>
                    <a:pt x="3117" y="16"/>
                    <a:pt x="3115" y="17"/>
                  </a:cubicBezTo>
                  <a:close/>
                  <a:moveTo>
                    <a:pt x="3117" y="83"/>
                  </a:moveTo>
                  <a:cubicBezTo>
                    <a:pt x="3116" y="82"/>
                    <a:pt x="3116" y="81"/>
                    <a:pt x="3116" y="79"/>
                  </a:cubicBezTo>
                  <a:cubicBezTo>
                    <a:pt x="3118" y="80"/>
                    <a:pt x="3118" y="78"/>
                    <a:pt x="3120" y="79"/>
                  </a:cubicBezTo>
                  <a:cubicBezTo>
                    <a:pt x="3119" y="81"/>
                    <a:pt x="3118" y="82"/>
                    <a:pt x="3117" y="83"/>
                  </a:cubicBezTo>
                  <a:close/>
                  <a:moveTo>
                    <a:pt x="3120" y="81"/>
                  </a:moveTo>
                  <a:cubicBezTo>
                    <a:pt x="3120" y="80"/>
                    <a:pt x="3122" y="80"/>
                    <a:pt x="3124" y="79"/>
                  </a:cubicBezTo>
                  <a:cubicBezTo>
                    <a:pt x="3124" y="81"/>
                    <a:pt x="3121" y="82"/>
                    <a:pt x="3120" y="81"/>
                  </a:cubicBezTo>
                  <a:close/>
                  <a:moveTo>
                    <a:pt x="3134" y="83"/>
                  </a:moveTo>
                  <a:cubicBezTo>
                    <a:pt x="3134" y="82"/>
                    <a:pt x="3135" y="82"/>
                    <a:pt x="3136" y="82"/>
                  </a:cubicBezTo>
                  <a:cubicBezTo>
                    <a:pt x="3136" y="83"/>
                    <a:pt x="3135" y="84"/>
                    <a:pt x="3134" y="83"/>
                  </a:cubicBezTo>
                  <a:close/>
                  <a:moveTo>
                    <a:pt x="3148" y="82"/>
                  </a:moveTo>
                  <a:cubicBezTo>
                    <a:pt x="3147" y="84"/>
                    <a:pt x="3145" y="82"/>
                    <a:pt x="3145" y="83"/>
                  </a:cubicBezTo>
                  <a:cubicBezTo>
                    <a:pt x="3143" y="83"/>
                    <a:pt x="3147" y="81"/>
                    <a:pt x="3145" y="81"/>
                  </a:cubicBezTo>
                  <a:cubicBezTo>
                    <a:pt x="3145" y="80"/>
                    <a:pt x="3148" y="81"/>
                    <a:pt x="3148" y="82"/>
                  </a:cubicBezTo>
                  <a:close/>
                  <a:moveTo>
                    <a:pt x="3146" y="77"/>
                  </a:moveTo>
                  <a:cubicBezTo>
                    <a:pt x="3146" y="76"/>
                    <a:pt x="3148" y="76"/>
                    <a:pt x="3148" y="75"/>
                  </a:cubicBezTo>
                  <a:cubicBezTo>
                    <a:pt x="3149" y="75"/>
                    <a:pt x="3149" y="76"/>
                    <a:pt x="3150" y="76"/>
                  </a:cubicBezTo>
                  <a:cubicBezTo>
                    <a:pt x="3150" y="78"/>
                    <a:pt x="3147" y="78"/>
                    <a:pt x="3146" y="77"/>
                  </a:cubicBezTo>
                  <a:close/>
                  <a:moveTo>
                    <a:pt x="3164" y="72"/>
                  </a:moveTo>
                  <a:cubicBezTo>
                    <a:pt x="3166" y="70"/>
                    <a:pt x="3165" y="74"/>
                    <a:pt x="3164" y="72"/>
                  </a:cubicBezTo>
                  <a:close/>
                  <a:moveTo>
                    <a:pt x="3170" y="75"/>
                  </a:moveTo>
                  <a:cubicBezTo>
                    <a:pt x="3170" y="74"/>
                    <a:pt x="3170" y="73"/>
                    <a:pt x="3172" y="73"/>
                  </a:cubicBezTo>
                  <a:cubicBezTo>
                    <a:pt x="3172" y="74"/>
                    <a:pt x="3171" y="75"/>
                    <a:pt x="3170" y="75"/>
                  </a:cubicBezTo>
                  <a:close/>
                  <a:moveTo>
                    <a:pt x="3171" y="84"/>
                  </a:moveTo>
                  <a:cubicBezTo>
                    <a:pt x="3172" y="82"/>
                    <a:pt x="3174" y="85"/>
                    <a:pt x="3171" y="84"/>
                  </a:cubicBezTo>
                  <a:close/>
                  <a:moveTo>
                    <a:pt x="3180" y="48"/>
                  </a:moveTo>
                  <a:cubicBezTo>
                    <a:pt x="3181" y="48"/>
                    <a:pt x="3181" y="50"/>
                    <a:pt x="3179" y="50"/>
                  </a:cubicBezTo>
                  <a:cubicBezTo>
                    <a:pt x="3179" y="49"/>
                    <a:pt x="3180" y="49"/>
                    <a:pt x="3180" y="48"/>
                  </a:cubicBezTo>
                  <a:close/>
                  <a:moveTo>
                    <a:pt x="3177" y="63"/>
                  </a:moveTo>
                  <a:cubicBezTo>
                    <a:pt x="3180" y="63"/>
                    <a:pt x="3180" y="63"/>
                    <a:pt x="3180" y="63"/>
                  </a:cubicBezTo>
                  <a:cubicBezTo>
                    <a:pt x="3180" y="65"/>
                    <a:pt x="3177" y="65"/>
                    <a:pt x="3177" y="63"/>
                  </a:cubicBezTo>
                  <a:close/>
                  <a:moveTo>
                    <a:pt x="3179" y="81"/>
                  </a:moveTo>
                  <a:cubicBezTo>
                    <a:pt x="3178" y="79"/>
                    <a:pt x="3179" y="79"/>
                    <a:pt x="3180" y="79"/>
                  </a:cubicBezTo>
                  <a:cubicBezTo>
                    <a:pt x="3180" y="80"/>
                    <a:pt x="3180" y="81"/>
                    <a:pt x="3179" y="81"/>
                  </a:cubicBezTo>
                  <a:close/>
                  <a:moveTo>
                    <a:pt x="3179" y="61"/>
                  </a:moveTo>
                  <a:cubicBezTo>
                    <a:pt x="3178" y="59"/>
                    <a:pt x="3180" y="60"/>
                    <a:pt x="3180" y="59"/>
                  </a:cubicBezTo>
                  <a:cubicBezTo>
                    <a:pt x="3180" y="59"/>
                    <a:pt x="3180" y="60"/>
                    <a:pt x="3180" y="61"/>
                  </a:cubicBezTo>
                  <a:lnTo>
                    <a:pt x="3179" y="61"/>
                  </a:lnTo>
                  <a:close/>
                  <a:moveTo>
                    <a:pt x="3180" y="57"/>
                  </a:moveTo>
                  <a:cubicBezTo>
                    <a:pt x="3180" y="55"/>
                    <a:pt x="3181" y="54"/>
                    <a:pt x="3183" y="54"/>
                  </a:cubicBezTo>
                  <a:cubicBezTo>
                    <a:pt x="3182" y="55"/>
                    <a:pt x="3182" y="57"/>
                    <a:pt x="3180" y="57"/>
                  </a:cubicBezTo>
                  <a:close/>
                  <a:moveTo>
                    <a:pt x="3183" y="81"/>
                  </a:moveTo>
                  <a:cubicBezTo>
                    <a:pt x="3184" y="82"/>
                    <a:pt x="3183" y="81"/>
                    <a:pt x="3185" y="81"/>
                  </a:cubicBezTo>
                  <a:cubicBezTo>
                    <a:pt x="3185" y="82"/>
                    <a:pt x="3182" y="83"/>
                    <a:pt x="3183" y="81"/>
                  </a:cubicBezTo>
                  <a:close/>
                  <a:moveTo>
                    <a:pt x="3192" y="69"/>
                  </a:moveTo>
                  <a:cubicBezTo>
                    <a:pt x="3192" y="69"/>
                    <a:pt x="3190" y="69"/>
                    <a:pt x="3190" y="69"/>
                  </a:cubicBezTo>
                  <a:cubicBezTo>
                    <a:pt x="3190" y="68"/>
                    <a:pt x="3193" y="68"/>
                    <a:pt x="3192" y="69"/>
                  </a:cubicBezTo>
                  <a:close/>
                  <a:moveTo>
                    <a:pt x="3192" y="73"/>
                  </a:moveTo>
                  <a:cubicBezTo>
                    <a:pt x="3190" y="73"/>
                    <a:pt x="3190" y="72"/>
                    <a:pt x="3190" y="71"/>
                  </a:cubicBezTo>
                  <a:cubicBezTo>
                    <a:pt x="3191" y="71"/>
                    <a:pt x="3192" y="72"/>
                    <a:pt x="3192" y="73"/>
                  </a:cubicBezTo>
                  <a:close/>
                  <a:moveTo>
                    <a:pt x="3190" y="82"/>
                  </a:moveTo>
                  <a:cubicBezTo>
                    <a:pt x="3191" y="80"/>
                    <a:pt x="3193" y="80"/>
                    <a:pt x="3195" y="79"/>
                  </a:cubicBezTo>
                  <a:cubicBezTo>
                    <a:pt x="3195" y="82"/>
                    <a:pt x="3192" y="82"/>
                    <a:pt x="3190" y="82"/>
                  </a:cubicBezTo>
                  <a:close/>
                  <a:moveTo>
                    <a:pt x="3197" y="71"/>
                  </a:moveTo>
                  <a:cubicBezTo>
                    <a:pt x="3196" y="71"/>
                    <a:pt x="3196" y="71"/>
                    <a:pt x="3196" y="71"/>
                  </a:cubicBezTo>
                  <a:cubicBezTo>
                    <a:pt x="3196" y="69"/>
                    <a:pt x="3196" y="69"/>
                    <a:pt x="3196" y="69"/>
                  </a:cubicBezTo>
                  <a:cubicBezTo>
                    <a:pt x="3197" y="69"/>
                    <a:pt x="3197" y="69"/>
                    <a:pt x="3197" y="69"/>
                  </a:cubicBezTo>
                  <a:lnTo>
                    <a:pt x="3197" y="71"/>
                  </a:lnTo>
                  <a:close/>
                  <a:moveTo>
                    <a:pt x="3202" y="81"/>
                  </a:moveTo>
                  <a:cubicBezTo>
                    <a:pt x="3203" y="79"/>
                    <a:pt x="3205" y="80"/>
                    <a:pt x="3207" y="79"/>
                  </a:cubicBezTo>
                  <a:cubicBezTo>
                    <a:pt x="3207" y="81"/>
                    <a:pt x="3203" y="82"/>
                    <a:pt x="3202" y="8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832"/>
            <p:cNvSpPr>
              <a:spLocks noEditPoints="1"/>
            </p:cNvSpPr>
            <p:nvPr/>
          </p:nvSpPr>
          <p:spPr bwMode="auto">
            <a:xfrm>
              <a:off x="-3175" y="3616329"/>
              <a:ext cx="12199938" cy="60325"/>
            </a:xfrm>
            <a:custGeom>
              <a:avLst/>
              <a:gdLst>
                <a:gd name="T0" fmla="*/ 2955 w 3208"/>
                <a:gd name="T1" fmla="*/ 0 h 14"/>
                <a:gd name="T2" fmla="*/ 2704 w 3208"/>
                <a:gd name="T3" fmla="*/ 1 h 14"/>
                <a:gd name="T4" fmla="*/ 2425 w 3208"/>
                <a:gd name="T5" fmla="*/ 3 h 14"/>
                <a:gd name="T6" fmla="*/ 2188 w 3208"/>
                <a:gd name="T7" fmla="*/ 0 h 14"/>
                <a:gd name="T8" fmla="*/ 1952 w 3208"/>
                <a:gd name="T9" fmla="*/ 3 h 14"/>
                <a:gd name="T10" fmla="*/ 1680 w 3208"/>
                <a:gd name="T11" fmla="*/ 5 h 14"/>
                <a:gd name="T12" fmla="*/ 1422 w 3208"/>
                <a:gd name="T13" fmla="*/ 0 h 14"/>
                <a:gd name="T14" fmla="*/ 1186 w 3208"/>
                <a:gd name="T15" fmla="*/ 3 h 14"/>
                <a:gd name="T16" fmla="*/ 949 w 3208"/>
                <a:gd name="T17" fmla="*/ 0 h 14"/>
                <a:gd name="T18" fmla="*/ 663 w 3208"/>
                <a:gd name="T19" fmla="*/ 1 h 14"/>
                <a:gd name="T20" fmla="*/ 420 w 3208"/>
                <a:gd name="T21" fmla="*/ 3 h 14"/>
                <a:gd name="T22" fmla="*/ 184 w 3208"/>
                <a:gd name="T23" fmla="*/ 0 h 14"/>
                <a:gd name="T24" fmla="*/ 56 w 3208"/>
                <a:gd name="T25" fmla="*/ 14 h 14"/>
                <a:gd name="T26" fmla="*/ 256 w 3208"/>
                <a:gd name="T27" fmla="*/ 11 h 14"/>
                <a:gd name="T28" fmla="*/ 475 w 3208"/>
                <a:gd name="T29" fmla="*/ 11 h 14"/>
                <a:gd name="T30" fmla="*/ 675 w 3208"/>
                <a:gd name="T31" fmla="*/ 14 h 14"/>
                <a:gd name="T32" fmla="*/ 895 w 3208"/>
                <a:gd name="T33" fmla="*/ 14 h 14"/>
                <a:gd name="T34" fmla="*/ 1102 w 3208"/>
                <a:gd name="T35" fmla="*/ 12 h 14"/>
                <a:gd name="T36" fmla="*/ 1323 w 3208"/>
                <a:gd name="T37" fmla="*/ 13 h 14"/>
                <a:gd name="T38" fmla="*/ 1540 w 3208"/>
                <a:gd name="T39" fmla="*/ 11 h 14"/>
                <a:gd name="T40" fmla="*/ 1760 w 3208"/>
                <a:gd name="T41" fmla="*/ 13 h 14"/>
                <a:gd name="T42" fmla="*/ 1976 w 3208"/>
                <a:gd name="T43" fmla="*/ 12 h 14"/>
                <a:gd name="T44" fmla="*/ 2188 w 3208"/>
                <a:gd name="T45" fmla="*/ 11 h 14"/>
                <a:gd name="T46" fmla="*/ 2407 w 3208"/>
                <a:gd name="T47" fmla="*/ 11 h 14"/>
                <a:gd name="T48" fmla="*/ 2607 w 3208"/>
                <a:gd name="T49" fmla="*/ 14 h 14"/>
                <a:gd name="T50" fmla="*/ 2827 w 3208"/>
                <a:gd name="T51" fmla="*/ 14 h 14"/>
                <a:gd name="T52" fmla="*/ 3027 w 3208"/>
                <a:gd name="T53" fmla="*/ 11 h 14"/>
                <a:gd name="T54" fmla="*/ 22 w 3208"/>
                <a:gd name="T55" fmla="*/ 12 h 14"/>
                <a:gd name="T56" fmla="*/ 51 w 3208"/>
                <a:gd name="T57" fmla="*/ 4 h 14"/>
                <a:gd name="T58" fmla="*/ 173 w 3208"/>
                <a:gd name="T59" fmla="*/ 5 h 14"/>
                <a:gd name="T60" fmla="*/ 236 w 3208"/>
                <a:gd name="T61" fmla="*/ 7 h 14"/>
                <a:gd name="T62" fmla="*/ 329 w 3208"/>
                <a:gd name="T63" fmla="*/ 3 h 14"/>
                <a:gd name="T64" fmla="*/ 458 w 3208"/>
                <a:gd name="T65" fmla="*/ 10 h 14"/>
                <a:gd name="T66" fmla="*/ 490 w 3208"/>
                <a:gd name="T67" fmla="*/ 5 h 14"/>
                <a:gd name="T68" fmla="*/ 617 w 3208"/>
                <a:gd name="T69" fmla="*/ 10 h 14"/>
                <a:gd name="T70" fmla="*/ 674 w 3208"/>
                <a:gd name="T71" fmla="*/ 7 h 14"/>
                <a:gd name="T72" fmla="*/ 773 w 3208"/>
                <a:gd name="T73" fmla="*/ 1 h 14"/>
                <a:gd name="T74" fmla="*/ 897 w 3208"/>
                <a:gd name="T75" fmla="*/ 12 h 14"/>
                <a:gd name="T76" fmla="*/ 928 w 3208"/>
                <a:gd name="T77" fmla="*/ 5 h 14"/>
                <a:gd name="T78" fmla="*/ 1055 w 3208"/>
                <a:gd name="T79" fmla="*/ 10 h 14"/>
                <a:gd name="T80" fmla="*/ 1132 w 3208"/>
                <a:gd name="T81" fmla="*/ 6 h 14"/>
                <a:gd name="T82" fmla="*/ 1215 w 3208"/>
                <a:gd name="T83" fmla="*/ 6 h 14"/>
                <a:gd name="T84" fmla="*/ 1339 w 3208"/>
                <a:gd name="T85" fmla="*/ 7 h 14"/>
                <a:gd name="T86" fmla="*/ 1378 w 3208"/>
                <a:gd name="T87" fmla="*/ 10 h 14"/>
                <a:gd name="T88" fmla="*/ 1497 w 3208"/>
                <a:gd name="T89" fmla="*/ 2 h 14"/>
                <a:gd name="T90" fmla="*/ 1625 w 3208"/>
                <a:gd name="T91" fmla="*/ 12 h 14"/>
                <a:gd name="T92" fmla="*/ 1652 w 3208"/>
                <a:gd name="T93" fmla="*/ 6 h 14"/>
                <a:gd name="T94" fmla="*/ 1778 w 3208"/>
                <a:gd name="T95" fmla="*/ 7 h 14"/>
                <a:gd name="T96" fmla="*/ 1843 w 3208"/>
                <a:gd name="T97" fmla="*/ 5 h 14"/>
                <a:gd name="T98" fmla="*/ 1938 w 3208"/>
                <a:gd name="T99" fmla="*/ 3 h 14"/>
                <a:gd name="T100" fmla="*/ 2064 w 3208"/>
                <a:gd name="T101" fmla="*/ 10 h 14"/>
                <a:gd name="T102" fmla="*/ 2098 w 3208"/>
                <a:gd name="T103" fmla="*/ 5 h 14"/>
                <a:gd name="T104" fmla="*/ 2225 w 3208"/>
                <a:gd name="T105" fmla="*/ 7 h 14"/>
                <a:gd name="T106" fmla="*/ 2299 w 3208"/>
                <a:gd name="T107" fmla="*/ 6 h 14"/>
                <a:gd name="T108" fmla="*/ 2375 w 3208"/>
                <a:gd name="T109" fmla="*/ 3 h 14"/>
                <a:gd name="T110" fmla="*/ 2507 w 3208"/>
                <a:gd name="T111" fmla="*/ 7 h 14"/>
                <a:gd name="T112" fmla="*/ 2545 w 3208"/>
                <a:gd name="T113" fmla="*/ 10 h 14"/>
                <a:gd name="T114" fmla="*/ 2662 w 3208"/>
                <a:gd name="T115" fmla="*/ 3 h 14"/>
                <a:gd name="T116" fmla="*/ 2793 w 3208"/>
                <a:gd name="T117" fmla="*/ 12 h 14"/>
                <a:gd name="T118" fmla="*/ 2822 w 3208"/>
                <a:gd name="T119" fmla="*/ 4 h 14"/>
                <a:gd name="T120" fmla="*/ 2944 w 3208"/>
                <a:gd name="T121" fmla="*/ 5 h 14"/>
                <a:gd name="T122" fmla="*/ 3007 w 3208"/>
                <a:gd name="T123" fmla="*/ 7 h 14"/>
                <a:gd name="T124" fmla="*/ 3100 w 3208"/>
                <a:gd name="T12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8" h="14">
                  <a:moveTo>
                    <a:pt x="3172" y="0"/>
                  </a:moveTo>
                  <a:cubicBezTo>
                    <a:pt x="3163" y="0"/>
                    <a:pt x="3163" y="3"/>
                    <a:pt x="3154" y="3"/>
                  </a:cubicBezTo>
                  <a:cubicBezTo>
                    <a:pt x="3148" y="3"/>
                    <a:pt x="3146" y="2"/>
                    <a:pt x="3142" y="1"/>
                  </a:cubicBezTo>
                  <a:cubicBezTo>
                    <a:pt x="3143" y="3"/>
                    <a:pt x="3140" y="5"/>
                    <a:pt x="3138" y="5"/>
                  </a:cubicBezTo>
                  <a:cubicBezTo>
                    <a:pt x="3138" y="2"/>
                    <a:pt x="3142" y="3"/>
                    <a:pt x="3142" y="1"/>
                  </a:cubicBezTo>
                  <a:cubicBezTo>
                    <a:pt x="3141" y="0"/>
                    <a:pt x="3139" y="0"/>
                    <a:pt x="3136" y="0"/>
                  </a:cubicBezTo>
                  <a:cubicBezTo>
                    <a:pt x="3127" y="0"/>
                    <a:pt x="3127" y="3"/>
                    <a:pt x="3118" y="3"/>
                  </a:cubicBezTo>
                  <a:cubicBezTo>
                    <a:pt x="3109" y="3"/>
                    <a:pt x="3109" y="0"/>
                    <a:pt x="3100" y="0"/>
                  </a:cubicBezTo>
                  <a:cubicBezTo>
                    <a:pt x="3091" y="0"/>
                    <a:pt x="3091" y="3"/>
                    <a:pt x="3082" y="3"/>
                  </a:cubicBezTo>
                  <a:cubicBezTo>
                    <a:pt x="3073" y="3"/>
                    <a:pt x="3072" y="0"/>
                    <a:pt x="3063" y="0"/>
                  </a:cubicBezTo>
                  <a:cubicBezTo>
                    <a:pt x="3054" y="0"/>
                    <a:pt x="3054" y="3"/>
                    <a:pt x="3045" y="3"/>
                  </a:cubicBezTo>
                  <a:cubicBezTo>
                    <a:pt x="3036" y="3"/>
                    <a:pt x="3036" y="0"/>
                    <a:pt x="3027" y="0"/>
                  </a:cubicBezTo>
                  <a:cubicBezTo>
                    <a:pt x="3018" y="0"/>
                    <a:pt x="3018" y="3"/>
                    <a:pt x="3009" y="3"/>
                  </a:cubicBezTo>
                  <a:cubicBezTo>
                    <a:pt x="3002" y="3"/>
                    <a:pt x="3000" y="2"/>
                    <a:pt x="2996" y="1"/>
                  </a:cubicBezTo>
                  <a:cubicBezTo>
                    <a:pt x="2997" y="3"/>
                    <a:pt x="2994" y="5"/>
                    <a:pt x="2993" y="5"/>
                  </a:cubicBezTo>
                  <a:cubicBezTo>
                    <a:pt x="2993" y="2"/>
                    <a:pt x="2996" y="3"/>
                    <a:pt x="2996" y="1"/>
                  </a:cubicBezTo>
                  <a:cubicBezTo>
                    <a:pt x="2995" y="0"/>
                    <a:pt x="2993" y="0"/>
                    <a:pt x="2991" y="0"/>
                  </a:cubicBezTo>
                  <a:cubicBezTo>
                    <a:pt x="2982" y="0"/>
                    <a:pt x="2982" y="3"/>
                    <a:pt x="2973" y="3"/>
                  </a:cubicBezTo>
                  <a:cubicBezTo>
                    <a:pt x="2964" y="3"/>
                    <a:pt x="2964" y="0"/>
                    <a:pt x="2955" y="0"/>
                  </a:cubicBezTo>
                  <a:cubicBezTo>
                    <a:pt x="2946" y="0"/>
                    <a:pt x="2946" y="3"/>
                    <a:pt x="2937" y="3"/>
                  </a:cubicBezTo>
                  <a:cubicBezTo>
                    <a:pt x="2928" y="3"/>
                    <a:pt x="2926" y="0"/>
                    <a:pt x="2917" y="0"/>
                  </a:cubicBezTo>
                  <a:cubicBezTo>
                    <a:pt x="2908" y="0"/>
                    <a:pt x="2908" y="3"/>
                    <a:pt x="2899" y="3"/>
                  </a:cubicBezTo>
                  <a:cubicBezTo>
                    <a:pt x="2890" y="3"/>
                    <a:pt x="2890" y="0"/>
                    <a:pt x="2881" y="0"/>
                  </a:cubicBezTo>
                  <a:cubicBezTo>
                    <a:pt x="2872" y="0"/>
                    <a:pt x="2872" y="3"/>
                    <a:pt x="2863" y="3"/>
                  </a:cubicBezTo>
                  <a:cubicBezTo>
                    <a:pt x="2856" y="3"/>
                    <a:pt x="2854" y="2"/>
                    <a:pt x="2850" y="1"/>
                  </a:cubicBezTo>
                  <a:cubicBezTo>
                    <a:pt x="2851" y="3"/>
                    <a:pt x="2848" y="5"/>
                    <a:pt x="2847" y="5"/>
                  </a:cubicBezTo>
                  <a:cubicBezTo>
                    <a:pt x="2847" y="2"/>
                    <a:pt x="2850" y="3"/>
                    <a:pt x="2850" y="1"/>
                  </a:cubicBezTo>
                  <a:cubicBezTo>
                    <a:pt x="2849" y="0"/>
                    <a:pt x="2847" y="0"/>
                    <a:pt x="2845" y="0"/>
                  </a:cubicBezTo>
                  <a:cubicBezTo>
                    <a:pt x="2836" y="0"/>
                    <a:pt x="2836" y="3"/>
                    <a:pt x="2827" y="3"/>
                  </a:cubicBezTo>
                  <a:cubicBezTo>
                    <a:pt x="2818" y="3"/>
                    <a:pt x="2818" y="0"/>
                    <a:pt x="2809" y="0"/>
                  </a:cubicBezTo>
                  <a:cubicBezTo>
                    <a:pt x="2800" y="0"/>
                    <a:pt x="2800" y="3"/>
                    <a:pt x="2791" y="3"/>
                  </a:cubicBezTo>
                  <a:cubicBezTo>
                    <a:pt x="2782" y="3"/>
                    <a:pt x="2780" y="0"/>
                    <a:pt x="2771" y="0"/>
                  </a:cubicBezTo>
                  <a:cubicBezTo>
                    <a:pt x="2762" y="0"/>
                    <a:pt x="2762" y="3"/>
                    <a:pt x="2753" y="3"/>
                  </a:cubicBezTo>
                  <a:cubicBezTo>
                    <a:pt x="2744" y="3"/>
                    <a:pt x="2744" y="0"/>
                    <a:pt x="2735" y="0"/>
                  </a:cubicBezTo>
                  <a:cubicBezTo>
                    <a:pt x="2726" y="0"/>
                    <a:pt x="2726" y="3"/>
                    <a:pt x="2717" y="3"/>
                  </a:cubicBezTo>
                  <a:cubicBezTo>
                    <a:pt x="2710" y="3"/>
                    <a:pt x="2709" y="2"/>
                    <a:pt x="2705" y="1"/>
                  </a:cubicBezTo>
                  <a:cubicBezTo>
                    <a:pt x="2705" y="3"/>
                    <a:pt x="2703" y="5"/>
                    <a:pt x="2701" y="5"/>
                  </a:cubicBezTo>
                  <a:cubicBezTo>
                    <a:pt x="2701" y="2"/>
                    <a:pt x="2704" y="3"/>
                    <a:pt x="2704" y="1"/>
                  </a:cubicBezTo>
                  <a:cubicBezTo>
                    <a:pt x="2703" y="0"/>
                    <a:pt x="2701" y="0"/>
                    <a:pt x="2699" y="0"/>
                  </a:cubicBezTo>
                  <a:cubicBezTo>
                    <a:pt x="2690" y="0"/>
                    <a:pt x="2690" y="3"/>
                    <a:pt x="2681" y="3"/>
                  </a:cubicBezTo>
                  <a:cubicBezTo>
                    <a:pt x="2672" y="3"/>
                    <a:pt x="2672" y="0"/>
                    <a:pt x="2663" y="0"/>
                  </a:cubicBezTo>
                  <a:cubicBezTo>
                    <a:pt x="2654" y="0"/>
                    <a:pt x="2654" y="3"/>
                    <a:pt x="2645" y="3"/>
                  </a:cubicBezTo>
                  <a:cubicBezTo>
                    <a:pt x="2636" y="3"/>
                    <a:pt x="2634" y="0"/>
                    <a:pt x="2625" y="0"/>
                  </a:cubicBezTo>
                  <a:cubicBezTo>
                    <a:pt x="2616" y="0"/>
                    <a:pt x="2616" y="3"/>
                    <a:pt x="2607" y="3"/>
                  </a:cubicBezTo>
                  <a:cubicBezTo>
                    <a:pt x="2598" y="3"/>
                    <a:pt x="2598" y="0"/>
                    <a:pt x="2589" y="0"/>
                  </a:cubicBezTo>
                  <a:cubicBezTo>
                    <a:pt x="2580" y="0"/>
                    <a:pt x="2580" y="3"/>
                    <a:pt x="2571" y="3"/>
                  </a:cubicBezTo>
                  <a:cubicBezTo>
                    <a:pt x="2564" y="3"/>
                    <a:pt x="2563" y="2"/>
                    <a:pt x="2559" y="1"/>
                  </a:cubicBezTo>
                  <a:cubicBezTo>
                    <a:pt x="2559" y="3"/>
                    <a:pt x="2557" y="5"/>
                    <a:pt x="2555" y="5"/>
                  </a:cubicBezTo>
                  <a:cubicBezTo>
                    <a:pt x="2555" y="2"/>
                    <a:pt x="2558" y="3"/>
                    <a:pt x="2559" y="1"/>
                  </a:cubicBezTo>
                  <a:cubicBezTo>
                    <a:pt x="2557" y="0"/>
                    <a:pt x="2555" y="0"/>
                    <a:pt x="2553" y="0"/>
                  </a:cubicBezTo>
                  <a:cubicBezTo>
                    <a:pt x="2544" y="0"/>
                    <a:pt x="2544" y="3"/>
                    <a:pt x="2535" y="3"/>
                  </a:cubicBezTo>
                  <a:cubicBezTo>
                    <a:pt x="2526" y="3"/>
                    <a:pt x="2526" y="0"/>
                    <a:pt x="2517" y="0"/>
                  </a:cubicBezTo>
                  <a:cubicBezTo>
                    <a:pt x="2508" y="0"/>
                    <a:pt x="2508" y="3"/>
                    <a:pt x="2499" y="3"/>
                  </a:cubicBezTo>
                  <a:cubicBezTo>
                    <a:pt x="2490" y="3"/>
                    <a:pt x="2488" y="0"/>
                    <a:pt x="2479" y="0"/>
                  </a:cubicBezTo>
                  <a:cubicBezTo>
                    <a:pt x="2470" y="0"/>
                    <a:pt x="2470" y="3"/>
                    <a:pt x="2461" y="3"/>
                  </a:cubicBezTo>
                  <a:cubicBezTo>
                    <a:pt x="2452" y="3"/>
                    <a:pt x="2452" y="0"/>
                    <a:pt x="2443" y="0"/>
                  </a:cubicBezTo>
                  <a:cubicBezTo>
                    <a:pt x="2434" y="0"/>
                    <a:pt x="2434" y="3"/>
                    <a:pt x="2425" y="3"/>
                  </a:cubicBezTo>
                  <a:cubicBezTo>
                    <a:pt x="2419" y="3"/>
                    <a:pt x="2417" y="2"/>
                    <a:pt x="2413" y="1"/>
                  </a:cubicBezTo>
                  <a:cubicBezTo>
                    <a:pt x="2413" y="3"/>
                    <a:pt x="2411" y="5"/>
                    <a:pt x="2409" y="5"/>
                  </a:cubicBezTo>
                  <a:cubicBezTo>
                    <a:pt x="2409" y="2"/>
                    <a:pt x="2412" y="3"/>
                    <a:pt x="2413" y="1"/>
                  </a:cubicBezTo>
                  <a:cubicBezTo>
                    <a:pt x="2411" y="0"/>
                    <a:pt x="2410" y="0"/>
                    <a:pt x="2407" y="0"/>
                  </a:cubicBezTo>
                  <a:cubicBezTo>
                    <a:pt x="2398" y="0"/>
                    <a:pt x="2398" y="3"/>
                    <a:pt x="2389" y="3"/>
                  </a:cubicBezTo>
                  <a:cubicBezTo>
                    <a:pt x="2380" y="3"/>
                    <a:pt x="2380" y="0"/>
                    <a:pt x="2371" y="0"/>
                  </a:cubicBezTo>
                  <a:cubicBezTo>
                    <a:pt x="2362" y="0"/>
                    <a:pt x="2362" y="3"/>
                    <a:pt x="2353" y="3"/>
                  </a:cubicBezTo>
                  <a:cubicBezTo>
                    <a:pt x="2344" y="3"/>
                    <a:pt x="2342" y="0"/>
                    <a:pt x="2333" y="0"/>
                  </a:cubicBezTo>
                  <a:cubicBezTo>
                    <a:pt x="2324" y="0"/>
                    <a:pt x="2324" y="3"/>
                    <a:pt x="2315" y="3"/>
                  </a:cubicBezTo>
                  <a:cubicBezTo>
                    <a:pt x="2306" y="3"/>
                    <a:pt x="2306" y="0"/>
                    <a:pt x="2297" y="0"/>
                  </a:cubicBezTo>
                  <a:cubicBezTo>
                    <a:pt x="2288" y="0"/>
                    <a:pt x="2288" y="3"/>
                    <a:pt x="2279" y="3"/>
                  </a:cubicBezTo>
                  <a:cubicBezTo>
                    <a:pt x="2273" y="3"/>
                    <a:pt x="2271" y="2"/>
                    <a:pt x="2267" y="1"/>
                  </a:cubicBezTo>
                  <a:cubicBezTo>
                    <a:pt x="2268" y="3"/>
                    <a:pt x="2265" y="5"/>
                    <a:pt x="2263" y="5"/>
                  </a:cubicBezTo>
                  <a:cubicBezTo>
                    <a:pt x="2263" y="2"/>
                    <a:pt x="2267" y="3"/>
                    <a:pt x="2267" y="1"/>
                  </a:cubicBezTo>
                  <a:cubicBezTo>
                    <a:pt x="2265" y="0"/>
                    <a:pt x="2264" y="0"/>
                    <a:pt x="2261" y="0"/>
                  </a:cubicBezTo>
                  <a:cubicBezTo>
                    <a:pt x="2252" y="0"/>
                    <a:pt x="2252" y="3"/>
                    <a:pt x="2243" y="3"/>
                  </a:cubicBezTo>
                  <a:cubicBezTo>
                    <a:pt x="2234" y="3"/>
                    <a:pt x="2234" y="0"/>
                    <a:pt x="2225" y="0"/>
                  </a:cubicBezTo>
                  <a:cubicBezTo>
                    <a:pt x="2216" y="0"/>
                    <a:pt x="2216" y="3"/>
                    <a:pt x="2207" y="3"/>
                  </a:cubicBezTo>
                  <a:cubicBezTo>
                    <a:pt x="2198" y="3"/>
                    <a:pt x="2197" y="0"/>
                    <a:pt x="2188" y="0"/>
                  </a:cubicBezTo>
                  <a:cubicBezTo>
                    <a:pt x="2179" y="0"/>
                    <a:pt x="2179" y="3"/>
                    <a:pt x="2170" y="3"/>
                  </a:cubicBezTo>
                  <a:cubicBezTo>
                    <a:pt x="2161" y="3"/>
                    <a:pt x="2161" y="0"/>
                    <a:pt x="2152" y="0"/>
                  </a:cubicBezTo>
                  <a:cubicBezTo>
                    <a:pt x="2143" y="0"/>
                    <a:pt x="2143" y="3"/>
                    <a:pt x="2134" y="3"/>
                  </a:cubicBezTo>
                  <a:cubicBezTo>
                    <a:pt x="2127" y="3"/>
                    <a:pt x="2125" y="2"/>
                    <a:pt x="2121" y="1"/>
                  </a:cubicBezTo>
                  <a:cubicBezTo>
                    <a:pt x="2122" y="3"/>
                    <a:pt x="2119" y="5"/>
                    <a:pt x="2118" y="5"/>
                  </a:cubicBezTo>
                  <a:cubicBezTo>
                    <a:pt x="2118" y="2"/>
                    <a:pt x="2121" y="3"/>
                    <a:pt x="2121" y="1"/>
                  </a:cubicBezTo>
                  <a:cubicBezTo>
                    <a:pt x="2120" y="0"/>
                    <a:pt x="2118" y="0"/>
                    <a:pt x="2116" y="0"/>
                  </a:cubicBezTo>
                  <a:cubicBezTo>
                    <a:pt x="2107" y="0"/>
                    <a:pt x="2107" y="3"/>
                    <a:pt x="2098" y="3"/>
                  </a:cubicBezTo>
                  <a:cubicBezTo>
                    <a:pt x="2089" y="3"/>
                    <a:pt x="2089" y="0"/>
                    <a:pt x="2080" y="0"/>
                  </a:cubicBezTo>
                  <a:cubicBezTo>
                    <a:pt x="2071" y="0"/>
                    <a:pt x="2071" y="3"/>
                    <a:pt x="2062" y="3"/>
                  </a:cubicBezTo>
                  <a:cubicBezTo>
                    <a:pt x="2053" y="3"/>
                    <a:pt x="2051" y="0"/>
                    <a:pt x="2042" y="0"/>
                  </a:cubicBezTo>
                  <a:cubicBezTo>
                    <a:pt x="2033" y="0"/>
                    <a:pt x="2033" y="3"/>
                    <a:pt x="2024" y="3"/>
                  </a:cubicBezTo>
                  <a:cubicBezTo>
                    <a:pt x="2015" y="3"/>
                    <a:pt x="2015" y="0"/>
                    <a:pt x="2006" y="0"/>
                  </a:cubicBezTo>
                  <a:cubicBezTo>
                    <a:pt x="1997" y="0"/>
                    <a:pt x="1997" y="3"/>
                    <a:pt x="1988" y="3"/>
                  </a:cubicBezTo>
                  <a:cubicBezTo>
                    <a:pt x="1981" y="3"/>
                    <a:pt x="1979" y="2"/>
                    <a:pt x="1975" y="1"/>
                  </a:cubicBezTo>
                  <a:cubicBezTo>
                    <a:pt x="1976" y="3"/>
                    <a:pt x="1973" y="5"/>
                    <a:pt x="1972" y="5"/>
                  </a:cubicBezTo>
                  <a:cubicBezTo>
                    <a:pt x="1972" y="2"/>
                    <a:pt x="1975" y="3"/>
                    <a:pt x="1975" y="1"/>
                  </a:cubicBezTo>
                  <a:cubicBezTo>
                    <a:pt x="1974" y="0"/>
                    <a:pt x="1972" y="0"/>
                    <a:pt x="1970" y="0"/>
                  </a:cubicBezTo>
                  <a:cubicBezTo>
                    <a:pt x="1961" y="0"/>
                    <a:pt x="1961" y="3"/>
                    <a:pt x="1952" y="3"/>
                  </a:cubicBezTo>
                  <a:cubicBezTo>
                    <a:pt x="1943" y="3"/>
                    <a:pt x="1943" y="0"/>
                    <a:pt x="1934" y="0"/>
                  </a:cubicBezTo>
                  <a:cubicBezTo>
                    <a:pt x="1925" y="0"/>
                    <a:pt x="1925" y="3"/>
                    <a:pt x="1916" y="3"/>
                  </a:cubicBezTo>
                  <a:cubicBezTo>
                    <a:pt x="1907" y="3"/>
                    <a:pt x="1905" y="0"/>
                    <a:pt x="1896" y="0"/>
                  </a:cubicBezTo>
                  <a:cubicBezTo>
                    <a:pt x="1887" y="0"/>
                    <a:pt x="1887" y="3"/>
                    <a:pt x="1878" y="3"/>
                  </a:cubicBezTo>
                  <a:cubicBezTo>
                    <a:pt x="1869" y="3"/>
                    <a:pt x="1869" y="0"/>
                    <a:pt x="1860" y="0"/>
                  </a:cubicBezTo>
                  <a:cubicBezTo>
                    <a:pt x="1851" y="0"/>
                    <a:pt x="1851" y="3"/>
                    <a:pt x="1842" y="3"/>
                  </a:cubicBezTo>
                  <a:cubicBezTo>
                    <a:pt x="1835" y="3"/>
                    <a:pt x="1834" y="2"/>
                    <a:pt x="1830" y="1"/>
                  </a:cubicBezTo>
                  <a:cubicBezTo>
                    <a:pt x="1830" y="3"/>
                    <a:pt x="1828" y="5"/>
                    <a:pt x="1826" y="5"/>
                  </a:cubicBezTo>
                  <a:cubicBezTo>
                    <a:pt x="1826" y="2"/>
                    <a:pt x="1829" y="3"/>
                    <a:pt x="1829" y="1"/>
                  </a:cubicBezTo>
                  <a:cubicBezTo>
                    <a:pt x="1828" y="0"/>
                    <a:pt x="1826" y="0"/>
                    <a:pt x="1824" y="0"/>
                  </a:cubicBezTo>
                  <a:cubicBezTo>
                    <a:pt x="1815" y="0"/>
                    <a:pt x="1815" y="3"/>
                    <a:pt x="1806" y="3"/>
                  </a:cubicBezTo>
                  <a:cubicBezTo>
                    <a:pt x="1797" y="3"/>
                    <a:pt x="1797" y="0"/>
                    <a:pt x="1788" y="0"/>
                  </a:cubicBezTo>
                  <a:cubicBezTo>
                    <a:pt x="1779" y="0"/>
                    <a:pt x="1779" y="3"/>
                    <a:pt x="1770" y="3"/>
                  </a:cubicBezTo>
                  <a:cubicBezTo>
                    <a:pt x="1761" y="3"/>
                    <a:pt x="1759" y="0"/>
                    <a:pt x="1750" y="0"/>
                  </a:cubicBezTo>
                  <a:cubicBezTo>
                    <a:pt x="1741" y="0"/>
                    <a:pt x="1741" y="3"/>
                    <a:pt x="1732" y="3"/>
                  </a:cubicBezTo>
                  <a:cubicBezTo>
                    <a:pt x="1723" y="3"/>
                    <a:pt x="1723" y="0"/>
                    <a:pt x="1714" y="0"/>
                  </a:cubicBezTo>
                  <a:cubicBezTo>
                    <a:pt x="1705" y="0"/>
                    <a:pt x="1705" y="3"/>
                    <a:pt x="1696" y="3"/>
                  </a:cubicBezTo>
                  <a:cubicBezTo>
                    <a:pt x="1689" y="3"/>
                    <a:pt x="1688" y="2"/>
                    <a:pt x="1684" y="1"/>
                  </a:cubicBezTo>
                  <a:cubicBezTo>
                    <a:pt x="1684" y="3"/>
                    <a:pt x="1682" y="5"/>
                    <a:pt x="1680" y="5"/>
                  </a:cubicBezTo>
                  <a:cubicBezTo>
                    <a:pt x="1680" y="2"/>
                    <a:pt x="1683" y="3"/>
                    <a:pt x="1684" y="1"/>
                  </a:cubicBezTo>
                  <a:cubicBezTo>
                    <a:pt x="1682" y="0"/>
                    <a:pt x="1680" y="0"/>
                    <a:pt x="1678" y="0"/>
                  </a:cubicBezTo>
                  <a:cubicBezTo>
                    <a:pt x="1669" y="0"/>
                    <a:pt x="1669" y="3"/>
                    <a:pt x="1660" y="3"/>
                  </a:cubicBezTo>
                  <a:cubicBezTo>
                    <a:pt x="1651" y="3"/>
                    <a:pt x="1651" y="0"/>
                    <a:pt x="1642" y="0"/>
                  </a:cubicBezTo>
                  <a:cubicBezTo>
                    <a:pt x="1633" y="0"/>
                    <a:pt x="1633" y="3"/>
                    <a:pt x="1624" y="3"/>
                  </a:cubicBezTo>
                  <a:cubicBezTo>
                    <a:pt x="1615" y="3"/>
                    <a:pt x="1613" y="0"/>
                    <a:pt x="1604" y="0"/>
                  </a:cubicBezTo>
                  <a:cubicBezTo>
                    <a:pt x="1595" y="0"/>
                    <a:pt x="1595" y="3"/>
                    <a:pt x="1586" y="3"/>
                  </a:cubicBezTo>
                  <a:cubicBezTo>
                    <a:pt x="1577" y="3"/>
                    <a:pt x="1577" y="0"/>
                    <a:pt x="1568" y="0"/>
                  </a:cubicBezTo>
                  <a:cubicBezTo>
                    <a:pt x="1559" y="0"/>
                    <a:pt x="1559" y="3"/>
                    <a:pt x="1550" y="3"/>
                  </a:cubicBezTo>
                  <a:cubicBezTo>
                    <a:pt x="1544" y="3"/>
                    <a:pt x="1542" y="2"/>
                    <a:pt x="1538" y="1"/>
                  </a:cubicBezTo>
                  <a:cubicBezTo>
                    <a:pt x="1538" y="3"/>
                    <a:pt x="1536" y="5"/>
                    <a:pt x="1534" y="5"/>
                  </a:cubicBezTo>
                  <a:cubicBezTo>
                    <a:pt x="1534" y="2"/>
                    <a:pt x="1537" y="3"/>
                    <a:pt x="1538" y="1"/>
                  </a:cubicBezTo>
                  <a:cubicBezTo>
                    <a:pt x="1536" y="0"/>
                    <a:pt x="1535" y="0"/>
                    <a:pt x="1532" y="0"/>
                  </a:cubicBezTo>
                  <a:cubicBezTo>
                    <a:pt x="1523" y="0"/>
                    <a:pt x="1523" y="3"/>
                    <a:pt x="1514" y="3"/>
                  </a:cubicBezTo>
                  <a:cubicBezTo>
                    <a:pt x="1505" y="3"/>
                    <a:pt x="1505" y="0"/>
                    <a:pt x="1496" y="0"/>
                  </a:cubicBezTo>
                  <a:cubicBezTo>
                    <a:pt x="1487" y="0"/>
                    <a:pt x="1487" y="3"/>
                    <a:pt x="1478" y="3"/>
                  </a:cubicBezTo>
                  <a:cubicBezTo>
                    <a:pt x="1469" y="3"/>
                    <a:pt x="1467" y="0"/>
                    <a:pt x="1458" y="0"/>
                  </a:cubicBezTo>
                  <a:cubicBezTo>
                    <a:pt x="1449" y="0"/>
                    <a:pt x="1449" y="3"/>
                    <a:pt x="1440" y="3"/>
                  </a:cubicBezTo>
                  <a:cubicBezTo>
                    <a:pt x="1431" y="3"/>
                    <a:pt x="1431" y="0"/>
                    <a:pt x="1422" y="0"/>
                  </a:cubicBezTo>
                  <a:cubicBezTo>
                    <a:pt x="1413" y="0"/>
                    <a:pt x="1413" y="3"/>
                    <a:pt x="1404" y="3"/>
                  </a:cubicBezTo>
                  <a:cubicBezTo>
                    <a:pt x="1398" y="3"/>
                    <a:pt x="1396" y="2"/>
                    <a:pt x="1392" y="1"/>
                  </a:cubicBezTo>
                  <a:cubicBezTo>
                    <a:pt x="1393" y="3"/>
                    <a:pt x="1390" y="5"/>
                    <a:pt x="1388" y="5"/>
                  </a:cubicBezTo>
                  <a:cubicBezTo>
                    <a:pt x="1388" y="2"/>
                    <a:pt x="1392" y="3"/>
                    <a:pt x="1392" y="1"/>
                  </a:cubicBezTo>
                  <a:cubicBezTo>
                    <a:pt x="1390" y="0"/>
                    <a:pt x="1389" y="0"/>
                    <a:pt x="1386" y="0"/>
                  </a:cubicBezTo>
                  <a:cubicBezTo>
                    <a:pt x="1377" y="0"/>
                    <a:pt x="1377" y="3"/>
                    <a:pt x="1368" y="3"/>
                  </a:cubicBezTo>
                  <a:cubicBezTo>
                    <a:pt x="1359" y="3"/>
                    <a:pt x="1359" y="0"/>
                    <a:pt x="1350" y="0"/>
                  </a:cubicBezTo>
                  <a:cubicBezTo>
                    <a:pt x="1341" y="0"/>
                    <a:pt x="1341" y="3"/>
                    <a:pt x="1332" y="3"/>
                  </a:cubicBezTo>
                  <a:cubicBezTo>
                    <a:pt x="1323" y="3"/>
                    <a:pt x="1322" y="0"/>
                    <a:pt x="1313" y="0"/>
                  </a:cubicBezTo>
                  <a:cubicBezTo>
                    <a:pt x="1304" y="0"/>
                    <a:pt x="1304" y="3"/>
                    <a:pt x="1295" y="3"/>
                  </a:cubicBezTo>
                  <a:cubicBezTo>
                    <a:pt x="1286" y="3"/>
                    <a:pt x="1286" y="0"/>
                    <a:pt x="1277" y="0"/>
                  </a:cubicBezTo>
                  <a:cubicBezTo>
                    <a:pt x="1268" y="0"/>
                    <a:pt x="1268" y="3"/>
                    <a:pt x="1259" y="3"/>
                  </a:cubicBezTo>
                  <a:cubicBezTo>
                    <a:pt x="1252" y="3"/>
                    <a:pt x="1250" y="2"/>
                    <a:pt x="1246" y="1"/>
                  </a:cubicBezTo>
                  <a:cubicBezTo>
                    <a:pt x="1247" y="3"/>
                    <a:pt x="1244" y="5"/>
                    <a:pt x="1243" y="5"/>
                  </a:cubicBezTo>
                  <a:cubicBezTo>
                    <a:pt x="1242" y="2"/>
                    <a:pt x="1246" y="3"/>
                    <a:pt x="1246" y="1"/>
                  </a:cubicBezTo>
                  <a:cubicBezTo>
                    <a:pt x="1245" y="0"/>
                    <a:pt x="1243" y="0"/>
                    <a:pt x="1241" y="0"/>
                  </a:cubicBezTo>
                  <a:cubicBezTo>
                    <a:pt x="1232" y="0"/>
                    <a:pt x="1232" y="3"/>
                    <a:pt x="1223" y="3"/>
                  </a:cubicBezTo>
                  <a:cubicBezTo>
                    <a:pt x="1214" y="3"/>
                    <a:pt x="1214" y="0"/>
                    <a:pt x="1204" y="0"/>
                  </a:cubicBezTo>
                  <a:cubicBezTo>
                    <a:pt x="1195" y="0"/>
                    <a:pt x="1195" y="3"/>
                    <a:pt x="1186" y="3"/>
                  </a:cubicBezTo>
                  <a:cubicBezTo>
                    <a:pt x="1177" y="3"/>
                    <a:pt x="1176" y="0"/>
                    <a:pt x="1167" y="0"/>
                  </a:cubicBezTo>
                  <a:cubicBezTo>
                    <a:pt x="1158" y="0"/>
                    <a:pt x="1158" y="3"/>
                    <a:pt x="1149" y="3"/>
                  </a:cubicBezTo>
                  <a:cubicBezTo>
                    <a:pt x="1140" y="3"/>
                    <a:pt x="1140" y="0"/>
                    <a:pt x="1131" y="0"/>
                  </a:cubicBezTo>
                  <a:cubicBezTo>
                    <a:pt x="1122" y="0"/>
                    <a:pt x="1122" y="3"/>
                    <a:pt x="1113" y="3"/>
                  </a:cubicBezTo>
                  <a:cubicBezTo>
                    <a:pt x="1106" y="3"/>
                    <a:pt x="1104" y="2"/>
                    <a:pt x="1100" y="1"/>
                  </a:cubicBezTo>
                  <a:cubicBezTo>
                    <a:pt x="1101" y="3"/>
                    <a:pt x="1098" y="5"/>
                    <a:pt x="1097" y="5"/>
                  </a:cubicBezTo>
                  <a:cubicBezTo>
                    <a:pt x="1097" y="2"/>
                    <a:pt x="1100" y="3"/>
                    <a:pt x="1100" y="1"/>
                  </a:cubicBezTo>
                  <a:cubicBezTo>
                    <a:pt x="1099" y="0"/>
                    <a:pt x="1097" y="0"/>
                    <a:pt x="1095" y="0"/>
                  </a:cubicBezTo>
                  <a:cubicBezTo>
                    <a:pt x="1086" y="0"/>
                    <a:pt x="1086" y="3"/>
                    <a:pt x="1077" y="3"/>
                  </a:cubicBezTo>
                  <a:cubicBezTo>
                    <a:pt x="1068" y="3"/>
                    <a:pt x="1068" y="0"/>
                    <a:pt x="1059" y="0"/>
                  </a:cubicBezTo>
                  <a:cubicBezTo>
                    <a:pt x="1050" y="0"/>
                    <a:pt x="1050" y="3"/>
                    <a:pt x="1041" y="3"/>
                  </a:cubicBezTo>
                  <a:cubicBezTo>
                    <a:pt x="1032" y="3"/>
                    <a:pt x="1030" y="0"/>
                    <a:pt x="1021" y="0"/>
                  </a:cubicBezTo>
                  <a:cubicBezTo>
                    <a:pt x="1012" y="0"/>
                    <a:pt x="1012" y="3"/>
                    <a:pt x="1003" y="3"/>
                  </a:cubicBezTo>
                  <a:cubicBezTo>
                    <a:pt x="994" y="3"/>
                    <a:pt x="994" y="0"/>
                    <a:pt x="985" y="0"/>
                  </a:cubicBezTo>
                  <a:cubicBezTo>
                    <a:pt x="976" y="0"/>
                    <a:pt x="976" y="3"/>
                    <a:pt x="967" y="3"/>
                  </a:cubicBezTo>
                  <a:cubicBezTo>
                    <a:pt x="960" y="3"/>
                    <a:pt x="958" y="2"/>
                    <a:pt x="955" y="1"/>
                  </a:cubicBezTo>
                  <a:cubicBezTo>
                    <a:pt x="955" y="3"/>
                    <a:pt x="953" y="5"/>
                    <a:pt x="951" y="5"/>
                  </a:cubicBezTo>
                  <a:cubicBezTo>
                    <a:pt x="951" y="2"/>
                    <a:pt x="954" y="3"/>
                    <a:pt x="954" y="1"/>
                  </a:cubicBezTo>
                  <a:cubicBezTo>
                    <a:pt x="953" y="0"/>
                    <a:pt x="951" y="0"/>
                    <a:pt x="949" y="0"/>
                  </a:cubicBezTo>
                  <a:cubicBezTo>
                    <a:pt x="940" y="0"/>
                    <a:pt x="940" y="3"/>
                    <a:pt x="931" y="3"/>
                  </a:cubicBezTo>
                  <a:cubicBezTo>
                    <a:pt x="922" y="3"/>
                    <a:pt x="922" y="0"/>
                    <a:pt x="913" y="0"/>
                  </a:cubicBezTo>
                  <a:cubicBezTo>
                    <a:pt x="904" y="0"/>
                    <a:pt x="904" y="3"/>
                    <a:pt x="895" y="3"/>
                  </a:cubicBezTo>
                  <a:cubicBezTo>
                    <a:pt x="886" y="3"/>
                    <a:pt x="884" y="0"/>
                    <a:pt x="875" y="0"/>
                  </a:cubicBezTo>
                  <a:cubicBezTo>
                    <a:pt x="866" y="0"/>
                    <a:pt x="866" y="3"/>
                    <a:pt x="857" y="3"/>
                  </a:cubicBezTo>
                  <a:cubicBezTo>
                    <a:pt x="848" y="3"/>
                    <a:pt x="848" y="0"/>
                    <a:pt x="839" y="0"/>
                  </a:cubicBezTo>
                  <a:cubicBezTo>
                    <a:pt x="830" y="0"/>
                    <a:pt x="830" y="3"/>
                    <a:pt x="821" y="3"/>
                  </a:cubicBezTo>
                  <a:cubicBezTo>
                    <a:pt x="814" y="3"/>
                    <a:pt x="813" y="2"/>
                    <a:pt x="809" y="1"/>
                  </a:cubicBezTo>
                  <a:cubicBezTo>
                    <a:pt x="809" y="3"/>
                    <a:pt x="807" y="5"/>
                    <a:pt x="805" y="5"/>
                  </a:cubicBezTo>
                  <a:cubicBezTo>
                    <a:pt x="805" y="2"/>
                    <a:pt x="808" y="3"/>
                    <a:pt x="809" y="1"/>
                  </a:cubicBezTo>
                  <a:cubicBezTo>
                    <a:pt x="807" y="0"/>
                    <a:pt x="805" y="0"/>
                    <a:pt x="803" y="0"/>
                  </a:cubicBezTo>
                  <a:cubicBezTo>
                    <a:pt x="794" y="0"/>
                    <a:pt x="794" y="3"/>
                    <a:pt x="785" y="3"/>
                  </a:cubicBezTo>
                  <a:cubicBezTo>
                    <a:pt x="776" y="3"/>
                    <a:pt x="776" y="0"/>
                    <a:pt x="767" y="0"/>
                  </a:cubicBezTo>
                  <a:cubicBezTo>
                    <a:pt x="758" y="0"/>
                    <a:pt x="758" y="3"/>
                    <a:pt x="749" y="3"/>
                  </a:cubicBezTo>
                  <a:cubicBezTo>
                    <a:pt x="740" y="3"/>
                    <a:pt x="738" y="0"/>
                    <a:pt x="729" y="0"/>
                  </a:cubicBezTo>
                  <a:cubicBezTo>
                    <a:pt x="720" y="0"/>
                    <a:pt x="720" y="3"/>
                    <a:pt x="711" y="3"/>
                  </a:cubicBezTo>
                  <a:cubicBezTo>
                    <a:pt x="702" y="3"/>
                    <a:pt x="702" y="0"/>
                    <a:pt x="693" y="0"/>
                  </a:cubicBezTo>
                  <a:cubicBezTo>
                    <a:pt x="684" y="0"/>
                    <a:pt x="684" y="3"/>
                    <a:pt x="675" y="3"/>
                  </a:cubicBezTo>
                  <a:cubicBezTo>
                    <a:pt x="669" y="3"/>
                    <a:pt x="667" y="2"/>
                    <a:pt x="663" y="1"/>
                  </a:cubicBezTo>
                  <a:cubicBezTo>
                    <a:pt x="663" y="3"/>
                    <a:pt x="661" y="5"/>
                    <a:pt x="659" y="5"/>
                  </a:cubicBezTo>
                  <a:cubicBezTo>
                    <a:pt x="659" y="2"/>
                    <a:pt x="662" y="3"/>
                    <a:pt x="663" y="1"/>
                  </a:cubicBezTo>
                  <a:cubicBezTo>
                    <a:pt x="661" y="0"/>
                    <a:pt x="660" y="0"/>
                    <a:pt x="657" y="0"/>
                  </a:cubicBezTo>
                  <a:cubicBezTo>
                    <a:pt x="648" y="0"/>
                    <a:pt x="648" y="3"/>
                    <a:pt x="639" y="3"/>
                  </a:cubicBezTo>
                  <a:cubicBezTo>
                    <a:pt x="630" y="3"/>
                    <a:pt x="630" y="0"/>
                    <a:pt x="621" y="0"/>
                  </a:cubicBezTo>
                  <a:cubicBezTo>
                    <a:pt x="612" y="0"/>
                    <a:pt x="612" y="3"/>
                    <a:pt x="603" y="3"/>
                  </a:cubicBezTo>
                  <a:cubicBezTo>
                    <a:pt x="594" y="3"/>
                    <a:pt x="592" y="0"/>
                    <a:pt x="583" y="0"/>
                  </a:cubicBezTo>
                  <a:cubicBezTo>
                    <a:pt x="574" y="0"/>
                    <a:pt x="574" y="3"/>
                    <a:pt x="565" y="3"/>
                  </a:cubicBezTo>
                  <a:cubicBezTo>
                    <a:pt x="556" y="3"/>
                    <a:pt x="556" y="0"/>
                    <a:pt x="547" y="0"/>
                  </a:cubicBezTo>
                  <a:cubicBezTo>
                    <a:pt x="538" y="0"/>
                    <a:pt x="538" y="3"/>
                    <a:pt x="529" y="3"/>
                  </a:cubicBezTo>
                  <a:cubicBezTo>
                    <a:pt x="523" y="3"/>
                    <a:pt x="521" y="2"/>
                    <a:pt x="517" y="1"/>
                  </a:cubicBezTo>
                  <a:cubicBezTo>
                    <a:pt x="518" y="3"/>
                    <a:pt x="515" y="5"/>
                    <a:pt x="513" y="5"/>
                  </a:cubicBezTo>
                  <a:cubicBezTo>
                    <a:pt x="513" y="2"/>
                    <a:pt x="517" y="3"/>
                    <a:pt x="517" y="1"/>
                  </a:cubicBezTo>
                  <a:cubicBezTo>
                    <a:pt x="515" y="0"/>
                    <a:pt x="514" y="0"/>
                    <a:pt x="511" y="0"/>
                  </a:cubicBezTo>
                  <a:cubicBezTo>
                    <a:pt x="502" y="0"/>
                    <a:pt x="502" y="3"/>
                    <a:pt x="493" y="3"/>
                  </a:cubicBezTo>
                  <a:cubicBezTo>
                    <a:pt x="484" y="3"/>
                    <a:pt x="484" y="0"/>
                    <a:pt x="475" y="0"/>
                  </a:cubicBezTo>
                  <a:cubicBezTo>
                    <a:pt x="466" y="0"/>
                    <a:pt x="466" y="3"/>
                    <a:pt x="457" y="3"/>
                  </a:cubicBezTo>
                  <a:cubicBezTo>
                    <a:pt x="448" y="3"/>
                    <a:pt x="447" y="0"/>
                    <a:pt x="438" y="0"/>
                  </a:cubicBezTo>
                  <a:cubicBezTo>
                    <a:pt x="429" y="0"/>
                    <a:pt x="429" y="3"/>
                    <a:pt x="420" y="3"/>
                  </a:cubicBezTo>
                  <a:cubicBezTo>
                    <a:pt x="411" y="3"/>
                    <a:pt x="411" y="0"/>
                    <a:pt x="401" y="0"/>
                  </a:cubicBezTo>
                  <a:cubicBezTo>
                    <a:pt x="392" y="0"/>
                    <a:pt x="392" y="3"/>
                    <a:pt x="383" y="3"/>
                  </a:cubicBezTo>
                  <a:cubicBezTo>
                    <a:pt x="377" y="3"/>
                    <a:pt x="375" y="2"/>
                    <a:pt x="371" y="1"/>
                  </a:cubicBezTo>
                  <a:cubicBezTo>
                    <a:pt x="372" y="3"/>
                    <a:pt x="369" y="5"/>
                    <a:pt x="368" y="5"/>
                  </a:cubicBezTo>
                  <a:cubicBezTo>
                    <a:pt x="367" y="2"/>
                    <a:pt x="371" y="3"/>
                    <a:pt x="371" y="1"/>
                  </a:cubicBezTo>
                  <a:cubicBezTo>
                    <a:pt x="370" y="0"/>
                    <a:pt x="368" y="0"/>
                    <a:pt x="365" y="0"/>
                  </a:cubicBezTo>
                  <a:cubicBezTo>
                    <a:pt x="356" y="0"/>
                    <a:pt x="356" y="3"/>
                    <a:pt x="347" y="3"/>
                  </a:cubicBezTo>
                  <a:cubicBezTo>
                    <a:pt x="338" y="3"/>
                    <a:pt x="338" y="0"/>
                    <a:pt x="329" y="0"/>
                  </a:cubicBezTo>
                  <a:cubicBezTo>
                    <a:pt x="320" y="0"/>
                    <a:pt x="320" y="3"/>
                    <a:pt x="311" y="3"/>
                  </a:cubicBezTo>
                  <a:cubicBezTo>
                    <a:pt x="302" y="3"/>
                    <a:pt x="301" y="0"/>
                    <a:pt x="292" y="0"/>
                  </a:cubicBezTo>
                  <a:cubicBezTo>
                    <a:pt x="283" y="0"/>
                    <a:pt x="283" y="3"/>
                    <a:pt x="274" y="3"/>
                  </a:cubicBezTo>
                  <a:cubicBezTo>
                    <a:pt x="265" y="3"/>
                    <a:pt x="265" y="0"/>
                    <a:pt x="256" y="0"/>
                  </a:cubicBezTo>
                  <a:cubicBezTo>
                    <a:pt x="247" y="0"/>
                    <a:pt x="247" y="3"/>
                    <a:pt x="238" y="3"/>
                  </a:cubicBezTo>
                  <a:cubicBezTo>
                    <a:pt x="231" y="3"/>
                    <a:pt x="229" y="2"/>
                    <a:pt x="225" y="1"/>
                  </a:cubicBezTo>
                  <a:cubicBezTo>
                    <a:pt x="226" y="3"/>
                    <a:pt x="223" y="5"/>
                    <a:pt x="222" y="5"/>
                  </a:cubicBezTo>
                  <a:cubicBezTo>
                    <a:pt x="222" y="2"/>
                    <a:pt x="225" y="3"/>
                    <a:pt x="225" y="1"/>
                  </a:cubicBezTo>
                  <a:cubicBezTo>
                    <a:pt x="224" y="0"/>
                    <a:pt x="222" y="0"/>
                    <a:pt x="220" y="0"/>
                  </a:cubicBezTo>
                  <a:cubicBezTo>
                    <a:pt x="211" y="0"/>
                    <a:pt x="211" y="3"/>
                    <a:pt x="202" y="3"/>
                  </a:cubicBezTo>
                  <a:cubicBezTo>
                    <a:pt x="193" y="3"/>
                    <a:pt x="193" y="0"/>
                    <a:pt x="184" y="0"/>
                  </a:cubicBezTo>
                  <a:cubicBezTo>
                    <a:pt x="175" y="0"/>
                    <a:pt x="175" y="3"/>
                    <a:pt x="166" y="3"/>
                  </a:cubicBezTo>
                  <a:cubicBezTo>
                    <a:pt x="157" y="3"/>
                    <a:pt x="155" y="0"/>
                    <a:pt x="146" y="0"/>
                  </a:cubicBezTo>
                  <a:cubicBezTo>
                    <a:pt x="137" y="0"/>
                    <a:pt x="137" y="3"/>
                    <a:pt x="128" y="3"/>
                  </a:cubicBezTo>
                  <a:cubicBezTo>
                    <a:pt x="119" y="3"/>
                    <a:pt x="119" y="0"/>
                    <a:pt x="110" y="0"/>
                  </a:cubicBezTo>
                  <a:cubicBezTo>
                    <a:pt x="101" y="0"/>
                    <a:pt x="101" y="3"/>
                    <a:pt x="92" y="3"/>
                  </a:cubicBezTo>
                  <a:cubicBezTo>
                    <a:pt x="85" y="3"/>
                    <a:pt x="83" y="2"/>
                    <a:pt x="79" y="1"/>
                  </a:cubicBezTo>
                  <a:cubicBezTo>
                    <a:pt x="80" y="3"/>
                    <a:pt x="78" y="5"/>
                    <a:pt x="76" y="5"/>
                  </a:cubicBezTo>
                  <a:cubicBezTo>
                    <a:pt x="76" y="2"/>
                    <a:pt x="79" y="3"/>
                    <a:pt x="79" y="1"/>
                  </a:cubicBezTo>
                  <a:cubicBezTo>
                    <a:pt x="78" y="0"/>
                    <a:pt x="76" y="0"/>
                    <a:pt x="74" y="0"/>
                  </a:cubicBezTo>
                  <a:cubicBezTo>
                    <a:pt x="65" y="0"/>
                    <a:pt x="65" y="3"/>
                    <a:pt x="56" y="3"/>
                  </a:cubicBezTo>
                  <a:cubicBezTo>
                    <a:pt x="47" y="3"/>
                    <a:pt x="47" y="0"/>
                    <a:pt x="38" y="0"/>
                  </a:cubicBezTo>
                  <a:cubicBezTo>
                    <a:pt x="29" y="0"/>
                    <a:pt x="29" y="3"/>
                    <a:pt x="20" y="3"/>
                  </a:cubicBezTo>
                  <a:cubicBezTo>
                    <a:pt x="11" y="3"/>
                    <a:pt x="9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7" y="12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3" y="14"/>
                    <a:pt x="16" y="14"/>
                    <a:pt x="20" y="14"/>
                  </a:cubicBezTo>
                  <a:cubicBezTo>
                    <a:pt x="29" y="14"/>
                    <a:pt x="29" y="11"/>
                    <a:pt x="38" y="11"/>
                  </a:cubicBezTo>
                  <a:cubicBezTo>
                    <a:pt x="47" y="11"/>
                    <a:pt x="47" y="14"/>
                    <a:pt x="56" y="14"/>
                  </a:cubicBezTo>
                  <a:cubicBezTo>
                    <a:pt x="65" y="14"/>
                    <a:pt x="65" y="11"/>
                    <a:pt x="74" y="11"/>
                  </a:cubicBezTo>
                  <a:cubicBezTo>
                    <a:pt x="76" y="11"/>
                    <a:pt x="78" y="11"/>
                    <a:pt x="80" y="12"/>
                  </a:cubicBezTo>
                  <a:cubicBezTo>
                    <a:pt x="80" y="11"/>
                    <a:pt x="81" y="11"/>
                    <a:pt x="82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4" y="13"/>
                    <a:pt x="86" y="14"/>
                    <a:pt x="92" y="14"/>
                  </a:cubicBezTo>
                  <a:cubicBezTo>
                    <a:pt x="101" y="14"/>
                    <a:pt x="101" y="11"/>
                    <a:pt x="110" y="11"/>
                  </a:cubicBezTo>
                  <a:cubicBezTo>
                    <a:pt x="119" y="11"/>
                    <a:pt x="119" y="14"/>
                    <a:pt x="128" y="14"/>
                  </a:cubicBezTo>
                  <a:cubicBezTo>
                    <a:pt x="137" y="14"/>
                    <a:pt x="137" y="11"/>
                    <a:pt x="146" y="11"/>
                  </a:cubicBezTo>
                  <a:cubicBezTo>
                    <a:pt x="150" y="11"/>
                    <a:pt x="153" y="12"/>
                    <a:pt x="155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9" y="14"/>
                    <a:pt x="162" y="14"/>
                    <a:pt x="166" y="14"/>
                  </a:cubicBezTo>
                  <a:cubicBezTo>
                    <a:pt x="175" y="14"/>
                    <a:pt x="175" y="11"/>
                    <a:pt x="184" y="11"/>
                  </a:cubicBezTo>
                  <a:cubicBezTo>
                    <a:pt x="193" y="11"/>
                    <a:pt x="193" y="14"/>
                    <a:pt x="202" y="14"/>
                  </a:cubicBezTo>
                  <a:cubicBezTo>
                    <a:pt x="211" y="14"/>
                    <a:pt x="211" y="11"/>
                    <a:pt x="220" y="11"/>
                  </a:cubicBezTo>
                  <a:cubicBezTo>
                    <a:pt x="222" y="11"/>
                    <a:pt x="224" y="11"/>
                    <a:pt x="226" y="12"/>
                  </a:cubicBezTo>
                  <a:cubicBezTo>
                    <a:pt x="226" y="11"/>
                    <a:pt x="227" y="11"/>
                    <a:pt x="228" y="11"/>
                  </a:cubicBezTo>
                  <a:cubicBezTo>
                    <a:pt x="227" y="12"/>
                    <a:pt x="227" y="12"/>
                    <a:pt x="227" y="12"/>
                  </a:cubicBezTo>
                  <a:cubicBezTo>
                    <a:pt x="230" y="13"/>
                    <a:pt x="232" y="14"/>
                    <a:pt x="238" y="14"/>
                  </a:cubicBezTo>
                  <a:cubicBezTo>
                    <a:pt x="247" y="14"/>
                    <a:pt x="247" y="11"/>
                    <a:pt x="256" y="11"/>
                  </a:cubicBezTo>
                  <a:cubicBezTo>
                    <a:pt x="265" y="11"/>
                    <a:pt x="265" y="14"/>
                    <a:pt x="274" y="14"/>
                  </a:cubicBezTo>
                  <a:cubicBezTo>
                    <a:pt x="283" y="14"/>
                    <a:pt x="283" y="11"/>
                    <a:pt x="292" y="11"/>
                  </a:cubicBezTo>
                  <a:cubicBezTo>
                    <a:pt x="296" y="11"/>
                    <a:pt x="299" y="12"/>
                    <a:pt x="301" y="13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5" y="14"/>
                    <a:pt x="307" y="14"/>
                    <a:pt x="311" y="14"/>
                  </a:cubicBezTo>
                  <a:cubicBezTo>
                    <a:pt x="320" y="14"/>
                    <a:pt x="320" y="11"/>
                    <a:pt x="329" y="11"/>
                  </a:cubicBezTo>
                  <a:cubicBezTo>
                    <a:pt x="338" y="11"/>
                    <a:pt x="338" y="14"/>
                    <a:pt x="347" y="14"/>
                  </a:cubicBezTo>
                  <a:cubicBezTo>
                    <a:pt x="356" y="14"/>
                    <a:pt x="356" y="11"/>
                    <a:pt x="365" y="11"/>
                  </a:cubicBezTo>
                  <a:cubicBezTo>
                    <a:pt x="368" y="11"/>
                    <a:pt x="370" y="11"/>
                    <a:pt x="371" y="12"/>
                  </a:cubicBezTo>
                  <a:cubicBezTo>
                    <a:pt x="372" y="11"/>
                    <a:pt x="373" y="11"/>
                    <a:pt x="373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6" y="13"/>
                    <a:pt x="378" y="14"/>
                    <a:pt x="383" y="14"/>
                  </a:cubicBezTo>
                  <a:cubicBezTo>
                    <a:pt x="392" y="14"/>
                    <a:pt x="392" y="11"/>
                    <a:pt x="401" y="11"/>
                  </a:cubicBezTo>
                  <a:cubicBezTo>
                    <a:pt x="411" y="11"/>
                    <a:pt x="411" y="14"/>
                    <a:pt x="420" y="14"/>
                  </a:cubicBezTo>
                  <a:cubicBezTo>
                    <a:pt x="429" y="14"/>
                    <a:pt x="429" y="11"/>
                    <a:pt x="438" y="11"/>
                  </a:cubicBezTo>
                  <a:cubicBezTo>
                    <a:pt x="442" y="11"/>
                    <a:pt x="445" y="12"/>
                    <a:pt x="447" y="13"/>
                  </a:cubicBezTo>
                  <a:cubicBezTo>
                    <a:pt x="448" y="13"/>
                    <a:pt x="448" y="13"/>
                    <a:pt x="448" y="13"/>
                  </a:cubicBezTo>
                  <a:cubicBezTo>
                    <a:pt x="451" y="14"/>
                    <a:pt x="453" y="14"/>
                    <a:pt x="457" y="14"/>
                  </a:cubicBezTo>
                  <a:cubicBezTo>
                    <a:pt x="466" y="14"/>
                    <a:pt x="466" y="11"/>
                    <a:pt x="475" y="11"/>
                  </a:cubicBezTo>
                  <a:cubicBezTo>
                    <a:pt x="484" y="11"/>
                    <a:pt x="484" y="14"/>
                    <a:pt x="493" y="14"/>
                  </a:cubicBezTo>
                  <a:cubicBezTo>
                    <a:pt x="502" y="14"/>
                    <a:pt x="502" y="11"/>
                    <a:pt x="511" y="11"/>
                  </a:cubicBezTo>
                  <a:cubicBezTo>
                    <a:pt x="514" y="11"/>
                    <a:pt x="516" y="11"/>
                    <a:pt x="517" y="12"/>
                  </a:cubicBezTo>
                  <a:cubicBezTo>
                    <a:pt x="518" y="11"/>
                    <a:pt x="518" y="11"/>
                    <a:pt x="519" y="11"/>
                  </a:cubicBezTo>
                  <a:cubicBezTo>
                    <a:pt x="518" y="12"/>
                    <a:pt x="518" y="12"/>
                    <a:pt x="518" y="12"/>
                  </a:cubicBezTo>
                  <a:cubicBezTo>
                    <a:pt x="522" y="13"/>
                    <a:pt x="524" y="14"/>
                    <a:pt x="529" y="14"/>
                  </a:cubicBezTo>
                  <a:cubicBezTo>
                    <a:pt x="538" y="14"/>
                    <a:pt x="538" y="11"/>
                    <a:pt x="547" y="11"/>
                  </a:cubicBezTo>
                  <a:cubicBezTo>
                    <a:pt x="556" y="11"/>
                    <a:pt x="556" y="14"/>
                    <a:pt x="565" y="14"/>
                  </a:cubicBezTo>
                  <a:cubicBezTo>
                    <a:pt x="574" y="14"/>
                    <a:pt x="574" y="11"/>
                    <a:pt x="583" y="11"/>
                  </a:cubicBezTo>
                  <a:cubicBezTo>
                    <a:pt x="588" y="11"/>
                    <a:pt x="590" y="12"/>
                    <a:pt x="593" y="13"/>
                  </a:cubicBezTo>
                  <a:cubicBezTo>
                    <a:pt x="593" y="13"/>
                    <a:pt x="594" y="13"/>
                    <a:pt x="594" y="13"/>
                  </a:cubicBezTo>
                  <a:cubicBezTo>
                    <a:pt x="596" y="14"/>
                    <a:pt x="599" y="14"/>
                    <a:pt x="603" y="14"/>
                  </a:cubicBezTo>
                  <a:cubicBezTo>
                    <a:pt x="612" y="14"/>
                    <a:pt x="612" y="11"/>
                    <a:pt x="621" y="11"/>
                  </a:cubicBezTo>
                  <a:cubicBezTo>
                    <a:pt x="630" y="11"/>
                    <a:pt x="630" y="14"/>
                    <a:pt x="639" y="14"/>
                  </a:cubicBezTo>
                  <a:cubicBezTo>
                    <a:pt x="648" y="14"/>
                    <a:pt x="648" y="11"/>
                    <a:pt x="657" y="11"/>
                  </a:cubicBezTo>
                  <a:cubicBezTo>
                    <a:pt x="660" y="11"/>
                    <a:pt x="662" y="11"/>
                    <a:pt x="663" y="12"/>
                  </a:cubicBezTo>
                  <a:cubicBezTo>
                    <a:pt x="664" y="11"/>
                    <a:pt x="664" y="11"/>
                    <a:pt x="665" y="11"/>
                  </a:cubicBezTo>
                  <a:cubicBezTo>
                    <a:pt x="664" y="12"/>
                    <a:pt x="664" y="12"/>
                    <a:pt x="664" y="12"/>
                  </a:cubicBezTo>
                  <a:cubicBezTo>
                    <a:pt x="667" y="13"/>
                    <a:pt x="669" y="14"/>
                    <a:pt x="675" y="14"/>
                  </a:cubicBezTo>
                  <a:cubicBezTo>
                    <a:pt x="684" y="14"/>
                    <a:pt x="684" y="11"/>
                    <a:pt x="693" y="11"/>
                  </a:cubicBezTo>
                  <a:cubicBezTo>
                    <a:pt x="702" y="11"/>
                    <a:pt x="702" y="14"/>
                    <a:pt x="711" y="14"/>
                  </a:cubicBezTo>
                  <a:cubicBezTo>
                    <a:pt x="720" y="14"/>
                    <a:pt x="720" y="11"/>
                    <a:pt x="729" y="11"/>
                  </a:cubicBezTo>
                  <a:cubicBezTo>
                    <a:pt x="734" y="11"/>
                    <a:pt x="736" y="12"/>
                    <a:pt x="739" y="13"/>
                  </a:cubicBezTo>
                  <a:cubicBezTo>
                    <a:pt x="739" y="13"/>
                    <a:pt x="740" y="13"/>
                    <a:pt x="740" y="13"/>
                  </a:cubicBezTo>
                  <a:cubicBezTo>
                    <a:pt x="742" y="14"/>
                    <a:pt x="745" y="14"/>
                    <a:pt x="749" y="14"/>
                  </a:cubicBezTo>
                  <a:cubicBezTo>
                    <a:pt x="758" y="14"/>
                    <a:pt x="758" y="11"/>
                    <a:pt x="767" y="11"/>
                  </a:cubicBezTo>
                  <a:cubicBezTo>
                    <a:pt x="776" y="11"/>
                    <a:pt x="776" y="14"/>
                    <a:pt x="785" y="14"/>
                  </a:cubicBezTo>
                  <a:cubicBezTo>
                    <a:pt x="794" y="14"/>
                    <a:pt x="794" y="11"/>
                    <a:pt x="803" y="11"/>
                  </a:cubicBezTo>
                  <a:cubicBezTo>
                    <a:pt x="806" y="11"/>
                    <a:pt x="807" y="11"/>
                    <a:pt x="809" y="12"/>
                  </a:cubicBezTo>
                  <a:cubicBezTo>
                    <a:pt x="809" y="11"/>
                    <a:pt x="810" y="11"/>
                    <a:pt x="811" y="11"/>
                  </a:cubicBezTo>
                  <a:cubicBezTo>
                    <a:pt x="810" y="12"/>
                    <a:pt x="810" y="12"/>
                    <a:pt x="810" y="12"/>
                  </a:cubicBezTo>
                  <a:cubicBezTo>
                    <a:pt x="813" y="13"/>
                    <a:pt x="815" y="14"/>
                    <a:pt x="821" y="14"/>
                  </a:cubicBezTo>
                  <a:cubicBezTo>
                    <a:pt x="830" y="14"/>
                    <a:pt x="830" y="11"/>
                    <a:pt x="839" y="11"/>
                  </a:cubicBezTo>
                  <a:cubicBezTo>
                    <a:pt x="848" y="11"/>
                    <a:pt x="848" y="14"/>
                    <a:pt x="857" y="14"/>
                  </a:cubicBezTo>
                  <a:cubicBezTo>
                    <a:pt x="866" y="14"/>
                    <a:pt x="866" y="11"/>
                    <a:pt x="875" y="11"/>
                  </a:cubicBezTo>
                  <a:cubicBezTo>
                    <a:pt x="879" y="11"/>
                    <a:pt x="882" y="12"/>
                    <a:pt x="885" y="13"/>
                  </a:cubicBezTo>
                  <a:cubicBezTo>
                    <a:pt x="885" y="13"/>
                    <a:pt x="885" y="13"/>
                    <a:pt x="886" y="13"/>
                  </a:cubicBezTo>
                  <a:cubicBezTo>
                    <a:pt x="888" y="14"/>
                    <a:pt x="891" y="14"/>
                    <a:pt x="895" y="14"/>
                  </a:cubicBezTo>
                  <a:cubicBezTo>
                    <a:pt x="904" y="14"/>
                    <a:pt x="904" y="11"/>
                    <a:pt x="913" y="11"/>
                  </a:cubicBezTo>
                  <a:cubicBezTo>
                    <a:pt x="922" y="11"/>
                    <a:pt x="922" y="14"/>
                    <a:pt x="931" y="14"/>
                  </a:cubicBezTo>
                  <a:cubicBezTo>
                    <a:pt x="940" y="14"/>
                    <a:pt x="940" y="11"/>
                    <a:pt x="949" y="11"/>
                  </a:cubicBezTo>
                  <a:cubicBezTo>
                    <a:pt x="951" y="11"/>
                    <a:pt x="953" y="11"/>
                    <a:pt x="955" y="12"/>
                  </a:cubicBezTo>
                  <a:cubicBezTo>
                    <a:pt x="955" y="11"/>
                    <a:pt x="956" y="11"/>
                    <a:pt x="957" y="11"/>
                  </a:cubicBezTo>
                  <a:cubicBezTo>
                    <a:pt x="956" y="12"/>
                    <a:pt x="956" y="12"/>
                    <a:pt x="956" y="12"/>
                  </a:cubicBezTo>
                  <a:cubicBezTo>
                    <a:pt x="959" y="13"/>
                    <a:pt x="961" y="14"/>
                    <a:pt x="967" y="14"/>
                  </a:cubicBezTo>
                  <a:cubicBezTo>
                    <a:pt x="976" y="14"/>
                    <a:pt x="976" y="11"/>
                    <a:pt x="985" y="11"/>
                  </a:cubicBezTo>
                  <a:cubicBezTo>
                    <a:pt x="994" y="11"/>
                    <a:pt x="994" y="14"/>
                    <a:pt x="1003" y="14"/>
                  </a:cubicBezTo>
                  <a:cubicBezTo>
                    <a:pt x="1012" y="14"/>
                    <a:pt x="1012" y="11"/>
                    <a:pt x="1021" y="11"/>
                  </a:cubicBezTo>
                  <a:cubicBezTo>
                    <a:pt x="1025" y="11"/>
                    <a:pt x="1028" y="12"/>
                    <a:pt x="1030" y="13"/>
                  </a:cubicBezTo>
                  <a:cubicBezTo>
                    <a:pt x="1031" y="13"/>
                    <a:pt x="1031" y="13"/>
                    <a:pt x="1031" y="13"/>
                  </a:cubicBezTo>
                  <a:cubicBezTo>
                    <a:pt x="1034" y="14"/>
                    <a:pt x="1037" y="14"/>
                    <a:pt x="1041" y="14"/>
                  </a:cubicBezTo>
                  <a:cubicBezTo>
                    <a:pt x="1050" y="14"/>
                    <a:pt x="1050" y="11"/>
                    <a:pt x="1059" y="11"/>
                  </a:cubicBezTo>
                  <a:cubicBezTo>
                    <a:pt x="1068" y="11"/>
                    <a:pt x="1068" y="14"/>
                    <a:pt x="1077" y="14"/>
                  </a:cubicBezTo>
                  <a:cubicBezTo>
                    <a:pt x="1086" y="14"/>
                    <a:pt x="1086" y="11"/>
                    <a:pt x="1095" y="11"/>
                  </a:cubicBezTo>
                  <a:cubicBezTo>
                    <a:pt x="1097" y="11"/>
                    <a:pt x="1099" y="11"/>
                    <a:pt x="1101" y="12"/>
                  </a:cubicBezTo>
                  <a:cubicBezTo>
                    <a:pt x="1101" y="11"/>
                    <a:pt x="1102" y="11"/>
                    <a:pt x="1103" y="11"/>
                  </a:cubicBezTo>
                  <a:cubicBezTo>
                    <a:pt x="1102" y="12"/>
                    <a:pt x="1102" y="12"/>
                    <a:pt x="1102" y="12"/>
                  </a:cubicBezTo>
                  <a:cubicBezTo>
                    <a:pt x="1105" y="13"/>
                    <a:pt x="1107" y="14"/>
                    <a:pt x="1113" y="14"/>
                  </a:cubicBezTo>
                  <a:cubicBezTo>
                    <a:pt x="1122" y="14"/>
                    <a:pt x="1122" y="11"/>
                    <a:pt x="1131" y="11"/>
                  </a:cubicBezTo>
                  <a:cubicBezTo>
                    <a:pt x="1140" y="11"/>
                    <a:pt x="1140" y="14"/>
                    <a:pt x="1149" y="14"/>
                  </a:cubicBezTo>
                  <a:cubicBezTo>
                    <a:pt x="1158" y="14"/>
                    <a:pt x="1158" y="11"/>
                    <a:pt x="1167" y="11"/>
                  </a:cubicBezTo>
                  <a:cubicBezTo>
                    <a:pt x="1171" y="11"/>
                    <a:pt x="1174" y="12"/>
                    <a:pt x="1176" y="13"/>
                  </a:cubicBezTo>
                  <a:cubicBezTo>
                    <a:pt x="1177" y="13"/>
                    <a:pt x="1177" y="13"/>
                    <a:pt x="1177" y="13"/>
                  </a:cubicBezTo>
                  <a:cubicBezTo>
                    <a:pt x="1180" y="14"/>
                    <a:pt x="1182" y="14"/>
                    <a:pt x="1186" y="14"/>
                  </a:cubicBezTo>
                  <a:cubicBezTo>
                    <a:pt x="1195" y="14"/>
                    <a:pt x="1195" y="11"/>
                    <a:pt x="1204" y="11"/>
                  </a:cubicBezTo>
                  <a:cubicBezTo>
                    <a:pt x="1214" y="11"/>
                    <a:pt x="1214" y="14"/>
                    <a:pt x="1223" y="14"/>
                  </a:cubicBezTo>
                  <a:cubicBezTo>
                    <a:pt x="1232" y="14"/>
                    <a:pt x="1232" y="11"/>
                    <a:pt x="1241" y="11"/>
                  </a:cubicBezTo>
                  <a:cubicBezTo>
                    <a:pt x="1243" y="11"/>
                    <a:pt x="1245" y="11"/>
                    <a:pt x="1247" y="12"/>
                  </a:cubicBezTo>
                  <a:cubicBezTo>
                    <a:pt x="1247" y="11"/>
                    <a:pt x="1248" y="11"/>
                    <a:pt x="1249" y="11"/>
                  </a:cubicBezTo>
                  <a:cubicBezTo>
                    <a:pt x="1248" y="12"/>
                    <a:pt x="1248" y="12"/>
                    <a:pt x="1248" y="12"/>
                  </a:cubicBezTo>
                  <a:cubicBezTo>
                    <a:pt x="1251" y="13"/>
                    <a:pt x="1253" y="14"/>
                    <a:pt x="1259" y="14"/>
                  </a:cubicBezTo>
                  <a:cubicBezTo>
                    <a:pt x="1268" y="14"/>
                    <a:pt x="1268" y="11"/>
                    <a:pt x="1277" y="11"/>
                  </a:cubicBezTo>
                  <a:cubicBezTo>
                    <a:pt x="1286" y="11"/>
                    <a:pt x="1286" y="14"/>
                    <a:pt x="1295" y="14"/>
                  </a:cubicBezTo>
                  <a:cubicBezTo>
                    <a:pt x="1304" y="14"/>
                    <a:pt x="1304" y="11"/>
                    <a:pt x="1313" y="11"/>
                  </a:cubicBezTo>
                  <a:cubicBezTo>
                    <a:pt x="1317" y="11"/>
                    <a:pt x="1320" y="12"/>
                    <a:pt x="1322" y="13"/>
                  </a:cubicBezTo>
                  <a:cubicBezTo>
                    <a:pt x="1323" y="13"/>
                    <a:pt x="1323" y="13"/>
                    <a:pt x="1323" y="13"/>
                  </a:cubicBezTo>
                  <a:cubicBezTo>
                    <a:pt x="1326" y="14"/>
                    <a:pt x="1328" y="14"/>
                    <a:pt x="1332" y="14"/>
                  </a:cubicBezTo>
                  <a:cubicBezTo>
                    <a:pt x="1341" y="14"/>
                    <a:pt x="1341" y="11"/>
                    <a:pt x="1350" y="11"/>
                  </a:cubicBezTo>
                  <a:cubicBezTo>
                    <a:pt x="1359" y="11"/>
                    <a:pt x="1359" y="14"/>
                    <a:pt x="1368" y="14"/>
                  </a:cubicBezTo>
                  <a:cubicBezTo>
                    <a:pt x="1377" y="14"/>
                    <a:pt x="1377" y="11"/>
                    <a:pt x="1386" y="11"/>
                  </a:cubicBezTo>
                  <a:cubicBezTo>
                    <a:pt x="1389" y="11"/>
                    <a:pt x="1391" y="11"/>
                    <a:pt x="1392" y="12"/>
                  </a:cubicBezTo>
                  <a:cubicBezTo>
                    <a:pt x="1393" y="11"/>
                    <a:pt x="1393" y="11"/>
                    <a:pt x="1394" y="11"/>
                  </a:cubicBezTo>
                  <a:cubicBezTo>
                    <a:pt x="1393" y="12"/>
                    <a:pt x="1393" y="12"/>
                    <a:pt x="1393" y="12"/>
                  </a:cubicBezTo>
                  <a:cubicBezTo>
                    <a:pt x="1397" y="13"/>
                    <a:pt x="1399" y="14"/>
                    <a:pt x="1404" y="14"/>
                  </a:cubicBezTo>
                  <a:cubicBezTo>
                    <a:pt x="1413" y="14"/>
                    <a:pt x="1413" y="11"/>
                    <a:pt x="1422" y="11"/>
                  </a:cubicBezTo>
                  <a:cubicBezTo>
                    <a:pt x="1431" y="11"/>
                    <a:pt x="1431" y="14"/>
                    <a:pt x="1440" y="14"/>
                  </a:cubicBezTo>
                  <a:cubicBezTo>
                    <a:pt x="1449" y="14"/>
                    <a:pt x="1449" y="11"/>
                    <a:pt x="1458" y="11"/>
                  </a:cubicBezTo>
                  <a:cubicBezTo>
                    <a:pt x="1463" y="11"/>
                    <a:pt x="1465" y="12"/>
                    <a:pt x="1468" y="13"/>
                  </a:cubicBezTo>
                  <a:cubicBezTo>
                    <a:pt x="1468" y="13"/>
                    <a:pt x="1469" y="13"/>
                    <a:pt x="1469" y="13"/>
                  </a:cubicBezTo>
                  <a:cubicBezTo>
                    <a:pt x="1471" y="14"/>
                    <a:pt x="1474" y="14"/>
                    <a:pt x="1478" y="14"/>
                  </a:cubicBezTo>
                  <a:cubicBezTo>
                    <a:pt x="1487" y="14"/>
                    <a:pt x="1487" y="11"/>
                    <a:pt x="1496" y="11"/>
                  </a:cubicBezTo>
                  <a:cubicBezTo>
                    <a:pt x="1505" y="11"/>
                    <a:pt x="1505" y="14"/>
                    <a:pt x="1514" y="14"/>
                  </a:cubicBezTo>
                  <a:cubicBezTo>
                    <a:pt x="1523" y="14"/>
                    <a:pt x="1523" y="11"/>
                    <a:pt x="1532" y="11"/>
                  </a:cubicBezTo>
                  <a:cubicBezTo>
                    <a:pt x="1535" y="11"/>
                    <a:pt x="1537" y="11"/>
                    <a:pt x="1538" y="12"/>
                  </a:cubicBezTo>
                  <a:cubicBezTo>
                    <a:pt x="1539" y="11"/>
                    <a:pt x="1539" y="11"/>
                    <a:pt x="1540" y="11"/>
                  </a:cubicBezTo>
                  <a:cubicBezTo>
                    <a:pt x="1539" y="12"/>
                    <a:pt x="1539" y="12"/>
                    <a:pt x="1539" y="12"/>
                  </a:cubicBezTo>
                  <a:cubicBezTo>
                    <a:pt x="1542" y="13"/>
                    <a:pt x="1544" y="14"/>
                    <a:pt x="1550" y="14"/>
                  </a:cubicBezTo>
                  <a:cubicBezTo>
                    <a:pt x="1559" y="14"/>
                    <a:pt x="1559" y="11"/>
                    <a:pt x="1568" y="11"/>
                  </a:cubicBezTo>
                  <a:cubicBezTo>
                    <a:pt x="1577" y="11"/>
                    <a:pt x="1577" y="14"/>
                    <a:pt x="1586" y="14"/>
                  </a:cubicBezTo>
                  <a:cubicBezTo>
                    <a:pt x="1595" y="14"/>
                    <a:pt x="1595" y="11"/>
                    <a:pt x="1604" y="11"/>
                  </a:cubicBezTo>
                  <a:cubicBezTo>
                    <a:pt x="1609" y="11"/>
                    <a:pt x="1611" y="12"/>
                    <a:pt x="1614" y="13"/>
                  </a:cubicBezTo>
                  <a:cubicBezTo>
                    <a:pt x="1614" y="13"/>
                    <a:pt x="1615" y="13"/>
                    <a:pt x="1615" y="13"/>
                  </a:cubicBezTo>
                  <a:cubicBezTo>
                    <a:pt x="1617" y="14"/>
                    <a:pt x="1620" y="14"/>
                    <a:pt x="1624" y="14"/>
                  </a:cubicBezTo>
                  <a:cubicBezTo>
                    <a:pt x="1633" y="14"/>
                    <a:pt x="1633" y="11"/>
                    <a:pt x="1642" y="11"/>
                  </a:cubicBezTo>
                  <a:cubicBezTo>
                    <a:pt x="1651" y="11"/>
                    <a:pt x="1651" y="14"/>
                    <a:pt x="1660" y="14"/>
                  </a:cubicBezTo>
                  <a:cubicBezTo>
                    <a:pt x="1669" y="14"/>
                    <a:pt x="1669" y="11"/>
                    <a:pt x="1678" y="11"/>
                  </a:cubicBezTo>
                  <a:cubicBezTo>
                    <a:pt x="1681" y="11"/>
                    <a:pt x="1682" y="11"/>
                    <a:pt x="1684" y="12"/>
                  </a:cubicBezTo>
                  <a:cubicBezTo>
                    <a:pt x="1685" y="11"/>
                    <a:pt x="1685" y="11"/>
                    <a:pt x="1686" y="11"/>
                  </a:cubicBezTo>
                  <a:cubicBezTo>
                    <a:pt x="1685" y="12"/>
                    <a:pt x="1685" y="12"/>
                    <a:pt x="1685" y="12"/>
                  </a:cubicBezTo>
                  <a:cubicBezTo>
                    <a:pt x="1688" y="13"/>
                    <a:pt x="1690" y="14"/>
                    <a:pt x="1696" y="14"/>
                  </a:cubicBezTo>
                  <a:cubicBezTo>
                    <a:pt x="1705" y="14"/>
                    <a:pt x="1705" y="11"/>
                    <a:pt x="1714" y="11"/>
                  </a:cubicBezTo>
                  <a:cubicBezTo>
                    <a:pt x="1723" y="11"/>
                    <a:pt x="1723" y="14"/>
                    <a:pt x="1732" y="14"/>
                  </a:cubicBezTo>
                  <a:cubicBezTo>
                    <a:pt x="1741" y="14"/>
                    <a:pt x="1741" y="11"/>
                    <a:pt x="1750" y="11"/>
                  </a:cubicBezTo>
                  <a:cubicBezTo>
                    <a:pt x="1754" y="11"/>
                    <a:pt x="1757" y="12"/>
                    <a:pt x="1760" y="13"/>
                  </a:cubicBezTo>
                  <a:cubicBezTo>
                    <a:pt x="1760" y="13"/>
                    <a:pt x="1760" y="13"/>
                    <a:pt x="1761" y="13"/>
                  </a:cubicBezTo>
                  <a:cubicBezTo>
                    <a:pt x="1763" y="14"/>
                    <a:pt x="1766" y="14"/>
                    <a:pt x="1770" y="14"/>
                  </a:cubicBezTo>
                  <a:cubicBezTo>
                    <a:pt x="1779" y="14"/>
                    <a:pt x="1779" y="11"/>
                    <a:pt x="1788" y="11"/>
                  </a:cubicBezTo>
                  <a:cubicBezTo>
                    <a:pt x="1797" y="11"/>
                    <a:pt x="1797" y="14"/>
                    <a:pt x="1806" y="14"/>
                  </a:cubicBezTo>
                  <a:cubicBezTo>
                    <a:pt x="1815" y="14"/>
                    <a:pt x="1815" y="11"/>
                    <a:pt x="1824" y="11"/>
                  </a:cubicBezTo>
                  <a:cubicBezTo>
                    <a:pt x="1826" y="11"/>
                    <a:pt x="1828" y="11"/>
                    <a:pt x="1830" y="12"/>
                  </a:cubicBezTo>
                  <a:cubicBezTo>
                    <a:pt x="1830" y="11"/>
                    <a:pt x="1831" y="11"/>
                    <a:pt x="1832" y="11"/>
                  </a:cubicBezTo>
                  <a:cubicBezTo>
                    <a:pt x="1831" y="12"/>
                    <a:pt x="1831" y="12"/>
                    <a:pt x="1831" y="12"/>
                  </a:cubicBezTo>
                  <a:cubicBezTo>
                    <a:pt x="1834" y="13"/>
                    <a:pt x="1836" y="14"/>
                    <a:pt x="1842" y="14"/>
                  </a:cubicBezTo>
                  <a:cubicBezTo>
                    <a:pt x="1851" y="14"/>
                    <a:pt x="1851" y="11"/>
                    <a:pt x="1860" y="11"/>
                  </a:cubicBezTo>
                  <a:cubicBezTo>
                    <a:pt x="1869" y="11"/>
                    <a:pt x="1869" y="14"/>
                    <a:pt x="1878" y="14"/>
                  </a:cubicBezTo>
                  <a:cubicBezTo>
                    <a:pt x="1887" y="14"/>
                    <a:pt x="1887" y="11"/>
                    <a:pt x="1896" y="11"/>
                  </a:cubicBezTo>
                  <a:cubicBezTo>
                    <a:pt x="1900" y="11"/>
                    <a:pt x="1903" y="12"/>
                    <a:pt x="1906" y="13"/>
                  </a:cubicBezTo>
                  <a:cubicBezTo>
                    <a:pt x="1906" y="13"/>
                    <a:pt x="1906" y="13"/>
                    <a:pt x="1906" y="13"/>
                  </a:cubicBezTo>
                  <a:cubicBezTo>
                    <a:pt x="1909" y="14"/>
                    <a:pt x="1912" y="14"/>
                    <a:pt x="1916" y="14"/>
                  </a:cubicBezTo>
                  <a:cubicBezTo>
                    <a:pt x="1925" y="14"/>
                    <a:pt x="1925" y="11"/>
                    <a:pt x="1934" y="11"/>
                  </a:cubicBezTo>
                  <a:cubicBezTo>
                    <a:pt x="1943" y="11"/>
                    <a:pt x="1943" y="14"/>
                    <a:pt x="1952" y="14"/>
                  </a:cubicBezTo>
                  <a:cubicBezTo>
                    <a:pt x="1961" y="14"/>
                    <a:pt x="1961" y="11"/>
                    <a:pt x="1970" y="11"/>
                  </a:cubicBezTo>
                  <a:cubicBezTo>
                    <a:pt x="1972" y="11"/>
                    <a:pt x="1974" y="11"/>
                    <a:pt x="1976" y="12"/>
                  </a:cubicBezTo>
                  <a:cubicBezTo>
                    <a:pt x="1976" y="11"/>
                    <a:pt x="1977" y="11"/>
                    <a:pt x="1978" y="11"/>
                  </a:cubicBezTo>
                  <a:cubicBezTo>
                    <a:pt x="1977" y="12"/>
                    <a:pt x="1977" y="12"/>
                    <a:pt x="1977" y="12"/>
                  </a:cubicBezTo>
                  <a:cubicBezTo>
                    <a:pt x="1980" y="13"/>
                    <a:pt x="1982" y="14"/>
                    <a:pt x="1988" y="14"/>
                  </a:cubicBezTo>
                  <a:cubicBezTo>
                    <a:pt x="1997" y="14"/>
                    <a:pt x="1997" y="11"/>
                    <a:pt x="2006" y="11"/>
                  </a:cubicBezTo>
                  <a:cubicBezTo>
                    <a:pt x="2015" y="11"/>
                    <a:pt x="2015" y="14"/>
                    <a:pt x="2024" y="14"/>
                  </a:cubicBezTo>
                  <a:cubicBezTo>
                    <a:pt x="2033" y="14"/>
                    <a:pt x="2033" y="11"/>
                    <a:pt x="2042" y="11"/>
                  </a:cubicBezTo>
                  <a:cubicBezTo>
                    <a:pt x="2046" y="11"/>
                    <a:pt x="2049" y="12"/>
                    <a:pt x="2051" y="13"/>
                  </a:cubicBezTo>
                  <a:cubicBezTo>
                    <a:pt x="2052" y="13"/>
                    <a:pt x="2052" y="13"/>
                    <a:pt x="2052" y="13"/>
                  </a:cubicBezTo>
                  <a:cubicBezTo>
                    <a:pt x="2055" y="14"/>
                    <a:pt x="2057" y="14"/>
                    <a:pt x="2062" y="14"/>
                  </a:cubicBezTo>
                  <a:cubicBezTo>
                    <a:pt x="2071" y="14"/>
                    <a:pt x="2071" y="11"/>
                    <a:pt x="2080" y="11"/>
                  </a:cubicBezTo>
                  <a:cubicBezTo>
                    <a:pt x="2089" y="11"/>
                    <a:pt x="2089" y="14"/>
                    <a:pt x="2098" y="14"/>
                  </a:cubicBezTo>
                  <a:cubicBezTo>
                    <a:pt x="2107" y="14"/>
                    <a:pt x="2107" y="11"/>
                    <a:pt x="2116" y="11"/>
                  </a:cubicBezTo>
                  <a:cubicBezTo>
                    <a:pt x="2118" y="11"/>
                    <a:pt x="2120" y="11"/>
                    <a:pt x="2122" y="12"/>
                  </a:cubicBezTo>
                  <a:cubicBezTo>
                    <a:pt x="2122" y="11"/>
                    <a:pt x="2123" y="11"/>
                    <a:pt x="2124" y="11"/>
                  </a:cubicBezTo>
                  <a:cubicBezTo>
                    <a:pt x="2123" y="12"/>
                    <a:pt x="2123" y="12"/>
                    <a:pt x="2123" y="12"/>
                  </a:cubicBezTo>
                  <a:cubicBezTo>
                    <a:pt x="2126" y="13"/>
                    <a:pt x="2128" y="14"/>
                    <a:pt x="2134" y="14"/>
                  </a:cubicBezTo>
                  <a:cubicBezTo>
                    <a:pt x="2143" y="14"/>
                    <a:pt x="2143" y="11"/>
                    <a:pt x="2152" y="11"/>
                  </a:cubicBezTo>
                  <a:cubicBezTo>
                    <a:pt x="2161" y="11"/>
                    <a:pt x="2161" y="14"/>
                    <a:pt x="2170" y="14"/>
                  </a:cubicBezTo>
                  <a:cubicBezTo>
                    <a:pt x="2179" y="14"/>
                    <a:pt x="2179" y="11"/>
                    <a:pt x="2188" y="11"/>
                  </a:cubicBezTo>
                  <a:cubicBezTo>
                    <a:pt x="2192" y="11"/>
                    <a:pt x="2195" y="12"/>
                    <a:pt x="2197" y="13"/>
                  </a:cubicBezTo>
                  <a:cubicBezTo>
                    <a:pt x="2198" y="13"/>
                    <a:pt x="2198" y="13"/>
                    <a:pt x="2198" y="13"/>
                  </a:cubicBezTo>
                  <a:cubicBezTo>
                    <a:pt x="2201" y="14"/>
                    <a:pt x="2203" y="14"/>
                    <a:pt x="2207" y="14"/>
                  </a:cubicBezTo>
                  <a:cubicBezTo>
                    <a:pt x="2216" y="14"/>
                    <a:pt x="2216" y="11"/>
                    <a:pt x="2225" y="11"/>
                  </a:cubicBezTo>
                  <a:cubicBezTo>
                    <a:pt x="2234" y="11"/>
                    <a:pt x="2234" y="14"/>
                    <a:pt x="2243" y="14"/>
                  </a:cubicBezTo>
                  <a:cubicBezTo>
                    <a:pt x="2252" y="14"/>
                    <a:pt x="2252" y="11"/>
                    <a:pt x="2261" y="11"/>
                  </a:cubicBezTo>
                  <a:cubicBezTo>
                    <a:pt x="2264" y="11"/>
                    <a:pt x="2266" y="11"/>
                    <a:pt x="2267" y="12"/>
                  </a:cubicBezTo>
                  <a:cubicBezTo>
                    <a:pt x="2268" y="11"/>
                    <a:pt x="2268" y="11"/>
                    <a:pt x="2269" y="11"/>
                  </a:cubicBezTo>
                  <a:cubicBezTo>
                    <a:pt x="2269" y="12"/>
                    <a:pt x="2269" y="12"/>
                    <a:pt x="2269" y="12"/>
                  </a:cubicBezTo>
                  <a:cubicBezTo>
                    <a:pt x="2272" y="13"/>
                    <a:pt x="2274" y="14"/>
                    <a:pt x="2279" y="14"/>
                  </a:cubicBezTo>
                  <a:cubicBezTo>
                    <a:pt x="2288" y="14"/>
                    <a:pt x="2288" y="11"/>
                    <a:pt x="2297" y="11"/>
                  </a:cubicBezTo>
                  <a:cubicBezTo>
                    <a:pt x="2306" y="11"/>
                    <a:pt x="2306" y="14"/>
                    <a:pt x="2315" y="14"/>
                  </a:cubicBezTo>
                  <a:cubicBezTo>
                    <a:pt x="2324" y="14"/>
                    <a:pt x="2324" y="11"/>
                    <a:pt x="2333" y="11"/>
                  </a:cubicBezTo>
                  <a:cubicBezTo>
                    <a:pt x="2338" y="11"/>
                    <a:pt x="2340" y="12"/>
                    <a:pt x="2343" y="13"/>
                  </a:cubicBezTo>
                  <a:cubicBezTo>
                    <a:pt x="2343" y="13"/>
                    <a:pt x="2344" y="13"/>
                    <a:pt x="2344" y="13"/>
                  </a:cubicBezTo>
                  <a:cubicBezTo>
                    <a:pt x="2346" y="14"/>
                    <a:pt x="2349" y="14"/>
                    <a:pt x="2353" y="14"/>
                  </a:cubicBezTo>
                  <a:cubicBezTo>
                    <a:pt x="2362" y="14"/>
                    <a:pt x="2362" y="11"/>
                    <a:pt x="2371" y="11"/>
                  </a:cubicBezTo>
                  <a:cubicBezTo>
                    <a:pt x="2380" y="11"/>
                    <a:pt x="2380" y="14"/>
                    <a:pt x="2389" y="14"/>
                  </a:cubicBezTo>
                  <a:cubicBezTo>
                    <a:pt x="2398" y="14"/>
                    <a:pt x="2398" y="11"/>
                    <a:pt x="2407" y="11"/>
                  </a:cubicBezTo>
                  <a:cubicBezTo>
                    <a:pt x="2410" y="11"/>
                    <a:pt x="2412" y="11"/>
                    <a:pt x="2413" y="12"/>
                  </a:cubicBezTo>
                  <a:cubicBezTo>
                    <a:pt x="2414" y="11"/>
                    <a:pt x="2414" y="11"/>
                    <a:pt x="2415" y="11"/>
                  </a:cubicBezTo>
                  <a:cubicBezTo>
                    <a:pt x="2414" y="12"/>
                    <a:pt x="2414" y="12"/>
                    <a:pt x="2414" y="12"/>
                  </a:cubicBezTo>
                  <a:cubicBezTo>
                    <a:pt x="2417" y="13"/>
                    <a:pt x="2420" y="14"/>
                    <a:pt x="2425" y="14"/>
                  </a:cubicBezTo>
                  <a:cubicBezTo>
                    <a:pt x="2434" y="14"/>
                    <a:pt x="2434" y="11"/>
                    <a:pt x="2443" y="11"/>
                  </a:cubicBezTo>
                  <a:cubicBezTo>
                    <a:pt x="2452" y="11"/>
                    <a:pt x="2452" y="14"/>
                    <a:pt x="2461" y="14"/>
                  </a:cubicBezTo>
                  <a:cubicBezTo>
                    <a:pt x="2470" y="14"/>
                    <a:pt x="2470" y="11"/>
                    <a:pt x="2479" y="11"/>
                  </a:cubicBezTo>
                  <a:cubicBezTo>
                    <a:pt x="2484" y="11"/>
                    <a:pt x="2486" y="12"/>
                    <a:pt x="2489" y="13"/>
                  </a:cubicBezTo>
                  <a:cubicBezTo>
                    <a:pt x="2489" y="13"/>
                    <a:pt x="2490" y="13"/>
                    <a:pt x="2490" y="13"/>
                  </a:cubicBezTo>
                  <a:cubicBezTo>
                    <a:pt x="2492" y="14"/>
                    <a:pt x="2495" y="14"/>
                    <a:pt x="2499" y="14"/>
                  </a:cubicBezTo>
                  <a:cubicBezTo>
                    <a:pt x="2508" y="14"/>
                    <a:pt x="2508" y="11"/>
                    <a:pt x="2517" y="11"/>
                  </a:cubicBezTo>
                  <a:cubicBezTo>
                    <a:pt x="2526" y="11"/>
                    <a:pt x="2526" y="14"/>
                    <a:pt x="2535" y="14"/>
                  </a:cubicBezTo>
                  <a:cubicBezTo>
                    <a:pt x="2544" y="14"/>
                    <a:pt x="2544" y="11"/>
                    <a:pt x="2553" y="11"/>
                  </a:cubicBezTo>
                  <a:cubicBezTo>
                    <a:pt x="2556" y="11"/>
                    <a:pt x="2558" y="11"/>
                    <a:pt x="2559" y="12"/>
                  </a:cubicBezTo>
                  <a:cubicBezTo>
                    <a:pt x="2560" y="11"/>
                    <a:pt x="2560" y="11"/>
                    <a:pt x="2561" y="11"/>
                  </a:cubicBezTo>
                  <a:cubicBezTo>
                    <a:pt x="2560" y="12"/>
                    <a:pt x="2560" y="12"/>
                    <a:pt x="2560" y="12"/>
                  </a:cubicBezTo>
                  <a:cubicBezTo>
                    <a:pt x="2563" y="13"/>
                    <a:pt x="2565" y="14"/>
                    <a:pt x="2571" y="14"/>
                  </a:cubicBezTo>
                  <a:cubicBezTo>
                    <a:pt x="2580" y="14"/>
                    <a:pt x="2580" y="11"/>
                    <a:pt x="2589" y="11"/>
                  </a:cubicBezTo>
                  <a:cubicBezTo>
                    <a:pt x="2598" y="11"/>
                    <a:pt x="2598" y="14"/>
                    <a:pt x="2607" y="14"/>
                  </a:cubicBezTo>
                  <a:cubicBezTo>
                    <a:pt x="2616" y="14"/>
                    <a:pt x="2616" y="11"/>
                    <a:pt x="2625" y="11"/>
                  </a:cubicBezTo>
                  <a:cubicBezTo>
                    <a:pt x="2629" y="11"/>
                    <a:pt x="2632" y="12"/>
                    <a:pt x="2635" y="13"/>
                  </a:cubicBezTo>
                  <a:cubicBezTo>
                    <a:pt x="2635" y="13"/>
                    <a:pt x="2635" y="13"/>
                    <a:pt x="2636" y="13"/>
                  </a:cubicBezTo>
                  <a:cubicBezTo>
                    <a:pt x="2638" y="14"/>
                    <a:pt x="2641" y="14"/>
                    <a:pt x="2645" y="14"/>
                  </a:cubicBezTo>
                  <a:cubicBezTo>
                    <a:pt x="2654" y="14"/>
                    <a:pt x="2654" y="11"/>
                    <a:pt x="2663" y="11"/>
                  </a:cubicBezTo>
                  <a:cubicBezTo>
                    <a:pt x="2672" y="11"/>
                    <a:pt x="2672" y="14"/>
                    <a:pt x="2681" y="14"/>
                  </a:cubicBezTo>
                  <a:cubicBezTo>
                    <a:pt x="2690" y="14"/>
                    <a:pt x="2690" y="11"/>
                    <a:pt x="2699" y="11"/>
                  </a:cubicBezTo>
                  <a:cubicBezTo>
                    <a:pt x="2701" y="11"/>
                    <a:pt x="2703" y="11"/>
                    <a:pt x="2705" y="12"/>
                  </a:cubicBezTo>
                  <a:cubicBezTo>
                    <a:pt x="2705" y="11"/>
                    <a:pt x="2706" y="11"/>
                    <a:pt x="2707" y="11"/>
                  </a:cubicBezTo>
                  <a:cubicBezTo>
                    <a:pt x="2706" y="12"/>
                    <a:pt x="2706" y="12"/>
                    <a:pt x="2706" y="12"/>
                  </a:cubicBezTo>
                  <a:cubicBezTo>
                    <a:pt x="2709" y="13"/>
                    <a:pt x="2711" y="14"/>
                    <a:pt x="2717" y="14"/>
                  </a:cubicBezTo>
                  <a:cubicBezTo>
                    <a:pt x="2726" y="14"/>
                    <a:pt x="2726" y="11"/>
                    <a:pt x="2735" y="11"/>
                  </a:cubicBezTo>
                  <a:cubicBezTo>
                    <a:pt x="2744" y="11"/>
                    <a:pt x="2744" y="14"/>
                    <a:pt x="2753" y="14"/>
                  </a:cubicBezTo>
                  <a:cubicBezTo>
                    <a:pt x="2762" y="14"/>
                    <a:pt x="2762" y="11"/>
                    <a:pt x="2771" y="11"/>
                  </a:cubicBezTo>
                  <a:cubicBezTo>
                    <a:pt x="2775" y="11"/>
                    <a:pt x="2778" y="12"/>
                    <a:pt x="2781" y="13"/>
                  </a:cubicBezTo>
                  <a:cubicBezTo>
                    <a:pt x="2781" y="13"/>
                    <a:pt x="2781" y="13"/>
                    <a:pt x="2781" y="13"/>
                  </a:cubicBezTo>
                  <a:cubicBezTo>
                    <a:pt x="2784" y="14"/>
                    <a:pt x="2787" y="14"/>
                    <a:pt x="2791" y="14"/>
                  </a:cubicBezTo>
                  <a:cubicBezTo>
                    <a:pt x="2800" y="14"/>
                    <a:pt x="2800" y="11"/>
                    <a:pt x="2809" y="11"/>
                  </a:cubicBezTo>
                  <a:cubicBezTo>
                    <a:pt x="2818" y="11"/>
                    <a:pt x="2818" y="14"/>
                    <a:pt x="2827" y="14"/>
                  </a:cubicBezTo>
                  <a:cubicBezTo>
                    <a:pt x="2836" y="14"/>
                    <a:pt x="2836" y="11"/>
                    <a:pt x="2845" y="11"/>
                  </a:cubicBezTo>
                  <a:cubicBezTo>
                    <a:pt x="2847" y="11"/>
                    <a:pt x="2849" y="11"/>
                    <a:pt x="2851" y="12"/>
                  </a:cubicBezTo>
                  <a:cubicBezTo>
                    <a:pt x="2851" y="11"/>
                    <a:pt x="2852" y="11"/>
                    <a:pt x="2853" y="11"/>
                  </a:cubicBezTo>
                  <a:cubicBezTo>
                    <a:pt x="2852" y="12"/>
                    <a:pt x="2852" y="12"/>
                    <a:pt x="2852" y="12"/>
                  </a:cubicBezTo>
                  <a:cubicBezTo>
                    <a:pt x="2855" y="13"/>
                    <a:pt x="2857" y="14"/>
                    <a:pt x="2863" y="14"/>
                  </a:cubicBezTo>
                  <a:cubicBezTo>
                    <a:pt x="2872" y="14"/>
                    <a:pt x="2872" y="11"/>
                    <a:pt x="2881" y="11"/>
                  </a:cubicBezTo>
                  <a:cubicBezTo>
                    <a:pt x="2890" y="11"/>
                    <a:pt x="2890" y="14"/>
                    <a:pt x="2899" y="14"/>
                  </a:cubicBezTo>
                  <a:cubicBezTo>
                    <a:pt x="2908" y="14"/>
                    <a:pt x="2908" y="11"/>
                    <a:pt x="2917" y="11"/>
                  </a:cubicBezTo>
                  <a:cubicBezTo>
                    <a:pt x="2921" y="11"/>
                    <a:pt x="2924" y="12"/>
                    <a:pt x="2926" y="13"/>
                  </a:cubicBezTo>
                  <a:cubicBezTo>
                    <a:pt x="2927" y="13"/>
                    <a:pt x="2927" y="13"/>
                    <a:pt x="2927" y="13"/>
                  </a:cubicBezTo>
                  <a:cubicBezTo>
                    <a:pt x="2930" y="14"/>
                    <a:pt x="2932" y="14"/>
                    <a:pt x="2937" y="14"/>
                  </a:cubicBezTo>
                  <a:cubicBezTo>
                    <a:pt x="2946" y="14"/>
                    <a:pt x="2946" y="11"/>
                    <a:pt x="2955" y="11"/>
                  </a:cubicBezTo>
                  <a:cubicBezTo>
                    <a:pt x="2964" y="11"/>
                    <a:pt x="2964" y="14"/>
                    <a:pt x="2973" y="14"/>
                  </a:cubicBezTo>
                  <a:cubicBezTo>
                    <a:pt x="2982" y="14"/>
                    <a:pt x="2982" y="11"/>
                    <a:pt x="2991" y="11"/>
                  </a:cubicBezTo>
                  <a:cubicBezTo>
                    <a:pt x="2993" y="11"/>
                    <a:pt x="2995" y="11"/>
                    <a:pt x="2997" y="12"/>
                  </a:cubicBezTo>
                  <a:cubicBezTo>
                    <a:pt x="2997" y="11"/>
                    <a:pt x="2998" y="11"/>
                    <a:pt x="2999" y="11"/>
                  </a:cubicBezTo>
                  <a:cubicBezTo>
                    <a:pt x="2998" y="12"/>
                    <a:pt x="2998" y="12"/>
                    <a:pt x="2998" y="12"/>
                  </a:cubicBezTo>
                  <a:cubicBezTo>
                    <a:pt x="3001" y="13"/>
                    <a:pt x="3003" y="14"/>
                    <a:pt x="3009" y="14"/>
                  </a:cubicBezTo>
                  <a:cubicBezTo>
                    <a:pt x="3018" y="14"/>
                    <a:pt x="3018" y="11"/>
                    <a:pt x="3027" y="11"/>
                  </a:cubicBezTo>
                  <a:cubicBezTo>
                    <a:pt x="3036" y="11"/>
                    <a:pt x="3036" y="14"/>
                    <a:pt x="3045" y="14"/>
                  </a:cubicBezTo>
                  <a:cubicBezTo>
                    <a:pt x="3054" y="14"/>
                    <a:pt x="3054" y="11"/>
                    <a:pt x="3063" y="11"/>
                  </a:cubicBezTo>
                  <a:cubicBezTo>
                    <a:pt x="3067" y="11"/>
                    <a:pt x="3070" y="12"/>
                    <a:pt x="3072" y="13"/>
                  </a:cubicBezTo>
                  <a:cubicBezTo>
                    <a:pt x="3073" y="13"/>
                    <a:pt x="3073" y="13"/>
                    <a:pt x="3073" y="13"/>
                  </a:cubicBezTo>
                  <a:cubicBezTo>
                    <a:pt x="3076" y="14"/>
                    <a:pt x="3078" y="14"/>
                    <a:pt x="3082" y="14"/>
                  </a:cubicBezTo>
                  <a:cubicBezTo>
                    <a:pt x="3091" y="14"/>
                    <a:pt x="3091" y="11"/>
                    <a:pt x="3100" y="11"/>
                  </a:cubicBezTo>
                  <a:cubicBezTo>
                    <a:pt x="3109" y="11"/>
                    <a:pt x="3109" y="14"/>
                    <a:pt x="3118" y="14"/>
                  </a:cubicBezTo>
                  <a:cubicBezTo>
                    <a:pt x="3127" y="14"/>
                    <a:pt x="3127" y="11"/>
                    <a:pt x="3136" y="11"/>
                  </a:cubicBezTo>
                  <a:cubicBezTo>
                    <a:pt x="3139" y="11"/>
                    <a:pt x="3141" y="11"/>
                    <a:pt x="3142" y="12"/>
                  </a:cubicBezTo>
                  <a:cubicBezTo>
                    <a:pt x="3143" y="11"/>
                    <a:pt x="3143" y="11"/>
                    <a:pt x="3144" y="11"/>
                  </a:cubicBezTo>
                  <a:cubicBezTo>
                    <a:pt x="3144" y="12"/>
                    <a:pt x="3144" y="12"/>
                    <a:pt x="3144" y="12"/>
                  </a:cubicBezTo>
                  <a:cubicBezTo>
                    <a:pt x="3147" y="13"/>
                    <a:pt x="3149" y="14"/>
                    <a:pt x="3154" y="14"/>
                  </a:cubicBezTo>
                  <a:cubicBezTo>
                    <a:pt x="3163" y="14"/>
                    <a:pt x="3163" y="11"/>
                    <a:pt x="3172" y="11"/>
                  </a:cubicBezTo>
                  <a:cubicBezTo>
                    <a:pt x="3181" y="11"/>
                    <a:pt x="3181" y="14"/>
                    <a:pt x="3190" y="14"/>
                  </a:cubicBezTo>
                  <a:cubicBezTo>
                    <a:pt x="3199" y="14"/>
                    <a:pt x="3199" y="11"/>
                    <a:pt x="3208" y="11"/>
                  </a:cubicBezTo>
                  <a:cubicBezTo>
                    <a:pt x="3208" y="0"/>
                    <a:pt x="3208" y="0"/>
                    <a:pt x="3208" y="0"/>
                  </a:cubicBezTo>
                  <a:cubicBezTo>
                    <a:pt x="3199" y="0"/>
                    <a:pt x="3199" y="3"/>
                    <a:pt x="3190" y="3"/>
                  </a:cubicBezTo>
                  <a:cubicBezTo>
                    <a:pt x="3181" y="3"/>
                    <a:pt x="3181" y="0"/>
                    <a:pt x="3172" y="0"/>
                  </a:cubicBezTo>
                  <a:close/>
                  <a:moveTo>
                    <a:pt x="2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2" y="12"/>
                  </a:ln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8" y="6"/>
                    <a:pt x="28" y="5"/>
                  </a:cubicBezTo>
                  <a:cubicBezTo>
                    <a:pt x="29" y="5"/>
                    <a:pt x="29" y="6"/>
                    <a:pt x="28" y="7"/>
                  </a:cubicBezTo>
                  <a:close/>
                  <a:moveTo>
                    <a:pt x="34" y="10"/>
                  </a:moveTo>
                  <a:cubicBezTo>
                    <a:pt x="35" y="9"/>
                    <a:pt x="35" y="7"/>
                    <a:pt x="38" y="7"/>
                  </a:cubicBezTo>
                  <a:cubicBezTo>
                    <a:pt x="37" y="9"/>
                    <a:pt x="36" y="10"/>
                    <a:pt x="34" y="10"/>
                  </a:cubicBezTo>
                  <a:close/>
                  <a:moveTo>
                    <a:pt x="37" y="3"/>
                  </a:moveTo>
                  <a:cubicBezTo>
                    <a:pt x="37" y="3"/>
                    <a:pt x="38" y="2"/>
                    <a:pt x="39" y="2"/>
                  </a:cubicBezTo>
                  <a:cubicBezTo>
                    <a:pt x="39" y="3"/>
                    <a:pt x="38" y="3"/>
                    <a:pt x="37" y="3"/>
                  </a:cubicBezTo>
                  <a:close/>
                  <a:moveTo>
                    <a:pt x="42" y="3"/>
                  </a:moveTo>
                  <a:cubicBezTo>
                    <a:pt x="42" y="1"/>
                    <a:pt x="42" y="1"/>
                    <a:pt x="44" y="1"/>
                  </a:cubicBezTo>
                  <a:cubicBezTo>
                    <a:pt x="44" y="2"/>
                    <a:pt x="43" y="3"/>
                    <a:pt x="42" y="3"/>
                  </a:cubicBezTo>
                  <a:close/>
                  <a:moveTo>
                    <a:pt x="48" y="6"/>
                  </a:moveTo>
                  <a:cubicBezTo>
                    <a:pt x="48" y="5"/>
                    <a:pt x="50" y="5"/>
                    <a:pt x="51" y="4"/>
                  </a:cubicBezTo>
                  <a:cubicBezTo>
                    <a:pt x="53" y="5"/>
                    <a:pt x="50" y="7"/>
                    <a:pt x="48" y="6"/>
                  </a:cubicBezTo>
                  <a:close/>
                  <a:moveTo>
                    <a:pt x="53" y="5"/>
                  </a:moveTo>
                  <a:cubicBezTo>
                    <a:pt x="54" y="2"/>
                    <a:pt x="54" y="6"/>
                    <a:pt x="56" y="5"/>
                  </a:cubicBezTo>
                  <a:cubicBezTo>
                    <a:pt x="56" y="7"/>
                    <a:pt x="54" y="5"/>
                    <a:pt x="53" y="5"/>
                  </a:cubicBezTo>
                  <a:close/>
                  <a:moveTo>
                    <a:pt x="66" y="10"/>
                  </a:moveTo>
                  <a:cubicBezTo>
                    <a:pt x="67" y="8"/>
                    <a:pt x="67" y="12"/>
                    <a:pt x="66" y="10"/>
                  </a:cubicBezTo>
                  <a:close/>
                  <a:moveTo>
                    <a:pt x="90" y="7"/>
                  </a:moveTo>
                  <a:cubicBezTo>
                    <a:pt x="89" y="4"/>
                    <a:pt x="93" y="7"/>
                    <a:pt x="93" y="5"/>
                  </a:cubicBezTo>
                  <a:cubicBezTo>
                    <a:pt x="96" y="6"/>
                    <a:pt x="92" y="7"/>
                    <a:pt x="90" y="7"/>
                  </a:cubicBezTo>
                  <a:close/>
                  <a:moveTo>
                    <a:pt x="111" y="6"/>
                  </a:moveTo>
                  <a:cubicBezTo>
                    <a:pt x="115" y="6"/>
                    <a:pt x="109" y="8"/>
                    <a:pt x="111" y="6"/>
                  </a:cubicBezTo>
                  <a:close/>
                  <a:moveTo>
                    <a:pt x="168" y="12"/>
                  </a:moveTo>
                  <a:cubicBezTo>
                    <a:pt x="167" y="12"/>
                    <a:pt x="167" y="12"/>
                    <a:pt x="167" y="12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8" y="10"/>
                    <a:pt x="168" y="10"/>
                    <a:pt x="168" y="10"/>
                  </a:cubicBezTo>
                  <a:lnTo>
                    <a:pt x="168" y="12"/>
                  </a:lnTo>
                  <a:close/>
                  <a:moveTo>
                    <a:pt x="174" y="7"/>
                  </a:moveTo>
                  <a:cubicBezTo>
                    <a:pt x="173" y="7"/>
                    <a:pt x="173" y="7"/>
                    <a:pt x="173" y="7"/>
                  </a:cubicBezTo>
                  <a:cubicBezTo>
                    <a:pt x="173" y="6"/>
                    <a:pt x="173" y="6"/>
                    <a:pt x="173" y="5"/>
                  </a:cubicBezTo>
                  <a:cubicBezTo>
                    <a:pt x="175" y="5"/>
                    <a:pt x="175" y="6"/>
                    <a:pt x="174" y="7"/>
                  </a:cubicBezTo>
                  <a:close/>
                  <a:moveTo>
                    <a:pt x="180" y="10"/>
                  </a:moveTo>
                  <a:cubicBezTo>
                    <a:pt x="181" y="9"/>
                    <a:pt x="181" y="7"/>
                    <a:pt x="184" y="7"/>
                  </a:cubicBezTo>
                  <a:cubicBezTo>
                    <a:pt x="183" y="9"/>
                    <a:pt x="182" y="10"/>
                    <a:pt x="180" y="10"/>
                  </a:cubicBezTo>
                  <a:close/>
                  <a:moveTo>
                    <a:pt x="183" y="3"/>
                  </a:moveTo>
                  <a:cubicBezTo>
                    <a:pt x="183" y="3"/>
                    <a:pt x="184" y="2"/>
                    <a:pt x="185" y="2"/>
                  </a:cubicBezTo>
                  <a:cubicBezTo>
                    <a:pt x="185" y="3"/>
                    <a:pt x="184" y="3"/>
                    <a:pt x="183" y="3"/>
                  </a:cubicBezTo>
                  <a:close/>
                  <a:moveTo>
                    <a:pt x="188" y="3"/>
                  </a:moveTo>
                  <a:cubicBezTo>
                    <a:pt x="188" y="1"/>
                    <a:pt x="188" y="1"/>
                    <a:pt x="189" y="1"/>
                  </a:cubicBezTo>
                  <a:cubicBezTo>
                    <a:pt x="190" y="2"/>
                    <a:pt x="189" y="3"/>
                    <a:pt x="188" y="3"/>
                  </a:cubicBezTo>
                  <a:close/>
                  <a:moveTo>
                    <a:pt x="194" y="6"/>
                  </a:moveTo>
                  <a:cubicBezTo>
                    <a:pt x="194" y="5"/>
                    <a:pt x="196" y="5"/>
                    <a:pt x="197" y="4"/>
                  </a:cubicBezTo>
                  <a:cubicBezTo>
                    <a:pt x="199" y="5"/>
                    <a:pt x="196" y="7"/>
                    <a:pt x="194" y="6"/>
                  </a:cubicBezTo>
                  <a:close/>
                  <a:moveTo>
                    <a:pt x="198" y="5"/>
                  </a:moveTo>
                  <a:cubicBezTo>
                    <a:pt x="200" y="2"/>
                    <a:pt x="200" y="6"/>
                    <a:pt x="202" y="5"/>
                  </a:cubicBezTo>
                  <a:cubicBezTo>
                    <a:pt x="201" y="7"/>
                    <a:pt x="200" y="5"/>
                    <a:pt x="198" y="5"/>
                  </a:cubicBezTo>
                  <a:close/>
                  <a:moveTo>
                    <a:pt x="212" y="10"/>
                  </a:moveTo>
                  <a:cubicBezTo>
                    <a:pt x="213" y="8"/>
                    <a:pt x="212" y="12"/>
                    <a:pt x="212" y="10"/>
                  </a:cubicBezTo>
                  <a:close/>
                  <a:moveTo>
                    <a:pt x="236" y="7"/>
                  </a:moveTo>
                  <a:cubicBezTo>
                    <a:pt x="235" y="4"/>
                    <a:pt x="239" y="7"/>
                    <a:pt x="239" y="5"/>
                  </a:cubicBezTo>
                  <a:cubicBezTo>
                    <a:pt x="242" y="6"/>
                    <a:pt x="238" y="7"/>
                    <a:pt x="236" y="7"/>
                  </a:cubicBezTo>
                  <a:close/>
                  <a:moveTo>
                    <a:pt x="257" y="6"/>
                  </a:moveTo>
                  <a:cubicBezTo>
                    <a:pt x="260" y="6"/>
                    <a:pt x="255" y="8"/>
                    <a:pt x="257" y="6"/>
                  </a:cubicBezTo>
                  <a:close/>
                  <a:moveTo>
                    <a:pt x="314" y="12"/>
                  </a:moveTo>
                  <a:cubicBezTo>
                    <a:pt x="313" y="12"/>
                    <a:pt x="313" y="12"/>
                    <a:pt x="313" y="12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4" y="10"/>
                    <a:pt x="314" y="10"/>
                    <a:pt x="314" y="10"/>
                  </a:cubicBezTo>
                  <a:lnTo>
                    <a:pt x="314" y="12"/>
                  </a:lnTo>
                  <a:close/>
                  <a:moveTo>
                    <a:pt x="320" y="7"/>
                  </a:moveTo>
                  <a:cubicBezTo>
                    <a:pt x="319" y="7"/>
                    <a:pt x="319" y="7"/>
                    <a:pt x="319" y="7"/>
                  </a:cubicBezTo>
                  <a:cubicBezTo>
                    <a:pt x="318" y="6"/>
                    <a:pt x="319" y="6"/>
                    <a:pt x="319" y="5"/>
                  </a:cubicBezTo>
                  <a:cubicBezTo>
                    <a:pt x="320" y="5"/>
                    <a:pt x="320" y="6"/>
                    <a:pt x="320" y="7"/>
                  </a:cubicBezTo>
                  <a:close/>
                  <a:moveTo>
                    <a:pt x="326" y="10"/>
                  </a:moveTo>
                  <a:cubicBezTo>
                    <a:pt x="327" y="9"/>
                    <a:pt x="327" y="7"/>
                    <a:pt x="329" y="7"/>
                  </a:cubicBezTo>
                  <a:cubicBezTo>
                    <a:pt x="329" y="9"/>
                    <a:pt x="327" y="10"/>
                    <a:pt x="326" y="10"/>
                  </a:cubicBezTo>
                  <a:close/>
                  <a:moveTo>
                    <a:pt x="329" y="3"/>
                  </a:moveTo>
                  <a:cubicBezTo>
                    <a:pt x="329" y="3"/>
                    <a:pt x="330" y="2"/>
                    <a:pt x="331" y="2"/>
                  </a:cubicBezTo>
                  <a:cubicBezTo>
                    <a:pt x="331" y="3"/>
                    <a:pt x="330" y="3"/>
                    <a:pt x="329" y="3"/>
                  </a:cubicBezTo>
                  <a:close/>
                  <a:moveTo>
                    <a:pt x="334" y="3"/>
                  </a:moveTo>
                  <a:cubicBezTo>
                    <a:pt x="333" y="1"/>
                    <a:pt x="334" y="1"/>
                    <a:pt x="335" y="1"/>
                  </a:cubicBezTo>
                  <a:cubicBezTo>
                    <a:pt x="335" y="2"/>
                    <a:pt x="335" y="3"/>
                    <a:pt x="334" y="3"/>
                  </a:cubicBezTo>
                  <a:close/>
                  <a:moveTo>
                    <a:pt x="339" y="6"/>
                  </a:moveTo>
                  <a:cubicBezTo>
                    <a:pt x="340" y="5"/>
                    <a:pt x="342" y="5"/>
                    <a:pt x="342" y="4"/>
                  </a:cubicBezTo>
                  <a:cubicBezTo>
                    <a:pt x="344" y="5"/>
                    <a:pt x="341" y="7"/>
                    <a:pt x="339" y="6"/>
                  </a:cubicBezTo>
                  <a:close/>
                  <a:moveTo>
                    <a:pt x="344" y="5"/>
                  </a:moveTo>
                  <a:cubicBezTo>
                    <a:pt x="345" y="2"/>
                    <a:pt x="346" y="6"/>
                    <a:pt x="348" y="5"/>
                  </a:cubicBezTo>
                  <a:cubicBezTo>
                    <a:pt x="347" y="7"/>
                    <a:pt x="346" y="5"/>
                    <a:pt x="344" y="5"/>
                  </a:cubicBezTo>
                  <a:close/>
                  <a:moveTo>
                    <a:pt x="357" y="10"/>
                  </a:moveTo>
                  <a:cubicBezTo>
                    <a:pt x="359" y="8"/>
                    <a:pt x="358" y="12"/>
                    <a:pt x="357" y="10"/>
                  </a:cubicBezTo>
                  <a:close/>
                  <a:moveTo>
                    <a:pt x="382" y="7"/>
                  </a:moveTo>
                  <a:cubicBezTo>
                    <a:pt x="381" y="4"/>
                    <a:pt x="385" y="7"/>
                    <a:pt x="385" y="5"/>
                  </a:cubicBezTo>
                  <a:cubicBezTo>
                    <a:pt x="388" y="6"/>
                    <a:pt x="384" y="7"/>
                    <a:pt x="382" y="7"/>
                  </a:cubicBezTo>
                  <a:close/>
                  <a:moveTo>
                    <a:pt x="403" y="6"/>
                  </a:moveTo>
                  <a:cubicBezTo>
                    <a:pt x="406" y="6"/>
                    <a:pt x="401" y="8"/>
                    <a:pt x="403" y="6"/>
                  </a:cubicBezTo>
                  <a:close/>
                  <a:moveTo>
                    <a:pt x="460" y="12"/>
                  </a:moveTo>
                  <a:cubicBezTo>
                    <a:pt x="458" y="12"/>
                    <a:pt x="458" y="12"/>
                    <a:pt x="458" y="12"/>
                  </a:cubicBezTo>
                  <a:cubicBezTo>
                    <a:pt x="458" y="10"/>
                    <a:pt x="458" y="10"/>
                    <a:pt x="458" y="10"/>
                  </a:cubicBezTo>
                  <a:cubicBezTo>
                    <a:pt x="460" y="10"/>
                    <a:pt x="460" y="10"/>
                    <a:pt x="460" y="10"/>
                  </a:cubicBezTo>
                  <a:lnTo>
                    <a:pt x="460" y="12"/>
                  </a:lnTo>
                  <a:close/>
                  <a:moveTo>
                    <a:pt x="466" y="7"/>
                  </a:moveTo>
                  <a:cubicBezTo>
                    <a:pt x="464" y="7"/>
                    <a:pt x="464" y="7"/>
                    <a:pt x="464" y="7"/>
                  </a:cubicBezTo>
                  <a:cubicBezTo>
                    <a:pt x="464" y="6"/>
                    <a:pt x="465" y="6"/>
                    <a:pt x="465" y="5"/>
                  </a:cubicBezTo>
                  <a:cubicBezTo>
                    <a:pt x="466" y="5"/>
                    <a:pt x="466" y="6"/>
                    <a:pt x="466" y="7"/>
                  </a:cubicBezTo>
                  <a:close/>
                  <a:moveTo>
                    <a:pt x="472" y="10"/>
                  </a:moveTo>
                  <a:cubicBezTo>
                    <a:pt x="473" y="9"/>
                    <a:pt x="473" y="7"/>
                    <a:pt x="475" y="7"/>
                  </a:cubicBezTo>
                  <a:cubicBezTo>
                    <a:pt x="475" y="9"/>
                    <a:pt x="473" y="10"/>
                    <a:pt x="472" y="10"/>
                  </a:cubicBezTo>
                  <a:close/>
                  <a:moveTo>
                    <a:pt x="475" y="3"/>
                  </a:moveTo>
                  <a:cubicBezTo>
                    <a:pt x="475" y="3"/>
                    <a:pt x="475" y="2"/>
                    <a:pt x="476" y="2"/>
                  </a:cubicBezTo>
                  <a:cubicBezTo>
                    <a:pt x="477" y="3"/>
                    <a:pt x="476" y="3"/>
                    <a:pt x="475" y="3"/>
                  </a:cubicBezTo>
                  <a:close/>
                  <a:moveTo>
                    <a:pt x="479" y="3"/>
                  </a:moveTo>
                  <a:cubicBezTo>
                    <a:pt x="479" y="1"/>
                    <a:pt x="480" y="1"/>
                    <a:pt x="481" y="1"/>
                  </a:cubicBezTo>
                  <a:cubicBezTo>
                    <a:pt x="481" y="2"/>
                    <a:pt x="481" y="3"/>
                    <a:pt x="479" y="3"/>
                  </a:cubicBezTo>
                  <a:close/>
                  <a:moveTo>
                    <a:pt x="485" y="6"/>
                  </a:moveTo>
                  <a:cubicBezTo>
                    <a:pt x="485" y="5"/>
                    <a:pt x="488" y="5"/>
                    <a:pt x="488" y="4"/>
                  </a:cubicBezTo>
                  <a:cubicBezTo>
                    <a:pt x="490" y="5"/>
                    <a:pt x="487" y="7"/>
                    <a:pt x="485" y="6"/>
                  </a:cubicBezTo>
                  <a:close/>
                  <a:moveTo>
                    <a:pt x="490" y="5"/>
                  </a:moveTo>
                  <a:cubicBezTo>
                    <a:pt x="491" y="2"/>
                    <a:pt x="492" y="6"/>
                    <a:pt x="494" y="5"/>
                  </a:cubicBezTo>
                  <a:cubicBezTo>
                    <a:pt x="493" y="7"/>
                    <a:pt x="492" y="5"/>
                    <a:pt x="490" y="5"/>
                  </a:cubicBezTo>
                  <a:close/>
                  <a:moveTo>
                    <a:pt x="503" y="10"/>
                  </a:moveTo>
                  <a:cubicBezTo>
                    <a:pt x="505" y="8"/>
                    <a:pt x="504" y="12"/>
                    <a:pt x="503" y="10"/>
                  </a:cubicBezTo>
                  <a:close/>
                  <a:moveTo>
                    <a:pt x="528" y="7"/>
                  </a:moveTo>
                  <a:cubicBezTo>
                    <a:pt x="527" y="4"/>
                    <a:pt x="531" y="7"/>
                    <a:pt x="531" y="5"/>
                  </a:cubicBezTo>
                  <a:cubicBezTo>
                    <a:pt x="533" y="6"/>
                    <a:pt x="530" y="7"/>
                    <a:pt x="528" y="7"/>
                  </a:cubicBezTo>
                  <a:close/>
                  <a:moveTo>
                    <a:pt x="549" y="6"/>
                  </a:moveTo>
                  <a:cubicBezTo>
                    <a:pt x="552" y="6"/>
                    <a:pt x="546" y="8"/>
                    <a:pt x="549" y="6"/>
                  </a:cubicBezTo>
                  <a:close/>
                  <a:moveTo>
                    <a:pt x="606" y="12"/>
                  </a:moveTo>
                  <a:cubicBezTo>
                    <a:pt x="604" y="12"/>
                    <a:pt x="604" y="12"/>
                    <a:pt x="604" y="12"/>
                  </a:cubicBezTo>
                  <a:cubicBezTo>
                    <a:pt x="604" y="10"/>
                    <a:pt x="604" y="10"/>
                    <a:pt x="604" y="10"/>
                  </a:cubicBezTo>
                  <a:cubicBezTo>
                    <a:pt x="606" y="10"/>
                    <a:pt x="606" y="10"/>
                    <a:pt x="606" y="10"/>
                  </a:cubicBezTo>
                  <a:lnTo>
                    <a:pt x="606" y="12"/>
                  </a:lnTo>
                  <a:close/>
                  <a:moveTo>
                    <a:pt x="611" y="7"/>
                  </a:moveTo>
                  <a:cubicBezTo>
                    <a:pt x="610" y="7"/>
                    <a:pt x="610" y="7"/>
                    <a:pt x="610" y="7"/>
                  </a:cubicBezTo>
                  <a:cubicBezTo>
                    <a:pt x="610" y="6"/>
                    <a:pt x="611" y="6"/>
                    <a:pt x="611" y="5"/>
                  </a:cubicBezTo>
                  <a:cubicBezTo>
                    <a:pt x="612" y="5"/>
                    <a:pt x="612" y="6"/>
                    <a:pt x="611" y="7"/>
                  </a:cubicBezTo>
                  <a:close/>
                  <a:moveTo>
                    <a:pt x="617" y="10"/>
                  </a:moveTo>
                  <a:cubicBezTo>
                    <a:pt x="619" y="9"/>
                    <a:pt x="618" y="7"/>
                    <a:pt x="621" y="7"/>
                  </a:cubicBezTo>
                  <a:cubicBezTo>
                    <a:pt x="621" y="9"/>
                    <a:pt x="619" y="10"/>
                    <a:pt x="617" y="10"/>
                  </a:cubicBezTo>
                  <a:close/>
                  <a:moveTo>
                    <a:pt x="620" y="3"/>
                  </a:moveTo>
                  <a:cubicBezTo>
                    <a:pt x="621" y="3"/>
                    <a:pt x="621" y="2"/>
                    <a:pt x="622" y="2"/>
                  </a:cubicBezTo>
                  <a:cubicBezTo>
                    <a:pt x="623" y="3"/>
                    <a:pt x="621" y="3"/>
                    <a:pt x="620" y="3"/>
                  </a:cubicBezTo>
                  <a:close/>
                  <a:moveTo>
                    <a:pt x="625" y="3"/>
                  </a:moveTo>
                  <a:cubicBezTo>
                    <a:pt x="625" y="1"/>
                    <a:pt x="626" y="1"/>
                    <a:pt x="627" y="1"/>
                  </a:cubicBezTo>
                  <a:cubicBezTo>
                    <a:pt x="627" y="2"/>
                    <a:pt x="627" y="3"/>
                    <a:pt x="625" y="3"/>
                  </a:cubicBezTo>
                  <a:close/>
                  <a:moveTo>
                    <a:pt x="631" y="6"/>
                  </a:moveTo>
                  <a:cubicBezTo>
                    <a:pt x="631" y="5"/>
                    <a:pt x="633" y="5"/>
                    <a:pt x="634" y="4"/>
                  </a:cubicBezTo>
                  <a:cubicBezTo>
                    <a:pt x="636" y="5"/>
                    <a:pt x="633" y="7"/>
                    <a:pt x="631" y="6"/>
                  </a:cubicBezTo>
                  <a:close/>
                  <a:moveTo>
                    <a:pt x="636" y="5"/>
                  </a:moveTo>
                  <a:cubicBezTo>
                    <a:pt x="637" y="2"/>
                    <a:pt x="638" y="6"/>
                    <a:pt x="640" y="5"/>
                  </a:cubicBezTo>
                  <a:cubicBezTo>
                    <a:pt x="639" y="7"/>
                    <a:pt x="638" y="5"/>
                    <a:pt x="636" y="5"/>
                  </a:cubicBezTo>
                  <a:close/>
                  <a:moveTo>
                    <a:pt x="649" y="10"/>
                  </a:moveTo>
                  <a:cubicBezTo>
                    <a:pt x="651" y="8"/>
                    <a:pt x="650" y="12"/>
                    <a:pt x="649" y="10"/>
                  </a:cubicBezTo>
                  <a:close/>
                  <a:moveTo>
                    <a:pt x="674" y="7"/>
                  </a:moveTo>
                  <a:cubicBezTo>
                    <a:pt x="673" y="4"/>
                    <a:pt x="677" y="7"/>
                    <a:pt x="676" y="5"/>
                  </a:cubicBezTo>
                  <a:cubicBezTo>
                    <a:pt x="679" y="6"/>
                    <a:pt x="676" y="7"/>
                    <a:pt x="674" y="7"/>
                  </a:cubicBezTo>
                  <a:close/>
                  <a:moveTo>
                    <a:pt x="694" y="6"/>
                  </a:moveTo>
                  <a:cubicBezTo>
                    <a:pt x="698" y="6"/>
                    <a:pt x="692" y="8"/>
                    <a:pt x="694" y="6"/>
                  </a:cubicBezTo>
                  <a:close/>
                  <a:moveTo>
                    <a:pt x="751" y="12"/>
                  </a:moveTo>
                  <a:cubicBezTo>
                    <a:pt x="750" y="12"/>
                    <a:pt x="750" y="12"/>
                    <a:pt x="750" y="12"/>
                  </a:cubicBezTo>
                  <a:cubicBezTo>
                    <a:pt x="750" y="10"/>
                    <a:pt x="750" y="10"/>
                    <a:pt x="750" y="10"/>
                  </a:cubicBezTo>
                  <a:cubicBezTo>
                    <a:pt x="751" y="10"/>
                    <a:pt x="751" y="10"/>
                    <a:pt x="751" y="10"/>
                  </a:cubicBezTo>
                  <a:lnTo>
                    <a:pt x="751" y="12"/>
                  </a:lnTo>
                  <a:close/>
                  <a:moveTo>
                    <a:pt x="757" y="7"/>
                  </a:moveTo>
                  <a:cubicBezTo>
                    <a:pt x="756" y="7"/>
                    <a:pt x="756" y="7"/>
                    <a:pt x="756" y="7"/>
                  </a:cubicBezTo>
                  <a:cubicBezTo>
                    <a:pt x="756" y="6"/>
                    <a:pt x="757" y="6"/>
                    <a:pt x="757" y="5"/>
                  </a:cubicBezTo>
                  <a:cubicBezTo>
                    <a:pt x="758" y="5"/>
                    <a:pt x="758" y="6"/>
                    <a:pt x="757" y="7"/>
                  </a:cubicBezTo>
                  <a:close/>
                  <a:moveTo>
                    <a:pt x="763" y="10"/>
                  </a:moveTo>
                  <a:cubicBezTo>
                    <a:pt x="764" y="9"/>
                    <a:pt x="764" y="7"/>
                    <a:pt x="767" y="7"/>
                  </a:cubicBezTo>
                  <a:cubicBezTo>
                    <a:pt x="767" y="9"/>
                    <a:pt x="765" y="10"/>
                    <a:pt x="763" y="10"/>
                  </a:cubicBezTo>
                  <a:close/>
                  <a:moveTo>
                    <a:pt x="766" y="3"/>
                  </a:moveTo>
                  <a:cubicBezTo>
                    <a:pt x="767" y="3"/>
                    <a:pt x="767" y="2"/>
                    <a:pt x="768" y="2"/>
                  </a:cubicBezTo>
                  <a:cubicBezTo>
                    <a:pt x="768" y="3"/>
                    <a:pt x="767" y="3"/>
                    <a:pt x="766" y="3"/>
                  </a:cubicBezTo>
                  <a:close/>
                  <a:moveTo>
                    <a:pt x="771" y="3"/>
                  </a:moveTo>
                  <a:cubicBezTo>
                    <a:pt x="771" y="1"/>
                    <a:pt x="772" y="1"/>
                    <a:pt x="773" y="1"/>
                  </a:cubicBezTo>
                  <a:cubicBezTo>
                    <a:pt x="773" y="2"/>
                    <a:pt x="772" y="3"/>
                    <a:pt x="771" y="3"/>
                  </a:cubicBezTo>
                  <a:close/>
                  <a:moveTo>
                    <a:pt x="777" y="6"/>
                  </a:moveTo>
                  <a:cubicBezTo>
                    <a:pt x="777" y="5"/>
                    <a:pt x="779" y="5"/>
                    <a:pt x="780" y="4"/>
                  </a:cubicBezTo>
                  <a:cubicBezTo>
                    <a:pt x="782" y="5"/>
                    <a:pt x="779" y="7"/>
                    <a:pt x="777" y="6"/>
                  </a:cubicBezTo>
                  <a:close/>
                  <a:moveTo>
                    <a:pt x="782" y="5"/>
                  </a:moveTo>
                  <a:cubicBezTo>
                    <a:pt x="783" y="2"/>
                    <a:pt x="783" y="6"/>
                    <a:pt x="785" y="5"/>
                  </a:cubicBezTo>
                  <a:cubicBezTo>
                    <a:pt x="785" y="7"/>
                    <a:pt x="783" y="5"/>
                    <a:pt x="782" y="5"/>
                  </a:cubicBezTo>
                  <a:close/>
                  <a:moveTo>
                    <a:pt x="795" y="10"/>
                  </a:moveTo>
                  <a:cubicBezTo>
                    <a:pt x="796" y="8"/>
                    <a:pt x="796" y="12"/>
                    <a:pt x="795" y="10"/>
                  </a:cubicBezTo>
                  <a:close/>
                  <a:moveTo>
                    <a:pt x="819" y="7"/>
                  </a:moveTo>
                  <a:cubicBezTo>
                    <a:pt x="818" y="4"/>
                    <a:pt x="822" y="7"/>
                    <a:pt x="822" y="5"/>
                  </a:cubicBezTo>
                  <a:cubicBezTo>
                    <a:pt x="825" y="6"/>
                    <a:pt x="822" y="7"/>
                    <a:pt x="819" y="7"/>
                  </a:cubicBezTo>
                  <a:close/>
                  <a:moveTo>
                    <a:pt x="840" y="6"/>
                  </a:moveTo>
                  <a:cubicBezTo>
                    <a:pt x="844" y="6"/>
                    <a:pt x="838" y="8"/>
                    <a:pt x="840" y="6"/>
                  </a:cubicBezTo>
                  <a:close/>
                  <a:moveTo>
                    <a:pt x="897" y="12"/>
                  </a:moveTo>
                  <a:cubicBezTo>
                    <a:pt x="896" y="12"/>
                    <a:pt x="896" y="12"/>
                    <a:pt x="896" y="12"/>
                  </a:cubicBezTo>
                  <a:cubicBezTo>
                    <a:pt x="896" y="10"/>
                    <a:pt x="896" y="10"/>
                    <a:pt x="896" y="10"/>
                  </a:cubicBezTo>
                  <a:cubicBezTo>
                    <a:pt x="897" y="10"/>
                    <a:pt x="897" y="10"/>
                    <a:pt x="897" y="10"/>
                  </a:cubicBezTo>
                  <a:lnTo>
                    <a:pt x="897" y="12"/>
                  </a:lnTo>
                  <a:close/>
                  <a:moveTo>
                    <a:pt x="903" y="7"/>
                  </a:moveTo>
                  <a:cubicBezTo>
                    <a:pt x="902" y="7"/>
                    <a:pt x="902" y="7"/>
                    <a:pt x="902" y="7"/>
                  </a:cubicBezTo>
                  <a:cubicBezTo>
                    <a:pt x="902" y="6"/>
                    <a:pt x="903" y="6"/>
                    <a:pt x="903" y="5"/>
                  </a:cubicBezTo>
                  <a:cubicBezTo>
                    <a:pt x="904" y="5"/>
                    <a:pt x="904" y="6"/>
                    <a:pt x="903" y="7"/>
                  </a:cubicBezTo>
                  <a:close/>
                  <a:moveTo>
                    <a:pt x="909" y="10"/>
                  </a:moveTo>
                  <a:cubicBezTo>
                    <a:pt x="910" y="9"/>
                    <a:pt x="910" y="7"/>
                    <a:pt x="913" y="7"/>
                  </a:cubicBezTo>
                  <a:cubicBezTo>
                    <a:pt x="913" y="9"/>
                    <a:pt x="911" y="10"/>
                    <a:pt x="909" y="10"/>
                  </a:cubicBezTo>
                  <a:close/>
                  <a:moveTo>
                    <a:pt x="912" y="3"/>
                  </a:moveTo>
                  <a:cubicBezTo>
                    <a:pt x="912" y="3"/>
                    <a:pt x="913" y="2"/>
                    <a:pt x="914" y="2"/>
                  </a:cubicBezTo>
                  <a:cubicBezTo>
                    <a:pt x="914" y="3"/>
                    <a:pt x="913" y="3"/>
                    <a:pt x="912" y="3"/>
                  </a:cubicBezTo>
                  <a:close/>
                  <a:moveTo>
                    <a:pt x="917" y="3"/>
                  </a:moveTo>
                  <a:cubicBezTo>
                    <a:pt x="917" y="1"/>
                    <a:pt x="917" y="1"/>
                    <a:pt x="919" y="1"/>
                  </a:cubicBezTo>
                  <a:cubicBezTo>
                    <a:pt x="919" y="2"/>
                    <a:pt x="918" y="3"/>
                    <a:pt x="917" y="3"/>
                  </a:cubicBezTo>
                  <a:close/>
                  <a:moveTo>
                    <a:pt x="923" y="6"/>
                  </a:moveTo>
                  <a:cubicBezTo>
                    <a:pt x="923" y="5"/>
                    <a:pt x="925" y="5"/>
                    <a:pt x="926" y="4"/>
                  </a:cubicBezTo>
                  <a:cubicBezTo>
                    <a:pt x="928" y="5"/>
                    <a:pt x="925" y="7"/>
                    <a:pt x="923" y="6"/>
                  </a:cubicBezTo>
                  <a:close/>
                  <a:moveTo>
                    <a:pt x="928" y="5"/>
                  </a:moveTo>
                  <a:cubicBezTo>
                    <a:pt x="929" y="2"/>
                    <a:pt x="929" y="6"/>
                    <a:pt x="931" y="5"/>
                  </a:cubicBezTo>
                  <a:cubicBezTo>
                    <a:pt x="931" y="7"/>
                    <a:pt x="929" y="5"/>
                    <a:pt x="928" y="5"/>
                  </a:cubicBezTo>
                  <a:close/>
                  <a:moveTo>
                    <a:pt x="941" y="10"/>
                  </a:moveTo>
                  <a:cubicBezTo>
                    <a:pt x="942" y="8"/>
                    <a:pt x="942" y="12"/>
                    <a:pt x="941" y="10"/>
                  </a:cubicBezTo>
                  <a:close/>
                  <a:moveTo>
                    <a:pt x="965" y="7"/>
                  </a:moveTo>
                  <a:cubicBezTo>
                    <a:pt x="964" y="4"/>
                    <a:pt x="968" y="7"/>
                    <a:pt x="968" y="5"/>
                  </a:cubicBezTo>
                  <a:cubicBezTo>
                    <a:pt x="971" y="6"/>
                    <a:pt x="967" y="7"/>
                    <a:pt x="965" y="7"/>
                  </a:cubicBezTo>
                  <a:close/>
                  <a:moveTo>
                    <a:pt x="986" y="6"/>
                  </a:moveTo>
                  <a:cubicBezTo>
                    <a:pt x="990" y="6"/>
                    <a:pt x="984" y="8"/>
                    <a:pt x="986" y="6"/>
                  </a:cubicBezTo>
                  <a:close/>
                  <a:moveTo>
                    <a:pt x="1043" y="12"/>
                  </a:moveTo>
                  <a:cubicBezTo>
                    <a:pt x="1042" y="12"/>
                    <a:pt x="1042" y="12"/>
                    <a:pt x="1042" y="12"/>
                  </a:cubicBezTo>
                  <a:cubicBezTo>
                    <a:pt x="1042" y="10"/>
                    <a:pt x="1042" y="10"/>
                    <a:pt x="1042" y="10"/>
                  </a:cubicBezTo>
                  <a:cubicBezTo>
                    <a:pt x="1043" y="10"/>
                    <a:pt x="1043" y="10"/>
                    <a:pt x="1043" y="10"/>
                  </a:cubicBezTo>
                  <a:lnTo>
                    <a:pt x="1043" y="12"/>
                  </a:lnTo>
                  <a:close/>
                  <a:moveTo>
                    <a:pt x="1049" y="7"/>
                  </a:moveTo>
                  <a:cubicBezTo>
                    <a:pt x="1048" y="7"/>
                    <a:pt x="1048" y="7"/>
                    <a:pt x="1048" y="7"/>
                  </a:cubicBezTo>
                  <a:cubicBezTo>
                    <a:pt x="1048" y="6"/>
                    <a:pt x="1048" y="6"/>
                    <a:pt x="1048" y="5"/>
                  </a:cubicBezTo>
                  <a:cubicBezTo>
                    <a:pt x="1050" y="5"/>
                    <a:pt x="1050" y="6"/>
                    <a:pt x="1049" y="7"/>
                  </a:cubicBezTo>
                  <a:close/>
                  <a:moveTo>
                    <a:pt x="1055" y="10"/>
                  </a:moveTo>
                  <a:cubicBezTo>
                    <a:pt x="1056" y="9"/>
                    <a:pt x="1056" y="7"/>
                    <a:pt x="1059" y="7"/>
                  </a:cubicBezTo>
                  <a:cubicBezTo>
                    <a:pt x="1058" y="9"/>
                    <a:pt x="1057" y="10"/>
                    <a:pt x="1055" y="10"/>
                  </a:cubicBezTo>
                  <a:close/>
                  <a:moveTo>
                    <a:pt x="1058" y="3"/>
                  </a:moveTo>
                  <a:cubicBezTo>
                    <a:pt x="1058" y="3"/>
                    <a:pt x="1059" y="2"/>
                    <a:pt x="1060" y="2"/>
                  </a:cubicBezTo>
                  <a:cubicBezTo>
                    <a:pt x="1060" y="3"/>
                    <a:pt x="1059" y="3"/>
                    <a:pt x="1058" y="3"/>
                  </a:cubicBezTo>
                  <a:close/>
                  <a:moveTo>
                    <a:pt x="1063" y="3"/>
                  </a:moveTo>
                  <a:cubicBezTo>
                    <a:pt x="1063" y="1"/>
                    <a:pt x="1063" y="1"/>
                    <a:pt x="1065" y="1"/>
                  </a:cubicBezTo>
                  <a:cubicBezTo>
                    <a:pt x="1065" y="2"/>
                    <a:pt x="1064" y="3"/>
                    <a:pt x="1063" y="3"/>
                  </a:cubicBezTo>
                  <a:close/>
                  <a:moveTo>
                    <a:pt x="1069" y="6"/>
                  </a:moveTo>
                  <a:cubicBezTo>
                    <a:pt x="1069" y="5"/>
                    <a:pt x="1071" y="5"/>
                    <a:pt x="1072" y="4"/>
                  </a:cubicBezTo>
                  <a:cubicBezTo>
                    <a:pt x="1074" y="5"/>
                    <a:pt x="1071" y="7"/>
                    <a:pt x="1069" y="6"/>
                  </a:cubicBezTo>
                  <a:close/>
                  <a:moveTo>
                    <a:pt x="1073" y="5"/>
                  </a:moveTo>
                  <a:cubicBezTo>
                    <a:pt x="1075" y="2"/>
                    <a:pt x="1075" y="6"/>
                    <a:pt x="1077" y="5"/>
                  </a:cubicBezTo>
                  <a:cubicBezTo>
                    <a:pt x="1076" y="7"/>
                    <a:pt x="1075" y="5"/>
                    <a:pt x="1073" y="5"/>
                  </a:cubicBezTo>
                  <a:close/>
                  <a:moveTo>
                    <a:pt x="1087" y="10"/>
                  </a:moveTo>
                  <a:cubicBezTo>
                    <a:pt x="1088" y="8"/>
                    <a:pt x="1087" y="12"/>
                    <a:pt x="1087" y="10"/>
                  </a:cubicBezTo>
                  <a:close/>
                  <a:moveTo>
                    <a:pt x="1111" y="7"/>
                  </a:moveTo>
                  <a:cubicBezTo>
                    <a:pt x="1110" y="4"/>
                    <a:pt x="1114" y="7"/>
                    <a:pt x="1114" y="5"/>
                  </a:cubicBezTo>
                  <a:cubicBezTo>
                    <a:pt x="1117" y="6"/>
                    <a:pt x="1113" y="7"/>
                    <a:pt x="1111" y="7"/>
                  </a:cubicBezTo>
                  <a:close/>
                  <a:moveTo>
                    <a:pt x="1132" y="6"/>
                  </a:moveTo>
                  <a:cubicBezTo>
                    <a:pt x="1135" y="6"/>
                    <a:pt x="1130" y="8"/>
                    <a:pt x="1132" y="6"/>
                  </a:cubicBezTo>
                  <a:close/>
                  <a:moveTo>
                    <a:pt x="1189" y="12"/>
                  </a:moveTo>
                  <a:cubicBezTo>
                    <a:pt x="1188" y="12"/>
                    <a:pt x="1188" y="12"/>
                    <a:pt x="1188" y="12"/>
                  </a:cubicBezTo>
                  <a:cubicBezTo>
                    <a:pt x="1188" y="10"/>
                    <a:pt x="1188" y="10"/>
                    <a:pt x="1188" y="10"/>
                  </a:cubicBezTo>
                  <a:cubicBezTo>
                    <a:pt x="1189" y="10"/>
                    <a:pt x="1189" y="10"/>
                    <a:pt x="1189" y="10"/>
                  </a:cubicBezTo>
                  <a:lnTo>
                    <a:pt x="1189" y="12"/>
                  </a:lnTo>
                  <a:close/>
                  <a:moveTo>
                    <a:pt x="1195" y="7"/>
                  </a:moveTo>
                  <a:cubicBezTo>
                    <a:pt x="1194" y="7"/>
                    <a:pt x="1194" y="7"/>
                    <a:pt x="1194" y="7"/>
                  </a:cubicBezTo>
                  <a:cubicBezTo>
                    <a:pt x="1193" y="6"/>
                    <a:pt x="1194" y="6"/>
                    <a:pt x="1194" y="5"/>
                  </a:cubicBezTo>
                  <a:cubicBezTo>
                    <a:pt x="1195" y="5"/>
                    <a:pt x="1196" y="6"/>
                    <a:pt x="1195" y="7"/>
                  </a:cubicBezTo>
                  <a:close/>
                  <a:moveTo>
                    <a:pt x="1201" y="10"/>
                  </a:moveTo>
                  <a:cubicBezTo>
                    <a:pt x="1202" y="9"/>
                    <a:pt x="1202" y="7"/>
                    <a:pt x="1204" y="7"/>
                  </a:cubicBezTo>
                  <a:cubicBezTo>
                    <a:pt x="1204" y="9"/>
                    <a:pt x="1202" y="10"/>
                    <a:pt x="1201" y="10"/>
                  </a:cubicBezTo>
                  <a:close/>
                  <a:moveTo>
                    <a:pt x="1204" y="3"/>
                  </a:moveTo>
                  <a:cubicBezTo>
                    <a:pt x="1204" y="3"/>
                    <a:pt x="1205" y="2"/>
                    <a:pt x="1206" y="2"/>
                  </a:cubicBezTo>
                  <a:cubicBezTo>
                    <a:pt x="1206" y="3"/>
                    <a:pt x="1205" y="3"/>
                    <a:pt x="1204" y="3"/>
                  </a:cubicBezTo>
                  <a:close/>
                  <a:moveTo>
                    <a:pt x="1209" y="3"/>
                  </a:moveTo>
                  <a:cubicBezTo>
                    <a:pt x="1208" y="1"/>
                    <a:pt x="1209" y="1"/>
                    <a:pt x="1210" y="1"/>
                  </a:cubicBezTo>
                  <a:cubicBezTo>
                    <a:pt x="1210" y="2"/>
                    <a:pt x="1210" y="3"/>
                    <a:pt x="1209" y="3"/>
                  </a:cubicBezTo>
                  <a:close/>
                  <a:moveTo>
                    <a:pt x="1215" y="6"/>
                  </a:moveTo>
                  <a:cubicBezTo>
                    <a:pt x="1215" y="5"/>
                    <a:pt x="1217" y="5"/>
                    <a:pt x="1218" y="4"/>
                  </a:cubicBezTo>
                  <a:cubicBezTo>
                    <a:pt x="1219" y="5"/>
                    <a:pt x="1216" y="7"/>
                    <a:pt x="1215" y="6"/>
                  </a:cubicBezTo>
                  <a:close/>
                  <a:moveTo>
                    <a:pt x="1219" y="5"/>
                  </a:moveTo>
                  <a:cubicBezTo>
                    <a:pt x="1221" y="2"/>
                    <a:pt x="1221" y="6"/>
                    <a:pt x="1223" y="5"/>
                  </a:cubicBezTo>
                  <a:cubicBezTo>
                    <a:pt x="1222" y="7"/>
                    <a:pt x="1221" y="5"/>
                    <a:pt x="1219" y="5"/>
                  </a:cubicBezTo>
                  <a:close/>
                  <a:moveTo>
                    <a:pt x="1232" y="10"/>
                  </a:moveTo>
                  <a:cubicBezTo>
                    <a:pt x="1234" y="8"/>
                    <a:pt x="1233" y="12"/>
                    <a:pt x="1232" y="10"/>
                  </a:cubicBezTo>
                  <a:close/>
                  <a:moveTo>
                    <a:pt x="1257" y="7"/>
                  </a:moveTo>
                  <a:cubicBezTo>
                    <a:pt x="1256" y="4"/>
                    <a:pt x="1260" y="7"/>
                    <a:pt x="1260" y="5"/>
                  </a:cubicBezTo>
                  <a:cubicBezTo>
                    <a:pt x="1263" y="6"/>
                    <a:pt x="1259" y="7"/>
                    <a:pt x="1257" y="7"/>
                  </a:cubicBezTo>
                  <a:close/>
                  <a:moveTo>
                    <a:pt x="1278" y="6"/>
                  </a:moveTo>
                  <a:cubicBezTo>
                    <a:pt x="1281" y="6"/>
                    <a:pt x="1276" y="8"/>
                    <a:pt x="1278" y="6"/>
                  </a:cubicBezTo>
                  <a:close/>
                  <a:moveTo>
                    <a:pt x="1335" y="12"/>
                  </a:moveTo>
                  <a:cubicBezTo>
                    <a:pt x="1334" y="12"/>
                    <a:pt x="1334" y="12"/>
                    <a:pt x="1334" y="12"/>
                  </a:cubicBezTo>
                  <a:cubicBezTo>
                    <a:pt x="1334" y="10"/>
                    <a:pt x="1334" y="10"/>
                    <a:pt x="1334" y="10"/>
                  </a:cubicBezTo>
                  <a:cubicBezTo>
                    <a:pt x="1335" y="10"/>
                    <a:pt x="1335" y="10"/>
                    <a:pt x="1335" y="10"/>
                  </a:cubicBezTo>
                  <a:lnTo>
                    <a:pt x="1335" y="12"/>
                  </a:lnTo>
                  <a:close/>
                  <a:moveTo>
                    <a:pt x="1341" y="7"/>
                  </a:moveTo>
                  <a:cubicBezTo>
                    <a:pt x="1339" y="7"/>
                    <a:pt x="1339" y="7"/>
                    <a:pt x="1339" y="7"/>
                  </a:cubicBezTo>
                  <a:cubicBezTo>
                    <a:pt x="1339" y="6"/>
                    <a:pt x="1340" y="6"/>
                    <a:pt x="1340" y="5"/>
                  </a:cubicBezTo>
                  <a:cubicBezTo>
                    <a:pt x="1341" y="5"/>
                    <a:pt x="1341" y="6"/>
                    <a:pt x="1341" y="7"/>
                  </a:cubicBezTo>
                  <a:close/>
                  <a:moveTo>
                    <a:pt x="1347" y="10"/>
                  </a:moveTo>
                  <a:cubicBezTo>
                    <a:pt x="1348" y="9"/>
                    <a:pt x="1348" y="7"/>
                    <a:pt x="1350" y="7"/>
                  </a:cubicBezTo>
                  <a:cubicBezTo>
                    <a:pt x="1350" y="9"/>
                    <a:pt x="1348" y="10"/>
                    <a:pt x="1347" y="10"/>
                  </a:cubicBezTo>
                  <a:close/>
                  <a:moveTo>
                    <a:pt x="1350" y="3"/>
                  </a:moveTo>
                  <a:cubicBezTo>
                    <a:pt x="1350" y="3"/>
                    <a:pt x="1350" y="2"/>
                    <a:pt x="1351" y="2"/>
                  </a:cubicBezTo>
                  <a:cubicBezTo>
                    <a:pt x="1352" y="3"/>
                    <a:pt x="1351" y="3"/>
                    <a:pt x="1350" y="3"/>
                  </a:cubicBezTo>
                  <a:close/>
                  <a:moveTo>
                    <a:pt x="1354" y="3"/>
                  </a:moveTo>
                  <a:cubicBezTo>
                    <a:pt x="1354" y="1"/>
                    <a:pt x="1355" y="1"/>
                    <a:pt x="1356" y="1"/>
                  </a:cubicBezTo>
                  <a:cubicBezTo>
                    <a:pt x="1356" y="2"/>
                    <a:pt x="1356" y="3"/>
                    <a:pt x="1354" y="3"/>
                  </a:cubicBezTo>
                  <a:close/>
                  <a:moveTo>
                    <a:pt x="1360" y="6"/>
                  </a:moveTo>
                  <a:cubicBezTo>
                    <a:pt x="1360" y="5"/>
                    <a:pt x="1363" y="5"/>
                    <a:pt x="1363" y="4"/>
                  </a:cubicBezTo>
                  <a:cubicBezTo>
                    <a:pt x="1365" y="5"/>
                    <a:pt x="1362" y="7"/>
                    <a:pt x="1360" y="6"/>
                  </a:cubicBezTo>
                  <a:close/>
                  <a:moveTo>
                    <a:pt x="1365" y="5"/>
                  </a:moveTo>
                  <a:cubicBezTo>
                    <a:pt x="1366" y="2"/>
                    <a:pt x="1367" y="6"/>
                    <a:pt x="1369" y="5"/>
                  </a:cubicBezTo>
                  <a:cubicBezTo>
                    <a:pt x="1368" y="7"/>
                    <a:pt x="1367" y="5"/>
                    <a:pt x="1365" y="5"/>
                  </a:cubicBezTo>
                  <a:close/>
                  <a:moveTo>
                    <a:pt x="1378" y="10"/>
                  </a:moveTo>
                  <a:cubicBezTo>
                    <a:pt x="1380" y="8"/>
                    <a:pt x="1379" y="12"/>
                    <a:pt x="1378" y="10"/>
                  </a:cubicBezTo>
                  <a:close/>
                  <a:moveTo>
                    <a:pt x="1403" y="7"/>
                  </a:moveTo>
                  <a:cubicBezTo>
                    <a:pt x="1402" y="4"/>
                    <a:pt x="1406" y="7"/>
                    <a:pt x="1406" y="5"/>
                  </a:cubicBezTo>
                  <a:cubicBezTo>
                    <a:pt x="1409" y="6"/>
                    <a:pt x="1405" y="7"/>
                    <a:pt x="1403" y="7"/>
                  </a:cubicBezTo>
                  <a:close/>
                  <a:moveTo>
                    <a:pt x="1424" y="6"/>
                  </a:moveTo>
                  <a:cubicBezTo>
                    <a:pt x="1427" y="6"/>
                    <a:pt x="1421" y="8"/>
                    <a:pt x="1424" y="6"/>
                  </a:cubicBezTo>
                  <a:close/>
                  <a:moveTo>
                    <a:pt x="1481" y="12"/>
                  </a:moveTo>
                  <a:cubicBezTo>
                    <a:pt x="1479" y="12"/>
                    <a:pt x="1479" y="12"/>
                    <a:pt x="1479" y="12"/>
                  </a:cubicBezTo>
                  <a:cubicBezTo>
                    <a:pt x="1479" y="10"/>
                    <a:pt x="1479" y="10"/>
                    <a:pt x="1479" y="10"/>
                  </a:cubicBezTo>
                  <a:cubicBezTo>
                    <a:pt x="1481" y="10"/>
                    <a:pt x="1481" y="10"/>
                    <a:pt x="1481" y="10"/>
                  </a:cubicBezTo>
                  <a:lnTo>
                    <a:pt x="1481" y="12"/>
                  </a:lnTo>
                  <a:close/>
                  <a:moveTo>
                    <a:pt x="1487" y="7"/>
                  </a:moveTo>
                  <a:cubicBezTo>
                    <a:pt x="1485" y="7"/>
                    <a:pt x="1485" y="7"/>
                    <a:pt x="1485" y="7"/>
                  </a:cubicBezTo>
                  <a:cubicBezTo>
                    <a:pt x="1485" y="6"/>
                    <a:pt x="1486" y="6"/>
                    <a:pt x="1486" y="5"/>
                  </a:cubicBezTo>
                  <a:cubicBezTo>
                    <a:pt x="1487" y="5"/>
                    <a:pt x="1487" y="6"/>
                    <a:pt x="1487" y="7"/>
                  </a:cubicBezTo>
                  <a:close/>
                  <a:moveTo>
                    <a:pt x="1492" y="10"/>
                  </a:moveTo>
                  <a:cubicBezTo>
                    <a:pt x="1494" y="9"/>
                    <a:pt x="1493" y="7"/>
                    <a:pt x="1496" y="7"/>
                  </a:cubicBezTo>
                  <a:cubicBezTo>
                    <a:pt x="1496" y="9"/>
                    <a:pt x="1494" y="10"/>
                    <a:pt x="1492" y="10"/>
                  </a:cubicBezTo>
                  <a:close/>
                  <a:moveTo>
                    <a:pt x="1495" y="3"/>
                  </a:moveTo>
                  <a:cubicBezTo>
                    <a:pt x="1496" y="3"/>
                    <a:pt x="1496" y="2"/>
                    <a:pt x="1497" y="2"/>
                  </a:cubicBezTo>
                  <a:cubicBezTo>
                    <a:pt x="1498" y="3"/>
                    <a:pt x="1496" y="3"/>
                    <a:pt x="1495" y="3"/>
                  </a:cubicBezTo>
                  <a:close/>
                  <a:moveTo>
                    <a:pt x="1500" y="3"/>
                  </a:moveTo>
                  <a:cubicBezTo>
                    <a:pt x="1500" y="1"/>
                    <a:pt x="1501" y="1"/>
                    <a:pt x="1502" y="1"/>
                  </a:cubicBezTo>
                  <a:cubicBezTo>
                    <a:pt x="1502" y="2"/>
                    <a:pt x="1502" y="3"/>
                    <a:pt x="1500" y="3"/>
                  </a:cubicBezTo>
                  <a:close/>
                  <a:moveTo>
                    <a:pt x="1506" y="6"/>
                  </a:moveTo>
                  <a:cubicBezTo>
                    <a:pt x="1506" y="5"/>
                    <a:pt x="1508" y="5"/>
                    <a:pt x="1509" y="4"/>
                  </a:cubicBezTo>
                  <a:cubicBezTo>
                    <a:pt x="1511" y="5"/>
                    <a:pt x="1508" y="7"/>
                    <a:pt x="1506" y="6"/>
                  </a:cubicBezTo>
                  <a:close/>
                  <a:moveTo>
                    <a:pt x="1511" y="5"/>
                  </a:moveTo>
                  <a:cubicBezTo>
                    <a:pt x="1512" y="2"/>
                    <a:pt x="1513" y="6"/>
                    <a:pt x="1515" y="5"/>
                  </a:cubicBezTo>
                  <a:cubicBezTo>
                    <a:pt x="1514" y="7"/>
                    <a:pt x="1513" y="5"/>
                    <a:pt x="1511" y="5"/>
                  </a:cubicBezTo>
                  <a:close/>
                  <a:moveTo>
                    <a:pt x="1524" y="10"/>
                  </a:moveTo>
                  <a:cubicBezTo>
                    <a:pt x="1526" y="8"/>
                    <a:pt x="1525" y="12"/>
                    <a:pt x="1524" y="10"/>
                  </a:cubicBezTo>
                  <a:close/>
                  <a:moveTo>
                    <a:pt x="1549" y="7"/>
                  </a:moveTo>
                  <a:cubicBezTo>
                    <a:pt x="1548" y="4"/>
                    <a:pt x="1552" y="7"/>
                    <a:pt x="1552" y="5"/>
                  </a:cubicBezTo>
                  <a:cubicBezTo>
                    <a:pt x="1554" y="6"/>
                    <a:pt x="1551" y="7"/>
                    <a:pt x="1549" y="7"/>
                  </a:cubicBezTo>
                  <a:close/>
                  <a:moveTo>
                    <a:pt x="1569" y="6"/>
                  </a:moveTo>
                  <a:cubicBezTo>
                    <a:pt x="1573" y="6"/>
                    <a:pt x="1567" y="8"/>
                    <a:pt x="1569" y="6"/>
                  </a:cubicBezTo>
                  <a:close/>
                  <a:moveTo>
                    <a:pt x="1626" y="12"/>
                  </a:moveTo>
                  <a:cubicBezTo>
                    <a:pt x="1625" y="12"/>
                    <a:pt x="1625" y="12"/>
                    <a:pt x="1625" y="12"/>
                  </a:cubicBezTo>
                  <a:cubicBezTo>
                    <a:pt x="1625" y="10"/>
                    <a:pt x="1625" y="10"/>
                    <a:pt x="1625" y="10"/>
                  </a:cubicBezTo>
                  <a:cubicBezTo>
                    <a:pt x="1626" y="10"/>
                    <a:pt x="1626" y="10"/>
                    <a:pt x="1626" y="10"/>
                  </a:cubicBezTo>
                  <a:lnTo>
                    <a:pt x="1626" y="12"/>
                  </a:lnTo>
                  <a:close/>
                  <a:moveTo>
                    <a:pt x="1632" y="7"/>
                  </a:moveTo>
                  <a:cubicBezTo>
                    <a:pt x="1631" y="7"/>
                    <a:pt x="1631" y="7"/>
                    <a:pt x="1631" y="7"/>
                  </a:cubicBezTo>
                  <a:cubicBezTo>
                    <a:pt x="1631" y="6"/>
                    <a:pt x="1632" y="6"/>
                    <a:pt x="1632" y="5"/>
                  </a:cubicBezTo>
                  <a:cubicBezTo>
                    <a:pt x="1633" y="5"/>
                    <a:pt x="1633" y="6"/>
                    <a:pt x="1632" y="7"/>
                  </a:cubicBezTo>
                  <a:close/>
                  <a:moveTo>
                    <a:pt x="1638" y="10"/>
                  </a:moveTo>
                  <a:cubicBezTo>
                    <a:pt x="1639" y="9"/>
                    <a:pt x="1639" y="7"/>
                    <a:pt x="1642" y="7"/>
                  </a:cubicBezTo>
                  <a:cubicBezTo>
                    <a:pt x="1642" y="9"/>
                    <a:pt x="1640" y="10"/>
                    <a:pt x="1638" y="10"/>
                  </a:cubicBezTo>
                  <a:close/>
                  <a:moveTo>
                    <a:pt x="1641" y="3"/>
                  </a:moveTo>
                  <a:cubicBezTo>
                    <a:pt x="1642" y="3"/>
                    <a:pt x="1642" y="2"/>
                    <a:pt x="1643" y="2"/>
                  </a:cubicBezTo>
                  <a:cubicBezTo>
                    <a:pt x="1643" y="3"/>
                    <a:pt x="1642" y="3"/>
                    <a:pt x="1641" y="3"/>
                  </a:cubicBezTo>
                  <a:close/>
                  <a:moveTo>
                    <a:pt x="1646" y="3"/>
                  </a:moveTo>
                  <a:cubicBezTo>
                    <a:pt x="1646" y="1"/>
                    <a:pt x="1647" y="1"/>
                    <a:pt x="1648" y="1"/>
                  </a:cubicBezTo>
                  <a:cubicBezTo>
                    <a:pt x="1648" y="2"/>
                    <a:pt x="1647" y="3"/>
                    <a:pt x="1646" y="3"/>
                  </a:cubicBezTo>
                  <a:close/>
                  <a:moveTo>
                    <a:pt x="1652" y="6"/>
                  </a:moveTo>
                  <a:cubicBezTo>
                    <a:pt x="1652" y="5"/>
                    <a:pt x="1654" y="5"/>
                    <a:pt x="1655" y="4"/>
                  </a:cubicBezTo>
                  <a:cubicBezTo>
                    <a:pt x="1657" y="5"/>
                    <a:pt x="1654" y="7"/>
                    <a:pt x="1652" y="6"/>
                  </a:cubicBezTo>
                  <a:close/>
                  <a:moveTo>
                    <a:pt x="1657" y="5"/>
                  </a:moveTo>
                  <a:cubicBezTo>
                    <a:pt x="1658" y="2"/>
                    <a:pt x="1658" y="6"/>
                    <a:pt x="1660" y="5"/>
                  </a:cubicBezTo>
                  <a:cubicBezTo>
                    <a:pt x="1660" y="7"/>
                    <a:pt x="1659" y="5"/>
                    <a:pt x="1657" y="5"/>
                  </a:cubicBezTo>
                  <a:close/>
                  <a:moveTo>
                    <a:pt x="1670" y="10"/>
                  </a:moveTo>
                  <a:cubicBezTo>
                    <a:pt x="1671" y="8"/>
                    <a:pt x="1671" y="12"/>
                    <a:pt x="1670" y="10"/>
                  </a:cubicBezTo>
                  <a:close/>
                  <a:moveTo>
                    <a:pt x="1694" y="7"/>
                  </a:moveTo>
                  <a:cubicBezTo>
                    <a:pt x="1693" y="4"/>
                    <a:pt x="1697" y="7"/>
                    <a:pt x="1697" y="5"/>
                  </a:cubicBezTo>
                  <a:cubicBezTo>
                    <a:pt x="1700" y="6"/>
                    <a:pt x="1697" y="7"/>
                    <a:pt x="1694" y="7"/>
                  </a:cubicBezTo>
                  <a:close/>
                  <a:moveTo>
                    <a:pt x="1715" y="6"/>
                  </a:moveTo>
                  <a:cubicBezTo>
                    <a:pt x="1719" y="6"/>
                    <a:pt x="1713" y="8"/>
                    <a:pt x="1715" y="6"/>
                  </a:cubicBezTo>
                  <a:close/>
                  <a:moveTo>
                    <a:pt x="1772" y="12"/>
                  </a:moveTo>
                  <a:cubicBezTo>
                    <a:pt x="1771" y="12"/>
                    <a:pt x="1771" y="12"/>
                    <a:pt x="1771" y="12"/>
                  </a:cubicBezTo>
                  <a:cubicBezTo>
                    <a:pt x="1771" y="10"/>
                    <a:pt x="1771" y="10"/>
                    <a:pt x="1771" y="10"/>
                  </a:cubicBezTo>
                  <a:cubicBezTo>
                    <a:pt x="1772" y="10"/>
                    <a:pt x="1772" y="10"/>
                    <a:pt x="1772" y="10"/>
                  </a:cubicBezTo>
                  <a:lnTo>
                    <a:pt x="1772" y="12"/>
                  </a:lnTo>
                  <a:close/>
                  <a:moveTo>
                    <a:pt x="1778" y="7"/>
                  </a:moveTo>
                  <a:cubicBezTo>
                    <a:pt x="1777" y="7"/>
                    <a:pt x="1777" y="7"/>
                    <a:pt x="1777" y="7"/>
                  </a:cubicBezTo>
                  <a:cubicBezTo>
                    <a:pt x="1777" y="6"/>
                    <a:pt x="1778" y="6"/>
                    <a:pt x="1778" y="5"/>
                  </a:cubicBezTo>
                  <a:cubicBezTo>
                    <a:pt x="1779" y="5"/>
                    <a:pt x="1779" y="6"/>
                    <a:pt x="1778" y="7"/>
                  </a:cubicBezTo>
                  <a:close/>
                  <a:moveTo>
                    <a:pt x="1784" y="10"/>
                  </a:moveTo>
                  <a:cubicBezTo>
                    <a:pt x="1785" y="9"/>
                    <a:pt x="1785" y="7"/>
                    <a:pt x="1788" y="7"/>
                  </a:cubicBezTo>
                  <a:cubicBezTo>
                    <a:pt x="1788" y="9"/>
                    <a:pt x="1786" y="10"/>
                    <a:pt x="1784" y="10"/>
                  </a:cubicBezTo>
                  <a:close/>
                  <a:moveTo>
                    <a:pt x="1787" y="3"/>
                  </a:moveTo>
                  <a:cubicBezTo>
                    <a:pt x="1787" y="3"/>
                    <a:pt x="1788" y="2"/>
                    <a:pt x="1789" y="2"/>
                  </a:cubicBezTo>
                  <a:cubicBezTo>
                    <a:pt x="1789" y="3"/>
                    <a:pt x="1788" y="3"/>
                    <a:pt x="1787" y="3"/>
                  </a:cubicBezTo>
                  <a:close/>
                  <a:moveTo>
                    <a:pt x="1792" y="3"/>
                  </a:moveTo>
                  <a:cubicBezTo>
                    <a:pt x="1792" y="1"/>
                    <a:pt x="1792" y="1"/>
                    <a:pt x="1794" y="1"/>
                  </a:cubicBezTo>
                  <a:cubicBezTo>
                    <a:pt x="1794" y="2"/>
                    <a:pt x="1793" y="3"/>
                    <a:pt x="1792" y="3"/>
                  </a:cubicBezTo>
                  <a:close/>
                  <a:moveTo>
                    <a:pt x="1798" y="6"/>
                  </a:moveTo>
                  <a:cubicBezTo>
                    <a:pt x="1798" y="5"/>
                    <a:pt x="1800" y="5"/>
                    <a:pt x="1801" y="4"/>
                  </a:cubicBezTo>
                  <a:cubicBezTo>
                    <a:pt x="1803" y="5"/>
                    <a:pt x="1800" y="7"/>
                    <a:pt x="1798" y="6"/>
                  </a:cubicBezTo>
                  <a:close/>
                  <a:moveTo>
                    <a:pt x="1803" y="5"/>
                  </a:moveTo>
                  <a:cubicBezTo>
                    <a:pt x="1804" y="2"/>
                    <a:pt x="1804" y="6"/>
                    <a:pt x="1806" y="5"/>
                  </a:cubicBezTo>
                  <a:cubicBezTo>
                    <a:pt x="1806" y="7"/>
                    <a:pt x="1804" y="5"/>
                    <a:pt x="1803" y="5"/>
                  </a:cubicBezTo>
                  <a:close/>
                  <a:moveTo>
                    <a:pt x="1816" y="10"/>
                  </a:moveTo>
                  <a:cubicBezTo>
                    <a:pt x="1817" y="8"/>
                    <a:pt x="1817" y="12"/>
                    <a:pt x="1816" y="10"/>
                  </a:cubicBezTo>
                  <a:close/>
                  <a:moveTo>
                    <a:pt x="1840" y="7"/>
                  </a:moveTo>
                  <a:cubicBezTo>
                    <a:pt x="1839" y="4"/>
                    <a:pt x="1843" y="7"/>
                    <a:pt x="1843" y="5"/>
                  </a:cubicBezTo>
                  <a:cubicBezTo>
                    <a:pt x="1846" y="6"/>
                    <a:pt x="1843" y="7"/>
                    <a:pt x="1840" y="7"/>
                  </a:cubicBezTo>
                  <a:close/>
                  <a:moveTo>
                    <a:pt x="1861" y="6"/>
                  </a:moveTo>
                  <a:cubicBezTo>
                    <a:pt x="1865" y="6"/>
                    <a:pt x="1859" y="8"/>
                    <a:pt x="1861" y="6"/>
                  </a:cubicBezTo>
                  <a:close/>
                  <a:moveTo>
                    <a:pt x="1918" y="12"/>
                  </a:moveTo>
                  <a:cubicBezTo>
                    <a:pt x="1917" y="12"/>
                    <a:pt x="1917" y="12"/>
                    <a:pt x="1917" y="12"/>
                  </a:cubicBezTo>
                  <a:cubicBezTo>
                    <a:pt x="1917" y="10"/>
                    <a:pt x="1917" y="10"/>
                    <a:pt x="1917" y="10"/>
                  </a:cubicBezTo>
                  <a:cubicBezTo>
                    <a:pt x="1918" y="10"/>
                    <a:pt x="1918" y="10"/>
                    <a:pt x="1918" y="10"/>
                  </a:cubicBezTo>
                  <a:lnTo>
                    <a:pt x="1918" y="12"/>
                  </a:lnTo>
                  <a:close/>
                  <a:moveTo>
                    <a:pt x="1924" y="7"/>
                  </a:moveTo>
                  <a:cubicBezTo>
                    <a:pt x="1923" y="7"/>
                    <a:pt x="1923" y="7"/>
                    <a:pt x="1923" y="7"/>
                  </a:cubicBezTo>
                  <a:cubicBezTo>
                    <a:pt x="1923" y="6"/>
                    <a:pt x="1923" y="6"/>
                    <a:pt x="1923" y="5"/>
                  </a:cubicBezTo>
                  <a:cubicBezTo>
                    <a:pt x="1925" y="5"/>
                    <a:pt x="1925" y="6"/>
                    <a:pt x="1924" y="7"/>
                  </a:cubicBezTo>
                  <a:close/>
                  <a:moveTo>
                    <a:pt x="1930" y="10"/>
                  </a:moveTo>
                  <a:cubicBezTo>
                    <a:pt x="1931" y="9"/>
                    <a:pt x="1931" y="7"/>
                    <a:pt x="1934" y="7"/>
                  </a:cubicBezTo>
                  <a:cubicBezTo>
                    <a:pt x="1933" y="9"/>
                    <a:pt x="1932" y="10"/>
                    <a:pt x="1930" y="10"/>
                  </a:cubicBezTo>
                  <a:close/>
                  <a:moveTo>
                    <a:pt x="1933" y="3"/>
                  </a:moveTo>
                  <a:cubicBezTo>
                    <a:pt x="1933" y="3"/>
                    <a:pt x="1934" y="2"/>
                    <a:pt x="1935" y="2"/>
                  </a:cubicBezTo>
                  <a:cubicBezTo>
                    <a:pt x="1935" y="3"/>
                    <a:pt x="1934" y="3"/>
                    <a:pt x="1933" y="3"/>
                  </a:cubicBezTo>
                  <a:close/>
                  <a:moveTo>
                    <a:pt x="1938" y="3"/>
                  </a:moveTo>
                  <a:cubicBezTo>
                    <a:pt x="1938" y="1"/>
                    <a:pt x="1938" y="1"/>
                    <a:pt x="1940" y="1"/>
                  </a:cubicBezTo>
                  <a:cubicBezTo>
                    <a:pt x="1940" y="2"/>
                    <a:pt x="1939" y="3"/>
                    <a:pt x="1938" y="3"/>
                  </a:cubicBezTo>
                  <a:close/>
                  <a:moveTo>
                    <a:pt x="1944" y="6"/>
                  </a:moveTo>
                  <a:cubicBezTo>
                    <a:pt x="1944" y="5"/>
                    <a:pt x="1946" y="5"/>
                    <a:pt x="1947" y="4"/>
                  </a:cubicBezTo>
                  <a:cubicBezTo>
                    <a:pt x="1949" y="5"/>
                    <a:pt x="1946" y="7"/>
                    <a:pt x="1944" y="6"/>
                  </a:cubicBezTo>
                  <a:close/>
                  <a:moveTo>
                    <a:pt x="1948" y="5"/>
                  </a:moveTo>
                  <a:cubicBezTo>
                    <a:pt x="1950" y="2"/>
                    <a:pt x="1950" y="6"/>
                    <a:pt x="1952" y="5"/>
                  </a:cubicBezTo>
                  <a:cubicBezTo>
                    <a:pt x="1952" y="7"/>
                    <a:pt x="1950" y="5"/>
                    <a:pt x="1948" y="5"/>
                  </a:cubicBezTo>
                  <a:close/>
                  <a:moveTo>
                    <a:pt x="1962" y="10"/>
                  </a:moveTo>
                  <a:cubicBezTo>
                    <a:pt x="1963" y="8"/>
                    <a:pt x="1962" y="12"/>
                    <a:pt x="1962" y="10"/>
                  </a:cubicBezTo>
                  <a:close/>
                  <a:moveTo>
                    <a:pt x="1986" y="7"/>
                  </a:moveTo>
                  <a:cubicBezTo>
                    <a:pt x="1985" y="4"/>
                    <a:pt x="1989" y="7"/>
                    <a:pt x="1989" y="5"/>
                  </a:cubicBezTo>
                  <a:cubicBezTo>
                    <a:pt x="1992" y="6"/>
                    <a:pt x="1988" y="7"/>
                    <a:pt x="1986" y="7"/>
                  </a:cubicBezTo>
                  <a:close/>
                  <a:moveTo>
                    <a:pt x="2007" y="6"/>
                  </a:moveTo>
                  <a:cubicBezTo>
                    <a:pt x="2010" y="6"/>
                    <a:pt x="2005" y="8"/>
                    <a:pt x="2007" y="6"/>
                  </a:cubicBezTo>
                  <a:close/>
                  <a:moveTo>
                    <a:pt x="2064" y="12"/>
                  </a:moveTo>
                  <a:cubicBezTo>
                    <a:pt x="2063" y="12"/>
                    <a:pt x="2063" y="12"/>
                    <a:pt x="2063" y="12"/>
                  </a:cubicBezTo>
                  <a:cubicBezTo>
                    <a:pt x="2063" y="10"/>
                    <a:pt x="2063" y="10"/>
                    <a:pt x="2063" y="10"/>
                  </a:cubicBezTo>
                  <a:cubicBezTo>
                    <a:pt x="2064" y="10"/>
                    <a:pt x="2064" y="10"/>
                    <a:pt x="2064" y="10"/>
                  </a:cubicBezTo>
                  <a:lnTo>
                    <a:pt x="2064" y="12"/>
                  </a:lnTo>
                  <a:close/>
                  <a:moveTo>
                    <a:pt x="2070" y="7"/>
                  </a:moveTo>
                  <a:cubicBezTo>
                    <a:pt x="2069" y="7"/>
                    <a:pt x="2069" y="7"/>
                    <a:pt x="2069" y="7"/>
                  </a:cubicBezTo>
                  <a:cubicBezTo>
                    <a:pt x="2069" y="6"/>
                    <a:pt x="2069" y="6"/>
                    <a:pt x="2069" y="5"/>
                  </a:cubicBezTo>
                  <a:cubicBezTo>
                    <a:pt x="2071" y="5"/>
                    <a:pt x="2071" y="6"/>
                    <a:pt x="2070" y="7"/>
                  </a:cubicBezTo>
                  <a:close/>
                  <a:moveTo>
                    <a:pt x="2076" y="10"/>
                  </a:moveTo>
                  <a:cubicBezTo>
                    <a:pt x="2077" y="9"/>
                    <a:pt x="2077" y="7"/>
                    <a:pt x="2079" y="7"/>
                  </a:cubicBezTo>
                  <a:cubicBezTo>
                    <a:pt x="2079" y="9"/>
                    <a:pt x="2077" y="10"/>
                    <a:pt x="2076" y="10"/>
                  </a:cubicBezTo>
                  <a:close/>
                  <a:moveTo>
                    <a:pt x="2079" y="3"/>
                  </a:moveTo>
                  <a:cubicBezTo>
                    <a:pt x="2079" y="3"/>
                    <a:pt x="2080" y="2"/>
                    <a:pt x="2081" y="2"/>
                  </a:cubicBezTo>
                  <a:cubicBezTo>
                    <a:pt x="2081" y="3"/>
                    <a:pt x="2080" y="3"/>
                    <a:pt x="2079" y="3"/>
                  </a:cubicBezTo>
                  <a:close/>
                  <a:moveTo>
                    <a:pt x="2084" y="3"/>
                  </a:moveTo>
                  <a:cubicBezTo>
                    <a:pt x="2083" y="1"/>
                    <a:pt x="2084" y="1"/>
                    <a:pt x="2085" y="1"/>
                  </a:cubicBezTo>
                  <a:cubicBezTo>
                    <a:pt x="2085" y="2"/>
                    <a:pt x="2085" y="3"/>
                    <a:pt x="2084" y="3"/>
                  </a:cubicBezTo>
                  <a:close/>
                  <a:moveTo>
                    <a:pt x="2090" y="6"/>
                  </a:moveTo>
                  <a:cubicBezTo>
                    <a:pt x="2090" y="5"/>
                    <a:pt x="2092" y="5"/>
                    <a:pt x="2093" y="4"/>
                  </a:cubicBezTo>
                  <a:cubicBezTo>
                    <a:pt x="2094" y="5"/>
                    <a:pt x="2091" y="7"/>
                    <a:pt x="2090" y="6"/>
                  </a:cubicBezTo>
                  <a:close/>
                  <a:moveTo>
                    <a:pt x="2094" y="5"/>
                  </a:moveTo>
                  <a:cubicBezTo>
                    <a:pt x="2096" y="2"/>
                    <a:pt x="2096" y="6"/>
                    <a:pt x="2098" y="5"/>
                  </a:cubicBezTo>
                  <a:cubicBezTo>
                    <a:pt x="2097" y="7"/>
                    <a:pt x="2096" y="5"/>
                    <a:pt x="2094" y="5"/>
                  </a:cubicBezTo>
                  <a:close/>
                  <a:moveTo>
                    <a:pt x="2107" y="10"/>
                  </a:moveTo>
                  <a:cubicBezTo>
                    <a:pt x="2109" y="8"/>
                    <a:pt x="2108" y="12"/>
                    <a:pt x="2107" y="10"/>
                  </a:cubicBezTo>
                  <a:close/>
                  <a:moveTo>
                    <a:pt x="2132" y="7"/>
                  </a:moveTo>
                  <a:cubicBezTo>
                    <a:pt x="2131" y="4"/>
                    <a:pt x="2135" y="7"/>
                    <a:pt x="2135" y="5"/>
                  </a:cubicBezTo>
                  <a:cubicBezTo>
                    <a:pt x="2138" y="6"/>
                    <a:pt x="2134" y="7"/>
                    <a:pt x="2132" y="7"/>
                  </a:cubicBezTo>
                  <a:close/>
                  <a:moveTo>
                    <a:pt x="2153" y="6"/>
                  </a:moveTo>
                  <a:cubicBezTo>
                    <a:pt x="2156" y="6"/>
                    <a:pt x="2151" y="8"/>
                    <a:pt x="2153" y="6"/>
                  </a:cubicBezTo>
                  <a:close/>
                  <a:moveTo>
                    <a:pt x="2210" y="12"/>
                  </a:moveTo>
                  <a:cubicBezTo>
                    <a:pt x="2209" y="12"/>
                    <a:pt x="2209" y="12"/>
                    <a:pt x="2209" y="12"/>
                  </a:cubicBezTo>
                  <a:cubicBezTo>
                    <a:pt x="2209" y="10"/>
                    <a:pt x="2209" y="10"/>
                    <a:pt x="2209" y="10"/>
                  </a:cubicBezTo>
                  <a:cubicBezTo>
                    <a:pt x="2210" y="10"/>
                    <a:pt x="2210" y="10"/>
                    <a:pt x="2210" y="10"/>
                  </a:cubicBezTo>
                  <a:lnTo>
                    <a:pt x="2210" y="12"/>
                  </a:lnTo>
                  <a:close/>
                  <a:moveTo>
                    <a:pt x="2216" y="7"/>
                  </a:moveTo>
                  <a:cubicBezTo>
                    <a:pt x="2215" y="7"/>
                    <a:pt x="2215" y="7"/>
                    <a:pt x="2215" y="7"/>
                  </a:cubicBezTo>
                  <a:cubicBezTo>
                    <a:pt x="2214" y="6"/>
                    <a:pt x="2215" y="6"/>
                    <a:pt x="2215" y="5"/>
                  </a:cubicBezTo>
                  <a:cubicBezTo>
                    <a:pt x="2216" y="5"/>
                    <a:pt x="2216" y="6"/>
                    <a:pt x="2216" y="7"/>
                  </a:cubicBezTo>
                  <a:close/>
                  <a:moveTo>
                    <a:pt x="2222" y="10"/>
                  </a:moveTo>
                  <a:cubicBezTo>
                    <a:pt x="2223" y="9"/>
                    <a:pt x="2223" y="7"/>
                    <a:pt x="2225" y="7"/>
                  </a:cubicBezTo>
                  <a:cubicBezTo>
                    <a:pt x="2225" y="9"/>
                    <a:pt x="2223" y="10"/>
                    <a:pt x="2222" y="10"/>
                  </a:cubicBezTo>
                  <a:close/>
                  <a:moveTo>
                    <a:pt x="2225" y="3"/>
                  </a:moveTo>
                  <a:cubicBezTo>
                    <a:pt x="2225" y="3"/>
                    <a:pt x="2225" y="2"/>
                    <a:pt x="2226" y="2"/>
                  </a:cubicBezTo>
                  <a:cubicBezTo>
                    <a:pt x="2227" y="3"/>
                    <a:pt x="2226" y="3"/>
                    <a:pt x="2225" y="3"/>
                  </a:cubicBezTo>
                  <a:close/>
                  <a:moveTo>
                    <a:pt x="2229" y="3"/>
                  </a:moveTo>
                  <a:cubicBezTo>
                    <a:pt x="2229" y="1"/>
                    <a:pt x="2230" y="1"/>
                    <a:pt x="2231" y="1"/>
                  </a:cubicBezTo>
                  <a:cubicBezTo>
                    <a:pt x="2231" y="2"/>
                    <a:pt x="2231" y="3"/>
                    <a:pt x="2229" y="3"/>
                  </a:cubicBezTo>
                  <a:close/>
                  <a:moveTo>
                    <a:pt x="2235" y="6"/>
                  </a:moveTo>
                  <a:cubicBezTo>
                    <a:pt x="2236" y="5"/>
                    <a:pt x="2238" y="5"/>
                    <a:pt x="2238" y="4"/>
                  </a:cubicBezTo>
                  <a:cubicBezTo>
                    <a:pt x="2240" y="5"/>
                    <a:pt x="2237" y="7"/>
                    <a:pt x="2235" y="6"/>
                  </a:cubicBezTo>
                  <a:close/>
                  <a:moveTo>
                    <a:pt x="2240" y="5"/>
                  </a:moveTo>
                  <a:cubicBezTo>
                    <a:pt x="2241" y="2"/>
                    <a:pt x="2242" y="6"/>
                    <a:pt x="2244" y="5"/>
                  </a:cubicBezTo>
                  <a:cubicBezTo>
                    <a:pt x="2243" y="7"/>
                    <a:pt x="2242" y="5"/>
                    <a:pt x="2240" y="5"/>
                  </a:cubicBezTo>
                  <a:close/>
                  <a:moveTo>
                    <a:pt x="2253" y="10"/>
                  </a:moveTo>
                  <a:cubicBezTo>
                    <a:pt x="2255" y="8"/>
                    <a:pt x="2254" y="12"/>
                    <a:pt x="2253" y="10"/>
                  </a:cubicBezTo>
                  <a:close/>
                  <a:moveTo>
                    <a:pt x="2278" y="7"/>
                  </a:moveTo>
                  <a:cubicBezTo>
                    <a:pt x="2277" y="4"/>
                    <a:pt x="2281" y="7"/>
                    <a:pt x="2281" y="5"/>
                  </a:cubicBezTo>
                  <a:cubicBezTo>
                    <a:pt x="2284" y="6"/>
                    <a:pt x="2280" y="7"/>
                    <a:pt x="2278" y="7"/>
                  </a:cubicBezTo>
                  <a:close/>
                  <a:moveTo>
                    <a:pt x="2299" y="6"/>
                  </a:moveTo>
                  <a:cubicBezTo>
                    <a:pt x="2302" y="6"/>
                    <a:pt x="2296" y="8"/>
                    <a:pt x="2299" y="6"/>
                  </a:cubicBezTo>
                  <a:close/>
                  <a:moveTo>
                    <a:pt x="2356" y="12"/>
                  </a:moveTo>
                  <a:cubicBezTo>
                    <a:pt x="2354" y="12"/>
                    <a:pt x="2354" y="12"/>
                    <a:pt x="2354" y="12"/>
                  </a:cubicBezTo>
                  <a:cubicBezTo>
                    <a:pt x="2354" y="10"/>
                    <a:pt x="2354" y="10"/>
                    <a:pt x="2354" y="10"/>
                  </a:cubicBezTo>
                  <a:cubicBezTo>
                    <a:pt x="2356" y="10"/>
                    <a:pt x="2356" y="10"/>
                    <a:pt x="2356" y="10"/>
                  </a:cubicBezTo>
                  <a:lnTo>
                    <a:pt x="2356" y="12"/>
                  </a:lnTo>
                  <a:close/>
                  <a:moveTo>
                    <a:pt x="2362" y="7"/>
                  </a:moveTo>
                  <a:cubicBezTo>
                    <a:pt x="2360" y="7"/>
                    <a:pt x="2360" y="7"/>
                    <a:pt x="2360" y="7"/>
                  </a:cubicBezTo>
                  <a:cubicBezTo>
                    <a:pt x="2360" y="6"/>
                    <a:pt x="2361" y="6"/>
                    <a:pt x="2361" y="5"/>
                  </a:cubicBezTo>
                  <a:cubicBezTo>
                    <a:pt x="2362" y="5"/>
                    <a:pt x="2362" y="6"/>
                    <a:pt x="2362" y="7"/>
                  </a:cubicBezTo>
                  <a:close/>
                  <a:moveTo>
                    <a:pt x="2368" y="10"/>
                  </a:moveTo>
                  <a:cubicBezTo>
                    <a:pt x="2369" y="9"/>
                    <a:pt x="2368" y="7"/>
                    <a:pt x="2371" y="7"/>
                  </a:cubicBezTo>
                  <a:cubicBezTo>
                    <a:pt x="2371" y="9"/>
                    <a:pt x="2369" y="10"/>
                    <a:pt x="2368" y="10"/>
                  </a:cubicBezTo>
                  <a:close/>
                  <a:moveTo>
                    <a:pt x="2370" y="3"/>
                  </a:moveTo>
                  <a:cubicBezTo>
                    <a:pt x="2371" y="3"/>
                    <a:pt x="2371" y="2"/>
                    <a:pt x="2372" y="2"/>
                  </a:cubicBezTo>
                  <a:cubicBezTo>
                    <a:pt x="2373" y="3"/>
                    <a:pt x="2371" y="3"/>
                    <a:pt x="2370" y="3"/>
                  </a:cubicBezTo>
                  <a:close/>
                  <a:moveTo>
                    <a:pt x="2375" y="3"/>
                  </a:moveTo>
                  <a:cubicBezTo>
                    <a:pt x="2375" y="1"/>
                    <a:pt x="2376" y="1"/>
                    <a:pt x="2377" y="1"/>
                  </a:cubicBezTo>
                  <a:cubicBezTo>
                    <a:pt x="2377" y="2"/>
                    <a:pt x="2377" y="3"/>
                    <a:pt x="2375" y="3"/>
                  </a:cubicBezTo>
                  <a:close/>
                  <a:moveTo>
                    <a:pt x="2381" y="6"/>
                  </a:moveTo>
                  <a:cubicBezTo>
                    <a:pt x="2381" y="5"/>
                    <a:pt x="2383" y="5"/>
                    <a:pt x="2384" y="4"/>
                  </a:cubicBezTo>
                  <a:cubicBezTo>
                    <a:pt x="2386" y="5"/>
                    <a:pt x="2383" y="7"/>
                    <a:pt x="2381" y="6"/>
                  </a:cubicBezTo>
                  <a:close/>
                  <a:moveTo>
                    <a:pt x="2386" y="5"/>
                  </a:moveTo>
                  <a:cubicBezTo>
                    <a:pt x="2387" y="2"/>
                    <a:pt x="2388" y="6"/>
                    <a:pt x="2390" y="5"/>
                  </a:cubicBezTo>
                  <a:cubicBezTo>
                    <a:pt x="2389" y="7"/>
                    <a:pt x="2388" y="5"/>
                    <a:pt x="2386" y="5"/>
                  </a:cubicBezTo>
                  <a:close/>
                  <a:moveTo>
                    <a:pt x="2399" y="10"/>
                  </a:moveTo>
                  <a:cubicBezTo>
                    <a:pt x="2401" y="8"/>
                    <a:pt x="2400" y="12"/>
                    <a:pt x="2399" y="10"/>
                  </a:cubicBezTo>
                  <a:close/>
                  <a:moveTo>
                    <a:pt x="2424" y="7"/>
                  </a:moveTo>
                  <a:cubicBezTo>
                    <a:pt x="2423" y="4"/>
                    <a:pt x="2427" y="7"/>
                    <a:pt x="2427" y="5"/>
                  </a:cubicBezTo>
                  <a:cubicBezTo>
                    <a:pt x="2429" y="6"/>
                    <a:pt x="2426" y="7"/>
                    <a:pt x="2424" y="7"/>
                  </a:cubicBezTo>
                  <a:close/>
                  <a:moveTo>
                    <a:pt x="2444" y="6"/>
                  </a:moveTo>
                  <a:cubicBezTo>
                    <a:pt x="2448" y="6"/>
                    <a:pt x="2442" y="8"/>
                    <a:pt x="2444" y="6"/>
                  </a:cubicBezTo>
                  <a:close/>
                  <a:moveTo>
                    <a:pt x="2501" y="12"/>
                  </a:moveTo>
                  <a:cubicBezTo>
                    <a:pt x="2500" y="12"/>
                    <a:pt x="2500" y="12"/>
                    <a:pt x="2500" y="12"/>
                  </a:cubicBezTo>
                  <a:cubicBezTo>
                    <a:pt x="2500" y="10"/>
                    <a:pt x="2500" y="10"/>
                    <a:pt x="2500" y="10"/>
                  </a:cubicBezTo>
                  <a:cubicBezTo>
                    <a:pt x="2501" y="10"/>
                    <a:pt x="2501" y="10"/>
                    <a:pt x="2501" y="10"/>
                  </a:cubicBezTo>
                  <a:lnTo>
                    <a:pt x="2501" y="12"/>
                  </a:lnTo>
                  <a:close/>
                  <a:moveTo>
                    <a:pt x="2507" y="7"/>
                  </a:moveTo>
                  <a:cubicBezTo>
                    <a:pt x="2506" y="7"/>
                    <a:pt x="2506" y="7"/>
                    <a:pt x="2506" y="7"/>
                  </a:cubicBezTo>
                  <a:cubicBezTo>
                    <a:pt x="2506" y="6"/>
                    <a:pt x="2507" y="6"/>
                    <a:pt x="2507" y="5"/>
                  </a:cubicBezTo>
                  <a:cubicBezTo>
                    <a:pt x="2508" y="5"/>
                    <a:pt x="2508" y="6"/>
                    <a:pt x="2507" y="7"/>
                  </a:cubicBezTo>
                  <a:close/>
                  <a:moveTo>
                    <a:pt x="2513" y="10"/>
                  </a:moveTo>
                  <a:cubicBezTo>
                    <a:pt x="2515" y="9"/>
                    <a:pt x="2514" y="7"/>
                    <a:pt x="2517" y="7"/>
                  </a:cubicBezTo>
                  <a:cubicBezTo>
                    <a:pt x="2517" y="9"/>
                    <a:pt x="2515" y="10"/>
                    <a:pt x="2513" y="10"/>
                  </a:cubicBezTo>
                  <a:close/>
                  <a:moveTo>
                    <a:pt x="2516" y="3"/>
                  </a:moveTo>
                  <a:cubicBezTo>
                    <a:pt x="2517" y="3"/>
                    <a:pt x="2517" y="2"/>
                    <a:pt x="2518" y="2"/>
                  </a:cubicBezTo>
                  <a:cubicBezTo>
                    <a:pt x="2518" y="3"/>
                    <a:pt x="2517" y="3"/>
                    <a:pt x="2516" y="3"/>
                  </a:cubicBezTo>
                  <a:close/>
                  <a:moveTo>
                    <a:pt x="2521" y="3"/>
                  </a:moveTo>
                  <a:cubicBezTo>
                    <a:pt x="2521" y="1"/>
                    <a:pt x="2522" y="1"/>
                    <a:pt x="2523" y="1"/>
                  </a:cubicBezTo>
                  <a:cubicBezTo>
                    <a:pt x="2523" y="2"/>
                    <a:pt x="2522" y="3"/>
                    <a:pt x="2521" y="3"/>
                  </a:cubicBezTo>
                  <a:close/>
                  <a:moveTo>
                    <a:pt x="2527" y="6"/>
                  </a:moveTo>
                  <a:cubicBezTo>
                    <a:pt x="2527" y="5"/>
                    <a:pt x="2529" y="5"/>
                    <a:pt x="2530" y="4"/>
                  </a:cubicBezTo>
                  <a:cubicBezTo>
                    <a:pt x="2532" y="5"/>
                    <a:pt x="2529" y="7"/>
                    <a:pt x="2527" y="6"/>
                  </a:cubicBezTo>
                  <a:close/>
                  <a:moveTo>
                    <a:pt x="2532" y="5"/>
                  </a:moveTo>
                  <a:cubicBezTo>
                    <a:pt x="2533" y="2"/>
                    <a:pt x="2533" y="6"/>
                    <a:pt x="2535" y="5"/>
                  </a:cubicBezTo>
                  <a:cubicBezTo>
                    <a:pt x="2535" y="7"/>
                    <a:pt x="2534" y="5"/>
                    <a:pt x="2532" y="5"/>
                  </a:cubicBezTo>
                  <a:close/>
                  <a:moveTo>
                    <a:pt x="2545" y="10"/>
                  </a:moveTo>
                  <a:cubicBezTo>
                    <a:pt x="2546" y="8"/>
                    <a:pt x="2546" y="12"/>
                    <a:pt x="2545" y="10"/>
                  </a:cubicBezTo>
                  <a:close/>
                  <a:moveTo>
                    <a:pt x="2569" y="7"/>
                  </a:moveTo>
                  <a:cubicBezTo>
                    <a:pt x="2568" y="4"/>
                    <a:pt x="2572" y="7"/>
                    <a:pt x="2572" y="5"/>
                  </a:cubicBezTo>
                  <a:cubicBezTo>
                    <a:pt x="2575" y="6"/>
                    <a:pt x="2572" y="7"/>
                    <a:pt x="2569" y="7"/>
                  </a:cubicBezTo>
                  <a:close/>
                  <a:moveTo>
                    <a:pt x="2590" y="6"/>
                  </a:moveTo>
                  <a:cubicBezTo>
                    <a:pt x="2594" y="6"/>
                    <a:pt x="2588" y="8"/>
                    <a:pt x="2590" y="6"/>
                  </a:cubicBezTo>
                  <a:close/>
                  <a:moveTo>
                    <a:pt x="2647" y="12"/>
                  </a:moveTo>
                  <a:cubicBezTo>
                    <a:pt x="2646" y="12"/>
                    <a:pt x="2646" y="12"/>
                    <a:pt x="2646" y="12"/>
                  </a:cubicBezTo>
                  <a:cubicBezTo>
                    <a:pt x="2646" y="10"/>
                    <a:pt x="2646" y="10"/>
                    <a:pt x="2646" y="10"/>
                  </a:cubicBezTo>
                  <a:cubicBezTo>
                    <a:pt x="2647" y="10"/>
                    <a:pt x="2647" y="10"/>
                    <a:pt x="2647" y="10"/>
                  </a:cubicBezTo>
                  <a:lnTo>
                    <a:pt x="2647" y="12"/>
                  </a:lnTo>
                  <a:close/>
                  <a:moveTo>
                    <a:pt x="2653" y="7"/>
                  </a:moveTo>
                  <a:cubicBezTo>
                    <a:pt x="2652" y="7"/>
                    <a:pt x="2652" y="7"/>
                    <a:pt x="2652" y="7"/>
                  </a:cubicBezTo>
                  <a:cubicBezTo>
                    <a:pt x="2652" y="6"/>
                    <a:pt x="2653" y="6"/>
                    <a:pt x="2653" y="5"/>
                  </a:cubicBezTo>
                  <a:cubicBezTo>
                    <a:pt x="2654" y="5"/>
                    <a:pt x="2654" y="6"/>
                    <a:pt x="2653" y="7"/>
                  </a:cubicBezTo>
                  <a:close/>
                  <a:moveTo>
                    <a:pt x="2659" y="10"/>
                  </a:moveTo>
                  <a:cubicBezTo>
                    <a:pt x="2660" y="9"/>
                    <a:pt x="2660" y="7"/>
                    <a:pt x="2663" y="7"/>
                  </a:cubicBezTo>
                  <a:cubicBezTo>
                    <a:pt x="2663" y="9"/>
                    <a:pt x="2661" y="10"/>
                    <a:pt x="2659" y="10"/>
                  </a:cubicBezTo>
                  <a:close/>
                  <a:moveTo>
                    <a:pt x="2662" y="3"/>
                  </a:moveTo>
                  <a:cubicBezTo>
                    <a:pt x="2662" y="3"/>
                    <a:pt x="2663" y="2"/>
                    <a:pt x="2664" y="2"/>
                  </a:cubicBezTo>
                  <a:cubicBezTo>
                    <a:pt x="2664" y="3"/>
                    <a:pt x="2663" y="3"/>
                    <a:pt x="2662" y="3"/>
                  </a:cubicBezTo>
                  <a:close/>
                  <a:moveTo>
                    <a:pt x="2667" y="3"/>
                  </a:moveTo>
                  <a:cubicBezTo>
                    <a:pt x="2667" y="1"/>
                    <a:pt x="2667" y="1"/>
                    <a:pt x="2669" y="1"/>
                  </a:cubicBezTo>
                  <a:cubicBezTo>
                    <a:pt x="2669" y="2"/>
                    <a:pt x="2668" y="3"/>
                    <a:pt x="2667" y="3"/>
                  </a:cubicBezTo>
                  <a:close/>
                  <a:moveTo>
                    <a:pt x="2673" y="6"/>
                  </a:moveTo>
                  <a:cubicBezTo>
                    <a:pt x="2673" y="5"/>
                    <a:pt x="2675" y="5"/>
                    <a:pt x="2676" y="4"/>
                  </a:cubicBezTo>
                  <a:cubicBezTo>
                    <a:pt x="2678" y="5"/>
                    <a:pt x="2675" y="7"/>
                    <a:pt x="2673" y="6"/>
                  </a:cubicBezTo>
                  <a:close/>
                  <a:moveTo>
                    <a:pt x="2678" y="5"/>
                  </a:moveTo>
                  <a:cubicBezTo>
                    <a:pt x="2679" y="2"/>
                    <a:pt x="2679" y="6"/>
                    <a:pt x="2681" y="5"/>
                  </a:cubicBezTo>
                  <a:cubicBezTo>
                    <a:pt x="2681" y="7"/>
                    <a:pt x="2679" y="5"/>
                    <a:pt x="2678" y="5"/>
                  </a:cubicBezTo>
                  <a:close/>
                  <a:moveTo>
                    <a:pt x="2691" y="10"/>
                  </a:moveTo>
                  <a:cubicBezTo>
                    <a:pt x="2692" y="8"/>
                    <a:pt x="2692" y="12"/>
                    <a:pt x="2691" y="10"/>
                  </a:cubicBezTo>
                  <a:close/>
                  <a:moveTo>
                    <a:pt x="2715" y="7"/>
                  </a:moveTo>
                  <a:cubicBezTo>
                    <a:pt x="2714" y="4"/>
                    <a:pt x="2718" y="7"/>
                    <a:pt x="2718" y="5"/>
                  </a:cubicBezTo>
                  <a:cubicBezTo>
                    <a:pt x="2721" y="6"/>
                    <a:pt x="2718" y="7"/>
                    <a:pt x="2715" y="7"/>
                  </a:cubicBezTo>
                  <a:close/>
                  <a:moveTo>
                    <a:pt x="2736" y="6"/>
                  </a:moveTo>
                  <a:cubicBezTo>
                    <a:pt x="2740" y="6"/>
                    <a:pt x="2734" y="8"/>
                    <a:pt x="2736" y="6"/>
                  </a:cubicBezTo>
                  <a:close/>
                  <a:moveTo>
                    <a:pt x="2793" y="12"/>
                  </a:moveTo>
                  <a:cubicBezTo>
                    <a:pt x="2792" y="12"/>
                    <a:pt x="2792" y="12"/>
                    <a:pt x="2792" y="12"/>
                  </a:cubicBezTo>
                  <a:cubicBezTo>
                    <a:pt x="2792" y="10"/>
                    <a:pt x="2792" y="10"/>
                    <a:pt x="2792" y="10"/>
                  </a:cubicBezTo>
                  <a:cubicBezTo>
                    <a:pt x="2793" y="10"/>
                    <a:pt x="2793" y="10"/>
                    <a:pt x="2793" y="10"/>
                  </a:cubicBezTo>
                  <a:lnTo>
                    <a:pt x="2793" y="12"/>
                  </a:lnTo>
                  <a:close/>
                  <a:moveTo>
                    <a:pt x="2799" y="7"/>
                  </a:moveTo>
                  <a:cubicBezTo>
                    <a:pt x="2798" y="7"/>
                    <a:pt x="2798" y="7"/>
                    <a:pt x="2798" y="7"/>
                  </a:cubicBezTo>
                  <a:cubicBezTo>
                    <a:pt x="2798" y="6"/>
                    <a:pt x="2798" y="6"/>
                    <a:pt x="2798" y="5"/>
                  </a:cubicBezTo>
                  <a:cubicBezTo>
                    <a:pt x="2800" y="5"/>
                    <a:pt x="2800" y="6"/>
                    <a:pt x="2799" y="7"/>
                  </a:cubicBezTo>
                  <a:close/>
                  <a:moveTo>
                    <a:pt x="2805" y="10"/>
                  </a:moveTo>
                  <a:cubicBezTo>
                    <a:pt x="2806" y="9"/>
                    <a:pt x="2806" y="7"/>
                    <a:pt x="2809" y="7"/>
                  </a:cubicBezTo>
                  <a:cubicBezTo>
                    <a:pt x="2808" y="9"/>
                    <a:pt x="2807" y="10"/>
                    <a:pt x="2805" y="10"/>
                  </a:cubicBezTo>
                  <a:close/>
                  <a:moveTo>
                    <a:pt x="2808" y="3"/>
                  </a:moveTo>
                  <a:cubicBezTo>
                    <a:pt x="2808" y="3"/>
                    <a:pt x="2809" y="2"/>
                    <a:pt x="2810" y="2"/>
                  </a:cubicBezTo>
                  <a:cubicBezTo>
                    <a:pt x="2810" y="3"/>
                    <a:pt x="2809" y="3"/>
                    <a:pt x="2808" y="3"/>
                  </a:cubicBezTo>
                  <a:close/>
                  <a:moveTo>
                    <a:pt x="2813" y="3"/>
                  </a:moveTo>
                  <a:cubicBezTo>
                    <a:pt x="2813" y="1"/>
                    <a:pt x="2813" y="1"/>
                    <a:pt x="2815" y="1"/>
                  </a:cubicBezTo>
                  <a:cubicBezTo>
                    <a:pt x="2815" y="2"/>
                    <a:pt x="2814" y="3"/>
                    <a:pt x="2813" y="3"/>
                  </a:cubicBezTo>
                  <a:close/>
                  <a:moveTo>
                    <a:pt x="2819" y="6"/>
                  </a:moveTo>
                  <a:cubicBezTo>
                    <a:pt x="2819" y="5"/>
                    <a:pt x="2821" y="5"/>
                    <a:pt x="2822" y="4"/>
                  </a:cubicBezTo>
                  <a:cubicBezTo>
                    <a:pt x="2824" y="5"/>
                    <a:pt x="2821" y="7"/>
                    <a:pt x="2819" y="6"/>
                  </a:cubicBezTo>
                  <a:close/>
                  <a:moveTo>
                    <a:pt x="2824" y="5"/>
                  </a:moveTo>
                  <a:cubicBezTo>
                    <a:pt x="2825" y="2"/>
                    <a:pt x="2825" y="6"/>
                    <a:pt x="2827" y="5"/>
                  </a:cubicBezTo>
                  <a:cubicBezTo>
                    <a:pt x="2827" y="7"/>
                    <a:pt x="2825" y="5"/>
                    <a:pt x="2824" y="5"/>
                  </a:cubicBezTo>
                  <a:close/>
                  <a:moveTo>
                    <a:pt x="2837" y="10"/>
                  </a:moveTo>
                  <a:cubicBezTo>
                    <a:pt x="2838" y="8"/>
                    <a:pt x="2837" y="12"/>
                    <a:pt x="2837" y="10"/>
                  </a:cubicBezTo>
                  <a:close/>
                  <a:moveTo>
                    <a:pt x="2861" y="7"/>
                  </a:moveTo>
                  <a:cubicBezTo>
                    <a:pt x="2860" y="4"/>
                    <a:pt x="2864" y="7"/>
                    <a:pt x="2864" y="5"/>
                  </a:cubicBezTo>
                  <a:cubicBezTo>
                    <a:pt x="2867" y="6"/>
                    <a:pt x="2863" y="7"/>
                    <a:pt x="2861" y="7"/>
                  </a:cubicBezTo>
                  <a:close/>
                  <a:moveTo>
                    <a:pt x="2882" y="6"/>
                  </a:moveTo>
                  <a:cubicBezTo>
                    <a:pt x="2885" y="6"/>
                    <a:pt x="2880" y="8"/>
                    <a:pt x="2882" y="6"/>
                  </a:cubicBezTo>
                  <a:close/>
                  <a:moveTo>
                    <a:pt x="2939" y="12"/>
                  </a:moveTo>
                  <a:cubicBezTo>
                    <a:pt x="2938" y="12"/>
                    <a:pt x="2938" y="12"/>
                    <a:pt x="2938" y="12"/>
                  </a:cubicBezTo>
                  <a:cubicBezTo>
                    <a:pt x="2938" y="10"/>
                    <a:pt x="2938" y="10"/>
                    <a:pt x="2938" y="10"/>
                  </a:cubicBezTo>
                  <a:cubicBezTo>
                    <a:pt x="2939" y="10"/>
                    <a:pt x="2939" y="10"/>
                    <a:pt x="2939" y="10"/>
                  </a:cubicBezTo>
                  <a:lnTo>
                    <a:pt x="2939" y="12"/>
                  </a:lnTo>
                  <a:close/>
                  <a:moveTo>
                    <a:pt x="2945" y="7"/>
                  </a:moveTo>
                  <a:cubicBezTo>
                    <a:pt x="2944" y="7"/>
                    <a:pt x="2944" y="7"/>
                    <a:pt x="2944" y="7"/>
                  </a:cubicBezTo>
                  <a:cubicBezTo>
                    <a:pt x="2944" y="6"/>
                    <a:pt x="2944" y="6"/>
                    <a:pt x="2944" y="5"/>
                  </a:cubicBezTo>
                  <a:cubicBezTo>
                    <a:pt x="2946" y="5"/>
                    <a:pt x="2946" y="6"/>
                    <a:pt x="2945" y="7"/>
                  </a:cubicBezTo>
                  <a:close/>
                  <a:moveTo>
                    <a:pt x="2951" y="10"/>
                  </a:moveTo>
                  <a:cubicBezTo>
                    <a:pt x="2952" y="9"/>
                    <a:pt x="2952" y="7"/>
                    <a:pt x="2954" y="7"/>
                  </a:cubicBezTo>
                  <a:cubicBezTo>
                    <a:pt x="2954" y="9"/>
                    <a:pt x="2952" y="10"/>
                    <a:pt x="2951" y="10"/>
                  </a:cubicBezTo>
                  <a:close/>
                  <a:moveTo>
                    <a:pt x="2954" y="3"/>
                  </a:moveTo>
                  <a:cubicBezTo>
                    <a:pt x="2954" y="3"/>
                    <a:pt x="2955" y="2"/>
                    <a:pt x="2956" y="2"/>
                  </a:cubicBezTo>
                  <a:cubicBezTo>
                    <a:pt x="2956" y="3"/>
                    <a:pt x="2955" y="3"/>
                    <a:pt x="2954" y="3"/>
                  </a:cubicBezTo>
                  <a:close/>
                  <a:moveTo>
                    <a:pt x="2959" y="3"/>
                  </a:moveTo>
                  <a:cubicBezTo>
                    <a:pt x="2958" y="1"/>
                    <a:pt x="2959" y="1"/>
                    <a:pt x="2960" y="1"/>
                  </a:cubicBezTo>
                  <a:cubicBezTo>
                    <a:pt x="2961" y="2"/>
                    <a:pt x="2960" y="3"/>
                    <a:pt x="2959" y="3"/>
                  </a:cubicBezTo>
                  <a:close/>
                  <a:moveTo>
                    <a:pt x="2965" y="6"/>
                  </a:moveTo>
                  <a:cubicBezTo>
                    <a:pt x="2965" y="5"/>
                    <a:pt x="2967" y="5"/>
                    <a:pt x="2968" y="4"/>
                  </a:cubicBezTo>
                  <a:cubicBezTo>
                    <a:pt x="2969" y="5"/>
                    <a:pt x="2967" y="7"/>
                    <a:pt x="2965" y="6"/>
                  </a:cubicBezTo>
                  <a:close/>
                  <a:moveTo>
                    <a:pt x="2969" y="5"/>
                  </a:moveTo>
                  <a:cubicBezTo>
                    <a:pt x="2971" y="2"/>
                    <a:pt x="2971" y="6"/>
                    <a:pt x="2973" y="5"/>
                  </a:cubicBezTo>
                  <a:cubicBezTo>
                    <a:pt x="2972" y="7"/>
                    <a:pt x="2971" y="5"/>
                    <a:pt x="2969" y="5"/>
                  </a:cubicBezTo>
                  <a:close/>
                  <a:moveTo>
                    <a:pt x="2982" y="10"/>
                  </a:moveTo>
                  <a:cubicBezTo>
                    <a:pt x="2984" y="8"/>
                    <a:pt x="2983" y="12"/>
                    <a:pt x="2982" y="10"/>
                  </a:cubicBezTo>
                  <a:close/>
                  <a:moveTo>
                    <a:pt x="3007" y="7"/>
                  </a:moveTo>
                  <a:cubicBezTo>
                    <a:pt x="3006" y="4"/>
                    <a:pt x="3010" y="7"/>
                    <a:pt x="3010" y="5"/>
                  </a:cubicBezTo>
                  <a:cubicBezTo>
                    <a:pt x="3013" y="6"/>
                    <a:pt x="3009" y="7"/>
                    <a:pt x="3007" y="7"/>
                  </a:cubicBezTo>
                  <a:close/>
                  <a:moveTo>
                    <a:pt x="3028" y="6"/>
                  </a:moveTo>
                  <a:cubicBezTo>
                    <a:pt x="3031" y="6"/>
                    <a:pt x="3026" y="8"/>
                    <a:pt x="3028" y="6"/>
                  </a:cubicBezTo>
                  <a:close/>
                  <a:moveTo>
                    <a:pt x="3085" y="12"/>
                  </a:moveTo>
                  <a:cubicBezTo>
                    <a:pt x="3084" y="12"/>
                    <a:pt x="3084" y="12"/>
                    <a:pt x="3084" y="12"/>
                  </a:cubicBezTo>
                  <a:cubicBezTo>
                    <a:pt x="3084" y="10"/>
                    <a:pt x="3084" y="10"/>
                    <a:pt x="3084" y="10"/>
                  </a:cubicBezTo>
                  <a:cubicBezTo>
                    <a:pt x="3085" y="10"/>
                    <a:pt x="3085" y="10"/>
                    <a:pt x="3085" y="10"/>
                  </a:cubicBezTo>
                  <a:lnTo>
                    <a:pt x="3085" y="12"/>
                  </a:lnTo>
                  <a:close/>
                  <a:moveTo>
                    <a:pt x="3091" y="7"/>
                  </a:moveTo>
                  <a:cubicBezTo>
                    <a:pt x="3090" y="7"/>
                    <a:pt x="3090" y="7"/>
                    <a:pt x="3090" y="7"/>
                  </a:cubicBezTo>
                  <a:cubicBezTo>
                    <a:pt x="3089" y="6"/>
                    <a:pt x="3090" y="6"/>
                    <a:pt x="3090" y="5"/>
                  </a:cubicBezTo>
                  <a:cubicBezTo>
                    <a:pt x="3091" y="5"/>
                    <a:pt x="3091" y="6"/>
                    <a:pt x="3091" y="7"/>
                  </a:cubicBezTo>
                  <a:close/>
                  <a:moveTo>
                    <a:pt x="3097" y="10"/>
                  </a:moveTo>
                  <a:cubicBezTo>
                    <a:pt x="3098" y="9"/>
                    <a:pt x="3098" y="7"/>
                    <a:pt x="3100" y="7"/>
                  </a:cubicBezTo>
                  <a:cubicBezTo>
                    <a:pt x="3100" y="9"/>
                    <a:pt x="3098" y="10"/>
                    <a:pt x="3097" y="10"/>
                  </a:cubicBezTo>
                  <a:close/>
                  <a:moveTo>
                    <a:pt x="3100" y="3"/>
                  </a:moveTo>
                  <a:cubicBezTo>
                    <a:pt x="3100" y="3"/>
                    <a:pt x="3100" y="2"/>
                    <a:pt x="3101" y="2"/>
                  </a:cubicBezTo>
                  <a:cubicBezTo>
                    <a:pt x="3102" y="3"/>
                    <a:pt x="3101" y="3"/>
                    <a:pt x="3100" y="3"/>
                  </a:cubicBezTo>
                  <a:close/>
                  <a:moveTo>
                    <a:pt x="3104" y="3"/>
                  </a:moveTo>
                  <a:cubicBezTo>
                    <a:pt x="3104" y="1"/>
                    <a:pt x="3105" y="1"/>
                    <a:pt x="3106" y="1"/>
                  </a:cubicBezTo>
                  <a:cubicBezTo>
                    <a:pt x="3106" y="2"/>
                    <a:pt x="3106" y="3"/>
                    <a:pt x="3104" y="3"/>
                  </a:cubicBezTo>
                  <a:close/>
                  <a:moveTo>
                    <a:pt x="3110" y="6"/>
                  </a:moveTo>
                  <a:cubicBezTo>
                    <a:pt x="3111" y="5"/>
                    <a:pt x="3113" y="5"/>
                    <a:pt x="3113" y="4"/>
                  </a:cubicBezTo>
                  <a:cubicBezTo>
                    <a:pt x="3115" y="5"/>
                    <a:pt x="3112" y="7"/>
                    <a:pt x="3110" y="6"/>
                  </a:cubicBezTo>
                  <a:close/>
                  <a:moveTo>
                    <a:pt x="3115" y="5"/>
                  </a:moveTo>
                  <a:cubicBezTo>
                    <a:pt x="3116" y="2"/>
                    <a:pt x="3117" y="6"/>
                    <a:pt x="3119" y="5"/>
                  </a:cubicBezTo>
                  <a:cubicBezTo>
                    <a:pt x="3118" y="7"/>
                    <a:pt x="3117" y="5"/>
                    <a:pt x="3115" y="5"/>
                  </a:cubicBezTo>
                  <a:close/>
                  <a:moveTo>
                    <a:pt x="3128" y="10"/>
                  </a:moveTo>
                  <a:cubicBezTo>
                    <a:pt x="3130" y="8"/>
                    <a:pt x="3129" y="12"/>
                    <a:pt x="3128" y="10"/>
                  </a:cubicBezTo>
                  <a:close/>
                  <a:moveTo>
                    <a:pt x="3153" y="7"/>
                  </a:moveTo>
                  <a:cubicBezTo>
                    <a:pt x="3152" y="4"/>
                    <a:pt x="3156" y="7"/>
                    <a:pt x="3156" y="5"/>
                  </a:cubicBezTo>
                  <a:cubicBezTo>
                    <a:pt x="3159" y="6"/>
                    <a:pt x="3155" y="7"/>
                    <a:pt x="3153" y="7"/>
                  </a:cubicBezTo>
                  <a:close/>
                  <a:moveTo>
                    <a:pt x="3174" y="6"/>
                  </a:moveTo>
                  <a:cubicBezTo>
                    <a:pt x="3177" y="6"/>
                    <a:pt x="3171" y="8"/>
                    <a:pt x="3174" y="6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833"/>
            <p:cNvSpPr>
              <a:spLocks noEditPoints="1"/>
            </p:cNvSpPr>
            <p:nvPr/>
          </p:nvSpPr>
          <p:spPr bwMode="auto">
            <a:xfrm>
              <a:off x="-3175" y="3576641"/>
              <a:ext cx="12203113" cy="34925"/>
            </a:xfrm>
            <a:custGeom>
              <a:avLst/>
              <a:gdLst>
                <a:gd name="T0" fmla="*/ 3027 w 3209"/>
                <a:gd name="T1" fmla="*/ 0 h 8"/>
                <a:gd name="T2" fmla="*/ 2863 w 3209"/>
                <a:gd name="T3" fmla="*/ 3 h 8"/>
                <a:gd name="T4" fmla="*/ 2710 w 3209"/>
                <a:gd name="T5" fmla="*/ 2 h 8"/>
                <a:gd name="T6" fmla="*/ 2563 w 3209"/>
                <a:gd name="T7" fmla="*/ 3 h 8"/>
                <a:gd name="T8" fmla="*/ 2417 w 3209"/>
                <a:gd name="T9" fmla="*/ 1 h 8"/>
                <a:gd name="T10" fmla="*/ 2261 w 3209"/>
                <a:gd name="T11" fmla="*/ 0 h 8"/>
                <a:gd name="T12" fmla="*/ 2110 w 3209"/>
                <a:gd name="T13" fmla="*/ 0 h 8"/>
                <a:gd name="T14" fmla="*/ 1964 w 3209"/>
                <a:gd name="T15" fmla="*/ 0 h 8"/>
                <a:gd name="T16" fmla="*/ 1818 w 3209"/>
                <a:gd name="T17" fmla="*/ 0 h 8"/>
                <a:gd name="T18" fmla="*/ 1669 w 3209"/>
                <a:gd name="T19" fmla="*/ 1 h 8"/>
                <a:gd name="T20" fmla="*/ 1523 w 3209"/>
                <a:gd name="T21" fmla="*/ 1 h 8"/>
                <a:gd name="T22" fmla="*/ 1368 w 3209"/>
                <a:gd name="T23" fmla="*/ 3 h 8"/>
                <a:gd name="T24" fmla="*/ 1204 w 3209"/>
                <a:gd name="T25" fmla="*/ 0 h 8"/>
                <a:gd name="T26" fmla="*/ 1043 w 3209"/>
                <a:gd name="T27" fmla="*/ 3 h 8"/>
                <a:gd name="T28" fmla="*/ 896 w 3209"/>
                <a:gd name="T29" fmla="*/ 3 h 8"/>
                <a:gd name="T30" fmla="*/ 749 w 3209"/>
                <a:gd name="T31" fmla="*/ 3 h 8"/>
                <a:gd name="T32" fmla="*/ 603 w 3209"/>
                <a:gd name="T33" fmla="*/ 3 h 8"/>
                <a:gd name="T34" fmla="*/ 438 w 3209"/>
                <a:gd name="T35" fmla="*/ 0 h 8"/>
                <a:gd name="T36" fmla="*/ 274 w 3209"/>
                <a:gd name="T37" fmla="*/ 3 h 8"/>
                <a:gd name="T38" fmla="*/ 110 w 3209"/>
                <a:gd name="T39" fmla="*/ 0 h 8"/>
                <a:gd name="T40" fmla="*/ 38 w 3209"/>
                <a:gd name="T41" fmla="*/ 5 h 8"/>
                <a:gd name="T42" fmla="*/ 224 w 3209"/>
                <a:gd name="T43" fmla="*/ 5 h 8"/>
                <a:gd name="T44" fmla="*/ 438 w 3209"/>
                <a:gd name="T45" fmla="*/ 5 h 8"/>
                <a:gd name="T46" fmla="*/ 641 w 3209"/>
                <a:gd name="T47" fmla="*/ 8 h 8"/>
                <a:gd name="T48" fmla="*/ 839 w 3209"/>
                <a:gd name="T49" fmla="*/ 5 h 8"/>
                <a:gd name="T50" fmla="*/ 1078 w 3209"/>
                <a:gd name="T51" fmla="*/ 8 h 8"/>
                <a:gd name="T52" fmla="*/ 1247 w 3209"/>
                <a:gd name="T53" fmla="*/ 6 h 8"/>
                <a:gd name="T54" fmla="*/ 1496 w 3209"/>
                <a:gd name="T55" fmla="*/ 5 h 8"/>
                <a:gd name="T56" fmla="*/ 1683 w 3209"/>
                <a:gd name="T57" fmla="*/ 5 h 8"/>
                <a:gd name="T58" fmla="*/ 1896 w 3209"/>
                <a:gd name="T59" fmla="*/ 5 h 8"/>
                <a:gd name="T60" fmla="*/ 2099 w 3209"/>
                <a:gd name="T61" fmla="*/ 8 h 8"/>
                <a:gd name="T62" fmla="*/ 2297 w 3209"/>
                <a:gd name="T63" fmla="*/ 5 h 8"/>
                <a:gd name="T64" fmla="*/ 2536 w 3209"/>
                <a:gd name="T65" fmla="*/ 8 h 8"/>
                <a:gd name="T66" fmla="*/ 2706 w 3209"/>
                <a:gd name="T67" fmla="*/ 6 h 8"/>
                <a:gd name="T68" fmla="*/ 2955 w 3209"/>
                <a:gd name="T69" fmla="*/ 5 h 8"/>
                <a:gd name="T70" fmla="*/ 3141 w 3209"/>
                <a:gd name="T71" fmla="*/ 5 h 8"/>
                <a:gd name="T72" fmla="*/ 34 w 3209"/>
                <a:gd name="T73" fmla="*/ 4 h 8"/>
                <a:gd name="T74" fmla="*/ 177 w 3209"/>
                <a:gd name="T75" fmla="*/ 1 h 8"/>
                <a:gd name="T76" fmla="*/ 311 w 3209"/>
                <a:gd name="T77" fmla="*/ 6 h 8"/>
                <a:gd name="T78" fmla="*/ 415 w 3209"/>
                <a:gd name="T79" fmla="*/ 5 h 8"/>
                <a:gd name="T80" fmla="*/ 546 w 3209"/>
                <a:gd name="T81" fmla="*/ 1 h 8"/>
                <a:gd name="T82" fmla="*/ 618 w 3209"/>
                <a:gd name="T83" fmla="*/ 4 h 8"/>
                <a:gd name="T84" fmla="*/ 760 w 3209"/>
                <a:gd name="T85" fmla="*/ 1 h 8"/>
                <a:gd name="T86" fmla="*/ 894 w 3209"/>
                <a:gd name="T87" fmla="*/ 6 h 8"/>
                <a:gd name="T88" fmla="*/ 998 w 3209"/>
                <a:gd name="T89" fmla="*/ 5 h 8"/>
                <a:gd name="T90" fmla="*/ 1129 w 3209"/>
                <a:gd name="T91" fmla="*/ 1 h 8"/>
                <a:gd name="T92" fmla="*/ 1201 w 3209"/>
                <a:gd name="T93" fmla="*/ 4 h 8"/>
                <a:gd name="T94" fmla="*/ 1344 w 3209"/>
                <a:gd name="T95" fmla="*/ 1 h 8"/>
                <a:gd name="T96" fmla="*/ 1478 w 3209"/>
                <a:gd name="T97" fmla="*/ 6 h 8"/>
                <a:gd name="T98" fmla="*/ 1582 w 3209"/>
                <a:gd name="T99" fmla="*/ 5 h 8"/>
                <a:gd name="T100" fmla="*/ 1712 w 3209"/>
                <a:gd name="T101" fmla="*/ 1 h 8"/>
                <a:gd name="T102" fmla="*/ 1784 w 3209"/>
                <a:gd name="T103" fmla="*/ 4 h 8"/>
                <a:gd name="T104" fmla="*/ 1927 w 3209"/>
                <a:gd name="T105" fmla="*/ 1 h 8"/>
                <a:gd name="T106" fmla="*/ 2061 w 3209"/>
                <a:gd name="T107" fmla="*/ 6 h 8"/>
                <a:gd name="T108" fmla="*/ 2165 w 3209"/>
                <a:gd name="T109" fmla="*/ 5 h 8"/>
                <a:gd name="T110" fmla="*/ 2296 w 3209"/>
                <a:gd name="T111" fmla="*/ 1 h 8"/>
                <a:gd name="T112" fmla="*/ 2368 w 3209"/>
                <a:gd name="T113" fmla="*/ 4 h 8"/>
                <a:gd name="T114" fmla="*/ 2511 w 3209"/>
                <a:gd name="T115" fmla="*/ 1 h 8"/>
                <a:gd name="T116" fmla="*/ 2644 w 3209"/>
                <a:gd name="T117" fmla="*/ 6 h 8"/>
                <a:gd name="T118" fmla="*/ 2748 w 3209"/>
                <a:gd name="T119" fmla="*/ 5 h 8"/>
                <a:gd name="T120" fmla="*/ 2879 w 3209"/>
                <a:gd name="T121" fmla="*/ 1 h 8"/>
                <a:gd name="T122" fmla="*/ 2951 w 3209"/>
                <a:gd name="T123" fmla="*/ 4 h 8"/>
                <a:gd name="T124" fmla="*/ 3094 w 3209"/>
                <a:gd name="T12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9" h="8">
                  <a:moveTo>
                    <a:pt x="3172" y="0"/>
                  </a:moveTo>
                  <a:cubicBezTo>
                    <a:pt x="3163" y="0"/>
                    <a:pt x="3163" y="3"/>
                    <a:pt x="3154" y="3"/>
                  </a:cubicBezTo>
                  <a:cubicBezTo>
                    <a:pt x="3151" y="3"/>
                    <a:pt x="3149" y="2"/>
                    <a:pt x="3148" y="2"/>
                  </a:cubicBezTo>
                  <a:cubicBezTo>
                    <a:pt x="3147" y="2"/>
                    <a:pt x="3146" y="3"/>
                    <a:pt x="3146" y="3"/>
                  </a:cubicBezTo>
                  <a:cubicBezTo>
                    <a:pt x="3145" y="3"/>
                    <a:pt x="3146" y="2"/>
                    <a:pt x="3146" y="1"/>
                  </a:cubicBezTo>
                  <a:cubicBezTo>
                    <a:pt x="3144" y="1"/>
                    <a:pt x="3141" y="0"/>
                    <a:pt x="3136" y="0"/>
                  </a:cubicBezTo>
                  <a:cubicBezTo>
                    <a:pt x="3134" y="0"/>
                    <a:pt x="3133" y="0"/>
                    <a:pt x="3131" y="0"/>
                  </a:cubicBezTo>
                  <a:cubicBezTo>
                    <a:pt x="3132" y="0"/>
                    <a:pt x="3132" y="1"/>
                    <a:pt x="3130" y="0"/>
                  </a:cubicBezTo>
                  <a:cubicBezTo>
                    <a:pt x="3130" y="0"/>
                    <a:pt x="3130" y="0"/>
                    <a:pt x="3130" y="0"/>
                  </a:cubicBezTo>
                  <a:cubicBezTo>
                    <a:pt x="3129" y="0"/>
                    <a:pt x="3129" y="1"/>
                    <a:pt x="3128" y="1"/>
                  </a:cubicBezTo>
                  <a:cubicBezTo>
                    <a:pt x="3128" y="1"/>
                    <a:pt x="3128" y="1"/>
                    <a:pt x="3127" y="1"/>
                  </a:cubicBezTo>
                  <a:cubicBezTo>
                    <a:pt x="3125" y="2"/>
                    <a:pt x="3123" y="3"/>
                    <a:pt x="3118" y="3"/>
                  </a:cubicBezTo>
                  <a:cubicBezTo>
                    <a:pt x="3109" y="3"/>
                    <a:pt x="3109" y="0"/>
                    <a:pt x="3100" y="0"/>
                  </a:cubicBezTo>
                  <a:cubicBezTo>
                    <a:pt x="3092" y="0"/>
                    <a:pt x="3091" y="2"/>
                    <a:pt x="3084" y="3"/>
                  </a:cubicBezTo>
                  <a:cubicBezTo>
                    <a:pt x="3084" y="3"/>
                    <a:pt x="3083" y="3"/>
                    <a:pt x="3083" y="3"/>
                  </a:cubicBezTo>
                  <a:cubicBezTo>
                    <a:pt x="3083" y="3"/>
                    <a:pt x="3082" y="3"/>
                    <a:pt x="3082" y="3"/>
                  </a:cubicBezTo>
                  <a:cubicBezTo>
                    <a:pt x="3082" y="3"/>
                    <a:pt x="3082" y="3"/>
                    <a:pt x="3082" y="3"/>
                  </a:cubicBezTo>
                  <a:cubicBezTo>
                    <a:pt x="3073" y="3"/>
                    <a:pt x="3072" y="0"/>
                    <a:pt x="3063" y="0"/>
                  </a:cubicBezTo>
                  <a:cubicBezTo>
                    <a:pt x="3054" y="0"/>
                    <a:pt x="3054" y="3"/>
                    <a:pt x="3045" y="3"/>
                  </a:cubicBezTo>
                  <a:cubicBezTo>
                    <a:pt x="3036" y="3"/>
                    <a:pt x="3036" y="0"/>
                    <a:pt x="3027" y="0"/>
                  </a:cubicBezTo>
                  <a:cubicBezTo>
                    <a:pt x="3018" y="0"/>
                    <a:pt x="3018" y="3"/>
                    <a:pt x="3009" y="3"/>
                  </a:cubicBezTo>
                  <a:cubicBezTo>
                    <a:pt x="3006" y="3"/>
                    <a:pt x="3004" y="2"/>
                    <a:pt x="3002" y="2"/>
                  </a:cubicBezTo>
                  <a:cubicBezTo>
                    <a:pt x="3001" y="2"/>
                    <a:pt x="3001" y="3"/>
                    <a:pt x="3001" y="3"/>
                  </a:cubicBezTo>
                  <a:cubicBezTo>
                    <a:pt x="3000" y="3"/>
                    <a:pt x="3000" y="2"/>
                    <a:pt x="3000" y="1"/>
                  </a:cubicBezTo>
                  <a:cubicBezTo>
                    <a:pt x="2998" y="1"/>
                    <a:pt x="2996" y="0"/>
                    <a:pt x="2991" y="0"/>
                  </a:cubicBezTo>
                  <a:cubicBezTo>
                    <a:pt x="2988" y="0"/>
                    <a:pt x="2987" y="0"/>
                    <a:pt x="2985" y="0"/>
                  </a:cubicBezTo>
                  <a:cubicBezTo>
                    <a:pt x="2986" y="0"/>
                    <a:pt x="2986" y="1"/>
                    <a:pt x="2984" y="0"/>
                  </a:cubicBezTo>
                  <a:cubicBezTo>
                    <a:pt x="2984" y="0"/>
                    <a:pt x="2984" y="0"/>
                    <a:pt x="2984" y="0"/>
                  </a:cubicBezTo>
                  <a:cubicBezTo>
                    <a:pt x="2984" y="0"/>
                    <a:pt x="2983" y="1"/>
                    <a:pt x="2982" y="1"/>
                  </a:cubicBezTo>
                  <a:cubicBezTo>
                    <a:pt x="2982" y="1"/>
                    <a:pt x="2982" y="1"/>
                    <a:pt x="2981" y="1"/>
                  </a:cubicBezTo>
                  <a:cubicBezTo>
                    <a:pt x="2979" y="2"/>
                    <a:pt x="2977" y="3"/>
                    <a:pt x="2973" y="3"/>
                  </a:cubicBezTo>
                  <a:cubicBezTo>
                    <a:pt x="2964" y="3"/>
                    <a:pt x="2964" y="0"/>
                    <a:pt x="2955" y="0"/>
                  </a:cubicBezTo>
                  <a:cubicBezTo>
                    <a:pt x="2946" y="0"/>
                    <a:pt x="2946" y="2"/>
                    <a:pt x="2938" y="3"/>
                  </a:cubicBezTo>
                  <a:cubicBezTo>
                    <a:pt x="2938" y="3"/>
                    <a:pt x="2937" y="3"/>
                    <a:pt x="2937" y="3"/>
                  </a:cubicBezTo>
                  <a:cubicBezTo>
                    <a:pt x="2937" y="3"/>
                    <a:pt x="2937" y="3"/>
                    <a:pt x="2937" y="3"/>
                  </a:cubicBezTo>
                  <a:cubicBezTo>
                    <a:pt x="2937" y="3"/>
                    <a:pt x="2937" y="3"/>
                    <a:pt x="2937" y="3"/>
                  </a:cubicBezTo>
                  <a:cubicBezTo>
                    <a:pt x="2928" y="3"/>
                    <a:pt x="2926" y="0"/>
                    <a:pt x="2917" y="0"/>
                  </a:cubicBezTo>
                  <a:cubicBezTo>
                    <a:pt x="2908" y="0"/>
                    <a:pt x="2908" y="3"/>
                    <a:pt x="2899" y="3"/>
                  </a:cubicBezTo>
                  <a:cubicBezTo>
                    <a:pt x="2890" y="3"/>
                    <a:pt x="2890" y="0"/>
                    <a:pt x="2881" y="0"/>
                  </a:cubicBezTo>
                  <a:cubicBezTo>
                    <a:pt x="2872" y="0"/>
                    <a:pt x="2872" y="3"/>
                    <a:pt x="2863" y="3"/>
                  </a:cubicBezTo>
                  <a:cubicBezTo>
                    <a:pt x="2860" y="3"/>
                    <a:pt x="2858" y="2"/>
                    <a:pt x="2856" y="2"/>
                  </a:cubicBezTo>
                  <a:cubicBezTo>
                    <a:pt x="2856" y="2"/>
                    <a:pt x="2855" y="3"/>
                    <a:pt x="2855" y="3"/>
                  </a:cubicBezTo>
                  <a:cubicBezTo>
                    <a:pt x="2854" y="3"/>
                    <a:pt x="2854" y="2"/>
                    <a:pt x="2855" y="1"/>
                  </a:cubicBezTo>
                  <a:cubicBezTo>
                    <a:pt x="2852" y="1"/>
                    <a:pt x="2850" y="0"/>
                    <a:pt x="2845" y="0"/>
                  </a:cubicBezTo>
                  <a:cubicBezTo>
                    <a:pt x="2843" y="0"/>
                    <a:pt x="2841" y="0"/>
                    <a:pt x="2839" y="0"/>
                  </a:cubicBezTo>
                  <a:cubicBezTo>
                    <a:pt x="2840" y="0"/>
                    <a:pt x="2840" y="1"/>
                    <a:pt x="2839" y="0"/>
                  </a:cubicBezTo>
                  <a:cubicBezTo>
                    <a:pt x="2839" y="0"/>
                    <a:pt x="2839" y="0"/>
                    <a:pt x="2839" y="0"/>
                  </a:cubicBezTo>
                  <a:cubicBezTo>
                    <a:pt x="2838" y="0"/>
                    <a:pt x="2837" y="1"/>
                    <a:pt x="2836" y="1"/>
                  </a:cubicBezTo>
                  <a:cubicBezTo>
                    <a:pt x="2836" y="1"/>
                    <a:pt x="2836" y="1"/>
                    <a:pt x="2836" y="1"/>
                  </a:cubicBezTo>
                  <a:cubicBezTo>
                    <a:pt x="2833" y="2"/>
                    <a:pt x="2831" y="3"/>
                    <a:pt x="2827" y="3"/>
                  </a:cubicBezTo>
                  <a:cubicBezTo>
                    <a:pt x="2818" y="3"/>
                    <a:pt x="2818" y="0"/>
                    <a:pt x="2809" y="0"/>
                  </a:cubicBezTo>
                  <a:cubicBezTo>
                    <a:pt x="2800" y="0"/>
                    <a:pt x="2800" y="2"/>
                    <a:pt x="2793" y="3"/>
                  </a:cubicBezTo>
                  <a:cubicBezTo>
                    <a:pt x="2792" y="3"/>
                    <a:pt x="2792" y="3"/>
                    <a:pt x="2791" y="3"/>
                  </a:cubicBezTo>
                  <a:cubicBezTo>
                    <a:pt x="2791" y="3"/>
                    <a:pt x="2791" y="3"/>
                    <a:pt x="2791" y="3"/>
                  </a:cubicBezTo>
                  <a:cubicBezTo>
                    <a:pt x="2791" y="3"/>
                    <a:pt x="2791" y="3"/>
                    <a:pt x="2791" y="3"/>
                  </a:cubicBezTo>
                  <a:cubicBezTo>
                    <a:pt x="2782" y="3"/>
                    <a:pt x="2780" y="0"/>
                    <a:pt x="2771" y="0"/>
                  </a:cubicBezTo>
                  <a:cubicBezTo>
                    <a:pt x="2762" y="0"/>
                    <a:pt x="2762" y="3"/>
                    <a:pt x="2753" y="3"/>
                  </a:cubicBezTo>
                  <a:cubicBezTo>
                    <a:pt x="2744" y="3"/>
                    <a:pt x="2744" y="0"/>
                    <a:pt x="2735" y="0"/>
                  </a:cubicBezTo>
                  <a:cubicBezTo>
                    <a:pt x="2726" y="0"/>
                    <a:pt x="2726" y="3"/>
                    <a:pt x="2717" y="3"/>
                  </a:cubicBezTo>
                  <a:cubicBezTo>
                    <a:pt x="2714" y="3"/>
                    <a:pt x="2712" y="2"/>
                    <a:pt x="2710" y="2"/>
                  </a:cubicBezTo>
                  <a:cubicBezTo>
                    <a:pt x="2710" y="2"/>
                    <a:pt x="2709" y="3"/>
                    <a:pt x="2709" y="3"/>
                  </a:cubicBezTo>
                  <a:cubicBezTo>
                    <a:pt x="2708" y="3"/>
                    <a:pt x="2708" y="2"/>
                    <a:pt x="2709" y="1"/>
                  </a:cubicBezTo>
                  <a:cubicBezTo>
                    <a:pt x="2706" y="1"/>
                    <a:pt x="2704" y="0"/>
                    <a:pt x="2699" y="0"/>
                  </a:cubicBezTo>
                  <a:cubicBezTo>
                    <a:pt x="2697" y="0"/>
                    <a:pt x="2695" y="0"/>
                    <a:pt x="2694" y="0"/>
                  </a:cubicBezTo>
                  <a:cubicBezTo>
                    <a:pt x="2694" y="0"/>
                    <a:pt x="2694" y="1"/>
                    <a:pt x="2693" y="0"/>
                  </a:cubicBezTo>
                  <a:cubicBezTo>
                    <a:pt x="2693" y="0"/>
                    <a:pt x="2693" y="0"/>
                    <a:pt x="2693" y="0"/>
                  </a:cubicBezTo>
                  <a:cubicBezTo>
                    <a:pt x="2692" y="0"/>
                    <a:pt x="2691" y="1"/>
                    <a:pt x="2690" y="1"/>
                  </a:cubicBezTo>
                  <a:cubicBezTo>
                    <a:pt x="2690" y="1"/>
                    <a:pt x="2690" y="1"/>
                    <a:pt x="2690" y="1"/>
                  </a:cubicBezTo>
                  <a:cubicBezTo>
                    <a:pt x="2687" y="2"/>
                    <a:pt x="2685" y="3"/>
                    <a:pt x="2681" y="3"/>
                  </a:cubicBezTo>
                  <a:cubicBezTo>
                    <a:pt x="2672" y="3"/>
                    <a:pt x="2672" y="0"/>
                    <a:pt x="2663" y="0"/>
                  </a:cubicBezTo>
                  <a:cubicBezTo>
                    <a:pt x="2655" y="0"/>
                    <a:pt x="2654" y="2"/>
                    <a:pt x="2647" y="3"/>
                  </a:cubicBezTo>
                  <a:cubicBezTo>
                    <a:pt x="2646" y="3"/>
                    <a:pt x="2646" y="3"/>
                    <a:pt x="2646" y="3"/>
                  </a:cubicBezTo>
                  <a:cubicBezTo>
                    <a:pt x="2645" y="3"/>
                    <a:pt x="2645" y="3"/>
                    <a:pt x="2645" y="3"/>
                  </a:cubicBezTo>
                  <a:cubicBezTo>
                    <a:pt x="2645" y="3"/>
                    <a:pt x="2645" y="3"/>
                    <a:pt x="2645" y="3"/>
                  </a:cubicBezTo>
                  <a:cubicBezTo>
                    <a:pt x="2636" y="3"/>
                    <a:pt x="2634" y="0"/>
                    <a:pt x="2625" y="0"/>
                  </a:cubicBezTo>
                  <a:cubicBezTo>
                    <a:pt x="2616" y="0"/>
                    <a:pt x="2616" y="3"/>
                    <a:pt x="2607" y="3"/>
                  </a:cubicBezTo>
                  <a:cubicBezTo>
                    <a:pt x="2598" y="3"/>
                    <a:pt x="2598" y="0"/>
                    <a:pt x="2589" y="0"/>
                  </a:cubicBezTo>
                  <a:cubicBezTo>
                    <a:pt x="2580" y="0"/>
                    <a:pt x="2580" y="3"/>
                    <a:pt x="2571" y="3"/>
                  </a:cubicBezTo>
                  <a:cubicBezTo>
                    <a:pt x="2568" y="3"/>
                    <a:pt x="2566" y="2"/>
                    <a:pt x="2564" y="2"/>
                  </a:cubicBezTo>
                  <a:cubicBezTo>
                    <a:pt x="2564" y="2"/>
                    <a:pt x="2563" y="3"/>
                    <a:pt x="2563" y="3"/>
                  </a:cubicBezTo>
                  <a:cubicBezTo>
                    <a:pt x="2562" y="3"/>
                    <a:pt x="2562" y="2"/>
                    <a:pt x="2563" y="1"/>
                  </a:cubicBezTo>
                  <a:cubicBezTo>
                    <a:pt x="2560" y="1"/>
                    <a:pt x="2558" y="0"/>
                    <a:pt x="2553" y="0"/>
                  </a:cubicBezTo>
                  <a:cubicBezTo>
                    <a:pt x="2551" y="0"/>
                    <a:pt x="2549" y="0"/>
                    <a:pt x="2548" y="0"/>
                  </a:cubicBezTo>
                  <a:cubicBezTo>
                    <a:pt x="2548" y="0"/>
                    <a:pt x="2548" y="1"/>
                    <a:pt x="2547" y="0"/>
                  </a:cubicBezTo>
                  <a:cubicBezTo>
                    <a:pt x="2547" y="0"/>
                    <a:pt x="2547" y="0"/>
                    <a:pt x="2547" y="0"/>
                  </a:cubicBezTo>
                  <a:cubicBezTo>
                    <a:pt x="2546" y="0"/>
                    <a:pt x="2545" y="1"/>
                    <a:pt x="2544" y="1"/>
                  </a:cubicBezTo>
                  <a:cubicBezTo>
                    <a:pt x="2544" y="1"/>
                    <a:pt x="2544" y="1"/>
                    <a:pt x="2544" y="1"/>
                  </a:cubicBezTo>
                  <a:cubicBezTo>
                    <a:pt x="2542" y="2"/>
                    <a:pt x="2539" y="3"/>
                    <a:pt x="2535" y="3"/>
                  </a:cubicBezTo>
                  <a:cubicBezTo>
                    <a:pt x="2526" y="3"/>
                    <a:pt x="2526" y="0"/>
                    <a:pt x="2517" y="0"/>
                  </a:cubicBezTo>
                  <a:cubicBezTo>
                    <a:pt x="2509" y="0"/>
                    <a:pt x="2508" y="2"/>
                    <a:pt x="2501" y="3"/>
                  </a:cubicBezTo>
                  <a:cubicBezTo>
                    <a:pt x="2500" y="3"/>
                    <a:pt x="2500" y="3"/>
                    <a:pt x="2500" y="3"/>
                  </a:cubicBezTo>
                  <a:cubicBezTo>
                    <a:pt x="2499" y="3"/>
                    <a:pt x="2499" y="3"/>
                    <a:pt x="2499" y="3"/>
                  </a:cubicBezTo>
                  <a:cubicBezTo>
                    <a:pt x="2499" y="3"/>
                    <a:pt x="2499" y="3"/>
                    <a:pt x="2499" y="3"/>
                  </a:cubicBezTo>
                  <a:cubicBezTo>
                    <a:pt x="2490" y="3"/>
                    <a:pt x="2488" y="0"/>
                    <a:pt x="2479" y="0"/>
                  </a:cubicBezTo>
                  <a:cubicBezTo>
                    <a:pt x="2470" y="0"/>
                    <a:pt x="2470" y="3"/>
                    <a:pt x="2461" y="3"/>
                  </a:cubicBezTo>
                  <a:cubicBezTo>
                    <a:pt x="2452" y="3"/>
                    <a:pt x="2452" y="0"/>
                    <a:pt x="2443" y="0"/>
                  </a:cubicBezTo>
                  <a:cubicBezTo>
                    <a:pt x="2434" y="0"/>
                    <a:pt x="2434" y="3"/>
                    <a:pt x="2425" y="3"/>
                  </a:cubicBezTo>
                  <a:cubicBezTo>
                    <a:pt x="2422" y="3"/>
                    <a:pt x="2420" y="2"/>
                    <a:pt x="2419" y="2"/>
                  </a:cubicBezTo>
                  <a:cubicBezTo>
                    <a:pt x="2418" y="2"/>
                    <a:pt x="2417" y="3"/>
                    <a:pt x="2417" y="3"/>
                  </a:cubicBezTo>
                  <a:cubicBezTo>
                    <a:pt x="2416" y="3"/>
                    <a:pt x="2416" y="2"/>
                    <a:pt x="2417" y="1"/>
                  </a:cubicBezTo>
                  <a:cubicBezTo>
                    <a:pt x="2414" y="1"/>
                    <a:pt x="2412" y="0"/>
                    <a:pt x="2407" y="0"/>
                  </a:cubicBezTo>
                  <a:cubicBezTo>
                    <a:pt x="2405" y="0"/>
                    <a:pt x="2403" y="0"/>
                    <a:pt x="2402" y="0"/>
                  </a:cubicBezTo>
                  <a:cubicBezTo>
                    <a:pt x="2402" y="0"/>
                    <a:pt x="2402" y="1"/>
                    <a:pt x="2401" y="0"/>
                  </a:cubicBezTo>
                  <a:cubicBezTo>
                    <a:pt x="2401" y="0"/>
                    <a:pt x="2401" y="0"/>
                    <a:pt x="2401" y="0"/>
                  </a:cubicBezTo>
                  <a:cubicBezTo>
                    <a:pt x="2400" y="0"/>
                    <a:pt x="2399" y="1"/>
                    <a:pt x="2399" y="1"/>
                  </a:cubicBezTo>
                  <a:cubicBezTo>
                    <a:pt x="2399" y="1"/>
                    <a:pt x="2398" y="1"/>
                    <a:pt x="2398" y="1"/>
                  </a:cubicBezTo>
                  <a:cubicBezTo>
                    <a:pt x="2396" y="2"/>
                    <a:pt x="2394" y="3"/>
                    <a:pt x="2389" y="3"/>
                  </a:cubicBezTo>
                  <a:cubicBezTo>
                    <a:pt x="2380" y="3"/>
                    <a:pt x="2380" y="0"/>
                    <a:pt x="2371" y="0"/>
                  </a:cubicBezTo>
                  <a:cubicBezTo>
                    <a:pt x="2363" y="0"/>
                    <a:pt x="2362" y="2"/>
                    <a:pt x="2355" y="3"/>
                  </a:cubicBezTo>
                  <a:cubicBezTo>
                    <a:pt x="2355" y="3"/>
                    <a:pt x="2354" y="3"/>
                    <a:pt x="2354" y="3"/>
                  </a:cubicBezTo>
                  <a:cubicBezTo>
                    <a:pt x="2353" y="3"/>
                    <a:pt x="2353" y="3"/>
                    <a:pt x="2353" y="3"/>
                  </a:cubicBezTo>
                  <a:cubicBezTo>
                    <a:pt x="2353" y="3"/>
                    <a:pt x="2353" y="3"/>
                    <a:pt x="2353" y="3"/>
                  </a:cubicBezTo>
                  <a:cubicBezTo>
                    <a:pt x="2344" y="3"/>
                    <a:pt x="2342" y="0"/>
                    <a:pt x="2333" y="0"/>
                  </a:cubicBezTo>
                  <a:cubicBezTo>
                    <a:pt x="2324" y="0"/>
                    <a:pt x="2324" y="3"/>
                    <a:pt x="2315" y="3"/>
                  </a:cubicBezTo>
                  <a:cubicBezTo>
                    <a:pt x="2306" y="3"/>
                    <a:pt x="2306" y="0"/>
                    <a:pt x="2297" y="0"/>
                  </a:cubicBezTo>
                  <a:cubicBezTo>
                    <a:pt x="2288" y="0"/>
                    <a:pt x="2288" y="3"/>
                    <a:pt x="2279" y="3"/>
                  </a:cubicBezTo>
                  <a:cubicBezTo>
                    <a:pt x="2276" y="3"/>
                    <a:pt x="2274" y="2"/>
                    <a:pt x="2273" y="2"/>
                  </a:cubicBezTo>
                  <a:cubicBezTo>
                    <a:pt x="2272" y="2"/>
                    <a:pt x="2271" y="3"/>
                    <a:pt x="2271" y="3"/>
                  </a:cubicBezTo>
                  <a:cubicBezTo>
                    <a:pt x="2270" y="3"/>
                    <a:pt x="2271" y="2"/>
                    <a:pt x="2271" y="1"/>
                  </a:cubicBezTo>
                  <a:cubicBezTo>
                    <a:pt x="2269" y="1"/>
                    <a:pt x="2266" y="0"/>
                    <a:pt x="2261" y="0"/>
                  </a:cubicBezTo>
                  <a:cubicBezTo>
                    <a:pt x="2259" y="0"/>
                    <a:pt x="2258" y="0"/>
                    <a:pt x="2256" y="0"/>
                  </a:cubicBezTo>
                  <a:cubicBezTo>
                    <a:pt x="2256" y="0"/>
                    <a:pt x="2257" y="1"/>
                    <a:pt x="2255" y="0"/>
                  </a:cubicBezTo>
                  <a:cubicBezTo>
                    <a:pt x="2255" y="0"/>
                    <a:pt x="2255" y="0"/>
                    <a:pt x="2255" y="0"/>
                  </a:cubicBezTo>
                  <a:cubicBezTo>
                    <a:pt x="2254" y="0"/>
                    <a:pt x="2254" y="1"/>
                    <a:pt x="2253" y="1"/>
                  </a:cubicBezTo>
                  <a:cubicBezTo>
                    <a:pt x="2253" y="1"/>
                    <a:pt x="2253" y="1"/>
                    <a:pt x="2252" y="1"/>
                  </a:cubicBezTo>
                  <a:cubicBezTo>
                    <a:pt x="2250" y="2"/>
                    <a:pt x="2248" y="3"/>
                    <a:pt x="2243" y="3"/>
                  </a:cubicBezTo>
                  <a:cubicBezTo>
                    <a:pt x="2234" y="3"/>
                    <a:pt x="2234" y="0"/>
                    <a:pt x="2225" y="0"/>
                  </a:cubicBezTo>
                  <a:cubicBezTo>
                    <a:pt x="2217" y="0"/>
                    <a:pt x="2216" y="2"/>
                    <a:pt x="2209" y="3"/>
                  </a:cubicBezTo>
                  <a:cubicBezTo>
                    <a:pt x="2209" y="3"/>
                    <a:pt x="2208" y="3"/>
                    <a:pt x="2208" y="3"/>
                  </a:cubicBezTo>
                  <a:cubicBezTo>
                    <a:pt x="2208" y="3"/>
                    <a:pt x="2207" y="3"/>
                    <a:pt x="2207" y="3"/>
                  </a:cubicBezTo>
                  <a:cubicBezTo>
                    <a:pt x="2207" y="3"/>
                    <a:pt x="2207" y="3"/>
                    <a:pt x="2207" y="3"/>
                  </a:cubicBezTo>
                  <a:cubicBezTo>
                    <a:pt x="2198" y="3"/>
                    <a:pt x="2197" y="0"/>
                    <a:pt x="2188" y="0"/>
                  </a:cubicBezTo>
                  <a:cubicBezTo>
                    <a:pt x="2179" y="0"/>
                    <a:pt x="2179" y="3"/>
                    <a:pt x="2170" y="3"/>
                  </a:cubicBezTo>
                  <a:cubicBezTo>
                    <a:pt x="2161" y="3"/>
                    <a:pt x="2161" y="0"/>
                    <a:pt x="2152" y="0"/>
                  </a:cubicBezTo>
                  <a:cubicBezTo>
                    <a:pt x="2143" y="0"/>
                    <a:pt x="2143" y="3"/>
                    <a:pt x="2134" y="3"/>
                  </a:cubicBezTo>
                  <a:cubicBezTo>
                    <a:pt x="2131" y="3"/>
                    <a:pt x="2129" y="2"/>
                    <a:pt x="2127" y="2"/>
                  </a:cubicBezTo>
                  <a:cubicBezTo>
                    <a:pt x="2126" y="2"/>
                    <a:pt x="2126" y="3"/>
                    <a:pt x="2125" y="3"/>
                  </a:cubicBezTo>
                  <a:cubicBezTo>
                    <a:pt x="2125" y="3"/>
                    <a:pt x="2125" y="2"/>
                    <a:pt x="2125" y="1"/>
                  </a:cubicBezTo>
                  <a:cubicBezTo>
                    <a:pt x="2123" y="1"/>
                    <a:pt x="2121" y="0"/>
                    <a:pt x="2116" y="0"/>
                  </a:cubicBezTo>
                  <a:cubicBezTo>
                    <a:pt x="2113" y="0"/>
                    <a:pt x="2112" y="0"/>
                    <a:pt x="2110" y="0"/>
                  </a:cubicBezTo>
                  <a:cubicBezTo>
                    <a:pt x="2111" y="0"/>
                    <a:pt x="2111" y="1"/>
                    <a:pt x="2109" y="0"/>
                  </a:cubicBezTo>
                  <a:cubicBezTo>
                    <a:pt x="2109" y="0"/>
                    <a:pt x="2109" y="0"/>
                    <a:pt x="2109" y="0"/>
                  </a:cubicBezTo>
                  <a:cubicBezTo>
                    <a:pt x="2109" y="0"/>
                    <a:pt x="2108" y="1"/>
                    <a:pt x="2107" y="1"/>
                  </a:cubicBezTo>
                  <a:cubicBezTo>
                    <a:pt x="2107" y="1"/>
                    <a:pt x="2107" y="1"/>
                    <a:pt x="2106" y="1"/>
                  </a:cubicBezTo>
                  <a:cubicBezTo>
                    <a:pt x="2104" y="2"/>
                    <a:pt x="2102" y="3"/>
                    <a:pt x="2098" y="3"/>
                  </a:cubicBezTo>
                  <a:cubicBezTo>
                    <a:pt x="2089" y="3"/>
                    <a:pt x="2089" y="0"/>
                    <a:pt x="2080" y="0"/>
                  </a:cubicBezTo>
                  <a:cubicBezTo>
                    <a:pt x="2071" y="0"/>
                    <a:pt x="2071" y="2"/>
                    <a:pt x="2063" y="3"/>
                  </a:cubicBezTo>
                  <a:cubicBezTo>
                    <a:pt x="2063" y="3"/>
                    <a:pt x="2062" y="3"/>
                    <a:pt x="2062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53" y="3"/>
                    <a:pt x="2051" y="0"/>
                    <a:pt x="2042" y="0"/>
                  </a:cubicBezTo>
                  <a:cubicBezTo>
                    <a:pt x="2033" y="0"/>
                    <a:pt x="2033" y="3"/>
                    <a:pt x="2024" y="3"/>
                  </a:cubicBezTo>
                  <a:cubicBezTo>
                    <a:pt x="2015" y="3"/>
                    <a:pt x="2015" y="0"/>
                    <a:pt x="2006" y="0"/>
                  </a:cubicBezTo>
                  <a:cubicBezTo>
                    <a:pt x="1997" y="0"/>
                    <a:pt x="1997" y="3"/>
                    <a:pt x="1988" y="3"/>
                  </a:cubicBezTo>
                  <a:cubicBezTo>
                    <a:pt x="1985" y="3"/>
                    <a:pt x="1983" y="2"/>
                    <a:pt x="1981" y="2"/>
                  </a:cubicBezTo>
                  <a:cubicBezTo>
                    <a:pt x="1981" y="2"/>
                    <a:pt x="1980" y="3"/>
                    <a:pt x="1980" y="3"/>
                  </a:cubicBezTo>
                  <a:cubicBezTo>
                    <a:pt x="1979" y="3"/>
                    <a:pt x="1979" y="2"/>
                    <a:pt x="1980" y="1"/>
                  </a:cubicBezTo>
                  <a:cubicBezTo>
                    <a:pt x="1977" y="1"/>
                    <a:pt x="1975" y="0"/>
                    <a:pt x="1970" y="0"/>
                  </a:cubicBezTo>
                  <a:cubicBezTo>
                    <a:pt x="1968" y="0"/>
                    <a:pt x="1966" y="0"/>
                    <a:pt x="1964" y="0"/>
                  </a:cubicBezTo>
                  <a:cubicBezTo>
                    <a:pt x="1965" y="0"/>
                    <a:pt x="1965" y="1"/>
                    <a:pt x="1964" y="0"/>
                  </a:cubicBezTo>
                  <a:cubicBezTo>
                    <a:pt x="1964" y="0"/>
                    <a:pt x="1964" y="0"/>
                    <a:pt x="1964" y="0"/>
                  </a:cubicBezTo>
                  <a:cubicBezTo>
                    <a:pt x="1963" y="0"/>
                    <a:pt x="1962" y="1"/>
                    <a:pt x="1961" y="1"/>
                  </a:cubicBezTo>
                  <a:cubicBezTo>
                    <a:pt x="1961" y="1"/>
                    <a:pt x="1961" y="1"/>
                    <a:pt x="1960" y="1"/>
                  </a:cubicBezTo>
                  <a:cubicBezTo>
                    <a:pt x="1958" y="2"/>
                    <a:pt x="1956" y="3"/>
                    <a:pt x="1952" y="3"/>
                  </a:cubicBezTo>
                  <a:cubicBezTo>
                    <a:pt x="1943" y="3"/>
                    <a:pt x="1943" y="0"/>
                    <a:pt x="1934" y="0"/>
                  </a:cubicBezTo>
                  <a:cubicBezTo>
                    <a:pt x="1925" y="0"/>
                    <a:pt x="1925" y="2"/>
                    <a:pt x="1918" y="3"/>
                  </a:cubicBezTo>
                  <a:cubicBezTo>
                    <a:pt x="1917" y="3"/>
                    <a:pt x="1916" y="3"/>
                    <a:pt x="1916" y="3"/>
                  </a:cubicBezTo>
                  <a:cubicBezTo>
                    <a:pt x="1916" y="3"/>
                    <a:pt x="1916" y="3"/>
                    <a:pt x="1916" y="3"/>
                  </a:cubicBezTo>
                  <a:cubicBezTo>
                    <a:pt x="1916" y="3"/>
                    <a:pt x="1916" y="3"/>
                    <a:pt x="1916" y="3"/>
                  </a:cubicBezTo>
                  <a:cubicBezTo>
                    <a:pt x="1907" y="3"/>
                    <a:pt x="1905" y="0"/>
                    <a:pt x="1896" y="0"/>
                  </a:cubicBezTo>
                  <a:cubicBezTo>
                    <a:pt x="1887" y="0"/>
                    <a:pt x="1887" y="3"/>
                    <a:pt x="1878" y="3"/>
                  </a:cubicBezTo>
                  <a:cubicBezTo>
                    <a:pt x="1869" y="3"/>
                    <a:pt x="1869" y="0"/>
                    <a:pt x="1860" y="0"/>
                  </a:cubicBezTo>
                  <a:cubicBezTo>
                    <a:pt x="1851" y="0"/>
                    <a:pt x="1851" y="3"/>
                    <a:pt x="1842" y="3"/>
                  </a:cubicBezTo>
                  <a:cubicBezTo>
                    <a:pt x="1839" y="3"/>
                    <a:pt x="1837" y="2"/>
                    <a:pt x="1835" y="2"/>
                  </a:cubicBezTo>
                  <a:cubicBezTo>
                    <a:pt x="1835" y="2"/>
                    <a:pt x="1834" y="3"/>
                    <a:pt x="1834" y="3"/>
                  </a:cubicBezTo>
                  <a:cubicBezTo>
                    <a:pt x="1833" y="3"/>
                    <a:pt x="1833" y="2"/>
                    <a:pt x="1834" y="1"/>
                  </a:cubicBezTo>
                  <a:cubicBezTo>
                    <a:pt x="1831" y="1"/>
                    <a:pt x="1829" y="0"/>
                    <a:pt x="1824" y="0"/>
                  </a:cubicBezTo>
                  <a:cubicBezTo>
                    <a:pt x="1822" y="0"/>
                    <a:pt x="1820" y="0"/>
                    <a:pt x="1819" y="0"/>
                  </a:cubicBezTo>
                  <a:cubicBezTo>
                    <a:pt x="1819" y="0"/>
                    <a:pt x="1819" y="1"/>
                    <a:pt x="1818" y="0"/>
                  </a:cubicBezTo>
                  <a:cubicBezTo>
                    <a:pt x="1818" y="0"/>
                    <a:pt x="1818" y="0"/>
                    <a:pt x="1818" y="0"/>
                  </a:cubicBezTo>
                  <a:cubicBezTo>
                    <a:pt x="1817" y="0"/>
                    <a:pt x="1816" y="1"/>
                    <a:pt x="1815" y="1"/>
                  </a:cubicBezTo>
                  <a:cubicBezTo>
                    <a:pt x="1815" y="1"/>
                    <a:pt x="1815" y="1"/>
                    <a:pt x="1815" y="1"/>
                  </a:cubicBezTo>
                  <a:cubicBezTo>
                    <a:pt x="1812" y="2"/>
                    <a:pt x="1810" y="3"/>
                    <a:pt x="1806" y="3"/>
                  </a:cubicBezTo>
                  <a:cubicBezTo>
                    <a:pt x="1797" y="3"/>
                    <a:pt x="1797" y="0"/>
                    <a:pt x="1788" y="0"/>
                  </a:cubicBezTo>
                  <a:cubicBezTo>
                    <a:pt x="1780" y="0"/>
                    <a:pt x="1779" y="2"/>
                    <a:pt x="1772" y="3"/>
                  </a:cubicBezTo>
                  <a:cubicBezTo>
                    <a:pt x="1771" y="3"/>
                    <a:pt x="1771" y="3"/>
                    <a:pt x="1771" y="3"/>
                  </a:cubicBezTo>
                  <a:cubicBezTo>
                    <a:pt x="1770" y="3"/>
                    <a:pt x="1770" y="3"/>
                    <a:pt x="1770" y="3"/>
                  </a:cubicBezTo>
                  <a:cubicBezTo>
                    <a:pt x="1770" y="3"/>
                    <a:pt x="1770" y="3"/>
                    <a:pt x="1770" y="3"/>
                  </a:cubicBezTo>
                  <a:cubicBezTo>
                    <a:pt x="1761" y="3"/>
                    <a:pt x="1759" y="0"/>
                    <a:pt x="1750" y="0"/>
                  </a:cubicBezTo>
                  <a:cubicBezTo>
                    <a:pt x="1741" y="0"/>
                    <a:pt x="1741" y="3"/>
                    <a:pt x="1732" y="3"/>
                  </a:cubicBezTo>
                  <a:cubicBezTo>
                    <a:pt x="1723" y="3"/>
                    <a:pt x="1723" y="0"/>
                    <a:pt x="1714" y="0"/>
                  </a:cubicBezTo>
                  <a:cubicBezTo>
                    <a:pt x="1705" y="0"/>
                    <a:pt x="1705" y="3"/>
                    <a:pt x="1696" y="3"/>
                  </a:cubicBezTo>
                  <a:cubicBezTo>
                    <a:pt x="1693" y="3"/>
                    <a:pt x="1691" y="2"/>
                    <a:pt x="1689" y="2"/>
                  </a:cubicBezTo>
                  <a:cubicBezTo>
                    <a:pt x="1689" y="2"/>
                    <a:pt x="1688" y="3"/>
                    <a:pt x="1688" y="3"/>
                  </a:cubicBezTo>
                  <a:cubicBezTo>
                    <a:pt x="1687" y="3"/>
                    <a:pt x="1687" y="2"/>
                    <a:pt x="1688" y="1"/>
                  </a:cubicBezTo>
                  <a:cubicBezTo>
                    <a:pt x="1685" y="1"/>
                    <a:pt x="1683" y="0"/>
                    <a:pt x="1678" y="0"/>
                  </a:cubicBezTo>
                  <a:cubicBezTo>
                    <a:pt x="1676" y="0"/>
                    <a:pt x="1674" y="0"/>
                    <a:pt x="1673" y="0"/>
                  </a:cubicBezTo>
                  <a:cubicBezTo>
                    <a:pt x="1673" y="0"/>
                    <a:pt x="1673" y="1"/>
                    <a:pt x="1672" y="0"/>
                  </a:cubicBezTo>
                  <a:cubicBezTo>
                    <a:pt x="1672" y="0"/>
                    <a:pt x="1672" y="0"/>
                    <a:pt x="1672" y="0"/>
                  </a:cubicBezTo>
                  <a:cubicBezTo>
                    <a:pt x="1671" y="0"/>
                    <a:pt x="1670" y="1"/>
                    <a:pt x="1669" y="1"/>
                  </a:cubicBezTo>
                  <a:cubicBezTo>
                    <a:pt x="1669" y="1"/>
                    <a:pt x="1669" y="1"/>
                    <a:pt x="1669" y="1"/>
                  </a:cubicBezTo>
                  <a:cubicBezTo>
                    <a:pt x="1667" y="2"/>
                    <a:pt x="1664" y="3"/>
                    <a:pt x="1660" y="3"/>
                  </a:cubicBezTo>
                  <a:cubicBezTo>
                    <a:pt x="1651" y="3"/>
                    <a:pt x="1651" y="0"/>
                    <a:pt x="1642" y="0"/>
                  </a:cubicBezTo>
                  <a:cubicBezTo>
                    <a:pt x="1634" y="0"/>
                    <a:pt x="1633" y="2"/>
                    <a:pt x="1626" y="3"/>
                  </a:cubicBezTo>
                  <a:cubicBezTo>
                    <a:pt x="1625" y="3"/>
                    <a:pt x="1625" y="3"/>
                    <a:pt x="1625" y="3"/>
                  </a:cubicBezTo>
                  <a:cubicBezTo>
                    <a:pt x="1624" y="3"/>
                    <a:pt x="1624" y="3"/>
                    <a:pt x="1624" y="3"/>
                  </a:cubicBezTo>
                  <a:cubicBezTo>
                    <a:pt x="1624" y="3"/>
                    <a:pt x="1624" y="3"/>
                    <a:pt x="1624" y="3"/>
                  </a:cubicBezTo>
                  <a:cubicBezTo>
                    <a:pt x="1615" y="3"/>
                    <a:pt x="1613" y="0"/>
                    <a:pt x="1604" y="0"/>
                  </a:cubicBezTo>
                  <a:cubicBezTo>
                    <a:pt x="1595" y="0"/>
                    <a:pt x="1595" y="3"/>
                    <a:pt x="1586" y="3"/>
                  </a:cubicBezTo>
                  <a:cubicBezTo>
                    <a:pt x="1577" y="3"/>
                    <a:pt x="1577" y="0"/>
                    <a:pt x="1568" y="0"/>
                  </a:cubicBezTo>
                  <a:cubicBezTo>
                    <a:pt x="1559" y="0"/>
                    <a:pt x="1559" y="3"/>
                    <a:pt x="1550" y="3"/>
                  </a:cubicBezTo>
                  <a:cubicBezTo>
                    <a:pt x="1547" y="3"/>
                    <a:pt x="1545" y="2"/>
                    <a:pt x="1544" y="2"/>
                  </a:cubicBezTo>
                  <a:cubicBezTo>
                    <a:pt x="1543" y="2"/>
                    <a:pt x="1542" y="3"/>
                    <a:pt x="1542" y="3"/>
                  </a:cubicBezTo>
                  <a:cubicBezTo>
                    <a:pt x="1541" y="3"/>
                    <a:pt x="1541" y="2"/>
                    <a:pt x="1542" y="1"/>
                  </a:cubicBezTo>
                  <a:cubicBezTo>
                    <a:pt x="1539" y="1"/>
                    <a:pt x="1537" y="0"/>
                    <a:pt x="1532" y="0"/>
                  </a:cubicBezTo>
                  <a:cubicBezTo>
                    <a:pt x="1530" y="0"/>
                    <a:pt x="1528" y="0"/>
                    <a:pt x="1527" y="0"/>
                  </a:cubicBezTo>
                  <a:cubicBezTo>
                    <a:pt x="1527" y="0"/>
                    <a:pt x="1527" y="1"/>
                    <a:pt x="1526" y="0"/>
                  </a:cubicBezTo>
                  <a:cubicBezTo>
                    <a:pt x="1526" y="0"/>
                    <a:pt x="1526" y="0"/>
                    <a:pt x="1526" y="0"/>
                  </a:cubicBezTo>
                  <a:cubicBezTo>
                    <a:pt x="1525" y="0"/>
                    <a:pt x="1524" y="1"/>
                    <a:pt x="1524" y="1"/>
                  </a:cubicBezTo>
                  <a:cubicBezTo>
                    <a:pt x="1524" y="1"/>
                    <a:pt x="1523" y="1"/>
                    <a:pt x="1523" y="1"/>
                  </a:cubicBezTo>
                  <a:cubicBezTo>
                    <a:pt x="1521" y="2"/>
                    <a:pt x="1519" y="3"/>
                    <a:pt x="1514" y="3"/>
                  </a:cubicBezTo>
                  <a:cubicBezTo>
                    <a:pt x="1505" y="3"/>
                    <a:pt x="1505" y="0"/>
                    <a:pt x="1496" y="0"/>
                  </a:cubicBezTo>
                  <a:cubicBezTo>
                    <a:pt x="1488" y="0"/>
                    <a:pt x="1487" y="2"/>
                    <a:pt x="1480" y="3"/>
                  </a:cubicBezTo>
                  <a:cubicBezTo>
                    <a:pt x="1480" y="3"/>
                    <a:pt x="1479" y="3"/>
                    <a:pt x="1479" y="3"/>
                  </a:cubicBezTo>
                  <a:cubicBezTo>
                    <a:pt x="1478" y="3"/>
                    <a:pt x="1478" y="3"/>
                    <a:pt x="1478" y="3"/>
                  </a:cubicBezTo>
                  <a:cubicBezTo>
                    <a:pt x="1478" y="3"/>
                    <a:pt x="1478" y="3"/>
                    <a:pt x="1478" y="3"/>
                  </a:cubicBezTo>
                  <a:cubicBezTo>
                    <a:pt x="1469" y="3"/>
                    <a:pt x="1467" y="0"/>
                    <a:pt x="1458" y="0"/>
                  </a:cubicBezTo>
                  <a:cubicBezTo>
                    <a:pt x="1449" y="0"/>
                    <a:pt x="1449" y="3"/>
                    <a:pt x="1440" y="3"/>
                  </a:cubicBezTo>
                  <a:cubicBezTo>
                    <a:pt x="1431" y="3"/>
                    <a:pt x="1431" y="0"/>
                    <a:pt x="1422" y="0"/>
                  </a:cubicBezTo>
                  <a:cubicBezTo>
                    <a:pt x="1413" y="0"/>
                    <a:pt x="1413" y="3"/>
                    <a:pt x="1404" y="3"/>
                  </a:cubicBezTo>
                  <a:cubicBezTo>
                    <a:pt x="1401" y="3"/>
                    <a:pt x="1399" y="2"/>
                    <a:pt x="1398" y="2"/>
                  </a:cubicBezTo>
                  <a:cubicBezTo>
                    <a:pt x="1397" y="2"/>
                    <a:pt x="1396" y="3"/>
                    <a:pt x="1396" y="3"/>
                  </a:cubicBezTo>
                  <a:cubicBezTo>
                    <a:pt x="1395" y="3"/>
                    <a:pt x="1396" y="2"/>
                    <a:pt x="1396" y="1"/>
                  </a:cubicBezTo>
                  <a:cubicBezTo>
                    <a:pt x="1394" y="1"/>
                    <a:pt x="1391" y="0"/>
                    <a:pt x="1386" y="0"/>
                  </a:cubicBezTo>
                  <a:cubicBezTo>
                    <a:pt x="1384" y="0"/>
                    <a:pt x="1383" y="0"/>
                    <a:pt x="1381" y="0"/>
                  </a:cubicBezTo>
                  <a:cubicBezTo>
                    <a:pt x="1381" y="0"/>
                    <a:pt x="1382" y="1"/>
                    <a:pt x="1380" y="0"/>
                  </a:cubicBezTo>
                  <a:cubicBezTo>
                    <a:pt x="1380" y="0"/>
                    <a:pt x="1380" y="0"/>
                    <a:pt x="1380" y="0"/>
                  </a:cubicBezTo>
                  <a:cubicBezTo>
                    <a:pt x="1379" y="0"/>
                    <a:pt x="1379" y="1"/>
                    <a:pt x="1378" y="1"/>
                  </a:cubicBezTo>
                  <a:cubicBezTo>
                    <a:pt x="1378" y="1"/>
                    <a:pt x="1378" y="1"/>
                    <a:pt x="1377" y="1"/>
                  </a:cubicBezTo>
                  <a:cubicBezTo>
                    <a:pt x="1375" y="2"/>
                    <a:pt x="1373" y="3"/>
                    <a:pt x="1368" y="3"/>
                  </a:cubicBezTo>
                  <a:cubicBezTo>
                    <a:pt x="1359" y="3"/>
                    <a:pt x="1359" y="0"/>
                    <a:pt x="1350" y="0"/>
                  </a:cubicBezTo>
                  <a:cubicBezTo>
                    <a:pt x="1342" y="0"/>
                    <a:pt x="1341" y="2"/>
                    <a:pt x="1334" y="3"/>
                  </a:cubicBezTo>
                  <a:cubicBezTo>
                    <a:pt x="1334" y="3"/>
                    <a:pt x="1333" y="3"/>
                    <a:pt x="1333" y="3"/>
                  </a:cubicBezTo>
                  <a:cubicBezTo>
                    <a:pt x="1333" y="3"/>
                    <a:pt x="1332" y="3"/>
                    <a:pt x="1332" y="3"/>
                  </a:cubicBezTo>
                  <a:cubicBezTo>
                    <a:pt x="1332" y="3"/>
                    <a:pt x="1332" y="3"/>
                    <a:pt x="1332" y="3"/>
                  </a:cubicBezTo>
                  <a:cubicBezTo>
                    <a:pt x="1323" y="3"/>
                    <a:pt x="1322" y="0"/>
                    <a:pt x="1313" y="0"/>
                  </a:cubicBezTo>
                  <a:cubicBezTo>
                    <a:pt x="1304" y="0"/>
                    <a:pt x="1304" y="3"/>
                    <a:pt x="1295" y="3"/>
                  </a:cubicBezTo>
                  <a:cubicBezTo>
                    <a:pt x="1286" y="3"/>
                    <a:pt x="1286" y="0"/>
                    <a:pt x="1277" y="0"/>
                  </a:cubicBezTo>
                  <a:cubicBezTo>
                    <a:pt x="1268" y="0"/>
                    <a:pt x="1268" y="3"/>
                    <a:pt x="1259" y="3"/>
                  </a:cubicBezTo>
                  <a:cubicBezTo>
                    <a:pt x="1256" y="3"/>
                    <a:pt x="1254" y="2"/>
                    <a:pt x="1252" y="2"/>
                  </a:cubicBezTo>
                  <a:cubicBezTo>
                    <a:pt x="1251" y="2"/>
                    <a:pt x="1251" y="3"/>
                    <a:pt x="1250" y="3"/>
                  </a:cubicBezTo>
                  <a:cubicBezTo>
                    <a:pt x="1250" y="3"/>
                    <a:pt x="1250" y="2"/>
                    <a:pt x="1250" y="1"/>
                  </a:cubicBezTo>
                  <a:cubicBezTo>
                    <a:pt x="1248" y="1"/>
                    <a:pt x="1246" y="0"/>
                    <a:pt x="1241" y="0"/>
                  </a:cubicBezTo>
                  <a:cubicBezTo>
                    <a:pt x="1238" y="0"/>
                    <a:pt x="1237" y="0"/>
                    <a:pt x="1235" y="0"/>
                  </a:cubicBezTo>
                  <a:cubicBezTo>
                    <a:pt x="1236" y="0"/>
                    <a:pt x="1236" y="1"/>
                    <a:pt x="1234" y="0"/>
                  </a:cubicBezTo>
                  <a:cubicBezTo>
                    <a:pt x="1234" y="0"/>
                    <a:pt x="1234" y="0"/>
                    <a:pt x="1234" y="0"/>
                  </a:cubicBezTo>
                  <a:cubicBezTo>
                    <a:pt x="1234" y="0"/>
                    <a:pt x="1233" y="1"/>
                    <a:pt x="1232" y="1"/>
                  </a:cubicBezTo>
                  <a:cubicBezTo>
                    <a:pt x="1232" y="1"/>
                    <a:pt x="1232" y="1"/>
                    <a:pt x="1231" y="1"/>
                  </a:cubicBezTo>
                  <a:cubicBezTo>
                    <a:pt x="1229" y="2"/>
                    <a:pt x="1227" y="3"/>
                    <a:pt x="1223" y="3"/>
                  </a:cubicBezTo>
                  <a:cubicBezTo>
                    <a:pt x="1214" y="3"/>
                    <a:pt x="1214" y="0"/>
                    <a:pt x="1204" y="0"/>
                  </a:cubicBezTo>
                  <a:cubicBezTo>
                    <a:pt x="1196" y="0"/>
                    <a:pt x="1196" y="2"/>
                    <a:pt x="1188" y="3"/>
                  </a:cubicBezTo>
                  <a:cubicBezTo>
                    <a:pt x="1188" y="3"/>
                    <a:pt x="1187" y="3"/>
                    <a:pt x="1187" y="3"/>
                  </a:cubicBezTo>
                  <a:cubicBezTo>
                    <a:pt x="1187" y="3"/>
                    <a:pt x="1187" y="3"/>
                    <a:pt x="1187" y="3"/>
                  </a:cubicBezTo>
                  <a:cubicBezTo>
                    <a:pt x="1186" y="3"/>
                    <a:pt x="1186" y="3"/>
                    <a:pt x="1186" y="3"/>
                  </a:cubicBezTo>
                  <a:cubicBezTo>
                    <a:pt x="1177" y="3"/>
                    <a:pt x="1176" y="0"/>
                    <a:pt x="1167" y="0"/>
                  </a:cubicBezTo>
                  <a:cubicBezTo>
                    <a:pt x="1158" y="0"/>
                    <a:pt x="1158" y="3"/>
                    <a:pt x="1149" y="3"/>
                  </a:cubicBezTo>
                  <a:cubicBezTo>
                    <a:pt x="1140" y="3"/>
                    <a:pt x="1140" y="0"/>
                    <a:pt x="1131" y="0"/>
                  </a:cubicBezTo>
                  <a:cubicBezTo>
                    <a:pt x="1122" y="0"/>
                    <a:pt x="1122" y="3"/>
                    <a:pt x="1113" y="3"/>
                  </a:cubicBezTo>
                  <a:cubicBezTo>
                    <a:pt x="1110" y="3"/>
                    <a:pt x="1108" y="2"/>
                    <a:pt x="1106" y="2"/>
                  </a:cubicBezTo>
                  <a:cubicBezTo>
                    <a:pt x="1106" y="2"/>
                    <a:pt x="1105" y="3"/>
                    <a:pt x="1105" y="3"/>
                  </a:cubicBezTo>
                  <a:cubicBezTo>
                    <a:pt x="1104" y="3"/>
                    <a:pt x="1104" y="2"/>
                    <a:pt x="1105" y="1"/>
                  </a:cubicBezTo>
                  <a:cubicBezTo>
                    <a:pt x="1102" y="1"/>
                    <a:pt x="1100" y="0"/>
                    <a:pt x="1095" y="0"/>
                  </a:cubicBezTo>
                  <a:cubicBezTo>
                    <a:pt x="1092" y="0"/>
                    <a:pt x="1091" y="0"/>
                    <a:pt x="1089" y="0"/>
                  </a:cubicBezTo>
                  <a:cubicBezTo>
                    <a:pt x="1090" y="0"/>
                    <a:pt x="1090" y="1"/>
                    <a:pt x="1089" y="0"/>
                  </a:cubicBezTo>
                  <a:cubicBezTo>
                    <a:pt x="1089" y="0"/>
                    <a:pt x="1089" y="0"/>
                    <a:pt x="1089" y="0"/>
                  </a:cubicBezTo>
                  <a:cubicBezTo>
                    <a:pt x="1088" y="0"/>
                    <a:pt x="1087" y="1"/>
                    <a:pt x="1086" y="1"/>
                  </a:cubicBezTo>
                  <a:cubicBezTo>
                    <a:pt x="1086" y="1"/>
                    <a:pt x="1086" y="1"/>
                    <a:pt x="1085" y="1"/>
                  </a:cubicBezTo>
                  <a:cubicBezTo>
                    <a:pt x="1083" y="2"/>
                    <a:pt x="1081" y="3"/>
                    <a:pt x="1077" y="3"/>
                  </a:cubicBezTo>
                  <a:cubicBezTo>
                    <a:pt x="1068" y="3"/>
                    <a:pt x="1068" y="0"/>
                    <a:pt x="1059" y="0"/>
                  </a:cubicBezTo>
                  <a:cubicBezTo>
                    <a:pt x="1050" y="0"/>
                    <a:pt x="1050" y="2"/>
                    <a:pt x="1043" y="3"/>
                  </a:cubicBezTo>
                  <a:cubicBezTo>
                    <a:pt x="1042" y="3"/>
                    <a:pt x="1041" y="3"/>
                    <a:pt x="1041" y="3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032" y="3"/>
                    <a:pt x="1030" y="0"/>
                    <a:pt x="1021" y="0"/>
                  </a:cubicBezTo>
                  <a:cubicBezTo>
                    <a:pt x="1012" y="0"/>
                    <a:pt x="1012" y="3"/>
                    <a:pt x="1003" y="3"/>
                  </a:cubicBezTo>
                  <a:cubicBezTo>
                    <a:pt x="994" y="3"/>
                    <a:pt x="994" y="0"/>
                    <a:pt x="985" y="0"/>
                  </a:cubicBezTo>
                  <a:cubicBezTo>
                    <a:pt x="976" y="0"/>
                    <a:pt x="976" y="3"/>
                    <a:pt x="967" y="3"/>
                  </a:cubicBezTo>
                  <a:cubicBezTo>
                    <a:pt x="964" y="3"/>
                    <a:pt x="962" y="2"/>
                    <a:pt x="960" y="2"/>
                  </a:cubicBezTo>
                  <a:cubicBezTo>
                    <a:pt x="960" y="2"/>
                    <a:pt x="959" y="3"/>
                    <a:pt x="959" y="3"/>
                  </a:cubicBezTo>
                  <a:cubicBezTo>
                    <a:pt x="958" y="3"/>
                    <a:pt x="958" y="2"/>
                    <a:pt x="959" y="1"/>
                  </a:cubicBezTo>
                  <a:cubicBezTo>
                    <a:pt x="956" y="1"/>
                    <a:pt x="954" y="0"/>
                    <a:pt x="949" y="0"/>
                  </a:cubicBezTo>
                  <a:cubicBezTo>
                    <a:pt x="947" y="0"/>
                    <a:pt x="945" y="0"/>
                    <a:pt x="944" y="0"/>
                  </a:cubicBezTo>
                  <a:cubicBezTo>
                    <a:pt x="944" y="0"/>
                    <a:pt x="944" y="1"/>
                    <a:pt x="943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42" y="0"/>
                    <a:pt x="941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7" y="2"/>
                    <a:pt x="935" y="3"/>
                    <a:pt x="931" y="3"/>
                  </a:cubicBezTo>
                  <a:cubicBezTo>
                    <a:pt x="922" y="3"/>
                    <a:pt x="922" y="0"/>
                    <a:pt x="913" y="0"/>
                  </a:cubicBezTo>
                  <a:cubicBezTo>
                    <a:pt x="905" y="0"/>
                    <a:pt x="904" y="2"/>
                    <a:pt x="897" y="3"/>
                  </a:cubicBezTo>
                  <a:cubicBezTo>
                    <a:pt x="896" y="3"/>
                    <a:pt x="896" y="3"/>
                    <a:pt x="896" y="3"/>
                  </a:cubicBezTo>
                  <a:cubicBezTo>
                    <a:pt x="895" y="3"/>
                    <a:pt x="895" y="3"/>
                    <a:pt x="895" y="3"/>
                  </a:cubicBezTo>
                  <a:cubicBezTo>
                    <a:pt x="895" y="3"/>
                    <a:pt x="895" y="3"/>
                    <a:pt x="895" y="3"/>
                  </a:cubicBezTo>
                  <a:cubicBezTo>
                    <a:pt x="886" y="3"/>
                    <a:pt x="884" y="0"/>
                    <a:pt x="875" y="0"/>
                  </a:cubicBezTo>
                  <a:cubicBezTo>
                    <a:pt x="866" y="0"/>
                    <a:pt x="866" y="3"/>
                    <a:pt x="857" y="3"/>
                  </a:cubicBezTo>
                  <a:cubicBezTo>
                    <a:pt x="848" y="3"/>
                    <a:pt x="848" y="0"/>
                    <a:pt x="839" y="0"/>
                  </a:cubicBezTo>
                  <a:cubicBezTo>
                    <a:pt x="830" y="0"/>
                    <a:pt x="830" y="3"/>
                    <a:pt x="821" y="3"/>
                  </a:cubicBezTo>
                  <a:cubicBezTo>
                    <a:pt x="818" y="3"/>
                    <a:pt x="816" y="2"/>
                    <a:pt x="814" y="2"/>
                  </a:cubicBezTo>
                  <a:cubicBezTo>
                    <a:pt x="814" y="2"/>
                    <a:pt x="813" y="3"/>
                    <a:pt x="813" y="3"/>
                  </a:cubicBezTo>
                  <a:cubicBezTo>
                    <a:pt x="812" y="3"/>
                    <a:pt x="812" y="2"/>
                    <a:pt x="813" y="1"/>
                  </a:cubicBezTo>
                  <a:cubicBezTo>
                    <a:pt x="810" y="1"/>
                    <a:pt x="808" y="0"/>
                    <a:pt x="803" y="0"/>
                  </a:cubicBezTo>
                  <a:cubicBezTo>
                    <a:pt x="801" y="0"/>
                    <a:pt x="799" y="0"/>
                    <a:pt x="798" y="0"/>
                  </a:cubicBezTo>
                  <a:cubicBezTo>
                    <a:pt x="798" y="0"/>
                    <a:pt x="798" y="1"/>
                    <a:pt x="797" y="0"/>
                  </a:cubicBezTo>
                  <a:cubicBezTo>
                    <a:pt x="797" y="0"/>
                    <a:pt x="797" y="0"/>
                    <a:pt x="797" y="0"/>
                  </a:cubicBezTo>
                  <a:cubicBezTo>
                    <a:pt x="796" y="0"/>
                    <a:pt x="795" y="1"/>
                    <a:pt x="794" y="1"/>
                  </a:cubicBezTo>
                  <a:cubicBezTo>
                    <a:pt x="794" y="1"/>
                    <a:pt x="794" y="1"/>
                    <a:pt x="794" y="1"/>
                  </a:cubicBezTo>
                  <a:cubicBezTo>
                    <a:pt x="792" y="2"/>
                    <a:pt x="789" y="3"/>
                    <a:pt x="785" y="3"/>
                  </a:cubicBezTo>
                  <a:cubicBezTo>
                    <a:pt x="776" y="3"/>
                    <a:pt x="776" y="0"/>
                    <a:pt x="767" y="0"/>
                  </a:cubicBezTo>
                  <a:cubicBezTo>
                    <a:pt x="759" y="0"/>
                    <a:pt x="758" y="2"/>
                    <a:pt x="751" y="3"/>
                  </a:cubicBezTo>
                  <a:cubicBezTo>
                    <a:pt x="750" y="3"/>
                    <a:pt x="750" y="3"/>
                    <a:pt x="750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0" y="3"/>
                    <a:pt x="738" y="0"/>
                    <a:pt x="729" y="0"/>
                  </a:cubicBezTo>
                  <a:cubicBezTo>
                    <a:pt x="720" y="0"/>
                    <a:pt x="720" y="3"/>
                    <a:pt x="711" y="3"/>
                  </a:cubicBezTo>
                  <a:cubicBezTo>
                    <a:pt x="702" y="3"/>
                    <a:pt x="702" y="0"/>
                    <a:pt x="693" y="0"/>
                  </a:cubicBezTo>
                  <a:cubicBezTo>
                    <a:pt x="684" y="0"/>
                    <a:pt x="684" y="3"/>
                    <a:pt x="675" y="3"/>
                  </a:cubicBezTo>
                  <a:cubicBezTo>
                    <a:pt x="672" y="3"/>
                    <a:pt x="670" y="2"/>
                    <a:pt x="669" y="2"/>
                  </a:cubicBezTo>
                  <a:cubicBezTo>
                    <a:pt x="668" y="2"/>
                    <a:pt x="667" y="3"/>
                    <a:pt x="667" y="3"/>
                  </a:cubicBezTo>
                  <a:cubicBezTo>
                    <a:pt x="666" y="3"/>
                    <a:pt x="666" y="2"/>
                    <a:pt x="667" y="1"/>
                  </a:cubicBezTo>
                  <a:cubicBezTo>
                    <a:pt x="664" y="1"/>
                    <a:pt x="662" y="0"/>
                    <a:pt x="657" y="0"/>
                  </a:cubicBezTo>
                  <a:cubicBezTo>
                    <a:pt x="655" y="0"/>
                    <a:pt x="653" y="0"/>
                    <a:pt x="652" y="0"/>
                  </a:cubicBezTo>
                  <a:cubicBezTo>
                    <a:pt x="652" y="0"/>
                    <a:pt x="652" y="1"/>
                    <a:pt x="651" y="0"/>
                  </a:cubicBezTo>
                  <a:cubicBezTo>
                    <a:pt x="651" y="0"/>
                    <a:pt x="651" y="0"/>
                    <a:pt x="651" y="0"/>
                  </a:cubicBezTo>
                  <a:cubicBezTo>
                    <a:pt x="650" y="0"/>
                    <a:pt x="649" y="1"/>
                    <a:pt x="649" y="1"/>
                  </a:cubicBezTo>
                  <a:cubicBezTo>
                    <a:pt x="649" y="1"/>
                    <a:pt x="648" y="1"/>
                    <a:pt x="648" y="1"/>
                  </a:cubicBezTo>
                  <a:cubicBezTo>
                    <a:pt x="646" y="2"/>
                    <a:pt x="644" y="3"/>
                    <a:pt x="639" y="3"/>
                  </a:cubicBezTo>
                  <a:cubicBezTo>
                    <a:pt x="630" y="3"/>
                    <a:pt x="630" y="0"/>
                    <a:pt x="621" y="0"/>
                  </a:cubicBezTo>
                  <a:cubicBezTo>
                    <a:pt x="613" y="0"/>
                    <a:pt x="612" y="2"/>
                    <a:pt x="605" y="3"/>
                  </a:cubicBezTo>
                  <a:cubicBezTo>
                    <a:pt x="605" y="3"/>
                    <a:pt x="604" y="3"/>
                    <a:pt x="604" y="3"/>
                  </a:cubicBezTo>
                  <a:cubicBezTo>
                    <a:pt x="603" y="3"/>
                    <a:pt x="603" y="3"/>
                    <a:pt x="603" y="3"/>
                  </a:cubicBezTo>
                  <a:cubicBezTo>
                    <a:pt x="603" y="3"/>
                    <a:pt x="603" y="3"/>
                    <a:pt x="603" y="3"/>
                  </a:cubicBezTo>
                  <a:cubicBezTo>
                    <a:pt x="594" y="3"/>
                    <a:pt x="592" y="0"/>
                    <a:pt x="583" y="0"/>
                  </a:cubicBezTo>
                  <a:cubicBezTo>
                    <a:pt x="574" y="0"/>
                    <a:pt x="574" y="3"/>
                    <a:pt x="565" y="3"/>
                  </a:cubicBezTo>
                  <a:cubicBezTo>
                    <a:pt x="556" y="3"/>
                    <a:pt x="556" y="0"/>
                    <a:pt x="547" y="0"/>
                  </a:cubicBezTo>
                  <a:cubicBezTo>
                    <a:pt x="538" y="0"/>
                    <a:pt x="538" y="3"/>
                    <a:pt x="529" y="3"/>
                  </a:cubicBezTo>
                  <a:cubicBezTo>
                    <a:pt x="526" y="3"/>
                    <a:pt x="524" y="2"/>
                    <a:pt x="523" y="2"/>
                  </a:cubicBezTo>
                  <a:cubicBezTo>
                    <a:pt x="522" y="2"/>
                    <a:pt x="521" y="3"/>
                    <a:pt x="521" y="3"/>
                  </a:cubicBezTo>
                  <a:cubicBezTo>
                    <a:pt x="520" y="3"/>
                    <a:pt x="521" y="2"/>
                    <a:pt x="521" y="1"/>
                  </a:cubicBezTo>
                  <a:cubicBezTo>
                    <a:pt x="519" y="1"/>
                    <a:pt x="516" y="0"/>
                    <a:pt x="511" y="0"/>
                  </a:cubicBezTo>
                  <a:cubicBezTo>
                    <a:pt x="509" y="0"/>
                    <a:pt x="507" y="0"/>
                    <a:pt x="506" y="0"/>
                  </a:cubicBezTo>
                  <a:cubicBezTo>
                    <a:pt x="506" y="0"/>
                    <a:pt x="506" y="1"/>
                    <a:pt x="505" y="0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04" y="0"/>
                    <a:pt x="504" y="1"/>
                    <a:pt x="503" y="1"/>
                  </a:cubicBezTo>
                  <a:cubicBezTo>
                    <a:pt x="503" y="1"/>
                    <a:pt x="503" y="1"/>
                    <a:pt x="502" y="1"/>
                  </a:cubicBezTo>
                  <a:cubicBezTo>
                    <a:pt x="500" y="2"/>
                    <a:pt x="498" y="3"/>
                    <a:pt x="493" y="3"/>
                  </a:cubicBezTo>
                  <a:cubicBezTo>
                    <a:pt x="484" y="3"/>
                    <a:pt x="484" y="0"/>
                    <a:pt x="475" y="0"/>
                  </a:cubicBezTo>
                  <a:cubicBezTo>
                    <a:pt x="467" y="0"/>
                    <a:pt x="466" y="2"/>
                    <a:pt x="459" y="3"/>
                  </a:cubicBezTo>
                  <a:cubicBezTo>
                    <a:pt x="459" y="3"/>
                    <a:pt x="458" y="3"/>
                    <a:pt x="458" y="3"/>
                  </a:cubicBezTo>
                  <a:cubicBezTo>
                    <a:pt x="458" y="3"/>
                    <a:pt x="457" y="3"/>
                    <a:pt x="457" y="3"/>
                  </a:cubicBezTo>
                  <a:cubicBezTo>
                    <a:pt x="457" y="3"/>
                    <a:pt x="457" y="3"/>
                    <a:pt x="457" y="3"/>
                  </a:cubicBezTo>
                  <a:cubicBezTo>
                    <a:pt x="448" y="3"/>
                    <a:pt x="447" y="0"/>
                    <a:pt x="438" y="0"/>
                  </a:cubicBezTo>
                  <a:cubicBezTo>
                    <a:pt x="429" y="0"/>
                    <a:pt x="429" y="3"/>
                    <a:pt x="420" y="3"/>
                  </a:cubicBezTo>
                  <a:cubicBezTo>
                    <a:pt x="411" y="3"/>
                    <a:pt x="411" y="0"/>
                    <a:pt x="401" y="0"/>
                  </a:cubicBezTo>
                  <a:cubicBezTo>
                    <a:pt x="392" y="0"/>
                    <a:pt x="392" y="3"/>
                    <a:pt x="383" y="3"/>
                  </a:cubicBezTo>
                  <a:cubicBezTo>
                    <a:pt x="381" y="3"/>
                    <a:pt x="379" y="2"/>
                    <a:pt x="377" y="2"/>
                  </a:cubicBezTo>
                  <a:cubicBezTo>
                    <a:pt x="376" y="2"/>
                    <a:pt x="376" y="3"/>
                    <a:pt x="375" y="3"/>
                  </a:cubicBezTo>
                  <a:cubicBezTo>
                    <a:pt x="375" y="3"/>
                    <a:pt x="375" y="2"/>
                    <a:pt x="375" y="1"/>
                  </a:cubicBezTo>
                  <a:cubicBezTo>
                    <a:pt x="373" y="1"/>
                    <a:pt x="371" y="0"/>
                    <a:pt x="365" y="0"/>
                  </a:cubicBezTo>
                  <a:cubicBezTo>
                    <a:pt x="363" y="0"/>
                    <a:pt x="362" y="0"/>
                    <a:pt x="360" y="0"/>
                  </a:cubicBezTo>
                  <a:cubicBezTo>
                    <a:pt x="361" y="0"/>
                    <a:pt x="361" y="1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8" y="0"/>
                    <a:pt x="358" y="1"/>
                    <a:pt x="357" y="1"/>
                  </a:cubicBezTo>
                  <a:cubicBezTo>
                    <a:pt x="357" y="1"/>
                    <a:pt x="357" y="1"/>
                    <a:pt x="356" y="1"/>
                  </a:cubicBezTo>
                  <a:cubicBezTo>
                    <a:pt x="354" y="2"/>
                    <a:pt x="352" y="3"/>
                    <a:pt x="347" y="3"/>
                  </a:cubicBezTo>
                  <a:cubicBezTo>
                    <a:pt x="338" y="3"/>
                    <a:pt x="338" y="0"/>
                    <a:pt x="329" y="0"/>
                  </a:cubicBezTo>
                  <a:cubicBezTo>
                    <a:pt x="321" y="0"/>
                    <a:pt x="321" y="2"/>
                    <a:pt x="313" y="3"/>
                  </a:cubicBezTo>
                  <a:cubicBezTo>
                    <a:pt x="313" y="3"/>
                    <a:pt x="312" y="3"/>
                    <a:pt x="312" y="3"/>
                  </a:cubicBezTo>
                  <a:cubicBezTo>
                    <a:pt x="312" y="3"/>
                    <a:pt x="312" y="3"/>
                    <a:pt x="312" y="3"/>
                  </a:cubicBezTo>
                  <a:cubicBezTo>
                    <a:pt x="311" y="3"/>
                    <a:pt x="311" y="3"/>
                    <a:pt x="311" y="3"/>
                  </a:cubicBezTo>
                  <a:cubicBezTo>
                    <a:pt x="302" y="3"/>
                    <a:pt x="301" y="0"/>
                    <a:pt x="292" y="0"/>
                  </a:cubicBezTo>
                  <a:cubicBezTo>
                    <a:pt x="283" y="0"/>
                    <a:pt x="283" y="3"/>
                    <a:pt x="274" y="3"/>
                  </a:cubicBezTo>
                  <a:cubicBezTo>
                    <a:pt x="265" y="3"/>
                    <a:pt x="265" y="0"/>
                    <a:pt x="256" y="0"/>
                  </a:cubicBezTo>
                  <a:cubicBezTo>
                    <a:pt x="247" y="0"/>
                    <a:pt x="247" y="3"/>
                    <a:pt x="238" y="3"/>
                  </a:cubicBezTo>
                  <a:cubicBezTo>
                    <a:pt x="235" y="3"/>
                    <a:pt x="233" y="2"/>
                    <a:pt x="231" y="2"/>
                  </a:cubicBezTo>
                  <a:cubicBezTo>
                    <a:pt x="231" y="2"/>
                    <a:pt x="230" y="3"/>
                    <a:pt x="230" y="3"/>
                  </a:cubicBezTo>
                  <a:cubicBezTo>
                    <a:pt x="229" y="3"/>
                    <a:pt x="229" y="2"/>
                    <a:pt x="229" y="1"/>
                  </a:cubicBezTo>
                  <a:cubicBezTo>
                    <a:pt x="227" y="1"/>
                    <a:pt x="225" y="0"/>
                    <a:pt x="220" y="0"/>
                  </a:cubicBezTo>
                  <a:cubicBezTo>
                    <a:pt x="217" y="0"/>
                    <a:pt x="216" y="0"/>
                    <a:pt x="214" y="0"/>
                  </a:cubicBezTo>
                  <a:cubicBezTo>
                    <a:pt x="215" y="0"/>
                    <a:pt x="215" y="1"/>
                    <a:pt x="214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3" y="0"/>
                    <a:pt x="212" y="1"/>
                    <a:pt x="211" y="1"/>
                  </a:cubicBezTo>
                  <a:cubicBezTo>
                    <a:pt x="211" y="1"/>
                    <a:pt x="211" y="1"/>
                    <a:pt x="210" y="1"/>
                  </a:cubicBezTo>
                  <a:cubicBezTo>
                    <a:pt x="208" y="2"/>
                    <a:pt x="206" y="3"/>
                    <a:pt x="202" y="3"/>
                  </a:cubicBezTo>
                  <a:cubicBezTo>
                    <a:pt x="193" y="3"/>
                    <a:pt x="193" y="0"/>
                    <a:pt x="184" y="0"/>
                  </a:cubicBezTo>
                  <a:cubicBezTo>
                    <a:pt x="175" y="0"/>
                    <a:pt x="175" y="2"/>
                    <a:pt x="168" y="3"/>
                  </a:cubicBezTo>
                  <a:cubicBezTo>
                    <a:pt x="167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57" y="3"/>
                    <a:pt x="155" y="0"/>
                    <a:pt x="146" y="0"/>
                  </a:cubicBezTo>
                  <a:cubicBezTo>
                    <a:pt x="137" y="0"/>
                    <a:pt x="137" y="3"/>
                    <a:pt x="128" y="3"/>
                  </a:cubicBezTo>
                  <a:cubicBezTo>
                    <a:pt x="119" y="3"/>
                    <a:pt x="119" y="0"/>
                    <a:pt x="110" y="0"/>
                  </a:cubicBezTo>
                  <a:cubicBezTo>
                    <a:pt x="101" y="0"/>
                    <a:pt x="101" y="3"/>
                    <a:pt x="92" y="3"/>
                  </a:cubicBezTo>
                  <a:cubicBezTo>
                    <a:pt x="89" y="3"/>
                    <a:pt x="87" y="2"/>
                    <a:pt x="85" y="2"/>
                  </a:cubicBezTo>
                  <a:cubicBezTo>
                    <a:pt x="85" y="2"/>
                    <a:pt x="84" y="3"/>
                    <a:pt x="84" y="3"/>
                  </a:cubicBezTo>
                  <a:cubicBezTo>
                    <a:pt x="83" y="3"/>
                    <a:pt x="83" y="2"/>
                    <a:pt x="84" y="1"/>
                  </a:cubicBezTo>
                  <a:cubicBezTo>
                    <a:pt x="81" y="1"/>
                    <a:pt x="79" y="0"/>
                    <a:pt x="74" y="0"/>
                  </a:cubicBezTo>
                  <a:cubicBezTo>
                    <a:pt x="72" y="0"/>
                    <a:pt x="70" y="0"/>
                    <a:pt x="69" y="0"/>
                  </a:cubicBezTo>
                  <a:cubicBezTo>
                    <a:pt x="69" y="0"/>
                    <a:pt x="69" y="1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6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2" y="2"/>
                    <a:pt x="60" y="3"/>
                    <a:pt x="56" y="3"/>
                  </a:cubicBezTo>
                  <a:cubicBezTo>
                    <a:pt x="47" y="3"/>
                    <a:pt x="47" y="0"/>
                    <a:pt x="38" y="0"/>
                  </a:cubicBezTo>
                  <a:cubicBezTo>
                    <a:pt x="30" y="0"/>
                    <a:pt x="29" y="2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1" y="3"/>
                    <a:pt x="9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1" y="8"/>
                    <a:pt x="20" y="8"/>
                  </a:cubicBezTo>
                  <a:cubicBezTo>
                    <a:pt x="29" y="8"/>
                    <a:pt x="29" y="5"/>
                    <a:pt x="38" y="5"/>
                  </a:cubicBezTo>
                  <a:cubicBezTo>
                    <a:pt x="47" y="5"/>
                    <a:pt x="47" y="8"/>
                    <a:pt x="56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8" y="8"/>
                  </a:cubicBezTo>
                  <a:cubicBezTo>
                    <a:pt x="65" y="8"/>
                    <a:pt x="65" y="5"/>
                    <a:pt x="74" y="5"/>
                  </a:cubicBezTo>
                  <a:cubicBezTo>
                    <a:pt x="76" y="5"/>
                    <a:pt x="77" y="5"/>
                    <a:pt x="78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1" y="5"/>
                    <a:pt x="80" y="6"/>
                  </a:cubicBezTo>
                  <a:cubicBezTo>
                    <a:pt x="84" y="7"/>
                    <a:pt x="86" y="8"/>
                    <a:pt x="92" y="8"/>
                  </a:cubicBezTo>
                  <a:cubicBezTo>
                    <a:pt x="101" y="8"/>
                    <a:pt x="101" y="5"/>
                    <a:pt x="110" y="5"/>
                  </a:cubicBezTo>
                  <a:cubicBezTo>
                    <a:pt x="119" y="5"/>
                    <a:pt x="119" y="8"/>
                    <a:pt x="128" y="8"/>
                  </a:cubicBezTo>
                  <a:cubicBezTo>
                    <a:pt x="137" y="8"/>
                    <a:pt x="137" y="5"/>
                    <a:pt x="146" y="5"/>
                  </a:cubicBezTo>
                  <a:cubicBezTo>
                    <a:pt x="155" y="5"/>
                    <a:pt x="157" y="8"/>
                    <a:pt x="166" y="8"/>
                  </a:cubicBezTo>
                  <a:cubicBezTo>
                    <a:pt x="175" y="8"/>
                    <a:pt x="175" y="5"/>
                    <a:pt x="184" y="5"/>
                  </a:cubicBezTo>
                  <a:cubicBezTo>
                    <a:pt x="193" y="5"/>
                    <a:pt x="193" y="8"/>
                    <a:pt x="202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11" y="8"/>
                    <a:pt x="211" y="5"/>
                    <a:pt x="220" y="5"/>
                  </a:cubicBezTo>
                  <a:cubicBezTo>
                    <a:pt x="221" y="5"/>
                    <a:pt x="223" y="5"/>
                    <a:pt x="224" y="5"/>
                  </a:cubicBezTo>
                  <a:cubicBezTo>
                    <a:pt x="226" y="5"/>
                    <a:pt x="227" y="5"/>
                    <a:pt x="228" y="5"/>
                  </a:cubicBezTo>
                  <a:cubicBezTo>
                    <a:pt x="227" y="5"/>
                    <a:pt x="227" y="5"/>
                    <a:pt x="226" y="6"/>
                  </a:cubicBezTo>
                  <a:cubicBezTo>
                    <a:pt x="230" y="7"/>
                    <a:pt x="232" y="8"/>
                    <a:pt x="238" y="8"/>
                  </a:cubicBezTo>
                  <a:cubicBezTo>
                    <a:pt x="247" y="8"/>
                    <a:pt x="247" y="5"/>
                    <a:pt x="256" y="5"/>
                  </a:cubicBezTo>
                  <a:cubicBezTo>
                    <a:pt x="265" y="5"/>
                    <a:pt x="265" y="8"/>
                    <a:pt x="274" y="8"/>
                  </a:cubicBezTo>
                  <a:cubicBezTo>
                    <a:pt x="283" y="8"/>
                    <a:pt x="283" y="5"/>
                    <a:pt x="292" y="5"/>
                  </a:cubicBezTo>
                  <a:cubicBezTo>
                    <a:pt x="301" y="5"/>
                    <a:pt x="302" y="8"/>
                    <a:pt x="311" y="8"/>
                  </a:cubicBezTo>
                  <a:cubicBezTo>
                    <a:pt x="320" y="8"/>
                    <a:pt x="320" y="5"/>
                    <a:pt x="329" y="5"/>
                  </a:cubicBezTo>
                  <a:cubicBezTo>
                    <a:pt x="338" y="5"/>
                    <a:pt x="338" y="8"/>
                    <a:pt x="347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57" y="8"/>
                    <a:pt x="357" y="5"/>
                    <a:pt x="365" y="5"/>
                  </a:cubicBezTo>
                  <a:cubicBezTo>
                    <a:pt x="367" y="5"/>
                    <a:pt x="369" y="5"/>
                    <a:pt x="370" y="5"/>
                  </a:cubicBezTo>
                  <a:cubicBezTo>
                    <a:pt x="371" y="5"/>
                    <a:pt x="373" y="5"/>
                    <a:pt x="374" y="5"/>
                  </a:cubicBezTo>
                  <a:cubicBezTo>
                    <a:pt x="373" y="5"/>
                    <a:pt x="373" y="5"/>
                    <a:pt x="372" y="6"/>
                  </a:cubicBezTo>
                  <a:cubicBezTo>
                    <a:pt x="375" y="7"/>
                    <a:pt x="377" y="8"/>
                    <a:pt x="383" y="8"/>
                  </a:cubicBezTo>
                  <a:cubicBezTo>
                    <a:pt x="392" y="8"/>
                    <a:pt x="392" y="5"/>
                    <a:pt x="401" y="5"/>
                  </a:cubicBezTo>
                  <a:cubicBezTo>
                    <a:pt x="411" y="5"/>
                    <a:pt x="411" y="8"/>
                    <a:pt x="420" y="8"/>
                  </a:cubicBezTo>
                  <a:cubicBezTo>
                    <a:pt x="429" y="8"/>
                    <a:pt x="429" y="5"/>
                    <a:pt x="438" y="5"/>
                  </a:cubicBezTo>
                  <a:cubicBezTo>
                    <a:pt x="447" y="5"/>
                    <a:pt x="448" y="8"/>
                    <a:pt x="457" y="8"/>
                  </a:cubicBezTo>
                  <a:cubicBezTo>
                    <a:pt x="466" y="8"/>
                    <a:pt x="466" y="5"/>
                    <a:pt x="475" y="5"/>
                  </a:cubicBezTo>
                  <a:cubicBezTo>
                    <a:pt x="484" y="5"/>
                    <a:pt x="484" y="8"/>
                    <a:pt x="493" y="8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5" y="8"/>
                    <a:pt x="495" y="8"/>
                    <a:pt x="495" y="8"/>
                  </a:cubicBezTo>
                  <a:cubicBezTo>
                    <a:pt x="502" y="8"/>
                    <a:pt x="503" y="5"/>
                    <a:pt x="511" y="5"/>
                  </a:cubicBezTo>
                  <a:cubicBezTo>
                    <a:pt x="513" y="5"/>
                    <a:pt x="515" y="5"/>
                    <a:pt x="516" y="5"/>
                  </a:cubicBezTo>
                  <a:cubicBezTo>
                    <a:pt x="517" y="5"/>
                    <a:pt x="518" y="5"/>
                    <a:pt x="519" y="5"/>
                  </a:cubicBezTo>
                  <a:cubicBezTo>
                    <a:pt x="519" y="5"/>
                    <a:pt x="519" y="5"/>
                    <a:pt x="518" y="6"/>
                  </a:cubicBezTo>
                  <a:cubicBezTo>
                    <a:pt x="521" y="7"/>
                    <a:pt x="523" y="8"/>
                    <a:pt x="529" y="8"/>
                  </a:cubicBezTo>
                  <a:cubicBezTo>
                    <a:pt x="538" y="8"/>
                    <a:pt x="538" y="5"/>
                    <a:pt x="547" y="5"/>
                  </a:cubicBezTo>
                  <a:cubicBezTo>
                    <a:pt x="556" y="5"/>
                    <a:pt x="556" y="8"/>
                    <a:pt x="565" y="8"/>
                  </a:cubicBezTo>
                  <a:cubicBezTo>
                    <a:pt x="574" y="8"/>
                    <a:pt x="574" y="5"/>
                    <a:pt x="583" y="5"/>
                  </a:cubicBezTo>
                  <a:cubicBezTo>
                    <a:pt x="592" y="5"/>
                    <a:pt x="594" y="8"/>
                    <a:pt x="603" y="8"/>
                  </a:cubicBezTo>
                  <a:cubicBezTo>
                    <a:pt x="612" y="8"/>
                    <a:pt x="612" y="5"/>
                    <a:pt x="621" y="5"/>
                  </a:cubicBezTo>
                  <a:cubicBezTo>
                    <a:pt x="630" y="5"/>
                    <a:pt x="630" y="8"/>
                    <a:pt x="639" y="8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1" y="8"/>
                    <a:pt x="641" y="8"/>
                    <a:pt x="641" y="8"/>
                  </a:cubicBezTo>
                  <a:cubicBezTo>
                    <a:pt x="648" y="8"/>
                    <a:pt x="649" y="5"/>
                    <a:pt x="657" y="5"/>
                  </a:cubicBezTo>
                  <a:cubicBezTo>
                    <a:pt x="659" y="5"/>
                    <a:pt x="660" y="5"/>
                    <a:pt x="662" y="5"/>
                  </a:cubicBezTo>
                  <a:cubicBezTo>
                    <a:pt x="663" y="5"/>
                    <a:pt x="664" y="5"/>
                    <a:pt x="665" y="5"/>
                  </a:cubicBezTo>
                  <a:cubicBezTo>
                    <a:pt x="665" y="5"/>
                    <a:pt x="664" y="5"/>
                    <a:pt x="664" y="6"/>
                  </a:cubicBezTo>
                  <a:cubicBezTo>
                    <a:pt x="667" y="7"/>
                    <a:pt x="669" y="8"/>
                    <a:pt x="675" y="8"/>
                  </a:cubicBezTo>
                  <a:cubicBezTo>
                    <a:pt x="684" y="8"/>
                    <a:pt x="684" y="5"/>
                    <a:pt x="693" y="5"/>
                  </a:cubicBezTo>
                  <a:cubicBezTo>
                    <a:pt x="702" y="5"/>
                    <a:pt x="702" y="8"/>
                    <a:pt x="711" y="8"/>
                  </a:cubicBezTo>
                  <a:cubicBezTo>
                    <a:pt x="720" y="8"/>
                    <a:pt x="720" y="5"/>
                    <a:pt x="729" y="5"/>
                  </a:cubicBezTo>
                  <a:cubicBezTo>
                    <a:pt x="738" y="5"/>
                    <a:pt x="740" y="8"/>
                    <a:pt x="749" y="8"/>
                  </a:cubicBezTo>
                  <a:cubicBezTo>
                    <a:pt x="758" y="8"/>
                    <a:pt x="758" y="5"/>
                    <a:pt x="767" y="5"/>
                  </a:cubicBezTo>
                  <a:cubicBezTo>
                    <a:pt x="776" y="5"/>
                    <a:pt x="776" y="8"/>
                    <a:pt x="785" y="8"/>
                  </a:cubicBezTo>
                  <a:cubicBezTo>
                    <a:pt x="786" y="8"/>
                    <a:pt x="786" y="8"/>
                    <a:pt x="786" y="8"/>
                  </a:cubicBezTo>
                  <a:cubicBezTo>
                    <a:pt x="786" y="8"/>
                    <a:pt x="786" y="8"/>
                    <a:pt x="786" y="8"/>
                  </a:cubicBezTo>
                  <a:cubicBezTo>
                    <a:pt x="786" y="8"/>
                    <a:pt x="787" y="8"/>
                    <a:pt x="787" y="8"/>
                  </a:cubicBezTo>
                  <a:cubicBezTo>
                    <a:pt x="794" y="8"/>
                    <a:pt x="795" y="5"/>
                    <a:pt x="803" y="5"/>
                  </a:cubicBezTo>
                  <a:cubicBezTo>
                    <a:pt x="805" y="5"/>
                    <a:pt x="806" y="5"/>
                    <a:pt x="808" y="5"/>
                  </a:cubicBezTo>
                  <a:cubicBezTo>
                    <a:pt x="809" y="5"/>
                    <a:pt x="810" y="5"/>
                    <a:pt x="811" y="5"/>
                  </a:cubicBezTo>
                  <a:cubicBezTo>
                    <a:pt x="811" y="5"/>
                    <a:pt x="810" y="5"/>
                    <a:pt x="810" y="6"/>
                  </a:cubicBezTo>
                  <a:cubicBezTo>
                    <a:pt x="813" y="7"/>
                    <a:pt x="815" y="8"/>
                    <a:pt x="821" y="8"/>
                  </a:cubicBezTo>
                  <a:cubicBezTo>
                    <a:pt x="830" y="8"/>
                    <a:pt x="830" y="5"/>
                    <a:pt x="839" y="5"/>
                  </a:cubicBezTo>
                  <a:cubicBezTo>
                    <a:pt x="848" y="5"/>
                    <a:pt x="848" y="8"/>
                    <a:pt x="857" y="8"/>
                  </a:cubicBezTo>
                  <a:cubicBezTo>
                    <a:pt x="866" y="8"/>
                    <a:pt x="866" y="5"/>
                    <a:pt x="875" y="5"/>
                  </a:cubicBezTo>
                  <a:cubicBezTo>
                    <a:pt x="884" y="5"/>
                    <a:pt x="886" y="8"/>
                    <a:pt x="895" y="8"/>
                  </a:cubicBezTo>
                  <a:cubicBezTo>
                    <a:pt x="904" y="8"/>
                    <a:pt x="904" y="5"/>
                    <a:pt x="913" y="5"/>
                  </a:cubicBezTo>
                  <a:cubicBezTo>
                    <a:pt x="922" y="5"/>
                    <a:pt x="922" y="8"/>
                    <a:pt x="931" y="8"/>
                  </a:cubicBezTo>
                  <a:cubicBezTo>
                    <a:pt x="932" y="8"/>
                    <a:pt x="932" y="8"/>
                    <a:pt x="932" y="8"/>
                  </a:cubicBezTo>
                  <a:cubicBezTo>
                    <a:pt x="932" y="8"/>
                    <a:pt x="932" y="8"/>
                    <a:pt x="932" y="8"/>
                  </a:cubicBezTo>
                  <a:cubicBezTo>
                    <a:pt x="932" y="8"/>
                    <a:pt x="932" y="8"/>
                    <a:pt x="933" y="8"/>
                  </a:cubicBezTo>
                  <a:cubicBezTo>
                    <a:pt x="940" y="8"/>
                    <a:pt x="941" y="5"/>
                    <a:pt x="949" y="5"/>
                  </a:cubicBezTo>
                  <a:cubicBezTo>
                    <a:pt x="951" y="5"/>
                    <a:pt x="952" y="5"/>
                    <a:pt x="953" y="5"/>
                  </a:cubicBezTo>
                  <a:cubicBezTo>
                    <a:pt x="955" y="5"/>
                    <a:pt x="956" y="5"/>
                    <a:pt x="957" y="5"/>
                  </a:cubicBezTo>
                  <a:cubicBezTo>
                    <a:pt x="957" y="5"/>
                    <a:pt x="956" y="5"/>
                    <a:pt x="955" y="6"/>
                  </a:cubicBezTo>
                  <a:cubicBezTo>
                    <a:pt x="959" y="7"/>
                    <a:pt x="961" y="8"/>
                    <a:pt x="967" y="8"/>
                  </a:cubicBezTo>
                  <a:cubicBezTo>
                    <a:pt x="976" y="8"/>
                    <a:pt x="976" y="5"/>
                    <a:pt x="985" y="5"/>
                  </a:cubicBezTo>
                  <a:cubicBezTo>
                    <a:pt x="994" y="5"/>
                    <a:pt x="994" y="8"/>
                    <a:pt x="1003" y="8"/>
                  </a:cubicBezTo>
                  <a:cubicBezTo>
                    <a:pt x="1012" y="8"/>
                    <a:pt x="1012" y="5"/>
                    <a:pt x="1021" y="5"/>
                  </a:cubicBezTo>
                  <a:cubicBezTo>
                    <a:pt x="1030" y="5"/>
                    <a:pt x="1032" y="8"/>
                    <a:pt x="1041" y="8"/>
                  </a:cubicBezTo>
                  <a:cubicBezTo>
                    <a:pt x="1050" y="8"/>
                    <a:pt x="1050" y="5"/>
                    <a:pt x="1059" y="5"/>
                  </a:cubicBezTo>
                  <a:cubicBezTo>
                    <a:pt x="1068" y="5"/>
                    <a:pt x="1068" y="8"/>
                    <a:pt x="1077" y="8"/>
                  </a:cubicBezTo>
                  <a:cubicBezTo>
                    <a:pt x="1078" y="8"/>
                    <a:pt x="1078" y="8"/>
                    <a:pt x="1078" y="8"/>
                  </a:cubicBezTo>
                  <a:cubicBezTo>
                    <a:pt x="1078" y="8"/>
                    <a:pt x="1078" y="8"/>
                    <a:pt x="1078" y="8"/>
                  </a:cubicBezTo>
                  <a:cubicBezTo>
                    <a:pt x="1078" y="8"/>
                    <a:pt x="1078" y="8"/>
                    <a:pt x="1079" y="8"/>
                  </a:cubicBezTo>
                  <a:cubicBezTo>
                    <a:pt x="1086" y="8"/>
                    <a:pt x="1086" y="5"/>
                    <a:pt x="1095" y="5"/>
                  </a:cubicBezTo>
                  <a:cubicBezTo>
                    <a:pt x="1097" y="5"/>
                    <a:pt x="1098" y="5"/>
                    <a:pt x="1099" y="5"/>
                  </a:cubicBezTo>
                  <a:cubicBezTo>
                    <a:pt x="1101" y="5"/>
                    <a:pt x="1102" y="5"/>
                    <a:pt x="1103" y="5"/>
                  </a:cubicBezTo>
                  <a:cubicBezTo>
                    <a:pt x="1102" y="5"/>
                    <a:pt x="1102" y="5"/>
                    <a:pt x="1101" y="6"/>
                  </a:cubicBezTo>
                  <a:cubicBezTo>
                    <a:pt x="1105" y="7"/>
                    <a:pt x="1107" y="8"/>
                    <a:pt x="1113" y="8"/>
                  </a:cubicBezTo>
                  <a:cubicBezTo>
                    <a:pt x="1122" y="8"/>
                    <a:pt x="1122" y="5"/>
                    <a:pt x="1131" y="5"/>
                  </a:cubicBezTo>
                  <a:cubicBezTo>
                    <a:pt x="1140" y="5"/>
                    <a:pt x="1140" y="8"/>
                    <a:pt x="1149" y="8"/>
                  </a:cubicBezTo>
                  <a:cubicBezTo>
                    <a:pt x="1158" y="8"/>
                    <a:pt x="1158" y="5"/>
                    <a:pt x="1167" y="5"/>
                  </a:cubicBezTo>
                  <a:cubicBezTo>
                    <a:pt x="1176" y="5"/>
                    <a:pt x="1177" y="8"/>
                    <a:pt x="1186" y="8"/>
                  </a:cubicBezTo>
                  <a:cubicBezTo>
                    <a:pt x="1195" y="8"/>
                    <a:pt x="1195" y="5"/>
                    <a:pt x="1204" y="5"/>
                  </a:cubicBezTo>
                  <a:cubicBezTo>
                    <a:pt x="1214" y="5"/>
                    <a:pt x="1214" y="8"/>
                    <a:pt x="1223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32" y="8"/>
                    <a:pt x="1232" y="5"/>
                    <a:pt x="1241" y="5"/>
                  </a:cubicBezTo>
                  <a:cubicBezTo>
                    <a:pt x="1242" y="5"/>
                    <a:pt x="1244" y="5"/>
                    <a:pt x="1245" y="5"/>
                  </a:cubicBezTo>
                  <a:cubicBezTo>
                    <a:pt x="1246" y="5"/>
                    <a:pt x="1248" y="5"/>
                    <a:pt x="1249" y="5"/>
                  </a:cubicBezTo>
                  <a:cubicBezTo>
                    <a:pt x="1248" y="5"/>
                    <a:pt x="1248" y="5"/>
                    <a:pt x="1247" y="6"/>
                  </a:cubicBezTo>
                  <a:cubicBezTo>
                    <a:pt x="1251" y="7"/>
                    <a:pt x="1253" y="8"/>
                    <a:pt x="1259" y="8"/>
                  </a:cubicBezTo>
                  <a:cubicBezTo>
                    <a:pt x="1268" y="8"/>
                    <a:pt x="1268" y="5"/>
                    <a:pt x="1277" y="5"/>
                  </a:cubicBezTo>
                  <a:cubicBezTo>
                    <a:pt x="1286" y="5"/>
                    <a:pt x="1286" y="8"/>
                    <a:pt x="1295" y="8"/>
                  </a:cubicBezTo>
                  <a:cubicBezTo>
                    <a:pt x="1304" y="8"/>
                    <a:pt x="1304" y="5"/>
                    <a:pt x="1313" y="5"/>
                  </a:cubicBezTo>
                  <a:cubicBezTo>
                    <a:pt x="1322" y="5"/>
                    <a:pt x="1323" y="8"/>
                    <a:pt x="1332" y="8"/>
                  </a:cubicBezTo>
                  <a:cubicBezTo>
                    <a:pt x="1341" y="8"/>
                    <a:pt x="1341" y="5"/>
                    <a:pt x="1350" y="5"/>
                  </a:cubicBezTo>
                  <a:cubicBezTo>
                    <a:pt x="1359" y="5"/>
                    <a:pt x="1359" y="8"/>
                    <a:pt x="1368" y="8"/>
                  </a:cubicBezTo>
                  <a:cubicBezTo>
                    <a:pt x="1369" y="8"/>
                    <a:pt x="1369" y="8"/>
                    <a:pt x="1369" y="8"/>
                  </a:cubicBezTo>
                  <a:cubicBezTo>
                    <a:pt x="1369" y="8"/>
                    <a:pt x="1369" y="8"/>
                    <a:pt x="1369" y="8"/>
                  </a:cubicBezTo>
                  <a:cubicBezTo>
                    <a:pt x="1370" y="8"/>
                    <a:pt x="1370" y="8"/>
                    <a:pt x="1370" y="8"/>
                  </a:cubicBezTo>
                  <a:cubicBezTo>
                    <a:pt x="1377" y="8"/>
                    <a:pt x="1378" y="5"/>
                    <a:pt x="1386" y="5"/>
                  </a:cubicBezTo>
                  <a:cubicBezTo>
                    <a:pt x="1388" y="5"/>
                    <a:pt x="1390" y="5"/>
                    <a:pt x="1391" y="5"/>
                  </a:cubicBezTo>
                  <a:cubicBezTo>
                    <a:pt x="1392" y="5"/>
                    <a:pt x="1394" y="5"/>
                    <a:pt x="1395" y="5"/>
                  </a:cubicBezTo>
                  <a:cubicBezTo>
                    <a:pt x="1394" y="5"/>
                    <a:pt x="1394" y="5"/>
                    <a:pt x="1393" y="6"/>
                  </a:cubicBezTo>
                  <a:cubicBezTo>
                    <a:pt x="1396" y="7"/>
                    <a:pt x="1398" y="8"/>
                    <a:pt x="1404" y="8"/>
                  </a:cubicBezTo>
                  <a:cubicBezTo>
                    <a:pt x="1413" y="8"/>
                    <a:pt x="1413" y="5"/>
                    <a:pt x="1422" y="5"/>
                  </a:cubicBezTo>
                  <a:cubicBezTo>
                    <a:pt x="1431" y="5"/>
                    <a:pt x="1431" y="8"/>
                    <a:pt x="1440" y="8"/>
                  </a:cubicBezTo>
                  <a:cubicBezTo>
                    <a:pt x="1449" y="8"/>
                    <a:pt x="1449" y="5"/>
                    <a:pt x="1458" y="5"/>
                  </a:cubicBezTo>
                  <a:cubicBezTo>
                    <a:pt x="1467" y="5"/>
                    <a:pt x="1469" y="8"/>
                    <a:pt x="1478" y="8"/>
                  </a:cubicBezTo>
                  <a:cubicBezTo>
                    <a:pt x="1487" y="8"/>
                    <a:pt x="1487" y="5"/>
                    <a:pt x="1496" y="5"/>
                  </a:cubicBezTo>
                  <a:cubicBezTo>
                    <a:pt x="1505" y="5"/>
                    <a:pt x="1505" y="8"/>
                    <a:pt x="1514" y="8"/>
                  </a:cubicBezTo>
                  <a:cubicBezTo>
                    <a:pt x="1515" y="8"/>
                    <a:pt x="1515" y="8"/>
                    <a:pt x="1515" y="8"/>
                  </a:cubicBezTo>
                  <a:cubicBezTo>
                    <a:pt x="1515" y="8"/>
                    <a:pt x="1515" y="8"/>
                    <a:pt x="1515" y="8"/>
                  </a:cubicBezTo>
                  <a:cubicBezTo>
                    <a:pt x="1516" y="8"/>
                    <a:pt x="1516" y="8"/>
                    <a:pt x="1516" y="8"/>
                  </a:cubicBezTo>
                  <a:cubicBezTo>
                    <a:pt x="1523" y="8"/>
                    <a:pt x="1524" y="5"/>
                    <a:pt x="1532" y="5"/>
                  </a:cubicBezTo>
                  <a:cubicBezTo>
                    <a:pt x="1534" y="5"/>
                    <a:pt x="1535" y="5"/>
                    <a:pt x="1537" y="5"/>
                  </a:cubicBezTo>
                  <a:cubicBezTo>
                    <a:pt x="1538" y="5"/>
                    <a:pt x="1539" y="5"/>
                    <a:pt x="1540" y="5"/>
                  </a:cubicBezTo>
                  <a:cubicBezTo>
                    <a:pt x="1540" y="5"/>
                    <a:pt x="1539" y="5"/>
                    <a:pt x="1539" y="6"/>
                  </a:cubicBezTo>
                  <a:cubicBezTo>
                    <a:pt x="1542" y="7"/>
                    <a:pt x="1544" y="8"/>
                    <a:pt x="1550" y="8"/>
                  </a:cubicBezTo>
                  <a:cubicBezTo>
                    <a:pt x="1559" y="8"/>
                    <a:pt x="1559" y="5"/>
                    <a:pt x="1568" y="5"/>
                  </a:cubicBezTo>
                  <a:cubicBezTo>
                    <a:pt x="1577" y="5"/>
                    <a:pt x="1577" y="8"/>
                    <a:pt x="1586" y="8"/>
                  </a:cubicBezTo>
                  <a:cubicBezTo>
                    <a:pt x="1595" y="8"/>
                    <a:pt x="1595" y="5"/>
                    <a:pt x="1604" y="5"/>
                  </a:cubicBezTo>
                  <a:cubicBezTo>
                    <a:pt x="1613" y="5"/>
                    <a:pt x="1615" y="8"/>
                    <a:pt x="1624" y="8"/>
                  </a:cubicBezTo>
                  <a:cubicBezTo>
                    <a:pt x="1633" y="8"/>
                    <a:pt x="1633" y="5"/>
                    <a:pt x="1642" y="5"/>
                  </a:cubicBezTo>
                  <a:cubicBezTo>
                    <a:pt x="1651" y="5"/>
                    <a:pt x="1651" y="8"/>
                    <a:pt x="1660" y="8"/>
                  </a:cubicBezTo>
                  <a:cubicBezTo>
                    <a:pt x="1661" y="8"/>
                    <a:pt x="1661" y="8"/>
                    <a:pt x="1661" y="8"/>
                  </a:cubicBezTo>
                  <a:cubicBezTo>
                    <a:pt x="1661" y="8"/>
                    <a:pt x="1661" y="8"/>
                    <a:pt x="1661" y="8"/>
                  </a:cubicBezTo>
                  <a:cubicBezTo>
                    <a:pt x="1661" y="8"/>
                    <a:pt x="1662" y="8"/>
                    <a:pt x="1662" y="8"/>
                  </a:cubicBezTo>
                  <a:cubicBezTo>
                    <a:pt x="1669" y="8"/>
                    <a:pt x="1670" y="5"/>
                    <a:pt x="1678" y="5"/>
                  </a:cubicBezTo>
                  <a:cubicBezTo>
                    <a:pt x="1680" y="5"/>
                    <a:pt x="1681" y="5"/>
                    <a:pt x="1683" y="5"/>
                  </a:cubicBezTo>
                  <a:cubicBezTo>
                    <a:pt x="1684" y="5"/>
                    <a:pt x="1685" y="5"/>
                    <a:pt x="1686" y="5"/>
                  </a:cubicBezTo>
                  <a:cubicBezTo>
                    <a:pt x="1686" y="5"/>
                    <a:pt x="1685" y="5"/>
                    <a:pt x="1685" y="6"/>
                  </a:cubicBezTo>
                  <a:cubicBezTo>
                    <a:pt x="1688" y="7"/>
                    <a:pt x="1690" y="8"/>
                    <a:pt x="1696" y="8"/>
                  </a:cubicBezTo>
                  <a:cubicBezTo>
                    <a:pt x="1705" y="8"/>
                    <a:pt x="1705" y="5"/>
                    <a:pt x="1714" y="5"/>
                  </a:cubicBezTo>
                  <a:cubicBezTo>
                    <a:pt x="1723" y="5"/>
                    <a:pt x="1723" y="8"/>
                    <a:pt x="1732" y="8"/>
                  </a:cubicBezTo>
                  <a:cubicBezTo>
                    <a:pt x="1741" y="8"/>
                    <a:pt x="1741" y="5"/>
                    <a:pt x="1750" y="5"/>
                  </a:cubicBezTo>
                  <a:cubicBezTo>
                    <a:pt x="1759" y="5"/>
                    <a:pt x="1761" y="8"/>
                    <a:pt x="1770" y="8"/>
                  </a:cubicBezTo>
                  <a:cubicBezTo>
                    <a:pt x="1779" y="8"/>
                    <a:pt x="1779" y="5"/>
                    <a:pt x="1788" y="5"/>
                  </a:cubicBezTo>
                  <a:cubicBezTo>
                    <a:pt x="1797" y="5"/>
                    <a:pt x="1797" y="8"/>
                    <a:pt x="1806" y="8"/>
                  </a:cubicBezTo>
                  <a:cubicBezTo>
                    <a:pt x="1807" y="8"/>
                    <a:pt x="1807" y="8"/>
                    <a:pt x="1807" y="8"/>
                  </a:cubicBezTo>
                  <a:cubicBezTo>
                    <a:pt x="1807" y="8"/>
                    <a:pt x="1807" y="8"/>
                    <a:pt x="1807" y="8"/>
                  </a:cubicBezTo>
                  <a:cubicBezTo>
                    <a:pt x="1807" y="8"/>
                    <a:pt x="1807" y="8"/>
                    <a:pt x="1808" y="8"/>
                  </a:cubicBezTo>
                  <a:cubicBezTo>
                    <a:pt x="1815" y="8"/>
                    <a:pt x="1816" y="5"/>
                    <a:pt x="1824" y="5"/>
                  </a:cubicBezTo>
                  <a:cubicBezTo>
                    <a:pt x="1826" y="5"/>
                    <a:pt x="1827" y="5"/>
                    <a:pt x="1828" y="5"/>
                  </a:cubicBezTo>
                  <a:cubicBezTo>
                    <a:pt x="1830" y="5"/>
                    <a:pt x="1831" y="5"/>
                    <a:pt x="1832" y="5"/>
                  </a:cubicBezTo>
                  <a:cubicBezTo>
                    <a:pt x="1832" y="5"/>
                    <a:pt x="1831" y="5"/>
                    <a:pt x="1831" y="6"/>
                  </a:cubicBezTo>
                  <a:cubicBezTo>
                    <a:pt x="1834" y="7"/>
                    <a:pt x="1836" y="8"/>
                    <a:pt x="1842" y="8"/>
                  </a:cubicBezTo>
                  <a:cubicBezTo>
                    <a:pt x="1851" y="8"/>
                    <a:pt x="1851" y="5"/>
                    <a:pt x="1860" y="5"/>
                  </a:cubicBezTo>
                  <a:cubicBezTo>
                    <a:pt x="1869" y="5"/>
                    <a:pt x="1869" y="8"/>
                    <a:pt x="1878" y="8"/>
                  </a:cubicBezTo>
                  <a:cubicBezTo>
                    <a:pt x="1887" y="8"/>
                    <a:pt x="1887" y="5"/>
                    <a:pt x="1896" y="5"/>
                  </a:cubicBezTo>
                  <a:cubicBezTo>
                    <a:pt x="1905" y="5"/>
                    <a:pt x="1907" y="8"/>
                    <a:pt x="1916" y="8"/>
                  </a:cubicBezTo>
                  <a:cubicBezTo>
                    <a:pt x="1925" y="8"/>
                    <a:pt x="1925" y="5"/>
                    <a:pt x="1934" y="5"/>
                  </a:cubicBezTo>
                  <a:cubicBezTo>
                    <a:pt x="1943" y="5"/>
                    <a:pt x="1943" y="8"/>
                    <a:pt x="1952" y="8"/>
                  </a:cubicBezTo>
                  <a:cubicBezTo>
                    <a:pt x="1953" y="8"/>
                    <a:pt x="1953" y="8"/>
                    <a:pt x="1953" y="8"/>
                  </a:cubicBezTo>
                  <a:cubicBezTo>
                    <a:pt x="1953" y="8"/>
                    <a:pt x="1953" y="8"/>
                    <a:pt x="1953" y="8"/>
                  </a:cubicBezTo>
                  <a:cubicBezTo>
                    <a:pt x="1953" y="8"/>
                    <a:pt x="1953" y="8"/>
                    <a:pt x="1954" y="8"/>
                  </a:cubicBezTo>
                  <a:cubicBezTo>
                    <a:pt x="1961" y="8"/>
                    <a:pt x="1961" y="5"/>
                    <a:pt x="1970" y="5"/>
                  </a:cubicBezTo>
                  <a:cubicBezTo>
                    <a:pt x="1972" y="5"/>
                    <a:pt x="1973" y="5"/>
                    <a:pt x="1974" y="5"/>
                  </a:cubicBezTo>
                  <a:cubicBezTo>
                    <a:pt x="1976" y="5"/>
                    <a:pt x="1977" y="5"/>
                    <a:pt x="1978" y="5"/>
                  </a:cubicBezTo>
                  <a:cubicBezTo>
                    <a:pt x="1977" y="5"/>
                    <a:pt x="1977" y="5"/>
                    <a:pt x="1976" y="6"/>
                  </a:cubicBezTo>
                  <a:cubicBezTo>
                    <a:pt x="1980" y="7"/>
                    <a:pt x="1982" y="8"/>
                    <a:pt x="1988" y="8"/>
                  </a:cubicBezTo>
                  <a:cubicBezTo>
                    <a:pt x="1997" y="8"/>
                    <a:pt x="1997" y="5"/>
                    <a:pt x="2006" y="5"/>
                  </a:cubicBezTo>
                  <a:cubicBezTo>
                    <a:pt x="2015" y="5"/>
                    <a:pt x="2015" y="8"/>
                    <a:pt x="2024" y="8"/>
                  </a:cubicBezTo>
                  <a:cubicBezTo>
                    <a:pt x="2033" y="8"/>
                    <a:pt x="2033" y="5"/>
                    <a:pt x="2042" y="5"/>
                  </a:cubicBezTo>
                  <a:cubicBezTo>
                    <a:pt x="2051" y="5"/>
                    <a:pt x="2053" y="8"/>
                    <a:pt x="2062" y="8"/>
                  </a:cubicBezTo>
                  <a:cubicBezTo>
                    <a:pt x="2071" y="8"/>
                    <a:pt x="2071" y="5"/>
                    <a:pt x="2080" y="5"/>
                  </a:cubicBezTo>
                  <a:cubicBezTo>
                    <a:pt x="2089" y="5"/>
                    <a:pt x="2089" y="8"/>
                    <a:pt x="2098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107" y="8"/>
                    <a:pt x="2107" y="5"/>
                    <a:pt x="2116" y="5"/>
                  </a:cubicBezTo>
                  <a:cubicBezTo>
                    <a:pt x="2117" y="5"/>
                    <a:pt x="2119" y="5"/>
                    <a:pt x="2120" y="5"/>
                  </a:cubicBezTo>
                  <a:cubicBezTo>
                    <a:pt x="2121" y="5"/>
                    <a:pt x="2123" y="5"/>
                    <a:pt x="2124" y="5"/>
                  </a:cubicBezTo>
                  <a:cubicBezTo>
                    <a:pt x="2123" y="5"/>
                    <a:pt x="2123" y="5"/>
                    <a:pt x="2122" y="6"/>
                  </a:cubicBezTo>
                  <a:cubicBezTo>
                    <a:pt x="2126" y="7"/>
                    <a:pt x="2128" y="8"/>
                    <a:pt x="2134" y="8"/>
                  </a:cubicBezTo>
                  <a:cubicBezTo>
                    <a:pt x="2143" y="8"/>
                    <a:pt x="2143" y="5"/>
                    <a:pt x="2152" y="5"/>
                  </a:cubicBezTo>
                  <a:cubicBezTo>
                    <a:pt x="2161" y="5"/>
                    <a:pt x="2161" y="8"/>
                    <a:pt x="2170" y="8"/>
                  </a:cubicBezTo>
                  <a:cubicBezTo>
                    <a:pt x="2179" y="8"/>
                    <a:pt x="2179" y="5"/>
                    <a:pt x="2188" y="5"/>
                  </a:cubicBezTo>
                  <a:cubicBezTo>
                    <a:pt x="2197" y="5"/>
                    <a:pt x="2198" y="8"/>
                    <a:pt x="2207" y="8"/>
                  </a:cubicBezTo>
                  <a:cubicBezTo>
                    <a:pt x="2216" y="8"/>
                    <a:pt x="2216" y="5"/>
                    <a:pt x="2225" y="5"/>
                  </a:cubicBezTo>
                  <a:cubicBezTo>
                    <a:pt x="2234" y="5"/>
                    <a:pt x="2234" y="8"/>
                    <a:pt x="2243" y="8"/>
                  </a:cubicBezTo>
                  <a:cubicBezTo>
                    <a:pt x="2244" y="8"/>
                    <a:pt x="2244" y="8"/>
                    <a:pt x="2244" y="8"/>
                  </a:cubicBezTo>
                  <a:cubicBezTo>
                    <a:pt x="2244" y="8"/>
                    <a:pt x="2244" y="8"/>
                    <a:pt x="2244" y="8"/>
                  </a:cubicBezTo>
                  <a:cubicBezTo>
                    <a:pt x="2245" y="8"/>
                    <a:pt x="2245" y="8"/>
                    <a:pt x="2245" y="8"/>
                  </a:cubicBezTo>
                  <a:cubicBezTo>
                    <a:pt x="2252" y="8"/>
                    <a:pt x="2253" y="5"/>
                    <a:pt x="2261" y="5"/>
                  </a:cubicBezTo>
                  <a:cubicBezTo>
                    <a:pt x="2263" y="5"/>
                    <a:pt x="2265" y="5"/>
                    <a:pt x="2266" y="5"/>
                  </a:cubicBezTo>
                  <a:cubicBezTo>
                    <a:pt x="2267" y="5"/>
                    <a:pt x="2269" y="5"/>
                    <a:pt x="2270" y="5"/>
                  </a:cubicBezTo>
                  <a:cubicBezTo>
                    <a:pt x="2269" y="5"/>
                    <a:pt x="2269" y="5"/>
                    <a:pt x="2268" y="6"/>
                  </a:cubicBezTo>
                  <a:cubicBezTo>
                    <a:pt x="2271" y="7"/>
                    <a:pt x="2273" y="8"/>
                    <a:pt x="2279" y="8"/>
                  </a:cubicBezTo>
                  <a:cubicBezTo>
                    <a:pt x="2288" y="8"/>
                    <a:pt x="2288" y="5"/>
                    <a:pt x="2297" y="5"/>
                  </a:cubicBezTo>
                  <a:cubicBezTo>
                    <a:pt x="2306" y="5"/>
                    <a:pt x="2306" y="8"/>
                    <a:pt x="2315" y="8"/>
                  </a:cubicBezTo>
                  <a:cubicBezTo>
                    <a:pt x="2324" y="8"/>
                    <a:pt x="2324" y="5"/>
                    <a:pt x="2333" y="5"/>
                  </a:cubicBezTo>
                  <a:cubicBezTo>
                    <a:pt x="2342" y="5"/>
                    <a:pt x="2344" y="8"/>
                    <a:pt x="2353" y="8"/>
                  </a:cubicBezTo>
                  <a:cubicBezTo>
                    <a:pt x="2362" y="8"/>
                    <a:pt x="2362" y="5"/>
                    <a:pt x="2371" y="5"/>
                  </a:cubicBezTo>
                  <a:cubicBezTo>
                    <a:pt x="2380" y="5"/>
                    <a:pt x="2380" y="8"/>
                    <a:pt x="2389" y="8"/>
                  </a:cubicBezTo>
                  <a:cubicBezTo>
                    <a:pt x="2390" y="8"/>
                    <a:pt x="2390" y="8"/>
                    <a:pt x="2390" y="8"/>
                  </a:cubicBezTo>
                  <a:cubicBezTo>
                    <a:pt x="2390" y="8"/>
                    <a:pt x="2390" y="8"/>
                    <a:pt x="2390" y="8"/>
                  </a:cubicBezTo>
                  <a:cubicBezTo>
                    <a:pt x="2391" y="8"/>
                    <a:pt x="2391" y="8"/>
                    <a:pt x="2391" y="8"/>
                  </a:cubicBezTo>
                  <a:cubicBezTo>
                    <a:pt x="2398" y="8"/>
                    <a:pt x="2399" y="5"/>
                    <a:pt x="2407" y="5"/>
                  </a:cubicBezTo>
                  <a:cubicBezTo>
                    <a:pt x="2409" y="5"/>
                    <a:pt x="2411" y="5"/>
                    <a:pt x="2412" y="5"/>
                  </a:cubicBezTo>
                  <a:cubicBezTo>
                    <a:pt x="2413" y="5"/>
                    <a:pt x="2414" y="5"/>
                    <a:pt x="2415" y="5"/>
                  </a:cubicBezTo>
                  <a:cubicBezTo>
                    <a:pt x="2415" y="5"/>
                    <a:pt x="2414" y="5"/>
                    <a:pt x="2414" y="6"/>
                  </a:cubicBezTo>
                  <a:cubicBezTo>
                    <a:pt x="2417" y="7"/>
                    <a:pt x="2419" y="8"/>
                    <a:pt x="2425" y="8"/>
                  </a:cubicBezTo>
                  <a:cubicBezTo>
                    <a:pt x="2434" y="8"/>
                    <a:pt x="2434" y="5"/>
                    <a:pt x="2443" y="5"/>
                  </a:cubicBezTo>
                  <a:cubicBezTo>
                    <a:pt x="2452" y="5"/>
                    <a:pt x="2452" y="8"/>
                    <a:pt x="2461" y="8"/>
                  </a:cubicBezTo>
                  <a:cubicBezTo>
                    <a:pt x="2470" y="8"/>
                    <a:pt x="2470" y="5"/>
                    <a:pt x="2479" y="5"/>
                  </a:cubicBezTo>
                  <a:cubicBezTo>
                    <a:pt x="2488" y="5"/>
                    <a:pt x="2490" y="8"/>
                    <a:pt x="2499" y="8"/>
                  </a:cubicBezTo>
                  <a:cubicBezTo>
                    <a:pt x="2508" y="8"/>
                    <a:pt x="2508" y="5"/>
                    <a:pt x="2517" y="5"/>
                  </a:cubicBezTo>
                  <a:cubicBezTo>
                    <a:pt x="2526" y="5"/>
                    <a:pt x="2526" y="8"/>
                    <a:pt x="2535" y="8"/>
                  </a:cubicBezTo>
                  <a:cubicBezTo>
                    <a:pt x="2536" y="8"/>
                    <a:pt x="2536" y="8"/>
                    <a:pt x="2536" y="8"/>
                  </a:cubicBezTo>
                  <a:cubicBezTo>
                    <a:pt x="2536" y="8"/>
                    <a:pt x="2536" y="8"/>
                    <a:pt x="2536" y="8"/>
                  </a:cubicBezTo>
                  <a:cubicBezTo>
                    <a:pt x="2536" y="8"/>
                    <a:pt x="2537" y="8"/>
                    <a:pt x="2537" y="8"/>
                  </a:cubicBezTo>
                  <a:cubicBezTo>
                    <a:pt x="2544" y="8"/>
                    <a:pt x="2545" y="5"/>
                    <a:pt x="2553" y="5"/>
                  </a:cubicBezTo>
                  <a:cubicBezTo>
                    <a:pt x="2555" y="5"/>
                    <a:pt x="2556" y="5"/>
                    <a:pt x="2558" y="5"/>
                  </a:cubicBezTo>
                  <a:cubicBezTo>
                    <a:pt x="2559" y="5"/>
                    <a:pt x="2560" y="5"/>
                    <a:pt x="2561" y="5"/>
                  </a:cubicBezTo>
                  <a:cubicBezTo>
                    <a:pt x="2561" y="5"/>
                    <a:pt x="2560" y="5"/>
                    <a:pt x="2560" y="6"/>
                  </a:cubicBezTo>
                  <a:cubicBezTo>
                    <a:pt x="2563" y="7"/>
                    <a:pt x="2565" y="8"/>
                    <a:pt x="2571" y="8"/>
                  </a:cubicBezTo>
                  <a:cubicBezTo>
                    <a:pt x="2580" y="8"/>
                    <a:pt x="2580" y="5"/>
                    <a:pt x="2589" y="5"/>
                  </a:cubicBezTo>
                  <a:cubicBezTo>
                    <a:pt x="2598" y="5"/>
                    <a:pt x="2598" y="8"/>
                    <a:pt x="2607" y="8"/>
                  </a:cubicBezTo>
                  <a:cubicBezTo>
                    <a:pt x="2616" y="8"/>
                    <a:pt x="2616" y="5"/>
                    <a:pt x="2625" y="5"/>
                  </a:cubicBezTo>
                  <a:cubicBezTo>
                    <a:pt x="2634" y="5"/>
                    <a:pt x="2636" y="8"/>
                    <a:pt x="2645" y="8"/>
                  </a:cubicBezTo>
                  <a:cubicBezTo>
                    <a:pt x="2654" y="8"/>
                    <a:pt x="2654" y="5"/>
                    <a:pt x="2663" y="5"/>
                  </a:cubicBezTo>
                  <a:cubicBezTo>
                    <a:pt x="2672" y="5"/>
                    <a:pt x="2672" y="8"/>
                    <a:pt x="2681" y="8"/>
                  </a:cubicBezTo>
                  <a:cubicBezTo>
                    <a:pt x="2682" y="8"/>
                    <a:pt x="2682" y="8"/>
                    <a:pt x="2682" y="8"/>
                  </a:cubicBezTo>
                  <a:cubicBezTo>
                    <a:pt x="2682" y="8"/>
                    <a:pt x="2682" y="8"/>
                    <a:pt x="2682" y="8"/>
                  </a:cubicBezTo>
                  <a:cubicBezTo>
                    <a:pt x="2682" y="8"/>
                    <a:pt x="2683" y="8"/>
                    <a:pt x="2683" y="8"/>
                  </a:cubicBezTo>
                  <a:cubicBezTo>
                    <a:pt x="2690" y="8"/>
                    <a:pt x="2691" y="5"/>
                    <a:pt x="2699" y="5"/>
                  </a:cubicBezTo>
                  <a:cubicBezTo>
                    <a:pt x="2701" y="5"/>
                    <a:pt x="2702" y="5"/>
                    <a:pt x="2703" y="5"/>
                  </a:cubicBezTo>
                  <a:cubicBezTo>
                    <a:pt x="2705" y="5"/>
                    <a:pt x="2706" y="5"/>
                    <a:pt x="2707" y="5"/>
                  </a:cubicBezTo>
                  <a:cubicBezTo>
                    <a:pt x="2707" y="5"/>
                    <a:pt x="2706" y="5"/>
                    <a:pt x="2706" y="6"/>
                  </a:cubicBezTo>
                  <a:cubicBezTo>
                    <a:pt x="2709" y="7"/>
                    <a:pt x="2711" y="8"/>
                    <a:pt x="2717" y="8"/>
                  </a:cubicBezTo>
                  <a:cubicBezTo>
                    <a:pt x="2726" y="8"/>
                    <a:pt x="2726" y="5"/>
                    <a:pt x="2735" y="5"/>
                  </a:cubicBezTo>
                  <a:cubicBezTo>
                    <a:pt x="2744" y="5"/>
                    <a:pt x="2744" y="8"/>
                    <a:pt x="2753" y="8"/>
                  </a:cubicBezTo>
                  <a:cubicBezTo>
                    <a:pt x="2762" y="8"/>
                    <a:pt x="2762" y="5"/>
                    <a:pt x="2771" y="5"/>
                  </a:cubicBezTo>
                  <a:cubicBezTo>
                    <a:pt x="2780" y="5"/>
                    <a:pt x="2782" y="8"/>
                    <a:pt x="2791" y="8"/>
                  </a:cubicBezTo>
                  <a:cubicBezTo>
                    <a:pt x="2800" y="8"/>
                    <a:pt x="2800" y="5"/>
                    <a:pt x="2809" y="5"/>
                  </a:cubicBezTo>
                  <a:cubicBezTo>
                    <a:pt x="2818" y="5"/>
                    <a:pt x="2818" y="8"/>
                    <a:pt x="2827" y="8"/>
                  </a:cubicBezTo>
                  <a:cubicBezTo>
                    <a:pt x="2828" y="8"/>
                    <a:pt x="2828" y="8"/>
                    <a:pt x="2828" y="8"/>
                  </a:cubicBezTo>
                  <a:cubicBezTo>
                    <a:pt x="2828" y="8"/>
                    <a:pt x="2828" y="8"/>
                    <a:pt x="2828" y="8"/>
                  </a:cubicBezTo>
                  <a:cubicBezTo>
                    <a:pt x="2828" y="8"/>
                    <a:pt x="2828" y="8"/>
                    <a:pt x="2829" y="8"/>
                  </a:cubicBezTo>
                  <a:cubicBezTo>
                    <a:pt x="2836" y="8"/>
                    <a:pt x="2836" y="5"/>
                    <a:pt x="2845" y="5"/>
                  </a:cubicBezTo>
                  <a:cubicBezTo>
                    <a:pt x="2847" y="5"/>
                    <a:pt x="2848" y="5"/>
                    <a:pt x="2849" y="5"/>
                  </a:cubicBezTo>
                  <a:cubicBezTo>
                    <a:pt x="2851" y="5"/>
                    <a:pt x="2852" y="5"/>
                    <a:pt x="2853" y="5"/>
                  </a:cubicBezTo>
                  <a:cubicBezTo>
                    <a:pt x="2852" y="5"/>
                    <a:pt x="2852" y="5"/>
                    <a:pt x="2851" y="6"/>
                  </a:cubicBezTo>
                  <a:cubicBezTo>
                    <a:pt x="2855" y="7"/>
                    <a:pt x="2857" y="8"/>
                    <a:pt x="2863" y="8"/>
                  </a:cubicBezTo>
                  <a:cubicBezTo>
                    <a:pt x="2872" y="8"/>
                    <a:pt x="2872" y="5"/>
                    <a:pt x="2881" y="5"/>
                  </a:cubicBezTo>
                  <a:cubicBezTo>
                    <a:pt x="2890" y="5"/>
                    <a:pt x="2890" y="8"/>
                    <a:pt x="2899" y="8"/>
                  </a:cubicBezTo>
                  <a:cubicBezTo>
                    <a:pt x="2908" y="8"/>
                    <a:pt x="2908" y="5"/>
                    <a:pt x="2917" y="5"/>
                  </a:cubicBezTo>
                  <a:cubicBezTo>
                    <a:pt x="2926" y="5"/>
                    <a:pt x="2928" y="8"/>
                    <a:pt x="2937" y="8"/>
                  </a:cubicBezTo>
                  <a:cubicBezTo>
                    <a:pt x="2946" y="8"/>
                    <a:pt x="2946" y="5"/>
                    <a:pt x="2955" y="5"/>
                  </a:cubicBezTo>
                  <a:cubicBezTo>
                    <a:pt x="2964" y="5"/>
                    <a:pt x="2964" y="8"/>
                    <a:pt x="2973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82" y="8"/>
                    <a:pt x="2982" y="5"/>
                    <a:pt x="2991" y="5"/>
                  </a:cubicBezTo>
                  <a:cubicBezTo>
                    <a:pt x="2992" y="5"/>
                    <a:pt x="2994" y="5"/>
                    <a:pt x="2995" y="5"/>
                  </a:cubicBezTo>
                  <a:cubicBezTo>
                    <a:pt x="2996" y="5"/>
                    <a:pt x="2998" y="5"/>
                    <a:pt x="2999" y="5"/>
                  </a:cubicBezTo>
                  <a:cubicBezTo>
                    <a:pt x="2998" y="5"/>
                    <a:pt x="2998" y="5"/>
                    <a:pt x="2997" y="6"/>
                  </a:cubicBezTo>
                  <a:cubicBezTo>
                    <a:pt x="3001" y="7"/>
                    <a:pt x="3003" y="8"/>
                    <a:pt x="3009" y="8"/>
                  </a:cubicBezTo>
                  <a:cubicBezTo>
                    <a:pt x="3018" y="8"/>
                    <a:pt x="3018" y="5"/>
                    <a:pt x="3027" y="5"/>
                  </a:cubicBezTo>
                  <a:cubicBezTo>
                    <a:pt x="3036" y="5"/>
                    <a:pt x="3036" y="8"/>
                    <a:pt x="3045" y="8"/>
                  </a:cubicBezTo>
                  <a:cubicBezTo>
                    <a:pt x="3054" y="8"/>
                    <a:pt x="3054" y="5"/>
                    <a:pt x="3063" y="5"/>
                  </a:cubicBezTo>
                  <a:cubicBezTo>
                    <a:pt x="3072" y="5"/>
                    <a:pt x="3073" y="8"/>
                    <a:pt x="3082" y="8"/>
                  </a:cubicBezTo>
                  <a:cubicBezTo>
                    <a:pt x="3091" y="8"/>
                    <a:pt x="3091" y="5"/>
                    <a:pt x="3100" y="5"/>
                  </a:cubicBezTo>
                  <a:cubicBezTo>
                    <a:pt x="3109" y="5"/>
                    <a:pt x="3109" y="8"/>
                    <a:pt x="3118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7" y="8"/>
                    <a:pt x="3128" y="5"/>
                    <a:pt x="3136" y="5"/>
                  </a:cubicBezTo>
                  <a:cubicBezTo>
                    <a:pt x="3138" y="5"/>
                    <a:pt x="3140" y="5"/>
                    <a:pt x="3141" y="5"/>
                  </a:cubicBezTo>
                  <a:cubicBezTo>
                    <a:pt x="3142" y="5"/>
                    <a:pt x="3144" y="5"/>
                    <a:pt x="3145" y="5"/>
                  </a:cubicBezTo>
                  <a:cubicBezTo>
                    <a:pt x="3144" y="5"/>
                    <a:pt x="3144" y="5"/>
                    <a:pt x="3143" y="6"/>
                  </a:cubicBezTo>
                  <a:cubicBezTo>
                    <a:pt x="3146" y="7"/>
                    <a:pt x="3148" y="8"/>
                    <a:pt x="3154" y="8"/>
                  </a:cubicBezTo>
                  <a:cubicBezTo>
                    <a:pt x="3163" y="8"/>
                    <a:pt x="3163" y="5"/>
                    <a:pt x="3172" y="5"/>
                  </a:cubicBezTo>
                  <a:cubicBezTo>
                    <a:pt x="3181" y="5"/>
                    <a:pt x="3181" y="8"/>
                    <a:pt x="3190" y="8"/>
                  </a:cubicBezTo>
                  <a:cubicBezTo>
                    <a:pt x="3199" y="8"/>
                    <a:pt x="3199" y="5"/>
                    <a:pt x="3208" y="5"/>
                  </a:cubicBezTo>
                  <a:cubicBezTo>
                    <a:pt x="3208" y="0"/>
                    <a:pt x="3208" y="0"/>
                    <a:pt x="3208" y="0"/>
                  </a:cubicBezTo>
                  <a:cubicBezTo>
                    <a:pt x="3199" y="0"/>
                    <a:pt x="3199" y="3"/>
                    <a:pt x="3190" y="3"/>
                  </a:cubicBezTo>
                  <a:cubicBezTo>
                    <a:pt x="3181" y="3"/>
                    <a:pt x="3181" y="0"/>
                    <a:pt x="3172" y="0"/>
                  </a:cubicBezTo>
                  <a:close/>
                  <a:moveTo>
                    <a:pt x="19" y="6"/>
                  </a:moveTo>
                  <a:cubicBezTo>
                    <a:pt x="18" y="4"/>
                    <a:pt x="17" y="7"/>
                    <a:pt x="14" y="7"/>
                  </a:cubicBezTo>
                  <a:cubicBezTo>
                    <a:pt x="15" y="3"/>
                    <a:pt x="17" y="5"/>
                    <a:pt x="20" y="4"/>
                  </a:cubicBezTo>
                  <a:cubicBezTo>
                    <a:pt x="20" y="4"/>
                    <a:pt x="19" y="5"/>
                    <a:pt x="19" y="6"/>
                  </a:cubicBezTo>
                  <a:close/>
                  <a:moveTo>
                    <a:pt x="30" y="4"/>
                  </a:moveTo>
                  <a:cubicBezTo>
                    <a:pt x="29" y="4"/>
                    <a:pt x="30" y="0"/>
                    <a:pt x="31" y="1"/>
                  </a:cubicBezTo>
                  <a:cubicBezTo>
                    <a:pt x="31" y="3"/>
                    <a:pt x="30" y="3"/>
                    <a:pt x="30" y="4"/>
                  </a:cubicBezTo>
                  <a:close/>
                  <a:moveTo>
                    <a:pt x="34" y="4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5" y="3"/>
                    <a:pt x="36" y="3"/>
                    <a:pt x="36" y="4"/>
                  </a:cubicBezTo>
                  <a:lnTo>
                    <a:pt x="34" y="4"/>
                  </a:lnTo>
                  <a:close/>
                  <a:moveTo>
                    <a:pt x="57" y="5"/>
                  </a:moveTo>
                  <a:cubicBezTo>
                    <a:pt x="55" y="3"/>
                    <a:pt x="59" y="7"/>
                    <a:pt x="57" y="5"/>
                  </a:cubicBezTo>
                  <a:close/>
                  <a:moveTo>
                    <a:pt x="108" y="1"/>
                  </a:moveTo>
                  <a:cubicBezTo>
                    <a:pt x="108" y="0"/>
                    <a:pt x="109" y="0"/>
                    <a:pt x="110" y="0"/>
                  </a:cubicBezTo>
                  <a:cubicBezTo>
                    <a:pt x="110" y="1"/>
                    <a:pt x="109" y="1"/>
                    <a:pt x="108" y="1"/>
                  </a:cubicBezTo>
                  <a:close/>
                  <a:moveTo>
                    <a:pt x="112" y="2"/>
                  </a:moveTo>
                  <a:cubicBezTo>
                    <a:pt x="112" y="0"/>
                    <a:pt x="114" y="2"/>
                    <a:pt x="112" y="2"/>
                  </a:cubicBezTo>
                  <a:close/>
                  <a:moveTo>
                    <a:pt x="123" y="5"/>
                  </a:moveTo>
                  <a:cubicBezTo>
                    <a:pt x="124" y="5"/>
                    <a:pt x="124" y="5"/>
                    <a:pt x="124" y="5"/>
                  </a:cubicBezTo>
                  <a:cubicBezTo>
                    <a:pt x="124" y="7"/>
                    <a:pt x="121" y="6"/>
                    <a:pt x="123" y="5"/>
                  </a:cubicBezTo>
                  <a:close/>
                  <a:moveTo>
                    <a:pt x="126" y="6"/>
                  </a:moveTo>
                  <a:cubicBezTo>
                    <a:pt x="126" y="5"/>
                    <a:pt x="128" y="7"/>
                    <a:pt x="126" y="6"/>
                  </a:cubicBezTo>
                  <a:close/>
                  <a:moveTo>
                    <a:pt x="145" y="2"/>
                  </a:moveTo>
                  <a:cubicBezTo>
                    <a:pt x="147" y="1"/>
                    <a:pt x="143" y="4"/>
                    <a:pt x="145" y="2"/>
                  </a:cubicBezTo>
                  <a:close/>
                  <a:moveTo>
                    <a:pt x="165" y="6"/>
                  </a:moveTo>
                  <a:cubicBezTo>
                    <a:pt x="164" y="4"/>
                    <a:pt x="162" y="7"/>
                    <a:pt x="160" y="7"/>
                  </a:cubicBezTo>
                  <a:cubicBezTo>
                    <a:pt x="161" y="3"/>
                    <a:pt x="163" y="5"/>
                    <a:pt x="166" y="4"/>
                  </a:cubicBezTo>
                  <a:cubicBezTo>
                    <a:pt x="165" y="4"/>
                    <a:pt x="165" y="5"/>
                    <a:pt x="165" y="6"/>
                  </a:cubicBezTo>
                  <a:close/>
                  <a:moveTo>
                    <a:pt x="176" y="4"/>
                  </a:moveTo>
                  <a:cubicBezTo>
                    <a:pt x="175" y="4"/>
                    <a:pt x="175" y="0"/>
                    <a:pt x="177" y="1"/>
                  </a:cubicBezTo>
                  <a:cubicBezTo>
                    <a:pt x="177" y="3"/>
                    <a:pt x="176" y="3"/>
                    <a:pt x="176" y="4"/>
                  </a:cubicBezTo>
                  <a:close/>
                  <a:moveTo>
                    <a:pt x="180" y="4"/>
                  </a:moveTo>
                  <a:cubicBezTo>
                    <a:pt x="180" y="3"/>
                    <a:pt x="180" y="3"/>
                    <a:pt x="180" y="3"/>
                  </a:cubicBezTo>
                  <a:cubicBezTo>
                    <a:pt x="181" y="3"/>
                    <a:pt x="182" y="3"/>
                    <a:pt x="182" y="4"/>
                  </a:cubicBezTo>
                  <a:lnTo>
                    <a:pt x="180" y="4"/>
                  </a:lnTo>
                  <a:close/>
                  <a:moveTo>
                    <a:pt x="203" y="5"/>
                  </a:moveTo>
                  <a:cubicBezTo>
                    <a:pt x="201" y="3"/>
                    <a:pt x="205" y="7"/>
                    <a:pt x="203" y="5"/>
                  </a:cubicBezTo>
                  <a:close/>
                  <a:moveTo>
                    <a:pt x="254" y="1"/>
                  </a:moveTo>
                  <a:cubicBezTo>
                    <a:pt x="254" y="0"/>
                    <a:pt x="255" y="0"/>
                    <a:pt x="256" y="0"/>
                  </a:cubicBezTo>
                  <a:cubicBezTo>
                    <a:pt x="256" y="1"/>
                    <a:pt x="255" y="1"/>
                    <a:pt x="254" y="1"/>
                  </a:cubicBezTo>
                  <a:close/>
                  <a:moveTo>
                    <a:pt x="258" y="2"/>
                  </a:moveTo>
                  <a:cubicBezTo>
                    <a:pt x="258" y="0"/>
                    <a:pt x="260" y="2"/>
                    <a:pt x="258" y="2"/>
                  </a:cubicBezTo>
                  <a:close/>
                  <a:moveTo>
                    <a:pt x="269" y="5"/>
                  </a:moveTo>
                  <a:cubicBezTo>
                    <a:pt x="269" y="5"/>
                    <a:pt x="270" y="5"/>
                    <a:pt x="270" y="5"/>
                  </a:cubicBezTo>
                  <a:cubicBezTo>
                    <a:pt x="270" y="7"/>
                    <a:pt x="267" y="6"/>
                    <a:pt x="269" y="5"/>
                  </a:cubicBezTo>
                  <a:close/>
                  <a:moveTo>
                    <a:pt x="271" y="6"/>
                  </a:moveTo>
                  <a:cubicBezTo>
                    <a:pt x="271" y="5"/>
                    <a:pt x="274" y="7"/>
                    <a:pt x="271" y="6"/>
                  </a:cubicBezTo>
                  <a:close/>
                  <a:moveTo>
                    <a:pt x="290" y="2"/>
                  </a:moveTo>
                  <a:cubicBezTo>
                    <a:pt x="292" y="1"/>
                    <a:pt x="289" y="4"/>
                    <a:pt x="290" y="2"/>
                  </a:cubicBezTo>
                  <a:close/>
                  <a:moveTo>
                    <a:pt x="311" y="6"/>
                  </a:moveTo>
                  <a:cubicBezTo>
                    <a:pt x="309" y="4"/>
                    <a:pt x="308" y="7"/>
                    <a:pt x="306" y="7"/>
                  </a:cubicBezTo>
                  <a:cubicBezTo>
                    <a:pt x="306" y="3"/>
                    <a:pt x="309" y="5"/>
                    <a:pt x="312" y="4"/>
                  </a:cubicBezTo>
                  <a:cubicBezTo>
                    <a:pt x="311" y="4"/>
                    <a:pt x="311" y="5"/>
                    <a:pt x="311" y="6"/>
                  </a:cubicBezTo>
                  <a:close/>
                  <a:moveTo>
                    <a:pt x="322" y="4"/>
                  </a:moveTo>
                  <a:cubicBezTo>
                    <a:pt x="320" y="4"/>
                    <a:pt x="321" y="0"/>
                    <a:pt x="323" y="1"/>
                  </a:cubicBezTo>
                  <a:cubicBezTo>
                    <a:pt x="323" y="3"/>
                    <a:pt x="322" y="3"/>
                    <a:pt x="322" y="4"/>
                  </a:cubicBezTo>
                  <a:close/>
                  <a:moveTo>
                    <a:pt x="326" y="4"/>
                  </a:moveTo>
                  <a:cubicBezTo>
                    <a:pt x="326" y="3"/>
                    <a:pt x="326" y="3"/>
                    <a:pt x="326" y="3"/>
                  </a:cubicBezTo>
                  <a:cubicBezTo>
                    <a:pt x="327" y="3"/>
                    <a:pt x="328" y="3"/>
                    <a:pt x="328" y="4"/>
                  </a:cubicBezTo>
                  <a:lnTo>
                    <a:pt x="326" y="4"/>
                  </a:lnTo>
                  <a:close/>
                  <a:moveTo>
                    <a:pt x="349" y="5"/>
                  </a:moveTo>
                  <a:cubicBezTo>
                    <a:pt x="347" y="3"/>
                    <a:pt x="350" y="7"/>
                    <a:pt x="349" y="5"/>
                  </a:cubicBezTo>
                  <a:close/>
                  <a:moveTo>
                    <a:pt x="400" y="1"/>
                  </a:moveTo>
                  <a:cubicBezTo>
                    <a:pt x="400" y="0"/>
                    <a:pt x="401" y="0"/>
                    <a:pt x="402" y="0"/>
                  </a:cubicBezTo>
                  <a:cubicBezTo>
                    <a:pt x="401" y="1"/>
                    <a:pt x="401" y="1"/>
                    <a:pt x="400" y="1"/>
                  </a:cubicBezTo>
                  <a:close/>
                  <a:moveTo>
                    <a:pt x="403" y="2"/>
                  </a:moveTo>
                  <a:cubicBezTo>
                    <a:pt x="404" y="0"/>
                    <a:pt x="406" y="2"/>
                    <a:pt x="403" y="2"/>
                  </a:cubicBezTo>
                  <a:close/>
                  <a:moveTo>
                    <a:pt x="415" y="5"/>
                  </a:moveTo>
                  <a:cubicBezTo>
                    <a:pt x="415" y="5"/>
                    <a:pt x="415" y="5"/>
                    <a:pt x="416" y="5"/>
                  </a:cubicBezTo>
                  <a:cubicBezTo>
                    <a:pt x="416" y="7"/>
                    <a:pt x="413" y="6"/>
                    <a:pt x="415" y="5"/>
                  </a:cubicBezTo>
                  <a:close/>
                  <a:moveTo>
                    <a:pt x="417" y="6"/>
                  </a:moveTo>
                  <a:cubicBezTo>
                    <a:pt x="417" y="5"/>
                    <a:pt x="420" y="7"/>
                    <a:pt x="417" y="6"/>
                  </a:cubicBezTo>
                  <a:close/>
                  <a:moveTo>
                    <a:pt x="436" y="2"/>
                  </a:moveTo>
                  <a:cubicBezTo>
                    <a:pt x="438" y="1"/>
                    <a:pt x="435" y="4"/>
                    <a:pt x="436" y="2"/>
                  </a:cubicBezTo>
                  <a:close/>
                  <a:moveTo>
                    <a:pt x="457" y="6"/>
                  </a:moveTo>
                  <a:cubicBezTo>
                    <a:pt x="455" y="4"/>
                    <a:pt x="454" y="7"/>
                    <a:pt x="452" y="7"/>
                  </a:cubicBezTo>
                  <a:cubicBezTo>
                    <a:pt x="452" y="3"/>
                    <a:pt x="455" y="5"/>
                    <a:pt x="457" y="4"/>
                  </a:cubicBezTo>
                  <a:cubicBezTo>
                    <a:pt x="457" y="4"/>
                    <a:pt x="457" y="5"/>
                    <a:pt x="457" y="6"/>
                  </a:cubicBezTo>
                  <a:close/>
                  <a:moveTo>
                    <a:pt x="468" y="4"/>
                  </a:moveTo>
                  <a:cubicBezTo>
                    <a:pt x="466" y="4"/>
                    <a:pt x="467" y="0"/>
                    <a:pt x="469" y="1"/>
                  </a:cubicBezTo>
                  <a:cubicBezTo>
                    <a:pt x="469" y="3"/>
                    <a:pt x="468" y="3"/>
                    <a:pt x="468" y="4"/>
                  </a:cubicBezTo>
                  <a:close/>
                  <a:moveTo>
                    <a:pt x="472" y="4"/>
                  </a:moveTo>
                  <a:cubicBezTo>
                    <a:pt x="472" y="3"/>
                    <a:pt x="472" y="3"/>
                    <a:pt x="472" y="3"/>
                  </a:cubicBezTo>
                  <a:cubicBezTo>
                    <a:pt x="473" y="3"/>
                    <a:pt x="474" y="3"/>
                    <a:pt x="474" y="4"/>
                  </a:cubicBezTo>
                  <a:lnTo>
                    <a:pt x="472" y="4"/>
                  </a:lnTo>
                  <a:close/>
                  <a:moveTo>
                    <a:pt x="494" y="5"/>
                  </a:moveTo>
                  <a:cubicBezTo>
                    <a:pt x="493" y="3"/>
                    <a:pt x="496" y="7"/>
                    <a:pt x="494" y="5"/>
                  </a:cubicBezTo>
                  <a:close/>
                  <a:moveTo>
                    <a:pt x="546" y="1"/>
                  </a:moveTo>
                  <a:cubicBezTo>
                    <a:pt x="545" y="0"/>
                    <a:pt x="547" y="0"/>
                    <a:pt x="548" y="0"/>
                  </a:cubicBezTo>
                  <a:cubicBezTo>
                    <a:pt x="547" y="1"/>
                    <a:pt x="547" y="1"/>
                    <a:pt x="546" y="1"/>
                  </a:cubicBezTo>
                  <a:close/>
                  <a:moveTo>
                    <a:pt x="549" y="2"/>
                  </a:moveTo>
                  <a:cubicBezTo>
                    <a:pt x="549" y="0"/>
                    <a:pt x="552" y="2"/>
                    <a:pt x="549" y="2"/>
                  </a:cubicBezTo>
                  <a:close/>
                  <a:moveTo>
                    <a:pt x="561" y="5"/>
                  </a:moveTo>
                  <a:cubicBezTo>
                    <a:pt x="561" y="5"/>
                    <a:pt x="561" y="5"/>
                    <a:pt x="562" y="5"/>
                  </a:cubicBezTo>
                  <a:cubicBezTo>
                    <a:pt x="562" y="7"/>
                    <a:pt x="559" y="6"/>
                    <a:pt x="561" y="5"/>
                  </a:cubicBezTo>
                  <a:close/>
                  <a:moveTo>
                    <a:pt x="563" y="6"/>
                  </a:moveTo>
                  <a:cubicBezTo>
                    <a:pt x="563" y="5"/>
                    <a:pt x="566" y="7"/>
                    <a:pt x="563" y="6"/>
                  </a:cubicBezTo>
                  <a:close/>
                  <a:moveTo>
                    <a:pt x="582" y="2"/>
                  </a:moveTo>
                  <a:cubicBezTo>
                    <a:pt x="584" y="1"/>
                    <a:pt x="581" y="4"/>
                    <a:pt x="582" y="2"/>
                  </a:cubicBezTo>
                  <a:close/>
                  <a:moveTo>
                    <a:pt x="603" y="6"/>
                  </a:moveTo>
                  <a:cubicBezTo>
                    <a:pt x="601" y="4"/>
                    <a:pt x="600" y="7"/>
                    <a:pt x="597" y="7"/>
                  </a:cubicBezTo>
                  <a:cubicBezTo>
                    <a:pt x="598" y="3"/>
                    <a:pt x="600" y="5"/>
                    <a:pt x="603" y="4"/>
                  </a:cubicBezTo>
                  <a:cubicBezTo>
                    <a:pt x="603" y="4"/>
                    <a:pt x="603" y="5"/>
                    <a:pt x="603" y="6"/>
                  </a:cubicBezTo>
                  <a:close/>
                  <a:moveTo>
                    <a:pt x="613" y="4"/>
                  </a:moveTo>
                  <a:cubicBezTo>
                    <a:pt x="612" y="4"/>
                    <a:pt x="613" y="0"/>
                    <a:pt x="615" y="1"/>
                  </a:cubicBezTo>
                  <a:cubicBezTo>
                    <a:pt x="615" y="3"/>
                    <a:pt x="614" y="3"/>
                    <a:pt x="613" y="4"/>
                  </a:cubicBezTo>
                  <a:close/>
                  <a:moveTo>
                    <a:pt x="618" y="4"/>
                  </a:moveTo>
                  <a:cubicBezTo>
                    <a:pt x="618" y="3"/>
                    <a:pt x="618" y="3"/>
                    <a:pt x="618" y="3"/>
                  </a:cubicBezTo>
                  <a:cubicBezTo>
                    <a:pt x="619" y="3"/>
                    <a:pt x="619" y="3"/>
                    <a:pt x="619" y="4"/>
                  </a:cubicBezTo>
                  <a:lnTo>
                    <a:pt x="618" y="4"/>
                  </a:lnTo>
                  <a:close/>
                  <a:moveTo>
                    <a:pt x="640" y="5"/>
                  </a:moveTo>
                  <a:cubicBezTo>
                    <a:pt x="639" y="3"/>
                    <a:pt x="642" y="7"/>
                    <a:pt x="640" y="5"/>
                  </a:cubicBezTo>
                  <a:close/>
                  <a:moveTo>
                    <a:pt x="692" y="1"/>
                  </a:moveTo>
                  <a:cubicBezTo>
                    <a:pt x="691" y="0"/>
                    <a:pt x="692" y="0"/>
                    <a:pt x="693" y="0"/>
                  </a:cubicBezTo>
                  <a:cubicBezTo>
                    <a:pt x="693" y="1"/>
                    <a:pt x="693" y="1"/>
                    <a:pt x="692" y="1"/>
                  </a:cubicBezTo>
                  <a:close/>
                  <a:moveTo>
                    <a:pt x="695" y="2"/>
                  </a:moveTo>
                  <a:cubicBezTo>
                    <a:pt x="695" y="0"/>
                    <a:pt x="698" y="2"/>
                    <a:pt x="695" y="2"/>
                  </a:cubicBezTo>
                  <a:close/>
                  <a:moveTo>
                    <a:pt x="706" y="5"/>
                  </a:moveTo>
                  <a:cubicBezTo>
                    <a:pt x="707" y="5"/>
                    <a:pt x="707" y="5"/>
                    <a:pt x="708" y="5"/>
                  </a:cubicBezTo>
                  <a:cubicBezTo>
                    <a:pt x="707" y="7"/>
                    <a:pt x="705" y="6"/>
                    <a:pt x="706" y="5"/>
                  </a:cubicBezTo>
                  <a:close/>
                  <a:moveTo>
                    <a:pt x="709" y="6"/>
                  </a:moveTo>
                  <a:cubicBezTo>
                    <a:pt x="709" y="5"/>
                    <a:pt x="711" y="7"/>
                    <a:pt x="709" y="6"/>
                  </a:cubicBezTo>
                  <a:close/>
                  <a:moveTo>
                    <a:pt x="728" y="2"/>
                  </a:moveTo>
                  <a:cubicBezTo>
                    <a:pt x="730" y="1"/>
                    <a:pt x="727" y="4"/>
                    <a:pt x="728" y="2"/>
                  </a:cubicBezTo>
                  <a:close/>
                  <a:moveTo>
                    <a:pt x="749" y="6"/>
                  </a:moveTo>
                  <a:cubicBezTo>
                    <a:pt x="747" y="4"/>
                    <a:pt x="746" y="7"/>
                    <a:pt x="743" y="7"/>
                  </a:cubicBezTo>
                  <a:cubicBezTo>
                    <a:pt x="744" y="3"/>
                    <a:pt x="746" y="5"/>
                    <a:pt x="749" y="4"/>
                  </a:cubicBezTo>
                  <a:cubicBezTo>
                    <a:pt x="749" y="4"/>
                    <a:pt x="749" y="5"/>
                    <a:pt x="749" y="6"/>
                  </a:cubicBezTo>
                  <a:close/>
                  <a:moveTo>
                    <a:pt x="759" y="4"/>
                  </a:moveTo>
                  <a:cubicBezTo>
                    <a:pt x="758" y="4"/>
                    <a:pt x="759" y="0"/>
                    <a:pt x="760" y="1"/>
                  </a:cubicBezTo>
                  <a:cubicBezTo>
                    <a:pt x="761" y="3"/>
                    <a:pt x="760" y="3"/>
                    <a:pt x="759" y="4"/>
                  </a:cubicBezTo>
                  <a:close/>
                  <a:moveTo>
                    <a:pt x="763" y="4"/>
                  </a:moveTo>
                  <a:cubicBezTo>
                    <a:pt x="763" y="3"/>
                    <a:pt x="763" y="3"/>
                    <a:pt x="763" y="3"/>
                  </a:cubicBezTo>
                  <a:cubicBezTo>
                    <a:pt x="765" y="3"/>
                    <a:pt x="765" y="3"/>
                    <a:pt x="765" y="4"/>
                  </a:cubicBezTo>
                  <a:lnTo>
                    <a:pt x="763" y="4"/>
                  </a:lnTo>
                  <a:close/>
                  <a:moveTo>
                    <a:pt x="786" y="5"/>
                  </a:moveTo>
                  <a:cubicBezTo>
                    <a:pt x="784" y="3"/>
                    <a:pt x="788" y="7"/>
                    <a:pt x="786" y="5"/>
                  </a:cubicBezTo>
                  <a:close/>
                  <a:moveTo>
                    <a:pt x="837" y="1"/>
                  </a:moveTo>
                  <a:cubicBezTo>
                    <a:pt x="837" y="0"/>
                    <a:pt x="838" y="0"/>
                    <a:pt x="839" y="0"/>
                  </a:cubicBezTo>
                  <a:cubicBezTo>
                    <a:pt x="839" y="1"/>
                    <a:pt x="838" y="1"/>
                    <a:pt x="837" y="1"/>
                  </a:cubicBezTo>
                  <a:close/>
                  <a:moveTo>
                    <a:pt x="841" y="2"/>
                  </a:moveTo>
                  <a:cubicBezTo>
                    <a:pt x="841" y="0"/>
                    <a:pt x="843" y="2"/>
                    <a:pt x="841" y="2"/>
                  </a:cubicBezTo>
                  <a:close/>
                  <a:moveTo>
                    <a:pt x="852" y="5"/>
                  </a:moveTo>
                  <a:cubicBezTo>
                    <a:pt x="853" y="5"/>
                    <a:pt x="853" y="5"/>
                    <a:pt x="854" y="5"/>
                  </a:cubicBezTo>
                  <a:cubicBezTo>
                    <a:pt x="853" y="7"/>
                    <a:pt x="851" y="6"/>
                    <a:pt x="852" y="5"/>
                  </a:cubicBezTo>
                  <a:close/>
                  <a:moveTo>
                    <a:pt x="855" y="6"/>
                  </a:moveTo>
                  <a:cubicBezTo>
                    <a:pt x="855" y="5"/>
                    <a:pt x="857" y="7"/>
                    <a:pt x="855" y="6"/>
                  </a:cubicBezTo>
                  <a:close/>
                  <a:moveTo>
                    <a:pt x="874" y="2"/>
                  </a:moveTo>
                  <a:cubicBezTo>
                    <a:pt x="876" y="1"/>
                    <a:pt x="872" y="4"/>
                    <a:pt x="874" y="2"/>
                  </a:cubicBezTo>
                  <a:close/>
                  <a:moveTo>
                    <a:pt x="894" y="6"/>
                  </a:moveTo>
                  <a:cubicBezTo>
                    <a:pt x="893" y="4"/>
                    <a:pt x="892" y="7"/>
                    <a:pt x="889" y="7"/>
                  </a:cubicBezTo>
                  <a:cubicBezTo>
                    <a:pt x="890" y="3"/>
                    <a:pt x="892" y="5"/>
                    <a:pt x="895" y="4"/>
                  </a:cubicBezTo>
                  <a:cubicBezTo>
                    <a:pt x="895" y="4"/>
                    <a:pt x="894" y="5"/>
                    <a:pt x="894" y="6"/>
                  </a:cubicBezTo>
                  <a:close/>
                  <a:moveTo>
                    <a:pt x="905" y="4"/>
                  </a:moveTo>
                  <a:cubicBezTo>
                    <a:pt x="904" y="4"/>
                    <a:pt x="905" y="0"/>
                    <a:pt x="906" y="1"/>
                  </a:cubicBezTo>
                  <a:cubicBezTo>
                    <a:pt x="906" y="3"/>
                    <a:pt x="905" y="3"/>
                    <a:pt x="905" y="4"/>
                  </a:cubicBezTo>
                  <a:close/>
                  <a:moveTo>
                    <a:pt x="909" y="4"/>
                  </a:moveTo>
                  <a:cubicBezTo>
                    <a:pt x="909" y="3"/>
                    <a:pt x="909" y="3"/>
                    <a:pt x="909" y="3"/>
                  </a:cubicBezTo>
                  <a:cubicBezTo>
                    <a:pt x="910" y="3"/>
                    <a:pt x="911" y="3"/>
                    <a:pt x="911" y="4"/>
                  </a:cubicBezTo>
                  <a:lnTo>
                    <a:pt x="909" y="4"/>
                  </a:lnTo>
                  <a:close/>
                  <a:moveTo>
                    <a:pt x="932" y="5"/>
                  </a:moveTo>
                  <a:cubicBezTo>
                    <a:pt x="930" y="3"/>
                    <a:pt x="934" y="7"/>
                    <a:pt x="932" y="5"/>
                  </a:cubicBezTo>
                  <a:close/>
                  <a:moveTo>
                    <a:pt x="983" y="1"/>
                  </a:moveTo>
                  <a:cubicBezTo>
                    <a:pt x="983" y="0"/>
                    <a:pt x="984" y="0"/>
                    <a:pt x="985" y="0"/>
                  </a:cubicBezTo>
                  <a:cubicBezTo>
                    <a:pt x="985" y="1"/>
                    <a:pt x="984" y="1"/>
                    <a:pt x="983" y="1"/>
                  </a:cubicBezTo>
                  <a:close/>
                  <a:moveTo>
                    <a:pt x="987" y="2"/>
                  </a:moveTo>
                  <a:cubicBezTo>
                    <a:pt x="987" y="0"/>
                    <a:pt x="989" y="2"/>
                    <a:pt x="987" y="2"/>
                  </a:cubicBezTo>
                  <a:close/>
                  <a:moveTo>
                    <a:pt x="998" y="5"/>
                  </a:moveTo>
                  <a:cubicBezTo>
                    <a:pt x="999" y="5"/>
                    <a:pt x="999" y="5"/>
                    <a:pt x="999" y="5"/>
                  </a:cubicBezTo>
                  <a:cubicBezTo>
                    <a:pt x="999" y="7"/>
                    <a:pt x="997" y="6"/>
                    <a:pt x="998" y="5"/>
                  </a:cubicBezTo>
                  <a:close/>
                  <a:moveTo>
                    <a:pt x="1001" y="6"/>
                  </a:moveTo>
                  <a:cubicBezTo>
                    <a:pt x="1001" y="5"/>
                    <a:pt x="1003" y="7"/>
                    <a:pt x="1001" y="6"/>
                  </a:cubicBezTo>
                  <a:close/>
                  <a:moveTo>
                    <a:pt x="1020" y="2"/>
                  </a:moveTo>
                  <a:cubicBezTo>
                    <a:pt x="1022" y="1"/>
                    <a:pt x="1018" y="4"/>
                    <a:pt x="1020" y="2"/>
                  </a:cubicBezTo>
                  <a:close/>
                  <a:moveTo>
                    <a:pt x="1040" y="6"/>
                  </a:moveTo>
                  <a:cubicBezTo>
                    <a:pt x="1039" y="4"/>
                    <a:pt x="1037" y="7"/>
                    <a:pt x="1035" y="7"/>
                  </a:cubicBezTo>
                  <a:cubicBezTo>
                    <a:pt x="1036" y="3"/>
                    <a:pt x="1038" y="5"/>
                    <a:pt x="1041" y="4"/>
                  </a:cubicBezTo>
                  <a:cubicBezTo>
                    <a:pt x="1041" y="4"/>
                    <a:pt x="1040" y="5"/>
                    <a:pt x="1040" y="6"/>
                  </a:cubicBezTo>
                  <a:close/>
                  <a:moveTo>
                    <a:pt x="1051" y="4"/>
                  </a:moveTo>
                  <a:cubicBezTo>
                    <a:pt x="1050" y="4"/>
                    <a:pt x="1050" y="0"/>
                    <a:pt x="1052" y="1"/>
                  </a:cubicBezTo>
                  <a:cubicBezTo>
                    <a:pt x="1052" y="3"/>
                    <a:pt x="1051" y="3"/>
                    <a:pt x="1051" y="4"/>
                  </a:cubicBezTo>
                  <a:close/>
                  <a:moveTo>
                    <a:pt x="1055" y="4"/>
                  </a:moveTo>
                  <a:cubicBezTo>
                    <a:pt x="1055" y="3"/>
                    <a:pt x="1055" y="3"/>
                    <a:pt x="1055" y="3"/>
                  </a:cubicBezTo>
                  <a:cubicBezTo>
                    <a:pt x="1056" y="3"/>
                    <a:pt x="1057" y="3"/>
                    <a:pt x="1057" y="4"/>
                  </a:cubicBezTo>
                  <a:lnTo>
                    <a:pt x="1055" y="4"/>
                  </a:lnTo>
                  <a:close/>
                  <a:moveTo>
                    <a:pt x="1078" y="5"/>
                  </a:moveTo>
                  <a:cubicBezTo>
                    <a:pt x="1076" y="3"/>
                    <a:pt x="1080" y="7"/>
                    <a:pt x="1078" y="5"/>
                  </a:cubicBezTo>
                  <a:close/>
                  <a:moveTo>
                    <a:pt x="1129" y="1"/>
                  </a:moveTo>
                  <a:cubicBezTo>
                    <a:pt x="1129" y="0"/>
                    <a:pt x="1130" y="0"/>
                    <a:pt x="1131" y="0"/>
                  </a:cubicBezTo>
                  <a:cubicBezTo>
                    <a:pt x="1131" y="1"/>
                    <a:pt x="1130" y="1"/>
                    <a:pt x="1129" y="1"/>
                  </a:cubicBezTo>
                  <a:close/>
                  <a:moveTo>
                    <a:pt x="1133" y="2"/>
                  </a:moveTo>
                  <a:cubicBezTo>
                    <a:pt x="1133" y="0"/>
                    <a:pt x="1135" y="2"/>
                    <a:pt x="1133" y="2"/>
                  </a:cubicBezTo>
                  <a:close/>
                  <a:moveTo>
                    <a:pt x="1144" y="5"/>
                  </a:moveTo>
                  <a:cubicBezTo>
                    <a:pt x="1144" y="5"/>
                    <a:pt x="1145" y="5"/>
                    <a:pt x="1145" y="5"/>
                  </a:cubicBezTo>
                  <a:cubicBezTo>
                    <a:pt x="1145" y="7"/>
                    <a:pt x="1142" y="6"/>
                    <a:pt x="1144" y="5"/>
                  </a:cubicBezTo>
                  <a:close/>
                  <a:moveTo>
                    <a:pt x="1146" y="6"/>
                  </a:moveTo>
                  <a:cubicBezTo>
                    <a:pt x="1147" y="5"/>
                    <a:pt x="1149" y="7"/>
                    <a:pt x="1146" y="6"/>
                  </a:cubicBezTo>
                  <a:close/>
                  <a:moveTo>
                    <a:pt x="1165" y="2"/>
                  </a:moveTo>
                  <a:cubicBezTo>
                    <a:pt x="1167" y="1"/>
                    <a:pt x="1164" y="4"/>
                    <a:pt x="1165" y="2"/>
                  </a:cubicBezTo>
                  <a:close/>
                  <a:moveTo>
                    <a:pt x="1186" y="6"/>
                  </a:moveTo>
                  <a:cubicBezTo>
                    <a:pt x="1184" y="4"/>
                    <a:pt x="1183" y="7"/>
                    <a:pt x="1181" y="7"/>
                  </a:cubicBezTo>
                  <a:cubicBezTo>
                    <a:pt x="1181" y="3"/>
                    <a:pt x="1184" y="5"/>
                    <a:pt x="1187" y="4"/>
                  </a:cubicBezTo>
                  <a:cubicBezTo>
                    <a:pt x="1186" y="4"/>
                    <a:pt x="1186" y="5"/>
                    <a:pt x="1186" y="6"/>
                  </a:cubicBezTo>
                  <a:close/>
                  <a:moveTo>
                    <a:pt x="1197" y="4"/>
                  </a:moveTo>
                  <a:cubicBezTo>
                    <a:pt x="1195" y="4"/>
                    <a:pt x="1196" y="0"/>
                    <a:pt x="1198" y="1"/>
                  </a:cubicBezTo>
                  <a:cubicBezTo>
                    <a:pt x="1198" y="3"/>
                    <a:pt x="1197" y="3"/>
                    <a:pt x="1197" y="4"/>
                  </a:cubicBezTo>
                  <a:close/>
                  <a:moveTo>
                    <a:pt x="1201" y="4"/>
                  </a:moveTo>
                  <a:cubicBezTo>
                    <a:pt x="1201" y="3"/>
                    <a:pt x="1201" y="3"/>
                    <a:pt x="1201" y="3"/>
                  </a:cubicBezTo>
                  <a:cubicBezTo>
                    <a:pt x="1202" y="3"/>
                    <a:pt x="1203" y="3"/>
                    <a:pt x="1203" y="4"/>
                  </a:cubicBezTo>
                  <a:lnTo>
                    <a:pt x="1201" y="4"/>
                  </a:lnTo>
                  <a:close/>
                  <a:moveTo>
                    <a:pt x="1224" y="5"/>
                  </a:moveTo>
                  <a:cubicBezTo>
                    <a:pt x="1222" y="3"/>
                    <a:pt x="1225" y="7"/>
                    <a:pt x="1224" y="5"/>
                  </a:cubicBezTo>
                  <a:close/>
                  <a:moveTo>
                    <a:pt x="1275" y="1"/>
                  </a:moveTo>
                  <a:cubicBezTo>
                    <a:pt x="1275" y="0"/>
                    <a:pt x="1276" y="0"/>
                    <a:pt x="1277" y="0"/>
                  </a:cubicBezTo>
                  <a:cubicBezTo>
                    <a:pt x="1276" y="1"/>
                    <a:pt x="1276" y="1"/>
                    <a:pt x="1275" y="1"/>
                  </a:cubicBezTo>
                  <a:close/>
                  <a:moveTo>
                    <a:pt x="1279" y="2"/>
                  </a:moveTo>
                  <a:cubicBezTo>
                    <a:pt x="1279" y="0"/>
                    <a:pt x="1281" y="2"/>
                    <a:pt x="1279" y="2"/>
                  </a:cubicBezTo>
                  <a:close/>
                  <a:moveTo>
                    <a:pt x="1290" y="5"/>
                  </a:moveTo>
                  <a:cubicBezTo>
                    <a:pt x="1290" y="5"/>
                    <a:pt x="1290" y="5"/>
                    <a:pt x="1291" y="5"/>
                  </a:cubicBezTo>
                  <a:cubicBezTo>
                    <a:pt x="1291" y="7"/>
                    <a:pt x="1288" y="6"/>
                    <a:pt x="1290" y="5"/>
                  </a:cubicBezTo>
                  <a:close/>
                  <a:moveTo>
                    <a:pt x="1292" y="6"/>
                  </a:moveTo>
                  <a:cubicBezTo>
                    <a:pt x="1292" y="5"/>
                    <a:pt x="1295" y="7"/>
                    <a:pt x="1292" y="6"/>
                  </a:cubicBezTo>
                  <a:close/>
                  <a:moveTo>
                    <a:pt x="1311" y="2"/>
                  </a:moveTo>
                  <a:cubicBezTo>
                    <a:pt x="1313" y="1"/>
                    <a:pt x="1310" y="4"/>
                    <a:pt x="1311" y="2"/>
                  </a:cubicBezTo>
                  <a:close/>
                  <a:moveTo>
                    <a:pt x="1332" y="6"/>
                  </a:moveTo>
                  <a:cubicBezTo>
                    <a:pt x="1330" y="4"/>
                    <a:pt x="1329" y="7"/>
                    <a:pt x="1327" y="7"/>
                  </a:cubicBezTo>
                  <a:cubicBezTo>
                    <a:pt x="1327" y="3"/>
                    <a:pt x="1330" y="5"/>
                    <a:pt x="1332" y="4"/>
                  </a:cubicBezTo>
                  <a:cubicBezTo>
                    <a:pt x="1332" y="4"/>
                    <a:pt x="1332" y="5"/>
                    <a:pt x="1332" y="6"/>
                  </a:cubicBezTo>
                  <a:close/>
                  <a:moveTo>
                    <a:pt x="1343" y="4"/>
                  </a:moveTo>
                  <a:cubicBezTo>
                    <a:pt x="1341" y="4"/>
                    <a:pt x="1342" y="0"/>
                    <a:pt x="1344" y="1"/>
                  </a:cubicBezTo>
                  <a:cubicBezTo>
                    <a:pt x="1344" y="3"/>
                    <a:pt x="1343" y="3"/>
                    <a:pt x="1343" y="4"/>
                  </a:cubicBezTo>
                  <a:close/>
                  <a:moveTo>
                    <a:pt x="1347" y="4"/>
                  </a:moveTo>
                  <a:cubicBezTo>
                    <a:pt x="1347" y="3"/>
                    <a:pt x="1347" y="3"/>
                    <a:pt x="1347" y="3"/>
                  </a:cubicBezTo>
                  <a:cubicBezTo>
                    <a:pt x="1348" y="3"/>
                    <a:pt x="1349" y="3"/>
                    <a:pt x="1349" y="4"/>
                  </a:cubicBezTo>
                  <a:lnTo>
                    <a:pt x="1347" y="4"/>
                  </a:lnTo>
                  <a:close/>
                  <a:moveTo>
                    <a:pt x="1369" y="5"/>
                  </a:moveTo>
                  <a:cubicBezTo>
                    <a:pt x="1368" y="3"/>
                    <a:pt x="1371" y="7"/>
                    <a:pt x="1369" y="5"/>
                  </a:cubicBezTo>
                  <a:close/>
                  <a:moveTo>
                    <a:pt x="1421" y="1"/>
                  </a:moveTo>
                  <a:cubicBezTo>
                    <a:pt x="1420" y="0"/>
                    <a:pt x="1422" y="0"/>
                    <a:pt x="1423" y="0"/>
                  </a:cubicBezTo>
                  <a:cubicBezTo>
                    <a:pt x="1422" y="1"/>
                    <a:pt x="1422" y="1"/>
                    <a:pt x="1421" y="1"/>
                  </a:cubicBezTo>
                  <a:close/>
                  <a:moveTo>
                    <a:pt x="1424" y="2"/>
                  </a:moveTo>
                  <a:cubicBezTo>
                    <a:pt x="1424" y="0"/>
                    <a:pt x="1427" y="2"/>
                    <a:pt x="1424" y="2"/>
                  </a:cubicBezTo>
                  <a:close/>
                  <a:moveTo>
                    <a:pt x="1436" y="5"/>
                  </a:moveTo>
                  <a:cubicBezTo>
                    <a:pt x="1436" y="5"/>
                    <a:pt x="1436" y="5"/>
                    <a:pt x="1437" y="5"/>
                  </a:cubicBezTo>
                  <a:cubicBezTo>
                    <a:pt x="1437" y="7"/>
                    <a:pt x="1434" y="6"/>
                    <a:pt x="1436" y="5"/>
                  </a:cubicBezTo>
                  <a:close/>
                  <a:moveTo>
                    <a:pt x="1438" y="6"/>
                  </a:moveTo>
                  <a:cubicBezTo>
                    <a:pt x="1438" y="5"/>
                    <a:pt x="1441" y="7"/>
                    <a:pt x="1438" y="6"/>
                  </a:cubicBezTo>
                  <a:close/>
                  <a:moveTo>
                    <a:pt x="1457" y="2"/>
                  </a:moveTo>
                  <a:cubicBezTo>
                    <a:pt x="1459" y="1"/>
                    <a:pt x="1456" y="4"/>
                    <a:pt x="1457" y="2"/>
                  </a:cubicBezTo>
                  <a:close/>
                  <a:moveTo>
                    <a:pt x="1478" y="6"/>
                  </a:moveTo>
                  <a:cubicBezTo>
                    <a:pt x="1476" y="4"/>
                    <a:pt x="1475" y="7"/>
                    <a:pt x="1472" y="7"/>
                  </a:cubicBezTo>
                  <a:cubicBezTo>
                    <a:pt x="1473" y="3"/>
                    <a:pt x="1475" y="5"/>
                    <a:pt x="1478" y="4"/>
                  </a:cubicBezTo>
                  <a:cubicBezTo>
                    <a:pt x="1478" y="4"/>
                    <a:pt x="1478" y="5"/>
                    <a:pt x="1478" y="6"/>
                  </a:cubicBezTo>
                  <a:close/>
                  <a:moveTo>
                    <a:pt x="1488" y="4"/>
                  </a:moveTo>
                  <a:cubicBezTo>
                    <a:pt x="1487" y="4"/>
                    <a:pt x="1488" y="0"/>
                    <a:pt x="1490" y="1"/>
                  </a:cubicBezTo>
                  <a:cubicBezTo>
                    <a:pt x="1490" y="3"/>
                    <a:pt x="1489" y="3"/>
                    <a:pt x="1488" y="4"/>
                  </a:cubicBezTo>
                  <a:close/>
                  <a:moveTo>
                    <a:pt x="1493" y="4"/>
                  </a:moveTo>
                  <a:cubicBezTo>
                    <a:pt x="1493" y="3"/>
                    <a:pt x="1493" y="3"/>
                    <a:pt x="1493" y="3"/>
                  </a:cubicBezTo>
                  <a:cubicBezTo>
                    <a:pt x="1494" y="3"/>
                    <a:pt x="1495" y="3"/>
                    <a:pt x="1494" y="4"/>
                  </a:cubicBezTo>
                  <a:lnTo>
                    <a:pt x="1493" y="4"/>
                  </a:lnTo>
                  <a:close/>
                  <a:moveTo>
                    <a:pt x="1515" y="5"/>
                  </a:moveTo>
                  <a:cubicBezTo>
                    <a:pt x="1514" y="3"/>
                    <a:pt x="1517" y="7"/>
                    <a:pt x="1515" y="5"/>
                  </a:cubicBezTo>
                  <a:close/>
                  <a:moveTo>
                    <a:pt x="1567" y="1"/>
                  </a:moveTo>
                  <a:cubicBezTo>
                    <a:pt x="1566" y="0"/>
                    <a:pt x="1567" y="0"/>
                    <a:pt x="1568" y="0"/>
                  </a:cubicBezTo>
                  <a:cubicBezTo>
                    <a:pt x="1568" y="1"/>
                    <a:pt x="1568" y="1"/>
                    <a:pt x="1567" y="1"/>
                  </a:cubicBezTo>
                  <a:close/>
                  <a:moveTo>
                    <a:pt x="1570" y="2"/>
                  </a:moveTo>
                  <a:cubicBezTo>
                    <a:pt x="1570" y="0"/>
                    <a:pt x="1573" y="2"/>
                    <a:pt x="1570" y="2"/>
                  </a:cubicBezTo>
                  <a:close/>
                  <a:moveTo>
                    <a:pt x="1582" y="5"/>
                  </a:moveTo>
                  <a:cubicBezTo>
                    <a:pt x="1582" y="5"/>
                    <a:pt x="1582" y="5"/>
                    <a:pt x="1583" y="5"/>
                  </a:cubicBezTo>
                  <a:cubicBezTo>
                    <a:pt x="1582" y="7"/>
                    <a:pt x="1580" y="6"/>
                    <a:pt x="1582" y="5"/>
                  </a:cubicBezTo>
                  <a:close/>
                  <a:moveTo>
                    <a:pt x="1584" y="6"/>
                  </a:moveTo>
                  <a:cubicBezTo>
                    <a:pt x="1584" y="5"/>
                    <a:pt x="1586" y="7"/>
                    <a:pt x="1584" y="6"/>
                  </a:cubicBezTo>
                  <a:close/>
                  <a:moveTo>
                    <a:pt x="1603" y="2"/>
                  </a:moveTo>
                  <a:cubicBezTo>
                    <a:pt x="1605" y="1"/>
                    <a:pt x="1602" y="4"/>
                    <a:pt x="1603" y="2"/>
                  </a:cubicBezTo>
                  <a:close/>
                  <a:moveTo>
                    <a:pt x="1624" y="6"/>
                  </a:moveTo>
                  <a:cubicBezTo>
                    <a:pt x="1622" y="4"/>
                    <a:pt x="1621" y="7"/>
                    <a:pt x="1618" y="7"/>
                  </a:cubicBezTo>
                  <a:cubicBezTo>
                    <a:pt x="1619" y="3"/>
                    <a:pt x="1621" y="5"/>
                    <a:pt x="1624" y="4"/>
                  </a:cubicBezTo>
                  <a:cubicBezTo>
                    <a:pt x="1624" y="4"/>
                    <a:pt x="1624" y="5"/>
                    <a:pt x="1624" y="6"/>
                  </a:cubicBezTo>
                  <a:close/>
                  <a:moveTo>
                    <a:pt x="1634" y="4"/>
                  </a:moveTo>
                  <a:cubicBezTo>
                    <a:pt x="1633" y="4"/>
                    <a:pt x="1634" y="0"/>
                    <a:pt x="1635" y="1"/>
                  </a:cubicBezTo>
                  <a:cubicBezTo>
                    <a:pt x="1636" y="3"/>
                    <a:pt x="1635" y="3"/>
                    <a:pt x="1634" y="4"/>
                  </a:cubicBezTo>
                  <a:close/>
                  <a:moveTo>
                    <a:pt x="1638" y="4"/>
                  </a:moveTo>
                  <a:cubicBezTo>
                    <a:pt x="1638" y="3"/>
                    <a:pt x="1638" y="3"/>
                    <a:pt x="1638" y="3"/>
                  </a:cubicBezTo>
                  <a:cubicBezTo>
                    <a:pt x="1640" y="3"/>
                    <a:pt x="1640" y="3"/>
                    <a:pt x="1640" y="4"/>
                  </a:cubicBezTo>
                  <a:lnTo>
                    <a:pt x="1638" y="4"/>
                  </a:lnTo>
                  <a:close/>
                  <a:moveTo>
                    <a:pt x="1661" y="5"/>
                  </a:moveTo>
                  <a:cubicBezTo>
                    <a:pt x="1660" y="3"/>
                    <a:pt x="1663" y="7"/>
                    <a:pt x="1661" y="5"/>
                  </a:cubicBezTo>
                  <a:close/>
                  <a:moveTo>
                    <a:pt x="1712" y="1"/>
                  </a:moveTo>
                  <a:cubicBezTo>
                    <a:pt x="1712" y="0"/>
                    <a:pt x="1713" y="0"/>
                    <a:pt x="1714" y="0"/>
                  </a:cubicBezTo>
                  <a:cubicBezTo>
                    <a:pt x="1714" y="1"/>
                    <a:pt x="1713" y="1"/>
                    <a:pt x="1712" y="1"/>
                  </a:cubicBezTo>
                  <a:close/>
                  <a:moveTo>
                    <a:pt x="1716" y="2"/>
                  </a:moveTo>
                  <a:cubicBezTo>
                    <a:pt x="1716" y="0"/>
                    <a:pt x="1718" y="2"/>
                    <a:pt x="1716" y="2"/>
                  </a:cubicBezTo>
                  <a:close/>
                  <a:moveTo>
                    <a:pt x="1727" y="5"/>
                  </a:moveTo>
                  <a:cubicBezTo>
                    <a:pt x="1728" y="5"/>
                    <a:pt x="1728" y="5"/>
                    <a:pt x="1729" y="5"/>
                  </a:cubicBezTo>
                  <a:cubicBezTo>
                    <a:pt x="1728" y="7"/>
                    <a:pt x="1726" y="6"/>
                    <a:pt x="1727" y="5"/>
                  </a:cubicBezTo>
                  <a:close/>
                  <a:moveTo>
                    <a:pt x="1730" y="6"/>
                  </a:moveTo>
                  <a:cubicBezTo>
                    <a:pt x="1730" y="5"/>
                    <a:pt x="1732" y="7"/>
                    <a:pt x="1730" y="6"/>
                  </a:cubicBezTo>
                  <a:close/>
                  <a:moveTo>
                    <a:pt x="1749" y="2"/>
                  </a:moveTo>
                  <a:cubicBezTo>
                    <a:pt x="1751" y="1"/>
                    <a:pt x="1747" y="4"/>
                    <a:pt x="1749" y="2"/>
                  </a:cubicBezTo>
                  <a:close/>
                  <a:moveTo>
                    <a:pt x="1769" y="6"/>
                  </a:moveTo>
                  <a:cubicBezTo>
                    <a:pt x="1768" y="4"/>
                    <a:pt x="1767" y="7"/>
                    <a:pt x="1764" y="7"/>
                  </a:cubicBezTo>
                  <a:cubicBezTo>
                    <a:pt x="1765" y="3"/>
                    <a:pt x="1767" y="5"/>
                    <a:pt x="1770" y="4"/>
                  </a:cubicBezTo>
                  <a:cubicBezTo>
                    <a:pt x="1770" y="4"/>
                    <a:pt x="1769" y="5"/>
                    <a:pt x="1769" y="6"/>
                  </a:cubicBezTo>
                  <a:close/>
                  <a:moveTo>
                    <a:pt x="1780" y="4"/>
                  </a:moveTo>
                  <a:cubicBezTo>
                    <a:pt x="1779" y="4"/>
                    <a:pt x="1780" y="0"/>
                    <a:pt x="1781" y="1"/>
                  </a:cubicBezTo>
                  <a:cubicBezTo>
                    <a:pt x="1781" y="3"/>
                    <a:pt x="1780" y="3"/>
                    <a:pt x="1780" y="4"/>
                  </a:cubicBezTo>
                  <a:close/>
                  <a:moveTo>
                    <a:pt x="1784" y="4"/>
                  </a:moveTo>
                  <a:cubicBezTo>
                    <a:pt x="1784" y="3"/>
                    <a:pt x="1784" y="3"/>
                    <a:pt x="1784" y="3"/>
                  </a:cubicBezTo>
                  <a:cubicBezTo>
                    <a:pt x="1786" y="3"/>
                    <a:pt x="1786" y="3"/>
                    <a:pt x="1786" y="4"/>
                  </a:cubicBezTo>
                  <a:lnTo>
                    <a:pt x="1784" y="4"/>
                  </a:lnTo>
                  <a:close/>
                  <a:moveTo>
                    <a:pt x="1807" y="5"/>
                  </a:moveTo>
                  <a:cubicBezTo>
                    <a:pt x="1805" y="3"/>
                    <a:pt x="1809" y="7"/>
                    <a:pt x="1807" y="5"/>
                  </a:cubicBezTo>
                  <a:close/>
                  <a:moveTo>
                    <a:pt x="1858" y="1"/>
                  </a:moveTo>
                  <a:cubicBezTo>
                    <a:pt x="1858" y="0"/>
                    <a:pt x="1859" y="0"/>
                    <a:pt x="1860" y="0"/>
                  </a:cubicBezTo>
                  <a:cubicBezTo>
                    <a:pt x="1860" y="1"/>
                    <a:pt x="1859" y="1"/>
                    <a:pt x="1858" y="1"/>
                  </a:cubicBezTo>
                  <a:close/>
                  <a:moveTo>
                    <a:pt x="1862" y="2"/>
                  </a:moveTo>
                  <a:cubicBezTo>
                    <a:pt x="1862" y="0"/>
                    <a:pt x="1864" y="2"/>
                    <a:pt x="1862" y="2"/>
                  </a:cubicBezTo>
                  <a:close/>
                  <a:moveTo>
                    <a:pt x="1873" y="5"/>
                  </a:moveTo>
                  <a:cubicBezTo>
                    <a:pt x="1874" y="5"/>
                    <a:pt x="1874" y="5"/>
                    <a:pt x="1874" y="5"/>
                  </a:cubicBezTo>
                  <a:cubicBezTo>
                    <a:pt x="1874" y="7"/>
                    <a:pt x="1872" y="6"/>
                    <a:pt x="1873" y="5"/>
                  </a:cubicBezTo>
                  <a:close/>
                  <a:moveTo>
                    <a:pt x="1876" y="6"/>
                  </a:moveTo>
                  <a:cubicBezTo>
                    <a:pt x="1876" y="5"/>
                    <a:pt x="1878" y="7"/>
                    <a:pt x="1876" y="6"/>
                  </a:cubicBezTo>
                  <a:close/>
                  <a:moveTo>
                    <a:pt x="1895" y="2"/>
                  </a:moveTo>
                  <a:cubicBezTo>
                    <a:pt x="1897" y="1"/>
                    <a:pt x="1893" y="4"/>
                    <a:pt x="1895" y="2"/>
                  </a:cubicBezTo>
                  <a:close/>
                  <a:moveTo>
                    <a:pt x="1915" y="6"/>
                  </a:moveTo>
                  <a:cubicBezTo>
                    <a:pt x="1914" y="4"/>
                    <a:pt x="1912" y="7"/>
                    <a:pt x="1910" y="7"/>
                  </a:cubicBezTo>
                  <a:cubicBezTo>
                    <a:pt x="1911" y="3"/>
                    <a:pt x="1913" y="5"/>
                    <a:pt x="1916" y="4"/>
                  </a:cubicBezTo>
                  <a:cubicBezTo>
                    <a:pt x="1916" y="4"/>
                    <a:pt x="1915" y="5"/>
                    <a:pt x="1915" y="6"/>
                  </a:cubicBezTo>
                  <a:close/>
                  <a:moveTo>
                    <a:pt x="1926" y="4"/>
                  </a:moveTo>
                  <a:cubicBezTo>
                    <a:pt x="1925" y="4"/>
                    <a:pt x="1925" y="0"/>
                    <a:pt x="1927" y="1"/>
                  </a:cubicBezTo>
                  <a:cubicBezTo>
                    <a:pt x="1927" y="3"/>
                    <a:pt x="1926" y="3"/>
                    <a:pt x="1926" y="4"/>
                  </a:cubicBezTo>
                  <a:close/>
                  <a:moveTo>
                    <a:pt x="1930" y="4"/>
                  </a:moveTo>
                  <a:cubicBezTo>
                    <a:pt x="1930" y="3"/>
                    <a:pt x="1930" y="3"/>
                    <a:pt x="1930" y="3"/>
                  </a:cubicBezTo>
                  <a:cubicBezTo>
                    <a:pt x="1931" y="3"/>
                    <a:pt x="1932" y="3"/>
                    <a:pt x="1932" y="4"/>
                  </a:cubicBezTo>
                  <a:lnTo>
                    <a:pt x="1930" y="4"/>
                  </a:lnTo>
                  <a:close/>
                  <a:moveTo>
                    <a:pt x="1953" y="5"/>
                  </a:moveTo>
                  <a:cubicBezTo>
                    <a:pt x="1951" y="3"/>
                    <a:pt x="1955" y="7"/>
                    <a:pt x="1953" y="5"/>
                  </a:cubicBezTo>
                  <a:close/>
                  <a:moveTo>
                    <a:pt x="2004" y="1"/>
                  </a:moveTo>
                  <a:cubicBezTo>
                    <a:pt x="2004" y="0"/>
                    <a:pt x="2005" y="0"/>
                    <a:pt x="2006" y="0"/>
                  </a:cubicBezTo>
                  <a:cubicBezTo>
                    <a:pt x="2006" y="1"/>
                    <a:pt x="2005" y="1"/>
                    <a:pt x="2004" y="1"/>
                  </a:cubicBezTo>
                  <a:close/>
                  <a:moveTo>
                    <a:pt x="2008" y="2"/>
                  </a:moveTo>
                  <a:cubicBezTo>
                    <a:pt x="2008" y="0"/>
                    <a:pt x="2010" y="2"/>
                    <a:pt x="2008" y="2"/>
                  </a:cubicBezTo>
                  <a:close/>
                  <a:moveTo>
                    <a:pt x="2019" y="5"/>
                  </a:moveTo>
                  <a:cubicBezTo>
                    <a:pt x="2019" y="5"/>
                    <a:pt x="2020" y="5"/>
                    <a:pt x="2020" y="5"/>
                  </a:cubicBezTo>
                  <a:cubicBezTo>
                    <a:pt x="2020" y="7"/>
                    <a:pt x="2017" y="6"/>
                    <a:pt x="2019" y="5"/>
                  </a:cubicBezTo>
                  <a:close/>
                  <a:moveTo>
                    <a:pt x="2021" y="6"/>
                  </a:moveTo>
                  <a:cubicBezTo>
                    <a:pt x="2022" y="5"/>
                    <a:pt x="2024" y="7"/>
                    <a:pt x="2021" y="6"/>
                  </a:cubicBezTo>
                  <a:close/>
                  <a:moveTo>
                    <a:pt x="2040" y="2"/>
                  </a:moveTo>
                  <a:cubicBezTo>
                    <a:pt x="2042" y="1"/>
                    <a:pt x="2039" y="4"/>
                    <a:pt x="2040" y="2"/>
                  </a:cubicBezTo>
                  <a:close/>
                  <a:moveTo>
                    <a:pt x="2061" y="6"/>
                  </a:moveTo>
                  <a:cubicBezTo>
                    <a:pt x="2059" y="4"/>
                    <a:pt x="2058" y="7"/>
                    <a:pt x="2056" y="7"/>
                  </a:cubicBezTo>
                  <a:cubicBezTo>
                    <a:pt x="2056" y="3"/>
                    <a:pt x="2059" y="5"/>
                    <a:pt x="2062" y="4"/>
                  </a:cubicBezTo>
                  <a:cubicBezTo>
                    <a:pt x="2061" y="4"/>
                    <a:pt x="2061" y="5"/>
                    <a:pt x="2061" y="6"/>
                  </a:cubicBezTo>
                  <a:close/>
                  <a:moveTo>
                    <a:pt x="2072" y="4"/>
                  </a:moveTo>
                  <a:cubicBezTo>
                    <a:pt x="2070" y="4"/>
                    <a:pt x="2071" y="0"/>
                    <a:pt x="2073" y="1"/>
                  </a:cubicBezTo>
                  <a:cubicBezTo>
                    <a:pt x="2073" y="3"/>
                    <a:pt x="2072" y="3"/>
                    <a:pt x="2072" y="4"/>
                  </a:cubicBezTo>
                  <a:close/>
                  <a:moveTo>
                    <a:pt x="2076" y="4"/>
                  </a:moveTo>
                  <a:cubicBezTo>
                    <a:pt x="2076" y="3"/>
                    <a:pt x="2076" y="3"/>
                    <a:pt x="2076" y="3"/>
                  </a:cubicBezTo>
                  <a:cubicBezTo>
                    <a:pt x="2077" y="3"/>
                    <a:pt x="2078" y="3"/>
                    <a:pt x="2078" y="4"/>
                  </a:cubicBezTo>
                  <a:lnTo>
                    <a:pt x="2076" y="4"/>
                  </a:lnTo>
                  <a:close/>
                  <a:moveTo>
                    <a:pt x="2099" y="5"/>
                  </a:moveTo>
                  <a:cubicBezTo>
                    <a:pt x="2097" y="3"/>
                    <a:pt x="2100" y="7"/>
                    <a:pt x="2099" y="5"/>
                  </a:cubicBezTo>
                  <a:close/>
                  <a:moveTo>
                    <a:pt x="2150" y="1"/>
                  </a:moveTo>
                  <a:cubicBezTo>
                    <a:pt x="2150" y="0"/>
                    <a:pt x="2151" y="0"/>
                    <a:pt x="2152" y="0"/>
                  </a:cubicBezTo>
                  <a:cubicBezTo>
                    <a:pt x="2151" y="1"/>
                    <a:pt x="2151" y="1"/>
                    <a:pt x="2150" y="1"/>
                  </a:cubicBezTo>
                  <a:close/>
                  <a:moveTo>
                    <a:pt x="2154" y="2"/>
                  </a:moveTo>
                  <a:cubicBezTo>
                    <a:pt x="2154" y="0"/>
                    <a:pt x="2156" y="2"/>
                    <a:pt x="2154" y="2"/>
                  </a:cubicBezTo>
                  <a:close/>
                  <a:moveTo>
                    <a:pt x="2165" y="5"/>
                  </a:moveTo>
                  <a:cubicBezTo>
                    <a:pt x="2165" y="5"/>
                    <a:pt x="2165" y="5"/>
                    <a:pt x="2166" y="5"/>
                  </a:cubicBezTo>
                  <a:cubicBezTo>
                    <a:pt x="2166" y="7"/>
                    <a:pt x="2163" y="6"/>
                    <a:pt x="2165" y="5"/>
                  </a:cubicBezTo>
                  <a:close/>
                  <a:moveTo>
                    <a:pt x="2167" y="6"/>
                  </a:moveTo>
                  <a:cubicBezTo>
                    <a:pt x="2167" y="5"/>
                    <a:pt x="2170" y="7"/>
                    <a:pt x="2167" y="6"/>
                  </a:cubicBezTo>
                  <a:close/>
                  <a:moveTo>
                    <a:pt x="2186" y="2"/>
                  </a:moveTo>
                  <a:cubicBezTo>
                    <a:pt x="2188" y="1"/>
                    <a:pt x="2185" y="4"/>
                    <a:pt x="2186" y="2"/>
                  </a:cubicBezTo>
                  <a:close/>
                  <a:moveTo>
                    <a:pt x="2207" y="6"/>
                  </a:moveTo>
                  <a:cubicBezTo>
                    <a:pt x="2205" y="4"/>
                    <a:pt x="2204" y="7"/>
                    <a:pt x="2202" y="7"/>
                  </a:cubicBezTo>
                  <a:cubicBezTo>
                    <a:pt x="2202" y="3"/>
                    <a:pt x="2205" y="5"/>
                    <a:pt x="2208" y="4"/>
                  </a:cubicBezTo>
                  <a:cubicBezTo>
                    <a:pt x="2207" y="4"/>
                    <a:pt x="2207" y="5"/>
                    <a:pt x="2207" y="6"/>
                  </a:cubicBezTo>
                  <a:close/>
                  <a:moveTo>
                    <a:pt x="2218" y="4"/>
                  </a:moveTo>
                  <a:cubicBezTo>
                    <a:pt x="2216" y="4"/>
                    <a:pt x="2217" y="0"/>
                    <a:pt x="2219" y="1"/>
                  </a:cubicBezTo>
                  <a:cubicBezTo>
                    <a:pt x="2219" y="3"/>
                    <a:pt x="2218" y="3"/>
                    <a:pt x="2218" y="4"/>
                  </a:cubicBezTo>
                  <a:close/>
                  <a:moveTo>
                    <a:pt x="2222" y="4"/>
                  </a:moveTo>
                  <a:cubicBezTo>
                    <a:pt x="2222" y="3"/>
                    <a:pt x="2222" y="3"/>
                    <a:pt x="2222" y="3"/>
                  </a:cubicBezTo>
                  <a:cubicBezTo>
                    <a:pt x="2223" y="3"/>
                    <a:pt x="2224" y="3"/>
                    <a:pt x="2224" y="4"/>
                  </a:cubicBezTo>
                  <a:lnTo>
                    <a:pt x="2222" y="4"/>
                  </a:lnTo>
                  <a:close/>
                  <a:moveTo>
                    <a:pt x="2244" y="5"/>
                  </a:moveTo>
                  <a:cubicBezTo>
                    <a:pt x="2243" y="3"/>
                    <a:pt x="2246" y="7"/>
                    <a:pt x="2244" y="5"/>
                  </a:cubicBezTo>
                  <a:close/>
                  <a:moveTo>
                    <a:pt x="2296" y="1"/>
                  </a:moveTo>
                  <a:cubicBezTo>
                    <a:pt x="2296" y="0"/>
                    <a:pt x="2297" y="0"/>
                    <a:pt x="2298" y="0"/>
                  </a:cubicBezTo>
                  <a:cubicBezTo>
                    <a:pt x="2297" y="1"/>
                    <a:pt x="2297" y="1"/>
                    <a:pt x="2296" y="1"/>
                  </a:cubicBezTo>
                  <a:close/>
                  <a:moveTo>
                    <a:pt x="2299" y="2"/>
                  </a:moveTo>
                  <a:cubicBezTo>
                    <a:pt x="2299" y="0"/>
                    <a:pt x="2302" y="2"/>
                    <a:pt x="2299" y="2"/>
                  </a:cubicBezTo>
                  <a:close/>
                  <a:moveTo>
                    <a:pt x="2311" y="5"/>
                  </a:moveTo>
                  <a:cubicBezTo>
                    <a:pt x="2311" y="5"/>
                    <a:pt x="2311" y="5"/>
                    <a:pt x="2312" y="5"/>
                  </a:cubicBezTo>
                  <a:cubicBezTo>
                    <a:pt x="2312" y="7"/>
                    <a:pt x="2309" y="6"/>
                    <a:pt x="2311" y="5"/>
                  </a:cubicBezTo>
                  <a:close/>
                  <a:moveTo>
                    <a:pt x="2313" y="6"/>
                  </a:moveTo>
                  <a:cubicBezTo>
                    <a:pt x="2313" y="5"/>
                    <a:pt x="2316" y="7"/>
                    <a:pt x="2313" y="6"/>
                  </a:cubicBezTo>
                  <a:close/>
                  <a:moveTo>
                    <a:pt x="2332" y="2"/>
                  </a:moveTo>
                  <a:cubicBezTo>
                    <a:pt x="2334" y="1"/>
                    <a:pt x="2331" y="4"/>
                    <a:pt x="2332" y="2"/>
                  </a:cubicBezTo>
                  <a:close/>
                  <a:moveTo>
                    <a:pt x="2353" y="6"/>
                  </a:moveTo>
                  <a:cubicBezTo>
                    <a:pt x="2351" y="4"/>
                    <a:pt x="2350" y="7"/>
                    <a:pt x="2347" y="7"/>
                  </a:cubicBezTo>
                  <a:cubicBezTo>
                    <a:pt x="2348" y="3"/>
                    <a:pt x="2351" y="5"/>
                    <a:pt x="2353" y="4"/>
                  </a:cubicBezTo>
                  <a:cubicBezTo>
                    <a:pt x="2353" y="4"/>
                    <a:pt x="2353" y="5"/>
                    <a:pt x="2353" y="6"/>
                  </a:cubicBezTo>
                  <a:close/>
                  <a:moveTo>
                    <a:pt x="2363" y="4"/>
                  </a:moveTo>
                  <a:cubicBezTo>
                    <a:pt x="2362" y="4"/>
                    <a:pt x="2363" y="0"/>
                    <a:pt x="2365" y="1"/>
                  </a:cubicBezTo>
                  <a:cubicBezTo>
                    <a:pt x="2365" y="3"/>
                    <a:pt x="2364" y="3"/>
                    <a:pt x="2363" y="4"/>
                  </a:cubicBezTo>
                  <a:close/>
                  <a:moveTo>
                    <a:pt x="2368" y="4"/>
                  </a:moveTo>
                  <a:cubicBezTo>
                    <a:pt x="2368" y="3"/>
                    <a:pt x="2368" y="3"/>
                    <a:pt x="2368" y="3"/>
                  </a:cubicBezTo>
                  <a:cubicBezTo>
                    <a:pt x="2369" y="3"/>
                    <a:pt x="2370" y="3"/>
                    <a:pt x="2369" y="4"/>
                  </a:cubicBezTo>
                  <a:lnTo>
                    <a:pt x="2368" y="4"/>
                  </a:lnTo>
                  <a:close/>
                  <a:moveTo>
                    <a:pt x="2390" y="5"/>
                  </a:moveTo>
                  <a:cubicBezTo>
                    <a:pt x="2389" y="3"/>
                    <a:pt x="2392" y="7"/>
                    <a:pt x="2390" y="5"/>
                  </a:cubicBezTo>
                  <a:close/>
                  <a:moveTo>
                    <a:pt x="2442" y="1"/>
                  </a:moveTo>
                  <a:cubicBezTo>
                    <a:pt x="2441" y="0"/>
                    <a:pt x="2442" y="0"/>
                    <a:pt x="2443" y="0"/>
                  </a:cubicBezTo>
                  <a:cubicBezTo>
                    <a:pt x="2443" y="1"/>
                    <a:pt x="2443" y="1"/>
                    <a:pt x="2442" y="1"/>
                  </a:cubicBezTo>
                  <a:close/>
                  <a:moveTo>
                    <a:pt x="2445" y="2"/>
                  </a:moveTo>
                  <a:cubicBezTo>
                    <a:pt x="2445" y="0"/>
                    <a:pt x="2448" y="2"/>
                    <a:pt x="2445" y="2"/>
                  </a:cubicBezTo>
                  <a:close/>
                  <a:moveTo>
                    <a:pt x="2457" y="5"/>
                  </a:moveTo>
                  <a:cubicBezTo>
                    <a:pt x="2457" y="5"/>
                    <a:pt x="2457" y="5"/>
                    <a:pt x="2458" y="5"/>
                  </a:cubicBezTo>
                  <a:cubicBezTo>
                    <a:pt x="2457" y="7"/>
                    <a:pt x="2455" y="6"/>
                    <a:pt x="2457" y="5"/>
                  </a:cubicBezTo>
                  <a:close/>
                  <a:moveTo>
                    <a:pt x="2459" y="6"/>
                  </a:moveTo>
                  <a:cubicBezTo>
                    <a:pt x="2459" y="5"/>
                    <a:pt x="2461" y="7"/>
                    <a:pt x="2459" y="6"/>
                  </a:cubicBezTo>
                  <a:close/>
                  <a:moveTo>
                    <a:pt x="2478" y="2"/>
                  </a:moveTo>
                  <a:cubicBezTo>
                    <a:pt x="2480" y="1"/>
                    <a:pt x="2477" y="4"/>
                    <a:pt x="2478" y="2"/>
                  </a:cubicBezTo>
                  <a:close/>
                  <a:moveTo>
                    <a:pt x="2499" y="6"/>
                  </a:moveTo>
                  <a:cubicBezTo>
                    <a:pt x="2497" y="4"/>
                    <a:pt x="2496" y="7"/>
                    <a:pt x="2493" y="7"/>
                  </a:cubicBezTo>
                  <a:cubicBezTo>
                    <a:pt x="2494" y="3"/>
                    <a:pt x="2496" y="5"/>
                    <a:pt x="2499" y="4"/>
                  </a:cubicBezTo>
                  <a:cubicBezTo>
                    <a:pt x="2499" y="4"/>
                    <a:pt x="2499" y="5"/>
                    <a:pt x="2499" y="6"/>
                  </a:cubicBezTo>
                  <a:close/>
                  <a:moveTo>
                    <a:pt x="2509" y="4"/>
                  </a:moveTo>
                  <a:cubicBezTo>
                    <a:pt x="2508" y="4"/>
                    <a:pt x="2509" y="0"/>
                    <a:pt x="2511" y="1"/>
                  </a:cubicBezTo>
                  <a:cubicBezTo>
                    <a:pt x="2511" y="3"/>
                    <a:pt x="2510" y="3"/>
                    <a:pt x="2509" y="4"/>
                  </a:cubicBezTo>
                  <a:close/>
                  <a:moveTo>
                    <a:pt x="2514" y="4"/>
                  </a:moveTo>
                  <a:cubicBezTo>
                    <a:pt x="2514" y="3"/>
                    <a:pt x="2514" y="3"/>
                    <a:pt x="2514" y="3"/>
                  </a:cubicBezTo>
                  <a:cubicBezTo>
                    <a:pt x="2515" y="3"/>
                    <a:pt x="2515" y="3"/>
                    <a:pt x="2515" y="4"/>
                  </a:cubicBezTo>
                  <a:lnTo>
                    <a:pt x="2514" y="4"/>
                  </a:lnTo>
                  <a:close/>
                  <a:moveTo>
                    <a:pt x="2536" y="5"/>
                  </a:moveTo>
                  <a:cubicBezTo>
                    <a:pt x="2535" y="3"/>
                    <a:pt x="2538" y="7"/>
                    <a:pt x="2536" y="5"/>
                  </a:cubicBezTo>
                  <a:close/>
                  <a:moveTo>
                    <a:pt x="2587" y="1"/>
                  </a:moveTo>
                  <a:cubicBezTo>
                    <a:pt x="2587" y="0"/>
                    <a:pt x="2588" y="0"/>
                    <a:pt x="2589" y="0"/>
                  </a:cubicBezTo>
                  <a:cubicBezTo>
                    <a:pt x="2589" y="1"/>
                    <a:pt x="2588" y="1"/>
                    <a:pt x="2587" y="1"/>
                  </a:cubicBezTo>
                  <a:close/>
                  <a:moveTo>
                    <a:pt x="2591" y="2"/>
                  </a:moveTo>
                  <a:cubicBezTo>
                    <a:pt x="2591" y="0"/>
                    <a:pt x="2594" y="2"/>
                    <a:pt x="2591" y="2"/>
                  </a:cubicBezTo>
                  <a:close/>
                  <a:moveTo>
                    <a:pt x="2602" y="5"/>
                  </a:moveTo>
                  <a:cubicBezTo>
                    <a:pt x="2603" y="5"/>
                    <a:pt x="2603" y="5"/>
                    <a:pt x="2604" y="5"/>
                  </a:cubicBezTo>
                  <a:cubicBezTo>
                    <a:pt x="2603" y="7"/>
                    <a:pt x="2601" y="6"/>
                    <a:pt x="2602" y="5"/>
                  </a:cubicBezTo>
                  <a:close/>
                  <a:moveTo>
                    <a:pt x="2605" y="6"/>
                  </a:moveTo>
                  <a:cubicBezTo>
                    <a:pt x="2605" y="5"/>
                    <a:pt x="2607" y="7"/>
                    <a:pt x="2605" y="6"/>
                  </a:cubicBezTo>
                  <a:close/>
                  <a:moveTo>
                    <a:pt x="2624" y="2"/>
                  </a:moveTo>
                  <a:cubicBezTo>
                    <a:pt x="2626" y="1"/>
                    <a:pt x="2622" y="4"/>
                    <a:pt x="2624" y="2"/>
                  </a:cubicBezTo>
                  <a:close/>
                  <a:moveTo>
                    <a:pt x="2644" y="6"/>
                  </a:moveTo>
                  <a:cubicBezTo>
                    <a:pt x="2643" y="4"/>
                    <a:pt x="2642" y="7"/>
                    <a:pt x="2639" y="7"/>
                  </a:cubicBezTo>
                  <a:cubicBezTo>
                    <a:pt x="2640" y="3"/>
                    <a:pt x="2642" y="5"/>
                    <a:pt x="2645" y="4"/>
                  </a:cubicBezTo>
                  <a:cubicBezTo>
                    <a:pt x="2645" y="4"/>
                    <a:pt x="2644" y="5"/>
                    <a:pt x="2644" y="6"/>
                  </a:cubicBezTo>
                  <a:close/>
                  <a:moveTo>
                    <a:pt x="2655" y="4"/>
                  </a:moveTo>
                  <a:cubicBezTo>
                    <a:pt x="2654" y="4"/>
                    <a:pt x="2655" y="0"/>
                    <a:pt x="2656" y="1"/>
                  </a:cubicBezTo>
                  <a:cubicBezTo>
                    <a:pt x="2656" y="3"/>
                    <a:pt x="2655" y="3"/>
                    <a:pt x="2655" y="4"/>
                  </a:cubicBezTo>
                  <a:close/>
                  <a:moveTo>
                    <a:pt x="2659" y="4"/>
                  </a:moveTo>
                  <a:cubicBezTo>
                    <a:pt x="2659" y="3"/>
                    <a:pt x="2659" y="3"/>
                    <a:pt x="2659" y="3"/>
                  </a:cubicBezTo>
                  <a:cubicBezTo>
                    <a:pt x="2661" y="3"/>
                    <a:pt x="2661" y="3"/>
                    <a:pt x="2661" y="4"/>
                  </a:cubicBezTo>
                  <a:lnTo>
                    <a:pt x="2659" y="4"/>
                  </a:lnTo>
                  <a:close/>
                  <a:moveTo>
                    <a:pt x="2682" y="5"/>
                  </a:moveTo>
                  <a:cubicBezTo>
                    <a:pt x="2680" y="3"/>
                    <a:pt x="2684" y="7"/>
                    <a:pt x="2682" y="5"/>
                  </a:cubicBezTo>
                  <a:close/>
                  <a:moveTo>
                    <a:pt x="2733" y="1"/>
                  </a:moveTo>
                  <a:cubicBezTo>
                    <a:pt x="2733" y="0"/>
                    <a:pt x="2734" y="0"/>
                    <a:pt x="2735" y="0"/>
                  </a:cubicBezTo>
                  <a:cubicBezTo>
                    <a:pt x="2735" y="1"/>
                    <a:pt x="2734" y="1"/>
                    <a:pt x="2733" y="1"/>
                  </a:cubicBezTo>
                  <a:close/>
                  <a:moveTo>
                    <a:pt x="2737" y="2"/>
                  </a:moveTo>
                  <a:cubicBezTo>
                    <a:pt x="2737" y="0"/>
                    <a:pt x="2739" y="2"/>
                    <a:pt x="2737" y="2"/>
                  </a:cubicBezTo>
                  <a:close/>
                  <a:moveTo>
                    <a:pt x="2748" y="5"/>
                  </a:moveTo>
                  <a:cubicBezTo>
                    <a:pt x="2749" y="5"/>
                    <a:pt x="2749" y="5"/>
                    <a:pt x="2749" y="5"/>
                  </a:cubicBezTo>
                  <a:cubicBezTo>
                    <a:pt x="2749" y="7"/>
                    <a:pt x="2747" y="6"/>
                    <a:pt x="2748" y="5"/>
                  </a:cubicBezTo>
                  <a:close/>
                  <a:moveTo>
                    <a:pt x="2751" y="6"/>
                  </a:moveTo>
                  <a:cubicBezTo>
                    <a:pt x="2751" y="5"/>
                    <a:pt x="2753" y="7"/>
                    <a:pt x="2751" y="6"/>
                  </a:cubicBezTo>
                  <a:close/>
                  <a:moveTo>
                    <a:pt x="2770" y="2"/>
                  </a:moveTo>
                  <a:cubicBezTo>
                    <a:pt x="2772" y="1"/>
                    <a:pt x="2768" y="4"/>
                    <a:pt x="2770" y="2"/>
                  </a:cubicBezTo>
                  <a:close/>
                  <a:moveTo>
                    <a:pt x="2790" y="6"/>
                  </a:moveTo>
                  <a:cubicBezTo>
                    <a:pt x="2789" y="4"/>
                    <a:pt x="2788" y="7"/>
                    <a:pt x="2785" y="7"/>
                  </a:cubicBezTo>
                  <a:cubicBezTo>
                    <a:pt x="2786" y="3"/>
                    <a:pt x="2788" y="5"/>
                    <a:pt x="2791" y="4"/>
                  </a:cubicBezTo>
                  <a:cubicBezTo>
                    <a:pt x="2791" y="4"/>
                    <a:pt x="2790" y="5"/>
                    <a:pt x="2790" y="6"/>
                  </a:cubicBezTo>
                  <a:close/>
                  <a:moveTo>
                    <a:pt x="2801" y="4"/>
                  </a:moveTo>
                  <a:cubicBezTo>
                    <a:pt x="2800" y="4"/>
                    <a:pt x="2800" y="0"/>
                    <a:pt x="2802" y="1"/>
                  </a:cubicBezTo>
                  <a:cubicBezTo>
                    <a:pt x="2802" y="3"/>
                    <a:pt x="2801" y="3"/>
                    <a:pt x="2801" y="4"/>
                  </a:cubicBezTo>
                  <a:close/>
                  <a:moveTo>
                    <a:pt x="2805" y="4"/>
                  </a:moveTo>
                  <a:cubicBezTo>
                    <a:pt x="2805" y="3"/>
                    <a:pt x="2805" y="3"/>
                    <a:pt x="2805" y="3"/>
                  </a:cubicBezTo>
                  <a:cubicBezTo>
                    <a:pt x="2806" y="3"/>
                    <a:pt x="2807" y="3"/>
                    <a:pt x="2807" y="4"/>
                  </a:cubicBezTo>
                  <a:lnTo>
                    <a:pt x="2805" y="4"/>
                  </a:lnTo>
                  <a:close/>
                  <a:moveTo>
                    <a:pt x="2828" y="5"/>
                  </a:moveTo>
                  <a:cubicBezTo>
                    <a:pt x="2826" y="3"/>
                    <a:pt x="2830" y="7"/>
                    <a:pt x="2828" y="5"/>
                  </a:cubicBezTo>
                  <a:close/>
                  <a:moveTo>
                    <a:pt x="2879" y="1"/>
                  </a:moveTo>
                  <a:cubicBezTo>
                    <a:pt x="2879" y="0"/>
                    <a:pt x="2880" y="0"/>
                    <a:pt x="2881" y="0"/>
                  </a:cubicBezTo>
                  <a:cubicBezTo>
                    <a:pt x="2881" y="1"/>
                    <a:pt x="2880" y="1"/>
                    <a:pt x="2879" y="1"/>
                  </a:cubicBezTo>
                  <a:close/>
                  <a:moveTo>
                    <a:pt x="2883" y="2"/>
                  </a:moveTo>
                  <a:cubicBezTo>
                    <a:pt x="2883" y="0"/>
                    <a:pt x="2885" y="2"/>
                    <a:pt x="2883" y="2"/>
                  </a:cubicBezTo>
                  <a:close/>
                  <a:moveTo>
                    <a:pt x="2894" y="5"/>
                  </a:moveTo>
                  <a:cubicBezTo>
                    <a:pt x="2895" y="5"/>
                    <a:pt x="2895" y="5"/>
                    <a:pt x="2895" y="5"/>
                  </a:cubicBezTo>
                  <a:cubicBezTo>
                    <a:pt x="2895" y="7"/>
                    <a:pt x="2892" y="6"/>
                    <a:pt x="2894" y="5"/>
                  </a:cubicBezTo>
                  <a:close/>
                  <a:moveTo>
                    <a:pt x="2896" y="6"/>
                  </a:moveTo>
                  <a:cubicBezTo>
                    <a:pt x="2897" y="5"/>
                    <a:pt x="2899" y="7"/>
                    <a:pt x="2896" y="6"/>
                  </a:cubicBezTo>
                  <a:close/>
                  <a:moveTo>
                    <a:pt x="2916" y="2"/>
                  </a:moveTo>
                  <a:cubicBezTo>
                    <a:pt x="2918" y="1"/>
                    <a:pt x="2914" y="4"/>
                    <a:pt x="2916" y="2"/>
                  </a:cubicBezTo>
                  <a:close/>
                  <a:moveTo>
                    <a:pt x="2936" y="6"/>
                  </a:moveTo>
                  <a:cubicBezTo>
                    <a:pt x="2934" y="4"/>
                    <a:pt x="2933" y="7"/>
                    <a:pt x="2931" y="7"/>
                  </a:cubicBezTo>
                  <a:cubicBezTo>
                    <a:pt x="2931" y="3"/>
                    <a:pt x="2934" y="5"/>
                    <a:pt x="2937" y="4"/>
                  </a:cubicBezTo>
                  <a:cubicBezTo>
                    <a:pt x="2936" y="4"/>
                    <a:pt x="2936" y="5"/>
                    <a:pt x="2936" y="6"/>
                  </a:cubicBezTo>
                  <a:close/>
                  <a:moveTo>
                    <a:pt x="2947" y="4"/>
                  </a:moveTo>
                  <a:cubicBezTo>
                    <a:pt x="2945" y="4"/>
                    <a:pt x="2946" y="0"/>
                    <a:pt x="2948" y="1"/>
                  </a:cubicBezTo>
                  <a:cubicBezTo>
                    <a:pt x="2948" y="3"/>
                    <a:pt x="2947" y="3"/>
                    <a:pt x="2947" y="4"/>
                  </a:cubicBezTo>
                  <a:close/>
                  <a:moveTo>
                    <a:pt x="2951" y="4"/>
                  </a:moveTo>
                  <a:cubicBezTo>
                    <a:pt x="2951" y="3"/>
                    <a:pt x="2951" y="3"/>
                    <a:pt x="2951" y="3"/>
                  </a:cubicBezTo>
                  <a:cubicBezTo>
                    <a:pt x="2952" y="3"/>
                    <a:pt x="2953" y="3"/>
                    <a:pt x="2953" y="4"/>
                  </a:cubicBezTo>
                  <a:lnTo>
                    <a:pt x="2951" y="4"/>
                  </a:lnTo>
                  <a:close/>
                  <a:moveTo>
                    <a:pt x="2974" y="5"/>
                  </a:moveTo>
                  <a:cubicBezTo>
                    <a:pt x="2972" y="3"/>
                    <a:pt x="2976" y="7"/>
                    <a:pt x="2974" y="5"/>
                  </a:cubicBezTo>
                  <a:close/>
                  <a:moveTo>
                    <a:pt x="3025" y="1"/>
                  </a:moveTo>
                  <a:cubicBezTo>
                    <a:pt x="3025" y="0"/>
                    <a:pt x="3026" y="0"/>
                    <a:pt x="3027" y="0"/>
                  </a:cubicBezTo>
                  <a:cubicBezTo>
                    <a:pt x="3027" y="1"/>
                    <a:pt x="3026" y="1"/>
                    <a:pt x="3025" y="1"/>
                  </a:cubicBezTo>
                  <a:close/>
                  <a:moveTo>
                    <a:pt x="3029" y="2"/>
                  </a:moveTo>
                  <a:cubicBezTo>
                    <a:pt x="3029" y="0"/>
                    <a:pt x="3031" y="2"/>
                    <a:pt x="3029" y="2"/>
                  </a:cubicBezTo>
                  <a:close/>
                  <a:moveTo>
                    <a:pt x="3040" y="5"/>
                  </a:moveTo>
                  <a:cubicBezTo>
                    <a:pt x="3040" y="5"/>
                    <a:pt x="3040" y="5"/>
                    <a:pt x="3041" y="5"/>
                  </a:cubicBezTo>
                  <a:cubicBezTo>
                    <a:pt x="3041" y="7"/>
                    <a:pt x="3038" y="6"/>
                    <a:pt x="3040" y="5"/>
                  </a:cubicBezTo>
                  <a:close/>
                  <a:moveTo>
                    <a:pt x="3042" y="6"/>
                  </a:moveTo>
                  <a:cubicBezTo>
                    <a:pt x="3042" y="5"/>
                    <a:pt x="3045" y="7"/>
                    <a:pt x="3042" y="6"/>
                  </a:cubicBezTo>
                  <a:close/>
                  <a:moveTo>
                    <a:pt x="3061" y="2"/>
                  </a:moveTo>
                  <a:cubicBezTo>
                    <a:pt x="3063" y="1"/>
                    <a:pt x="3060" y="4"/>
                    <a:pt x="3061" y="2"/>
                  </a:cubicBezTo>
                  <a:close/>
                  <a:moveTo>
                    <a:pt x="3082" y="6"/>
                  </a:moveTo>
                  <a:cubicBezTo>
                    <a:pt x="3080" y="4"/>
                    <a:pt x="3079" y="7"/>
                    <a:pt x="3077" y="7"/>
                  </a:cubicBezTo>
                  <a:cubicBezTo>
                    <a:pt x="3077" y="3"/>
                    <a:pt x="3080" y="5"/>
                    <a:pt x="3083" y="4"/>
                  </a:cubicBezTo>
                  <a:cubicBezTo>
                    <a:pt x="3082" y="4"/>
                    <a:pt x="3082" y="5"/>
                    <a:pt x="3082" y="6"/>
                  </a:cubicBezTo>
                  <a:close/>
                  <a:moveTo>
                    <a:pt x="3093" y="4"/>
                  </a:moveTo>
                  <a:cubicBezTo>
                    <a:pt x="3091" y="4"/>
                    <a:pt x="3092" y="0"/>
                    <a:pt x="3094" y="1"/>
                  </a:cubicBezTo>
                  <a:cubicBezTo>
                    <a:pt x="3094" y="3"/>
                    <a:pt x="3093" y="3"/>
                    <a:pt x="3093" y="4"/>
                  </a:cubicBezTo>
                  <a:close/>
                  <a:moveTo>
                    <a:pt x="3097" y="4"/>
                  </a:moveTo>
                  <a:cubicBezTo>
                    <a:pt x="3097" y="3"/>
                    <a:pt x="3097" y="3"/>
                    <a:pt x="3097" y="3"/>
                  </a:cubicBezTo>
                  <a:cubicBezTo>
                    <a:pt x="3098" y="3"/>
                    <a:pt x="3099" y="3"/>
                    <a:pt x="3099" y="4"/>
                  </a:cubicBezTo>
                  <a:lnTo>
                    <a:pt x="3097" y="4"/>
                  </a:lnTo>
                  <a:close/>
                  <a:moveTo>
                    <a:pt x="3120" y="5"/>
                  </a:moveTo>
                  <a:cubicBezTo>
                    <a:pt x="3118" y="3"/>
                    <a:pt x="3121" y="7"/>
                    <a:pt x="3120" y="5"/>
                  </a:cubicBezTo>
                  <a:close/>
                  <a:moveTo>
                    <a:pt x="3171" y="1"/>
                  </a:moveTo>
                  <a:cubicBezTo>
                    <a:pt x="3171" y="0"/>
                    <a:pt x="3172" y="0"/>
                    <a:pt x="3173" y="0"/>
                  </a:cubicBezTo>
                  <a:cubicBezTo>
                    <a:pt x="3172" y="1"/>
                    <a:pt x="3172" y="1"/>
                    <a:pt x="3171" y="1"/>
                  </a:cubicBezTo>
                  <a:close/>
                  <a:moveTo>
                    <a:pt x="3174" y="2"/>
                  </a:moveTo>
                  <a:cubicBezTo>
                    <a:pt x="3175" y="0"/>
                    <a:pt x="3177" y="2"/>
                    <a:pt x="3174" y="2"/>
                  </a:cubicBezTo>
                  <a:close/>
                  <a:moveTo>
                    <a:pt x="3186" y="5"/>
                  </a:moveTo>
                  <a:cubicBezTo>
                    <a:pt x="3186" y="5"/>
                    <a:pt x="3186" y="5"/>
                    <a:pt x="3187" y="5"/>
                  </a:cubicBezTo>
                  <a:cubicBezTo>
                    <a:pt x="3187" y="7"/>
                    <a:pt x="3184" y="6"/>
                    <a:pt x="3186" y="5"/>
                  </a:cubicBezTo>
                  <a:close/>
                  <a:moveTo>
                    <a:pt x="3188" y="6"/>
                  </a:moveTo>
                  <a:cubicBezTo>
                    <a:pt x="3188" y="5"/>
                    <a:pt x="3191" y="7"/>
                    <a:pt x="3188" y="6"/>
                  </a:cubicBezTo>
                  <a:close/>
                  <a:moveTo>
                    <a:pt x="3207" y="2"/>
                  </a:moveTo>
                  <a:cubicBezTo>
                    <a:pt x="3209" y="1"/>
                    <a:pt x="3206" y="4"/>
                    <a:pt x="3207" y="2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17" name="Text Box 7"/>
          <p:cNvSpPr txBox="1">
            <a:spLocks noChangeArrowheads="1"/>
          </p:cNvSpPr>
          <p:nvPr/>
        </p:nvSpPr>
        <p:spPr bwMode="auto">
          <a:xfrm>
            <a:off x="0" y="0"/>
            <a:ext cx="20517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1"/>
                </a:solidFill>
                <a:latin typeface="Book Antiqua" pitchFamily="18" charset="0"/>
                <a:ea typeface="Meiryo" pitchFamily="34" charset="-128"/>
                <a:cs typeface="Meiryo" pitchFamily="34" charset="-128"/>
              </a:rPr>
              <a:t>Presentations</a:t>
            </a:r>
            <a:endParaRPr lang="zh-CN" altLang="zh-CN" sz="2000" b="1" dirty="0">
              <a:solidFill>
                <a:schemeClr val="bg1"/>
              </a:solidFill>
              <a:latin typeface="Book Antiqua" pitchFamily="18" charset="0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143" name="图片占位符 60"/>
          <p:cNvPicPr>
            <a:picLocks noChangeAspect="1"/>
          </p:cNvPicPr>
          <p:nvPr/>
        </p:nvPicPr>
        <p:blipFill>
          <a:blip r:embed="rId7" cstate="print">
            <a:lum bright="10000"/>
          </a:blip>
          <a:stretch>
            <a:fillRect/>
          </a:stretch>
        </p:blipFill>
        <p:spPr>
          <a:xfrm>
            <a:off x="467544" y="555526"/>
            <a:ext cx="967517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4" name="图片占位符 66"/>
          <p:cNvPicPr>
            <a:picLocks noChangeAspect="1"/>
          </p:cNvPicPr>
          <p:nvPr/>
        </p:nvPicPr>
        <p:blipFill>
          <a:blip r:embed="rId8" cstate="print">
            <a:lum contrast="10000"/>
          </a:blip>
          <a:srcRect l="28491" t="5428" r="18541" b="27311"/>
          <a:stretch>
            <a:fillRect/>
          </a:stretch>
        </p:blipFill>
        <p:spPr>
          <a:xfrm>
            <a:off x="467544" y="1995686"/>
            <a:ext cx="864096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5" name="TextBox 154"/>
          <p:cNvSpPr txBox="1"/>
          <p:nvPr/>
        </p:nvSpPr>
        <p:spPr>
          <a:xfrm>
            <a:off x="467544" y="293179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Victoria</a:t>
            </a:r>
            <a:endParaRPr lang="zh-CN" altLang="en-US" b="1" dirty="0"/>
          </a:p>
        </p:txBody>
      </p:sp>
      <p:sp>
        <p:nvSpPr>
          <p:cNvPr id="156" name="TextBox 155"/>
          <p:cNvSpPr txBox="1"/>
          <p:nvPr/>
        </p:nvSpPr>
        <p:spPr>
          <a:xfrm>
            <a:off x="1979712" y="293179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June</a:t>
            </a:r>
            <a:endParaRPr lang="zh-CN" altLang="en-US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2051720" y="156363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Yin</a:t>
            </a:r>
            <a:endParaRPr lang="zh-CN" altLang="en-US" sz="1600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611560" y="156363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David</a:t>
            </a:r>
            <a:endParaRPr lang="zh-CN" altLang="en-US" b="1" dirty="0"/>
          </a:p>
        </p:txBody>
      </p:sp>
      <p:graphicFrame>
        <p:nvGraphicFramePr>
          <p:cNvPr id="159" name="表格 158"/>
          <p:cNvGraphicFramePr>
            <a:graphicFrameLocks noGrp="1"/>
          </p:cNvGraphicFramePr>
          <p:nvPr/>
        </p:nvGraphicFramePr>
        <p:xfrm>
          <a:off x="179512" y="3314700"/>
          <a:ext cx="2808312" cy="1828800"/>
        </p:xfrm>
        <a:graphic>
          <a:graphicData uri="http://schemas.openxmlformats.org/drawingml/2006/table">
            <a:tbl>
              <a:tblPr/>
              <a:tblGrid>
                <a:gridCol w="2808312"/>
              </a:tblGrid>
              <a:tr h="219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u="sng" kern="100" dirty="0" smtClean="0">
                          <a:solidFill>
                            <a:schemeClr val="bg1"/>
                          </a:solidFill>
                          <a:latin typeface="Calibri"/>
                          <a:ea typeface="宋体"/>
                          <a:cs typeface="Times New Roman"/>
                        </a:rPr>
                        <a:t>how she</a:t>
                      </a:r>
                      <a:r>
                        <a:rPr lang="en-US" sz="1800" b="1" u="sng" kern="100" baseline="0" dirty="0" smtClean="0">
                          <a:solidFill>
                            <a:schemeClr val="bg1"/>
                          </a:solidFill>
                          <a:latin typeface="Calibri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800" b="1" u="sng" kern="100" dirty="0" smtClean="0">
                          <a:solidFill>
                            <a:schemeClr val="bg1"/>
                          </a:solidFill>
                          <a:latin typeface="Calibri"/>
                          <a:ea typeface="宋体"/>
                          <a:cs typeface="Times New Roman"/>
                        </a:rPr>
                        <a:t>adapts</a:t>
                      </a:r>
                      <a:r>
                        <a:rPr lang="en-US" sz="1800" b="1" u="sng" kern="100" baseline="0" dirty="0" smtClean="0">
                          <a:solidFill>
                            <a:schemeClr val="bg1"/>
                          </a:solidFill>
                          <a:latin typeface="Calibri"/>
                          <a:ea typeface="宋体"/>
                          <a:cs typeface="Times New Roman"/>
                        </a:rPr>
                        <a:t> to 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225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gender 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225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attitudes 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about the speaker 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225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attitudes 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about the topic 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225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environment 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61" name="图片占位符 67"/>
          <p:cNvPicPr>
            <a:picLocks noChangeAspect="1"/>
          </p:cNvPicPr>
          <p:nvPr/>
        </p:nvPicPr>
        <p:blipFill>
          <a:blip r:embed="rId9" cstate="print">
            <a:lum bright="10000"/>
          </a:blip>
          <a:srcRect t="5366" r="-2217" b="14140"/>
          <a:stretch>
            <a:fillRect/>
          </a:stretch>
        </p:blipFill>
        <p:spPr>
          <a:xfrm>
            <a:off x="1763688" y="555526"/>
            <a:ext cx="906064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2" name="圆角矩形 10"/>
          <p:cNvSpPr>
            <a:spLocks noChangeArrowheads="1"/>
          </p:cNvSpPr>
          <p:nvPr/>
        </p:nvSpPr>
        <p:spPr bwMode="auto">
          <a:xfrm>
            <a:off x="3131840" y="4011910"/>
            <a:ext cx="2808312" cy="86409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endParaRPr lang="zh-CN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" name="圆角矩形 10"/>
          <p:cNvSpPr>
            <a:spLocks noChangeArrowheads="1"/>
          </p:cNvSpPr>
          <p:nvPr/>
        </p:nvSpPr>
        <p:spPr bwMode="auto">
          <a:xfrm>
            <a:off x="3131840" y="555526"/>
            <a:ext cx="2808312" cy="1008112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 algn="ctr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4" name="圆角矩形 10"/>
          <p:cNvSpPr>
            <a:spLocks noChangeArrowheads="1"/>
          </p:cNvSpPr>
          <p:nvPr/>
        </p:nvSpPr>
        <p:spPr bwMode="auto">
          <a:xfrm>
            <a:off x="3131840" y="2859782"/>
            <a:ext cx="2808312" cy="1008112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5" name="圆角矩形 10"/>
          <p:cNvSpPr>
            <a:spLocks noChangeArrowheads="1"/>
          </p:cNvSpPr>
          <p:nvPr/>
        </p:nvSpPr>
        <p:spPr bwMode="auto">
          <a:xfrm>
            <a:off x="3131840" y="1707654"/>
            <a:ext cx="2808312" cy="100811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endParaRPr lang="zh-CN" alt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419872" y="62753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Story about mermaid</a:t>
            </a:r>
          </a:p>
          <a:p>
            <a:r>
              <a:rPr lang="en-US" altLang="zh-CN" dirty="0"/>
              <a:t>A</a:t>
            </a:r>
            <a:r>
              <a:rPr lang="en-US" altLang="zh-CN" dirty="0" smtClean="0"/>
              <a:t> </a:t>
            </a:r>
            <a:r>
              <a:rPr lang="en-US" altLang="zh-CN" dirty="0"/>
              <a:t>couple’s </a:t>
            </a:r>
            <a:r>
              <a:rPr lang="en-US" altLang="zh-CN" dirty="0" smtClean="0"/>
              <a:t>debate</a:t>
            </a:r>
          </a:p>
          <a:p>
            <a:r>
              <a:rPr lang="en-US" altLang="zh-CN" dirty="0" smtClean="0"/>
              <a:t>A </a:t>
            </a:r>
            <a:r>
              <a:rPr lang="en-US" altLang="zh-CN" dirty="0"/>
              <a:t>female president</a:t>
            </a:r>
            <a:endParaRPr lang="en-US" altLang="zh-CN" dirty="0" smtClean="0"/>
          </a:p>
        </p:txBody>
      </p:sp>
      <p:sp>
        <p:nvSpPr>
          <p:cNvPr id="167" name="TextBox 166"/>
          <p:cNvSpPr txBox="1"/>
          <p:nvPr/>
        </p:nvSpPr>
        <p:spPr>
          <a:xfrm>
            <a:off x="3203848" y="408391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Occasion:</a:t>
            </a:r>
            <a:r>
              <a:rPr lang="en-US" altLang="zh-CN" dirty="0"/>
              <a:t> </a:t>
            </a:r>
            <a:r>
              <a:rPr lang="en-US" altLang="zh-CN" dirty="0" smtClean="0"/>
              <a:t>Commencement</a:t>
            </a:r>
          </a:p>
          <a:p>
            <a:r>
              <a:rPr lang="en-US" altLang="zh-CN" dirty="0" smtClean="0"/>
              <a:t>Outside </a:t>
            </a:r>
            <a:r>
              <a:rPr lang="zh-CN" altLang="en-US" dirty="0" smtClean="0"/>
              <a:t>  </a:t>
            </a:r>
            <a:r>
              <a:rPr lang="en-US" altLang="zh-CN" dirty="0" smtClean="0"/>
              <a:t>- 10 minutes</a:t>
            </a:r>
            <a:endParaRPr lang="zh-CN" alt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3275856" y="2931790"/>
            <a:ext cx="269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Need for suggestions</a:t>
            </a:r>
          </a:p>
          <a:p>
            <a:r>
              <a:rPr lang="en-US" altLang="zh-CN" dirty="0" smtClean="0"/>
              <a:t>Sincere </a:t>
            </a:r>
            <a:r>
              <a:rPr lang="en-US" altLang="zh-CN" dirty="0"/>
              <a:t>words </a:t>
            </a:r>
            <a:endParaRPr lang="en-US" altLang="zh-CN" dirty="0" smtClean="0"/>
          </a:p>
          <a:p>
            <a:r>
              <a:rPr lang="en-US" altLang="zh-CN" dirty="0" smtClean="0"/>
              <a:t>Touching </a:t>
            </a:r>
            <a:r>
              <a:rPr lang="en-US" altLang="zh-CN" dirty="0"/>
              <a:t>experience</a:t>
            </a:r>
            <a:endParaRPr lang="zh-CN" altLang="en-US" dirty="0"/>
          </a:p>
        </p:txBody>
      </p:sp>
      <p:sp>
        <p:nvSpPr>
          <p:cNvPr id="170" name="矩形 169"/>
          <p:cNvSpPr/>
          <p:nvPr/>
        </p:nvSpPr>
        <p:spPr>
          <a:xfrm>
            <a:off x="3203848" y="1851670"/>
            <a:ext cx="2831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smtClean="0"/>
              <a:t>Diversity - </a:t>
            </a:r>
            <a:r>
              <a:rPr lang="en-US" altLang="zh-CN" dirty="0" smtClean="0"/>
              <a:t> common ground </a:t>
            </a:r>
          </a:p>
          <a:p>
            <a:r>
              <a:rPr lang="en-US" altLang="zh-CN" dirty="0" smtClean="0"/>
              <a:t>Alice Walker as first choice</a:t>
            </a:r>
          </a:p>
          <a:p>
            <a:endParaRPr lang="en-US" altLang="zh-CN" dirty="0" smtClean="0"/>
          </a:p>
        </p:txBody>
      </p:sp>
      <p:pic>
        <p:nvPicPr>
          <p:cNvPr id="171" name="图片占位符 68"/>
          <p:cNvPicPr>
            <a:picLocks noChangeAspect="1"/>
          </p:cNvPicPr>
          <p:nvPr/>
        </p:nvPicPr>
        <p:blipFill>
          <a:blip r:embed="rId10" cstate="print">
            <a:lum bright="30000" contrast="10000"/>
          </a:blip>
          <a:srcRect l="19097" t="34458" r="54861" b="36028"/>
          <a:stretch>
            <a:fillRect/>
          </a:stretch>
        </p:blipFill>
        <p:spPr>
          <a:xfrm>
            <a:off x="1835696" y="1995686"/>
            <a:ext cx="825975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2" name="圆角矩形 10"/>
          <p:cNvSpPr>
            <a:spLocks noChangeArrowheads="1"/>
          </p:cNvSpPr>
          <p:nvPr/>
        </p:nvSpPr>
        <p:spPr bwMode="auto">
          <a:xfrm>
            <a:off x="6228184" y="1131590"/>
            <a:ext cx="2736304" cy="3456384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00206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5" name="圆角矩形 144"/>
          <p:cNvSpPr/>
          <p:nvPr/>
        </p:nvSpPr>
        <p:spPr>
          <a:xfrm>
            <a:off x="6876256" y="915566"/>
            <a:ext cx="1440160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Effects</a:t>
            </a:r>
            <a:endParaRPr lang="zh-CN" altLang="en-US" sz="2400" dirty="0"/>
          </a:p>
        </p:txBody>
      </p:sp>
      <p:sp>
        <p:nvSpPr>
          <p:cNvPr id="146" name="圆角矩形 145"/>
          <p:cNvSpPr/>
          <p:nvPr/>
        </p:nvSpPr>
        <p:spPr>
          <a:xfrm>
            <a:off x="3707904" y="267494"/>
            <a:ext cx="1440160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How</a:t>
            </a:r>
            <a:endParaRPr lang="zh-CN" altLang="en-US" sz="2400" dirty="0"/>
          </a:p>
        </p:txBody>
      </p:sp>
      <p:sp>
        <p:nvSpPr>
          <p:cNvPr id="147" name="TextBox 146"/>
          <p:cNvSpPr txBox="1"/>
          <p:nvPr/>
        </p:nvSpPr>
        <p:spPr>
          <a:xfrm>
            <a:off x="6084168" y="1491631"/>
            <a:ext cx="3059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Arial Narrow" pitchFamily="34" charset="0"/>
              </a:rPr>
              <a:t>cover more audiences</a:t>
            </a:r>
          </a:p>
          <a:p>
            <a:pPr algn="ctr"/>
            <a:endParaRPr lang="en-US" altLang="zh-CN" sz="800" dirty="0" smtClean="0">
              <a:latin typeface="Arial Narrow" pitchFamily="34" charset="0"/>
            </a:endParaRPr>
          </a:p>
          <a:p>
            <a:pPr algn="ctr"/>
            <a:r>
              <a:rPr lang="en-US" altLang="zh-CN" sz="2000" dirty="0" smtClean="0">
                <a:latin typeface="Arial Narrow" pitchFamily="34" charset="0"/>
              </a:rPr>
              <a:t>appeal to target listeners</a:t>
            </a:r>
          </a:p>
          <a:p>
            <a:pPr algn="ctr"/>
            <a:endParaRPr lang="en-US" altLang="zh-CN" sz="800" dirty="0" smtClean="0">
              <a:latin typeface="Arial Narrow" pitchFamily="34" charset="0"/>
            </a:endParaRPr>
          </a:p>
          <a:p>
            <a:pPr algn="ctr"/>
            <a:r>
              <a:rPr lang="en-US" altLang="zh-CN" sz="2000" dirty="0" smtClean="0">
                <a:latin typeface="Arial Narrow" pitchFamily="34" charset="0"/>
              </a:rPr>
              <a:t>ease hostile emotions</a:t>
            </a:r>
          </a:p>
          <a:p>
            <a:pPr algn="ctr"/>
            <a:endParaRPr lang="en-US" altLang="zh-CN" sz="800" dirty="0">
              <a:latin typeface="Arial Narrow" pitchFamily="34" charset="0"/>
            </a:endParaRPr>
          </a:p>
          <a:p>
            <a:pPr algn="ctr"/>
            <a:r>
              <a:rPr lang="en-US" altLang="zh-CN" sz="2000" dirty="0" smtClean="0">
                <a:latin typeface="Arial Narrow" pitchFamily="34" charset="0"/>
              </a:rPr>
              <a:t>satisfy need </a:t>
            </a:r>
          </a:p>
          <a:p>
            <a:pPr algn="ctr"/>
            <a:endParaRPr lang="en-US" altLang="zh-CN" sz="800" dirty="0">
              <a:latin typeface="Arial Narrow" pitchFamily="34" charset="0"/>
            </a:endParaRPr>
          </a:p>
          <a:p>
            <a:pPr algn="ctr"/>
            <a:r>
              <a:rPr lang="en-US" altLang="zh-CN" sz="2000" dirty="0" smtClean="0">
                <a:latin typeface="Arial Narrow" pitchFamily="34" charset="0"/>
              </a:rPr>
              <a:t>build credibility</a:t>
            </a:r>
          </a:p>
          <a:p>
            <a:pPr algn="ctr"/>
            <a:endParaRPr lang="en-US" altLang="zh-CN" sz="800" dirty="0" smtClean="0">
              <a:latin typeface="Arial Narrow" pitchFamily="34" charset="0"/>
            </a:endParaRPr>
          </a:p>
          <a:p>
            <a:pPr algn="ctr"/>
            <a:r>
              <a:rPr lang="en-US" altLang="zh-CN" sz="2000" dirty="0" smtClean="0">
                <a:latin typeface="Arial Narrow" pitchFamily="34" charset="0"/>
              </a:rPr>
              <a:t>ensure comforts</a:t>
            </a:r>
          </a:p>
          <a:p>
            <a:pPr algn="ctr"/>
            <a:endParaRPr lang="en-US" altLang="zh-CN" sz="800" dirty="0" smtClean="0">
              <a:latin typeface="Arial Narrow" pitchFamily="34" charset="0"/>
            </a:endParaRPr>
          </a:p>
          <a:p>
            <a:pPr algn="ctr"/>
            <a:r>
              <a:rPr lang="en-US" altLang="zh-CN" sz="2000" dirty="0" smtClean="0">
                <a:latin typeface="Arial Narrow" pitchFamily="34" charset="0"/>
              </a:rPr>
              <a:t>gain positive feedbacks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76" name="云形标注 175"/>
          <p:cNvSpPr/>
          <p:nvPr/>
        </p:nvSpPr>
        <p:spPr>
          <a:xfrm>
            <a:off x="7991872" y="267494"/>
            <a:ext cx="1152128" cy="1008112"/>
          </a:xfrm>
          <a:prstGeom prst="cloudCallou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More ideas?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60" name="直接连接符 159"/>
          <p:cNvCxnSpPr>
            <a:stCxn id="165" idx="3"/>
          </p:cNvCxnSpPr>
          <p:nvPr/>
        </p:nvCxnSpPr>
        <p:spPr>
          <a:xfrm>
            <a:off x="5940152" y="2211710"/>
            <a:ext cx="936104" cy="1224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/>
          <p:cNvCxnSpPr>
            <a:stCxn id="165" idx="3"/>
          </p:cNvCxnSpPr>
          <p:nvPr/>
        </p:nvCxnSpPr>
        <p:spPr>
          <a:xfrm>
            <a:off x="5940152" y="2211710"/>
            <a:ext cx="584216" cy="3461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>
          <a:xfrm flipV="1">
            <a:off x="5940152" y="3003798"/>
            <a:ext cx="1080120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7" name="直接连接符 186"/>
          <p:cNvCxnSpPr/>
          <p:nvPr/>
        </p:nvCxnSpPr>
        <p:spPr>
          <a:xfrm>
            <a:off x="5940152" y="3219822"/>
            <a:ext cx="576064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9" name="直接连接符 188"/>
          <p:cNvCxnSpPr/>
          <p:nvPr/>
        </p:nvCxnSpPr>
        <p:spPr>
          <a:xfrm flipV="1">
            <a:off x="5940152" y="3795886"/>
            <a:ext cx="864096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1" name="直接连接符 190"/>
          <p:cNvCxnSpPr/>
          <p:nvPr/>
        </p:nvCxnSpPr>
        <p:spPr>
          <a:xfrm flipV="1">
            <a:off x="5940152" y="3147814"/>
            <a:ext cx="1008112" cy="10801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直接连接符 193"/>
          <p:cNvCxnSpPr/>
          <p:nvPr/>
        </p:nvCxnSpPr>
        <p:spPr>
          <a:xfrm>
            <a:off x="5940152" y="1347614"/>
            <a:ext cx="576064" cy="28803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6" name="直接连接符 195"/>
          <p:cNvCxnSpPr/>
          <p:nvPr/>
        </p:nvCxnSpPr>
        <p:spPr>
          <a:xfrm>
            <a:off x="5940152" y="1347614"/>
            <a:ext cx="504056" cy="72008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2" name="david 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179512" y="1275606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victoria -3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179512" y="2643758"/>
            <a:ext cx="304800" cy="304800"/>
          </a:xfrm>
          <a:prstGeom prst="rect">
            <a:avLst/>
          </a:prstGeom>
        </p:spPr>
      </p:pic>
      <p:pic>
        <p:nvPicPr>
          <p:cNvPr id="195" name="Yin -2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 cstate="print"/>
          <a:stretch>
            <a:fillRect/>
          </a:stretch>
        </p:blipFill>
        <p:spPr>
          <a:xfrm>
            <a:off x="2699792" y="1347614"/>
            <a:ext cx="304800" cy="304800"/>
          </a:xfrm>
          <a:prstGeom prst="rect">
            <a:avLst/>
          </a:prstGeom>
        </p:spPr>
      </p:pic>
      <p:pic>
        <p:nvPicPr>
          <p:cNvPr id="197" name="june -4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 cstate="print"/>
          <a:stretch>
            <a:fillRect/>
          </a:stretch>
        </p:blipFill>
        <p:spPr>
          <a:xfrm>
            <a:off x="2699792" y="26437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8483" fill="hold"/>
                                        <p:tgtEl>
                                          <p:spTgt spid="1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9908" fill="hold"/>
                                        <p:tgtEl>
                                          <p:spTgt spid="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30674" fill="hold"/>
                                        <p:tgtEl>
                                          <p:spTgt spid="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29318" fill="hold"/>
                                        <p:tgtEl>
                                          <p:spTgt spid="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0">
                <p:cTn id="1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"/>
                </p:tgtEl>
              </p:cMediaNode>
            </p:audio>
            <p:audio>
              <p:cMediaNode vol="83000">
                <p:cTn id="1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"/>
                </p:tgtEl>
              </p:cMediaNode>
            </p:audio>
            <p:audio>
              <p:cMediaNode vol="68000"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"/>
                </p:tgtEl>
              </p:cMediaNode>
            </p:audio>
            <p:audio>
              <p:cMediaNode vol="72000">
                <p:cTn id="1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7"/>
                </p:tgtEl>
              </p:cMediaNode>
            </p:audio>
          </p:childTnLst>
        </p:cTn>
      </p:par>
    </p:tnLst>
    <p:bldLst>
      <p:bldP spid="155" grpId="0"/>
      <p:bldP spid="156" grpId="0"/>
      <p:bldP spid="157" grpId="0"/>
      <p:bldP spid="158" grpId="0"/>
      <p:bldP spid="162" grpId="0" animBg="1"/>
      <p:bldP spid="163" grpId="0" animBg="1"/>
      <p:bldP spid="164" grpId="0" animBg="1"/>
      <p:bldP spid="165" grpId="0" animBg="1"/>
      <p:bldP spid="166" grpId="0"/>
      <p:bldP spid="167" grpId="0"/>
      <p:bldP spid="168" grpId="0"/>
      <p:bldP spid="170" grpId="0"/>
      <p:bldP spid="142" grpId="0" animBg="1"/>
      <p:bldP spid="145" grpId="0" animBg="1"/>
      <p:bldP spid="146" grpId="0" animBg="1"/>
      <p:bldP spid="147" grpId="0"/>
      <p:bldP spid="1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mber\Desktop\下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992183"/>
            <a:ext cx="1512168" cy="1463388"/>
          </a:xfrm>
          <a:prstGeom prst="rect">
            <a:avLst/>
          </a:prstGeom>
          <a:noFill/>
        </p:spPr>
      </p:pic>
      <p:sp>
        <p:nvSpPr>
          <p:cNvPr id="120" name="TextBox 119"/>
          <p:cNvSpPr txBox="1"/>
          <p:nvPr/>
        </p:nvSpPr>
        <p:spPr>
          <a:xfrm>
            <a:off x="0" y="0"/>
            <a:ext cx="17636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4731990"/>
            <a:ext cx="9144001" cy="411510"/>
            <a:chOff x="-3175" y="3186116"/>
            <a:chExt cx="12203113" cy="490538"/>
          </a:xfrm>
        </p:grpSpPr>
        <p:sp>
          <p:nvSpPr>
            <p:cNvPr id="3" name="Freeform 721"/>
            <p:cNvSpPr>
              <a:spLocks/>
            </p:cNvSpPr>
            <p:nvPr/>
          </p:nvSpPr>
          <p:spPr bwMode="auto">
            <a:xfrm>
              <a:off x="3270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Oval 722"/>
            <p:cNvSpPr>
              <a:spLocks noChangeArrowheads="1"/>
            </p:cNvSpPr>
            <p:nvPr/>
          </p:nvSpPr>
          <p:spPr bwMode="auto">
            <a:xfrm>
              <a:off x="3841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Freeform 723"/>
            <p:cNvSpPr>
              <a:spLocks/>
            </p:cNvSpPr>
            <p:nvPr/>
          </p:nvSpPr>
          <p:spPr bwMode="auto">
            <a:xfrm>
              <a:off x="44450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724"/>
            <p:cNvSpPr>
              <a:spLocks/>
            </p:cNvSpPr>
            <p:nvPr/>
          </p:nvSpPr>
          <p:spPr bwMode="auto">
            <a:xfrm>
              <a:off x="32385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Oval 725"/>
            <p:cNvSpPr>
              <a:spLocks noChangeArrowheads="1"/>
            </p:cNvSpPr>
            <p:nvPr/>
          </p:nvSpPr>
          <p:spPr bwMode="auto">
            <a:xfrm>
              <a:off x="3810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Oval 726"/>
            <p:cNvSpPr>
              <a:spLocks noChangeArrowheads="1"/>
            </p:cNvSpPr>
            <p:nvPr/>
          </p:nvSpPr>
          <p:spPr bwMode="auto">
            <a:xfrm>
              <a:off x="8826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Oval 727"/>
            <p:cNvSpPr>
              <a:spLocks noChangeArrowheads="1"/>
            </p:cNvSpPr>
            <p:nvPr/>
          </p:nvSpPr>
          <p:spPr bwMode="auto">
            <a:xfrm>
              <a:off x="935038" y="3194054"/>
              <a:ext cx="15875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728"/>
            <p:cNvSpPr>
              <a:spLocks/>
            </p:cNvSpPr>
            <p:nvPr/>
          </p:nvSpPr>
          <p:spPr bwMode="auto">
            <a:xfrm>
              <a:off x="1000125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729"/>
            <p:cNvSpPr>
              <a:spLocks/>
            </p:cNvSpPr>
            <p:nvPr/>
          </p:nvSpPr>
          <p:spPr bwMode="auto">
            <a:xfrm>
              <a:off x="87788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Oval 730"/>
            <p:cNvSpPr>
              <a:spLocks noChangeArrowheads="1"/>
            </p:cNvSpPr>
            <p:nvPr/>
          </p:nvSpPr>
          <p:spPr bwMode="auto">
            <a:xfrm>
              <a:off x="935038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731"/>
            <p:cNvSpPr>
              <a:spLocks/>
            </p:cNvSpPr>
            <p:nvPr/>
          </p:nvSpPr>
          <p:spPr bwMode="auto">
            <a:xfrm>
              <a:off x="14382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Oval 732"/>
            <p:cNvSpPr>
              <a:spLocks noChangeArrowheads="1"/>
            </p:cNvSpPr>
            <p:nvPr/>
          </p:nvSpPr>
          <p:spPr bwMode="auto">
            <a:xfrm>
              <a:off x="149066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733"/>
            <p:cNvSpPr>
              <a:spLocks/>
            </p:cNvSpPr>
            <p:nvPr/>
          </p:nvSpPr>
          <p:spPr bwMode="auto">
            <a:xfrm>
              <a:off x="15557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734"/>
            <p:cNvSpPr>
              <a:spLocks/>
            </p:cNvSpPr>
            <p:nvPr/>
          </p:nvSpPr>
          <p:spPr bwMode="auto">
            <a:xfrm>
              <a:off x="143351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Oval 735"/>
            <p:cNvSpPr>
              <a:spLocks noChangeArrowheads="1"/>
            </p:cNvSpPr>
            <p:nvPr/>
          </p:nvSpPr>
          <p:spPr bwMode="auto">
            <a:xfrm>
              <a:off x="1487488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Oval 736"/>
            <p:cNvSpPr>
              <a:spLocks noChangeArrowheads="1"/>
            </p:cNvSpPr>
            <p:nvPr/>
          </p:nvSpPr>
          <p:spPr bwMode="auto">
            <a:xfrm>
              <a:off x="1992313" y="3273429"/>
              <a:ext cx="15875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737"/>
            <p:cNvSpPr>
              <a:spLocks/>
            </p:cNvSpPr>
            <p:nvPr/>
          </p:nvSpPr>
          <p:spPr bwMode="auto">
            <a:xfrm>
              <a:off x="2046288" y="3194054"/>
              <a:ext cx="11113" cy="14288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738"/>
            <p:cNvSpPr>
              <a:spLocks/>
            </p:cNvSpPr>
            <p:nvPr/>
          </p:nvSpPr>
          <p:spPr bwMode="auto">
            <a:xfrm>
              <a:off x="2106613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739"/>
            <p:cNvSpPr>
              <a:spLocks/>
            </p:cNvSpPr>
            <p:nvPr/>
          </p:nvSpPr>
          <p:spPr bwMode="auto">
            <a:xfrm>
              <a:off x="19891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Oval 740"/>
            <p:cNvSpPr>
              <a:spLocks noChangeArrowheads="1"/>
            </p:cNvSpPr>
            <p:nvPr/>
          </p:nvSpPr>
          <p:spPr bwMode="auto">
            <a:xfrm>
              <a:off x="2041525" y="3328991"/>
              <a:ext cx="1270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741"/>
            <p:cNvSpPr>
              <a:spLocks/>
            </p:cNvSpPr>
            <p:nvPr/>
          </p:nvSpPr>
          <p:spPr bwMode="auto">
            <a:xfrm>
              <a:off x="25447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742"/>
            <p:cNvSpPr>
              <a:spLocks/>
            </p:cNvSpPr>
            <p:nvPr/>
          </p:nvSpPr>
          <p:spPr bwMode="auto">
            <a:xfrm>
              <a:off x="2601913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743"/>
            <p:cNvSpPr>
              <a:spLocks/>
            </p:cNvSpPr>
            <p:nvPr/>
          </p:nvSpPr>
          <p:spPr bwMode="auto">
            <a:xfrm>
              <a:off x="2662238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744"/>
            <p:cNvSpPr>
              <a:spLocks/>
            </p:cNvSpPr>
            <p:nvPr/>
          </p:nvSpPr>
          <p:spPr bwMode="auto">
            <a:xfrm>
              <a:off x="2544763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Oval 745"/>
            <p:cNvSpPr>
              <a:spLocks noChangeArrowheads="1"/>
            </p:cNvSpPr>
            <p:nvPr/>
          </p:nvSpPr>
          <p:spPr bwMode="auto">
            <a:xfrm>
              <a:off x="259715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Oval 746"/>
            <p:cNvSpPr>
              <a:spLocks noChangeArrowheads="1"/>
            </p:cNvSpPr>
            <p:nvPr/>
          </p:nvSpPr>
          <p:spPr bwMode="auto">
            <a:xfrm>
              <a:off x="309880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Oval 747"/>
            <p:cNvSpPr>
              <a:spLocks noChangeArrowheads="1"/>
            </p:cNvSpPr>
            <p:nvPr/>
          </p:nvSpPr>
          <p:spPr bwMode="auto">
            <a:xfrm>
              <a:off x="3155950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748"/>
            <p:cNvSpPr>
              <a:spLocks/>
            </p:cNvSpPr>
            <p:nvPr/>
          </p:nvSpPr>
          <p:spPr bwMode="auto">
            <a:xfrm>
              <a:off x="32178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749"/>
            <p:cNvSpPr>
              <a:spLocks/>
            </p:cNvSpPr>
            <p:nvPr/>
          </p:nvSpPr>
          <p:spPr bwMode="auto">
            <a:xfrm>
              <a:off x="3098800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3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Oval 750"/>
            <p:cNvSpPr>
              <a:spLocks noChangeArrowheads="1"/>
            </p:cNvSpPr>
            <p:nvPr/>
          </p:nvSpPr>
          <p:spPr bwMode="auto">
            <a:xfrm>
              <a:off x="3152775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751"/>
            <p:cNvSpPr>
              <a:spLocks/>
            </p:cNvSpPr>
            <p:nvPr/>
          </p:nvSpPr>
          <p:spPr bwMode="auto">
            <a:xfrm>
              <a:off x="36544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Oval 752"/>
            <p:cNvSpPr>
              <a:spLocks noChangeArrowheads="1"/>
            </p:cNvSpPr>
            <p:nvPr/>
          </p:nvSpPr>
          <p:spPr bwMode="auto">
            <a:xfrm>
              <a:off x="37115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753"/>
            <p:cNvSpPr>
              <a:spLocks/>
            </p:cNvSpPr>
            <p:nvPr/>
          </p:nvSpPr>
          <p:spPr bwMode="auto">
            <a:xfrm>
              <a:off x="37734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754"/>
            <p:cNvSpPr>
              <a:spLocks/>
            </p:cNvSpPr>
            <p:nvPr/>
          </p:nvSpPr>
          <p:spPr bwMode="auto">
            <a:xfrm>
              <a:off x="365125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Oval 755"/>
            <p:cNvSpPr>
              <a:spLocks noChangeArrowheads="1"/>
            </p:cNvSpPr>
            <p:nvPr/>
          </p:nvSpPr>
          <p:spPr bwMode="auto">
            <a:xfrm>
              <a:off x="37084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Oval 756"/>
            <p:cNvSpPr>
              <a:spLocks noChangeArrowheads="1"/>
            </p:cNvSpPr>
            <p:nvPr/>
          </p:nvSpPr>
          <p:spPr bwMode="auto">
            <a:xfrm>
              <a:off x="42100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Oval 757"/>
            <p:cNvSpPr>
              <a:spLocks noChangeArrowheads="1"/>
            </p:cNvSpPr>
            <p:nvPr/>
          </p:nvSpPr>
          <p:spPr bwMode="auto">
            <a:xfrm>
              <a:off x="4264025" y="3194054"/>
              <a:ext cx="14288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758"/>
            <p:cNvSpPr>
              <a:spLocks/>
            </p:cNvSpPr>
            <p:nvPr/>
          </p:nvSpPr>
          <p:spPr bwMode="auto">
            <a:xfrm>
              <a:off x="4327525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759"/>
            <p:cNvSpPr>
              <a:spLocks/>
            </p:cNvSpPr>
            <p:nvPr/>
          </p:nvSpPr>
          <p:spPr bwMode="auto">
            <a:xfrm>
              <a:off x="420687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Oval 760"/>
            <p:cNvSpPr>
              <a:spLocks noChangeArrowheads="1"/>
            </p:cNvSpPr>
            <p:nvPr/>
          </p:nvSpPr>
          <p:spPr bwMode="auto">
            <a:xfrm>
              <a:off x="4264025" y="3328991"/>
              <a:ext cx="635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761"/>
            <p:cNvSpPr>
              <a:spLocks/>
            </p:cNvSpPr>
            <p:nvPr/>
          </p:nvSpPr>
          <p:spPr bwMode="auto">
            <a:xfrm>
              <a:off x="47656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Oval 762"/>
            <p:cNvSpPr>
              <a:spLocks noChangeArrowheads="1"/>
            </p:cNvSpPr>
            <p:nvPr/>
          </p:nvSpPr>
          <p:spPr bwMode="auto">
            <a:xfrm>
              <a:off x="4818063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763"/>
            <p:cNvSpPr>
              <a:spLocks/>
            </p:cNvSpPr>
            <p:nvPr/>
          </p:nvSpPr>
          <p:spPr bwMode="auto">
            <a:xfrm>
              <a:off x="48831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764"/>
            <p:cNvSpPr>
              <a:spLocks/>
            </p:cNvSpPr>
            <p:nvPr/>
          </p:nvSpPr>
          <p:spPr bwMode="auto">
            <a:xfrm>
              <a:off x="476091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765"/>
            <p:cNvSpPr>
              <a:spLocks/>
            </p:cNvSpPr>
            <p:nvPr/>
          </p:nvSpPr>
          <p:spPr bwMode="auto">
            <a:xfrm>
              <a:off x="4814888" y="3328991"/>
              <a:ext cx="11113" cy="9525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Oval 766"/>
            <p:cNvSpPr>
              <a:spLocks noChangeArrowheads="1"/>
            </p:cNvSpPr>
            <p:nvPr/>
          </p:nvSpPr>
          <p:spPr bwMode="auto">
            <a:xfrm>
              <a:off x="5321300" y="3273429"/>
              <a:ext cx="14288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Oval 767"/>
            <p:cNvSpPr>
              <a:spLocks noChangeArrowheads="1"/>
            </p:cNvSpPr>
            <p:nvPr/>
          </p:nvSpPr>
          <p:spPr bwMode="auto">
            <a:xfrm>
              <a:off x="5373688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768"/>
            <p:cNvSpPr>
              <a:spLocks/>
            </p:cNvSpPr>
            <p:nvPr/>
          </p:nvSpPr>
          <p:spPr bwMode="auto">
            <a:xfrm>
              <a:off x="5434013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769"/>
            <p:cNvSpPr>
              <a:spLocks/>
            </p:cNvSpPr>
            <p:nvPr/>
          </p:nvSpPr>
          <p:spPr bwMode="auto">
            <a:xfrm>
              <a:off x="53165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770"/>
            <p:cNvSpPr>
              <a:spLocks/>
            </p:cNvSpPr>
            <p:nvPr/>
          </p:nvSpPr>
          <p:spPr bwMode="auto">
            <a:xfrm>
              <a:off x="5370513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771"/>
            <p:cNvSpPr>
              <a:spLocks/>
            </p:cNvSpPr>
            <p:nvPr/>
          </p:nvSpPr>
          <p:spPr bwMode="auto">
            <a:xfrm>
              <a:off x="58721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772"/>
            <p:cNvSpPr>
              <a:spLocks/>
            </p:cNvSpPr>
            <p:nvPr/>
          </p:nvSpPr>
          <p:spPr bwMode="auto">
            <a:xfrm>
              <a:off x="5929313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773"/>
            <p:cNvSpPr>
              <a:spLocks/>
            </p:cNvSpPr>
            <p:nvPr/>
          </p:nvSpPr>
          <p:spPr bwMode="auto">
            <a:xfrm>
              <a:off x="5989638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774"/>
            <p:cNvSpPr>
              <a:spLocks/>
            </p:cNvSpPr>
            <p:nvPr/>
          </p:nvSpPr>
          <p:spPr bwMode="auto">
            <a:xfrm>
              <a:off x="587216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Oval 775"/>
            <p:cNvSpPr>
              <a:spLocks noChangeArrowheads="1"/>
            </p:cNvSpPr>
            <p:nvPr/>
          </p:nvSpPr>
          <p:spPr bwMode="auto">
            <a:xfrm>
              <a:off x="5924550" y="3328991"/>
              <a:ext cx="1270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Oval 776"/>
            <p:cNvSpPr>
              <a:spLocks noChangeArrowheads="1"/>
            </p:cNvSpPr>
            <p:nvPr/>
          </p:nvSpPr>
          <p:spPr bwMode="auto">
            <a:xfrm>
              <a:off x="6427788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777"/>
            <p:cNvSpPr>
              <a:spLocks/>
            </p:cNvSpPr>
            <p:nvPr/>
          </p:nvSpPr>
          <p:spPr bwMode="auto">
            <a:xfrm>
              <a:off x="6484938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778"/>
            <p:cNvSpPr>
              <a:spLocks/>
            </p:cNvSpPr>
            <p:nvPr/>
          </p:nvSpPr>
          <p:spPr bwMode="auto">
            <a:xfrm>
              <a:off x="65452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779"/>
            <p:cNvSpPr>
              <a:spLocks/>
            </p:cNvSpPr>
            <p:nvPr/>
          </p:nvSpPr>
          <p:spPr bwMode="auto">
            <a:xfrm>
              <a:off x="6427788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Oval 780"/>
            <p:cNvSpPr>
              <a:spLocks noChangeArrowheads="1"/>
            </p:cNvSpPr>
            <p:nvPr/>
          </p:nvSpPr>
          <p:spPr bwMode="auto">
            <a:xfrm>
              <a:off x="6480175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781"/>
            <p:cNvSpPr>
              <a:spLocks/>
            </p:cNvSpPr>
            <p:nvPr/>
          </p:nvSpPr>
          <p:spPr bwMode="auto">
            <a:xfrm>
              <a:off x="69818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Oval 782"/>
            <p:cNvSpPr>
              <a:spLocks noChangeArrowheads="1"/>
            </p:cNvSpPr>
            <p:nvPr/>
          </p:nvSpPr>
          <p:spPr bwMode="auto">
            <a:xfrm>
              <a:off x="7038975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783"/>
            <p:cNvSpPr>
              <a:spLocks/>
            </p:cNvSpPr>
            <p:nvPr/>
          </p:nvSpPr>
          <p:spPr bwMode="auto">
            <a:xfrm>
              <a:off x="71008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784"/>
            <p:cNvSpPr>
              <a:spLocks/>
            </p:cNvSpPr>
            <p:nvPr/>
          </p:nvSpPr>
          <p:spPr bwMode="auto">
            <a:xfrm>
              <a:off x="6978650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Oval 785"/>
            <p:cNvSpPr>
              <a:spLocks noChangeArrowheads="1"/>
            </p:cNvSpPr>
            <p:nvPr/>
          </p:nvSpPr>
          <p:spPr bwMode="auto">
            <a:xfrm>
              <a:off x="70358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Oval 786"/>
            <p:cNvSpPr>
              <a:spLocks noChangeArrowheads="1"/>
            </p:cNvSpPr>
            <p:nvPr/>
          </p:nvSpPr>
          <p:spPr bwMode="auto">
            <a:xfrm>
              <a:off x="75374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Oval 787"/>
            <p:cNvSpPr>
              <a:spLocks noChangeArrowheads="1"/>
            </p:cNvSpPr>
            <p:nvPr/>
          </p:nvSpPr>
          <p:spPr bwMode="auto">
            <a:xfrm>
              <a:off x="7591425" y="3194054"/>
              <a:ext cx="14288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788"/>
            <p:cNvSpPr>
              <a:spLocks/>
            </p:cNvSpPr>
            <p:nvPr/>
          </p:nvSpPr>
          <p:spPr bwMode="auto">
            <a:xfrm>
              <a:off x="7656513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89"/>
            <p:cNvSpPr>
              <a:spLocks/>
            </p:cNvSpPr>
            <p:nvPr/>
          </p:nvSpPr>
          <p:spPr bwMode="auto">
            <a:xfrm>
              <a:off x="753427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Oval 790"/>
            <p:cNvSpPr>
              <a:spLocks noChangeArrowheads="1"/>
            </p:cNvSpPr>
            <p:nvPr/>
          </p:nvSpPr>
          <p:spPr bwMode="auto">
            <a:xfrm>
              <a:off x="7591425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91"/>
            <p:cNvSpPr>
              <a:spLocks/>
            </p:cNvSpPr>
            <p:nvPr/>
          </p:nvSpPr>
          <p:spPr bwMode="auto">
            <a:xfrm>
              <a:off x="80930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Oval 792"/>
            <p:cNvSpPr>
              <a:spLocks noChangeArrowheads="1"/>
            </p:cNvSpPr>
            <p:nvPr/>
          </p:nvSpPr>
          <p:spPr bwMode="auto">
            <a:xfrm>
              <a:off x="8147050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93"/>
            <p:cNvSpPr>
              <a:spLocks/>
            </p:cNvSpPr>
            <p:nvPr/>
          </p:nvSpPr>
          <p:spPr bwMode="auto">
            <a:xfrm>
              <a:off x="82105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94"/>
            <p:cNvSpPr>
              <a:spLocks/>
            </p:cNvSpPr>
            <p:nvPr/>
          </p:nvSpPr>
          <p:spPr bwMode="auto">
            <a:xfrm>
              <a:off x="808990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Oval 795"/>
            <p:cNvSpPr>
              <a:spLocks noChangeArrowheads="1"/>
            </p:cNvSpPr>
            <p:nvPr/>
          </p:nvSpPr>
          <p:spPr bwMode="auto">
            <a:xfrm>
              <a:off x="8147050" y="3328991"/>
              <a:ext cx="635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Oval 796"/>
            <p:cNvSpPr>
              <a:spLocks noChangeArrowheads="1"/>
            </p:cNvSpPr>
            <p:nvPr/>
          </p:nvSpPr>
          <p:spPr bwMode="auto">
            <a:xfrm>
              <a:off x="8648700" y="3273429"/>
              <a:ext cx="14288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Oval 797"/>
            <p:cNvSpPr>
              <a:spLocks noChangeArrowheads="1"/>
            </p:cNvSpPr>
            <p:nvPr/>
          </p:nvSpPr>
          <p:spPr bwMode="auto">
            <a:xfrm>
              <a:off x="8701088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8"/>
            <p:cNvSpPr>
              <a:spLocks/>
            </p:cNvSpPr>
            <p:nvPr/>
          </p:nvSpPr>
          <p:spPr bwMode="auto">
            <a:xfrm>
              <a:off x="8763000" y="3289304"/>
              <a:ext cx="14288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799"/>
            <p:cNvSpPr>
              <a:spLocks/>
            </p:cNvSpPr>
            <p:nvPr/>
          </p:nvSpPr>
          <p:spPr bwMode="auto">
            <a:xfrm>
              <a:off x="86439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00"/>
            <p:cNvSpPr>
              <a:spLocks/>
            </p:cNvSpPr>
            <p:nvPr/>
          </p:nvSpPr>
          <p:spPr bwMode="auto">
            <a:xfrm>
              <a:off x="8697913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01"/>
            <p:cNvSpPr>
              <a:spLocks/>
            </p:cNvSpPr>
            <p:nvPr/>
          </p:nvSpPr>
          <p:spPr bwMode="auto">
            <a:xfrm>
              <a:off x="91995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Oval 802"/>
            <p:cNvSpPr>
              <a:spLocks noChangeArrowheads="1"/>
            </p:cNvSpPr>
            <p:nvPr/>
          </p:nvSpPr>
          <p:spPr bwMode="auto">
            <a:xfrm>
              <a:off x="925671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03"/>
            <p:cNvSpPr>
              <a:spLocks/>
            </p:cNvSpPr>
            <p:nvPr/>
          </p:nvSpPr>
          <p:spPr bwMode="auto">
            <a:xfrm>
              <a:off x="9317038" y="3289304"/>
              <a:ext cx="12700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04"/>
            <p:cNvSpPr>
              <a:spLocks/>
            </p:cNvSpPr>
            <p:nvPr/>
          </p:nvSpPr>
          <p:spPr bwMode="auto">
            <a:xfrm>
              <a:off x="919956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Oval 805"/>
            <p:cNvSpPr>
              <a:spLocks noChangeArrowheads="1"/>
            </p:cNvSpPr>
            <p:nvPr/>
          </p:nvSpPr>
          <p:spPr bwMode="auto">
            <a:xfrm>
              <a:off x="9253538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Oval 806"/>
            <p:cNvSpPr>
              <a:spLocks noChangeArrowheads="1"/>
            </p:cNvSpPr>
            <p:nvPr/>
          </p:nvSpPr>
          <p:spPr bwMode="auto">
            <a:xfrm>
              <a:off x="9755188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07"/>
            <p:cNvSpPr>
              <a:spLocks/>
            </p:cNvSpPr>
            <p:nvPr/>
          </p:nvSpPr>
          <p:spPr bwMode="auto">
            <a:xfrm>
              <a:off x="9812338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08"/>
            <p:cNvSpPr>
              <a:spLocks/>
            </p:cNvSpPr>
            <p:nvPr/>
          </p:nvSpPr>
          <p:spPr bwMode="auto">
            <a:xfrm>
              <a:off x="98726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809"/>
            <p:cNvSpPr>
              <a:spLocks/>
            </p:cNvSpPr>
            <p:nvPr/>
          </p:nvSpPr>
          <p:spPr bwMode="auto">
            <a:xfrm>
              <a:off x="975518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Oval 810"/>
            <p:cNvSpPr>
              <a:spLocks noChangeArrowheads="1"/>
            </p:cNvSpPr>
            <p:nvPr/>
          </p:nvSpPr>
          <p:spPr bwMode="auto">
            <a:xfrm>
              <a:off x="9809163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811"/>
            <p:cNvSpPr>
              <a:spLocks/>
            </p:cNvSpPr>
            <p:nvPr/>
          </p:nvSpPr>
          <p:spPr bwMode="auto">
            <a:xfrm>
              <a:off x="1031081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Oval 812"/>
            <p:cNvSpPr>
              <a:spLocks noChangeArrowheads="1"/>
            </p:cNvSpPr>
            <p:nvPr/>
          </p:nvSpPr>
          <p:spPr bwMode="auto">
            <a:xfrm>
              <a:off x="1036796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813"/>
            <p:cNvSpPr>
              <a:spLocks/>
            </p:cNvSpPr>
            <p:nvPr/>
          </p:nvSpPr>
          <p:spPr bwMode="auto">
            <a:xfrm>
              <a:off x="104282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814"/>
            <p:cNvSpPr>
              <a:spLocks/>
            </p:cNvSpPr>
            <p:nvPr/>
          </p:nvSpPr>
          <p:spPr bwMode="auto">
            <a:xfrm>
              <a:off x="10306050" y="3424241"/>
              <a:ext cx="15875" cy="14288"/>
            </a:xfrm>
            <a:custGeom>
              <a:avLst/>
              <a:gdLst>
                <a:gd name="T0" fmla="*/ 1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1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815"/>
            <p:cNvSpPr>
              <a:spLocks/>
            </p:cNvSpPr>
            <p:nvPr/>
          </p:nvSpPr>
          <p:spPr bwMode="auto">
            <a:xfrm>
              <a:off x="10363200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Oval 816"/>
            <p:cNvSpPr>
              <a:spLocks noChangeArrowheads="1"/>
            </p:cNvSpPr>
            <p:nvPr/>
          </p:nvSpPr>
          <p:spPr bwMode="auto">
            <a:xfrm>
              <a:off x="10866438" y="3273429"/>
              <a:ext cx="17463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817"/>
            <p:cNvSpPr>
              <a:spLocks/>
            </p:cNvSpPr>
            <p:nvPr/>
          </p:nvSpPr>
          <p:spPr bwMode="auto">
            <a:xfrm>
              <a:off x="10918825" y="3194054"/>
              <a:ext cx="15875" cy="14288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2 h 3"/>
                <a:gd name="T4" fmla="*/ 2 w 4"/>
                <a:gd name="T5" fmla="*/ 0 h 3"/>
                <a:gd name="T6" fmla="*/ 0 w 4"/>
                <a:gd name="T7" fmla="*/ 2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818"/>
            <p:cNvSpPr>
              <a:spLocks/>
            </p:cNvSpPr>
            <p:nvPr/>
          </p:nvSpPr>
          <p:spPr bwMode="auto">
            <a:xfrm>
              <a:off x="10983913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819"/>
            <p:cNvSpPr>
              <a:spLocks/>
            </p:cNvSpPr>
            <p:nvPr/>
          </p:nvSpPr>
          <p:spPr bwMode="auto">
            <a:xfrm>
              <a:off x="10861675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Oval 820"/>
            <p:cNvSpPr>
              <a:spLocks noChangeArrowheads="1"/>
            </p:cNvSpPr>
            <p:nvPr/>
          </p:nvSpPr>
          <p:spPr bwMode="auto">
            <a:xfrm>
              <a:off x="10918825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Oval 821"/>
            <p:cNvSpPr>
              <a:spLocks noChangeArrowheads="1"/>
            </p:cNvSpPr>
            <p:nvPr/>
          </p:nvSpPr>
          <p:spPr bwMode="auto">
            <a:xfrm>
              <a:off x="11420475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Oval 822"/>
            <p:cNvSpPr>
              <a:spLocks noChangeArrowheads="1"/>
            </p:cNvSpPr>
            <p:nvPr/>
          </p:nvSpPr>
          <p:spPr bwMode="auto">
            <a:xfrm>
              <a:off x="11474450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823"/>
            <p:cNvSpPr>
              <a:spLocks/>
            </p:cNvSpPr>
            <p:nvPr/>
          </p:nvSpPr>
          <p:spPr bwMode="auto">
            <a:xfrm>
              <a:off x="1153953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824"/>
            <p:cNvSpPr>
              <a:spLocks/>
            </p:cNvSpPr>
            <p:nvPr/>
          </p:nvSpPr>
          <p:spPr bwMode="auto">
            <a:xfrm>
              <a:off x="1141730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Oval 825"/>
            <p:cNvSpPr>
              <a:spLocks noChangeArrowheads="1"/>
            </p:cNvSpPr>
            <p:nvPr/>
          </p:nvSpPr>
          <p:spPr bwMode="auto">
            <a:xfrm>
              <a:off x="11474450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826"/>
            <p:cNvSpPr>
              <a:spLocks/>
            </p:cNvSpPr>
            <p:nvPr/>
          </p:nvSpPr>
          <p:spPr bwMode="auto">
            <a:xfrm>
              <a:off x="11976100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5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Oval 827"/>
            <p:cNvSpPr>
              <a:spLocks noChangeArrowheads="1"/>
            </p:cNvSpPr>
            <p:nvPr/>
          </p:nvSpPr>
          <p:spPr bwMode="auto">
            <a:xfrm>
              <a:off x="120300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828"/>
            <p:cNvSpPr>
              <a:spLocks/>
            </p:cNvSpPr>
            <p:nvPr/>
          </p:nvSpPr>
          <p:spPr bwMode="auto">
            <a:xfrm>
              <a:off x="12090400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829"/>
            <p:cNvSpPr>
              <a:spLocks/>
            </p:cNvSpPr>
            <p:nvPr/>
          </p:nvSpPr>
          <p:spPr bwMode="auto">
            <a:xfrm>
              <a:off x="1197292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Oval 830"/>
            <p:cNvSpPr>
              <a:spLocks noChangeArrowheads="1"/>
            </p:cNvSpPr>
            <p:nvPr/>
          </p:nvSpPr>
          <p:spPr bwMode="auto">
            <a:xfrm>
              <a:off x="12025313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831"/>
            <p:cNvSpPr>
              <a:spLocks noEditPoints="1"/>
            </p:cNvSpPr>
            <p:nvPr/>
          </p:nvSpPr>
          <p:spPr bwMode="auto">
            <a:xfrm>
              <a:off x="-3175" y="3186116"/>
              <a:ext cx="12199938" cy="382588"/>
            </a:xfrm>
            <a:custGeom>
              <a:avLst/>
              <a:gdLst>
                <a:gd name="T0" fmla="*/ 3048 w 3208"/>
                <a:gd name="T1" fmla="*/ 53 h 88"/>
                <a:gd name="T2" fmla="*/ 2849 w 3208"/>
                <a:gd name="T3" fmla="*/ 40 h 88"/>
                <a:gd name="T4" fmla="*/ 2705 w 3208"/>
                <a:gd name="T5" fmla="*/ 54 h 88"/>
                <a:gd name="T6" fmla="*/ 2565 w 3208"/>
                <a:gd name="T7" fmla="*/ 37 h 88"/>
                <a:gd name="T8" fmla="*/ 2430 w 3208"/>
                <a:gd name="T9" fmla="*/ 36 h 88"/>
                <a:gd name="T10" fmla="*/ 2273 w 3208"/>
                <a:gd name="T11" fmla="*/ 11 h 88"/>
                <a:gd name="T12" fmla="*/ 2118 w 3208"/>
                <a:gd name="T13" fmla="*/ 0 h 88"/>
                <a:gd name="T14" fmla="*/ 1875 w 3208"/>
                <a:gd name="T15" fmla="*/ 52 h 88"/>
                <a:gd name="T16" fmla="*/ 1711 w 3208"/>
                <a:gd name="T17" fmla="*/ 51 h 88"/>
                <a:gd name="T18" fmla="*/ 1538 w 3208"/>
                <a:gd name="T19" fmla="*/ 44 h 88"/>
                <a:gd name="T20" fmla="*/ 1396 w 3208"/>
                <a:gd name="T21" fmla="*/ 51 h 88"/>
                <a:gd name="T22" fmla="*/ 1265 w 3208"/>
                <a:gd name="T23" fmla="*/ 42 h 88"/>
                <a:gd name="T24" fmla="*/ 1094 w 3208"/>
                <a:gd name="T25" fmla="*/ 24 h 88"/>
                <a:gd name="T26" fmla="*/ 979 w 3208"/>
                <a:gd name="T27" fmla="*/ 27 h 88"/>
                <a:gd name="T28" fmla="*/ 731 w 3208"/>
                <a:gd name="T29" fmla="*/ 69 h 88"/>
                <a:gd name="T30" fmla="*/ 573 w 3208"/>
                <a:gd name="T31" fmla="*/ 56 h 88"/>
                <a:gd name="T32" fmla="*/ 358 w 3208"/>
                <a:gd name="T33" fmla="*/ 68 h 88"/>
                <a:gd name="T34" fmla="*/ 220 w 3208"/>
                <a:gd name="T35" fmla="*/ 40 h 88"/>
                <a:gd name="T36" fmla="*/ 86 w 3208"/>
                <a:gd name="T37" fmla="*/ 43 h 88"/>
                <a:gd name="T38" fmla="*/ 457 w 3208"/>
                <a:gd name="T39" fmla="*/ 88 h 88"/>
                <a:gd name="T40" fmla="*/ 1286 w 3208"/>
                <a:gd name="T41" fmla="*/ 82 h 88"/>
                <a:gd name="T42" fmla="*/ 2076 w 3208"/>
                <a:gd name="T43" fmla="*/ 85 h 88"/>
                <a:gd name="T44" fmla="*/ 2898 w 3208"/>
                <a:gd name="T45" fmla="*/ 87 h 88"/>
                <a:gd name="T46" fmla="*/ 2908 w 3208"/>
                <a:gd name="T47" fmla="*/ 57 h 88"/>
                <a:gd name="T48" fmla="*/ 2414 w 3208"/>
                <a:gd name="T49" fmla="*/ 21 h 88"/>
                <a:gd name="T50" fmla="*/ 1837 w 3208"/>
                <a:gd name="T51" fmla="*/ 33 h 88"/>
                <a:gd name="T52" fmla="*/ 1303 w 3208"/>
                <a:gd name="T53" fmla="*/ 57 h 88"/>
                <a:gd name="T54" fmla="*/ 810 w 3208"/>
                <a:gd name="T55" fmla="*/ 21 h 88"/>
                <a:gd name="T56" fmla="*/ 233 w 3208"/>
                <a:gd name="T57" fmla="*/ 33 h 88"/>
                <a:gd name="T58" fmla="*/ 27 w 3208"/>
                <a:gd name="T59" fmla="*/ 50 h 88"/>
                <a:gd name="T60" fmla="*/ 140 w 3208"/>
                <a:gd name="T61" fmla="*/ 81 h 88"/>
                <a:gd name="T62" fmla="*/ 203 w 3208"/>
                <a:gd name="T63" fmla="*/ 81 h 88"/>
                <a:gd name="T64" fmla="*/ 337 w 3208"/>
                <a:gd name="T65" fmla="*/ 36 h 88"/>
                <a:gd name="T66" fmla="*/ 421 w 3208"/>
                <a:gd name="T67" fmla="*/ 73 h 88"/>
                <a:gd name="T68" fmla="*/ 490 w 3208"/>
                <a:gd name="T69" fmla="*/ 26 h 88"/>
                <a:gd name="T70" fmla="*/ 644 w 3208"/>
                <a:gd name="T71" fmla="*/ 13 h 88"/>
                <a:gd name="T72" fmla="*/ 699 w 3208"/>
                <a:gd name="T73" fmla="*/ 61 h 88"/>
                <a:gd name="T74" fmla="*/ 777 w 3208"/>
                <a:gd name="T75" fmla="*/ 81 h 88"/>
                <a:gd name="T76" fmla="*/ 946 w 3208"/>
                <a:gd name="T77" fmla="*/ 10 h 88"/>
                <a:gd name="T78" fmla="*/ 984 w 3208"/>
                <a:gd name="T79" fmla="*/ 73 h 88"/>
                <a:gd name="T80" fmla="*/ 1058 w 3208"/>
                <a:gd name="T81" fmla="*/ 82 h 88"/>
                <a:gd name="T82" fmla="*/ 1168 w 3208"/>
                <a:gd name="T83" fmla="*/ 84 h 88"/>
                <a:gd name="T84" fmla="*/ 1240 w 3208"/>
                <a:gd name="T85" fmla="*/ 82 h 88"/>
                <a:gd name="T86" fmla="*/ 1356 w 3208"/>
                <a:gd name="T87" fmla="*/ 31 h 88"/>
                <a:gd name="T88" fmla="*/ 1442 w 3208"/>
                <a:gd name="T89" fmla="*/ 73 h 88"/>
                <a:gd name="T90" fmla="*/ 1511 w 3208"/>
                <a:gd name="T91" fmla="*/ 26 h 88"/>
                <a:gd name="T92" fmla="*/ 1664 w 3208"/>
                <a:gd name="T93" fmla="*/ 32 h 88"/>
                <a:gd name="T94" fmla="*/ 1722 w 3208"/>
                <a:gd name="T95" fmla="*/ 61 h 88"/>
                <a:gd name="T96" fmla="*/ 1797 w 3208"/>
                <a:gd name="T97" fmla="*/ 51 h 88"/>
                <a:gd name="T98" fmla="*/ 1967 w 3208"/>
                <a:gd name="T99" fmla="*/ 10 h 88"/>
                <a:gd name="T100" fmla="*/ 2005 w 3208"/>
                <a:gd name="T101" fmla="*/ 84 h 88"/>
                <a:gd name="T102" fmla="*/ 2078 w 3208"/>
                <a:gd name="T103" fmla="*/ 82 h 88"/>
                <a:gd name="T104" fmla="*/ 2242 w 3208"/>
                <a:gd name="T105" fmla="*/ 68 h 88"/>
                <a:gd name="T106" fmla="*/ 2273 w 3208"/>
                <a:gd name="T107" fmla="*/ 82 h 88"/>
                <a:gd name="T108" fmla="*/ 2368 w 3208"/>
                <a:gd name="T109" fmla="*/ 51 h 88"/>
                <a:gd name="T110" fmla="*/ 2465 w 3208"/>
                <a:gd name="T111" fmla="*/ 79 h 88"/>
                <a:gd name="T112" fmla="*/ 2531 w 3208"/>
                <a:gd name="T113" fmla="*/ 17 h 88"/>
                <a:gd name="T114" fmla="*/ 2686 w 3208"/>
                <a:gd name="T115" fmla="*/ 27 h 88"/>
                <a:gd name="T116" fmla="*/ 2742 w 3208"/>
                <a:gd name="T117" fmla="*/ 57 h 88"/>
                <a:gd name="T118" fmla="*/ 2813 w 3208"/>
                <a:gd name="T119" fmla="*/ 47 h 88"/>
                <a:gd name="T120" fmla="*/ 2983 w 3208"/>
                <a:gd name="T121" fmla="*/ 10 h 88"/>
                <a:gd name="T122" fmla="*/ 3034 w 3208"/>
                <a:gd name="T123" fmla="*/ 48 h 88"/>
                <a:gd name="T124" fmla="*/ 3102 w 3208"/>
                <a:gd name="T125" fmla="*/ 5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8" h="88">
                  <a:moveTo>
                    <a:pt x="3186" y="59"/>
                  </a:moveTo>
                  <a:cubicBezTo>
                    <a:pt x="3186" y="57"/>
                    <a:pt x="3186" y="55"/>
                    <a:pt x="3187" y="54"/>
                  </a:cubicBezTo>
                  <a:cubicBezTo>
                    <a:pt x="3186" y="54"/>
                    <a:pt x="3186" y="54"/>
                    <a:pt x="3185" y="54"/>
                  </a:cubicBezTo>
                  <a:cubicBezTo>
                    <a:pt x="3185" y="53"/>
                    <a:pt x="3186" y="52"/>
                    <a:pt x="3187" y="52"/>
                  </a:cubicBezTo>
                  <a:cubicBezTo>
                    <a:pt x="3188" y="50"/>
                    <a:pt x="3191" y="48"/>
                    <a:pt x="3194" y="48"/>
                  </a:cubicBezTo>
                  <a:cubicBezTo>
                    <a:pt x="3198" y="48"/>
                    <a:pt x="3201" y="50"/>
                    <a:pt x="3201" y="54"/>
                  </a:cubicBezTo>
                  <a:cubicBezTo>
                    <a:pt x="3201" y="54"/>
                    <a:pt x="3201" y="54"/>
                    <a:pt x="3201" y="54"/>
                  </a:cubicBezTo>
                  <a:cubicBezTo>
                    <a:pt x="3201" y="56"/>
                    <a:pt x="3200" y="57"/>
                    <a:pt x="3198" y="56"/>
                  </a:cubicBezTo>
                  <a:cubicBezTo>
                    <a:pt x="3197" y="56"/>
                    <a:pt x="3197" y="54"/>
                    <a:pt x="3198" y="54"/>
                  </a:cubicBezTo>
                  <a:cubicBezTo>
                    <a:pt x="3199" y="54"/>
                    <a:pt x="3199" y="52"/>
                    <a:pt x="3198" y="51"/>
                  </a:cubicBezTo>
                  <a:cubicBezTo>
                    <a:pt x="3197" y="50"/>
                    <a:pt x="3195" y="50"/>
                    <a:pt x="3193" y="53"/>
                  </a:cubicBezTo>
                  <a:cubicBezTo>
                    <a:pt x="3192" y="56"/>
                    <a:pt x="3194" y="59"/>
                    <a:pt x="3197" y="60"/>
                  </a:cubicBezTo>
                  <a:cubicBezTo>
                    <a:pt x="3201" y="61"/>
                    <a:pt x="3204" y="59"/>
                    <a:pt x="3205" y="57"/>
                  </a:cubicBezTo>
                  <a:cubicBezTo>
                    <a:pt x="3208" y="49"/>
                    <a:pt x="3201" y="40"/>
                    <a:pt x="3188" y="40"/>
                  </a:cubicBezTo>
                  <a:cubicBezTo>
                    <a:pt x="3180" y="40"/>
                    <a:pt x="3174" y="45"/>
                    <a:pt x="3169" y="51"/>
                  </a:cubicBezTo>
                  <a:cubicBezTo>
                    <a:pt x="3165" y="56"/>
                    <a:pt x="3161" y="72"/>
                    <a:pt x="3144" y="72"/>
                  </a:cubicBezTo>
                  <a:cubicBezTo>
                    <a:pt x="3139" y="72"/>
                    <a:pt x="3134" y="71"/>
                    <a:pt x="3130" y="68"/>
                  </a:cubicBezTo>
                  <a:cubicBezTo>
                    <a:pt x="3130" y="69"/>
                    <a:pt x="3129" y="69"/>
                    <a:pt x="3128" y="69"/>
                  </a:cubicBezTo>
                  <a:cubicBezTo>
                    <a:pt x="3129" y="68"/>
                    <a:pt x="3129" y="68"/>
                    <a:pt x="3129" y="68"/>
                  </a:cubicBezTo>
                  <a:cubicBezTo>
                    <a:pt x="3123" y="64"/>
                    <a:pt x="3118" y="58"/>
                    <a:pt x="3118" y="53"/>
                  </a:cubicBezTo>
                  <a:cubicBezTo>
                    <a:pt x="3116" y="43"/>
                    <a:pt x="3121" y="35"/>
                    <a:pt x="3131" y="35"/>
                  </a:cubicBezTo>
                  <a:cubicBezTo>
                    <a:pt x="3135" y="35"/>
                    <a:pt x="3139" y="37"/>
                    <a:pt x="3140" y="40"/>
                  </a:cubicBezTo>
                  <a:cubicBezTo>
                    <a:pt x="3142" y="40"/>
                    <a:pt x="3142" y="40"/>
                    <a:pt x="3142" y="40"/>
                  </a:cubicBezTo>
                  <a:cubicBezTo>
                    <a:pt x="3142" y="41"/>
                    <a:pt x="3142" y="41"/>
                    <a:pt x="3142" y="41"/>
                  </a:cubicBezTo>
                  <a:cubicBezTo>
                    <a:pt x="3141" y="41"/>
                    <a:pt x="3141" y="41"/>
                    <a:pt x="3141" y="41"/>
                  </a:cubicBezTo>
                  <a:cubicBezTo>
                    <a:pt x="3142" y="42"/>
                    <a:pt x="3142" y="43"/>
                    <a:pt x="3142" y="44"/>
                  </a:cubicBezTo>
                  <a:cubicBezTo>
                    <a:pt x="3142" y="44"/>
                    <a:pt x="3142" y="44"/>
                    <a:pt x="3142" y="44"/>
                  </a:cubicBezTo>
                  <a:cubicBezTo>
                    <a:pt x="3142" y="47"/>
                    <a:pt x="3139" y="49"/>
                    <a:pt x="3136" y="48"/>
                  </a:cubicBezTo>
                  <a:cubicBezTo>
                    <a:pt x="3135" y="48"/>
                    <a:pt x="3134" y="45"/>
                    <a:pt x="3136" y="44"/>
                  </a:cubicBezTo>
                  <a:cubicBezTo>
                    <a:pt x="3138" y="44"/>
                    <a:pt x="3139" y="42"/>
                    <a:pt x="3137" y="40"/>
                  </a:cubicBezTo>
                  <a:cubicBezTo>
                    <a:pt x="3135" y="38"/>
                    <a:pt x="3131" y="38"/>
                    <a:pt x="3129" y="43"/>
                  </a:cubicBezTo>
                  <a:cubicBezTo>
                    <a:pt x="3127" y="48"/>
                    <a:pt x="3129" y="53"/>
                    <a:pt x="3135" y="54"/>
                  </a:cubicBezTo>
                  <a:cubicBezTo>
                    <a:pt x="3138" y="55"/>
                    <a:pt x="3141" y="55"/>
                    <a:pt x="3143" y="54"/>
                  </a:cubicBezTo>
                  <a:cubicBezTo>
                    <a:pt x="3142" y="54"/>
                    <a:pt x="3142" y="54"/>
                    <a:pt x="3142" y="54"/>
                  </a:cubicBezTo>
                  <a:cubicBezTo>
                    <a:pt x="3142" y="52"/>
                    <a:pt x="3143" y="52"/>
                    <a:pt x="3145" y="52"/>
                  </a:cubicBezTo>
                  <a:cubicBezTo>
                    <a:pt x="3145" y="52"/>
                    <a:pt x="3145" y="52"/>
                    <a:pt x="3145" y="52"/>
                  </a:cubicBezTo>
                  <a:cubicBezTo>
                    <a:pt x="3146" y="52"/>
                    <a:pt x="3146" y="52"/>
                    <a:pt x="3146" y="51"/>
                  </a:cubicBezTo>
                  <a:cubicBezTo>
                    <a:pt x="3146" y="51"/>
                    <a:pt x="3146" y="50"/>
                    <a:pt x="3146" y="50"/>
                  </a:cubicBezTo>
                  <a:cubicBezTo>
                    <a:pt x="3147" y="50"/>
                    <a:pt x="3147" y="50"/>
                    <a:pt x="3147" y="50"/>
                  </a:cubicBezTo>
                  <a:cubicBezTo>
                    <a:pt x="3147" y="49"/>
                    <a:pt x="3147" y="49"/>
                    <a:pt x="3147" y="49"/>
                  </a:cubicBezTo>
                  <a:cubicBezTo>
                    <a:pt x="3148" y="47"/>
                    <a:pt x="3149" y="45"/>
                    <a:pt x="3149" y="43"/>
                  </a:cubicBezTo>
                  <a:cubicBezTo>
                    <a:pt x="3149" y="43"/>
                    <a:pt x="3148" y="43"/>
                    <a:pt x="3147" y="43"/>
                  </a:cubicBezTo>
                  <a:cubicBezTo>
                    <a:pt x="3147" y="42"/>
                    <a:pt x="3148" y="42"/>
                    <a:pt x="3149" y="42"/>
                  </a:cubicBezTo>
                  <a:cubicBezTo>
                    <a:pt x="3149" y="40"/>
                    <a:pt x="3149" y="38"/>
                    <a:pt x="3148" y="37"/>
                  </a:cubicBezTo>
                  <a:cubicBezTo>
                    <a:pt x="3150" y="35"/>
                    <a:pt x="3154" y="36"/>
                    <a:pt x="3156" y="37"/>
                  </a:cubicBezTo>
                  <a:cubicBezTo>
                    <a:pt x="3158" y="39"/>
                    <a:pt x="3158" y="42"/>
                    <a:pt x="3154" y="42"/>
                  </a:cubicBezTo>
                  <a:cubicBezTo>
                    <a:pt x="3151" y="43"/>
                    <a:pt x="3152" y="49"/>
                    <a:pt x="3157" y="48"/>
                  </a:cubicBezTo>
                  <a:cubicBezTo>
                    <a:pt x="3158" y="48"/>
                    <a:pt x="3160" y="45"/>
                    <a:pt x="3161" y="42"/>
                  </a:cubicBezTo>
                  <a:cubicBezTo>
                    <a:pt x="3161" y="43"/>
                    <a:pt x="3160" y="43"/>
                    <a:pt x="3160" y="43"/>
                  </a:cubicBezTo>
                  <a:cubicBezTo>
                    <a:pt x="3160" y="42"/>
                    <a:pt x="3160" y="41"/>
                    <a:pt x="3161" y="41"/>
                  </a:cubicBezTo>
                  <a:cubicBezTo>
                    <a:pt x="3161" y="41"/>
                    <a:pt x="3161" y="40"/>
                    <a:pt x="3161" y="40"/>
                  </a:cubicBezTo>
                  <a:cubicBezTo>
                    <a:pt x="3160" y="40"/>
                    <a:pt x="3160" y="39"/>
                    <a:pt x="3159" y="40"/>
                  </a:cubicBezTo>
                  <a:cubicBezTo>
                    <a:pt x="3158" y="39"/>
                    <a:pt x="3160" y="39"/>
                    <a:pt x="3161" y="39"/>
                  </a:cubicBezTo>
                  <a:cubicBezTo>
                    <a:pt x="3161" y="38"/>
                    <a:pt x="3160" y="37"/>
                    <a:pt x="3160" y="36"/>
                  </a:cubicBezTo>
                  <a:cubicBezTo>
                    <a:pt x="3160" y="36"/>
                    <a:pt x="3160" y="36"/>
                    <a:pt x="3159" y="36"/>
                  </a:cubicBezTo>
                  <a:cubicBezTo>
                    <a:pt x="3159" y="36"/>
                    <a:pt x="3160" y="36"/>
                    <a:pt x="3160" y="36"/>
                  </a:cubicBezTo>
                  <a:cubicBezTo>
                    <a:pt x="3159" y="35"/>
                    <a:pt x="3159" y="35"/>
                    <a:pt x="3159" y="34"/>
                  </a:cubicBezTo>
                  <a:cubicBezTo>
                    <a:pt x="3154" y="30"/>
                    <a:pt x="3147" y="29"/>
                    <a:pt x="3143" y="29"/>
                  </a:cubicBezTo>
                  <a:cubicBezTo>
                    <a:pt x="3141" y="27"/>
                    <a:pt x="3139" y="26"/>
                    <a:pt x="3136" y="24"/>
                  </a:cubicBezTo>
                  <a:cubicBezTo>
                    <a:pt x="3135" y="26"/>
                    <a:pt x="3134" y="26"/>
                    <a:pt x="3133" y="26"/>
                  </a:cubicBezTo>
                  <a:cubicBezTo>
                    <a:pt x="3133" y="25"/>
                    <a:pt x="3134" y="24"/>
                    <a:pt x="3135" y="24"/>
                  </a:cubicBezTo>
                  <a:cubicBezTo>
                    <a:pt x="3133" y="23"/>
                    <a:pt x="3130" y="22"/>
                    <a:pt x="3127" y="22"/>
                  </a:cubicBezTo>
                  <a:cubicBezTo>
                    <a:pt x="3132" y="13"/>
                    <a:pt x="3143" y="10"/>
                    <a:pt x="3144" y="13"/>
                  </a:cubicBezTo>
                  <a:cubicBezTo>
                    <a:pt x="3146" y="16"/>
                    <a:pt x="3147" y="18"/>
                    <a:pt x="3142" y="18"/>
                  </a:cubicBezTo>
                  <a:cubicBezTo>
                    <a:pt x="3138" y="17"/>
                    <a:pt x="3137" y="24"/>
                    <a:pt x="3142" y="24"/>
                  </a:cubicBezTo>
                  <a:cubicBezTo>
                    <a:pt x="3146" y="24"/>
                    <a:pt x="3152" y="18"/>
                    <a:pt x="3148" y="11"/>
                  </a:cubicBezTo>
                  <a:cubicBezTo>
                    <a:pt x="3148" y="10"/>
                    <a:pt x="3148" y="10"/>
                    <a:pt x="3147" y="9"/>
                  </a:cubicBezTo>
                  <a:cubicBezTo>
                    <a:pt x="3149" y="9"/>
                    <a:pt x="3152" y="10"/>
                    <a:pt x="3154" y="10"/>
                  </a:cubicBezTo>
                  <a:cubicBezTo>
                    <a:pt x="3161" y="13"/>
                    <a:pt x="3163" y="17"/>
                    <a:pt x="3160" y="19"/>
                  </a:cubicBezTo>
                  <a:cubicBezTo>
                    <a:pt x="3155" y="24"/>
                    <a:pt x="3162" y="32"/>
                    <a:pt x="3167" y="27"/>
                  </a:cubicBezTo>
                  <a:cubicBezTo>
                    <a:pt x="3169" y="24"/>
                    <a:pt x="3170" y="20"/>
                    <a:pt x="3169" y="16"/>
                  </a:cubicBezTo>
                  <a:cubicBezTo>
                    <a:pt x="3168" y="18"/>
                    <a:pt x="3165" y="19"/>
                    <a:pt x="3162" y="20"/>
                  </a:cubicBezTo>
                  <a:cubicBezTo>
                    <a:pt x="3162" y="18"/>
                    <a:pt x="3164" y="18"/>
                    <a:pt x="3161" y="17"/>
                  </a:cubicBezTo>
                  <a:cubicBezTo>
                    <a:pt x="3164" y="17"/>
                    <a:pt x="3167" y="16"/>
                    <a:pt x="3169" y="15"/>
                  </a:cubicBezTo>
                  <a:cubicBezTo>
                    <a:pt x="3168" y="13"/>
                    <a:pt x="3167" y="12"/>
                    <a:pt x="3166" y="10"/>
                  </a:cubicBezTo>
                  <a:cubicBezTo>
                    <a:pt x="3163" y="7"/>
                    <a:pt x="3158" y="4"/>
                    <a:pt x="3154" y="2"/>
                  </a:cubicBezTo>
                  <a:cubicBezTo>
                    <a:pt x="3149" y="1"/>
                    <a:pt x="3144" y="0"/>
                    <a:pt x="3139" y="0"/>
                  </a:cubicBezTo>
                  <a:cubicBezTo>
                    <a:pt x="3134" y="0"/>
                    <a:pt x="3129" y="1"/>
                    <a:pt x="3124" y="4"/>
                  </a:cubicBezTo>
                  <a:cubicBezTo>
                    <a:pt x="3119" y="6"/>
                    <a:pt x="3112" y="11"/>
                    <a:pt x="3108" y="15"/>
                  </a:cubicBezTo>
                  <a:cubicBezTo>
                    <a:pt x="3094" y="28"/>
                    <a:pt x="3089" y="39"/>
                    <a:pt x="3089" y="39"/>
                  </a:cubicBezTo>
                  <a:cubicBezTo>
                    <a:pt x="3086" y="45"/>
                    <a:pt x="3078" y="67"/>
                    <a:pt x="3065" y="69"/>
                  </a:cubicBezTo>
                  <a:cubicBezTo>
                    <a:pt x="3065" y="69"/>
                    <a:pt x="3065" y="69"/>
                    <a:pt x="3065" y="69"/>
                  </a:cubicBezTo>
                  <a:cubicBezTo>
                    <a:pt x="3064" y="69"/>
                    <a:pt x="3063" y="69"/>
                    <a:pt x="3063" y="69"/>
                  </a:cubicBezTo>
                  <a:cubicBezTo>
                    <a:pt x="3063" y="69"/>
                    <a:pt x="3063" y="69"/>
                    <a:pt x="3063" y="69"/>
                  </a:cubicBezTo>
                  <a:cubicBezTo>
                    <a:pt x="3046" y="69"/>
                    <a:pt x="3042" y="65"/>
                    <a:pt x="3041" y="59"/>
                  </a:cubicBezTo>
                  <a:cubicBezTo>
                    <a:pt x="3040" y="57"/>
                    <a:pt x="3040" y="55"/>
                    <a:pt x="3041" y="54"/>
                  </a:cubicBezTo>
                  <a:cubicBezTo>
                    <a:pt x="3040" y="54"/>
                    <a:pt x="3040" y="54"/>
                    <a:pt x="3039" y="54"/>
                  </a:cubicBezTo>
                  <a:cubicBezTo>
                    <a:pt x="3039" y="53"/>
                    <a:pt x="3040" y="52"/>
                    <a:pt x="3041" y="52"/>
                  </a:cubicBezTo>
                  <a:cubicBezTo>
                    <a:pt x="3042" y="50"/>
                    <a:pt x="3045" y="48"/>
                    <a:pt x="3049" y="48"/>
                  </a:cubicBezTo>
                  <a:cubicBezTo>
                    <a:pt x="3052" y="48"/>
                    <a:pt x="3055" y="50"/>
                    <a:pt x="3055" y="54"/>
                  </a:cubicBezTo>
                  <a:cubicBezTo>
                    <a:pt x="3055" y="54"/>
                    <a:pt x="3055" y="54"/>
                    <a:pt x="3055" y="54"/>
                  </a:cubicBezTo>
                  <a:cubicBezTo>
                    <a:pt x="3055" y="56"/>
                    <a:pt x="3054" y="57"/>
                    <a:pt x="3052" y="56"/>
                  </a:cubicBezTo>
                  <a:cubicBezTo>
                    <a:pt x="3051" y="56"/>
                    <a:pt x="3051" y="54"/>
                    <a:pt x="3052" y="54"/>
                  </a:cubicBezTo>
                  <a:cubicBezTo>
                    <a:pt x="3053" y="54"/>
                    <a:pt x="3054" y="52"/>
                    <a:pt x="3052" y="51"/>
                  </a:cubicBezTo>
                  <a:cubicBezTo>
                    <a:pt x="3051" y="50"/>
                    <a:pt x="3049" y="50"/>
                    <a:pt x="3048" y="53"/>
                  </a:cubicBezTo>
                  <a:cubicBezTo>
                    <a:pt x="3047" y="56"/>
                    <a:pt x="3048" y="59"/>
                    <a:pt x="3051" y="60"/>
                  </a:cubicBezTo>
                  <a:cubicBezTo>
                    <a:pt x="3055" y="61"/>
                    <a:pt x="3058" y="59"/>
                    <a:pt x="3059" y="57"/>
                  </a:cubicBezTo>
                  <a:cubicBezTo>
                    <a:pt x="3062" y="49"/>
                    <a:pt x="3055" y="40"/>
                    <a:pt x="3043" y="40"/>
                  </a:cubicBezTo>
                  <a:cubicBezTo>
                    <a:pt x="3034" y="40"/>
                    <a:pt x="3028" y="45"/>
                    <a:pt x="3023" y="51"/>
                  </a:cubicBezTo>
                  <a:cubicBezTo>
                    <a:pt x="3019" y="56"/>
                    <a:pt x="3015" y="72"/>
                    <a:pt x="2998" y="72"/>
                  </a:cubicBezTo>
                  <a:cubicBezTo>
                    <a:pt x="2993" y="72"/>
                    <a:pt x="2988" y="71"/>
                    <a:pt x="2984" y="68"/>
                  </a:cubicBezTo>
                  <a:cubicBezTo>
                    <a:pt x="2984" y="69"/>
                    <a:pt x="2983" y="69"/>
                    <a:pt x="2983" y="69"/>
                  </a:cubicBezTo>
                  <a:cubicBezTo>
                    <a:pt x="2983" y="68"/>
                    <a:pt x="2983" y="68"/>
                    <a:pt x="2983" y="68"/>
                  </a:cubicBezTo>
                  <a:cubicBezTo>
                    <a:pt x="2977" y="64"/>
                    <a:pt x="2973" y="58"/>
                    <a:pt x="2972" y="53"/>
                  </a:cubicBezTo>
                  <a:cubicBezTo>
                    <a:pt x="2970" y="43"/>
                    <a:pt x="2975" y="35"/>
                    <a:pt x="2985" y="35"/>
                  </a:cubicBezTo>
                  <a:cubicBezTo>
                    <a:pt x="2989" y="35"/>
                    <a:pt x="2993" y="37"/>
                    <a:pt x="2995" y="40"/>
                  </a:cubicBezTo>
                  <a:cubicBezTo>
                    <a:pt x="2996" y="40"/>
                    <a:pt x="2996" y="40"/>
                    <a:pt x="2996" y="40"/>
                  </a:cubicBezTo>
                  <a:cubicBezTo>
                    <a:pt x="2996" y="41"/>
                    <a:pt x="2996" y="41"/>
                    <a:pt x="2996" y="41"/>
                  </a:cubicBezTo>
                  <a:cubicBezTo>
                    <a:pt x="2995" y="41"/>
                    <a:pt x="2995" y="41"/>
                    <a:pt x="2995" y="41"/>
                  </a:cubicBezTo>
                  <a:cubicBezTo>
                    <a:pt x="2996" y="42"/>
                    <a:pt x="2996" y="43"/>
                    <a:pt x="2996" y="44"/>
                  </a:cubicBezTo>
                  <a:cubicBezTo>
                    <a:pt x="2996" y="44"/>
                    <a:pt x="2996" y="44"/>
                    <a:pt x="2996" y="44"/>
                  </a:cubicBezTo>
                  <a:cubicBezTo>
                    <a:pt x="2996" y="47"/>
                    <a:pt x="2993" y="49"/>
                    <a:pt x="2990" y="48"/>
                  </a:cubicBezTo>
                  <a:cubicBezTo>
                    <a:pt x="2989" y="48"/>
                    <a:pt x="2988" y="45"/>
                    <a:pt x="2990" y="44"/>
                  </a:cubicBezTo>
                  <a:cubicBezTo>
                    <a:pt x="2992" y="44"/>
                    <a:pt x="2993" y="42"/>
                    <a:pt x="2991" y="40"/>
                  </a:cubicBezTo>
                  <a:cubicBezTo>
                    <a:pt x="2989" y="38"/>
                    <a:pt x="2985" y="38"/>
                    <a:pt x="2983" y="43"/>
                  </a:cubicBezTo>
                  <a:cubicBezTo>
                    <a:pt x="2982" y="48"/>
                    <a:pt x="2983" y="53"/>
                    <a:pt x="2989" y="54"/>
                  </a:cubicBezTo>
                  <a:cubicBezTo>
                    <a:pt x="2992" y="55"/>
                    <a:pt x="2995" y="55"/>
                    <a:pt x="2997" y="54"/>
                  </a:cubicBezTo>
                  <a:cubicBezTo>
                    <a:pt x="2996" y="54"/>
                    <a:pt x="2996" y="54"/>
                    <a:pt x="2996" y="54"/>
                  </a:cubicBezTo>
                  <a:cubicBezTo>
                    <a:pt x="2996" y="52"/>
                    <a:pt x="2998" y="52"/>
                    <a:pt x="2999" y="52"/>
                  </a:cubicBezTo>
                  <a:cubicBezTo>
                    <a:pt x="2999" y="52"/>
                    <a:pt x="2999" y="52"/>
                    <a:pt x="2999" y="52"/>
                  </a:cubicBezTo>
                  <a:cubicBezTo>
                    <a:pt x="3000" y="52"/>
                    <a:pt x="3000" y="52"/>
                    <a:pt x="3000" y="51"/>
                  </a:cubicBezTo>
                  <a:cubicBezTo>
                    <a:pt x="3000" y="51"/>
                    <a:pt x="3000" y="50"/>
                    <a:pt x="3001" y="50"/>
                  </a:cubicBezTo>
                  <a:cubicBezTo>
                    <a:pt x="3001" y="50"/>
                    <a:pt x="3001" y="50"/>
                    <a:pt x="3001" y="50"/>
                  </a:cubicBezTo>
                  <a:cubicBezTo>
                    <a:pt x="3002" y="49"/>
                    <a:pt x="3002" y="49"/>
                    <a:pt x="3002" y="49"/>
                  </a:cubicBezTo>
                  <a:cubicBezTo>
                    <a:pt x="3003" y="47"/>
                    <a:pt x="3003" y="45"/>
                    <a:pt x="3003" y="43"/>
                  </a:cubicBezTo>
                  <a:cubicBezTo>
                    <a:pt x="3003" y="43"/>
                    <a:pt x="3002" y="43"/>
                    <a:pt x="3001" y="43"/>
                  </a:cubicBezTo>
                  <a:cubicBezTo>
                    <a:pt x="3001" y="42"/>
                    <a:pt x="3002" y="42"/>
                    <a:pt x="3003" y="42"/>
                  </a:cubicBezTo>
                  <a:cubicBezTo>
                    <a:pt x="3003" y="40"/>
                    <a:pt x="3003" y="38"/>
                    <a:pt x="3002" y="37"/>
                  </a:cubicBezTo>
                  <a:cubicBezTo>
                    <a:pt x="3004" y="35"/>
                    <a:pt x="3008" y="36"/>
                    <a:pt x="3010" y="37"/>
                  </a:cubicBezTo>
                  <a:cubicBezTo>
                    <a:pt x="3012" y="39"/>
                    <a:pt x="3013" y="42"/>
                    <a:pt x="3008" y="42"/>
                  </a:cubicBezTo>
                  <a:cubicBezTo>
                    <a:pt x="3005" y="43"/>
                    <a:pt x="3006" y="49"/>
                    <a:pt x="3011" y="48"/>
                  </a:cubicBezTo>
                  <a:cubicBezTo>
                    <a:pt x="3012" y="48"/>
                    <a:pt x="3014" y="45"/>
                    <a:pt x="3015" y="42"/>
                  </a:cubicBezTo>
                  <a:cubicBezTo>
                    <a:pt x="3015" y="43"/>
                    <a:pt x="3015" y="43"/>
                    <a:pt x="3014" y="43"/>
                  </a:cubicBezTo>
                  <a:cubicBezTo>
                    <a:pt x="3014" y="42"/>
                    <a:pt x="3015" y="41"/>
                    <a:pt x="3015" y="41"/>
                  </a:cubicBezTo>
                  <a:cubicBezTo>
                    <a:pt x="3015" y="41"/>
                    <a:pt x="3015" y="40"/>
                    <a:pt x="3015" y="40"/>
                  </a:cubicBezTo>
                  <a:cubicBezTo>
                    <a:pt x="3015" y="40"/>
                    <a:pt x="3014" y="39"/>
                    <a:pt x="3013" y="40"/>
                  </a:cubicBezTo>
                  <a:cubicBezTo>
                    <a:pt x="3013" y="39"/>
                    <a:pt x="3014" y="39"/>
                    <a:pt x="3015" y="39"/>
                  </a:cubicBezTo>
                  <a:cubicBezTo>
                    <a:pt x="3015" y="38"/>
                    <a:pt x="3015" y="37"/>
                    <a:pt x="3014" y="36"/>
                  </a:cubicBezTo>
                  <a:cubicBezTo>
                    <a:pt x="3014" y="36"/>
                    <a:pt x="3014" y="36"/>
                    <a:pt x="3014" y="36"/>
                  </a:cubicBezTo>
                  <a:cubicBezTo>
                    <a:pt x="3014" y="36"/>
                    <a:pt x="3014" y="36"/>
                    <a:pt x="3014" y="36"/>
                  </a:cubicBezTo>
                  <a:cubicBezTo>
                    <a:pt x="3013" y="35"/>
                    <a:pt x="3013" y="35"/>
                    <a:pt x="3013" y="34"/>
                  </a:cubicBezTo>
                  <a:cubicBezTo>
                    <a:pt x="3008" y="30"/>
                    <a:pt x="3001" y="29"/>
                    <a:pt x="2997" y="29"/>
                  </a:cubicBezTo>
                  <a:cubicBezTo>
                    <a:pt x="2995" y="27"/>
                    <a:pt x="2993" y="26"/>
                    <a:pt x="2990" y="24"/>
                  </a:cubicBezTo>
                  <a:cubicBezTo>
                    <a:pt x="2990" y="26"/>
                    <a:pt x="2988" y="26"/>
                    <a:pt x="2987" y="26"/>
                  </a:cubicBezTo>
                  <a:cubicBezTo>
                    <a:pt x="2987" y="25"/>
                    <a:pt x="2988" y="24"/>
                    <a:pt x="2990" y="24"/>
                  </a:cubicBezTo>
                  <a:cubicBezTo>
                    <a:pt x="2987" y="23"/>
                    <a:pt x="2984" y="22"/>
                    <a:pt x="2981" y="22"/>
                  </a:cubicBezTo>
                  <a:cubicBezTo>
                    <a:pt x="2986" y="13"/>
                    <a:pt x="2997" y="10"/>
                    <a:pt x="2999" y="13"/>
                  </a:cubicBezTo>
                  <a:cubicBezTo>
                    <a:pt x="3000" y="16"/>
                    <a:pt x="3001" y="18"/>
                    <a:pt x="2996" y="18"/>
                  </a:cubicBezTo>
                  <a:cubicBezTo>
                    <a:pt x="2992" y="17"/>
                    <a:pt x="2991" y="24"/>
                    <a:pt x="2996" y="24"/>
                  </a:cubicBezTo>
                  <a:cubicBezTo>
                    <a:pt x="3000" y="24"/>
                    <a:pt x="3006" y="18"/>
                    <a:pt x="3002" y="11"/>
                  </a:cubicBezTo>
                  <a:cubicBezTo>
                    <a:pt x="3002" y="10"/>
                    <a:pt x="3002" y="10"/>
                    <a:pt x="3001" y="9"/>
                  </a:cubicBezTo>
                  <a:cubicBezTo>
                    <a:pt x="3004" y="9"/>
                    <a:pt x="3006" y="10"/>
                    <a:pt x="3008" y="10"/>
                  </a:cubicBezTo>
                  <a:cubicBezTo>
                    <a:pt x="3015" y="13"/>
                    <a:pt x="3017" y="17"/>
                    <a:pt x="3014" y="19"/>
                  </a:cubicBezTo>
                  <a:cubicBezTo>
                    <a:pt x="3009" y="24"/>
                    <a:pt x="3016" y="32"/>
                    <a:pt x="3021" y="27"/>
                  </a:cubicBezTo>
                  <a:cubicBezTo>
                    <a:pt x="3024" y="24"/>
                    <a:pt x="3024" y="20"/>
                    <a:pt x="3024" y="16"/>
                  </a:cubicBezTo>
                  <a:cubicBezTo>
                    <a:pt x="3022" y="18"/>
                    <a:pt x="3019" y="19"/>
                    <a:pt x="3017" y="20"/>
                  </a:cubicBezTo>
                  <a:cubicBezTo>
                    <a:pt x="3017" y="18"/>
                    <a:pt x="3018" y="18"/>
                    <a:pt x="3015" y="17"/>
                  </a:cubicBezTo>
                  <a:cubicBezTo>
                    <a:pt x="3018" y="17"/>
                    <a:pt x="3021" y="16"/>
                    <a:pt x="3023" y="15"/>
                  </a:cubicBezTo>
                  <a:cubicBezTo>
                    <a:pt x="3023" y="13"/>
                    <a:pt x="3022" y="12"/>
                    <a:pt x="3020" y="10"/>
                  </a:cubicBezTo>
                  <a:cubicBezTo>
                    <a:pt x="3017" y="7"/>
                    <a:pt x="3012" y="4"/>
                    <a:pt x="3008" y="2"/>
                  </a:cubicBezTo>
                  <a:cubicBezTo>
                    <a:pt x="3003" y="1"/>
                    <a:pt x="2998" y="0"/>
                    <a:pt x="2993" y="0"/>
                  </a:cubicBezTo>
                  <a:cubicBezTo>
                    <a:pt x="2988" y="0"/>
                    <a:pt x="2983" y="1"/>
                    <a:pt x="2978" y="4"/>
                  </a:cubicBezTo>
                  <a:cubicBezTo>
                    <a:pt x="2974" y="6"/>
                    <a:pt x="2966" y="11"/>
                    <a:pt x="2962" y="15"/>
                  </a:cubicBezTo>
                  <a:cubicBezTo>
                    <a:pt x="2948" y="28"/>
                    <a:pt x="2943" y="39"/>
                    <a:pt x="2943" y="39"/>
                  </a:cubicBezTo>
                  <a:cubicBezTo>
                    <a:pt x="2940" y="45"/>
                    <a:pt x="2933" y="67"/>
                    <a:pt x="2919" y="69"/>
                  </a:cubicBezTo>
                  <a:cubicBezTo>
                    <a:pt x="2919" y="69"/>
                    <a:pt x="2919" y="69"/>
                    <a:pt x="2919" y="69"/>
                  </a:cubicBezTo>
                  <a:cubicBezTo>
                    <a:pt x="2918" y="69"/>
                    <a:pt x="2918" y="69"/>
                    <a:pt x="2917" y="69"/>
                  </a:cubicBezTo>
                  <a:cubicBezTo>
                    <a:pt x="2917" y="69"/>
                    <a:pt x="2917" y="69"/>
                    <a:pt x="2917" y="69"/>
                  </a:cubicBezTo>
                  <a:cubicBezTo>
                    <a:pt x="2900" y="69"/>
                    <a:pt x="2896" y="65"/>
                    <a:pt x="2895" y="59"/>
                  </a:cubicBezTo>
                  <a:cubicBezTo>
                    <a:pt x="2894" y="57"/>
                    <a:pt x="2894" y="55"/>
                    <a:pt x="2895" y="54"/>
                  </a:cubicBezTo>
                  <a:cubicBezTo>
                    <a:pt x="2895" y="54"/>
                    <a:pt x="2894" y="54"/>
                    <a:pt x="2893" y="54"/>
                  </a:cubicBezTo>
                  <a:cubicBezTo>
                    <a:pt x="2894" y="53"/>
                    <a:pt x="2894" y="52"/>
                    <a:pt x="2895" y="52"/>
                  </a:cubicBezTo>
                  <a:cubicBezTo>
                    <a:pt x="2897" y="50"/>
                    <a:pt x="2899" y="48"/>
                    <a:pt x="2903" y="48"/>
                  </a:cubicBezTo>
                  <a:cubicBezTo>
                    <a:pt x="2906" y="48"/>
                    <a:pt x="2909" y="50"/>
                    <a:pt x="2909" y="54"/>
                  </a:cubicBezTo>
                  <a:cubicBezTo>
                    <a:pt x="2909" y="54"/>
                    <a:pt x="2909" y="54"/>
                    <a:pt x="2909" y="54"/>
                  </a:cubicBezTo>
                  <a:cubicBezTo>
                    <a:pt x="2909" y="56"/>
                    <a:pt x="2908" y="57"/>
                    <a:pt x="2906" y="56"/>
                  </a:cubicBezTo>
                  <a:cubicBezTo>
                    <a:pt x="2905" y="56"/>
                    <a:pt x="2905" y="54"/>
                    <a:pt x="2906" y="54"/>
                  </a:cubicBezTo>
                  <a:cubicBezTo>
                    <a:pt x="2907" y="54"/>
                    <a:pt x="2908" y="52"/>
                    <a:pt x="2906" y="51"/>
                  </a:cubicBezTo>
                  <a:cubicBezTo>
                    <a:pt x="2905" y="50"/>
                    <a:pt x="2903" y="50"/>
                    <a:pt x="2902" y="53"/>
                  </a:cubicBezTo>
                  <a:cubicBezTo>
                    <a:pt x="2901" y="56"/>
                    <a:pt x="2902" y="59"/>
                    <a:pt x="2906" y="60"/>
                  </a:cubicBezTo>
                  <a:cubicBezTo>
                    <a:pt x="2909" y="61"/>
                    <a:pt x="2912" y="59"/>
                    <a:pt x="2913" y="57"/>
                  </a:cubicBezTo>
                  <a:cubicBezTo>
                    <a:pt x="2917" y="49"/>
                    <a:pt x="2909" y="40"/>
                    <a:pt x="2897" y="40"/>
                  </a:cubicBezTo>
                  <a:cubicBezTo>
                    <a:pt x="2888" y="40"/>
                    <a:pt x="2882" y="45"/>
                    <a:pt x="2877" y="51"/>
                  </a:cubicBezTo>
                  <a:cubicBezTo>
                    <a:pt x="2874" y="56"/>
                    <a:pt x="2869" y="72"/>
                    <a:pt x="2853" y="72"/>
                  </a:cubicBezTo>
                  <a:cubicBezTo>
                    <a:pt x="2847" y="72"/>
                    <a:pt x="2842" y="71"/>
                    <a:pt x="2838" y="68"/>
                  </a:cubicBezTo>
                  <a:cubicBezTo>
                    <a:pt x="2838" y="69"/>
                    <a:pt x="2837" y="69"/>
                    <a:pt x="2837" y="69"/>
                  </a:cubicBezTo>
                  <a:cubicBezTo>
                    <a:pt x="2837" y="68"/>
                    <a:pt x="2837" y="68"/>
                    <a:pt x="2837" y="68"/>
                  </a:cubicBezTo>
                  <a:cubicBezTo>
                    <a:pt x="2831" y="64"/>
                    <a:pt x="2827" y="58"/>
                    <a:pt x="2826" y="53"/>
                  </a:cubicBezTo>
                  <a:cubicBezTo>
                    <a:pt x="2824" y="43"/>
                    <a:pt x="2829" y="35"/>
                    <a:pt x="2839" y="35"/>
                  </a:cubicBezTo>
                  <a:cubicBezTo>
                    <a:pt x="2843" y="35"/>
                    <a:pt x="2847" y="37"/>
                    <a:pt x="2849" y="40"/>
                  </a:cubicBezTo>
                  <a:cubicBezTo>
                    <a:pt x="2850" y="40"/>
                    <a:pt x="2850" y="40"/>
                    <a:pt x="2850" y="40"/>
                  </a:cubicBezTo>
                  <a:cubicBezTo>
                    <a:pt x="2850" y="41"/>
                    <a:pt x="2850" y="41"/>
                    <a:pt x="2850" y="41"/>
                  </a:cubicBezTo>
                  <a:cubicBezTo>
                    <a:pt x="2849" y="41"/>
                    <a:pt x="2849" y="41"/>
                    <a:pt x="2849" y="41"/>
                  </a:cubicBezTo>
                  <a:cubicBezTo>
                    <a:pt x="2850" y="42"/>
                    <a:pt x="2850" y="43"/>
                    <a:pt x="2850" y="44"/>
                  </a:cubicBezTo>
                  <a:cubicBezTo>
                    <a:pt x="2850" y="44"/>
                    <a:pt x="2850" y="44"/>
                    <a:pt x="2850" y="44"/>
                  </a:cubicBezTo>
                  <a:cubicBezTo>
                    <a:pt x="2850" y="47"/>
                    <a:pt x="2847" y="49"/>
                    <a:pt x="2844" y="48"/>
                  </a:cubicBezTo>
                  <a:cubicBezTo>
                    <a:pt x="2843" y="48"/>
                    <a:pt x="2843" y="45"/>
                    <a:pt x="2844" y="44"/>
                  </a:cubicBezTo>
                  <a:cubicBezTo>
                    <a:pt x="2846" y="44"/>
                    <a:pt x="2847" y="42"/>
                    <a:pt x="2845" y="40"/>
                  </a:cubicBezTo>
                  <a:cubicBezTo>
                    <a:pt x="2843" y="38"/>
                    <a:pt x="2839" y="38"/>
                    <a:pt x="2837" y="43"/>
                  </a:cubicBezTo>
                  <a:cubicBezTo>
                    <a:pt x="2836" y="48"/>
                    <a:pt x="2838" y="53"/>
                    <a:pt x="2844" y="54"/>
                  </a:cubicBezTo>
                  <a:cubicBezTo>
                    <a:pt x="2847" y="55"/>
                    <a:pt x="2849" y="55"/>
                    <a:pt x="2851" y="54"/>
                  </a:cubicBezTo>
                  <a:cubicBezTo>
                    <a:pt x="2850" y="54"/>
                    <a:pt x="2850" y="54"/>
                    <a:pt x="2850" y="54"/>
                  </a:cubicBezTo>
                  <a:cubicBezTo>
                    <a:pt x="2850" y="52"/>
                    <a:pt x="2852" y="52"/>
                    <a:pt x="2853" y="52"/>
                  </a:cubicBezTo>
                  <a:cubicBezTo>
                    <a:pt x="2854" y="52"/>
                    <a:pt x="2853" y="52"/>
                    <a:pt x="2854" y="52"/>
                  </a:cubicBezTo>
                  <a:cubicBezTo>
                    <a:pt x="2854" y="52"/>
                    <a:pt x="2854" y="52"/>
                    <a:pt x="2855" y="51"/>
                  </a:cubicBezTo>
                  <a:cubicBezTo>
                    <a:pt x="2854" y="51"/>
                    <a:pt x="2854" y="50"/>
                    <a:pt x="2855" y="50"/>
                  </a:cubicBezTo>
                  <a:cubicBezTo>
                    <a:pt x="2855" y="50"/>
                    <a:pt x="2855" y="50"/>
                    <a:pt x="2855" y="50"/>
                  </a:cubicBezTo>
                  <a:cubicBezTo>
                    <a:pt x="2856" y="49"/>
                    <a:pt x="2856" y="49"/>
                    <a:pt x="2856" y="49"/>
                  </a:cubicBezTo>
                  <a:cubicBezTo>
                    <a:pt x="2857" y="47"/>
                    <a:pt x="2857" y="45"/>
                    <a:pt x="2857" y="43"/>
                  </a:cubicBezTo>
                  <a:cubicBezTo>
                    <a:pt x="2857" y="43"/>
                    <a:pt x="2856" y="43"/>
                    <a:pt x="2855" y="43"/>
                  </a:cubicBezTo>
                  <a:cubicBezTo>
                    <a:pt x="2855" y="42"/>
                    <a:pt x="2856" y="42"/>
                    <a:pt x="2857" y="42"/>
                  </a:cubicBezTo>
                  <a:cubicBezTo>
                    <a:pt x="2857" y="40"/>
                    <a:pt x="2857" y="38"/>
                    <a:pt x="2856" y="37"/>
                  </a:cubicBezTo>
                  <a:cubicBezTo>
                    <a:pt x="2859" y="35"/>
                    <a:pt x="2862" y="36"/>
                    <a:pt x="2864" y="37"/>
                  </a:cubicBezTo>
                  <a:cubicBezTo>
                    <a:pt x="2866" y="39"/>
                    <a:pt x="2867" y="42"/>
                    <a:pt x="2862" y="42"/>
                  </a:cubicBezTo>
                  <a:cubicBezTo>
                    <a:pt x="2859" y="43"/>
                    <a:pt x="2860" y="49"/>
                    <a:pt x="2865" y="48"/>
                  </a:cubicBezTo>
                  <a:cubicBezTo>
                    <a:pt x="2867" y="48"/>
                    <a:pt x="2869" y="45"/>
                    <a:pt x="2869" y="42"/>
                  </a:cubicBezTo>
                  <a:cubicBezTo>
                    <a:pt x="2869" y="43"/>
                    <a:pt x="2869" y="43"/>
                    <a:pt x="2868" y="43"/>
                  </a:cubicBezTo>
                  <a:cubicBezTo>
                    <a:pt x="2868" y="42"/>
                    <a:pt x="2869" y="41"/>
                    <a:pt x="2869" y="41"/>
                  </a:cubicBezTo>
                  <a:cubicBezTo>
                    <a:pt x="2869" y="41"/>
                    <a:pt x="2869" y="40"/>
                    <a:pt x="2869" y="40"/>
                  </a:cubicBezTo>
                  <a:cubicBezTo>
                    <a:pt x="2869" y="40"/>
                    <a:pt x="2868" y="39"/>
                    <a:pt x="2867" y="40"/>
                  </a:cubicBezTo>
                  <a:cubicBezTo>
                    <a:pt x="2867" y="39"/>
                    <a:pt x="2868" y="39"/>
                    <a:pt x="2869" y="39"/>
                  </a:cubicBezTo>
                  <a:cubicBezTo>
                    <a:pt x="2869" y="38"/>
                    <a:pt x="2869" y="37"/>
                    <a:pt x="2868" y="36"/>
                  </a:cubicBezTo>
                  <a:cubicBezTo>
                    <a:pt x="2868" y="36"/>
                    <a:pt x="2868" y="36"/>
                    <a:pt x="2868" y="36"/>
                  </a:cubicBezTo>
                  <a:cubicBezTo>
                    <a:pt x="2868" y="36"/>
                    <a:pt x="2868" y="36"/>
                    <a:pt x="2868" y="36"/>
                  </a:cubicBezTo>
                  <a:cubicBezTo>
                    <a:pt x="2868" y="35"/>
                    <a:pt x="2867" y="35"/>
                    <a:pt x="2867" y="34"/>
                  </a:cubicBezTo>
                  <a:cubicBezTo>
                    <a:pt x="2863" y="30"/>
                    <a:pt x="2855" y="29"/>
                    <a:pt x="2851" y="29"/>
                  </a:cubicBezTo>
                  <a:cubicBezTo>
                    <a:pt x="2849" y="27"/>
                    <a:pt x="2847" y="26"/>
                    <a:pt x="2844" y="24"/>
                  </a:cubicBezTo>
                  <a:cubicBezTo>
                    <a:pt x="2844" y="26"/>
                    <a:pt x="2842" y="26"/>
                    <a:pt x="2841" y="26"/>
                  </a:cubicBezTo>
                  <a:cubicBezTo>
                    <a:pt x="2841" y="25"/>
                    <a:pt x="2842" y="24"/>
                    <a:pt x="2844" y="24"/>
                  </a:cubicBezTo>
                  <a:cubicBezTo>
                    <a:pt x="2841" y="23"/>
                    <a:pt x="2838" y="22"/>
                    <a:pt x="2835" y="22"/>
                  </a:cubicBezTo>
                  <a:cubicBezTo>
                    <a:pt x="2840" y="13"/>
                    <a:pt x="2851" y="10"/>
                    <a:pt x="2853" y="13"/>
                  </a:cubicBezTo>
                  <a:cubicBezTo>
                    <a:pt x="2854" y="16"/>
                    <a:pt x="2855" y="18"/>
                    <a:pt x="2850" y="18"/>
                  </a:cubicBezTo>
                  <a:cubicBezTo>
                    <a:pt x="2846" y="17"/>
                    <a:pt x="2846" y="24"/>
                    <a:pt x="2851" y="24"/>
                  </a:cubicBezTo>
                  <a:cubicBezTo>
                    <a:pt x="2854" y="24"/>
                    <a:pt x="2860" y="18"/>
                    <a:pt x="2857" y="11"/>
                  </a:cubicBezTo>
                  <a:cubicBezTo>
                    <a:pt x="2856" y="10"/>
                    <a:pt x="2856" y="10"/>
                    <a:pt x="2855" y="9"/>
                  </a:cubicBezTo>
                  <a:cubicBezTo>
                    <a:pt x="2858" y="9"/>
                    <a:pt x="2860" y="10"/>
                    <a:pt x="2862" y="10"/>
                  </a:cubicBezTo>
                  <a:cubicBezTo>
                    <a:pt x="2869" y="13"/>
                    <a:pt x="2871" y="17"/>
                    <a:pt x="2869" y="19"/>
                  </a:cubicBezTo>
                  <a:cubicBezTo>
                    <a:pt x="2863" y="24"/>
                    <a:pt x="2870" y="32"/>
                    <a:pt x="2875" y="27"/>
                  </a:cubicBezTo>
                  <a:cubicBezTo>
                    <a:pt x="2878" y="24"/>
                    <a:pt x="2879" y="20"/>
                    <a:pt x="2878" y="16"/>
                  </a:cubicBezTo>
                  <a:cubicBezTo>
                    <a:pt x="2876" y="18"/>
                    <a:pt x="2873" y="19"/>
                    <a:pt x="2871" y="20"/>
                  </a:cubicBezTo>
                  <a:cubicBezTo>
                    <a:pt x="2871" y="18"/>
                    <a:pt x="2872" y="18"/>
                    <a:pt x="2870" y="17"/>
                  </a:cubicBezTo>
                  <a:cubicBezTo>
                    <a:pt x="2873" y="17"/>
                    <a:pt x="2875" y="16"/>
                    <a:pt x="2877" y="15"/>
                  </a:cubicBezTo>
                  <a:cubicBezTo>
                    <a:pt x="2877" y="13"/>
                    <a:pt x="2876" y="12"/>
                    <a:pt x="2874" y="10"/>
                  </a:cubicBezTo>
                  <a:cubicBezTo>
                    <a:pt x="2871" y="7"/>
                    <a:pt x="2867" y="4"/>
                    <a:pt x="2862" y="2"/>
                  </a:cubicBezTo>
                  <a:cubicBezTo>
                    <a:pt x="2857" y="1"/>
                    <a:pt x="2852" y="0"/>
                    <a:pt x="2847" y="0"/>
                  </a:cubicBezTo>
                  <a:cubicBezTo>
                    <a:pt x="2842" y="0"/>
                    <a:pt x="2837" y="1"/>
                    <a:pt x="2832" y="4"/>
                  </a:cubicBezTo>
                  <a:cubicBezTo>
                    <a:pt x="2828" y="6"/>
                    <a:pt x="2820" y="11"/>
                    <a:pt x="2816" y="15"/>
                  </a:cubicBezTo>
                  <a:cubicBezTo>
                    <a:pt x="2802" y="28"/>
                    <a:pt x="2797" y="39"/>
                    <a:pt x="2797" y="39"/>
                  </a:cubicBezTo>
                  <a:cubicBezTo>
                    <a:pt x="2794" y="45"/>
                    <a:pt x="2787" y="67"/>
                    <a:pt x="2773" y="69"/>
                  </a:cubicBezTo>
                  <a:cubicBezTo>
                    <a:pt x="2773" y="69"/>
                    <a:pt x="2773" y="69"/>
                    <a:pt x="2773" y="69"/>
                  </a:cubicBezTo>
                  <a:cubicBezTo>
                    <a:pt x="2773" y="69"/>
                    <a:pt x="2772" y="69"/>
                    <a:pt x="2771" y="69"/>
                  </a:cubicBezTo>
                  <a:cubicBezTo>
                    <a:pt x="2771" y="69"/>
                    <a:pt x="2771" y="69"/>
                    <a:pt x="2771" y="69"/>
                  </a:cubicBezTo>
                  <a:cubicBezTo>
                    <a:pt x="2754" y="69"/>
                    <a:pt x="2750" y="65"/>
                    <a:pt x="2749" y="59"/>
                  </a:cubicBezTo>
                  <a:cubicBezTo>
                    <a:pt x="2749" y="57"/>
                    <a:pt x="2749" y="55"/>
                    <a:pt x="2749" y="54"/>
                  </a:cubicBezTo>
                  <a:cubicBezTo>
                    <a:pt x="2749" y="54"/>
                    <a:pt x="2748" y="54"/>
                    <a:pt x="2748" y="54"/>
                  </a:cubicBezTo>
                  <a:cubicBezTo>
                    <a:pt x="2748" y="53"/>
                    <a:pt x="2748" y="52"/>
                    <a:pt x="2750" y="52"/>
                  </a:cubicBezTo>
                  <a:cubicBezTo>
                    <a:pt x="2751" y="50"/>
                    <a:pt x="2753" y="48"/>
                    <a:pt x="2757" y="48"/>
                  </a:cubicBezTo>
                  <a:cubicBezTo>
                    <a:pt x="2760" y="48"/>
                    <a:pt x="2764" y="50"/>
                    <a:pt x="2764" y="54"/>
                  </a:cubicBezTo>
                  <a:cubicBezTo>
                    <a:pt x="2764" y="54"/>
                    <a:pt x="2764" y="54"/>
                    <a:pt x="2764" y="54"/>
                  </a:cubicBezTo>
                  <a:cubicBezTo>
                    <a:pt x="2764" y="56"/>
                    <a:pt x="2762" y="57"/>
                    <a:pt x="2760" y="56"/>
                  </a:cubicBezTo>
                  <a:cubicBezTo>
                    <a:pt x="2759" y="56"/>
                    <a:pt x="2759" y="54"/>
                    <a:pt x="2760" y="54"/>
                  </a:cubicBezTo>
                  <a:cubicBezTo>
                    <a:pt x="2761" y="54"/>
                    <a:pt x="2762" y="52"/>
                    <a:pt x="2761" y="51"/>
                  </a:cubicBezTo>
                  <a:cubicBezTo>
                    <a:pt x="2759" y="50"/>
                    <a:pt x="2757" y="50"/>
                    <a:pt x="2756" y="53"/>
                  </a:cubicBezTo>
                  <a:cubicBezTo>
                    <a:pt x="2755" y="56"/>
                    <a:pt x="2756" y="59"/>
                    <a:pt x="2760" y="60"/>
                  </a:cubicBezTo>
                  <a:cubicBezTo>
                    <a:pt x="2763" y="61"/>
                    <a:pt x="2766" y="59"/>
                    <a:pt x="2767" y="57"/>
                  </a:cubicBezTo>
                  <a:cubicBezTo>
                    <a:pt x="2771" y="49"/>
                    <a:pt x="2764" y="40"/>
                    <a:pt x="2751" y="40"/>
                  </a:cubicBezTo>
                  <a:cubicBezTo>
                    <a:pt x="2743" y="40"/>
                    <a:pt x="2736" y="45"/>
                    <a:pt x="2731" y="51"/>
                  </a:cubicBezTo>
                  <a:cubicBezTo>
                    <a:pt x="2728" y="56"/>
                    <a:pt x="2723" y="72"/>
                    <a:pt x="2707" y="72"/>
                  </a:cubicBezTo>
                  <a:cubicBezTo>
                    <a:pt x="2701" y="72"/>
                    <a:pt x="2697" y="71"/>
                    <a:pt x="2692" y="68"/>
                  </a:cubicBezTo>
                  <a:cubicBezTo>
                    <a:pt x="2692" y="69"/>
                    <a:pt x="2692" y="69"/>
                    <a:pt x="2691" y="69"/>
                  </a:cubicBezTo>
                  <a:cubicBezTo>
                    <a:pt x="2691" y="68"/>
                    <a:pt x="2691" y="68"/>
                    <a:pt x="2691" y="68"/>
                  </a:cubicBezTo>
                  <a:cubicBezTo>
                    <a:pt x="2685" y="64"/>
                    <a:pt x="2681" y="58"/>
                    <a:pt x="2680" y="53"/>
                  </a:cubicBezTo>
                  <a:cubicBezTo>
                    <a:pt x="2678" y="43"/>
                    <a:pt x="2683" y="35"/>
                    <a:pt x="2693" y="35"/>
                  </a:cubicBezTo>
                  <a:cubicBezTo>
                    <a:pt x="2697" y="35"/>
                    <a:pt x="2701" y="37"/>
                    <a:pt x="2703" y="40"/>
                  </a:cubicBezTo>
                  <a:cubicBezTo>
                    <a:pt x="2704" y="40"/>
                    <a:pt x="2704" y="40"/>
                    <a:pt x="2704" y="40"/>
                  </a:cubicBezTo>
                  <a:cubicBezTo>
                    <a:pt x="2704" y="41"/>
                    <a:pt x="2704" y="41"/>
                    <a:pt x="2704" y="41"/>
                  </a:cubicBezTo>
                  <a:cubicBezTo>
                    <a:pt x="2704" y="41"/>
                    <a:pt x="2704" y="41"/>
                    <a:pt x="2704" y="41"/>
                  </a:cubicBezTo>
                  <a:cubicBezTo>
                    <a:pt x="2704" y="42"/>
                    <a:pt x="2704" y="43"/>
                    <a:pt x="2704" y="44"/>
                  </a:cubicBezTo>
                  <a:cubicBezTo>
                    <a:pt x="2704" y="44"/>
                    <a:pt x="2704" y="44"/>
                    <a:pt x="2704" y="44"/>
                  </a:cubicBezTo>
                  <a:cubicBezTo>
                    <a:pt x="2704" y="47"/>
                    <a:pt x="2702" y="49"/>
                    <a:pt x="2698" y="48"/>
                  </a:cubicBezTo>
                  <a:cubicBezTo>
                    <a:pt x="2697" y="48"/>
                    <a:pt x="2697" y="45"/>
                    <a:pt x="2698" y="44"/>
                  </a:cubicBezTo>
                  <a:cubicBezTo>
                    <a:pt x="2700" y="44"/>
                    <a:pt x="2701" y="42"/>
                    <a:pt x="2699" y="40"/>
                  </a:cubicBezTo>
                  <a:cubicBezTo>
                    <a:pt x="2697" y="38"/>
                    <a:pt x="2693" y="38"/>
                    <a:pt x="2692" y="43"/>
                  </a:cubicBezTo>
                  <a:cubicBezTo>
                    <a:pt x="2690" y="48"/>
                    <a:pt x="2692" y="53"/>
                    <a:pt x="2698" y="54"/>
                  </a:cubicBezTo>
                  <a:cubicBezTo>
                    <a:pt x="2701" y="55"/>
                    <a:pt x="2703" y="55"/>
                    <a:pt x="2705" y="54"/>
                  </a:cubicBezTo>
                  <a:cubicBezTo>
                    <a:pt x="2704" y="54"/>
                    <a:pt x="2704" y="54"/>
                    <a:pt x="2704" y="54"/>
                  </a:cubicBezTo>
                  <a:cubicBezTo>
                    <a:pt x="2705" y="52"/>
                    <a:pt x="2706" y="52"/>
                    <a:pt x="2708" y="52"/>
                  </a:cubicBezTo>
                  <a:cubicBezTo>
                    <a:pt x="2708" y="52"/>
                    <a:pt x="2708" y="52"/>
                    <a:pt x="2708" y="52"/>
                  </a:cubicBezTo>
                  <a:cubicBezTo>
                    <a:pt x="2708" y="52"/>
                    <a:pt x="2708" y="52"/>
                    <a:pt x="2709" y="51"/>
                  </a:cubicBezTo>
                  <a:cubicBezTo>
                    <a:pt x="2708" y="51"/>
                    <a:pt x="2708" y="50"/>
                    <a:pt x="2709" y="50"/>
                  </a:cubicBezTo>
                  <a:cubicBezTo>
                    <a:pt x="2709" y="50"/>
                    <a:pt x="2709" y="50"/>
                    <a:pt x="2710" y="50"/>
                  </a:cubicBezTo>
                  <a:cubicBezTo>
                    <a:pt x="2710" y="49"/>
                    <a:pt x="2710" y="49"/>
                    <a:pt x="2710" y="49"/>
                  </a:cubicBezTo>
                  <a:cubicBezTo>
                    <a:pt x="2711" y="47"/>
                    <a:pt x="2711" y="45"/>
                    <a:pt x="2711" y="43"/>
                  </a:cubicBezTo>
                  <a:cubicBezTo>
                    <a:pt x="2711" y="43"/>
                    <a:pt x="2710" y="43"/>
                    <a:pt x="2709" y="43"/>
                  </a:cubicBezTo>
                  <a:cubicBezTo>
                    <a:pt x="2710" y="42"/>
                    <a:pt x="2710" y="42"/>
                    <a:pt x="2711" y="42"/>
                  </a:cubicBezTo>
                  <a:cubicBezTo>
                    <a:pt x="2711" y="40"/>
                    <a:pt x="2711" y="38"/>
                    <a:pt x="2710" y="37"/>
                  </a:cubicBezTo>
                  <a:cubicBezTo>
                    <a:pt x="2713" y="35"/>
                    <a:pt x="2716" y="36"/>
                    <a:pt x="2718" y="37"/>
                  </a:cubicBezTo>
                  <a:cubicBezTo>
                    <a:pt x="2720" y="39"/>
                    <a:pt x="2721" y="42"/>
                    <a:pt x="2716" y="42"/>
                  </a:cubicBezTo>
                  <a:cubicBezTo>
                    <a:pt x="2713" y="43"/>
                    <a:pt x="2714" y="49"/>
                    <a:pt x="2719" y="48"/>
                  </a:cubicBezTo>
                  <a:cubicBezTo>
                    <a:pt x="2721" y="48"/>
                    <a:pt x="2723" y="45"/>
                    <a:pt x="2723" y="42"/>
                  </a:cubicBezTo>
                  <a:cubicBezTo>
                    <a:pt x="2723" y="43"/>
                    <a:pt x="2723" y="43"/>
                    <a:pt x="2723" y="43"/>
                  </a:cubicBezTo>
                  <a:cubicBezTo>
                    <a:pt x="2722" y="42"/>
                    <a:pt x="2723" y="41"/>
                    <a:pt x="2724" y="41"/>
                  </a:cubicBezTo>
                  <a:cubicBezTo>
                    <a:pt x="2724" y="41"/>
                    <a:pt x="2724" y="40"/>
                    <a:pt x="2724" y="40"/>
                  </a:cubicBezTo>
                  <a:cubicBezTo>
                    <a:pt x="2723" y="40"/>
                    <a:pt x="2722" y="39"/>
                    <a:pt x="2721" y="40"/>
                  </a:cubicBezTo>
                  <a:cubicBezTo>
                    <a:pt x="2721" y="39"/>
                    <a:pt x="2722" y="39"/>
                    <a:pt x="2723" y="39"/>
                  </a:cubicBezTo>
                  <a:cubicBezTo>
                    <a:pt x="2723" y="38"/>
                    <a:pt x="2723" y="37"/>
                    <a:pt x="2722" y="36"/>
                  </a:cubicBezTo>
                  <a:cubicBezTo>
                    <a:pt x="2722" y="36"/>
                    <a:pt x="2722" y="36"/>
                    <a:pt x="2722" y="36"/>
                  </a:cubicBezTo>
                  <a:cubicBezTo>
                    <a:pt x="2722" y="36"/>
                    <a:pt x="2722" y="36"/>
                    <a:pt x="2722" y="36"/>
                  </a:cubicBezTo>
                  <a:cubicBezTo>
                    <a:pt x="2722" y="35"/>
                    <a:pt x="2721" y="35"/>
                    <a:pt x="2721" y="34"/>
                  </a:cubicBezTo>
                  <a:cubicBezTo>
                    <a:pt x="2717" y="30"/>
                    <a:pt x="2709" y="29"/>
                    <a:pt x="2706" y="29"/>
                  </a:cubicBezTo>
                  <a:cubicBezTo>
                    <a:pt x="2703" y="27"/>
                    <a:pt x="2701" y="26"/>
                    <a:pt x="2698" y="24"/>
                  </a:cubicBezTo>
                  <a:cubicBezTo>
                    <a:pt x="2698" y="26"/>
                    <a:pt x="2697" y="26"/>
                    <a:pt x="2695" y="26"/>
                  </a:cubicBezTo>
                  <a:cubicBezTo>
                    <a:pt x="2696" y="25"/>
                    <a:pt x="2697" y="24"/>
                    <a:pt x="2698" y="24"/>
                  </a:cubicBezTo>
                  <a:cubicBezTo>
                    <a:pt x="2695" y="23"/>
                    <a:pt x="2692" y="22"/>
                    <a:pt x="2689" y="22"/>
                  </a:cubicBezTo>
                  <a:cubicBezTo>
                    <a:pt x="2694" y="13"/>
                    <a:pt x="2705" y="10"/>
                    <a:pt x="2707" y="13"/>
                  </a:cubicBezTo>
                  <a:cubicBezTo>
                    <a:pt x="2708" y="16"/>
                    <a:pt x="2709" y="18"/>
                    <a:pt x="2704" y="18"/>
                  </a:cubicBezTo>
                  <a:cubicBezTo>
                    <a:pt x="2701" y="17"/>
                    <a:pt x="2700" y="24"/>
                    <a:pt x="2705" y="24"/>
                  </a:cubicBezTo>
                  <a:cubicBezTo>
                    <a:pt x="2708" y="24"/>
                    <a:pt x="2715" y="18"/>
                    <a:pt x="2711" y="11"/>
                  </a:cubicBezTo>
                  <a:cubicBezTo>
                    <a:pt x="2710" y="10"/>
                    <a:pt x="2710" y="10"/>
                    <a:pt x="2710" y="9"/>
                  </a:cubicBezTo>
                  <a:cubicBezTo>
                    <a:pt x="2712" y="9"/>
                    <a:pt x="2714" y="10"/>
                    <a:pt x="2716" y="10"/>
                  </a:cubicBezTo>
                  <a:cubicBezTo>
                    <a:pt x="2724" y="13"/>
                    <a:pt x="2725" y="17"/>
                    <a:pt x="2723" y="19"/>
                  </a:cubicBezTo>
                  <a:cubicBezTo>
                    <a:pt x="2718" y="24"/>
                    <a:pt x="2724" y="32"/>
                    <a:pt x="2729" y="27"/>
                  </a:cubicBezTo>
                  <a:cubicBezTo>
                    <a:pt x="2732" y="24"/>
                    <a:pt x="2733" y="20"/>
                    <a:pt x="2732" y="16"/>
                  </a:cubicBezTo>
                  <a:cubicBezTo>
                    <a:pt x="2730" y="18"/>
                    <a:pt x="2727" y="19"/>
                    <a:pt x="2725" y="20"/>
                  </a:cubicBezTo>
                  <a:cubicBezTo>
                    <a:pt x="2725" y="18"/>
                    <a:pt x="2726" y="18"/>
                    <a:pt x="2724" y="17"/>
                  </a:cubicBezTo>
                  <a:cubicBezTo>
                    <a:pt x="2727" y="17"/>
                    <a:pt x="2729" y="16"/>
                    <a:pt x="2732" y="15"/>
                  </a:cubicBezTo>
                  <a:cubicBezTo>
                    <a:pt x="2731" y="13"/>
                    <a:pt x="2730" y="12"/>
                    <a:pt x="2729" y="10"/>
                  </a:cubicBezTo>
                  <a:cubicBezTo>
                    <a:pt x="2725" y="7"/>
                    <a:pt x="2721" y="4"/>
                    <a:pt x="2716" y="2"/>
                  </a:cubicBezTo>
                  <a:cubicBezTo>
                    <a:pt x="2711" y="1"/>
                    <a:pt x="2706" y="0"/>
                    <a:pt x="2701" y="0"/>
                  </a:cubicBezTo>
                  <a:cubicBezTo>
                    <a:pt x="2696" y="0"/>
                    <a:pt x="2691" y="1"/>
                    <a:pt x="2686" y="4"/>
                  </a:cubicBezTo>
                  <a:cubicBezTo>
                    <a:pt x="2682" y="6"/>
                    <a:pt x="2674" y="11"/>
                    <a:pt x="2671" y="15"/>
                  </a:cubicBezTo>
                  <a:cubicBezTo>
                    <a:pt x="2656" y="28"/>
                    <a:pt x="2651" y="39"/>
                    <a:pt x="2651" y="39"/>
                  </a:cubicBezTo>
                  <a:cubicBezTo>
                    <a:pt x="2648" y="45"/>
                    <a:pt x="2641" y="67"/>
                    <a:pt x="2627" y="69"/>
                  </a:cubicBezTo>
                  <a:cubicBezTo>
                    <a:pt x="2627" y="69"/>
                    <a:pt x="2627" y="69"/>
                    <a:pt x="2627" y="69"/>
                  </a:cubicBezTo>
                  <a:cubicBezTo>
                    <a:pt x="2627" y="69"/>
                    <a:pt x="2626" y="69"/>
                    <a:pt x="2625" y="69"/>
                  </a:cubicBezTo>
                  <a:cubicBezTo>
                    <a:pt x="2625" y="69"/>
                    <a:pt x="2625" y="69"/>
                    <a:pt x="2625" y="69"/>
                  </a:cubicBezTo>
                  <a:cubicBezTo>
                    <a:pt x="2608" y="69"/>
                    <a:pt x="2604" y="65"/>
                    <a:pt x="2603" y="59"/>
                  </a:cubicBezTo>
                  <a:cubicBezTo>
                    <a:pt x="2603" y="57"/>
                    <a:pt x="2603" y="55"/>
                    <a:pt x="2603" y="54"/>
                  </a:cubicBezTo>
                  <a:cubicBezTo>
                    <a:pt x="2603" y="54"/>
                    <a:pt x="2602" y="54"/>
                    <a:pt x="2602" y="54"/>
                  </a:cubicBezTo>
                  <a:cubicBezTo>
                    <a:pt x="2602" y="53"/>
                    <a:pt x="2603" y="52"/>
                    <a:pt x="2604" y="52"/>
                  </a:cubicBezTo>
                  <a:cubicBezTo>
                    <a:pt x="2605" y="50"/>
                    <a:pt x="2607" y="48"/>
                    <a:pt x="2611" y="48"/>
                  </a:cubicBezTo>
                  <a:cubicBezTo>
                    <a:pt x="2614" y="48"/>
                    <a:pt x="2618" y="50"/>
                    <a:pt x="2618" y="54"/>
                  </a:cubicBezTo>
                  <a:cubicBezTo>
                    <a:pt x="2618" y="54"/>
                    <a:pt x="2618" y="54"/>
                    <a:pt x="2618" y="54"/>
                  </a:cubicBezTo>
                  <a:cubicBezTo>
                    <a:pt x="2618" y="56"/>
                    <a:pt x="2616" y="57"/>
                    <a:pt x="2614" y="56"/>
                  </a:cubicBezTo>
                  <a:cubicBezTo>
                    <a:pt x="2613" y="56"/>
                    <a:pt x="2613" y="54"/>
                    <a:pt x="2614" y="54"/>
                  </a:cubicBezTo>
                  <a:cubicBezTo>
                    <a:pt x="2615" y="54"/>
                    <a:pt x="2616" y="52"/>
                    <a:pt x="2615" y="51"/>
                  </a:cubicBezTo>
                  <a:cubicBezTo>
                    <a:pt x="2614" y="50"/>
                    <a:pt x="2611" y="50"/>
                    <a:pt x="2610" y="53"/>
                  </a:cubicBezTo>
                  <a:cubicBezTo>
                    <a:pt x="2609" y="56"/>
                    <a:pt x="2610" y="59"/>
                    <a:pt x="2614" y="60"/>
                  </a:cubicBezTo>
                  <a:cubicBezTo>
                    <a:pt x="2618" y="61"/>
                    <a:pt x="2620" y="59"/>
                    <a:pt x="2621" y="57"/>
                  </a:cubicBezTo>
                  <a:cubicBezTo>
                    <a:pt x="2625" y="49"/>
                    <a:pt x="2618" y="40"/>
                    <a:pt x="2605" y="40"/>
                  </a:cubicBezTo>
                  <a:cubicBezTo>
                    <a:pt x="2597" y="40"/>
                    <a:pt x="2590" y="45"/>
                    <a:pt x="2586" y="51"/>
                  </a:cubicBezTo>
                  <a:cubicBezTo>
                    <a:pt x="2582" y="56"/>
                    <a:pt x="2578" y="72"/>
                    <a:pt x="2561" y="72"/>
                  </a:cubicBezTo>
                  <a:cubicBezTo>
                    <a:pt x="2556" y="72"/>
                    <a:pt x="2551" y="71"/>
                    <a:pt x="2547" y="68"/>
                  </a:cubicBezTo>
                  <a:cubicBezTo>
                    <a:pt x="2546" y="69"/>
                    <a:pt x="2546" y="69"/>
                    <a:pt x="2545" y="69"/>
                  </a:cubicBezTo>
                  <a:cubicBezTo>
                    <a:pt x="2545" y="68"/>
                    <a:pt x="2545" y="68"/>
                    <a:pt x="2545" y="68"/>
                  </a:cubicBezTo>
                  <a:cubicBezTo>
                    <a:pt x="2539" y="64"/>
                    <a:pt x="2535" y="58"/>
                    <a:pt x="2534" y="53"/>
                  </a:cubicBezTo>
                  <a:cubicBezTo>
                    <a:pt x="2532" y="43"/>
                    <a:pt x="2537" y="35"/>
                    <a:pt x="2547" y="35"/>
                  </a:cubicBezTo>
                  <a:cubicBezTo>
                    <a:pt x="2551" y="35"/>
                    <a:pt x="2555" y="37"/>
                    <a:pt x="2557" y="40"/>
                  </a:cubicBezTo>
                  <a:cubicBezTo>
                    <a:pt x="2558" y="40"/>
                    <a:pt x="2558" y="40"/>
                    <a:pt x="2558" y="40"/>
                  </a:cubicBezTo>
                  <a:cubicBezTo>
                    <a:pt x="2558" y="41"/>
                    <a:pt x="2558" y="41"/>
                    <a:pt x="2558" y="41"/>
                  </a:cubicBezTo>
                  <a:cubicBezTo>
                    <a:pt x="2558" y="41"/>
                    <a:pt x="2558" y="41"/>
                    <a:pt x="2558" y="41"/>
                  </a:cubicBezTo>
                  <a:cubicBezTo>
                    <a:pt x="2558" y="42"/>
                    <a:pt x="2558" y="43"/>
                    <a:pt x="2558" y="44"/>
                  </a:cubicBezTo>
                  <a:cubicBezTo>
                    <a:pt x="2558" y="44"/>
                    <a:pt x="2558" y="44"/>
                    <a:pt x="2558" y="44"/>
                  </a:cubicBezTo>
                  <a:cubicBezTo>
                    <a:pt x="2558" y="47"/>
                    <a:pt x="2556" y="49"/>
                    <a:pt x="2553" y="48"/>
                  </a:cubicBezTo>
                  <a:cubicBezTo>
                    <a:pt x="2551" y="48"/>
                    <a:pt x="2551" y="45"/>
                    <a:pt x="2553" y="44"/>
                  </a:cubicBezTo>
                  <a:cubicBezTo>
                    <a:pt x="2554" y="44"/>
                    <a:pt x="2556" y="42"/>
                    <a:pt x="2554" y="40"/>
                  </a:cubicBezTo>
                  <a:cubicBezTo>
                    <a:pt x="2551" y="38"/>
                    <a:pt x="2548" y="38"/>
                    <a:pt x="2546" y="43"/>
                  </a:cubicBezTo>
                  <a:cubicBezTo>
                    <a:pt x="2544" y="48"/>
                    <a:pt x="2546" y="53"/>
                    <a:pt x="2552" y="54"/>
                  </a:cubicBezTo>
                  <a:cubicBezTo>
                    <a:pt x="2555" y="55"/>
                    <a:pt x="2558" y="55"/>
                    <a:pt x="2560" y="54"/>
                  </a:cubicBezTo>
                  <a:cubicBezTo>
                    <a:pt x="2558" y="54"/>
                    <a:pt x="2558" y="54"/>
                    <a:pt x="2558" y="54"/>
                  </a:cubicBezTo>
                  <a:cubicBezTo>
                    <a:pt x="2559" y="52"/>
                    <a:pt x="2560" y="52"/>
                    <a:pt x="2562" y="52"/>
                  </a:cubicBezTo>
                  <a:cubicBezTo>
                    <a:pt x="2562" y="52"/>
                    <a:pt x="2562" y="52"/>
                    <a:pt x="2562" y="52"/>
                  </a:cubicBezTo>
                  <a:cubicBezTo>
                    <a:pt x="2562" y="52"/>
                    <a:pt x="2563" y="52"/>
                    <a:pt x="2563" y="51"/>
                  </a:cubicBezTo>
                  <a:cubicBezTo>
                    <a:pt x="2563" y="51"/>
                    <a:pt x="2562" y="50"/>
                    <a:pt x="2563" y="50"/>
                  </a:cubicBezTo>
                  <a:cubicBezTo>
                    <a:pt x="2563" y="50"/>
                    <a:pt x="2564" y="50"/>
                    <a:pt x="2564" y="50"/>
                  </a:cubicBezTo>
                  <a:cubicBezTo>
                    <a:pt x="2564" y="49"/>
                    <a:pt x="2564" y="49"/>
                    <a:pt x="2564" y="49"/>
                  </a:cubicBezTo>
                  <a:cubicBezTo>
                    <a:pt x="2565" y="47"/>
                    <a:pt x="2566" y="45"/>
                    <a:pt x="2566" y="43"/>
                  </a:cubicBezTo>
                  <a:cubicBezTo>
                    <a:pt x="2565" y="43"/>
                    <a:pt x="2565" y="43"/>
                    <a:pt x="2564" y="43"/>
                  </a:cubicBezTo>
                  <a:cubicBezTo>
                    <a:pt x="2564" y="42"/>
                    <a:pt x="2564" y="42"/>
                    <a:pt x="2566" y="42"/>
                  </a:cubicBezTo>
                  <a:cubicBezTo>
                    <a:pt x="2566" y="40"/>
                    <a:pt x="2565" y="38"/>
                    <a:pt x="2565" y="37"/>
                  </a:cubicBezTo>
                  <a:cubicBezTo>
                    <a:pt x="2567" y="35"/>
                    <a:pt x="2570" y="36"/>
                    <a:pt x="2572" y="37"/>
                  </a:cubicBezTo>
                  <a:cubicBezTo>
                    <a:pt x="2574" y="39"/>
                    <a:pt x="2575" y="42"/>
                    <a:pt x="2571" y="42"/>
                  </a:cubicBezTo>
                  <a:cubicBezTo>
                    <a:pt x="2567" y="43"/>
                    <a:pt x="2568" y="49"/>
                    <a:pt x="2573" y="48"/>
                  </a:cubicBezTo>
                  <a:cubicBezTo>
                    <a:pt x="2575" y="48"/>
                    <a:pt x="2577" y="45"/>
                    <a:pt x="2578" y="42"/>
                  </a:cubicBezTo>
                  <a:cubicBezTo>
                    <a:pt x="2577" y="43"/>
                    <a:pt x="2577" y="43"/>
                    <a:pt x="2577" y="43"/>
                  </a:cubicBezTo>
                  <a:cubicBezTo>
                    <a:pt x="2577" y="42"/>
                    <a:pt x="2577" y="41"/>
                    <a:pt x="2578" y="41"/>
                  </a:cubicBezTo>
                  <a:cubicBezTo>
                    <a:pt x="2578" y="41"/>
                    <a:pt x="2578" y="40"/>
                    <a:pt x="2578" y="40"/>
                  </a:cubicBezTo>
                  <a:cubicBezTo>
                    <a:pt x="2577" y="40"/>
                    <a:pt x="2576" y="39"/>
                    <a:pt x="2576" y="40"/>
                  </a:cubicBezTo>
                  <a:cubicBezTo>
                    <a:pt x="2575" y="39"/>
                    <a:pt x="2576" y="39"/>
                    <a:pt x="2578" y="39"/>
                  </a:cubicBezTo>
                  <a:cubicBezTo>
                    <a:pt x="2577" y="38"/>
                    <a:pt x="2577" y="37"/>
                    <a:pt x="2577" y="36"/>
                  </a:cubicBezTo>
                  <a:cubicBezTo>
                    <a:pt x="2577" y="36"/>
                    <a:pt x="2576" y="36"/>
                    <a:pt x="2576" y="36"/>
                  </a:cubicBezTo>
                  <a:cubicBezTo>
                    <a:pt x="2576" y="36"/>
                    <a:pt x="2576" y="36"/>
                    <a:pt x="2576" y="36"/>
                  </a:cubicBezTo>
                  <a:cubicBezTo>
                    <a:pt x="2576" y="35"/>
                    <a:pt x="2576" y="35"/>
                    <a:pt x="2575" y="34"/>
                  </a:cubicBezTo>
                  <a:cubicBezTo>
                    <a:pt x="2571" y="30"/>
                    <a:pt x="2563" y="29"/>
                    <a:pt x="2560" y="29"/>
                  </a:cubicBezTo>
                  <a:cubicBezTo>
                    <a:pt x="2558" y="27"/>
                    <a:pt x="2555" y="26"/>
                    <a:pt x="2552" y="24"/>
                  </a:cubicBezTo>
                  <a:cubicBezTo>
                    <a:pt x="2552" y="26"/>
                    <a:pt x="2551" y="26"/>
                    <a:pt x="2549" y="26"/>
                  </a:cubicBezTo>
                  <a:cubicBezTo>
                    <a:pt x="2550" y="25"/>
                    <a:pt x="2551" y="24"/>
                    <a:pt x="2552" y="24"/>
                  </a:cubicBezTo>
                  <a:cubicBezTo>
                    <a:pt x="2549" y="23"/>
                    <a:pt x="2547" y="22"/>
                    <a:pt x="2543" y="22"/>
                  </a:cubicBezTo>
                  <a:cubicBezTo>
                    <a:pt x="2548" y="13"/>
                    <a:pt x="2559" y="10"/>
                    <a:pt x="2561" y="13"/>
                  </a:cubicBezTo>
                  <a:cubicBezTo>
                    <a:pt x="2563" y="16"/>
                    <a:pt x="2563" y="18"/>
                    <a:pt x="2558" y="18"/>
                  </a:cubicBezTo>
                  <a:cubicBezTo>
                    <a:pt x="2555" y="17"/>
                    <a:pt x="2554" y="24"/>
                    <a:pt x="2559" y="24"/>
                  </a:cubicBezTo>
                  <a:cubicBezTo>
                    <a:pt x="2562" y="24"/>
                    <a:pt x="2569" y="18"/>
                    <a:pt x="2565" y="11"/>
                  </a:cubicBezTo>
                  <a:cubicBezTo>
                    <a:pt x="2565" y="10"/>
                    <a:pt x="2564" y="10"/>
                    <a:pt x="2564" y="9"/>
                  </a:cubicBezTo>
                  <a:cubicBezTo>
                    <a:pt x="2566" y="9"/>
                    <a:pt x="2568" y="10"/>
                    <a:pt x="2571" y="10"/>
                  </a:cubicBezTo>
                  <a:cubicBezTo>
                    <a:pt x="2578" y="13"/>
                    <a:pt x="2579" y="17"/>
                    <a:pt x="2577" y="19"/>
                  </a:cubicBezTo>
                  <a:cubicBezTo>
                    <a:pt x="2572" y="24"/>
                    <a:pt x="2578" y="32"/>
                    <a:pt x="2583" y="27"/>
                  </a:cubicBezTo>
                  <a:cubicBezTo>
                    <a:pt x="2586" y="24"/>
                    <a:pt x="2587" y="20"/>
                    <a:pt x="2586" y="16"/>
                  </a:cubicBezTo>
                  <a:cubicBezTo>
                    <a:pt x="2584" y="18"/>
                    <a:pt x="2581" y="19"/>
                    <a:pt x="2579" y="20"/>
                  </a:cubicBezTo>
                  <a:cubicBezTo>
                    <a:pt x="2579" y="18"/>
                    <a:pt x="2581" y="18"/>
                    <a:pt x="2578" y="17"/>
                  </a:cubicBezTo>
                  <a:cubicBezTo>
                    <a:pt x="2581" y="17"/>
                    <a:pt x="2583" y="16"/>
                    <a:pt x="2586" y="15"/>
                  </a:cubicBezTo>
                  <a:cubicBezTo>
                    <a:pt x="2585" y="13"/>
                    <a:pt x="2584" y="12"/>
                    <a:pt x="2583" y="10"/>
                  </a:cubicBezTo>
                  <a:cubicBezTo>
                    <a:pt x="2580" y="7"/>
                    <a:pt x="2575" y="4"/>
                    <a:pt x="2570" y="2"/>
                  </a:cubicBezTo>
                  <a:cubicBezTo>
                    <a:pt x="2565" y="1"/>
                    <a:pt x="2560" y="0"/>
                    <a:pt x="2555" y="0"/>
                  </a:cubicBezTo>
                  <a:cubicBezTo>
                    <a:pt x="2550" y="0"/>
                    <a:pt x="2545" y="1"/>
                    <a:pt x="2541" y="4"/>
                  </a:cubicBezTo>
                  <a:cubicBezTo>
                    <a:pt x="2536" y="6"/>
                    <a:pt x="2528" y="11"/>
                    <a:pt x="2525" y="15"/>
                  </a:cubicBezTo>
                  <a:cubicBezTo>
                    <a:pt x="2511" y="28"/>
                    <a:pt x="2505" y="39"/>
                    <a:pt x="2505" y="39"/>
                  </a:cubicBezTo>
                  <a:cubicBezTo>
                    <a:pt x="2502" y="45"/>
                    <a:pt x="2495" y="67"/>
                    <a:pt x="2481" y="69"/>
                  </a:cubicBezTo>
                  <a:cubicBezTo>
                    <a:pt x="2481" y="69"/>
                    <a:pt x="2481" y="69"/>
                    <a:pt x="2481" y="69"/>
                  </a:cubicBezTo>
                  <a:cubicBezTo>
                    <a:pt x="2481" y="69"/>
                    <a:pt x="2480" y="69"/>
                    <a:pt x="2479" y="69"/>
                  </a:cubicBezTo>
                  <a:cubicBezTo>
                    <a:pt x="2479" y="69"/>
                    <a:pt x="2479" y="69"/>
                    <a:pt x="2479" y="69"/>
                  </a:cubicBezTo>
                  <a:cubicBezTo>
                    <a:pt x="2463" y="69"/>
                    <a:pt x="2458" y="65"/>
                    <a:pt x="2457" y="59"/>
                  </a:cubicBezTo>
                  <a:cubicBezTo>
                    <a:pt x="2457" y="57"/>
                    <a:pt x="2457" y="55"/>
                    <a:pt x="2457" y="54"/>
                  </a:cubicBezTo>
                  <a:cubicBezTo>
                    <a:pt x="2457" y="54"/>
                    <a:pt x="2457" y="54"/>
                    <a:pt x="2456" y="54"/>
                  </a:cubicBezTo>
                  <a:cubicBezTo>
                    <a:pt x="2456" y="53"/>
                    <a:pt x="2457" y="52"/>
                    <a:pt x="2458" y="52"/>
                  </a:cubicBezTo>
                  <a:cubicBezTo>
                    <a:pt x="2459" y="50"/>
                    <a:pt x="2462" y="48"/>
                    <a:pt x="2465" y="48"/>
                  </a:cubicBezTo>
                  <a:cubicBezTo>
                    <a:pt x="2469" y="48"/>
                    <a:pt x="2472" y="50"/>
                    <a:pt x="2472" y="54"/>
                  </a:cubicBezTo>
                  <a:cubicBezTo>
                    <a:pt x="2472" y="54"/>
                    <a:pt x="2472" y="54"/>
                    <a:pt x="2472" y="54"/>
                  </a:cubicBezTo>
                  <a:cubicBezTo>
                    <a:pt x="2472" y="56"/>
                    <a:pt x="2470" y="57"/>
                    <a:pt x="2468" y="56"/>
                  </a:cubicBezTo>
                  <a:cubicBezTo>
                    <a:pt x="2468" y="56"/>
                    <a:pt x="2467" y="54"/>
                    <a:pt x="2468" y="54"/>
                  </a:cubicBezTo>
                  <a:cubicBezTo>
                    <a:pt x="2469" y="54"/>
                    <a:pt x="2470" y="52"/>
                    <a:pt x="2469" y="51"/>
                  </a:cubicBezTo>
                  <a:cubicBezTo>
                    <a:pt x="2468" y="50"/>
                    <a:pt x="2465" y="50"/>
                    <a:pt x="2464" y="53"/>
                  </a:cubicBezTo>
                  <a:cubicBezTo>
                    <a:pt x="2463" y="56"/>
                    <a:pt x="2464" y="59"/>
                    <a:pt x="2468" y="60"/>
                  </a:cubicBezTo>
                  <a:cubicBezTo>
                    <a:pt x="2472" y="61"/>
                    <a:pt x="2474" y="59"/>
                    <a:pt x="2475" y="57"/>
                  </a:cubicBezTo>
                  <a:cubicBezTo>
                    <a:pt x="2479" y="49"/>
                    <a:pt x="2472" y="40"/>
                    <a:pt x="2459" y="40"/>
                  </a:cubicBezTo>
                  <a:cubicBezTo>
                    <a:pt x="2451" y="40"/>
                    <a:pt x="2444" y="45"/>
                    <a:pt x="2440" y="51"/>
                  </a:cubicBezTo>
                  <a:cubicBezTo>
                    <a:pt x="2436" y="56"/>
                    <a:pt x="2432" y="72"/>
                    <a:pt x="2415" y="72"/>
                  </a:cubicBezTo>
                  <a:cubicBezTo>
                    <a:pt x="2410" y="72"/>
                    <a:pt x="2405" y="71"/>
                    <a:pt x="2401" y="68"/>
                  </a:cubicBezTo>
                  <a:cubicBezTo>
                    <a:pt x="2400" y="69"/>
                    <a:pt x="2400" y="69"/>
                    <a:pt x="2399" y="69"/>
                  </a:cubicBezTo>
                  <a:cubicBezTo>
                    <a:pt x="2400" y="68"/>
                    <a:pt x="2400" y="68"/>
                    <a:pt x="2400" y="68"/>
                  </a:cubicBezTo>
                  <a:cubicBezTo>
                    <a:pt x="2394" y="64"/>
                    <a:pt x="2389" y="58"/>
                    <a:pt x="2388" y="53"/>
                  </a:cubicBezTo>
                  <a:cubicBezTo>
                    <a:pt x="2387" y="43"/>
                    <a:pt x="2392" y="35"/>
                    <a:pt x="2402" y="35"/>
                  </a:cubicBezTo>
                  <a:cubicBezTo>
                    <a:pt x="2405" y="35"/>
                    <a:pt x="2409" y="37"/>
                    <a:pt x="2411" y="40"/>
                  </a:cubicBezTo>
                  <a:cubicBezTo>
                    <a:pt x="2412" y="40"/>
                    <a:pt x="2412" y="40"/>
                    <a:pt x="2412" y="40"/>
                  </a:cubicBezTo>
                  <a:cubicBezTo>
                    <a:pt x="2412" y="41"/>
                    <a:pt x="2412" y="41"/>
                    <a:pt x="2412" y="41"/>
                  </a:cubicBezTo>
                  <a:cubicBezTo>
                    <a:pt x="2412" y="41"/>
                    <a:pt x="2412" y="41"/>
                    <a:pt x="2412" y="41"/>
                  </a:cubicBezTo>
                  <a:cubicBezTo>
                    <a:pt x="2412" y="42"/>
                    <a:pt x="2413" y="43"/>
                    <a:pt x="2413" y="44"/>
                  </a:cubicBezTo>
                  <a:cubicBezTo>
                    <a:pt x="2413" y="44"/>
                    <a:pt x="2413" y="44"/>
                    <a:pt x="2413" y="44"/>
                  </a:cubicBezTo>
                  <a:cubicBezTo>
                    <a:pt x="2413" y="47"/>
                    <a:pt x="2410" y="49"/>
                    <a:pt x="2407" y="48"/>
                  </a:cubicBezTo>
                  <a:cubicBezTo>
                    <a:pt x="2405" y="48"/>
                    <a:pt x="2405" y="45"/>
                    <a:pt x="2407" y="44"/>
                  </a:cubicBezTo>
                  <a:cubicBezTo>
                    <a:pt x="2408" y="44"/>
                    <a:pt x="2410" y="42"/>
                    <a:pt x="2408" y="40"/>
                  </a:cubicBezTo>
                  <a:cubicBezTo>
                    <a:pt x="2406" y="38"/>
                    <a:pt x="2402" y="38"/>
                    <a:pt x="2400" y="43"/>
                  </a:cubicBezTo>
                  <a:cubicBezTo>
                    <a:pt x="2398" y="48"/>
                    <a:pt x="2400" y="53"/>
                    <a:pt x="2406" y="54"/>
                  </a:cubicBezTo>
                  <a:cubicBezTo>
                    <a:pt x="2409" y="55"/>
                    <a:pt x="2412" y="55"/>
                    <a:pt x="2414" y="54"/>
                  </a:cubicBezTo>
                  <a:cubicBezTo>
                    <a:pt x="2412" y="54"/>
                    <a:pt x="2412" y="54"/>
                    <a:pt x="2412" y="54"/>
                  </a:cubicBezTo>
                  <a:cubicBezTo>
                    <a:pt x="2413" y="52"/>
                    <a:pt x="2414" y="52"/>
                    <a:pt x="2416" y="52"/>
                  </a:cubicBezTo>
                  <a:cubicBezTo>
                    <a:pt x="2416" y="52"/>
                    <a:pt x="2416" y="52"/>
                    <a:pt x="2416" y="52"/>
                  </a:cubicBezTo>
                  <a:cubicBezTo>
                    <a:pt x="2416" y="52"/>
                    <a:pt x="2417" y="52"/>
                    <a:pt x="2417" y="51"/>
                  </a:cubicBezTo>
                  <a:cubicBezTo>
                    <a:pt x="2417" y="51"/>
                    <a:pt x="2417" y="50"/>
                    <a:pt x="2417" y="50"/>
                  </a:cubicBezTo>
                  <a:cubicBezTo>
                    <a:pt x="2418" y="50"/>
                    <a:pt x="2418" y="50"/>
                    <a:pt x="2418" y="50"/>
                  </a:cubicBezTo>
                  <a:cubicBezTo>
                    <a:pt x="2418" y="49"/>
                    <a:pt x="2418" y="49"/>
                    <a:pt x="2418" y="49"/>
                  </a:cubicBezTo>
                  <a:cubicBezTo>
                    <a:pt x="2419" y="47"/>
                    <a:pt x="2420" y="45"/>
                    <a:pt x="2420" y="43"/>
                  </a:cubicBezTo>
                  <a:cubicBezTo>
                    <a:pt x="2419" y="43"/>
                    <a:pt x="2419" y="43"/>
                    <a:pt x="2418" y="43"/>
                  </a:cubicBezTo>
                  <a:cubicBezTo>
                    <a:pt x="2418" y="42"/>
                    <a:pt x="2419" y="42"/>
                    <a:pt x="2420" y="42"/>
                  </a:cubicBezTo>
                  <a:cubicBezTo>
                    <a:pt x="2420" y="40"/>
                    <a:pt x="2419" y="38"/>
                    <a:pt x="2419" y="37"/>
                  </a:cubicBezTo>
                  <a:cubicBezTo>
                    <a:pt x="2421" y="35"/>
                    <a:pt x="2424" y="36"/>
                    <a:pt x="2426" y="37"/>
                  </a:cubicBezTo>
                  <a:cubicBezTo>
                    <a:pt x="2428" y="39"/>
                    <a:pt x="2429" y="42"/>
                    <a:pt x="2425" y="42"/>
                  </a:cubicBezTo>
                  <a:cubicBezTo>
                    <a:pt x="2421" y="43"/>
                    <a:pt x="2423" y="49"/>
                    <a:pt x="2427" y="48"/>
                  </a:cubicBezTo>
                  <a:cubicBezTo>
                    <a:pt x="2429" y="48"/>
                    <a:pt x="2431" y="45"/>
                    <a:pt x="2432" y="42"/>
                  </a:cubicBezTo>
                  <a:cubicBezTo>
                    <a:pt x="2431" y="43"/>
                    <a:pt x="2431" y="43"/>
                    <a:pt x="2431" y="43"/>
                  </a:cubicBezTo>
                  <a:cubicBezTo>
                    <a:pt x="2431" y="42"/>
                    <a:pt x="2431" y="41"/>
                    <a:pt x="2432" y="41"/>
                  </a:cubicBezTo>
                  <a:cubicBezTo>
                    <a:pt x="2432" y="41"/>
                    <a:pt x="2432" y="40"/>
                    <a:pt x="2432" y="40"/>
                  </a:cubicBezTo>
                  <a:cubicBezTo>
                    <a:pt x="2431" y="40"/>
                    <a:pt x="2430" y="39"/>
                    <a:pt x="2430" y="40"/>
                  </a:cubicBezTo>
                  <a:cubicBezTo>
                    <a:pt x="2429" y="39"/>
                    <a:pt x="2430" y="39"/>
                    <a:pt x="2432" y="39"/>
                  </a:cubicBezTo>
                  <a:cubicBezTo>
                    <a:pt x="2432" y="38"/>
                    <a:pt x="2431" y="37"/>
                    <a:pt x="2431" y="36"/>
                  </a:cubicBezTo>
                  <a:cubicBezTo>
                    <a:pt x="2431" y="36"/>
                    <a:pt x="2431" y="36"/>
                    <a:pt x="2430" y="36"/>
                  </a:cubicBezTo>
                  <a:cubicBezTo>
                    <a:pt x="2430" y="36"/>
                    <a:pt x="2430" y="36"/>
                    <a:pt x="2430" y="36"/>
                  </a:cubicBezTo>
                  <a:cubicBezTo>
                    <a:pt x="2430" y="35"/>
                    <a:pt x="2430" y="35"/>
                    <a:pt x="2429" y="34"/>
                  </a:cubicBezTo>
                  <a:cubicBezTo>
                    <a:pt x="2425" y="30"/>
                    <a:pt x="2417" y="29"/>
                    <a:pt x="2414" y="29"/>
                  </a:cubicBezTo>
                  <a:cubicBezTo>
                    <a:pt x="2412" y="27"/>
                    <a:pt x="2409" y="26"/>
                    <a:pt x="2406" y="24"/>
                  </a:cubicBezTo>
                  <a:cubicBezTo>
                    <a:pt x="2406" y="26"/>
                    <a:pt x="2405" y="26"/>
                    <a:pt x="2403" y="26"/>
                  </a:cubicBezTo>
                  <a:cubicBezTo>
                    <a:pt x="2404" y="25"/>
                    <a:pt x="2405" y="24"/>
                    <a:pt x="2406" y="24"/>
                  </a:cubicBezTo>
                  <a:cubicBezTo>
                    <a:pt x="2404" y="23"/>
                    <a:pt x="2401" y="22"/>
                    <a:pt x="2398" y="22"/>
                  </a:cubicBezTo>
                  <a:cubicBezTo>
                    <a:pt x="2403" y="13"/>
                    <a:pt x="2413" y="10"/>
                    <a:pt x="2415" y="13"/>
                  </a:cubicBezTo>
                  <a:cubicBezTo>
                    <a:pt x="2417" y="16"/>
                    <a:pt x="2418" y="18"/>
                    <a:pt x="2412" y="18"/>
                  </a:cubicBezTo>
                  <a:cubicBezTo>
                    <a:pt x="2409" y="17"/>
                    <a:pt x="2408" y="24"/>
                    <a:pt x="2413" y="24"/>
                  </a:cubicBezTo>
                  <a:cubicBezTo>
                    <a:pt x="2416" y="24"/>
                    <a:pt x="2423" y="18"/>
                    <a:pt x="2419" y="11"/>
                  </a:cubicBezTo>
                  <a:cubicBezTo>
                    <a:pt x="2419" y="10"/>
                    <a:pt x="2418" y="10"/>
                    <a:pt x="2418" y="9"/>
                  </a:cubicBezTo>
                  <a:cubicBezTo>
                    <a:pt x="2420" y="9"/>
                    <a:pt x="2423" y="10"/>
                    <a:pt x="2425" y="10"/>
                  </a:cubicBezTo>
                  <a:cubicBezTo>
                    <a:pt x="2432" y="13"/>
                    <a:pt x="2433" y="17"/>
                    <a:pt x="2431" y="19"/>
                  </a:cubicBezTo>
                  <a:cubicBezTo>
                    <a:pt x="2426" y="24"/>
                    <a:pt x="2433" y="32"/>
                    <a:pt x="2437" y="27"/>
                  </a:cubicBezTo>
                  <a:cubicBezTo>
                    <a:pt x="2440" y="24"/>
                    <a:pt x="2441" y="20"/>
                    <a:pt x="2440" y="16"/>
                  </a:cubicBezTo>
                  <a:cubicBezTo>
                    <a:pt x="2439" y="18"/>
                    <a:pt x="2436" y="19"/>
                    <a:pt x="2433" y="20"/>
                  </a:cubicBezTo>
                  <a:cubicBezTo>
                    <a:pt x="2433" y="18"/>
                    <a:pt x="2435" y="18"/>
                    <a:pt x="2432" y="17"/>
                  </a:cubicBezTo>
                  <a:cubicBezTo>
                    <a:pt x="2435" y="17"/>
                    <a:pt x="2438" y="16"/>
                    <a:pt x="2440" y="15"/>
                  </a:cubicBezTo>
                  <a:cubicBezTo>
                    <a:pt x="2439" y="13"/>
                    <a:pt x="2438" y="12"/>
                    <a:pt x="2437" y="10"/>
                  </a:cubicBezTo>
                  <a:cubicBezTo>
                    <a:pt x="2434" y="7"/>
                    <a:pt x="2429" y="4"/>
                    <a:pt x="2424" y="2"/>
                  </a:cubicBezTo>
                  <a:cubicBezTo>
                    <a:pt x="2420" y="1"/>
                    <a:pt x="2414" y="0"/>
                    <a:pt x="2409" y="0"/>
                  </a:cubicBezTo>
                  <a:cubicBezTo>
                    <a:pt x="2404" y="0"/>
                    <a:pt x="2399" y="1"/>
                    <a:pt x="2395" y="4"/>
                  </a:cubicBezTo>
                  <a:cubicBezTo>
                    <a:pt x="2390" y="6"/>
                    <a:pt x="2382" y="11"/>
                    <a:pt x="2379" y="15"/>
                  </a:cubicBezTo>
                  <a:cubicBezTo>
                    <a:pt x="2365" y="28"/>
                    <a:pt x="2360" y="39"/>
                    <a:pt x="2360" y="39"/>
                  </a:cubicBezTo>
                  <a:cubicBezTo>
                    <a:pt x="2356" y="45"/>
                    <a:pt x="2349" y="67"/>
                    <a:pt x="2335" y="69"/>
                  </a:cubicBezTo>
                  <a:cubicBezTo>
                    <a:pt x="2335" y="69"/>
                    <a:pt x="2335" y="69"/>
                    <a:pt x="2335" y="69"/>
                  </a:cubicBezTo>
                  <a:cubicBezTo>
                    <a:pt x="2335" y="69"/>
                    <a:pt x="2334" y="69"/>
                    <a:pt x="2333" y="69"/>
                  </a:cubicBezTo>
                  <a:cubicBezTo>
                    <a:pt x="2333" y="69"/>
                    <a:pt x="2333" y="69"/>
                    <a:pt x="2333" y="69"/>
                  </a:cubicBezTo>
                  <a:cubicBezTo>
                    <a:pt x="2317" y="69"/>
                    <a:pt x="2312" y="65"/>
                    <a:pt x="2311" y="59"/>
                  </a:cubicBezTo>
                  <a:cubicBezTo>
                    <a:pt x="2311" y="57"/>
                    <a:pt x="2311" y="55"/>
                    <a:pt x="2312" y="54"/>
                  </a:cubicBezTo>
                  <a:cubicBezTo>
                    <a:pt x="2311" y="54"/>
                    <a:pt x="2311" y="54"/>
                    <a:pt x="2310" y="54"/>
                  </a:cubicBezTo>
                  <a:cubicBezTo>
                    <a:pt x="2310" y="53"/>
                    <a:pt x="2311" y="52"/>
                    <a:pt x="2312" y="52"/>
                  </a:cubicBezTo>
                  <a:cubicBezTo>
                    <a:pt x="2313" y="50"/>
                    <a:pt x="2316" y="48"/>
                    <a:pt x="2319" y="48"/>
                  </a:cubicBezTo>
                  <a:cubicBezTo>
                    <a:pt x="2323" y="48"/>
                    <a:pt x="2326" y="50"/>
                    <a:pt x="2326" y="54"/>
                  </a:cubicBezTo>
                  <a:cubicBezTo>
                    <a:pt x="2326" y="54"/>
                    <a:pt x="2326" y="54"/>
                    <a:pt x="2326" y="54"/>
                  </a:cubicBezTo>
                  <a:cubicBezTo>
                    <a:pt x="2326" y="56"/>
                    <a:pt x="2325" y="57"/>
                    <a:pt x="2323" y="56"/>
                  </a:cubicBezTo>
                  <a:cubicBezTo>
                    <a:pt x="2322" y="56"/>
                    <a:pt x="2322" y="54"/>
                    <a:pt x="2323" y="54"/>
                  </a:cubicBezTo>
                  <a:cubicBezTo>
                    <a:pt x="2324" y="54"/>
                    <a:pt x="2324" y="52"/>
                    <a:pt x="2323" y="51"/>
                  </a:cubicBezTo>
                  <a:cubicBezTo>
                    <a:pt x="2322" y="50"/>
                    <a:pt x="2320" y="50"/>
                    <a:pt x="2318" y="53"/>
                  </a:cubicBezTo>
                  <a:cubicBezTo>
                    <a:pt x="2317" y="56"/>
                    <a:pt x="2319" y="59"/>
                    <a:pt x="2322" y="60"/>
                  </a:cubicBezTo>
                  <a:cubicBezTo>
                    <a:pt x="2326" y="61"/>
                    <a:pt x="2328" y="59"/>
                    <a:pt x="2330" y="57"/>
                  </a:cubicBezTo>
                  <a:cubicBezTo>
                    <a:pt x="2333" y="49"/>
                    <a:pt x="2326" y="40"/>
                    <a:pt x="2313" y="40"/>
                  </a:cubicBezTo>
                  <a:cubicBezTo>
                    <a:pt x="2305" y="40"/>
                    <a:pt x="2299" y="45"/>
                    <a:pt x="2294" y="51"/>
                  </a:cubicBezTo>
                  <a:cubicBezTo>
                    <a:pt x="2290" y="56"/>
                    <a:pt x="2286" y="72"/>
                    <a:pt x="2269" y="72"/>
                  </a:cubicBezTo>
                  <a:cubicBezTo>
                    <a:pt x="2264" y="72"/>
                    <a:pt x="2259" y="71"/>
                    <a:pt x="2255" y="68"/>
                  </a:cubicBezTo>
                  <a:cubicBezTo>
                    <a:pt x="2255" y="69"/>
                    <a:pt x="2254" y="69"/>
                    <a:pt x="2253" y="69"/>
                  </a:cubicBezTo>
                  <a:cubicBezTo>
                    <a:pt x="2254" y="68"/>
                    <a:pt x="2254" y="68"/>
                    <a:pt x="2254" y="68"/>
                  </a:cubicBezTo>
                  <a:cubicBezTo>
                    <a:pt x="2248" y="64"/>
                    <a:pt x="2243" y="58"/>
                    <a:pt x="2243" y="53"/>
                  </a:cubicBezTo>
                  <a:cubicBezTo>
                    <a:pt x="2241" y="43"/>
                    <a:pt x="2246" y="35"/>
                    <a:pt x="2256" y="35"/>
                  </a:cubicBezTo>
                  <a:cubicBezTo>
                    <a:pt x="2260" y="35"/>
                    <a:pt x="2264" y="37"/>
                    <a:pt x="2265" y="40"/>
                  </a:cubicBezTo>
                  <a:cubicBezTo>
                    <a:pt x="2267" y="40"/>
                    <a:pt x="2267" y="40"/>
                    <a:pt x="2267" y="40"/>
                  </a:cubicBezTo>
                  <a:cubicBezTo>
                    <a:pt x="2267" y="41"/>
                    <a:pt x="2267" y="41"/>
                    <a:pt x="2267" y="41"/>
                  </a:cubicBezTo>
                  <a:cubicBezTo>
                    <a:pt x="2266" y="41"/>
                    <a:pt x="2266" y="41"/>
                    <a:pt x="2266" y="41"/>
                  </a:cubicBezTo>
                  <a:cubicBezTo>
                    <a:pt x="2266" y="42"/>
                    <a:pt x="2267" y="43"/>
                    <a:pt x="2267" y="44"/>
                  </a:cubicBezTo>
                  <a:cubicBezTo>
                    <a:pt x="2267" y="44"/>
                    <a:pt x="2267" y="44"/>
                    <a:pt x="2267" y="44"/>
                  </a:cubicBezTo>
                  <a:cubicBezTo>
                    <a:pt x="2267" y="47"/>
                    <a:pt x="2264" y="49"/>
                    <a:pt x="2261" y="48"/>
                  </a:cubicBezTo>
                  <a:cubicBezTo>
                    <a:pt x="2259" y="48"/>
                    <a:pt x="2259" y="45"/>
                    <a:pt x="2261" y="44"/>
                  </a:cubicBezTo>
                  <a:cubicBezTo>
                    <a:pt x="2263" y="44"/>
                    <a:pt x="2264" y="42"/>
                    <a:pt x="2262" y="40"/>
                  </a:cubicBezTo>
                  <a:cubicBezTo>
                    <a:pt x="2260" y="38"/>
                    <a:pt x="2256" y="38"/>
                    <a:pt x="2254" y="43"/>
                  </a:cubicBezTo>
                  <a:cubicBezTo>
                    <a:pt x="2252" y="48"/>
                    <a:pt x="2254" y="53"/>
                    <a:pt x="2260" y="54"/>
                  </a:cubicBezTo>
                  <a:cubicBezTo>
                    <a:pt x="2263" y="55"/>
                    <a:pt x="2266" y="55"/>
                    <a:pt x="2268" y="54"/>
                  </a:cubicBezTo>
                  <a:cubicBezTo>
                    <a:pt x="2267" y="54"/>
                    <a:pt x="2267" y="54"/>
                    <a:pt x="2267" y="54"/>
                  </a:cubicBezTo>
                  <a:cubicBezTo>
                    <a:pt x="2267" y="52"/>
                    <a:pt x="2268" y="52"/>
                    <a:pt x="2270" y="52"/>
                  </a:cubicBezTo>
                  <a:cubicBezTo>
                    <a:pt x="2270" y="52"/>
                    <a:pt x="2270" y="52"/>
                    <a:pt x="2270" y="52"/>
                  </a:cubicBezTo>
                  <a:cubicBezTo>
                    <a:pt x="2271" y="52"/>
                    <a:pt x="2271" y="52"/>
                    <a:pt x="2271" y="51"/>
                  </a:cubicBezTo>
                  <a:cubicBezTo>
                    <a:pt x="2271" y="51"/>
                    <a:pt x="2271" y="50"/>
                    <a:pt x="2271" y="50"/>
                  </a:cubicBezTo>
                  <a:cubicBezTo>
                    <a:pt x="2272" y="50"/>
                    <a:pt x="2272" y="50"/>
                    <a:pt x="2272" y="50"/>
                  </a:cubicBezTo>
                  <a:cubicBezTo>
                    <a:pt x="2272" y="49"/>
                    <a:pt x="2272" y="49"/>
                    <a:pt x="2272" y="49"/>
                  </a:cubicBezTo>
                  <a:cubicBezTo>
                    <a:pt x="2273" y="47"/>
                    <a:pt x="2274" y="45"/>
                    <a:pt x="2274" y="43"/>
                  </a:cubicBezTo>
                  <a:cubicBezTo>
                    <a:pt x="2274" y="43"/>
                    <a:pt x="2273" y="43"/>
                    <a:pt x="2272" y="43"/>
                  </a:cubicBezTo>
                  <a:cubicBezTo>
                    <a:pt x="2272" y="42"/>
                    <a:pt x="2273" y="42"/>
                    <a:pt x="2274" y="42"/>
                  </a:cubicBezTo>
                  <a:cubicBezTo>
                    <a:pt x="2274" y="40"/>
                    <a:pt x="2274" y="38"/>
                    <a:pt x="2273" y="37"/>
                  </a:cubicBezTo>
                  <a:cubicBezTo>
                    <a:pt x="2275" y="35"/>
                    <a:pt x="2279" y="36"/>
                    <a:pt x="2280" y="37"/>
                  </a:cubicBezTo>
                  <a:cubicBezTo>
                    <a:pt x="2283" y="39"/>
                    <a:pt x="2283" y="42"/>
                    <a:pt x="2279" y="42"/>
                  </a:cubicBezTo>
                  <a:cubicBezTo>
                    <a:pt x="2276" y="43"/>
                    <a:pt x="2277" y="49"/>
                    <a:pt x="2281" y="48"/>
                  </a:cubicBezTo>
                  <a:cubicBezTo>
                    <a:pt x="2283" y="48"/>
                    <a:pt x="2285" y="45"/>
                    <a:pt x="2286" y="42"/>
                  </a:cubicBezTo>
                  <a:cubicBezTo>
                    <a:pt x="2286" y="43"/>
                    <a:pt x="2285" y="43"/>
                    <a:pt x="2285" y="43"/>
                  </a:cubicBezTo>
                  <a:cubicBezTo>
                    <a:pt x="2285" y="42"/>
                    <a:pt x="2285" y="41"/>
                    <a:pt x="2286" y="41"/>
                  </a:cubicBezTo>
                  <a:cubicBezTo>
                    <a:pt x="2286" y="41"/>
                    <a:pt x="2286" y="40"/>
                    <a:pt x="2286" y="40"/>
                  </a:cubicBezTo>
                  <a:cubicBezTo>
                    <a:pt x="2285" y="40"/>
                    <a:pt x="2285" y="39"/>
                    <a:pt x="2284" y="40"/>
                  </a:cubicBezTo>
                  <a:cubicBezTo>
                    <a:pt x="2283" y="39"/>
                    <a:pt x="2285" y="39"/>
                    <a:pt x="2286" y="39"/>
                  </a:cubicBezTo>
                  <a:cubicBezTo>
                    <a:pt x="2286" y="38"/>
                    <a:pt x="2285" y="37"/>
                    <a:pt x="2285" y="36"/>
                  </a:cubicBezTo>
                  <a:cubicBezTo>
                    <a:pt x="2285" y="36"/>
                    <a:pt x="2285" y="36"/>
                    <a:pt x="2284" y="36"/>
                  </a:cubicBezTo>
                  <a:cubicBezTo>
                    <a:pt x="2284" y="36"/>
                    <a:pt x="2285" y="36"/>
                    <a:pt x="2285" y="36"/>
                  </a:cubicBezTo>
                  <a:cubicBezTo>
                    <a:pt x="2284" y="35"/>
                    <a:pt x="2284" y="35"/>
                    <a:pt x="2284" y="34"/>
                  </a:cubicBezTo>
                  <a:cubicBezTo>
                    <a:pt x="2279" y="30"/>
                    <a:pt x="2272" y="29"/>
                    <a:pt x="2268" y="29"/>
                  </a:cubicBezTo>
                  <a:cubicBezTo>
                    <a:pt x="2266" y="27"/>
                    <a:pt x="2263" y="26"/>
                    <a:pt x="2261" y="24"/>
                  </a:cubicBezTo>
                  <a:cubicBezTo>
                    <a:pt x="2260" y="26"/>
                    <a:pt x="2259" y="26"/>
                    <a:pt x="2258" y="26"/>
                  </a:cubicBezTo>
                  <a:cubicBezTo>
                    <a:pt x="2258" y="25"/>
                    <a:pt x="2259" y="24"/>
                    <a:pt x="2260" y="24"/>
                  </a:cubicBezTo>
                  <a:cubicBezTo>
                    <a:pt x="2258" y="23"/>
                    <a:pt x="2255" y="22"/>
                    <a:pt x="2252" y="22"/>
                  </a:cubicBezTo>
                  <a:cubicBezTo>
                    <a:pt x="2257" y="13"/>
                    <a:pt x="2268" y="10"/>
                    <a:pt x="2269" y="13"/>
                  </a:cubicBezTo>
                  <a:cubicBezTo>
                    <a:pt x="2271" y="16"/>
                    <a:pt x="2272" y="18"/>
                    <a:pt x="2267" y="18"/>
                  </a:cubicBezTo>
                  <a:cubicBezTo>
                    <a:pt x="2263" y="17"/>
                    <a:pt x="2262" y="24"/>
                    <a:pt x="2267" y="24"/>
                  </a:cubicBezTo>
                  <a:cubicBezTo>
                    <a:pt x="2271" y="24"/>
                    <a:pt x="2277" y="18"/>
                    <a:pt x="2273" y="11"/>
                  </a:cubicBezTo>
                  <a:cubicBezTo>
                    <a:pt x="2273" y="10"/>
                    <a:pt x="2273" y="10"/>
                    <a:pt x="2272" y="9"/>
                  </a:cubicBezTo>
                  <a:cubicBezTo>
                    <a:pt x="2274" y="9"/>
                    <a:pt x="2277" y="10"/>
                    <a:pt x="2279" y="10"/>
                  </a:cubicBezTo>
                  <a:cubicBezTo>
                    <a:pt x="2286" y="13"/>
                    <a:pt x="2288" y="17"/>
                    <a:pt x="2285" y="19"/>
                  </a:cubicBezTo>
                  <a:cubicBezTo>
                    <a:pt x="2280" y="24"/>
                    <a:pt x="2287" y="32"/>
                    <a:pt x="2292" y="27"/>
                  </a:cubicBezTo>
                  <a:cubicBezTo>
                    <a:pt x="2294" y="24"/>
                    <a:pt x="2295" y="20"/>
                    <a:pt x="2294" y="16"/>
                  </a:cubicBezTo>
                  <a:cubicBezTo>
                    <a:pt x="2293" y="18"/>
                    <a:pt x="2290" y="19"/>
                    <a:pt x="2287" y="20"/>
                  </a:cubicBezTo>
                  <a:cubicBezTo>
                    <a:pt x="2287" y="18"/>
                    <a:pt x="2289" y="18"/>
                    <a:pt x="2286" y="17"/>
                  </a:cubicBezTo>
                  <a:cubicBezTo>
                    <a:pt x="2289" y="17"/>
                    <a:pt x="2292" y="16"/>
                    <a:pt x="2294" y="15"/>
                  </a:cubicBezTo>
                  <a:cubicBezTo>
                    <a:pt x="2293" y="13"/>
                    <a:pt x="2292" y="12"/>
                    <a:pt x="2291" y="10"/>
                  </a:cubicBezTo>
                  <a:cubicBezTo>
                    <a:pt x="2288" y="7"/>
                    <a:pt x="2283" y="4"/>
                    <a:pt x="2279" y="2"/>
                  </a:cubicBezTo>
                  <a:cubicBezTo>
                    <a:pt x="2274" y="1"/>
                    <a:pt x="2269" y="0"/>
                    <a:pt x="2264" y="0"/>
                  </a:cubicBezTo>
                  <a:cubicBezTo>
                    <a:pt x="2259" y="0"/>
                    <a:pt x="2254" y="1"/>
                    <a:pt x="2249" y="4"/>
                  </a:cubicBezTo>
                  <a:cubicBezTo>
                    <a:pt x="2244" y="6"/>
                    <a:pt x="2237" y="11"/>
                    <a:pt x="2233" y="15"/>
                  </a:cubicBezTo>
                  <a:cubicBezTo>
                    <a:pt x="2219" y="28"/>
                    <a:pt x="2214" y="39"/>
                    <a:pt x="2214" y="39"/>
                  </a:cubicBezTo>
                  <a:cubicBezTo>
                    <a:pt x="2211" y="45"/>
                    <a:pt x="2203" y="67"/>
                    <a:pt x="2190" y="69"/>
                  </a:cubicBezTo>
                  <a:cubicBezTo>
                    <a:pt x="2190" y="69"/>
                    <a:pt x="2190" y="69"/>
                    <a:pt x="2190" y="69"/>
                  </a:cubicBezTo>
                  <a:cubicBezTo>
                    <a:pt x="2189" y="69"/>
                    <a:pt x="2188" y="69"/>
                    <a:pt x="2188" y="69"/>
                  </a:cubicBezTo>
                  <a:cubicBezTo>
                    <a:pt x="2188" y="69"/>
                    <a:pt x="2188" y="69"/>
                    <a:pt x="2188" y="69"/>
                  </a:cubicBezTo>
                  <a:cubicBezTo>
                    <a:pt x="2171" y="69"/>
                    <a:pt x="2167" y="65"/>
                    <a:pt x="2166" y="59"/>
                  </a:cubicBezTo>
                  <a:cubicBezTo>
                    <a:pt x="2165" y="57"/>
                    <a:pt x="2165" y="55"/>
                    <a:pt x="2166" y="54"/>
                  </a:cubicBezTo>
                  <a:cubicBezTo>
                    <a:pt x="2165" y="54"/>
                    <a:pt x="2165" y="54"/>
                    <a:pt x="2164" y="54"/>
                  </a:cubicBezTo>
                  <a:cubicBezTo>
                    <a:pt x="2164" y="53"/>
                    <a:pt x="2165" y="52"/>
                    <a:pt x="2166" y="52"/>
                  </a:cubicBezTo>
                  <a:cubicBezTo>
                    <a:pt x="2167" y="50"/>
                    <a:pt x="2170" y="48"/>
                    <a:pt x="2174" y="48"/>
                  </a:cubicBezTo>
                  <a:cubicBezTo>
                    <a:pt x="2177" y="48"/>
                    <a:pt x="2180" y="50"/>
                    <a:pt x="2180" y="54"/>
                  </a:cubicBezTo>
                  <a:cubicBezTo>
                    <a:pt x="2180" y="54"/>
                    <a:pt x="2180" y="54"/>
                    <a:pt x="2180" y="54"/>
                  </a:cubicBezTo>
                  <a:cubicBezTo>
                    <a:pt x="2180" y="56"/>
                    <a:pt x="2179" y="57"/>
                    <a:pt x="2177" y="56"/>
                  </a:cubicBezTo>
                  <a:cubicBezTo>
                    <a:pt x="2176" y="56"/>
                    <a:pt x="2176" y="54"/>
                    <a:pt x="2177" y="54"/>
                  </a:cubicBezTo>
                  <a:cubicBezTo>
                    <a:pt x="2178" y="54"/>
                    <a:pt x="2179" y="52"/>
                    <a:pt x="2177" y="51"/>
                  </a:cubicBezTo>
                  <a:cubicBezTo>
                    <a:pt x="2176" y="50"/>
                    <a:pt x="2174" y="50"/>
                    <a:pt x="2173" y="53"/>
                  </a:cubicBezTo>
                  <a:cubicBezTo>
                    <a:pt x="2172" y="56"/>
                    <a:pt x="2173" y="59"/>
                    <a:pt x="2176" y="60"/>
                  </a:cubicBezTo>
                  <a:cubicBezTo>
                    <a:pt x="2180" y="61"/>
                    <a:pt x="2183" y="59"/>
                    <a:pt x="2184" y="57"/>
                  </a:cubicBezTo>
                  <a:cubicBezTo>
                    <a:pt x="2187" y="49"/>
                    <a:pt x="2180" y="40"/>
                    <a:pt x="2168" y="40"/>
                  </a:cubicBezTo>
                  <a:cubicBezTo>
                    <a:pt x="2159" y="40"/>
                    <a:pt x="2153" y="45"/>
                    <a:pt x="2148" y="51"/>
                  </a:cubicBezTo>
                  <a:cubicBezTo>
                    <a:pt x="2144" y="56"/>
                    <a:pt x="2140" y="72"/>
                    <a:pt x="2123" y="72"/>
                  </a:cubicBezTo>
                  <a:cubicBezTo>
                    <a:pt x="2118" y="72"/>
                    <a:pt x="2113" y="71"/>
                    <a:pt x="2109" y="68"/>
                  </a:cubicBezTo>
                  <a:cubicBezTo>
                    <a:pt x="2109" y="69"/>
                    <a:pt x="2108" y="69"/>
                    <a:pt x="2108" y="69"/>
                  </a:cubicBezTo>
                  <a:cubicBezTo>
                    <a:pt x="2108" y="68"/>
                    <a:pt x="2108" y="68"/>
                    <a:pt x="2108" y="68"/>
                  </a:cubicBezTo>
                  <a:cubicBezTo>
                    <a:pt x="2102" y="64"/>
                    <a:pt x="2098" y="58"/>
                    <a:pt x="2097" y="53"/>
                  </a:cubicBezTo>
                  <a:cubicBezTo>
                    <a:pt x="2095" y="43"/>
                    <a:pt x="2100" y="35"/>
                    <a:pt x="2110" y="35"/>
                  </a:cubicBezTo>
                  <a:cubicBezTo>
                    <a:pt x="2114" y="35"/>
                    <a:pt x="2118" y="37"/>
                    <a:pt x="2120" y="40"/>
                  </a:cubicBezTo>
                  <a:cubicBezTo>
                    <a:pt x="2121" y="40"/>
                    <a:pt x="2121" y="40"/>
                    <a:pt x="2121" y="40"/>
                  </a:cubicBezTo>
                  <a:cubicBezTo>
                    <a:pt x="2121" y="41"/>
                    <a:pt x="2121" y="41"/>
                    <a:pt x="2121" y="41"/>
                  </a:cubicBezTo>
                  <a:cubicBezTo>
                    <a:pt x="2120" y="41"/>
                    <a:pt x="2120" y="41"/>
                    <a:pt x="2120" y="41"/>
                  </a:cubicBezTo>
                  <a:cubicBezTo>
                    <a:pt x="2121" y="42"/>
                    <a:pt x="2121" y="43"/>
                    <a:pt x="2121" y="44"/>
                  </a:cubicBezTo>
                  <a:cubicBezTo>
                    <a:pt x="2121" y="44"/>
                    <a:pt x="2121" y="44"/>
                    <a:pt x="2121" y="44"/>
                  </a:cubicBezTo>
                  <a:cubicBezTo>
                    <a:pt x="2121" y="47"/>
                    <a:pt x="2118" y="49"/>
                    <a:pt x="2115" y="48"/>
                  </a:cubicBezTo>
                  <a:cubicBezTo>
                    <a:pt x="2114" y="48"/>
                    <a:pt x="2113" y="45"/>
                    <a:pt x="2115" y="44"/>
                  </a:cubicBezTo>
                  <a:cubicBezTo>
                    <a:pt x="2117" y="44"/>
                    <a:pt x="2118" y="42"/>
                    <a:pt x="2116" y="40"/>
                  </a:cubicBezTo>
                  <a:cubicBezTo>
                    <a:pt x="2114" y="38"/>
                    <a:pt x="2110" y="38"/>
                    <a:pt x="2108" y="43"/>
                  </a:cubicBezTo>
                  <a:cubicBezTo>
                    <a:pt x="2107" y="48"/>
                    <a:pt x="2108" y="53"/>
                    <a:pt x="2114" y="54"/>
                  </a:cubicBezTo>
                  <a:cubicBezTo>
                    <a:pt x="2117" y="55"/>
                    <a:pt x="2120" y="55"/>
                    <a:pt x="2122" y="54"/>
                  </a:cubicBezTo>
                  <a:cubicBezTo>
                    <a:pt x="2121" y="54"/>
                    <a:pt x="2121" y="54"/>
                    <a:pt x="2121" y="54"/>
                  </a:cubicBezTo>
                  <a:cubicBezTo>
                    <a:pt x="2121" y="52"/>
                    <a:pt x="2122" y="52"/>
                    <a:pt x="2124" y="52"/>
                  </a:cubicBezTo>
                  <a:cubicBezTo>
                    <a:pt x="2124" y="52"/>
                    <a:pt x="2124" y="52"/>
                    <a:pt x="2124" y="52"/>
                  </a:cubicBezTo>
                  <a:cubicBezTo>
                    <a:pt x="2125" y="52"/>
                    <a:pt x="2125" y="52"/>
                    <a:pt x="2125" y="51"/>
                  </a:cubicBezTo>
                  <a:cubicBezTo>
                    <a:pt x="2125" y="51"/>
                    <a:pt x="2125" y="50"/>
                    <a:pt x="2125" y="50"/>
                  </a:cubicBezTo>
                  <a:cubicBezTo>
                    <a:pt x="2126" y="50"/>
                    <a:pt x="2126" y="50"/>
                    <a:pt x="2126" y="50"/>
                  </a:cubicBezTo>
                  <a:cubicBezTo>
                    <a:pt x="2127" y="49"/>
                    <a:pt x="2127" y="49"/>
                    <a:pt x="2127" y="49"/>
                  </a:cubicBezTo>
                  <a:cubicBezTo>
                    <a:pt x="2128" y="47"/>
                    <a:pt x="2128" y="45"/>
                    <a:pt x="2128" y="43"/>
                  </a:cubicBezTo>
                  <a:cubicBezTo>
                    <a:pt x="2128" y="43"/>
                    <a:pt x="2127" y="43"/>
                    <a:pt x="2126" y="43"/>
                  </a:cubicBezTo>
                  <a:cubicBezTo>
                    <a:pt x="2126" y="42"/>
                    <a:pt x="2127" y="42"/>
                    <a:pt x="2128" y="42"/>
                  </a:cubicBezTo>
                  <a:cubicBezTo>
                    <a:pt x="2128" y="40"/>
                    <a:pt x="2128" y="38"/>
                    <a:pt x="2127" y="37"/>
                  </a:cubicBezTo>
                  <a:cubicBezTo>
                    <a:pt x="2129" y="35"/>
                    <a:pt x="2133" y="36"/>
                    <a:pt x="2135" y="37"/>
                  </a:cubicBezTo>
                  <a:cubicBezTo>
                    <a:pt x="2137" y="39"/>
                    <a:pt x="2138" y="42"/>
                    <a:pt x="2133" y="42"/>
                  </a:cubicBezTo>
                  <a:cubicBezTo>
                    <a:pt x="2130" y="43"/>
                    <a:pt x="2131" y="49"/>
                    <a:pt x="2136" y="48"/>
                  </a:cubicBezTo>
                  <a:cubicBezTo>
                    <a:pt x="2137" y="48"/>
                    <a:pt x="2139" y="45"/>
                    <a:pt x="2140" y="42"/>
                  </a:cubicBezTo>
                  <a:cubicBezTo>
                    <a:pt x="2140" y="43"/>
                    <a:pt x="2140" y="43"/>
                    <a:pt x="2139" y="43"/>
                  </a:cubicBezTo>
                  <a:cubicBezTo>
                    <a:pt x="2139" y="42"/>
                    <a:pt x="2139" y="41"/>
                    <a:pt x="2140" y="41"/>
                  </a:cubicBezTo>
                  <a:cubicBezTo>
                    <a:pt x="2140" y="41"/>
                    <a:pt x="2140" y="40"/>
                    <a:pt x="2140" y="40"/>
                  </a:cubicBezTo>
                  <a:cubicBezTo>
                    <a:pt x="2140" y="40"/>
                    <a:pt x="2139" y="39"/>
                    <a:pt x="2138" y="40"/>
                  </a:cubicBezTo>
                  <a:cubicBezTo>
                    <a:pt x="2138" y="39"/>
                    <a:pt x="2139" y="39"/>
                    <a:pt x="2140" y="39"/>
                  </a:cubicBezTo>
                  <a:cubicBezTo>
                    <a:pt x="2140" y="38"/>
                    <a:pt x="2140" y="37"/>
                    <a:pt x="2139" y="36"/>
                  </a:cubicBezTo>
                  <a:cubicBezTo>
                    <a:pt x="2139" y="36"/>
                    <a:pt x="2139" y="36"/>
                    <a:pt x="2139" y="36"/>
                  </a:cubicBezTo>
                  <a:cubicBezTo>
                    <a:pt x="2139" y="36"/>
                    <a:pt x="2139" y="36"/>
                    <a:pt x="2139" y="36"/>
                  </a:cubicBezTo>
                  <a:cubicBezTo>
                    <a:pt x="2138" y="35"/>
                    <a:pt x="2138" y="35"/>
                    <a:pt x="2138" y="34"/>
                  </a:cubicBezTo>
                  <a:cubicBezTo>
                    <a:pt x="2133" y="30"/>
                    <a:pt x="2126" y="29"/>
                    <a:pt x="2122" y="29"/>
                  </a:cubicBezTo>
                  <a:cubicBezTo>
                    <a:pt x="2120" y="27"/>
                    <a:pt x="2118" y="26"/>
                    <a:pt x="2115" y="24"/>
                  </a:cubicBezTo>
                  <a:cubicBezTo>
                    <a:pt x="2115" y="26"/>
                    <a:pt x="2113" y="26"/>
                    <a:pt x="2112" y="26"/>
                  </a:cubicBezTo>
                  <a:cubicBezTo>
                    <a:pt x="2112" y="25"/>
                    <a:pt x="2113" y="24"/>
                    <a:pt x="2115" y="24"/>
                  </a:cubicBezTo>
                  <a:cubicBezTo>
                    <a:pt x="2112" y="23"/>
                    <a:pt x="2109" y="22"/>
                    <a:pt x="2106" y="22"/>
                  </a:cubicBezTo>
                  <a:cubicBezTo>
                    <a:pt x="2111" y="13"/>
                    <a:pt x="2122" y="10"/>
                    <a:pt x="2124" y="13"/>
                  </a:cubicBezTo>
                  <a:cubicBezTo>
                    <a:pt x="2125" y="16"/>
                    <a:pt x="2126" y="18"/>
                    <a:pt x="2121" y="18"/>
                  </a:cubicBezTo>
                  <a:cubicBezTo>
                    <a:pt x="2117" y="17"/>
                    <a:pt x="2116" y="24"/>
                    <a:pt x="2121" y="24"/>
                  </a:cubicBezTo>
                  <a:cubicBezTo>
                    <a:pt x="2125" y="24"/>
                    <a:pt x="2131" y="18"/>
                    <a:pt x="2127" y="11"/>
                  </a:cubicBezTo>
                  <a:cubicBezTo>
                    <a:pt x="2127" y="10"/>
                    <a:pt x="2127" y="10"/>
                    <a:pt x="2126" y="9"/>
                  </a:cubicBezTo>
                  <a:cubicBezTo>
                    <a:pt x="2129" y="9"/>
                    <a:pt x="2131" y="10"/>
                    <a:pt x="2133" y="10"/>
                  </a:cubicBezTo>
                  <a:cubicBezTo>
                    <a:pt x="2140" y="13"/>
                    <a:pt x="2142" y="17"/>
                    <a:pt x="2139" y="19"/>
                  </a:cubicBezTo>
                  <a:cubicBezTo>
                    <a:pt x="2134" y="24"/>
                    <a:pt x="2141" y="32"/>
                    <a:pt x="2146" y="27"/>
                  </a:cubicBezTo>
                  <a:cubicBezTo>
                    <a:pt x="2149" y="24"/>
                    <a:pt x="2149" y="20"/>
                    <a:pt x="2149" y="16"/>
                  </a:cubicBezTo>
                  <a:cubicBezTo>
                    <a:pt x="2147" y="18"/>
                    <a:pt x="2144" y="19"/>
                    <a:pt x="2142" y="20"/>
                  </a:cubicBezTo>
                  <a:cubicBezTo>
                    <a:pt x="2141" y="18"/>
                    <a:pt x="2143" y="18"/>
                    <a:pt x="2140" y="17"/>
                  </a:cubicBezTo>
                  <a:cubicBezTo>
                    <a:pt x="2143" y="17"/>
                    <a:pt x="2146" y="16"/>
                    <a:pt x="2148" y="15"/>
                  </a:cubicBezTo>
                  <a:cubicBezTo>
                    <a:pt x="2148" y="13"/>
                    <a:pt x="2147" y="12"/>
                    <a:pt x="2145" y="10"/>
                  </a:cubicBezTo>
                  <a:cubicBezTo>
                    <a:pt x="2142" y="7"/>
                    <a:pt x="2137" y="4"/>
                    <a:pt x="2133" y="2"/>
                  </a:cubicBezTo>
                  <a:cubicBezTo>
                    <a:pt x="2128" y="1"/>
                    <a:pt x="2123" y="0"/>
                    <a:pt x="2118" y="0"/>
                  </a:cubicBezTo>
                  <a:cubicBezTo>
                    <a:pt x="2113" y="0"/>
                    <a:pt x="2108" y="1"/>
                    <a:pt x="2103" y="4"/>
                  </a:cubicBezTo>
                  <a:cubicBezTo>
                    <a:pt x="2098" y="6"/>
                    <a:pt x="2091" y="11"/>
                    <a:pt x="2087" y="15"/>
                  </a:cubicBezTo>
                  <a:cubicBezTo>
                    <a:pt x="2073" y="28"/>
                    <a:pt x="2068" y="39"/>
                    <a:pt x="2068" y="39"/>
                  </a:cubicBezTo>
                  <a:cubicBezTo>
                    <a:pt x="2065" y="45"/>
                    <a:pt x="2057" y="67"/>
                    <a:pt x="2044" y="69"/>
                  </a:cubicBezTo>
                  <a:cubicBezTo>
                    <a:pt x="2044" y="69"/>
                    <a:pt x="2044" y="69"/>
                    <a:pt x="2044" y="69"/>
                  </a:cubicBezTo>
                  <a:cubicBezTo>
                    <a:pt x="2043" y="69"/>
                    <a:pt x="2043" y="69"/>
                    <a:pt x="2042" y="69"/>
                  </a:cubicBezTo>
                  <a:cubicBezTo>
                    <a:pt x="2042" y="69"/>
                    <a:pt x="2042" y="69"/>
                    <a:pt x="2042" y="69"/>
                  </a:cubicBezTo>
                  <a:cubicBezTo>
                    <a:pt x="2025" y="69"/>
                    <a:pt x="2021" y="65"/>
                    <a:pt x="2020" y="59"/>
                  </a:cubicBezTo>
                  <a:cubicBezTo>
                    <a:pt x="2019" y="57"/>
                    <a:pt x="2019" y="55"/>
                    <a:pt x="2020" y="54"/>
                  </a:cubicBezTo>
                  <a:cubicBezTo>
                    <a:pt x="2020" y="54"/>
                    <a:pt x="2019" y="54"/>
                    <a:pt x="2018" y="54"/>
                  </a:cubicBezTo>
                  <a:cubicBezTo>
                    <a:pt x="2019" y="53"/>
                    <a:pt x="2019" y="52"/>
                    <a:pt x="2020" y="52"/>
                  </a:cubicBezTo>
                  <a:cubicBezTo>
                    <a:pt x="2022" y="50"/>
                    <a:pt x="2024" y="48"/>
                    <a:pt x="2028" y="48"/>
                  </a:cubicBezTo>
                  <a:cubicBezTo>
                    <a:pt x="2031" y="48"/>
                    <a:pt x="2034" y="50"/>
                    <a:pt x="2034" y="54"/>
                  </a:cubicBezTo>
                  <a:cubicBezTo>
                    <a:pt x="2034" y="54"/>
                    <a:pt x="2034" y="54"/>
                    <a:pt x="2034" y="54"/>
                  </a:cubicBezTo>
                  <a:cubicBezTo>
                    <a:pt x="2034" y="56"/>
                    <a:pt x="2033" y="57"/>
                    <a:pt x="2031" y="56"/>
                  </a:cubicBezTo>
                  <a:cubicBezTo>
                    <a:pt x="2030" y="56"/>
                    <a:pt x="2030" y="54"/>
                    <a:pt x="2031" y="54"/>
                  </a:cubicBezTo>
                  <a:cubicBezTo>
                    <a:pt x="2032" y="54"/>
                    <a:pt x="2033" y="52"/>
                    <a:pt x="2031" y="51"/>
                  </a:cubicBezTo>
                  <a:cubicBezTo>
                    <a:pt x="2030" y="50"/>
                    <a:pt x="2028" y="50"/>
                    <a:pt x="2027" y="53"/>
                  </a:cubicBezTo>
                  <a:cubicBezTo>
                    <a:pt x="2026" y="56"/>
                    <a:pt x="2027" y="59"/>
                    <a:pt x="2031" y="60"/>
                  </a:cubicBezTo>
                  <a:cubicBezTo>
                    <a:pt x="2034" y="61"/>
                    <a:pt x="2037" y="59"/>
                    <a:pt x="2038" y="57"/>
                  </a:cubicBezTo>
                  <a:cubicBezTo>
                    <a:pt x="2042" y="49"/>
                    <a:pt x="2034" y="40"/>
                    <a:pt x="2022" y="40"/>
                  </a:cubicBezTo>
                  <a:cubicBezTo>
                    <a:pt x="2013" y="40"/>
                    <a:pt x="2007" y="45"/>
                    <a:pt x="2002" y="51"/>
                  </a:cubicBezTo>
                  <a:cubicBezTo>
                    <a:pt x="1999" y="56"/>
                    <a:pt x="1994" y="72"/>
                    <a:pt x="1978" y="72"/>
                  </a:cubicBezTo>
                  <a:cubicBezTo>
                    <a:pt x="1972" y="72"/>
                    <a:pt x="1967" y="71"/>
                    <a:pt x="1963" y="68"/>
                  </a:cubicBezTo>
                  <a:cubicBezTo>
                    <a:pt x="1963" y="69"/>
                    <a:pt x="1962" y="69"/>
                    <a:pt x="1962" y="69"/>
                  </a:cubicBezTo>
                  <a:cubicBezTo>
                    <a:pt x="1962" y="68"/>
                    <a:pt x="1962" y="68"/>
                    <a:pt x="1962" y="68"/>
                  </a:cubicBezTo>
                  <a:cubicBezTo>
                    <a:pt x="1956" y="64"/>
                    <a:pt x="1952" y="58"/>
                    <a:pt x="1951" y="53"/>
                  </a:cubicBezTo>
                  <a:cubicBezTo>
                    <a:pt x="1949" y="43"/>
                    <a:pt x="1954" y="35"/>
                    <a:pt x="1964" y="35"/>
                  </a:cubicBezTo>
                  <a:cubicBezTo>
                    <a:pt x="1968" y="35"/>
                    <a:pt x="1972" y="37"/>
                    <a:pt x="1974" y="40"/>
                  </a:cubicBezTo>
                  <a:cubicBezTo>
                    <a:pt x="1975" y="40"/>
                    <a:pt x="1975" y="40"/>
                    <a:pt x="1975" y="40"/>
                  </a:cubicBezTo>
                  <a:cubicBezTo>
                    <a:pt x="1975" y="41"/>
                    <a:pt x="1975" y="41"/>
                    <a:pt x="1975" y="41"/>
                  </a:cubicBezTo>
                  <a:cubicBezTo>
                    <a:pt x="1974" y="41"/>
                    <a:pt x="1974" y="41"/>
                    <a:pt x="1974" y="41"/>
                  </a:cubicBezTo>
                  <a:cubicBezTo>
                    <a:pt x="1975" y="42"/>
                    <a:pt x="1975" y="43"/>
                    <a:pt x="1975" y="44"/>
                  </a:cubicBezTo>
                  <a:cubicBezTo>
                    <a:pt x="1975" y="44"/>
                    <a:pt x="1975" y="44"/>
                    <a:pt x="1975" y="44"/>
                  </a:cubicBezTo>
                  <a:cubicBezTo>
                    <a:pt x="1975" y="47"/>
                    <a:pt x="1972" y="49"/>
                    <a:pt x="1969" y="48"/>
                  </a:cubicBezTo>
                  <a:cubicBezTo>
                    <a:pt x="1968" y="48"/>
                    <a:pt x="1968" y="45"/>
                    <a:pt x="1969" y="44"/>
                  </a:cubicBezTo>
                  <a:cubicBezTo>
                    <a:pt x="1971" y="44"/>
                    <a:pt x="1972" y="42"/>
                    <a:pt x="1970" y="40"/>
                  </a:cubicBezTo>
                  <a:cubicBezTo>
                    <a:pt x="1968" y="38"/>
                    <a:pt x="1964" y="38"/>
                    <a:pt x="1962" y="43"/>
                  </a:cubicBezTo>
                  <a:cubicBezTo>
                    <a:pt x="1961" y="48"/>
                    <a:pt x="1963" y="53"/>
                    <a:pt x="1969" y="54"/>
                  </a:cubicBezTo>
                  <a:cubicBezTo>
                    <a:pt x="1972" y="55"/>
                    <a:pt x="1974" y="55"/>
                    <a:pt x="1976" y="54"/>
                  </a:cubicBezTo>
                  <a:cubicBezTo>
                    <a:pt x="1975" y="54"/>
                    <a:pt x="1975" y="54"/>
                    <a:pt x="1975" y="54"/>
                  </a:cubicBezTo>
                  <a:cubicBezTo>
                    <a:pt x="1975" y="52"/>
                    <a:pt x="1977" y="52"/>
                    <a:pt x="1978" y="52"/>
                  </a:cubicBezTo>
                  <a:cubicBezTo>
                    <a:pt x="1978" y="52"/>
                    <a:pt x="1978" y="52"/>
                    <a:pt x="1978" y="52"/>
                  </a:cubicBezTo>
                  <a:cubicBezTo>
                    <a:pt x="1979" y="52"/>
                    <a:pt x="1979" y="52"/>
                    <a:pt x="1979" y="51"/>
                  </a:cubicBezTo>
                  <a:cubicBezTo>
                    <a:pt x="1979" y="51"/>
                    <a:pt x="1979" y="50"/>
                    <a:pt x="1980" y="50"/>
                  </a:cubicBezTo>
                  <a:cubicBezTo>
                    <a:pt x="1980" y="50"/>
                    <a:pt x="1980" y="50"/>
                    <a:pt x="1980" y="50"/>
                  </a:cubicBezTo>
                  <a:cubicBezTo>
                    <a:pt x="1981" y="49"/>
                    <a:pt x="1981" y="49"/>
                    <a:pt x="1981" y="49"/>
                  </a:cubicBezTo>
                  <a:cubicBezTo>
                    <a:pt x="1982" y="47"/>
                    <a:pt x="1982" y="45"/>
                    <a:pt x="1982" y="43"/>
                  </a:cubicBezTo>
                  <a:cubicBezTo>
                    <a:pt x="1982" y="43"/>
                    <a:pt x="1981" y="43"/>
                    <a:pt x="1980" y="43"/>
                  </a:cubicBezTo>
                  <a:cubicBezTo>
                    <a:pt x="1980" y="42"/>
                    <a:pt x="1981" y="42"/>
                    <a:pt x="1982" y="42"/>
                  </a:cubicBezTo>
                  <a:cubicBezTo>
                    <a:pt x="1982" y="40"/>
                    <a:pt x="1982" y="38"/>
                    <a:pt x="1981" y="37"/>
                  </a:cubicBezTo>
                  <a:cubicBezTo>
                    <a:pt x="1984" y="35"/>
                    <a:pt x="1987" y="36"/>
                    <a:pt x="1989" y="37"/>
                  </a:cubicBezTo>
                  <a:cubicBezTo>
                    <a:pt x="1991" y="39"/>
                    <a:pt x="1992" y="42"/>
                    <a:pt x="1987" y="42"/>
                  </a:cubicBezTo>
                  <a:cubicBezTo>
                    <a:pt x="1984" y="43"/>
                    <a:pt x="1985" y="49"/>
                    <a:pt x="1990" y="48"/>
                  </a:cubicBezTo>
                  <a:cubicBezTo>
                    <a:pt x="1992" y="48"/>
                    <a:pt x="1993" y="45"/>
                    <a:pt x="1994" y="42"/>
                  </a:cubicBezTo>
                  <a:cubicBezTo>
                    <a:pt x="1994" y="43"/>
                    <a:pt x="1994" y="43"/>
                    <a:pt x="1993" y="43"/>
                  </a:cubicBezTo>
                  <a:cubicBezTo>
                    <a:pt x="1993" y="42"/>
                    <a:pt x="1994" y="41"/>
                    <a:pt x="1994" y="41"/>
                  </a:cubicBezTo>
                  <a:cubicBezTo>
                    <a:pt x="1994" y="41"/>
                    <a:pt x="1994" y="40"/>
                    <a:pt x="1994" y="40"/>
                  </a:cubicBezTo>
                  <a:cubicBezTo>
                    <a:pt x="1994" y="40"/>
                    <a:pt x="1993" y="39"/>
                    <a:pt x="1992" y="40"/>
                  </a:cubicBezTo>
                  <a:cubicBezTo>
                    <a:pt x="1992" y="39"/>
                    <a:pt x="1993" y="39"/>
                    <a:pt x="1994" y="39"/>
                  </a:cubicBezTo>
                  <a:cubicBezTo>
                    <a:pt x="1994" y="38"/>
                    <a:pt x="1994" y="37"/>
                    <a:pt x="1993" y="36"/>
                  </a:cubicBezTo>
                  <a:cubicBezTo>
                    <a:pt x="1993" y="36"/>
                    <a:pt x="1993" y="36"/>
                    <a:pt x="1993" y="36"/>
                  </a:cubicBezTo>
                  <a:cubicBezTo>
                    <a:pt x="1993" y="36"/>
                    <a:pt x="1993" y="36"/>
                    <a:pt x="1993" y="36"/>
                  </a:cubicBezTo>
                  <a:cubicBezTo>
                    <a:pt x="1993" y="35"/>
                    <a:pt x="1992" y="35"/>
                    <a:pt x="1992" y="34"/>
                  </a:cubicBezTo>
                  <a:cubicBezTo>
                    <a:pt x="1988" y="30"/>
                    <a:pt x="1980" y="29"/>
                    <a:pt x="1976" y="29"/>
                  </a:cubicBezTo>
                  <a:cubicBezTo>
                    <a:pt x="1974" y="27"/>
                    <a:pt x="1972" y="26"/>
                    <a:pt x="1969" y="24"/>
                  </a:cubicBezTo>
                  <a:cubicBezTo>
                    <a:pt x="1969" y="26"/>
                    <a:pt x="1967" y="26"/>
                    <a:pt x="1966" y="26"/>
                  </a:cubicBezTo>
                  <a:cubicBezTo>
                    <a:pt x="1966" y="25"/>
                    <a:pt x="1967" y="24"/>
                    <a:pt x="1969" y="24"/>
                  </a:cubicBezTo>
                  <a:cubicBezTo>
                    <a:pt x="1966" y="23"/>
                    <a:pt x="1963" y="22"/>
                    <a:pt x="1960" y="22"/>
                  </a:cubicBezTo>
                  <a:cubicBezTo>
                    <a:pt x="1965" y="13"/>
                    <a:pt x="1976" y="10"/>
                    <a:pt x="1978" y="13"/>
                  </a:cubicBezTo>
                  <a:cubicBezTo>
                    <a:pt x="1979" y="16"/>
                    <a:pt x="1980" y="18"/>
                    <a:pt x="1975" y="18"/>
                  </a:cubicBezTo>
                  <a:cubicBezTo>
                    <a:pt x="1971" y="17"/>
                    <a:pt x="1971" y="24"/>
                    <a:pt x="1976" y="24"/>
                  </a:cubicBezTo>
                  <a:cubicBezTo>
                    <a:pt x="1979" y="24"/>
                    <a:pt x="1985" y="18"/>
                    <a:pt x="1982" y="11"/>
                  </a:cubicBezTo>
                  <a:cubicBezTo>
                    <a:pt x="1981" y="10"/>
                    <a:pt x="1981" y="10"/>
                    <a:pt x="1980" y="9"/>
                  </a:cubicBezTo>
                  <a:cubicBezTo>
                    <a:pt x="1983" y="9"/>
                    <a:pt x="1985" y="10"/>
                    <a:pt x="1987" y="10"/>
                  </a:cubicBezTo>
                  <a:cubicBezTo>
                    <a:pt x="1994" y="13"/>
                    <a:pt x="1996" y="17"/>
                    <a:pt x="1994" y="19"/>
                  </a:cubicBezTo>
                  <a:cubicBezTo>
                    <a:pt x="1988" y="24"/>
                    <a:pt x="1995" y="32"/>
                    <a:pt x="2000" y="27"/>
                  </a:cubicBezTo>
                  <a:cubicBezTo>
                    <a:pt x="2003" y="24"/>
                    <a:pt x="2003" y="20"/>
                    <a:pt x="2003" y="16"/>
                  </a:cubicBezTo>
                  <a:cubicBezTo>
                    <a:pt x="2001" y="18"/>
                    <a:pt x="1998" y="19"/>
                    <a:pt x="1996" y="20"/>
                  </a:cubicBezTo>
                  <a:cubicBezTo>
                    <a:pt x="1996" y="18"/>
                    <a:pt x="1997" y="18"/>
                    <a:pt x="1995" y="17"/>
                  </a:cubicBezTo>
                  <a:cubicBezTo>
                    <a:pt x="1998" y="17"/>
                    <a:pt x="2000" y="16"/>
                    <a:pt x="2002" y="15"/>
                  </a:cubicBezTo>
                  <a:cubicBezTo>
                    <a:pt x="2002" y="13"/>
                    <a:pt x="2001" y="12"/>
                    <a:pt x="1999" y="10"/>
                  </a:cubicBezTo>
                  <a:cubicBezTo>
                    <a:pt x="1996" y="7"/>
                    <a:pt x="1992" y="4"/>
                    <a:pt x="1987" y="2"/>
                  </a:cubicBezTo>
                  <a:cubicBezTo>
                    <a:pt x="1982" y="1"/>
                    <a:pt x="1977" y="0"/>
                    <a:pt x="1972" y="0"/>
                  </a:cubicBezTo>
                  <a:cubicBezTo>
                    <a:pt x="1967" y="0"/>
                    <a:pt x="1962" y="1"/>
                    <a:pt x="1957" y="4"/>
                  </a:cubicBezTo>
                  <a:cubicBezTo>
                    <a:pt x="1953" y="6"/>
                    <a:pt x="1945" y="11"/>
                    <a:pt x="1941" y="15"/>
                  </a:cubicBezTo>
                  <a:cubicBezTo>
                    <a:pt x="1927" y="28"/>
                    <a:pt x="1922" y="39"/>
                    <a:pt x="1922" y="39"/>
                  </a:cubicBezTo>
                  <a:cubicBezTo>
                    <a:pt x="1919" y="45"/>
                    <a:pt x="1912" y="67"/>
                    <a:pt x="1898" y="69"/>
                  </a:cubicBezTo>
                  <a:cubicBezTo>
                    <a:pt x="1898" y="69"/>
                    <a:pt x="1898" y="69"/>
                    <a:pt x="1898" y="69"/>
                  </a:cubicBezTo>
                  <a:cubicBezTo>
                    <a:pt x="1898" y="69"/>
                    <a:pt x="1897" y="69"/>
                    <a:pt x="1896" y="69"/>
                  </a:cubicBezTo>
                  <a:cubicBezTo>
                    <a:pt x="1896" y="69"/>
                    <a:pt x="1896" y="69"/>
                    <a:pt x="1896" y="69"/>
                  </a:cubicBezTo>
                  <a:cubicBezTo>
                    <a:pt x="1879" y="69"/>
                    <a:pt x="1875" y="65"/>
                    <a:pt x="1874" y="59"/>
                  </a:cubicBezTo>
                  <a:cubicBezTo>
                    <a:pt x="1874" y="57"/>
                    <a:pt x="1874" y="55"/>
                    <a:pt x="1874" y="54"/>
                  </a:cubicBezTo>
                  <a:cubicBezTo>
                    <a:pt x="1874" y="54"/>
                    <a:pt x="1873" y="54"/>
                    <a:pt x="1873" y="54"/>
                  </a:cubicBezTo>
                  <a:cubicBezTo>
                    <a:pt x="1873" y="53"/>
                    <a:pt x="1873" y="52"/>
                    <a:pt x="1875" y="52"/>
                  </a:cubicBezTo>
                  <a:cubicBezTo>
                    <a:pt x="1876" y="50"/>
                    <a:pt x="1878" y="48"/>
                    <a:pt x="1882" y="48"/>
                  </a:cubicBezTo>
                  <a:cubicBezTo>
                    <a:pt x="1885" y="48"/>
                    <a:pt x="1889" y="50"/>
                    <a:pt x="1889" y="54"/>
                  </a:cubicBezTo>
                  <a:cubicBezTo>
                    <a:pt x="1889" y="54"/>
                    <a:pt x="1889" y="54"/>
                    <a:pt x="1889" y="54"/>
                  </a:cubicBezTo>
                  <a:cubicBezTo>
                    <a:pt x="1889" y="56"/>
                    <a:pt x="1887" y="57"/>
                    <a:pt x="1885" y="56"/>
                  </a:cubicBezTo>
                  <a:cubicBezTo>
                    <a:pt x="1884" y="56"/>
                    <a:pt x="1884" y="54"/>
                    <a:pt x="1885" y="54"/>
                  </a:cubicBezTo>
                  <a:cubicBezTo>
                    <a:pt x="1886" y="54"/>
                    <a:pt x="1887" y="52"/>
                    <a:pt x="1886" y="51"/>
                  </a:cubicBezTo>
                  <a:cubicBezTo>
                    <a:pt x="1884" y="50"/>
                    <a:pt x="1882" y="50"/>
                    <a:pt x="1881" y="53"/>
                  </a:cubicBezTo>
                  <a:cubicBezTo>
                    <a:pt x="1880" y="56"/>
                    <a:pt x="1881" y="59"/>
                    <a:pt x="1885" y="60"/>
                  </a:cubicBezTo>
                  <a:cubicBezTo>
                    <a:pt x="1888" y="61"/>
                    <a:pt x="1891" y="59"/>
                    <a:pt x="1892" y="57"/>
                  </a:cubicBezTo>
                  <a:cubicBezTo>
                    <a:pt x="1896" y="49"/>
                    <a:pt x="1888" y="40"/>
                    <a:pt x="1876" y="40"/>
                  </a:cubicBezTo>
                  <a:cubicBezTo>
                    <a:pt x="1868" y="40"/>
                    <a:pt x="1861" y="45"/>
                    <a:pt x="1856" y="51"/>
                  </a:cubicBezTo>
                  <a:cubicBezTo>
                    <a:pt x="1853" y="56"/>
                    <a:pt x="1848" y="72"/>
                    <a:pt x="1832" y="72"/>
                  </a:cubicBezTo>
                  <a:cubicBezTo>
                    <a:pt x="1826" y="72"/>
                    <a:pt x="1822" y="71"/>
                    <a:pt x="1817" y="68"/>
                  </a:cubicBezTo>
                  <a:cubicBezTo>
                    <a:pt x="1817" y="69"/>
                    <a:pt x="1817" y="69"/>
                    <a:pt x="1816" y="69"/>
                  </a:cubicBezTo>
                  <a:cubicBezTo>
                    <a:pt x="1816" y="68"/>
                    <a:pt x="1816" y="68"/>
                    <a:pt x="1816" y="68"/>
                  </a:cubicBezTo>
                  <a:cubicBezTo>
                    <a:pt x="1810" y="64"/>
                    <a:pt x="1806" y="58"/>
                    <a:pt x="1805" y="53"/>
                  </a:cubicBezTo>
                  <a:cubicBezTo>
                    <a:pt x="1803" y="43"/>
                    <a:pt x="1808" y="35"/>
                    <a:pt x="1818" y="35"/>
                  </a:cubicBezTo>
                  <a:cubicBezTo>
                    <a:pt x="1822" y="35"/>
                    <a:pt x="1826" y="37"/>
                    <a:pt x="1828" y="40"/>
                  </a:cubicBezTo>
                  <a:cubicBezTo>
                    <a:pt x="1829" y="40"/>
                    <a:pt x="1829" y="40"/>
                    <a:pt x="1829" y="40"/>
                  </a:cubicBezTo>
                  <a:cubicBezTo>
                    <a:pt x="1829" y="41"/>
                    <a:pt x="1829" y="41"/>
                    <a:pt x="1829" y="41"/>
                  </a:cubicBezTo>
                  <a:cubicBezTo>
                    <a:pt x="1829" y="41"/>
                    <a:pt x="1829" y="41"/>
                    <a:pt x="1829" y="41"/>
                  </a:cubicBezTo>
                  <a:cubicBezTo>
                    <a:pt x="1829" y="42"/>
                    <a:pt x="1829" y="43"/>
                    <a:pt x="1829" y="44"/>
                  </a:cubicBezTo>
                  <a:cubicBezTo>
                    <a:pt x="1829" y="44"/>
                    <a:pt x="1829" y="44"/>
                    <a:pt x="1829" y="44"/>
                  </a:cubicBezTo>
                  <a:cubicBezTo>
                    <a:pt x="1829" y="47"/>
                    <a:pt x="1827" y="49"/>
                    <a:pt x="1823" y="48"/>
                  </a:cubicBezTo>
                  <a:cubicBezTo>
                    <a:pt x="1822" y="48"/>
                    <a:pt x="1822" y="45"/>
                    <a:pt x="1823" y="44"/>
                  </a:cubicBezTo>
                  <a:cubicBezTo>
                    <a:pt x="1825" y="44"/>
                    <a:pt x="1826" y="42"/>
                    <a:pt x="1824" y="40"/>
                  </a:cubicBezTo>
                  <a:cubicBezTo>
                    <a:pt x="1822" y="38"/>
                    <a:pt x="1818" y="38"/>
                    <a:pt x="1817" y="43"/>
                  </a:cubicBezTo>
                  <a:cubicBezTo>
                    <a:pt x="1815" y="48"/>
                    <a:pt x="1817" y="53"/>
                    <a:pt x="1823" y="54"/>
                  </a:cubicBezTo>
                  <a:cubicBezTo>
                    <a:pt x="1826" y="55"/>
                    <a:pt x="1828" y="55"/>
                    <a:pt x="1830" y="54"/>
                  </a:cubicBezTo>
                  <a:cubicBezTo>
                    <a:pt x="1829" y="54"/>
                    <a:pt x="1829" y="54"/>
                    <a:pt x="1829" y="54"/>
                  </a:cubicBezTo>
                  <a:cubicBezTo>
                    <a:pt x="1830" y="52"/>
                    <a:pt x="1831" y="52"/>
                    <a:pt x="1833" y="52"/>
                  </a:cubicBezTo>
                  <a:cubicBezTo>
                    <a:pt x="1833" y="52"/>
                    <a:pt x="1833" y="52"/>
                    <a:pt x="1833" y="52"/>
                  </a:cubicBezTo>
                  <a:cubicBezTo>
                    <a:pt x="1833" y="52"/>
                    <a:pt x="1833" y="52"/>
                    <a:pt x="1834" y="51"/>
                  </a:cubicBezTo>
                  <a:cubicBezTo>
                    <a:pt x="1833" y="51"/>
                    <a:pt x="1833" y="50"/>
                    <a:pt x="1834" y="50"/>
                  </a:cubicBezTo>
                  <a:cubicBezTo>
                    <a:pt x="1834" y="50"/>
                    <a:pt x="1834" y="50"/>
                    <a:pt x="1835" y="50"/>
                  </a:cubicBezTo>
                  <a:cubicBezTo>
                    <a:pt x="1835" y="49"/>
                    <a:pt x="1835" y="49"/>
                    <a:pt x="1835" y="49"/>
                  </a:cubicBezTo>
                  <a:cubicBezTo>
                    <a:pt x="1836" y="47"/>
                    <a:pt x="1836" y="45"/>
                    <a:pt x="1836" y="43"/>
                  </a:cubicBezTo>
                  <a:cubicBezTo>
                    <a:pt x="1836" y="43"/>
                    <a:pt x="1835" y="43"/>
                    <a:pt x="1834" y="43"/>
                  </a:cubicBezTo>
                  <a:cubicBezTo>
                    <a:pt x="1835" y="42"/>
                    <a:pt x="1835" y="42"/>
                    <a:pt x="1836" y="42"/>
                  </a:cubicBezTo>
                  <a:cubicBezTo>
                    <a:pt x="1836" y="40"/>
                    <a:pt x="1836" y="38"/>
                    <a:pt x="1835" y="37"/>
                  </a:cubicBezTo>
                  <a:cubicBezTo>
                    <a:pt x="1838" y="35"/>
                    <a:pt x="1841" y="36"/>
                    <a:pt x="1843" y="37"/>
                  </a:cubicBezTo>
                  <a:cubicBezTo>
                    <a:pt x="1845" y="39"/>
                    <a:pt x="1846" y="42"/>
                    <a:pt x="1841" y="42"/>
                  </a:cubicBezTo>
                  <a:cubicBezTo>
                    <a:pt x="1838" y="43"/>
                    <a:pt x="1839" y="49"/>
                    <a:pt x="1844" y="48"/>
                  </a:cubicBezTo>
                  <a:cubicBezTo>
                    <a:pt x="1846" y="48"/>
                    <a:pt x="1848" y="45"/>
                    <a:pt x="1848" y="42"/>
                  </a:cubicBezTo>
                  <a:cubicBezTo>
                    <a:pt x="1848" y="43"/>
                    <a:pt x="1848" y="43"/>
                    <a:pt x="1848" y="43"/>
                  </a:cubicBezTo>
                  <a:cubicBezTo>
                    <a:pt x="1847" y="42"/>
                    <a:pt x="1848" y="41"/>
                    <a:pt x="1849" y="41"/>
                  </a:cubicBezTo>
                  <a:cubicBezTo>
                    <a:pt x="1849" y="41"/>
                    <a:pt x="1849" y="40"/>
                    <a:pt x="1849" y="40"/>
                  </a:cubicBezTo>
                  <a:cubicBezTo>
                    <a:pt x="1848" y="40"/>
                    <a:pt x="1847" y="39"/>
                    <a:pt x="1846" y="40"/>
                  </a:cubicBezTo>
                  <a:cubicBezTo>
                    <a:pt x="1846" y="39"/>
                    <a:pt x="1847" y="39"/>
                    <a:pt x="1848" y="39"/>
                  </a:cubicBezTo>
                  <a:cubicBezTo>
                    <a:pt x="1848" y="38"/>
                    <a:pt x="1848" y="37"/>
                    <a:pt x="1847" y="36"/>
                  </a:cubicBezTo>
                  <a:cubicBezTo>
                    <a:pt x="1847" y="36"/>
                    <a:pt x="1847" y="36"/>
                    <a:pt x="1847" y="36"/>
                  </a:cubicBezTo>
                  <a:cubicBezTo>
                    <a:pt x="1847" y="36"/>
                    <a:pt x="1847" y="36"/>
                    <a:pt x="1847" y="36"/>
                  </a:cubicBezTo>
                  <a:cubicBezTo>
                    <a:pt x="1847" y="35"/>
                    <a:pt x="1846" y="35"/>
                    <a:pt x="1846" y="34"/>
                  </a:cubicBezTo>
                  <a:cubicBezTo>
                    <a:pt x="1842" y="30"/>
                    <a:pt x="1834" y="29"/>
                    <a:pt x="1830" y="29"/>
                  </a:cubicBezTo>
                  <a:cubicBezTo>
                    <a:pt x="1828" y="27"/>
                    <a:pt x="1826" y="26"/>
                    <a:pt x="1823" y="24"/>
                  </a:cubicBezTo>
                  <a:cubicBezTo>
                    <a:pt x="1823" y="26"/>
                    <a:pt x="1822" y="26"/>
                    <a:pt x="1820" y="26"/>
                  </a:cubicBezTo>
                  <a:cubicBezTo>
                    <a:pt x="1821" y="25"/>
                    <a:pt x="1822" y="24"/>
                    <a:pt x="1823" y="24"/>
                  </a:cubicBezTo>
                  <a:cubicBezTo>
                    <a:pt x="1820" y="23"/>
                    <a:pt x="1817" y="22"/>
                    <a:pt x="1814" y="22"/>
                  </a:cubicBezTo>
                  <a:cubicBezTo>
                    <a:pt x="1819" y="13"/>
                    <a:pt x="1830" y="10"/>
                    <a:pt x="1832" y="13"/>
                  </a:cubicBezTo>
                  <a:cubicBezTo>
                    <a:pt x="1833" y="16"/>
                    <a:pt x="1834" y="18"/>
                    <a:pt x="1829" y="18"/>
                  </a:cubicBezTo>
                  <a:cubicBezTo>
                    <a:pt x="1826" y="17"/>
                    <a:pt x="1825" y="24"/>
                    <a:pt x="1830" y="24"/>
                  </a:cubicBezTo>
                  <a:cubicBezTo>
                    <a:pt x="1833" y="24"/>
                    <a:pt x="1840" y="18"/>
                    <a:pt x="1836" y="11"/>
                  </a:cubicBezTo>
                  <a:cubicBezTo>
                    <a:pt x="1835" y="10"/>
                    <a:pt x="1835" y="10"/>
                    <a:pt x="1835" y="9"/>
                  </a:cubicBezTo>
                  <a:cubicBezTo>
                    <a:pt x="1837" y="9"/>
                    <a:pt x="1839" y="10"/>
                    <a:pt x="1841" y="10"/>
                  </a:cubicBezTo>
                  <a:cubicBezTo>
                    <a:pt x="1849" y="13"/>
                    <a:pt x="1850" y="17"/>
                    <a:pt x="1848" y="19"/>
                  </a:cubicBezTo>
                  <a:cubicBezTo>
                    <a:pt x="1843" y="24"/>
                    <a:pt x="1849" y="32"/>
                    <a:pt x="1854" y="27"/>
                  </a:cubicBezTo>
                  <a:cubicBezTo>
                    <a:pt x="1857" y="24"/>
                    <a:pt x="1858" y="20"/>
                    <a:pt x="1857" y="16"/>
                  </a:cubicBezTo>
                  <a:cubicBezTo>
                    <a:pt x="1855" y="18"/>
                    <a:pt x="1852" y="19"/>
                    <a:pt x="1850" y="20"/>
                  </a:cubicBezTo>
                  <a:cubicBezTo>
                    <a:pt x="1850" y="18"/>
                    <a:pt x="1851" y="18"/>
                    <a:pt x="1849" y="17"/>
                  </a:cubicBezTo>
                  <a:cubicBezTo>
                    <a:pt x="1852" y="17"/>
                    <a:pt x="1854" y="16"/>
                    <a:pt x="1857" y="15"/>
                  </a:cubicBezTo>
                  <a:cubicBezTo>
                    <a:pt x="1856" y="13"/>
                    <a:pt x="1855" y="12"/>
                    <a:pt x="1854" y="10"/>
                  </a:cubicBezTo>
                  <a:cubicBezTo>
                    <a:pt x="1850" y="7"/>
                    <a:pt x="1846" y="4"/>
                    <a:pt x="1841" y="2"/>
                  </a:cubicBezTo>
                  <a:cubicBezTo>
                    <a:pt x="1836" y="1"/>
                    <a:pt x="1831" y="0"/>
                    <a:pt x="1826" y="0"/>
                  </a:cubicBezTo>
                  <a:cubicBezTo>
                    <a:pt x="1821" y="0"/>
                    <a:pt x="1816" y="1"/>
                    <a:pt x="1811" y="4"/>
                  </a:cubicBezTo>
                  <a:cubicBezTo>
                    <a:pt x="1807" y="6"/>
                    <a:pt x="1799" y="11"/>
                    <a:pt x="1796" y="15"/>
                  </a:cubicBezTo>
                  <a:cubicBezTo>
                    <a:pt x="1781" y="28"/>
                    <a:pt x="1776" y="39"/>
                    <a:pt x="1776" y="39"/>
                  </a:cubicBezTo>
                  <a:cubicBezTo>
                    <a:pt x="1773" y="45"/>
                    <a:pt x="1766" y="67"/>
                    <a:pt x="1752" y="69"/>
                  </a:cubicBezTo>
                  <a:cubicBezTo>
                    <a:pt x="1752" y="69"/>
                    <a:pt x="1752" y="69"/>
                    <a:pt x="1752" y="69"/>
                  </a:cubicBezTo>
                  <a:cubicBezTo>
                    <a:pt x="1752" y="69"/>
                    <a:pt x="1751" y="69"/>
                    <a:pt x="1750" y="69"/>
                  </a:cubicBezTo>
                  <a:cubicBezTo>
                    <a:pt x="1750" y="69"/>
                    <a:pt x="1750" y="69"/>
                    <a:pt x="1750" y="69"/>
                  </a:cubicBezTo>
                  <a:cubicBezTo>
                    <a:pt x="1733" y="69"/>
                    <a:pt x="1729" y="65"/>
                    <a:pt x="1728" y="59"/>
                  </a:cubicBezTo>
                  <a:cubicBezTo>
                    <a:pt x="1728" y="57"/>
                    <a:pt x="1728" y="55"/>
                    <a:pt x="1728" y="54"/>
                  </a:cubicBezTo>
                  <a:cubicBezTo>
                    <a:pt x="1728" y="54"/>
                    <a:pt x="1727" y="54"/>
                    <a:pt x="1727" y="54"/>
                  </a:cubicBezTo>
                  <a:cubicBezTo>
                    <a:pt x="1727" y="53"/>
                    <a:pt x="1728" y="52"/>
                    <a:pt x="1729" y="52"/>
                  </a:cubicBezTo>
                  <a:cubicBezTo>
                    <a:pt x="1730" y="50"/>
                    <a:pt x="1732" y="48"/>
                    <a:pt x="1736" y="48"/>
                  </a:cubicBezTo>
                  <a:cubicBezTo>
                    <a:pt x="1739" y="48"/>
                    <a:pt x="1743" y="50"/>
                    <a:pt x="1743" y="54"/>
                  </a:cubicBezTo>
                  <a:cubicBezTo>
                    <a:pt x="1743" y="54"/>
                    <a:pt x="1743" y="54"/>
                    <a:pt x="1743" y="54"/>
                  </a:cubicBezTo>
                  <a:cubicBezTo>
                    <a:pt x="1743" y="56"/>
                    <a:pt x="1741" y="57"/>
                    <a:pt x="1739" y="56"/>
                  </a:cubicBezTo>
                  <a:cubicBezTo>
                    <a:pt x="1738" y="56"/>
                    <a:pt x="1738" y="54"/>
                    <a:pt x="1739" y="54"/>
                  </a:cubicBezTo>
                  <a:cubicBezTo>
                    <a:pt x="1740" y="54"/>
                    <a:pt x="1741" y="52"/>
                    <a:pt x="1740" y="51"/>
                  </a:cubicBezTo>
                  <a:cubicBezTo>
                    <a:pt x="1739" y="50"/>
                    <a:pt x="1736" y="50"/>
                    <a:pt x="1735" y="53"/>
                  </a:cubicBezTo>
                  <a:cubicBezTo>
                    <a:pt x="1734" y="56"/>
                    <a:pt x="1735" y="59"/>
                    <a:pt x="1739" y="60"/>
                  </a:cubicBezTo>
                  <a:cubicBezTo>
                    <a:pt x="1742" y="61"/>
                    <a:pt x="1745" y="59"/>
                    <a:pt x="1746" y="57"/>
                  </a:cubicBezTo>
                  <a:cubicBezTo>
                    <a:pt x="1750" y="49"/>
                    <a:pt x="1743" y="40"/>
                    <a:pt x="1730" y="40"/>
                  </a:cubicBezTo>
                  <a:cubicBezTo>
                    <a:pt x="1722" y="40"/>
                    <a:pt x="1715" y="45"/>
                    <a:pt x="1711" y="51"/>
                  </a:cubicBezTo>
                  <a:cubicBezTo>
                    <a:pt x="1707" y="56"/>
                    <a:pt x="1703" y="72"/>
                    <a:pt x="1686" y="72"/>
                  </a:cubicBezTo>
                  <a:cubicBezTo>
                    <a:pt x="1681" y="72"/>
                    <a:pt x="1676" y="71"/>
                    <a:pt x="1672" y="68"/>
                  </a:cubicBezTo>
                  <a:cubicBezTo>
                    <a:pt x="1671" y="69"/>
                    <a:pt x="1671" y="69"/>
                    <a:pt x="1670" y="69"/>
                  </a:cubicBezTo>
                  <a:cubicBezTo>
                    <a:pt x="1670" y="68"/>
                    <a:pt x="1670" y="68"/>
                    <a:pt x="1670" y="68"/>
                  </a:cubicBezTo>
                  <a:cubicBezTo>
                    <a:pt x="1664" y="64"/>
                    <a:pt x="1660" y="58"/>
                    <a:pt x="1659" y="53"/>
                  </a:cubicBezTo>
                  <a:cubicBezTo>
                    <a:pt x="1657" y="43"/>
                    <a:pt x="1662" y="35"/>
                    <a:pt x="1672" y="35"/>
                  </a:cubicBezTo>
                  <a:cubicBezTo>
                    <a:pt x="1676" y="35"/>
                    <a:pt x="1680" y="37"/>
                    <a:pt x="1682" y="40"/>
                  </a:cubicBezTo>
                  <a:cubicBezTo>
                    <a:pt x="1683" y="40"/>
                    <a:pt x="1683" y="40"/>
                    <a:pt x="1683" y="40"/>
                  </a:cubicBezTo>
                  <a:cubicBezTo>
                    <a:pt x="1683" y="41"/>
                    <a:pt x="1683" y="41"/>
                    <a:pt x="1683" y="41"/>
                  </a:cubicBezTo>
                  <a:cubicBezTo>
                    <a:pt x="1683" y="41"/>
                    <a:pt x="1683" y="41"/>
                    <a:pt x="1683" y="41"/>
                  </a:cubicBezTo>
                  <a:cubicBezTo>
                    <a:pt x="1683" y="42"/>
                    <a:pt x="1683" y="43"/>
                    <a:pt x="1683" y="44"/>
                  </a:cubicBezTo>
                  <a:cubicBezTo>
                    <a:pt x="1683" y="44"/>
                    <a:pt x="1683" y="44"/>
                    <a:pt x="1683" y="44"/>
                  </a:cubicBezTo>
                  <a:cubicBezTo>
                    <a:pt x="1683" y="47"/>
                    <a:pt x="1681" y="49"/>
                    <a:pt x="1678" y="48"/>
                  </a:cubicBezTo>
                  <a:cubicBezTo>
                    <a:pt x="1676" y="48"/>
                    <a:pt x="1676" y="45"/>
                    <a:pt x="1678" y="44"/>
                  </a:cubicBezTo>
                  <a:cubicBezTo>
                    <a:pt x="1679" y="44"/>
                    <a:pt x="1681" y="42"/>
                    <a:pt x="1678" y="40"/>
                  </a:cubicBezTo>
                  <a:cubicBezTo>
                    <a:pt x="1676" y="38"/>
                    <a:pt x="1673" y="38"/>
                    <a:pt x="1671" y="43"/>
                  </a:cubicBezTo>
                  <a:cubicBezTo>
                    <a:pt x="1669" y="48"/>
                    <a:pt x="1671" y="53"/>
                    <a:pt x="1677" y="54"/>
                  </a:cubicBezTo>
                  <a:cubicBezTo>
                    <a:pt x="1680" y="55"/>
                    <a:pt x="1683" y="55"/>
                    <a:pt x="1685" y="54"/>
                  </a:cubicBezTo>
                  <a:cubicBezTo>
                    <a:pt x="1683" y="54"/>
                    <a:pt x="1683" y="54"/>
                    <a:pt x="1683" y="54"/>
                  </a:cubicBezTo>
                  <a:cubicBezTo>
                    <a:pt x="1684" y="52"/>
                    <a:pt x="1685" y="52"/>
                    <a:pt x="1687" y="52"/>
                  </a:cubicBezTo>
                  <a:cubicBezTo>
                    <a:pt x="1687" y="52"/>
                    <a:pt x="1687" y="52"/>
                    <a:pt x="1687" y="52"/>
                  </a:cubicBezTo>
                  <a:cubicBezTo>
                    <a:pt x="1687" y="52"/>
                    <a:pt x="1688" y="52"/>
                    <a:pt x="1688" y="51"/>
                  </a:cubicBezTo>
                  <a:cubicBezTo>
                    <a:pt x="1687" y="51"/>
                    <a:pt x="1687" y="50"/>
                    <a:pt x="1688" y="50"/>
                  </a:cubicBezTo>
                  <a:cubicBezTo>
                    <a:pt x="1688" y="50"/>
                    <a:pt x="1689" y="50"/>
                    <a:pt x="1689" y="50"/>
                  </a:cubicBezTo>
                  <a:cubicBezTo>
                    <a:pt x="1689" y="49"/>
                    <a:pt x="1689" y="49"/>
                    <a:pt x="1689" y="49"/>
                  </a:cubicBezTo>
                  <a:cubicBezTo>
                    <a:pt x="1690" y="47"/>
                    <a:pt x="1691" y="45"/>
                    <a:pt x="1691" y="43"/>
                  </a:cubicBezTo>
                  <a:cubicBezTo>
                    <a:pt x="1690" y="43"/>
                    <a:pt x="1690" y="43"/>
                    <a:pt x="1689" y="43"/>
                  </a:cubicBezTo>
                  <a:cubicBezTo>
                    <a:pt x="1689" y="42"/>
                    <a:pt x="1689" y="42"/>
                    <a:pt x="1691" y="42"/>
                  </a:cubicBezTo>
                  <a:cubicBezTo>
                    <a:pt x="1691" y="40"/>
                    <a:pt x="1690" y="38"/>
                    <a:pt x="1690" y="37"/>
                  </a:cubicBezTo>
                  <a:cubicBezTo>
                    <a:pt x="1692" y="35"/>
                    <a:pt x="1695" y="36"/>
                    <a:pt x="1697" y="37"/>
                  </a:cubicBezTo>
                  <a:cubicBezTo>
                    <a:pt x="1699" y="39"/>
                    <a:pt x="1700" y="42"/>
                    <a:pt x="1696" y="42"/>
                  </a:cubicBezTo>
                  <a:cubicBezTo>
                    <a:pt x="1692" y="43"/>
                    <a:pt x="1693" y="49"/>
                    <a:pt x="1698" y="48"/>
                  </a:cubicBezTo>
                  <a:cubicBezTo>
                    <a:pt x="1700" y="48"/>
                    <a:pt x="1702" y="45"/>
                    <a:pt x="1702" y="42"/>
                  </a:cubicBezTo>
                  <a:cubicBezTo>
                    <a:pt x="1702" y="43"/>
                    <a:pt x="1702" y="43"/>
                    <a:pt x="1702" y="43"/>
                  </a:cubicBezTo>
                  <a:cubicBezTo>
                    <a:pt x="1702" y="42"/>
                    <a:pt x="1702" y="41"/>
                    <a:pt x="1703" y="41"/>
                  </a:cubicBezTo>
                  <a:cubicBezTo>
                    <a:pt x="1703" y="41"/>
                    <a:pt x="1703" y="40"/>
                    <a:pt x="1703" y="40"/>
                  </a:cubicBezTo>
                  <a:cubicBezTo>
                    <a:pt x="1702" y="40"/>
                    <a:pt x="1701" y="39"/>
                    <a:pt x="1701" y="40"/>
                  </a:cubicBezTo>
                  <a:cubicBezTo>
                    <a:pt x="1700" y="39"/>
                    <a:pt x="1701" y="39"/>
                    <a:pt x="1703" y="39"/>
                  </a:cubicBezTo>
                  <a:cubicBezTo>
                    <a:pt x="1702" y="38"/>
                    <a:pt x="1702" y="37"/>
                    <a:pt x="1702" y="36"/>
                  </a:cubicBezTo>
                  <a:cubicBezTo>
                    <a:pt x="1701" y="36"/>
                    <a:pt x="1701" y="36"/>
                    <a:pt x="1701" y="36"/>
                  </a:cubicBezTo>
                  <a:cubicBezTo>
                    <a:pt x="1701" y="36"/>
                    <a:pt x="1701" y="36"/>
                    <a:pt x="1701" y="36"/>
                  </a:cubicBezTo>
                  <a:cubicBezTo>
                    <a:pt x="1701" y="35"/>
                    <a:pt x="1701" y="35"/>
                    <a:pt x="1700" y="34"/>
                  </a:cubicBezTo>
                  <a:cubicBezTo>
                    <a:pt x="1696" y="30"/>
                    <a:pt x="1688" y="29"/>
                    <a:pt x="1685" y="29"/>
                  </a:cubicBezTo>
                  <a:cubicBezTo>
                    <a:pt x="1683" y="27"/>
                    <a:pt x="1680" y="26"/>
                    <a:pt x="1677" y="24"/>
                  </a:cubicBezTo>
                  <a:cubicBezTo>
                    <a:pt x="1677" y="26"/>
                    <a:pt x="1676" y="26"/>
                    <a:pt x="1674" y="26"/>
                  </a:cubicBezTo>
                  <a:cubicBezTo>
                    <a:pt x="1675" y="25"/>
                    <a:pt x="1676" y="24"/>
                    <a:pt x="1677" y="24"/>
                  </a:cubicBezTo>
                  <a:cubicBezTo>
                    <a:pt x="1674" y="23"/>
                    <a:pt x="1672" y="22"/>
                    <a:pt x="1668" y="22"/>
                  </a:cubicBezTo>
                  <a:cubicBezTo>
                    <a:pt x="1673" y="13"/>
                    <a:pt x="1684" y="10"/>
                    <a:pt x="1686" y="13"/>
                  </a:cubicBezTo>
                  <a:cubicBezTo>
                    <a:pt x="1688" y="16"/>
                    <a:pt x="1688" y="18"/>
                    <a:pt x="1683" y="18"/>
                  </a:cubicBezTo>
                  <a:cubicBezTo>
                    <a:pt x="1680" y="17"/>
                    <a:pt x="1679" y="24"/>
                    <a:pt x="1684" y="24"/>
                  </a:cubicBezTo>
                  <a:cubicBezTo>
                    <a:pt x="1687" y="24"/>
                    <a:pt x="1694" y="18"/>
                    <a:pt x="1690" y="11"/>
                  </a:cubicBezTo>
                  <a:cubicBezTo>
                    <a:pt x="1690" y="10"/>
                    <a:pt x="1689" y="10"/>
                    <a:pt x="1689" y="9"/>
                  </a:cubicBezTo>
                  <a:cubicBezTo>
                    <a:pt x="1691" y="9"/>
                    <a:pt x="1693" y="10"/>
                    <a:pt x="1696" y="10"/>
                  </a:cubicBezTo>
                  <a:cubicBezTo>
                    <a:pt x="1703" y="13"/>
                    <a:pt x="1704" y="17"/>
                    <a:pt x="1702" y="19"/>
                  </a:cubicBezTo>
                  <a:cubicBezTo>
                    <a:pt x="1697" y="24"/>
                    <a:pt x="1703" y="32"/>
                    <a:pt x="1708" y="27"/>
                  </a:cubicBezTo>
                  <a:cubicBezTo>
                    <a:pt x="1711" y="24"/>
                    <a:pt x="1712" y="20"/>
                    <a:pt x="1711" y="16"/>
                  </a:cubicBezTo>
                  <a:cubicBezTo>
                    <a:pt x="1709" y="18"/>
                    <a:pt x="1706" y="19"/>
                    <a:pt x="1704" y="20"/>
                  </a:cubicBezTo>
                  <a:cubicBezTo>
                    <a:pt x="1704" y="18"/>
                    <a:pt x="1705" y="18"/>
                    <a:pt x="1703" y="17"/>
                  </a:cubicBezTo>
                  <a:cubicBezTo>
                    <a:pt x="1706" y="17"/>
                    <a:pt x="1708" y="16"/>
                    <a:pt x="1711" y="15"/>
                  </a:cubicBezTo>
                  <a:cubicBezTo>
                    <a:pt x="1710" y="13"/>
                    <a:pt x="1709" y="12"/>
                    <a:pt x="1708" y="10"/>
                  </a:cubicBezTo>
                  <a:cubicBezTo>
                    <a:pt x="1705" y="7"/>
                    <a:pt x="1700" y="4"/>
                    <a:pt x="1695" y="2"/>
                  </a:cubicBezTo>
                  <a:cubicBezTo>
                    <a:pt x="1690" y="1"/>
                    <a:pt x="1685" y="0"/>
                    <a:pt x="1680" y="0"/>
                  </a:cubicBezTo>
                  <a:cubicBezTo>
                    <a:pt x="1675" y="0"/>
                    <a:pt x="1670" y="1"/>
                    <a:pt x="1666" y="4"/>
                  </a:cubicBezTo>
                  <a:cubicBezTo>
                    <a:pt x="1661" y="6"/>
                    <a:pt x="1653" y="11"/>
                    <a:pt x="1650" y="15"/>
                  </a:cubicBezTo>
                  <a:cubicBezTo>
                    <a:pt x="1636" y="28"/>
                    <a:pt x="1630" y="39"/>
                    <a:pt x="1630" y="39"/>
                  </a:cubicBezTo>
                  <a:cubicBezTo>
                    <a:pt x="1627" y="45"/>
                    <a:pt x="1620" y="67"/>
                    <a:pt x="1606" y="69"/>
                  </a:cubicBezTo>
                  <a:cubicBezTo>
                    <a:pt x="1606" y="69"/>
                    <a:pt x="1606" y="69"/>
                    <a:pt x="1606" y="69"/>
                  </a:cubicBezTo>
                  <a:cubicBezTo>
                    <a:pt x="1606" y="69"/>
                    <a:pt x="1605" y="69"/>
                    <a:pt x="1604" y="69"/>
                  </a:cubicBezTo>
                  <a:cubicBezTo>
                    <a:pt x="1604" y="69"/>
                    <a:pt x="1604" y="69"/>
                    <a:pt x="1604" y="69"/>
                  </a:cubicBezTo>
                  <a:cubicBezTo>
                    <a:pt x="1588" y="69"/>
                    <a:pt x="1583" y="65"/>
                    <a:pt x="1582" y="59"/>
                  </a:cubicBezTo>
                  <a:cubicBezTo>
                    <a:pt x="1582" y="57"/>
                    <a:pt x="1582" y="55"/>
                    <a:pt x="1582" y="54"/>
                  </a:cubicBezTo>
                  <a:cubicBezTo>
                    <a:pt x="1582" y="54"/>
                    <a:pt x="1582" y="54"/>
                    <a:pt x="1581" y="54"/>
                  </a:cubicBezTo>
                  <a:cubicBezTo>
                    <a:pt x="1581" y="53"/>
                    <a:pt x="1582" y="52"/>
                    <a:pt x="1583" y="52"/>
                  </a:cubicBezTo>
                  <a:cubicBezTo>
                    <a:pt x="1584" y="50"/>
                    <a:pt x="1587" y="48"/>
                    <a:pt x="1590" y="48"/>
                  </a:cubicBezTo>
                  <a:cubicBezTo>
                    <a:pt x="1594" y="48"/>
                    <a:pt x="1597" y="50"/>
                    <a:pt x="1597" y="54"/>
                  </a:cubicBezTo>
                  <a:cubicBezTo>
                    <a:pt x="1597" y="54"/>
                    <a:pt x="1597" y="54"/>
                    <a:pt x="1597" y="54"/>
                  </a:cubicBezTo>
                  <a:cubicBezTo>
                    <a:pt x="1597" y="56"/>
                    <a:pt x="1595" y="57"/>
                    <a:pt x="1593" y="56"/>
                  </a:cubicBezTo>
                  <a:cubicBezTo>
                    <a:pt x="1593" y="56"/>
                    <a:pt x="1592" y="54"/>
                    <a:pt x="1593" y="54"/>
                  </a:cubicBezTo>
                  <a:cubicBezTo>
                    <a:pt x="1594" y="54"/>
                    <a:pt x="1595" y="52"/>
                    <a:pt x="1594" y="51"/>
                  </a:cubicBezTo>
                  <a:cubicBezTo>
                    <a:pt x="1593" y="50"/>
                    <a:pt x="1590" y="50"/>
                    <a:pt x="1589" y="53"/>
                  </a:cubicBezTo>
                  <a:cubicBezTo>
                    <a:pt x="1588" y="56"/>
                    <a:pt x="1589" y="59"/>
                    <a:pt x="1593" y="60"/>
                  </a:cubicBezTo>
                  <a:cubicBezTo>
                    <a:pt x="1597" y="61"/>
                    <a:pt x="1599" y="59"/>
                    <a:pt x="1600" y="57"/>
                  </a:cubicBezTo>
                  <a:cubicBezTo>
                    <a:pt x="1604" y="49"/>
                    <a:pt x="1597" y="40"/>
                    <a:pt x="1584" y="40"/>
                  </a:cubicBezTo>
                  <a:cubicBezTo>
                    <a:pt x="1576" y="40"/>
                    <a:pt x="1569" y="45"/>
                    <a:pt x="1565" y="51"/>
                  </a:cubicBezTo>
                  <a:cubicBezTo>
                    <a:pt x="1561" y="56"/>
                    <a:pt x="1557" y="72"/>
                    <a:pt x="1540" y="72"/>
                  </a:cubicBezTo>
                  <a:cubicBezTo>
                    <a:pt x="1535" y="72"/>
                    <a:pt x="1530" y="71"/>
                    <a:pt x="1526" y="68"/>
                  </a:cubicBezTo>
                  <a:cubicBezTo>
                    <a:pt x="1525" y="69"/>
                    <a:pt x="1525" y="69"/>
                    <a:pt x="1524" y="69"/>
                  </a:cubicBezTo>
                  <a:cubicBezTo>
                    <a:pt x="1525" y="68"/>
                    <a:pt x="1525" y="68"/>
                    <a:pt x="1525" y="68"/>
                  </a:cubicBezTo>
                  <a:cubicBezTo>
                    <a:pt x="1519" y="64"/>
                    <a:pt x="1514" y="58"/>
                    <a:pt x="1513" y="53"/>
                  </a:cubicBezTo>
                  <a:cubicBezTo>
                    <a:pt x="1512" y="43"/>
                    <a:pt x="1517" y="35"/>
                    <a:pt x="1527" y="35"/>
                  </a:cubicBezTo>
                  <a:cubicBezTo>
                    <a:pt x="1530" y="35"/>
                    <a:pt x="1534" y="37"/>
                    <a:pt x="1536" y="40"/>
                  </a:cubicBezTo>
                  <a:cubicBezTo>
                    <a:pt x="1537" y="40"/>
                    <a:pt x="1537" y="40"/>
                    <a:pt x="1537" y="40"/>
                  </a:cubicBezTo>
                  <a:cubicBezTo>
                    <a:pt x="1537" y="41"/>
                    <a:pt x="1537" y="41"/>
                    <a:pt x="1537" y="41"/>
                  </a:cubicBezTo>
                  <a:cubicBezTo>
                    <a:pt x="1537" y="41"/>
                    <a:pt x="1537" y="41"/>
                    <a:pt x="1537" y="41"/>
                  </a:cubicBezTo>
                  <a:cubicBezTo>
                    <a:pt x="1537" y="42"/>
                    <a:pt x="1538" y="43"/>
                    <a:pt x="1538" y="44"/>
                  </a:cubicBezTo>
                  <a:cubicBezTo>
                    <a:pt x="1538" y="44"/>
                    <a:pt x="1538" y="44"/>
                    <a:pt x="1538" y="44"/>
                  </a:cubicBezTo>
                  <a:cubicBezTo>
                    <a:pt x="1538" y="47"/>
                    <a:pt x="1535" y="49"/>
                    <a:pt x="1532" y="48"/>
                  </a:cubicBezTo>
                  <a:cubicBezTo>
                    <a:pt x="1530" y="48"/>
                    <a:pt x="1530" y="45"/>
                    <a:pt x="1532" y="44"/>
                  </a:cubicBezTo>
                  <a:cubicBezTo>
                    <a:pt x="1533" y="44"/>
                    <a:pt x="1535" y="42"/>
                    <a:pt x="1533" y="40"/>
                  </a:cubicBezTo>
                  <a:cubicBezTo>
                    <a:pt x="1531" y="38"/>
                    <a:pt x="1527" y="38"/>
                    <a:pt x="1525" y="43"/>
                  </a:cubicBezTo>
                  <a:cubicBezTo>
                    <a:pt x="1523" y="48"/>
                    <a:pt x="1525" y="53"/>
                    <a:pt x="1531" y="54"/>
                  </a:cubicBezTo>
                  <a:cubicBezTo>
                    <a:pt x="1534" y="55"/>
                    <a:pt x="1537" y="55"/>
                    <a:pt x="1539" y="54"/>
                  </a:cubicBezTo>
                  <a:cubicBezTo>
                    <a:pt x="1537" y="54"/>
                    <a:pt x="1537" y="54"/>
                    <a:pt x="1537" y="54"/>
                  </a:cubicBezTo>
                  <a:cubicBezTo>
                    <a:pt x="1538" y="52"/>
                    <a:pt x="1539" y="52"/>
                    <a:pt x="1541" y="52"/>
                  </a:cubicBezTo>
                  <a:cubicBezTo>
                    <a:pt x="1541" y="52"/>
                    <a:pt x="1541" y="52"/>
                    <a:pt x="1541" y="52"/>
                  </a:cubicBezTo>
                  <a:cubicBezTo>
                    <a:pt x="1541" y="52"/>
                    <a:pt x="1542" y="52"/>
                    <a:pt x="1542" y="51"/>
                  </a:cubicBezTo>
                  <a:cubicBezTo>
                    <a:pt x="1542" y="51"/>
                    <a:pt x="1542" y="50"/>
                    <a:pt x="1542" y="50"/>
                  </a:cubicBezTo>
                  <a:cubicBezTo>
                    <a:pt x="1543" y="50"/>
                    <a:pt x="1543" y="50"/>
                    <a:pt x="1543" y="50"/>
                  </a:cubicBezTo>
                  <a:cubicBezTo>
                    <a:pt x="1543" y="49"/>
                    <a:pt x="1543" y="49"/>
                    <a:pt x="1543" y="49"/>
                  </a:cubicBezTo>
                  <a:cubicBezTo>
                    <a:pt x="1544" y="47"/>
                    <a:pt x="1545" y="45"/>
                    <a:pt x="1545" y="43"/>
                  </a:cubicBezTo>
                  <a:cubicBezTo>
                    <a:pt x="1544" y="43"/>
                    <a:pt x="1544" y="43"/>
                    <a:pt x="1543" y="43"/>
                  </a:cubicBezTo>
                  <a:cubicBezTo>
                    <a:pt x="1543" y="42"/>
                    <a:pt x="1544" y="42"/>
                    <a:pt x="1545" y="42"/>
                  </a:cubicBezTo>
                  <a:cubicBezTo>
                    <a:pt x="1545" y="40"/>
                    <a:pt x="1544" y="38"/>
                    <a:pt x="1544" y="37"/>
                  </a:cubicBezTo>
                  <a:cubicBezTo>
                    <a:pt x="1546" y="35"/>
                    <a:pt x="1549" y="36"/>
                    <a:pt x="1551" y="37"/>
                  </a:cubicBezTo>
                  <a:cubicBezTo>
                    <a:pt x="1553" y="39"/>
                    <a:pt x="1554" y="42"/>
                    <a:pt x="1550" y="42"/>
                  </a:cubicBezTo>
                  <a:cubicBezTo>
                    <a:pt x="1546" y="43"/>
                    <a:pt x="1547" y="49"/>
                    <a:pt x="1552" y="48"/>
                  </a:cubicBezTo>
                  <a:cubicBezTo>
                    <a:pt x="1554" y="48"/>
                    <a:pt x="1556" y="45"/>
                    <a:pt x="1557" y="42"/>
                  </a:cubicBezTo>
                  <a:cubicBezTo>
                    <a:pt x="1556" y="43"/>
                    <a:pt x="1556" y="43"/>
                    <a:pt x="1556" y="43"/>
                  </a:cubicBezTo>
                  <a:cubicBezTo>
                    <a:pt x="1556" y="42"/>
                    <a:pt x="1556" y="41"/>
                    <a:pt x="1557" y="41"/>
                  </a:cubicBezTo>
                  <a:cubicBezTo>
                    <a:pt x="1557" y="41"/>
                    <a:pt x="1557" y="40"/>
                    <a:pt x="1557" y="40"/>
                  </a:cubicBezTo>
                  <a:cubicBezTo>
                    <a:pt x="1556" y="40"/>
                    <a:pt x="1555" y="39"/>
                    <a:pt x="1555" y="40"/>
                  </a:cubicBezTo>
                  <a:cubicBezTo>
                    <a:pt x="1554" y="39"/>
                    <a:pt x="1555" y="39"/>
                    <a:pt x="1557" y="39"/>
                  </a:cubicBezTo>
                  <a:cubicBezTo>
                    <a:pt x="1557" y="38"/>
                    <a:pt x="1556" y="37"/>
                    <a:pt x="1556" y="36"/>
                  </a:cubicBezTo>
                  <a:cubicBezTo>
                    <a:pt x="1556" y="36"/>
                    <a:pt x="1555" y="36"/>
                    <a:pt x="1555" y="36"/>
                  </a:cubicBezTo>
                  <a:cubicBezTo>
                    <a:pt x="1555" y="36"/>
                    <a:pt x="1555" y="36"/>
                    <a:pt x="1555" y="36"/>
                  </a:cubicBezTo>
                  <a:cubicBezTo>
                    <a:pt x="1555" y="35"/>
                    <a:pt x="1555" y="35"/>
                    <a:pt x="1554" y="34"/>
                  </a:cubicBezTo>
                  <a:cubicBezTo>
                    <a:pt x="1550" y="30"/>
                    <a:pt x="1542" y="29"/>
                    <a:pt x="1539" y="29"/>
                  </a:cubicBezTo>
                  <a:cubicBezTo>
                    <a:pt x="1537" y="27"/>
                    <a:pt x="1534" y="26"/>
                    <a:pt x="1531" y="24"/>
                  </a:cubicBezTo>
                  <a:cubicBezTo>
                    <a:pt x="1531" y="26"/>
                    <a:pt x="1530" y="26"/>
                    <a:pt x="1528" y="26"/>
                  </a:cubicBezTo>
                  <a:cubicBezTo>
                    <a:pt x="1529" y="25"/>
                    <a:pt x="1530" y="24"/>
                    <a:pt x="1531" y="24"/>
                  </a:cubicBezTo>
                  <a:cubicBezTo>
                    <a:pt x="1529" y="23"/>
                    <a:pt x="1526" y="22"/>
                    <a:pt x="1522" y="22"/>
                  </a:cubicBezTo>
                  <a:cubicBezTo>
                    <a:pt x="1528" y="13"/>
                    <a:pt x="1538" y="10"/>
                    <a:pt x="1540" y="13"/>
                  </a:cubicBezTo>
                  <a:cubicBezTo>
                    <a:pt x="1542" y="16"/>
                    <a:pt x="1543" y="18"/>
                    <a:pt x="1537" y="18"/>
                  </a:cubicBezTo>
                  <a:cubicBezTo>
                    <a:pt x="1534" y="17"/>
                    <a:pt x="1533" y="24"/>
                    <a:pt x="1538" y="24"/>
                  </a:cubicBezTo>
                  <a:cubicBezTo>
                    <a:pt x="1541" y="24"/>
                    <a:pt x="1548" y="18"/>
                    <a:pt x="1544" y="11"/>
                  </a:cubicBezTo>
                  <a:cubicBezTo>
                    <a:pt x="1544" y="10"/>
                    <a:pt x="1543" y="10"/>
                    <a:pt x="1543" y="9"/>
                  </a:cubicBezTo>
                  <a:cubicBezTo>
                    <a:pt x="1545" y="9"/>
                    <a:pt x="1548" y="10"/>
                    <a:pt x="1550" y="10"/>
                  </a:cubicBezTo>
                  <a:cubicBezTo>
                    <a:pt x="1557" y="13"/>
                    <a:pt x="1558" y="17"/>
                    <a:pt x="1556" y="19"/>
                  </a:cubicBezTo>
                  <a:cubicBezTo>
                    <a:pt x="1551" y="24"/>
                    <a:pt x="1558" y="32"/>
                    <a:pt x="1562" y="27"/>
                  </a:cubicBezTo>
                  <a:cubicBezTo>
                    <a:pt x="1565" y="24"/>
                    <a:pt x="1566" y="20"/>
                    <a:pt x="1565" y="16"/>
                  </a:cubicBezTo>
                  <a:cubicBezTo>
                    <a:pt x="1564" y="18"/>
                    <a:pt x="1561" y="19"/>
                    <a:pt x="1558" y="20"/>
                  </a:cubicBezTo>
                  <a:cubicBezTo>
                    <a:pt x="1558" y="18"/>
                    <a:pt x="1560" y="18"/>
                    <a:pt x="1557" y="17"/>
                  </a:cubicBezTo>
                  <a:cubicBezTo>
                    <a:pt x="1560" y="17"/>
                    <a:pt x="1563" y="16"/>
                    <a:pt x="1565" y="15"/>
                  </a:cubicBezTo>
                  <a:cubicBezTo>
                    <a:pt x="1564" y="13"/>
                    <a:pt x="1563" y="12"/>
                    <a:pt x="1562" y="10"/>
                  </a:cubicBezTo>
                  <a:cubicBezTo>
                    <a:pt x="1559" y="7"/>
                    <a:pt x="1554" y="4"/>
                    <a:pt x="1549" y="2"/>
                  </a:cubicBezTo>
                  <a:cubicBezTo>
                    <a:pt x="1545" y="1"/>
                    <a:pt x="1539" y="0"/>
                    <a:pt x="1534" y="0"/>
                  </a:cubicBezTo>
                  <a:cubicBezTo>
                    <a:pt x="1529" y="0"/>
                    <a:pt x="1524" y="1"/>
                    <a:pt x="1520" y="4"/>
                  </a:cubicBezTo>
                  <a:cubicBezTo>
                    <a:pt x="1515" y="6"/>
                    <a:pt x="1507" y="11"/>
                    <a:pt x="1504" y="15"/>
                  </a:cubicBezTo>
                  <a:cubicBezTo>
                    <a:pt x="1490" y="28"/>
                    <a:pt x="1485" y="39"/>
                    <a:pt x="1485" y="39"/>
                  </a:cubicBezTo>
                  <a:cubicBezTo>
                    <a:pt x="1481" y="45"/>
                    <a:pt x="1474" y="67"/>
                    <a:pt x="1460" y="69"/>
                  </a:cubicBezTo>
                  <a:cubicBezTo>
                    <a:pt x="1460" y="69"/>
                    <a:pt x="1460" y="69"/>
                    <a:pt x="1460" y="69"/>
                  </a:cubicBezTo>
                  <a:cubicBezTo>
                    <a:pt x="1460" y="69"/>
                    <a:pt x="1459" y="69"/>
                    <a:pt x="1458" y="69"/>
                  </a:cubicBezTo>
                  <a:cubicBezTo>
                    <a:pt x="1458" y="69"/>
                    <a:pt x="1458" y="69"/>
                    <a:pt x="1458" y="69"/>
                  </a:cubicBezTo>
                  <a:cubicBezTo>
                    <a:pt x="1442" y="69"/>
                    <a:pt x="1437" y="65"/>
                    <a:pt x="1436" y="59"/>
                  </a:cubicBezTo>
                  <a:cubicBezTo>
                    <a:pt x="1436" y="57"/>
                    <a:pt x="1436" y="55"/>
                    <a:pt x="1437" y="54"/>
                  </a:cubicBezTo>
                  <a:cubicBezTo>
                    <a:pt x="1436" y="54"/>
                    <a:pt x="1436" y="54"/>
                    <a:pt x="1435" y="54"/>
                  </a:cubicBezTo>
                  <a:cubicBezTo>
                    <a:pt x="1435" y="53"/>
                    <a:pt x="1436" y="52"/>
                    <a:pt x="1437" y="52"/>
                  </a:cubicBezTo>
                  <a:cubicBezTo>
                    <a:pt x="1438" y="50"/>
                    <a:pt x="1441" y="48"/>
                    <a:pt x="1444" y="48"/>
                  </a:cubicBezTo>
                  <a:cubicBezTo>
                    <a:pt x="1448" y="48"/>
                    <a:pt x="1451" y="50"/>
                    <a:pt x="1451" y="54"/>
                  </a:cubicBezTo>
                  <a:cubicBezTo>
                    <a:pt x="1451" y="54"/>
                    <a:pt x="1451" y="54"/>
                    <a:pt x="1451" y="54"/>
                  </a:cubicBezTo>
                  <a:cubicBezTo>
                    <a:pt x="1451" y="56"/>
                    <a:pt x="1450" y="57"/>
                    <a:pt x="1448" y="56"/>
                  </a:cubicBezTo>
                  <a:cubicBezTo>
                    <a:pt x="1447" y="56"/>
                    <a:pt x="1446" y="54"/>
                    <a:pt x="1448" y="54"/>
                  </a:cubicBezTo>
                  <a:cubicBezTo>
                    <a:pt x="1449" y="54"/>
                    <a:pt x="1449" y="52"/>
                    <a:pt x="1448" y="51"/>
                  </a:cubicBezTo>
                  <a:cubicBezTo>
                    <a:pt x="1447" y="50"/>
                    <a:pt x="1444" y="50"/>
                    <a:pt x="1443" y="53"/>
                  </a:cubicBezTo>
                  <a:cubicBezTo>
                    <a:pt x="1442" y="56"/>
                    <a:pt x="1444" y="59"/>
                    <a:pt x="1447" y="60"/>
                  </a:cubicBezTo>
                  <a:cubicBezTo>
                    <a:pt x="1451" y="61"/>
                    <a:pt x="1453" y="59"/>
                    <a:pt x="1455" y="57"/>
                  </a:cubicBezTo>
                  <a:cubicBezTo>
                    <a:pt x="1458" y="49"/>
                    <a:pt x="1451" y="40"/>
                    <a:pt x="1438" y="40"/>
                  </a:cubicBezTo>
                  <a:cubicBezTo>
                    <a:pt x="1430" y="40"/>
                    <a:pt x="1424" y="45"/>
                    <a:pt x="1419" y="51"/>
                  </a:cubicBezTo>
                  <a:cubicBezTo>
                    <a:pt x="1415" y="56"/>
                    <a:pt x="1411" y="72"/>
                    <a:pt x="1394" y="72"/>
                  </a:cubicBezTo>
                  <a:cubicBezTo>
                    <a:pt x="1389" y="72"/>
                    <a:pt x="1384" y="71"/>
                    <a:pt x="1380" y="68"/>
                  </a:cubicBezTo>
                  <a:cubicBezTo>
                    <a:pt x="1380" y="69"/>
                    <a:pt x="1379" y="69"/>
                    <a:pt x="1378" y="69"/>
                  </a:cubicBezTo>
                  <a:cubicBezTo>
                    <a:pt x="1379" y="68"/>
                    <a:pt x="1379" y="68"/>
                    <a:pt x="1379" y="68"/>
                  </a:cubicBezTo>
                  <a:cubicBezTo>
                    <a:pt x="1373" y="64"/>
                    <a:pt x="1368" y="58"/>
                    <a:pt x="1367" y="53"/>
                  </a:cubicBezTo>
                  <a:cubicBezTo>
                    <a:pt x="1366" y="43"/>
                    <a:pt x="1371" y="35"/>
                    <a:pt x="1381" y="35"/>
                  </a:cubicBezTo>
                  <a:cubicBezTo>
                    <a:pt x="1385" y="35"/>
                    <a:pt x="1389" y="37"/>
                    <a:pt x="1390" y="40"/>
                  </a:cubicBezTo>
                  <a:cubicBezTo>
                    <a:pt x="1392" y="40"/>
                    <a:pt x="1392" y="40"/>
                    <a:pt x="1392" y="40"/>
                  </a:cubicBezTo>
                  <a:cubicBezTo>
                    <a:pt x="1392" y="41"/>
                    <a:pt x="1392" y="41"/>
                    <a:pt x="1392" y="41"/>
                  </a:cubicBezTo>
                  <a:cubicBezTo>
                    <a:pt x="1391" y="41"/>
                    <a:pt x="1391" y="41"/>
                    <a:pt x="1391" y="41"/>
                  </a:cubicBezTo>
                  <a:cubicBezTo>
                    <a:pt x="1391" y="42"/>
                    <a:pt x="1392" y="43"/>
                    <a:pt x="1392" y="44"/>
                  </a:cubicBezTo>
                  <a:cubicBezTo>
                    <a:pt x="1392" y="44"/>
                    <a:pt x="1392" y="44"/>
                    <a:pt x="1392" y="44"/>
                  </a:cubicBezTo>
                  <a:cubicBezTo>
                    <a:pt x="1392" y="47"/>
                    <a:pt x="1389" y="49"/>
                    <a:pt x="1386" y="48"/>
                  </a:cubicBezTo>
                  <a:cubicBezTo>
                    <a:pt x="1384" y="48"/>
                    <a:pt x="1384" y="45"/>
                    <a:pt x="1386" y="44"/>
                  </a:cubicBezTo>
                  <a:cubicBezTo>
                    <a:pt x="1388" y="44"/>
                    <a:pt x="1389" y="42"/>
                    <a:pt x="1387" y="40"/>
                  </a:cubicBezTo>
                  <a:cubicBezTo>
                    <a:pt x="1385" y="38"/>
                    <a:pt x="1381" y="38"/>
                    <a:pt x="1379" y="43"/>
                  </a:cubicBezTo>
                  <a:cubicBezTo>
                    <a:pt x="1377" y="48"/>
                    <a:pt x="1379" y="53"/>
                    <a:pt x="1385" y="54"/>
                  </a:cubicBezTo>
                  <a:cubicBezTo>
                    <a:pt x="1388" y="55"/>
                    <a:pt x="1391" y="55"/>
                    <a:pt x="1393" y="54"/>
                  </a:cubicBezTo>
                  <a:cubicBezTo>
                    <a:pt x="1392" y="54"/>
                    <a:pt x="1392" y="54"/>
                    <a:pt x="1392" y="54"/>
                  </a:cubicBezTo>
                  <a:cubicBezTo>
                    <a:pt x="1392" y="52"/>
                    <a:pt x="1393" y="52"/>
                    <a:pt x="1395" y="52"/>
                  </a:cubicBezTo>
                  <a:cubicBezTo>
                    <a:pt x="1395" y="52"/>
                    <a:pt x="1395" y="52"/>
                    <a:pt x="1395" y="52"/>
                  </a:cubicBezTo>
                  <a:cubicBezTo>
                    <a:pt x="1395" y="52"/>
                    <a:pt x="1396" y="52"/>
                    <a:pt x="1396" y="51"/>
                  </a:cubicBezTo>
                  <a:cubicBezTo>
                    <a:pt x="1396" y="51"/>
                    <a:pt x="1396" y="50"/>
                    <a:pt x="1396" y="50"/>
                  </a:cubicBezTo>
                  <a:cubicBezTo>
                    <a:pt x="1397" y="50"/>
                    <a:pt x="1397" y="50"/>
                    <a:pt x="1397" y="50"/>
                  </a:cubicBezTo>
                  <a:cubicBezTo>
                    <a:pt x="1397" y="49"/>
                    <a:pt x="1397" y="49"/>
                    <a:pt x="1397" y="49"/>
                  </a:cubicBezTo>
                  <a:cubicBezTo>
                    <a:pt x="1398" y="47"/>
                    <a:pt x="1399" y="45"/>
                    <a:pt x="1399" y="43"/>
                  </a:cubicBezTo>
                  <a:cubicBezTo>
                    <a:pt x="1399" y="43"/>
                    <a:pt x="1398" y="43"/>
                    <a:pt x="1397" y="43"/>
                  </a:cubicBezTo>
                  <a:cubicBezTo>
                    <a:pt x="1397" y="42"/>
                    <a:pt x="1398" y="42"/>
                    <a:pt x="1399" y="42"/>
                  </a:cubicBezTo>
                  <a:cubicBezTo>
                    <a:pt x="1399" y="40"/>
                    <a:pt x="1399" y="38"/>
                    <a:pt x="1398" y="37"/>
                  </a:cubicBezTo>
                  <a:cubicBezTo>
                    <a:pt x="1400" y="35"/>
                    <a:pt x="1404" y="36"/>
                    <a:pt x="1405" y="37"/>
                  </a:cubicBezTo>
                  <a:cubicBezTo>
                    <a:pt x="1408" y="39"/>
                    <a:pt x="1408" y="42"/>
                    <a:pt x="1404" y="42"/>
                  </a:cubicBezTo>
                  <a:cubicBezTo>
                    <a:pt x="1401" y="43"/>
                    <a:pt x="1402" y="49"/>
                    <a:pt x="1406" y="48"/>
                  </a:cubicBezTo>
                  <a:cubicBezTo>
                    <a:pt x="1408" y="48"/>
                    <a:pt x="1410" y="45"/>
                    <a:pt x="1411" y="42"/>
                  </a:cubicBezTo>
                  <a:cubicBezTo>
                    <a:pt x="1411" y="43"/>
                    <a:pt x="1410" y="43"/>
                    <a:pt x="1410" y="43"/>
                  </a:cubicBezTo>
                  <a:cubicBezTo>
                    <a:pt x="1410" y="42"/>
                    <a:pt x="1410" y="41"/>
                    <a:pt x="1411" y="41"/>
                  </a:cubicBezTo>
                  <a:cubicBezTo>
                    <a:pt x="1411" y="41"/>
                    <a:pt x="1411" y="40"/>
                    <a:pt x="1411" y="40"/>
                  </a:cubicBezTo>
                  <a:cubicBezTo>
                    <a:pt x="1410" y="40"/>
                    <a:pt x="1410" y="39"/>
                    <a:pt x="1409" y="40"/>
                  </a:cubicBezTo>
                  <a:cubicBezTo>
                    <a:pt x="1408" y="39"/>
                    <a:pt x="1410" y="39"/>
                    <a:pt x="1411" y="39"/>
                  </a:cubicBezTo>
                  <a:cubicBezTo>
                    <a:pt x="1411" y="38"/>
                    <a:pt x="1410" y="37"/>
                    <a:pt x="1410" y="36"/>
                  </a:cubicBezTo>
                  <a:cubicBezTo>
                    <a:pt x="1410" y="36"/>
                    <a:pt x="1410" y="36"/>
                    <a:pt x="1409" y="36"/>
                  </a:cubicBezTo>
                  <a:cubicBezTo>
                    <a:pt x="1409" y="36"/>
                    <a:pt x="1410" y="36"/>
                    <a:pt x="1410" y="36"/>
                  </a:cubicBezTo>
                  <a:cubicBezTo>
                    <a:pt x="1409" y="35"/>
                    <a:pt x="1409" y="35"/>
                    <a:pt x="1408" y="34"/>
                  </a:cubicBezTo>
                  <a:cubicBezTo>
                    <a:pt x="1404" y="30"/>
                    <a:pt x="1397" y="29"/>
                    <a:pt x="1393" y="29"/>
                  </a:cubicBezTo>
                  <a:cubicBezTo>
                    <a:pt x="1391" y="27"/>
                    <a:pt x="1388" y="26"/>
                    <a:pt x="1386" y="24"/>
                  </a:cubicBezTo>
                  <a:cubicBezTo>
                    <a:pt x="1385" y="26"/>
                    <a:pt x="1384" y="26"/>
                    <a:pt x="1383" y="26"/>
                  </a:cubicBezTo>
                  <a:cubicBezTo>
                    <a:pt x="1383" y="25"/>
                    <a:pt x="1384" y="24"/>
                    <a:pt x="1385" y="24"/>
                  </a:cubicBezTo>
                  <a:cubicBezTo>
                    <a:pt x="1383" y="23"/>
                    <a:pt x="1380" y="22"/>
                    <a:pt x="1377" y="22"/>
                  </a:cubicBezTo>
                  <a:cubicBezTo>
                    <a:pt x="1382" y="13"/>
                    <a:pt x="1393" y="10"/>
                    <a:pt x="1394" y="13"/>
                  </a:cubicBezTo>
                  <a:cubicBezTo>
                    <a:pt x="1396" y="16"/>
                    <a:pt x="1397" y="18"/>
                    <a:pt x="1391" y="18"/>
                  </a:cubicBezTo>
                  <a:cubicBezTo>
                    <a:pt x="1388" y="17"/>
                    <a:pt x="1387" y="24"/>
                    <a:pt x="1392" y="24"/>
                  </a:cubicBezTo>
                  <a:cubicBezTo>
                    <a:pt x="1396" y="24"/>
                    <a:pt x="1402" y="18"/>
                    <a:pt x="1398" y="11"/>
                  </a:cubicBezTo>
                  <a:cubicBezTo>
                    <a:pt x="1398" y="10"/>
                    <a:pt x="1397" y="10"/>
                    <a:pt x="1397" y="9"/>
                  </a:cubicBezTo>
                  <a:cubicBezTo>
                    <a:pt x="1399" y="9"/>
                    <a:pt x="1402" y="10"/>
                    <a:pt x="1404" y="10"/>
                  </a:cubicBezTo>
                  <a:cubicBezTo>
                    <a:pt x="1411" y="13"/>
                    <a:pt x="1413" y="17"/>
                    <a:pt x="1410" y="19"/>
                  </a:cubicBezTo>
                  <a:cubicBezTo>
                    <a:pt x="1405" y="24"/>
                    <a:pt x="1412" y="32"/>
                    <a:pt x="1417" y="27"/>
                  </a:cubicBezTo>
                  <a:cubicBezTo>
                    <a:pt x="1419" y="24"/>
                    <a:pt x="1420" y="20"/>
                    <a:pt x="1419" y="16"/>
                  </a:cubicBezTo>
                  <a:cubicBezTo>
                    <a:pt x="1418" y="18"/>
                    <a:pt x="1415" y="19"/>
                    <a:pt x="1412" y="20"/>
                  </a:cubicBezTo>
                  <a:cubicBezTo>
                    <a:pt x="1412" y="18"/>
                    <a:pt x="1414" y="18"/>
                    <a:pt x="1411" y="17"/>
                  </a:cubicBezTo>
                  <a:cubicBezTo>
                    <a:pt x="1414" y="17"/>
                    <a:pt x="1417" y="16"/>
                    <a:pt x="1419" y="15"/>
                  </a:cubicBezTo>
                  <a:cubicBezTo>
                    <a:pt x="1418" y="13"/>
                    <a:pt x="1417" y="12"/>
                    <a:pt x="1416" y="10"/>
                  </a:cubicBezTo>
                  <a:cubicBezTo>
                    <a:pt x="1413" y="7"/>
                    <a:pt x="1408" y="4"/>
                    <a:pt x="1403" y="2"/>
                  </a:cubicBezTo>
                  <a:cubicBezTo>
                    <a:pt x="1399" y="1"/>
                    <a:pt x="1394" y="0"/>
                    <a:pt x="1389" y="0"/>
                  </a:cubicBezTo>
                  <a:cubicBezTo>
                    <a:pt x="1384" y="0"/>
                    <a:pt x="1379" y="1"/>
                    <a:pt x="1374" y="4"/>
                  </a:cubicBezTo>
                  <a:cubicBezTo>
                    <a:pt x="1369" y="6"/>
                    <a:pt x="1362" y="11"/>
                    <a:pt x="1358" y="15"/>
                  </a:cubicBezTo>
                  <a:cubicBezTo>
                    <a:pt x="1344" y="28"/>
                    <a:pt x="1339" y="39"/>
                    <a:pt x="1339" y="39"/>
                  </a:cubicBezTo>
                  <a:cubicBezTo>
                    <a:pt x="1336" y="45"/>
                    <a:pt x="1328" y="67"/>
                    <a:pt x="1315" y="69"/>
                  </a:cubicBezTo>
                  <a:cubicBezTo>
                    <a:pt x="1315" y="69"/>
                    <a:pt x="1315" y="69"/>
                    <a:pt x="1315" y="69"/>
                  </a:cubicBezTo>
                  <a:cubicBezTo>
                    <a:pt x="1314" y="69"/>
                    <a:pt x="1313" y="69"/>
                    <a:pt x="1313" y="69"/>
                  </a:cubicBezTo>
                  <a:cubicBezTo>
                    <a:pt x="1313" y="69"/>
                    <a:pt x="1313" y="69"/>
                    <a:pt x="1313" y="69"/>
                  </a:cubicBezTo>
                  <a:cubicBezTo>
                    <a:pt x="1296" y="69"/>
                    <a:pt x="1292" y="65"/>
                    <a:pt x="1291" y="59"/>
                  </a:cubicBezTo>
                  <a:cubicBezTo>
                    <a:pt x="1290" y="57"/>
                    <a:pt x="1290" y="55"/>
                    <a:pt x="1291" y="54"/>
                  </a:cubicBezTo>
                  <a:cubicBezTo>
                    <a:pt x="1290" y="54"/>
                    <a:pt x="1290" y="54"/>
                    <a:pt x="1289" y="54"/>
                  </a:cubicBezTo>
                  <a:cubicBezTo>
                    <a:pt x="1289" y="53"/>
                    <a:pt x="1290" y="52"/>
                    <a:pt x="1291" y="52"/>
                  </a:cubicBezTo>
                  <a:cubicBezTo>
                    <a:pt x="1292" y="50"/>
                    <a:pt x="1295" y="48"/>
                    <a:pt x="1299" y="48"/>
                  </a:cubicBezTo>
                  <a:cubicBezTo>
                    <a:pt x="1302" y="48"/>
                    <a:pt x="1305" y="50"/>
                    <a:pt x="1305" y="54"/>
                  </a:cubicBezTo>
                  <a:cubicBezTo>
                    <a:pt x="1305" y="54"/>
                    <a:pt x="1305" y="54"/>
                    <a:pt x="1305" y="54"/>
                  </a:cubicBezTo>
                  <a:cubicBezTo>
                    <a:pt x="1305" y="56"/>
                    <a:pt x="1304" y="57"/>
                    <a:pt x="1302" y="56"/>
                  </a:cubicBezTo>
                  <a:cubicBezTo>
                    <a:pt x="1301" y="56"/>
                    <a:pt x="1301" y="54"/>
                    <a:pt x="1302" y="54"/>
                  </a:cubicBezTo>
                  <a:cubicBezTo>
                    <a:pt x="1303" y="54"/>
                    <a:pt x="1304" y="52"/>
                    <a:pt x="1302" y="51"/>
                  </a:cubicBezTo>
                  <a:cubicBezTo>
                    <a:pt x="1301" y="50"/>
                    <a:pt x="1299" y="50"/>
                    <a:pt x="1298" y="53"/>
                  </a:cubicBezTo>
                  <a:cubicBezTo>
                    <a:pt x="1297" y="56"/>
                    <a:pt x="1298" y="59"/>
                    <a:pt x="1301" y="60"/>
                  </a:cubicBezTo>
                  <a:cubicBezTo>
                    <a:pt x="1305" y="61"/>
                    <a:pt x="1308" y="59"/>
                    <a:pt x="1309" y="57"/>
                  </a:cubicBezTo>
                  <a:cubicBezTo>
                    <a:pt x="1312" y="49"/>
                    <a:pt x="1305" y="40"/>
                    <a:pt x="1293" y="40"/>
                  </a:cubicBezTo>
                  <a:cubicBezTo>
                    <a:pt x="1284" y="40"/>
                    <a:pt x="1278" y="45"/>
                    <a:pt x="1273" y="51"/>
                  </a:cubicBezTo>
                  <a:cubicBezTo>
                    <a:pt x="1269" y="56"/>
                    <a:pt x="1265" y="72"/>
                    <a:pt x="1248" y="72"/>
                  </a:cubicBezTo>
                  <a:cubicBezTo>
                    <a:pt x="1243" y="72"/>
                    <a:pt x="1238" y="71"/>
                    <a:pt x="1234" y="68"/>
                  </a:cubicBezTo>
                  <a:cubicBezTo>
                    <a:pt x="1234" y="69"/>
                    <a:pt x="1233" y="69"/>
                    <a:pt x="1233" y="69"/>
                  </a:cubicBezTo>
                  <a:cubicBezTo>
                    <a:pt x="1233" y="68"/>
                    <a:pt x="1233" y="68"/>
                    <a:pt x="1233" y="68"/>
                  </a:cubicBezTo>
                  <a:cubicBezTo>
                    <a:pt x="1227" y="64"/>
                    <a:pt x="1223" y="58"/>
                    <a:pt x="1222" y="53"/>
                  </a:cubicBezTo>
                  <a:cubicBezTo>
                    <a:pt x="1220" y="43"/>
                    <a:pt x="1225" y="35"/>
                    <a:pt x="1235" y="35"/>
                  </a:cubicBezTo>
                  <a:cubicBezTo>
                    <a:pt x="1239" y="35"/>
                    <a:pt x="1243" y="37"/>
                    <a:pt x="1245" y="40"/>
                  </a:cubicBezTo>
                  <a:cubicBezTo>
                    <a:pt x="1246" y="40"/>
                    <a:pt x="1246" y="40"/>
                    <a:pt x="1246" y="40"/>
                  </a:cubicBezTo>
                  <a:cubicBezTo>
                    <a:pt x="1246" y="41"/>
                    <a:pt x="1246" y="41"/>
                    <a:pt x="1246" y="41"/>
                  </a:cubicBezTo>
                  <a:cubicBezTo>
                    <a:pt x="1245" y="41"/>
                    <a:pt x="1245" y="41"/>
                    <a:pt x="1245" y="41"/>
                  </a:cubicBezTo>
                  <a:cubicBezTo>
                    <a:pt x="1246" y="42"/>
                    <a:pt x="1246" y="43"/>
                    <a:pt x="1246" y="44"/>
                  </a:cubicBezTo>
                  <a:cubicBezTo>
                    <a:pt x="1246" y="44"/>
                    <a:pt x="1246" y="44"/>
                    <a:pt x="1246" y="44"/>
                  </a:cubicBezTo>
                  <a:cubicBezTo>
                    <a:pt x="1246" y="47"/>
                    <a:pt x="1243" y="49"/>
                    <a:pt x="1240" y="48"/>
                  </a:cubicBezTo>
                  <a:cubicBezTo>
                    <a:pt x="1239" y="48"/>
                    <a:pt x="1238" y="45"/>
                    <a:pt x="1240" y="44"/>
                  </a:cubicBezTo>
                  <a:cubicBezTo>
                    <a:pt x="1242" y="44"/>
                    <a:pt x="1243" y="42"/>
                    <a:pt x="1241" y="40"/>
                  </a:cubicBezTo>
                  <a:cubicBezTo>
                    <a:pt x="1239" y="38"/>
                    <a:pt x="1235" y="38"/>
                    <a:pt x="1233" y="43"/>
                  </a:cubicBezTo>
                  <a:cubicBezTo>
                    <a:pt x="1232" y="48"/>
                    <a:pt x="1233" y="53"/>
                    <a:pt x="1239" y="54"/>
                  </a:cubicBezTo>
                  <a:cubicBezTo>
                    <a:pt x="1242" y="55"/>
                    <a:pt x="1245" y="55"/>
                    <a:pt x="1247" y="54"/>
                  </a:cubicBezTo>
                  <a:cubicBezTo>
                    <a:pt x="1246" y="54"/>
                    <a:pt x="1246" y="54"/>
                    <a:pt x="1246" y="54"/>
                  </a:cubicBezTo>
                  <a:cubicBezTo>
                    <a:pt x="1246" y="52"/>
                    <a:pt x="1247" y="52"/>
                    <a:pt x="1249" y="52"/>
                  </a:cubicBezTo>
                  <a:cubicBezTo>
                    <a:pt x="1249" y="52"/>
                    <a:pt x="1249" y="52"/>
                    <a:pt x="1249" y="52"/>
                  </a:cubicBezTo>
                  <a:cubicBezTo>
                    <a:pt x="1250" y="52"/>
                    <a:pt x="1250" y="52"/>
                    <a:pt x="1250" y="51"/>
                  </a:cubicBezTo>
                  <a:cubicBezTo>
                    <a:pt x="1250" y="51"/>
                    <a:pt x="1250" y="50"/>
                    <a:pt x="1250" y="50"/>
                  </a:cubicBezTo>
                  <a:cubicBezTo>
                    <a:pt x="1251" y="50"/>
                    <a:pt x="1251" y="50"/>
                    <a:pt x="1251" y="50"/>
                  </a:cubicBezTo>
                  <a:cubicBezTo>
                    <a:pt x="1252" y="49"/>
                    <a:pt x="1252" y="49"/>
                    <a:pt x="1252" y="49"/>
                  </a:cubicBezTo>
                  <a:cubicBezTo>
                    <a:pt x="1253" y="47"/>
                    <a:pt x="1253" y="45"/>
                    <a:pt x="1253" y="43"/>
                  </a:cubicBezTo>
                  <a:cubicBezTo>
                    <a:pt x="1253" y="43"/>
                    <a:pt x="1252" y="43"/>
                    <a:pt x="1251" y="43"/>
                  </a:cubicBezTo>
                  <a:cubicBezTo>
                    <a:pt x="1251" y="42"/>
                    <a:pt x="1252" y="42"/>
                    <a:pt x="1253" y="42"/>
                  </a:cubicBezTo>
                  <a:cubicBezTo>
                    <a:pt x="1253" y="40"/>
                    <a:pt x="1253" y="38"/>
                    <a:pt x="1252" y="37"/>
                  </a:cubicBezTo>
                  <a:cubicBezTo>
                    <a:pt x="1254" y="35"/>
                    <a:pt x="1258" y="36"/>
                    <a:pt x="1260" y="37"/>
                  </a:cubicBezTo>
                  <a:cubicBezTo>
                    <a:pt x="1262" y="39"/>
                    <a:pt x="1263" y="42"/>
                    <a:pt x="1258" y="42"/>
                  </a:cubicBezTo>
                  <a:cubicBezTo>
                    <a:pt x="1255" y="43"/>
                    <a:pt x="1256" y="49"/>
                    <a:pt x="1261" y="48"/>
                  </a:cubicBezTo>
                  <a:cubicBezTo>
                    <a:pt x="1262" y="48"/>
                    <a:pt x="1264" y="45"/>
                    <a:pt x="1265" y="42"/>
                  </a:cubicBezTo>
                  <a:cubicBezTo>
                    <a:pt x="1265" y="43"/>
                    <a:pt x="1264" y="43"/>
                    <a:pt x="1264" y="43"/>
                  </a:cubicBezTo>
                  <a:cubicBezTo>
                    <a:pt x="1264" y="42"/>
                    <a:pt x="1264" y="41"/>
                    <a:pt x="1265" y="41"/>
                  </a:cubicBezTo>
                  <a:cubicBezTo>
                    <a:pt x="1265" y="41"/>
                    <a:pt x="1265" y="40"/>
                    <a:pt x="1265" y="40"/>
                  </a:cubicBezTo>
                  <a:cubicBezTo>
                    <a:pt x="1264" y="40"/>
                    <a:pt x="1264" y="39"/>
                    <a:pt x="1263" y="40"/>
                  </a:cubicBezTo>
                  <a:cubicBezTo>
                    <a:pt x="1263" y="39"/>
                    <a:pt x="1264" y="39"/>
                    <a:pt x="1265" y="39"/>
                  </a:cubicBezTo>
                  <a:cubicBezTo>
                    <a:pt x="1265" y="38"/>
                    <a:pt x="1265" y="37"/>
                    <a:pt x="1264" y="36"/>
                  </a:cubicBezTo>
                  <a:cubicBezTo>
                    <a:pt x="1264" y="36"/>
                    <a:pt x="1264" y="36"/>
                    <a:pt x="1264" y="36"/>
                  </a:cubicBezTo>
                  <a:cubicBezTo>
                    <a:pt x="1264" y="36"/>
                    <a:pt x="1264" y="36"/>
                    <a:pt x="1264" y="36"/>
                  </a:cubicBezTo>
                  <a:cubicBezTo>
                    <a:pt x="1263" y="35"/>
                    <a:pt x="1263" y="35"/>
                    <a:pt x="1263" y="34"/>
                  </a:cubicBezTo>
                  <a:cubicBezTo>
                    <a:pt x="1258" y="30"/>
                    <a:pt x="1251" y="29"/>
                    <a:pt x="1247" y="29"/>
                  </a:cubicBezTo>
                  <a:cubicBezTo>
                    <a:pt x="1245" y="27"/>
                    <a:pt x="1243" y="26"/>
                    <a:pt x="1240" y="24"/>
                  </a:cubicBezTo>
                  <a:cubicBezTo>
                    <a:pt x="1240" y="26"/>
                    <a:pt x="1238" y="26"/>
                    <a:pt x="1237" y="26"/>
                  </a:cubicBezTo>
                  <a:cubicBezTo>
                    <a:pt x="1237" y="25"/>
                    <a:pt x="1238" y="24"/>
                    <a:pt x="1240" y="24"/>
                  </a:cubicBezTo>
                  <a:cubicBezTo>
                    <a:pt x="1237" y="23"/>
                    <a:pt x="1234" y="22"/>
                    <a:pt x="1231" y="22"/>
                  </a:cubicBezTo>
                  <a:cubicBezTo>
                    <a:pt x="1236" y="13"/>
                    <a:pt x="1247" y="10"/>
                    <a:pt x="1249" y="13"/>
                  </a:cubicBezTo>
                  <a:cubicBezTo>
                    <a:pt x="1250" y="16"/>
                    <a:pt x="1251" y="18"/>
                    <a:pt x="1246" y="18"/>
                  </a:cubicBezTo>
                  <a:cubicBezTo>
                    <a:pt x="1242" y="17"/>
                    <a:pt x="1241" y="24"/>
                    <a:pt x="1246" y="24"/>
                  </a:cubicBezTo>
                  <a:cubicBezTo>
                    <a:pt x="1250" y="24"/>
                    <a:pt x="1256" y="18"/>
                    <a:pt x="1252" y="11"/>
                  </a:cubicBezTo>
                  <a:cubicBezTo>
                    <a:pt x="1252" y="10"/>
                    <a:pt x="1252" y="10"/>
                    <a:pt x="1251" y="9"/>
                  </a:cubicBezTo>
                  <a:cubicBezTo>
                    <a:pt x="1253" y="9"/>
                    <a:pt x="1256" y="10"/>
                    <a:pt x="1258" y="10"/>
                  </a:cubicBezTo>
                  <a:cubicBezTo>
                    <a:pt x="1265" y="13"/>
                    <a:pt x="1267" y="17"/>
                    <a:pt x="1264" y="19"/>
                  </a:cubicBezTo>
                  <a:cubicBezTo>
                    <a:pt x="1259" y="24"/>
                    <a:pt x="1266" y="32"/>
                    <a:pt x="1271" y="27"/>
                  </a:cubicBezTo>
                  <a:cubicBezTo>
                    <a:pt x="1274" y="24"/>
                    <a:pt x="1274" y="20"/>
                    <a:pt x="1273" y="16"/>
                  </a:cubicBezTo>
                  <a:cubicBezTo>
                    <a:pt x="1272" y="18"/>
                    <a:pt x="1269" y="19"/>
                    <a:pt x="1267" y="20"/>
                  </a:cubicBezTo>
                  <a:cubicBezTo>
                    <a:pt x="1266" y="18"/>
                    <a:pt x="1268" y="18"/>
                    <a:pt x="1265" y="17"/>
                  </a:cubicBezTo>
                  <a:cubicBezTo>
                    <a:pt x="1268" y="17"/>
                    <a:pt x="1271" y="16"/>
                    <a:pt x="1273" y="15"/>
                  </a:cubicBezTo>
                  <a:cubicBezTo>
                    <a:pt x="1273" y="13"/>
                    <a:pt x="1272" y="12"/>
                    <a:pt x="1270" y="10"/>
                  </a:cubicBezTo>
                  <a:cubicBezTo>
                    <a:pt x="1267" y="7"/>
                    <a:pt x="1262" y="4"/>
                    <a:pt x="1258" y="2"/>
                  </a:cubicBezTo>
                  <a:cubicBezTo>
                    <a:pt x="1253" y="1"/>
                    <a:pt x="1248" y="0"/>
                    <a:pt x="1243" y="0"/>
                  </a:cubicBezTo>
                  <a:cubicBezTo>
                    <a:pt x="1238" y="0"/>
                    <a:pt x="1233" y="1"/>
                    <a:pt x="1228" y="4"/>
                  </a:cubicBezTo>
                  <a:cubicBezTo>
                    <a:pt x="1223" y="6"/>
                    <a:pt x="1216" y="11"/>
                    <a:pt x="1212" y="15"/>
                  </a:cubicBezTo>
                  <a:cubicBezTo>
                    <a:pt x="1198" y="28"/>
                    <a:pt x="1193" y="39"/>
                    <a:pt x="1193" y="39"/>
                  </a:cubicBezTo>
                  <a:cubicBezTo>
                    <a:pt x="1190" y="45"/>
                    <a:pt x="1182" y="67"/>
                    <a:pt x="1169" y="69"/>
                  </a:cubicBezTo>
                  <a:cubicBezTo>
                    <a:pt x="1169" y="69"/>
                    <a:pt x="1169" y="69"/>
                    <a:pt x="1169" y="69"/>
                  </a:cubicBezTo>
                  <a:cubicBezTo>
                    <a:pt x="1168" y="69"/>
                    <a:pt x="1167" y="69"/>
                    <a:pt x="1167" y="69"/>
                  </a:cubicBezTo>
                  <a:cubicBezTo>
                    <a:pt x="1167" y="69"/>
                    <a:pt x="1167" y="69"/>
                    <a:pt x="1167" y="69"/>
                  </a:cubicBezTo>
                  <a:cubicBezTo>
                    <a:pt x="1150" y="69"/>
                    <a:pt x="1146" y="65"/>
                    <a:pt x="1145" y="59"/>
                  </a:cubicBezTo>
                  <a:cubicBezTo>
                    <a:pt x="1144" y="57"/>
                    <a:pt x="1144" y="55"/>
                    <a:pt x="1145" y="54"/>
                  </a:cubicBezTo>
                  <a:cubicBezTo>
                    <a:pt x="1145" y="54"/>
                    <a:pt x="1144" y="54"/>
                    <a:pt x="1143" y="54"/>
                  </a:cubicBezTo>
                  <a:cubicBezTo>
                    <a:pt x="1144" y="53"/>
                    <a:pt x="1144" y="52"/>
                    <a:pt x="1145" y="52"/>
                  </a:cubicBezTo>
                  <a:cubicBezTo>
                    <a:pt x="1147" y="50"/>
                    <a:pt x="1149" y="48"/>
                    <a:pt x="1153" y="48"/>
                  </a:cubicBezTo>
                  <a:cubicBezTo>
                    <a:pt x="1156" y="48"/>
                    <a:pt x="1159" y="50"/>
                    <a:pt x="1159" y="54"/>
                  </a:cubicBezTo>
                  <a:cubicBezTo>
                    <a:pt x="1159" y="54"/>
                    <a:pt x="1159" y="54"/>
                    <a:pt x="1159" y="54"/>
                  </a:cubicBezTo>
                  <a:cubicBezTo>
                    <a:pt x="1159" y="56"/>
                    <a:pt x="1158" y="57"/>
                    <a:pt x="1156" y="56"/>
                  </a:cubicBezTo>
                  <a:cubicBezTo>
                    <a:pt x="1155" y="56"/>
                    <a:pt x="1155" y="54"/>
                    <a:pt x="1156" y="54"/>
                  </a:cubicBezTo>
                  <a:cubicBezTo>
                    <a:pt x="1157" y="54"/>
                    <a:pt x="1158" y="52"/>
                    <a:pt x="1156" y="51"/>
                  </a:cubicBezTo>
                  <a:cubicBezTo>
                    <a:pt x="1155" y="50"/>
                    <a:pt x="1153" y="50"/>
                    <a:pt x="1152" y="53"/>
                  </a:cubicBezTo>
                  <a:cubicBezTo>
                    <a:pt x="1151" y="56"/>
                    <a:pt x="1152" y="59"/>
                    <a:pt x="1155" y="60"/>
                  </a:cubicBezTo>
                  <a:cubicBezTo>
                    <a:pt x="1159" y="61"/>
                    <a:pt x="1162" y="59"/>
                    <a:pt x="1163" y="57"/>
                  </a:cubicBezTo>
                  <a:cubicBezTo>
                    <a:pt x="1167" y="49"/>
                    <a:pt x="1159" y="40"/>
                    <a:pt x="1147" y="40"/>
                  </a:cubicBezTo>
                  <a:cubicBezTo>
                    <a:pt x="1138" y="40"/>
                    <a:pt x="1132" y="45"/>
                    <a:pt x="1127" y="51"/>
                  </a:cubicBezTo>
                  <a:cubicBezTo>
                    <a:pt x="1124" y="56"/>
                    <a:pt x="1119" y="72"/>
                    <a:pt x="1103" y="72"/>
                  </a:cubicBezTo>
                  <a:cubicBezTo>
                    <a:pt x="1097" y="72"/>
                    <a:pt x="1092" y="71"/>
                    <a:pt x="1088" y="68"/>
                  </a:cubicBezTo>
                  <a:cubicBezTo>
                    <a:pt x="1088" y="69"/>
                    <a:pt x="1087" y="69"/>
                    <a:pt x="1087" y="69"/>
                  </a:cubicBezTo>
                  <a:cubicBezTo>
                    <a:pt x="1087" y="68"/>
                    <a:pt x="1087" y="68"/>
                    <a:pt x="1087" y="68"/>
                  </a:cubicBezTo>
                  <a:cubicBezTo>
                    <a:pt x="1081" y="64"/>
                    <a:pt x="1077" y="58"/>
                    <a:pt x="1076" y="53"/>
                  </a:cubicBezTo>
                  <a:cubicBezTo>
                    <a:pt x="1074" y="43"/>
                    <a:pt x="1079" y="35"/>
                    <a:pt x="1089" y="35"/>
                  </a:cubicBezTo>
                  <a:cubicBezTo>
                    <a:pt x="1093" y="35"/>
                    <a:pt x="1097" y="37"/>
                    <a:pt x="1099" y="40"/>
                  </a:cubicBezTo>
                  <a:cubicBezTo>
                    <a:pt x="1100" y="40"/>
                    <a:pt x="1100" y="40"/>
                    <a:pt x="1100" y="40"/>
                  </a:cubicBezTo>
                  <a:cubicBezTo>
                    <a:pt x="1100" y="41"/>
                    <a:pt x="1100" y="41"/>
                    <a:pt x="1100" y="41"/>
                  </a:cubicBezTo>
                  <a:cubicBezTo>
                    <a:pt x="1099" y="41"/>
                    <a:pt x="1099" y="41"/>
                    <a:pt x="1099" y="41"/>
                  </a:cubicBezTo>
                  <a:cubicBezTo>
                    <a:pt x="1100" y="42"/>
                    <a:pt x="1100" y="43"/>
                    <a:pt x="1100" y="44"/>
                  </a:cubicBezTo>
                  <a:cubicBezTo>
                    <a:pt x="1100" y="44"/>
                    <a:pt x="1100" y="44"/>
                    <a:pt x="1100" y="44"/>
                  </a:cubicBezTo>
                  <a:cubicBezTo>
                    <a:pt x="1100" y="47"/>
                    <a:pt x="1097" y="49"/>
                    <a:pt x="1094" y="48"/>
                  </a:cubicBezTo>
                  <a:cubicBezTo>
                    <a:pt x="1093" y="48"/>
                    <a:pt x="1092" y="45"/>
                    <a:pt x="1094" y="44"/>
                  </a:cubicBezTo>
                  <a:cubicBezTo>
                    <a:pt x="1096" y="44"/>
                    <a:pt x="1097" y="42"/>
                    <a:pt x="1095" y="40"/>
                  </a:cubicBezTo>
                  <a:cubicBezTo>
                    <a:pt x="1093" y="38"/>
                    <a:pt x="1089" y="38"/>
                    <a:pt x="1087" y="43"/>
                  </a:cubicBezTo>
                  <a:cubicBezTo>
                    <a:pt x="1086" y="48"/>
                    <a:pt x="1088" y="53"/>
                    <a:pt x="1094" y="54"/>
                  </a:cubicBezTo>
                  <a:cubicBezTo>
                    <a:pt x="1097" y="55"/>
                    <a:pt x="1099" y="55"/>
                    <a:pt x="1101" y="54"/>
                  </a:cubicBezTo>
                  <a:cubicBezTo>
                    <a:pt x="1100" y="54"/>
                    <a:pt x="1100" y="54"/>
                    <a:pt x="1100" y="54"/>
                  </a:cubicBezTo>
                  <a:cubicBezTo>
                    <a:pt x="1100" y="52"/>
                    <a:pt x="1102" y="52"/>
                    <a:pt x="1103" y="52"/>
                  </a:cubicBezTo>
                  <a:cubicBezTo>
                    <a:pt x="1103" y="52"/>
                    <a:pt x="1103" y="52"/>
                    <a:pt x="1103" y="52"/>
                  </a:cubicBezTo>
                  <a:cubicBezTo>
                    <a:pt x="1104" y="52"/>
                    <a:pt x="1104" y="52"/>
                    <a:pt x="1104" y="51"/>
                  </a:cubicBezTo>
                  <a:cubicBezTo>
                    <a:pt x="1104" y="51"/>
                    <a:pt x="1104" y="50"/>
                    <a:pt x="1105" y="50"/>
                  </a:cubicBezTo>
                  <a:cubicBezTo>
                    <a:pt x="1105" y="50"/>
                    <a:pt x="1105" y="50"/>
                    <a:pt x="1105" y="50"/>
                  </a:cubicBezTo>
                  <a:cubicBezTo>
                    <a:pt x="1106" y="49"/>
                    <a:pt x="1106" y="49"/>
                    <a:pt x="1106" y="49"/>
                  </a:cubicBezTo>
                  <a:cubicBezTo>
                    <a:pt x="1107" y="47"/>
                    <a:pt x="1107" y="45"/>
                    <a:pt x="1107" y="43"/>
                  </a:cubicBezTo>
                  <a:cubicBezTo>
                    <a:pt x="1107" y="43"/>
                    <a:pt x="1106" y="43"/>
                    <a:pt x="1105" y="43"/>
                  </a:cubicBezTo>
                  <a:cubicBezTo>
                    <a:pt x="1105" y="42"/>
                    <a:pt x="1106" y="42"/>
                    <a:pt x="1107" y="42"/>
                  </a:cubicBezTo>
                  <a:cubicBezTo>
                    <a:pt x="1107" y="40"/>
                    <a:pt x="1107" y="38"/>
                    <a:pt x="1106" y="37"/>
                  </a:cubicBezTo>
                  <a:cubicBezTo>
                    <a:pt x="1109" y="35"/>
                    <a:pt x="1112" y="36"/>
                    <a:pt x="1114" y="37"/>
                  </a:cubicBezTo>
                  <a:cubicBezTo>
                    <a:pt x="1116" y="39"/>
                    <a:pt x="1117" y="42"/>
                    <a:pt x="1112" y="42"/>
                  </a:cubicBezTo>
                  <a:cubicBezTo>
                    <a:pt x="1109" y="43"/>
                    <a:pt x="1110" y="49"/>
                    <a:pt x="1115" y="48"/>
                  </a:cubicBezTo>
                  <a:cubicBezTo>
                    <a:pt x="1116" y="48"/>
                    <a:pt x="1118" y="45"/>
                    <a:pt x="1119" y="42"/>
                  </a:cubicBezTo>
                  <a:cubicBezTo>
                    <a:pt x="1119" y="43"/>
                    <a:pt x="1119" y="43"/>
                    <a:pt x="1118" y="43"/>
                  </a:cubicBezTo>
                  <a:cubicBezTo>
                    <a:pt x="1118" y="42"/>
                    <a:pt x="1119" y="41"/>
                    <a:pt x="1119" y="41"/>
                  </a:cubicBezTo>
                  <a:cubicBezTo>
                    <a:pt x="1119" y="41"/>
                    <a:pt x="1119" y="40"/>
                    <a:pt x="1119" y="40"/>
                  </a:cubicBezTo>
                  <a:cubicBezTo>
                    <a:pt x="1119" y="40"/>
                    <a:pt x="1118" y="39"/>
                    <a:pt x="1117" y="40"/>
                  </a:cubicBezTo>
                  <a:cubicBezTo>
                    <a:pt x="1117" y="39"/>
                    <a:pt x="1118" y="39"/>
                    <a:pt x="1119" y="39"/>
                  </a:cubicBezTo>
                  <a:cubicBezTo>
                    <a:pt x="1119" y="38"/>
                    <a:pt x="1119" y="37"/>
                    <a:pt x="1118" y="36"/>
                  </a:cubicBezTo>
                  <a:cubicBezTo>
                    <a:pt x="1118" y="36"/>
                    <a:pt x="1118" y="36"/>
                    <a:pt x="1118" y="36"/>
                  </a:cubicBezTo>
                  <a:cubicBezTo>
                    <a:pt x="1118" y="36"/>
                    <a:pt x="1118" y="36"/>
                    <a:pt x="1118" y="36"/>
                  </a:cubicBezTo>
                  <a:cubicBezTo>
                    <a:pt x="1118" y="35"/>
                    <a:pt x="1117" y="35"/>
                    <a:pt x="1117" y="34"/>
                  </a:cubicBezTo>
                  <a:cubicBezTo>
                    <a:pt x="1112" y="30"/>
                    <a:pt x="1105" y="29"/>
                    <a:pt x="1101" y="29"/>
                  </a:cubicBezTo>
                  <a:cubicBezTo>
                    <a:pt x="1099" y="27"/>
                    <a:pt x="1097" y="26"/>
                    <a:pt x="1094" y="24"/>
                  </a:cubicBezTo>
                  <a:cubicBezTo>
                    <a:pt x="1094" y="26"/>
                    <a:pt x="1092" y="26"/>
                    <a:pt x="1091" y="26"/>
                  </a:cubicBezTo>
                  <a:cubicBezTo>
                    <a:pt x="1091" y="25"/>
                    <a:pt x="1092" y="24"/>
                    <a:pt x="1094" y="24"/>
                  </a:cubicBezTo>
                  <a:cubicBezTo>
                    <a:pt x="1091" y="23"/>
                    <a:pt x="1088" y="22"/>
                    <a:pt x="1085" y="22"/>
                  </a:cubicBezTo>
                  <a:cubicBezTo>
                    <a:pt x="1090" y="13"/>
                    <a:pt x="1101" y="10"/>
                    <a:pt x="1103" y="13"/>
                  </a:cubicBezTo>
                  <a:cubicBezTo>
                    <a:pt x="1104" y="16"/>
                    <a:pt x="1105" y="18"/>
                    <a:pt x="1100" y="18"/>
                  </a:cubicBezTo>
                  <a:cubicBezTo>
                    <a:pt x="1096" y="17"/>
                    <a:pt x="1096" y="24"/>
                    <a:pt x="1101" y="24"/>
                  </a:cubicBezTo>
                  <a:cubicBezTo>
                    <a:pt x="1104" y="24"/>
                    <a:pt x="1110" y="18"/>
                    <a:pt x="1107" y="11"/>
                  </a:cubicBezTo>
                  <a:cubicBezTo>
                    <a:pt x="1106" y="10"/>
                    <a:pt x="1106" y="10"/>
                    <a:pt x="1105" y="9"/>
                  </a:cubicBezTo>
                  <a:cubicBezTo>
                    <a:pt x="1108" y="9"/>
                    <a:pt x="1110" y="10"/>
                    <a:pt x="1112" y="10"/>
                  </a:cubicBezTo>
                  <a:cubicBezTo>
                    <a:pt x="1119" y="13"/>
                    <a:pt x="1121" y="17"/>
                    <a:pt x="1119" y="19"/>
                  </a:cubicBezTo>
                  <a:cubicBezTo>
                    <a:pt x="1113" y="24"/>
                    <a:pt x="1120" y="32"/>
                    <a:pt x="1125" y="27"/>
                  </a:cubicBezTo>
                  <a:cubicBezTo>
                    <a:pt x="1128" y="24"/>
                    <a:pt x="1128" y="20"/>
                    <a:pt x="1128" y="16"/>
                  </a:cubicBezTo>
                  <a:cubicBezTo>
                    <a:pt x="1126" y="18"/>
                    <a:pt x="1123" y="19"/>
                    <a:pt x="1121" y="20"/>
                  </a:cubicBezTo>
                  <a:cubicBezTo>
                    <a:pt x="1121" y="18"/>
                    <a:pt x="1122" y="18"/>
                    <a:pt x="1120" y="17"/>
                  </a:cubicBezTo>
                  <a:cubicBezTo>
                    <a:pt x="1123" y="17"/>
                    <a:pt x="1125" y="16"/>
                    <a:pt x="1127" y="15"/>
                  </a:cubicBezTo>
                  <a:cubicBezTo>
                    <a:pt x="1127" y="13"/>
                    <a:pt x="1126" y="12"/>
                    <a:pt x="1124" y="10"/>
                  </a:cubicBezTo>
                  <a:cubicBezTo>
                    <a:pt x="1121" y="7"/>
                    <a:pt x="1117" y="4"/>
                    <a:pt x="1112" y="2"/>
                  </a:cubicBezTo>
                  <a:cubicBezTo>
                    <a:pt x="1107" y="1"/>
                    <a:pt x="1102" y="0"/>
                    <a:pt x="1097" y="0"/>
                  </a:cubicBezTo>
                  <a:cubicBezTo>
                    <a:pt x="1092" y="0"/>
                    <a:pt x="1087" y="1"/>
                    <a:pt x="1082" y="4"/>
                  </a:cubicBezTo>
                  <a:cubicBezTo>
                    <a:pt x="1078" y="6"/>
                    <a:pt x="1070" y="11"/>
                    <a:pt x="1066" y="15"/>
                  </a:cubicBezTo>
                  <a:cubicBezTo>
                    <a:pt x="1052" y="28"/>
                    <a:pt x="1047" y="39"/>
                    <a:pt x="1047" y="39"/>
                  </a:cubicBezTo>
                  <a:cubicBezTo>
                    <a:pt x="1044" y="45"/>
                    <a:pt x="1037" y="67"/>
                    <a:pt x="1023" y="69"/>
                  </a:cubicBezTo>
                  <a:cubicBezTo>
                    <a:pt x="1023" y="69"/>
                    <a:pt x="1023" y="69"/>
                    <a:pt x="1023" y="69"/>
                  </a:cubicBezTo>
                  <a:cubicBezTo>
                    <a:pt x="1022" y="69"/>
                    <a:pt x="1022" y="69"/>
                    <a:pt x="1021" y="69"/>
                  </a:cubicBezTo>
                  <a:cubicBezTo>
                    <a:pt x="1021" y="69"/>
                    <a:pt x="1021" y="69"/>
                    <a:pt x="1021" y="69"/>
                  </a:cubicBezTo>
                  <a:cubicBezTo>
                    <a:pt x="1004" y="69"/>
                    <a:pt x="1000" y="65"/>
                    <a:pt x="999" y="59"/>
                  </a:cubicBezTo>
                  <a:cubicBezTo>
                    <a:pt x="998" y="57"/>
                    <a:pt x="999" y="55"/>
                    <a:pt x="999" y="54"/>
                  </a:cubicBezTo>
                  <a:cubicBezTo>
                    <a:pt x="999" y="54"/>
                    <a:pt x="998" y="54"/>
                    <a:pt x="998" y="54"/>
                  </a:cubicBezTo>
                  <a:cubicBezTo>
                    <a:pt x="998" y="53"/>
                    <a:pt x="998" y="52"/>
                    <a:pt x="999" y="52"/>
                  </a:cubicBezTo>
                  <a:cubicBezTo>
                    <a:pt x="1001" y="50"/>
                    <a:pt x="1003" y="48"/>
                    <a:pt x="1007" y="48"/>
                  </a:cubicBezTo>
                  <a:cubicBezTo>
                    <a:pt x="1010" y="48"/>
                    <a:pt x="1014" y="50"/>
                    <a:pt x="1014" y="54"/>
                  </a:cubicBezTo>
                  <a:cubicBezTo>
                    <a:pt x="1014" y="54"/>
                    <a:pt x="1014" y="54"/>
                    <a:pt x="1014" y="54"/>
                  </a:cubicBezTo>
                  <a:cubicBezTo>
                    <a:pt x="1014" y="56"/>
                    <a:pt x="1012" y="57"/>
                    <a:pt x="1010" y="56"/>
                  </a:cubicBezTo>
                  <a:cubicBezTo>
                    <a:pt x="1009" y="56"/>
                    <a:pt x="1009" y="54"/>
                    <a:pt x="1010" y="54"/>
                  </a:cubicBezTo>
                  <a:cubicBezTo>
                    <a:pt x="1011" y="54"/>
                    <a:pt x="1012" y="52"/>
                    <a:pt x="1011" y="51"/>
                  </a:cubicBezTo>
                  <a:cubicBezTo>
                    <a:pt x="1009" y="50"/>
                    <a:pt x="1007" y="50"/>
                    <a:pt x="1006" y="53"/>
                  </a:cubicBezTo>
                  <a:cubicBezTo>
                    <a:pt x="1005" y="56"/>
                    <a:pt x="1006" y="59"/>
                    <a:pt x="1010" y="60"/>
                  </a:cubicBezTo>
                  <a:cubicBezTo>
                    <a:pt x="1013" y="61"/>
                    <a:pt x="1016" y="59"/>
                    <a:pt x="1017" y="57"/>
                  </a:cubicBezTo>
                  <a:cubicBezTo>
                    <a:pt x="1021" y="49"/>
                    <a:pt x="1013" y="40"/>
                    <a:pt x="1001" y="40"/>
                  </a:cubicBezTo>
                  <a:cubicBezTo>
                    <a:pt x="993" y="40"/>
                    <a:pt x="986" y="45"/>
                    <a:pt x="981" y="51"/>
                  </a:cubicBezTo>
                  <a:cubicBezTo>
                    <a:pt x="978" y="56"/>
                    <a:pt x="973" y="72"/>
                    <a:pt x="957" y="72"/>
                  </a:cubicBezTo>
                  <a:cubicBezTo>
                    <a:pt x="951" y="72"/>
                    <a:pt x="947" y="71"/>
                    <a:pt x="942" y="68"/>
                  </a:cubicBezTo>
                  <a:cubicBezTo>
                    <a:pt x="942" y="69"/>
                    <a:pt x="942" y="69"/>
                    <a:pt x="941" y="69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35" y="64"/>
                    <a:pt x="931" y="58"/>
                    <a:pt x="930" y="53"/>
                  </a:cubicBezTo>
                  <a:cubicBezTo>
                    <a:pt x="928" y="43"/>
                    <a:pt x="933" y="35"/>
                    <a:pt x="943" y="35"/>
                  </a:cubicBezTo>
                  <a:cubicBezTo>
                    <a:pt x="947" y="35"/>
                    <a:pt x="951" y="37"/>
                    <a:pt x="953" y="40"/>
                  </a:cubicBezTo>
                  <a:cubicBezTo>
                    <a:pt x="954" y="40"/>
                    <a:pt x="954" y="40"/>
                    <a:pt x="954" y="40"/>
                  </a:cubicBezTo>
                  <a:cubicBezTo>
                    <a:pt x="954" y="41"/>
                    <a:pt x="954" y="41"/>
                    <a:pt x="954" y="41"/>
                  </a:cubicBezTo>
                  <a:cubicBezTo>
                    <a:pt x="954" y="41"/>
                    <a:pt x="954" y="41"/>
                    <a:pt x="954" y="41"/>
                  </a:cubicBezTo>
                  <a:cubicBezTo>
                    <a:pt x="954" y="42"/>
                    <a:pt x="954" y="43"/>
                    <a:pt x="954" y="44"/>
                  </a:cubicBezTo>
                  <a:cubicBezTo>
                    <a:pt x="954" y="44"/>
                    <a:pt x="954" y="44"/>
                    <a:pt x="954" y="44"/>
                  </a:cubicBezTo>
                  <a:cubicBezTo>
                    <a:pt x="954" y="47"/>
                    <a:pt x="952" y="49"/>
                    <a:pt x="948" y="48"/>
                  </a:cubicBezTo>
                  <a:cubicBezTo>
                    <a:pt x="947" y="48"/>
                    <a:pt x="947" y="45"/>
                    <a:pt x="948" y="44"/>
                  </a:cubicBezTo>
                  <a:cubicBezTo>
                    <a:pt x="950" y="44"/>
                    <a:pt x="951" y="42"/>
                    <a:pt x="949" y="40"/>
                  </a:cubicBezTo>
                  <a:cubicBezTo>
                    <a:pt x="947" y="38"/>
                    <a:pt x="943" y="38"/>
                    <a:pt x="942" y="43"/>
                  </a:cubicBezTo>
                  <a:cubicBezTo>
                    <a:pt x="940" y="48"/>
                    <a:pt x="942" y="53"/>
                    <a:pt x="948" y="54"/>
                  </a:cubicBezTo>
                  <a:cubicBezTo>
                    <a:pt x="951" y="55"/>
                    <a:pt x="953" y="55"/>
                    <a:pt x="955" y="54"/>
                  </a:cubicBezTo>
                  <a:cubicBezTo>
                    <a:pt x="954" y="54"/>
                    <a:pt x="954" y="54"/>
                    <a:pt x="954" y="54"/>
                  </a:cubicBezTo>
                  <a:cubicBezTo>
                    <a:pt x="955" y="52"/>
                    <a:pt x="956" y="52"/>
                    <a:pt x="958" y="52"/>
                  </a:cubicBezTo>
                  <a:cubicBezTo>
                    <a:pt x="958" y="52"/>
                    <a:pt x="958" y="52"/>
                    <a:pt x="958" y="52"/>
                  </a:cubicBezTo>
                  <a:cubicBezTo>
                    <a:pt x="958" y="52"/>
                    <a:pt x="958" y="52"/>
                    <a:pt x="959" y="51"/>
                  </a:cubicBezTo>
                  <a:cubicBezTo>
                    <a:pt x="958" y="51"/>
                    <a:pt x="958" y="50"/>
                    <a:pt x="959" y="50"/>
                  </a:cubicBezTo>
                  <a:cubicBezTo>
                    <a:pt x="959" y="50"/>
                    <a:pt x="959" y="50"/>
                    <a:pt x="960" y="50"/>
                  </a:cubicBezTo>
                  <a:cubicBezTo>
                    <a:pt x="960" y="49"/>
                    <a:pt x="960" y="49"/>
                    <a:pt x="960" y="49"/>
                  </a:cubicBezTo>
                  <a:cubicBezTo>
                    <a:pt x="961" y="47"/>
                    <a:pt x="961" y="45"/>
                    <a:pt x="961" y="43"/>
                  </a:cubicBezTo>
                  <a:cubicBezTo>
                    <a:pt x="961" y="43"/>
                    <a:pt x="960" y="43"/>
                    <a:pt x="959" y="43"/>
                  </a:cubicBezTo>
                  <a:cubicBezTo>
                    <a:pt x="960" y="42"/>
                    <a:pt x="960" y="42"/>
                    <a:pt x="961" y="42"/>
                  </a:cubicBezTo>
                  <a:cubicBezTo>
                    <a:pt x="961" y="40"/>
                    <a:pt x="961" y="38"/>
                    <a:pt x="960" y="37"/>
                  </a:cubicBezTo>
                  <a:cubicBezTo>
                    <a:pt x="963" y="35"/>
                    <a:pt x="966" y="36"/>
                    <a:pt x="968" y="37"/>
                  </a:cubicBezTo>
                  <a:cubicBezTo>
                    <a:pt x="970" y="39"/>
                    <a:pt x="971" y="42"/>
                    <a:pt x="966" y="42"/>
                  </a:cubicBezTo>
                  <a:cubicBezTo>
                    <a:pt x="963" y="43"/>
                    <a:pt x="964" y="49"/>
                    <a:pt x="969" y="48"/>
                  </a:cubicBezTo>
                  <a:cubicBezTo>
                    <a:pt x="971" y="48"/>
                    <a:pt x="973" y="45"/>
                    <a:pt x="973" y="42"/>
                  </a:cubicBezTo>
                  <a:cubicBezTo>
                    <a:pt x="973" y="43"/>
                    <a:pt x="973" y="43"/>
                    <a:pt x="973" y="43"/>
                  </a:cubicBezTo>
                  <a:cubicBezTo>
                    <a:pt x="972" y="42"/>
                    <a:pt x="973" y="41"/>
                    <a:pt x="974" y="41"/>
                  </a:cubicBezTo>
                  <a:cubicBezTo>
                    <a:pt x="974" y="41"/>
                    <a:pt x="974" y="40"/>
                    <a:pt x="974" y="40"/>
                  </a:cubicBezTo>
                  <a:cubicBezTo>
                    <a:pt x="973" y="40"/>
                    <a:pt x="972" y="39"/>
                    <a:pt x="971" y="40"/>
                  </a:cubicBezTo>
                  <a:cubicBezTo>
                    <a:pt x="971" y="39"/>
                    <a:pt x="972" y="39"/>
                    <a:pt x="973" y="39"/>
                  </a:cubicBezTo>
                  <a:cubicBezTo>
                    <a:pt x="973" y="38"/>
                    <a:pt x="973" y="37"/>
                    <a:pt x="972" y="36"/>
                  </a:cubicBezTo>
                  <a:cubicBezTo>
                    <a:pt x="972" y="36"/>
                    <a:pt x="972" y="36"/>
                    <a:pt x="972" y="36"/>
                  </a:cubicBezTo>
                  <a:cubicBezTo>
                    <a:pt x="972" y="36"/>
                    <a:pt x="972" y="36"/>
                    <a:pt x="972" y="36"/>
                  </a:cubicBezTo>
                  <a:cubicBezTo>
                    <a:pt x="972" y="35"/>
                    <a:pt x="971" y="35"/>
                    <a:pt x="971" y="34"/>
                  </a:cubicBezTo>
                  <a:cubicBezTo>
                    <a:pt x="967" y="30"/>
                    <a:pt x="959" y="29"/>
                    <a:pt x="955" y="29"/>
                  </a:cubicBezTo>
                  <a:cubicBezTo>
                    <a:pt x="953" y="27"/>
                    <a:pt x="951" y="26"/>
                    <a:pt x="948" y="24"/>
                  </a:cubicBezTo>
                  <a:cubicBezTo>
                    <a:pt x="948" y="26"/>
                    <a:pt x="947" y="26"/>
                    <a:pt x="945" y="26"/>
                  </a:cubicBezTo>
                  <a:cubicBezTo>
                    <a:pt x="946" y="25"/>
                    <a:pt x="947" y="24"/>
                    <a:pt x="948" y="24"/>
                  </a:cubicBezTo>
                  <a:cubicBezTo>
                    <a:pt x="945" y="23"/>
                    <a:pt x="942" y="22"/>
                    <a:pt x="939" y="22"/>
                  </a:cubicBezTo>
                  <a:cubicBezTo>
                    <a:pt x="944" y="13"/>
                    <a:pt x="955" y="10"/>
                    <a:pt x="957" y="13"/>
                  </a:cubicBezTo>
                  <a:cubicBezTo>
                    <a:pt x="958" y="16"/>
                    <a:pt x="959" y="18"/>
                    <a:pt x="954" y="18"/>
                  </a:cubicBezTo>
                  <a:cubicBezTo>
                    <a:pt x="951" y="17"/>
                    <a:pt x="950" y="24"/>
                    <a:pt x="955" y="24"/>
                  </a:cubicBezTo>
                  <a:cubicBezTo>
                    <a:pt x="958" y="24"/>
                    <a:pt x="965" y="18"/>
                    <a:pt x="961" y="11"/>
                  </a:cubicBezTo>
                  <a:cubicBezTo>
                    <a:pt x="960" y="10"/>
                    <a:pt x="960" y="10"/>
                    <a:pt x="960" y="9"/>
                  </a:cubicBezTo>
                  <a:cubicBezTo>
                    <a:pt x="962" y="9"/>
                    <a:pt x="964" y="10"/>
                    <a:pt x="966" y="10"/>
                  </a:cubicBezTo>
                  <a:cubicBezTo>
                    <a:pt x="974" y="13"/>
                    <a:pt x="975" y="17"/>
                    <a:pt x="973" y="19"/>
                  </a:cubicBezTo>
                  <a:cubicBezTo>
                    <a:pt x="968" y="24"/>
                    <a:pt x="974" y="32"/>
                    <a:pt x="979" y="27"/>
                  </a:cubicBezTo>
                  <a:cubicBezTo>
                    <a:pt x="982" y="24"/>
                    <a:pt x="983" y="20"/>
                    <a:pt x="982" y="16"/>
                  </a:cubicBezTo>
                  <a:cubicBezTo>
                    <a:pt x="980" y="18"/>
                    <a:pt x="977" y="19"/>
                    <a:pt x="975" y="20"/>
                  </a:cubicBezTo>
                  <a:cubicBezTo>
                    <a:pt x="975" y="18"/>
                    <a:pt x="976" y="18"/>
                    <a:pt x="974" y="17"/>
                  </a:cubicBezTo>
                  <a:cubicBezTo>
                    <a:pt x="977" y="17"/>
                    <a:pt x="979" y="16"/>
                    <a:pt x="981" y="15"/>
                  </a:cubicBezTo>
                  <a:cubicBezTo>
                    <a:pt x="981" y="13"/>
                    <a:pt x="980" y="12"/>
                    <a:pt x="978" y="10"/>
                  </a:cubicBezTo>
                  <a:cubicBezTo>
                    <a:pt x="975" y="7"/>
                    <a:pt x="971" y="4"/>
                    <a:pt x="966" y="2"/>
                  </a:cubicBezTo>
                  <a:cubicBezTo>
                    <a:pt x="961" y="1"/>
                    <a:pt x="956" y="0"/>
                    <a:pt x="951" y="0"/>
                  </a:cubicBezTo>
                  <a:cubicBezTo>
                    <a:pt x="946" y="0"/>
                    <a:pt x="941" y="1"/>
                    <a:pt x="936" y="4"/>
                  </a:cubicBezTo>
                  <a:cubicBezTo>
                    <a:pt x="932" y="6"/>
                    <a:pt x="924" y="11"/>
                    <a:pt x="921" y="15"/>
                  </a:cubicBezTo>
                  <a:cubicBezTo>
                    <a:pt x="906" y="28"/>
                    <a:pt x="901" y="39"/>
                    <a:pt x="901" y="39"/>
                  </a:cubicBezTo>
                  <a:cubicBezTo>
                    <a:pt x="898" y="45"/>
                    <a:pt x="891" y="67"/>
                    <a:pt x="877" y="69"/>
                  </a:cubicBezTo>
                  <a:cubicBezTo>
                    <a:pt x="877" y="69"/>
                    <a:pt x="877" y="69"/>
                    <a:pt x="877" y="69"/>
                  </a:cubicBezTo>
                  <a:cubicBezTo>
                    <a:pt x="877" y="69"/>
                    <a:pt x="876" y="69"/>
                    <a:pt x="875" y="69"/>
                  </a:cubicBezTo>
                  <a:cubicBezTo>
                    <a:pt x="875" y="69"/>
                    <a:pt x="875" y="69"/>
                    <a:pt x="875" y="69"/>
                  </a:cubicBezTo>
                  <a:cubicBezTo>
                    <a:pt x="858" y="69"/>
                    <a:pt x="854" y="65"/>
                    <a:pt x="853" y="59"/>
                  </a:cubicBezTo>
                  <a:cubicBezTo>
                    <a:pt x="853" y="57"/>
                    <a:pt x="853" y="55"/>
                    <a:pt x="853" y="54"/>
                  </a:cubicBezTo>
                  <a:cubicBezTo>
                    <a:pt x="853" y="54"/>
                    <a:pt x="852" y="54"/>
                    <a:pt x="852" y="54"/>
                  </a:cubicBezTo>
                  <a:cubicBezTo>
                    <a:pt x="852" y="53"/>
                    <a:pt x="853" y="52"/>
                    <a:pt x="854" y="52"/>
                  </a:cubicBezTo>
                  <a:cubicBezTo>
                    <a:pt x="855" y="50"/>
                    <a:pt x="857" y="48"/>
                    <a:pt x="861" y="48"/>
                  </a:cubicBezTo>
                  <a:cubicBezTo>
                    <a:pt x="864" y="48"/>
                    <a:pt x="868" y="50"/>
                    <a:pt x="868" y="54"/>
                  </a:cubicBezTo>
                  <a:cubicBezTo>
                    <a:pt x="868" y="54"/>
                    <a:pt x="868" y="54"/>
                    <a:pt x="868" y="54"/>
                  </a:cubicBezTo>
                  <a:cubicBezTo>
                    <a:pt x="868" y="56"/>
                    <a:pt x="866" y="57"/>
                    <a:pt x="864" y="56"/>
                  </a:cubicBezTo>
                  <a:cubicBezTo>
                    <a:pt x="863" y="56"/>
                    <a:pt x="863" y="54"/>
                    <a:pt x="864" y="54"/>
                  </a:cubicBezTo>
                  <a:cubicBezTo>
                    <a:pt x="865" y="54"/>
                    <a:pt x="866" y="52"/>
                    <a:pt x="865" y="51"/>
                  </a:cubicBezTo>
                  <a:cubicBezTo>
                    <a:pt x="864" y="50"/>
                    <a:pt x="861" y="50"/>
                    <a:pt x="860" y="53"/>
                  </a:cubicBezTo>
                  <a:cubicBezTo>
                    <a:pt x="859" y="56"/>
                    <a:pt x="860" y="59"/>
                    <a:pt x="864" y="60"/>
                  </a:cubicBezTo>
                  <a:cubicBezTo>
                    <a:pt x="867" y="61"/>
                    <a:pt x="870" y="59"/>
                    <a:pt x="871" y="57"/>
                  </a:cubicBezTo>
                  <a:cubicBezTo>
                    <a:pt x="875" y="49"/>
                    <a:pt x="868" y="40"/>
                    <a:pt x="855" y="40"/>
                  </a:cubicBezTo>
                  <a:cubicBezTo>
                    <a:pt x="847" y="40"/>
                    <a:pt x="840" y="45"/>
                    <a:pt x="836" y="51"/>
                  </a:cubicBezTo>
                  <a:cubicBezTo>
                    <a:pt x="832" y="56"/>
                    <a:pt x="828" y="72"/>
                    <a:pt x="811" y="72"/>
                  </a:cubicBezTo>
                  <a:cubicBezTo>
                    <a:pt x="806" y="72"/>
                    <a:pt x="801" y="71"/>
                    <a:pt x="797" y="68"/>
                  </a:cubicBezTo>
                  <a:cubicBezTo>
                    <a:pt x="796" y="69"/>
                    <a:pt x="796" y="69"/>
                    <a:pt x="795" y="69"/>
                  </a:cubicBezTo>
                  <a:cubicBezTo>
                    <a:pt x="795" y="68"/>
                    <a:pt x="795" y="68"/>
                    <a:pt x="795" y="68"/>
                  </a:cubicBezTo>
                  <a:cubicBezTo>
                    <a:pt x="789" y="64"/>
                    <a:pt x="785" y="58"/>
                    <a:pt x="784" y="53"/>
                  </a:cubicBezTo>
                  <a:cubicBezTo>
                    <a:pt x="782" y="43"/>
                    <a:pt x="787" y="35"/>
                    <a:pt x="797" y="35"/>
                  </a:cubicBezTo>
                  <a:cubicBezTo>
                    <a:pt x="801" y="35"/>
                    <a:pt x="805" y="37"/>
                    <a:pt x="807" y="40"/>
                  </a:cubicBezTo>
                  <a:cubicBezTo>
                    <a:pt x="808" y="40"/>
                    <a:pt x="808" y="40"/>
                    <a:pt x="808" y="40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2"/>
                    <a:pt x="808" y="43"/>
                    <a:pt x="808" y="44"/>
                  </a:cubicBezTo>
                  <a:cubicBezTo>
                    <a:pt x="808" y="44"/>
                    <a:pt x="808" y="44"/>
                    <a:pt x="808" y="44"/>
                  </a:cubicBezTo>
                  <a:cubicBezTo>
                    <a:pt x="808" y="47"/>
                    <a:pt x="806" y="49"/>
                    <a:pt x="803" y="48"/>
                  </a:cubicBezTo>
                  <a:cubicBezTo>
                    <a:pt x="801" y="48"/>
                    <a:pt x="801" y="45"/>
                    <a:pt x="803" y="44"/>
                  </a:cubicBezTo>
                  <a:cubicBezTo>
                    <a:pt x="804" y="44"/>
                    <a:pt x="806" y="42"/>
                    <a:pt x="803" y="40"/>
                  </a:cubicBezTo>
                  <a:cubicBezTo>
                    <a:pt x="801" y="38"/>
                    <a:pt x="797" y="38"/>
                    <a:pt x="796" y="43"/>
                  </a:cubicBezTo>
                  <a:cubicBezTo>
                    <a:pt x="794" y="48"/>
                    <a:pt x="796" y="53"/>
                    <a:pt x="802" y="54"/>
                  </a:cubicBezTo>
                  <a:cubicBezTo>
                    <a:pt x="805" y="55"/>
                    <a:pt x="807" y="55"/>
                    <a:pt x="810" y="54"/>
                  </a:cubicBezTo>
                  <a:cubicBezTo>
                    <a:pt x="808" y="54"/>
                    <a:pt x="808" y="54"/>
                    <a:pt x="808" y="54"/>
                  </a:cubicBezTo>
                  <a:cubicBezTo>
                    <a:pt x="809" y="52"/>
                    <a:pt x="810" y="52"/>
                    <a:pt x="812" y="52"/>
                  </a:cubicBezTo>
                  <a:cubicBezTo>
                    <a:pt x="812" y="52"/>
                    <a:pt x="812" y="52"/>
                    <a:pt x="812" y="52"/>
                  </a:cubicBezTo>
                  <a:cubicBezTo>
                    <a:pt x="812" y="52"/>
                    <a:pt x="812" y="52"/>
                    <a:pt x="813" y="51"/>
                  </a:cubicBezTo>
                  <a:cubicBezTo>
                    <a:pt x="812" y="51"/>
                    <a:pt x="812" y="50"/>
                    <a:pt x="813" y="50"/>
                  </a:cubicBezTo>
                  <a:cubicBezTo>
                    <a:pt x="813" y="50"/>
                    <a:pt x="814" y="50"/>
                    <a:pt x="814" y="50"/>
                  </a:cubicBezTo>
                  <a:cubicBezTo>
                    <a:pt x="814" y="49"/>
                    <a:pt x="814" y="49"/>
                    <a:pt x="814" y="49"/>
                  </a:cubicBezTo>
                  <a:cubicBezTo>
                    <a:pt x="815" y="47"/>
                    <a:pt x="816" y="45"/>
                    <a:pt x="816" y="43"/>
                  </a:cubicBezTo>
                  <a:cubicBezTo>
                    <a:pt x="815" y="43"/>
                    <a:pt x="815" y="43"/>
                    <a:pt x="814" y="43"/>
                  </a:cubicBezTo>
                  <a:cubicBezTo>
                    <a:pt x="814" y="42"/>
                    <a:pt x="814" y="42"/>
                    <a:pt x="816" y="42"/>
                  </a:cubicBezTo>
                  <a:cubicBezTo>
                    <a:pt x="816" y="40"/>
                    <a:pt x="815" y="38"/>
                    <a:pt x="815" y="37"/>
                  </a:cubicBezTo>
                  <a:cubicBezTo>
                    <a:pt x="817" y="35"/>
                    <a:pt x="820" y="36"/>
                    <a:pt x="822" y="37"/>
                  </a:cubicBezTo>
                  <a:cubicBezTo>
                    <a:pt x="824" y="39"/>
                    <a:pt x="825" y="42"/>
                    <a:pt x="821" y="42"/>
                  </a:cubicBezTo>
                  <a:cubicBezTo>
                    <a:pt x="817" y="43"/>
                    <a:pt x="818" y="49"/>
                    <a:pt x="823" y="48"/>
                  </a:cubicBezTo>
                  <a:cubicBezTo>
                    <a:pt x="825" y="48"/>
                    <a:pt x="827" y="45"/>
                    <a:pt x="827" y="42"/>
                  </a:cubicBezTo>
                  <a:cubicBezTo>
                    <a:pt x="827" y="43"/>
                    <a:pt x="827" y="43"/>
                    <a:pt x="827" y="43"/>
                  </a:cubicBezTo>
                  <a:cubicBezTo>
                    <a:pt x="827" y="42"/>
                    <a:pt x="827" y="41"/>
                    <a:pt x="828" y="41"/>
                  </a:cubicBezTo>
                  <a:cubicBezTo>
                    <a:pt x="828" y="41"/>
                    <a:pt x="828" y="40"/>
                    <a:pt x="828" y="40"/>
                  </a:cubicBezTo>
                  <a:cubicBezTo>
                    <a:pt x="827" y="40"/>
                    <a:pt x="826" y="39"/>
                    <a:pt x="825" y="40"/>
                  </a:cubicBezTo>
                  <a:cubicBezTo>
                    <a:pt x="825" y="39"/>
                    <a:pt x="826" y="39"/>
                    <a:pt x="828" y="39"/>
                  </a:cubicBezTo>
                  <a:cubicBezTo>
                    <a:pt x="827" y="38"/>
                    <a:pt x="827" y="37"/>
                    <a:pt x="827" y="36"/>
                  </a:cubicBezTo>
                  <a:cubicBezTo>
                    <a:pt x="826" y="36"/>
                    <a:pt x="826" y="36"/>
                    <a:pt x="826" y="36"/>
                  </a:cubicBezTo>
                  <a:cubicBezTo>
                    <a:pt x="826" y="36"/>
                    <a:pt x="826" y="36"/>
                    <a:pt x="826" y="36"/>
                  </a:cubicBezTo>
                  <a:cubicBezTo>
                    <a:pt x="826" y="35"/>
                    <a:pt x="826" y="35"/>
                    <a:pt x="825" y="34"/>
                  </a:cubicBezTo>
                  <a:cubicBezTo>
                    <a:pt x="821" y="30"/>
                    <a:pt x="813" y="29"/>
                    <a:pt x="810" y="29"/>
                  </a:cubicBezTo>
                  <a:cubicBezTo>
                    <a:pt x="808" y="27"/>
                    <a:pt x="805" y="26"/>
                    <a:pt x="802" y="24"/>
                  </a:cubicBezTo>
                  <a:cubicBezTo>
                    <a:pt x="802" y="26"/>
                    <a:pt x="801" y="26"/>
                    <a:pt x="799" y="26"/>
                  </a:cubicBezTo>
                  <a:cubicBezTo>
                    <a:pt x="800" y="25"/>
                    <a:pt x="801" y="24"/>
                    <a:pt x="802" y="24"/>
                  </a:cubicBezTo>
                  <a:cubicBezTo>
                    <a:pt x="799" y="23"/>
                    <a:pt x="797" y="22"/>
                    <a:pt x="793" y="22"/>
                  </a:cubicBezTo>
                  <a:cubicBezTo>
                    <a:pt x="798" y="13"/>
                    <a:pt x="809" y="10"/>
                    <a:pt x="811" y="13"/>
                  </a:cubicBezTo>
                  <a:cubicBezTo>
                    <a:pt x="813" y="16"/>
                    <a:pt x="813" y="18"/>
                    <a:pt x="808" y="18"/>
                  </a:cubicBezTo>
                  <a:cubicBezTo>
                    <a:pt x="805" y="17"/>
                    <a:pt x="804" y="24"/>
                    <a:pt x="809" y="24"/>
                  </a:cubicBezTo>
                  <a:cubicBezTo>
                    <a:pt x="812" y="24"/>
                    <a:pt x="819" y="18"/>
                    <a:pt x="815" y="11"/>
                  </a:cubicBezTo>
                  <a:cubicBezTo>
                    <a:pt x="815" y="10"/>
                    <a:pt x="814" y="10"/>
                    <a:pt x="814" y="9"/>
                  </a:cubicBezTo>
                  <a:cubicBezTo>
                    <a:pt x="816" y="9"/>
                    <a:pt x="818" y="10"/>
                    <a:pt x="821" y="10"/>
                  </a:cubicBezTo>
                  <a:cubicBezTo>
                    <a:pt x="828" y="13"/>
                    <a:pt x="829" y="17"/>
                    <a:pt x="827" y="19"/>
                  </a:cubicBezTo>
                  <a:cubicBezTo>
                    <a:pt x="822" y="24"/>
                    <a:pt x="828" y="32"/>
                    <a:pt x="833" y="27"/>
                  </a:cubicBezTo>
                  <a:cubicBezTo>
                    <a:pt x="836" y="24"/>
                    <a:pt x="837" y="20"/>
                    <a:pt x="836" y="16"/>
                  </a:cubicBezTo>
                  <a:cubicBezTo>
                    <a:pt x="834" y="18"/>
                    <a:pt x="831" y="19"/>
                    <a:pt x="829" y="20"/>
                  </a:cubicBezTo>
                  <a:cubicBezTo>
                    <a:pt x="829" y="18"/>
                    <a:pt x="830" y="18"/>
                    <a:pt x="828" y="17"/>
                  </a:cubicBezTo>
                  <a:cubicBezTo>
                    <a:pt x="831" y="17"/>
                    <a:pt x="833" y="16"/>
                    <a:pt x="836" y="15"/>
                  </a:cubicBezTo>
                  <a:cubicBezTo>
                    <a:pt x="835" y="13"/>
                    <a:pt x="834" y="12"/>
                    <a:pt x="833" y="10"/>
                  </a:cubicBezTo>
                  <a:cubicBezTo>
                    <a:pt x="830" y="7"/>
                    <a:pt x="825" y="4"/>
                    <a:pt x="820" y="2"/>
                  </a:cubicBezTo>
                  <a:cubicBezTo>
                    <a:pt x="815" y="1"/>
                    <a:pt x="810" y="0"/>
                    <a:pt x="805" y="0"/>
                  </a:cubicBezTo>
                  <a:cubicBezTo>
                    <a:pt x="800" y="0"/>
                    <a:pt x="795" y="1"/>
                    <a:pt x="791" y="4"/>
                  </a:cubicBezTo>
                  <a:cubicBezTo>
                    <a:pt x="786" y="6"/>
                    <a:pt x="778" y="11"/>
                    <a:pt x="775" y="15"/>
                  </a:cubicBezTo>
                  <a:cubicBezTo>
                    <a:pt x="761" y="28"/>
                    <a:pt x="755" y="39"/>
                    <a:pt x="755" y="39"/>
                  </a:cubicBezTo>
                  <a:cubicBezTo>
                    <a:pt x="752" y="45"/>
                    <a:pt x="745" y="67"/>
                    <a:pt x="731" y="69"/>
                  </a:cubicBezTo>
                  <a:cubicBezTo>
                    <a:pt x="731" y="69"/>
                    <a:pt x="731" y="69"/>
                    <a:pt x="731" y="69"/>
                  </a:cubicBezTo>
                  <a:cubicBezTo>
                    <a:pt x="731" y="69"/>
                    <a:pt x="730" y="69"/>
                    <a:pt x="729" y="69"/>
                  </a:cubicBezTo>
                  <a:cubicBezTo>
                    <a:pt x="729" y="69"/>
                    <a:pt x="729" y="69"/>
                    <a:pt x="729" y="69"/>
                  </a:cubicBezTo>
                  <a:cubicBezTo>
                    <a:pt x="713" y="69"/>
                    <a:pt x="708" y="65"/>
                    <a:pt x="707" y="59"/>
                  </a:cubicBezTo>
                  <a:cubicBezTo>
                    <a:pt x="707" y="57"/>
                    <a:pt x="707" y="55"/>
                    <a:pt x="707" y="54"/>
                  </a:cubicBezTo>
                  <a:cubicBezTo>
                    <a:pt x="707" y="54"/>
                    <a:pt x="706" y="54"/>
                    <a:pt x="706" y="54"/>
                  </a:cubicBezTo>
                  <a:cubicBezTo>
                    <a:pt x="706" y="53"/>
                    <a:pt x="707" y="52"/>
                    <a:pt x="708" y="52"/>
                  </a:cubicBezTo>
                  <a:cubicBezTo>
                    <a:pt x="709" y="50"/>
                    <a:pt x="712" y="48"/>
                    <a:pt x="715" y="48"/>
                  </a:cubicBezTo>
                  <a:cubicBezTo>
                    <a:pt x="719" y="48"/>
                    <a:pt x="722" y="50"/>
                    <a:pt x="722" y="54"/>
                  </a:cubicBezTo>
                  <a:cubicBezTo>
                    <a:pt x="722" y="54"/>
                    <a:pt x="722" y="54"/>
                    <a:pt x="722" y="54"/>
                  </a:cubicBezTo>
                  <a:cubicBezTo>
                    <a:pt x="722" y="56"/>
                    <a:pt x="720" y="57"/>
                    <a:pt x="718" y="56"/>
                  </a:cubicBezTo>
                  <a:cubicBezTo>
                    <a:pt x="717" y="56"/>
                    <a:pt x="717" y="54"/>
                    <a:pt x="718" y="54"/>
                  </a:cubicBezTo>
                  <a:cubicBezTo>
                    <a:pt x="719" y="54"/>
                    <a:pt x="720" y="52"/>
                    <a:pt x="719" y="51"/>
                  </a:cubicBezTo>
                  <a:cubicBezTo>
                    <a:pt x="718" y="50"/>
                    <a:pt x="715" y="50"/>
                    <a:pt x="714" y="53"/>
                  </a:cubicBezTo>
                  <a:cubicBezTo>
                    <a:pt x="713" y="56"/>
                    <a:pt x="714" y="59"/>
                    <a:pt x="718" y="60"/>
                  </a:cubicBezTo>
                  <a:cubicBezTo>
                    <a:pt x="722" y="61"/>
                    <a:pt x="724" y="59"/>
                    <a:pt x="725" y="57"/>
                  </a:cubicBezTo>
                  <a:cubicBezTo>
                    <a:pt x="729" y="49"/>
                    <a:pt x="722" y="40"/>
                    <a:pt x="709" y="40"/>
                  </a:cubicBezTo>
                  <a:cubicBezTo>
                    <a:pt x="701" y="40"/>
                    <a:pt x="694" y="45"/>
                    <a:pt x="690" y="51"/>
                  </a:cubicBezTo>
                  <a:cubicBezTo>
                    <a:pt x="686" y="56"/>
                    <a:pt x="682" y="72"/>
                    <a:pt x="665" y="72"/>
                  </a:cubicBezTo>
                  <a:cubicBezTo>
                    <a:pt x="660" y="72"/>
                    <a:pt x="655" y="71"/>
                    <a:pt x="651" y="68"/>
                  </a:cubicBezTo>
                  <a:cubicBezTo>
                    <a:pt x="650" y="69"/>
                    <a:pt x="650" y="69"/>
                    <a:pt x="649" y="69"/>
                  </a:cubicBezTo>
                  <a:cubicBezTo>
                    <a:pt x="650" y="68"/>
                    <a:pt x="650" y="68"/>
                    <a:pt x="650" y="68"/>
                  </a:cubicBezTo>
                  <a:cubicBezTo>
                    <a:pt x="643" y="64"/>
                    <a:pt x="639" y="58"/>
                    <a:pt x="638" y="53"/>
                  </a:cubicBezTo>
                  <a:cubicBezTo>
                    <a:pt x="637" y="43"/>
                    <a:pt x="642" y="35"/>
                    <a:pt x="652" y="35"/>
                  </a:cubicBezTo>
                  <a:cubicBezTo>
                    <a:pt x="655" y="35"/>
                    <a:pt x="659" y="37"/>
                    <a:pt x="661" y="40"/>
                  </a:cubicBezTo>
                  <a:cubicBezTo>
                    <a:pt x="662" y="40"/>
                    <a:pt x="662" y="40"/>
                    <a:pt x="662" y="40"/>
                  </a:cubicBezTo>
                  <a:cubicBezTo>
                    <a:pt x="662" y="41"/>
                    <a:pt x="662" y="41"/>
                    <a:pt x="662" y="41"/>
                  </a:cubicBezTo>
                  <a:cubicBezTo>
                    <a:pt x="662" y="41"/>
                    <a:pt x="662" y="41"/>
                    <a:pt x="662" y="41"/>
                  </a:cubicBezTo>
                  <a:cubicBezTo>
                    <a:pt x="662" y="42"/>
                    <a:pt x="662" y="43"/>
                    <a:pt x="662" y="44"/>
                  </a:cubicBezTo>
                  <a:cubicBezTo>
                    <a:pt x="663" y="44"/>
                    <a:pt x="663" y="44"/>
                    <a:pt x="663" y="44"/>
                  </a:cubicBezTo>
                  <a:cubicBezTo>
                    <a:pt x="663" y="47"/>
                    <a:pt x="660" y="49"/>
                    <a:pt x="657" y="48"/>
                  </a:cubicBezTo>
                  <a:cubicBezTo>
                    <a:pt x="655" y="48"/>
                    <a:pt x="655" y="45"/>
                    <a:pt x="657" y="44"/>
                  </a:cubicBezTo>
                  <a:cubicBezTo>
                    <a:pt x="658" y="44"/>
                    <a:pt x="660" y="42"/>
                    <a:pt x="658" y="40"/>
                  </a:cubicBezTo>
                  <a:cubicBezTo>
                    <a:pt x="656" y="38"/>
                    <a:pt x="652" y="38"/>
                    <a:pt x="650" y="43"/>
                  </a:cubicBezTo>
                  <a:cubicBezTo>
                    <a:pt x="648" y="48"/>
                    <a:pt x="650" y="53"/>
                    <a:pt x="656" y="54"/>
                  </a:cubicBezTo>
                  <a:cubicBezTo>
                    <a:pt x="659" y="55"/>
                    <a:pt x="662" y="55"/>
                    <a:pt x="664" y="54"/>
                  </a:cubicBezTo>
                  <a:cubicBezTo>
                    <a:pt x="662" y="54"/>
                    <a:pt x="662" y="54"/>
                    <a:pt x="662" y="54"/>
                  </a:cubicBezTo>
                  <a:cubicBezTo>
                    <a:pt x="663" y="52"/>
                    <a:pt x="664" y="52"/>
                    <a:pt x="666" y="52"/>
                  </a:cubicBezTo>
                  <a:cubicBezTo>
                    <a:pt x="666" y="52"/>
                    <a:pt x="666" y="52"/>
                    <a:pt x="666" y="52"/>
                  </a:cubicBezTo>
                  <a:cubicBezTo>
                    <a:pt x="666" y="52"/>
                    <a:pt x="667" y="52"/>
                    <a:pt x="667" y="51"/>
                  </a:cubicBezTo>
                  <a:cubicBezTo>
                    <a:pt x="667" y="51"/>
                    <a:pt x="667" y="50"/>
                    <a:pt x="667" y="50"/>
                  </a:cubicBezTo>
                  <a:cubicBezTo>
                    <a:pt x="667" y="50"/>
                    <a:pt x="668" y="50"/>
                    <a:pt x="668" y="50"/>
                  </a:cubicBezTo>
                  <a:cubicBezTo>
                    <a:pt x="668" y="49"/>
                    <a:pt x="668" y="49"/>
                    <a:pt x="668" y="49"/>
                  </a:cubicBezTo>
                  <a:cubicBezTo>
                    <a:pt x="669" y="47"/>
                    <a:pt x="670" y="45"/>
                    <a:pt x="670" y="43"/>
                  </a:cubicBezTo>
                  <a:cubicBezTo>
                    <a:pt x="669" y="43"/>
                    <a:pt x="669" y="43"/>
                    <a:pt x="668" y="43"/>
                  </a:cubicBezTo>
                  <a:cubicBezTo>
                    <a:pt x="668" y="42"/>
                    <a:pt x="669" y="42"/>
                    <a:pt x="670" y="42"/>
                  </a:cubicBezTo>
                  <a:cubicBezTo>
                    <a:pt x="670" y="40"/>
                    <a:pt x="669" y="38"/>
                    <a:pt x="669" y="37"/>
                  </a:cubicBezTo>
                  <a:cubicBezTo>
                    <a:pt x="671" y="35"/>
                    <a:pt x="674" y="36"/>
                    <a:pt x="676" y="37"/>
                  </a:cubicBezTo>
                  <a:cubicBezTo>
                    <a:pt x="678" y="39"/>
                    <a:pt x="679" y="42"/>
                    <a:pt x="675" y="42"/>
                  </a:cubicBezTo>
                  <a:cubicBezTo>
                    <a:pt x="671" y="43"/>
                    <a:pt x="672" y="49"/>
                    <a:pt x="677" y="48"/>
                  </a:cubicBezTo>
                  <a:cubicBezTo>
                    <a:pt x="679" y="48"/>
                    <a:pt x="681" y="45"/>
                    <a:pt x="682" y="42"/>
                  </a:cubicBezTo>
                  <a:cubicBezTo>
                    <a:pt x="681" y="43"/>
                    <a:pt x="681" y="43"/>
                    <a:pt x="681" y="43"/>
                  </a:cubicBezTo>
                  <a:cubicBezTo>
                    <a:pt x="681" y="42"/>
                    <a:pt x="681" y="41"/>
                    <a:pt x="682" y="41"/>
                  </a:cubicBezTo>
                  <a:cubicBezTo>
                    <a:pt x="682" y="41"/>
                    <a:pt x="682" y="40"/>
                    <a:pt x="682" y="40"/>
                  </a:cubicBezTo>
                  <a:cubicBezTo>
                    <a:pt x="681" y="40"/>
                    <a:pt x="680" y="39"/>
                    <a:pt x="680" y="40"/>
                  </a:cubicBezTo>
                  <a:cubicBezTo>
                    <a:pt x="679" y="39"/>
                    <a:pt x="680" y="39"/>
                    <a:pt x="682" y="39"/>
                  </a:cubicBezTo>
                  <a:cubicBezTo>
                    <a:pt x="682" y="38"/>
                    <a:pt x="681" y="37"/>
                    <a:pt x="681" y="36"/>
                  </a:cubicBezTo>
                  <a:cubicBezTo>
                    <a:pt x="681" y="36"/>
                    <a:pt x="680" y="36"/>
                    <a:pt x="680" y="36"/>
                  </a:cubicBezTo>
                  <a:cubicBezTo>
                    <a:pt x="680" y="36"/>
                    <a:pt x="680" y="36"/>
                    <a:pt x="680" y="36"/>
                  </a:cubicBezTo>
                  <a:cubicBezTo>
                    <a:pt x="680" y="35"/>
                    <a:pt x="680" y="35"/>
                    <a:pt x="679" y="34"/>
                  </a:cubicBezTo>
                  <a:cubicBezTo>
                    <a:pt x="675" y="30"/>
                    <a:pt x="667" y="29"/>
                    <a:pt x="664" y="29"/>
                  </a:cubicBezTo>
                  <a:cubicBezTo>
                    <a:pt x="662" y="27"/>
                    <a:pt x="659" y="26"/>
                    <a:pt x="656" y="24"/>
                  </a:cubicBezTo>
                  <a:cubicBezTo>
                    <a:pt x="656" y="26"/>
                    <a:pt x="655" y="26"/>
                    <a:pt x="653" y="26"/>
                  </a:cubicBezTo>
                  <a:cubicBezTo>
                    <a:pt x="654" y="25"/>
                    <a:pt x="655" y="24"/>
                    <a:pt x="656" y="24"/>
                  </a:cubicBezTo>
                  <a:cubicBezTo>
                    <a:pt x="654" y="23"/>
                    <a:pt x="651" y="22"/>
                    <a:pt x="647" y="22"/>
                  </a:cubicBezTo>
                  <a:cubicBezTo>
                    <a:pt x="653" y="13"/>
                    <a:pt x="663" y="10"/>
                    <a:pt x="665" y="13"/>
                  </a:cubicBezTo>
                  <a:cubicBezTo>
                    <a:pt x="667" y="16"/>
                    <a:pt x="668" y="18"/>
                    <a:pt x="662" y="18"/>
                  </a:cubicBezTo>
                  <a:cubicBezTo>
                    <a:pt x="659" y="17"/>
                    <a:pt x="658" y="24"/>
                    <a:pt x="663" y="24"/>
                  </a:cubicBezTo>
                  <a:cubicBezTo>
                    <a:pt x="666" y="24"/>
                    <a:pt x="673" y="18"/>
                    <a:pt x="669" y="11"/>
                  </a:cubicBezTo>
                  <a:cubicBezTo>
                    <a:pt x="669" y="10"/>
                    <a:pt x="668" y="10"/>
                    <a:pt x="668" y="9"/>
                  </a:cubicBezTo>
                  <a:cubicBezTo>
                    <a:pt x="670" y="9"/>
                    <a:pt x="673" y="10"/>
                    <a:pt x="675" y="10"/>
                  </a:cubicBezTo>
                  <a:cubicBezTo>
                    <a:pt x="682" y="13"/>
                    <a:pt x="683" y="17"/>
                    <a:pt x="681" y="19"/>
                  </a:cubicBezTo>
                  <a:cubicBezTo>
                    <a:pt x="676" y="24"/>
                    <a:pt x="683" y="32"/>
                    <a:pt x="687" y="27"/>
                  </a:cubicBezTo>
                  <a:cubicBezTo>
                    <a:pt x="690" y="24"/>
                    <a:pt x="691" y="20"/>
                    <a:pt x="690" y="16"/>
                  </a:cubicBezTo>
                  <a:cubicBezTo>
                    <a:pt x="689" y="18"/>
                    <a:pt x="685" y="19"/>
                    <a:pt x="683" y="20"/>
                  </a:cubicBezTo>
                  <a:cubicBezTo>
                    <a:pt x="683" y="18"/>
                    <a:pt x="685" y="18"/>
                    <a:pt x="682" y="17"/>
                  </a:cubicBezTo>
                  <a:cubicBezTo>
                    <a:pt x="685" y="17"/>
                    <a:pt x="688" y="16"/>
                    <a:pt x="690" y="15"/>
                  </a:cubicBezTo>
                  <a:cubicBezTo>
                    <a:pt x="689" y="13"/>
                    <a:pt x="688" y="12"/>
                    <a:pt x="687" y="10"/>
                  </a:cubicBezTo>
                  <a:cubicBezTo>
                    <a:pt x="684" y="7"/>
                    <a:pt x="679" y="4"/>
                    <a:pt x="674" y="2"/>
                  </a:cubicBezTo>
                  <a:cubicBezTo>
                    <a:pt x="670" y="1"/>
                    <a:pt x="664" y="0"/>
                    <a:pt x="659" y="0"/>
                  </a:cubicBezTo>
                  <a:cubicBezTo>
                    <a:pt x="654" y="0"/>
                    <a:pt x="649" y="1"/>
                    <a:pt x="645" y="4"/>
                  </a:cubicBezTo>
                  <a:cubicBezTo>
                    <a:pt x="640" y="6"/>
                    <a:pt x="632" y="11"/>
                    <a:pt x="629" y="15"/>
                  </a:cubicBezTo>
                  <a:cubicBezTo>
                    <a:pt x="615" y="28"/>
                    <a:pt x="610" y="39"/>
                    <a:pt x="610" y="39"/>
                  </a:cubicBezTo>
                  <a:cubicBezTo>
                    <a:pt x="606" y="45"/>
                    <a:pt x="599" y="67"/>
                    <a:pt x="585" y="69"/>
                  </a:cubicBezTo>
                  <a:cubicBezTo>
                    <a:pt x="585" y="69"/>
                    <a:pt x="585" y="69"/>
                    <a:pt x="585" y="69"/>
                  </a:cubicBezTo>
                  <a:cubicBezTo>
                    <a:pt x="585" y="69"/>
                    <a:pt x="584" y="69"/>
                    <a:pt x="583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67" y="69"/>
                    <a:pt x="562" y="65"/>
                    <a:pt x="561" y="59"/>
                  </a:cubicBezTo>
                  <a:cubicBezTo>
                    <a:pt x="561" y="57"/>
                    <a:pt x="561" y="55"/>
                    <a:pt x="562" y="54"/>
                  </a:cubicBezTo>
                  <a:cubicBezTo>
                    <a:pt x="561" y="54"/>
                    <a:pt x="561" y="54"/>
                    <a:pt x="560" y="54"/>
                  </a:cubicBezTo>
                  <a:cubicBezTo>
                    <a:pt x="560" y="53"/>
                    <a:pt x="561" y="52"/>
                    <a:pt x="562" y="52"/>
                  </a:cubicBezTo>
                  <a:cubicBezTo>
                    <a:pt x="563" y="50"/>
                    <a:pt x="566" y="48"/>
                    <a:pt x="569" y="48"/>
                  </a:cubicBezTo>
                  <a:cubicBezTo>
                    <a:pt x="573" y="48"/>
                    <a:pt x="576" y="50"/>
                    <a:pt x="576" y="54"/>
                  </a:cubicBezTo>
                  <a:cubicBezTo>
                    <a:pt x="576" y="54"/>
                    <a:pt x="576" y="54"/>
                    <a:pt x="576" y="54"/>
                  </a:cubicBezTo>
                  <a:cubicBezTo>
                    <a:pt x="576" y="56"/>
                    <a:pt x="574" y="57"/>
                    <a:pt x="573" y="56"/>
                  </a:cubicBezTo>
                  <a:cubicBezTo>
                    <a:pt x="572" y="56"/>
                    <a:pt x="571" y="54"/>
                    <a:pt x="573" y="54"/>
                  </a:cubicBezTo>
                  <a:cubicBezTo>
                    <a:pt x="574" y="54"/>
                    <a:pt x="574" y="52"/>
                    <a:pt x="573" y="51"/>
                  </a:cubicBezTo>
                  <a:cubicBezTo>
                    <a:pt x="572" y="50"/>
                    <a:pt x="569" y="50"/>
                    <a:pt x="568" y="53"/>
                  </a:cubicBezTo>
                  <a:cubicBezTo>
                    <a:pt x="567" y="56"/>
                    <a:pt x="569" y="59"/>
                    <a:pt x="572" y="60"/>
                  </a:cubicBezTo>
                  <a:cubicBezTo>
                    <a:pt x="576" y="61"/>
                    <a:pt x="578" y="59"/>
                    <a:pt x="580" y="57"/>
                  </a:cubicBezTo>
                  <a:cubicBezTo>
                    <a:pt x="583" y="49"/>
                    <a:pt x="576" y="40"/>
                    <a:pt x="563" y="40"/>
                  </a:cubicBezTo>
                  <a:cubicBezTo>
                    <a:pt x="555" y="40"/>
                    <a:pt x="549" y="45"/>
                    <a:pt x="544" y="51"/>
                  </a:cubicBezTo>
                  <a:cubicBezTo>
                    <a:pt x="540" y="56"/>
                    <a:pt x="536" y="72"/>
                    <a:pt x="519" y="72"/>
                  </a:cubicBezTo>
                  <a:cubicBezTo>
                    <a:pt x="514" y="72"/>
                    <a:pt x="509" y="71"/>
                    <a:pt x="505" y="68"/>
                  </a:cubicBezTo>
                  <a:cubicBezTo>
                    <a:pt x="505" y="69"/>
                    <a:pt x="504" y="69"/>
                    <a:pt x="503" y="69"/>
                  </a:cubicBezTo>
                  <a:cubicBezTo>
                    <a:pt x="504" y="68"/>
                    <a:pt x="504" y="68"/>
                    <a:pt x="504" y="68"/>
                  </a:cubicBezTo>
                  <a:cubicBezTo>
                    <a:pt x="498" y="64"/>
                    <a:pt x="493" y="58"/>
                    <a:pt x="492" y="53"/>
                  </a:cubicBezTo>
                  <a:cubicBezTo>
                    <a:pt x="491" y="43"/>
                    <a:pt x="496" y="35"/>
                    <a:pt x="506" y="35"/>
                  </a:cubicBezTo>
                  <a:cubicBezTo>
                    <a:pt x="510" y="35"/>
                    <a:pt x="513" y="37"/>
                    <a:pt x="515" y="40"/>
                  </a:cubicBezTo>
                  <a:cubicBezTo>
                    <a:pt x="517" y="40"/>
                    <a:pt x="517" y="40"/>
                    <a:pt x="517" y="40"/>
                  </a:cubicBezTo>
                  <a:cubicBezTo>
                    <a:pt x="517" y="41"/>
                    <a:pt x="517" y="41"/>
                    <a:pt x="517" y="41"/>
                  </a:cubicBezTo>
                  <a:cubicBezTo>
                    <a:pt x="516" y="41"/>
                    <a:pt x="516" y="41"/>
                    <a:pt x="516" y="41"/>
                  </a:cubicBezTo>
                  <a:cubicBezTo>
                    <a:pt x="516" y="42"/>
                    <a:pt x="517" y="43"/>
                    <a:pt x="517" y="44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7" y="47"/>
                    <a:pt x="514" y="49"/>
                    <a:pt x="511" y="48"/>
                  </a:cubicBezTo>
                  <a:cubicBezTo>
                    <a:pt x="509" y="48"/>
                    <a:pt x="509" y="45"/>
                    <a:pt x="511" y="44"/>
                  </a:cubicBezTo>
                  <a:cubicBezTo>
                    <a:pt x="513" y="44"/>
                    <a:pt x="514" y="42"/>
                    <a:pt x="512" y="40"/>
                  </a:cubicBezTo>
                  <a:cubicBezTo>
                    <a:pt x="510" y="38"/>
                    <a:pt x="506" y="38"/>
                    <a:pt x="504" y="43"/>
                  </a:cubicBezTo>
                  <a:cubicBezTo>
                    <a:pt x="502" y="48"/>
                    <a:pt x="504" y="53"/>
                    <a:pt x="510" y="54"/>
                  </a:cubicBezTo>
                  <a:cubicBezTo>
                    <a:pt x="513" y="55"/>
                    <a:pt x="516" y="55"/>
                    <a:pt x="518" y="54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7" y="52"/>
                    <a:pt x="518" y="52"/>
                    <a:pt x="520" y="52"/>
                  </a:cubicBezTo>
                  <a:cubicBezTo>
                    <a:pt x="520" y="52"/>
                    <a:pt x="520" y="52"/>
                    <a:pt x="520" y="52"/>
                  </a:cubicBezTo>
                  <a:cubicBezTo>
                    <a:pt x="520" y="52"/>
                    <a:pt x="521" y="52"/>
                    <a:pt x="521" y="51"/>
                  </a:cubicBezTo>
                  <a:cubicBezTo>
                    <a:pt x="521" y="51"/>
                    <a:pt x="521" y="50"/>
                    <a:pt x="521" y="50"/>
                  </a:cubicBezTo>
                  <a:cubicBezTo>
                    <a:pt x="522" y="50"/>
                    <a:pt x="522" y="50"/>
                    <a:pt x="522" y="50"/>
                  </a:cubicBezTo>
                  <a:cubicBezTo>
                    <a:pt x="522" y="49"/>
                    <a:pt x="522" y="49"/>
                    <a:pt x="522" y="49"/>
                  </a:cubicBezTo>
                  <a:cubicBezTo>
                    <a:pt x="523" y="47"/>
                    <a:pt x="524" y="45"/>
                    <a:pt x="524" y="43"/>
                  </a:cubicBezTo>
                  <a:cubicBezTo>
                    <a:pt x="524" y="43"/>
                    <a:pt x="523" y="43"/>
                    <a:pt x="522" y="43"/>
                  </a:cubicBezTo>
                  <a:cubicBezTo>
                    <a:pt x="522" y="42"/>
                    <a:pt x="523" y="42"/>
                    <a:pt x="524" y="42"/>
                  </a:cubicBezTo>
                  <a:cubicBezTo>
                    <a:pt x="524" y="40"/>
                    <a:pt x="524" y="38"/>
                    <a:pt x="523" y="37"/>
                  </a:cubicBezTo>
                  <a:cubicBezTo>
                    <a:pt x="525" y="35"/>
                    <a:pt x="528" y="36"/>
                    <a:pt x="530" y="37"/>
                  </a:cubicBezTo>
                  <a:cubicBezTo>
                    <a:pt x="533" y="39"/>
                    <a:pt x="533" y="42"/>
                    <a:pt x="529" y="42"/>
                  </a:cubicBezTo>
                  <a:cubicBezTo>
                    <a:pt x="526" y="43"/>
                    <a:pt x="527" y="49"/>
                    <a:pt x="531" y="48"/>
                  </a:cubicBezTo>
                  <a:cubicBezTo>
                    <a:pt x="533" y="48"/>
                    <a:pt x="535" y="45"/>
                    <a:pt x="536" y="42"/>
                  </a:cubicBezTo>
                  <a:cubicBezTo>
                    <a:pt x="536" y="43"/>
                    <a:pt x="535" y="43"/>
                    <a:pt x="535" y="43"/>
                  </a:cubicBezTo>
                  <a:cubicBezTo>
                    <a:pt x="535" y="42"/>
                    <a:pt x="535" y="41"/>
                    <a:pt x="536" y="41"/>
                  </a:cubicBezTo>
                  <a:cubicBezTo>
                    <a:pt x="536" y="41"/>
                    <a:pt x="536" y="40"/>
                    <a:pt x="536" y="40"/>
                  </a:cubicBezTo>
                  <a:cubicBezTo>
                    <a:pt x="535" y="40"/>
                    <a:pt x="535" y="39"/>
                    <a:pt x="534" y="40"/>
                  </a:cubicBezTo>
                  <a:cubicBezTo>
                    <a:pt x="533" y="39"/>
                    <a:pt x="534" y="39"/>
                    <a:pt x="536" y="39"/>
                  </a:cubicBezTo>
                  <a:cubicBezTo>
                    <a:pt x="536" y="38"/>
                    <a:pt x="535" y="37"/>
                    <a:pt x="535" y="36"/>
                  </a:cubicBezTo>
                  <a:cubicBezTo>
                    <a:pt x="535" y="36"/>
                    <a:pt x="535" y="36"/>
                    <a:pt x="534" y="36"/>
                  </a:cubicBezTo>
                  <a:cubicBezTo>
                    <a:pt x="534" y="36"/>
                    <a:pt x="534" y="36"/>
                    <a:pt x="535" y="36"/>
                  </a:cubicBezTo>
                  <a:cubicBezTo>
                    <a:pt x="534" y="35"/>
                    <a:pt x="534" y="35"/>
                    <a:pt x="533" y="34"/>
                  </a:cubicBezTo>
                  <a:cubicBezTo>
                    <a:pt x="529" y="30"/>
                    <a:pt x="522" y="29"/>
                    <a:pt x="518" y="29"/>
                  </a:cubicBezTo>
                  <a:cubicBezTo>
                    <a:pt x="516" y="27"/>
                    <a:pt x="513" y="26"/>
                    <a:pt x="511" y="24"/>
                  </a:cubicBezTo>
                  <a:cubicBezTo>
                    <a:pt x="510" y="26"/>
                    <a:pt x="509" y="26"/>
                    <a:pt x="508" y="26"/>
                  </a:cubicBezTo>
                  <a:cubicBezTo>
                    <a:pt x="508" y="25"/>
                    <a:pt x="509" y="24"/>
                    <a:pt x="510" y="24"/>
                  </a:cubicBezTo>
                  <a:cubicBezTo>
                    <a:pt x="508" y="23"/>
                    <a:pt x="505" y="22"/>
                    <a:pt x="502" y="22"/>
                  </a:cubicBezTo>
                  <a:cubicBezTo>
                    <a:pt x="507" y="13"/>
                    <a:pt x="518" y="10"/>
                    <a:pt x="519" y="13"/>
                  </a:cubicBezTo>
                  <a:cubicBezTo>
                    <a:pt x="521" y="16"/>
                    <a:pt x="522" y="18"/>
                    <a:pt x="516" y="18"/>
                  </a:cubicBezTo>
                  <a:cubicBezTo>
                    <a:pt x="513" y="17"/>
                    <a:pt x="512" y="24"/>
                    <a:pt x="517" y="24"/>
                  </a:cubicBezTo>
                  <a:cubicBezTo>
                    <a:pt x="521" y="24"/>
                    <a:pt x="527" y="18"/>
                    <a:pt x="523" y="11"/>
                  </a:cubicBezTo>
                  <a:cubicBezTo>
                    <a:pt x="523" y="10"/>
                    <a:pt x="522" y="10"/>
                    <a:pt x="522" y="9"/>
                  </a:cubicBezTo>
                  <a:cubicBezTo>
                    <a:pt x="524" y="9"/>
                    <a:pt x="527" y="10"/>
                    <a:pt x="529" y="10"/>
                  </a:cubicBezTo>
                  <a:cubicBezTo>
                    <a:pt x="536" y="13"/>
                    <a:pt x="538" y="17"/>
                    <a:pt x="535" y="19"/>
                  </a:cubicBezTo>
                  <a:cubicBezTo>
                    <a:pt x="530" y="24"/>
                    <a:pt x="537" y="32"/>
                    <a:pt x="542" y="27"/>
                  </a:cubicBezTo>
                  <a:cubicBezTo>
                    <a:pt x="544" y="24"/>
                    <a:pt x="545" y="20"/>
                    <a:pt x="544" y="16"/>
                  </a:cubicBezTo>
                  <a:cubicBezTo>
                    <a:pt x="543" y="18"/>
                    <a:pt x="540" y="19"/>
                    <a:pt x="537" y="20"/>
                  </a:cubicBezTo>
                  <a:cubicBezTo>
                    <a:pt x="537" y="18"/>
                    <a:pt x="539" y="18"/>
                    <a:pt x="536" y="17"/>
                  </a:cubicBezTo>
                  <a:cubicBezTo>
                    <a:pt x="539" y="17"/>
                    <a:pt x="542" y="16"/>
                    <a:pt x="544" y="15"/>
                  </a:cubicBezTo>
                  <a:cubicBezTo>
                    <a:pt x="543" y="13"/>
                    <a:pt x="542" y="12"/>
                    <a:pt x="541" y="10"/>
                  </a:cubicBezTo>
                  <a:cubicBezTo>
                    <a:pt x="538" y="7"/>
                    <a:pt x="533" y="4"/>
                    <a:pt x="528" y="2"/>
                  </a:cubicBezTo>
                  <a:cubicBezTo>
                    <a:pt x="524" y="1"/>
                    <a:pt x="519" y="0"/>
                    <a:pt x="514" y="0"/>
                  </a:cubicBezTo>
                  <a:cubicBezTo>
                    <a:pt x="508" y="0"/>
                    <a:pt x="503" y="1"/>
                    <a:pt x="499" y="4"/>
                  </a:cubicBezTo>
                  <a:cubicBezTo>
                    <a:pt x="494" y="6"/>
                    <a:pt x="486" y="11"/>
                    <a:pt x="483" y="15"/>
                  </a:cubicBezTo>
                  <a:cubicBezTo>
                    <a:pt x="469" y="28"/>
                    <a:pt x="464" y="39"/>
                    <a:pt x="464" y="39"/>
                  </a:cubicBezTo>
                  <a:cubicBezTo>
                    <a:pt x="461" y="45"/>
                    <a:pt x="453" y="67"/>
                    <a:pt x="440" y="69"/>
                  </a:cubicBezTo>
                  <a:cubicBezTo>
                    <a:pt x="440" y="69"/>
                    <a:pt x="440" y="69"/>
                    <a:pt x="440" y="69"/>
                  </a:cubicBezTo>
                  <a:cubicBezTo>
                    <a:pt x="439" y="69"/>
                    <a:pt x="438" y="69"/>
                    <a:pt x="438" y="69"/>
                  </a:cubicBezTo>
                  <a:cubicBezTo>
                    <a:pt x="438" y="69"/>
                    <a:pt x="438" y="69"/>
                    <a:pt x="438" y="69"/>
                  </a:cubicBezTo>
                  <a:cubicBezTo>
                    <a:pt x="421" y="69"/>
                    <a:pt x="416" y="65"/>
                    <a:pt x="415" y="59"/>
                  </a:cubicBezTo>
                  <a:cubicBezTo>
                    <a:pt x="415" y="57"/>
                    <a:pt x="415" y="55"/>
                    <a:pt x="416" y="54"/>
                  </a:cubicBezTo>
                  <a:cubicBezTo>
                    <a:pt x="415" y="54"/>
                    <a:pt x="415" y="54"/>
                    <a:pt x="414" y="54"/>
                  </a:cubicBezTo>
                  <a:cubicBezTo>
                    <a:pt x="414" y="53"/>
                    <a:pt x="415" y="52"/>
                    <a:pt x="416" y="52"/>
                  </a:cubicBezTo>
                  <a:cubicBezTo>
                    <a:pt x="417" y="50"/>
                    <a:pt x="420" y="48"/>
                    <a:pt x="424" y="48"/>
                  </a:cubicBezTo>
                  <a:cubicBezTo>
                    <a:pt x="427" y="48"/>
                    <a:pt x="430" y="50"/>
                    <a:pt x="430" y="54"/>
                  </a:cubicBezTo>
                  <a:cubicBezTo>
                    <a:pt x="430" y="54"/>
                    <a:pt x="430" y="54"/>
                    <a:pt x="430" y="54"/>
                  </a:cubicBezTo>
                  <a:cubicBezTo>
                    <a:pt x="430" y="56"/>
                    <a:pt x="429" y="57"/>
                    <a:pt x="427" y="56"/>
                  </a:cubicBezTo>
                  <a:cubicBezTo>
                    <a:pt x="426" y="56"/>
                    <a:pt x="426" y="54"/>
                    <a:pt x="427" y="54"/>
                  </a:cubicBezTo>
                  <a:cubicBezTo>
                    <a:pt x="428" y="54"/>
                    <a:pt x="429" y="52"/>
                    <a:pt x="427" y="51"/>
                  </a:cubicBezTo>
                  <a:cubicBezTo>
                    <a:pt x="426" y="50"/>
                    <a:pt x="424" y="50"/>
                    <a:pt x="423" y="53"/>
                  </a:cubicBezTo>
                  <a:cubicBezTo>
                    <a:pt x="422" y="56"/>
                    <a:pt x="423" y="59"/>
                    <a:pt x="426" y="60"/>
                  </a:cubicBezTo>
                  <a:cubicBezTo>
                    <a:pt x="430" y="61"/>
                    <a:pt x="433" y="59"/>
                    <a:pt x="434" y="57"/>
                  </a:cubicBezTo>
                  <a:cubicBezTo>
                    <a:pt x="437" y="49"/>
                    <a:pt x="430" y="40"/>
                    <a:pt x="418" y="40"/>
                  </a:cubicBezTo>
                  <a:cubicBezTo>
                    <a:pt x="409" y="40"/>
                    <a:pt x="403" y="45"/>
                    <a:pt x="398" y="51"/>
                  </a:cubicBezTo>
                  <a:cubicBezTo>
                    <a:pt x="394" y="56"/>
                    <a:pt x="390" y="72"/>
                    <a:pt x="373" y="72"/>
                  </a:cubicBezTo>
                  <a:cubicBezTo>
                    <a:pt x="368" y="72"/>
                    <a:pt x="363" y="71"/>
                    <a:pt x="359" y="68"/>
                  </a:cubicBezTo>
                  <a:cubicBezTo>
                    <a:pt x="359" y="69"/>
                    <a:pt x="358" y="69"/>
                    <a:pt x="358" y="69"/>
                  </a:cubicBezTo>
                  <a:cubicBezTo>
                    <a:pt x="358" y="68"/>
                    <a:pt x="358" y="68"/>
                    <a:pt x="358" y="68"/>
                  </a:cubicBezTo>
                  <a:cubicBezTo>
                    <a:pt x="352" y="64"/>
                    <a:pt x="348" y="58"/>
                    <a:pt x="347" y="53"/>
                  </a:cubicBezTo>
                  <a:cubicBezTo>
                    <a:pt x="345" y="43"/>
                    <a:pt x="350" y="35"/>
                    <a:pt x="360" y="35"/>
                  </a:cubicBezTo>
                  <a:cubicBezTo>
                    <a:pt x="364" y="35"/>
                    <a:pt x="368" y="37"/>
                    <a:pt x="370" y="40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0" y="41"/>
                    <a:pt x="370" y="41"/>
                    <a:pt x="370" y="41"/>
                  </a:cubicBezTo>
                  <a:cubicBezTo>
                    <a:pt x="371" y="42"/>
                    <a:pt x="371" y="43"/>
                    <a:pt x="371" y="44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1" y="47"/>
                    <a:pt x="368" y="49"/>
                    <a:pt x="365" y="48"/>
                  </a:cubicBezTo>
                  <a:cubicBezTo>
                    <a:pt x="364" y="48"/>
                    <a:pt x="363" y="45"/>
                    <a:pt x="365" y="44"/>
                  </a:cubicBezTo>
                  <a:cubicBezTo>
                    <a:pt x="367" y="44"/>
                    <a:pt x="368" y="42"/>
                    <a:pt x="366" y="40"/>
                  </a:cubicBezTo>
                  <a:cubicBezTo>
                    <a:pt x="364" y="38"/>
                    <a:pt x="360" y="38"/>
                    <a:pt x="358" y="43"/>
                  </a:cubicBezTo>
                  <a:cubicBezTo>
                    <a:pt x="357" y="48"/>
                    <a:pt x="358" y="53"/>
                    <a:pt x="364" y="54"/>
                  </a:cubicBezTo>
                  <a:cubicBezTo>
                    <a:pt x="367" y="55"/>
                    <a:pt x="370" y="55"/>
                    <a:pt x="372" y="54"/>
                  </a:cubicBezTo>
                  <a:cubicBezTo>
                    <a:pt x="371" y="54"/>
                    <a:pt x="371" y="54"/>
                    <a:pt x="371" y="54"/>
                  </a:cubicBezTo>
                  <a:cubicBezTo>
                    <a:pt x="371" y="52"/>
                    <a:pt x="372" y="52"/>
                    <a:pt x="374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5" y="52"/>
                    <a:pt x="375" y="52"/>
                    <a:pt x="375" y="51"/>
                  </a:cubicBezTo>
                  <a:cubicBezTo>
                    <a:pt x="375" y="51"/>
                    <a:pt x="375" y="50"/>
                    <a:pt x="375" y="50"/>
                  </a:cubicBezTo>
                  <a:cubicBezTo>
                    <a:pt x="376" y="50"/>
                    <a:pt x="376" y="50"/>
                    <a:pt x="376" y="50"/>
                  </a:cubicBezTo>
                  <a:cubicBezTo>
                    <a:pt x="376" y="49"/>
                    <a:pt x="376" y="49"/>
                    <a:pt x="376" y="49"/>
                  </a:cubicBezTo>
                  <a:cubicBezTo>
                    <a:pt x="378" y="47"/>
                    <a:pt x="378" y="45"/>
                    <a:pt x="378" y="43"/>
                  </a:cubicBezTo>
                  <a:cubicBezTo>
                    <a:pt x="378" y="43"/>
                    <a:pt x="377" y="43"/>
                    <a:pt x="376" y="43"/>
                  </a:cubicBezTo>
                  <a:cubicBezTo>
                    <a:pt x="376" y="42"/>
                    <a:pt x="377" y="42"/>
                    <a:pt x="378" y="42"/>
                  </a:cubicBezTo>
                  <a:cubicBezTo>
                    <a:pt x="378" y="40"/>
                    <a:pt x="378" y="38"/>
                    <a:pt x="377" y="37"/>
                  </a:cubicBezTo>
                  <a:cubicBezTo>
                    <a:pt x="379" y="35"/>
                    <a:pt x="383" y="36"/>
                    <a:pt x="385" y="37"/>
                  </a:cubicBezTo>
                  <a:cubicBezTo>
                    <a:pt x="387" y="39"/>
                    <a:pt x="387" y="42"/>
                    <a:pt x="383" y="42"/>
                  </a:cubicBezTo>
                  <a:cubicBezTo>
                    <a:pt x="380" y="43"/>
                    <a:pt x="381" y="49"/>
                    <a:pt x="386" y="48"/>
                  </a:cubicBezTo>
                  <a:cubicBezTo>
                    <a:pt x="387" y="48"/>
                    <a:pt x="389" y="45"/>
                    <a:pt x="390" y="42"/>
                  </a:cubicBezTo>
                  <a:cubicBezTo>
                    <a:pt x="390" y="43"/>
                    <a:pt x="389" y="43"/>
                    <a:pt x="389" y="43"/>
                  </a:cubicBezTo>
                  <a:cubicBezTo>
                    <a:pt x="389" y="42"/>
                    <a:pt x="389" y="41"/>
                    <a:pt x="390" y="41"/>
                  </a:cubicBezTo>
                  <a:cubicBezTo>
                    <a:pt x="390" y="41"/>
                    <a:pt x="390" y="40"/>
                    <a:pt x="390" y="40"/>
                  </a:cubicBezTo>
                  <a:cubicBezTo>
                    <a:pt x="389" y="40"/>
                    <a:pt x="389" y="39"/>
                    <a:pt x="388" y="40"/>
                  </a:cubicBezTo>
                  <a:cubicBezTo>
                    <a:pt x="387" y="39"/>
                    <a:pt x="389" y="39"/>
                    <a:pt x="390" y="39"/>
                  </a:cubicBezTo>
                  <a:cubicBezTo>
                    <a:pt x="390" y="38"/>
                    <a:pt x="390" y="37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8" y="35"/>
                    <a:pt x="388" y="35"/>
                    <a:pt x="388" y="34"/>
                  </a:cubicBezTo>
                  <a:cubicBezTo>
                    <a:pt x="383" y="30"/>
                    <a:pt x="376" y="29"/>
                    <a:pt x="372" y="29"/>
                  </a:cubicBezTo>
                  <a:cubicBezTo>
                    <a:pt x="370" y="27"/>
                    <a:pt x="368" y="26"/>
                    <a:pt x="365" y="24"/>
                  </a:cubicBezTo>
                  <a:cubicBezTo>
                    <a:pt x="365" y="26"/>
                    <a:pt x="363" y="26"/>
                    <a:pt x="362" y="26"/>
                  </a:cubicBezTo>
                  <a:cubicBezTo>
                    <a:pt x="362" y="25"/>
                    <a:pt x="363" y="24"/>
                    <a:pt x="365" y="24"/>
                  </a:cubicBezTo>
                  <a:cubicBezTo>
                    <a:pt x="362" y="23"/>
                    <a:pt x="359" y="22"/>
                    <a:pt x="356" y="22"/>
                  </a:cubicBezTo>
                  <a:cubicBezTo>
                    <a:pt x="361" y="13"/>
                    <a:pt x="372" y="10"/>
                    <a:pt x="374" y="13"/>
                  </a:cubicBezTo>
                  <a:cubicBezTo>
                    <a:pt x="375" y="16"/>
                    <a:pt x="376" y="18"/>
                    <a:pt x="371" y="18"/>
                  </a:cubicBezTo>
                  <a:cubicBezTo>
                    <a:pt x="367" y="17"/>
                    <a:pt x="366" y="24"/>
                    <a:pt x="371" y="24"/>
                  </a:cubicBezTo>
                  <a:cubicBezTo>
                    <a:pt x="375" y="24"/>
                    <a:pt x="381" y="18"/>
                    <a:pt x="377" y="11"/>
                  </a:cubicBezTo>
                  <a:cubicBezTo>
                    <a:pt x="377" y="10"/>
                    <a:pt x="377" y="10"/>
                    <a:pt x="376" y="9"/>
                  </a:cubicBezTo>
                  <a:cubicBezTo>
                    <a:pt x="378" y="9"/>
                    <a:pt x="381" y="10"/>
                    <a:pt x="383" y="10"/>
                  </a:cubicBezTo>
                  <a:cubicBezTo>
                    <a:pt x="390" y="13"/>
                    <a:pt x="392" y="17"/>
                    <a:pt x="389" y="19"/>
                  </a:cubicBezTo>
                  <a:cubicBezTo>
                    <a:pt x="384" y="24"/>
                    <a:pt x="391" y="32"/>
                    <a:pt x="396" y="27"/>
                  </a:cubicBezTo>
                  <a:cubicBezTo>
                    <a:pt x="399" y="24"/>
                    <a:pt x="399" y="20"/>
                    <a:pt x="398" y="16"/>
                  </a:cubicBezTo>
                  <a:cubicBezTo>
                    <a:pt x="397" y="18"/>
                    <a:pt x="394" y="19"/>
                    <a:pt x="392" y="20"/>
                  </a:cubicBezTo>
                  <a:cubicBezTo>
                    <a:pt x="391" y="18"/>
                    <a:pt x="393" y="18"/>
                    <a:pt x="390" y="17"/>
                  </a:cubicBezTo>
                  <a:cubicBezTo>
                    <a:pt x="393" y="17"/>
                    <a:pt x="396" y="16"/>
                    <a:pt x="398" y="15"/>
                  </a:cubicBezTo>
                  <a:cubicBezTo>
                    <a:pt x="398" y="13"/>
                    <a:pt x="397" y="12"/>
                    <a:pt x="395" y="10"/>
                  </a:cubicBezTo>
                  <a:cubicBezTo>
                    <a:pt x="392" y="7"/>
                    <a:pt x="387" y="4"/>
                    <a:pt x="383" y="2"/>
                  </a:cubicBezTo>
                  <a:cubicBezTo>
                    <a:pt x="378" y="1"/>
                    <a:pt x="373" y="0"/>
                    <a:pt x="368" y="0"/>
                  </a:cubicBezTo>
                  <a:cubicBezTo>
                    <a:pt x="363" y="0"/>
                    <a:pt x="358" y="1"/>
                    <a:pt x="353" y="4"/>
                  </a:cubicBezTo>
                  <a:cubicBezTo>
                    <a:pt x="348" y="6"/>
                    <a:pt x="341" y="11"/>
                    <a:pt x="337" y="15"/>
                  </a:cubicBezTo>
                  <a:cubicBezTo>
                    <a:pt x="323" y="28"/>
                    <a:pt x="318" y="39"/>
                    <a:pt x="318" y="39"/>
                  </a:cubicBezTo>
                  <a:cubicBezTo>
                    <a:pt x="315" y="45"/>
                    <a:pt x="307" y="67"/>
                    <a:pt x="294" y="69"/>
                  </a:cubicBezTo>
                  <a:cubicBezTo>
                    <a:pt x="294" y="69"/>
                    <a:pt x="294" y="69"/>
                    <a:pt x="294" y="69"/>
                  </a:cubicBezTo>
                  <a:cubicBezTo>
                    <a:pt x="293" y="69"/>
                    <a:pt x="292" y="69"/>
                    <a:pt x="292" y="6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75" y="69"/>
                    <a:pt x="271" y="65"/>
                    <a:pt x="270" y="59"/>
                  </a:cubicBezTo>
                  <a:cubicBezTo>
                    <a:pt x="269" y="57"/>
                    <a:pt x="269" y="55"/>
                    <a:pt x="270" y="54"/>
                  </a:cubicBezTo>
                  <a:cubicBezTo>
                    <a:pt x="269" y="54"/>
                    <a:pt x="269" y="54"/>
                    <a:pt x="268" y="54"/>
                  </a:cubicBezTo>
                  <a:cubicBezTo>
                    <a:pt x="269" y="53"/>
                    <a:pt x="269" y="52"/>
                    <a:pt x="270" y="52"/>
                  </a:cubicBezTo>
                  <a:cubicBezTo>
                    <a:pt x="272" y="50"/>
                    <a:pt x="274" y="48"/>
                    <a:pt x="278" y="48"/>
                  </a:cubicBezTo>
                  <a:cubicBezTo>
                    <a:pt x="281" y="48"/>
                    <a:pt x="284" y="50"/>
                    <a:pt x="284" y="54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84" y="56"/>
                    <a:pt x="283" y="57"/>
                    <a:pt x="281" y="56"/>
                  </a:cubicBezTo>
                  <a:cubicBezTo>
                    <a:pt x="280" y="56"/>
                    <a:pt x="280" y="54"/>
                    <a:pt x="281" y="54"/>
                  </a:cubicBezTo>
                  <a:cubicBezTo>
                    <a:pt x="282" y="54"/>
                    <a:pt x="283" y="52"/>
                    <a:pt x="281" y="51"/>
                  </a:cubicBezTo>
                  <a:cubicBezTo>
                    <a:pt x="280" y="50"/>
                    <a:pt x="278" y="50"/>
                    <a:pt x="277" y="53"/>
                  </a:cubicBezTo>
                  <a:cubicBezTo>
                    <a:pt x="276" y="56"/>
                    <a:pt x="277" y="59"/>
                    <a:pt x="280" y="60"/>
                  </a:cubicBezTo>
                  <a:cubicBezTo>
                    <a:pt x="284" y="61"/>
                    <a:pt x="287" y="59"/>
                    <a:pt x="288" y="57"/>
                  </a:cubicBezTo>
                  <a:cubicBezTo>
                    <a:pt x="292" y="49"/>
                    <a:pt x="284" y="40"/>
                    <a:pt x="272" y="40"/>
                  </a:cubicBezTo>
                  <a:cubicBezTo>
                    <a:pt x="263" y="40"/>
                    <a:pt x="257" y="45"/>
                    <a:pt x="252" y="51"/>
                  </a:cubicBezTo>
                  <a:cubicBezTo>
                    <a:pt x="249" y="56"/>
                    <a:pt x="244" y="72"/>
                    <a:pt x="228" y="72"/>
                  </a:cubicBezTo>
                  <a:cubicBezTo>
                    <a:pt x="222" y="72"/>
                    <a:pt x="217" y="71"/>
                    <a:pt x="213" y="68"/>
                  </a:cubicBezTo>
                  <a:cubicBezTo>
                    <a:pt x="213" y="69"/>
                    <a:pt x="212" y="69"/>
                    <a:pt x="212" y="69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06" y="64"/>
                    <a:pt x="202" y="58"/>
                    <a:pt x="201" y="53"/>
                  </a:cubicBezTo>
                  <a:cubicBezTo>
                    <a:pt x="199" y="43"/>
                    <a:pt x="204" y="35"/>
                    <a:pt x="214" y="35"/>
                  </a:cubicBezTo>
                  <a:cubicBezTo>
                    <a:pt x="218" y="35"/>
                    <a:pt x="222" y="37"/>
                    <a:pt x="224" y="40"/>
                  </a:cubicBezTo>
                  <a:cubicBezTo>
                    <a:pt x="225" y="40"/>
                    <a:pt x="225" y="40"/>
                    <a:pt x="225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5" y="42"/>
                    <a:pt x="225" y="43"/>
                    <a:pt x="225" y="44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7"/>
                    <a:pt x="222" y="49"/>
                    <a:pt x="219" y="48"/>
                  </a:cubicBezTo>
                  <a:cubicBezTo>
                    <a:pt x="218" y="48"/>
                    <a:pt x="217" y="45"/>
                    <a:pt x="219" y="44"/>
                  </a:cubicBezTo>
                  <a:cubicBezTo>
                    <a:pt x="221" y="44"/>
                    <a:pt x="222" y="42"/>
                    <a:pt x="220" y="40"/>
                  </a:cubicBezTo>
                  <a:cubicBezTo>
                    <a:pt x="218" y="38"/>
                    <a:pt x="214" y="38"/>
                    <a:pt x="212" y="43"/>
                  </a:cubicBezTo>
                  <a:cubicBezTo>
                    <a:pt x="211" y="48"/>
                    <a:pt x="213" y="53"/>
                    <a:pt x="219" y="54"/>
                  </a:cubicBezTo>
                  <a:cubicBezTo>
                    <a:pt x="222" y="55"/>
                    <a:pt x="224" y="55"/>
                    <a:pt x="226" y="54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225" y="52"/>
                    <a:pt x="227" y="52"/>
                    <a:pt x="228" y="52"/>
                  </a:cubicBezTo>
                  <a:cubicBezTo>
                    <a:pt x="228" y="52"/>
                    <a:pt x="228" y="52"/>
                    <a:pt x="228" y="52"/>
                  </a:cubicBezTo>
                  <a:cubicBezTo>
                    <a:pt x="229" y="52"/>
                    <a:pt x="229" y="52"/>
                    <a:pt x="229" y="51"/>
                  </a:cubicBezTo>
                  <a:cubicBezTo>
                    <a:pt x="229" y="51"/>
                    <a:pt x="229" y="50"/>
                    <a:pt x="230" y="50"/>
                  </a:cubicBezTo>
                  <a:cubicBezTo>
                    <a:pt x="230" y="50"/>
                    <a:pt x="230" y="50"/>
                    <a:pt x="230" y="50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2" y="47"/>
                    <a:pt x="232" y="45"/>
                    <a:pt x="232" y="43"/>
                  </a:cubicBezTo>
                  <a:cubicBezTo>
                    <a:pt x="232" y="43"/>
                    <a:pt x="231" y="43"/>
                    <a:pt x="230" y="43"/>
                  </a:cubicBezTo>
                  <a:cubicBezTo>
                    <a:pt x="230" y="42"/>
                    <a:pt x="231" y="42"/>
                    <a:pt x="232" y="42"/>
                  </a:cubicBezTo>
                  <a:cubicBezTo>
                    <a:pt x="232" y="40"/>
                    <a:pt x="232" y="38"/>
                    <a:pt x="231" y="37"/>
                  </a:cubicBezTo>
                  <a:cubicBezTo>
                    <a:pt x="234" y="35"/>
                    <a:pt x="237" y="36"/>
                    <a:pt x="239" y="37"/>
                  </a:cubicBezTo>
                  <a:cubicBezTo>
                    <a:pt x="241" y="39"/>
                    <a:pt x="242" y="42"/>
                    <a:pt x="237" y="42"/>
                  </a:cubicBezTo>
                  <a:cubicBezTo>
                    <a:pt x="234" y="43"/>
                    <a:pt x="235" y="49"/>
                    <a:pt x="240" y="48"/>
                  </a:cubicBezTo>
                  <a:cubicBezTo>
                    <a:pt x="241" y="48"/>
                    <a:pt x="243" y="45"/>
                    <a:pt x="244" y="42"/>
                  </a:cubicBezTo>
                  <a:cubicBezTo>
                    <a:pt x="244" y="43"/>
                    <a:pt x="244" y="43"/>
                    <a:pt x="243" y="43"/>
                  </a:cubicBezTo>
                  <a:cubicBezTo>
                    <a:pt x="243" y="42"/>
                    <a:pt x="244" y="41"/>
                    <a:pt x="244" y="41"/>
                  </a:cubicBezTo>
                  <a:cubicBezTo>
                    <a:pt x="244" y="41"/>
                    <a:pt x="244" y="40"/>
                    <a:pt x="244" y="40"/>
                  </a:cubicBezTo>
                  <a:cubicBezTo>
                    <a:pt x="244" y="40"/>
                    <a:pt x="243" y="39"/>
                    <a:pt x="242" y="40"/>
                  </a:cubicBezTo>
                  <a:cubicBezTo>
                    <a:pt x="242" y="39"/>
                    <a:pt x="243" y="39"/>
                    <a:pt x="244" y="39"/>
                  </a:cubicBezTo>
                  <a:cubicBezTo>
                    <a:pt x="244" y="38"/>
                    <a:pt x="244" y="37"/>
                    <a:pt x="243" y="3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5"/>
                    <a:pt x="242" y="35"/>
                    <a:pt x="242" y="34"/>
                  </a:cubicBezTo>
                  <a:cubicBezTo>
                    <a:pt x="237" y="30"/>
                    <a:pt x="230" y="29"/>
                    <a:pt x="226" y="29"/>
                  </a:cubicBezTo>
                  <a:cubicBezTo>
                    <a:pt x="224" y="27"/>
                    <a:pt x="222" y="26"/>
                    <a:pt x="219" y="24"/>
                  </a:cubicBezTo>
                  <a:cubicBezTo>
                    <a:pt x="219" y="26"/>
                    <a:pt x="217" y="26"/>
                    <a:pt x="216" y="26"/>
                  </a:cubicBezTo>
                  <a:cubicBezTo>
                    <a:pt x="216" y="25"/>
                    <a:pt x="217" y="24"/>
                    <a:pt x="219" y="24"/>
                  </a:cubicBezTo>
                  <a:cubicBezTo>
                    <a:pt x="216" y="23"/>
                    <a:pt x="213" y="22"/>
                    <a:pt x="210" y="22"/>
                  </a:cubicBezTo>
                  <a:cubicBezTo>
                    <a:pt x="215" y="13"/>
                    <a:pt x="226" y="10"/>
                    <a:pt x="228" y="13"/>
                  </a:cubicBezTo>
                  <a:cubicBezTo>
                    <a:pt x="229" y="16"/>
                    <a:pt x="230" y="18"/>
                    <a:pt x="225" y="18"/>
                  </a:cubicBezTo>
                  <a:cubicBezTo>
                    <a:pt x="221" y="17"/>
                    <a:pt x="221" y="24"/>
                    <a:pt x="226" y="24"/>
                  </a:cubicBezTo>
                  <a:cubicBezTo>
                    <a:pt x="229" y="24"/>
                    <a:pt x="235" y="18"/>
                    <a:pt x="232" y="11"/>
                  </a:cubicBezTo>
                  <a:cubicBezTo>
                    <a:pt x="231" y="10"/>
                    <a:pt x="231" y="10"/>
                    <a:pt x="230" y="9"/>
                  </a:cubicBezTo>
                  <a:cubicBezTo>
                    <a:pt x="233" y="9"/>
                    <a:pt x="235" y="10"/>
                    <a:pt x="237" y="10"/>
                  </a:cubicBezTo>
                  <a:cubicBezTo>
                    <a:pt x="244" y="13"/>
                    <a:pt x="246" y="17"/>
                    <a:pt x="243" y="19"/>
                  </a:cubicBezTo>
                  <a:cubicBezTo>
                    <a:pt x="238" y="24"/>
                    <a:pt x="245" y="32"/>
                    <a:pt x="250" y="27"/>
                  </a:cubicBezTo>
                  <a:cubicBezTo>
                    <a:pt x="253" y="24"/>
                    <a:pt x="253" y="20"/>
                    <a:pt x="253" y="16"/>
                  </a:cubicBezTo>
                  <a:cubicBezTo>
                    <a:pt x="251" y="18"/>
                    <a:pt x="248" y="19"/>
                    <a:pt x="246" y="20"/>
                  </a:cubicBezTo>
                  <a:cubicBezTo>
                    <a:pt x="246" y="18"/>
                    <a:pt x="247" y="18"/>
                    <a:pt x="245" y="17"/>
                  </a:cubicBezTo>
                  <a:cubicBezTo>
                    <a:pt x="248" y="17"/>
                    <a:pt x="250" y="16"/>
                    <a:pt x="252" y="15"/>
                  </a:cubicBezTo>
                  <a:cubicBezTo>
                    <a:pt x="252" y="13"/>
                    <a:pt x="251" y="12"/>
                    <a:pt x="249" y="10"/>
                  </a:cubicBezTo>
                  <a:cubicBezTo>
                    <a:pt x="246" y="7"/>
                    <a:pt x="242" y="4"/>
                    <a:pt x="237" y="2"/>
                  </a:cubicBezTo>
                  <a:cubicBezTo>
                    <a:pt x="232" y="1"/>
                    <a:pt x="227" y="0"/>
                    <a:pt x="222" y="0"/>
                  </a:cubicBezTo>
                  <a:cubicBezTo>
                    <a:pt x="217" y="0"/>
                    <a:pt x="212" y="1"/>
                    <a:pt x="207" y="4"/>
                  </a:cubicBezTo>
                  <a:cubicBezTo>
                    <a:pt x="203" y="6"/>
                    <a:pt x="195" y="11"/>
                    <a:pt x="191" y="15"/>
                  </a:cubicBezTo>
                  <a:cubicBezTo>
                    <a:pt x="177" y="28"/>
                    <a:pt x="172" y="39"/>
                    <a:pt x="172" y="39"/>
                  </a:cubicBezTo>
                  <a:cubicBezTo>
                    <a:pt x="169" y="45"/>
                    <a:pt x="162" y="67"/>
                    <a:pt x="148" y="69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9"/>
                    <a:pt x="147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29" y="69"/>
                    <a:pt x="125" y="65"/>
                    <a:pt x="124" y="59"/>
                  </a:cubicBezTo>
                  <a:cubicBezTo>
                    <a:pt x="123" y="57"/>
                    <a:pt x="124" y="55"/>
                    <a:pt x="124" y="54"/>
                  </a:cubicBezTo>
                  <a:cubicBezTo>
                    <a:pt x="124" y="54"/>
                    <a:pt x="123" y="54"/>
                    <a:pt x="123" y="54"/>
                  </a:cubicBezTo>
                  <a:cubicBezTo>
                    <a:pt x="123" y="53"/>
                    <a:pt x="123" y="52"/>
                    <a:pt x="124" y="52"/>
                  </a:cubicBezTo>
                  <a:cubicBezTo>
                    <a:pt x="126" y="50"/>
                    <a:pt x="128" y="48"/>
                    <a:pt x="132" y="48"/>
                  </a:cubicBezTo>
                  <a:cubicBezTo>
                    <a:pt x="135" y="48"/>
                    <a:pt x="139" y="50"/>
                    <a:pt x="139" y="54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9" y="56"/>
                    <a:pt x="137" y="57"/>
                    <a:pt x="135" y="56"/>
                  </a:cubicBezTo>
                  <a:cubicBezTo>
                    <a:pt x="134" y="56"/>
                    <a:pt x="134" y="54"/>
                    <a:pt x="135" y="54"/>
                  </a:cubicBezTo>
                  <a:cubicBezTo>
                    <a:pt x="136" y="54"/>
                    <a:pt x="137" y="52"/>
                    <a:pt x="136" y="51"/>
                  </a:cubicBezTo>
                  <a:cubicBezTo>
                    <a:pt x="134" y="50"/>
                    <a:pt x="132" y="50"/>
                    <a:pt x="131" y="53"/>
                  </a:cubicBezTo>
                  <a:cubicBezTo>
                    <a:pt x="130" y="56"/>
                    <a:pt x="131" y="59"/>
                    <a:pt x="135" y="60"/>
                  </a:cubicBezTo>
                  <a:cubicBezTo>
                    <a:pt x="138" y="61"/>
                    <a:pt x="141" y="59"/>
                    <a:pt x="142" y="57"/>
                  </a:cubicBezTo>
                  <a:cubicBezTo>
                    <a:pt x="146" y="49"/>
                    <a:pt x="138" y="40"/>
                    <a:pt x="126" y="40"/>
                  </a:cubicBezTo>
                  <a:cubicBezTo>
                    <a:pt x="118" y="40"/>
                    <a:pt x="111" y="45"/>
                    <a:pt x="106" y="51"/>
                  </a:cubicBezTo>
                  <a:cubicBezTo>
                    <a:pt x="103" y="56"/>
                    <a:pt x="98" y="72"/>
                    <a:pt x="82" y="72"/>
                  </a:cubicBezTo>
                  <a:cubicBezTo>
                    <a:pt x="76" y="72"/>
                    <a:pt x="72" y="71"/>
                    <a:pt x="67" y="68"/>
                  </a:cubicBezTo>
                  <a:cubicBezTo>
                    <a:pt x="67" y="69"/>
                    <a:pt x="67" y="69"/>
                    <a:pt x="66" y="69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0" y="64"/>
                    <a:pt x="56" y="58"/>
                    <a:pt x="55" y="53"/>
                  </a:cubicBezTo>
                  <a:cubicBezTo>
                    <a:pt x="53" y="43"/>
                    <a:pt x="58" y="35"/>
                    <a:pt x="68" y="35"/>
                  </a:cubicBezTo>
                  <a:cubicBezTo>
                    <a:pt x="72" y="35"/>
                    <a:pt x="76" y="37"/>
                    <a:pt x="78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2"/>
                    <a:pt x="79" y="43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7"/>
                    <a:pt x="77" y="49"/>
                    <a:pt x="73" y="48"/>
                  </a:cubicBezTo>
                  <a:cubicBezTo>
                    <a:pt x="72" y="48"/>
                    <a:pt x="72" y="45"/>
                    <a:pt x="73" y="44"/>
                  </a:cubicBezTo>
                  <a:cubicBezTo>
                    <a:pt x="75" y="44"/>
                    <a:pt x="76" y="42"/>
                    <a:pt x="74" y="40"/>
                  </a:cubicBezTo>
                  <a:cubicBezTo>
                    <a:pt x="72" y="38"/>
                    <a:pt x="68" y="38"/>
                    <a:pt x="67" y="43"/>
                  </a:cubicBezTo>
                  <a:cubicBezTo>
                    <a:pt x="65" y="48"/>
                    <a:pt x="67" y="53"/>
                    <a:pt x="73" y="54"/>
                  </a:cubicBezTo>
                  <a:cubicBezTo>
                    <a:pt x="76" y="55"/>
                    <a:pt x="78" y="55"/>
                    <a:pt x="80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2"/>
                    <a:pt x="81" y="52"/>
                    <a:pt x="83" y="52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3" y="52"/>
                    <a:pt x="83" y="52"/>
                    <a:pt x="84" y="51"/>
                  </a:cubicBezTo>
                  <a:cubicBezTo>
                    <a:pt x="83" y="51"/>
                    <a:pt x="83" y="50"/>
                    <a:pt x="84" y="50"/>
                  </a:cubicBezTo>
                  <a:cubicBezTo>
                    <a:pt x="84" y="50"/>
                    <a:pt x="84" y="50"/>
                    <a:pt x="85" y="50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3"/>
                    <a:pt x="85" y="43"/>
                    <a:pt x="84" y="43"/>
                  </a:cubicBezTo>
                  <a:cubicBezTo>
                    <a:pt x="84" y="42"/>
                    <a:pt x="85" y="42"/>
                    <a:pt x="86" y="42"/>
                  </a:cubicBezTo>
                  <a:cubicBezTo>
                    <a:pt x="86" y="40"/>
                    <a:pt x="86" y="38"/>
                    <a:pt x="85" y="37"/>
                  </a:cubicBezTo>
                  <a:cubicBezTo>
                    <a:pt x="88" y="35"/>
                    <a:pt x="91" y="36"/>
                    <a:pt x="93" y="37"/>
                  </a:cubicBezTo>
                  <a:cubicBezTo>
                    <a:pt x="95" y="39"/>
                    <a:pt x="96" y="42"/>
                    <a:pt x="91" y="42"/>
                  </a:cubicBezTo>
                  <a:cubicBezTo>
                    <a:pt x="88" y="43"/>
                    <a:pt x="89" y="49"/>
                    <a:pt x="94" y="48"/>
                  </a:cubicBezTo>
                  <a:cubicBezTo>
                    <a:pt x="96" y="48"/>
                    <a:pt x="98" y="45"/>
                    <a:pt x="98" y="42"/>
                  </a:cubicBezTo>
                  <a:cubicBezTo>
                    <a:pt x="98" y="43"/>
                    <a:pt x="98" y="43"/>
                    <a:pt x="97" y="43"/>
                  </a:cubicBezTo>
                  <a:cubicBezTo>
                    <a:pt x="97" y="42"/>
                    <a:pt x="98" y="41"/>
                    <a:pt x="99" y="41"/>
                  </a:cubicBezTo>
                  <a:cubicBezTo>
                    <a:pt x="99" y="41"/>
                    <a:pt x="99" y="40"/>
                    <a:pt x="99" y="40"/>
                  </a:cubicBezTo>
                  <a:cubicBezTo>
                    <a:pt x="98" y="40"/>
                    <a:pt x="97" y="39"/>
                    <a:pt x="96" y="40"/>
                  </a:cubicBezTo>
                  <a:cubicBezTo>
                    <a:pt x="96" y="39"/>
                    <a:pt x="97" y="39"/>
                    <a:pt x="98" y="39"/>
                  </a:cubicBezTo>
                  <a:cubicBezTo>
                    <a:pt x="98" y="38"/>
                    <a:pt x="98" y="37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5"/>
                    <a:pt x="96" y="35"/>
                    <a:pt x="96" y="34"/>
                  </a:cubicBezTo>
                  <a:cubicBezTo>
                    <a:pt x="92" y="30"/>
                    <a:pt x="84" y="29"/>
                    <a:pt x="80" y="29"/>
                  </a:cubicBezTo>
                  <a:cubicBezTo>
                    <a:pt x="78" y="27"/>
                    <a:pt x="76" y="26"/>
                    <a:pt x="73" y="24"/>
                  </a:cubicBezTo>
                  <a:cubicBezTo>
                    <a:pt x="73" y="26"/>
                    <a:pt x="71" y="26"/>
                    <a:pt x="70" y="26"/>
                  </a:cubicBezTo>
                  <a:cubicBezTo>
                    <a:pt x="71" y="25"/>
                    <a:pt x="71" y="24"/>
                    <a:pt x="73" y="24"/>
                  </a:cubicBezTo>
                  <a:cubicBezTo>
                    <a:pt x="70" y="23"/>
                    <a:pt x="67" y="22"/>
                    <a:pt x="64" y="22"/>
                  </a:cubicBezTo>
                  <a:cubicBezTo>
                    <a:pt x="69" y="13"/>
                    <a:pt x="80" y="10"/>
                    <a:pt x="82" y="13"/>
                  </a:cubicBezTo>
                  <a:cubicBezTo>
                    <a:pt x="83" y="16"/>
                    <a:pt x="84" y="18"/>
                    <a:pt x="79" y="18"/>
                  </a:cubicBezTo>
                  <a:cubicBezTo>
                    <a:pt x="76" y="17"/>
                    <a:pt x="75" y="24"/>
                    <a:pt x="80" y="24"/>
                  </a:cubicBezTo>
                  <a:cubicBezTo>
                    <a:pt x="83" y="24"/>
                    <a:pt x="90" y="18"/>
                    <a:pt x="86" y="11"/>
                  </a:cubicBezTo>
                  <a:cubicBezTo>
                    <a:pt x="85" y="10"/>
                    <a:pt x="85" y="10"/>
                    <a:pt x="84" y="9"/>
                  </a:cubicBezTo>
                  <a:cubicBezTo>
                    <a:pt x="87" y="9"/>
                    <a:pt x="89" y="10"/>
                    <a:pt x="91" y="10"/>
                  </a:cubicBezTo>
                  <a:cubicBezTo>
                    <a:pt x="99" y="13"/>
                    <a:pt x="100" y="17"/>
                    <a:pt x="98" y="19"/>
                  </a:cubicBezTo>
                  <a:cubicBezTo>
                    <a:pt x="93" y="24"/>
                    <a:pt x="99" y="32"/>
                    <a:pt x="104" y="27"/>
                  </a:cubicBezTo>
                  <a:cubicBezTo>
                    <a:pt x="107" y="24"/>
                    <a:pt x="108" y="20"/>
                    <a:pt x="107" y="16"/>
                  </a:cubicBezTo>
                  <a:cubicBezTo>
                    <a:pt x="105" y="18"/>
                    <a:pt x="102" y="19"/>
                    <a:pt x="100" y="20"/>
                  </a:cubicBezTo>
                  <a:cubicBezTo>
                    <a:pt x="100" y="18"/>
                    <a:pt x="101" y="18"/>
                    <a:pt x="99" y="17"/>
                  </a:cubicBezTo>
                  <a:cubicBezTo>
                    <a:pt x="102" y="17"/>
                    <a:pt x="104" y="16"/>
                    <a:pt x="106" y="15"/>
                  </a:cubicBezTo>
                  <a:cubicBezTo>
                    <a:pt x="106" y="13"/>
                    <a:pt x="105" y="12"/>
                    <a:pt x="103" y="10"/>
                  </a:cubicBezTo>
                  <a:cubicBezTo>
                    <a:pt x="100" y="7"/>
                    <a:pt x="96" y="4"/>
                    <a:pt x="91" y="2"/>
                  </a:cubicBezTo>
                  <a:cubicBezTo>
                    <a:pt x="86" y="1"/>
                    <a:pt x="81" y="0"/>
                    <a:pt x="76" y="0"/>
                  </a:cubicBezTo>
                  <a:cubicBezTo>
                    <a:pt x="71" y="0"/>
                    <a:pt x="66" y="1"/>
                    <a:pt x="61" y="4"/>
                  </a:cubicBezTo>
                  <a:cubicBezTo>
                    <a:pt x="57" y="6"/>
                    <a:pt x="49" y="11"/>
                    <a:pt x="46" y="15"/>
                  </a:cubicBezTo>
                  <a:cubicBezTo>
                    <a:pt x="31" y="28"/>
                    <a:pt x="26" y="39"/>
                    <a:pt x="26" y="39"/>
                  </a:cubicBezTo>
                  <a:cubicBezTo>
                    <a:pt x="23" y="45"/>
                    <a:pt x="16" y="67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1" y="69"/>
                    <a:pt x="0" y="6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9" y="85"/>
                    <a:pt x="11" y="88"/>
                    <a:pt x="20" y="88"/>
                  </a:cubicBezTo>
                  <a:cubicBezTo>
                    <a:pt x="27" y="88"/>
                    <a:pt x="28" y="86"/>
                    <a:pt x="33" y="85"/>
                  </a:cubicBezTo>
                  <a:cubicBezTo>
                    <a:pt x="33" y="85"/>
                    <a:pt x="33" y="85"/>
                    <a:pt x="33" y="84"/>
                  </a:cubicBezTo>
                  <a:cubicBezTo>
                    <a:pt x="34" y="84"/>
                    <a:pt x="34" y="84"/>
                    <a:pt x="34" y="85"/>
                  </a:cubicBezTo>
                  <a:cubicBezTo>
                    <a:pt x="35" y="85"/>
                    <a:pt x="36" y="85"/>
                    <a:pt x="38" y="85"/>
                  </a:cubicBezTo>
                  <a:cubicBezTo>
                    <a:pt x="47" y="85"/>
                    <a:pt x="47" y="88"/>
                    <a:pt x="56" y="88"/>
                  </a:cubicBezTo>
                  <a:cubicBezTo>
                    <a:pt x="65" y="88"/>
                    <a:pt x="65" y="85"/>
                    <a:pt x="74" y="85"/>
                  </a:cubicBezTo>
                  <a:cubicBezTo>
                    <a:pt x="83" y="85"/>
                    <a:pt x="83" y="88"/>
                    <a:pt x="92" y="88"/>
                  </a:cubicBezTo>
                  <a:cubicBezTo>
                    <a:pt x="101" y="88"/>
                    <a:pt x="101" y="85"/>
                    <a:pt x="110" y="85"/>
                  </a:cubicBezTo>
                  <a:cubicBezTo>
                    <a:pt x="111" y="85"/>
                    <a:pt x="113" y="85"/>
                    <a:pt x="114" y="85"/>
                  </a:cubicBezTo>
                  <a:cubicBezTo>
                    <a:pt x="115" y="84"/>
                    <a:pt x="117" y="80"/>
                    <a:pt x="119" y="82"/>
                  </a:cubicBezTo>
                  <a:cubicBezTo>
                    <a:pt x="119" y="84"/>
                    <a:pt x="116" y="84"/>
                    <a:pt x="114" y="85"/>
                  </a:cubicBezTo>
                  <a:cubicBezTo>
                    <a:pt x="118" y="86"/>
                    <a:pt x="120" y="87"/>
                    <a:pt x="125" y="88"/>
                  </a:cubicBezTo>
                  <a:cubicBezTo>
                    <a:pt x="126" y="87"/>
                    <a:pt x="126" y="87"/>
                    <a:pt x="127" y="87"/>
                  </a:cubicBezTo>
                  <a:cubicBezTo>
                    <a:pt x="127" y="87"/>
                    <a:pt x="127" y="88"/>
                    <a:pt x="127" y="88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37" y="88"/>
                    <a:pt x="137" y="85"/>
                    <a:pt x="146" y="85"/>
                  </a:cubicBezTo>
                  <a:cubicBezTo>
                    <a:pt x="155" y="85"/>
                    <a:pt x="157" y="88"/>
                    <a:pt x="166" y="88"/>
                  </a:cubicBezTo>
                  <a:cubicBezTo>
                    <a:pt x="172" y="88"/>
                    <a:pt x="174" y="86"/>
                    <a:pt x="178" y="85"/>
                  </a:cubicBezTo>
                  <a:cubicBezTo>
                    <a:pt x="179" y="85"/>
                    <a:pt x="179" y="85"/>
                    <a:pt x="179" y="84"/>
                  </a:cubicBezTo>
                  <a:cubicBezTo>
                    <a:pt x="179" y="84"/>
                    <a:pt x="180" y="84"/>
                    <a:pt x="180" y="85"/>
                  </a:cubicBezTo>
                  <a:cubicBezTo>
                    <a:pt x="181" y="85"/>
                    <a:pt x="182" y="85"/>
                    <a:pt x="184" y="85"/>
                  </a:cubicBezTo>
                  <a:cubicBezTo>
                    <a:pt x="193" y="85"/>
                    <a:pt x="193" y="88"/>
                    <a:pt x="202" y="88"/>
                  </a:cubicBezTo>
                  <a:cubicBezTo>
                    <a:pt x="211" y="88"/>
                    <a:pt x="211" y="85"/>
                    <a:pt x="220" y="85"/>
                  </a:cubicBezTo>
                  <a:cubicBezTo>
                    <a:pt x="229" y="85"/>
                    <a:pt x="229" y="88"/>
                    <a:pt x="238" y="88"/>
                  </a:cubicBezTo>
                  <a:cubicBezTo>
                    <a:pt x="247" y="88"/>
                    <a:pt x="247" y="85"/>
                    <a:pt x="256" y="85"/>
                  </a:cubicBezTo>
                  <a:cubicBezTo>
                    <a:pt x="257" y="85"/>
                    <a:pt x="258" y="85"/>
                    <a:pt x="259" y="85"/>
                  </a:cubicBezTo>
                  <a:cubicBezTo>
                    <a:pt x="261" y="84"/>
                    <a:pt x="262" y="80"/>
                    <a:pt x="265" y="82"/>
                  </a:cubicBezTo>
                  <a:cubicBezTo>
                    <a:pt x="265" y="84"/>
                    <a:pt x="262" y="84"/>
                    <a:pt x="260" y="85"/>
                  </a:cubicBezTo>
                  <a:cubicBezTo>
                    <a:pt x="264" y="86"/>
                    <a:pt x="266" y="87"/>
                    <a:pt x="271" y="88"/>
                  </a:cubicBezTo>
                  <a:cubicBezTo>
                    <a:pt x="271" y="87"/>
                    <a:pt x="272" y="87"/>
                    <a:pt x="273" y="87"/>
                  </a:cubicBezTo>
                  <a:cubicBezTo>
                    <a:pt x="273" y="87"/>
                    <a:pt x="273" y="88"/>
                    <a:pt x="273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83" y="88"/>
                    <a:pt x="283" y="85"/>
                    <a:pt x="292" y="85"/>
                  </a:cubicBezTo>
                  <a:cubicBezTo>
                    <a:pt x="301" y="85"/>
                    <a:pt x="302" y="88"/>
                    <a:pt x="311" y="88"/>
                  </a:cubicBezTo>
                  <a:cubicBezTo>
                    <a:pt x="318" y="88"/>
                    <a:pt x="320" y="86"/>
                    <a:pt x="324" y="85"/>
                  </a:cubicBezTo>
                  <a:cubicBezTo>
                    <a:pt x="324" y="85"/>
                    <a:pt x="325" y="85"/>
                    <a:pt x="325" y="84"/>
                  </a:cubicBezTo>
                  <a:cubicBezTo>
                    <a:pt x="325" y="84"/>
                    <a:pt x="325" y="84"/>
                    <a:pt x="325" y="85"/>
                  </a:cubicBezTo>
                  <a:cubicBezTo>
                    <a:pt x="327" y="85"/>
                    <a:pt x="328" y="85"/>
                    <a:pt x="329" y="85"/>
                  </a:cubicBezTo>
                  <a:cubicBezTo>
                    <a:pt x="338" y="85"/>
                    <a:pt x="338" y="88"/>
                    <a:pt x="347" y="88"/>
                  </a:cubicBezTo>
                  <a:cubicBezTo>
                    <a:pt x="356" y="88"/>
                    <a:pt x="356" y="85"/>
                    <a:pt x="365" y="85"/>
                  </a:cubicBezTo>
                  <a:cubicBezTo>
                    <a:pt x="374" y="85"/>
                    <a:pt x="374" y="88"/>
                    <a:pt x="383" y="88"/>
                  </a:cubicBezTo>
                  <a:cubicBezTo>
                    <a:pt x="392" y="88"/>
                    <a:pt x="392" y="85"/>
                    <a:pt x="401" y="85"/>
                  </a:cubicBezTo>
                  <a:cubicBezTo>
                    <a:pt x="403" y="85"/>
                    <a:pt x="404" y="85"/>
                    <a:pt x="405" y="85"/>
                  </a:cubicBezTo>
                  <a:cubicBezTo>
                    <a:pt x="407" y="84"/>
                    <a:pt x="408" y="80"/>
                    <a:pt x="411" y="82"/>
                  </a:cubicBezTo>
                  <a:cubicBezTo>
                    <a:pt x="410" y="84"/>
                    <a:pt x="408" y="84"/>
                    <a:pt x="406" y="85"/>
                  </a:cubicBezTo>
                  <a:cubicBezTo>
                    <a:pt x="410" y="86"/>
                    <a:pt x="412" y="87"/>
                    <a:pt x="417" y="88"/>
                  </a:cubicBezTo>
                  <a:cubicBezTo>
                    <a:pt x="417" y="87"/>
                    <a:pt x="418" y="87"/>
                    <a:pt x="419" y="87"/>
                  </a:cubicBezTo>
                  <a:cubicBezTo>
                    <a:pt x="419" y="87"/>
                    <a:pt x="419" y="88"/>
                    <a:pt x="418" y="88"/>
                  </a:cubicBezTo>
                  <a:cubicBezTo>
                    <a:pt x="420" y="88"/>
                    <a:pt x="420" y="88"/>
                    <a:pt x="420" y="88"/>
                  </a:cubicBezTo>
                  <a:cubicBezTo>
                    <a:pt x="429" y="88"/>
                    <a:pt x="429" y="85"/>
                    <a:pt x="438" y="85"/>
                  </a:cubicBezTo>
                  <a:cubicBezTo>
                    <a:pt x="447" y="85"/>
                    <a:pt x="448" y="88"/>
                    <a:pt x="457" y="88"/>
                  </a:cubicBezTo>
                  <a:cubicBezTo>
                    <a:pt x="464" y="88"/>
                    <a:pt x="466" y="86"/>
                    <a:pt x="470" y="85"/>
                  </a:cubicBezTo>
                  <a:cubicBezTo>
                    <a:pt x="470" y="85"/>
                    <a:pt x="471" y="85"/>
                    <a:pt x="471" y="84"/>
                  </a:cubicBezTo>
                  <a:cubicBezTo>
                    <a:pt x="471" y="84"/>
                    <a:pt x="471" y="84"/>
                    <a:pt x="471" y="85"/>
                  </a:cubicBezTo>
                  <a:cubicBezTo>
                    <a:pt x="472" y="85"/>
                    <a:pt x="474" y="85"/>
                    <a:pt x="475" y="85"/>
                  </a:cubicBezTo>
                  <a:cubicBezTo>
                    <a:pt x="484" y="85"/>
                    <a:pt x="484" y="88"/>
                    <a:pt x="493" y="88"/>
                  </a:cubicBezTo>
                  <a:cubicBezTo>
                    <a:pt x="502" y="88"/>
                    <a:pt x="502" y="85"/>
                    <a:pt x="511" y="85"/>
                  </a:cubicBezTo>
                  <a:cubicBezTo>
                    <a:pt x="520" y="85"/>
                    <a:pt x="520" y="88"/>
                    <a:pt x="529" y="88"/>
                  </a:cubicBezTo>
                  <a:cubicBezTo>
                    <a:pt x="538" y="88"/>
                    <a:pt x="538" y="85"/>
                    <a:pt x="547" y="85"/>
                  </a:cubicBezTo>
                  <a:cubicBezTo>
                    <a:pt x="549" y="85"/>
                    <a:pt x="550" y="85"/>
                    <a:pt x="551" y="85"/>
                  </a:cubicBezTo>
                  <a:cubicBezTo>
                    <a:pt x="553" y="84"/>
                    <a:pt x="554" y="80"/>
                    <a:pt x="556" y="82"/>
                  </a:cubicBezTo>
                  <a:cubicBezTo>
                    <a:pt x="556" y="84"/>
                    <a:pt x="554" y="84"/>
                    <a:pt x="552" y="85"/>
                  </a:cubicBezTo>
                  <a:cubicBezTo>
                    <a:pt x="556" y="86"/>
                    <a:pt x="558" y="87"/>
                    <a:pt x="563" y="88"/>
                  </a:cubicBezTo>
                  <a:cubicBezTo>
                    <a:pt x="563" y="87"/>
                    <a:pt x="564" y="87"/>
                    <a:pt x="565" y="87"/>
                  </a:cubicBezTo>
                  <a:cubicBezTo>
                    <a:pt x="565" y="87"/>
                    <a:pt x="565" y="88"/>
                    <a:pt x="564" y="88"/>
                  </a:cubicBezTo>
                  <a:cubicBezTo>
                    <a:pt x="565" y="88"/>
                    <a:pt x="565" y="88"/>
                    <a:pt x="565" y="88"/>
                  </a:cubicBezTo>
                  <a:cubicBezTo>
                    <a:pt x="574" y="88"/>
                    <a:pt x="574" y="85"/>
                    <a:pt x="583" y="85"/>
                  </a:cubicBezTo>
                  <a:cubicBezTo>
                    <a:pt x="592" y="85"/>
                    <a:pt x="594" y="88"/>
                    <a:pt x="603" y="88"/>
                  </a:cubicBezTo>
                  <a:cubicBezTo>
                    <a:pt x="610" y="88"/>
                    <a:pt x="612" y="86"/>
                    <a:pt x="616" y="85"/>
                  </a:cubicBezTo>
                  <a:cubicBezTo>
                    <a:pt x="616" y="85"/>
                    <a:pt x="616" y="85"/>
                    <a:pt x="616" y="84"/>
                  </a:cubicBezTo>
                  <a:cubicBezTo>
                    <a:pt x="617" y="84"/>
                    <a:pt x="617" y="84"/>
                    <a:pt x="617" y="85"/>
                  </a:cubicBezTo>
                  <a:cubicBezTo>
                    <a:pt x="618" y="85"/>
                    <a:pt x="620" y="85"/>
                    <a:pt x="621" y="85"/>
                  </a:cubicBezTo>
                  <a:cubicBezTo>
                    <a:pt x="630" y="85"/>
                    <a:pt x="630" y="88"/>
                    <a:pt x="639" y="88"/>
                  </a:cubicBezTo>
                  <a:cubicBezTo>
                    <a:pt x="648" y="88"/>
                    <a:pt x="648" y="85"/>
                    <a:pt x="657" y="85"/>
                  </a:cubicBezTo>
                  <a:cubicBezTo>
                    <a:pt x="666" y="85"/>
                    <a:pt x="666" y="88"/>
                    <a:pt x="675" y="88"/>
                  </a:cubicBezTo>
                  <a:cubicBezTo>
                    <a:pt x="684" y="88"/>
                    <a:pt x="684" y="85"/>
                    <a:pt x="693" y="85"/>
                  </a:cubicBezTo>
                  <a:cubicBezTo>
                    <a:pt x="695" y="85"/>
                    <a:pt x="696" y="85"/>
                    <a:pt x="697" y="85"/>
                  </a:cubicBezTo>
                  <a:cubicBezTo>
                    <a:pt x="699" y="84"/>
                    <a:pt x="700" y="80"/>
                    <a:pt x="702" y="82"/>
                  </a:cubicBezTo>
                  <a:cubicBezTo>
                    <a:pt x="702" y="84"/>
                    <a:pt x="700" y="84"/>
                    <a:pt x="697" y="85"/>
                  </a:cubicBezTo>
                  <a:cubicBezTo>
                    <a:pt x="702" y="86"/>
                    <a:pt x="703" y="87"/>
                    <a:pt x="708" y="88"/>
                  </a:cubicBezTo>
                  <a:cubicBezTo>
                    <a:pt x="709" y="87"/>
                    <a:pt x="710" y="87"/>
                    <a:pt x="711" y="87"/>
                  </a:cubicBezTo>
                  <a:cubicBezTo>
                    <a:pt x="711" y="87"/>
                    <a:pt x="710" y="88"/>
                    <a:pt x="710" y="88"/>
                  </a:cubicBezTo>
                  <a:cubicBezTo>
                    <a:pt x="711" y="88"/>
                    <a:pt x="711" y="88"/>
                    <a:pt x="711" y="88"/>
                  </a:cubicBezTo>
                  <a:cubicBezTo>
                    <a:pt x="720" y="88"/>
                    <a:pt x="720" y="85"/>
                    <a:pt x="729" y="85"/>
                  </a:cubicBezTo>
                  <a:cubicBezTo>
                    <a:pt x="738" y="85"/>
                    <a:pt x="740" y="88"/>
                    <a:pt x="749" y="88"/>
                  </a:cubicBezTo>
                  <a:cubicBezTo>
                    <a:pt x="756" y="88"/>
                    <a:pt x="757" y="86"/>
                    <a:pt x="762" y="85"/>
                  </a:cubicBezTo>
                  <a:cubicBezTo>
                    <a:pt x="762" y="85"/>
                    <a:pt x="762" y="85"/>
                    <a:pt x="762" y="84"/>
                  </a:cubicBezTo>
                  <a:cubicBezTo>
                    <a:pt x="763" y="84"/>
                    <a:pt x="763" y="84"/>
                    <a:pt x="763" y="85"/>
                  </a:cubicBezTo>
                  <a:cubicBezTo>
                    <a:pt x="764" y="85"/>
                    <a:pt x="765" y="85"/>
                    <a:pt x="767" y="85"/>
                  </a:cubicBezTo>
                  <a:cubicBezTo>
                    <a:pt x="776" y="85"/>
                    <a:pt x="776" y="88"/>
                    <a:pt x="785" y="88"/>
                  </a:cubicBezTo>
                  <a:cubicBezTo>
                    <a:pt x="794" y="88"/>
                    <a:pt x="794" y="85"/>
                    <a:pt x="803" y="85"/>
                  </a:cubicBezTo>
                  <a:cubicBezTo>
                    <a:pt x="812" y="85"/>
                    <a:pt x="812" y="88"/>
                    <a:pt x="821" y="88"/>
                  </a:cubicBezTo>
                  <a:cubicBezTo>
                    <a:pt x="830" y="88"/>
                    <a:pt x="830" y="85"/>
                    <a:pt x="839" y="85"/>
                  </a:cubicBezTo>
                  <a:cubicBezTo>
                    <a:pt x="841" y="85"/>
                    <a:pt x="842" y="85"/>
                    <a:pt x="843" y="85"/>
                  </a:cubicBezTo>
                  <a:cubicBezTo>
                    <a:pt x="845" y="84"/>
                    <a:pt x="846" y="80"/>
                    <a:pt x="848" y="82"/>
                  </a:cubicBezTo>
                  <a:cubicBezTo>
                    <a:pt x="848" y="84"/>
                    <a:pt x="845" y="84"/>
                    <a:pt x="843" y="85"/>
                  </a:cubicBezTo>
                  <a:cubicBezTo>
                    <a:pt x="848" y="86"/>
                    <a:pt x="849" y="87"/>
                    <a:pt x="854" y="88"/>
                  </a:cubicBezTo>
                  <a:cubicBezTo>
                    <a:pt x="855" y="87"/>
                    <a:pt x="856" y="87"/>
                    <a:pt x="856" y="87"/>
                  </a:cubicBezTo>
                  <a:cubicBezTo>
                    <a:pt x="856" y="87"/>
                    <a:pt x="856" y="88"/>
                    <a:pt x="856" y="88"/>
                  </a:cubicBezTo>
                  <a:cubicBezTo>
                    <a:pt x="857" y="88"/>
                    <a:pt x="857" y="88"/>
                    <a:pt x="857" y="88"/>
                  </a:cubicBezTo>
                  <a:cubicBezTo>
                    <a:pt x="866" y="88"/>
                    <a:pt x="866" y="85"/>
                    <a:pt x="875" y="85"/>
                  </a:cubicBezTo>
                  <a:cubicBezTo>
                    <a:pt x="884" y="85"/>
                    <a:pt x="886" y="88"/>
                    <a:pt x="895" y="88"/>
                  </a:cubicBezTo>
                  <a:cubicBezTo>
                    <a:pt x="902" y="88"/>
                    <a:pt x="903" y="86"/>
                    <a:pt x="908" y="85"/>
                  </a:cubicBezTo>
                  <a:cubicBezTo>
                    <a:pt x="908" y="85"/>
                    <a:pt x="908" y="85"/>
                    <a:pt x="908" y="84"/>
                  </a:cubicBezTo>
                  <a:cubicBezTo>
                    <a:pt x="909" y="84"/>
                    <a:pt x="909" y="84"/>
                    <a:pt x="909" y="85"/>
                  </a:cubicBezTo>
                  <a:cubicBezTo>
                    <a:pt x="910" y="85"/>
                    <a:pt x="911" y="85"/>
                    <a:pt x="913" y="85"/>
                  </a:cubicBezTo>
                  <a:cubicBezTo>
                    <a:pt x="922" y="85"/>
                    <a:pt x="922" y="88"/>
                    <a:pt x="931" y="88"/>
                  </a:cubicBezTo>
                  <a:cubicBezTo>
                    <a:pt x="940" y="88"/>
                    <a:pt x="940" y="85"/>
                    <a:pt x="949" y="85"/>
                  </a:cubicBezTo>
                  <a:cubicBezTo>
                    <a:pt x="958" y="85"/>
                    <a:pt x="958" y="88"/>
                    <a:pt x="967" y="88"/>
                  </a:cubicBezTo>
                  <a:cubicBezTo>
                    <a:pt x="976" y="88"/>
                    <a:pt x="976" y="85"/>
                    <a:pt x="985" y="85"/>
                  </a:cubicBezTo>
                  <a:cubicBezTo>
                    <a:pt x="986" y="85"/>
                    <a:pt x="988" y="85"/>
                    <a:pt x="989" y="85"/>
                  </a:cubicBezTo>
                  <a:cubicBezTo>
                    <a:pt x="990" y="84"/>
                    <a:pt x="992" y="80"/>
                    <a:pt x="994" y="82"/>
                  </a:cubicBezTo>
                  <a:cubicBezTo>
                    <a:pt x="994" y="84"/>
                    <a:pt x="991" y="84"/>
                    <a:pt x="989" y="85"/>
                  </a:cubicBezTo>
                  <a:cubicBezTo>
                    <a:pt x="993" y="86"/>
                    <a:pt x="995" y="87"/>
                    <a:pt x="1000" y="88"/>
                  </a:cubicBezTo>
                  <a:cubicBezTo>
                    <a:pt x="1001" y="87"/>
                    <a:pt x="1002" y="87"/>
                    <a:pt x="1002" y="87"/>
                  </a:cubicBezTo>
                  <a:cubicBezTo>
                    <a:pt x="1002" y="87"/>
                    <a:pt x="1002" y="88"/>
                    <a:pt x="1002" y="88"/>
                  </a:cubicBezTo>
                  <a:cubicBezTo>
                    <a:pt x="1003" y="88"/>
                    <a:pt x="1003" y="88"/>
                    <a:pt x="1003" y="88"/>
                  </a:cubicBezTo>
                  <a:cubicBezTo>
                    <a:pt x="1012" y="88"/>
                    <a:pt x="1012" y="85"/>
                    <a:pt x="1021" y="85"/>
                  </a:cubicBezTo>
                  <a:cubicBezTo>
                    <a:pt x="1030" y="85"/>
                    <a:pt x="1032" y="88"/>
                    <a:pt x="1041" y="88"/>
                  </a:cubicBezTo>
                  <a:cubicBezTo>
                    <a:pt x="1047" y="88"/>
                    <a:pt x="1049" y="86"/>
                    <a:pt x="1053" y="85"/>
                  </a:cubicBezTo>
                  <a:cubicBezTo>
                    <a:pt x="1054" y="85"/>
                    <a:pt x="1054" y="85"/>
                    <a:pt x="1054" y="84"/>
                  </a:cubicBezTo>
                  <a:cubicBezTo>
                    <a:pt x="1054" y="84"/>
                    <a:pt x="1055" y="84"/>
                    <a:pt x="1055" y="85"/>
                  </a:cubicBezTo>
                  <a:cubicBezTo>
                    <a:pt x="1056" y="85"/>
                    <a:pt x="1057" y="85"/>
                    <a:pt x="1059" y="85"/>
                  </a:cubicBezTo>
                  <a:cubicBezTo>
                    <a:pt x="1068" y="85"/>
                    <a:pt x="1068" y="88"/>
                    <a:pt x="1077" y="88"/>
                  </a:cubicBezTo>
                  <a:cubicBezTo>
                    <a:pt x="1086" y="88"/>
                    <a:pt x="1086" y="85"/>
                    <a:pt x="1095" y="85"/>
                  </a:cubicBezTo>
                  <a:cubicBezTo>
                    <a:pt x="1104" y="85"/>
                    <a:pt x="1104" y="88"/>
                    <a:pt x="1113" y="88"/>
                  </a:cubicBezTo>
                  <a:cubicBezTo>
                    <a:pt x="1122" y="88"/>
                    <a:pt x="1122" y="85"/>
                    <a:pt x="1131" y="85"/>
                  </a:cubicBezTo>
                  <a:cubicBezTo>
                    <a:pt x="1132" y="85"/>
                    <a:pt x="1133" y="85"/>
                    <a:pt x="1134" y="85"/>
                  </a:cubicBezTo>
                  <a:cubicBezTo>
                    <a:pt x="1136" y="84"/>
                    <a:pt x="1137" y="80"/>
                    <a:pt x="1140" y="82"/>
                  </a:cubicBezTo>
                  <a:cubicBezTo>
                    <a:pt x="1140" y="84"/>
                    <a:pt x="1137" y="84"/>
                    <a:pt x="1135" y="85"/>
                  </a:cubicBezTo>
                  <a:cubicBezTo>
                    <a:pt x="1139" y="86"/>
                    <a:pt x="1141" y="87"/>
                    <a:pt x="1146" y="88"/>
                  </a:cubicBezTo>
                  <a:cubicBezTo>
                    <a:pt x="1146" y="87"/>
                    <a:pt x="1147" y="87"/>
                    <a:pt x="1148" y="87"/>
                  </a:cubicBezTo>
                  <a:cubicBezTo>
                    <a:pt x="1148" y="87"/>
                    <a:pt x="1148" y="88"/>
                    <a:pt x="1148" y="88"/>
                  </a:cubicBezTo>
                  <a:cubicBezTo>
                    <a:pt x="1149" y="88"/>
                    <a:pt x="1149" y="88"/>
                    <a:pt x="1149" y="88"/>
                  </a:cubicBezTo>
                  <a:cubicBezTo>
                    <a:pt x="1158" y="88"/>
                    <a:pt x="1158" y="85"/>
                    <a:pt x="1167" y="85"/>
                  </a:cubicBezTo>
                  <a:cubicBezTo>
                    <a:pt x="1176" y="85"/>
                    <a:pt x="1177" y="88"/>
                    <a:pt x="1186" y="88"/>
                  </a:cubicBezTo>
                  <a:cubicBezTo>
                    <a:pt x="1193" y="88"/>
                    <a:pt x="1195" y="86"/>
                    <a:pt x="1199" y="85"/>
                  </a:cubicBezTo>
                  <a:cubicBezTo>
                    <a:pt x="1199" y="85"/>
                    <a:pt x="1200" y="85"/>
                    <a:pt x="1200" y="84"/>
                  </a:cubicBezTo>
                  <a:cubicBezTo>
                    <a:pt x="1200" y="84"/>
                    <a:pt x="1200" y="84"/>
                    <a:pt x="1200" y="85"/>
                  </a:cubicBezTo>
                  <a:cubicBezTo>
                    <a:pt x="1202" y="85"/>
                    <a:pt x="1203" y="85"/>
                    <a:pt x="1204" y="85"/>
                  </a:cubicBezTo>
                  <a:cubicBezTo>
                    <a:pt x="1214" y="85"/>
                    <a:pt x="1214" y="88"/>
                    <a:pt x="1223" y="88"/>
                  </a:cubicBezTo>
                  <a:cubicBezTo>
                    <a:pt x="1232" y="88"/>
                    <a:pt x="1232" y="85"/>
                    <a:pt x="1241" y="85"/>
                  </a:cubicBezTo>
                  <a:cubicBezTo>
                    <a:pt x="1250" y="85"/>
                    <a:pt x="1250" y="88"/>
                    <a:pt x="1259" y="88"/>
                  </a:cubicBezTo>
                  <a:cubicBezTo>
                    <a:pt x="1268" y="88"/>
                    <a:pt x="1268" y="85"/>
                    <a:pt x="1277" y="85"/>
                  </a:cubicBezTo>
                  <a:cubicBezTo>
                    <a:pt x="1278" y="85"/>
                    <a:pt x="1279" y="85"/>
                    <a:pt x="1280" y="85"/>
                  </a:cubicBezTo>
                  <a:cubicBezTo>
                    <a:pt x="1282" y="84"/>
                    <a:pt x="1283" y="80"/>
                    <a:pt x="1286" y="82"/>
                  </a:cubicBezTo>
                  <a:cubicBezTo>
                    <a:pt x="1285" y="84"/>
                    <a:pt x="1283" y="84"/>
                    <a:pt x="1281" y="85"/>
                  </a:cubicBezTo>
                  <a:cubicBezTo>
                    <a:pt x="1285" y="86"/>
                    <a:pt x="1287" y="87"/>
                    <a:pt x="1292" y="88"/>
                  </a:cubicBezTo>
                  <a:cubicBezTo>
                    <a:pt x="1292" y="87"/>
                    <a:pt x="1293" y="87"/>
                    <a:pt x="1294" y="87"/>
                  </a:cubicBezTo>
                  <a:cubicBezTo>
                    <a:pt x="1294" y="87"/>
                    <a:pt x="1294" y="88"/>
                    <a:pt x="1293" y="88"/>
                  </a:cubicBezTo>
                  <a:cubicBezTo>
                    <a:pt x="1295" y="88"/>
                    <a:pt x="1295" y="88"/>
                    <a:pt x="1295" y="88"/>
                  </a:cubicBezTo>
                  <a:cubicBezTo>
                    <a:pt x="1304" y="88"/>
                    <a:pt x="1304" y="85"/>
                    <a:pt x="1313" y="85"/>
                  </a:cubicBezTo>
                  <a:cubicBezTo>
                    <a:pt x="1322" y="85"/>
                    <a:pt x="1323" y="88"/>
                    <a:pt x="1332" y="88"/>
                  </a:cubicBezTo>
                  <a:cubicBezTo>
                    <a:pt x="1339" y="88"/>
                    <a:pt x="1341" y="86"/>
                    <a:pt x="1345" y="85"/>
                  </a:cubicBezTo>
                  <a:cubicBezTo>
                    <a:pt x="1345" y="85"/>
                    <a:pt x="1346" y="85"/>
                    <a:pt x="1346" y="84"/>
                  </a:cubicBezTo>
                  <a:cubicBezTo>
                    <a:pt x="1346" y="84"/>
                    <a:pt x="1346" y="84"/>
                    <a:pt x="1346" y="85"/>
                  </a:cubicBezTo>
                  <a:cubicBezTo>
                    <a:pt x="1347" y="85"/>
                    <a:pt x="1349" y="85"/>
                    <a:pt x="1350" y="85"/>
                  </a:cubicBezTo>
                  <a:cubicBezTo>
                    <a:pt x="1359" y="85"/>
                    <a:pt x="1359" y="88"/>
                    <a:pt x="1368" y="88"/>
                  </a:cubicBezTo>
                  <a:cubicBezTo>
                    <a:pt x="1377" y="88"/>
                    <a:pt x="1377" y="85"/>
                    <a:pt x="1386" y="85"/>
                  </a:cubicBezTo>
                  <a:cubicBezTo>
                    <a:pt x="1395" y="85"/>
                    <a:pt x="1395" y="88"/>
                    <a:pt x="1404" y="88"/>
                  </a:cubicBezTo>
                  <a:cubicBezTo>
                    <a:pt x="1413" y="88"/>
                    <a:pt x="1413" y="85"/>
                    <a:pt x="1422" y="85"/>
                  </a:cubicBezTo>
                  <a:cubicBezTo>
                    <a:pt x="1424" y="85"/>
                    <a:pt x="1425" y="85"/>
                    <a:pt x="1426" y="85"/>
                  </a:cubicBezTo>
                  <a:cubicBezTo>
                    <a:pt x="1428" y="84"/>
                    <a:pt x="1429" y="80"/>
                    <a:pt x="1431" y="82"/>
                  </a:cubicBezTo>
                  <a:cubicBezTo>
                    <a:pt x="1431" y="84"/>
                    <a:pt x="1429" y="84"/>
                    <a:pt x="1427" y="85"/>
                  </a:cubicBezTo>
                  <a:cubicBezTo>
                    <a:pt x="1431" y="86"/>
                    <a:pt x="1433" y="87"/>
                    <a:pt x="1438" y="88"/>
                  </a:cubicBezTo>
                  <a:cubicBezTo>
                    <a:pt x="1438" y="87"/>
                    <a:pt x="1439" y="87"/>
                    <a:pt x="1440" y="87"/>
                  </a:cubicBezTo>
                  <a:cubicBezTo>
                    <a:pt x="1440" y="87"/>
                    <a:pt x="1440" y="88"/>
                    <a:pt x="1439" y="88"/>
                  </a:cubicBezTo>
                  <a:cubicBezTo>
                    <a:pt x="1440" y="88"/>
                    <a:pt x="1440" y="88"/>
                    <a:pt x="1440" y="88"/>
                  </a:cubicBezTo>
                  <a:cubicBezTo>
                    <a:pt x="1449" y="88"/>
                    <a:pt x="1449" y="85"/>
                    <a:pt x="1458" y="85"/>
                  </a:cubicBezTo>
                  <a:cubicBezTo>
                    <a:pt x="1467" y="85"/>
                    <a:pt x="1469" y="88"/>
                    <a:pt x="1478" y="88"/>
                  </a:cubicBezTo>
                  <a:cubicBezTo>
                    <a:pt x="1485" y="88"/>
                    <a:pt x="1487" y="86"/>
                    <a:pt x="1491" y="85"/>
                  </a:cubicBezTo>
                  <a:cubicBezTo>
                    <a:pt x="1491" y="85"/>
                    <a:pt x="1491" y="85"/>
                    <a:pt x="1491" y="84"/>
                  </a:cubicBezTo>
                  <a:cubicBezTo>
                    <a:pt x="1492" y="84"/>
                    <a:pt x="1492" y="84"/>
                    <a:pt x="1492" y="85"/>
                  </a:cubicBezTo>
                  <a:cubicBezTo>
                    <a:pt x="1493" y="85"/>
                    <a:pt x="1495" y="85"/>
                    <a:pt x="1496" y="85"/>
                  </a:cubicBezTo>
                  <a:cubicBezTo>
                    <a:pt x="1505" y="85"/>
                    <a:pt x="1505" y="88"/>
                    <a:pt x="1514" y="88"/>
                  </a:cubicBezTo>
                  <a:cubicBezTo>
                    <a:pt x="1523" y="88"/>
                    <a:pt x="1523" y="85"/>
                    <a:pt x="1532" y="85"/>
                  </a:cubicBezTo>
                  <a:cubicBezTo>
                    <a:pt x="1541" y="85"/>
                    <a:pt x="1541" y="88"/>
                    <a:pt x="1550" y="88"/>
                  </a:cubicBezTo>
                  <a:cubicBezTo>
                    <a:pt x="1559" y="88"/>
                    <a:pt x="1559" y="85"/>
                    <a:pt x="1568" y="85"/>
                  </a:cubicBezTo>
                  <a:cubicBezTo>
                    <a:pt x="1570" y="85"/>
                    <a:pt x="1571" y="85"/>
                    <a:pt x="1572" y="85"/>
                  </a:cubicBezTo>
                  <a:cubicBezTo>
                    <a:pt x="1574" y="84"/>
                    <a:pt x="1575" y="80"/>
                    <a:pt x="1577" y="82"/>
                  </a:cubicBezTo>
                  <a:cubicBezTo>
                    <a:pt x="1577" y="84"/>
                    <a:pt x="1575" y="84"/>
                    <a:pt x="1572" y="85"/>
                  </a:cubicBezTo>
                  <a:cubicBezTo>
                    <a:pt x="1577" y="86"/>
                    <a:pt x="1578" y="87"/>
                    <a:pt x="1584" y="88"/>
                  </a:cubicBezTo>
                  <a:cubicBezTo>
                    <a:pt x="1584" y="87"/>
                    <a:pt x="1585" y="87"/>
                    <a:pt x="1586" y="87"/>
                  </a:cubicBezTo>
                  <a:cubicBezTo>
                    <a:pt x="1586" y="87"/>
                    <a:pt x="1585" y="88"/>
                    <a:pt x="1585" y="88"/>
                  </a:cubicBezTo>
                  <a:cubicBezTo>
                    <a:pt x="1586" y="88"/>
                    <a:pt x="1586" y="88"/>
                    <a:pt x="1586" y="88"/>
                  </a:cubicBezTo>
                  <a:cubicBezTo>
                    <a:pt x="1595" y="88"/>
                    <a:pt x="1595" y="85"/>
                    <a:pt x="1604" y="85"/>
                  </a:cubicBezTo>
                  <a:cubicBezTo>
                    <a:pt x="1613" y="85"/>
                    <a:pt x="1615" y="88"/>
                    <a:pt x="1624" y="88"/>
                  </a:cubicBezTo>
                  <a:cubicBezTo>
                    <a:pt x="1631" y="88"/>
                    <a:pt x="1632" y="86"/>
                    <a:pt x="1637" y="85"/>
                  </a:cubicBezTo>
                  <a:cubicBezTo>
                    <a:pt x="1637" y="85"/>
                    <a:pt x="1637" y="85"/>
                    <a:pt x="1637" y="84"/>
                  </a:cubicBezTo>
                  <a:cubicBezTo>
                    <a:pt x="1638" y="84"/>
                    <a:pt x="1638" y="84"/>
                    <a:pt x="1638" y="85"/>
                  </a:cubicBezTo>
                  <a:cubicBezTo>
                    <a:pt x="1639" y="85"/>
                    <a:pt x="1640" y="85"/>
                    <a:pt x="1642" y="85"/>
                  </a:cubicBezTo>
                  <a:cubicBezTo>
                    <a:pt x="1651" y="85"/>
                    <a:pt x="1651" y="88"/>
                    <a:pt x="1660" y="88"/>
                  </a:cubicBezTo>
                  <a:cubicBezTo>
                    <a:pt x="1669" y="88"/>
                    <a:pt x="1669" y="85"/>
                    <a:pt x="1678" y="85"/>
                  </a:cubicBezTo>
                  <a:cubicBezTo>
                    <a:pt x="1687" y="85"/>
                    <a:pt x="1687" y="88"/>
                    <a:pt x="1696" y="88"/>
                  </a:cubicBezTo>
                  <a:cubicBezTo>
                    <a:pt x="1705" y="88"/>
                    <a:pt x="1705" y="85"/>
                    <a:pt x="1714" y="85"/>
                  </a:cubicBezTo>
                  <a:cubicBezTo>
                    <a:pt x="1716" y="85"/>
                    <a:pt x="1717" y="85"/>
                    <a:pt x="1718" y="85"/>
                  </a:cubicBezTo>
                  <a:cubicBezTo>
                    <a:pt x="1720" y="84"/>
                    <a:pt x="1721" y="80"/>
                    <a:pt x="1723" y="82"/>
                  </a:cubicBezTo>
                  <a:cubicBezTo>
                    <a:pt x="1723" y="84"/>
                    <a:pt x="1720" y="84"/>
                    <a:pt x="1718" y="85"/>
                  </a:cubicBezTo>
                  <a:cubicBezTo>
                    <a:pt x="1723" y="86"/>
                    <a:pt x="1724" y="87"/>
                    <a:pt x="1729" y="88"/>
                  </a:cubicBezTo>
                  <a:cubicBezTo>
                    <a:pt x="1730" y="87"/>
                    <a:pt x="1731" y="87"/>
                    <a:pt x="1732" y="87"/>
                  </a:cubicBezTo>
                  <a:cubicBezTo>
                    <a:pt x="1731" y="87"/>
                    <a:pt x="1731" y="88"/>
                    <a:pt x="1731" y="88"/>
                  </a:cubicBezTo>
                  <a:cubicBezTo>
                    <a:pt x="1732" y="88"/>
                    <a:pt x="1732" y="88"/>
                    <a:pt x="1732" y="88"/>
                  </a:cubicBezTo>
                  <a:cubicBezTo>
                    <a:pt x="1741" y="88"/>
                    <a:pt x="1741" y="85"/>
                    <a:pt x="1750" y="85"/>
                  </a:cubicBezTo>
                  <a:cubicBezTo>
                    <a:pt x="1759" y="85"/>
                    <a:pt x="1761" y="88"/>
                    <a:pt x="1770" y="88"/>
                  </a:cubicBezTo>
                  <a:cubicBezTo>
                    <a:pt x="1777" y="88"/>
                    <a:pt x="1778" y="86"/>
                    <a:pt x="1783" y="85"/>
                  </a:cubicBezTo>
                  <a:cubicBezTo>
                    <a:pt x="1783" y="85"/>
                    <a:pt x="1783" y="85"/>
                    <a:pt x="1783" y="84"/>
                  </a:cubicBezTo>
                  <a:cubicBezTo>
                    <a:pt x="1784" y="84"/>
                    <a:pt x="1784" y="84"/>
                    <a:pt x="1784" y="85"/>
                  </a:cubicBezTo>
                  <a:cubicBezTo>
                    <a:pt x="1785" y="85"/>
                    <a:pt x="1786" y="85"/>
                    <a:pt x="1788" y="85"/>
                  </a:cubicBezTo>
                  <a:cubicBezTo>
                    <a:pt x="1797" y="85"/>
                    <a:pt x="1797" y="88"/>
                    <a:pt x="1806" y="88"/>
                  </a:cubicBezTo>
                  <a:cubicBezTo>
                    <a:pt x="1815" y="88"/>
                    <a:pt x="1815" y="85"/>
                    <a:pt x="1824" y="85"/>
                  </a:cubicBezTo>
                  <a:cubicBezTo>
                    <a:pt x="1833" y="85"/>
                    <a:pt x="1833" y="88"/>
                    <a:pt x="1842" y="88"/>
                  </a:cubicBezTo>
                  <a:cubicBezTo>
                    <a:pt x="1851" y="88"/>
                    <a:pt x="1851" y="85"/>
                    <a:pt x="1860" y="85"/>
                  </a:cubicBezTo>
                  <a:cubicBezTo>
                    <a:pt x="1861" y="85"/>
                    <a:pt x="1863" y="85"/>
                    <a:pt x="1864" y="85"/>
                  </a:cubicBezTo>
                  <a:cubicBezTo>
                    <a:pt x="1865" y="84"/>
                    <a:pt x="1867" y="80"/>
                    <a:pt x="1869" y="82"/>
                  </a:cubicBezTo>
                  <a:cubicBezTo>
                    <a:pt x="1869" y="84"/>
                    <a:pt x="1866" y="84"/>
                    <a:pt x="1864" y="85"/>
                  </a:cubicBezTo>
                  <a:cubicBezTo>
                    <a:pt x="1868" y="86"/>
                    <a:pt x="1870" y="87"/>
                    <a:pt x="1875" y="88"/>
                  </a:cubicBezTo>
                  <a:cubicBezTo>
                    <a:pt x="1876" y="87"/>
                    <a:pt x="1877" y="87"/>
                    <a:pt x="1877" y="87"/>
                  </a:cubicBezTo>
                  <a:cubicBezTo>
                    <a:pt x="1877" y="87"/>
                    <a:pt x="1877" y="88"/>
                    <a:pt x="1877" y="88"/>
                  </a:cubicBezTo>
                  <a:cubicBezTo>
                    <a:pt x="1878" y="88"/>
                    <a:pt x="1878" y="88"/>
                    <a:pt x="1878" y="88"/>
                  </a:cubicBezTo>
                  <a:cubicBezTo>
                    <a:pt x="1887" y="88"/>
                    <a:pt x="1887" y="85"/>
                    <a:pt x="1896" y="85"/>
                  </a:cubicBezTo>
                  <a:cubicBezTo>
                    <a:pt x="1905" y="85"/>
                    <a:pt x="1907" y="88"/>
                    <a:pt x="1916" y="88"/>
                  </a:cubicBezTo>
                  <a:cubicBezTo>
                    <a:pt x="1923" y="88"/>
                    <a:pt x="1924" y="86"/>
                    <a:pt x="1928" y="85"/>
                  </a:cubicBezTo>
                  <a:cubicBezTo>
                    <a:pt x="1929" y="85"/>
                    <a:pt x="1929" y="85"/>
                    <a:pt x="1929" y="84"/>
                  </a:cubicBezTo>
                  <a:cubicBezTo>
                    <a:pt x="1929" y="84"/>
                    <a:pt x="1930" y="84"/>
                    <a:pt x="1930" y="85"/>
                  </a:cubicBezTo>
                  <a:cubicBezTo>
                    <a:pt x="1931" y="85"/>
                    <a:pt x="1932" y="85"/>
                    <a:pt x="1934" y="85"/>
                  </a:cubicBezTo>
                  <a:cubicBezTo>
                    <a:pt x="1943" y="85"/>
                    <a:pt x="1943" y="88"/>
                    <a:pt x="1952" y="88"/>
                  </a:cubicBezTo>
                  <a:cubicBezTo>
                    <a:pt x="1961" y="88"/>
                    <a:pt x="1961" y="85"/>
                    <a:pt x="1970" y="85"/>
                  </a:cubicBezTo>
                  <a:cubicBezTo>
                    <a:pt x="1979" y="85"/>
                    <a:pt x="1979" y="88"/>
                    <a:pt x="1988" y="88"/>
                  </a:cubicBezTo>
                  <a:cubicBezTo>
                    <a:pt x="1997" y="88"/>
                    <a:pt x="1997" y="85"/>
                    <a:pt x="2006" y="85"/>
                  </a:cubicBezTo>
                  <a:cubicBezTo>
                    <a:pt x="2007" y="85"/>
                    <a:pt x="2008" y="85"/>
                    <a:pt x="2010" y="85"/>
                  </a:cubicBezTo>
                  <a:cubicBezTo>
                    <a:pt x="2011" y="84"/>
                    <a:pt x="2012" y="80"/>
                    <a:pt x="2015" y="82"/>
                  </a:cubicBezTo>
                  <a:cubicBezTo>
                    <a:pt x="2015" y="84"/>
                    <a:pt x="2012" y="84"/>
                    <a:pt x="2010" y="85"/>
                  </a:cubicBezTo>
                  <a:cubicBezTo>
                    <a:pt x="2014" y="86"/>
                    <a:pt x="2016" y="87"/>
                    <a:pt x="2021" y="88"/>
                  </a:cubicBezTo>
                  <a:cubicBezTo>
                    <a:pt x="2021" y="87"/>
                    <a:pt x="2022" y="87"/>
                    <a:pt x="2023" y="87"/>
                  </a:cubicBezTo>
                  <a:cubicBezTo>
                    <a:pt x="2023" y="87"/>
                    <a:pt x="2023" y="88"/>
                    <a:pt x="2023" y="88"/>
                  </a:cubicBezTo>
                  <a:cubicBezTo>
                    <a:pt x="2024" y="88"/>
                    <a:pt x="2024" y="88"/>
                    <a:pt x="2024" y="88"/>
                  </a:cubicBezTo>
                  <a:cubicBezTo>
                    <a:pt x="2033" y="88"/>
                    <a:pt x="2033" y="85"/>
                    <a:pt x="2042" y="85"/>
                  </a:cubicBezTo>
                  <a:cubicBezTo>
                    <a:pt x="2051" y="85"/>
                    <a:pt x="2053" y="88"/>
                    <a:pt x="2062" y="88"/>
                  </a:cubicBezTo>
                  <a:cubicBezTo>
                    <a:pt x="2068" y="88"/>
                    <a:pt x="2070" y="86"/>
                    <a:pt x="2074" y="85"/>
                  </a:cubicBezTo>
                  <a:cubicBezTo>
                    <a:pt x="2074" y="85"/>
                    <a:pt x="2075" y="85"/>
                    <a:pt x="2075" y="84"/>
                  </a:cubicBezTo>
                  <a:cubicBezTo>
                    <a:pt x="2075" y="84"/>
                    <a:pt x="2076" y="84"/>
                    <a:pt x="2076" y="85"/>
                  </a:cubicBezTo>
                  <a:cubicBezTo>
                    <a:pt x="2077" y="85"/>
                    <a:pt x="2078" y="85"/>
                    <a:pt x="2080" y="85"/>
                  </a:cubicBezTo>
                  <a:cubicBezTo>
                    <a:pt x="2089" y="85"/>
                    <a:pt x="2089" y="88"/>
                    <a:pt x="2098" y="88"/>
                  </a:cubicBezTo>
                  <a:cubicBezTo>
                    <a:pt x="2107" y="88"/>
                    <a:pt x="2107" y="85"/>
                    <a:pt x="2116" y="85"/>
                  </a:cubicBezTo>
                  <a:cubicBezTo>
                    <a:pt x="2125" y="85"/>
                    <a:pt x="2125" y="88"/>
                    <a:pt x="2134" y="88"/>
                  </a:cubicBezTo>
                  <a:cubicBezTo>
                    <a:pt x="2143" y="88"/>
                    <a:pt x="2143" y="85"/>
                    <a:pt x="2152" y="85"/>
                  </a:cubicBezTo>
                  <a:cubicBezTo>
                    <a:pt x="2153" y="85"/>
                    <a:pt x="2154" y="85"/>
                    <a:pt x="2155" y="85"/>
                  </a:cubicBezTo>
                  <a:cubicBezTo>
                    <a:pt x="2157" y="84"/>
                    <a:pt x="2158" y="80"/>
                    <a:pt x="2161" y="82"/>
                  </a:cubicBezTo>
                  <a:cubicBezTo>
                    <a:pt x="2160" y="84"/>
                    <a:pt x="2158" y="84"/>
                    <a:pt x="2156" y="85"/>
                  </a:cubicBezTo>
                  <a:cubicBezTo>
                    <a:pt x="2160" y="86"/>
                    <a:pt x="2162" y="87"/>
                    <a:pt x="2167" y="88"/>
                  </a:cubicBezTo>
                  <a:cubicBezTo>
                    <a:pt x="2167" y="87"/>
                    <a:pt x="2168" y="87"/>
                    <a:pt x="2169" y="87"/>
                  </a:cubicBezTo>
                  <a:cubicBezTo>
                    <a:pt x="2169" y="87"/>
                    <a:pt x="2169" y="88"/>
                    <a:pt x="2168" y="88"/>
                  </a:cubicBezTo>
                  <a:cubicBezTo>
                    <a:pt x="2170" y="88"/>
                    <a:pt x="2170" y="88"/>
                    <a:pt x="2170" y="88"/>
                  </a:cubicBezTo>
                  <a:cubicBezTo>
                    <a:pt x="2179" y="88"/>
                    <a:pt x="2179" y="85"/>
                    <a:pt x="2188" y="85"/>
                  </a:cubicBezTo>
                  <a:cubicBezTo>
                    <a:pt x="2197" y="85"/>
                    <a:pt x="2198" y="88"/>
                    <a:pt x="2207" y="88"/>
                  </a:cubicBezTo>
                  <a:cubicBezTo>
                    <a:pt x="2214" y="88"/>
                    <a:pt x="2216" y="86"/>
                    <a:pt x="2220" y="85"/>
                  </a:cubicBezTo>
                  <a:cubicBezTo>
                    <a:pt x="2220" y="85"/>
                    <a:pt x="2221" y="85"/>
                    <a:pt x="2221" y="84"/>
                  </a:cubicBezTo>
                  <a:cubicBezTo>
                    <a:pt x="2221" y="84"/>
                    <a:pt x="2221" y="84"/>
                    <a:pt x="2221" y="85"/>
                  </a:cubicBezTo>
                  <a:cubicBezTo>
                    <a:pt x="2222" y="85"/>
                    <a:pt x="2224" y="85"/>
                    <a:pt x="2225" y="85"/>
                  </a:cubicBezTo>
                  <a:cubicBezTo>
                    <a:pt x="2234" y="85"/>
                    <a:pt x="2234" y="88"/>
                    <a:pt x="2243" y="88"/>
                  </a:cubicBezTo>
                  <a:cubicBezTo>
                    <a:pt x="2252" y="88"/>
                    <a:pt x="2252" y="85"/>
                    <a:pt x="2261" y="85"/>
                  </a:cubicBezTo>
                  <a:cubicBezTo>
                    <a:pt x="2270" y="85"/>
                    <a:pt x="2270" y="88"/>
                    <a:pt x="2279" y="88"/>
                  </a:cubicBezTo>
                  <a:cubicBezTo>
                    <a:pt x="2288" y="88"/>
                    <a:pt x="2288" y="85"/>
                    <a:pt x="2297" y="85"/>
                  </a:cubicBezTo>
                  <a:cubicBezTo>
                    <a:pt x="2299" y="85"/>
                    <a:pt x="2300" y="85"/>
                    <a:pt x="2301" y="85"/>
                  </a:cubicBezTo>
                  <a:cubicBezTo>
                    <a:pt x="2303" y="84"/>
                    <a:pt x="2304" y="80"/>
                    <a:pt x="2307" y="82"/>
                  </a:cubicBezTo>
                  <a:cubicBezTo>
                    <a:pt x="2306" y="84"/>
                    <a:pt x="2304" y="84"/>
                    <a:pt x="2302" y="85"/>
                  </a:cubicBezTo>
                  <a:cubicBezTo>
                    <a:pt x="2306" y="86"/>
                    <a:pt x="2308" y="87"/>
                    <a:pt x="2313" y="88"/>
                  </a:cubicBezTo>
                  <a:cubicBezTo>
                    <a:pt x="2313" y="87"/>
                    <a:pt x="2314" y="87"/>
                    <a:pt x="2315" y="87"/>
                  </a:cubicBezTo>
                  <a:cubicBezTo>
                    <a:pt x="2315" y="87"/>
                    <a:pt x="2315" y="88"/>
                    <a:pt x="2314" y="88"/>
                  </a:cubicBezTo>
                  <a:cubicBezTo>
                    <a:pt x="2315" y="88"/>
                    <a:pt x="2315" y="88"/>
                    <a:pt x="2315" y="88"/>
                  </a:cubicBezTo>
                  <a:cubicBezTo>
                    <a:pt x="2324" y="88"/>
                    <a:pt x="2324" y="85"/>
                    <a:pt x="2333" y="85"/>
                  </a:cubicBezTo>
                  <a:cubicBezTo>
                    <a:pt x="2342" y="85"/>
                    <a:pt x="2344" y="88"/>
                    <a:pt x="2353" y="88"/>
                  </a:cubicBezTo>
                  <a:cubicBezTo>
                    <a:pt x="2360" y="88"/>
                    <a:pt x="2362" y="86"/>
                    <a:pt x="2366" y="85"/>
                  </a:cubicBezTo>
                  <a:cubicBezTo>
                    <a:pt x="2366" y="85"/>
                    <a:pt x="2366" y="85"/>
                    <a:pt x="2366" y="84"/>
                  </a:cubicBezTo>
                  <a:cubicBezTo>
                    <a:pt x="2367" y="84"/>
                    <a:pt x="2367" y="84"/>
                    <a:pt x="2367" y="85"/>
                  </a:cubicBezTo>
                  <a:cubicBezTo>
                    <a:pt x="2368" y="85"/>
                    <a:pt x="2370" y="85"/>
                    <a:pt x="2371" y="85"/>
                  </a:cubicBezTo>
                  <a:cubicBezTo>
                    <a:pt x="2380" y="85"/>
                    <a:pt x="2380" y="88"/>
                    <a:pt x="2389" y="88"/>
                  </a:cubicBezTo>
                  <a:cubicBezTo>
                    <a:pt x="2398" y="88"/>
                    <a:pt x="2398" y="85"/>
                    <a:pt x="2407" y="85"/>
                  </a:cubicBezTo>
                  <a:cubicBezTo>
                    <a:pt x="2416" y="85"/>
                    <a:pt x="2416" y="88"/>
                    <a:pt x="2425" y="88"/>
                  </a:cubicBezTo>
                  <a:cubicBezTo>
                    <a:pt x="2434" y="88"/>
                    <a:pt x="2434" y="85"/>
                    <a:pt x="2443" y="85"/>
                  </a:cubicBezTo>
                  <a:cubicBezTo>
                    <a:pt x="2445" y="85"/>
                    <a:pt x="2446" y="85"/>
                    <a:pt x="2447" y="85"/>
                  </a:cubicBezTo>
                  <a:cubicBezTo>
                    <a:pt x="2449" y="84"/>
                    <a:pt x="2450" y="80"/>
                    <a:pt x="2452" y="82"/>
                  </a:cubicBezTo>
                  <a:cubicBezTo>
                    <a:pt x="2452" y="84"/>
                    <a:pt x="2450" y="84"/>
                    <a:pt x="2447" y="85"/>
                  </a:cubicBezTo>
                  <a:cubicBezTo>
                    <a:pt x="2452" y="86"/>
                    <a:pt x="2453" y="87"/>
                    <a:pt x="2459" y="88"/>
                  </a:cubicBezTo>
                  <a:cubicBezTo>
                    <a:pt x="2459" y="87"/>
                    <a:pt x="2460" y="87"/>
                    <a:pt x="2461" y="87"/>
                  </a:cubicBezTo>
                  <a:cubicBezTo>
                    <a:pt x="2461" y="87"/>
                    <a:pt x="2460" y="88"/>
                    <a:pt x="2460" y="88"/>
                  </a:cubicBezTo>
                  <a:cubicBezTo>
                    <a:pt x="2461" y="88"/>
                    <a:pt x="2461" y="88"/>
                    <a:pt x="2461" y="88"/>
                  </a:cubicBezTo>
                  <a:cubicBezTo>
                    <a:pt x="2470" y="88"/>
                    <a:pt x="2470" y="85"/>
                    <a:pt x="2479" y="85"/>
                  </a:cubicBezTo>
                  <a:cubicBezTo>
                    <a:pt x="2488" y="85"/>
                    <a:pt x="2490" y="88"/>
                    <a:pt x="2499" y="88"/>
                  </a:cubicBezTo>
                  <a:cubicBezTo>
                    <a:pt x="2506" y="88"/>
                    <a:pt x="2508" y="86"/>
                    <a:pt x="2512" y="85"/>
                  </a:cubicBezTo>
                  <a:cubicBezTo>
                    <a:pt x="2512" y="85"/>
                    <a:pt x="2512" y="85"/>
                    <a:pt x="2512" y="84"/>
                  </a:cubicBezTo>
                  <a:cubicBezTo>
                    <a:pt x="2513" y="84"/>
                    <a:pt x="2513" y="84"/>
                    <a:pt x="2513" y="85"/>
                  </a:cubicBezTo>
                  <a:cubicBezTo>
                    <a:pt x="2514" y="85"/>
                    <a:pt x="2515" y="85"/>
                    <a:pt x="2517" y="85"/>
                  </a:cubicBezTo>
                  <a:cubicBezTo>
                    <a:pt x="2526" y="85"/>
                    <a:pt x="2526" y="88"/>
                    <a:pt x="2535" y="88"/>
                  </a:cubicBezTo>
                  <a:cubicBezTo>
                    <a:pt x="2544" y="88"/>
                    <a:pt x="2544" y="85"/>
                    <a:pt x="2553" y="85"/>
                  </a:cubicBezTo>
                  <a:cubicBezTo>
                    <a:pt x="2562" y="85"/>
                    <a:pt x="2562" y="88"/>
                    <a:pt x="2571" y="88"/>
                  </a:cubicBezTo>
                  <a:cubicBezTo>
                    <a:pt x="2580" y="88"/>
                    <a:pt x="2580" y="85"/>
                    <a:pt x="2589" y="85"/>
                  </a:cubicBezTo>
                  <a:cubicBezTo>
                    <a:pt x="2591" y="85"/>
                    <a:pt x="2592" y="85"/>
                    <a:pt x="2593" y="85"/>
                  </a:cubicBezTo>
                  <a:cubicBezTo>
                    <a:pt x="2595" y="84"/>
                    <a:pt x="2596" y="80"/>
                    <a:pt x="2598" y="82"/>
                  </a:cubicBezTo>
                  <a:cubicBezTo>
                    <a:pt x="2598" y="84"/>
                    <a:pt x="2595" y="84"/>
                    <a:pt x="2593" y="85"/>
                  </a:cubicBezTo>
                  <a:cubicBezTo>
                    <a:pt x="2598" y="86"/>
                    <a:pt x="2599" y="87"/>
                    <a:pt x="2604" y="88"/>
                  </a:cubicBezTo>
                  <a:cubicBezTo>
                    <a:pt x="2605" y="87"/>
                    <a:pt x="2606" y="87"/>
                    <a:pt x="2607" y="87"/>
                  </a:cubicBezTo>
                  <a:cubicBezTo>
                    <a:pt x="2607" y="87"/>
                    <a:pt x="2606" y="88"/>
                    <a:pt x="2606" y="88"/>
                  </a:cubicBezTo>
                  <a:cubicBezTo>
                    <a:pt x="2607" y="88"/>
                    <a:pt x="2607" y="88"/>
                    <a:pt x="2607" y="88"/>
                  </a:cubicBezTo>
                  <a:cubicBezTo>
                    <a:pt x="2616" y="88"/>
                    <a:pt x="2616" y="85"/>
                    <a:pt x="2625" y="85"/>
                  </a:cubicBezTo>
                  <a:cubicBezTo>
                    <a:pt x="2634" y="85"/>
                    <a:pt x="2636" y="88"/>
                    <a:pt x="2645" y="88"/>
                  </a:cubicBezTo>
                  <a:cubicBezTo>
                    <a:pt x="2652" y="88"/>
                    <a:pt x="2653" y="86"/>
                    <a:pt x="2658" y="85"/>
                  </a:cubicBezTo>
                  <a:cubicBezTo>
                    <a:pt x="2658" y="85"/>
                    <a:pt x="2658" y="85"/>
                    <a:pt x="2658" y="84"/>
                  </a:cubicBezTo>
                  <a:cubicBezTo>
                    <a:pt x="2659" y="84"/>
                    <a:pt x="2659" y="84"/>
                    <a:pt x="2659" y="85"/>
                  </a:cubicBezTo>
                  <a:cubicBezTo>
                    <a:pt x="2660" y="85"/>
                    <a:pt x="2661" y="85"/>
                    <a:pt x="2663" y="85"/>
                  </a:cubicBezTo>
                  <a:cubicBezTo>
                    <a:pt x="2672" y="85"/>
                    <a:pt x="2672" y="88"/>
                    <a:pt x="2681" y="88"/>
                  </a:cubicBezTo>
                  <a:cubicBezTo>
                    <a:pt x="2690" y="88"/>
                    <a:pt x="2690" y="85"/>
                    <a:pt x="2699" y="85"/>
                  </a:cubicBezTo>
                  <a:cubicBezTo>
                    <a:pt x="2708" y="85"/>
                    <a:pt x="2708" y="88"/>
                    <a:pt x="2717" y="88"/>
                  </a:cubicBezTo>
                  <a:cubicBezTo>
                    <a:pt x="2726" y="88"/>
                    <a:pt x="2726" y="85"/>
                    <a:pt x="2735" y="85"/>
                  </a:cubicBezTo>
                  <a:cubicBezTo>
                    <a:pt x="2736" y="85"/>
                    <a:pt x="2738" y="85"/>
                    <a:pt x="2739" y="85"/>
                  </a:cubicBezTo>
                  <a:cubicBezTo>
                    <a:pt x="2740" y="84"/>
                    <a:pt x="2742" y="80"/>
                    <a:pt x="2744" y="82"/>
                  </a:cubicBezTo>
                  <a:cubicBezTo>
                    <a:pt x="2744" y="84"/>
                    <a:pt x="2741" y="84"/>
                    <a:pt x="2739" y="85"/>
                  </a:cubicBezTo>
                  <a:cubicBezTo>
                    <a:pt x="2744" y="86"/>
                    <a:pt x="2745" y="87"/>
                    <a:pt x="2750" y="88"/>
                  </a:cubicBezTo>
                  <a:cubicBezTo>
                    <a:pt x="2751" y="87"/>
                    <a:pt x="2752" y="87"/>
                    <a:pt x="2752" y="87"/>
                  </a:cubicBezTo>
                  <a:cubicBezTo>
                    <a:pt x="2752" y="87"/>
                    <a:pt x="2752" y="88"/>
                    <a:pt x="2752" y="88"/>
                  </a:cubicBezTo>
                  <a:cubicBezTo>
                    <a:pt x="2753" y="88"/>
                    <a:pt x="2753" y="88"/>
                    <a:pt x="2753" y="88"/>
                  </a:cubicBezTo>
                  <a:cubicBezTo>
                    <a:pt x="2762" y="88"/>
                    <a:pt x="2762" y="85"/>
                    <a:pt x="2771" y="85"/>
                  </a:cubicBezTo>
                  <a:cubicBezTo>
                    <a:pt x="2780" y="85"/>
                    <a:pt x="2782" y="88"/>
                    <a:pt x="2791" y="88"/>
                  </a:cubicBezTo>
                  <a:cubicBezTo>
                    <a:pt x="2798" y="88"/>
                    <a:pt x="2799" y="86"/>
                    <a:pt x="2804" y="85"/>
                  </a:cubicBezTo>
                  <a:cubicBezTo>
                    <a:pt x="2804" y="85"/>
                    <a:pt x="2804" y="85"/>
                    <a:pt x="2804" y="84"/>
                  </a:cubicBezTo>
                  <a:cubicBezTo>
                    <a:pt x="2804" y="84"/>
                    <a:pt x="2805" y="84"/>
                    <a:pt x="2805" y="85"/>
                  </a:cubicBezTo>
                  <a:cubicBezTo>
                    <a:pt x="2806" y="85"/>
                    <a:pt x="2807" y="85"/>
                    <a:pt x="2809" y="85"/>
                  </a:cubicBezTo>
                  <a:cubicBezTo>
                    <a:pt x="2818" y="85"/>
                    <a:pt x="2818" y="88"/>
                    <a:pt x="2827" y="88"/>
                  </a:cubicBezTo>
                  <a:cubicBezTo>
                    <a:pt x="2836" y="88"/>
                    <a:pt x="2836" y="85"/>
                    <a:pt x="2845" y="85"/>
                  </a:cubicBezTo>
                  <a:cubicBezTo>
                    <a:pt x="2854" y="85"/>
                    <a:pt x="2854" y="88"/>
                    <a:pt x="2863" y="88"/>
                  </a:cubicBezTo>
                  <a:cubicBezTo>
                    <a:pt x="2872" y="88"/>
                    <a:pt x="2872" y="85"/>
                    <a:pt x="2881" y="85"/>
                  </a:cubicBezTo>
                  <a:cubicBezTo>
                    <a:pt x="2882" y="85"/>
                    <a:pt x="2883" y="85"/>
                    <a:pt x="2885" y="85"/>
                  </a:cubicBezTo>
                  <a:cubicBezTo>
                    <a:pt x="2886" y="84"/>
                    <a:pt x="2888" y="80"/>
                    <a:pt x="2890" y="82"/>
                  </a:cubicBezTo>
                  <a:cubicBezTo>
                    <a:pt x="2890" y="84"/>
                    <a:pt x="2887" y="84"/>
                    <a:pt x="2885" y="85"/>
                  </a:cubicBezTo>
                  <a:cubicBezTo>
                    <a:pt x="2889" y="86"/>
                    <a:pt x="2891" y="87"/>
                    <a:pt x="2896" y="88"/>
                  </a:cubicBezTo>
                  <a:cubicBezTo>
                    <a:pt x="2896" y="87"/>
                    <a:pt x="2897" y="87"/>
                    <a:pt x="2898" y="87"/>
                  </a:cubicBezTo>
                  <a:cubicBezTo>
                    <a:pt x="2898" y="87"/>
                    <a:pt x="2898" y="88"/>
                    <a:pt x="2898" y="88"/>
                  </a:cubicBezTo>
                  <a:cubicBezTo>
                    <a:pt x="2899" y="88"/>
                    <a:pt x="2899" y="88"/>
                    <a:pt x="2899" y="88"/>
                  </a:cubicBezTo>
                  <a:cubicBezTo>
                    <a:pt x="2908" y="88"/>
                    <a:pt x="2908" y="85"/>
                    <a:pt x="2917" y="85"/>
                  </a:cubicBezTo>
                  <a:cubicBezTo>
                    <a:pt x="2926" y="85"/>
                    <a:pt x="2928" y="88"/>
                    <a:pt x="2937" y="88"/>
                  </a:cubicBezTo>
                  <a:cubicBezTo>
                    <a:pt x="2943" y="88"/>
                    <a:pt x="2945" y="86"/>
                    <a:pt x="2949" y="85"/>
                  </a:cubicBezTo>
                  <a:cubicBezTo>
                    <a:pt x="2950" y="85"/>
                    <a:pt x="2950" y="85"/>
                    <a:pt x="2950" y="84"/>
                  </a:cubicBezTo>
                  <a:cubicBezTo>
                    <a:pt x="2950" y="84"/>
                    <a:pt x="2951" y="84"/>
                    <a:pt x="2951" y="85"/>
                  </a:cubicBezTo>
                  <a:cubicBezTo>
                    <a:pt x="2952" y="85"/>
                    <a:pt x="2953" y="85"/>
                    <a:pt x="2955" y="85"/>
                  </a:cubicBezTo>
                  <a:cubicBezTo>
                    <a:pt x="2964" y="85"/>
                    <a:pt x="2964" y="88"/>
                    <a:pt x="2973" y="88"/>
                  </a:cubicBezTo>
                  <a:cubicBezTo>
                    <a:pt x="2982" y="88"/>
                    <a:pt x="2982" y="85"/>
                    <a:pt x="2991" y="85"/>
                  </a:cubicBezTo>
                  <a:cubicBezTo>
                    <a:pt x="3000" y="85"/>
                    <a:pt x="3000" y="88"/>
                    <a:pt x="3009" y="88"/>
                  </a:cubicBezTo>
                  <a:cubicBezTo>
                    <a:pt x="3018" y="88"/>
                    <a:pt x="3018" y="85"/>
                    <a:pt x="3027" y="85"/>
                  </a:cubicBezTo>
                  <a:cubicBezTo>
                    <a:pt x="3028" y="85"/>
                    <a:pt x="3029" y="85"/>
                    <a:pt x="3030" y="85"/>
                  </a:cubicBezTo>
                  <a:cubicBezTo>
                    <a:pt x="3032" y="84"/>
                    <a:pt x="3033" y="80"/>
                    <a:pt x="3036" y="82"/>
                  </a:cubicBezTo>
                  <a:cubicBezTo>
                    <a:pt x="3036" y="84"/>
                    <a:pt x="3033" y="84"/>
                    <a:pt x="3031" y="85"/>
                  </a:cubicBezTo>
                  <a:cubicBezTo>
                    <a:pt x="3035" y="86"/>
                    <a:pt x="3037" y="87"/>
                    <a:pt x="3042" y="88"/>
                  </a:cubicBezTo>
                  <a:cubicBezTo>
                    <a:pt x="3042" y="87"/>
                    <a:pt x="3043" y="87"/>
                    <a:pt x="3044" y="87"/>
                  </a:cubicBezTo>
                  <a:cubicBezTo>
                    <a:pt x="3044" y="87"/>
                    <a:pt x="3044" y="88"/>
                    <a:pt x="3043" y="88"/>
                  </a:cubicBezTo>
                  <a:cubicBezTo>
                    <a:pt x="3045" y="88"/>
                    <a:pt x="3045" y="88"/>
                    <a:pt x="3045" y="88"/>
                  </a:cubicBezTo>
                  <a:cubicBezTo>
                    <a:pt x="3054" y="88"/>
                    <a:pt x="3054" y="85"/>
                    <a:pt x="3063" y="85"/>
                  </a:cubicBezTo>
                  <a:cubicBezTo>
                    <a:pt x="3072" y="85"/>
                    <a:pt x="3073" y="88"/>
                    <a:pt x="3082" y="88"/>
                  </a:cubicBezTo>
                  <a:cubicBezTo>
                    <a:pt x="3089" y="88"/>
                    <a:pt x="3091" y="86"/>
                    <a:pt x="3095" y="85"/>
                  </a:cubicBezTo>
                  <a:cubicBezTo>
                    <a:pt x="3095" y="85"/>
                    <a:pt x="3096" y="85"/>
                    <a:pt x="3096" y="84"/>
                  </a:cubicBezTo>
                  <a:cubicBezTo>
                    <a:pt x="3096" y="84"/>
                    <a:pt x="3096" y="84"/>
                    <a:pt x="3096" y="85"/>
                  </a:cubicBezTo>
                  <a:cubicBezTo>
                    <a:pt x="3098" y="85"/>
                    <a:pt x="3099" y="85"/>
                    <a:pt x="3100" y="85"/>
                  </a:cubicBezTo>
                  <a:cubicBezTo>
                    <a:pt x="3109" y="85"/>
                    <a:pt x="3109" y="88"/>
                    <a:pt x="3118" y="88"/>
                  </a:cubicBezTo>
                  <a:cubicBezTo>
                    <a:pt x="3127" y="88"/>
                    <a:pt x="3127" y="85"/>
                    <a:pt x="3136" y="85"/>
                  </a:cubicBezTo>
                  <a:cubicBezTo>
                    <a:pt x="3145" y="85"/>
                    <a:pt x="3145" y="88"/>
                    <a:pt x="3154" y="88"/>
                  </a:cubicBezTo>
                  <a:cubicBezTo>
                    <a:pt x="3163" y="88"/>
                    <a:pt x="3163" y="85"/>
                    <a:pt x="3172" y="85"/>
                  </a:cubicBezTo>
                  <a:cubicBezTo>
                    <a:pt x="3174" y="85"/>
                    <a:pt x="3175" y="85"/>
                    <a:pt x="3176" y="85"/>
                  </a:cubicBezTo>
                  <a:cubicBezTo>
                    <a:pt x="3178" y="84"/>
                    <a:pt x="3179" y="80"/>
                    <a:pt x="3182" y="82"/>
                  </a:cubicBezTo>
                  <a:cubicBezTo>
                    <a:pt x="3181" y="84"/>
                    <a:pt x="3179" y="84"/>
                    <a:pt x="3177" y="85"/>
                  </a:cubicBezTo>
                  <a:cubicBezTo>
                    <a:pt x="3181" y="86"/>
                    <a:pt x="3183" y="87"/>
                    <a:pt x="3188" y="88"/>
                  </a:cubicBezTo>
                  <a:cubicBezTo>
                    <a:pt x="3188" y="87"/>
                    <a:pt x="3189" y="87"/>
                    <a:pt x="3190" y="87"/>
                  </a:cubicBezTo>
                  <a:cubicBezTo>
                    <a:pt x="3190" y="87"/>
                    <a:pt x="3190" y="88"/>
                    <a:pt x="3189" y="88"/>
                  </a:cubicBezTo>
                  <a:cubicBezTo>
                    <a:pt x="3190" y="88"/>
                    <a:pt x="3190" y="88"/>
                    <a:pt x="3190" y="88"/>
                  </a:cubicBezTo>
                  <a:cubicBezTo>
                    <a:pt x="3199" y="88"/>
                    <a:pt x="3199" y="85"/>
                    <a:pt x="3208" y="85"/>
                  </a:cubicBezTo>
                  <a:cubicBezTo>
                    <a:pt x="3208" y="69"/>
                    <a:pt x="3208" y="69"/>
                    <a:pt x="3208" y="69"/>
                  </a:cubicBezTo>
                  <a:cubicBezTo>
                    <a:pt x="3192" y="69"/>
                    <a:pt x="3187" y="65"/>
                    <a:pt x="3186" y="59"/>
                  </a:cubicBezTo>
                  <a:close/>
                  <a:moveTo>
                    <a:pt x="3200" y="58"/>
                  </a:moveTo>
                  <a:cubicBezTo>
                    <a:pt x="3199" y="58"/>
                    <a:pt x="3199" y="58"/>
                    <a:pt x="3199" y="58"/>
                  </a:cubicBezTo>
                  <a:cubicBezTo>
                    <a:pt x="3199" y="57"/>
                    <a:pt x="3199" y="57"/>
                    <a:pt x="3199" y="57"/>
                  </a:cubicBezTo>
                  <a:cubicBezTo>
                    <a:pt x="3200" y="57"/>
                    <a:pt x="3200" y="57"/>
                    <a:pt x="3200" y="57"/>
                  </a:cubicBezTo>
                  <a:lnTo>
                    <a:pt x="3200" y="58"/>
                  </a:lnTo>
                  <a:close/>
                  <a:moveTo>
                    <a:pt x="3137" y="53"/>
                  </a:moveTo>
                  <a:cubicBezTo>
                    <a:pt x="3136" y="53"/>
                    <a:pt x="3136" y="53"/>
                    <a:pt x="3136" y="53"/>
                  </a:cubicBezTo>
                  <a:cubicBezTo>
                    <a:pt x="3136" y="52"/>
                    <a:pt x="3136" y="52"/>
                    <a:pt x="3136" y="52"/>
                  </a:cubicBezTo>
                  <a:cubicBezTo>
                    <a:pt x="3137" y="52"/>
                    <a:pt x="3137" y="52"/>
                    <a:pt x="3137" y="52"/>
                  </a:cubicBezTo>
                  <a:lnTo>
                    <a:pt x="3137" y="53"/>
                  </a:lnTo>
                  <a:close/>
                  <a:moveTo>
                    <a:pt x="3149" y="33"/>
                  </a:moveTo>
                  <a:cubicBezTo>
                    <a:pt x="3150" y="34"/>
                    <a:pt x="3149" y="33"/>
                    <a:pt x="3149" y="33"/>
                  </a:cubicBezTo>
                  <a:close/>
                  <a:moveTo>
                    <a:pt x="3148" y="45"/>
                  </a:moveTo>
                  <a:cubicBezTo>
                    <a:pt x="3148" y="46"/>
                    <a:pt x="3147" y="46"/>
                    <a:pt x="3146" y="46"/>
                  </a:cubicBezTo>
                  <a:cubicBezTo>
                    <a:pt x="3145" y="44"/>
                    <a:pt x="3147" y="45"/>
                    <a:pt x="3148" y="45"/>
                  </a:cubicBezTo>
                  <a:close/>
                  <a:moveTo>
                    <a:pt x="3129" y="27"/>
                  </a:moveTo>
                  <a:cubicBezTo>
                    <a:pt x="3131" y="25"/>
                    <a:pt x="3130" y="29"/>
                    <a:pt x="3129" y="27"/>
                  </a:cubicBezTo>
                  <a:close/>
                  <a:moveTo>
                    <a:pt x="3128" y="30"/>
                  </a:moveTo>
                  <a:cubicBezTo>
                    <a:pt x="3127" y="28"/>
                    <a:pt x="3132" y="29"/>
                    <a:pt x="3128" y="30"/>
                  </a:cubicBezTo>
                  <a:close/>
                  <a:moveTo>
                    <a:pt x="3143" y="21"/>
                  </a:moveTo>
                  <a:cubicBezTo>
                    <a:pt x="3144" y="21"/>
                    <a:pt x="3143" y="21"/>
                    <a:pt x="3143" y="21"/>
                  </a:cubicBezTo>
                  <a:close/>
                  <a:moveTo>
                    <a:pt x="3145" y="5"/>
                  </a:moveTo>
                  <a:cubicBezTo>
                    <a:pt x="3146" y="5"/>
                    <a:pt x="3145" y="5"/>
                    <a:pt x="3145" y="5"/>
                  </a:cubicBezTo>
                  <a:close/>
                  <a:moveTo>
                    <a:pt x="3142" y="10"/>
                  </a:moveTo>
                  <a:cubicBezTo>
                    <a:pt x="3143" y="12"/>
                    <a:pt x="3141" y="12"/>
                    <a:pt x="3140" y="12"/>
                  </a:cubicBezTo>
                  <a:cubicBezTo>
                    <a:pt x="3140" y="11"/>
                    <a:pt x="3140" y="9"/>
                    <a:pt x="3142" y="10"/>
                  </a:cubicBezTo>
                  <a:close/>
                  <a:moveTo>
                    <a:pt x="3054" y="58"/>
                  </a:moveTo>
                  <a:cubicBezTo>
                    <a:pt x="3053" y="58"/>
                    <a:pt x="3053" y="58"/>
                    <a:pt x="3053" y="58"/>
                  </a:cubicBezTo>
                  <a:cubicBezTo>
                    <a:pt x="3053" y="57"/>
                    <a:pt x="3053" y="57"/>
                    <a:pt x="3053" y="57"/>
                  </a:cubicBezTo>
                  <a:cubicBezTo>
                    <a:pt x="3054" y="57"/>
                    <a:pt x="3054" y="57"/>
                    <a:pt x="3054" y="57"/>
                  </a:cubicBezTo>
                  <a:lnTo>
                    <a:pt x="3054" y="58"/>
                  </a:lnTo>
                  <a:close/>
                  <a:moveTo>
                    <a:pt x="2991" y="53"/>
                  </a:moveTo>
                  <a:cubicBezTo>
                    <a:pt x="2990" y="53"/>
                    <a:pt x="2990" y="53"/>
                    <a:pt x="2990" y="53"/>
                  </a:cubicBezTo>
                  <a:cubicBezTo>
                    <a:pt x="2990" y="52"/>
                    <a:pt x="2990" y="52"/>
                    <a:pt x="2990" y="52"/>
                  </a:cubicBezTo>
                  <a:cubicBezTo>
                    <a:pt x="2991" y="52"/>
                    <a:pt x="2991" y="52"/>
                    <a:pt x="2991" y="52"/>
                  </a:cubicBezTo>
                  <a:lnTo>
                    <a:pt x="2991" y="53"/>
                  </a:lnTo>
                  <a:close/>
                  <a:moveTo>
                    <a:pt x="3004" y="33"/>
                  </a:moveTo>
                  <a:cubicBezTo>
                    <a:pt x="3004" y="34"/>
                    <a:pt x="3003" y="33"/>
                    <a:pt x="3004" y="33"/>
                  </a:cubicBezTo>
                  <a:close/>
                  <a:moveTo>
                    <a:pt x="3002" y="45"/>
                  </a:moveTo>
                  <a:cubicBezTo>
                    <a:pt x="3002" y="46"/>
                    <a:pt x="3001" y="46"/>
                    <a:pt x="3000" y="46"/>
                  </a:cubicBezTo>
                  <a:cubicBezTo>
                    <a:pt x="2999" y="44"/>
                    <a:pt x="3001" y="45"/>
                    <a:pt x="3002" y="45"/>
                  </a:cubicBezTo>
                  <a:close/>
                  <a:moveTo>
                    <a:pt x="2983" y="27"/>
                  </a:moveTo>
                  <a:cubicBezTo>
                    <a:pt x="2985" y="25"/>
                    <a:pt x="2984" y="29"/>
                    <a:pt x="2983" y="27"/>
                  </a:cubicBezTo>
                  <a:close/>
                  <a:moveTo>
                    <a:pt x="2983" y="30"/>
                  </a:moveTo>
                  <a:cubicBezTo>
                    <a:pt x="2981" y="28"/>
                    <a:pt x="2987" y="29"/>
                    <a:pt x="2983" y="30"/>
                  </a:cubicBezTo>
                  <a:close/>
                  <a:moveTo>
                    <a:pt x="2998" y="21"/>
                  </a:moveTo>
                  <a:cubicBezTo>
                    <a:pt x="2998" y="21"/>
                    <a:pt x="2997" y="21"/>
                    <a:pt x="2998" y="21"/>
                  </a:cubicBezTo>
                  <a:close/>
                  <a:moveTo>
                    <a:pt x="2999" y="5"/>
                  </a:moveTo>
                  <a:cubicBezTo>
                    <a:pt x="3000" y="5"/>
                    <a:pt x="2999" y="5"/>
                    <a:pt x="2999" y="5"/>
                  </a:cubicBezTo>
                  <a:close/>
                  <a:moveTo>
                    <a:pt x="2996" y="10"/>
                  </a:moveTo>
                  <a:cubicBezTo>
                    <a:pt x="2997" y="12"/>
                    <a:pt x="2995" y="12"/>
                    <a:pt x="2994" y="12"/>
                  </a:cubicBezTo>
                  <a:cubicBezTo>
                    <a:pt x="2994" y="11"/>
                    <a:pt x="2994" y="9"/>
                    <a:pt x="2996" y="10"/>
                  </a:cubicBezTo>
                  <a:close/>
                  <a:moveTo>
                    <a:pt x="2908" y="58"/>
                  </a:moveTo>
                  <a:cubicBezTo>
                    <a:pt x="2907" y="58"/>
                    <a:pt x="2907" y="58"/>
                    <a:pt x="2907" y="58"/>
                  </a:cubicBezTo>
                  <a:cubicBezTo>
                    <a:pt x="2907" y="57"/>
                    <a:pt x="2907" y="57"/>
                    <a:pt x="2907" y="57"/>
                  </a:cubicBezTo>
                  <a:cubicBezTo>
                    <a:pt x="2908" y="57"/>
                    <a:pt x="2908" y="57"/>
                    <a:pt x="2908" y="57"/>
                  </a:cubicBezTo>
                  <a:lnTo>
                    <a:pt x="2908" y="58"/>
                  </a:lnTo>
                  <a:close/>
                  <a:moveTo>
                    <a:pt x="2845" y="53"/>
                  </a:moveTo>
                  <a:cubicBezTo>
                    <a:pt x="2844" y="53"/>
                    <a:pt x="2844" y="53"/>
                    <a:pt x="2844" y="53"/>
                  </a:cubicBezTo>
                  <a:cubicBezTo>
                    <a:pt x="2844" y="52"/>
                    <a:pt x="2844" y="52"/>
                    <a:pt x="2844" y="52"/>
                  </a:cubicBezTo>
                  <a:cubicBezTo>
                    <a:pt x="2845" y="52"/>
                    <a:pt x="2845" y="52"/>
                    <a:pt x="2845" y="52"/>
                  </a:cubicBezTo>
                  <a:lnTo>
                    <a:pt x="2845" y="53"/>
                  </a:lnTo>
                  <a:close/>
                  <a:moveTo>
                    <a:pt x="2858" y="33"/>
                  </a:moveTo>
                  <a:cubicBezTo>
                    <a:pt x="2858" y="34"/>
                    <a:pt x="2857" y="33"/>
                    <a:pt x="2858" y="33"/>
                  </a:cubicBezTo>
                  <a:close/>
                  <a:moveTo>
                    <a:pt x="2856" y="45"/>
                  </a:moveTo>
                  <a:cubicBezTo>
                    <a:pt x="2856" y="46"/>
                    <a:pt x="2855" y="46"/>
                    <a:pt x="2854" y="46"/>
                  </a:cubicBezTo>
                  <a:cubicBezTo>
                    <a:pt x="2853" y="44"/>
                    <a:pt x="2855" y="45"/>
                    <a:pt x="2856" y="45"/>
                  </a:cubicBezTo>
                  <a:close/>
                  <a:moveTo>
                    <a:pt x="2837" y="27"/>
                  </a:moveTo>
                  <a:cubicBezTo>
                    <a:pt x="2839" y="25"/>
                    <a:pt x="2838" y="29"/>
                    <a:pt x="2837" y="27"/>
                  </a:cubicBezTo>
                  <a:close/>
                  <a:moveTo>
                    <a:pt x="2837" y="30"/>
                  </a:moveTo>
                  <a:cubicBezTo>
                    <a:pt x="2835" y="28"/>
                    <a:pt x="2841" y="29"/>
                    <a:pt x="2837" y="30"/>
                  </a:cubicBezTo>
                  <a:close/>
                  <a:moveTo>
                    <a:pt x="2852" y="21"/>
                  </a:moveTo>
                  <a:cubicBezTo>
                    <a:pt x="2852" y="21"/>
                    <a:pt x="2851" y="21"/>
                    <a:pt x="2852" y="21"/>
                  </a:cubicBezTo>
                  <a:close/>
                  <a:moveTo>
                    <a:pt x="2853" y="5"/>
                  </a:moveTo>
                  <a:cubicBezTo>
                    <a:pt x="2854" y="5"/>
                    <a:pt x="2853" y="5"/>
                    <a:pt x="2853" y="5"/>
                  </a:cubicBezTo>
                  <a:close/>
                  <a:moveTo>
                    <a:pt x="2851" y="10"/>
                  </a:moveTo>
                  <a:cubicBezTo>
                    <a:pt x="2851" y="12"/>
                    <a:pt x="2850" y="12"/>
                    <a:pt x="2848" y="12"/>
                  </a:cubicBezTo>
                  <a:cubicBezTo>
                    <a:pt x="2848" y="11"/>
                    <a:pt x="2849" y="9"/>
                    <a:pt x="2851" y="10"/>
                  </a:cubicBezTo>
                  <a:close/>
                  <a:moveTo>
                    <a:pt x="2763" y="58"/>
                  </a:moveTo>
                  <a:cubicBezTo>
                    <a:pt x="2761" y="58"/>
                    <a:pt x="2761" y="58"/>
                    <a:pt x="2761" y="58"/>
                  </a:cubicBezTo>
                  <a:cubicBezTo>
                    <a:pt x="2761" y="57"/>
                    <a:pt x="2761" y="57"/>
                    <a:pt x="2761" y="57"/>
                  </a:cubicBezTo>
                  <a:cubicBezTo>
                    <a:pt x="2763" y="57"/>
                    <a:pt x="2763" y="57"/>
                    <a:pt x="2763" y="57"/>
                  </a:cubicBezTo>
                  <a:lnTo>
                    <a:pt x="2763" y="58"/>
                  </a:lnTo>
                  <a:close/>
                  <a:moveTo>
                    <a:pt x="2699" y="53"/>
                  </a:moveTo>
                  <a:cubicBezTo>
                    <a:pt x="2698" y="53"/>
                    <a:pt x="2698" y="53"/>
                    <a:pt x="2698" y="53"/>
                  </a:cubicBezTo>
                  <a:cubicBezTo>
                    <a:pt x="2698" y="52"/>
                    <a:pt x="2698" y="52"/>
                    <a:pt x="2698" y="52"/>
                  </a:cubicBezTo>
                  <a:cubicBezTo>
                    <a:pt x="2699" y="52"/>
                    <a:pt x="2699" y="52"/>
                    <a:pt x="2699" y="52"/>
                  </a:cubicBezTo>
                  <a:lnTo>
                    <a:pt x="2699" y="53"/>
                  </a:lnTo>
                  <a:close/>
                  <a:moveTo>
                    <a:pt x="2712" y="33"/>
                  </a:moveTo>
                  <a:cubicBezTo>
                    <a:pt x="2712" y="34"/>
                    <a:pt x="2712" y="33"/>
                    <a:pt x="2712" y="33"/>
                  </a:cubicBezTo>
                  <a:close/>
                  <a:moveTo>
                    <a:pt x="2711" y="45"/>
                  </a:moveTo>
                  <a:cubicBezTo>
                    <a:pt x="2710" y="46"/>
                    <a:pt x="2710" y="46"/>
                    <a:pt x="2708" y="46"/>
                  </a:cubicBezTo>
                  <a:cubicBezTo>
                    <a:pt x="2708" y="44"/>
                    <a:pt x="2710" y="45"/>
                    <a:pt x="2711" y="45"/>
                  </a:cubicBezTo>
                  <a:close/>
                  <a:moveTo>
                    <a:pt x="2692" y="27"/>
                  </a:moveTo>
                  <a:cubicBezTo>
                    <a:pt x="2693" y="25"/>
                    <a:pt x="2692" y="29"/>
                    <a:pt x="2692" y="27"/>
                  </a:cubicBezTo>
                  <a:close/>
                  <a:moveTo>
                    <a:pt x="2691" y="30"/>
                  </a:moveTo>
                  <a:cubicBezTo>
                    <a:pt x="2689" y="28"/>
                    <a:pt x="2695" y="29"/>
                    <a:pt x="2691" y="30"/>
                  </a:cubicBezTo>
                  <a:close/>
                  <a:moveTo>
                    <a:pt x="2706" y="21"/>
                  </a:moveTo>
                  <a:cubicBezTo>
                    <a:pt x="2706" y="21"/>
                    <a:pt x="2706" y="21"/>
                    <a:pt x="2706" y="21"/>
                  </a:cubicBezTo>
                  <a:close/>
                  <a:moveTo>
                    <a:pt x="2708" y="5"/>
                  </a:moveTo>
                  <a:cubicBezTo>
                    <a:pt x="2708" y="5"/>
                    <a:pt x="2707" y="5"/>
                    <a:pt x="2708" y="5"/>
                  </a:cubicBezTo>
                  <a:close/>
                  <a:moveTo>
                    <a:pt x="2705" y="10"/>
                  </a:moveTo>
                  <a:cubicBezTo>
                    <a:pt x="2705" y="12"/>
                    <a:pt x="2704" y="12"/>
                    <a:pt x="2702" y="12"/>
                  </a:cubicBezTo>
                  <a:cubicBezTo>
                    <a:pt x="2702" y="11"/>
                    <a:pt x="2703" y="9"/>
                    <a:pt x="2705" y="10"/>
                  </a:cubicBezTo>
                  <a:close/>
                  <a:moveTo>
                    <a:pt x="2617" y="58"/>
                  </a:moveTo>
                  <a:cubicBezTo>
                    <a:pt x="2615" y="58"/>
                    <a:pt x="2615" y="58"/>
                    <a:pt x="2615" y="58"/>
                  </a:cubicBezTo>
                  <a:cubicBezTo>
                    <a:pt x="2615" y="57"/>
                    <a:pt x="2615" y="57"/>
                    <a:pt x="2615" y="57"/>
                  </a:cubicBezTo>
                  <a:cubicBezTo>
                    <a:pt x="2617" y="57"/>
                    <a:pt x="2617" y="57"/>
                    <a:pt x="2617" y="57"/>
                  </a:cubicBezTo>
                  <a:lnTo>
                    <a:pt x="2617" y="58"/>
                  </a:lnTo>
                  <a:close/>
                  <a:moveTo>
                    <a:pt x="2553" y="53"/>
                  </a:moveTo>
                  <a:cubicBezTo>
                    <a:pt x="2552" y="53"/>
                    <a:pt x="2552" y="53"/>
                    <a:pt x="2552" y="53"/>
                  </a:cubicBezTo>
                  <a:cubicBezTo>
                    <a:pt x="2552" y="52"/>
                    <a:pt x="2552" y="52"/>
                    <a:pt x="2552" y="52"/>
                  </a:cubicBezTo>
                  <a:cubicBezTo>
                    <a:pt x="2553" y="52"/>
                    <a:pt x="2553" y="52"/>
                    <a:pt x="2553" y="52"/>
                  </a:cubicBezTo>
                  <a:lnTo>
                    <a:pt x="2553" y="53"/>
                  </a:lnTo>
                  <a:close/>
                  <a:moveTo>
                    <a:pt x="2566" y="33"/>
                  </a:moveTo>
                  <a:cubicBezTo>
                    <a:pt x="2566" y="34"/>
                    <a:pt x="2566" y="33"/>
                    <a:pt x="2566" y="33"/>
                  </a:cubicBezTo>
                  <a:close/>
                  <a:moveTo>
                    <a:pt x="2565" y="45"/>
                  </a:moveTo>
                  <a:cubicBezTo>
                    <a:pt x="2565" y="46"/>
                    <a:pt x="2564" y="46"/>
                    <a:pt x="2562" y="46"/>
                  </a:cubicBezTo>
                  <a:cubicBezTo>
                    <a:pt x="2562" y="44"/>
                    <a:pt x="2564" y="45"/>
                    <a:pt x="2565" y="45"/>
                  </a:cubicBezTo>
                  <a:close/>
                  <a:moveTo>
                    <a:pt x="2546" y="27"/>
                  </a:moveTo>
                  <a:cubicBezTo>
                    <a:pt x="2547" y="25"/>
                    <a:pt x="2547" y="29"/>
                    <a:pt x="2546" y="27"/>
                  </a:cubicBezTo>
                  <a:close/>
                  <a:moveTo>
                    <a:pt x="2545" y="30"/>
                  </a:moveTo>
                  <a:cubicBezTo>
                    <a:pt x="2543" y="28"/>
                    <a:pt x="2549" y="29"/>
                    <a:pt x="2545" y="30"/>
                  </a:cubicBezTo>
                  <a:close/>
                  <a:moveTo>
                    <a:pt x="2560" y="21"/>
                  </a:moveTo>
                  <a:cubicBezTo>
                    <a:pt x="2560" y="21"/>
                    <a:pt x="2560" y="21"/>
                    <a:pt x="2560" y="21"/>
                  </a:cubicBezTo>
                  <a:close/>
                  <a:moveTo>
                    <a:pt x="2562" y="5"/>
                  </a:moveTo>
                  <a:cubicBezTo>
                    <a:pt x="2562" y="5"/>
                    <a:pt x="2562" y="5"/>
                    <a:pt x="2562" y="5"/>
                  </a:cubicBezTo>
                  <a:close/>
                  <a:moveTo>
                    <a:pt x="2559" y="10"/>
                  </a:moveTo>
                  <a:cubicBezTo>
                    <a:pt x="2559" y="12"/>
                    <a:pt x="2558" y="12"/>
                    <a:pt x="2556" y="12"/>
                  </a:cubicBezTo>
                  <a:cubicBezTo>
                    <a:pt x="2557" y="11"/>
                    <a:pt x="2557" y="9"/>
                    <a:pt x="2559" y="10"/>
                  </a:cubicBezTo>
                  <a:close/>
                  <a:moveTo>
                    <a:pt x="2471" y="58"/>
                  </a:moveTo>
                  <a:cubicBezTo>
                    <a:pt x="2470" y="58"/>
                    <a:pt x="2470" y="58"/>
                    <a:pt x="2470" y="58"/>
                  </a:cubicBezTo>
                  <a:cubicBezTo>
                    <a:pt x="2470" y="57"/>
                    <a:pt x="2470" y="57"/>
                    <a:pt x="2470" y="57"/>
                  </a:cubicBezTo>
                  <a:cubicBezTo>
                    <a:pt x="2471" y="57"/>
                    <a:pt x="2471" y="57"/>
                    <a:pt x="2471" y="57"/>
                  </a:cubicBezTo>
                  <a:lnTo>
                    <a:pt x="2471" y="58"/>
                  </a:lnTo>
                  <a:close/>
                  <a:moveTo>
                    <a:pt x="2408" y="53"/>
                  </a:moveTo>
                  <a:cubicBezTo>
                    <a:pt x="2406" y="53"/>
                    <a:pt x="2406" y="53"/>
                    <a:pt x="2406" y="53"/>
                  </a:cubicBezTo>
                  <a:cubicBezTo>
                    <a:pt x="2406" y="52"/>
                    <a:pt x="2406" y="52"/>
                    <a:pt x="2406" y="52"/>
                  </a:cubicBezTo>
                  <a:cubicBezTo>
                    <a:pt x="2408" y="52"/>
                    <a:pt x="2408" y="52"/>
                    <a:pt x="2408" y="52"/>
                  </a:cubicBezTo>
                  <a:lnTo>
                    <a:pt x="2408" y="53"/>
                  </a:lnTo>
                  <a:close/>
                  <a:moveTo>
                    <a:pt x="2420" y="33"/>
                  </a:moveTo>
                  <a:cubicBezTo>
                    <a:pt x="2421" y="34"/>
                    <a:pt x="2420" y="33"/>
                    <a:pt x="2420" y="33"/>
                  </a:cubicBezTo>
                  <a:close/>
                  <a:moveTo>
                    <a:pt x="2419" y="45"/>
                  </a:moveTo>
                  <a:cubicBezTo>
                    <a:pt x="2419" y="46"/>
                    <a:pt x="2418" y="46"/>
                    <a:pt x="2417" y="46"/>
                  </a:cubicBezTo>
                  <a:cubicBezTo>
                    <a:pt x="2416" y="44"/>
                    <a:pt x="2418" y="45"/>
                    <a:pt x="2419" y="45"/>
                  </a:cubicBezTo>
                  <a:close/>
                  <a:moveTo>
                    <a:pt x="2400" y="27"/>
                  </a:moveTo>
                  <a:cubicBezTo>
                    <a:pt x="2401" y="25"/>
                    <a:pt x="2401" y="29"/>
                    <a:pt x="2400" y="27"/>
                  </a:cubicBezTo>
                  <a:close/>
                  <a:moveTo>
                    <a:pt x="2399" y="30"/>
                  </a:moveTo>
                  <a:cubicBezTo>
                    <a:pt x="2397" y="28"/>
                    <a:pt x="2403" y="29"/>
                    <a:pt x="2399" y="30"/>
                  </a:cubicBezTo>
                  <a:close/>
                  <a:moveTo>
                    <a:pt x="2414" y="21"/>
                  </a:moveTo>
                  <a:cubicBezTo>
                    <a:pt x="2415" y="21"/>
                    <a:pt x="2414" y="21"/>
                    <a:pt x="2414" y="21"/>
                  </a:cubicBezTo>
                  <a:close/>
                  <a:moveTo>
                    <a:pt x="2416" y="5"/>
                  </a:moveTo>
                  <a:cubicBezTo>
                    <a:pt x="2416" y="5"/>
                    <a:pt x="2416" y="5"/>
                    <a:pt x="2416" y="5"/>
                  </a:cubicBezTo>
                  <a:close/>
                  <a:moveTo>
                    <a:pt x="2413" y="10"/>
                  </a:moveTo>
                  <a:cubicBezTo>
                    <a:pt x="2413" y="12"/>
                    <a:pt x="2412" y="12"/>
                    <a:pt x="2411" y="12"/>
                  </a:cubicBezTo>
                  <a:cubicBezTo>
                    <a:pt x="2411" y="11"/>
                    <a:pt x="2411" y="9"/>
                    <a:pt x="2413" y="10"/>
                  </a:cubicBezTo>
                  <a:close/>
                  <a:moveTo>
                    <a:pt x="2325" y="58"/>
                  </a:moveTo>
                  <a:cubicBezTo>
                    <a:pt x="2324" y="58"/>
                    <a:pt x="2324" y="58"/>
                    <a:pt x="2324" y="58"/>
                  </a:cubicBezTo>
                  <a:cubicBezTo>
                    <a:pt x="2324" y="57"/>
                    <a:pt x="2324" y="57"/>
                    <a:pt x="2324" y="57"/>
                  </a:cubicBezTo>
                  <a:cubicBezTo>
                    <a:pt x="2325" y="57"/>
                    <a:pt x="2325" y="57"/>
                    <a:pt x="2325" y="57"/>
                  </a:cubicBezTo>
                  <a:lnTo>
                    <a:pt x="2325" y="58"/>
                  </a:lnTo>
                  <a:close/>
                  <a:moveTo>
                    <a:pt x="2262" y="53"/>
                  </a:moveTo>
                  <a:cubicBezTo>
                    <a:pt x="2261" y="53"/>
                    <a:pt x="2261" y="53"/>
                    <a:pt x="2261" y="53"/>
                  </a:cubicBezTo>
                  <a:cubicBezTo>
                    <a:pt x="2261" y="52"/>
                    <a:pt x="2261" y="52"/>
                    <a:pt x="2261" y="52"/>
                  </a:cubicBezTo>
                  <a:cubicBezTo>
                    <a:pt x="2262" y="52"/>
                    <a:pt x="2262" y="52"/>
                    <a:pt x="2262" y="52"/>
                  </a:cubicBezTo>
                  <a:lnTo>
                    <a:pt x="2262" y="53"/>
                  </a:lnTo>
                  <a:close/>
                  <a:moveTo>
                    <a:pt x="2274" y="33"/>
                  </a:moveTo>
                  <a:cubicBezTo>
                    <a:pt x="2275" y="34"/>
                    <a:pt x="2274" y="33"/>
                    <a:pt x="2274" y="33"/>
                  </a:cubicBezTo>
                  <a:close/>
                  <a:moveTo>
                    <a:pt x="2273" y="45"/>
                  </a:moveTo>
                  <a:cubicBezTo>
                    <a:pt x="2273" y="46"/>
                    <a:pt x="2272" y="46"/>
                    <a:pt x="2271" y="46"/>
                  </a:cubicBezTo>
                  <a:cubicBezTo>
                    <a:pt x="2270" y="44"/>
                    <a:pt x="2272" y="45"/>
                    <a:pt x="2273" y="45"/>
                  </a:cubicBezTo>
                  <a:close/>
                  <a:moveTo>
                    <a:pt x="2254" y="27"/>
                  </a:moveTo>
                  <a:cubicBezTo>
                    <a:pt x="2256" y="25"/>
                    <a:pt x="2255" y="29"/>
                    <a:pt x="2254" y="27"/>
                  </a:cubicBezTo>
                  <a:close/>
                  <a:moveTo>
                    <a:pt x="2253" y="30"/>
                  </a:moveTo>
                  <a:cubicBezTo>
                    <a:pt x="2252" y="28"/>
                    <a:pt x="2257" y="29"/>
                    <a:pt x="2253" y="30"/>
                  </a:cubicBezTo>
                  <a:close/>
                  <a:moveTo>
                    <a:pt x="2268" y="21"/>
                  </a:moveTo>
                  <a:cubicBezTo>
                    <a:pt x="2269" y="21"/>
                    <a:pt x="2268" y="21"/>
                    <a:pt x="2268" y="21"/>
                  </a:cubicBezTo>
                  <a:close/>
                  <a:moveTo>
                    <a:pt x="2270" y="5"/>
                  </a:moveTo>
                  <a:cubicBezTo>
                    <a:pt x="2271" y="5"/>
                    <a:pt x="2270" y="5"/>
                    <a:pt x="2270" y="5"/>
                  </a:cubicBezTo>
                  <a:close/>
                  <a:moveTo>
                    <a:pt x="2267" y="10"/>
                  </a:moveTo>
                  <a:cubicBezTo>
                    <a:pt x="2268" y="12"/>
                    <a:pt x="2266" y="12"/>
                    <a:pt x="2265" y="12"/>
                  </a:cubicBezTo>
                  <a:cubicBezTo>
                    <a:pt x="2265" y="11"/>
                    <a:pt x="2265" y="9"/>
                    <a:pt x="2267" y="10"/>
                  </a:cubicBezTo>
                  <a:close/>
                  <a:moveTo>
                    <a:pt x="2179" y="58"/>
                  </a:moveTo>
                  <a:cubicBezTo>
                    <a:pt x="2178" y="58"/>
                    <a:pt x="2178" y="58"/>
                    <a:pt x="2178" y="58"/>
                  </a:cubicBezTo>
                  <a:cubicBezTo>
                    <a:pt x="2178" y="57"/>
                    <a:pt x="2178" y="57"/>
                    <a:pt x="2178" y="57"/>
                  </a:cubicBezTo>
                  <a:cubicBezTo>
                    <a:pt x="2179" y="57"/>
                    <a:pt x="2179" y="57"/>
                    <a:pt x="2179" y="57"/>
                  </a:cubicBezTo>
                  <a:lnTo>
                    <a:pt x="2179" y="58"/>
                  </a:lnTo>
                  <a:close/>
                  <a:moveTo>
                    <a:pt x="2116" y="53"/>
                  </a:moveTo>
                  <a:cubicBezTo>
                    <a:pt x="2115" y="53"/>
                    <a:pt x="2115" y="53"/>
                    <a:pt x="2115" y="53"/>
                  </a:cubicBezTo>
                  <a:cubicBezTo>
                    <a:pt x="2115" y="52"/>
                    <a:pt x="2115" y="52"/>
                    <a:pt x="2115" y="52"/>
                  </a:cubicBezTo>
                  <a:cubicBezTo>
                    <a:pt x="2116" y="52"/>
                    <a:pt x="2116" y="52"/>
                    <a:pt x="2116" y="52"/>
                  </a:cubicBezTo>
                  <a:lnTo>
                    <a:pt x="2116" y="53"/>
                  </a:lnTo>
                  <a:close/>
                  <a:moveTo>
                    <a:pt x="2128" y="33"/>
                  </a:moveTo>
                  <a:cubicBezTo>
                    <a:pt x="2129" y="34"/>
                    <a:pt x="2128" y="33"/>
                    <a:pt x="2128" y="33"/>
                  </a:cubicBezTo>
                  <a:close/>
                  <a:moveTo>
                    <a:pt x="2127" y="45"/>
                  </a:moveTo>
                  <a:cubicBezTo>
                    <a:pt x="2127" y="46"/>
                    <a:pt x="2126" y="46"/>
                    <a:pt x="2125" y="46"/>
                  </a:cubicBezTo>
                  <a:cubicBezTo>
                    <a:pt x="2124" y="44"/>
                    <a:pt x="2126" y="45"/>
                    <a:pt x="2127" y="45"/>
                  </a:cubicBezTo>
                  <a:close/>
                  <a:moveTo>
                    <a:pt x="2108" y="27"/>
                  </a:moveTo>
                  <a:cubicBezTo>
                    <a:pt x="2110" y="25"/>
                    <a:pt x="2109" y="29"/>
                    <a:pt x="2108" y="27"/>
                  </a:cubicBezTo>
                  <a:close/>
                  <a:moveTo>
                    <a:pt x="2108" y="30"/>
                  </a:moveTo>
                  <a:cubicBezTo>
                    <a:pt x="2106" y="28"/>
                    <a:pt x="2112" y="29"/>
                    <a:pt x="2108" y="30"/>
                  </a:cubicBezTo>
                  <a:close/>
                  <a:moveTo>
                    <a:pt x="2123" y="21"/>
                  </a:moveTo>
                  <a:cubicBezTo>
                    <a:pt x="2123" y="21"/>
                    <a:pt x="2122" y="21"/>
                    <a:pt x="2123" y="21"/>
                  </a:cubicBezTo>
                  <a:close/>
                  <a:moveTo>
                    <a:pt x="2124" y="5"/>
                  </a:moveTo>
                  <a:cubicBezTo>
                    <a:pt x="2125" y="5"/>
                    <a:pt x="2124" y="5"/>
                    <a:pt x="2124" y="5"/>
                  </a:cubicBezTo>
                  <a:close/>
                  <a:moveTo>
                    <a:pt x="2121" y="10"/>
                  </a:moveTo>
                  <a:cubicBezTo>
                    <a:pt x="2122" y="12"/>
                    <a:pt x="2120" y="12"/>
                    <a:pt x="2119" y="12"/>
                  </a:cubicBezTo>
                  <a:cubicBezTo>
                    <a:pt x="2119" y="11"/>
                    <a:pt x="2119" y="9"/>
                    <a:pt x="2121" y="10"/>
                  </a:cubicBezTo>
                  <a:close/>
                  <a:moveTo>
                    <a:pt x="2033" y="58"/>
                  </a:moveTo>
                  <a:cubicBezTo>
                    <a:pt x="2032" y="58"/>
                    <a:pt x="2032" y="58"/>
                    <a:pt x="2032" y="58"/>
                  </a:cubicBezTo>
                  <a:cubicBezTo>
                    <a:pt x="2032" y="57"/>
                    <a:pt x="2032" y="57"/>
                    <a:pt x="2032" y="57"/>
                  </a:cubicBezTo>
                  <a:cubicBezTo>
                    <a:pt x="2033" y="57"/>
                    <a:pt x="2033" y="57"/>
                    <a:pt x="2033" y="57"/>
                  </a:cubicBezTo>
                  <a:lnTo>
                    <a:pt x="2033" y="58"/>
                  </a:lnTo>
                  <a:close/>
                  <a:moveTo>
                    <a:pt x="1970" y="53"/>
                  </a:moveTo>
                  <a:cubicBezTo>
                    <a:pt x="1969" y="53"/>
                    <a:pt x="1969" y="53"/>
                    <a:pt x="1969" y="53"/>
                  </a:cubicBezTo>
                  <a:cubicBezTo>
                    <a:pt x="1969" y="52"/>
                    <a:pt x="1969" y="52"/>
                    <a:pt x="1969" y="52"/>
                  </a:cubicBezTo>
                  <a:cubicBezTo>
                    <a:pt x="1970" y="52"/>
                    <a:pt x="1970" y="52"/>
                    <a:pt x="1970" y="52"/>
                  </a:cubicBezTo>
                  <a:lnTo>
                    <a:pt x="1970" y="53"/>
                  </a:lnTo>
                  <a:close/>
                  <a:moveTo>
                    <a:pt x="1983" y="33"/>
                  </a:moveTo>
                  <a:cubicBezTo>
                    <a:pt x="1983" y="34"/>
                    <a:pt x="1982" y="33"/>
                    <a:pt x="1983" y="33"/>
                  </a:cubicBezTo>
                  <a:close/>
                  <a:moveTo>
                    <a:pt x="1981" y="45"/>
                  </a:moveTo>
                  <a:cubicBezTo>
                    <a:pt x="1981" y="46"/>
                    <a:pt x="1980" y="46"/>
                    <a:pt x="1979" y="46"/>
                  </a:cubicBezTo>
                  <a:cubicBezTo>
                    <a:pt x="1978" y="44"/>
                    <a:pt x="1980" y="45"/>
                    <a:pt x="1981" y="45"/>
                  </a:cubicBezTo>
                  <a:close/>
                  <a:moveTo>
                    <a:pt x="1962" y="27"/>
                  </a:moveTo>
                  <a:cubicBezTo>
                    <a:pt x="1964" y="25"/>
                    <a:pt x="1963" y="29"/>
                    <a:pt x="1962" y="27"/>
                  </a:cubicBezTo>
                  <a:close/>
                  <a:moveTo>
                    <a:pt x="1962" y="30"/>
                  </a:moveTo>
                  <a:cubicBezTo>
                    <a:pt x="1960" y="28"/>
                    <a:pt x="1966" y="29"/>
                    <a:pt x="1962" y="30"/>
                  </a:cubicBezTo>
                  <a:close/>
                  <a:moveTo>
                    <a:pt x="1977" y="21"/>
                  </a:moveTo>
                  <a:cubicBezTo>
                    <a:pt x="1977" y="21"/>
                    <a:pt x="1976" y="21"/>
                    <a:pt x="1977" y="21"/>
                  </a:cubicBezTo>
                  <a:close/>
                  <a:moveTo>
                    <a:pt x="1978" y="5"/>
                  </a:moveTo>
                  <a:cubicBezTo>
                    <a:pt x="1979" y="5"/>
                    <a:pt x="1978" y="5"/>
                    <a:pt x="1978" y="5"/>
                  </a:cubicBezTo>
                  <a:close/>
                  <a:moveTo>
                    <a:pt x="1975" y="10"/>
                  </a:moveTo>
                  <a:cubicBezTo>
                    <a:pt x="1976" y="12"/>
                    <a:pt x="1974" y="12"/>
                    <a:pt x="1973" y="12"/>
                  </a:cubicBezTo>
                  <a:cubicBezTo>
                    <a:pt x="1973" y="11"/>
                    <a:pt x="1973" y="9"/>
                    <a:pt x="1975" y="10"/>
                  </a:cubicBezTo>
                  <a:close/>
                  <a:moveTo>
                    <a:pt x="1887" y="58"/>
                  </a:moveTo>
                  <a:cubicBezTo>
                    <a:pt x="1886" y="58"/>
                    <a:pt x="1886" y="58"/>
                    <a:pt x="1886" y="58"/>
                  </a:cubicBezTo>
                  <a:cubicBezTo>
                    <a:pt x="1886" y="57"/>
                    <a:pt x="1886" y="57"/>
                    <a:pt x="1886" y="57"/>
                  </a:cubicBezTo>
                  <a:cubicBezTo>
                    <a:pt x="1887" y="57"/>
                    <a:pt x="1887" y="57"/>
                    <a:pt x="1887" y="57"/>
                  </a:cubicBezTo>
                  <a:lnTo>
                    <a:pt x="1887" y="58"/>
                  </a:lnTo>
                  <a:close/>
                  <a:moveTo>
                    <a:pt x="1824" y="53"/>
                  </a:moveTo>
                  <a:cubicBezTo>
                    <a:pt x="1823" y="53"/>
                    <a:pt x="1823" y="53"/>
                    <a:pt x="1823" y="53"/>
                  </a:cubicBezTo>
                  <a:cubicBezTo>
                    <a:pt x="1823" y="52"/>
                    <a:pt x="1823" y="52"/>
                    <a:pt x="1823" y="52"/>
                  </a:cubicBezTo>
                  <a:cubicBezTo>
                    <a:pt x="1824" y="52"/>
                    <a:pt x="1824" y="52"/>
                    <a:pt x="1824" y="52"/>
                  </a:cubicBezTo>
                  <a:lnTo>
                    <a:pt x="1824" y="53"/>
                  </a:lnTo>
                  <a:close/>
                  <a:moveTo>
                    <a:pt x="1837" y="33"/>
                  </a:moveTo>
                  <a:cubicBezTo>
                    <a:pt x="1837" y="34"/>
                    <a:pt x="1837" y="33"/>
                    <a:pt x="1837" y="33"/>
                  </a:cubicBezTo>
                  <a:close/>
                  <a:moveTo>
                    <a:pt x="1836" y="45"/>
                  </a:moveTo>
                  <a:cubicBezTo>
                    <a:pt x="1835" y="46"/>
                    <a:pt x="1835" y="46"/>
                    <a:pt x="1833" y="46"/>
                  </a:cubicBezTo>
                  <a:cubicBezTo>
                    <a:pt x="1833" y="44"/>
                    <a:pt x="1835" y="45"/>
                    <a:pt x="1836" y="45"/>
                  </a:cubicBezTo>
                  <a:close/>
                  <a:moveTo>
                    <a:pt x="1817" y="27"/>
                  </a:moveTo>
                  <a:cubicBezTo>
                    <a:pt x="1818" y="25"/>
                    <a:pt x="1817" y="29"/>
                    <a:pt x="1817" y="27"/>
                  </a:cubicBezTo>
                  <a:close/>
                  <a:moveTo>
                    <a:pt x="1816" y="30"/>
                  </a:moveTo>
                  <a:cubicBezTo>
                    <a:pt x="1814" y="28"/>
                    <a:pt x="1820" y="29"/>
                    <a:pt x="1816" y="30"/>
                  </a:cubicBezTo>
                  <a:close/>
                  <a:moveTo>
                    <a:pt x="1831" y="21"/>
                  </a:moveTo>
                  <a:cubicBezTo>
                    <a:pt x="1831" y="21"/>
                    <a:pt x="1831" y="21"/>
                    <a:pt x="1831" y="21"/>
                  </a:cubicBezTo>
                  <a:close/>
                  <a:moveTo>
                    <a:pt x="1833" y="5"/>
                  </a:moveTo>
                  <a:cubicBezTo>
                    <a:pt x="1833" y="5"/>
                    <a:pt x="1832" y="5"/>
                    <a:pt x="1833" y="5"/>
                  </a:cubicBezTo>
                  <a:close/>
                  <a:moveTo>
                    <a:pt x="1830" y="10"/>
                  </a:moveTo>
                  <a:cubicBezTo>
                    <a:pt x="1830" y="12"/>
                    <a:pt x="1829" y="12"/>
                    <a:pt x="1827" y="12"/>
                  </a:cubicBezTo>
                  <a:cubicBezTo>
                    <a:pt x="1827" y="11"/>
                    <a:pt x="1828" y="9"/>
                    <a:pt x="1830" y="10"/>
                  </a:cubicBezTo>
                  <a:close/>
                  <a:moveTo>
                    <a:pt x="1742" y="58"/>
                  </a:moveTo>
                  <a:cubicBezTo>
                    <a:pt x="1740" y="58"/>
                    <a:pt x="1740" y="58"/>
                    <a:pt x="1740" y="58"/>
                  </a:cubicBezTo>
                  <a:cubicBezTo>
                    <a:pt x="1740" y="57"/>
                    <a:pt x="1740" y="57"/>
                    <a:pt x="1740" y="57"/>
                  </a:cubicBezTo>
                  <a:cubicBezTo>
                    <a:pt x="1742" y="57"/>
                    <a:pt x="1742" y="57"/>
                    <a:pt x="1742" y="57"/>
                  </a:cubicBezTo>
                  <a:lnTo>
                    <a:pt x="1742" y="58"/>
                  </a:lnTo>
                  <a:close/>
                  <a:moveTo>
                    <a:pt x="1678" y="53"/>
                  </a:moveTo>
                  <a:cubicBezTo>
                    <a:pt x="1677" y="53"/>
                    <a:pt x="1677" y="53"/>
                    <a:pt x="1677" y="53"/>
                  </a:cubicBezTo>
                  <a:cubicBezTo>
                    <a:pt x="1677" y="52"/>
                    <a:pt x="1677" y="52"/>
                    <a:pt x="1677" y="52"/>
                  </a:cubicBezTo>
                  <a:cubicBezTo>
                    <a:pt x="1678" y="52"/>
                    <a:pt x="1678" y="52"/>
                    <a:pt x="1678" y="52"/>
                  </a:cubicBezTo>
                  <a:lnTo>
                    <a:pt x="1678" y="53"/>
                  </a:lnTo>
                  <a:close/>
                  <a:moveTo>
                    <a:pt x="1691" y="33"/>
                  </a:moveTo>
                  <a:cubicBezTo>
                    <a:pt x="1691" y="34"/>
                    <a:pt x="1691" y="33"/>
                    <a:pt x="1691" y="33"/>
                  </a:cubicBezTo>
                  <a:close/>
                  <a:moveTo>
                    <a:pt x="1690" y="45"/>
                  </a:moveTo>
                  <a:cubicBezTo>
                    <a:pt x="1690" y="46"/>
                    <a:pt x="1689" y="46"/>
                    <a:pt x="1687" y="46"/>
                  </a:cubicBezTo>
                  <a:cubicBezTo>
                    <a:pt x="1687" y="44"/>
                    <a:pt x="1689" y="45"/>
                    <a:pt x="1690" y="45"/>
                  </a:cubicBezTo>
                  <a:close/>
                  <a:moveTo>
                    <a:pt x="1671" y="27"/>
                  </a:moveTo>
                  <a:cubicBezTo>
                    <a:pt x="1672" y="25"/>
                    <a:pt x="1672" y="29"/>
                    <a:pt x="1671" y="27"/>
                  </a:cubicBezTo>
                  <a:close/>
                  <a:moveTo>
                    <a:pt x="1670" y="30"/>
                  </a:moveTo>
                  <a:cubicBezTo>
                    <a:pt x="1668" y="28"/>
                    <a:pt x="1674" y="29"/>
                    <a:pt x="1670" y="30"/>
                  </a:cubicBezTo>
                  <a:close/>
                  <a:moveTo>
                    <a:pt x="1685" y="21"/>
                  </a:moveTo>
                  <a:cubicBezTo>
                    <a:pt x="1685" y="21"/>
                    <a:pt x="1685" y="21"/>
                    <a:pt x="1685" y="21"/>
                  </a:cubicBezTo>
                  <a:close/>
                  <a:moveTo>
                    <a:pt x="1687" y="5"/>
                  </a:moveTo>
                  <a:cubicBezTo>
                    <a:pt x="1687" y="5"/>
                    <a:pt x="1687" y="5"/>
                    <a:pt x="1687" y="5"/>
                  </a:cubicBezTo>
                  <a:close/>
                  <a:moveTo>
                    <a:pt x="1684" y="10"/>
                  </a:moveTo>
                  <a:cubicBezTo>
                    <a:pt x="1684" y="12"/>
                    <a:pt x="1683" y="12"/>
                    <a:pt x="1681" y="12"/>
                  </a:cubicBezTo>
                  <a:cubicBezTo>
                    <a:pt x="1682" y="11"/>
                    <a:pt x="1682" y="9"/>
                    <a:pt x="1684" y="10"/>
                  </a:cubicBezTo>
                  <a:close/>
                  <a:moveTo>
                    <a:pt x="1596" y="58"/>
                  </a:moveTo>
                  <a:cubicBezTo>
                    <a:pt x="1595" y="58"/>
                    <a:pt x="1595" y="58"/>
                    <a:pt x="1595" y="58"/>
                  </a:cubicBezTo>
                  <a:cubicBezTo>
                    <a:pt x="1595" y="57"/>
                    <a:pt x="1595" y="57"/>
                    <a:pt x="1595" y="57"/>
                  </a:cubicBezTo>
                  <a:cubicBezTo>
                    <a:pt x="1596" y="57"/>
                    <a:pt x="1596" y="57"/>
                    <a:pt x="1596" y="57"/>
                  </a:cubicBezTo>
                  <a:lnTo>
                    <a:pt x="1596" y="58"/>
                  </a:lnTo>
                  <a:close/>
                  <a:moveTo>
                    <a:pt x="1533" y="53"/>
                  </a:moveTo>
                  <a:cubicBezTo>
                    <a:pt x="1531" y="53"/>
                    <a:pt x="1531" y="53"/>
                    <a:pt x="1531" y="53"/>
                  </a:cubicBezTo>
                  <a:cubicBezTo>
                    <a:pt x="1531" y="52"/>
                    <a:pt x="1531" y="52"/>
                    <a:pt x="1531" y="52"/>
                  </a:cubicBezTo>
                  <a:cubicBezTo>
                    <a:pt x="1533" y="52"/>
                    <a:pt x="1533" y="52"/>
                    <a:pt x="1533" y="52"/>
                  </a:cubicBezTo>
                  <a:lnTo>
                    <a:pt x="1533" y="53"/>
                  </a:lnTo>
                  <a:close/>
                  <a:moveTo>
                    <a:pt x="1545" y="33"/>
                  </a:moveTo>
                  <a:cubicBezTo>
                    <a:pt x="1546" y="34"/>
                    <a:pt x="1545" y="33"/>
                    <a:pt x="1545" y="33"/>
                  </a:cubicBezTo>
                  <a:close/>
                  <a:moveTo>
                    <a:pt x="1544" y="45"/>
                  </a:moveTo>
                  <a:cubicBezTo>
                    <a:pt x="1544" y="46"/>
                    <a:pt x="1543" y="46"/>
                    <a:pt x="1542" y="46"/>
                  </a:cubicBezTo>
                  <a:cubicBezTo>
                    <a:pt x="1541" y="44"/>
                    <a:pt x="1543" y="45"/>
                    <a:pt x="1544" y="45"/>
                  </a:cubicBezTo>
                  <a:close/>
                  <a:moveTo>
                    <a:pt x="1525" y="27"/>
                  </a:moveTo>
                  <a:cubicBezTo>
                    <a:pt x="1526" y="25"/>
                    <a:pt x="1526" y="29"/>
                    <a:pt x="1525" y="27"/>
                  </a:cubicBezTo>
                  <a:close/>
                  <a:moveTo>
                    <a:pt x="1524" y="30"/>
                  </a:moveTo>
                  <a:cubicBezTo>
                    <a:pt x="1522" y="28"/>
                    <a:pt x="1528" y="29"/>
                    <a:pt x="1524" y="30"/>
                  </a:cubicBezTo>
                  <a:close/>
                  <a:moveTo>
                    <a:pt x="1539" y="21"/>
                  </a:moveTo>
                  <a:cubicBezTo>
                    <a:pt x="1540" y="21"/>
                    <a:pt x="1539" y="21"/>
                    <a:pt x="1539" y="21"/>
                  </a:cubicBezTo>
                  <a:close/>
                  <a:moveTo>
                    <a:pt x="1541" y="5"/>
                  </a:moveTo>
                  <a:cubicBezTo>
                    <a:pt x="1541" y="5"/>
                    <a:pt x="1541" y="5"/>
                    <a:pt x="1541" y="5"/>
                  </a:cubicBezTo>
                  <a:close/>
                  <a:moveTo>
                    <a:pt x="1538" y="10"/>
                  </a:moveTo>
                  <a:cubicBezTo>
                    <a:pt x="1538" y="12"/>
                    <a:pt x="1537" y="12"/>
                    <a:pt x="1536" y="12"/>
                  </a:cubicBezTo>
                  <a:cubicBezTo>
                    <a:pt x="1536" y="11"/>
                    <a:pt x="1536" y="9"/>
                    <a:pt x="1538" y="10"/>
                  </a:cubicBezTo>
                  <a:close/>
                  <a:moveTo>
                    <a:pt x="1450" y="58"/>
                  </a:moveTo>
                  <a:cubicBezTo>
                    <a:pt x="1449" y="58"/>
                    <a:pt x="1449" y="58"/>
                    <a:pt x="1449" y="58"/>
                  </a:cubicBezTo>
                  <a:cubicBezTo>
                    <a:pt x="1449" y="57"/>
                    <a:pt x="1449" y="57"/>
                    <a:pt x="1449" y="57"/>
                  </a:cubicBezTo>
                  <a:cubicBezTo>
                    <a:pt x="1450" y="57"/>
                    <a:pt x="1450" y="57"/>
                    <a:pt x="1450" y="57"/>
                  </a:cubicBezTo>
                  <a:lnTo>
                    <a:pt x="1450" y="58"/>
                  </a:lnTo>
                  <a:close/>
                  <a:moveTo>
                    <a:pt x="1387" y="53"/>
                  </a:moveTo>
                  <a:cubicBezTo>
                    <a:pt x="1386" y="53"/>
                    <a:pt x="1386" y="53"/>
                    <a:pt x="1386" y="53"/>
                  </a:cubicBezTo>
                  <a:cubicBezTo>
                    <a:pt x="1386" y="52"/>
                    <a:pt x="1386" y="52"/>
                    <a:pt x="1386" y="52"/>
                  </a:cubicBezTo>
                  <a:cubicBezTo>
                    <a:pt x="1387" y="52"/>
                    <a:pt x="1387" y="52"/>
                    <a:pt x="1387" y="52"/>
                  </a:cubicBezTo>
                  <a:lnTo>
                    <a:pt x="1387" y="53"/>
                  </a:lnTo>
                  <a:close/>
                  <a:moveTo>
                    <a:pt x="1399" y="33"/>
                  </a:moveTo>
                  <a:cubicBezTo>
                    <a:pt x="1400" y="34"/>
                    <a:pt x="1399" y="33"/>
                    <a:pt x="1399" y="33"/>
                  </a:cubicBezTo>
                  <a:close/>
                  <a:moveTo>
                    <a:pt x="1398" y="45"/>
                  </a:moveTo>
                  <a:cubicBezTo>
                    <a:pt x="1398" y="46"/>
                    <a:pt x="1397" y="46"/>
                    <a:pt x="1396" y="46"/>
                  </a:cubicBezTo>
                  <a:cubicBezTo>
                    <a:pt x="1395" y="44"/>
                    <a:pt x="1397" y="45"/>
                    <a:pt x="1398" y="45"/>
                  </a:cubicBezTo>
                  <a:close/>
                  <a:moveTo>
                    <a:pt x="1379" y="27"/>
                  </a:moveTo>
                  <a:cubicBezTo>
                    <a:pt x="1380" y="25"/>
                    <a:pt x="1380" y="29"/>
                    <a:pt x="1379" y="27"/>
                  </a:cubicBezTo>
                  <a:close/>
                  <a:moveTo>
                    <a:pt x="1378" y="30"/>
                  </a:moveTo>
                  <a:cubicBezTo>
                    <a:pt x="1377" y="28"/>
                    <a:pt x="1382" y="29"/>
                    <a:pt x="1378" y="30"/>
                  </a:cubicBezTo>
                  <a:close/>
                  <a:moveTo>
                    <a:pt x="1393" y="21"/>
                  </a:moveTo>
                  <a:cubicBezTo>
                    <a:pt x="1394" y="21"/>
                    <a:pt x="1393" y="21"/>
                    <a:pt x="1393" y="21"/>
                  </a:cubicBezTo>
                  <a:close/>
                  <a:moveTo>
                    <a:pt x="1395" y="5"/>
                  </a:moveTo>
                  <a:cubicBezTo>
                    <a:pt x="1396" y="5"/>
                    <a:pt x="1395" y="5"/>
                    <a:pt x="1395" y="5"/>
                  </a:cubicBezTo>
                  <a:close/>
                  <a:moveTo>
                    <a:pt x="1392" y="10"/>
                  </a:moveTo>
                  <a:cubicBezTo>
                    <a:pt x="1393" y="12"/>
                    <a:pt x="1391" y="12"/>
                    <a:pt x="1390" y="12"/>
                  </a:cubicBezTo>
                  <a:cubicBezTo>
                    <a:pt x="1390" y="11"/>
                    <a:pt x="1390" y="9"/>
                    <a:pt x="1392" y="10"/>
                  </a:cubicBezTo>
                  <a:close/>
                  <a:moveTo>
                    <a:pt x="1304" y="58"/>
                  </a:moveTo>
                  <a:cubicBezTo>
                    <a:pt x="1303" y="58"/>
                    <a:pt x="1303" y="58"/>
                    <a:pt x="1303" y="58"/>
                  </a:cubicBezTo>
                  <a:cubicBezTo>
                    <a:pt x="1303" y="57"/>
                    <a:pt x="1303" y="57"/>
                    <a:pt x="1303" y="57"/>
                  </a:cubicBezTo>
                  <a:cubicBezTo>
                    <a:pt x="1304" y="57"/>
                    <a:pt x="1304" y="57"/>
                    <a:pt x="1304" y="57"/>
                  </a:cubicBezTo>
                  <a:lnTo>
                    <a:pt x="1304" y="58"/>
                  </a:lnTo>
                  <a:close/>
                  <a:moveTo>
                    <a:pt x="1241" y="53"/>
                  </a:moveTo>
                  <a:cubicBezTo>
                    <a:pt x="1240" y="53"/>
                    <a:pt x="1240" y="53"/>
                    <a:pt x="1240" y="53"/>
                  </a:cubicBezTo>
                  <a:cubicBezTo>
                    <a:pt x="1240" y="52"/>
                    <a:pt x="1240" y="52"/>
                    <a:pt x="1240" y="52"/>
                  </a:cubicBezTo>
                  <a:cubicBezTo>
                    <a:pt x="1241" y="52"/>
                    <a:pt x="1241" y="52"/>
                    <a:pt x="1241" y="52"/>
                  </a:cubicBezTo>
                  <a:lnTo>
                    <a:pt x="1241" y="53"/>
                  </a:lnTo>
                  <a:close/>
                  <a:moveTo>
                    <a:pt x="1253" y="33"/>
                  </a:moveTo>
                  <a:cubicBezTo>
                    <a:pt x="1254" y="34"/>
                    <a:pt x="1253" y="33"/>
                    <a:pt x="1253" y="33"/>
                  </a:cubicBezTo>
                  <a:close/>
                  <a:moveTo>
                    <a:pt x="1252" y="45"/>
                  </a:moveTo>
                  <a:cubicBezTo>
                    <a:pt x="1252" y="46"/>
                    <a:pt x="1251" y="46"/>
                    <a:pt x="1250" y="46"/>
                  </a:cubicBezTo>
                  <a:cubicBezTo>
                    <a:pt x="1249" y="44"/>
                    <a:pt x="1251" y="45"/>
                    <a:pt x="1252" y="45"/>
                  </a:cubicBezTo>
                  <a:close/>
                  <a:moveTo>
                    <a:pt x="1233" y="27"/>
                  </a:moveTo>
                  <a:cubicBezTo>
                    <a:pt x="1235" y="25"/>
                    <a:pt x="1234" y="29"/>
                    <a:pt x="1233" y="27"/>
                  </a:cubicBezTo>
                  <a:close/>
                  <a:moveTo>
                    <a:pt x="1233" y="30"/>
                  </a:moveTo>
                  <a:cubicBezTo>
                    <a:pt x="1231" y="28"/>
                    <a:pt x="1237" y="29"/>
                    <a:pt x="1233" y="30"/>
                  </a:cubicBezTo>
                  <a:close/>
                  <a:moveTo>
                    <a:pt x="1247" y="21"/>
                  </a:moveTo>
                  <a:cubicBezTo>
                    <a:pt x="1248" y="21"/>
                    <a:pt x="1247" y="21"/>
                    <a:pt x="1247" y="21"/>
                  </a:cubicBezTo>
                  <a:close/>
                  <a:moveTo>
                    <a:pt x="1249" y="5"/>
                  </a:moveTo>
                  <a:cubicBezTo>
                    <a:pt x="1250" y="5"/>
                    <a:pt x="1249" y="5"/>
                    <a:pt x="1249" y="5"/>
                  </a:cubicBezTo>
                  <a:close/>
                  <a:moveTo>
                    <a:pt x="1246" y="10"/>
                  </a:moveTo>
                  <a:cubicBezTo>
                    <a:pt x="1247" y="12"/>
                    <a:pt x="1245" y="12"/>
                    <a:pt x="1244" y="12"/>
                  </a:cubicBezTo>
                  <a:cubicBezTo>
                    <a:pt x="1244" y="11"/>
                    <a:pt x="1244" y="9"/>
                    <a:pt x="1246" y="10"/>
                  </a:cubicBezTo>
                  <a:close/>
                  <a:moveTo>
                    <a:pt x="1158" y="58"/>
                  </a:moveTo>
                  <a:cubicBezTo>
                    <a:pt x="1157" y="58"/>
                    <a:pt x="1157" y="58"/>
                    <a:pt x="1157" y="58"/>
                  </a:cubicBezTo>
                  <a:cubicBezTo>
                    <a:pt x="1157" y="57"/>
                    <a:pt x="1157" y="57"/>
                    <a:pt x="1157" y="57"/>
                  </a:cubicBezTo>
                  <a:cubicBezTo>
                    <a:pt x="1158" y="57"/>
                    <a:pt x="1158" y="57"/>
                    <a:pt x="1158" y="57"/>
                  </a:cubicBezTo>
                  <a:lnTo>
                    <a:pt x="1158" y="58"/>
                  </a:lnTo>
                  <a:close/>
                  <a:moveTo>
                    <a:pt x="1095" y="53"/>
                  </a:moveTo>
                  <a:cubicBezTo>
                    <a:pt x="1094" y="53"/>
                    <a:pt x="1094" y="53"/>
                    <a:pt x="1094" y="53"/>
                  </a:cubicBezTo>
                  <a:cubicBezTo>
                    <a:pt x="1094" y="52"/>
                    <a:pt x="1094" y="52"/>
                    <a:pt x="1094" y="52"/>
                  </a:cubicBezTo>
                  <a:cubicBezTo>
                    <a:pt x="1095" y="52"/>
                    <a:pt x="1095" y="52"/>
                    <a:pt x="1095" y="52"/>
                  </a:cubicBezTo>
                  <a:lnTo>
                    <a:pt x="1095" y="53"/>
                  </a:lnTo>
                  <a:close/>
                  <a:moveTo>
                    <a:pt x="1108" y="33"/>
                  </a:moveTo>
                  <a:cubicBezTo>
                    <a:pt x="1108" y="34"/>
                    <a:pt x="1107" y="33"/>
                    <a:pt x="1108" y="33"/>
                  </a:cubicBezTo>
                  <a:close/>
                  <a:moveTo>
                    <a:pt x="1106" y="45"/>
                  </a:moveTo>
                  <a:cubicBezTo>
                    <a:pt x="1106" y="46"/>
                    <a:pt x="1105" y="46"/>
                    <a:pt x="1104" y="46"/>
                  </a:cubicBezTo>
                  <a:cubicBezTo>
                    <a:pt x="1103" y="44"/>
                    <a:pt x="1105" y="45"/>
                    <a:pt x="1106" y="45"/>
                  </a:cubicBezTo>
                  <a:close/>
                  <a:moveTo>
                    <a:pt x="1087" y="27"/>
                  </a:moveTo>
                  <a:cubicBezTo>
                    <a:pt x="1089" y="25"/>
                    <a:pt x="1088" y="29"/>
                    <a:pt x="1087" y="27"/>
                  </a:cubicBezTo>
                  <a:close/>
                  <a:moveTo>
                    <a:pt x="1087" y="30"/>
                  </a:moveTo>
                  <a:cubicBezTo>
                    <a:pt x="1085" y="28"/>
                    <a:pt x="1091" y="29"/>
                    <a:pt x="1087" y="30"/>
                  </a:cubicBezTo>
                  <a:close/>
                  <a:moveTo>
                    <a:pt x="1102" y="21"/>
                  </a:moveTo>
                  <a:cubicBezTo>
                    <a:pt x="1102" y="21"/>
                    <a:pt x="1101" y="21"/>
                    <a:pt x="1102" y="21"/>
                  </a:cubicBezTo>
                  <a:close/>
                  <a:moveTo>
                    <a:pt x="1103" y="5"/>
                  </a:moveTo>
                  <a:cubicBezTo>
                    <a:pt x="1104" y="5"/>
                    <a:pt x="1103" y="5"/>
                    <a:pt x="1103" y="5"/>
                  </a:cubicBezTo>
                  <a:close/>
                  <a:moveTo>
                    <a:pt x="1100" y="10"/>
                  </a:moveTo>
                  <a:cubicBezTo>
                    <a:pt x="1101" y="12"/>
                    <a:pt x="1099" y="12"/>
                    <a:pt x="1098" y="12"/>
                  </a:cubicBezTo>
                  <a:cubicBezTo>
                    <a:pt x="1098" y="11"/>
                    <a:pt x="1098" y="9"/>
                    <a:pt x="1100" y="10"/>
                  </a:cubicBezTo>
                  <a:close/>
                  <a:moveTo>
                    <a:pt x="1012" y="58"/>
                  </a:moveTo>
                  <a:cubicBezTo>
                    <a:pt x="1011" y="58"/>
                    <a:pt x="1011" y="58"/>
                    <a:pt x="1011" y="58"/>
                  </a:cubicBezTo>
                  <a:cubicBezTo>
                    <a:pt x="1011" y="57"/>
                    <a:pt x="1011" y="57"/>
                    <a:pt x="1011" y="57"/>
                  </a:cubicBezTo>
                  <a:cubicBezTo>
                    <a:pt x="1012" y="57"/>
                    <a:pt x="1012" y="57"/>
                    <a:pt x="1012" y="57"/>
                  </a:cubicBezTo>
                  <a:lnTo>
                    <a:pt x="1012" y="58"/>
                  </a:lnTo>
                  <a:close/>
                  <a:moveTo>
                    <a:pt x="949" y="53"/>
                  </a:moveTo>
                  <a:cubicBezTo>
                    <a:pt x="948" y="53"/>
                    <a:pt x="948" y="53"/>
                    <a:pt x="948" y="53"/>
                  </a:cubicBezTo>
                  <a:cubicBezTo>
                    <a:pt x="948" y="52"/>
                    <a:pt x="948" y="52"/>
                    <a:pt x="948" y="52"/>
                  </a:cubicBezTo>
                  <a:cubicBezTo>
                    <a:pt x="949" y="52"/>
                    <a:pt x="949" y="52"/>
                    <a:pt x="949" y="52"/>
                  </a:cubicBezTo>
                  <a:lnTo>
                    <a:pt x="949" y="53"/>
                  </a:lnTo>
                  <a:close/>
                  <a:moveTo>
                    <a:pt x="962" y="33"/>
                  </a:moveTo>
                  <a:cubicBezTo>
                    <a:pt x="962" y="34"/>
                    <a:pt x="962" y="33"/>
                    <a:pt x="962" y="33"/>
                  </a:cubicBezTo>
                  <a:close/>
                  <a:moveTo>
                    <a:pt x="961" y="45"/>
                  </a:moveTo>
                  <a:cubicBezTo>
                    <a:pt x="960" y="46"/>
                    <a:pt x="960" y="46"/>
                    <a:pt x="958" y="46"/>
                  </a:cubicBezTo>
                  <a:cubicBezTo>
                    <a:pt x="958" y="44"/>
                    <a:pt x="960" y="45"/>
                    <a:pt x="961" y="45"/>
                  </a:cubicBezTo>
                  <a:close/>
                  <a:moveTo>
                    <a:pt x="942" y="27"/>
                  </a:moveTo>
                  <a:cubicBezTo>
                    <a:pt x="943" y="25"/>
                    <a:pt x="942" y="29"/>
                    <a:pt x="942" y="27"/>
                  </a:cubicBezTo>
                  <a:close/>
                  <a:moveTo>
                    <a:pt x="941" y="30"/>
                  </a:moveTo>
                  <a:cubicBezTo>
                    <a:pt x="939" y="28"/>
                    <a:pt x="945" y="29"/>
                    <a:pt x="941" y="30"/>
                  </a:cubicBezTo>
                  <a:close/>
                  <a:moveTo>
                    <a:pt x="956" y="21"/>
                  </a:moveTo>
                  <a:cubicBezTo>
                    <a:pt x="956" y="21"/>
                    <a:pt x="956" y="21"/>
                    <a:pt x="956" y="21"/>
                  </a:cubicBezTo>
                  <a:close/>
                  <a:moveTo>
                    <a:pt x="958" y="5"/>
                  </a:moveTo>
                  <a:cubicBezTo>
                    <a:pt x="958" y="5"/>
                    <a:pt x="957" y="5"/>
                    <a:pt x="958" y="5"/>
                  </a:cubicBezTo>
                  <a:close/>
                  <a:moveTo>
                    <a:pt x="955" y="10"/>
                  </a:moveTo>
                  <a:cubicBezTo>
                    <a:pt x="955" y="12"/>
                    <a:pt x="954" y="12"/>
                    <a:pt x="952" y="12"/>
                  </a:cubicBezTo>
                  <a:cubicBezTo>
                    <a:pt x="952" y="11"/>
                    <a:pt x="953" y="9"/>
                    <a:pt x="955" y="10"/>
                  </a:cubicBezTo>
                  <a:close/>
                  <a:moveTo>
                    <a:pt x="867" y="58"/>
                  </a:moveTo>
                  <a:cubicBezTo>
                    <a:pt x="865" y="58"/>
                    <a:pt x="865" y="58"/>
                    <a:pt x="865" y="58"/>
                  </a:cubicBezTo>
                  <a:cubicBezTo>
                    <a:pt x="865" y="57"/>
                    <a:pt x="865" y="57"/>
                    <a:pt x="865" y="57"/>
                  </a:cubicBezTo>
                  <a:cubicBezTo>
                    <a:pt x="867" y="57"/>
                    <a:pt x="867" y="57"/>
                    <a:pt x="867" y="57"/>
                  </a:cubicBezTo>
                  <a:lnTo>
                    <a:pt x="867" y="58"/>
                  </a:lnTo>
                  <a:close/>
                  <a:moveTo>
                    <a:pt x="803" y="53"/>
                  </a:moveTo>
                  <a:cubicBezTo>
                    <a:pt x="802" y="53"/>
                    <a:pt x="802" y="53"/>
                    <a:pt x="802" y="53"/>
                  </a:cubicBezTo>
                  <a:cubicBezTo>
                    <a:pt x="802" y="52"/>
                    <a:pt x="802" y="52"/>
                    <a:pt x="802" y="52"/>
                  </a:cubicBezTo>
                  <a:cubicBezTo>
                    <a:pt x="803" y="52"/>
                    <a:pt x="803" y="52"/>
                    <a:pt x="803" y="52"/>
                  </a:cubicBezTo>
                  <a:lnTo>
                    <a:pt x="803" y="53"/>
                  </a:lnTo>
                  <a:close/>
                  <a:moveTo>
                    <a:pt x="816" y="33"/>
                  </a:moveTo>
                  <a:cubicBezTo>
                    <a:pt x="816" y="34"/>
                    <a:pt x="816" y="33"/>
                    <a:pt x="816" y="33"/>
                  </a:cubicBezTo>
                  <a:close/>
                  <a:moveTo>
                    <a:pt x="815" y="45"/>
                  </a:moveTo>
                  <a:cubicBezTo>
                    <a:pt x="815" y="46"/>
                    <a:pt x="814" y="46"/>
                    <a:pt x="812" y="46"/>
                  </a:cubicBezTo>
                  <a:cubicBezTo>
                    <a:pt x="812" y="44"/>
                    <a:pt x="814" y="45"/>
                    <a:pt x="815" y="45"/>
                  </a:cubicBezTo>
                  <a:close/>
                  <a:moveTo>
                    <a:pt x="796" y="27"/>
                  </a:moveTo>
                  <a:cubicBezTo>
                    <a:pt x="797" y="25"/>
                    <a:pt x="797" y="29"/>
                    <a:pt x="796" y="27"/>
                  </a:cubicBezTo>
                  <a:close/>
                  <a:moveTo>
                    <a:pt x="795" y="30"/>
                  </a:moveTo>
                  <a:cubicBezTo>
                    <a:pt x="793" y="28"/>
                    <a:pt x="799" y="29"/>
                    <a:pt x="795" y="30"/>
                  </a:cubicBezTo>
                  <a:close/>
                  <a:moveTo>
                    <a:pt x="810" y="21"/>
                  </a:moveTo>
                  <a:cubicBezTo>
                    <a:pt x="810" y="21"/>
                    <a:pt x="810" y="21"/>
                    <a:pt x="810" y="21"/>
                  </a:cubicBezTo>
                  <a:close/>
                  <a:moveTo>
                    <a:pt x="812" y="5"/>
                  </a:moveTo>
                  <a:cubicBezTo>
                    <a:pt x="812" y="5"/>
                    <a:pt x="812" y="5"/>
                    <a:pt x="812" y="5"/>
                  </a:cubicBezTo>
                  <a:close/>
                  <a:moveTo>
                    <a:pt x="809" y="10"/>
                  </a:moveTo>
                  <a:cubicBezTo>
                    <a:pt x="809" y="12"/>
                    <a:pt x="808" y="12"/>
                    <a:pt x="806" y="12"/>
                  </a:cubicBezTo>
                  <a:cubicBezTo>
                    <a:pt x="807" y="11"/>
                    <a:pt x="807" y="9"/>
                    <a:pt x="809" y="10"/>
                  </a:cubicBezTo>
                  <a:close/>
                  <a:moveTo>
                    <a:pt x="721" y="58"/>
                  </a:moveTo>
                  <a:cubicBezTo>
                    <a:pt x="720" y="58"/>
                    <a:pt x="720" y="58"/>
                    <a:pt x="720" y="58"/>
                  </a:cubicBezTo>
                  <a:cubicBezTo>
                    <a:pt x="720" y="57"/>
                    <a:pt x="720" y="57"/>
                    <a:pt x="720" y="57"/>
                  </a:cubicBezTo>
                  <a:cubicBezTo>
                    <a:pt x="721" y="57"/>
                    <a:pt x="721" y="57"/>
                    <a:pt x="721" y="57"/>
                  </a:cubicBezTo>
                  <a:lnTo>
                    <a:pt x="721" y="58"/>
                  </a:lnTo>
                  <a:close/>
                  <a:moveTo>
                    <a:pt x="658" y="53"/>
                  </a:moveTo>
                  <a:cubicBezTo>
                    <a:pt x="656" y="53"/>
                    <a:pt x="656" y="53"/>
                    <a:pt x="656" y="53"/>
                  </a:cubicBezTo>
                  <a:cubicBezTo>
                    <a:pt x="656" y="52"/>
                    <a:pt x="656" y="52"/>
                    <a:pt x="656" y="52"/>
                  </a:cubicBezTo>
                  <a:cubicBezTo>
                    <a:pt x="658" y="52"/>
                    <a:pt x="658" y="52"/>
                    <a:pt x="658" y="52"/>
                  </a:cubicBezTo>
                  <a:lnTo>
                    <a:pt x="658" y="53"/>
                  </a:lnTo>
                  <a:close/>
                  <a:moveTo>
                    <a:pt x="670" y="33"/>
                  </a:moveTo>
                  <a:cubicBezTo>
                    <a:pt x="670" y="34"/>
                    <a:pt x="670" y="33"/>
                    <a:pt x="670" y="33"/>
                  </a:cubicBezTo>
                  <a:close/>
                  <a:moveTo>
                    <a:pt x="669" y="45"/>
                  </a:moveTo>
                  <a:cubicBezTo>
                    <a:pt x="669" y="46"/>
                    <a:pt x="668" y="46"/>
                    <a:pt x="667" y="46"/>
                  </a:cubicBezTo>
                  <a:cubicBezTo>
                    <a:pt x="666" y="44"/>
                    <a:pt x="668" y="45"/>
                    <a:pt x="669" y="45"/>
                  </a:cubicBezTo>
                  <a:close/>
                  <a:moveTo>
                    <a:pt x="650" y="27"/>
                  </a:moveTo>
                  <a:cubicBezTo>
                    <a:pt x="651" y="25"/>
                    <a:pt x="651" y="29"/>
                    <a:pt x="650" y="27"/>
                  </a:cubicBezTo>
                  <a:close/>
                  <a:moveTo>
                    <a:pt x="649" y="30"/>
                  </a:moveTo>
                  <a:cubicBezTo>
                    <a:pt x="647" y="28"/>
                    <a:pt x="653" y="29"/>
                    <a:pt x="649" y="30"/>
                  </a:cubicBezTo>
                  <a:close/>
                  <a:moveTo>
                    <a:pt x="664" y="21"/>
                  </a:moveTo>
                  <a:cubicBezTo>
                    <a:pt x="665" y="21"/>
                    <a:pt x="664" y="21"/>
                    <a:pt x="664" y="21"/>
                  </a:cubicBezTo>
                  <a:close/>
                  <a:moveTo>
                    <a:pt x="666" y="5"/>
                  </a:moveTo>
                  <a:cubicBezTo>
                    <a:pt x="666" y="5"/>
                    <a:pt x="666" y="5"/>
                    <a:pt x="666" y="5"/>
                  </a:cubicBezTo>
                  <a:close/>
                  <a:moveTo>
                    <a:pt x="663" y="10"/>
                  </a:moveTo>
                  <a:cubicBezTo>
                    <a:pt x="663" y="12"/>
                    <a:pt x="662" y="12"/>
                    <a:pt x="661" y="12"/>
                  </a:cubicBezTo>
                  <a:cubicBezTo>
                    <a:pt x="661" y="11"/>
                    <a:pt x="661" y="9"/>
                    <a:pt x="663" y="10"/>
                  </a:cubicBezTo>
                  <a:close/>
                  <a:moveTo>
                    <a:pt x="575" y="58"/>
                  </a:moveTo>
                  <a:cubicBezTo>
                    <a:pt x="574" y="58"/>
                    <a:pt x="574" y="58"/>
                    <a:pt x="574" y="58"/>
                  </a:cubicBezTo>
                  <a:cubicBezTo>
                    <a:pt x="574" y="57"/>
                    <a:pt x="574" y="57"/>
                    <a:pt x="574" y="57"/>
                  </a:cubicBezTo>
                  <a:cubicBezTo>
                    <a:pt x="575" y="57"/>
                    <a:pt x="575" y="57"/>
                    <a:pt x="575" y="57"/>
                  </a:cubicBezTo>
                  <a:lnTo>
                    <a:pt x="575" y="58"/>
                  </a:lnTo>
                  <a:close/>
                  <a:moveTo>
                    <a:pt x="512" y="53"/>
                  </a:moveTo>
                  <a:cubicBezTo>
                    <a:pt x="511" y="53"/>
                    <a:pt x="511" y="53"/>
                    <a:pt x="511" y="53"/>
                  </a:cubicBezTo>
                  <a:cubicBezTo>
                    <a:pt x="511" y="52"/>
                    <a:pt x="511" y="52"/>
                    <a:pt x="511" y="52"/>
                  </a:cubicBezTo>
                  <a:cubicBezTo>
                    <a:pt x="512" y="52"/>
                    <a:pt x="512" y="52"/>
                    <a:pt x="512" y="52"/>
                  </a:cubicBezTo>
                  <a:lnTo>
                    <a:pt x="512" y="53"/>
                  </a:lnTo>
                  <a:close/>
                  <a:moveTo>
                    <a:pt x="524" y="33"/>
                  </a:moveTo>
                  <a:cubicBezTo>
                    <a:pt x="525" y="34"/>
                    <a:pt x="524" y="33"/>
                    <a:pt x="524" y="33"/>
                  </a:cubicBezTo>
                  <a:close/>
                  <a:moveTo>
                    <a:pt x="523" y="45"/>
                  </a:moveTo>
                  <a:cubicBezTo>
                    <a:pt x="523" y="46"/>
                    <a:pt x="522" y="46"/>
                    <a:pt x="521" y="46"/>
                  </a:cubicBezTo>
                  <a:cubicBezTo>
                    <a:pt x="520" y="44"/>
                    <a:pt x="522" y="45"/>
                    <a:pt x="523" y="45"/>
                  </a:cubicBezTo>
                  <a:close/>
                  <a:moveTo>
                    <a:pt x="504" y="27"/>
                  </a:moveTo>
                  <a:cubicBezTo>
                    <a:pt x="505" y="25"/>
                    <a:pt x="505" y="29"/>
                    <a:pt x="504" y="27"/>
                  </a:cubicBezTo>
                  <a:close/>
                  <a:moveTo>
                    <a:pt x="503" y="30"/>
                  </a:moveTo>
                  <a:cubicBezTo>
                    <a:pt x="502" y="28"/>
                    <a:pt x="507" y="29"/>
                    <a:pt x="503" y="30"/>
                  </a:cubicBezTo>
                  <a:close/>
                  <a:moveTo>
                    <a:pt x="518" y="21"/>
                  </a:moveTo>
                  <a:cubicBezTo>
                    <a:pt x="519" y="21"/>
                    <a:pt x="518" y="21"/>
                    <a:pt x="518" y="21"/>
                  </a:cubicBezTo>
                  <a:close/>
                  <a:moveTo>
                    <a:pt x="520" y="5"/>
                  </a:moveTo>
                  <a:cubicBezTo>
                    <a:pt x="520" y="5"/>
                    <a:pt x="520" y="5"/>
                    <a:pt x="520" y="5"/>
                  </a:cubicBezTo>
                  <a:close/>
                  <a:moveTo>
                    <a:pt x="517" y="10"/>
                  </a:moveTo>
                  <a:cubicBezTo>
                    <a:pt x="518" y="12"/>
                    <a:pt x="516" y="12"/>
                    <a:pt x="515" y="12"/>
                  </a:cubicBezTo>
                  <a:cubicBezTo>
                    <a:pt x="515" y="11"/>
                    <a:pt x="515" y="9"/>
                    <a:pt x="517" y="10"/>
                  </a:cubicBezTo>
                  <a:close/>
                  <a:moveTo>
                    <a:pt x="429" y="58"/>
                  </a:moveTo>
                  <a:cubicBezTo>
                    <a:pt x="428" y="58"/>
                    <a:pt x="428" y="58"/>
                    <a:pt x="428" y="58"/>
                  </a:cubicBezTo>
                  <a:cubicBezTo>
                    <a:pt x="428" y="57"/>
                    <a:pt x="428" y="57"/>
                    <a:pt x="428" y="57"/>
                  </a:cubicBezTo>
                  <a:cubicBezTo>
                    <a:pt x="429" y="57"/>
                    <a:pt x="429" y="57"/>
                    <a:pt x="429" y="57"/>
                  </a:cubicBezTo>
                  <a:lnTo>
                    <a:pt x="429" y="58"/>
                  </a:lnTo>
                  <a:close/>
                  <a:moveTo>
                    <a:pt x="366" y="53"/>
                  </a:moveTo>
                  <a:cubicBezTo>
                    <a:pt x="365" y="53"/>
                    <a:pt x="365" y="53"/>
                    <a:pt x="365" y="53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6" y="52"/>
                    <a:pt x="366" y="52"/>
                    <a:pt x="366" y="52"/>
                  </a:cubicBezTo>
                  <a:lnTo>
                    <a:pt x="366" y="53"/>
                  </a:lnTo>
                  <a:close/>
                  <a:moveTo>
                    <a:pt x="378" y="33"/>
                  </a:moveTo>
                  <a:cubicBezTo>
                    <a:pt x="379" y="34"/>
                    <a:pt x="378" y="33"/>
                    <a:pt x="378" y="33"/>
                  </a:cubicBezTo>
                  <a:close/>
                  <a:moveTo>
                    <a:pt x="377" y="45"/>
                  </a:moveTo>
                  <a:cubicBezTo>
                    <a:pt x="377" y="46"/>
                    <a:pt x="376" y="46"/>
                    <a:pt x="375" y="46"/>
                  </a:cubicBezTo>
                  <a:cubicBezTo>
                    <a:pt x="374" y="44"/>
                    <a:pt x="376" y="45"/>
                    <a:pt x="377" y="45"/>
                  </a:cubicBezTo>
                  <a:close/>
                  <a:moveTo>
                    <a:pt x="358" y="27"/>
                  </a:moveTo>
                  <a:cubicBezTo>
                    <a:pt x="360" y="25"/>
                    <a:pt x="359" y="29"/>
                    <a:pt x="358" y="27"/>
                  </a:cubicBezTo>
                  <a:close/>
                  <a:moveTo>
                    <a:pt x="358" y="30"/>
                  </a:moveTo>
                  <a:cubicBezTo>
                    <a:pt x="356" y="28"/>
                    <a:pt x="362" y="29"/>
                    <a:pt x="358" y="30"/>
                  </a:cubicBezTo>
                  <a:close/>
                  <a:moveTo>
                    <a:pt x="372" y="21"/>
                  </a:moveTo>
                  <a:cubicBezTo>
                    <a:pt x="373" y="21"/>
                    <a:pt x="372" y="21"/>
                    <a:pt x="372" y="21"/>
                  </a:cubicBezTo>
                  <a:close/>
                  <a:moveTo>
                    <a:pt x="374" y="5"/>
                  </a:moveTo>
                  <a:cubicBezTo>
                    <a:pt x="375" y="5"/>
                    <a:pt x="374" y="5"/>
                    <a:pt x="374" y="5"/>
                  </a:cubicBezTo>
                  <a:close/>
                  <a:moveTo>
                    <a:pt x="371" y="10"/>
                  </a:moveTo>
                  <a:cubicBezTo>
                    <a:pt x="372" y="12"/>
                    <a:pt x="370" y="12"/>
                    <a:pt x="369" y="12"/>
                  </a:cubicBezTo>
                  <a:cubicBezTo>
                    <a:pt x="369" y="11"/>
                    <a:pt x="369" y="9"/>
                    <a:pt x="371" y="10"/>
                  </a:cubicBezTo>
                  <a:close/>
                  <a:moveTo>
                    <a:pt x="283" y="58"/>
                  </a:moveTo>
                  <a:cubicBezTo>
                    <a:pt x="282" y="58"/>
                    <a:pt x="282" y="58"/>
                    <a:pt x="282" y="58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3" y="57"/>
                    <a:pt x="283" y="57"/>
                    <a:pt x="283" y="57"/>
                  </a:cubicBezTo>
                  <a:lnTo>
                    <a:pt x="283" y="58"/>
                  </a:lnTo>
                  <a:close/>
                  <a:moveTo>
                    <a:pt x="220" y="53"/>
                  </a:moveTo>
                  <a:cubicBezTo>
                    <a:pt x="219" y="53"/>
                    <a:pt x="219" y="53"/>
                    <a:pt x="219" y="53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220" y="52"/>
                    <a:pt x="220" y="52"/>
                    <a:pt x="220" y="52"/>
                  </a:cubicBezTo>
                  <a:lnTo>
                    <a:pt x="220" y="53"/>
                  </a:lnTo>
                  <a:close/>
                  <a:moveTo>
                    <a:pt x="233" y="33"/>
                  </a:moveTo>
                  <a:cubicBezTo>
                    <a:pt x="233" y="34"/>
                    <a:pt x="232" y="33"/>
                    <a:pt x="233" y="33"/>
                  </a:cubicBezTo>
                  <a:close/>
                  <a:moveTo>
                    <a:pt x="231" y="45"/>
                  </a:moveTo>
                  <a:cubicBezTo>
                    <a:pt x="231" y="46"/>
                    <a:pt x="230" y="46"/>
                    <a:pt x="229" y="46"/>
                  </a:cubicBezTo>
                  <a:cubicBezTo>
                    <a:pt x="228" y="44"/>
                    <a:pt x="230" y="45"/>
                    <a:pt x="231" y="45"/>
                  </a:cubicBezTo>
                  <a:close/>
                  <a:moveTo>
                    <a:pt x="212" y="27"/>
                  </a:moveTo>
                  <a:cubicBezTo>
                    <a:pt x="214" y="25"/>
                    <a:pt x="213" y="29"/>
                    <a:pt x="212" y="27"/>
                  </a:cubicBezTo>
                  <a:close/>
                  <a:moveTo>
                    <a:pt x="212" y="30"/>
                  </a:moveTo>
                  <a:cubicBezTo>
                    <a:pt x="210" y="28"/>
                    <a:pt x="216" y="29"/>
                    <a:pt x="212" y="30"/>
                  </a:cubicBezTo>
                  <a:close/>
                  <a:moveTo>
                    <a:pt x="227" y="21"/>
                  </a:moveTo>
                  <a:cubicBezTo>
                    <a:pt x="227" y="21"/>
                    <a:pt x="226" y="21"/>
                    <a:pt x="227" y="21"/>
                  </a:cubicBezTo>
                  <a:close/>
                  <a:moveTo>
                    <a:pt x="228" y="5"/>
                  </a:moveTo>
                  <a:cubicBezTo>
                    <a:pt x="229" y="5"/>
                    <a:pt x="228" y="5"/>
                    <a:pt x="228" y="5"/>
                  </a:cubicBezTo>
                  <a:close/>
                  <a:moveTo>
                    <a:pt x="225" y="10"/>
                  </a:moveTo>
                  <a:cubicBezTo>
                    <a:pt x="226" y="12"/>
                    <a:pt x="224" y="12"/>
                    <a:pt x="223" y="12"/>
                  </a:cubicBezTo>
                  <a:cubicBezTo>
                    <a:pt x="223" y="11"/>
                    <a:pt x="223" y="9"/>
                    <a:pt x="225" y="10"/>
                  </a:cubicBezTo>
                  <a:close/>
                  <a:moveTo>
                    <a:pt x="137" y="58"/>
                  </a:moveTo>
                  <a:cubicBezTo>
                    <a:pt x="136" y="58"/>
                    <a:pt x="136" y="58"/>
                    <a:pt x="136" y="58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7" y="57"/>
                    <a:pt x="137" y="57"/>
                    <a:pt x="137" y="57"/>
                  </a:cubicBezTo>
                  <a:lnTo>
                    <a:pt x="137" y="58"/>
                  </a:lnTo>
                  <a:close/>
                  <a:moveTo>
                    <a:pt x="74" y="53"/>
                  </a:moveTo>
                  <a:cubicBezTo>
                    <a:pt x="73" y="53"/>
                    <a:pt x="73" y="53"/>
                    <a:pt x="73" y="53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4" y="52"/>
                    <a:pt x="74" y="52"/>
                    <a:pt x="74" y="52"/>
                  </a:cubicBezTo>
                  <a:lnTo>
                    <a:pt x="74" y="53"/>
                  </a:lnTo>
                  <a:close/>
                  <a:moveTo>
                    <a:pt x="87" y="33"/>
                  </a:moveTo>
                  <a:cubicBezTo>
                    <a:pt x="87" y="34"/>
                    <a:pt x="87" y="33"/>
                    <a:pt x="87" y="33"/>
                  </a:cubicBezTo>
                  <a:close/>
                  <a:moveTo>
                    <a:pt x="86" y="45"/>
                  </a:moveTo>
                  <a:cubicBezTo>
                    <a:pt x="85" y="46"/>
                    <a:pt x="85" y="46"/>
                    <a:pt x="83" y="46"/>
                  </a:cubicBezTo>
                  <a:cubicBezTo>
                    <a:pt x="83" y="44"/>
                    <a:pt x="85" y="45"/>
                    <a:pt x="86" y="45"/>
                  </a:cubicBezTo>
                  <a:close/>
                  <a:moveTo>
                    <a:pt x="66" y="27"/>
                  </a:moveTo>
                  <a:cubicBezTo>
                    <a:pt x="68" y="25"/>
                    <a:pt x="67" y="29"/>
                    <a:pt x="66" y="27"/>
                  </a:cubicBezTo>
                  <a:close/>
                  <a:moveTo>
                    <a:pt x="66" y="30"/>
                  </a:moveTo>
                  <a:cubicBezTo>
                    <a:pt x="64" y="28"/>
                    <a:pt x="70" y="29"/>
                    <a:pt x="66" y="30"/>
                  </a:cubicBezTo>
                  <a:close/>
                  <a:moveTo>
                    <a:pt x="81" y="21"/>
                  </a:moveTo>
                  <a:cubicBezTo>
                    <a:pt x="81" y="21"/>
                    <a:pt x="81" y="21"/>
                    <a:pt x="81" y="21"/>
                  </a:cubicBezTo>
                  <a:close/>
                  <a:moveTo>
                    <a:pt x="83" y="5"/>
                  </a:moveTo>
                  <a:cubicBezTo>
                    <a:pt x="83" y="5"/>
                    <a:pt x="82" y="5"/>
                    <a:pt x="83" y="5"/>
                  </a:cubicBezTo>
                  <a:close/>
                  <a:moveTo>
                    <a:pt x="80" y="10"/>
                  </a:moveTo>
                  <a:cubicBezTo>
                    <a:pt x="80" y="12"/>
                    <a:pt x="79" y="12"/>
                    <a:pt x="77" y="12"/>
                  </a:cubicBezTo>
                  <a:cubicBezTo>
                    <a:pt x="77" y="11"/>
                    <a:pt x="78" y="9"/>
                    <a:pt x="80" y="10"/>
                  </a:cubicBezTo>
                  <a:close/>
                  <a:moveTo>
                    <a:pt x="1" y="84"/>
                  </a:moveTo>
                  <a:cubicBezTo>
                    <a:pt x="2" y="82"/>
                    <a:pt x="4" y="85"/>
                    <a:pt x="1" y="84"/>
                  </a:cubicBezTo>
                  <a:close/>
                  <a:moveTo>
                    <a:pt x="54" y="68"/>
                  </a:moveTo>
                  <a:cubicBezTo>
                    <a:pt x="57" y="69"/>
                    <a:pt x="53" y="72"/>
                    <a:pt x="54" y="68"/>
                  </a:cubicBezTo>
                  <a:close/>
                  <a:moveTo>
                    <a:pt x="54" y="25"/>
                  </a:moveTo>
                  <a:cubicBezTo>
                    <a:pt x="55" y="23"/>
                    <a:pt x="57" y="26"/>
                    <a:pt x="54" y="25"/>
                  </a:cubicBezTo>
                  <a:close/>
                  <a:moveTo>
                    <a:pt x="56" y="37"/>
                  </a:moveTo>
                  <a:cubicBezTo>
                    <a:pt x="56" y="35"/>
                    <a:pt x="57" y="36"/>
                    <a:pt x="58" y="36"/>
                  </a:cubicBezTo>
                  <a:cubicBezTo>
                    <a:pt x="58" y="36"/>
                    <a:pt x="57" y="37"/>
                    <a:pt x="56" y="37"/>
                  </a:cubicBezTo>
                  <a:close/>
                  <a:moveTo>
                    <a:pt x="75" y="10"/>
                  </a:moveTo>
                  <a:cubicBezTo>
                    <a:pt x="75" y="12"/>
                    <a:pt x="74" y="13"/>
                    <a:pt x="72" y="13"/>
                  </a:cubicBezTo>
                  <a:cubicBezTo>
                    <a:pt x="72" y="11"/>
                    <a:pt x="73" y="10"/>
                    <a:pt x="75" y="10"/>
                  </a:cubicBezTo>
                  <a:close/>
                  <a:moveTo>
                    <a:pt x="72" y="8"/>
                  </a:moveTo>
                  <a:cubicBezTo>
                    <a:pt x="75" y="8"/>
                    <a:pt x="72" y="11"/>
                    <a:pt x="72" y="8"/>
                  </a:cubicBezTo>
                  <a:close/>
                  <a:moveTo>
                    <a:pt x="71" y="10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lose/>
                  <a:moveTo>
                    <a:pt x="69" y="6"/>
                  </a:moveTo>
                  <a:cubicBezTo>
                    <a:pt x="68" y="7"/>
                    <a:pt x="69" y="10"/>
                    <a:pt x="66" y="10"/>
                  </a:cubicBezTo>
                  <a:cubicBezTo>
                    <a:pt x="66" y="7"/>
                    <a:pt x="67" y="6"/>
                    <a:pt x="69" y="6"/>
                  </a:cubicBezTo>
                  <a:close/>
                  <a:moveTo>
                    <a:pt x="63" y="11"/>
                  </a:move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3" y="12"/>
                    <a:pt x="63" y="12"/>
                    <a:pt x="63" y="12"/>
                  </a:cubicBezTo>
                  <a:lnTo>
                    <a:pt x="63" y="11"/>
                  </a:lnTo>
                  <a:close/>
                  <a:moveTo>
                    <a:pt x="61" y="13"/>
                  </a:moveTo>
                  <a:cubicBezTo>
                    <a:pt x="62" y="13"/>
                    <a:pt x="62" y="14"/>
                    <a:pt x="62" y="16"/>
                  </a:cubicBezTo>
                  <a:cubicBezTo>
                    <a:pt x="60" y="16"/>
                    <a:pt x="61" y="14"/>
                    <a:pt x="61" y="13"/>
                  </a:cubicBezTo>
                  <a:close/>
                  <a:moveTo>
                    <a:pt x="61" y="27"/>
                  </a:moveTo>
                  <a:cubicBezTo>
                    <a:pt x="60" y="29"/>
                    <a:pt x="58" y="30"/>
                    <a:pt x="59" y="32"/>
                  </a:cubicBezTo>
                  <a:cubicBezTo>
                    <a:pt x="58" y="32"/>
                    <a:pt x="57" y="34"/>
                    <a:pt x="56" y="33"/>
                  </a:cubicBezTo>
                  <a:cubicBezTo>
                    <a:pt x="58" y="31"/>
                    <a:pt x="58" y="28"/>
                    <a:pt x="61" y="27"/>
                  </a:cubicBezTo>
                  <a:close/>
                  <a:moveTo>
                    <a:pt x="54" y="11"/>
                  </a:moveTo>
                  <a:cubicBezTo>
                    <a:pt x="55" y="11"/>
                    <a:pt x="55" y="12"/>
                    <a:pt x="56" y="12"/>
                  </a:cubicBezTo>
                  <a:cubicBezTo>
                    <a:pt x="56" y="13"/>
                    <a:pt x="53" y="12"/>
                    <a:pt x="54" y="11"/>
                  </a:cubicBezTo>
                  <a:close/>
                  <a:moveTo>
                    <a:pt x="50" y="21"/>
                  </a:moveTo>
                  <a:cubicBezTo>
                    <a:pt x="50" y="19"/>
                    <a:pt x="52" y="21"/>
                    <a:pt x="50" y="21"/>
                  </a:cubicBezTo>
                  <a:close/>
                  <a:moveTo>
                    <a:pt x="49" y="28"/>
                  </a:moveTo>
                  <a:cubicBezTo>
                    <a:pt x="50" y="26"/>
                    <a:pt x="50" y="30"/>
                    <a:pt x="49" y="28"/>
                  </a:cubicBezTo>
                  <a:close/>
                  <a:moveTo>
                    <a:pt x="47" y="36"/>
                  </a:moveTo>
                  <a:cubicBezTo>
                    <a:pt x="46" y="36"/>
                    <a:pt x="46" y="36"/>
                    <a:pt x="45" y="36"/>
                  </a:cubicBezTo>
                  <a:cubicBezTo>
                    <a:pt x="45" y="34"/>
                    <a:pt x="48" y="34"/>
                    <a:pt x="47" y="36"/>
                  </a:cubicBezTo>
                  <a:close/>
                  <a:moveTo>
                    <a:pt x="44" y="31"/>
                  </a:moveTo>
                  <a:cubicBezTo>
                    <a:pt x="44" y="31"/>
                    <a:pt x="44" y="31"/>
                    <a:pt x="44" y="31"/>
                  </a:cubicBezTo>
                  <a:close/>
                  <a:moveTo>
                    <a:pt x="34" y="51"/>
                  </a:moveTo>
                  <a:cubicBezTo>
                    <a:pt x="34" y="50"/>
                    <a:pt x="35" y="51"/>
                    <a:pt x="34" y="51"/>
                  </a:cubicBezTo>
                  <a:close/>
                  <a:moveTo>
                    <a:pt x="19" y="57"/>
                  </a:moveTo>
                  <a:cubicBezTo>
                    <a:pt x="20" y="56"/>
                    <a:pt x="20" y="55"/>
                    <a:pt x="21" y="55"/>
                  </a:cubicBezTo>
                  <a:cubicBezTo>
                    <a:pt x="21" y="57"/>
                    <a:pt x="20" y="57"/>
                    <a:pt x="19" y="57"/>
                  </a:cubicBezTo>
                  <a:close/>
                  <a:moveTo>
                    <a:pt x="24" y="76"/>
                  </a:moveTo>
                  <a:cubicBezTo>
                    <a:pt x="24" y="75"/>
                    <a:pt x="27" y="77"/>
                    <a:pt x="24" y="76"/>
                  </a:cubicBezTo>
                  <a:close/>
                  <a:moveTo>
                    <a:pt x="24" y="51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5" y="51"/>
                    <a:pt x="24" y="51"/>
                  </a:cubicBezTo>
                  <a:close/>
                  <a:moveTo>
                    <a:pt x="37" y="82"/>
                  </a:moveTo>
                  <a:cubicBezTo>
                    <a:pt x="36" y="80"/>
                    <a:pt x="38" y="81"/>
                    <a:pt x="38" y="80"/>
                  </a:cubicBezTo>
                  <a:cubicBezTo>
                    <a:pt x="39" y="80"/>
                    <a:pt x="38" y="82"/>
                    <a:pt x="37" y="82"/>
                  </a:cubicBezTo>
                  <a:close/>
                  <a:moveTo>
                    <a:pt x="43" y="54"/>
                  </a:moveTo>
                  <a:cubicBezTo>
                    <a:pt x="42" y="55"/>
                    <a:pt x="40" y="57"/>
                    <a:pt x="39" y="59"/>
                  </a:cubicBezTo>
                  <a:cubicBezTo>
                    <a:pt x="36" y="59"/>
                    <a:pt x="34" y="60"/>
                    <a:pt x="32" y="60"/>
                  </a:cubicBezTo>
                  <a:cubicBezTo>
                    <a:pt x="33" y="56"/>
                    <a:pt x="38" y="60"/>
                    <a:pt x="39" y="57"/>
                  </a:cubicBezTo>
                  <a:cubicBezTo>
                    <a:pt x="39" y="54"/>
                    <a:pt x="37" y="55"/>
                    <a:pt x="35" y="55"/>
                  </a:cubicBezTo>
                  <a:cubicBezTo>
                    <a:pt x="36" y="52"/>
                    <a:pt x="39" y="54"/>
                    <a:pt x="40" y="54"/>
                  </a:cubicBezTo>
                  <a:cubicBezTo>
                    <a:pt x="42" y="52"/>
                    <a:pt x="43" y="51"/>
                    <a:pt x="46" y="50"/>
                  </a:cubicBezTo>
                  <a:cubicBezTo>
                    <a:pt x="46" y="51"/>
                    <a:pt x="43" y="54"/>
                    <a:pt x="46" y="54"/>
                  </a:cubicBezTo>
                  <a:cubicBezTo>
                    <a:pt x="46" y="56"/>
                    <a:pt x="45" y="54"/>
                    <a:pt x="43" y="54"/>
                  </a:cubicBezTo>
                  <a:close/>
                  <a:moveTo>
                    <a:pt x="48" y="83"/>
                  </a:moveTo>
                  <a:cubicBezTo>
                    <a:pt x="47" y="83"/>
                    <a:pt x="47" y="82"/>
                    <a:pt x="47" y="81"/>
                  </a:cubicBezTo>
                  <a:cubicBezTo>
                    <a:pt x="49" y="81"/>
                    <a:pt x="49" y="83"/>
                    <a:pt x="48" y="83"/>
                  </a:cubicBezTo>
                  <a:close/>
                  <a:moveTo>
                    <a:pt x="47" y="51"/>
                  </a:moveTo>
                  <a:cubicBezTo>
                    <a:pt x="47" y="52"/>
                    <a:pt x="49" y="49"/>
                    <a:pt x="47" y="51"/>
                  </a:cubicBezTo>
                  <a:close/>
                  <a:moveTo>
                    <a:pt x="42" y="47"/>
                  </a:moveTo>
                  <a:cubicBezTo>
                    <a:pt x="41" y="45"/>
                    <a:pt x="45" y="47"/>
                    <a:pt x="45" y="45"/>
                  </a:cubicBezTo>
                  <a:cubicBezTo>
                    <a:pt x="45" y="44"/>
                    <a:pt x="43" y="42"/>
                    <a:pt x="44" y="40"/>
                  </a:cubicBezTo>
                  <a:cubicBezTo>
                    <a:pt x="45" y="42"/>
                    <a:pt x="46" y="44"/>
                    <a:pt x="49" y="42"/>
                  </a:cubicBezTo>
                  <a:cubicBezTo>
                    <a:pt x="50" y="45"/>
                    <a:pt x="45" y="47"/>
                    <a:pt x="42" y="47"/>
                  </a:cubicBezTo>
                  <a:close/>
                  <a:moveTo>
                    <a:pt x="49" y="32"/>
                  </a:moveTo>
                  <a:cubicBezTo>
                    <a:pt x="51" y="30"/>
                    <a:pt x="50" y="34"/>
                    <a:pt x="49" y="32"/>
                  </a:cubicBezTo>
                  <a:close/>
                  <a:moveTo>
                    <a:pt x="50" y="26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2" y="25"/>
                    <a:pt x="52" y="25"/>
                    <a:pt x="52" y="26"/>
                  </a:cubicBezTo>
                  <a:lnTo>
                    <a:pt x="50" y="26"/>
                  </a:lnTo>
                  <a:close/>
                  <a:moveTo>
                    <a:pt x="53" y="26"/>
                  </a:moveTo>
                  <a:cubicBezTo>
                    <a:pt x="53" y="25"/>
                    <a:pt x="53" y="26"/>
                    <a:pt x="53" y="26"/>
                  </a:cubicBezTo>
                  <a:close/>
                  <a:moveTo>
                    <a:pt x="52" y="17"/>
                  </a:moveTo>
                  <a:cubicBezTo>
                    <a:pt x="53" y="14"/>
                    <a:pt x="55" y="14"/>
                    <a:pt x="57" y="16"/>
                  </a:cubicBezTo>
                  <a:cubicBezTo>
                    <a:pt x="56" y="18"/>
                    <a:pt x="55" y="16"/>
                    <a:pt x="52" y="17"/>
                  </a:cubicBezTo>
                  <a:close/>
                  <a:moveTo>
                    <a:pt x="54" y="83"/>
                  </a:moveTo>
                  <a:cubicBezTo>
                    <a:pt x="53" y="82"/>
                    <a:pt x="53" y="81"/>
                    <a:pt x="53" y="79"/>
                  </a:cubicBezTo>
                  <a:cubicBezTo>
                    <a:pt x="55" y="80"/>
                    <a:pt x="56" y="78"/>
                    <a:pt x="57" y="79"/>
                  </a:cubicBezTo>
                  <a:cubicBezTo>
                    <a:pt x="57" y="81"/>
                    <a:pt x="56" y="82"/>
                    <a:pt x="54" y="83"/>
                  </a:cubicBezTo>
                  <a:close/>
                  <a:moveTo>
                    <a:pt x="57" y="81"/>
                  </a:moveTo>
                  <a:cubicBezTo>
                    <a:pt x="57" y="80"/>
                    <a:pt x="59" y="80"/>
                    <a:pt x="61" y="79"/>
                  </a:cubicBezTo>
                  <a:cubicBezTo>
                    <a:pt x="61" y="81"/>
                    <a:pt x="58" y="82"/>
                    <a:pt x="57" y="81"/>
                  </a:cubicBezTo>
                  <a:close/>
                  <a:moveTo>
                    <a:pt x="71" y="83"/>
                  </a:moveTo>
                  <a:cubicBezTo>
                    <a:pt x="71" y="82"/>
                    <a:pt x="72" y="82"/>
                    <a:pt x="74" y="82"/>
                  </a:cubicBezTo>
                  <a:cubicBezTo>
                    <a:pt x="73" y="83"/>
                    <a:pt x="73" y="84"/>
                    <a:pt x="71" y="83"/>
                  </a:cubicBezTo>
                  <a:close/>
                  <a:moveTo>
                    <a:pt x="85" y="82"/>
                  </a:moveTo>
                  <a:cubicBezTo>
                    <a:pt x="84" y="84"/>
                    <a:pt x="83" y="82"/>
                    <a:pt x="83" y="83"/>
                  </a:cubicBezTo>
                  <a:cubicBezTo>
                    <a:pt x="81" y="83"/>
                    <a:pt x="84" y="81"/>
                    <a:pt x="82" y="81"/>
                  </a:cubicBezTo>
                  <a:cubicBezTo>
                    <a:pt x="82" y="80"/>
                    <a:pt x="86" y="81"/>
                    <a:pt x="85" y="82"/>
                  </a:cubicBezTo>
                  <a:close/>
                  <a:moveTo>
                    <a:pt x="84" y="77"/>
                  </a:moveTo>
                  <a:cubicBezTo>
                    <a:pt x="84" y="76"/>
                    <a:pt x="85" y="76"/>
                    <a:pt x="86" y="75"/>
                  </a:cubicBezTo>
                  <a:cubicBezTo>
                    <a:pt x="86" y="75"/>
                    <a:pt x="86" y="76"/>
                    <a:pt x="87" y="76"/>
                  </a:cubicBezTo>
                  <a:cubicBezTo>
                    <a:pt x="87" y="78"/>
                    <a:pt x="85" y="78"/>
                    <a:pt x="84" y="77"/>
                  </a:cubicBezTo>
                  <a:close/>
                  <a:moveTo>
                    <a:pt x="102" y="72"/>
                  </a:moveTo>
                  <a:cubicBezTo>
                    <a:pt x="103" y="70"/>
                    <a:pt x="103" y="74"/>
                    <a:pt x="102" y="72"/>
                  </a:cubicBezTo>
                  <a:close/>
                  <a:moveTo>
                    <a:pt x="107" y="75"/>
                  </a:moveTo>
                  <a:cubicBezTo>
                    <a:pt x="107" y="74"/>
                    <a:pt x="108" y="73"/>
                    <a:pt x="109" y="73"/>
                  </a:cubicBezTo>
                  <a:cubicBezTo>
                    <a:pt x="109" y="74"/>
                    <a:pt x="109" y="75"/>
                    <a:pt x="107" y="75"/>
                  </a:cubicBezTo>
                  <a:close/>
                  <a:moveTo>
                    <a:pt x="109" y="84"/>
                  </a:moveTo>
                  <a:cubicBezTo>
                    <a:pt x="109" y="82"/>
                    <a:pt x="111" y="85"/>
                    <a:pt x="109" y="84"/>
                  </a:cubicBezTo>
                  <a:close/>
                  <a:moveTo>
                    <a:pt x="117" y="48"/>
                  </a:moveTo>
                  <a:cubicBezTo>
                    <a:pt x="118" y="48"/>
                    <a:pt x="118" y="50"/>
                    <a:pt x="117" y="50"/>
                  </a:cubicBezTo>
                  <a:cubicBezTo>
                    <a:pt x="116" y="49"/>
                    <a:pt x="117" y="49"/>
                    <a:pt x="117" y="48"/>
                  </a:cubicBezTo>
                  <a:close/>
                  <a:moveTo>
                    <a:pt x="115" y="63"/>
                  </a:moveTo>
                  <a:cubicBezTo>
                    <a:pt x="117" y="63"/>
                    <a:pt x="117" y="63"/>
                    <a:pt x="117" y="63"/>
                  </a:cubicBezTo>
                  <a:cubicBezTo>
                    <a:pt x="117" y="65"/>
                    <a:pt x="114" y="65"/>
                    <a:pt x="115" y="63"/>
                  </a:cubicBezTo>
                  <a:close/>
                  <a:moveTo>
                    <a:pt x="116" y="81"/>
                  </a:moveTo>
                  <a:cubicBezTo>
                    <a:pt x="116" y="79"/>
                    <a:pt x="117" y="79"/>
                    <a:pt x="118" y="79"/>
                  </a:cubicBezTo>
                  <a:cubicBezTo>
                    <a:pt x="118" y="80"/>
                    <a:pt x="117" y="81"/>
                    <a:pt x="116" y="81"/>
                  </a:cubicBezTo>
                  <a:close/>
                  <a:moveTo>
                    <a:pt x="116" y="61"/>
                  </a:moveTo>
                  <a:cubicBezTo>
                    <a:pt x="116" y="59"/>
                    <a:pt x="117" y="60"/>
                    <a:pt x="117" y="59"/>
                  </a:cubicBezTo>
                  <a:cubicBezTo>
                    <a:pt x="118" y="59"/>
                    <a:pt x="118" y="60"/>
                    <a:pt x="118" y="61"/>
                  </a:cubicBezTo>
                  <a:lnTo>
                    <a:pt x="116" y="61"/>
                  </a:lnTo>
                  <a:close/>
                  <a:moveTo>
                    <a:pt x="117" y="57"/>
                  </a:moveTo>
                  <a:cubicBezTo>
                    <a:pt x="118" y="55"/>
                    <a:pt x="118" y="54"/>
                    <a:pt x="120" y="54"/>
                  </a:cubicBezTo>
                  <a:cubicBezTo>
                    <a:pt x="119" y="55"/>
                    <a:pt x="119" y="57"/>
                    <a:pt x="117" y="57"/>
                  </a:cubicBezTo>
                  <a:close/>
                  <a:moveTo>
                    <a:pt x="120" y="81"/>
                  </a:moveTo>
                  <a:cubicBezTo>
                    <a:pt x="121" y="82"/>
                    <a:pt x="121" y="81"/>
                    <a:pt x="123" y="81"/>
                  </a:cubicBezTo>
                  <a:cubicBezTo>
                    <a:pt x="123" y="82"/>
                    <a:pt x="120" y="83"/>
                    <a:pt x="120" y="81"/>
                  </a:cubicBezTo>
                  <a:close/>
                  <a:moveTo>
                    <a:pt x="129" y="69"/>
                  </a:moveTo>
                  <a:cubicBezTo>
                    <a:pt x="129" y="69"/>
                    <a:pt x="127" y="69"/>
                    <a:pt x="127" y="69"/>
                  </a:cubicBezTo>
                  <a:cubicBezTo>
                    <a:pt x="127" y="68"/>
                    <a:pt x="131" y="68"/>
                    <a:pt x="129" y="69"/>
                  </a:cubicBezTo>
                  <a:close/>
                  <a:moveTo>
                    <a:pt x="129" y="73"/>
                  </a:moveTo>
                  <a:cubicBezTo>
                    <a:pt x="128" y="73"/>
                    <a:pt x="127" y="72"/>
                    <a:pt x="127" y="71"/>
                  </a:cubicBezTo>
                  <a:cubicBezTo>
                    <a:pt x="129" y="71"/>
                    <a:pt x="129" y="72"/>
                    <a:pt x="129" y="73"/>
                  </a:cubicBezTo>
                  <a:close/>
                  <a:moveTo>
                    <a:pt x="127" y="82"/>
                  </a:moveTo>
                  <a:cubicBezTo>
                    <a:pt x="128" y="80"/>
                    <a:pt x="130" y="80"/>
                    <a:pt x="132" y="79"/>
                  </a:cubicBezTo>
                  <a:cubicBezTo>
                    <a:pt x="132" y="82"/>
                    <a:pt x="130" y="82"/>
                    <a:pt x="127" y="82"/>
                  </a:cubicBezTo>
                  <a:close/>
                  <a:moveTo>
                    <a:pt x="134" y="71"/>
                  </a:moveTo>
                  <a:cubicBezTo>
                    <a:pt x="133" y="71"/>
                    <a:pt x="133" y="71"/>
                    <a:pt x="133" y="71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69"/>
                    <a:pt x="134" y="69"/>
                    <a:pt x="134" y="69"/>
                  </a:cubicBezTo>
                  <a:lnTo>
                    <a:pt x="134" y="71"/>
                  </a:lnTo>
                  <a:close/>
                  <a:moveTo>
                    <a:pt x="140" y="81"/>
                  </a:moveTo>
                  <a:cubicBezTo>
                    <a:pt x="140" y="79"/>
                    <a:pt x="143" y="80"/>
                    <a:pt x="144" y="79"/>
                  </a:cubicBezTo>
                  <a:cubicBezTo>
                    <a:pt x="144" y="81"/>
                    <a:pt x="140" y="82"/>
                    <a:pt x="140" y="81"/>
                  </a:cubicBezTo>
                  <a:close/>
                  <a:moveTo>
                    <a:pt x="147" y="84"/>
                  </a:moveTo>
                  <a:cubicBezTo>
                    <a:pt x="147" y="82"/>
                    <a:pt x="150" y="85"/>
                    <a:pt x="147" y="84"/>
                  </a:cubicBezTo>
                  <a:close/>
                  <a:moveTo>
                    <a:pt x="200" y="68"/>
                  </a:moveTo>
                  <a:cubicBezTo>
                    <a:pt x="202" y="69"/>
                    <a:pt x="199" y="72"/>
                    <a:pt x="200" y="68"/>
                  </a:cubicBezTo>
                  <a:close/>
                  <a:moveTo>
                    <a:pt x="200" y="25"/>
                  </a:moveTo>
                  <a:cubicBezTo>
                    <a:pt x="200" y="23"/>
                    <a:pt x="203" y="26"/>
                    <a:pt x="200" y="25"/>
                  </a:cubicBezTo>
                  <a:close/>
                  <a:moveTo>
                    <a:pt x="202" y="37"/>
                  </a:moveTo>
                  <a:cubicBezTo>
                    <a:pt x="202" y="35"/>
                    <a:pt x="203" y="36"/>
                    <a:pt x="204" y="36"/>
                  </a:cubicBezTo>
                  <a:cubicBezTo>
                    <a:pt x="204" y="36"/>
                    <a:pt x="203" y="37"/>
                    <a:pt x="202" y="37"/>
                  </a:cubicBezTo>
                  <a:close/>
                  <a:moveTo>
                    <a:pt x="221" y="10"/>
                  </a:moveTo>
                  <a:cubicBezTo>
                    <a:pt x="220" y="12"/>
                    <a:pt x="220" y="13"/>
                    <a:pt x="218" y="13"/>
                  </a:cubicBezTo>
                  <a:cubicBezTo>
                    <a:pt x="218" y="11"/>
                    <a:pt x="219" y="10"/>
                    <a:pt x="221" y="10"/>
                  </a:cubicBezTo>
                  <a:close/>
                  <a:moveTo>
                    <a:pt x="218" y="8"/>
                  </a:moveTo>
                  <a:cubicBezTo>
                    <a:pt x="221" y="8"/>
                    <a:pt x="218" y="11"/>
                    <a:pt x="218" y="8"/>
                  </a:cubicBezTo>
                  <a:close/>
                  <a:moveTo>
                    <a:pt x="216" y="10"/>
                  </a:moveTo>
                  <a:cubicBezTo>
                    <a:pt x="217" y="10"/>
                    <a:pt x="217" y="10"/>
                    <a:pt x="217" y="10"/>
                  </a:cubicBezTo>
                  <a:cubicBezTo>
                    <a:pt x="216" y="10"/>
                    <a:pt x="216" y="10"/>
                    <a:pt x="216" y="10"/>
                  </a:cubicBezTo>
                  <a:close/>
                  <a:moveTo>
                    <a:pt x="215" y="6"/>
                  </a:moveTo>
                  <a:cubicBezTo>
                    <a:pt x="214" y="7"/>
                    <a:pt x="215" y="10"/>
                    <a:pt x="212" y="10"/>
                  </a:cubicBezTo>
                  <a:cubicBezTo>
                    <a:pt x="212" y="7"/>
                    <a:pt x="213" y="6"/>
                    <a:pt x="215" y="6"/>
                  </a:cubicBezTo>
                  <a:close/>
                  <a:moveTo>
                    <a:pt x="209" y="11"/>
                  </a:moveTo>
                  <a:cubicBezTo>
                    <a:pt x="211" y="11"/>
                    <a:pt x="211" y="11"/>
                    <a:pt x="211" y="11"/>
                  </a:cubicBezTo>
                  <a:cubicBezTo>
                    <a:pt x="211" y="12"/>
                    <a:pt x="211" y="12"/>
                    <a:pt x="211" y="12"/>
                  </a:cubicBezTo>
                  <a:cubicBezTo>
                    <a:pt x="209" y="12"/>
                    <a:pt x="209" y="12"/>
                    <a:pt x="209" y="12"/>
                  </a:cubicBezTo>
                  <a:lnTo>
                    <a:pt x="209" y="11"/>
                  </a:lnTo>
                  <a:close/>
                  <a:moveTo>
                    <a:pt x="206" y="13"/>
                  </a:moveTo>
                  <a:cubicBezTo>
                    <a:pt x="207" y="13"/>
                    <a:pt x="208" y="14"/>
                    <a:pt x="208" y="16"/>
                  </a:cubicBezTo>
                  <a:cubicBezTo>
                    <a:pt x="206" y="16"/>
                    <a:pt x="206" y="14"/>
                    <a:pt x="206" y="13"/>
                  </a:cubicBezTo>
                  <a:close/>
                  <a:moveTo>
                    <a:pt x="206" y="27"/>
                  </a:moveTo>
                  <a:cubicBezTo>
                    <a:pt x="206" y="29"/>
                    <a:pt x="204" y="30"/>
                    <a:pt x="205" y="32"/>
                  </a:cubicBezTo>
                  <a:cubicBezTo>
                    <a:pt x="204" y="32"/>
                    <a:pt x="203" y="34"/>
                    <a:pt x="202" y="33"/>
                  </a:cubicBezTo>
                  <a:cubicBezTo>
                    <a:pt x="204" y="31"/>
                    <a:pt x="204" y="28"/>
                    <a:pt x="206" y="27"/>
                  </a:cubicBezTo>
                  <a:close/>
                  <a:moveTo>
                    <a:pt x="200" y="11"/>
                  </a:moveTo>
                  <a:cubicBezTo>
                    <a:pt x="201" y="11"/>
                    <a:pt x="201" y="12"/>
                    <a:pt x="202" y="12"/>
                  </a:cubicBezTo>
                  <a:cubicBezTo>
                    <a:pt x="202" y="13"/>
                    <a:pt x="199" y="12"/>
                    <a:pt x="200" y="11"/>
                  </a:cubicBezTo>
                  <a:close/>
                  <a:moveTo>
                    <a:pt x="196" y="21"/>
                  </a:moveTo>
                  <a:cubicBezTo>
                    <a:pt x="196" y="19"/>
                    <a:pt x="198" y="21"/>
                    <a:pt x="196" y="21"/>
                  </a:cubicBezTo>
                  <a:close/>
                  <a:moveTo>
                    <a:pt x="194" y="28"/>
                  </a:moveTo>
                  <a:cubicBezTo>
                    <a:pt x="195" y="26"/>
                    <a:pt x="196" y="30"/>
                    <a:pt x="194" y="28"/>
                  </a:cubicBezTo>
                  <a:close/>
                  <a:moveTo>
                    <a:pt x="193" y="36"/>
                  </a:moveTo>
                  <a:cubicBezTo>
                    <a:pt x="192" y="36"/>
                    <a:pt x="192" y="36"/>
                    <a:pt x="191" y="36"/>
                  </a:cubicBezTo>
                  <a:cubicBezTo>
                    <a:pt x="191" y="34"/>
                    <a:pt x="193" y="34"/>
                    <a:pt x="193" y="36"/>
                  </a:cubicBezTo>
                  <a:close/>
                  <a:moveTo>
                    <a:pt x="190" y="31"/>
                  </a:moveTo>
                  <a:cubicBezTo>
                    <a:pt x="190" y="31"/>
                    <a:pt x="189" y="31"/>
                    <a:pt x="190" y="31"/>
                  </a:cubicBezTo>
                  <a:close/>
                  <a:moveTo>
                    <a:pt x="180" y="51"/>
                  </a:moveTo>
                  <a:cubicBezTo>
                    <a:pt x="180" y="50"/>
                    <a:pt x="180" y="51"/>
                    <a:pt x="180" y="51"/>
                  </a:cubicBezTo>
                  <a:close/>
                  <a:moveTo>
                    <a:pt x="165" y="57"/>
                  </a:moveTo>
                  <a:cubicBezTo>
                    <a:pt x="165" y="56"/>
                    <a:pt x="166" y="55"/>
                    <a:pt x="167" y="55"/>
                  </a:cubicBezTo>
                  <a:cubicBezTo>
                    <a:pt x="167" y="57"/>
                    <a:pt x="166" y="57"/>
                    <a:pt x="165" y="57"/>
                  </a:cubicBezTo>
                  <a:close/>
                  <a:moveTo>
                    <a:pt x="170" y="76"/>
                  </a:moveTo>
                  <a:cubicBezTo>
                    <a:pt x="170" y="75"/>
                    <a:pt x="172" y="77"/>
                    <a:pt x="170" y="76"/>
                  </a:cubicBezTo>
                  <a:close/>
                  <a:moveTo>
                    <a:pt x="170" y="51"/>
                  </a:moveTo>
                  <a:cubicBezTo>
                    <a:pt x="170" y="50"/>
                    <a:pt x="170" y="50"/>
                    <a:pt x="170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1"/>
                    <a:pt x="171" y="51"/>
                    <a:pt x="170" y="51"/>
                  </a:cubicBezTo>
                  <a:close/>
                  <a:moveTo>
                    <a:pt x="182" y="82"/>
                  </a:moveTo>
                  <a:cubicBezTo>
                    <a:pt x="182" y="80"/>
                    <a:pt x="184" y="81"/>
                    <a:pt x="184" y="80"/>
                  </a:cubicBezTo>
                  <a:cubicBezTo>
                    <a:pt x="185" y="80"/>
                    <a:pt x="184" y="82"/>
                    <a:pt x="182" y="82"/>
                  </a:cubicBezTo>
                  <a:close/>
                  <a:moveTo>
                    <a:pt x="188" y="54"/>
                  </a:moveTo>
                  <a:cubicBezTo>
                    <a:pt x="188" y="55"/>
                    <a:pt x="186" y="57"/>
                    <a:pt x="185" y="59"/>
                  </a:cubicBezTo>
                  <a:cubicBezTo>
                    <a:pt x="182" y="59"/>
                    <a:pt x="180" y="60"/>
                    <a:pt x="178" y="60"/>
                  </a:cubicBezTo>
                  <a:cubicBezTo>
                    <a:pt x="178" y="56"/>
                    <a:pt x="184" y="60"/>
                    <a:pt x="185" y="57"/>
                  </a:cubicBezTo>
                  <a:cubicBezTo>
                    <a:pt x="185" y="54"/>
                    <a:pt x="183" y="55"/>
                    <a:pt x="181" y="55"/>
                  </a:cubicBezTo>
                  <a:cubicBezTo>
                    <a:pt x="181" y="52"/>
                    <a:pt x="185" y="54"/>
                    <a:pt x="186" y="54"/>
                  </a:cubicBezTo>
                  <a:cubicBezTo>
                    <a:pt x="187" y="52"/>
                    <a:pt x="189" y="51"/>
                    <a:pt x="191" y="50"/>
                  </a:cubicBezTo>
                  <a:cubicBezTo>
                    <a:pt x="191" y="51"/>
                    <a:pt x="188" y="54"/>
                    <a:pt x="192" y="54"/>
                  </a:cubicBezTo>
                  <a:cubicBezTo>
                    <a:pt x="192" y="56"/>
                    <a:pt x="191" y="54"/>
                    <a:pt x="188" y="54"/>
                  </a:cubicBezTo>
                  <a:close/>
                  <a:moveTo>
                    <a:pt x="194" y="83"/>
                  </a:moveTo>
                  <a:cubicBezTo>
                    <a:pt x="193" y="83"/>
                    <a:pt x="193" y="82"/>
                    <a:pt x="193" y="81"/>
                  </a:cubicBezTo>
                  <a:cubicBezTo>
                    <a:pt x="195" y="81"/>
                    <a:pt x="195" y="83"/>
                    <a:pt x="194" y="83"/>
                  </a:cubicBezTo>
                  <a:close/>
                  <a:moveTo>
                    <a:pt x="193" y="51"/>
                  </a:moveTo>
                  <a:cubicBezTo>
                    <a:pt x="193" y="52"/>
                    <a:pt x="195" y="49"/>
                    <a:pt x="193" y="51"/>
                  </a:cubicBezTo>
                  <a:close/>
                  <a:moveTo>
                    <a:pt x="188" y="47"/>
                  </a:moveTo>
                  <a:cubicBezTo>
                    <a:pt x="187" y="45"/>
                    <a:pt x="190" y="47"/>
                    <a:pt x="191" y="45"/>
                  </a:cubicBezTo>
                  <a:cubicBezTo>
                    <a:pt x="190" y="44"/>
                    <a:pt x="189" y="42"/>
                    <a:pt x="190" y="40"/>
                  </a:cubicBezTo>
                  <a:cubicBezTo>
                    <a:pt x="191" y="42"/>
                    <a:pt x="192" y="44"/>
                    <a:pt x="194" y="42"/>
                  </a:cubicBezTo>
                  <a:cubicBezTo>
                    <a:pt x="196" y="45"/>
                    <a:pt x="191" y="47"/>
                    <a:pt x="188" y="47"/>
                  </a:cubicBezTo>
                  <a:close/>
                  <a:moveTo>
                    <a:pt x="195" y="32"/>
                  </a:moveTo>
                  <a:cubicBezTo>
                    <a:pt x="196" y="30"/>
                    <a:pt x="196" y="34"/>
                    <a:pt x="195" y="32"/>
                  </a:cubicBezTo>
                  <a:close/>
                  <a:moveTo>
                    <a:pt x="196" y="26"/>
                  </a:moveTo>
                  <a:cubicBezTo>
                    <a:pt x="196" y="25"/>
                    <a:pt x="196" y="25"/>
                    <a:pt x="196" y="25"/>
                  </a:cubicBezTo>
                  <a:cubicBezTo>
                    <a:pt x="197" y="25"/>
                    <a:pt x="198" y="25"/>
                    <a:pt x="198" y="26"/>
                  </a:cubicBezTo>
                  <a:lnTo>
                    <a:pt x="196" y="26"/>
                  </a:lnTo>
                  <a:close/>
                  <a:moveTo>
                    <a:pt x="199" y="26"/>
                  </a:moveTo>
                  <a:cubicBezTo>
                    <a:pt x="198" y="25"/>
                    <a:pt x="199" y="26"/>
                    <a:pt x="199" y="26"/>
                  </a:cubicBezTo>
                  <a:close/>
                  <a:moveTo>
                    <a:pt x="198" y="17"/>
                  </a:moveTo>
                  <a:cubicBezTo>
                    <a:pt x="199" y="14"/>
                    <a:pt x="201" y="14"/>
                    <a:pt x="203" y="16"/>
                  </a:cubicBezTo>
                  <a:cubicBezTo>
                    <a:pt x="202" y="18"/>
                    <a:pt x="201" y="16"/>
                    <a:pt x="198" y="17"/>
                  </a:cubicBezTo>
                  <a:close/>
                  <a:moveTo>
                    <a:pt x="200" y="83"/>
                  </a:moveTo>
                  <a:cubicBezTo>
                    <a:pt x="199" y="82"/>
                    <a:pt x="199" y="81"/>
                    <a:pt x="199" y="79"/>
                  </a:cubicBezTo>
                  <a:cubicBezTo>
                    <a:pt x="201" y="80"/>
                    <a:pt x="202" y="78"/>
                    <a:pt x="203" y="79"/>
                  </a:cubicBezTo>
                  <a:cubicBezTo>
                    <a:pt x="203" y="81"/>
                    <a:pt x="201" y="82"/>
                    <a:pt x="200" y="83"/>
                  </a:cubicBezTo>
                  <a:close/>
                  <a:moveTo>
                    <a:pt x="203" y="81"/>
                  </a:moveTo>
                  <a:cubicBezTo>
                    <a:pt x="203" y="80"/>
                    <a:pt x="205" y="80"/>
                    <a:pt x="207" y="79"/>
                  </a:cubicBezTo>
                  <a:cubicBezTo>
                    <a:pt x="207" y="81"/>
                    <a:pt x="204" y="82"/>
                    <a:pt x="203" y="81"/>
                  </a:cubicBezTo>
                  <a:close/>
                  <a:moveTo>
                    <a:pt x="217" y="83"/>
                  </a:moveTo>
                  <a:cubicBezTo>
                    <a:pt x="217" y="82"/>
                    <a:pt x="218" y="82"/>
                    <a:pt x="219" y="82"/>
                  </a:cubicBezTo>
                  <a:cubicBezTo>
                    <a:pt x="219" y="83"/>
                    <a:pt x="218" y="84"/>
                    <a:pt x="217" y="83"/>
                  </a:cubicBezTo>
                  <a:close/>
                  <a:moveTo>
                    <a:pt x="231" y="82"/>
                  </a:moveTo>
                  <a:cubicBezTo>
                    <a:pt x="230" y="84"/>
                    <a:pt x="229" y="82"/>
                    <a:pt x="228" y="83"/>
                  </a:cubicBezTo>
                  <a:cubicBezTo>
                    <a:pt x="227" y="83"/>
                    <a:pt x="230" y="81"/>
                    <a:pt x="228" y="81"/>
                  </a:cubicBezTo>
                  <a:cubicBezTo>
                    <a:pt x="228" y="80"/>
                    <a:pt x="232" y="81"/>
                    <a:pt x="231" y="82"/>
                  </a:cubicBezTo>
                  <a:close/>
                  <a:moveTo>
                    <a:pt x="230" y="77"/>
                  </a:moveTo>
                  <a:cubicBezTo>
                    <a:pt x="229" y="76"/>
                    <a:pt x="231" y="76"/>
                    <a:pt x="231" y="75"/>
                  </a:cubicBezTo>
                  <a:cubicBezTo>
                    <a:pt x="232" y="75"/>
                    <a:pt x="232" y="76"/>
                    <a:pt x="233" y="76"/>
                  </a:cubicBezTo>
                  <a:cubicBezTo>
                    <a:pt x="233" y="78"/>
                    <a:pt x="230" y="78"/>
                    <a:pt x="230" y="77"/>
                  </a:cubicBezTo>
                  <a:close/>
                  <a:moveTo>
                    <a:pt x="247" y="72"/>
                  </a:moveTo>
                  <a:cubicBezTo>
                    <a:pt x="249" y="70"/>
                    <a:pt x="248" y="74"/>
                    <a:pt x="247" y="72"/>
                  </a:cubicBezTo>
                  <a:close/>
                  <a:moveTo>
                    <a:pt x="253" y="75"/>
                  </a:moveTo>
                  <a:cubicBezTo>
                    <a:pt x="253" y="74"/>
                    <a:pt x="254" y="73"/>
                    <a:pt x="255" y="73"/>
                  </a:cubicBezTo>
                  <a:cubicBezTo>
                    <a:pt x="255" y="74"/>
                    <a:pt x="254" y="75"/>
                    <a:pt x="253" y="75"/>
                  </a:cubicBezTo>
                  <a:close/>
                  <a:moveTo>
                    <a:pt x="255" y="84"/>
                  </a:moveTo>
                  <a:cubicBezTo>
                    <a:pt x="255" y="82"/>
                    <a:pt x="257" y="85"/>
                    <a:pt x="255" y="84"/>
                  </a:cubicBezTo>
                  <a:close/>
                  <a:moveTo>
                    <a:pt x="263" y="48"/>
                  </a:moveTo>
                  <a:cubicBezTo>
                    <a:pt x="264" y="48"/>
                    <a:pt x="264" y="50"/>
                    <a:pt x="262" y="50"/>
                  </a:cubicBezTo>
                  <a:cubicBezTo>
                    <a:pt x="262" y="49"/>
                    <a:pt x="263" y="49"/>
                    <a:pt x="263" y="48"/>
                  </a:cubicBezTo>
                  <a:close/>
                  <a:moveTo>
                    <a:pt x="261" y="63"/>
                  </a:moveTo>
                  <a:cubicBezTo>
                    <a:pt x="263" y="63"/>
                    <a:pt x="263" y="63"/>
                    <a:pt x="263" y="63"/>
                  </a:cubicBezTo>
                  <a:cubicBezTo>
                    <a:pt x="263" y="65"/>
                    <a:pt x="260" y="65"/>
                    <a:pt x="261" y="63"/>
                  </a:cubicBezTo>
                  <a:close/>
                  <a:moveTo>
                    <a:pt x="262" y="81"/>
                  </a:moveTo>
                  <a:cubicBezTo>
                    <a:pt x="262" y="79"/>
                    <a:pt x="263" y="79"/>
                    <a:pt x="264" y="79"/>
                  </a:cubicBezTo>
                  <a:cubicBezTo>
                    <a:pt x="263" y="80"/>
                    <a:pt x="263" y="81"/>
                    <a:pt x="262" y="81"/>
                  </a:cubicBezTo>
                  <a:close/>
                  <a:moveTo>
                    <a:pt x="262" y="61"/>
                  </a:moveTo>
                  <a:cubicBezTo>
                    <a:pt x="261" y="59"/>
                    <a:pt x="263" y="60"/>
                    <a:pt x="263" y="59"/>
                  </a:cubicBezTo>
                  <a:cubicBezTo>
                    <a:pt x="264" y="59"/>
                    <a:pt x="264" y="60"/>
                    <a:pt x="264" y="61"/>
                  </a:cubicBezTo>
                  <a:lnTo>
                    <a:pt x="262" y="61"/>
                  </a:lnTo>
                  <a:close/>
                  <a:moveTo>
                    <a:pt x="263" y="57"/>
                  </a:moveTo>
                  <a:cubicBezTo>
                    <a:pt x="263" y="55"/>
                    <a:pt x="264" y="54"/>
                    <a:pt x="266" y="54"/>
                  </a:cubicBezTo>
                  <a:cubicBezTo>
                    <a:pt x="265" y="55"/>
                    <a:pt x="265" y="57"/>
                    <a:pt x="263" y="57"/>
                  </a:cubicBezTo>
                  <a:close/>
                  <a:moveTo>
                    <a:pt x="266" y="81"/>
                  </a:moveTo>
                  <a:cubicBezTo>
                    <a:pt x="267" y="82"/>
                    <a:pt x="267" y="81"/>
                    <a:pt x="268" y="81"/>
                  </a:cubicBezTo>
                  <a:cubicBezTo>
                    <a:pt x="269" y="82"/>
                    <a:pt x="265" y="83"/>
                    <a:pt x="266" y="81"/>
                  </a:cubicBezTo>
                  <a:close/>
                  <a:moveTo>
                    <a:pt x="275" y="69"/>
                  </a:moveTo>
                  <a:cubicBezTo>
                    <a:pt x="275" y="69"/>
                    <a:pt x="273" y="69"/>
                    <a:pt x="273" y="69"/>
                  </a:cubicBezTo>
                  <a:cubicBezTo>
                    <a:pt x="273" y="68"/>
                    <a:pt x="276" y="68"/>
                    <a:pt x="275" y="69"/>
                  </a:cubicBezTo>
                  <a:close/>
                  <a:moveTo>
                    <a:pt x="275" y="73"/>
                  </a:moveTo>
                  <a:cubicBezTo>
                    <a:pt x="274" y="73"/>
                    <a:pt x="273" y="72"/>
                    <a:pt x="273" y="71"/>
                  </a:cubicBezTo>
                  <a:cubicBezTo>
                    <a:pt x="274" y="71"/>
                    <a:pt x="275" y="72"/>
                    <a:pt x="275" y="73"/>
                  </a:cubicBezTo>
                  <a:close/>
                  <a:moveTo>
                    <a:pt x="273" y="82"/>
                  </a:moveTo>
                  <a:cubicBezTo>
                    <a:pt x="274" y="80"/>
                    <a:pt x="276" y="80"/>
                    <a:pt x="278" y="79"/>
                  </a:cubicBezTo>
                  <a:cubicBezTo>
                    <a:pt x="278" y="82"/>
                    <a:pt x="275" y="82"/>
                    <a:pt x="273" y="82"/>
                  </a:cubicBezTo>
                  <a:close/>
                  <a:moveTo>
                    <a:pt x="280" y="71"/>
                  </a:moveTo>
                  <a:cubicBezTo>
                    <a:pt x="279" y="71"/>
                    <a:pt x="279" y="71"/>
                    <a:pt x="279" y="71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lnTo>
                    <a:pt x="280" y="71"/>
                  </a:lnTo>
                  <a:close/>
                  <a:moveTo>
                    <a:pt x="286" y="81"/>
                  </a:moveTo>
                  <a:cubicBezTo>
                    <a:pt x="286" y="79"/>
                    <a:pt x="288" y="80"/>
                    <a:pt x="290" y="79"/>
                  </a:cubicBezTo>
                  <a:cubicBezTo>
                    <a:pt x="290" y="81"/>
                    <a:pt x="286" y="82"/>
                    <a:pt x="286" y="81"/>
                  </a:cubicBezTo>
                  <a:close/>
                  <a:moveTo>
                    <a:pt x="293" y="84"/>
                  </a:moveTo>
                  <a:cubicBezTo>
                    <a:pt x="293" y="82"/>
                    <a:pt x="296" y="85"/>
                    <a:pt x="293" y="84"/>
                  </a:cubicBezTo>
                  <a:close/>
                  <a:moveTo>
                    <a:pt x="346" y="68"/>
                  </a:moveTo>
                  <a:cubicBezTo>
                    <a:pt x="348" y="69"/>
                    <a:pt x="345" y="72"/>
                    <a:pt x="346" y="68"/>
                  </a:cubicBezTo>
                  <a:close/>
                  <a:moveTo>
                    <a:pt x="346" y="25"/>
                  </a:moveTo>
                  <a:cubicBezTo>
                    <a:pt x="346" y="23"/>
                    <a:pt x="349" y="26"/>
                    <a:pt x="346" y="25"/>
                  </a:cubicBezTo>
                  <a:close/>
                  <a:moveTo>
                    <a:pt x="348" y="37"/>
                  </a:moveTo>
                  <a:cubicBezTo>
                    <a:pt x="348" y="35"/>
                    <a:pt x="349" y="36"/>
                    <a:pt x="350" y="36"/>
                  </a:cubicBezTo>
                  <a:cubicBezTo>
                    <a:pt x="350" y="36"/>
                    <a:pt x="349" y="37"/>
                    <a:pt x="348" y="37"/>
                  </a:cubicBezTo>
                  <a:close/>
                  <a:moveTo>
                    <a:pt x="366" y="10"/>
                  </a:moveTo>
                  <a:cubicBezTo>
                    <a:pt x="366" y="12"/>
                    <a:pt x="366" y="13"/>
                    <a:pt x="364" y="13"/>
                  </a:cubicBezTo>
                  <a:cubicBezTo>
                    <a:pt x="364" y="11"/>
                    <a:pt x="365" y="10"/>
                    <a:pt x="366" y="10"/>
                  </a:cubicBezTo>
                  <a:close/>
                  <a:moveTo>
                    <a:pt x="364" y="8"/>
                  </a:moveTo>
                  <a:cubicBezTo>
                    <a:pt x="367" y="8"/>
                    <a:pt x="363" y="11"/>
                    <a:pt x="364" y="8"/>
                  </a:cubicBezTo>
                  <a:close/>
                  <a:moveTo>
                    <a:pt x="362" y="10"/>
                  </a:moveTo>
                  <a:cubicBezTo>
                    <a:pt x="362" y="10"/>
                    <a:pt x="362" y="10"/>
                    <a:pt x="362" y="10"/>
                  </a:cubicBezTo>
                  <a:cubicBezTo>
                    <a:pt x="362" y="10"/>
                    <a:pt x="362" y="10"/>
                    <a:pt x="362" y="10"/>
                  </a:cubicBezTo>
                  <a:close/>
                  <a:moveTo>
                    <a:pt x="361" y="6"/>
                  </a:moveTo>
                  <a:cubicBezTo>
                    <a:pt x="360" y="7"/>
                    <a:pt x="361" y="10"/>
                    <a:pt x="358" y="10"/>
                  </a:cubicBezTo>
                  <a:cubicBezTo>
                    <a:pt x="358" y="7"/>
                    <a:pt x="359" y="6"/>
                    <a:pt x="361" y="6"/>
                  </a:cubicBezTo>
                  <a:close/>
                  <a:moveTo>
                    <a:pt x="355" y="11"/>
                  </a:moveTo>
                  <a:cubicBezTo>
                    <a:pt x="356" y="11"/>
                    <a:pt x="356" y="11"/>
                    <a:pt x="356" y="11"/>
                  </a:cubicBezTo>
                  <a:cubicBezTo>
                    <a:pt x="356" y="12"/>
                    <a:pt x="356" y="12"/>
                    <a:pt x="356" y="12"/>
                  </a:cubicBezTo>
                  <a:cubicBezTo>
                    <a:pt x="355" y="12"/>
                    <a:pt x="355" y="12"/>
                    <a:pt x="355" y="12"/>
                  </a:cubicBezTo>
                  <a:lnTo>
                    <a:pt x="355" y="11"/>
                  </a:lnTo>
                  <a:close/>
                  <a:moveTo>
                    <a:pt x="352" y="13"/>
                  </a:moveTo>
                  <a:cubicBezTo>
                    <a:pt x="353" y="13"/>
                    <a:pt x="354" y="14"/>
                    <a:pt x="353" y="16"/>
                  </a:cubicBezTo>
                  <a:cubicBezTo>
                    <a:pt x="352" y="16"/>
                    <a:pt x="352" y="14"/>
                    <a:pt x="352" y="13"/>
                  </a:cubicBezTo>
                  <a:close/>
                  <a:moveTo>
                    <a:pt x="352" y="27"/>
                  </a:moveTo>
                  <a:cubicBezTo>
                    <a:pt x="352" y="29"/>
                    <a:pt x="350" y="30"/>
                    <a:pt x="351" y="32"/>
                  </a:cubicBezTo>
                  <a:cubicBezTo>
                    <a:pt x="350" y="32"/>
                    <a:pt x="349" y="34"/>
                    <a:pt x="347" y="33"/>
                  </a:cubicBezTo>
                  <a:cubicBezTo>
                    <a:pt x="349" y="31"/>
                    <a:pt x="350" y="28"/>
                    <a:pt x="352" y="27"/>
                  </a:cubicBezTo>
                  <a:close/>
                  <a:moveTo>
                    <a:pt x="346" y="11"/>
                  </a:moveTo>
                  <a:cubicBezTo>
                    <a:pt x="347" y="11"/>
                    <a:pt x="347" y="12"/>
                    <a:pt x="347" y="12"/>
                  </a:cubicBezTo>
                  <a:cubicBezTo>
                    <a:pt x="348" y="13"/>
                    <a:pt x="345" y="12"/>
                    <a:pt x="346" y="11"/>
                  </a:cubicBezTo>
                  <a:close/>
                  <a:moveTo>
                    <a:pt x="341" y="21"/>
                  </a:moveTo>
                  <a:cubicBezTo>
                    <a:pt x="342" y="19"/>
                    <a:pt x="344" y="21"/>
                    <a:pt x="341" y="21"/>
                  </a:cubicBezTo>
                  <a:close/>
                  <a:moveTo>
                    <a:pt x="340" y="28"/>
                  </a:moveTo>
                  <a:cubicBezTo>
                    <a:pt x="341" y="26"/>
                    <a:pt x="342" y="30"/>
                    <a:pt x="340" y="28"/>
                  </a:cubicBezTo>
                  <a:close/>
                  <a:moveTo>
                    <a:pt x="339" y="36"/>
                  </a:moveTo>
                  <a:cubicBezTo>
                    <a:pt x="338" y="36"/>
                    <a:pt x="337" y="36"/>
                    <a:pt x="337" y="36"/>
                  </a:cubicBezTo>
                  <a:cubicBezTo>
                    <a:pt x="337" y="34"/>
                    <a:pt x="339" y="34"/>
                    <a:pt x="339" y="36"/>
                  </a:cubicBezTo>
                  <a:close/>
                  <a:moveTo>
                    <a:pt x="335" y="31"/>
                  </a:moveTo>
                  <a:cubicBezTo>
                    <a:pt x="336" y="31"/>
                    <a:pt x="335" y="31"/>
                    <a:pt x="335" y="31"/>
                  </a:cubicBezTo>
                  <a:close/>
                  <a:moveTo>
                    <a:pt x="326" y="51"/>
                  </a:moveTo>
                  <a:cubicBezTo>
                    <a:pt x="326" y="50"/>
                    <a:pt x="326" y="51"/>
                    <a:pt x="326" y="51"/>
                  </a:cubicBezTo>
                  <a:close/>
                  <a:moveTo>
                    <a:pt x="311" y="57"/>
                  </a:moveTo>
                  <a:cubicBezTo>
                    <a:pt x="311" y="56"/>
                    <a:pt x="312" y="55"/>
                    <a:pt x="313" y="55"/>
                  </a:cubicBezTo>
                  <a:cubicBezTo>
                    <a:pt x="313" y="57"/>
                    <a:pt x="312" y="57"/>
                    <a:pt x="311" y="57"/>
                  </a:cubicBezTo>
                  <a:close/>
                  <a:moveTo>
                    <a:pt x="316" y="76"/>
                  </a:moveTo>
                  <a:cubicBezTo>
                    <a:pt x="316" y="75"/>
                    <a:pt x="318" y="77"/>
                    <a:pt x="316" y="76"/>
                  </a:cubicBezTo>
                  <a:close/>
                  <a:moveTo>
                    <a:pt x="316" y="51"/>
                  </a:moveTo>
                  <a:cubicBezTo>
                    <a:pt x="316" y="50"/>
                    <a:pt x="316" y="50"/>
                    <a:pt x="316" y="50"/>
                  </a:cubicBezTo>
                  <a:cubicBezTo>
                    <a:pt x="318" y="50"/>
                    <a:pt x="318" y="50"/>
                    <a:pt x="318" y="50"/>
                  </a:cubicBezTo>
                  <a:cubicBezTo>
                    <a:pt x="319" y="51"/>
                    <a:pt x="317" y="51"/>
                    <a:pt x="316" y="51"/>
                  </a:cubicBezTo>
                  <a:close/>
                  <a:moveTo>
                    <a:pt x="328" y="82"/>
                  </a:moveTo>
                  <a:cubicBezTo>
                    <a:pt x="328" y="80"/>
                    <a:pt x="329" y="81"/>
                    <a:pt x="330" y="80"/>
                  </a:cubicBezTo>
                  <a:cubicBezTo>
                    <a:pt x="331" y="80"/>
                    <a:pt x="330" y="82"/>
                    <a:pt x="328" y="82"/>
                  </a:cubicBezTo>
                  <a:close/>
                  <a:moveTo>
                    <a:pt x="334" y="54"/>
                  </a:moveTo>
                  <a:cubicBezTo>
                    <a:pt x="334" y="55"/>
                    <a:pt x="332" y="57"/>
                    <a:pt x="331" y="59"/>
                  </a:cubicBezTo>
                  <a:cubicBezTo>
                    <a:pt x="328" y="59"/>
                    <a:pt x="326" y="60"/>
                    <a:pt x="324" y="60"/>
                  </a:cubicBezTo>
                  <a:cubicBezTo>
                    <a:pt x="324" y="56"/>
                    <a:pt x="329" y="60"/>
                    <a:pt x="331" y="57"/>
                  </a:cubicBezTo>
                  <a:cubicBezTo>
                    <a:pt x="331" y="54"/>
                    <a:pt x="329" y="55"/>
                    <a:pt x="327" y="55"/>
                  </a:cubicBezTo>
                  <a:cubicBezTo>
                    <a:pt x="327" y="52"/>
                    <a:pt x="331" y="54"/>
                    <a:pt x="332" y="54"/>
                  </a:cubicBezTo>
                  <a:cubicBezTo>
                    <a:pt x="333" y="52"/>
                    <a:pt x="335" y="51"/>
                    <a:pt x="337" y="50"/>
                  </a:cubicBezTo>
                  <a:cubicBezTo>
                    <a:pt x="337" y="51"/>
                    <a:pt x="334" y="54"/>
                    <a:pt x="338" y="54"/>
                  </a:cubicBezTo>
                  <a:cubicBezTo>
                    <a:pt x="337" y="56"/>
                    <a:pt x="336" y="54"/>
                    <a:pt x="334" y="54"/>
                  </a:cubicBezTo>
                  <a:close/>
                  <a:moveTo>
                    <a:pt x="340" y="83"/>
                  </a:moveTo>
                  <a:cubicBezTo>
                    <a:pt x="339" y="83"/>
                    <a:pt x="339" y="82"/>
                    <a:pt x="339" y="81"/>
                  </a:cubicBezTo>
                  <a:cubicBezTo>
                    <a:pt x="340" y="81"/>
                    <a:pt x="340" y="83"/>
                    <a:pt x="340" y="83"/>
                  </a:cubicBezTo>
                  <a:close/>
                  <a:moveTo>
                    <a:pt x="339" y="51"/>
                  </a:moveTo>
                  <a:cubicBezTo>
                    <a:pt x="339" y="52"/>
                    <a:pt x="341" y="49"/>
                    <a:pt x="339" y="51"/>
                  </a:cubicBezTo>
                  <a:close/>
                  <a:moveTo>
                    <a:pt x="334" y="47"/>
                  </a:moveTo>
                  <a:cubicBezTo>
                    <a:pt x="333" y="45"/>
                    <a:pt x="336" y="47"/>
                    <a:pt x="337" y="45"/>
                  </a:cubicBezTo>
                  <a:cubicBezTo>
                    <a:pt x="336" y="44"/>
                    <a:pt x="335" y="42"/>
                    <a:pt x="336" y="40"/>
                  </a:cubicBezTo>
                  <a:cubicBezTo>
                    <a:pt x="337" y="42"/>
                    <a:pt x="338" y="44"/>
                    <a:pt x="340" y="42"/>
                  </a:cubicBezTo>
                  <a:cubicBezTo>
                    <a:pt x="342" y="45"/>
                    <a:pt x="337" y="47"/>
                    <a:pt x="334" y="47"/>
                  </a:cubicBezTo>
                  <a:close/>
                  <a:moveTo>
                    <a:pt x="341" y="32"/>
                  </a:moveTo>
                  <a:cubicBezTo>
                    <a:pt x="342" y="30"/>
                    <a:pt x="342" y="34"/>
                    <a:pt x="341" y="32"/>
                  </a:cubicBezTo>
                  <a:close/>
                  <a:moveTo>
                    <a:pt x="342" y="26"/>
                  </a:moveTo>
                  <a:cubicBezTo>
                    <a:pt x="342" y="25"/>
                    <a:pt x="342" y="25"/>
                    <a:pt x="342" y="25"/>
                  </a:cubicBezTo>
                  <a:cubicBezTo>
                    <a:pt x="343" y="25"/>
                    <a:pt x="344" y="25"/>
                    <a:pt x="344" y="26"/>
                  </a:cubicBezTo>
                  <a:lnTo>
                    <a:pt x="342" y="26"/>
                  </a:lnTo>
                  <a:close/>
                  <a:moveTo>
                    <a:pt x="344" y="26"/>
                  </a:moveTo>
                  <a:cubicBezTo>
                    <a:pt x="344" y="25"/>
                    <a:pt x="345" y="26"/>
                    <a:pt x="344" y="26"/>
                  </a:cubicBezTo>
                  <a:close/>
                  <a:moveTo>
                    <a:pt x="344" y="17"/>
                  </a:moveTo>
                  <a:cubicBezTo>
                    <a:pt x="345" y="14"/>
                    <a:pt x="347" y="14"/>
                    <a:pt x="349" y="16"/>
                  </a:cubicBezTo>
                  <a:cubicBezTo>
                    <a:pt x="348" y="18"/>
                    <a:pt x="346" y="16"/>
                    <a:pt x="344" y="17"/>
                  </a:cubicBezTo>
                  <a:close/>
                  <a:moveTo>
                    <a:pt x="346" y="83"/>
                  </a:moveTo>
                  <a:cubicBezTo>
                    <a:pt x="345" y="82"/>
                    <a:pt x="345" y="81"/>
                    <a:pt x="345" y="79"/>
                  </a:cubicBezTo>
                  <a:cubicBezTo>
                    <a:pt x="347" y="80"/>
                    <a:pt x="347" y="78"/>
                    <a:pt x="349" y="79"/>
                  </a:cubicBezTo>
                  <a:cubicBezTo>
                    <a:pt x="348" y="81"/>
                    <a:pt x="347" y="82"/>
                    <a:pt x="346" y="83"/>
                  </a:cubicBezTo>
                  <a:close/>
                  <a:moveTo>
                    <a:pt x="349" y="81"/>
                  </a:moveTo>
                  <a:cubicBezTo>
                    <a:pt x="349" y="80"/>
                    <a:pt x="351" y="80"/>
                    <a:pt x="353" y="79"/>
                  </a:cubicBezTo>
                  <a:cubicBezTo>
                    <a:pt x="353" y="81"/>
                    <a:pt x="350" y="82"/>
                    <a:pt x="349" y="81"/>
                  </a:cubicBezTo>
                  <a:close/>
                  <a:moveTo>
                    <a:pt x="363" y="83"/>
                  </a:moveTo>
                  <a:cubicBezTo>
                    <a:pt x="363" y="82"/>
                    <a:pt x="364" y="82"/>
                    <a:pt x="365" y="82"/>
                  </a:cubicBezTo>
                  <a:cubicBezTo>
                    <a:pt x="365" y="83"/>
                    <a:pt x="364" y="84"/>
                    <a:pt x="363" y="83"/>
                  </a:cubicBezTo>
                  <a:close/>
                  <a:moveTo>
                    <a:pt x="377" y="82"/>
                  </a:moveTo>
                  <a:cubicBezTo>
                    <a:pt x="376" y="84"/>
                    <a:pt x="374" y="82"/>
                    <a:pt x="374" y="83"/>
                  </a:cubicBezTo>
                  <a:cubicBezTo>
                    <a:pt x="372" y="83"/>
                    <a:pt x="376" y="81"/>
                    <a:pt x="374" y="81"/>
                  </a:cubicBezTo>
                  <a:cubicBezTo>
                    <a:pt x="374" y="80"/>
                    <a:pt x="377" y="81"/>
                    <a:pt x="377" y="82"/>
                  </a:cubicBezTo>
                  <a:close/>
                  <a:moveTo>
                    <a:pt x="375" y="77"/>
                  </a:moveTo>
                  <a:cubicBezTo>
                    <a:pt x="375" y="76"/>
                    <a:pt x="377" y="76"/>
                    <a:pt x="377" y="75"/>
                  </a:cubicBezTo>
                  <a:cubicBezTo>
                    <a:pt x="378" y="75"/>
                    <a:pt x="378" y="76"/>
                    <a:pt x="379" y="76"/>
                  </a:cubicBezTo>
                  <a:cubicBezTo>
                    <a:pt x="379" y="78"/>
                    <a:pt x="376" y="78"/>
                    <a:pt x="375" y="77"/>
                  </a:cubicBezTo>
                  <a:close/>
                  <a:moveTo>
                    <a:pt x="393" y="72"/>
                  </a:moveTo>
                  <a:cubicBezTo>
                    <a:pt x="395" y="70"/>
                    <a:pt x="394" y="74"/>
                    <a:pt x="393" y="72"/>
                  </a:cubicBezTo>
                  <a:close/>
                  <a:moveTo>
                    <a:pt x="399" y="75"/>
                  </a:moveTo>
                  <a:cubicBezTo>
                    <a:pt x="399" y="74"/>
                    <a:pt x="400" y="73"/>
                    <a:pt x="401" y="73"/>
                  </a:cubicBezTo>
                  <a:cubicBezTo>
                    <a:pt x="401" y="74"/>
                    <a:pt x="400" y="75"/>
                    <a:pt x="399" y="75"/>
                  </a:cubicBezTo>
                  <a:close/>
                  <a:moveTo>
                    <a:pt x="400" y="84"/>
                  </a:moveTo>
                  <a:cubicBezTo>
                    <a:pt x="401" y="82"/>
                    <a:pt x="403" y="85"/>
                    <a:pt x="400" y="84"/>
                  </a:cubicBezTo>
                  <a:close/>
                  <a:moveTo>
                    <a:pt x="409" y="48"/>
                  </a:moveTo>
                  <a:cubicBezTo>
                    <a:pt x="410" y="48"/>
                    <a:pt x="410" y="50"/>
                    <a:pt x="408" y="50"/>
                  </a:cubicBezTo>
                  <a:cubicBezTo>
                    <a:pt x="408" y="49"/>
                    <a:pt x="409" y="49"/>
                    <a:pt x="409" y="48"/>
                  </a:cubicBezTo>
                  <a:close/>
                  <a:moveTo>
                    <a:pt x="406" y="63"/>
                  </a:moveTo>
                  <a:cubicBezTo>
                    <a:pt x="409" y="63"/>
                    <a:pt x="409" y="63"/>
                    <a:pt x="409" y="63"/>
                  </a:cubicBezTo>
                  <a:cubicBezTo>
                    <a:pt x="409" y="65"/>
                    <a:pt x="406" y="65"/>
                    <a:pt x="406" y="63"/>
                  </a:cubicBezTo>
                  <a:close/>
                  <a:moveTo>
                    <a:pt x="408" y="81"/>
                  </a:moveTo>
                  <a:cubicBezTo>
                    <a:pt x="407" y="79"/>
                    <a:pt x="409" y="79"/>
                    <a:pt x="409" y="79"/>
                  </a:cubicBezTo>
                  <a:cubicBezTo>
                    <a:pt x="409" y="80"/>
                    <a:pt x="409" y="81"/>
                    <a:pt x="408" y="81"/>
                  </a:cubicBezTo>
                  <a:close/>
                  <a:moveTo>
                    <a:pt x="408" y="61"/>
                  </a:moveTo>
                  <a:cubicBezTo>
                    <a:pt x="407" y="59"/>
                    <a:pt x="409" y="60"/>
                    <a:pt x="409" y="59"/>
                  </a:cubicBezTo>
                  <a:cubicBezTo>
                    <a:pt x="410" y="59"/>
                    <a:pt x="409" y="60"/>
                    <a:pt x="409" y="61"/>
                  </a:cubicBezTo>
                  <a:lnTo>
                    <a:pt x="408" y="61"/>
                  </a:lnTo>
                  <a:close/>
                  <a:moveTo>
                    <a:pt x="409" y="57"/>
                  </a:moveTo>
                  <a:cubicBezTo>
                    <a:pt x="409" y="55"/>
                    <a:pt x="410" y="54"/>
                    <a:pt x="412" y="54"/>
                  </a:cubicBezTo>
                  <a:cubicBezTo>
                    <a:pt x="411" y="55"/>
                    <a:pt x="411" y="57"/>
                    <a:pt x="409" y="57"/>
                  </a:cubicBezTo>
                  <a:close/>
                  <a:moveTo>
                    <a:pt x="412" y="81"/>
                  </a:moveTo>
                  <a:cubicBezTo>
                    <a:pt x="413" y="82"/>
                    <a:pt x="413" y="81"/>
                    <a:pt x="414" y="81"/>
                  </a:cubicBezTo>
                  <a:cubicBezTo>
                    <a:pt x="415" y="82"/>
                    <a:pt x="411" y="83"/>
                    <a:pt x="412" y="81"/>
                  </a:cubicBezTo>
                  <a:close/>
                  <a:moveTo>
                    <a:pt x="421" y="69"/>
                  </a:moveTo>
                  <a:cubicBezTo>
                    <a:pt x="421" y="69"/>
                    <a:pt x="419" y="69"/>
                    <a:pt x="419" y="69"/>
                  </a:cubicBezTo>
                  <a:cubicBezTo>
                    <a:pt x="419" y="68"/>
                    <a:pt x="422" y="68"/>
                    <a:pt x="421" y="69"/>
                  </a:cubicBezTo>
                  <a:close/>
                  <a:moveTo>
                    <a:pt x="421" y="73"/>
                  </a:moveTo>
                  <a:cubicBezTo>
                    <a:pt x="419" y="73"/>
                    <a:pt x="419" y="72"/>
                    <a:pt x="419" y="71"/>
                  </a:cubicBezTo>
                  <a:cubicBezTo>
                    <a:pt x="420" y="71"/>
                    <a:pt x="421" y="72"/>
                    <a:pt x="421" y="73"/>
                  </a:cubicBezTo>
                  <a:close/>
                  <a:moveTo>
                    <a:pt x="419" y="82"/>
                  </a:moveTo>
                  <a:cubicBezTo>
                    <a:pt x="420" y="80"/>
                    <a:pt x="422" y="80"/>
                    <a:pt x="424" y="79"/>
                  </a:cubicBezTo>
                  <a:cubicBezTo>
                    <a:pt x="424" y="82"/>
                    <a:pt x="421" y="82"/>
                    <a:pt x="419" y="82"/>
                  </a:cubicBezTo>
                  <a:close/>
                  <a:moveTo>
                    <a:pt x="426" y="71"/>
                  </a:moveTo>
                  <a:cubicBezTo>
                    <a:pt x="425" y="71"/>
                    <a:pt x="425" y="71"/>
                    <a:pt x="425" y="71"/>
                  </a:cubicBezTo>
                  <a:cubicBezTo>
                    <a:pt x="425" y="69"/>
                    <a:pt x="425" y="69"/>
                    <a:pt x="425" y="69"/>
                  </a:cubicBezTo>
                  <a:cubicBezTo>
                    <a:pt x="426" y="69"/>
                    <a:pt x="426" y="69"/>
                    <a:pt x="426" y="69"/>
                  </a:cubicBezTo>
                  <a:lnTo>
                    <a:pt x="426" y="71"/>
                  </a:lnTo>
                  <a:close/>
                  <a:moveTo>
                    <a:pt x="432" y="81"/>
                  </a:moveTo>
                  <a:cubicBezTo>
                    <a:pt x="432" y="79"/>
                    <a:pt x="434" y="80"/>
                    <a:pt x="436" y="79"/>
                  </a:cubicBezTo>
                  <a:cubicBezTo>
                    <a:pt x="436" y="81"/>
                    <a:pt x="432" y="82"/>
                    <a:pt x="432" y="81"/>
                  </a:cubicBezTo>
                  <a:close/>
                  <a:moveTo>
                    <a:pt x="438" y="84"/>
                  </a:moveTo>
                  <a:cubicBezTo>
                    <a:pt x="439" y="82"/>
                    <a:pt x="442" y="85"/>
                    <a:pt x="438" y="84"/>
                  </a:cubicBezTo>
                  <a:close/>
                  <a:moveTo>
                    <a:pt x="491" y="68"/>
                  </a:moveTo>
                  <a:cubicBezTo>
                    <a:pt x="494" y="69"/>
                    <a:pt x="491" y="72"/>
                    <a:pt x="491" y="68"/>
                  </a:cubicBezTo>
                  <a:close/>
                  <a:moveTo>
                    <a:pt x="491" y="25"/>
                  </a:moveTo>
                  <a:cubicBezTo>
                    <a:pt x="492" y="23"/>
                    <a:pt x="495" y="26"/>
                    <a:pt x="491" y="25"/>
                  </a:cubicBezTo>
                  <a:close/>
                  <a:moveTo>
                    <a:pt x="494" y="37"/>
                  </a:moveTo>
                  <a:cubicBezTo>
                    <a:pt x="494" y="35"/>
                    <a:pt x="495" y="36"/>
                    <a:pt x="496" y="36"/>
                  </a:cubicBezTo>
                  <a:cubicBezTo>
                    <a:pt x="495" y="36"/>
                    <a:pt x="495" y="37"/>
                    <a:pt x="494" y="37"/>
                  </a:cubicBezTo>
                  <a:close/>
                  <a:moveTo>
                    <a:pt x="512" y="10"/>
                  </a:moveTo>
                  <a:cubicBezTo>
                    <a:pt x="512" y="12"/>
                    <a:pt x="512" y="13"/>
                    <a:pt x="510" y="13"/>
                  </a:cubicBezTo>
                  <a:cubicBezTo>
                    <a:pt x="510" y="11"/>
                    <a:pt x="510" y="10"/>
                    <a:pt x="512" y="10"/>
                  </a:cubicBezTo>
                  <a:close/>
                  <a:moveTo>
                    <a:pt x="510" y="8"/>
                  </a:moveTo>
                  <a:cubicBezTo>
                    <a:pt x="513" y="8"/>
                    <a:pt x="509" y="11"/>
                    <a:pt x="510" y="8"/>
                  </a:cubicBezTo>
                  <a:close/>
                  <a:moveTo>
                    <a:pt x="508" y="10"/>
                  </a:moveTo>
                  <a:cubicBezTo>
                    <a:pt x="508" y="10"/>
                    <a:pt x="508" y="10"/>
                    <a:pt x="508" y="10"/>
                  </a:cubicBezTo>
                  <a:cubicBezTo>
                    <a:pt x="508" y="10"/>
                    <a:pt x="508" y="10"/>
                    <a:pt x="508" y="10"/>
                  </a:cubicBezTo>
                  <a:close/>
                  <a:moveTo>
                    <a:pt x="507" y="6"/>
                  </a:moveTo>
                  <a:cubicBezTo>
                    <a:pt x="506" y="7"/>
                    <a:pt x="506" y="10"/>
                    <a:pt x="504" y="10"/>
                  </a:cubicBezTo>
                  <a:cubicBezTo>
                    <a:pt x="504" y="7"/>
                    <a:pt x="505" y="6"/>
                    <a:pt x="507" y="6"/>
                  </a:cubicBezTo>
                  <a:close/>
                  <a:moveTo>
                    <a:pt x="501" y="11"/>
                  </a:moveTo>
                  <a:cubicBezTo>
                    <a:pt x="502" y="11"/>
                    <a:pt x="502" y="11"/>
                    <a:pt x="502" y="11"/>
                  </a:cubicBezTo>
                  <a:cubicBezTo>
                    <a:pt x="502" y="12"/>
                    <a:pt x="502" y="12"/>
                    <a:pt x="502" y="12"/>
                  </a:cubicBezTo>
                  <a:cubicBezTo>
                    <a:pt x="501" y="12"/>
                    <a:pt x="501" y="12"/>
                    <a:pt x="501" y="12"/>
                  </a:cubicBezTo>
                  <a:lnTo>
                    <a:pt x="501" y="11"/>
                  </a:lnTo>
                  <a:close/>
                  <a:moveTo>
                    <a:pt x="498" y="13"/>
                  </a:moveTo>
                  <a:cubicBezTo>
                    <a:pt x="499" y="13"/>
                    <a:pt x="499" y="14"/>
                    <a:pt x="499" y="16"/>
                  </a:cubicBezTo>
                  <a:cubicBezTo>
                    <a:pt x="497" y="16"/>
                    <a:pt x="498" y="14"/>
                    <a:pt x="498" y="13"/>
                  </a:cubicBezTo>
                  <a:close/>
                  <a:moveTo>
                    <a:pt x="498" y="27"/>
                  </a:moveTo>
                  <a:cubicBezTo>
                    <a:pt x="498" y="29"/>
                    <a:pt x="495" y="30"/>
                    <a:pt x="497" y="32"/>
                  </a:cubicBezTo>
                  <a:cubicBezTo>
                    <a:pt x="496" y="32"/>
                    <a:pt x="495" y="34"/>
                    <a:pt x="493" y="33"/>
                  </a:cubicBezTo>
                  <a:cubicBezTo>
                    <a:pt x="495" y="31"/>
                    <a:pt x="495" y="28"/>
                    <a:pt x="498" y="27"/>
                  </a:cubicBezTo>
                  <a:close/>
                  <a:moveTo>
                    <a:pt x="491" y="11"/>
                  </a:moveTo>
                  <a:cubicBezTo>
                    <a:pt x="492" y="11"/>
                    <a:pt x="492" y="12"/>
                    <a:pt x="493" y="12"/>
                  </a:cubicBezTo>
                  <a:cubicBezTo>
                    <a:pt x="493" y="13"/>
                    <a:pt x="491" y="12"/>
                    <a:pt x="491" y="11"/>
                  </a:cubicBezTo>
                  <a:close/>
                  <a:moveTo>
                    <a:pt x="487" y="21"/>
                  </a:moveTo>
                  <a:cubicBezTo>
                    <a:pt x="487" y="19"/>
                    <a:pt x="490" y="21"/>
                    <a:pt x="487" y="21"/>
                  </a:cubicBezTo>
                  <a:close/>
                  <a:moveTo>
                    <a:pt x="486" y="28"/>
                  </a:moveTo>
                  <a:cubicBezTo>
                    <a:pt x="487" y="26"/>
                    <a:pt x="488" y="30"/>
                    <a:pt x="486" y="28"/>
                  </a:cubicBezTo>
                  <a:close/>
                  <a:moveTo>
                    <a:pt x="485" y="36"/>
                  </a:moveTo>
                  <a:cubicBezTo>
                    <a:pt x="484" y="36"/>
                    <a:pt x="483" y="36"/>
                    <a:pt x="483" y="36"/>
                  </a:cubicBezTo>
                  <a:cubicBezTo>
                    <a:pt x="483" y="34"/>
                    <a:pt x="485" y="34"/>
                    <a:pt x="485" y="36"/>
                  </a:cubicBezTo>
                  <a:close/>
                  <a:moveTo>
                    <a:pt x="481" y="31"/>
                  </a:moveTo>
                  <a:cubicBezTo>
                    <a:pt x="482" y="31"/>
                    <a:pt x="481" y="31"/>
                    <a:pt x="481" y="31"/>
                  </a:cubicBezTo>
                  <a:close/>
                  <a:moveTo>
                    <a:pt x="472" y="51"/>
                  </a:moveTo>
                  <a:cubicBezTo>
                    <a:pt x="472" y="50"/>
                    <a:pt x="472" y="51"/>
                    <a:pt x="472" y="51"/>
                  </a:cubicBezTo>
                  <a:close/>
                  <a:moveTo>
                    <a:pt x="457" y="57"/>
                  </a:moveTo>
                  <a:cubicBezTo>
                    <a:pt x="457" y="56"/>
                    <a:pt x="458" y="55"/>
                    <a:pt x="459" y="55"/>
                  </a:cubicBezTo>
                  <a:cubicBezTo>
                    <a:pt x="459" y="57"/>
                    <a:pt x="458" y="57"/>
                    <a:pt x="457" y="57"/>
                  </a:cubicBezTo>
                  <a:close/>
                  <a:moveTo>
                    <a:pt x="462" y="76"/>
                  </a:moveTo>
                  <a:cubicBezTo>
                    <a:pt x="462" y="75"/>
                    <a:pt x="464" y="77"/>
                    <a:pt x="462" y="76"/>
                  </a:cubicBezTo>
                  <a:close/>
                  <a:moveTo>
                    <a:pt x="462" y="51"/>
                  </a:moveTo>
                  <a:cubicBezTo>
                    <a:pt x="462" y="50"/>
                    <a:pt x="462" y="50"/>
                    <a:pt x="462" y="50"/>
                  </a:cubicBezTo>
                  <a:cubicBezTo>
                    <a:pt x="464" y="50"/>
                    <a:pt x="464" y="50"/>
                    <a:pt x="464" y="50"/>
                  </a:cubicBezTo>
                  <a:cubicBezTo>
                    <a:pt x="465" y="51"/>
                    <a:pt x="463" y="51"/>
                    <a:pt x="462" y="51"/>
                  </a:cubicBezTo>
                  <a:close/>
                  <a:moveTo>
                    <a:pt x="474" y="82"/>
                  </a:moveTo>
                  <a:cubicBezTo>
                    <a:pt x="474" y="80"/>
                    <a:pt x="475" y="81"/>
                    <a:pt x="475" y="80"/>
                  </a:cubicBezTo>
                  <a:cubicBezTo>
                    <a:pt x="476" y="80"/>
                    <a:pt x="475" y="82"/>
                    <a:pt x="474" y="82"/>
                  </a:cubicBezTo>
                  <a:close/>
                  <a:moveTo>
                    <a:pt x="480" y="54"/>
                  </a:moveTo>
                  <a:cubicBezTo>
                    <a:pt x="480" y="55"/>
                    <a:pt x="477" y="57"/>
                    <a:pt x="477" y="59"/>
                  </a:cubicBezTo>
                  <a:cubicBezTo>
                    <a:pt x="474" y="59"/>
                    <a:pt x="472" y="60"/>
                    <a:pt x="469" y="60"/>
                  </a:cubicBezTo>
                  <a:cubicBezTo>
                    <a:pt x="470" y="56"/>
                    <a:pt x="475" y="60"/>
                    <a:pt x="477" y="57"/>
                  </a:cubicBezTo>
                  <a:cubicBezTo>
                    <a:pt x="477" y="54"/>
                    <a:pt x="475" y="55"/>
                    <a:pt x="473" y="55"/>
                  </a:cubicBezTo>
                  <a:cubicBezTo>
                    <a:pt x="473" y="52"/>
                    <a:pt x="477" y="54"/>
                    <a:pt x="478" y="54"/>
                  </a:cubicBezTo>
                  <a:cubicBezTo>
                    <a:pt x="479" y="52"/>
                    <a:pt x="481" y="51"/>
                    <a:pt x="483" y="50"/>
                  </a:cubicBezTo>
                  <a:cubicBezTo>
                    <a:pt x="483" y="51"/>
                    <a:pt x="480" y="54"/>
                    <a:pt x="484" y="54"/>
                  </a:cubicBezTo>
                  <a:cubicBezTo>
                    <a:pt x="483" y="56"/>
                    <a:pt x="482" y="54"/>
                    <a:pt x="480" y="54"/>
                  </a:cubicBezTo>
                  <a:close/>
                  <a:moveTo>
                    <a:pt x="485" y="83"/>
                  </a:moveTo>
                  <a:cubicBezTo>
                    <a:pt x="485" y="83"/>
                    <a:pt x="485" y="82"/>
                    <a:pt x="485" y="81"/>
                  </a:cubicBezTo>
                  <a:cubicBezTo>
                    <a:pt x="486" y="81"/>
                    <a:pt x="486" y="83"/>
                    <a:pt x="485" y="83"/>
                  </a:cubicBezTo>
                  <a:close/>
                  <a:moveTo>
                    <a:pt x="485" y="51"/>
                  </a:moveTo>
                  <a:cubicBezTo>
                    <a:pt x="484" y="52"/>
                    <a:pt x="486" y="49"/>
                    <a:pt x="485" y="51"/>
                  </a:cubicBezTo>
                  <a:close/>
                  <a:moveTo>
                    <a:pt x="480" y="47"/>
                  </a:moveTo>
                  <a:cubicBezTo>
                    <a:pt x="479" y="45"/>
                    <a:pt x="482" y="47"/>
                    <a:pt x="483" y="45"/>
                  </a:cubicBezTo>
                  <a:cubicBezTo>
                    <a:pt x="482" y="44"/>
                    <a:pt x="481" y="42"/>
                    <a:pt x="482" y="40"/>
                  </a:cubicBezTo>
                  <a:cubicBezTo>
                    <a:pt x="483" y="42"/>
                    <a:pt x="484" y="44"/>
                    <a:pt x="486" y="42"/>
                  </a:cubicBezTo>
                  <a:cubicBezTo>
                    <a:pt x="487" y="45"/>
                    <a:pt x="483" y="47"/>
                    <a:pt x="480" y="47"/>
                  </a:cubicBezTo>
                  <a:close/>
                  <a:moveTo>
                    <a:pt x="487" y="32"/>
                  </a:moveTo>
                  <a:cubicBezTo>
                    <a:pt x="488" y="30"/>
                    <a:pt x="488" y="34"/>
                    <a:pt x="487" y="32"/>
                  </a:cubicBezTo>
                  <a:close/>
                  <a:moveTo>
                    <a:pt x="488" y="26"/>
                  </a:moveTo>
                  <a:cubicBezTo>
                    <a:pt x="488" y="25"/>
                    <a:pt x="488" y="25"/>
                    <a:pt x="488" y="25"/>
                  </a:cubicBezTo>
                  <a:cubicBezTo>
                    <a:pt x="489" y="25"/>
                    <a:pt x="490" y="25"/>
                    <a:pt x="490" y="26"/>
                  </a:cubicBezTo>
                  <a:lnTo>
                    <a:pt x="488" y="26"/>
                  </a:lnTo>
                  <a:close/>
                  <a:moveTo>
                    <a:pt x="490" y="26"/>
                  </a:moveTo>
                  <a:cubicBezTo>
                    <a:pt x="490" y="25"/>
                    <a:pt x="491" y="26"/>
                    <a:pt x="490" y="26"/>
                  </a:cubicBezTo>
                  <a:close/>
                  <a:moveTo>
                    <a:pt x="490" y="17"/>
                  </a:moveTo>
                  <a:cubicBezTo>
                    <a:pt x="490" y="14"/>
                    <a:pt x="493" y="14"/>
                    <a:pt x="494" y="16"/>
                  </a:cubicBezTo>
                  <a:cubicBezTo>
                    <a:pt x="493" y="18"/>
                    <a:pt x="492" y="16"/>
                    <a:pt x="490" y="17"/>
                  </a:cubicBezTo>
                  <a:close/>
                  <a:moveTo>
                    <a:pt x="491" y="83"/>
                  </a:moveTo>
                  <a:cubicBezTo>
                    <a:pt x="491" y="82"/>
                    <a:pt x="491" y="81"/>
                    <a:pt x="491" y="79"/>
                  </a:cubicBezTo>
                  <a:cubicBezTo>
                    <a:pt x="493" y="80"/>
                    <a:pt x="493" y="78"/>
                    <a:pt x="494" y="79"/>
                  </a:cubicBezTo>
                  <a:cubicBezTo>
                    <a:pt x="494" y="81"/>
                    <a:pt x="493" y="82"/>
                    <a:pt x="491" y="83"/>
                  </a:cubicBezTo>
                  <a:close/>
                  <a:moveTo>
                    <a:pt x="494" y="81"/>
                  </a:moveTo>
                  <a:cubicBezTo>
                    <a:pt x="495" y="80"/>
                    <a:pt x="497" y="80"/>
                    <a:pt x="499" y="79"/>
                  </a:cubicBezTo>
                  <a:cubicBezTo>
                    <a:pt x="499" y="81"/>
                    <a:pt x="496" y="82"/>
                    <a:pt x="494" y="81"/>
                  </a:cubicBezTo>
                  <a:close/>
                  <a:moveTo>
                    <a:pt x="509" y="83"/>
                  </a:moveTo>
                  <a:cubicBezTo>
                    <a:pt x="509" y="82"/>
                    <a:pt x="510" y="82"/>
                    <a:pt x="511" y="82"/>
                  </a:cubicBezTo>
                  <a:cubicBezTo>
                    <a:pt x="511" y="83"/>
                    <a:pt x="510" y="84"/>
                    <a:pt x="509" y="83"/>
                  </a:cubicBezTo>
                  <a:close/>
                  <a:moveTo>
                    <a:pt x="522" y="82"/>
                  </a:moveTo>
                  <a:cubicBezTo>
                    <a:pt x="522" y="84"/>
                    <a:pt x="520" y="82"/>
                    <a:pt x="520" y="83"/>
                  </a:cubicBezTo>
                  <a:cubicBezTo>
                    <a:pt x="518" y="83"/>
                    <a:pt x="522" y="81"/>
                    <a:pt x="519" y="81"/>
                  </a:cubicBezTo>
                  <a:cubicBezTo>
                    <a:pt x="520" y="80"/>
                    <a:pt x="523" y="81"/>
                    <a:pt x="522" y="82"/>
                  </a:cubicBezTo>
                  <a:close/>
                  <a:moveTo>
                    <a:pt x="521" y="77"/>
                  </a:moveTo>
                  <a:cubicBezTo>
                    <a:pt x="521" y="76"/>
                    <a:pt x="523" y="76"/>
                    <a:pt x="523" y="75"/>
                  </a:cubicBezTo>
                  <a:cubicBezTo>
                    <a:pt x="524" y="75"/>
                    <a:pt x="524" y="76"/>
                    <a:pt x="525" y="76"/>
                  </a:cubicBezTo>
                  <a:cubicBezTo>
                    <a:pt x="525" y="78"/>
                    <a:pt x="522" y="78"/>
                    <a:pt x="521" y="77"/>
                  </a:cubicBezTo>
                  <a:close/>
                  <a:moveTo>
                    <a:pt x="539" y="72"/>
                  </a:moveTo>
                  <a:cubicBezTo>
                    <a:pt x="541" y="70"/>
                    <a:pt x="540" y="74"/>
                    <a:pt x="539" y="72"/>
                  </a:cubicBezTo>
                  <a:close/>
                  <a:moveTo>
                    <a:pt x="545" y="75"/>
                  </a:moveTo>
                  <a:cubicBezTo>
                    <a:pt x="545" y="74"/>
                    <a:pt x="545" y="73"/>
                    <a:pt x="547" y="73"/>
                  </a:cubicBezTo>
                  <a:cubicBezTo>
                    <a:pt x="547" y="74"/>
                    <a:pt x="546" y="75"/>
                    <a:pt x="545" y="75"/>
                  </a:cubicBezTo>
                  <a:close/>
                  <a:moveTo>
                    <a:pt x="546" y="84"/>
                  </a:moveTo>
                  <a:cubicBezTo>
                    <a:pt x="546" y="82"/>
                    <a:pt x="549" y="85"/>
                    <a:pt x="546" y="84"/>
                  </a:cubicBezTo>
                  <a:close/>
                  <a:moveTo>
                    <a:pt x="555" y="48"/>
                  </a:moveTo>
                  <a:cubicBezTo>
                    <a:pt x="556" y="48"/>
                    <a:pt x="556" y="50"/>
                    <a:pt x="554" y="50"/>
                  </a:cubicBezTo>
                  <a:cubicBezTo>
                    <a:pt x="554" y="49"/>
                    <a:pt x="555" y="49"/>
                    <a:pt x="555" y="48"/>
                  </a:cubicBezTo>
                  <a:close/>
                  <a:moveTo>
                    <a:pt x="552" y="63"/>
                  </a:moveTo>
                  <a:cubicBezTo>
                    <a:pt x="555" y="63"/>
                    <a:pt x="555" y="63"/>
                    <a:pt x="555" y="63"/>
                  </a:cubicBezTo>
                  <a:cubicBezTo>
                    <a:pt x="555" y="65"/>
                    <a:pt x="552" y="65"/>
                    <a:pt x="552" y="63"/>
                  </a:cubicBezTo>
                  <a:close/>
                  <a:moveTo>
                    <a:pt x="553" y="81"/>
                  </a:moveTo>
                  <a:cubicBezTo>
                    <a:pt x="553" y="79"/>
                    <a:pt x="554" y="79"/>
                    <a:pt x="555" y="79"/>
                  </a:cubicBezTo>
                  <a:cubicBezTo>
                    <a:pt x="555" y="80"/>
                    <a:pt x="555" y="81"/>
                    <a:pt x="553" y="81"/>
                  </a:cubicBezTo>
                  <a:close/>
                  <a:moveTo>
                    <a:pt x="553" y="61"/>
                  </a:moveTo>
                  <a:cubicBezTo>
                    <a:pt x="553" y="59"/>
                    <a:pt x="555" y="60"/>
                    <a:pt x="555" y="59"/>
                  </a:cubicBezTo>
                  <a:cubicBezTo>
                    <a:pt x="555" y="59"/>
                    <a:pt x="555" y="60"/>
                    <a:pt x="555" y="61"/>
                  </a:cubicBezTo>
                  <a:lnTo>
                    <a:pt x="553" y="61"/>
                  </a:lnTo>
                  <a:close/>
                  <a:moveTo>
                    <a:pt x="555" y="57"/>
                  </a:moveTo>
                  <a:cubicBezTo>
                    <a:pt x="555" y="55"/>
                    <a:pt x="556" y="54"/>
                    <a:pt x="558" y="54"/>
                  </a:cubicBezTo>
                  <a:cubicBezTo>
                    <a:pt x="557" y="55"/>
                    <a:pt x="556" y="57"/>
                    <a:pt x="555" y="57"/>
                  </a:cubicBezTo>
                  <a:close/>
                  <a:moveTo>
                    <a:pt x="558" y="81"/>
                  </a:moveTo>
                  <a:cubicBezTo>
                    <a:pt x="559" y="82"/>
                    <a:pt x="558" y="81"/>
                    <a:pt x="560" y="81"/>
                  </a:cubicBezTo>
                  <a:cubicBezTo>
                    <a:pt x="560" y="82"/>
                    <a:pt x="557" y="83"/>
                    <a:pt x="558" y="81"/>
                  </a:cubicBezTo>
                  <a:close/>
                  <a:moveTo>
                    <a:pt x="567" y="69"/>
                  </a:moveTo>
                  <a:cubicBezTo>
                    <a:pt x="567" y="69"/>
                    <a:pt x="565" y="69"/>
                    <a:pt x="565" y="69"/>
                  </a:cubicBezTo>
                  <a:cubicBezTo>
                    <a:pt x="565" y="68"/>
                    <a:pt x="568" y="68"/>
                    <a:pt x="567" y="69"/>
                  </a:cubicBezTo>
                  <a:close/>
                  <a:moveTo>
                    <a:pt x="567" y="73"/>
                  </a:moveTo>
                  <a:cubicBezTo>
                    <a:pt x="565" y="73"/>
                    <a:pt x="565" y="72"/>
                    <a:pt x="565" y="71"/>
                  </a:cubicBezTo>
                  <a:cubicBezTo>
                    <a:pt x="566" y="71"/>
                    <a:pt x="567" y="72"/>
                    <a:pt x="567" y="73"/>
                  </a:cubicBezTo>
                  <a:close/>
                  <a:moveTo>
                    <a:pt x="565" y="82"/>
                  </a:moveTo>
                  <a:cubicBezTo>
                    <a:pt x="566" y="80"/>
                    <a:pt x="568" y="80"/>
                    <a:pt x="570" y="79"/>
                  </a:cubicBezTo>
                  <a:cubicBezTo>
                    <a:pt x="570" y="82"/>
                    <a:pt x="567" y="82"/>
                    <a:pt x="565" y="82"/>
                  </a:cubicBezTo>
                  <a:close/>
                  <a:moveTo>
                    <a:pt x="572" y="71"/>
                  </a:moveTo>
                  <a:cubicBezTo>
                    <a:pt x="571" y="71"/>
                    <a:pt x="571" y="71"/>
                    <a:pt x="571" y="71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72" y="69"/>
                    <a:pt x="572" y="69"/>
                    <a:pt x="572" y="69"/>
                  </a:cubicBezTo>
                  <a:lnTo>
                    <a:pt x="572" y="71"/>
                  </a:lnTo>
                  <a:close/>
                  <a:moveTo>
                    <a:pt x="577" y="81"/>
                  </a:moveTo>
                  <a:cubicBezTo>
                    <a:pt x="578" y="79"/>
                    <a:pt x="580" y="80"/>
                    <a:pt x="582" y="79"/>
                  </a:cubicBezTo>
                  <a:cubicBezTo>
                    <a:pt x="581" y="81"/>
                    <a:pt x="578" y="82"/>
                    <a:pt x="577" y="81"/>
                  </a:cubicBezTo>
                  <a:close/>
                  <a:moveTo>
                    <a:pt x="584" y="84"/>
                  </a:moveTo>
                  <a:cubicBezTo>
                    <a:pt x="585" y="82"/>
                    <a:pt x="587" y="85"/>
                    <a:pt x="584" y="84"/>
                  </a:cubicBezTo>
                  <a:close/>
                  <a:moveTo>
                    <a:pt x="637" y="68"/>
                  </a:moveTo>
                  <a:cubicBezTo>
                    <a:pt x="640" y="69"/>
                    <a:pt x="637" y="72"/>
                    <a:pt x="637" y="68"/>
                  </a:cubicBezTo>
                  <a:close/>
                  <a:moveTo>
                    <a:pt x="637" y="25"/>
                  </a:moveTo>
                  <a:cubicBezTo>
                    <a:pt x="638" y="23"/>
                    <a:pt x="640" y="26"/>
                    <a:pt x="637" y="25"/>
                  </a:cubicBezTo>
                  <a:close/>
                  <a:moveTo>
                    <a:pt x="640" y="37"/>
                  </a:moveTo>
                  <a:cubicBezTo>
                    <a:pt x="639" y="35"/>
                    <a:pt x="641" y="36"/>
                    <a:pt x="641" y="36"/>
                  </a:cubicBezTo>
                  <a:cubicBezTo>
                    <a:pt x="641" y="36"/>
                    <a:pt x="641" y="37"/>
                    <a:pt x="640" y="37"/>
                  </a:cubicBezTo>
                  <a:close/>
                  <a:moveTo>
                    <a:pt x="658" y="10"/>
                  </a:moveTo>
                  <a:cubicBezTo>
                    <a:pt x="658" y="12"/>
                    <a:pt x="658" y="13"/>
                    <a:pt x="656" y="13"/>
                  </a:cubicBezTo>
                  <a:cubicBezTo>
                    <a:pt x="656" y="11"/>
                    <a:pt x="656" y="10"/>
                    <a:pt x="658" y="10"/>
                  </a:cubicBezTo>
                  <a:close/>
                  <a:moveTo>
                    <a:pt x="656" y="8"/>
                  </a:moveTo>
                  <a:cubicBezTo>
                    <a:pt x="658" y="8"/>
                    <a:pt x="655" y="11"/>
                    <a:pt x="656" y="8"/>
                  </a:cubicBezTo>
                  <a:close/>
                  <a:moveTo>
                    <a:pt x="654" y="10"/>
                  </a:moveTo>
                  <a:cubicBezTo>
                    <a:pt x="654" y="10"/>
                    <a:pt x="654" y="10"/>
                    <a:pt x="654" y="10"/>
                  </a:cubicBezTo>
                  <a:cubicBezTo>
                    <a:pt x="654" y="10"/>
                    <a:pt x="654" y="10"/>
                    <a:pt x="654" y="10"/>
                  </a:cubicBezTo>
                  <a:close/>
                  <a:moveTo>
                    <a:pt x="653" y="6"/>
                  </a:moveTo>
                  <a:cubicBezTo>
                    <a:pt x="651" y="7"/>
                    <a:pt x="652" y="10"/>
                    <a:pt x="650" y="10"/>
                  </a:cubicBezTo>
                  <a:cubicBezTo>
                    <a:pt x="650" y="7"/>
                    <a:pt x="650" y="6"/>
                    <a:pt x="653" y="6"/>
                  </a:cubicBezTo>
                  <a:close/>
                  <a:moveTo>
                    <a:pt x="647" y="11"/>
                  </a:moveTo>
                  <a:cubicBezTo>
                    <a:pt x="648" y="11"/>
                    <a:pt x="648" y="11"/>
                    <a:pt x="648" y="11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7" y="12"/>
                    <a:pt x="647" y="12"/>
                    <a:pt x="647" y="12"/>
                  </a:cubicBezTo>
                  <a:lnTo>
                    <a:pt x="647" y="11"/>
                  </a:lnTo>
                  <a:close/>
                  <a:moveTo>
                    <a:pt x="644" y="13"/>
                  </a:moveTo>
                  <a:cubicBezTo>
                    <a:pt x="645" y="13"/>
                    <a:pt x="645" y="14"/>
                    <a:pt x="645" y="16"/>
                  </a:cubicBezTo>
                  <a:cubicBezTo>
                    <a:pt x="643" y="16"/>
                    <a:pt x="644" y="14"/>
                    <a:pt x="644" y="13"/>
                  </a:cubicBezTo>
                  <a:close/>
                  <a:moveTo>
                    <a:pt x="644" y="27"/>
                  </a:moveTo>
                  <a:cubicBezTo>
                    <a:pt x="643" y="29"/>
                    <a:pt x="641" y="30"/>
                    <a:pt x="643" y="32"/>
                  </a:cubicBezTo>
                  <a:cubicBezTo>
                    <a:pt x="641" y="32"/>
                    <a:pt x="640" y="34"/>
                    <a:pt x="639" y="33"/>
                  </a:cubicBezTo>
                  <a:cubicBezTo>
                    <a:pt x="641" y="31"/>
                    <a:pt x="641" y="28"/>
                    <a:pt x="644" y="27"/>
                  </a:cubicBezTo>
                  <a:close/>
                  <a:moveTo>
                    <a:pt x="637" y="11"/>
                  </a:moveTo>
                  <a:cubicBezTo>
                    <a:pt x="638" y="11"/>
                    <a:pt x="638" y="12"/>
                    <a:pt x="639" y="12"/>
                  </a:cubicBezTo>
                  <a:cubicBezTo>
                    <a:pt x="639" y="13"/>
                    <a:pt x="636" y="12"/>
                    <a:pt x="637" y="11"/>
                  </a:cubicBezTo>
                  <a:close/>
                  <a:moveTo>
                    <a:pt x="633" y="21"/>
                  </a:moveTo>
                  <a:cubicBezTo>
                    <a:pt x="633" y="19"/>
                    <a:pt x="636" y="21"/>
                    <a:pt x="633" y="21"/>
                  </a:cubicBezTo>
                  <a:close/>
                  <a:moveTo>
                    <a:pt x="632" y="28"/>
                  </a:moveTo>
                  <a:cubicBezTo>
                    <a:pt x="633" y="26"/>
                    <a:pt x="634" y="30"/>
                    <a:pt x="632" y="28"/>
                  </a:cubicBezTo>
                  <a:close/>
                  <a:moveTo>
                    <a:pt x="631" y="36"/>
                  </a:moveTo>
                  <a:cubicBezTo>
                    <a:pt x="629" y="36"/>
                    <a:pt x="629" y="36"/>
                    <a:pt x="628" y="36"/>
                  </a:cubicBezTo>
                  <a:cubicBezTo>
                    <a:pt x="628" y="34"/>
                    <a:pt x="631" y="34"/>
                    <a:pt x="631" y="36"/>
                  </a:cubicBezTo>
                  <a:close/>
                  <a:moveTo>
                    <a:pt x="627" y="31"/>
                  </a:moveTo>
                  <a:cubicBezTo>
                    <a:pt x="628" y="31"/>
                    <a:pt x="627" y="31"/>
                    <a:pt x="627" y="31"/>
                  </a:cubicBezTo>
                  <a:close/>
                  <a:moveTo>
                    <a:pt x="618" y="51"/>
                  </a:moveTo>
                  <a:cubicBezTo>
                    <a:pt x="617" y="50"/>
                    <a:pt x="618" y="51"/>
                    <a:pt x="618" y="51"/>
                  </a:cubicBezTo>
                  <a:close/>
                  <a:moveTo>
                    <a:pt x="603" y="57"/>
                  </a:moveTo>
                  <a:cubicBezTo>
                    <a:pt x="603" y="56"/>
                    <a:pt x="603" y="55"/>
                    <a:pt x="604" y="55"/>
                  </a:cubicBezTo>
                  <a:cubicBezTo>
                    <a:pt x="605" y="57"/>
                    <a:pt x="604" y="57"/>
                    <a:pt x="603" y="57"/>
                  </a:cubicBezTo>
                  <a:close/>
                  <a:moveTo>
                    <a:pt x="607" y="76"/>
                  </a:moveTo>
                  <a:cubicBezTo>
                    <a:pt x="608" y="75"/>
                    <a:pt x="610" y="77"/>
                    <a:pt x="607" y="76"/>
                  </a:cubicBezTo>
                  <a:close/>
                  <a:moveTo>
                    <a:pt x="607" y="51"/>
                  </a:moveTo>
                  <a:cubicBezTo>
                    <a:pt x="607" y="50"/>
                    <a:pt x="607" y="50"/>
                    <a:pt x="607" y="50"/>
                  </a:cubicBezTo>
                  <a:cubicBezTo>
                    <a:pt x="610" y="50"/>
                    <a:pt x="610" y="50"/>
                    <a:pt x="610" y="50"/>
                  </a:cubicBezTo>
                  <a:cubicBezTo>
                    <a:pt x="610" y="51"/>
                    <a:pt x="609" y="51"/>
                    <a:pt x="607" y="51"/>
                  </a:cubicBezTo>
                  <a:close/>
                  <a:moveTo>
                    <a:pt x="620" y="82"/>
                  </a:moveTo>
                  <a:cubicBezTo>
                    <a:pt x="620" y="80"/>
                    <a:pt x="621" y="81"/>
                    <a:pt x="621" y="80"/>
                  </a:cubicBezTo>
                  <a:cubicBezTo>
                    <a:pt x="622" y="80"/>
                    <a:pt x="621" y="82"/>
                    <a:pt x="620" y="82"/>
                  </a:cubicBezTo>
                  <a:close/>
                  <a:moveTo>
                    <a:pt x="626" y="54"/>
                  </a:moveTo>
                  <a:cubicBezTo>
                    <a:pt x="626" y="55"/>
                    <a:pt x="623" y="57"/>
                    <a:pt x="622" y="59"/>
                  </a:cubicBezTo>
                  <a:cubicBezTo>
                    <a:pt x="620" y="59"/>
                    <a:pt x="617" y="60"/>
                    <a:pt x="615" y="60"/>
                  </a:cubicBezTo>
                  <a:cubicBezTo>
                    <a:pt x="616" y="56"/>
                    <a:pt x="621" y="60"/>
                    <a:pt x="622" y="57"/>
                  </a:cubicBezTo>
                  <a:cubicBezTo>
                    <a:pt x="622" y="54"/>
                    <a:pt x="621" y="55"/>
                    <a:pt x="619" y="55"/>
                  </a:cubicBezTo>
                  <a:cubicBezTo>
                    <a:pt x="619" y="52"/>
                    <a:pt x="623" y="54"/>
                    <a:pt x="624" y="54"/>
                  </a:cubicBezTo>
                  <a:cubicBezTo>
                    <a:pt x="625" y="52"/>
                    <a:pt x="627" y="51"/>
                    <a:pt x="629" y="50"/>
                  </a:cubicBezTo>
                  <a:cubicBezTo>
                    <a:pt x="629" y="51"/>
                    <a:pt x="626" y="54"/>
                    <a:pt x="630" y="54"/>
                  </a:cubicBezTo>
                  <a:cubicBezTo>
                    <a:pt x="629" y="56"/>
                    <a:pt x="628" y="54"/>
                    <a:pt x="626" y="54"/>
                  </a:cubicBezTo>
                  <a:close/>
                  <a:moveTo>
                    <a:pt x="631" y="83"/>
                  </a:moveTo>
                  <a:cubicBezTo>
                    <a:pt x="631" y="83"/>
                    <a:pt x="631" y="82"/>
                    <a:pt x="631" y="81"/>
                  </a:cubicBezTo>
                  <a:cubicBezTo>
                    <a:pt x="632" y="81"/>
                    <a:pt x="632" y="83"/>
                    <a:pt x="631" y="83"/>
                  </a:cubicBezTo>
                  <a:close/>
                  <a:moveTo>
                    <a:pt x="631" y="51"/>
                  </a:moveTo>
                  <a:cubicBezTo>
                    <a:pt x="630" y="52"/>
                    <a:pt x="632" y="49"/>
                    <a:pt x="631" y="51"/>
                  </a:cubicBezTo>
                  <a:close/>
                  <a:moveTo>
                    <a:pt x="625" y="47"/>
                  </a:moveTo>
                  <a:cubicBezTo>
                    <a:pt x="625" y="45"/>
                    <a:pt x="628" y="47"/>
                    <a:pt x="628" y="45"/>
                  </a:cubicBezTo>
                  <a:cubicBezTo>
                    <a:pt x="628" y="44"/>
                    <a:pt x="627" y="42"/>
                    <a:pt x="628" y="40"/>
                  </a:cubicBezTo>
                  <a:cubicBezTo>
                    <a:pt x="629" y="42"/>
                    <a:pt x="630" y="44"/>
                    <a:pt x="632" y="42"/>
                  </a:cubicBezTo>
                  <a:cubicBezTo>
                    <a:pt x="633" y="45"/>
                    <a:pt x="629" y="47"/>
                    <a:pt x="625" y="47"/>
                  </a:cubicBezTo>
                  <a:close/>
                  <a:moveTo>
                    <a:pt x="633" y="32"/>
                  </a:moveTo>
                  <a:cubicBezTo>
                    <a:pt x="634" y="30"/>
                    <a:pt x="633" y="34"/>
                    <a:pt x="633" y="32"/>
                  </a:cubicBezTo>
                  <a:close/>
                  <a:moveTo>
                    <a:pt x="634" y="26"/>
                  </a:moveTo>
                  <a:cubicBezTo>
                    <a:pt x="634" y="25"/>
                    <a:pt x="634" y="25"/>
                    <a:pt x="634" y="25"/>
                  </a:cubicBezTo>
                  <a:cubicBezTo>
                    <a:pt x="635" y="25"/>
                    <a:pt x="636" y="25"/>
                    <a:pt x="636" y="26"/>
                  </a:cubicBezTo>
                  <a:lnTo>
                    <a:pt x="634" y="26"/>
                  </a:lnTo>
                  <a:close/>
                  <a:moveTo>
                    <a:pt x="636" y="26"/>
                  </a:moveTo>
                  <a:cubicBezTo>
                    <a:pt x="636" y="25"/>
                    <a:pt x="636" y="26"/>
                    <a:pt x="636" y="26"/>
                  </a:cubicBezTo>
                  <a:close/>
                  <a:moveTo>
                    <a:pt x="636" y="17"/>
                  </a:moveTo>
                  <a:cubicBezTo>
                    <a:pt x="636" y="14"/>
                    <a:pt x="639" y="14"/>
                    <a:pt x="640" y="16"/>
                  </a:cubicBezTo>
                  <a:cubicBezTo>
                    <a:pt x="639" y="18"/>
                    <a:pt x="638" y="16"/>
                    <a:pt x="636" y="17"/>
                  </a:cubicBezTo>
                  <a:close/>
                  <a:moveTo>
                    <a:pt x="637" y="83"/>
                  </a:moveTo>
                  <a:cubicBezTo>
                    <a:pt x="637" y="82"/>
                    <a:pt x="637" y="81"/>
                    <a:pt x="637" y="79"/>
                  </a:cubicBezTo>
                  <a:cubicBezTo>
                    <a:pt x="639" y="80"/>
                    <a:pt x="639" y="78"/>
                    <a:pt x="640" y="79"/>
                  </a:cubicBezTo>
                  <a:cubicBezTo>
                    <a:pt x="640" y="81"/>
                    <a:pt x="639" y="82"/>
                    <a:pt x="637" y="83"/>
                  </a:cubicBezTo>
                  <a:close/>
                  <a:moveTo>
                    <a:pt x="640" y="81"/>
                  </a:moveTo>
                  <a:cubicBezTo>
                    <a:pt x="641" y="80"/>
                    <a:pt x="643" y="80"/>
                    <a:pt x="644" y="79"/>
                  </a:cubicBezTo>
                  <a:cubicBezTo>
                    <a:pt x="645" y="81"/>
                    <a:pt x="642" y="82"/>
                    <a:pt x="640" y="81"/>
                  </a:cubicBezTo>
                  <a:close/>
                  <a:moveTo>
                    <a:pt x="655" y="83"/>
                  </a:moveTo>
                  <a:cubicBezTo>
                    <a:pt x="655" y="82"/>
                    <a:pt x="656" y="82"/>
                    <a:pt x="657" y="82"/>
                  </a:cubicBezTo>
                  <a:cubicBezTo>
                    <a:pt x="657" y="83"/>
                    <a:pt x="656" y="84"/>
                    <a:pt x="655" y="83"/>
                  </a:cubicBezTo>
                  <a:close/>
                  <a:moveTo>
                    <a:pt x="668" y="82"/>
                  </a:moveTo>
                  <a:cubicBezTo>
                    <a:pt x="668" y="84"/>
                    <a:pt x="666" y="82"/>
                    <a:pt x="666" y="83"/>
                  </a:cubicBezTo>
                  <a:cubicBezTo>
                    <a:pt x="664" y="83"/>
                    <a:pt x="667" y="81"/>
                    <a:pt x="665" y="81"/>
                  </a:cubicBezTo>
                  <a:cubicBezTo>
                    <a:pt x="666" y="80"/>
                    <a:pt x="669" y="81"/>
                    <a:pt x="668" y="82"/>
                  </a:cubicBezTo>
                  <a:close/>
                  <a:moveTo>
                    <a:pt x="667" y="77"/>
                  </a:moveTo>
                  <a:cubicBezTo>
                    <a:pt x="667" y="76"/>
                    <a:pt x="669" y="76"/>
                    <a:pt x="669" y="75"/>
                  </a:cubicBezTo>
                  <a:cubicBezTo>
                    <a:pt x="670" y="75"/>
                    <a:pt x="670" y="76"/>
                    <a:pt x="671" y="76"/>
                  </a:cubicBezTo>
                  <a:cubicBezTo>
                    <a:pt x="671" y="78"/>
                    <a:pt x="668" y="78"/>
                    <a:pt x="667" y="77"/>
                  </a:cubicBezTo>
                  <a:close/>
                  <a:moveTo>
                    <a:pt x="685" y="72"/>
                  </a:moveTo>
                  <a:cubicBezTo>
                    <a:pt x="686" y="70"/>
                    <a:pt x="686" y="74"/>
                    <a:pt x="685" y="72"/>
                  </a:cubicBezTo>
                  <a:close/>
                  <a:moveTo>
                    <a:pt x="690" y="75"/>
                  </a:moveTo>
                  <a:cubicBezTo>
                    <a:pt x="690" y="74"/>
                    <a:pt x="691" y="73"/>
                    <a:pt x="693" y="73"/>
                  </a:cubicBezTo>
                  <a:cubicBezTo>
                    <a:pt x="693" y="74"/>
                    <a:pt x="692" y="75"/>
                    <a:pt x="690" y="75"/>
                  </a:cubicBezTo>
                  <a:close/>
                  <a:moveTo>
                    <a:pt x="692" y="84"/>
                  </a:moveTo>
                  <a:cubicBezTo>
                    <a:pt x="692" y="82"/>
                    <a:pt x="695" y="85"/>
                    <a:pt x="692" y="84"/>
                  </a:cubicBezTo>
                  <a:close/>
                  <a:moveTo>
                    <a:pt x="701" y="48"/>
                  </a:moveTo>
                  <a:cubicBezTo>
                    <a:pt x="702" y="48"/>
                    <a:pt x="701" y="50"/>
                    <a:pt x="700" y="50"/>
                  </a:cubicBezTo>
                  <a:cubicBezTo>
                    <a:pt x="700" y="49"/>
                    <a:pt x="700" y="49"/>
                    <a:pt x="701" y="48"/>
                  </a:cubicBezTo>
                  <a:close/>
                  <a:moveTo>
                    <a:pt x="698" y="63"/>
                  </a:moveTo>
                  <a:cubicBezTo>
                    <a:pt x="701" y="63"/>
                    <a:pt x="701" y="63"/>
                    <a:pt x="701" y="63"/>
                  </a:cubicBezTo>
                  <a:cubicBezTo>
                    <a:pt x="701" y="65"/>
                    <a:pt x="698" y="65"/>
                    <a:pt x="698" y="63"/>
                  </a:cubicBezTo>
                  <a:close/>
                  <a:moveTo>
                    <a:pt x="699" y="81"/>
                  </a:moveTo>
                  <a:cubicBezTo>
                    <a:pt x="699" y="79"/>
                    <a:pt x="700" y="79"/>
                    <a:pt x="701" y="79"/>
                  </a:cubicBezTo>
                  <a:cubicBezTo>
                    <a:pt x="701" y="80"/>
                    <a:pt x="700" y="81"/>
                    <a:pt x="699" y="81"/>
                  </a:cubicBezTo>
                  <a:close/>
                  <a:moveTo>
                    <a:pt x="699" y="61"/>
                  </a:moveTo>
                  <a:cubicBezTo>
                    <a:pt x="699" y="59"/>
                    <a:pt x="700" y="60"/>
                    <a:pt x="701" y="59"/>
                  </a:cubicBezTo>
                  <a:cubicBezTo>
                    <a:pt x="701" y="59"/>
                    <a:pt x="701" y="60"/>
                    <a:pt x="701" y="61"/>
                  </a:cubicBezTo>
                  <a:lnTo>
                    <a:pt x="699" y="61"/>
                  </a:lnTo>
                  <a:close/>
                  <a:moveTo>
                    <a:pt x="701" y="57"/>
                  </a:moveTo>
                  <a:cubicBezTo>
                    <a:pt x="701" y="55"/>
                    <a:pt x="702" y="54"/>
                    <a:pt x="703" y="54"/>
                  </a:cubicBezTo>
                  <a:cubicBezTo>
                    <a:pt x="703" y="55"/>
                    <a:pt x="702" y="57"/>
                    <a:pt x="701" y="57"/>
                  </a:cubicBezTo>
                  <a:close/>
                  <a:moveTo>
                    <a:pt x="703" y="81"/>
                  </a:moveTo>
                  <a:cubicBezTo>
                    <a:pt x="705" y="82"/>
                    <a:pt x="704" y="81"/>
                    <a:pt x="706" y="81"/>
                  </a:cubicBezTo>
                  <a:cubicBezTo>
                    <a:pt x="706" y="82"/>
                    <a:pt x="703" y="83"/>
                    <a:pt x="703" y="81"/>
                  </a:cubicBezTo>
                  <a:close/>
                  <a:moveTo>
                    <a:pt x="712" y="69"/>
                  </a:moveTo>
                  <a:cubicBezTo>
                    <a:pt x="713" y="69"/>
                    <a:pt x="711" y="69"/>
                    <a:pt x="711" y="69"/>
                  </a:cubicBezTo>
                  <a:cubicBezTo>
                    <a:pt x="710" y="68"/>
                    <a:pt x="714" y="68"/>
                    <a:pt x="712" y="69"/>
                  </a:cubicBezTo>
                  <a:close/>
                  <a:moveTo>
                    <a:pt x="712" y="73"/>
                  </a:moveTo>
                  <a:cubicBezTo>
                    <a:pt x="711" y="73"/>
                    <a:pt x="711" y="72"/>
                    <a:pt x="711" y="71"/>
                  </a:cubicBezTo>
                  <a:cubicBezTo>
                    <a:pt x="712" y="71"/>
                    <a:pt x="713" y="72"/>
                    <a:pt x="712" y="73"/>
                  </a:cubicBezTo>
                  <a:close/>
                  <a:moveTo>
                    <a:pt x="711" y="82"/>
                  </a:moveTo>
                  <a:cubicBezTo>
                    <a:pt x="711" y="80"/>
                    <a:pt x="714" y="80"/>
                    <a:pt x="715" y="79"/>
                  </a:cubicBezTo>
                  <a:cubicBezTo>
                    <a:pt x="716" y="82"/>
                    <a:pt x="713" y="82"/>
                    <a:pt x="711" y="82"/>
                  </a:cubicBezTo>
                  <a:close/>
                  <a:moveTo>
                    <a:pt x="718" y="71"/>
                  </a:moveTo>
                  <a:cubicBezTo>
                    <a:pt x="717" y="71"/>
                    <a:pt x="717" y="71"/>
                    <a:pt x="717" y="71"/>
                  </a:cubicBezTo>
                  <a:cubicBezTo>
                    <a:pt x="717" y="69"/>
                    <a:pt x="717" y="69"/>
                    <a:pt x="717" y="69"/>
                  </a:cubicBezTo>
                  <a:cubicBezTo>
                    <a:pt x="718" y="69"/>
                    <a:pt x="718" y="69"/>
                    <a:pt x="718" y="69"/>
                  </a:cubicBezTo>
                  <a:lnTo>
                    <a:pt x="718" y="71"/>
                  </a:lnTo>
                  <a:close/>
                  <a:moveTo>
                    <a:pt x="723" y="81"/>
                  </a:moveTo>
                  <a:cubicBezTo>
                    <a:pt x="723" y="79"/>
                    <a:pt x="726" y="80"/>
                    <a:pt x="727" y="79"/>
                  </a:cubicBezTo>
                  <a:cubicBezTo>
                    <a:pt x="727" y="81"/>
                    <a:pt x="724" y="82"/>
                    <a:pt x="723" y="81"/>
                  </a:cubicBezTo>
                  <a:close/>
                  <a:moveTo>
                    <a:pt x="730" y="84"/>
                  </a:moveTo>
                  <a:cubicBezTo>
                    <a:pt x="731" y="82"/>
                    <a:pt x="733" y="85"/>
                    <a:pt x="730" y="84"/>
                  </a:cubicBezTo>
                  <a:close/>
                  <a:moveTo>
                    <a:pt x="783" y="68"/>
                  </a:moveTo>
                  <a:cubicBezTo>
                    <a:pt x="786" y="69"/>
                    <a:pt x="783" y="72"/>
                    <a:pt x="783" y="68"/>
                  </a:cubicBezTo>
                  <a:close/>
                  <a:moveTo>
                    <a:pt x="783" y="25"/>
                  </a:moveTo>
                  <a:cubicBezTo>
                    <a:pt x="784" y="23"/>
                    <a:pt x="786" y="26"/>
                    <a:pt x="783" y="25"/>
                  </a:cubicBezTo>
                  <a:close/>
                  <a:moveTo>
                    <a:pt x="786" y="37"/>
                  </a:moveTo>
                  <a:cubicBezTo>
                    <a:pt x="785" y="35"/>
                    <a:pt x="786" y="36"/>
                    <a:pt x="787" y="36"/>
                  </a:cubicBezTo>
                  <a:cubicBezTo>
                    <a:pt x="787" y="36"/>
                    <a:pt x="787" y="37"/>
                    <a:pt x="786" y="37"/>
                  </a:cubicBezTo>
                  <a:close/>
                  <a:moveTo>
                    <a:pt x="804" y="10"/>
                  </a:moveTo>
                  <a:cubicBezTo>
                    <a:pt x="804" y="12"/>
                    <a:pt x="804" y="13"/>
                    <a:pt x="802" y="13"/>
                  </a:cubicBezTo>
                  <a:cubicBezTo>
                    <a:pt x="801" y="11"/>
                    <a:pt x="802" y="10"/>
                    <a:pt x="804" y="10"/>
                  </a:cubicBezTo>
                  <a:close/>
                  <a:moveTo>
                    <a:pt x="802" y="8"/>
                  </a:moveTo>
                  <a:cubicBezTo>
                    <a:pt x="804" y="8"/>
                    <a:pt x="801" y="11"/>
                    <a:pt x="802" y="8"/>
                  </a:cubicBezTo>
                  <a:close/>
                  <a:moveTo>
                    <a:pt x="800" y="10"/>
                  </a:moveTo>
                  <a:cubicBezTo>
                    <a:pt x="800" y="10"/>
                    <a:pt x="800" y="10"/>
                    <a:pt x="800" y="10"/>
                  </a:cubicBezTo>
                  <a:cubicBezTo>
                    <a:pt x="800" y="10"/>
                    <a:pt x="800" y="10"/>
                    <a:pt x="800" y="10"/>
                  </a:cubicBezTo>
                  <a:close/>
                  <a:moveTo>
                    <a:pt x="799" y="6"/>
                  </a:moveTo>
                  <a:cubicBezTo>
                    <a:pt x="797" y="7"/>
                    <a:pt x="798" y="10"/>
                    <a:pt x="796" y="10"/>
                  </a:cubicBezTo>
                  <a:cubicBezTo>
                    <a:pt x="795" y="7"/>
                    <a:pt x="796" y="6"/>
                    <a:pt x="799" y="6"/>
                  </a:cubicBezTo>
                  <a:close/>
                  <a:moveTo>
                    <a:pt x="793" y="11"/>
                  </a:moveTo>
                  <a:cubicBezTo>
                    <a:pt x="794" y="11"/>
                    <a:pt x="794" y="11"/>
                    <a:pt x="794" y="11"/>
                  </a:cubicBezTo>
                  <a:cubicBezTo>
                    <a:pt x="794" y="12"/>
                    <a:pt x="794" y="12"/>
                    <a:pt x="794" y="12"/>
                  </a:cubicBezTo>
                  <a:cubicBezTo>
                    <a:pt x="793" y="12"/>
                    <a:pt x="793" y="12"/>
                    <a:pt x="793" y="12"/>
                  </a:cubicBezTo>
                  <a:lnTo>
                    <a:pt x="793" y="11"/>
                  </a:lnTo>
                  <a:close/>
                  <a:moveTo>
                    <a:pt x="790" y="13"/>
                  </a:moveTo>
                  <a:cubicBezTo>
                    <a:pt x="791" y="13"/>
                    <a:pt x="791" y="14"/>
                    <a:pt x="791" y="16"/>
                  </a:cubicBezTo>
                  <a:cubicBezTo>
                    <a:pt x="789" y="16"/>
                    <a:pt x="790" y="14"/>
                    <a:pt x="790" y="13"/>
                  </a:cubicBezTo>
                  <a:close/>
                  <a:moveTo>
                    <a:pt x="790" y="27"/>
                  </a:moveTo>
                  <a:cubicBezTo>
                    <a:pt x="789" y="29"/>
                    <a:pt x="787" y="30"/>
                    <a:pt x="789" y="32"/>
                  </a:cubicBezTo>
                  <a:cubicBezTo>
                    <a:pt x="787" y="32"/>
                    <a:pt x="786" y="34"/>
                    <a:pt x="785" y="33"/>
                  </a:cubicBezTo>
                  <a:cubicBezTo>
                    <a:pt x="787" y="31"/>
                    <a:pt x="787" y="28"/>
                    <a:pt x="790" y="27"/>
                  </a:cubicBezTo>
                  <a:close/>
                  <a:moveTo>
                    <a:pt x="783" y="11"/>
                  </a:moveTo>
                  <a:cubicBezTo>
                    <a:pt x="784" y="11"/>
                    <a:pt x="784" y="12"/>
                    <a:pt x="785" y="12"/>
                  </a:cubicBezTo>
                  <a:cubicBezTo>
                    <a:pt x="785" y="13"/>
                    <a:pt x="782" y="12"/>
                    <a:pt x="783" y="11"/>
                  </a:cubicBezTo>
                  <a:close/>
                  <a:moveTo>
                    <a:pt x="779" y="21"/>
                  </a:moveTo>
                  <a:cubicBezTo>
                    <a:pt x="779" y="19"/>
                    <a:pt x="781" y="21"/>
                    <a:pt x="779" y="21"/>
                  </a:cubicBezTo>
                  <a:close/>
                  <a:moveTo>
                    <a:pt x="778" y="28"/>
                  </a:moveTo>
                  <a:cubicBezTo>
                    <a:pt x="779" y="26"/>
                    <a:pt x="780" y="30"/>
                    <a:pt x="778" y="28"/>
                  </a:cubicBezTo>
                  <a:close/>
                  <a:moveTo>
                    <a:pt x="777" y="36"/>
                  </a:moveTo>
                  <a:cubicBezTo>
                    <a:pt x="775" y="36"/>
                    <a:pt x="775" y="36"/>
                    <a:pt x="774" y="36"/>
                  </a:cubicBezTo>
                  <a:cubicBezTo>
                    <a:pt x="774" y="34"/>
                    <a:pt x="777" y="34"/>
                    <a:pt x="777" y="36"/>
                  </a:cubicBezTo>
                  <a:close/>
                  <a:moveTo>
                    <a:pt x="773" y="31"/>
                  </a:moveTo>
                  <a:cubicBezTo>
                    <a:pt x="773" y="31"/>
                    <a:pt x="773" y="31"/>
                    <a:pt x="773" y="31"/>
                  </a:cubicBezTo>
                  <a:close/>
                  <a:moveTo>
                    <a:pt x="763" y="51"/>
                  </a:moveTo>
                  <a:cubicBezTo>
                    <a:pt x="763" y="50"/>
                    <a:pt x="764" y="51"/>
                    <a:pt x="763" y="51"/>
                  </a:cubicBezTo>
                  <a:close/>
                  <a:moveTo>
                    <a:pt x="749" y="57"/>
                  </a:moveTo>
                  <a:cubicBezTo>
                    <a:pt x="749" y="56"/>
                    <a:pt x="749" y="55"/>
                    <a:pt x="750" y="55"/>
                  </a:cubicBezTo>
                  <a:cubicBezTo>
                    <a:pt x="751" y="57"/>
                    <a:pt x="749" y="57"/>
                    <a:pt x="749" y="57"/>
                  </a:cubicBezTo>
                  <a:close/>
                  <a:moveTo>
                    <a:pt x="753" y="76"/>
                  </a:moveTo>
                  <a:cubicBezTo>
                    <a:pt x="753" y="75"/>
                    <a:pt x="756" y="77"/>
                    <a:pt x="753" y="76"/>
                  </a:cubicBezTo>
                  <a:close/>
                  <a:moveTo>
                    <a:pt x="753" y="51"/>
                  </a:moveTo>
                  <a:cubicBezTo>
                    <a:pt x="753" y="50"/>
                    <a:pt x="753" y="50"/>
                    <a:pt x="753" y="50"/>
                  </a:cubicBezTo>
                  <a:cubicBezTo>
                    <a:pt x="756" y="50"/>
                    <a:pt x="756" y="50"/>
                    <a:pt x="756" y="50"/>
                  </a:cubicBezTo>
                  <a:cubicBezTo>
                    <a:pt x="756" y="51"/>
                    <a:pt x="754" y="51"/>
                    <a:pt x="753" y="51"/>
                  </a:cubicBezTo>
                  <a:close/>
                  <a:moveTo>
                    <a:pt x="766" y="82"/>
                  </a:moveTo>
                  <a:cubicBezTo>
                    <a:pt x="766" y="80"/>
                    <a:pt x="767" y="81"/>
                    <a:pt x="767" y="80"/>
                  </a:cubicBezTo>
                  <a:cubicBezTo>
                    <a:pt x="768" y="80"/>
                    <a:pt x="767" y="82"/>
                    <a:pt x="766" y="82"/>
                  </a:cubicBezTo>
                  <a:close/>
                  <a:moveTo>
                    <a:pt x="772" y="54"/>
                  </a:moveTo>
                  <a:cubicBezTo>
                    <a:pt x="772" y="55"/>
                    <a:pt x="769" y="57"/>
                    <a:pt x="768" y="59"/>
                  </a:cubicBezTo>
                  <a:cubicBezTo>
                    <a:pt x="765" y="59"/>
                    <a:pt x="763" y="60"/>
                    <a:pt x="761" y="60"/>
                  </a:cubicBezTo>
                  <a:cubicBezTo>
                    <a:pt x="762" y="56"/>
                    <a:pt x="767" y="60"/>
                    <a:pt x="768" y="57"/>
                  </a:cubicBezTo>
                  <a:cubicBezTo>
                    <a:pt x="768" y="54"/>
                    <a:pt x="767" y="55"/>
                    <a:pt x="765" y="55"/>
                  </a:cubicBezTo>
                  <a:cubicBezTo>
                    <a:pt x="765" y="52"/>
                    <a:pt x="768" y="54"/>
                    <a:pt x="769" y="54"/>
                  </a:cubicBezTo>
                  <a:cubicBezTo>
                    <a:pt x="771" y="52"/>
                    <a:pt x="772" y="51"/>
                    <a:pt x="775" y="50"/>
                  </a:cubicBezTo>
                  <a:cubicBezTo>
                    <a:pt x="775" y="51"/>
                    <a:pt x="772" y="54"/>
                    <a:pt x="775" y="54"/>
                  </a:cubicBezTo>
                  <a:cubicBezTo>
                    <a:pt x="775" y="56"/>
                    <a:pt x="774" y="54"/>
                    <a:pt x="772" y="54"/>
                  </a:cubicBezTo>
                  <a:close/>
                  <a:moveTo>
                    <a:pt x="777" y="83"/>
                  </a:moveTo>
                  <a:cubicBezTo>
                    <a:pt x="776" y="83"/>
                    <a:pt x="777" y="82"/>
                    <a:pt x="777" y="81"/>
                  </a:cubicBezTo>
                  <a:cubicBezTo>
                    <a:pt x="778" y="81"/>
                    <a:pt x="778" y="83"/>
                    <a:pt x="777" y="83"/>
                  </a:cubicBezTo>
                  <a:close/>
                  <a:moveTo>
                    <a:pt x="777" y="51"/>
                  </a:moveTo>
                  <a:cubicBezTo>
                    <a:pt x="776" y="52"/>
                    <a:pt x="778" y="49"/>
                    <a:pt x="777" y="51"/>
                  </a:cubicBezTo>
                  <a:close/>
                  <a:moveTo>
                    <a:pt x="771" y="47"/>
                  </a:moveTo>
                  <a:cubicBezTo>
                    <a:pt x="771" y="45"/>
                    <a:pt x="774" y="47"/>
                    <a:pt x="774" y="45"/>
                  </a:cubicBezTo>
                  <a:cubicBezTo>
                    <a:pt x="774" y="44"/>
                    <a:pt x="772" y="42"/>
                    <a:pt x="774" y="40"/>
                  </a:cubicBezTo>
                  <a:cubicBezTo>
                    <a:pt x="775" y="42"/>
                    <a:pt x="776" y="44"/>
                    <a:pt x="778" y="42"/>
                  </a:cubicBezTo>
                  <a:cubicBezTo>
                    <a:pt x="779" y="45"/>
                    <a:pt x="775" y="47"/>
                    <a:pt x="771" y="47"/>
                  </a:cubicBezTo>
                  <a:close/>
                  <a:moveTo>
                    <a:pt x="778" y="32"/>
                  </a:moveTo>
                  <a:cubicBezTo>
                    <a:pt x="780" y="30"/>
                    <a:pt x="779" y="34"/>
                    <a:pt x="778" y="32"/>
                  </a:cubicBezTo>
                  <a:close/>
                  <a:moveTo>
                    <a:pt x="780" y="26"/>
                  </a:moveTo>
                  <a:cubicBezTo>
                    <a:pt x="780" y="25"/>
                    <a:pt x="780" y="25"/>
                    <a:pt x="780" y="25"/>
                  </a:cubicBezTo>
                  <a:cubicBezTo>
                    <a:pt x="781" y="25"/>
                    <a:pt x="781" y="25"/>
                    <a:pt x="781" y="26"/>
                  </a:cubicBezTo>
                  <a:lnTo>
                    <a:pt x="780" y="26"/>
                  </a:lnTo>
                  <a:close/>
                  <a:moveTo>
                    <a:pt x="782" y="26"/>
                  </a:moveTo>
                  <a:cubicBezTo>
                    <a:pt x="782" y="25"/>
                    <a:pt x="782" y="26"/>
                    <a:pt x="782" y="26"/>
                  </a:cubicBezTo>
                  <a:close/>
                  <a:moveTo>
                    <a:pt x="781" y="17"/>
                  </a:moveTo>
                  <a:cubicBezTo>
                    <a:pt x="782" y="14"/>
                    <a:pt x="784" y="14"/>
                    <a:pt x="786" y="16"/>
                  </a:cubicBezTo>
                  <a:cubicBezTo>
                    <a:pt x="785" y="18"/>
                    <a:pt x="784" y="16"/>
                    <a:pt x="781" y="17"/>
                  </a:cubicBezTo>
                  <a:close/>
                  <a:moveTo>
                    <a:pt x="783" y="83"/>
                  </a:moveTo>
                  <a:cubicBezTo>
                    <a:pt x="782" y="82"/>
                    <a:pt x="782" y="81"/>
                    <a:pt x="783" y="79"/>
                  </a:cubicBezTo>
                  <a:cubicBezTo>
                    <a:pt x="784" y="80"/>
                    <a:pt x="785" y="78"/>
                    <a:pt x="786" y="79"/>
                  </a:cubicBezTo>
                  <a:cubicBezTo>
                    <a:pt x="786" y="81"/>
                    <a:pt x="785" y="82"/>
                    <a:pt x="783" y="83"/>
                  </a:cubicBezTo>
                  <a:close/>
                  <a:moveTo>
                    <a:pt x="786" y="81"/>
                  </a:moveTo>
                  <a:cubicBezTo>
                    <a:pt x="787" y="80"/>
                    <a:pt x="789" y="80"/>
                    <a:pt x="790" y="79"/>
                  </a:cubicBezTo>
                  <a:cubicBezTo>
                    <a:pt x="790" y="81"/>
                    <a:pt x="787" y="82"/>
                    <a:pt x="786" y="81"/>
                  </a:cubicBezTo>
                  <a:close/>
                  <a:moveTo>
                    <a:pt x="800" y="83"/>
                  </a:moveTo>
                  <a:cubicBezTo>
                    <a:pt x="801" y="82"/>
                    <a:pt x="801" y="82"/>
                    <a:pt x="803" y="82"/>
                  </a:cubicBezTo>
                  <a:cubicBezTo>
                    <a:pt x="803" y="83"/>
                    <a:pt x="802" y="84"/>
                    <a:pt x="800" y="83"/>
                  </a:cubicBezTo>
                  <a:close/>
                  <a:moveTo>
                    <a:pt x="814" y="82"/>
                  </a:moveTo>
                  <a:cubicBezTo>
                    <a:pt x="813" y="84"/>
                    <a:pt x="812" y="82"/>
                    <a:pt x="812" y="83"/>
                  </a:cubicBezTo>
                  <a:cubicBezTo>
                    <a:pt x="810" y="83"/>
                    <a:pt x="813" y="81"/>
                    <a:pt x="811" y="81"/>
                  </a:cubicBezTo>
                  <a:cubicBezTo>
                    <a:pt x="812" y="80"/>
                    <a:pt x="815" y="81"/>
                    <a:pt x="814" y="82"/>
                  </a:cubicBezTo>
                  <a:close/>
                  <a:moveTo>
                    <a:pt x="813" y="77"/>
                  </a:moveTo>
                  <a:cubicBezTo>
                    <a:pt x="813" y="76"/>
                    <a:pt x="815" y="76"/>
                    <a:pt x="815" y="75"/>
                  </a:cubicBezTo>
                  <a:cubicBezTo>
                    <a:pt x="816" y="75"/>
                    <a:pt x="816" y="76"/>
                    <a:pt x="817" y="76"/>
                  </a:cubicBezTo>
                  <a:cubicBezTo>
                    <a:pt x="817" y="78"/>
                    <a:pt x="814" y="78"/>
                    <a:pt x="813" y="77"/>
                  </a:cubicBezTo>
                  <a:close/>
                  <a:moveTo>
                    <a:pt x="831" y="72"/>
                  </a:moveTo>
                  <a:cubicBezTo>
                    <a:pt x="832" y="70"/>
                    <a:pt x="832" y="74"/>
                    <a:pt x="831" y="72"/>
                  </a:cubicBezTo>
                  <a:close/>
                  <a:moveTo>
                    <a:pt x="836" y="75"/>
                  </a:moveTo>
                  <a:cubicBezTo>
                    <a:pt x="836" y="74"/>
                    <a:pt x="837" y="73"/>
                    <a:pt x="839" y="73"/>
                  </a:cubicBezTo>
                  <a:cubicBezTo>
                    <a:pt x="839" y="74"/>
                    <a:pt x="838" y="75"/>
                    <a:pt x="836" y="75"/>
                  </a:cubicBezTo>
                  <a:close/>
                  <a:moveTo>
                    <a:pt x="838" y="84"/>
                  </a:moveTo>
                  <a:cubicBezTo>
                    <a:pt x="838" y="82"/>
                    <a:pt x="840" y="85"/>
                    <a:pt x="838" y="84"/>
                  </a:cubicBezTo>
                  <a:close/>
                  <a:moveTo>
                    <a:pt x="846" y="48"/>
                  </a:moveTo>
                  <a:cubicBezTo>
                    <a:pt x="848" y="48"/>
                    <a:pt x="847" y="50"/>
                    <a:pt x="846" y="50"/>
                  </a:cubicBezTo>
                  <a:cubicBezTo>
                    <a:pt x="846" y="49"/>
                    <a:pt x="846" y="49"/>
                    <a:pt x="846" y="48"/>
                  </a:cubicBezTo>
                  <a:close/>
                  <a:moveTo>
                    <a:pt x="844" y="63"/>
                  </a:moveTo>
                  <a:cubicBezTo>
                    <a:pt x="846" y="63"/>
                    <a:pt x="846" y="63"/>
                    <a:pt x="846" y="63"/>
                  </a:cubicBezTo>
                  <a:cubicBezTo>
                    <a:pt x="846" y="65"/>
                    <a:pt x="844" y="65"/>
                    <a:pt x="844" y="63"/>
                  </a:cubicBezTo>
                  <a:close/>
                  <a:moveTo>
                    <a:pt x="845" y="81"/>
                  </a:moveTo>
                  <a:cubicBezTo>
                    <a:pt x="845" y="79"/>
                    <a:pt x="846" y="79"/>
                    <a:pt x="847" y="79"/>
                  </a:cubicBezTo>
                  <a:cubicBezTo>
                    <a:pt x="847" y="80"/>
                    <a:pt x="846" y="81"/>
                    <a:pt x="845" y="81"/>
                  </a:cubicBezTo>
                  <a:close/>
                  <a:moveTo>
                    <a:pt x="845" y="61"/>
                  </a:moveTo>
                  <a:cubicBezTo>
                    <a:pt x="845" y="59"/>
                    <a:pt x="846" y="60"/>
                    <a:pt x="846" y="59"/>
                  </a:cubicBezTo>
                  <a:cubicBezTo>
                    <a:pt x="847" y="59"/>
                    <a:pt x="847" y="60"/>
                    <a:pt x="847" y="61"/>
                  </a:cubicBezTo>
                  <a:lnTo>
                    <a:pt x="845" y="61"/>
                  </a:lnTo>
                  <a:close/>
                  <a:moveTo>
                    <a:pt x="846" y="57"/>
                  </a:moveTo>
                  <a:cubicBezTo>
                    <a:pt x="847" y="55"/>
                    <a:pt x="848" y="54"/>
                    <a:pt x="849" y="54"/>
                  </a:cubicBezTo>
                  <a:cubicBezTo>
                    <a:pt x="849" y="55"/>
                    <a:pt x="848" y="57"/>
                    <a:pt x="846" y="57"/>
                  </a:cubicBezTo>
                  <a:close/>
                  <a:moveTo>
                    <a:pt x="849" y="81"/>
                  </a:moveTo>
                  <a:cubicBezTo>
                    <a:pt x="851" y="82"/>
                    <a:pt x="850" y="81"/>
                    <a:pt x="852" y="81"/>
                  </a:cubicBezTo>
                  <a:cubicBezTo>
                    <a:pt x="852" y="82"/>
                    <a:pt x="849" y="83"/>
                    <a:pt x="849" y="81"/>
                  </a:cubicBezTo>
                  <a:close/>
                  <a:moveTo>
                    <a:pt x="858" y="69"/>
                  </a:moveTo>
                  <a:cubicBezTo>
                    <a:pt x="859" y="69"/>
                    <a:pt x="856" y="69"/>
                    <a:pt x="856" y="69"/>
                  </a:cubicBezTo>
                  <a:cubicBezTo>
                    <a:pt x="856" y="68"/>
                    <a:pt x="860" y="68"/>
                    <a:pt x="858" y="69"/>
                  </a:cubicBezTo>
                  <a:close/>
                  <a:moveTo>
                    <a:pt x="858" y="73"/>
                  </a:moveTo>
                  <a:cubicBezTo>
                    <a:pt x="857" y="73"/>
                    <a:pt x="856" y="72"/>
                    <a:pt x="856" y="71"/>
                  </a:cubicBezTo>
                  <a:cubicBezTo>
                    <a:pt x="858" y="71"/>
                    <a:pt x="858" y="72"/>
                    <a:pt x="858" y="73"/>
                  </a:cubicBezTo>
                  <a:close/>
                  <a:moveTo>
                    <a:pt x="856" y="82"/>
                  </a:moveTo>
                  <a:cubicBezTo>
                    <a:pt x="857" y="80"/>
                    <a:pt x="860" y="80"/>
                    <a:pt x="861" y="79"/>
                  </a:cubicBezTo>
                  <a:cubicBezTo>
                    <a:pt x="862" y="82"/>
                    <a:pt x="859" y="82"/>
                    <a:pt x="856" y="82"/>
                  </a:cubicBezTo>
                  <a:close/>
                  <a:moveTo>
                    <a:pt x="864" y="71"/>
                  </a:moveTo>
                  <a:cubicBezTo>
                    <a:pt x="862" y="71"/>
                    <a:pt x="862" y="71"/>
                    <a:pt x="862" y="71"/>
                  </a:cubicBezTo>
                  <a:cubicBezTo>
                    <a:pt x="862" y="69"/>
                    <a:pt x="862" y="69"/>
                    <a:pt x="862" y="69"/>
                  </a:cubicBezTo>
                  <a:cubicBezTo>
                    <a:pt x="864" y="69"/>
                    <a:pt x="864" y="69"/>
                    <a:pt x="864" y="69"/>
                  </a:cubicBezTo>
                  <a:lnTo>
                    <a:pt x="864" y="71"/>
                  </a:lnTo>
                  <a:close/>
                  <a:moveTo>
                    <a:pt x="869" y="81"/>
                  </a:moveTo>
                  <a:cubicBezTo>
                    <a:pt x="869" y="79"/>
                    <a:pt x="872" y="80"/>
                    <a:pt x="873" y="79"/>
                  </a:cubicBezTo>
                  <a:cubicBezTo>
                    <a:pt x="873" y="81"/>
                    <a:pt x="870" y="82"/>
                    <a:pt x="869" y="81"/>
                  </a:cubicBezTo>
                  <a:close/>
                  <a:moveTo>
                    <a:pt x="876" y="84"/>
                  </a:moveTo>
                  <a:cubicBezTo>
                    <a:pt x="877" y="82"/>
                    <a:pt x="879" y="85"/>
                    <a:pt x="876" y="84"/>
                  </a:cubicBezTo>
                  <a:close/>
                  <a:moveTo>
                    <a:pt x="929" y="68"/>
                  </a:moveTo>
                  <a:cubicBezTo>
                    <a:pt x="932" y="69"/>
                    <a:pt x="928" y="72"/>
                    <a:pt x="929" y="68"/>
                  </a:cubicBezTo>
                  <a:close/>
                  <a:moveTo>
                    <a:pt x="929" y="25"/>
                  </a:moveTo>
                  <a:cubicBezTo>
                    <a:pt x="930" y="23"/>
                    <a:pt x="932" y="26"/>
                    <a:pt x="929" y="25"/>
                  </a:cubicBezTo>
                  <a:close/>
                  <a:moveTo>
                    <a:pt x="931" y="37"/>
                  </a:moveTo>
                  <a:cubicBezTo>
                    <a:pt x="931" y="35"/>
                    <a:pt x="932" y="36"/>
                    <a:pt x="933" y="36"/>
                  </a:cubicBezTo>
                  <a:cubicBezTo>
                    <a:pt x="933" y="36"/>
                    <a:pt x="932" y="37"/>
                    <a:pt x="931" y="37"/>
                  </a:cubicBezTo>
                  <a:close/>
                  <a:moveTo>
                    <a:pt x="950" y="10"/>
                  </a:moveTo>
                  <a:cubicBezTo>
                    <a:pt x="950" y="12"/>
                    <a:pt x="949" y="13"/>
                    <a:pt x="947" y="13"/>
                  </a:cubicBezTo>
                  <a:cubicBezTo>
                    <a:pt x="947" y="11"/>
                    <a:pt x="948" y="10"/>
                    <a:pt x="950" y="10"/>
                  </a:cubicBezTo>
                  <a:close/>
                  <a:moveTo>
                    <a:pt x="947" y="8"/>
                  </a:moveTo>
                  <a:cubicBezTo>
                    <a:pt x="950" y="8"/>
                    <a:pt x="947" y="11"/>
                    <a:pt x="947" y="8"/>
                  </a:cubicBezTo>
                  <a:close/>
                  <a:moveTo>
                    <a:pt x="946" y="10"/>
                  </a:moveTo>
                  <a:cubicBezTo>
                    <a:pt x="946" y="10"/>
                    <a:pt x="946" y="10"/>
                    <a:pt x="946" y="10"/>
                  </a:cubicBezTo>
                  <a:cubicBezTo>
                    <a:pt x="946" y="10"/>
                    <a:pt x="946" y="10"/>
                    <a:pt x="946" y="10"/>
                  </a:cubicBezTo>
                  <a:close/>
                  <a:moveTo>
                    <a:pt x="944" y="6"/>
                  </a:moveTo>
                  <a:cubicBezTo>
                    <a:pt x="943" y="7"/>
                    <a:pt x="944" y="10"/>
                    <a:pt x="942" y="10"/>
                  </a:cubicBezTo>
                  <a:cubicBezTo>
                    <a:pt x="941" y="7"/>
                    <a:pt x="942" y="6"/>
                    <a:pt x="944" y="6"/>
                  </a:cubicBezTo>
                  <a:close/>
                  <a:moveTo>
                    <a:pt x="939" y="11"/>
                  </a:moveTo>
                  <a:cubicBezTo>
                    <a:pt x="940" y="11"/>
                    <a:pt x="940" y="11"/>
                    <a:pt x="940" y="11"/>
                  </a:cubicBezTo>
                  <a:cubicBezTo>
                    <a:pt x="940" y="12"/>
                    <a:pt x="940" y="12"/>
                    <a:pt x="940" y="12"/>
                  </a:cubicBezTo>
                  <a:cubicBezTo>
                    <a:pt x="939" y="12"/>
                    <a:pt x="939" y="12"/>
                    <a:pt x="939" y="12"/>
                  </a:cubicBezTo>
                  <a:lnTo>
                    <a:pt x="939" y="11"/>
                  </a:lnTo>
                  <a:close/>
                  <a:moveTo>
                    <a:pt x="936" y="13"/>
                  </a:moveTo>
                  <a:cubicBezTo>
                    <a:pt x="937" y="13"/>
                    <a:pt x="937" y="14"/>
                    <a:pt x="937" y="16"/>
                  </a:cubicBezTo>
                  <a:cubicBezTo>
                    <a:pt x="935" y="16"/>
                    <a:pt x="936" y="14"/>
                    <a:pt x="936" y="13"/>
                  </a:cubicBezTo>
                  <a:close/>
                  <a:moveTo>
                    <a:pt x="936" y="27"/>
                  </a:moveTo>
                  <a:cubicBezTo>
                    <a:pt x="935" y="29"/>
                    <a:pt x="933" y="30"/>
                    <a:pt x="934" y="32"/>
                  </a:cubicBezTo>
                  <a:cubicBezTo>
                    <a:pt x="933" y="32"/>
                    <a:pt x="932" y="34"/>
                    <a:pt x="931" y="33"/>
                  </a:cubicBezTo>
                  <a:cubicBezTo>
                    <a:pt x="933" y="31"/>
                    <a:pt x="933" y="28"/>
                    <a:pt x="936" y="27"/>
                  </a:cubicBezTo>
                  <a:close/>
                  <a:moveTo>
                    <a:pt x="929" y="11"/>
                  </a:moveTo>
                  <a:cubicBezTo>
                    <a:pt x="930" y="11"/>
                    <a:pt x="930" y="12"/>
                    <a:pt x="931" y="12"/>
                  </a:cubicBezTo>
                  <a:cubicBezTo>
                    <a:pt x="931" y="13"/>
                    <a:pt x="928" y="12"/>
                    <a:pt x="929" y="11"/>
                  </a:cubicBezTo>
                  <a:close/>
                  <a:moveTo>
                    <a:pt x="925" y="21"/>
                  </a:moveTo>
                  <a:cubicBezTo>
                    <a:pt x="925" y="19"/>
                    <a:pt x="927" y="21"/>
                    <a:pt x="925" y="21"/>
                  </a:cubicBezTo>
                  <a:close/>
                  <a:moveTo>
                    <a:pt x="924" y="28"/>
                  </a:moveTo>
                  <a:cubicBezTo>
                    <a:pt x="925" y="26"/>
                    <a:pt x="925" y="30"/>
                    <a:pt x="924" y="28"/>
                  </a:cubicBezTo>
                  <a:close/>
                  <a:moveTo>
                    <a:pt x="922" y="36"/>
                  </a:moveTo>
                  <a:cubicBezTo>
                    <a:pt x="921" y="36"/>
                    <a:pt x="921" y="36"/>
                    <a:pt x="920" y="36"/>
                  </a:cubicBezTo>
                  <a:cubicBezTo>
                    <a:pt x="920" y="34"/>
                    <a:pt x="923" y="34"/>
                    <a:pt x="922" y="36"/>
                  </a:cubicBezTo>
                  <a:close/>
                  <a:moveTo>
                    <a:pt x="919" y="31"/>
                  </a:moveTo>
                  <a:cubicBezTo>
                    <a:pt x="919" y="31"/>
                    <a:pt x="919" y="31"/>
                    <a:pt x="919" y="31"/>
                  </a:cubicBezTo>
                  <a:close/>
                  <a:moveTo>
                    <a:pt x="909" y="51"/>
                  </a:moveTo>
                  <a:cubicBezTo>
                    <a:pt x="909" y="50"/>
                    <a:pt x="910" y="51"/>
                    <a:pt x="909" y="51"/>
                  </a:cubicBezTo>
                  <a:close/>
                  <a:moveTo>
                    <a:pt x="894" y="57"/>
                  </a:moveTo>
                  <a:cubicBezTo>
                    <a:pt x="895" y="56"/>
                    <a:pt x="895" y="55"/>
                    <a:pt x="896" y="55"/>
                  </a:cubicBezTo>
                  <a:cubicBezTo>
                    <a:pt x="896" y="57"/>
                    <a:pt x="895" y="57"/>
                    <a:pt x="894" y="57"/>
                  </a:cubicBezTo>
                  <a:close/>
                  <a:moveTo>
                    <a:pt x="899" y="76"/>
                  </a:moveTo>
                  <a:cubicBezTo>
                    <a:pt x="899" y="75"/>
                    <a:pt x="902" y="77"/>
                    <a:pt x="899" y="76"/>
                  </a:cubicBezTo>
                  <a:close/>
                  <a:moveTo>
                    <a:pt x="899" y="51"/>
                  </a:moveTo>
                  <a:cubicBezTo>
                    <a:pt x="899" y="50"/>
                    <a:pt x="899" y="50"/>
                    <a:pt x="899" y="50"/>
                  </a:cubicBezTo>
                  <a:cubicBezTo>
                    <a:pt x="902" y="50"/>
                    <a:pt x="902" y="50"/>
                    <a:pt x="902" y="50"/>
                  </a:cubicBezTo>
                  <a:cubicBezTo>
                    <a:pt x="902" y="51"/>
                    <a:pt x="900" y="51"/>
                    <a:pt x="899" y="51"/>
                  </a:cubicBezTo>
                  <a:close/>
                  <a:moveTo>
                    <a:pt x="912" y="82"/>
                  </a:moveTo>
                  <a:cubicBezTo>
                    <a:pt x="911" y="80"/>
                    <a:pt x="913" y="81"/>
                    <a:pt x="913" y="80"/>
                  </a:cubicBezTo>
                  <a:cubicBezTo>
                    <a:pt x="914" y="80"/>
                    <a:pt x="913" y="82"/>
                    <a:pt x="912" y="82"/>
                  </a:cubicBezTo>
                  <a:close/>
                  <a:moveTo>
                    <a:pt x="918" y="54"/>
                  </a:moveTo>
                  <a:cubicBezTo>
                    <a:pt x="917" y="55"/>
                    <a:pt x="915" y="57"/>
                    <a:pt x="914" y="59"/>
                  </a:cubicBezTo>
                  <a:cubicBezTo>
                    <a:pt x="911" y="59"/>
                    <a:pt x="909" y="60"/>
                    <a:pt x="907" y="60"/>
                  </a:cubicBezTo>
                  <a:cubicBezTo>
                    <a:pt x="908" y="56"/>
                    <a:pt x="913" y="60"/>
                    <a:pt x="914" y="57"/>
                  </a:cubicBezTo>
                  <a:cubicBezTo>
                    <a:pt x="914" y="54"/>
                    <a:pt x="912" y="55"/>
                    <a:pt x="910" y="55"/>
                  </a:cubicBezTo>
                  <a:cubicBezTo>
                    <a:pt x="911" y="52"/>
                    <a:pt x="914" y="54"/>
                    <a:pt x="915" y="54"/>
                  </a:cubicBezTo>
                  <a:cubicBezTo>
                    <a:pt x="917" y="52"/>
                    <a:pt x="918" y="51"/>
                    <a:pt x="921" y="50"/>
                  </a:cubicBezTo>
                  <a:cubicBezTo>
                    <a:pt x="921" y="51"/>
                    <a:pt x="918" y="54"/>
                    <a:pt x="921" y="54"/>
                  </a:cubicBezTo>
                  <a:cubicBezTo>
                    <a:pt x="921" y="56"/>
                    <a:pt x="920" y="54"/>
                    <a:pt x="918" y="54"/>
                  </a:cubicBezTo>
                  <a:close/>
                  <a:moveTo>
                    <a:pt x="923" y="83"/>
                  </a:moveTo>
                  <a:cubicBezTo>
                    <a:pt x="922" y="83"/>
                    <a:pt x="923" y="82"/>
                    <a:pt x="922" y="81"/>
                  </a:cubicBezTo>
                  <a:cubicBezTo>
                    <a:pt x="924" y="81"/>
                    <a:pt x="924" y="83"/>
                    <a:pt x="923" y="83"/>
                  </a:cubicBezTo>
                  <a:close/>
                  <a:moveTo>
                    <a:pt x="922" y="51"/>
                  </a:moveTo>
                  <a:cubicBezTo>
                    <a:pt x="922" y="52"/>
                    <a:pt x="924" y="49"/>
                    <a:pt x="922" y="51"/>
                  </a:cubicBezTo>
                  <a:close/>
                  <a:moveTo>
                    <a:pt x="917" y="47"/>
                  </a:moveTo>
                  <a:cubicBezTo>
                    <a:pt x="916" y="45"/>
                    <a:pt x="920" y="47"/>
                    <a:pt x="920" y="45"/>
                  </a:cubicBezTo>
                  <a:cubicBezTo>
                    <a:pt x="920" y="44"/>
                    <a:pt x="918" y="42"/>
                    <a:pt x="919" y="40"/>
                  </a:cubicBezTo>
                  <a:cubicBezTo>
                    <a:pt x="920" y="42"/>
                    <a:pt x="921" y="44"/>
                    <a:pt x="924" y="42"/>
                  </a:cubicBezTo>
                  <a:cubicBezTo>
                    <a:pt x="925" y="45"/>
                    <a:pt x="920" y="47"/>
                    <a:pt x="917" y="47"/>
                  </a:cubicBezTo>
                  <a:close/>
                  <a:moveTo>
                    <a:pt x="924" y="32"/>
                  </a:moveTo>
                  <a:cubicBezTo>
                    <a:pt x="926" y="30"/>
                    <a:pt x="925" y="34"/>
                    <a:pt x="924" y="32"/>
                  </a:cubicBezTo>
                  <a:close/>
                  <a:moveTo>
                    <a:pt x="925" y="26"/>
                  </a:moveTo>
                  <a:cubicBezTo>
                    <a:pt x="925" y="25"/>
                    <a:pt x="925" y="25"/>
                    <a:pt x="925" y="25"/>
                  </a:cubicBezTo>
                  <a:cubicBezTo>
                    <a:pt x="927" y="25"/>
                    <a:pt x="927" y="25"/>
                    <a:pt x="927" y="26"/>
                  </a:cubicBezTo>
                  <a:lnTo>
                    <a:pt x="925" y="26"/>
                  </a:lnTo>
                  <a:close/>
                  <a:moveTo>
                    <a:pt x="928" y="26"/>
                  </a:moveTo>
                  <a:cubicBezTo>
                    <a:pt x="928" y="25"/>
                    <a:pt x="928" y="26"/>
                    <a:pt x="928" y="26"/>
                  </a:cubicBezTo>
                  <a:close/>
                  <a:moveTo>
                    <a:pt x="927" y="17"/>
                  </a:moveTo>
                  <a:cubicBezTo>
                    <a:pt x="928" y="14"/>
                    <a:pt x="930" y="14"/>
                    <a:pt x="932" y="16"/>
                  </a:cubicBezTo>
                  <a:cubicBezTo>
                    <a:pt x="931" y="18"/>
                    <a:pt x="930" y="16"/>
                    <a:pt x="927" y="17"/>
                  </a:cubicBezTo>
                  <a:close/>
                  <a:moveTo>
                    <a:pt x="929" y="83"/>
                  </a:moveTo>
                  <a:cubicBezTo>
                    <a:pt x="928" y="82"/>
                    <a:pt x="928" y="81"/>
                    <a:pt x="928" y="79"/>
                  </a:cubicBezTo>
                  <a:cubicBezTo>
                    <a:pt x="930" y="80"/>
                    <a:pt x="931" y="78"/>
                    <a:pt x="932" y="79"/>
                  </a:cubicBezTo>
                  <a:cubicBezTo>
                    <a:pt x="932" y="81"/>
                    <a:pt x="931" y="82"/>
                    <a:pt x="929" y="83"/>
                  </a:cubicBezTo>
                  <a:close/>
                  <a:moveTo>
                    <a:pt x="932" y="81"/>
                  </a:moveTo>
                  <a:cubicBezTo>
                    <a:pt x="932" y="80"/>
                    <a:pt x="934" y="80"/>
                    <a:pt x="936" y="79"/>
                  </a:cubicBezTo>
                  <a:cubicBezTo>
                    <a:pt x="936" y="81"/>
                    <a:pt x="933" y="82"/>
                    <a:pt x="932" y="81"/>
                  </a:cubicBezTo>
                  <a:close/>
                  <a:moveTo>
                    <a:pt x="946" y="83"/>
                  </a:moveTo>
                  <a:cubicBezTo>
                    <a:pt x="946" y="82"/>
                    <a:pt x="947" y="82"/>
                    <a:pt x="949" y="82"/>
                  </a:cubicBezTo>
                  <a:cubicBezTo>
                    <a:pt x="949" y="83"/>
                    <a:pt x="948" y="84"/>
                    <a:pt x="946" y="83"/>
                  </a:cubicBezTo>
                  <a:close/>
                  <a:moveTo>
                    <a:pt x="960" y="82"/>
                  </a:moveTo>
                  <a:cubicBezTo>
                    <a:pt x="959" y="84"/>
                    <a:pt x="958" y="82"/>
                    <a:pt x="958" y="83"/>
                  </a:cubicBezTo>
                  <a:cubicBezTo>
                    <a:pt x="956" y="83"/>
                    <a:pt x="959" y="81"/>
                    <a:pt x="957" y="81"/>
                  </a:cubicBezTo>
                  <a:cubicBezTo>
                    <a:pt x="957" y="80"/>
                    <a:pt x="961" y="81"/>
                    <a:pt x="960" y="82"/>
                  </a:cubicBezTo>
                  <a:close/>
                  <a:moveTo>
                    <a:pt x="959" y="77"/>
                  </a:moveTo>
                  <a:cubicBezTo>
                    <a:pt x="959" y="76"/>
                    <a:pt x="961" y="76"/>
                    <a:pt x="961" y="75"/>
                  </a:cubicBezTo>
                  <a:cubicBezTo>
                    <a:pt x="961" y="75"/>
                    <a:pt x="962" y="76"/>
                    <a:pt x="962" y="76"/>
                  </a:cubicBezTo>
                  <a:cubicBezTo>
                    <a:pt x="962" y="78"/>
                    <a:pt x="960" y="78"/>
                    <a:pt x="959" y="77"/>
                  </a:cubicBezTo>
                  <a:close/>
                  <a:moveTo>
                    <a:pt x="977" y="72"/>
                  </a:moveTo>
                  <a:cubicBezTo>
                    <a:pt x="978" y="70"/>
                    <a:pt x="978" y="74"/>
                    <a:pt x="977" y="72"/>
                  </a:cubicBezTo>
                  <a:close/>
                  <a:moveTo>
                    <a:pt x="982" y="75"/>
                  </a:moveTo>
                  <a:cubicBezTo>
                    <a:pt x="982" y="74"/>
                    <a:pt x="983" y="73"/>
                    <a:pt x="984" y="73"/>
                  </a:cubicBezTo>
                  <a:cubicBezTo>
                    <a:pt x="984" y="74"/>
                    <a:pt x="984" y="75"/>
                    <a:pt x="982" y="75"/>
                  </a:cubicBezTo>
                  <a:close/>
                  <a:moveTo>
                    <a:pt x="984" y="84"/>
                  </a:moveTo>
                  <a:cubicBezTo>
                    <a:pt x="984" y="82"/>
                    <a:pt x="986" y="85"/>
                    <a:pt x="984" y="84"/>
                  </a:cubicBezTo>
                  <a:close/>
                  <a:moveTo>
                    <a:pt x="992" y="48"/>
                  </a:moveTo>
                  <a:cubicBezTo>
                    <a:pt x="993" y="48"/>
                    <a:pt x="993" y="50"/>
                    <a:pt x="992" y="50"/>
                  </a:cubicBezTo>
                  <a:cubicBezTo>
                    <a:pt x="991" y="49"/>
                    <a:pt x="992" y="49"/>
                    <a:pt x="992" y="48"/>
                  </a:cubicBezTo>
                  <a:close/>
                  <a:moveTo>
                    <a:pt x="990" y="63"/>
                  </a:moveTo>
                  <a:cubicBezTo>
                    <a:pt x="992" y="63"/>
                    <a:pt x="992" y="63"/>
                    <a:pt x="992" y="63"/>
                  </a:cubicBezTo>
                  <a:cubicBezTo>
                    <a:pt x="992" y="65"/>
                    <a:pt x="989" y="65"/>
                    <a:pt x="990" y="63"/>
                  </a:cubicBezTo>
                  <a:close/>
                  <a:moveTo>
                    <a:pt x="991" y="81"/>
                  </a:moveTo>
                  <a:cubicBezTo>
                    <a:pt x="991" y="79"/>
                    <a:pt x="992" y="79"/>
                    <a:pt x="993" y="79"/>
                  </a:cubicBezTo>
                  <a:cubicBezTo>
                    <a:pt x="993" y="80"/>
                    <a:pt x="992" y="81"/>
                    <a:pt x="991" y="81"/>
                  </a:cubicBezTo>
                  <a:close/>
                  <a:moveTo>
                    <a:pt x="991" y="61"/>
                  </a:moveTo>
                  <a:cubicBezTo>
                    <a:pt x="991" y="59"/>
                    <a:pt x="992" y="60"/>
                    <a:pt x="992" y="59"/>
                  </a:cubicBezTo>
                  <a:cubicBezTo>
                    <a:pt x="993" y="59"/>
                    <a:pt x="993" y="60"/>
                    <a:pt x="993" y="61"/>
                  </a:cubicBezTo>
                  <a:lnTo>
                    <a:pt x="991" y="61"/>
                  </a:lnTo>
                  <a:close/>
                  <a:moveTo>
                    <a:pt x="992" y="57"/>
                  </a:moveTo>
                  <a:cubicBezTo>
                    <a:pt x="993" y="55"/>
                    <a:pt x="993" y="54"/>
                    <a:pt x="995" y="54"/>
                  </a:cubicBezTo>
                  <a:cubicBezTo>
                    <a:pt x="994" y="55"/>
                    <a:pt x="994" y="57"/>
                    <a:pt x="992" y="57"/>
                  </a:cubicBezTo>
                  <a:close/>
                  <a:moveTo>
                    <a:pt x="995" y="81"/>
                  </a:moveTo>
                  <a:cubicBezTo>
                    <a:pt x="996" y="82"/>
                    <a:pt x="996" y="81"/>
                    <a:pt x="998" y="81"/>
                  </a:cubicBezTo>
                  <a:cubicBezTo>
                    <a:pt x="998" y="82"/>
                    <a:pt x="995" y="83"/>
                    <a:pt x="995" y="81"/>
                  </a:cubicBezTo>
                  <a:close/>
                  <a:moveTo>
                    <a:pt x="1004" y="69"/>
                  </a:moveTo>
                  <a:cubicBezTo>
                    <a:pt x="1004" y="69"/>
                    <a:pt x="1002" y="69"/>
                    <a:pt x="1002" y="69"/>
                  </a:cubicBezTo>
                  <a:cubicBezTo>
                    <a:pt x="1002" y="68"/>
                    <a:pt x="1006" y="68"/>
                    <a:pt x="1004" y="69"/>
                  </a:cubicBezTo>
                  <a:close/>
                  <a:moveTo>
                    <a:pt x="1004" y="73"/>
                  </a:moveTo>
                  <a:cubicBezTo>
                    <a:pt x="1003" y="73"/>
                    <a:pt x="1002" y="72"/>
                    <a:pt x="1002" y="71"/>
                  </a:cubicBezTo>
                  <a:cubicBezTo>
                    <a:pt x="1004" y="71"/>
                    <a:pt x="1004" y="72"/>
                    <a:pt x="1004" y="73"/>
                  </a:cubicBezTo>
                  <a:close/>
                  <a:moveTo>
                    <a:pt x="1002" y="82"/>
                  </a:moveTo>
                  <a:cubicBezTo>
                    <a:pt x="1003" y="80"/>
                    <a:pt x="1005" y="80"/>
                    <a:pt x="1007" y="79"/>
                  </a:cubicBezTo>
                  <a:cubicBezTo>
                    <a:pt x="1007" y="82"/>
                    <a:pt x="1005" y="82"/>
                    <a:pt x="1002" y="82"/>
                  </a:cubicBezTo>
                  <a:close/>
                  <a:moveTo>
                    <a:pt x="1009" y="71"/>
                  </a:moveTo>
                  <a:cubicBezTo>
                    <a:pt x="1008" y="71"/>
                    <a:pt x="1008" y="71"/>
                    <a:pt x="1008" y="71"/>
                  </a:cubicBezTo>
                  <a:cubicBezTo>
                    <a:pt x="1008" y="69"/>
                    <a:pt x="1008" y="69"/>
                    <a:pt x="1008" y="69"/>
                  </a:cubicBezTo>
                  <a:cubicBezTo>
                    <a:pt x="1009" y="69"/>
                    <a:pt x="1009" y="69"/>
                    <a:pt x="1009" y="69"/>
                  </a:cubicBezTo>
                  <a:lnTo>
                    <a:pt x="1009" y="71"/>
                  </a:lnTo>
                  <a:close/>
                  <a:moveTo>
                    <a:pt x="1015" y="81"/>
                  </a:moveTo>
                  <a:cubicBezTo>
                    <a:pt x="1015" y="79"/>
                    <a:pt x="1018" y="80"/>
                    <a:pt x="1019" y="79"/>
                  </a:cubicBezTo>
                  <a:cubicBezTo>
                    <a:pt x="1019" y="81"/>
                    <a:pt x="1015" y="82"/>
                    <a:pt x="1015" y="81"/>
                  </a:cubicBezTo>
                  <a:close/>
                  <a:moveTo>
                    <a:pt x="1022" y="84"/>
                  </a:moveTo>
                  <a:cubicBezTo>
                    <a:pt x="1022" y="82"/>
                    <a:pt x="1025" y="85"/>
                    <a:pt x="1022" y="84"/>
                  </a:cubicBezTo>
                  <a:close/>
                  <a:moveTo>
                    <a:pt x="1075" y="68"/>
                  </a:moveTo>
                  <a:cubicBezTo>
                    <a:pt x="1077" y="69"/>
                    <a:pt x="1074" y="72"/>
                    <a:pt x="1075" y="68"/>
                  </a:cubicBezTo>
                  <a:close/>
                  <a:moveTo>
                    <a:pt x="1075" y="25"/>
                  </a:moveTo>
                  <a:cubicBezTo>
                    <a:pt x="1076" y="23"/>
                    <a:pt x="1078" y="26"/>
                    <a:pt x="1075" y="25"/>
                  </a:cubicBezTo>
                  <a:close/>
                  <a:moveTo>
                    <a:pt x="1077" y="37"/>
                  </a:moveTo>
                  <a:cubicBezTo>
                    <a:pt x="1077" y="35"/>
                    <a:pt x="1078" y="36"/>
                    <a:pt x="1079" y="36"/>
                  </a:cubicBezTo>
                  <a:cubicBezTo>
                    <a:pt x="1079" y="36"/>
                    <a:pt x="1078" y="37"/>
                    <a:pt x="1077" y="37"/>
                  </a:cubicBezTo>
                  <a:close/>
                  <a:moveTo>
                    <a:pt x="1096" y="10"/>
                  </a:moveTo>
                  <a:cubicBezTo>
                    <a:pt x="1095" y="12"/>
                    <a:pt x="1095" y="13"/>
                    <a:pt x="1093" y="13"/>
                  </a:cubicBezTo>
                  <a:cubicBezTo>
                    <a:pt x="1093" y="11"/>
                    <a:pt x="1094" y="10"/>
                    <a:pt x="1096" y="10"/>
                  </a:cubicBezTo>
                  <a:close/>
                  <a:moveTo>
                    <a:pt x="1093" y="8"/>
                  </a:moveTo>
                  <a:cubicBezTo>
                    <a:pt x="1096" y="8"/>
                    <a:pt x="1093" y="11"/>
                    <a:pt x="1093" y="8"/>
                  </a:cubicBezTo>
                  <a:close/>
                  <a:moveTo>
                    <a:pt x="1092" y="10"/>
                  </a:moveTo>
                  <a:cubicBezTo>
                    <a:pt x="1092" y="10"/>
                    <a:pt x="1092" y="10"/>
                    <a:pt x="1092" y="10"/>
                  </a:cubicBezTo>
                  <a:cubicBezTo>
                    <a:pt x="1091" y="10"/>
                    <a:pt x="1091" y="10"/>
                    <a:pt x="1092" y="10"/>
                  </a:cubicBezTo>
                  <a:close/>
                  <a:moveTo>
                    <a:pt x="1090" y="6"/>
                  </a:moveTo>
                  <a:cubicBezTo>
                    <a:pt x="1089" y="7"/>
                    <a:pt x="1090" y="10"/>
                    <a:pt x="1087" y="10"/>
                  </a:cubicBezTo>
                  <a:cubicBezTo>
                    <a:pt x="1087" y="7"/>
                    <a:pt x="1088" y="6"/>
                    <a:pt x="1090" y="6"/>
                  </a:cubicBezTo>
                  <a:close/>
                  <a:moveTo>
                    <a:pt x="1084" y="11"/>
                  </a:moveTo>
                  <a:cubicBezTo>
                    <a:pt x="1086" y="11"/>
                    <a:pt x="1086" y="11"/>
                    <a:pt x="1086" y="11"/>
                  </a:cubicBezTo>
                  <a:cubicBezTo>
                    <a:pt x="1086" y="12"/>
                    <a:pt x="1086" y="12"/>
                    <a:pt x="1086" y="12"/>
                  </a:cubicBezTo>
                  <a:cubicBezTo>
                    <a:pt x="1084" y="12"/>
                    <a:pt x="1084" y="12"/>
                    <a:pt x="1084" y="12"/>
                  </a:cubicBezTo>
                  <a:lnTo>
                    <a:pt x="1084" y="11"/>
                  </a:lnTo>
                  <a:close/>
                  <a:moveTo>
                    <a:pt x="1081" y="13"/>
                  </a:moveTo>
                  <a:cubicBezTo>
                    <a:pt x="1082" y="13"/>
                    <a:pt x="1083" y="14"/>
                    <a:pt x="1083" y="16"/>
                  </a:cubicBezTo>
                  <a:cubicBezTo>
                    <a:pt x="1081" y="16"/>
                    <a:pt x="1082" y="14"/>
                    <a:pt x="1081" y="13"/>
                  </a:cubicBezTo>
                  <a:close/>
                  <a:moveTo>
                    <a:pt x="1081" y="27"/>
                  </a:moveTo>
                  <a:cubicBezTo>
                    <a:pt x="1081" y="29"/>
                    <a:pt x="1079" y="30"/>
                    <a:pt x="1080" y="32"/>
                  </a:cubicBezTo>
                  <a:cubicBezTo>
                    <a:pt x="1079" y="32"/>
                    <a:pt x="1078" y="34"/>
                    <a:pt x="1077" y="33"/>
                  </a:cubicBezTo>
                  <a:cubicBezTo>
                    <a:pt x="1079" y="31"/>
                    <a:pt x="1079" y="28"/>
                    <a:pt x="1081" y="27"/>
                  </a:cubicBezTo>
                  <a:close/>
                  <a:moveTo>
                    <a:pt x="1075" y="11"/>
                  </a:moveTo>
                  <a:cubicBezTo>
                    <a:pt x="1076" y="11"/>
                    <a:pt x="1076" y="12"/>
                    <a:pt x="1077" y="12"/>
                  </a:cubicBezTo>
                  <a:cubicBezTo>
                    <a:pt x="1077" y="13"/>
                    <a:pt x="1074" y="12"/>
                    <a:pt x="1075" y="11"/>
                  </a:cubicBezTo>
                  <a:close/>
                  <a:moveTo>
                    <a:pt x="1071" y="21"/>
                  </a:moveTo>
                  <a:cubicBezTo>
                    <a:pt x="1071" y="19"/>
                    <a:pt x="1073" y="21"/>
                    <a:pt x="1071" y="21"/>
                  </a:cubicBezTo>
                  <a:close/>
                  <a:moveTo>
                    <a:pt x="1069" y="28"/>
                  </a:moveTo>
                  <a:cubicBezTo>
                    <a:pt x="1070" y="26"/>
                    <a:pt x="1071" y="30"/>
                    <a:pt x="1069" y="28"/>
                  </a:cubicBezTo>
                  <a:close/>
                  <a:moveTo>
                    <a:pt x="1068" y="36"/>
                  </a:moveTo>
                  <a:cubicBezTo>
                    <a:pt x="1067" y="36"/>
                    <a:pt x="1067" y="36"/>
                    <a:pt x="1066" y="36"/>
                  </a:cubicBezTo>
                  <a:cubicBezTo>
                    <a:pt x="1066" y="34"/>
                    <a:pt x="1068" y="34"/>
                    <a:pt x="1068" y="36"/>
                  </a:cubicBezTo>
                  <a:close/>
                  <a:moveTo>
                    <a:pt x="1065" y="31"/>
                  </a:moveTo>
                  <a:cubicBezTo>
                    <a:pt x="1065" y="31"/>
                    <a:pt x="1064" y="31"/>
                    <a:pt x="1065" y="31"/>
                  </a:cubicBezTo>
                  <a:close/>
                  <a:moveTo>
                    <a:pt x="1055" y="51"/>
                  </a:moveTo>
                  <a:cubicBezTo>
                    <a:pt x="1055" y="50"/>
                    <a:pt x="1056" y="51"/>
                    <a:pt x="1055" y="51"/>
                  </a:cubicBezTo>
                  <a:close/>
                  <a:moveTo>
                    <a:pt x="1040" y="57"/>
                  </a:moveTo>
                  <a:cubicBezTo>
                    <a:pt x="1040" y="56"/>
                    <a:pt x="1041" y="55"/>
                    <a:pt x="1042" y="55"/>
                  </a:cubicBezTo>
                  <a:cubicBezTo>
                    <a:pt x="1042" y="57"/>
                    <a:pt x="1041" y="57"/>
                    <a:pt x="1040" y="57"/>
                  </a:cubicBezTo>
                  <a:close/>
                  <a:moveTo>
                    <a:pt x="1045" y="76"/>
                  </a:moveTo>
                  <a:cubicBezTo>
                    <a:pt x="1045" y="75"/>
                    <a:pt x="1047" y="77"/>
                    <a:pt x="1045" y="76"/>
                  </a:cubicBezTo>
                  <a:close/>
                  <a:moveTo>
                    <a:pt x="1045" y="51"/>
                  </a:moveTo>
                  <a:cubicBezTo>
                    <a:pt x="1045" y="50"/>
                    <a:pt x="1045" y="50"/>
                    <a:pt x="1045" y="50"/>
                  </a:cubicBezTo>
                  <a:cubicBezTo>
                    <a:pt x="1047" y="50"/>
                    <a:pt x="1047" y="50"/>
                    <a:pt x="1047" y="50"/>
                  </a:cubicBezTo>
                  <a:cubicBezTo>
                    <a:pt x="1048" y="51"/>
                    <a:pt x="1046" y="51"/>
                    <a:pt x="1045" y="51"/>
                  </a:cubicBezTo>
                  <a:close/>
                  <a:moveTo>
                    <a:pt x="1058" y="82"/>
                  </a:moveTo>
                  <a:cubicBezTo>
                    <a:pt x="1057" y="80"/>
                    <a:pt x="1059" y="81"/>
                    <a:pt x="1059" y="80"/>
                  </a:cubicBezTo>
                  <a:cubicBezTo>
                    <a:pt x="1060" y="80"/>
                    <a:pt x="1059" y="82"/>
                    <a:pt x="1058" y="82"/>
                  </a:cubicBezTo>
                  <a:close/>
                  <a:moveTo>
                    <a:pt x="1063" y="54"/>
                  </a:moveTo>
                  <a:cubicBezTo>
                    <a:pt x="1063" y="55"/>
                    <a:pt x="1061" y="57"/>
                    <a:pt x="1060" y="59"/>
                  </a:cubicBezTo>
                  <a:cubicBezTo>
                    <a:pt x="1057" y="59"/>
                    <a:pt x="1055" y="60"/>
                    <a:pt x="1053" y="60"/>
                  </a:cubicBezTo>
                  <a:cubicBezTo>
                    <a:pt x="1053" y="56"/>
                    <a:pt x="1059" y="60"/>
                    <a:pt x="1060" y="57"/>
                  </a:cubicBezTo>
                  <a:cubicBezTo>
                    <a:pt x="1060" y="54"/>
                    <a:pt x="1058" y="55"/>
                    <a:pt x="1056" y="55"/>
                  </a:cubicBezTo>
                  <a:cubicBezTo>
                    <a:pt x="1056" y="52"/>
                    <a:pt x="1060" y="54"/>
                    <a:pt x="1061" y="54"/>
                  </a:cubicBezTo>
                  <a:cubicBezTo>
                    <a:pt x="1062" y="52"/>
                    <a:pt x="1064" y="51"/>
                    <a:pt x="1066" y="50"/>
                  </a:cubicBezTo>
                  <a:cubicBezTo>
                    <a:pt x="1066" y="51"/>
                    <a:pt x="1063" y="54"/>
                    <a:pt x="1067" y="54"/>
                  </a:cubicBezTo>
                  <a:cubicBezTo>
                    <a:pt x="1067" y="56"/>
                    <a:pt x="1066" y="54"/>
                    <a:pt x="1063" y="54"/>
                  </a:cubicBezTo>
                  <a:close/>
                  <a:moveTo>
                    <a:pt x="1069" y="83"/>
                  </a:moveTo>
                  <a:cubicBezTo>
                    <a:pt x="1068" y="83"/>
                    <a:pt x="1068" y="82"/>
                    <a:pt x="1068" y="81"/>
                  </a:cubicBezTo>
                  <a:cubicBezTo>
                    <a:pt x="1070" y="81"/>
                    <a:pt x="1070" y="83"/>
                    <a:pt x="1069" y="83"/>
                  </a:cubicBezTo>
                  <a:close/>
                  <a:moveTo>
                    <a:pt x="1068" y="51"/>
                  </a:moveTo>
                  <a:cubicBezTo>
                    <a:pt x="1068" y="52"/>
                    <a:pt x="1070" y="49"/>
                    <a:pt x="1068" y="51"/>
                  </a:cubicBezTo>
                  <a:close/>
                  <a:moveTo>
                    <a:pt x="1063" y="47"/>
                  </a:moveTo>
                  <a:cubicBezTo>
                    <a:pt x="1062" y="45"/>
                    <a:pt x="1065" y="47"/>
                    <a:pt x="1066" y="45"/>
                  </a:cubicBezTo>
                  <a:cubicBezTo>
                    <a:pt x="1065" y="44"/>
                    <a:pt x="1064" y="42"/>
                    <a:pt x="1065" y="40"/>
                  </a:cubicBezTo>
                  <a:cubicBezTo>
                    <a:pt x="1066" y="42"/>
                    <a:pt x="1067" y="44"/>
                    <a:pt x="1069" y="42"/>
                  </a:cubicBezTo>
                  <a:cubicBezTo>
                    <a:pt x="1071" y="45"/>
                    <a:pt x="1066" y="47"/>
                    <a:pt x="1063" y="47"/>
                  </a:cubicBezTo>
                  <a:close/>
                  <a:moveTo>
                    <a:pt x="1070" y="32"/>
                  </a:moveTo>
                  <a:cubicBezTo>
                    <a:pt x="1072" y="30"/>
                    <a:pt x="1071" y="34"/>
                    <a:pt x="1070" y="32"/>
                  </a:cubicBezTo>
                  <a:close/>
                  <a:moveTo>
                    <a:pt x="1071" y="26"/>
                  </a:moveTo>
                  <a:cubicBezTo>
                    <a:pt x="1071" y="25"/>
                    <a:pt x="1071" y="25"/>
                    <a:pt x="1071" y="25"/>
                  </a:cubicBezTo>
                  <a:cubicBezTo>
                    <a:pt x="1072" y="25"/>
                    <a:pt x="1073" y="25"/>
                    <a:pt x="1073" y="26"/>
                  </a:cubicBezTo>
                  <a:lnTo>
                    <a:pt x="1071" y="26"/>
                  </a:lnTo>
                  <a:close/>
                  <a:moveTo>
                    <a:pt x="1074" y="26"/>
                  </a:moveTo>
                  <a:cubicBezTo>
                    <a:pt x="1073" y="25"/>
                    <a:pt x="1074" y="26"/>
                    <a:pt x="1074" y="26"/>
                  </a:cubicBezTo>
                  <a:close/>
                  <a:moveTo>
                    <a:pt x="1073" y="17"/>
                  </a:moveTo>
                  <a:cubicBezTo>
                    <a:pt x="1074" y="14"/>
                    <a:pt x="1076" y="14"/>
                    <a:pt x="1078" y="16"/>
                  </a:cubicBezTo>
                  <a:cubicBezTo>
                    <a:pt x="1077" y="18"/>
                    <a:pt x="1076" y="16"/>
                    <a:pt x="1073" y="17"/>
                  </a:cubicBezTo>
                  <a:close/>
                  <a:moveTo>
                    <a:pt x="1075" y="83"/>
                  </a:moveTo>
                  <a:cubicBezTo>
                    <a:pt x="1074" y="82"/>
                    <a:pt x="1074" y="81"/>
                    <a:pt x="1074" y="79"/>
                  </a:cubicBezTo>
                  <a:cubicBezTo>
                    <a:pt x="1076" y="80"/>
                    <a:pt x="1077" y="78"/>
                    <a:pt x="1078" y="79"/>
                  </a:cubicBezTo>
                  <a:cubicBezTo>
                    <a:pt x="1078" y="81"/>
                    <a:pt x="1076" y="82"/>
                    <a:pt x="1075" y="83"/>
                  </a:cubicBezTo>
                  <a:close/>
                  <a:moveTo>
                    <a:pt x="1078" y="81"/>
                  </a:moveTo>
                  <a:cubicBezTo>
                    <a:pt x="1078" y="80"/>
                    <a:pt x="1080" y="80"/>
                    <a:pt x="1082" y="79"/>
                  </a:cubicBezTo>
                  <a:cubicBezTo>
                    <a:pt x="1082" y="81"/>
                    <a:pt x="1079" y="82"/>
                    <a:pt x="1078" y="81"/>
                  </a:cubicBezTo>
                  <a:close/>
                  <a:moveTo>
                    <a:pt x="1092" y="83"/>
                  </a:moveTo>
                  <a:cubicBezTo>
                    <a:pt x="1092" y="82"/>
                    <a:pt x="1093" y="82"/>
                    <a:pt x="1094" y="82"/>
                  </a:cubicBezTo>
                  <a:cubicBezTo>
                    <a:pt x="1094" y="83"/>
                    <a:pt x="1093" y="84"/>
                    <a:pt x="1092" y="83"/>
                  </a:cubicBezTo>
                  <a:close/>
                  <a:moveTo>
                    <a:pt x="1106" y="82"/>
                  </a:moveTo>
                  <a:cubicBezTo>
                    <a:pt x="1105" y="84"/>
                    <a:pt x="1104" y="82"/>
                    <a:pt x="1103" y="83"/>
                  </a:cubicBezTo>
                  <a:cubicBezTo>
                    <a:pt x="1102" y="83"/>
                    <a:pt x="1105" y="81"/>
                    <a:pt x="1103" y="81"/>
                  </a:cubicBezTo>
                  <a:cubicBezTo>
                    <a:pt x="1103" y="80"/>
                    <a:pt x="1107" y="81"/>
                    <a:pt x="1106" y="82"/>
                  </a:cubicBezTo>
                  <a:close/>
                  <a:moveTo>
                    <a:pt x="1105" y="77"/>
                  </a:moveTo>
                  <a:cubicBezTo>
                    <a:pt x="1104" y="76"/>
                    <a:pt x="1106" y="76"/>
                    <a:pt x="1106" y="75"/>
                  </a:cubicBezTo>
                  <a:cubicBezTo>
                    <a:pt x="1107" y="75"/>
                    <a:pt x="1107" y="76"/>
                    <a:pt x="1108" y="76"/>
                  </a:cubicBezTo>
                  <a:cubicBezTo>
                    <a:pt x="1108" y="78"/>
                    <a:pt x="1105" y="78"/>
                    <a:pt x="1105" y="77"/>
                  </a:cubicBezTo>
                  <a:close/>
                  <a:moveTo>
                    <a:pt x="1123" y="72"/>
                  </a:moveTo>
                  <a:cubicBezTo>
                    <a:pt x="1124" y="70"/>
                    <a:pt x="1123" y="74"/>
                    <a:pt x="1123" y="72"/>
                  </a:cubicBezTo>
                  <a:close/>
                  <a:moveTo>
                    <a:pt x="1128" y="75"/>
                  </a:moveTo>
                  <a:cubicBezTo>
                    <a:pt x="1128" y="74"/>
                    <a:pt x="1129" y="73"/>
                    <a:pt x="1130" y="73"/>
                  </a:cubicBezTo>
                  <a:cubicBezTo>
                    <a:pt x="1130" y="74"/>
                    <a:pt x="1129" y="75"/>
                    <a:pt x="1128" y="75"/>
                  </a:cubicBezTo>
                  <a:close/>
                  <a:moveTo>
                    <a:pt x="1130" y="84"/>
                  </a:moveTo>
                  <a:cubicBezTo>
                    <a:pt x="1130" y="82"/>
                    <a:pt x="1132" y="85"/>
                    <a:pt x="1130" y="84"/>
                  </a:cubicBezTo>
                  <a:close/>
                  <a:moveTo>
                    <a:pt x="1138" y="48"/>
                  </a:moveTo>
                  <a:cubicBezTo>
                    <a:pt x="1139" y="48"/>
                    <a:pt x="1139" y="50"/>
                    <a:pt x="1137" y="50"/>
                  </a:cubicBezTo>
                  <a:cubicBezTo>
                    <a:pt x="1137" y="49"/>
                    <a:pt x="1138" y="49"/>
                    <a:pt x="1138" y="48"/>
                  </a:cubicBezTo>
                  <a:close/>
                  <a:moveTo>
                    <a:pt x="1136" y="63"/>
                  </a:moveTo>
                  <a:cubicBezTo>
                    <a:pt x="1138" y="63"/>
                    <a:pt x="1138" y="63"/>
                    <a:pt x="1138" y="63"/>
                  </a:cubicBezTo>
                  <a:cubicBezTo>
                    <a:pt x="1138" y="65"/>
                    <a:pt x="1135" y="65"/>
                    <a:pt x="1136" y="63"/>
                  </a:cubicBezTo>
                  <a:close/>
                  <a:moveTo>
                    <a:pt x="1137" y="81"/>
                  </a:moveTo>
                  <a:cubicBezTo>
                    <a:pt x="1137" y="79"/>
                    <a:pt x="1138" y="79"/>
                    <a:pt x="1139" y="79"/>
                  </a:cubicBezTo>
                  <a:cubicBezTo>
                    <a:pt x="1138" y="80"/>
                    <a:pt x="1138" y="81"/>
                    <a:pt x="1137" y="81"/>
                  </a:cubicBezTo>
                  <a:close/>
                  <a:moveTo>
                    <a:pt x="1137" y="61"/>
                  </a:moveTo>
                  <a:cubicBezTo>
                    <a:pt x="1137" y="59"/>
                    <a:pt x="1138" y="60"/>
                    <a:pt x="1138" y="59"/>
                  </a:cubicBezTo>
                  <a:cubicBezTo>
                    <a:pt x="1139" y="59"/>
                    <a:pt x="1139" y="60"/>
                    <a:pt x="1139" y="61"/>
                  </a:cubicBezTo>
                  <a:lnTo>
                    <a:pt x="1137" y="61"/>
                  </a:lnTo>
                  <a:close/>
                  <a:moveTo>
                    <a:pt x="1138" y="57"/>
                  </a:moveTo>
                  <a:cubicBezTo>
                    <a:pt x="1139" y="55"/>
                    <a:pt x="1139" y="54"/>
                    <a:pt x="1141" y="54"/>
                  </a:cubicBezTo>
                  <a:cubicBezTo>
                    <a:pt x="1140" y="55"/>
                    <a:pt x="1140" y="57"/>
                    <a:pt x="1138" y="57"/>
                  </a:cubicBezTo>
                  <a:close/>
                  <a:moveTo>
                    <a:pt x="1141" y="81"/>
                  </a:moveTo>
                  <a:cubicBezTo>
                    <a:pt x="1142" y="82"/>
                    <a:pt x="1142" y="81"/>
                    <a:pt x="1143" y="81"/>
                  </a:cubicBezTo>
                  <a:cubicBezTo>
                    <a:pt x="1144" y="82"/>
                    <a:pt x="1140" y="83"/>
                    <a:pt x="1141" y="81"/>
                  </a:cubicBezTo>
                  <a:close/>
                  <a:moveTo>
                    <a:pt x="1150" y="69"/>
                  </a:moveTo>
                  <a:cubicBezTo>
                    <a:pt x="1150" y="69"/>
                    <a:pt x="1148" y="69"/>
                    <a:pt x="1148" y="69"/>
                  </a:cubicBezTo>
                  <a:cubicBezTo>
                    <a:pt x="1148" y="68"/>
                    <a:pt x="1151" y="68"/>
                    <a:pt x="1150" y="69"/>
                  </a:cubicBezTo>
                  <a:close/>
                  <a:moveTo>
                    <a:pt x="1150" y="73"/>
                  </a:moveTo>
                  <a:cubicBezTo>
                    <a:pt x="1149" y="73"/>
                    <a:pt x="1148" y="72"/>
                    <a:pt x="1148" y="71"/>
                  </a:cubicBezTo>
                  <a:cubicBezTo>
                    <a:pt x="1149" y="71"/>
                    <a:pt x="1150" y="72"/>
                    <a:pt x="1150" y="73"/>
                  </a:cubicBezTo>
                  <a:close/>
                  <a:moveTo>
                    <a:pt x="1148" y="82"/>
                  </a:moveTo>
                  <a:cubicBezTo>
                    <a:pt x="1149" y="80"/>
                    <a:pt x="1151" y="80"/>
                    <a:pt x="1153" y="79"/>
                  </a:cubicBezTo>
                  <a:cubicBezTo>
                    <a:pt x="1153" y="82"/>
                    <a:pt x="1150" y="82"/>
                    <a:pt x="1148" y="82"/>
                  </a:cubicBezTo>
                  <a:close/>
                  <a:moveTo>
                    <a:pt x="1155" y="71"/>
                  </a:moveTo>
                  <a:cubicBezTo>
                    <a:pt x="1154" y="71"/>
                    <a:pt x="1154" y="71"/>
                    <a:pt x="1154" y="71"/>
                  </a:cubicBezTo>
                  <a:cubicBezTo>
                    <a:pt x="1154" y="69"/>
                    <a:pt x="1154" y="69"/>
                    <a:pt x="1154" y="69"/>
                  </a:cubicBezTo>
                  <a:cubicBezTo>
                    <a:pt x="1155" y="69"/>
                    <a:pt x="1155" y="69"/>
                    <a:pt x="1155" y="69"/>
                  </a:cubicBezTo>
                  <a:lnTo>
                    <a:pt x="1155" y="71"/>
                  </a:lnTo>
                  <a:close/>
                  <a:moveTo>
                    <a:pt x="1161" y="81"/>
                  </a:moveTo>
                  <a:cubicBezTo>
                    <a:pt x="1161" y="79"/>
                    <a:pt x="1163" y="80"/>
                    <a:pt x="1165" y="79"/>
                  </a:cubicBezTo>
                  <a:cubicBezTo>
                    <a:pt x="1165" y="81"/>
                    <a:pt x="1161" y="82"/>
                    <a:pt x="1161" y="81"/>
                  </a:cubicBezTo>
                  <a:close/>
                  <a:moveTo>
                    <a:pt x="1168" y="84"/>
                  </a:moveTo>
                  <a:cubicBezTo>
                    <a:pt x="1168" y="82"/>
                    <a:pt x="1171" y="85"/>
                    <a:pt x="1168" y="84"/>
                  </a:cubicBezTo>
                  <a:close/>
                  <a:moveTo>
                    <a:pt x="1221" y="68"/>
                  </a:moveTo>
                  <a:cubicBezTo>
                    <a:pt x="1223" y="69"/>
                    <a:pt x="1220" y="72"/>
                    <a:pt x="1221" y="68"/>
                  </a:cubicBezTo>
                  <a:close/>
                  <a:moveTo>
                    <a:pt x="1221" y="25"/>
                  </a:moveTo>
                  <a:cubicBezTo>
                    <a:pt x="1221" y="23"/>
                    <a:pt x="1224" y="26"/>
                    <a:pt x="1221" y="25"/>
                  </a:cubicBezTo>
                  <a:close/>
                  <a:moveTo>
                    <a:pt x="1223" y="37"/>
                  </a:moveTo>
                  <a:cubicBezTo>
                    <a:pt x="1223" y="35"/>
                    <a:pt x="1224" y="36"/>
                    <a:pt x="1225" y="36"/>
                  </a:cubicBezTo>
                  <a:cubicBezTo>
                    <a:pt x="1225" y="36"/>
                    <a:pt x="1224" y="37"/>
                    <a:pt x="1223" y="37"/>
                  </a:cubicBezTo>
                  <a:close/>
                  <a:moveTo>
                    <a:pt x="1242" y="10"/>
                  </a:moveTo>
                  <a:cubicBezTo>
                    <a:pt x="1241" y="12"/>
                    <a:pt x="1241" y="13"/>
                    <a:pt x="1239" y="13"/>
                  </a:cubicBezTo>
                  <a:cubicBezTo>
                    <a:pt x="1239" y="11"/>
                    <a:pt x="1240" y="10"/>
                    <a:pt x="1242" y="10"/>
                  </a:cubicBezTo>
                  <a:close/>
                  <a:moveTo>
                    <a:pt x="1239" y="8"/>
                  </a:moveTo>
                  <a:cubicBezTo>
                    <a:pt x="1242" y="8"/>
                    <a:pt x="1239" y="11"/>
                    <a:pt x="1239" y="8"/>
                  </a:cubicBezTo>
                  <a:close/>
                  <a:moveTo>
                    <a:pt x="1237" y="10"/>
                  </a:moveTo>
                  <a:cubicBezTo>
                    <a:pt x="1237" y="10"/>
                    <a:pt x="1237" y="10"/>
                    <a:pt x="1237" y="10"/>
                  </a:cubicBezTo>
                  <a:cubicBezTo>
                    <a:pt x="1237" y="10"/>
                    <a:pt x="1237" y="10"/>
                    <a:pt x="1237" y="10"/>
                  </a:cubicBezTo>
                  <a:close/>
                  <a:moveTo>
                    <a:pt x="1236" y="6"/>
                  </a:moveTo>
                  <a:cubicBezTo>
                    <a:pt x="1235" y="7"/>
                    <a:pt x="1236" y="10"/>
                    <a:pt x="1233" y="10"/>
                  </a:cubicBezTo>
                  <a:cubicBezTo>
                    <a:pt x="1233" y="7"/>
                    <a:pt x="1234" y="6"/>
                    <a:pt x="1236" y="6"/>
                  </a:cubicBezTo>
                  <a:close/>
                  <a:moveTo>
                    <a:pt x="1230" y="11"/>
                  </a:moveTo>
                  <a:cubicBezTo>
                    <a:pt x="1231" y="11"/>
                    <a:pt x="1231" y="11"/>
                    <a:pt x="1231" y="11"/>
                  </a:cubicBezTo>
                  <a:cubicBezTo>
                    <a:pt x="1231" y="12"/>
                    <a:pt x="1231" y="12"/>
                    <a:pt x="1231" y="12"/>
                  </a:cubicBezTo>
                  <a:cubicBezTo>
                    <a:pt x="1230" y="12"/>
                    <a:pt x="1230" y="12"/>
                    <a:pt x="1230" y="12"/>
                  </a:cubicBezTo>
                  <a:lnTo>
                    <a:pt x="1230" y="11"/>
                  </a:lnTo>
                  <a:close/>
                  <a:moveTo>
                    <a:pt x="1227" y="13"/>
                  </a:moveTo>
                  <a:cubicBezTo>
                    <a:pt x="1228" y="13"/>
                    <a:pt x="1229" y="14"/>
                    <a:pt x="1228" y="16"/>
                  </a:cubicBezTo>
                  <a:cubicBezTo>
                    <a:pt x="1227" y="16"/>
                    <a:pt x="1227" y="14"/>
                    <a:pt x="1227" y="13"/>
                  </a:cubicBezTo>
                  <a:close/>
                  <a:moveTo>
                    <a:pt x="1227" y="27"/>
                  </a:moveTo>
                  <a:cubicBezTo>
                    <a:pt x="1227" y="29"/>
                    <a:pt x="1225" y="30"/>
                    <a:pt x="1226" y="32"/>
                  </a:cubicBezTo>
                  <a:cubicBezTo>
                    <a:pt x="1225" y="32"/>
                    <a:pt x="1224" y="34"/>
                    <a:pt x="1222" y="33"/>
                  </a:cubicBezTo>
                  <a:cubicBezTo>
                    <a:pt x="1224" y="31"/>
                    <a:pt x="1225" y="28"/>
                    <a:pt x="1227" y="27"/>
                  </a:cubicBezTo>
                  <a:close/>
                  <a:moveTo>
                    <a:pt x="1221" y="11"/>
                  </a:moveTo>
                  <a:cubicBezTo>
                    <a:pt x="1222" y="11"/>
                    <a:pt x="1222" y="12"/>
                    <a:pt x="1222" y="12"/>
                  </a:cubicBezTo>
                  <a:cubicBezTo>
                    <a:pt x="1223" y="13"/>
                    <a:pt x="1220" y="12"/>
                    <a:pt x="1221" y="11"/>
                  </a:cubicBezTo>
                  <a:close/>
                  <a:moveTo>
                    <a:pt x="1216" y="21"/>
                  </a:moveTo>
                  <a:cubicBezTo>
                    <a:pt x="1217" y="19"/>
                    <a:pt x="1219" y="21"/>
                    <a:pt x="1216" y="21"/>
                  </a:cubicBezTo>
                  <a:close/>
                  <a:moveTo>
                    <a:pt x="1215" y="28"/>
                  </a:moveTo>
                  <a:cubicBezTo>
                    <a:pt x="1216" y="26"/>
                    <a:pt x="1217" y="30"/>
                    <a:pt x="1215" y="28"/>
                  </a:cubicBezTo>
                  <a:close/>
                  <a:moveTo>
                    <a:pt x="1214" y="36"/>
                  </a:moveTo>
                  <a:cubicBezTo>
                    <a:pt x="1213" y="36"/>
                    <a:pt x="1213" y="36"/>
                    <a:pt x="1212" y="36"/>
                  </a:cubicBezTo>
                  <a:cubicBezTo>
                    <a:pt x="1212" y="34"/>
                    <a:pt x="1214" y="34"/>
                    <a:pt x="1214" y="36"/>
                  </a:cubicBezTo>
                  <a:close/>
                  <a:moveTo>
                    <a:pt x="1211" y="31"/>
                  </a:moveTo>
                  <a:cubicBezTo>
                    <a:pt x="1211" y="31"/>
                    <a:pt x="1210" y="31"/>
                    <a:pt x="1211" y="31"/>
                  </a:cubicBezTo>
                  <a:close/>
                  <a:moveTo>
                    <a:pt x="1201" y="51"/>
                  </a:moveTo>
                  <a:cubicBezTo>
                    <a:pt x="1201" y="50"/>
                    <a:pt x="1201" y="51"/>
                    <a:pt x="1201" y="51"/>
                  </a:cubicBezTo>
                  <a:close/>
                  <a:moveTo>
                    <a:pt x="1186" y="57"/>
                  </a:moveTo>
                  <a:cubicBezTo>
                    <a:pt x="1186" y="56"/>
                    <a:pt x="1187" y="55"/>
                    <a:pt x="1188" y="55"/>
                  </a:cubicBezTo>
                  <a:cubicBezTo>
                    <a:pt x="1188" y="57"/>
                    <a:pt x="1187" y="57"/>
                    <a:pt x="1186" y="57"/>
                  </a:cubicBezTo>
                  <a:close/>
                  <a:moveTo>
                    <a:pt x="1191" y="76"/>
                  </a:moveTo>
                  <a:cubicBezTo>
                    <a:pt x="1191" y="75"/>
                    <a:pt x="1193" y="77"/>
                    <a:pt x="1191" y="76"/>
                  </a:cubicBezTo>
                  <a:close/>
                  <a:moveTo>
                    <a:pt x="1191" y="51"/>
                  </a:moveTo>
                  <a:cubicBezTo>
                    <a:pt x="1191" y="50"/>
                    <a:pt x="1191" y="50"/>
                    <a:pt x="1191" y="50"/>
                  </a:cubicBezTo>
                  <a:cubicBezTo>
                    <a:pt x="1193" y="50"/>
                    <a:pt x="1193" y="50"/>
                    <a:pt x="1193" y="50"/>
                  </a:cubicBezTo>
                  <a:cubicBezTo>
                    <a:pt x="1194" y="51"/>
                    <a:pt x="1192" y="51"/>
                    <a:pt x="1191" y="51"/>
                  </a:cubicBezTo>
                  <a:close/>
                  <a:moveTo>
                    <a:pt x="1203" y="82"/>
                  </a:moveTo>
                  <a:cubicBezTo>
                    <a:pt x="1203" y="80"/>
                    <a:pt x="1204" y="81"/>
                    <a:pt x="1205" y="80"/>
                  </a:cubicBezTo>
                  <a:cubicBezTo>
                    <a:pt x="1206" y="80"/>
                    <a:pt x="1205" y="82"/>
                    <a:pt x="1203" y="82"/>
                  </a:cubicBezTo>
                  <a:close/>
                  <a:moveTo>
                    <a:pt x="1209" y="54"/>
                  </a:moveTo>
                  <a:cubicBezTo>
                    <a:pt x="1209" y="55"/>
                    <a:pt x="1207" y="57"/>
                    <a:pt x="1206" y="59"/>
                  </a:cubicBezTo>
                  <a:cubicBezTo>
                    <a:pt x="1203" y="59"/>
                    <a:pt x="1201" y="60"/>
                    <a:pt x="1199" y="60"/>
                  </a:cubicBezTo>
                  <a:cubicBezTo>
                    <a:pt x="1199" y="56"/>
                    <a:pt x="1204" y="60"/>
                    <a:pt x="1206" y="57"/>
                  </a:cubicBezTo>
                  <a:cubicBezTo>
                    <a:pt x="1206" y="54"/>
                    <a:pt x="1204" y="55"/>
                    <a:pt x="1202" y="55"/>
                  </a:cubicBezTo>
                  <a:cubicBezTo>
                    <a:pt x="1202" y="52"/>
                    <a:pt x="1206" y="54"/>
                    <a:pt x="1207" y="54"/>
                  </a:cubicBezTo>
                  <a:cubicBezTo>
                    <a:pt x="1208" y="52"/>
                    <a:pt x="1210" y="51"/>
                    <a:pt x="1212" y="50"/>
                  </a:cubicBezTo>
                  <a:cubicBezTo>
                    <a:pt x="1212" y="51"/>
                    <a:pt x="1209" y="54"/>
                    <a:pt x="1213" y="54"/>
                  </a:cubicBezTo>
                  <a:cubicBezTo>
                    <a:pt x="1212" y="56"/>
                    <a:pt x="1211" y="54"/>
                    <a:pt x="1209" y="54"/>
                  </a:cubicBezTo>
                  <a:close/>
                  <a:moveTo>
                    <a:pt x="1215" y="83"/>
                  </a:moveTo>
                  <a:cubicBezTo>
                    <a:pt x="1214" y="83"/>
                    <a:pt x="1214" y="82"/>
                    <a:pt x="1214" y="81"/>
                  </a:cubicBezTo>
                  <a:cubicBezTo>
                    <a:pt x="1215" y="81"/>
                    <a:pt x="1215" y="83"/>
                    <a:pt x="1215" y="83"/>
                  </a:cubicBezTo>
                  <a:close/>
                  <a:moveTo>
                    <a:pt x="1214" y="51"/>
                  </a:moveTo>
                  <a:cubicBezTo>
                    <a:pt x="1214" y="52"/>
                    <a:pt x="1216" y="49"/>
                    <a:pt x="1214" y="51"/>
                  </a:cubicBezTo>
                  <a:close/>
                  <a:moveTo>
                    <a:pt x="1209" y="47"/>
                  </a:moveTo>
                  <a:cubicBezTo>
                    <a:pt x="1208" y="45"/>
                    <a:pt x="1211" y="47"/>
                    <a:pt x="1212" y="45"/>
                  </a:cubicBezTo>
                  <a:cubicBezTo>
                    <a:pt x="1211" y="44"/>
                    <a:pt x="1210" y="42"/>
                    <a:pt x="1211" y="40"/>
                  </a:cubicBezTo>
                  <a:cubicBezTo>
                    <a:pt x="1212" y="42"/>
                    <a:pt x="1213" y="44"/>
                    <a:pt x="1215" y="42"/>
                  </a:cubicBezTo>
                  <a:cubicBezTo>
                    <a:pt x="1217" y="45"/>
                    <a:pt x="1212" y="47"/>
                    <a:pt x="1209" y="47"/>
                  </a:cubicBezTo>
                  <a:close/>
                  <a:moveTo>
                    <a:pt x="1216" y="32"/>
                  </a:moveTo>
                  <a:cubicBezTo>
                    <a:pt x="1217" y="30"/>
                    <a:pt x="1217" y="34"/>
                    <a:pt x="1216" y="32"/>
                  </a:cubicBezTo>
                  <a:close/>
                  <a:moveTo>
                    <a:pt x="1217" y="26"/>
                  </a:moveTo>
                  <a:cubicBezTo>
                    <a:pt x="1217" y="25"/>
                    <a:pt x="1217" y="25"/>
                    <a:pt x="1217" y="25"/>
                  </a:cubicBezTo>
                  <a:cubicBezTo>
                    <a:pt x="1218" y="25"/>
                    <a:pt x="1219" y="25"/>
                    <a:pt x="1219" y="26"/>
                  </a:cubicBezTo>
                  <a:lnTo>
                    <a:pt x="1217" y="26"/>
                  </a:lnTo>
                  <a:close/>
                  <a:moveTo>
                    <a:pt x="1219" y="26"/>
                  </a:moveTo>
                  <a:cubicBezTo>
                    <a:pt x="1219" y="25"/>
                    <a:pt x="1220" y="26"/>
                    <a:pt x="1219" y="26"/>
                  </a:cubicBezTo>
                  <a:close/>
                  <a:moveTo>
                    <a:pt x="1219" y="17"/>
                  </a:moveTo>
                  <a:cubicBezTo>
                    <a:pt x="1220" y="14"/>
                    <a:pt x="1222" y="14"/>
                    <a:pt x="1224" y="16"/>
                  </a:cubicBezTo>
                  <a:cubicBezTo>
                    <a:pt x="1223" y="18"/>
                    <a:pt x="1221" y="16"/>
                    <a:pt x="1219" y="17"/>
                  </a:cubicBezTo>
                  <a:close/>
                  <a:moveTo>
                    <a:pt x="1221" y="83"/>
                  </a:moveTo>
                  <a:cubicBezTo>
                    <a:pt x="1220" y="82"/>
                    <a:pt x="1220" y="81"/>
                    <a:pt x="1220" y="79"/>
                  </a:cubicBezTo>
                  <a:cubicBezTo>
                    <a:pt x="1222" y="80"/>
                    <a:pt x="1222" y="78"/>
                    <a:pt x="1224" y="79"/>
                  </a:cubicBezTo>
                  <a:cubicBezTo>
                    <a:pt x="1223" y="81"/>
                    <a:pt x="1222" y="82"/>
                    <a:pt x="1221" y="83"/>
                  </a:cubicBezTo>
                  <a:close/>
                  <a:moveTo>
                    <a:pt x="1224" y="81"/>
                  </a:moveTo>
                  <a:cubicBezTo>
                    <a:pt x="1224" y="80"/>
                    <a:pt x="1226" y="80"/>
                    <a:pt x="1228" y="79"/>
                  </a:cubicBezTo>
                  <a:cubicBezTo>
                    <a:pt x="1228" y="81"/>
                    <a:pt x="1225" y="82"/>
                    <a:pt x="1224" y="81"/>
                  </a:cubicBezTo>
                  <a:close/>
                  <a:moveTo>
                    <a:pt x="1238" y="83"/>
                  </a:moveTo>
                  <a:cubicBezTo>
                    <a:pt x="1238" y="82"/>
                    <a:pt x="1239" y="82"/>
                    <a:pt x="1240" y="82"/>
                  </a:cubicBezTo>
                  <a:cubicBezTo>
                    <a:pt x="1240" y="83"/>
                    <a:pt x="1239" y="84"/>
                    <a:pt x="1238" y="83"/>
                  </a:cubicBezTo>
                  <a:close/>
                  <a:moveTo>
                    <a:pt x="1252" y="82"/>
                  </a:moveTo>
                  <a:cubicBezTo>
                    <a:pt x="1251" y="84"/>
                    <a:pt x="1249" y="82"/>
                    <a:pt x="1249" y="83"/>
                  </a:cubicBezTo>
                  <a:cubicBezTo>
                    <a:pt x="1247" y="83"/>
                    <a:pt x="1251" y="81"/>
                    <a:pt x="1249" y="81"/>
                  </a:cubicBezTo>
                  <a:cubicBezTo>
                    <a:pt x="1249" y="80"/>
                    <a:pt x="1252" y="81"/>
                    <a:pt x="1252" y="82"/>
                  </a:cubicBezTo>
                  <a:close/>
                  <a:moveTo>
                    <a:pt x="1250" y="77"/>
                  </a:moveTo>
                  <a:cubicBezTo>
                    <a:pt x="1250" y="76"/>
                    <a:pt x="1252" y="76"/>
                    <a:pt x="1252" y="75"/>
                  </a:cubicBezTo>
                  <a:cubicBezTo>
                    <a:pt x="1253" y="75"/>
                    <a:pt x="1253" y="76"/>
                    <a:pt x="1254" y="76"/>
                  </a:cubicBezTo>
                  <a:cubicBezTo>
                    <a:pt x="1254" y="78"/>
                    <a:pt x="1251" y="78"/>
                    <a:pt x="1250" y="77"/>
                  </a:cubicBezTo>
                  <a:close/>
                  <a:moveTo>
                    <a:pt x="1268" y="72"/>
                  </a:moveTo>
                  <a:cubicBezTo>
                    <a:pt x="1270" y="70"/>
                    <a:pt x="1269" y="74"/>
                    <a:pt x="1268" y="72"/>
                  </a:cubicBezTo>
                  <a:close/>
                  <a:moveTo>
                    <a:pt x="1274" y="75"/>
                  </a:moveTo>
                  <a:cubicBezTo>
                    <a:pt x="1274" y="74"/>
                    <a:pt x="1275" y="73"/>
                    <a:pt x="1276" y="73"/>
                  </a:cubicBezTo>
                  <a:cubicBezTo>
                    <a:pt x="1276" y="74"/>
                    <a:pt x="1275" y="75"/>
                    <a:pt x="1274" y="75"/>
                  </a:cubicBezTo>
                  <a:close/>
                  <a:moveTo>
                    <a:pt x="1276" y="84"/>
                  </a:moveTo>
                  <a:cubicBezTo>
                    <a:pt x="1276" y="82"/>
                    <a:pt x="1278" y="85"/>
                    <a:pt x="1276" y="84"/>
                  </a:cubicBezTo>
                  <a:close/>
                  <a:moveTo>
                    <a:pt x="1284" y="48"/>
                  </a:moveTo>
                  <a:cubicBezTo>
                    <a:pt x="1285" y="48"/>
                    <a:pt x="1285" y="50"/>
                    <a:pt x="1283" y="50"/>
                  </a:cubicBezTo>
                  <a:cubicBezTo>
                    <a:pt x="1283" y="49"/>
                    <a:pt x="1284" y="49"/>
                    <a:pt x="1284" y="48"/>
                  </a:cubicBezTo>
                  <a:close/>
                  <a:moveTo>
                    <a:pt x="1281" y="63"/>
                  </a:moveTo>
                  <a:cubicBezTo>
                    <a:pt x="1284" y="63"/>
                    <a:pt x="1284" y="63"/>
                    <a:pt x="1284" y="63"/>
                  </a:cubicBezTo>
                  <a:cubicBezTo>
                    <a:pt x="1284" y="65"/>
                    <a:pt x="1281" y="65"/>
                    <a:pt x="1281" y="63"/>
                  </a:cubicBezTo>
                  <a:close/>
                  <a:moveTo>
                    <a:pt x="1283" y="81"/>
                  </a:moveTo>
                  <a:cubicBezTo>
                    <a:pt x="1282" y="79"/>
                    <a:pt x="1284" y="79"/>
                    <a:pt x="1284" y="79"/>
                  </a:cubicBezTo>
                  <a:cubicBezTo>
                    <a:pt x="1284" y="80"/>
                    <a:pt x="1284" y="81"/>
                    <a:pt x="1283" y="81"/>
                  </a:cubicBezTo>
                  <a:close/>
                  <a:moveTo>
                    <a:pt x="1283" y="61"/>
                  </a:moveTo>
                  <a:cubicBezTo>
                    <a:pt x="1282" y="59"/>
                    <a:pt x="1284" y="60"/>
                    <a:pt x="1284" y="59"/>
                  </a:cubicBezTo>
                  <a:cubicBezTo>
                    <a:pt x="1285" y="59"/>
                    <a:pt x="1284" y="60"/>
                    <a:pt x="1284" y="61"/>
                  </a:cubicBezTo>
                  <a:lnTo>
                    <a:pt x="1283" y="61"/>
                  </a:lnTo>
                  <a:close/>
                  <a:moveTo>
                    <a:pt x="1284" y="57"/>
                  </a:moveTo>
                  <a:cubicBezTo>
                    <a:pt x="1284" y="55"/>
                    <a:pt x="1285" y="54"/>
                    <a:pt x="1287" y="54"/>
                  </a:cubicBezTo>
                  <a:cubicBezTo>
                    <a:pt x="1286" y="55"/>
                    <a:pt x="1286" y="57"/>
                    <a:pt x="1284" y="57"/>
                  </a:cubicBezTo>
                  <a:close/>
                  <a:moveTo>
                    <a:pt x="1287" y="81"/>
                  </a:moveTo>
                  <a:cubicBezTo>
                    <a:pt x="1288" y="82"/>
                    <a:pt x="1288" y="81"/>
                    <a:pt x="1289" y="81"/>
                  </a:cubicBezTo>
                  <a:cubicBezTo>
                    <a:pt x="1290" y="82"/>
                    <a:pt x="1286" y="83"/>
                    <a:pt x="1287" y="81"/>
                  </a:cubicBezTo>
                  <a:close/>
                  <a:moveTo>
                    <a:pt x="1296" y="69"/>
                  </a:moveTo>
                  <a:cubicBezTo>
                    <a:pt x="1296" y="69"/>
                    <a:pt x="1294" y="69"/>
                    <a:pt x="1294" y="69"/>
                  </a:cubicBezTo>
                  <a:cubicBezTo>
                    <a:pt x="1294" y="68"/>
                    <a:pt x="1297" y="68"/>
                    <a:pt x="1296" y="69"/>
                  </a:cubicBezTo>
                  <a:close/>
                  <a:moveTo>
                    <a:pt x="1296" y="73"/>
                  </a:moveTo>
                  <a:cubicBezTo>
                    <a:pt x="1294" y="73"/>
                    <a:pt x="1294" y="72"/>
                    <a:pt x="1294" y="71"/>
                  </a:cubicBezTo>
                  <a:cubicBezTo>
                    <a:pt x="1295" y="71"/>
                    <a:pt x="1296" y="72"/>
                    <a:pt x="1296" y="73"/>
                  </a:cubicBezTo>
                  <a:close/>
                  <a:moveTo>
                    <a:pt x="1294" y="82"/>
                  </a:moveTo>
                  <a:cubicBezTo>
                    <a:pt x="1295" y="80"/>
                    <a:pt x="1297" y="80"/>
                    <a:pt x="1299" y="79"/>
                  </a:cubicBezTo>
                  <a:cubicBezTo>
                    <a:pt x="1299" y="82"/>
                    <a:pt x="1296" y="82"/>
                    <a:pt x="1294" y="82"/>
                  </a:cubicBezTo>
                  <a:close/>
                  <a:moveTo>
                    <a:pt x="1301" y="71"/>
                  </a:moveTo>
                  <a:cubicBezTo>
                    <a:pt x="1300" y="71"/>
                    <a:pt x="1300" y="71"/>
                    <a:pt x="1300" y="71"/>
                  </a:cubicBezTo>
                  <a:cubicBezTo>
                    <a:pt x="1300" y="69"/>
                    <a:pt x="1300" y="69"/>
                    <a:pt x="1300" y="69"/>
                  </a:cubicBezTo>
                  <a:cubicBezTo>
                    <a:pt x="1301" y="69"/>
                    <a:pt x="1301" y="69"/>
                    <a:pt x="1301" y="69"/>
                  </a:cubicBezTo>
                  <a:lnTo>
                    <a:pt x="1301" y="71"/>
                  </a:lnTo>
                  <a:close/>
                  <a:moveTo>
                    <a:pt x="1307" y="81"/>
                  </a:moveTo>
                  <a:cubicBezTo>
                    <a:pt x="1307" y="79"/>
                    <a:pt x="1309" y="80"/>
                    <a:pt x="1311" y="79"/>
                  </a:cubicBezTo>
                  <a:cubicBezTo>
                    <a:pt x="1311" y="81"/>
                    <a:pt x="1307" y="82"/>
                    <a:pt x="1307" y="81"/>
                  </a:cubicBezTo>
                  <a:close/>
                  <a:moveTo>
                    <a:pt x="1313" y="84"/>
                  </a:moveTo>
                  <a:cubicBezTo>
                    <a:pt x="1314" y="82"/>
                    <a:pt x="1317" y="85"/>
                    <a:pt x="1313" y="84"/>
                  </a:cubicBezTo>
                  <a:close/>
                  <a:moveTo>
                    <a:pt x="1366" y="68"/>
                  </a:moveTo>
                  <a:cubicBezTo>
                    <a:pt x="1369" y="69"/>
                    <a:pt x="1366" y="72"/>
                    <a:pt x="1366" y="68"/>
                  </a:cubicBezTo>
                  <a:close/>
                  <a:moveTo>
                    <a:pt x="1366" y="25"/>
                  </a:moveTo>
                  <a:cubicBezTo>
                    <a:pt x="1367" y="23"/>
                    <a:pt x="1370" y="26"/>
                    <a:pt x="1366" y="25"/>
                  </a:cubicBezTo>
                  <a:close/>
                  <a:moveTo>
                    <a:pt x="1369" y="37"/>
                  </a:moveTo>
                  <a:cubicBezTo>
                    <a:pt x="1369" y="35"/>
                    <a:pt x="1370" y="36"/>
                    <a:pt x="1371" y="36"/>
                  </a:cubicBezTo>
                  <a:cubicBezTo>
                    <a:pt x="1370" y="36"/>
                    <a:pt x="1370" y="37"/>
                    <a:pt x="1369" y="37"/>
                  </a:cubicBezTo>
                  <a:close/>
                  <a:moveTo>
                    <a:pt x="1387" y="10"/>
                  </a:moveTo>
                  <a:cubicBezTo>
                    <a:pt x="1387" y="12"/>
                    <a:pt x="1387" y="13"/>
                    <a:pt x="1385" y="13"/>
                  </a:cubicBezTo>
                  <a:cubicBezTo>
                    <a:pt x="1385" y="11"/>
                    <a:pt x="1385" y="10"/>
                    <a:pt x="1387" y="10"/>
                  </a:cubicBezTo>
                  <a:close/>
                  <a:moveTo>
                    <a:pt x="1385" y="8"/>
                  </a:moveTo>
                  <a:cubicBezTo>
                    <a:pt x="1388" y="8"/>
                    <a:pt x="1384" y="11"/>
                    <a:pt x="1385" y="8"/>
                  </a:cubicBezTo>
                  <a:close/>
                  <a:moveTo>
                    <a:pt x="1383" y="10"/>
                  </a:moveTo>
                  <a:cubicBezTo>
                    <a:pt x="1383" y="10"/>
                    <a:pt x="1383" y="10"/>
                    <a:pt x="1383" y="10"/>
                  </a:cubicBezTo>
                  <a:cubicBezTo>
                    <a:pt x="1383" y="10"/>
                    <a:pt x="1383" y="10"/>
                    <a:pt x="1383" y="10"/>
                  </a:cubicBezTo>
                  <a:close/>
                  <a:moveTo>
                    <a:pt x="1382" y="6"/>
                  </a:moveTo>
                  <a:cubicBezTo>
                    <a:pt x="1381" y="7"/>
                    <a:pt x="1381" y="10"/>
                    <a:pt x="1379" y="10"/>
                  </a:cubicBezTo>
                  <a:cubicBezTo>
                    <a:pt x="1379" y="7"/>
                    <a:pt x="1380" y="6"/>
                    <a:pt x="1382" y="6"/>
                  </a:cubicBezTo>
                  <a:close/>
                  <a:moveTo>
                    <a:pt x="1376" y="11"/>
                  </a:moveTo>
                  <a:cubicBezTo>
                    <a:pt x="1377" y="11"/>
                    <a:pt x="1377" y="11"/>
                    <a:pt x="1377" y="11"/>
                  </a:cubicBezTo>
                  <a:cubicBezTo>
                    <a:pt x="1377" y="12"/>
                    <a:pt x="1377" y="12"/>
                    <a:pt x="1377" y="12"/>
                  </a:cubicBezTo>
                  <a:cubicBezTo>
                    <a:pt x="1376" y="12"/>
                    <a:pt x="1376" y="12"/>
                    <a:pt x="1376" y="12"/>
                  </a:cubicBezTo>
                  <a:lnTo>
                    <a:pt x="1376" y="11"/>
                  </a:lnTo>
                  <a:close/>
                  <a:moveTo>
                    <a:pt x="1373" y="13"/>
                  </a:moveTo>
                  <a:cubicBezTo>
                    <a:pt x="1374" y="13"/>
                    <a:pt x="1374" y="14"/>
                    <a:pt x="1374" y="16"/>
                  </a:cubicBezTo>
                  <a:cubicBezTo>
                    <a:pt x="1372" y="16"/>
                    <a:pt x="1373" y="14"/>
                    <a:pt x="1373" y="13"/>
                  </a:cubicBezTo>
                  <a:close/>
                  <a:moveTo>
                    <a:pt x="1373" y="27"/>
                  </a:moveTo>
                  <a:cubicBezTo>
                    <a:pt x="1373" y="29"/>
                    <a:pt x="1370" y="30"/>
                    <a:pt x="1372" y="32"/>
                  </a:cubicBezTo>
                  <a:cubicBezTo>
                    <a:pt x="1371" y="32"/>
                    <a:pt x="1370" y="34"/>
                    <a:pt x="1368" y="33"/>
                  </a:cubicBezTo>
                  <a:cubicBezTo>
                    <a:pt x="1370" y="31"/>
                    <a:pt x="1370" y="28"/>
                    <a:pt x="1373" y="27"/>
                  </a:cubicBezTo>
                  <a:close/>
                  <a:moveTo>
                    <a:pt x="1366" y="11"/>
                  </a:moveTo>
                  <a:cubicBezTo>
                    <a:pt x="1367" y="11"/>
                    <a:pt x="1368" y="12"/>
                    <a:pt x="1368" y="12"/>
                  </a:cubicBezTo>
                  <a:cubicBezTo>
                    <a:pt x="1369" y="13"/>
                    <a:pt x="1366" y="12"/>
                    <a:pt x="1366" y="11"/>
                  </a:cubicBezTo>
                  <a:close/>
                  <a:moveTo>
                    <a:pt x="1362" y="21"/>
                  </a:moveTo>
                  <a:cubicBezTo>
                    <a:pt x="1362" y="19"/>
                    <a:pt x="1365" y="21"/>
                    <a:pt x="1362" y="21"/>
                  </a:cubicBezTo>
                  <a:close/>
                  <a:moveTo>
                    <a:pt x="1361" y="28"/>
                  </a:moveTo>
                  <a:cubicBezTo>
                    <a:pt x="1362" y="26"/>
                    <a:pt x="1363" y="30"/>
                    <a:pt x="1361" y="28"/>
                  </a:cubicBezTo>
                  <a:close/>
                  <a:moveTo>
                    <a:pt x="1360" y="36"/>
                  </a:moveTo>
                  <a:cubicBezTo>
                    <a:pt x="1359" y="36"/>
                    <a:pt x="1358" y="36"/>
                    <a:pt x="1358" y="36"/>
                  </a:cubicBezTo>
                  <a:cubicBezTo>
                    <a:pt x="1358" y="34"/>
                    <a:pt x="1360" y="34"/>
                    <a:pt x="1360" y="36"/>
                  </a:cubicBezTo>
                  <a:close/>
                  <a:moveTo>
                    <a:pt x="1356" y="31"/>
                  </a:moveTo>
                  <a:cubicBezTo>
                    <a:pt x="1357" y="31"/>
                    <a:pt x="1356" y="31"/>
                    <a:pt x="1356" y="31"/>
                  </a:cubicBezTo>
                  <a:close/>
                  <a:moveTo>
                    <a:pt x="1347" y="51"/>
                  </a:moveTo>
                  <a:cubicBezTo>
                    <a:pt x="1347" y="50"/>
                    <a:pt x="1347" y="51"/>
                    <a:pt x="1347" y="51"/>
                  </a:cubicBezTo>
                  <a:close/>
                  <a:moveTo>
                    <a:pt x="1332" y="57"/>
                  </a:moveTo>
                  <a:cubicBezTo>
                    <a:pt x="1332" y="56"/>
                    <a:pt x="1333" y="55"/>
                    <a:pt x="1334" y="55"/>
                  </a:cubicBezTo>
                  <a:cubicBezTo>
                    <a:pt x="1334" y="57"/>
                    <a:pt x="1333" y="57"/>
                    <a:pt x="1332" y="57"/>
                  </a:cubicBezTo>
                  <a:close/>
                  <a:moveTo>
                    <a:pt x="1337" y="76"/>
                  </a:moveTo>
                  <a:cubicBezTo>
                    <a:pt x="1337" y="75"/>
                    <a:pt x="1339" y="77"/>
                    <a:pt x="1337" y="76"/>
                  </a:cubicBezTo>
                  <a:close/>
                  <a:moveTo>
                    <a:pt x="1337" y="51"/>
                  </a:moveTo>
                  <a:cubicBezTo>
                    <a:pt x="1337" y="50"/>
                    <a:pt x="1337" y="50"/>
                    <a:pt x="1337" y="50"/>
                  </a:cubicBezTo>
                  <a:cubicBezTo>
                    <a:pt x="1339" y="50"/>
                    <a:pt x="1339" y="50"/>
                    <a:pt x="1339" y="50"/>
                  </a:cubicBezTo>
                  <a:cubicBezTo>
                    <a:pt x="1340" y="51"/>
                    <a:pt x="1338" y="51"/>
                    <a:pt x="1337" y="51"/>
                  </a:cubicBezTo>
                  <a:close/>
                  <a:moveTo>
                    <a:pt x="1349" y="82"/>
                  </a:moveTo>
                  <a:cubicBezTo>
                    <a:pt x="1349" y="80"/>
                    <a:pt x="1350" y="81"/>
                    <a:pt x="1350" y="80"/>
                  </a:cubicBezTo>
                  <a:cubicBezTo>
                    <a:pt x="1351" y="80"/>
                    <a:pt x="1350" y="82"/>
                    <a:pt x="1349" y="82"/>
                  </a:cubicBezTo>
                  <a:close/>
                  <a:moveTo>
                    <a:pt x="1355" y="54"/>
                  </a:moveTo>
                  <a:cubicBezTo>
                    <a:pt x="1355" y="55"/>
                    <a:pt x="1352" y="57"/>
                    <a:pt x="1352" y="59"/>
                  </a:cubicBezTo>
                  <a:cubicBezTo>
                    <a:pt x="1349" y="59"/>
                    <a:pt x="1347" y="60"/>
                    <a:pt x="1344" y="60"/>
                  </a:cubicBezTo>
                  <a:cubicBezTo>
                    <a:pt x="1345" y="56"/>
                    <a:pt x="1350" y="60"/>
                    <a:pt x="1352" y="57"/>
                  </a:cubicBezTo>
                  <a:cubicBezTo>
                    <a:pt x="1352" y="54"/>
                    <a:pt x="1350" y="55"/>
                    <a:pt x="1348" y="55"/>
                  </a:cubicBezTo>
                  <a:cubicBezTo>
                    <a:pt x="1348" y="52"/>
                    <a:pt x="1352" y="54"/>
                    <a:pt x="1353" y="54"/>
                  </a:cubicBezTo>
                  <a:cubicBezTo>
                    <a:pt x="1354" y="52"/>
                    <a:pt x="1356" y="51"/>
                    <a:pt x="1358" y="50"/>
                  </a:cubicBezTo>
                  <a:cubicBezTo>
                    <a:pt x="1358" y="51"/>
                    <a:pt x="1355" y="54"/>
                    <a:pt x="1359" y="54"/>
                  </a:cubicBezTo>
                  <a:cubicBezTo>
                    <a:pt x="1358" y="56"/>
                    <a:pt x="1357" y="54"/>
                    <a:pt x="1355" y="54"/>
                  </a:cubicBezTo>
                  <a:close/>
                  <a:moveTo>
                    <a:pt x="1361" y="83"/>
                  </a:moveTo>
                  <a:cubicBezTo>
                    <a:pt x="1360" y="83"/>
                    <a:pt x="1360" y="82"/>
                    <a:pt x="1360" y="81"/>
                  </a:cubicBezTo>
                  <a:cubicBezTo>
                    <a:pt x="1361" y="81"/>
                    <a:pt x="1361" y="83"/>
                    <a:pt x="1361" y="83"/>
                  </a:cubicBezTo>
                  <a:close/>
                  <a:moveTo>
                    <a:pt x="1360" y="51"/>
                  </a:moveTo>
                  <a:cubicBezTo>
                    <a:pt x="1359" y="52"/>
                    <a:pt x="1361" y="49"/>
                    <a:pt x="1360" y="51"/>
                  </a:cubicBezTo>
                  <a:close/>
                  <a:moveTo>
                    <a:pt x="1355" y="47"/>
                  </a:moveTo>
                  <a:cubicBezTo>
                    <a:pt x="1354" y="45"/>
                    <a:pt x="1357" y="47"/>
                    <a:pt x="1358" y="45"/>
                  </a:cubicBezTo>
                  <a:cubicBezTo>
                    <a:pt x="1357" y="44"/>
                    <a:pt x="1356" y="42"/>
                    <a:pt x="1357" y="40"/>
                  </a:cubicBezTo>
                  <a:cubicBezTo>
                    <a:pt x="1358" y="42"/>
                    <a:pt x="1359" y="44"/>
                    <a:pt x="1361" y="42"/>
                  </a:cubicBezTo>
                  <a:cubicBezTo>
                    <a:pt x="1362" y="45"/>
                    <a:pt x="1358" y="47"/>
                    <a:pt x="1355" y="47"/>
                  </a:cubicBezTo>
                  <a:close/>
                  <a:moveTo>
                    <a:pt x="1362" y="32"/>
                  </a:moveTo>
                  <a:cubicBezTo>
                    <a:pt x="1363" y="30"/>
                    <a:pt x="1363" y="34"/>
                    <a:pt x="1362" y="32"/>
                  </a:cubicBezTo>
                  <a:close/>
                  <a:moveTo>
                    <a:pt x="1363" y="26"/>
                  </a:moveTo>
                  <a:cubicBezTo>
                    <a:pt x="1363" y="25"/>
                    <a:pt x="1363" y="25"/>
                    <a:pt x="1363" y="25"/>
                  </a:cubicBezTo>
                  <a:cubicBezTo>
                    <a:pt x="1364" y="25"/>
                    <a:pt x="1365" y="25"/>
                    <a:pt x="1365" y="26"/>
                  </a:cubicBezTo>
                  <a:lnTo>
                    <a:pt x="1363" y="26"/>
                  </a:lnTo>
                  <a:close/>
                  <a:moveTo>
                    <a:pt x="1365" y="26"/>
                  </a:moveTo>
                  <a:cubicBezTo>
                    <a:pt x="1365" y="25"/>
                    <a:pt x="1366" y="26"/>
                    <a:pt x="1365" y="26"/>
                  </a:cubicBezTo>
                  <a:close/>
                  <a:moveTo>
                    <a:pt x="1365" y="17"/>
                  </a:moveTo>
                  <a:cubicBezTo>
                    <a:pt x="1366" y="14"/>
                    <a:pt x="1368" y="14"/>
                    <a:pt x="1369" y="16"/>
                  </a:cubicBezTo>
                  <a:cubicBezTo>
                    <a:pt x="1368" y="18"/>
                    <a:pt x="1367" y="16"/>
                    <a:pt x="1365" y="17"/>
                  </a:cubicBezTo>
                  <a:close/>
                  <a:moveTo>
                    <a:pt x="1366" y="83"/>
                  </a:moveTo>
                  <a:cubicBezTo>
                    <a:pt x="1366" y="82"/>
                    <a:pt x="1366" y="81"/>
                    <a:pt x="1366" y="79"/>
                  </a:cubicBezTo>
                  <a:cubicBezTo>
                    <a:pt x="1368" y="80"/>
                    <a:pt x="1368" y="78"/>
                    <a:pt x="1369" y="79"/>
                  </a:cubicBezTo>
                  <a:cubicBezTo>
                    <a:pt x="1369" y="81"/>
                    <a:pt x="1368" y="82"/>
                    <a:pt x="1366" y="83"/>
                  </a:cubicBezTo>
                  <a:close/>
                  <a:moveTo>
                    <a:pt x="1369" y="81"/>
                  </a:moveTo>
                  <a:cubicBezTo>
                    <a:pt x="1370" y="80"/>
                    <a:pt x="1372" y="80"/>
                    <a:pt x="1374" y="79"/>
                  </a:cubicBezTo>
                  <a:cubicBezTo>
                    <a:pt x="1374" y="81"/>
                    <a:pt x="1371" y="82"/>
                    <a:pt x="1369" y="81"/>
                  </a:cubicBezTo>
                  <a:close/>
                  <a:moveTo>
                    <a:pt x="1384" y="83"/>
                  </a:moveTo>
                  <a:cubicBezTo>
                    <a:pt x="1384" y="82"/>
                    <a:pt x="1385" y="82"/>
                    <a:pt x="1386" y="82"/>
                  </a:cubicBezTo>
                  <a:cubicBezTo>
                    <a:pt x="1386" y="83"/>
                    <a:pt x="1385" y="84"/>
                    <a:pt x="1384" y="83"/>
                  </a:cubicBezTo>
                  <a:close/>
                  <a:moveTo>
                    <a:pt x="1397" y="82"/>
                  </a:moveTo>
                  <a:cubicBezTo>
                    <a:pt x="1397" y="84"/>
                    <a:pt x="1395" y="82"/>
                    <a:pt x="1395" y="83"/>
                  </a:cubicBezTo>
                  <a:cubicBezTo>
                    <a:pt x="1393" y="83"/>
                    <a:pt x="1397" y="81"/>
                    <a:pt x="1395" y="81"/>
                  </a:cubicBezTo>
                  <a:cubicBezTo>
                    <a:pt x="1395" y="80"/>
                    <a:pt x="1398" y="81"/>
                    <a:pt x="1397" y="82"/>
                  </a:cubicBezTo>
                  <a:close/>
                  <a:moveTo>
                    <a:pt x="1396" y="77"/>
                  </a:moveTo>
                  <a:cubicBezTo>
                    <a:pt x="1396" y="76"/>
                    <a:pt x="1398" y="76"/>
                    <a:pt x="1398" y="75"/>
                  </a:cubicBezTo>
                  <a:cubicBezTo>
                    <a:pt x="1399" y="75"/>
                    <a:pt x="1399" y="76"/>
                    <a:pt x="1400" y="76"/>
                  </a:cubicBezTo>
                  <a:cubicBezTo>
                    <a:pt x="1400" y="78"/>
                    <a:pt x="1397" y="78"/>
                    <a:pt x="1396" y="77"/>
                  </a:cubicBezTo>
                  <a:close/>
                  <a:moveTo>
                    <a:pt x="1414" y="72"/>
                  </a:moveTo>
                  <a:cubicBezTo>
                    <a:pt x="1416" y="70"/>
                    <a:pt x="1415" y="74"/>
                    <a:pt x="1414" y="72"/>
                  </a:cubicBezTo>
                  <a:close/>
                  <a:moveTo>
                    <a:pt x="1420" y="75"/>
                  </a:moveTo>
                  <a:cubicBezTo>
                    <a:pt x="1420" y="74"/>
                    <a:pt x="1420" y="73"/>
                    <a:pt x="1422" y="73"/>
                  </a:cubicBezTo>
                  <a:cubicBezTo>
                    <a:pt x="1422" y="74"/>
                    <a:pt x="1421" y="75"/>
                    <a:pt x="1420" y="75"/>
                  </a:cubicBezTo>
                  <a:close/>
                  <a:moveTo>
                    <a:pt x="1421" y="84"/>
                  </a:moveTo>
                  <a:cubicBezTo>
                    <a:pt x="1421" y="82"/>
                    <a:pt x="1424" y="85"/>
                    <a:pt x="1421" y="84"/>
                  </a:cubicBezTo>
                  <a:close/>
                  <a:moveTo>
                    <a:pt x="1430" y="48"/>
                  </a:moveTo>
                  <a:cubicBezTo>
                    <a:pt x="1431" y="48"/>
                    <a:pt x="1431" y="50"/>
                    <a:pt x="1429" y="50"/>
                  </a:cubicBezTo>
                  <a:cubicBezTo>
                    <a:pt x="1429" y="49"/>
                    <a:pt x="1430" y="49"/>
                    <a:pt x="1430" y="48"/>
                  </a:cubicBezTo>
                  <a:close/>
                  <a:moveTo>
                    <a:pt x="1427" y="63"/>
                  </a:moveTo>
                  <a:cubicBezTo>
                    <a:pt x="1430" y="63"/>
                    <a:pt x="1430" y="63"/>
                    <a:pt x="1430" y="63"/>
                  </a:cubicBezTo>
                  <a:cubicBezTo>
                    <a:pt x="1430" y="65"/>
                    <a:pt x="1427" y="65"/>
                    <a:pt x="1427" y="63"/>
                  </a:cubicBezTo>
                  <a:close/>
                  <a:moveTo>
                    <a:pt x="1429" y="81"/>
                  </a:moveTo>
                  <a:cubicBezTo>
                    <a:pt x="1428" y="79"/>
                    <a:pt x="1429" y="79"/>
                    <a:pt x="1430" y="79"/>
                  </a:cubicBezTo>
                  <a:cubicBezTo>
                    <a:pt x="1430" y="80"/>
                    <a:pt x="1430" y="81"/>
                    <a:pt x="1429" y="81"/>
                  </a:cubicBezTo>
                  <a:close/>
                  <a:moveTo>
                    <a:pt x="1429" y="61"/>
                  </a:moveTo>
                  <a:cubicBezTo>
                    <a:pt x="1428" y="59"/>
                    <a:pt x="1430" y="60"/>
                    <a:pt x="1430" y="59"/>
                  </a:cubicBezTo>
                  <a:cubicBezTo>
                    <a:pt x="1430" y="59"/>
                    <a:pt x="1430" y="60"/>
                    <a:pt x="1430" y="61"/>
                  </a:cubicBezTo>
                  <a:lnTo>
                    <a:pt x="1429" y="61"/>
                  </a:lnTo>
                  <a:close/>
                  <a:moveTo>
                    <a:pt x="1430" y="57"/>
                  </a:moveTo>
                  <a:cubicBezTo>
                    <a:pt x="1430" y="55"/>
                    <a:pt x="1431" y="54"/>
                    <a:pt x="1433" y="54"/>
                  </a:cubicBezTo>
                  <a:cubicBezTo>
                    <a:pt x="1432" y="55"/>
                    <a:pt x="1431" y="57"/>
                    <a:pt x="1430" y="57"/>
                  </a:cubicBezTo>
                  <a:close/>
                  <a:moveTo>
                    <a:pt x="1433" y="81"/>
                  </a:moveTo>
                  <a:cubicBezTo>
                    <a:pt x="1434" y="82"/>
                    <a:pt x="1433" y="81"/>
                    <a:pt x="1435" y="81"/>
                  </a:cubicBezTo>
                  <a:cubicBezTo>
                    <a:pt x="1435" y="82"/>
                    <a:pt x="1432" y="83"/>
                    <a:pt x="1433" y="81"/>
                  </a:cubicBezTo>
                  <a:close/>
                  <a:moveTo>
                    <a:pt x="1442" y="69"/>
                  </a:moveTo>
                  <a:cubicBezTo>
                    <a:pt x="1442" y="69"/>
                    <a:pt x="1440" y="69"/>
                    <a:pt x="1440" y="69"/>
                  </a:cubicBezTo>
                  <a:cubicBezTo>
                    <a:pt x="1440" y="68"/>
                    <a:pt x="1443" y="68"/>
                    <a:pt x="1442" y="69"/>
                  </a:cubicBezTo>
                  <a:close/>
                  <a:moveTo>
                    <a:pt x="1442" y="73"/>
                  </a:moveTo>
                  <a:cubicBezTo>
                    <a:pt x="1440" y="73"/>
                    <a:pt x="1440" y="72"/>
                    <a:pt x="1440" y="71"/>
                  </a:cubicBezTo>
                  <a:cubicBezTo>
                    <a:pt x="1441" y="71"/>
                    <a:pt x="1442" y="72"/>
                    <a:pt x="1442" y="73"/>
                  </a:cubicBezTo>
                  <a:close/>
                  <a:moveTo>
                    <a:pt x="1440" y="82"/>
                  </a:moveTo>
                  <a:cubicBezTo>
                    <a:pt x="1441" y="80"/>
                    <a:pt x="1443" y="80"/>
                    <a:pt x="1445" y="79"/>
                  </a:cubicBezTo>
                  <a:cubicBezTo>
                    <a:pt x="1445" y="82"/>
                    <a:pt x="1442" y="82"/>
                    <a:pt x="1440" y="82"/>
                  </a:cubicBezTo>
                  <a:close/>
                  <a:moveTo>
                    <a:pt x="1447" y="71"/>
                  </a:moveTo>
                  <a:cubicBezTo>
                    <a:pt x="1446" y="71"/>
                    <a:pt x="1446" y="71"/>
                    <a:pt x="1446" y="71"/>
                  </a:cubicBezTo>
                  <a:cubicBezTo>
                    <a:pt x="1446" y="69"/>
                    <a:pt x="1446" y="69"/>
                    <a:pt x="1446" y="69"/>
                  </a:cubicBezTo>
                  <a:cubicBezTo>
                    <a:pt x="1447" y="69"/>
                    <a:pt x="1447" y="69"/>
                    <a:pt x="1447" y="69"/>
                  </a:cubicBezTo>
                  <a:lnTo>
                    <a:pt x="1447" y="71"/>
                  </a:lnTo>
                  <a:close/>
                  <a:moveTo>
                    <a:pt x="1452" y="81"/>
                  </a:moveTo>
                  <a:cubicBezTo>
                    <a:pt x="1453" y="79"/>
                    <a:pt x="1455" y="80"/>
                    <a:pt x="1457" y="79"/>
                  </a:cubicBezTo>
                  <a:cubicBezTo>
                    <a:pt x="1456" y="81"/>
                    <a:pt x="1453" y="82"/>
                    <a:pt x="1452" y="81"/>
                  </a:cubicBezTo>
                  <a:close/>
                  <a:moveTo>
                    <a:pt x="1459" y="84"/>
                  </a:moveTo>
                  <a:cubicBezTo>
                    <a:pt x="1460" y="82"/>
                    <a:pt x="1462" y="85"/>
                    <a:pt x="1459" y="84"/>
                  </a:cubicBezTo>
                  <a:close/>
                  <a:moveTo>
                    <a:pt x="1512" y="68"/>
                  </a:moveTo>
                  <a:cubicBezTo>
                    <a:pt x="1515" y="69"/>
                    <a:pt x="1512" y="72"/>
                    <a:pt x="1512" y="68"/>
                  </a:cubicBezTo>
                  <a:close/>
                  <a:moveTo>
                    <a:pt x="1512" y="25"/>
                  </a:moveTo>
                  <a:cubicBezTo>
                    <a:pt x="1513" y="23"/>
                    <a:pt x="1515" y="26"/>
                    <a:pt x="1512" y="25"/>
                  </a:cubicBezTo>
                  <a:close/>
                  <a:moveTo>
                    <a:pt x="1515" y="37"/>
                  </a:moveTo>
                  <a:cubicBezTo>
                    <a:pt x="1514" y="35"/>
                    <a:pt x="1516" y="36"/>
                    <a:pt x="1516" y="36"/>
                  </a:cubicBezTo>
                  <a:cubicBezTo>
                    <a:pt x="1516" y="36"/>
                    <a:pt x="1516" y="37"/>
                    <a:pt x="1515" y="37"/>
                  </a:cubicBezTo>
                  <a:close/>
                  <a:moveTo>
                    <a:pt x="1533" y="10"/>
                  </a:moveTo>
                  <a:cubicBezTo>
                    <a:pt x="1533" y="12"/>
                    <a:pt x="1533" y="13"/>
                    <a:pt x="1531" y="13"/>
                  </a:cubicBezTo>
                  <a:cubicBezTo>
                    <a:pt x="1531" y="11"/>
                    <a:pt x="1531" y="10"/>
                    <a:pt x="1533" y="10"/>
                  </a:cubicBezTo>
                  <a:close/>
                  <a:moveTo>
                    <a:pt x="1531" y="8"/>
                  </a:moveTo>
                  <a:cubicBezTo>
                    <a:pt x="1533" y="8"/>
                    <a:pt x="1530" y="11"/>
                    <a:pt x="1531" y="8"/>
                  </a:cubicBezTo>
                  <a:close/>
                  <a:moveTo>
                    <a:pt x="1529" y="10"/>
                  </a:moveTo>
                  <a:cubicBezTo>
                    <a:pt x="1529" y="10"/>
                    <a:pt x="1529" y="10"/>
                    <a:pt x="1529" y="10"/>
                  </a:cubicBezTo>
                  <a:cubicBezTo>
                    <a:pt x="1529" y="10"/>
                    <a:pt x="1529" y="10"/>
                    <a:pt x="1529" y="10"/>
                  </a:cubicBezTo>
                  <a:close/>
                  <a:moveTo>
                    <a:pt x="1528" y="6"/>
                  </a:moveTo>
                  <a:cubicBezTo>
                    <a:pt x="1526" y="7"/>
                    <a:pt x="1527" y="10"/>
                    <a:pt x="1525" y="10"/>
                  </a:cubicBezTo>
                  <a:cubicBezTo>
                    <a:pt x="1525" y="7"/>
                    <a:pt x="1525" y="6"/>
                    <a:pt x="1528" y="6"/>
                  </a:cubicBezTo>
                  <a:close/>
                  <a:moveTo>
                    <a:pt x="1522" y="11"/>
                  </a:moveTo>
                  <a:cubicBezTo>
                    <a:pt x="1523" y="11"/>
                    <a:pt x="1523" y="11"/>
                    <a:pt x="1523" y="11"/>
                  </a:cubicBezTo>
                  <a:cubicBezTo>
                    <a:pt x="1523" y="12"/>
                    <a:pt x="1523" y="12"/>
                    <a:pt x="1523" y="12"/>
                  </a:cubicBezTo>
                  <a:cubicBezTo>
                    <a:pt x="1522" y="12"/>
                    <a:pt x="1522" y="12"/>
                    <a:pt x="1522" y="12"/>
                  </a:cubicBezTo>
                  <a:lnTo>
                    <a:pt x="1522" y="11"/>
                  </a:lnTo>
                  <a:close/>
                  <a:moveTo>
                    <a:pt x="1519" y="13"/>
                  </a:moveTo>
                  <a:cubicBezTo>
                    <a:pt x="1520" y="13"/>
                    <a:pt x="1520" y="14"/>
                    <a:pt x="1520" y="16"/>
                  </a:cubicBezTo>
                  <a:cubicBezTo>
                    <a:pt x="1518" y="16"/>
                    <a:pt x="1519" y="14"/>
                    <a:pt x="1519" y="13"/>
                  </a:cubicBezTo>
                  <a:close/>
                  <a:moveTo>
                    <a:pt x="1519" y="27"/>
                  </a:moveTo>
                  <a:cubicBezTo>
                    <a:pt x="1519" y="29"/>
                    <a:pt x="1516" y="30"/>
                    <a:pt x="1518" y="32"/>
                  </a:cubicBezTo>
                  <a:cubicBezTo>
                    <a:pt x="1516" y="32"/>
                    <a:pt x="1515" y="34"/>
                    <a:pt x="1514" y="33"/>
                  </a:cubicBezTo>
                  <a:cubicBezTo>
                    <a:pt x="1516" y="31"/>
                    <a:pt x="1516" y="28"/>
                    <a:pt x="1519" y="27"/>
                  </a:cubicBezTo>
                  <a:close/>
                  <a:moveTo>
                    <a:pt x="1512" y="11"/>
                  </a:moveTo>
                  <a:cubicBezTo>
                    <a:pt x="1513" y="11"/>
                    <a:pt x="1513" y="12"/>
                    <a:pt x="1514" y="12"/>
                  </a:cubicBezTo>
                  <a:cubicBezTo>
                    <a:pt x="1514" y="13"/>
                    <a:pt x="1511" y="12"/>
                    <a:pt x="1512" y="11"/>
                  </a:cubicBezTo>
                  <a:close/>
                  <a:moveTo>
                    <a:pt x="1508" y="21"/>
                  </a:moveTo>
                  <a:cubicBezTo>
                    <a:pt x="1508" y="19"/>
                    <a:pt x="1511" y="21"/>
                    <a:pt x="1508" y="21"/>
                  </a:cubicBezTo>
                  <a:close/>
                  <a:moveTo>
                    <a:pt x="1507" y="28"/>
                  </a:moveTo>
                  <a:cubicBezTo>
                    <a:pt x="1508" y="26"/>
                    <a:pt x="1509" y="30"/>
                    <a:pt x="1507" y="28"/>
                  </a:cubicBezTo>
                  <a:close/>
                  <a:moveTo>
                    <a:pt x="1506" y="36"/>
                  </a:moveTo>
                  <a:cubicBezTo>
                    <a:pt x="1505" y="36"/>
                    <a:pt x="1504" y="36"/>
                    <a:pt x="1503" y="36"/>
                  </a:cubicBezTo>
                  <a:cubicBezTo>
                    <a:pt x="1503" y="34"/>
                    <a:pt x="1506" y="34"/>
                    <a:pt x="1506" y="36"/>
                  </a:cubicBezTo>
                  <a:close/>
                  <a:moveTo>
                    <a:pt x="1502" y="31"/>
                  </a:moveTo>
                  <a:cubicBezTo>
                    <a:pt x="1503" y="31"/>
                    <a:pt x="1502" y="31"/>
                    <a:pt x="1502" y="31"/>
                  </a:cubicBezTo>
                  <a:close/>
                  <a:moveTo>
                    <a:pt x="1493" y="51"/>
                  </a:moveTo>
                  <a:cubicBezTo>
                    <a:pt x="1492" y="50"/>
                    <a:pt x="1493" y="51"/>
                    <a:pt x="1493" y="51"/>
                  </a:cubicBezTo>
                  <a:close/>
                  <a:moveTo>
                    <a:pt x="1478" y="57"/>
                  </a:moveTo>
                  <a:cubicBezTo>
                    <a:pt x="1478" y="56"/>
                    <a:pt x="1478" y="55"/>
                    <a:pt x="1480" y="55"/>
                  </a:cubicBezTo>
                  <a:cubicBezTo>
                    <a:pt x="1480" y="57"/>
                    <a:pt x="1479" y="57"/>
                    <a:pt x="1478" y="57"/>
                  </a:cubicBezTo>
                  <a:close/>
                  <a:moveTo>
                    <a:pt x="1483" y="76"/>
                  </a:moveTo>
                  <a:cubicBezTo>
                    <a:pt x="1483" y="75"/>
                    <a:pt x="1485" y="77"/>
                    <a:pt x="1483" y="76"/>
                  </a:cubicBezTo>
                  <a:close/>
                  <a:moveTo>
                    <a:pt x="1483" y="51"/>
                  </a:moveTo>
                  <a:cubicBezTo>
                    <a:pt x="1483" y="50"/>
                    <a:pt x="1483" y="50"/>
                    <a:pt x="1483" y="50"/>
                  </a:cubicBezTo>
                  <a:cubicBezTo>
                    <a:pt x="1485" y="50"/>
                    <a:pt x="1485" y="50"/>
                    <a:pt x="1485" y="50"/>
                  </a:cubicBezTo>
                  <a:cubicBezTo>
                    <a:pt x="1485" y="51"/>
                    <a:pt x="1484" y="51"/>
                    <a:pt x="1483" y="51"/>
                  </a:cubicBezTo>
                  <a:close/>
                  <a:moveTo>
                    <a:pt x="1495" y="82"/>
                  </a:moveTo>
                  <a:cubicBezTo>
                    <a:pt x="1495" y="80"/>
                    <a:pt x="1496" y="81"/>
                    <a:pt x="1496" y="80"/>
                  </a:cubicBezTo>
                  <a:cubicBezTo>
                    <a:pt x="1497" y="80"/>
                    <a:pt x="1496" y="82"/>
                    <a:pt x="1495" y="82"/>
                  </a:cubicBezTo>
                  <a:close/>
                  <a:moveTo>
                    <a:pt x="1501" y="54"/>
                  </a:moveTo>
                  <a:cubicBezTo>
                    <a:pt x="1501" y="55"/>
                    <a:pt x="1498" y="57"/>
                    <a:pt x="1497" y="59"/>
                  </a:cubicBezTo>
                  <a:cubicBezTo>
                    <a:pt x="1495" y="59"/>
                    <a:pt x="1492" y="60"/>
                    <a:pt x="1490" y="60"/>
                  </a:cubicBezTo>
                  <a:cubicBezTo>
                    <a:pt x="1491" y="56"/>
                    <a:pt x="1496" y="60"/>
                    <a:pt x="1497" y="57"/>
                  </a:cubicBezTo>
                  <a:cubicBezTo>
                    <a:pt x="1497" y="54"/>
                    <a:pt x="1496" y="55"/>
                    <a:pt x="1494" y="55"/>
                  </a:cubicBezTo>
                  <a:cubicBezTo>
                    <a:pt x="1494" y="52"/>
                    <a:pt x="1498" y="54"/>
                    <a:pt x="1499" y="54"/>
                  </a:cubicBezTo>
                  <a:cubicBezTo>
                    <a:pt x="1500" y="52"/>
                    <a:pt x="1502" y="51"/>
                    <a:pt x="1504" y="50"/>
                  </a:cubicBezTo>
                  <a:cubicBezTo>
                    <a:pt x="1504" y="51"/>
                    <a:pt x="1501" y="54"/>
                    <a:pt x="1505" y="54"/>
                  </a:cubicBezTo>
                  <a:cubicBezTo>
                    <a:pt x="1504" y="56"/>
                    <a:pt x="1503" y="54"/>
                    <a:pt x="1501" y="54"/>
                  </a:cubicBezTo>
                  <a:close/>
                  <a:moveTo>
                    <a:pt x="1506" y="83"/>
                  </a:moveTo>
                  <a:cubicBezTo>
                    <a:pt x="1506" y="83"/>
                    <a:pt x="1506" y="82"/>
                    <a:pt x="1506" y="81"/>
                  </a:cubicBezTo>
                  <a:cubicBezTo>
                    <a:pt x="1507" y="81"/>
                    <a:pt x="1507" y="83"/>
                    <a:pt x="1506" y="83"/>
                  </a:cubicBezTo>
                  <a:close/>
                  <a:moveTo>
                    <a:pt x="1506" y="51"/>
                  </a:moveTo>
                  <a:cubicBezTo>
                    <a:pt x="1505" y="52"/>
                    <a:pt x="1507" y="49"/>
                    <a:pt x="1506" y="51"/>
                  </a:cubicBezTo>
                  <a:close/>
                  <a:moveTo>
                    <a:pt x="1500" y="47"/>
                  </a:moveTo>
                  <a:cubicBezTo>
                    <a:pt x="1500" y="45"/>
                    <a:pt x="1503" y="47"/>
                    <a:pt x="1503" y="45"/>
                  </a:cubicBezTo>
                  <a:cubicBezTo>
                    <a:pt x="1503" y="44"/>
                    <a:pt x="1502" y="42"/>
                    <a:pt x="1503" y="40"/>
                  </a:cubicBezTo>
                  <a:cubicBezTo>
                    <a:pt x="1504" y="42"/>
                    <a:pt x="1505" y="44"/>
                    <a:pt x="1507" y="42"/>
                  </a:cubicBezTo>
                  <a:cubicBezTo>
                    <a:pt x="1508" y="45"/>
                    <a:pt x="1504" y="47"/>
                    <a:pt x="1500" y="47"/>
                  </a:cubicBezTo>
                  <a:close/>
                  <a:moveTo>
                    <a:pt x="1508" y="32"/>
                  </a:moveTo>
                  <a:cubicBezTo>
                    <a:pt x="1509" y="30"/>
                    <a:pt x="1508" y="34"/>
                    <a:pt x="1508" y="32"/>
                  </a:cubicBezTo>
                  <a:close/>
                  <a:moveTo>
                    <a:pt x="1509" y="26"/>
                  </a:moveTo>
                  <a:cubicBezTo>
                    <a:pt x="1509" y="25"/>
                    <a:pt x="1509" y="25"/>
                    <a:pt x="1509" y="25"/>
                  </a:cubicBezTo>
                  <a:cubicBezTo>
                    <a:pt x="1510" y="25"/>
                    <a:pt x="1511" y="25"/>
                    <a:pt x="1511" y="26"/>
                  </a:cubicBezTo>
                  <a:lnTo>
                    <a:pt x="1509" y="26"/>
                  </a:lnTo>
                  <a:close/>
                  <a:moveTo>
                    <a:pt x="1511" y="26"/>
                  </a:moveTo>
                  <a:cubicBezTo>
                    <a:pt x="1511" y="25"/>
                    <a:pt x="1512" y="26"/>
                    <a:pt x="1511" y="26"/>
                  </a:cubicBezTo>
                  <a:close/>
                  <a:moveTo>
                    <a:pt x="1511" y="17"/>
                  </a:moveTo>
                  <a:cubicBezTo>
                    <a:pt x="1511" y="14"/>
                    <a:pt x="1514" y="14"/>
                    <a:pt x="1515" y="16"/>
                  </a:cubicBezTo>
                  <a:cubicBezTo>
                    <a:pt x="1514" y="18"/>
                    <a:pt x="1513" y="16"/>
                    <a:pt x="1511" y="17"/>
                  </a:cubicBezTo>
                  <a:close/>
                  <a:moveTo>
                    <a:pt x="1512" y="83"/>
                  </a:moveTo>
                  <a:cubicBezTo>
                    <a:pt x="1512" y="82"/>
                    <a:pt x="1512" y="81"/>
                    <a:pt x="1512" y="79"/>
                  </a:cubicBezTo>
                  <a:cubicBezTo>
                    <a:pt x="1514" y="80"/>
                    <a:pt x="1514" y="78"/>
                    <a:pt x="1515" y="79"/>
                  </a:cubicBezTo>
                  <a:cubicBezTo>
                    <a:pt x="1515" y="81"/>
                    <a:pt x="1514" y="82"/>
                    <a:pt x="1512" y="83"/>
                  </a:cubicBezTo>
                  <a:close/>
                  <a:moveTo>
                    <a:pt x="1515" y="81"/>
                  </a:moveTo>
                  <a:cubicBezTo>
                    <a:pt x="1516" y="80"/>
                    <a:pt x="1518" y="80"/>
                    <a:pt x="1519" y="79"/>
                  </a:cubicBezTo>
                  <a:cubicBezTo>
                    <a:pt x="1520" y="81"/>
                    <a:pt x="1517" y="82"/>
                    <a:pt x="1515" y="81"/>
                  </a:cubicBezTo>
                  <a:close/>
                  <a:moveTo>
                    <a:pt x="1530" y="83"/>
                  </a:moveTo>
                  <a:cubicBezTo>
                    <a:pt x="1530" y="82"/>
                    <a:pt x="1531" y="82"/>
                    <a:pt x="1532" y="82"/>
                  </a:cubicBezTo>
                  <a:cubicBezTo>
                    <a:pt x="1532" y="83"/>
                    <a:pt x="1531" y="84"/>
                    <a:pt x="1530" y="83"/>
                  </a:cubicBezTo>
                  <a:close/>
                  <a:moveTo>
                    <a:pt x="1543" y="82"/>
                  </a:moveTo>
                  <a:cubicBezTo>
                    <a:pt x="1543" y="84"/>
                    <a:pt x="1541" y="82"/>
                    <a:pt x="1541" y="83"/>
                  </a:cubicBezTo>
                  <a:cubicBezTo>
                    <a:pt x="1539" y="83"/>
                    <a:pt x="1542" y="81"/>
                    <a:pt x="1540" y="81"/>
                  </a:cubicBezTo>
                  <a:cubicBezTo>
                    <a:pt x="1541" y="80"/>
                    <a:pt x="1544" y="81"/>
                    <a:pt x="1543" y="82"/>
                  </a:cubicBezTo>
                  <a:close/>
                  <a:moveTo>
                    <a:pt x="1542" y="77"/>
                  </a:moveTo>
                  <a:cubicBezTo>
                    <a:pt x="1542" y="76"/>
                    <a:pt x="1544" y="76"/>
                    <a:pt x="1544" y="75"/>
                  </a:cubicBezTo>
                  <a:cubicBezTo>
                    <a:pt x="1545" y="75"/>
                    <a:pt x="1545" y="76"/>
                    <a:pt x="1546" y="76"/>
                  </a:cubicBezTo>
                  <a:cubicBezTo>
                    <a:pt x="1546" y="78"/>
                    <a:pt x="1543" y="78"/>
                    <a:pt x="1542" y="77"/>
                  </a:cubicBezTo>
                  <a:close/>
                  <a:moveTo>
                    <a:pt x="1560" y="72"/>
                  </a:moveTo>
                  <a:cubicBezTo>
                    <a:pt x="1562" y="70"/>
                    <a:pt x="1561" y="74"/>
                    <a:pt x="1560" y="72"/>
                  </a:cubicBezTo>
                  <a:close/>
                  <a:moveTo>
                    <a:pt x="1565" y="75"/>
                  </a:moveTo>
                  <a:cubicBezTo>
                    <a:pt x="1565" y="74"/>
                    <a:pt x="1566" y="73"/>
                    <a:pt x="1568" y="73"/>
                  </a:cubicBezTo>
                  <a:cubicBezTo>
                    <a:pt x="1568" y="74"/>
                    <a:pt x="1567" y="75"/>
                    <a:pt x="1565" y="75"/>
                  </a:cubicBezTo>
                  <a:close/>
                  <a:moveTo>
                    <a:pt x="1567" y="84"/>
                  </a:moveTo>
                  <a:cubicBezTo>
                    <a:pt x="1567" y="82"/>
                    <a:pt x="1570" y="85"/>
                    <a:pt x="1567" y="84"/>
                  </a:cubicBezTo>
                  <a:close/>
                  <a:moveTo>
                    <a:pt x="1576" y="48"/>
                  </a:moveTo>
                  <a:cubicBezTo>
                    <a:pt x="1577" y="48"/>
                    <a:pt x="1576" y="50"/>
                    <a:pt x="1575" y="50"/>
                  </a:cubicBezTo>
                  <a:cubicBezTo>
                    <a:pt x="1575" y="49"/>
                    <a:pt x="1576" y="49"/>
                    <a:pt x="1576" y="48"/>
                  </a:cubicBezTo>
                  <a:close/>
                  <a:moveTo>
                    <a:pt x="1573" y="63"/>
                  </a:moveTo>
                  <a:cubicBezTo>
                    <a:pt x="1576" y="63"/>
                    <a:pt x="1576" y="63"/>
                    <a:pt x="1576" y="63"/>
                  </a:cubicBezTo>
                  <a:cubicBezTo>
                    <a:pt x="1576" y="65"/>
                    <a:pt x="1573" y="65"/>
                    <a:pt x="1573" y="63"/>
                  </a:cubicBezTo>
                  <a:close/>
                  <a:moveTo>
                    <a:pt x="1574" y="81"/>
                  </a:moveTo>
                  <a:cubicBezTo>
                    <a:pt x="1574" y="79"/>
                    <a:pt x="1575" y="79"/>
                    <a:pt x="1576" y="79"/>
                  </a:cubicBezTo>
                  <a:cubicBezTo>
                    <a:pt x="1576" y="80"/>
                    <a:pt x="1575" y="81"/>
                    <a:pt x="1574" y="81"/>
                  </a:cubicBezTo>
                  <a:close/>
                  <a:moveTo>
                    <a:pt x="1574" y="61"/>
                  </a:moveTo>
                  <a:cubicBezTo>
                    <a:pt x="1574" y="59"/>
                    <a:pt x="1575" y="60"/>
                    <a:pt x="1576" y="59"/>
                  </a:cubicBezTo>
                  <a:cubicBezTo>
                    <a:pt x="1576" y="59"/>
                    <a:pt x="1576" y="60"/>
                    <a:pt x="1576" y="61"/>
                  </a:cubicBezTo>
                  <a:lnTo>
                    <a:pt x="1574" y="61"/>
                  </a:lnTo>
                  <a:close/>
                  <a:moveTo>
                    <a:pt x="1576" y="57"/>
                  </a:moveTo>
                  <a:cubicBezTo>
                    <a:pt x="1576" y="55"/>
                    <a:pt x="1577" y="54"/>
                    <a:pt x="1579" y="54"/>
                  </a:cubicBezTo>
                  <a:cubicBezTo>
                    <a:pt x="1578" y="55"/>
                    <a:pt x="1577" y="57"/>
                    <a:pt x="1576" y="57"/>
                  </a:cubicBezTo>
                  <a:close/>
                  <a:moveTo>
                    <a:pt x="1579" y="81"/>
                  </a:moveTo>
                  <a:cubicBezTo>
                    <a:pt x="1580" y="82"/>
                    <a:pt x="1579" y="81"/>
                    <a:pt x="1581" y="81"/>
                  </a:cubicBezTo>
                  <a:cubicBezTo>
                    <a:pt x="1581" y="82"/>
                    <a:pt x="1578" y="83"/>
                    <a:pt x="1579" y="81"/>
                  </a:cubicBezTo>
                  <a:close/>
                  <a:moveTo>
                    <a:pt x="1587" y="69"/>
                  </a:moveTo>
                  <a:cubicBezTo>
                    <a:pt x="1588" y="69"/>
                    <a:pt x="1586" y="69"/>
                    <a:pt x="1586" y="69"/>
                  </a:cubicBezTo>
                  <a:cubicBezTo>
                    <a:pt x="1586" y="68"/>
                    <a:pt x="1589" y="68"/>
                    <a:pt x="1587" y="69"/>
                  </a:cubicBezTo>
                  <a:close/>
                  <a:moveTo>
                    <a:pt x="1587" y="73"/>
                  </a:moveTo>
                  <a:cubicBezTo>
                    <a:pt x="1586" y="73"/>
                    <a:pt x="1586" y="72"/>
                    <a:pt x="1586" y="71"/>
                  </a:cubicBezTo>
                  <a:cubicBezTo>
                    <a:pt x="1587" y="71"/>
                    <a:pt x="1588" y="72"/>
                    <a:pt x="1587" y="73"/>
                  </a:cubicBezTo>
                  <a:close/>
                  <a:moveTo>
                    <a:pt x="1586" y="82"/>
                  </a:moveTo>
                  <a:cubicBezTo>
                    <a:pt x="1587" y="80"/>
                    <a:pt x="1589" y="80"/>
                    <a:pt x="1590" y="79"/>
                  </a:cubicBezTo>
                  <a:cubicBezTo>
                    <a:pt x="1591" y="82"/>
                    <a:pt x="1588" y="82"/>
                    <a:pt x="1586" y="82"/>
                  </a:cubicBezTo>
                  <a:close/>
                  <a:moveTo>
                    <a:pt x="1593" y="71"/>
                  </a:moveTo>
                  <a:cubicBezTo>
                    <a:pt x="1592" y="71"/>
                    <a:pt x="1592" y="71"/>
                    <a:pt x="1592" y="71"/>
                  </a:cubicBezTo>
                  <a:cubicBezTo>
                    <a:pt x="1592" y="69"/>
                    <a:pt x="1592" y="69"/>
                    <a:pt x="1592" y="69"/>
                  </a:cubicBezTo>
                  <a:cubicBezTo>
                    <a:pt x="1593" y="69"/>
                    <a:pt x="1593" y="69"/>
                    <a:pt x="1593" y="69"/>
                  </a:cubicBezTo>
                  <a:lnTo>
                    <a:pt x="1593" y="71"/>
                  </a:lnTo>
                  <a:close/>
                  <a:moveTo>
                    <a:pt x="1598" y="81"/>
                  </a:moveTo>
                  <a:cubicBezTo>
                    <a:pt x="1599" y="79"/>
                    <a:pt x="1601" y="80"/>
                    <a:pt x="1602" y="79"/>
                  </a:cubicBezTo>
                  <a:cubicBezTo>
                    <a:pt x="1602" y="81"/>
                    <a:pt x="1599" y="82"/>
                    <a:pt x="1598" y="81"/>
                  </a:cubicBezTo>
                  <a:close/>
                  <a:moveTo>
                    <a:pt x="1605" y="84"/>
                  </a:moveTo>
                  <a:cubicBezTo>
                    <a:pt x="1606" y="82"/>
                    <a:pt x="1608" y="85"/>
                    <a:pt x="1605" y="84"/>
                  </a:cubicBezTo>
                  <a:close/>
                  <a:moveTo>
                    <a:pt x="1658" y="68"/>
                  </a:moveTo>
                  <a:cubicBezTo>
                    <a:pt x="1661" y="69"/>
                    <a:pt x="1658" y="72"/>
                    <a:pt x="1658" y="68"/>
                  </a:cubicBezTo>
                  <a:close/>
                  <a:moveTo>
                    <a:pt x="1658" y="25"/>
                  </a:moveTo>
                  <a:cubicBezTo>
                    <a:pt x="1659" y="23"/>
                    <a:pt x="1661" y="26"/>
                    <a:pt x="1658" y="25"/>
                  </a:cubicBezTo>
                  <a:close/>
                  <a:moveTo>
                    <a:pt x="1661" y="37"/>
                  </a:moveTo>
                  <a:cubicBezTo>
                    <a:pt x="1660" y="35"/>
                    <a:pt x="1661" y="36"/>
                    <a:pt x="1662" y="36"/>
                  </a:cubicBezTo>
                  <a:cubicBezTo>
                    <a:pt x="1662" y="36"/>
                    <a:pt x="1662" y="37"/>
                    <a:pt x="1661" y="37"/>
                  </a:cubicBezTo>
                  <a:close/>
                  <a:moveTo>
                    <a:pt x="1679" y="10"/>
                  </a:moveTo>
                  <a:cubicBezTo>
                    <a:pt x="1679" y="12"/>
                    <a:pt x="1679" y="13"/>
                    <a:pt x="1677" y="13"/>
                  </a:cubicBezTo>
                  <a:cubicBezTo>
                    <a:pt x="1676" y="11"/>
                    <a:pt x="1677" y="10"/>
                    <a:pt x="1679" y="10"/>
                  </a:cubicBezTo>
                  <a:close/>
                  <a:moveTo>
                    <a:pt x="1677" y="8"/>
                  </a:moveTo>
                  <a:cubicBezTo>
                    <a:pt x="1679" y="8"/>
                    <a:pt x="1676" y="11"/>
                    <a:pt x="1677" y="8"/>
                  </a:cubicBezTo>
                  <a:close/>
                  <a:moveTo>
                    <a:pt x="1675" y="10"/>
                  </a:moveTo>
                  <a:cubicBezTo>
                    <a:pt x="1675" y="10"/>
                    <a:pt x="1675" y="10"/>
                    <a:pt x="1675" y="10"/>
                  </a:cubicBezTo>
                  <a:cubicBezTo>
                    <a:pt x="1675" y="10"/>
                    <a:pt x="1675" y="10"/>
                    <a:pt x="1675" y="10"/>
                  </a:cubicBezTo>
                  <a:close/>
                  <a:moveTo>
                    <a:pt x="1674" y="6"/>
                  </a:moveTo>
                  <a:cubicBezTo>
                    <a:pt x="1672" y="7"/>
                    <a:pt x="1673" y="10"/>
                    <a:pt x="1671" y="10"/>
                  </a:cubicBezTo>
                  <a:cubicBezTo>
                    <a:pt x="1670" y="7"/>
                    <a:pt x="1671" y="6"/>
                    <a:pt x="1674" y="6"/>
                  </a:cubicBezTo>
                  <a:close/>
                  <a:moveTo>
                    <a:pt x="1668" y="11"/>
                  </a:moveTo>
                  <a:cubicBezTo>
                    <a:pt x="1669" y="11"/>
                    <a:pt x="1669" y="11"/>
                    <a:pt x="1669" y="11"/>
                  </a:cubicBezTo>
                  <a:cubicBezTo>
                    <a:pt x="1669" y="12"/>
                    <a:pt x="1669" y="12"/>
                    <a:pt x="1669" y="12"/>
                  </a:cubicBezTo>
                  <a:cubicBezTo>
                    <a:pt x="1668" y="12"/>
                    <a:pt x="1668" y="12"/>
                    <a:pt x="1668" y="12"/>
                  </a:cubicBezTo>
                  <a:lnTo>
                    <a:pt x="1668" y="11"/>
                  </a:lnTo>
                  <a:close/>
                  <a:moveTo>
                    <a:pt x="1665" y="13"/>
                  </a:moveTo>
                  <a:cubicBezTo>
                    <a:pt x="1666" y="13"/>
                    <a:pt x="1666" y="14"/>
                    <a:pt x="1666" y="16"/>
                  </a:cubicBezTo>
                  <a:cubicBezTo>
                    <a:pt x="1664" y="16"/>
                    <a:pt x="1665" y="14"/>
                    <a:pt x="1665" y="13"/>
                  </a:cubicBezTo>
                  <a:close/>
                  <a:moveTo>
                    <a:pt x="1665" y="27"/>
                  </a:moveTo>
                  <a:cubicBezTo>
                    <a:pt x="1664" y="29"/>
                    <a:pt x="1662" y="30"/>
                    <a:pt x="1664" y="32"/>
                  </a:cubicBezTo>
                  <a:cubicBezTo>
                    <a:pt x="1662" y="32"/>
                    <a:pt x="1661" y="34"/>
                    <a:pt x="1660" y="33"/>
                  </a:cubicBezTo>
                  <a:cubicBezTo>
                    <a:pt x="1662" y="31"/>
                    <a:pt x="1662" y="28"/>
                    <a:pt x="1665" y="27"/>
                  </a:cubicBezTo>
                  <a:close/>
                  <a:moveTo>
                    <a:pt x="1658" y="11"/>
                  </a:moveTo>
                  <a:cubicBezTo>
                    <a:pt x="1659" y="11"/>
                    <a:pt x="1659" y="12"/>
                    <a:pt x="1660" y="12"/>
                  </a:cubicBezTo>
                  <a:cubicBezTo>
                    <a:pt x="1660" y="13"/>
                    <a:pt x="1657" y="12"/>
                    <a:pt x="1658" y="11"/>
                  </a:cubicBezTo>
                  <a:close/>
                  <a:moveTo>
                    <a:pt x="1654" y="21"/>
                  </a:moveTo>
                  <a:cubicBezTo>
                    <a:pt x="1654" y="19"/>
                    <a:pt x="1656" y="21"/>
                    <a:pt x="1654" y="21"/>
                  </a:cubicBezTo>
                  <a:close/>
                  <a:moveTo>
                    <a:pt x="1653" y="28"/>
                  </a:moveTo>
                  <a:cubicBezTo>
                    <a:pt x="1654" y="26"/>
                    <a:pt x="1655" y="30"/>
                    <a:pt x="1653" y="28"/>
                  </a:cubicBezTo>
                  <a:close/>
                  <a:moveTo>
                    <a:pt x="1652" y="36"/>
                  </a:moveTo>
                  <a:cubicBezTo>
                    <a:pt x="1650" y="36"/>
                    <a:pt x="1650" y="36"/>
                    <a:pt x="1649" y="36"/>
                  </a:cubicBezTo>
                  <a:cubicBezTo>
                    <a:pt x="1649" y="34"/>
                    <a:pt x="1652" y="34"/>
                    <a:pt x="1652" y="36"/>
                  </a:cubicBezTo>
                  <a:close/>
                  <a:moveTo>
                    <a:pt x="1648" y="31"/>
                  </a:moveTo>
                  <a:cubicBezTo>
                    <a:pt x="1648" y="31"/>
                    <a:pt x="1648" y="31"/>
                    <a:pt x="1648" y="31"/>
                  </a:cubicBezTo>
                  <a:close/>
                  <a:moveTo>
                    <a:pt x="1638" y="51"/>
                  </a:moveTo>
                  <a:cubicBezTo>
                    <a:pt x="1638" y="50"/>
                    <a:pt x="1639" y="51"/>
                    <a:pt x="1638" y="51"/>
                  </a:cubicBezTo>
                  <a:close/>
                  <a:moveTo>
                    <a:pt x="1624" y="57"/>
                  </a:moveTo>
                  <a:cubicBezTo>
                    <a:pt x="1624" y="56"/>
                    <a:pt x="1624" y="55"/>
                    <a:pt x="1625" y="55"/>
                  </a:cubicBezTo>
                  <a:cubicBezTo>
                    <a:pt x="1626" y="57"/>
                    <a:pt x="1625" y="57"/>
                    <a:pt x="1624" y="57"/>
                  </a:cubicBezTo>
                  <a:close/>
                  <a:moveTo>
                    <a:pt x="1628" y="76"/>
                  </a:moveTo>
                  <a:cubicBezTo>
                    <a:pt x="1628" y="75"/>
                    <a:pt x="1631" y="77"/>
                    <a:pt x="1628" y="76"/>
                  </a:cubicBezTo>
                  <a:close/>
                  <a:moveTo>
                    <a:pt x="1628" y="51"/>
                  </a:moveTo>
                  <a:cubicBezTo>
                    <a:pt x="1628" y="50"/>
                    <a:pt x="1628" y="50"/>
                    <a:pt x="1628" y="50"/>
                  </a:cubicBezTo>
                  <a:cubicBezTo>
                    <a:pt x="1631" y="50"/>
                    <a:pt x="1631" y="50"/>
                    <a:pt x="1631" y="50"/>
                  </a:cubicBezTo>
                  <a:cubicBezTo>
                    <a:pt x="1631" y="51"/>
                    <a:pt x="1629" y="51"/>
                    <a:pt x="1628" y="51"/>
                  </a:cubicBezTo>
                  <a:close/>
                  <a:moveTo>
                    <a:pt x="1641" y="82"/>
                  </a:moveTo>
                  <a:cubicBezTo>
                    <a:pt x="1641" y="80"/>
                    <a:pt x="1642" y="81"/>
                    <a:pt x="1642" y="80"/>
                  </a:cubicBezTo>
                  <a:cubicBezTo>
                    <a:pt x="1643" y="80"/>
                    <a:pt x="1642" y="82"/>
                    <a:pt x="1641" y="82"/>
                  </a:cubicBezTo>
                  <a:close/>
                  <a:moveTo>
                    <a:pt x="1647" y="54"/>
                  </a:moveTo>
                  <a:cubicBezTo>
                    <a:pt x="1647" y="55"/>
                    <a:pt x="1644" y="57"/>
                    <a:pt x="1643" y="59"/>
                  </a:cubicBezTo>
                  <a:cubicBezTo>
                    <a:pt x="1640" y="59"/>
                    <a:pt x="1638" y="60"/>
                    <a:pt x="1636" y="60"/>
                  </a:cubicBezTo>
                  <a:cubicBezTo>
                    <a:pt x="1637" y="56"/>
                    <a:pt x="1642" y="60"/>
                    <a:pt x="1643" y="57"/>
                  </a:cubicBezTo>
                  <a:cubicBezTo>
                    <a:pt x="1643" y="54"/>
                    <a:pt x="1642" y="55"/>
                    <a:pt x="1640" y="55"/>
                  </a:cubicBezTo>
                  <a:cubicBezTo>
                    <a:pt x="1640" y="52"/>
                    <a:pt x="1643" y="54"/>
                    <a:pt x="1644" y="54"/>
                  </a:cubicBezTo>
                  <a:cubicBezTo>
                    <a:pt x="1646" y="52"/>
                    <a:pt x="1647" y="51"/>
                    <a:pt x="1650" y="50"/>
                  </a:cubicBezTo>
                  <a:cubicBezTo>
                    <a:pt x="1650" y="51"/>
                    <a:pt x="1647" y="54"/>
                    <a:pt x="1650" y="54"/>
                  </a:cubicBezTo>
                  <a:cubicBezTo>
                    <a:pt x="1650" y="56"/>
                    <a:pt x="1649" y="54"/>
                    <a:pt x="1647" y="54"/>
                  </a:cubicBezTo>
                  <a:close/>
                  <a:moveTo>
                    <a:pt x="1652" y="83"/>
                  </a:moveTo>
                  <a:cubicBezTo>
                    <a:pt x="1651" y="83"/>
                    <a:pt x="1652" y="82"/>
                    <a:pt x="1652" y="81"/>
                  </a:cubicBezTo>
                  <a:cubicBezTo>
                    <a:pt x="1653" y="81"/>
                    <a:pt x="1653" y="83"/>
                    <a:pt x="1652" y="83"/>
                  </a:cubicBezTo>
                  <a:close/>
                  <a:moveTo>
                    <a:pt x="1652" y="51"/>
                  </a:moveTo>
                  <a:cubicBezTo>
                    <a:pt x="1651" y="52"/>
                    <a:pt x="1653" y="49"/>
                    <a:pt x="1652" y="51"/>
                  </a:cubicBezTo>
                  <a:close/>
                  <a:moveTo>
                    <a:pt x="1646" y="47"/>
                  </a:moveTo>
                  <a:cubicBezTo>
                    <a:pt x="1646" y="45"/>
                    <a:pt x="1649" y="47"/>
                    <a:pt x="1649" y="45"/>
                  </a:cubicBezTo>
                  <a:cubicBezTo>
                    <a:pt x="1649" y="44"/>
                    <a:pt x="1647" y="42"/>
                    <a:pt x="1649" y="40"/>
                  </a:cubicBezTo>
                  <a:cubicBezTo>
                    <a:pt x="1650" y="42"/>
                    <a:pt x="1651" y="44"/>
                    <a:pt x="1653" y="42"/>
                  </a:cubicBezTo>
                  <a:cubicBezTo>
                    <a:pt x="1654" y="45"/>
                    <a:pt x="1650" y="47"/>
                    <a:pt x="1646" y="47"/>
                  </a:cubicBezTo>
                  <a:close/>
                  <a:moveTo>
                    <a:pt x="1653" y="32"/>
                  </a:moveTo>
                  <a:cubicBezTo>
                    <a:pt x="1655" y="30"/>
                    <a:pt x="1654" y="34"/>
                    <a:pt x="1653" y="32"/>
                  </a:cubicBezTo>
                  <a:close/>
                  <a:moveTo>
                    <a:pt x="1655" y="26"/>
                  </a:moveTo>
                  <a:cubicBezTo>
                    <a:pt x="1655" y="25"/>
                    <a:pt x="1655" y="25"/>
                    <a:pt x="1655" y="25"/>
                  </a:cubicBezTo>
                  <a:cubicBezTo>
                    <a:pt x="1656" y="25"/>
                    <a:pt x="1656" y="25"/>
                    <a:pt x="1656" y="26"/>
                  </a:cubicBezTo>
                  <a:lnTo>
                    <a:pt x="1655" y="26"/>
                  </a:lnTo>
                  <a:close/>
                  <a:moveTo>
                    <a:pt x="1657" y="26"/>
                  </a:moveTo>
                  <a:cubicBezTo>
                    <a:pt x="1657" y="25"/>
                    <a:pt x="1657" y="26"/>
                    <a:pt x="1657" y="26"/>
                  </a:cubicBezTo>
                  <a:close/>
                  <a:moveTo>
                    <a:pt x="1656" y="17"/>
                  </a:moveTo>
                  <a:cubicBezTo>
                    <a:pt x="1657" y="14"/>
                    <a:pt x="1659" y="14"/>
                    <a:pt x="1661" y="16"/>
                  </a:cubicBezTo>
                  <a:cubicBezTo>
                    <a:pt x="1660" y="18"/>
                    <a:pt x="1659" y="16"/>
                    <a:pt x="1656" y="17"/>
                  </a:cubicBezTo>
                  <a:close/>
                  <a:moveTo>
                    <a:pt x="1658" y="83"/>
                  </a:moveTo>
                  <a:cubicBezTo>
                    <a:pt x="1657" y="82"/>
                    <a:pt x="1657" y="81"/>
                    <a:pt x="1658" y="79"/>
                  </a:cubicBezTo>
                  <a:cubicBezTo>
                    <a:pt x="1659" y="80"/>
                    <a:pt x="1660" y="78"/>
                    <a:pt x="1661" y="79"/>
                  </a:cubicBezTo>
                  <a:cubicBezTo>
                    <a:pt x="1661" y="81"/>
                    <a:pt x="1660" y="82"/>
                    <a:pt x="1658" y="83"/>
                  </a:cubicBezTo>
                  <a:close/>
                  <a:moveTo>
                    <a:pt x="1661" y="81"/>
                  </a:moveTo>
                  <a:cubicBezTo>
                    <a:pt x="1662" y="80"/>
                    <a:pt x="1664" y="80"/>
                    <a:pt x="1665" y="79"/>
                  </a:cubicBezTo>
                  <a:cubicBezTo>
                    <a:pt x="1665" y="81"/>
                    <a:pt x="1662" y="82"/>
                    <a:pt x="1661" y="81"/>
                  </a:cubicBezTo>
                  <a:close/>
                  <a:moveTo>
                    <a:pt x="1675" y="83"/>
                  </a:moveTo>
                  <a:cubicBezTo>
                    <a:pt x="1676" y="82"/>
                    <a:pt x="1676" y="82"/>
                    <a:pt x="1678" y="82"/>
                  </a:cubicBezTo>
                  <a:cubicBezTo>
                    <a:pt x="1678" y="83"/>
                    <a:pt x="1677" y="84"/>
                    <a:pt x="1675" y="83"/>
                  </a:cubicBezTo>
                  <a:close/>
                  <a:moveTo>
                    <a:pt x="1689" y="82"/>
                  </a:moveTo>
                  <a:cubicBezTo>
                    <a:pt x="1688" y="84"/>
                    <a:pt x="1687" y="82"/>
                    <a:pt x="1687" y="83"/>
                  </a:cubicBezTo>
                  <a:cubicBezTo>
                    <a:pt x="1685" y="83"/>
                    <a:pt x="1688" y="81"/>
                    <a:pt x="1686" y="81"/>
                  </a:cubicBezTo>
                  <a:cubicBezTo>
                    <a:pt x="1687" y="80"/>
                    <a:pt x="1690" y="81"/>
                    <a:pt x="1689" y="82"/>
                  </a:cubicBezTo>
                  <a:close/>
                  <a:moveTo>
                    <a:pt x="1688" y="77"/>
                  </a:moveTo>
                  <a:cubicBezTo>
                    <a:pt x="1688" y="76"/>
                    <a:pt x="1690" y="76"/>
                    <a:pt x="1690" y="75"/>
                  </a:cubicBezTo>
                  <a:cubicBezTo>
                    <a:pt x="1691" y="75"/>
                    <a:pt x="1691" y="76"/>
                    <a:pt x="1692" y="76"/>
                  </a:cubicBezTo>
                  <a:cubicBezTo>
                    <a:pt x="1692" y="78"/>
                    <a:pt x="1689" y="78"/>
                    <a:pt x="1688" y="77"/>
                  </a:cubicBezTo>
                  <a:close/>
                  <a:moveTo>
                    <a:pt x="1706" y="72"/>
                  </a:moveTo>
                  <a:cubicBezTo>
                    <a:pt x="1707" y="70"/>
                    <a:pt x="1707" y="74"/>
                    <a:pt x="1706" y="72"/>
                  </a:cubicBezTo>
                  <a:close/>
                  <a:moveTo>
                    <a:pt x="1711" y="75"/>
                  </a:moveTo>
                  <a:cubicBezTo>
                    <a:pt x="1711" y="74"/>
                    <a:pt x="1712" y="73"/>
                    <a:pt x="1714" y="73"/>
                  </a:cubicBezTo>
                  <a:cubicBezTo>
                    <a:pt x="1714" y="74"/>
                    <a:pt x="1713" y="75"/>
                    <a:pt x="1711" y="75"/>
                  </a:cubicBezTo>
                  <a:close/>
                  <a:moveTo>
                    <a:pt x="1713" y="84"/>
                  </a:moveTo>
                  <a:cubicBezTo>
                    <a:pt x="1713" y="82"/>
                    <a:pt x="1716" y="85"/>
                    <a:pt x="1713" y="84"/>
                  </a:cubicBezTo>
                  <a:close/>
                  <a:moveTo>
                    <a:pt x="1721" y="48"/>
                  </a:moveTo>
                  <a:cubicBezTo>
                    <a:pt x="1723" y="48"/>
                    <a:pt x="1722" y="50"/>
                    <a:pt x="1721" y="50"/>
                  </a:cubicBezTo>
                  <a:cubicBezTo>
                    <a:pt x="1721" y="49"/>
                    <a:pt x="1721" y="49"/>
                    <a:pt x="1721" y="48"/>
                  </a:cubicBezTo>
                  <a:close/>
                  <a:moveTo>
                    <a:pt x="1719" y="63"/>
                  </a:moveTo>
                  <a:cubicBezTo>
                    <a:pt x="1721" y="63"/>
                    <a:pt x="1721" y="63"/>
                    <a:pt x="1721" y="63"/>
                  </a:cubicBezTo>
                  <a:cubicBezTo>
                    <a:pt x="1722" y="65"/>
                    <a:pt x="1719" y="65"/>
                    <a:pt x="1719" y="63"/>
                  </a:cubicBezTo>
                  <a:close/>
                  <a:moveTo>
                    <a:pt x="1720" y="81"/>
                  </a:moveTo>
                  <a:cubicBezTo>
                    <a:pt x="1720" y="79"/>
                    <a:pt x="1721" y="79"/>
                    <a:pt x="1722" y="79"/>
                  </a:cubicBezTo>
                  <a:cubicBezTo>
                    <a:pt x="1722" y="80"/>
                    <a:pt x="1721" y="81"/>
                    <a:pt x="1720" y="81"/>
                  </a:cubicBezTo>
                  <a:close/>
                  <a:moveTo>
                    <a:pt x="1720" y="61"/>
                  </a:moveTo>
                  <a:cubicBezTo>
                    <a:pt x="1720" y="59"/>
                    <a:pt x="1721" y="60"/>
                    <a:pt x="1721" y="59"/>
                  </a:cubicBezTo>
                  <a:cubicBezTo>
                    <a:pt x="1722" y="59"/>
                    <a:pt x="1722" y="60"/>
                    <a:pt x="1722" y="61"/>
                  </a:cubicBezTo>
                  <a:lnTo>
                    <a:pt x="1720" y="61"/>
                  </a:lnTo>
                  <a:close/>
                  <a:moveTo>
                    <a:pt x="1721" y="57"/>
                  </a:moveTo>
                  <a:cubicBezTo>
                    <a:pt x="1722" y="55"/>
                    <a:pt x="1723" y="54"/>
                    <a:pt x="1724" y="54"/>
                  </a:cubicBezTo>
                  <a:cubicBezTo>
                    <a:pt x="1724" y="55"/>
                    <a:pt x="1723" y="57"/>
                    <a:pt x="1721" y="57"/>
                  </a:cubicBezTo>
                  <a:close/>
                  <a:moveTo>
                    <a:pt x="1724" y="81"/>
                  </a:moveTo>
                  <a:cubicBezTo>
                    <a:pt x="1726" y="82"/>
                    <a:pt x="1725" y="81"/>
                    <a:pt x="1727" y="81"/>
                  </a:cubicBezTo>
                  <a:cubicBezTo>
                    <a:pt x="1727" y="82"/>
                    <a:pt x="1724" y="83"/>
                    <a:pt x="1724" y="81"/>
                  </a:cubicBezTo>
                  <a:close/>
                  <a:moveTo>
                    <a:pt x="1733" y="69"/>
                  </a:moveTo>
                  <a:cubicBezTo>
                    <a:pt x="1734" y="69"/>
                    <a:pt x="1732" y="69"/>
                    <a:pt x="1732" y="69"/>
                  </a:cubicBezTo>
                  <a:cubicBezTo>
                    <a:pt x="1731" y="68"/>
                    <a:pt x="1735" y="68"/>
                    <a:pt x="1733" y="69"/>
                  </a:cubicBezTo>
                  <a:close/>
                  <a:moveTo>
                    <a:pt x="1733" y="73"/>
                  </a:moveTo>
                  <a:cubicBezTo>
                    <a:pt x="1732" y="73"/>
                    <a:pt x="1731" y="72"/>
                    <a:pt x="1732" y="71"/>
                  </a:cubicBezTo>
                  <a:cubicBezTo>
                    <a:pt x="1733" y="71"/>
                    <a:pt x="1733" y="72"/>
                    <a:pt x="1733" y="73"/>
                  </a:cubicBezTo>
                  <a:close/>
                  <a:moveTo>
                    <a:pt x="1732" y="82"/>
                  </a:moveTo>
                  <a:cubicBezTo>
                    <a:pt x="1732" y="80"/>
                    <a:pt x="1735" y="80"/>
                    <a:pt x="1736" y="79"/>
                  </a:cubicBezTo>
                  <a:cubicBezTo>
                    <a:pt x="1737" y="82"/>
                    <a:pt x="1734" y="82"/>
                    <a:pt x="1732" y="82"/>
                  </a:cubicBezTo>
                  <a:close/>
                  <a:moveTo>
                    <a:pt x="1739" y="71"/>
                  </a:moveTo>
                  <a:cubicBezTo>
                    <a:pt x="1737" y="71"/>
                    <a:pt x="1737" y="71"/>
                    <a:pt x="1737" y="71"/>
                  </a:cubicBezTo>
                  <a:cubicBezTo>
                    <a:pt x="1737" y="69"/>
                    <a:pt x="1737" y="69"/>
                    <a:pt x="1737" y="69"/>
                  </a:cubicBezTo>
                  <a:cubicBezTo>
                    <a:pt x="1739" y="69"/>
                    <a:pt x="1739" y="69"/>
                    <a:pt x="1739" y="69"/>
                  </a:cubicBezTo>
                  <a:lnTo>
                    <a:pt x="1739" y="71"/>
                  </a:lnTo>
                  <a:close/>
                  <a:moveTo>
                    <a:pt x="1744" y="81"/>
                  </a:moveTo>
                  <a:cubicBezTo>
                    <a:pt x="1744" y="79"/>
                    <a:pt x="1747" y="80"/>
                    <a:pt x="1748" y="79"/>
                  </a:cubicBezTo>
                  <a:cubicBezTo>
                    <a:pt x="1748" y="81"/>
                    <a:pt x="1745" y="82"/>
                    <a:pt x="1744" y="81"/>
                  </a:cubicBezTo>
                  <a:close/>
                  <a:moveTo>
                    <a:pt x="1751" y="84"/>
                  </a:moveTo>
                  <a:cubicBezTo>
                    <a:pt x="1752" y="82"/>
                    <a:pt x="1754" y="85"/>
                    <a:pt x="1751" y="84"/>
                  </a:cubicBezTo>
                  <a:close/>
                  <a:moveTo>
                    <a:pt x="1804" y="68"/>
                  </a:moveTo>
                  <a:cubicBezTo>
                    <a:pt x="1807" y="69"/>
                    <a:pt x="1803" y="72"/>
                    <a:pt x="1804" y="68"/>
                  </a:cubicBezTo>
                  <a:close/>
                  <a:moveTo>
                    <a:pt x="1804" y="25"/>
                  </a:moveTo>
                  <a:cubicBezTo>
                    <a:pt x="1805" y="23"/>
                    <a:pt x="1807" y="26"/>
                    <a:pt x="1804" y="25"/>
                  </a:cubicBezTo>
                  <a:close/>
                  <a:moveTo>
                    <a:pt x="1806" y="37"/>
                  </a:moveTo>
                  <a:cubicBezTo>
                    <a:pt x="1806" y="35"/>
                    <a:pt x="1807" y="36"/>
                    <a:pt x="1808" y="36"/>
                  </a:cubicBezTo>
                  <a:cubicBezTo>
                    <a:pt x="1808" y="36"/>
                    <a:pt x="1807" y="37"/>
                    <a:pt x="1806" y="37"/>
                  </a:cubicBezTo>
                  <a:close/>
                  <a:moveTo>
                    <a:pt x="1825" y="10"/>
                  </a:moveTo>
                  <a:cubicBezTo>
                    <a:pt x="1825" y="12"/>
                    <a:pt x="1824" y="13"/>
                    <a:pt x="1822" y="13"/>
                  </a:cubicBezTo>
                  <a:cubicBezTo>
                    <a:pt x="1822" y="11"/>
                    <a:pt x="1823" y="10"/>
                    <a:pt x="1825" y="10"/>
                  </a:cubicBezTo>
                  <a:close/>
                  <a:moveTo>
                    <a:pt x="1822" y="8"/>
                  </a:moveTo>
                  <a:cubicBezTo>
                    <a:pt x="1825" y="8"/>
                    <a:pt x="1822" y="11"/>
                    <a:pt x="1822" y="8"/>
                  </a:cubicBezTo>
                  <a:close/>
                  <a:moveTo>
                    <a:pt x="1821" y="10"/>
                  </a:moveTo>
                  <a:cubicBezTo>
                    <a:pt x="1821" y="10"/>
                    <a:pt x="1821" y="10"/>
                    <a:pt x="1821" y="10"/>
                  </a:cubicBezTo>
                  <a:cubicBezTo>
                    <a:pt x="1821" y="10"/>
                    <a:pt x="1821" y="10"/>
                    <a:pt x="1821" y="10"/>
                  </a:cubicBezTo>
                  <a:close/>
                  <a:moveTo>
                    <a:pt x="1820" y="6"/>
                  </a:moveTo>
                  <a:cubicBezTo>
                    <a:pt x="1818" y="7"/>
                    <a:pt x="1819" y="10"/>
                    <a:pt x="1817" y="10"/>
                  </a:cubicBezTo>
                  <a:cubicBezTo>
                    <a:pt x="1816" y="7"/>
                    <a:pt x="1817" y="6"/>
                    <a:pt x="1820" y="6"/>
                  </a:cubicBezTo>
                  <a:close/>
                  <a:moveTo>
                    <a:pt x="1814" y="11"/>
                  </a:moveTo>
                  <a:cubicBezTo>
                    <a:pt x="1815" y="11"/>
                    <a:pt x="1815" y="11"/>
                    <a:pt x="1815" y="11"/>
                  </a:cubicBezTo>
                  <a:cubicBezTo>
                    <a:pt x="1815" y="12"/>
                    <a:pt x="1815" y="12"/>
                    <a:pt x="1815" y="12"/>
                  </a:cubicBezTo>
                  <a:cubicBezTo>
                    <a:pt x="1814" y="12"/>
                    <a:pt x="1814" y="12"/>
                    <a:pt x="1814" y="12"/>
                  </a:cubicBezTo>
                  <a:lnTo>
                    <a:pt x="1814" y="11"/>
                  </a:lnTo>
                  <a:close/>
                  <a:moveTo>
                    <a:pt x="1811" y="13"/>
                  </a:moveTo>
                  <a:cubicBezTo>
                    <a:pt x="1812" y="13"/>
                    <a:pt x="1812" y="14"/>
                    <a:pt x="1812" y="16"/>
                  </a:cubicBezTo>
                  <a:cubicBezTo>
                    <a:pt x="1810" y="16"/>
                    <a:pt x="1811" y="14"/>
                    <a:pt x="1811" y="13"/>
                  </a:cubicBezTo>
                  <a:close/>
                  <a:moveTo>
                    <a:pt x="1811" y="27"/>
                  </a:moveTo>
                  <a:cubicBezTo>
                    <a:pt x="1810" y="29"/>
                    <a:pt x="1808" y="30"/>
                    <a:pt x="1809" y="32"/>
                  </a:cubicBezTo>
                  <a:cubicBezTo>
                    <a:pt x="1808" y="32"/>
                    <a:pt x="1807" y="34"/>
                    <a:pt x="1806" y="33"/>
                  </a:cubicBezTo>
                  <a:cubicBezTo>
                    <a:pt x="1808" y="31"/>
                    <a:pt x="1808" y="28"/>
                    <a:pt x="1811" y="27"/>
                  </a:cubicBezTo>
                  <a:close/>
                  <a:moveTo>
                    <a:pt x="1804" y="11"/>
                  </a:moveTo>
                  <a:cubicBezTo>
                    <a:pt x="1805" y="11"/>
                    <a:pt x="1805" y="12"/>
                    <a:pt x="1806" y="12"/>
                  </a:cubicBezTo>
                  <a:cubicBezTo>
                    <a:pt x="1806" y="13"/>
                    <a:pt x="1803" y="12"/>
                    <a:pt x="1804" y="11"/>
                  </a:cubicBezTo>
                  <a:close/>
                  <a:moveTo>
                    <a:pt x="1800" y="21"/>
                  </a:moveTo>
                  <a:cubicBezTo>
                    <a:pt x="1800" y="19"/>
                    <a:pt x="1802" y="21"/>
                    <a:pt x="1800" y="21"/>
                  </a:cubicBezTo>
                  <a:close/>
                  <a:moveTo>
                    <a:pt x="1799" y="28"/>
                  </a:moveTo>
                  <a:cubicBezTo>
                    <a:pt x="1800" y="26"/>
                    <a:pt x="1800" y="30"/>
                    <a:pt x="1799" y="28"/>
                  </a:cubicBezTo>
                  <a:close/>
                  <a:moveTo>
                    <a:pt x="1797" y="36"/>
                  </a:moveTo>
                  <a:cubicBezTo>
                    <a:pt x="1796" y="36"/>
                    <a:pt x="1796" y="36"/>
                    <a:pt x="1795" y="36"/>
                  </a:cubicBezTo>
                  <a:cubicBezTo>
                    <a:pt x="1795" y="34"/>
                    <a:pt x="1798" y="34"/>
                    <a:pt x="1797" y="36"/>
                  </a:cubicBezTo>
                  <a:close/>
                  <a:moveTo>
                    <a:pt x="1794" y="31"/>
                  </a:moveTo>
                  <a:cubicBezTo>
                    <a:pt x="1794" y="31"/>
                    <a:pt x="1794" y="31"/>
                    <a:pt x="1794" y="31"/>
                  </a:cubicBezTo>
                  <a:close/>
                  <a:moveTo>
                    <a:pt x="1784" y="51"/>
                  </a:moveTo>
                  <a:cubicBezTo>
                    <a:pt x="1784" y="50"/>
                    <a:pt x="1785" y="51"/>
                    <a:pt x="1784" y="51"/>
                  </a:cubicBezTo>
                  <a:close/>
                  <a:moveTo>
                    <a:pt x="1769" y="57"/>
                  </a:moveTo>
                  <a:cubicBezTo>
                    <a:pt x="1770" y="56"/>
                    <a:pt x="1770" y="55"/>
                    <a:pt x="1771" y="55"/>
                  </a:cubicBezTo>
                  <a:cubicBezTo>
                    <a:pt x="1771" y="57"/>
                    <a:pt x="1770" y="57"/>
                    <a:pt x="1769" y="57"/>
                  </a:cubicBezTo>
                  <a:close/>
                  <a:moveTo>
                    <a:pt x="1774" y="76"/>
                  </a:moveTo>
                  <a:cubicBezTo>
                    <a:pt x="1774" y="75"/>
                    <a:pt x="1777" y="77"/>
                    <a:pt x="1774" y="76"/>
                  </a:cubicBezTo>
                  <a:close/>
                  <a:moveTo>
                    <a:pt x="1774" y="51"/>
                  </a:moveTo>
                  <a:cubicBezTo>
                    <a:pt x="1774" y="50"/>
                    <a:pt x="1774" y="50"/>
                    <a:pt x="1774" y="50"/>
                  </a:cubicBezTo>
                  <a:cubicBezTo>
                    <a:pt x="1777" y="50"/>
                    <a:pt x="1777" y="50"/>
                    <a:pt x="1777" y="50"/>
                  </a:cubicBezTo>
                  <a:cubicBezTo>
                    <a:pt x="1777" y="51"/>
                    <a:pt x="1775" y="51"/>
                    <a:pt x="1774" y="51"/>
                  </a:cubicBezTo>
                  <a:close/>
                  <a:moveTo>
                    <a:pt x="1787" y="82"/>
                  </a:moveTo>
                  <a:cubicBezTo>
                    <a:pt x="1786" y="80"/>
                    <a:pt x="1788" y="81"/>
                    <a:pt x="1788" y="80"/>
                  </a:cubicBezTo>
                  <a:cubicBezTo>
                    <a:pt x="1789" y="80"/>
                    <a:pt x="1788" y="82"/>
                    <a:pt x="1787" y="82"/>
                  </a:cubicBezTo>
                  <a:close/>
                  <a:moveTo>
                    <a:pt x="1793" y="54"/>
                  </a:moveTo>
                  <a:cubicBezTo>
                    <a:pt x="1792" y="55"/>
                    <a:pt x="1790" y="57"/>
                    <a:pt x="1789" y="59"/>
                  </a:cubicBezTo>
                  <a:cubicBezTo>
                    <a:pt x="1786" y="59"/>
                    <a:pt x="1784" y="60"/>
                    <a:pt x="1782" y="60"/>
                  </a:cubicBezTo>
                  <a:cubicBezTo>
                    <a:pt x="1783" y="56"/>
                    <a:pt x="1788" y="60"/>
                    <a:pt x="1789" y="57"/>
                  </a:cubicBezTo>
                  <a:cubicBezTo>
                    <a:pt x="1789" y="54"/>
                    <a:pt x="1787" y="55"/>
                    <a:pt x="1786" y="55"/>
                  </a:cubicBezTo>
                  <a:cubicBezTo>
                    <a:pt x="1786" y="52"/>
                    <a:pt x="1789" y="54"/>
                    <a:pt x="1790" y="54"/>
                  </a:cubicBezTo>
                  <a:cubicBezTo>
                    <a:pt x="1792" y="52"/>
                    <a:pt x="1793" y="51"/>
                    <a:pt x="1796" y="50"/>
                  </a:cubicBezTo>
                  <a:cubicBezTo>
                    <a:pt x="1796" y="51"/>
                    <a:pt x="1793" y="54"/>
                    <a:pt x="1796" y="54"/>
                  </a:cubicBezTo>
                  <a:cubicBezTo>
                    <a:pt x="1796" y="56"/>
                    <a:pt x="1795" y="54"/>
                    <a:pt x="1793" y="54"/>
                  </a:cubicBezTo>
                  <a:close/>
                  <a:moveTo>
                    <a:pt x="1798" y="83"/>
                  </a:moveTo>
                  <a:cubicBezTo>
                    <a:pt x="1797" y="83"/>
                    <a:pt x="1798" y="82"/>
                    <a:pt x="1797" y="81"/>
                  </a:cubicBezTo>
                  <a:cubicBezTo>
                    <a:pt x="1799" y="81"/>
                    <a:pt x="1799" y="83"/>
                    <a:pt x="1798" y="83"/>
                  </a:cubicBezTo>
                  <a:close/>
                  <a:moveTo>
                    <a:pt x="1797" y="51"/>
                  </a:moveTo>
                  <a:cubicBezTo>
                    <a:pt x="1797" y="52"/>
                    <a:pt x="1799" y="49"/>
                    <a:pt x="1797" y="51"/>
                  </a:cubicBezTo>
                  <a:close/>
                  <a:moveTo>
                    <a:pt x="1792" y="47"/>
                  </a:moveTo>
                  <a:cubicBezTo>
                    <a:pt x="1792" y="45"/>
                    <a:pt x="1795" y="47"/>
                    <a:pt x="1795" y="45"/>
                  </a:cubicBezTo>
                  <a:cubicBezTo>
                    <a:pt x="1795" y="44"/>
                    <a:pt x="1793" y="42"/>
                    <a:pt x="1794" y="40"/>
                  </a:cubicBezTo>
                  <a:cubicBezTo>
                    <a:pt x="1795" y="42"/>
                    <a:pt x="1796" y="44"/>
                    <a:pt x="1799" y="42"/>
                  </a:cubicBezTo>
                  <a:cubicBezTo>
                    <a:pt x="1800" y="45"/>
                    <a:pt x="1795" y="47"/>
                    <a:pt x="1792" y="47"/>
                  </a:cubicBezTo>
                  <a:close/>
                  <a:moveTo>
                    <a:pt x="1799" y="32"/>
                  </a:moveTo>
                  <a:cubicBezTo>
                    <a:pt x="1801" y="30"/>
                    <a:pt x="1800" y="34"/>
                    <a:pt x="1799" y="32"/>
                  </a:cubicBezTo>
                  <a:close/>
                  <a:moveTo>
                    <a:pt x="1800" y="26"/>
                  </a:moveTo>
                  <a:cubicBezTo>
                    <a:pt x="1800" y="25"/>
                    <a:pt x="1800" y="25"/>
                    <a:pt x="1800" y="25"/>
                  </a:cubicBezTo>
                  <a:cubicBezTo>
                    <a:pt x="1802" y="25"/>
                    <a:pt x="1802" y="25"/>
                    <a:pt x="1802" y="26"/>
                  </a:cubicBezTo>
                  <a:lnTo>
                    <a:pt x="1800" y="26"/>
                  </a:lnTo>
                  <a:close/>
                  <a:moveTo>
                    <a:pt x="1803" y="26"/>
                  </a:moveTo>
                  <a:cubicBezTo>
                    <a:pt x="1803" y="25"/>
                    <a:pt x="1803" y="26"/>
                    <a:pt x="1803" y="26"/>
                  </a:cubicBezTo>
                  <a:close/>
                  <a:moveTo>
                    <a:pt x="1802" y="17"/>
                  </a:moveTo>
                  <a:cubicBezTo>
                    <a:pt x="1803" y="14"/>
                    <a:pt x="1805" y="14"/>
                    <a:pt x="1807" y="16"/>
                  </a:cubicBezTo>
                  <a:cubicBezTo>
                    <a:pt x="1806" y="18"/>
                    <a:pt x="1805" y="16"/>
                    <a:pt x="1802" y="17"/>
                  </a:cubicBezTo>
                  <a:close/>
                  <a:moveTo>
                    <a:pt x="1804" y="83"/>
                  </a:moveTo>
                  <a:cubicBezTo>
                    <a:pt x="1803" y="82"/>
                    <a:pt x="1803" y="81"/>
                    <a:pt x="1803" y="79"/>
                  </a:cubicBezTo>
                  <a:cubicBezTo>
                    <a:pt x="1805" y="80"/>
                    <a:pt x="1806" y="78"/>
                    <a:pt x="1807" y="79"/>
                  </a:cubicBezTo>
                  <a:cubicBezTo>
                    <a:pt x="1807" y="81"/>
                    <a:pt x="1806" y="82"/>
                    <a:pt x="1804" y="83"/>
                  </a:cubicBezTo>
                  <a:close/>
                  <a:moveTo>
                    <a:pt x="1807" y="81"/>
                  </a:moveTo>
                  <a:cubicBezTo>
                    <a:pt x="1808" y="80"/>
                    <a:pt x="1809" y="80"/>
                    <a:pt x="1811" y="79"/>
                  </a:cubicBezTo>
                  <a:cubicBezTo>
                    <a:pt x="1811" y="81"/>
                    <a:pt x="1808" y="82"/>
                    <a:pt x="1807" y="81"/>
                  </a:cubicBezTo>
                  <a:close/>
                  <a:moveTo>
                    <a:pt x="1821" y="83"/>
                  </a:moveTo>
                  <a:cubicBezTo>
                    <a:pt x="1821" y="82"/>
                    <a:pt x="1822" y="82"/>
                    <a:pt x="1824" y="82"/>
                  </a:cubicBezTo>
                  <a:cubicBezTo>
                    <a:pt x="1824" y="83"/>
                    <a:pt x="1823" y="84"/>
                    <a:pt x="1821" y="83"/>
                  </a:cubicBezTo>
                  <a:close/>
                  <a:moveTo>
                    <a:pt x="1835" y="82"/>
                  </a:moveTo>
                  <a:cubicBezTo>
                    <a:pt x="1834" y="84"/>
                    <a:pt x="1833" y="82"/>
                    <a:pt x="1833" y="83"/>
                  </a:cubicBezTo>
                  <a:cubicBezTo>
                    <a:pt x="1831" y="83"/>
                    <a:pt x="1834" y="81"/>
                    <a:pt x="1832" y="81"/>
                  </a:cubicBezTo>
                  <a:cubicBezTo>
                    <a:pt x="1833" y="80"/>
                    <a:pt x="1836" y="81"/>
                    <a:pt x="1835" y="82"/>
                  </a:cubicBezTo>
                  <a:close/>
                  <a:moveTo>
                    <a:pt x="1834" y="77"/>
                  </a:moveTo>
                  <a:cubicBezTo>
                    <a:pt x="1834" y="76"/>
                    <a:pt x="1836" y="76"/>
                    <a:pt x="1836" y="75"/>
                  </a:cubicBezTo>
                  <a:cubicBezTo>
                    <a:pt x="1836" y="75"/>
                    <a:pt x="1837" y="76"/>
                    <a:pt x="1837" y="76"/>
                  </a:cubicBezTo>
                  <a:cubicBezTo>
                    <a:pt x="1837" y="78"/>
                    <a:pt x="1835" y="78"/>
                    <a:pt x="1834" y="77"/>
                  </a:cubicBezTo>
                  <a:close/>
                  <a:moveTo>
                    <a:pt x="1852" y="72"/>
                  </a:moveTo>
                  <a:cubicBezTo>
                    <a:pt x="1853" y="70"/>
                    <a:pt x="1853" y="74"/>
                    <a:pt x="1852" y="72"/>
                  </a:cubicBezTo>
                  <a:close/>
                  <a:moveTo>
                    <a:pt x="1857" y="75"/>
                  </a:moveTo>
                  <a:cubicBezTo>
                    <a:pt x="1857" y="74"/>
                    <a:pt x="1858" y="73"/>
                    <a:pt x="1859" y="73"/>
                  </a:cubicBezTo>
                  <a:cubicBezTo>
                    <a:pt x="1859" y="74"/>
                    <a:pt x="1859" y="75"/>
                    <a:pt x="1857" y="75"/>
                  </a:cubicBezTo>
                  <a:close/>
                  <a:moveTo>
                    <a:pt x="1859" y="84"/>
                  </a:moveTo>
                  <a:cubicBezTo>
                    <a:pt x="1859" y="82"/>
                    <a:pt x="1861" y="85"/>
                    <a:pt x="1859" y="84"/>
                  </a:cubicBezTo>
                  <a:close/>
                  <a:moveTo>
                    <a:pt x="1867" y="48"/>
                  </a:moveTo>
                  <a:cubicBezTo>
                    <a:pt x="1868" y="48"/>
                    <a:pt x="1868" y="50"/>
                    <a:pt x="1867" y="50"/>
                  </a:cubicBezTo>
                  <a:cubicBezTo>
                    <a:pt x="1866" y="49"/>
                    <a:pt x="1867" y="49"/>
                    <a:pt x="1867" y="48"/>
                  </a:cubicBezTo>
                  <a:close/>
                  <a:moveTo>
                    <a:pt x="1865" y="63"/>
                  </a:moveTo>
                  <a:cubicBezTo>
                    <a:pt x="1867" y="63"/>
                    <a:pt x="1867" y="63"/>
                    <a:pt x="1867" y="63"/>
                  </a:cubicBezTo>
                  <a:cubicBezTo>
                    <a:pt x="1867" y="65"/>
                    <a:pt x="1864" y="65"/>
                    <a:pt x="1865" y="63"/>
                  </a:cubicBezTo>
                  <a:close/>
                  <a:moveTo>
                    <a:pt x="1866" y="81"/>
                  </a:moveTo>
                  <a:cubicBezTo>
                    <a:pt x="1866" y="79"/>
                    <a:pt x="1867" y="79"/>
                    <a:pt x="1868" y="79"/>
                  </a:cubicBezTo>
                  <a:cubicBezTo>
                    <a:pt x="1868" y="80"/>
                    <a:pt x="1867" y="81"/>
                    <a:pt x="1866" y="81"/>
                  </a:cubicBezTo>
                  <a:close/>
                  <a:moveTo>
                    <a:pt x="1866" y="61"/>
                  </a:moveTo>
                  <a:cubicBezTo>
                    <a:pt x="1866" y="59"/>
                    <a:pt x="1867" y="60"/>
                    <a:pt x="1867" y="59"/>
                  </a:cubicBezTo>
                  <a:cubicBezTo>
                    <a:pt x="1868" y="59"/>
                    <a:pt x="1868" y="60"/>
                    <a:pt x="1868" y="61"/>
                  </a:cubicBezTo>
                  <a:lnTo>
                    <a:pt x="1866" y="61"/>
                  </a:lnTo>
                  <a:close/>
                  <a:moveTo>
                    <a:pt x="1867" y="57"/>
                  </a:moveTo>
                  <a:cubicBezTo>
                    <a:pt x="1868" y="55"/>
                    <a:pt x="1868" y="54"/>
                    <a:pt x="1870" y="54"/>
                  </a:cubicBezTo>
                  <a:cubicBezTo>
                    <a:pt x="1869" y="55"/>
                    <a:pt x="1869" y="57"/>
                    <a:pt x="1867" y="57"/>
                  </a:cubicBezTo>
                  <a:close/>
                  <a:moveTo>
                    <a:pt x="1870" y="81"/>
                  </a:moveTo>
                  <a:cubicBezTo>
                    <a:pt x="1871" y="82"/>
                    <a:pt x="1871" y="81"/>
                    <a:pt x="1873" y="81"/>
                  </a:cubicBezTo>
                  <a:cubicBezTo>
                    <a:pt x="1873" y="82"/>
                    <a:pt x="1870" y="83"/>
                    <a:pt x="1870" y="81"/>
                  </a:cubicBezTo>
                  <a:close/>
                  <a:moveTo>
                    <a:pt x="1879" y="69"/>
                  </a:moveTo>
                  <a:cubicBezTo>
                    <a:pt x="1879" y="69"/>
                    <a:pt x="1877" y="69"/>
                    <a:pt x="1877" y="69"/>
                  </a:cubicBezTo>
                  <a:cubicBezTo>
                    <a:pt x="1877" y="68"/>
                    <a:pt x="1881" y="68"/>
                    <a:pt x="1879" y="69"/>
                  </a:cubicBezTo>
                  <a:close/>
                  <a:moveTo>
                    <a:pt x="1879" y="73"/>
                  </a:moveTo>
                  <a:cubicBezTo>
                    <a:pt x="1878" y="73"/>
                    <a:pt x="1877" y="72"/>
                    <a:pt x="1877" y="71"/>
                  </a:cubicBezTo>
                  <a:cubicBezTo>
                    <a:pt x="1879" y="71"/>
                    <a:pt x="1879" y="72"/>
                    <a:pt x="1879" y="73"/>
                  </a:cubicBezTo>
                  <a:close/>
                  <a:moveTo>
                    <a:pt x="1877" y="82"/>
                  </a:moveTo>
                  <a:cubicBezTo>
                    <a:pt x="1878" y="80"/>
                    <a:pt x="1880" y="80"/>
                    <a:pt x="1882" y="79"/>
                  </a:cubicBezTo>
                  <a:cubicBezTo>
                    <a:pt x="1882" y="82"/>
                    <a:pt x="1880" y="82"/>
                    <a:pt x="1877" y="82"/>
                  </a:cubicBezTo>
                  <a:close/>
                  <a:moveTo>
                    <a:pt x="1885" y="71"/>
                  </a:moveTo>
                  <a:cubicBezTo>
                    <a:pt x="1883" y="71"/>
                    <a:pt x="1883" y="71"/>
                    <a:pt x="1883" y="71"/>
                  </a:cubicBezTo>
                  <a:cubicBezTo>
                    <a:pt x="1883" y="69"/>
                    <a:pt x="1883" y="69"/>
                    <a:pt x="1883" y="69"/>
                  </a:cubicBezTo>
                  <a:cubicBezTo>
                    <a:pt x="1885" y="69"/>
                    <a:pt x="1885" y="69"/>
                    <a:pt x="1885" y="69"/>
                  </a:cubicBezTo>
                  <a:lnTo>
                    <a:pt x="1885" y="71"/>
                  </a:lnTo>
                  <a:close/>
                  <a:moveTo>
                    <a:pt x="1890" y="81"/>
                  </a:moveTo>
                  <a:cubicBezTo>
                    <a:pt x="1890" y="79"/>
                    <a:pt x="1893" y="80"/>
                    <a:pt x="1894" y="79"/>
                  </a:cubicBezTo>
                  <a:cubicBezTo>
                    <a:pt x="1894" y="81"/>
                    <a:pt x="1891" y="82"/>
                    <a:pt x="1890" y="81"/>
                  </a:cubicBezTo>
                  <a:close/>
                  <a:moveTo>
                    <a:pt x="1897" y="84"/>
                  </a:moveTo>
                  <a:cubicBezTo>
                    <a:pt x="1897" y="82"/>
                    <a:pt x="1900" y="85"/>
                    <a:pt x="1897" y="84"/>
                  </a:cubicBezTo>
                  <a:close/>
                  <a:moveTo>
                    <a:pt x="1950" y="68"/>
                  </a:moveTo>
                  <a:cubicBezTo>
                    <a:pt x="1952" y="69"/>
                    <a:pt x="1949" y="72"/>
                    <a:pt x="1950" y="68"/>
                  </a:cubicBezTo>
                  <a:close/>
                  <a:moveTo>
                    <a:pt x="1950" y="25"/>
                  </a:moveTo>
                  <a:cubicBezTo>
                    <a:pt x="1951" y="23"/>
                    <a:pt x="1953" y="26"/>
                    <a:pt x="1950" y="25"/>
                  </a:cubicBezTo>
                  <a:close/>
                  <a:moveTo>
                    <a:pt x="1952" y="37"/>
                  </a:moveTo>
                  <a:cubicBezTo>
                    <a:pt x="1952" y="35"/>
                    <a:pt x="1953" y="36"/>
                    <a:pt x="1954" y="36"/>
                  </a:cubicBezTo>
                  <a:cubicBezTo>
                    <a:pt x="1954" y="36"/>
                    <a:pt x="1953" y="37"/>
                    <a:pt x="1952" y="37"/>
                  </a:cubicBezTo>
                  <a:close/>
                  <a:moveTo>
                    <a:pt x="1971" y="10"/>
                  </a:moveTo>
                  <a:cubicBezTo>
                    <a:pt x="1971" y="12"/>
                    <a:pt x="1970" y="13"/>
                    <a:pt x="1968" y="13"/>
                  </a:cubicBezTo>
                  <a:cubicBezTo>
                    <a:pt x="1968" y="11"/>
                    <a:pt x="1969" y="10"/>
                    <a:pt x="1971" y="10"/>
                  </a:cubicBezTo>
                  <a:close/>
                  <a:moveTo>
                    <a:pt x="1968" y="8"/>
                  </a:moveTo>
                  <a:cubicBezTo>
                    <a:pt x="1971" y="8"/>
                    <a:pt x="1968" y="11"/>
                    <a:pt x="1968" y="8"/>
                  </a:cubicBezTo>
                  <a:close/>
                  <a:moveTo>
                    <a:pt x="1967" y="10"/>
                  </a:moveTo>
                  <a:cubicBezTo>
                    <a:pt x="1967" y="10"/>
                    <a:pt x="1967" y="10"/>
                    <a:pt x="1967" y="10"/>
                  </a:cubicBezTo>
                  <a:cubicBezTo>
                    <a:pt x="1967" y="10"/>
                    <a:pt x="1966" y="10"/>
                    <a:pt x="1967" y="10"/>
                  </a:cubicBezTo>
                  <a:close/>
                  <a:moveTo>
                    <a:pt x="1965" y="6"/>
                  </a:moveTo>
                  <a:cubicBezTo>
                    <a:pt x="1964" y="7"/>
                    <a:pt x="1965" y="10"/>
                    <a:pt x="1962" y="10"/>
                  </a:cubicBezTo>
                  <a:cubicBezTo>
                    <a:pt x="1962" y="7"/>
                    <a:pt x="1963" y="6"/>
                    <a:pt x="1965" y="6"/>
                  </a:cubicBezTo>
                  <a:close/>
                  <a:moveTo>
                    <a:pt x="1959" y="11"/>
                  </a:moveTo>
                  <a:cubicBezTo>
                    <a:pt x="1961" y="11"/>
                    <a:pt x="1961" y="11"/>
                    <a:pt x="1961" y="11"/>
                  </a:cubicBezTo>
                  <a:cubicBezTo>
                    <a:pt x="1961" y="12"/>
                    <a:pt x="1961" y="12"/>
                    <a:pt x="1961" y="12"/>
                  </a:cubicBezTo>
                  <a:cubicBezTo>
                    <a:pt x="1959" y="12"/>
                    <a:pt x="1959" y="12"/>
                    <a:pt x="1959" y="12"/>
                  </a:cubicBezTo>
                  <a:lnTo>
                    <a:pt x="1959" y="11"/>
                  </a:lnTo>
                  <a:close/>
                  <a:moveTo>
                    <a:pt x="1956" y="13"/>
                  </a:moveTo>
                  <a:cubicBezTo>
                    <a:pt x="1957" y="13"/>
                    <a:pt x="1958" y="14"/>
                    <a:pt x="1958" y="16"/>
                  </a:cubicBezTo>
                  <a:cubicBezTo>
                    <a:pt x="1956" y="16"/>
                    <a:pt x="1957" y="14"/>
                    <a:pt x="1956" y="13"/>
                  </a:cubicBezTo>
                  <a:close/>
                  <a:moveTo>
                    <a:pt x="1956" y="27"/>
                  </a:moveTo>
                  <a:cubicBezTo>
                    <a:pt x="1956" y="29"/>
                    <a:pt x="1954" y="30"/>
                    <a:pt x="1955" y="32"/>
                  </a:cubicBezTo>
                  <a:cubicBezTo>
                    <a:pt x="1954" y="32"/>
                    <a:pt x="1953" y="34"/>
                    <a:pt x="1952" y="33"/>
                  </a:cubicBezTo>
                  <a:cubicBezTo>
                    <a:pt x="1954" y="31"/>
                    <a:pt x="1954" y="28"/>
                    <a:pt x="1956" y="27"/>
                  </a:cubicBezTo>
                  <a:close/>
                  <a:moveTo>
                    <a:pt x="1950" y="11"/>
                  </a:moveTo>
                  <a:cubicBezTo>
                    <a:pt x="1951" y="11"/>
                    <a:pt x="1951" y="12"/>
                    <a:pt x="1952" y="12"/>
                  </a:cubicBezTo>
                  <a:cubicBezTo>
                    <a:pt x="1952" y="13"/>
                    <a:pt x="1949" y="12"/>
                    <a:pt x="1950" y="11"/>
                  </a:cubicBezTo>
                  <a:close/>
                  <a:moveTo>
                    <a:pt x="1946" y="21"/>
                  </a:moveTo>
                  <a:cubicBezTo>
                    <a:pt x="1946" y="19"/>
                    <a:pt x="1948" y="21"/>
                    <a:pt x="1946" y="21"/>
                  </a:cubicBezTo>
                  <a:close/>
                  <a:moveTo>
                    <a:pt x="1944" y="28"/>
                  </a:moveTo>
                  <a:cubicBezTo>
                    <a:pt x="1945" y="26"/>
                    <a:pt x="1946" y="30"/>
                    <a:pt x="1944" y="28"/>
                  </a:cubicBezTo>
                  <a:close/>
                  <a:moveTo>
                    <a:pt x="1943" y="36"/>
                  </a:moveTo>
                  <a:cubicBezTo>
                    <a:pt x="1942" y="36"/>
                    <a:pt x="1942" y="36"/>
                    <a:pt x="1941" y="36"/>
                  </a:cubicBezTo>
                  <a:cubicBezTo>
                    <a:pt x="1941" y="34"/>
                    <a:pt x="1943" y="34"/>
                    <a:pt x="1943" y="36"/>
                  </a:cubicBezTo>
                  <a:close/>
                  <a:moveTo>
                    <a:pt x="1940" y="31"/>
                  </a:moveTo>
                  <a:cubicBezTo>
                    <a:pt x="1940" y="31"/>
                    <a:pt x="1939" y="31"/>
                    <a:pt x="1940" y="31"/>
                  </a:cubicBezTo>
                  <a:close/>
                  <a:moveTo>
                    <a:pt x="1930" y="51"/>
                  </a:moveTo>
                  <a:cubicBezTo>
                    <a:pt x="1930" y="50"/>
                    <a:pt x="1931" y="51"/>
                    <a:pt x="1930" y="51"/>
                  </a:cubicBezTo>
                  <a:close/>
                  <a:moveTo>
                    <a:pt x="1915" y="57"/>
                  </a:moveTo>
                  <a:cubicBezTo>
                    <a:pt x="1916" y="56"/>
                    <a:pt x="1916" y="55"/>
                    <a:pt x="1917" y="55"/>
                  </a:cubicBezTo>
                  <a:cubicBezTo>
                    <a:pt x="1917" y="57"/>
                    <a:pt x="1916" y="57"/>
                    <a:pt x="1915" y="57"/>
                  </a:cubicBezTo>
                  <a:close/>
                  <a:moveTo>
                    <a:pt x="1920" y="76"/>
                  </a:moveTo>
                  <a:cubicBezTo>
                    <a:pt x="1920" y="75"/>
                    <a:pt x="1922" y="77"/>
                    <a:pt x="1920" y="76"/>
                  </a:cubicBezTo>
                  <a:close/>
                  <a:moveTo>
                    <a:pt x="1920" y="51"/>
                  </a:moveTo>
                  <a:cubicBezTo>
                    <a:pt x="1920" y="50"/>
                    <a:pt x="1920" y="50"/>
                    <a:pt x="1920" y="50"/>
                  </a:cubicBezTo>
                  <a:cubicBezTo>
                    <a:pt x="1922" y="50"/>
                    <a:pt x="1922" y="50"/>
                    <a:pt x="1922" y="50"/>
                  </a:cubicBezTo>
                  <a:cubicBezTo>
                    <a:pt x="1923" y="51"/>
                    <a:pt x="1921" y="51"/>
                    <a:pt x="1920" y="51"/>
                  </a:cubicBezTo>
                  <a:close/>
                  <a:moveTo>
                    <a:pt x="1933" y="82"/>
                  </a:moveTo>
                  <a:cubicBezTo>
                    <a:pt x="1932" y="80"/>
                    <a:pt x="1934" y="81"/>
                    <a:pt x="1934" y="80"/>
                  </a:cubicBezTo>
                  <a:cubicBezTo>
                    <a:pt x="1935" y="80"/>
                    <a:pt x="1934" y="82"/>
                    <a:pt x="1933" y="82"/>
                  </a:cubicBezTo>
                  <a:close/>
                  <a:moveTo>
                    <a:pt x="1939" y="54"/>
                  </a:moveTo>
                  <a:cubicBezTo>
                    <a:pt x="1938" y="55"/>
                    <a:pt x="1936" y="57"/>
                    <a:pt x="1935" y="59"/>
                  </a:cubicBezTo>
                  <a:cubicBezTo>
                    <a:pt x="1932" y="59"/>
                    <a:pt x="1930" y="60"/>
                    <a:pt x="1928" y="60"/>
                  </a:cubicBezTo>
                  <a:cubicBezTo>
                    <a:pt x="1928" y="56"/>
                    <a:pt x="1934" y="60"/>
                    <a:pt x="1935" y="57"/>
                  </a:cubicBezTo>
                  <a:cubicBezTo>
                    <a:pt x="1935" y="54"/>
                    <a:pt x="1933" y="55"/>
                    <a:pt x="1931" y="55"/>
                  </a:cubicBezTo>
                  <a:cubicBezTo>
                    <a:pt x="1931" y="52"/>
                    <a:pt x="1935" y="54"/>
                    <a:pt x="1936" y="54"/>
                  </a:cubicBezTo>
                  <a:cubicBezTo>
                    <a:pt x="1937" y="52"/>
                    <a:pt x="1939" y="51"/>
                    <a:pt x="1941" y="50"/>
                  </a:cubicBezTo>
                  <a:cubicBezTo>
                    <a:pt x="1941" y="51"/>
                    <a:pt x="1938" y="54"/>
                    <a:pt x="1942" y="54"/>
                  </a:cubicBezTo>
                  <a:cubicBezTo>
                    <a:pt x="1942" y="56"/>
                    <a:pt x="1941" y="54"/>
                    <a:pt x="1939" y="54"/>
                  </a:cubicBezTo>
                  <a:close/>
                  <a:moveTo>
                    <a:pt x="1944" y="83"/>
                  </a:moveTo>
                  <a:cubicBezTo>
                    <a:pt x="1943" y="83"/>
                    <a:pt x="1943" y="82"/>
                    <a:pt x="1943" y="81"/>
                  </a:cubicBezTo>
                  <a:cubicBezTo>
                    <a:pt x="1945" y="81"/>
                    <a:pt x="1945" y="83"/>
                    <a:pt x="1944" y="83"/>
                  </a:cubicBezTo>
                  <a:close/>
                  <a:moveTo>
                    <a:pt x="1943" y="51"/>
                  </a:moveTo>
                  <a:cubicBezTo>
                    <a:pt x="1943" y="52"/>
                    <a:pt x="1945" y="49"/>
                    <a:pt x="1943" y="51"/>
                  </a:cubicBezTo>
                  <a:close/>
                  <a:moveTo>
                    <a:pt x="1938" y="47"/>
                  </a:moveTo>
                  <a:cubicBezTo>
                    <a:pt x="1937" y="45"/>
                    <a:pt x="1940" y="47"/>
                    <a:pt x="1941" y="45"/>
                  </a:cubicBezTo>
                  <a:cubicBezTo>
                    <a:pt x="1940" y="44"/>
                    <a:pt x="1939" y="42"/>
                    <a:pt x="1940" y="40"/>
                  </a:cubicBezTo>
                  <a:cubicBezTo>
                    <a:pt x="1941" y="42"/>
                    <a:pt x="1942" y="44"/>
                    <a:pt x="1944" y="42"/>
                  </a:cubicBezTo>
                  <a:cubicBezTo>
                    <a:pt x="1946" y="45"/>
                    <a:pt x="1941" y="47"/>
                    <a:pt x="1938" y="47"/>
                  </a:cubicBezTo>
                  <a:close/>
                  <a:moveTo>
                    <a:pt x="1945" y="32"/>
                  </a:moveTo>
                  <a:cubicBezTo>
                    <a:pt x="1947" y="30"/>
                    <a:pt x="1946" y="34"/>
                    <a:pt x="1945" y="32"/>
                  </a:cubicBezTo>
                  <a:close/>
                  <a:moveTo>
                    <a:pt x="1946" y="26"/>
                  </a:moveTo>
                  <a:cubicBezTo>
                    <a:pt x="1946" y="25"/>
                    <a:pt x="1946" y="25"/>
                    <a:pt x="1946" y="25"/>
                  </a:cubicBezTo>
                  <a:cubicBezTo>
                    <a:pt x="1947" y="25"/>
                    <a:pt x="1948" y="25"/>
                    <a:pt x="1948" y="26"/>
                  </a:cubicBezTo>
                  <a:lnTo>
                    <a:pt x="1946" y="26"/>
                  </a:lnTo>
                  <a:close/>
                  <a:moveTo>
                    <a:pt x="1949" y="26"/>
                  </a:moveTo>
                  <a:cubicBezTo>
                    <a:pt x="1948" y="25"/>
                    <a:pt x="1949" y="26"/>
                    <a:pt x="1949" y="26"/>
                  </a:cubicBezTo>
                  <a:close/>
                  <a:moveTo>
                    <a:pt x="1948" y="17"/>
                  </a:moveTo>
                  <a:cubicBezTo>
                    <a:pt x="1949" y="14"/>
                    <a:pt x="1951" y="14"/>
                    <a:pt x="1953" y="16"/>
                  </a:cubicBezTo>
                  <a:cubicBezTo>
                    <a:pt x="1952" y="18"/>
                    <a:pt x="1951" y="16"/>
                    <a:pt x="1948" y="17"/>
                  </a:cubicBezTo>
                  <a:close/>
                  <a:moveTo>
                    <a:pt x="1950" y="83"/>
                  </a:moveTo>
                  <a:cubicBezTo>
                    <a:pt x="1949" y="82"/>
                    <a:pt x="1949" y="81"/>
                    <a:pt x="1949" y="79"/>
                  </a:cubicBezTo>
                  <a:cubicBezTo>
                    <a:pt x="1951" y="80"/>
                    <a:pt x="1952" y="78"/>
                    <a:pt x="1953" y="79"/>
                  </a:cubicBezTo>
                  <a:cubicBezTo>
                    <a:pt x="1953" y="81"/>
                    <a:pt x="1952" y="82"/>
                    <a:pt x="1950" y="83"/>
                  </a:cubicBezTo>
                  <a:close/>
                  <a:moveTo>
                    <a:pt x="1953" y="81"/>
                  </a:moveTo>
                  <a:cubicBezTo>
                    <a:pt x="1953" y="80"/>
                    <a:pt x="1955" y="80"/>
                    <a:pt x="1957" y="79"/>
                  </a:cubicBezTo>
                  <a:cubicBezTo>
                    <a:pt x="1957" y="81"/>
                    <a:pt x="1954" y="82"/>
                    <a:pt x="1953" y="81"/>
                  </a:cubicBezTo>
                  <a:close/>
                  <a:moveTo>
                    <a:pt x="1967" y="83"/>
                  </a:moveTo>
                  <a:cubicBezTo>
                    <a:pt x="1967" y="82"/>
                    <a:pt x="1968" y="82"/>
                    <a:pt x="1970" y="82"/>
                  </a:cubicBezTo>
                  <a:cubicBezTo>
                    <a:pt x="1969" y="83"/>
                    <a:pt x="1968" y="84"/>
                    <a:pt x="1967" y="83"/>
                  </a:cubicBezTo>
                  <a:close/>
                  <a:moveTo>
                    <a:pt x="1981" y="82"/>
                  </a:moveTo>
                  <a:cubicBezTo>
                    <a:pt x="1980" y="84"/>
                    <a:pt x="1979" y="82"/>
                    <a:pt x="1978" y="83"/>
                  </a:cubicBezTo>
                  <a:cubicBezTo>
                    <a:pt x="1977" y="83"/>
                    <a:pt x="1980" y="81"/>
                    <a:pt x="1978" y="81"/>
                  </a:cubicBezTo>
                  <a:cubicBezTo>
                    <a:pt x="1978" y="80"/>
                    <a:pt x="1982" y="81"/>
                    <a:pt x="1981" y="82"/>
                  </a:cubicBezTo>
                  <a:close/>
                  <a:moveTo>
                    <a:pt x="1980" y="77"/>
                  </a:moveTo>
                  <a:cubicBezTo>
                    <a:pt x="1979" y="76"/>
                    <a:pt x="1981" y="76"/>
                    <a:pt x="1981" y="75"/>
                  </a:cubicBezTo>
                  <a:cubicBezTo>
                    <a:pt x="1982" y="75"/>
                    <a:pt x="1982" y="76"/>
                    <a:pt x="1983" y="76"/>
                  </a:cubicBezTo>
                  <a:cubicBezTo>
                    <a:pt x="1983" y="78"/>
                    <a:pt x="1980" y="78"/>
                    <a:pt x="1980" y="77"/>
                  </a:cubicBezTo>
                  <a:close/>
                  <a:moveTo>
                    <a:pt x="1998" y="72"/>
                  </a:moveTo>
                  <a:cubicBezTo>
                    <a:pt x="1999" y="70"/>
                    <a:pt x="1998" y="74"/>
                    <a:pt x="1998" y="72"/>
                  </a:cubicBezTo>
                  <a:close/>
                  <a:moveTo>
                    <a:pt x="2003" y="75"/>
                  </a:moveTo>
                  <a:cubicBezTo>
                    <a:pt x="2003" y="74"/>
                    <a:pt x="2004" y="73"/>
                    <a:pt x="2005" y="73"/>
                  </a:cubicBezTo>
                  <a:cubicBezTo>
                    <a:pt x="2005" y="74"/>
                    <a:pt x="2004" y="75"/>
                    <a:pt x="2003" y="75"/>
                  </a:cubicBezTo>
                  <a:close/>
                  <a:moveTo>
                    <a:pt x="2005" y="84"/>
                  </a:moveTo>
                  <a:cubicBezTo>
                    <a:pt x="2005" y="82"/>
                    <a:pt x="2007" y="85"/>
                    <a:pt x="2005" y="84"/>
                  </a:cubicBezTo>
                  <a:close/>
                  <a:moveTo>
                    <a:pt x="2013" y="48"/>
                  </a:moveTo>
                  <a:cubicBezTo>
                    <a:pt x="2014" y="48"/>
                    <a:pt x="2014" y="50"/>
                    <a:pt x="2012" y="50"/>
                  </a:cubicBezTo>
                  <a:cubicBezTo>
                    <a:pt x="2012" y="49"/>
                    <a:pt x="2013" y="49"/>
                    <a:pt x="2013" y="48"/>
                  </a:cubicBezTo>
                  <a:close/>
                  <a:moveTo>
                    <a:pt x="2011" y="63"/>
                  </a:moveTo>
                  <a:cubicBezTo>
                    <a:pt x="2013" y="63"/>
                    <a:pt x="2013" y="63"/>
                    <a:pt x="2013" y="63"/>
                  </a:cubicBezTo>
                  <a:cubicBezTo>
                    <a:pt x="2013" y="65"/>
                    <a:pt x="2010" y="65"/>
                    <a:pt x="2011" y="63"/>
                  </a:cubicBezTo>
                  <a:close/>
                  <a:moveTo>
                    <a:pt x="2012" y="81"/>
                  </a:moveTo>
                  <a:cubicBezTo>
                    <a:pt x="2012" y="79"/>
                    <a:pt x="2013" y="79"/>
                    <a:pt x="2014" y="79"/>
                  </a:cubicBezTo>
                  <a:cubicBezTo>
                    <a:pt x="2013" y="80"/>
                    <a:pt x="2013" y="81"/>
                    <a:pt x="2012" y="81"/>
                  </a:cubicBezTo>
                  <a:close/>
                  <a:moveTo>
                    <a:pt x="2012" y="61"/>
                  </a:moveTo>
                  <a:cubicBezTo>
                    <a:pt x="2012" y="59"/>
                    <a:pt x="2013" y="60"/>
                    <a:pt x="2013" y="59"/>
                  </a:cubicBezTo>
                  <a:cubicBezTo>
                    <a:pt x="2014" y="59"/>
                    <a:pt x="2014" y="60"/>
                    <a:pt x="2014" y="61"/>
                  </a:cubicBezTo>
                  <a:lnTo>
                    <a:pt x="2012" y="61"/>
                  </a:lnTo>
                  <a:close/>
                  <a:moveTo>
                    <a:pt x="2013" y="57"/>
                  </a:moveTo>
                  <a:cubicBezTo>
                    <a:pt x="2014" y="55"/>
                    <a:pt x="2014" y="54"/>
                    <a:pt x="2016" y="54"/>
                  </a:cubicBezTo>
                  <a:cubicBezTo>
                    <a:pt x="2015" y="55"/>
                    <a:pt x="2015" y="57"/>
                    <a:pt x="2013" y="57"/>
                  </a:cubicBezTo>
                  <a:close/>
                  <a:moveTo>
                    <a:pt x="2016" y="81"/>
                  </a:moveTo>
                  <a:cubicBezTo>
                    <a:pt x="2017" y="82"/>
                    <a:pt x="2017" y="81"/>
                    <a:pt x="2018" y="81"/>
                  </a:cubicBezTo>
                  <a:cubicBezTo>
                    <a:pt x="2019" y="82"/>
                    <a:pt x="2015" y="83"/>
                    <a:pt x="2016" y="81"/>
                  </a:cubicBezTo>
                  <a:close/>
                  <a:moveTo>
                    <a:pt x="2025" y="69"/>
                  </a:moveTo>
                  <a:cubicBezTo>
                    <a:pt x="2025" y="69"/>
                    <a:pt x="2023" y="69"/>
                    <a:pt x="2023" y="69"/>
                  </a:cubicBezTo>
                  <a:cubicBezTo>
                    <a:pt x="2023" y="68"/>
                    <a:pt x="2026" y="68"/>
                    <a:pt x="2025" y="69"/>
                  </a:cubicBezTo>
                  <a:close/>
                  <a:moveTo>
                    <a:pt x="2025" y="73"/>
                  </a:moveTo>
                  <a:cubicBezTo>
                    <a:pt x="2024" y="73"/>
                    <a:pt x="2023" y="72"/>
                    <a:pt x="2023" y="71"/>
                  </a:cubicBezTo>
                  <a:cubicBezTo>
                    <a:pt x="2024" y="71"/>
                    <a:pt x="2025" y="72"/>
                    <a:pt x="2025" y="73"/>
                  </a:cubicBezTo>
                  <a:close/>
                  <a:moveTo>
                    <a:pt x="2023" y="82"/>
                  </a:moveTo>
                  <a:cubicBezTo>
                    <a:pt x="2024" y="80"/>
                    <a:pt x="2026" y="80"/>
                    <a:pt x="2028" y="79"/>
                  </a:cubicBezTo>
                  <a:cubicBezTo>
                    <a:pt x="2028" y="82"/>
                    <a:pt x="2025" y="82"/>
                    <a:pt x="2023" y="82"/>
                  </a:cubicBezTo>
                  <a:close/>
                  <a:moveTo>
                    <a:pt x="2030" y="71"/>
                  </a:moveTo>
                  <a:cubicBezTo>
                    <a:pt x="2029" y="71"/>
                    <a:pt x="2029" y="71"/>
                    <a:pt x="2029" y="71"/>
                  </a:cubicBezTo>
                  <a:cubicBezTo>
                    <a:pt x="2029" y="69"/>
                    <a:pt x="2029" y="69"/>
                    <a:pt x="2029" y="69"/>
                  </a:cubicBezTo>
                  <a:cubicBezTo>
                    <a:pt x="2030" y="69"/>
                    <a:pt x="2030" y="69"/>
                    <a:pt x="2030" y="69"/>
                  </a:cubicBezTo>
                  <a:lnTo>
                    <a:pt x="2030" y="71"/>
                  </a:lnTo>
                  <a:close/>
                  <a:moveTo>
                    <a:pt x="2036" y="81"/>
                  </a:moveTo>
                  <a:cubicBezTo>
                    <a:pt x="2036" y="79"/>
                    <a:pt x="2038" y="80"/>
                    <a:pt x="2040" y="79"/>
                  </a:cubicBezTo>
                  <a:cubicBezTo>
                    <a:pt x="2040" y="81"/>
                    <a:pt x="2036" y="82"/>
                    <a:pt x="2036" y="81"/>
                  </a:cubicBezTo>
                  <a:close/>
                  <a:moveTo>
                    <a:pt x="2043" y="84"/>
                  </a:moveTo>
                  <a:cubicBezTo>
                    <a:pt x="2043" y="82"/>
                    <a:pt x="2046" y="85"/>
                    <a:pt x="2043" y="84"/>
                  </a:cubicBezTo>
                  <a:close/>
                  <a:moveTo>
                    <a:pt x="2096" y="68"/>
                  </a:moveTo>
                  <a:cubicBezTo>
                    <a:pt x="2098" y="69"/>
                    <a:pt x="2095" y="72"/>
                    <a:pt x="2096" y="68"/>
                  </a:cubicBezTo>
                  <a:close/>
                  <a:moveTo>
                    <a:pt x="2096" y="25"/>
                  </a:moveTo>
                  <a:cubicBezTo>
                    <a:pt x="2096" y="23"/>
                    <a:pt x="2099" y="26"/>
                    <a:pt x="2096" y="25"/>
                  </a:cubicBezTo>
                  <a:close/>
                  <a:moveTo>
                    <a:pt x="2098" y="37"/>
                  </a:moveTo>
                  <a:cubicBezTo>
                    <a:pt x="2098" y="35"/>
                    <a:pt x="2099" y="36"/>
                    <a:pt x="2100" y="36"/>
                  </a:cubicBezTo>
                  <a:cubicBezTo>
                    <a:pt x="2100" y="36"/>
                    <a:pt x="2099" y="37"/>
                    <a:pt x="2098" y="37"/>
                  </a:cubicBezTo>
                  <a:close/>
                  <a:moveTo>
                    <a:pt x="2117" y="10"/>
                  </a:moveTo>
                  <a:cubicBezTo>
                    <a:pt x="2116" y="12"/>
                    <a:pt x="2116" y="13"/>
                    <a:pt x="2114" y="13"/>
                  </a:cubicBezTo>
                  <a:cubicBezTo>
                    <a:pt x="2114" y="11"/>
                    <a:pt x="2115" y="10"/>
                    <a:pt x="2117" y="10"/>
                  </a:cubicBezTo>
                  <a:close/>
                  <a:moveTo>
                    <a:pt x="2114" y="8"/>
                  </a:moveTo>
                  <a:cubicBezTo>
                    <a:pt x="2117" y="8"/>
                    <a:pt x="2114" y="11"/>
                    <a:pt x="2114" y="8"/>
                  </a:cubicBezTo>
                  <a:close/>
                  <a:moveTo>
                    <a:pt x="2112" y="10"/>
                  </a:moveTo>
                  <a:cubicBezTo>
                    <a:pt x="2112" y="10"/>
                    <a:pt x="2112" y="10"/>
                    <a:pt x="2112" y="10"/>
                  </a:cubicBezTo>
                  <a:cubicBezTo>
                    <a:pt x="2112" y="10"/>
                    <a:pt x="2112" y="10"/>
                    <a:pt x="2112" y="10"/>
                  </a:cubicBezTo>
                  <a:close/>
                  <a:moveTo>
                    <a:pt x="2111" y="6"/>
                  </a:moveTo>
                  <a:cubicBezTo>
                    <a:pt x="2110" y="7"/>
                    <a:pt x="2111" y="10"/>
                    <a:pt x="2108" y="10"/>
                  </a:cubicBezTo>
                  <a:cubicBezTo>
                    <a:pt x="2108" y="7"/>
                    <a:pt x="2109" y="6"/>
                    <a:pt x="2111" y="6"/>
                  </a:cubicBezTo>
                  <a:close/>
                  <a:moveTo>
                    <a:pt x="2105" y="11"/>
                  </a:moveTo>
                  <a:cubicBezTo>
                    <a:pt x="2106" y="11"/>
                    <a:pt x="2106" y="11"/>
                    <a:pt x="2106" y="11"/>
                  </a:cubicBezTo>
                  <a:cubicBezTo>
                    <a:pt x="2106" y="12"/>
                    <a:pt x="2106" y="12"/>
                    <a:pt x="2106" y="12"/>
                  </a:cubicBezTo>
                  <a:cubicBezTo>
                    <a:pt x="2105" y="12"/>
                    <a:pt x="2105" y="12"/>
                    <a:pt x="2105" y="12"/>
                  </a:cubicBezTo>
                  <a:lnTo>
                    <a:pt x="2105" y="11"/>
                  </a:lnTo>
                  <a:close/>
                  <a:moveTo>
                    <a:pt x="2102" y="13"/>
                  </a:moveTo>
                  <a:cubicBezTo>
                    <a:pt x="2103" y="13"/>
                    <a:pt x="2104" y="14"/>
                    <a:pt x="2103" y="16"/>
                  </a:cubicBezTo>
                  <a:cubicBezTo>
                    <a:pt x="2102" y="16"/>
                    <a:pt x="2102" y="14"/>
                    <a:pt x="2102" y="13"/>
                  </a:cubicBezTo>
                  <a:close/>
                  <a:moveTo>
                    <a:pt x="2102" y="27"/>
                  </a:moveTo>
                  <a:cubicBezTo>
                    <a:pt x="2102" y="29"/>
                    <a:pt x="2100" y="30"/>
                    <a:pt x="2101" y="32"/>
                  </a:cubicBezTo>
                  <a:cubicBezTo>
                    <a:pt x="2100" y="32"/>
                    <a:pt x="2099" y="34"/>
                    <a:pt x="2097" y="33"/>
                  </a:cubicBezTo>
                  <a:cubicBezTo>
                    <a:pt x="2099" y="31"/>
                    <a:pt x="2100" y="28"/>
                    <a:pt x="2102" y="27"/>
                  </a:cubicBezTo>
                  <a:close/>
                  <a:moveTo>
                    <a:pt x="2096" y="11"/>
                  </a:moveTo>
                  <a:cubicBezTo>
                    <a:pt x="2097" y="11"/>
                    <a:pt x="2097" y="12"/>
                    <a:pt x="2097" y="12"/>
                  </a:cubicBezTo>
                  <a:cubicBezTo>
                    <a:pt x="2098" y="13"/>
                    <a:pt x="2095" y="12"/>
                    <a:pt x="2096" y="11"/>
                  </a:cubicBezTo>
                  <a:close/>
                  <a:moveTo>
                    <a:pt x="2092" y="21"/>
                  </a:moveTo>
                  <a:cubicBezTo>
                    <a:pt x="2092" y="19"/>
                    <a:pt x="2094" y="21"/>
                    <a:pt x="2092" y="21"/>
                  </a:cubicBezTo>
                  <a:close/>
                  <a:moveTo>
                    <a:pt x="2090" y="28"/>
                  </a:moveTo>
                  <a:cubicBezTo>
                    <a:pt x="2091" y="26"/>
                    <a:pt x="2092" y="30"/>
                    <a:pt x="2090" y="28"/>
                  </a:cubicBezTo>
                  <a:close/>
                  <a:moveTo>
                    <a:pt x="2089" y="36"/>
                  </a:moveTo>
                  <a:cubicBezTo>
                    <a:pt x="2088" y="36"/>
                    <a:pt x="2088" y="36"/>
                    <a:pt x="2087" y="36"/>
                  </a:cubicBezTo>
                  <a:cubicBezTo>
                    <a:pt x="2087" y="34"/>
                    <a:pt x="2089" y="34"/>
                    <a:pt x="2089" y="36"/>
                  </a:cubicBezTo>
                  <a:close/>
                  <a:moveTo>
                    <a:pt x="2086" y="31"/>
                  </a:moveTo>
                  <a:cubicBezTo>
                    <a:pt x="2086" y="31"/>
                    <a:pt x="2085" y="31"/>
                    <a:pt x="2086" y="31"/>
                  </a:cubicBezTo>
                  <a:close/>
                  <a:moveTo>
                    <a:pt x="2076" y="51"/>
                  </a:moveTo>
                  <a:cubicBezTo>
                    <a:pt x="2076" y="50"/>
                    <a:pt x="2076" y="51"/>
                    <a:pt x="2076" y="51"/>
                  </a:cubicBezTo>
                  <a:close/>
                  <a:moveTo>
                    <a:pt x="2061" y="57"/>
                  </a:moveTo>
                  <a:cubicBezTo>
                    <a:pt x="2061" y="56"/>
                    <a:pt x="2062" y="55"/>
                    <a:pt x="2063" y="55"/>
                  </a:cubicBezTo>
                  <a:cubicBezTo>
                    <a:pt x="2063" y="57"/>
                    <a:pt x="2062" y="57"/>
                    <a:pt x="2061" y="57"/>
                  </a:cubicBezTo>
                  <a:close/>
                  <a:moveTo>
                    <a:pt x="2066" y="76"/>
                  </a:moveTo>
                  <a:cubicBezTo>
                    <a:pt x="2066" y="75"/>
                    <a:pt x="2068" y="77"/>
                    <a:pt x="2066" y="76"/>
                  </a:cubicBezTo>
                  <a:close/>
                  <a:moveTo>
                    <a:pt x="2066" y="51"/>
                  </a:moveTo>
                  <a:cubicBezTo>
                    <a:pt x="2066" y="50"/>
                    <a:pt x="2066" y="50"/>
                    <a:pt x="2066" y="50"/>
                  </a:cubicBezTo>
                  <a:cubicBezTo>
                    <a:pt x="2068" y="50"/>
                    <a:pt x="2068" y="50"/>
                    <a:pt x="2068" y="50"/>
                  </a:cubicBezTo>
                  <a:cubicBezTo>
                    <a:pt x="2069" y="51"/>
                    <a:pt x="2067" y="51"/>
                    <a:pt x="2066" y="51"/>
                  </a:cubicBezTo>
                  <a:close/>
                  <a:moveTo>
                    <a:pt x="2078" y="82"/>
                  </a:moveTo>
                  <a:cubicBezTo>
                    <a:pt x="2078" y="80"/>
                    <a:pt x="2080" y="81"/>
                    <a:pt x="2080" y="80"/>
                  </a:cubicBezTo>
                  <a:cubicBezTo>
                    <a:pt x="2081" y="80"/>
                    <a:pt x="2080" y="82"/>
                    <a:pt x="2078" y="82"/>
                  </a:cubicBezTo>
                  <a:close/>
                  <a:moveTo>
                    <a:pt x="2084" y="54"/>
                  </a:moveTo>
                  <a:cubicBezTo>
                    <a:pt x="2084" y="55"/>
                    <a:pt x="2082" y="57"/>
                    <a:pt x="2081" y="59"/>
                  </a:cubicBezTo>
                  <a:cubicBezTo>
                    <a:pt x="2078" y="59"/>
                    <a:pt x="2076" y="60"/>
                    <a:pt x="2074" y="60"/>
                  </a:cubicBezTo>
                  <a:cubicBezTo>
                    <a:pt x="2074" y="56"/>
                    <a:pt x="2080" y="60"/>
                    <a:pt x="2081" y="57"/>
                  </a:cubicBezTo>
                  <a:cubicBezTo>
                    <a:pt x="2081" y="54"/>
                    <a:pt x="2079" y="55"/>
                    <a:pt x="2077" y="55"/>
                  </a:cubicBezTo>
                  <a:cubicBezTo>
                    <a:pt x="2077" y="52"/>
                    <a:pt x="2081" y="54"/>
                    <a:pt x="2082" y="54"/>
                  </a:cubicBezTo>
                  <a:cubicBezTo>
                    <a:pt x="2083" y="52"/>
                    <a:pt x="2085" y="51"/>
                    <a:pt x="2087" y="50"/>
                  </a:cubicBezTo>
                  <a:cubicBezTo>
                    <a:pt x="2087" y="51"/>
                    <a:pt x="2084" y="54"/>
                    <a:pt x="2088" y="54"/>
                  </a:cubicBezTo>
                  <a:cubicBezTo>
                    <a:pt x="2087" y="56"/>
                    <a:pt x="2086" y="54"/>
                    <a:pt x="2084" y="54"/>
                  </a:cubicBezTo>
                  <a:close/>
                  <a:moveTo>
                    <a:pt x="2090" y="83"/>
                  </a:moveTo>
                  <a:cubicBezTo>
                    <a:pt x="2089" y="83"/>
                    <a:pt x="2089" y="82"/>
                    <a:pt x="2089" y="81"/>
                  </a:cubicBezTo>
                  <a:cubicBezTo>
                    <a:pt x="2090" y="81"/>
                    <a:pt x="2090" y="83"/>
                    <a:pt x="2090" y="83"/>
                  </a:cubicBezTo>
                  <a:close/>
                  <a:moveTo>
                    <a:pt x="2089" y="51"/>
                  </a:moveTo>
                  <a:cubicBezTo>
                    <a:pt x="2089" y="52"/>
                    <a:pt x="2091" y="49"/>
                    <a:pt x="2089" y="51"/>
                  </a:cubicBezTo>
                  <a:close/>
                  <a:moveTo>
                    <a:pt x="2084" y="47"/>
                  </a:moveTo>
                  <a:cubicBezTo>
                    <a:pt x="2083" y="45"/>
                    <a:pt x="2086" y="47"/>
                    <a:pt x="2087" y="45"/>
                  </a:cubicBezTo>
                  <a:cubicBezTo>
                    <a:pt x="2086" y="44"/>
                    <a:pt x="2085" y="42"/>
                    <a:pt x="2086" y="40"/>
                  </a:cubicBezTo>
                  <a:cubicBezTo>
                    <a:pt x="2087" y="42"/>
                    <a:pt x="2088" y="44"/>
                    <a:pt x="2090" y="42"/>
                  </a:cubicBezTo>
                  <a:cubicBezTo>
                    <a:pt x="2092" y="45"/>
                    <a:pt x="2087" y="47"/>
                    <a:pt x="2084" y="47"/>
                  </a:cubicBezTo>
                  <a:close/>
                  <a:moveTo>
                    <a:pt x="2091" y="32"/>
                  </a:moveTo>
                  <a:cubicBezTo>
                    <a:pt x="2092" y="30"/>
                    <a:pt x="2092" y="34"/>
                    <a:pt x="2091" y="32"/>
                  </a:cubicBezTo>
                  <a:close/>
                  <a:moveTo>
                    <a:pt x="2092" y="26"/>
                  </a:moveTo>
                  <a:cubicBezTo>
                    <a:pt x="2092" y="25"/>
                    <a:pt x="2092" y="25"/>
                    <a:pt x="2092" y="25"/>
                  </a:cubicBezTo>
                  <a:cubicBezTo>
                    <a:pt x="2093" y="25"/>
                    <a:pt x="2094" y="25"/>
                    <a:pt x="2094" y="26"/>
                  </a:cubicBezTo>
                  <a:lnTo>
                    <a:pt x="2092" y="26"/>
                  </a:lnTo>
                  <a:close/>
                  <a:moveTo>
                    <a:pt x="2094" y="26"/>
                  </a:moveTo>
                  <a:cubicBezTo>
                    <a:pt x="2094" y="25"/>
                    <a:pt x="2095" y="26"/>
                    <a:pt x="2094" y="26"/>
                  </a:cubicBezTo>
                  <a:close/>
                  <a:moveTo>
                    <a:pt x="2094" y="17"/>
                  </a:moveTo>
                  <a:cubicBezTo>
                    <a:pt x="2095" y="14"/>
                    <a:pt x="2097" y="14"/>
                    <a:pt x="2099" y="16"/>
                  </a:cubicBezTo>
                  <a:cubicBezTo>
                    <a:pt x="2098" y="18"/>
                    <a:pt x="2096" y="16"/>
                    <a:pt x="2094" y="17"/>
                  </a:cubicBezTo>
                  <a:close/>
                  <a:moveTo>
                    <a:pt x="2096" y="83"/>
                  </a:moveTo>
                  <a:cubicBezTo>
                    <a:pt x="2095" y="82"/>
                    <a:pt x="2095" y="81"/>
                    <a:pt x="2095" y="79"/>
                  </a:cubicBezTo>
                  <a:cubicBezTo>
                    <a:pt x="2097" y="80"/>
                    <a:pt x="2097" y="78"/>
                    <a:pt x="2099" y="79"/>
                  </a:cubicBezTo>
                  <a:cubicBezTo>
                    <a:pt x="2098" y="81"/>
                    <a:pt x="2097" y="82"/>
                    <a:pt x="2096" y="83"/>
                  </a:cubicBezTo>
                  <a:close/>
                  <a:moveTo>
                    <a:pt x="2099" y="81"/>
                  </a:moveTo>
                  <a:cubicBezTo>
                    <a:pt x="2099" y="80"/>
                    <a:pt x="2101" y="80"/>
                    <a:pt x="2103" y="79"/>
                  </a:cubicBezTo>
                  <a:cubicBezTo>
                    <a:pt x="2103" y="81"/>
                    <a:pt x="2100" y="82"/>
                    <a:pt x="2099" y="81"/>
                  </a:cubicBezTo>
                  <a:close/>
                  <a:moveTo>
                    <a:pt x="2113" y="83"/>
                  </a:moveTo>
                  <a:cubicBezTo>
                    <a:pt x="2113" y="82"/>
                    <a:pt x="2114" y="82"/>
                    <a:pt x="2115" y="82"/>
                  </a:cubicBezTo>
                  <a:cubicBezTo>
                    <a:pt x="2115" y="83"/>
                    <a:pt x="2114" y="84"/>
                    <a:pt x="2113" y="83"/>
                  </a:cubicBezTo>
                  <a:close/>
                  <a:moveTo>
                    <a:pt x="2127" y="82"/>
                  </a:moveTo>
                  <a:cubicBezTo>
                    <a:pt x="2126" y="84"/>
                    <a:pt x="2124" y="82"/>
                    <a:pt x="2124" y="83"/>
                  </a:cubicBezTo>
                  <a:cubicBezTo>
                    <a:pt x="2122" y="83"/>
                    <a:pt x="2126" y="81"/>
                    <a:pt x="2124" y="81"/>
                  </a:cubicBezTo>
                  <a:cubicBezTo>
                    <a:pt x="2124" y="80"/>
                    <a:pt x="2127" y="81"/>
                    <a:pt x="2127" y="82"/>
                  </a:cubicBezTo>
                  <a:close/>
                  <a:moveTo>
                    <a:pt x="2125" y="77"/>
                  </a:moveTo>
                  <a:cubicBezTo>
                    <a:pt x="2125" y="76"/>
                    <a:pt x="2127" y="76"/>
                    <a:pt x="2127" y="75"/>
                  </a:cubicBezTo>
                  <a:cubicBezTo>
                    <a:pt x="2128" y="75"/>
                    <a:pt x="2128" y="76"/>
                    <a:pt x="2129" y="76"/>
                  </a:cubicBezTo>
                  <a:cubicBezTo>
                    <a:pt x="2129" y="78"/>
                    <a:pt x="2126" y="78"/>
                    <a:pt x="2125" y="77"/>
                  </a:cubicBezTo>
                  <a:close/>
                  <a:moveTo>
                    <a:pt x="2143" y="72"/>
                  </a:moveTo>
                  <a:cubicBezTo>
                    <a:pt x="2145" y="70"/>
                    <a:pt x="2144" y="74"/>
                    <a:pt x="2143" y="72"/>
                  </a:cubicBezTo>
                  <a:close/>
                  <a:moveTo>
                    <a:pt x="2149" y="75"/>
                  </a:moveTo>
                  <a:cubicBezTo>
                    <a:pt x="2149" y="74"/>
                    <a:pt x="2150" y="73"/>
                    <a:pt x="2151" y="73"/>
                  </a:cubicBezTo>
                  <a:cubicBezTo>
                    <a:pt x="2151" y="74"/>
                    <a:pt x="2150" y="75"/>
                    <a:pt x="2149" y="75"/>
                  </a:cubicBezTo>
                  <a:close/>
                  <a:moveTo>
                    <a:pt x="2151" y="84"/>
                  </a:moveTo>
                  <a:cubicBezTo>
                    <a:pt x="2151" y="82"/>
                    <a:pt x="2153" y="85"/>
                    <a:pt x="2151" y="84"/>
                  </a:cubicBezTo>
                  <a:close/>
                  <a:moveTo>
                    <a:pt x="2159" y="48"/>
                  </a:moveTo>
                  <a:cubicBezTo>
                    <a:pt x="2160" y="48"/>
                    <a:pt x="2160" y="50"/>
                    <a:pt x="2158" y="50"/>
                  </a:cubicBezTo>
                  <a:cubicBezTo>
                    <a:pt x="2158" y="49"/>
                    <a:pt x="2159" y="49"/>
                    <a:pt x="2159" y="48"/>
                  </a:cubicBezTo>
                  <a:close/>
                  <a:moveTo>
                    <a:pt x="2157" y="63"/>
                  </a:moveTo>
                  <a:cubicBezTo>
                    <a:pt x="2159" y="63"/>
                    <a:pt x="2159" y="63"/>
                    <a:pt x="2159" y="63"/>
                  </a:cubicBezTo>
                  <a:cubicBezTo>
                    <a:pt x="2159" y="65"/>
                    <a:pt x="2156" y="65"/>
                    <a:pt x="2157" y="63"/>
                  </a:cubicBezTo>
                  <a:close/>
                  <a:moveTo>
                    <a:pt x="2158" y="81"/>
                  </a:moveTo>
                  <a:cubicBezTo>
                    <a:pt x="2157" y="79"/>
                    <a:pt x="2159" y="79"/>
                    <a:pt x="2159" y="79"/>
                  </a:cubicBezTo>
                  <a:cubicBezTo>
                    <a:pt x="2159" y="80"/>
                    <a:pt x="2159" y="81"/>
                    <a:pt x="2158" y="81"/>
                  </a:cubicBezTo>
                  <a:close/>
                  <a:moveTo>
                    <a:pt x="2158" y="61"/>
                  </a:moveTo>
                  <a:cubicBezTo>
                    <a:pt x="2157" y="59"/>
                    <a:pt x="2159" y="60"/>
                    <a:pt x="2159" y="59"/>
                  </a:cubicBezTo>
                  <a:cubicBezTo>
                    <a:pt x="2160" y="59"/>
                    <a:pt x="2159" y="60"/>
                    <a:pt x="2159" y="61"/>
                  </a:cubicBezTo>
                  <a:lnTo>
                    <a:pt x="2158" y="61"/>
                  </a:lnTo>
                  <a:close/>
                  <a:moveTo>
                    <a:pt x="2159" y="57"/>
                  </a:moveTo>
                  <a:cubicBezTo>
                    <a:pt x="2159" y="55"/>
                    <a:pt x="2160" y="54"/>
                    <a:pt x="2162" y="54"/>
                  </a:cubicBezTo>
                  <a:cubicBezTo>
                    <a:pt x="2161" y="55"/>
                    <a:pt x="2161" y="57"/>
                    <a:pt x="2159" y="57"/>
                  </a:cubicBezTo>
                  <a:close/>
                  <a:moveTo>
                    <a:pt x="2162" y="81"/>
                  </a:moveTo>
                  <a:cubicBezTo>
                    <a:pt x="2163" y="82"/>
                    <a:pt x="2163" y="81"/>
                    <a:pt x="2164" y="81"/>
                  </a:cubicBezTo>
                  <a:cubicBezTo>
                    <a:pt x="2165" y="82"/>
                    <a:pt x="2161" y="83"/>
                    <a:pt x="2162" y="81"/>
                  </a:cubicBezTo>
                  <a:close/>
                  <a:moveTo>
                    <a:pt x="2171" y="69"/>
                  </a:moveTo>
                  <a:cubicBezTo>
                    <a:pt x="2171" y="69"/>
                    <a:pt x="2169" y="69"/>
                    <a:pt x="2169" y="69"/>
                  </a:cubicBezTo>
                  <a:cubicBezTo>
                    <a:pt x="2169" y="68"/>
                    <a:pt x="2172" y="68"/>
                    <a:pt x="2171" y="69"/>
                  </a:cubicBezTo>
                  <a:close/>
                  <a:moveTo>
                    <a:pt x="2171" y="73"/>
                  </a:moveTo>
                  <a:cubicBezTo>
                    <a:pt x="2170" y="73"/>
                    <a:pt x="2169" y="72"/>
                    <a:pt x="2169" y="71"/>
                  </a:cubicBezTo>
                  <a:cubicBezTo>
                    <a:pt x="2170" y="71"/>
                    <a:pt x="2171" y="72"/>
                    <a:pt x="2171" y="73"/>
                  </a:cubicBezTo>
                  <a:close/>
                  <a:moveTo>
                    <a:pt x="2169" y="82"/>
                  </a:moveTo>
                  <a:cubicBezTo>
                    <a:pt x="2170" y="80"/>
                    <a:pt x="2172" y="80"/>
                    <a:pt x="2174" y="79"/>
                  </a:cubicBezTo>
                  <a:cubicBezTo>
                    <a:pt x="2174" y="82"/>
                    <a:pt x="2171" y="82"/>
                    <a:pt x="2169" y="82"/>
                  </a:cubicBezTo>
                  <a:close/>
                  <a:moveTo>
                    <a:pt x="2176" y="71"/>
                  </a:moveTo>
                  <a:cubicBezTo>
                    <a:pt x="2175" y="71"/>
                    <a:pt x="2175" y="71"/>
                    <a:pt x="2175" y="71"/>
                  </a:cubicBezTo>
                  <a:cubicBezTo>
                    <a:pt x="2175" y="69"/>
                    <a:pt x="2175" y="69"/>
                    <a:pt x="2175" y="69"/>
                  </a:cubicBezTo>
                  <a:cubicBezTo>
                    <a:pt x="2176" y="69"/>
                    <a:pt x="2176" y="69"/>
                    <a:pt x="2176" y="69"/>
                  </a:cubicBezTo>
                  <a:lnTo>
                    <a:pt x="2176" y="71"/>
                  </a:lnTo>
                  <a:close/>
                  <a:moveTo>
                    <a:pt x="2182" y="81"/>
                  </a:moveTo>
                  <a:cubicBezTo>
                    <a:pt x="2182" y="79"/>
                    <a:pt x="2184" y="80"/>
                    <a:pt x="2186" y="79"/>
                  </a:cubicBezTo>
                  <a:cubicBezTo>
                    <a:pt x="2186" y="81"/>
                    <a:pt x="2182" y="82"/>
                    <a:pt x="2182" y="81"/>
                  </a:cubicBezTo>
                  <a:close/>
                  <a:moveTo>
                    <a:pt x="2188" y="84"/>
                  </a:moveTo>
                  <a:cubicBezTo>
                    <a:pt x="2189" y="82"/>
                    <a:pt x="2192" y="85"/>
                    <a:pt x="2188" y="84"/>
                  </a:cubicBezTo>
                  <a:close/>
                  <a:moveTo>
                    <a:pt x="2242" y="68"/>
                  </a:moveTo>
                  <a:cubicBezTo>
                    <a:pt x="2244" y="69"/>
                    <a:pt x="2241" y="72"/>
                    <a:pt x="2242" y="68"/>
                  </a:cubicBezTo>
                  <a:close/>
                  <a:moveTo>
                    <a:pt x="2242" y="25"/>
                  </a:moveTo>
                  <a:cubicBezTo>
                    <a:pt x="2242" y="23"/>
                    <a:pt x="2245" y="26"/>
                    <a:pt x="2242" y="25"/>
                  </a:cubicBezTo>
                  <a:close/>
                  <a:moveTo>
                    <a:pt x="2244" y="37"/>
                  </a:moveTo>
                  <a:cubicBezTo>
                    <a:pt x="2244" y="35"/>
                    <a:pt x="2245" y="36"/>
                    <a:pt x="2246" y="36"/>
                  </a:cubicBezTo>
                  <a:cubicBezTo>
                    <a:pt x="2245" y="36"/>
                    <a:pt x="2245" y="37"/>
                    <a:pt x="2244" y="37"/>
                  </a:cubicBezTo>
                  <a:close/>
                  <a:moveTo>
                    <a:pt x="2262" y="10"/>
                  </a:moveTo>
                  <a:cubicBezTo>
                    <a:pt x="2262" y="12"/>
                    <a:pt x="2262" y="13"/>
                    <a:pt x="2260" y="13"/>
                  </a:cubicBezTo>
                  <a:cubicBezTo>
                    <a:pt x="2260" y="11"/>
                    <a:pt x="2261" y="10"/>
                    <a:pt x="2262" y="10"/>
                  </a:cubicBezTo>
                  <a:close/>
                  <a:moveTo>
                    <a:pt x="2260" y="8"/>
                  </a:moveTo>
                  <a:cubicBezTo>
                    <a:pt x="2263" y="8"/>
                    <a:pt x="2259" y="11"/>
                    <a:pt x="2260" y="8"/>
                  </a:cubicBezTo>
                  <a:close/>
                  <a:moveTo>
                    <a:pt x="2258" y="10"/>
                  </a:moveTo>
                  <a:cubicBezTo>
                    <a:pt x="2258" y="10"/>
                    <a:pt x="2258" y="10"/>
                    <a:pt x="2258" y="10"/>
                  </a:cubicBezTo>
                  <a:cubicBezTo>
                    <a:pt x="2258" y="10"/>
                    <a:pt x="2258" y="10"/>
                    <a:pt x="2258" y="10"/>
                  </a:cubicBezTo>
                  <a:close/>
                  <a:moveTo>
                    <a:pt x="2257" y="6"/>
                  </a:moveTo>
                  <a:cubicBezTo>
                    <a:pt x="2256" y="7"/>
                    <a:pt x="2256" y="10"/>
                    <a:pt x="2254" y="10"/>
                  </a:cubicBezTo>
                  <a:cubicBezTo>
                    <a:pt x="2254" y="7"/>
                    <a:pt x="2255" y="6"/>
                    <a:pt x="2257" y="6"/>
                  </a:cubicBezTo>
                  <a:close/>
                  <a:moveTo>
                    <a:pt x="2251" y="11"/>
                  </a:moveTo>
                  <a:cubicBezTo>
                    <a:pt x="2252" y="11"/>
                    <a:pt x="2252" y="11"/>
                    <a:pt x="2252" y="11"/>
                  </a:cubicBezTo>
                  <a:cubicBezTo>
                    <a:pt x="2252" y="12"/>
                    <a:pt x="2252" y="12"/>
                    <a:pt x="2252" y="12"/>
                  </a:cubicBezTo>
                  <a:cubicBezTo>
                    <a:pt x="2251" y="12"/>
                    <a:pt x="2251" y="12"/>
                    <a:pt x="2251" y="12"/>
                  </a:cubicBezTo>
                  <a:lnTo>
                    <a:pt x="2251" y="11"/>
                  </a:lnTo>
                  <a:close/>
                  <a:moveTo>
                    <a:pt x="2248" y="13"/>
                  </a:moveTo>
                  <a:cubicBezTo>
                    <a:pt x="2249" y="13"/>
                    <a:pt x="2249" y="14"/>
                    <a:pt x="2249" y="16"/>
                  </a:cubicBezTo>
                  <a:cubicBezTo>
                    <a:pt x="2247" y="16"/>
                    <a:pt x="2248" y="14"/>
                    <a:pt x="2248" y="13"/>
                  </a:cubicBezTo>
                  <a:close/>
                  <a:moveTo>
                    <a:pt x="2248" y="27"/>
                  </a:moveTo>
                  <a:cubicBezTo>
                    <a:pt x="2248" y="29"/>
                    <a:pt x="2245" y="30"/>
                    <a:pt x="2247" y="32"/>
                  </a:cubicBezTo>
                  <a:cubicBezTo>
                    <a:pt x="2246" y="32"/>
                    <a:pt x="2245" y="34"/>
                    <a:pt x="2243" y="33"/>
                  </a:cubicBezTo>
                  <a:cubicBezTo>
                    <a:pt x="2245" y="31"/>
                    <a:pt x="2245" y="28"/>
                    <a:pt x="2248" y="27"/>
                  </a:cubicBezTo>
                  <a:close/>
                  <a:moveTo>
                    <a:pt x="2242" y="11"/>
                  </a:moveTo>
                  <a:cubicBezTo>
                    <a:pt x="2242" y="11"/>
                    <a:pt x="2243" y="12"/>
                    <a:pt x="2243" y="12"/>
                  </a:cubicBezTo>
                  <a:cubicBezTo>
                    <a:pt x="2244" y="13"/>
                    <a:pt x="2241" y="12"/>
                    <a:pt x="2242" y="11"/>
                  </a:cubicBezTo>
                  <a:close/>
                  <a:moveTo>
                    <a:pt x="2237" y="21"/>
                  </a:moveTo>
                  <a:cubicBezTo>
                    <a:pt x="2237" y="19"/>
                    <a:pt x="2240" y="21"/>
                    <a:pt x="2237" y="21"/>
                  </a:cubicBezTo>
                  <a:close/>
                  <a:moveTo>
                    <a:pt x="2236" y="28"/>
                  </a:moveTo>
                  <a:cubicBezTo>
                    <a:pt x="2237" y="26"/>
                    <a:pt x="2238" y="30"/>
                    <a:pt x="2236" y="28"/>
                  </a:cubicBezTo>
                  <a:close/>
                  <a:moveTo>
                    <a:pt x="2235" y="36"/>
                  </a:moveTo>
                  <a:cubicBezTo>
                    <a:pt x="2234" y="36"/>
                    <a:pt x="2233" y="36"/>
                    <a:pt x="2233" y="36"/>
                  </a:cubicBezTo>
                  <a:cubicBezTo>
                    <a:pt x="2233" y="34"/>
                    <a:pt x="2235" y="34"/>
                    <a:pt x="2235" y="36"/>
                  </a:cubicBezTo>
                  <a:close/>
                  <a:moveTo>
                    <a:pt x="2231" y="31"/>
                  </a:moveTo>
                  <a:cubicBezTo>
                    <a:pt x="2232" y="31"/>
                    <a:pt x="2231" y="31"/>
                    <a:pt x="2231" y="31"/>
                  </a:cubicBezTo>
                  <a:close/>
                  <a:moveTo>
                    <a:pt x="2222" y="51"/>
                  </a:moveTo>
                  <a:cubicBezTo>
                    <a:pt x="2222" y="50"/>
                    <a:pt x="2222" y="51"/>
                    <a:pt x="2222" y="51"/>
                  </a:cubicBezTo>
                  <a:close/>
                  <a:moveTo>
                    <a:pt x="2207" y="57"/>
                  </a:moveTo>
                  <a:cubicBezTo>
                    <a:pt x="2207" y="56"/>
                    <a:pt x="2208" y="55"/>
                    <a:pt x="2209" y="55"/>
                  </a:cubicBezTo>
                  <a:cubicBezTo>
                    <a:pt x="2209" y="57"/>
                    <a:pt x="2208" y="57"/>
                    <a:pt x="2207" y="57"/>
                  </a:cubicBezTo>
                  <a:close/>
                  <a:moveTo>
                    <a:pt x="2212" y="76"/>
                  </a:moveTo>
                  <a:cubicBezTo>
                    <a:pt x="2212" y="75"/>
                    <a:pt x="2214" y="77"/>
                    <a:pt x="2212" y="76"/>
                  </a:cubicBezTo>
                  <a:close/>
                  <a:moveTo>
                    <a:pt x="2212" y="51"/>
                  </a:moveTo>
                  <a:cubicBezTo>
                    <a:pt x="2212" y="50"/>
                    <a:pt x="2212" y="50"/>
                    <a:pt x="2212" y="50"/>
                  </a:cubicBezTo>
                  <a:cubicBezTo>
                    <a:pt x="2214" y="50"/>
                    <a:pt x="2214" y="50"/>
                    <a:pt x="2214" y="50"/>
                  </a:cubicBezTo>
                  <a:cubicBezTo>
                    <a:pt x="2215" y="51"/>
                    <a:pt x="2213" y="51"/>
                    <a:pt x="2212" y="51"/>
                  </a:cubicBezTo>
                  <a:close/>
                  <a:moveTo>
                    <a:pt x="2224" y="82"/>
                  </a:moveTo>
                  <a:cubicBezTo>
                    <a:pt x="2224" y="80"/>
                    <a:pt x="2225" y="81"/>
                    <a:pt x="2225" y="80"/>
                  </a:cubicBezTo>
                  <a:cubicBezTo>
                    <a:pt x="2226" y="80"/>
                    <a:pt x="2225" y="82"/>
                    <a:pt x="2224" y="82"/>
                  </a:cubicBezTo>
                  <a:close/>
                  <a:moveTo>
                    <a:pt x="2230" y="54"/>
                  </a:moveTo>
                  <a:cubicBezTo>
                    <a:pt x="2230" y="55"/>
                    <a:pt x="2227" y="57"/>
                    <a:pt x="2227" y="59"/>
                  </a:cubicBezTo>
                  <a:cubicBezTo>
                    <a:pt x="2224" y="59"/>
                    <a:pt x="2222" y="60"/>
                    <a:pt x="2219" y="60"/>
                  </a:cubicBezTo>
                  <a:cubicBezTo>
                    <a:pt x="2220" y="56"/>
                    <a:pt x="2225" y="60"/>
                    <a:pt x="2227" y="57"/>
                  </a:cubicBezTo>
                  <a:cubicBezTo>
                    <a:pt x="2227" y="54"/>
                    <a:pt x="2225" y="55"/>
                    <a:pt x="2223" y="55"/>
                  </a:cubicBezTo>
                  <a:cubicBezTo>
                    <a:pt x="2223" y="52"/>
                    <a:pt x="2227" y="54"/>
                    <a:pt x="2228" y="54"/>
                  </a:cubicBezTo>
                  <a:cubicBezTo>
                    <a:pt x="2229" y="52"/>
                    <a:pt x="2231" y="51"/>
                    <a:pt x="2233" y="50"/>
                  </a:cubicBezTo>
                  <a:cubicBezTo>
                    <a:pt x="2233" y="51"/>
                    <a:pt x="2230" y="54"/>
                    <a:pt x="2234" y="54"/>
                  </a:cubicBezTo>
                  <a:cubicBezTo>
                    <a:pt x="2233" y="56"/>
                    <a:pt x="2232" y="54"/>
                    <a:pt x="2230" y="54"/>
                  </a:cubicBezTo>
                  <a:close/>
                  <a:moveTo>
                    <a:pt x="2236" y="83"/>
                  </a:moveTo>
                  <a:cubicBezTo>
                    <a:pt x="2235" y="83"/>
                    <a:pt x="2235" y="82"/>
                    <a:pt x="2235" y="81"/>
                  </a:cubicBezTo>
                  <a:cubicBezTo>
                    <a:pt x="2236" y="81"/>
                    <a:pt x="2236" y="83"/>
                    <a:pt x="2236" y="83"/>
                  </a:cubicBezTo>
                  <a:close/>
                  <a:moveTo>
                    <a:pt x="2235" y="51"/>
                  </a:moveTo>
                  <a:cubicBezTo>
                    <a:pt x="2235" y="52"/>
                    <a:pt x="2236" y="49"/>
                    <a:pt x="2235" y="51"/>
                  </a:cubicBezTo>
                  <a:close/>
                  <a:moveTo>
                    <a:pt x="2230" y="47"/>
                  </a:moveTo>
                  <a:cubicBezTo>
                    <a:pt x="2229" y="45"/>
                    <a:pt x="2232" y="47"/>
                    <a:pt x="2233" y="45"/>
                  </a:cubicBezTo>
                  <a:cubicBezTo>
                    <a:pt x="2232" y="44"/>
                    <a:pt x="2231" y="42"/>
                    <a:pt x="2232" y="40"/>
                  </a:cubicBezTo>
                  <a:cubicBezTo>
                    <a:pt x="2233" y="42"/>
                    <a:pt x="2234" y="44"/>
                    <a:pt x="2236" y="42"/>
                  </a:cubicBezTo>
                  <a:cubicBezTo>
                    <a:pt x="2237" y="45"/>
                    <a:pt x="2233" y="47"/>
                    <a:pt x="2230" y="47"/>
                  </a:cubicBezTo>
                  <a:close/>
                  <a:moveTo>
                    <a:pt x="2237" y="32"/>
                  </a:moveTo>
                  <a:cubicBezTo>
                    <a:pt x="2238" y="30"/>
                    <a:pt x="2238" y="34"/>
                    <a:pt x="2237" y="32"/>
                  </a:cubicBezTo>
                  <a:close/>
                  <a:moveTo>
                    <a:pt x="2238" y="26"/>
                  </a:moveTo>
                  <a:cubicBezTo>
                    <a:pt x="2238" y="25"/>
                    <a:pt x="2238" y="25"/>
                    <a:pt x="2238" y="25"/>
                  </a:cubicBezTo>
                  <a:cubicBezTo>
                    <a:pt x="2239" y="25"/>
                    <a:pt x="2240" y="25"/>
                    <a:pt x="2240" y="26"/>
                  </a:cubicBezTo>
                  <a:lnTo>
                    <a:pt x="2238" y="26"/>
                  </a:lnTo>
                  <a:close/>
                  <a:moveTo>
                    <a:pt x="2240" y="26"/>
                  </a:moveTo>
                  <a:cubicBezTo>
                    <a:pt x="2240" y="25"/>
                    <a:pt x="2241" y="26"/>
                    <a:pt x="2240" y="26"/>
                  </a:cubicBezTo>
                  <a:close/>
                  <a:moveTo>
                    <a:pt x="2240" y="17"/>
                  </a:moveTo>
                  <a:cubicBezTo>
                    <a:pt x="2241" y="14"/>
                    <a:pt x="2243" y="14"/>
                    <a:pt x="2244" y="16"/>
                  </a:cubicBezTo>
                  <a:cubicBezTo>
                    <a:pt x="2243" y="18"/>
                    <a:pt x="2242" y="16"/>
                    <a:pt x="2240" y="17"/>
                  </a:cubicBezTo>
                  <a:close/>
                  <a:moveTo>
                    <a:pt x="2242" y="83"/>
                  </a:moveTo>
                  <a:cubicBezTo>
                    <a:pt x="2241" y="82"/>
                    <a:pt x="2241" y="81"/>
                    <a:pt x="2241" y="79"/>
                  </a:cubicBezTo>
                  <a:cubicBezTo>
                    <a:pt x="2243" y="80"/>
                    <a:pt x="2243" y="78"/>
                    <a:pt x="2244" y="79"/>
                  </a:cubicBezTo>
                  <a:cubicBezTo>
                    <a:pt x="2244" y="81"/>
                    <a:pt x="2243" y="82"/>
                    <a:pt x="2242" y="83"/>
                  </a:cubicBezTo>
                  <a:close/>
                  <a:moveTo>
                    <a:pt x="2244" y="81"/>
                  </a:moveTo>
                  <a:cubicBezTo>
                    <a:pt x="2245" y="80"/>
                    <a:pt x="2247" y="80"/>
                    <a:pt x="2249" y="79"/>
                  </a:cubicBezTo>
                  <a:cubicBezTo>
                    <a:pt x="2249" y="81"/>
                    <a:pt x="2246" y="82"/>
                    <a:pt x="2244" y="81"/>
                  </a:cubicBezTo>
                  <a:close/>
                  <a:moveTo>
                    <a:pt x="2259" y="83"/>
                  </a:moveTo>
                  <a:cubicBezTo>
                    <a:pt x="2259" y="82"/>
                    <a:pt x="2260" y="82"/>
                    <a:pt x="2261" y="82"/>
                  </a:cubicBezTo>
                  <a:cubicBezTo>
                    <a:pt x="2261" y="83"/>
                    <a:pt x="2260" y="84"/>
                    <a:pt x="2259" y="83"/>
                  </a:cubicBezTo>
                  <a:close/>
                  <a:moveTo>
                    <a:pt x="2273" y="82"/>
                  </a:moveTo>
                  <a:cubicBezTo>
                    <a:pt x="2272" y="84"/>
                    <a:pt x="2270" y="82"/>
                    <a:pt x="2270" y="83"/>
                  </a:cubicBezTo>
                  <a:cubicBezTo>
                    <a:pt x="2268" y="83"/>
                    <a:pt x="2272" y="81"/>
                    <a:pt x="2270" y="81"/>
                  </a:cubicBezTo>
                  <a:cubicBezTo>
                    <a:pt x="2270" y="80"/>
                    <a:pt x="2273" y="81"/>
                    <a:pt x="2273" y="82"/>
                  </a:cubicBezTo>
                  <a:close/>
                  <a:moveTo>
                    <a:pt x="2271" y="77"/>
                  </a:moveTo>
                  <a:cubicBezTo>
                    <a:pt x="2271" y="76"/>
                    <a:pt x="2273" y="76"/>
                    <a:pt x="2273" y="75"/>
                  </a:cubicBezTo>
                  <a:cubicBezTo>
                    <a:pt x="2274" y="75"/>
                    <a:pt x="2274" y="76"/>
                    <a:pt x="2275" y="76"/>
                  </a:cubicBezTo>
                  <a:cubicBezTo>
                    <a:pt x="2275" y="78"/>
                    <a:pt x="2272" y="78"/>
                    <a:pt x="2271" y="77"/>
                  </a:cubicBezTo>
                  <a:close/>
                  <a:moveTo>
                    <a:pt x="2289" y="72"/>
                  </a:moveTo>
                  <a:cubicBezTo>
                    <a:pt x="2291" y="70"/>
                    <a:pt x="2290" y="74"/>
                    <a:pt x="2289" y="72"/>
                  </a:cubicBezTo>
                  <a:close/>
                  <a:moveTo>
                    <a:pt x="2295" y="75"/>
                  </a:moveTo>
                  <a:cubicBezTo>
                    <a:pt x="2295" y="74"/>
                    <a:pt x="2295" y="73"/>
                    <a:pt x="2297" y="73"/>
                  </a:cubicBezTo>
                  <a:cubicBezTo>
                    <a:pt x="2297" y="74"/>
                    <a:pt x="2296" y="75"/>
                    <a:pt x="2295" y="75"/>
                  </a:cubicBezTo>
                  <a:close/>
                  <a:moveTo>
                    <a:pt x="2296" y="84"/>
                  </a:moveTo>
                  <a:cubicBezTo>
                    <a:pt x="2297" y="82"/>
                    <a:pt x="2299" y="85"/>
                    <a:pt x="2296" y="84"/>
                  </a:cubicBezTo>
                  <a:close/>
                  <a:moveTo>
                    <a:pt x="2305" y="48"/>
                  </a:moveTo>
                  <a:cubicBezTo>
                    <a:pt x="2306" y="48"/>
                    <a:pt x="2306" y="50"/>
                    <a:pt x="2304" y="50"/>
                  </a:cubicBezTo>
                  <a:cubicBezTo>
                    <a:pt x="2304" y="49"/>
                    <a:pt x="2305" y="49"/>
                    <a:pt x="2305" y="48"/>
                  </a:cubicBezTo>
                  <a:close/>
                  <a:moveTo>
                    <a:pt x="2302" y="63"/>
                  </a:moveTo>
                  <a:cubicBezTo>
                    <a:pt x="2305" y="63"/>
                    <a:pt x="2305" y="63"/>
                    <a:pt x="2305" y="63"/>
                  </a:cubicBezTo>
                  <a:cubicBezTo>
                    <a:pt x="2305" y="65"/>
                    <a:pt x="2302" y="65"/>
                    <a:pt x="2302" y="63"/>
                  </a:cubicBezTo>
                  <a:close/>
                  <a:moveTo>
                    <a:pt x="2304" y="81"/>
                  </a:moveTo>
                  <a:cubicBezTo>
                    <a:pt x="2303" y="79"/>
                    <a:pt x="2304" y="79"/>
                    <a:pt x="2305" y="79"/>
                  </a:cubicBezTo>
                  <a:cubicBezTo>
                    <a:pt x="2305" y="80"/>
                    <a:pt x="2305" y="81"/>
                    <a:pt x="2304" y="81"/>
                  </a:cubicBezTo>
                  <a:close/>
                  <a:moveTo>
                    <a:pt x="2304" y="61"/>
                  </a:moveTo>
                  <a:cubicBezTo>
                    <a:pt x="2303" y="59"/>
                    <a:pt x="2305" y="60"/>
                    <a:pt x="2305" y="59"/>
                  </a:cubicBezTo>
                  <a:cubicBezTo>
                    <a:pt x="2305" y="59"/>
                    <a:pt x="2305" y="60"/>
                    <a:pt x="2305" y="61"/>
                  </a:cubicBezTo>
                  <a:lnTo>
                    <a:pt x="2304" y="61"/>
                  </a:lnTo>
                  <a:close/>
                  <a:moveTo>
                    <a:pt x="2305" y="57"/>
                  </a:moveTo>
                  <a:cubicBezTo>
                    <a:pt x="2305" y="55"/>
                    <a:pt x="2306" y="54"/>
                    <a:pt x="2308" y="54"/>
                  </a:cubicBezTo>
                  <a:cubicBezTo>
                    <a:pt x="2307" y="55"/>
                    <a:pt x="2306" y="57"/>
                    <a:pt x="2305" y="57"/>
                  </a:cubicBezTo>
                  <a:close/>
                  <a:moveTo>
                    <a:pt x="2308" y="81"/>
                  </a:moveTo>
                  <a:cubicBezTo>
                    <a:pt x="2309" y="82"/>
                    <a:pt x="2308" y="81"/>
                    <a:pt x="2310" y="81"/>
                  </a:cubicBezTo>
                  <a:cubicBezTo>
                    <a:pt x="2310" y="82"/>
                    <a:pt x="2307" y="83"/>
                    <a:pt x="2308" y="81"/>
                  </a:cubicBezTo>
                  <a:close/>
                  <a:moveTo>
                    <a:pt x="2317" y="69"/>
                  </a:moveTo>
                  <a:cubicBezTo>
                    <a:pt x="2317" y="69"/>
                    <a:pt x="2315" y="69"/>
                    <a:pt x="2315" y="69"/>
                  </a:cubicBezTo>
                  <a:cubicBezTo>
                    <a:pt x="2315" y="68"/>
                    <a:pt x="2318" y="68"/>
                    <a:pt x="2317" y="69"/>
                  </a:cubicBezTo>
                  <a:close/>
                  <a:moveTo>
                    <a:pt x="2317" y="73"/>
                  </a:moveTo>
                  <a:cubicBezTo>
                    <a:pt x="2315" y="73"/>
                    <a:pt x="2315" y="72"/>
                    <a:pt x="2315" y="71"/>
                  </a:cubicBezTo>
                  <a:cubicBezTo>
                    <a:pt x="2316" y="71"/>
                    <a:pt x="2317" y="72"/>
                    <a:pt x="2317" y="73"/>
                  </a:cubicBezTo>
                  <a:close/>
                  <a:moveTo>
                    <a:pt x="2315" y="82"/>
                  </a:moveTo>
                  <a:cubicBezTo>
                    <a:pt x="2316" y="80"/>
                    <a:pt x="2318" y="80"/>
                    <a:pt x="2320" y="79"/>
                  </a:cubicBezTo>
                  <a:cubicBezTo>
                    <a:pt x="2320" y="82"/>
                    <a:pt x="2317" y="82"/>
                    <a:pt x="2315" y="82"/>
                  </a:cubicBezTo>
                  <a:close/>
                  <a:moveTo>
                    <a:pt x="2322" y="71"/>
                  </a:moveTo>
                  <a:cubicBezTo>
                    <a:pt x="2321" y="71"/>
                    <a:pt x="2321" y="71"/>
                    <a:pt x="2321" y="71"/>
                  </a:cubicBezTo>
                  <a:cubicBezTo>
                    <a:pt x="2321" y="69"/>
                    <a:pt x="2321" y="69"/>
                    <a:pt x="2321" y="69"/>
                  </a:cubicBezTo>
                  <a:cubicBezTo>
                    <a:pt x="2322" y="69"/>
                    <a:pt x="2322" y="69"/>
                    <a:pt x="2322" y="69"/>
                  </a:cubicBezTo>
                  <a:lnTo>
                    <a:pt x="2322" y="71"/>
                  </a:lnTo>
                  <a:close/>
                  <a:moveTo>
                    <a:pt x="2327" y="81"/>
                  </a:moveTo>
                  <a:cubicBezTo>
                    <a:pt x="2328" y="79"/>
                    <a:pt x="2330" y="80"/>
                    <a:pt x="2332" y="79"/>
                  </a:cubicBezTo>
                  <a:cubicBezTo>
                    <a:pt x="2331" y="81"/>
                    <a:pt x="2328" y="82"/>
                    <a:pt x="2327" y="81"/>
                  </a:cubicBezTo>
                  <a:close/>
                  <a:moveTo>
                    <a:pt x="2334" y="84"/>
                  </a:moveTo>
                  <a:cubicBezTo>
                    <a:pt x="2335" y="82"/>
                    <a:pt x="2337" y="85"/>
                    <a:pt x="2334" y="84"/>
                  </a:cubicBezTo>
                  <a:close/>
                  <a:moveTo>
                    <a:pt x="2387" y="68"/>
                  </a:moveTo>
                  <a:cubicBezTo>
                    <a:pt x="2390" y="69"/>
                    <a:pt x="2387" y="72"/>
                    <a:pt x="2387" y="68"/>
                  </a:cubicBezTo>
                  <a:close/>
                  <a:moveTo>
                    <a:pt x="2387" y="25"/>
                  </a:moveTo>
                  <a:cubicBezTo>
                    <a:pt x="2388" y="23"/>
                    <a:pt x="2391" y="26"/>
                    <a:pt x="2387" y="25"/>
                  </a:cubicBezTo>
                  <a:close/>
                  <a:moveTo>
                    <a:pt x="2390" y="37"/>
                  </a:moveTo>
                  <a:cubicBezTo>
                    <a:pt x="2389" y="35"/>
                    <a:pt x="2391" y="36"/>
                    <a:pt x="2392" y="36"/>
                  </a:cubicBezTo>
                  <a:cubicBezTo>
                    <a:pt x="2391" y="36"/>
                    <a:pt x="2391" y="37"/>
                    <a:pt x="2390" y="37"/>
                  </a:cubicBezTo>
                  <a:close/>
                  <a:moveTo>
                    <a:pt x="2408" y="10"/>
                  </a:moveTo>
                  <a:cubicBezTo>
                    <a:pt x="2408" y="12"/>
                    <a:pt x="2408" y="13"/>
                    <a:pt x="2406" y="13"/>
                  </a:cubicBezTo>
                  <a:cubicBezTo>
                    <a:pt x="2406" y="11"/>
                    <a:pt x="2406" y="10"/>
                    <a:pt x="2408" y="10"/>
                  </a:cubicBezTo>
                  <a:close/>
                  <a:moveTo>
                    <a:pt x="2406" y="8"/>
                  </a:moveTo>
                  <a:cubicBezTo>
                    <a:pt x="2408" y="8"/>
                    <a:pt x="2405" y="11"/>
                    <a:pt x="2406" y="8"/>
                  </a:cubicBezTo>
                  <a:close/>
                  <a:moveTo>
                    <a:pt x="2404" y="10"/>
                  </a:moveTo>
                  <a:cubicBezTo>
                    <a:pt x="2404" y="10"/>
                    <a:pt x="2404" y="10"/>
                    <a:pt x="2404" y="10"/>
                  </a:cubicBezTo>
                  <a:cubicBezTo>
                    <a:pt x="2404" y="10"/>
                    <a:pt x="2404" y="10"/>
                    <a:pt x="2404" y="10"/>
                  </a:cubicBezTo>
                  <a:close/>
                  <a:moveTo>
                    <a:pt x="2403" y="6"/>
                  </a:moveTo>
                  <a:cubicBezTo>
                    <a:pt x="2401" y="7"/>
                    <a:pt x="2402" y="10"/>
                    <a:pt x="2400" y="10"/>
                  </a:cubicBezTo>
                  <a:cubicBezTo>
                    <a:pt x="2400" y="7"/>
                    <a:pt x="2400" y="6"/>
                    <a:pt x="2403" y="6"/>
                  </a:cubicBezTo>
                  <a:close/>
                  <a:moveTo>
                    <a:pt x="2397" y="11"/>
                  </a:moveTo>
                  <a:cubicBezTo>
                    <a:pt x="2398" y="11"/>
                    <a:pt x="2398" y="11"/>
                    <a:pt x="2398" y="11"/>
                  </a:cubicBezTo>
                  <a:cubicBezTo>
                    <a:pt x="2398" y="12"/>
                    <a:pt x="2398" y="12"/>
                    <a:pt x="2398" y="12"/>
                  </a:cubicBezTo>
                  <a:cubicBezTo>
                    <a:pt x="2397" y="12"/>
                    <a:pt x="2397" y="12"/>
                    <a:pt x="2397" y="12"/>
                  </a:cubicBezTo>
                  <a:lnTo>
                    <a:pt x="2397" y="11"/>
                  </a:lnTo>
                  <a:close/>
                  <a:moveTo>
                    <a:pt x="2394" y="13"/>
                  </a:moveTo>
                  <a:cubicBezTo>
                    <a:pt x="2395" y="13"/>
                    <a:pt x="2395" y="14"/>
                    <a:pt x="2395" y="16"/>
                  </a:cubicBezTo>
                  <a:cubicBezTo>
                    <a:pt x="2393" y="16"/>
                    <a:pt x="2394" y="14"/>
                    <a:pt x="2394" y="13"/>
                  </a:cubicBezTo>
                  <a:close/>
                  <a:moveTo>
                    <a:pt x="2394" y="27"/>
                  </a:moveTo>
                  <a:cubicBezTo>
                    <a:pt x="2394" y="29"/>
                    <a:pt x="2391" y="30"/>
                    <a:pt x="2393" y="32"/>
                  </a:cubicBezTo>
                  <a:cubicBezTo>
                    <a:pt x="2391" y="32"/>
                    <a:pt x="2390" y="34"/>
                    <a:pt x="2389" y="33"/>
                  </a:cubicBezTo>
                  <a:cubicBezTo>
                    <a:pt x="2391" y="31"/>
                    <a:pt x="2391" y="28"/>
                    <a:pt x="2394" y="27"/>
                  </a:cubicBezTo>
                  <a:close/>
                  <a:moveTo>
                    <a:pt x="2387" y="11"/>
                  </a:moveTo>
                  <a:cubicBezTo>
                    <a:pt x="2388" y="11"/>
                    <a:pt x="2388" y="12"/>
                    <a:pt x="2389" y="12"/>
                  </a:cubicBezTo>
                  <a:cubicBezTo>
                    <a:pt x="2389" y="13"/>
                    <a:pt x="2386" y="12"/>
                    <a:pt x="2387" y="11"/>
                  </a:cubicBezTo>
                  <a:close/>
                  <a:moveTo>
                    <a:pt x="2383" y="21"/>
                  </a:moveTo>
                  <a:cubicBezTo>
                    <a:pt x="2383" y="19"/>
                    <a:pt x="2386" y="21"/>
                    <a:pt x="2383" y="21"/>
                  </a:cubicBezTo>
                  <a:close/>
                  <a:moveTo>
                    <a:pt x="2382" y="28"/>
                  </a:moveTo>
                  <a:cubicBezTo>
                    <a:pt x="2383" y="26"/>
                    <a:pt x="2384" y="30"/>
                    <a:pt x="2382" y="28"/>
                  </a:cubicBezTo>
                  <a:close/>
                  <a:moveTo>
                    <a:pt x="2381" y="36"/>
                  </a:moveTo>
                  <a:cubicBezTo>
                    <a:pt x="2380" y="36"/>
                    <a:pt x="2379" y="36"/>
                    <a:pt x="2378" y="36"/>
                  </a:cubicBezTo>
                  <a:cubicBezTo>
                    <a:pt x="2378" y="34"/>
                    <a:pt x="2381" y="34"/>
                    <a:pt x="2381" y="36"/>
                  </a:cubicBezTo>
                  <a:close/>
                  <a:moveTo>
                    <a:pt x="2377" y="31"/>
                  </a:moveTo>
                  <a:cubicBezTo>
                    <a:pt x="2378" y="31"/>
                    <a:pt x="2377" y="31"/>
                    <a:pt x="2377" y="31"/>
                  </a:cubicBezTo>
                  <a:close/>
                  <a:moveTo>
                    <a:pt x="2368" y="51"/>
                  </a:moveTo>
                  <a:cubicBezTo>
                    <a:pt x="2367" y="50"/>
                    <a:pt x="2368" y="51"/>
                    <a:pt x="2368" y="51"/>
                  </a:cubicBezTo>
                  <a:close/>
                  <a:moveTo>
                    <a:pt x="2353" y="57"/>
                  </a:moveTo>
                  <a:cubicBezTo>
                    <a:pt x="2353" y="56"/>
                    <a:pt x="2354" y="55"/>
                    <a:pt x="2355" y="55"/>
                  </a:cubicBezTo>
                  <a:cubicBezTo>
                    <a:pt x="2355" y="57"/>
                    <a:pt x="2354" y="57"/>
                    <a:pt x="2353" y="57"/>
                  </a:cubicBezTo>
                  <a:close/>
                  <a:moveTo>
                    <a:pt x="2358" y="76"/>
                  </a:moveTo>
                  <a:cubicBezTo>
                    <a:pt x="2358" y="75"/>
                    <a:pt x="2360" y="77"/>
                    <a:pt x="2358" y="76"/>
                  </a:cubicBezTo>
                  <a:close/>
                  <a:moveTo>
                    <a:pt x="2358" y="51"/>
                  </a:moveTo>
                  <a:cubicBezTo>
                    <a:pt x="2358" y="50"/>
                    <a:pt x="2358" y="50"/>
                    <a:pt x="2358" y="50"/>
                  </a:cubicBezTo>
                  <a:cubicBezTo>
                    <a:pt x="2360" y="50"/>
                    <a:pt x="2360" y="50"/>
                    <a:pt x="2360" y="50"/>
                  </a:cubicBezTo>
                  <a:cubicBezTo>
                    <a:pt x="2361" y="51"/>
                    <a:pt x="2359" y="51"/>
                    <a:pt x="2358" y="51"/>
                  </a:cubicBezTo>
                  <a:close/>
                  <a:moveTo>
                    <a:pt x="2370" y="82"/>
                  </a:moveTo>
                  <a:cubicBezTo>
                    <a:pt x="2370" y="80"/>
                    <a:pt x="2371" y="81"/>
                    <a:pt x="2371" y="80"/>
                  </a:cubicBezTo>
                  <a:cubicBezTo>
                    <a:pt x="2372" y="80"/>
                    <a:pt x="2371" y="82"/>
                    <a:pt x="2370" y="82"/>
                  </a:cubicBezTo>
                  <a:close/>
                  <a:moveTo>
                    <a:pt x="2376" y="54"/>
                  </a:moveTo>
                  <a:cubicBezTo>
                    <a:pt x="2376" y="55"/>
                    <a:pt x="2373" y="57"/>
                    <a:pt x="2372" y="59"/>
                  </a:cubicBezTo>
                  <a:cubicBezTo>
                    <a:pt x="2370" y="59"/>
                    <a:pt x="2367" y="60"/>
                    <a:pt x="2365" y="60"/>
                  </a:cubicBezTo>
                  <a:cubicBezTo>
                    <a:pt x="2366" y="56"/>
                    <a:pt x="2371" y="60"/>
                    <a:pt x="2372" y="57"/>
                  </a:cubicBezTo>
                  <a:cubicBezTo>
                    <a:pt x="2372" y="54"/>
                    <a:pt x="2371" y="55"/>
                    <a:pt x="2369" y="55"/>
                  </a:cubicBezTo>
                  <a:cubicBezTo>
                    <a:pt x="2369" y="52"/>
                    <a:pt x="2373" y="54"/>
                    <a:pt x="2374" y="54"/>
                  </a:cubicBezTo>
                  <a:cubicBezTo>
                    <a:pt x="2375" y="52"/>
                    <a:pt x="2377" y="51"/>
                    <a:pt x="2379" y="50"/>
                  </a:cubicBezTo>
                  <a:cubicBezTo>
                    <a:pt x="2379" y="51"/>
                    <a:pt x="2376" y="54"/>
                    <a:pt x="2380" y="54"/>
                  </a:cubicBezTo>
                  <a:cubicBezTo>
                    <a:pt x="2379" y="56"/>
                    <a:pt x="2378" y="54"/>
                    <a:pt x="2376" y="54"/>
                  </a:cubicBezTo>
                  <a:close/>
                  <a:moveTo>
                    <a:pt x="2381" y="83"/>
                  </a:moveTo>
                  <a:cubicBezTo>
                    <a:pt x="2381" y="83"/>
                    <a:pt x="2381" y="82"/>
                    <a:pt x="2381" y="81"/>
                  </a:cubicBezTo>
                  <a:cubicBezTo>
                    <a:pt x="2382" y="81"/>
                    <a:pt x="2382" y="83"/>
                    <a:pt x="2381" y="83"/>
                  </a:cubicBezTo>
                  <a:close/>
                  <a:moveTo>
                    <a:pt x="2381" y="51"/>
                  </a:moveTo>
                  <a:cubicBezTo>
                    <a:pt x="2380" y="52"/>
                    <a:pt x="2382" y="49"/>
                    <a:pt x="2381" y="51"/>
                  </a:cubicBezTo>
                  <a:close/>
                  <a:moveTo>
                    <a:pt x="2375" y="47"/>
                  </a:moveTo>
                  <a:cubicBezTo>
                    <a:pt x="2375" y="45"/>
                    <a:pt x="2378" y="47"/>
                    <a:pt x="2378" y="45"/>
                  </a:cubicBezTo>
                  <a:cubicBezTo>
                    <a:pt x="2378" y="44"/>
                    <a:pt x="2377" y="42"/>
                    <a:pt x="2378" y="40"/>
                  </a:cubicBezTo>
                  <a:cubicBezTo>
                    <a:pt x="2379" y="42"/>
                    <a:pt x="2380" y="44"/>
                    <a:pt x="2382" y="42"/>
                  </a:cubicBezTo>
                  <a:cubicBezTo>
                    <a:pt x="2383" y="45"/>
                    <a:pt x="2379" y="47"/>
                    <a:pt x="2375" y="47"/>
                  </a:cubicBezTo>
                  <a:close/>
                  <a:moveTo>
                    <a:pt x="2383" y="32"/>
                  </a:moveTo>
                  <a:cubicBezTo>
                    <a:pt x="2384" y="30"/>
                    <a:pt x="2383" y="34"/>
                    <a:pt x="2383" y="32"/>
                  </a:cubicBezTo>
                  <a:close/>
                  <a:moveTo>
                    <a:pt x="2384" y="26"/>
                  </a:moveTo>
                  <a:cubicBezTo>
                    <a:pt x="2384" y="25"/>
                    <a:pt x="2384" y="25"/>
                    <a:pt x="2384" y="25"/>
                  </a:cubicBezTo>
                  <a:cubicBezTo>
                    <a:pt x="2385" y="25"/>
                    <a:pt x="2386" y="25"/>
                    <a:pt x="2386" y="26"/>
                  </a:cubicBezTo>
                  <a:lnTo>
                    <a:pt x="2384" y="26"/>
                  </a:lnTo>
                  <a:close/>
                  <a:moveTo>
                    <a:pt x="2386" y="26"/>
                  </a:moveTo>
                  <a:cubicBezTo>
                    <a:pt x="2386" y="25"/>
                    <a:pt x="2387" y="26"/>
                    <a:pt x="2386" y="26"/>
                  </a:cubicBezTo>
                  <a:close/>
                  <a:moveTo>
                    <a:pt x="2386" y="17"/>
                  </a:moveTo>
                  <a:cubicBezTo>
                    <a:pt x="2386" y="14"/>
                    <a:pt x="2389" y="14"/>
                    <a:pt x="2390" y="16"/>
                  </a:cubicBezTo>
                  <a:cubicBezTo>
                    <a:pt x="2389" y="18"/>
                    <a:pt x="2388" y="16"/>
                    <a:pt x="2386" y="17"/>
                  </a:cubicBezTo>
                  <a:close/>
                  <a:moveTo>
                    <a:pt x="2387" y="83"/>
                  </a:moveTo>
                  <a:cubicBezTo>
                    <a:pt x="2387" y="82"/>
                    <a:pt x="2387" y="81"/>
                    <a:pt x="2387" y="79"/>
                  </a:cubicBezTo>
                  <a:cubicBezTo>
                    <a:pt x="2389" y="80"/>
                    <a:pt x="2389" y="78"/>
                    <a:pt x="2390" y="79"/>
                  </a:cubicBezTo>
                  <a:cubicBezTo>
                    <a:pt x="2390" y="81"/>
                    <a:pt x="2389" y="82"/>
                    <a:pt x="2387" y="83"/>
                  </a:cubicBezTo>
                  <a:close/>
                  <a:moveTo>
                    <a:pt x="2390" y="81"/>
                  </a:moveTo>
                  <a:cubicBezTo>
                    <a:pt x="2391" y="80"/>
                    <a:pt x="2393" y="80"/>
                    <a:pt x="2395" y="79"/>
                  </a:cubicBezTo>
                  <a:cubicBezTo>
                    <a:pt x="2395" y="81"/>
                    <a:pt x="2392" y="82"/>
                    <a:pt x="2390" y="81"/>
                  </a:cubicBezTo>
                  <a:close/>
                  <a:moveTo>
                    <a:pt x="2405" y="83"/>
                  </a:moveTo>
                  <a:cubicBezTo>
                    <a:pt x="2405" y="82"/>
                    <a:pt x="2406" y="82"/>
                    <a:pt x="2407" y="82"/>
                  </a:cubicBezTo>
                  <a:cubicBezTo>
                    <a:pt x="2407" y="83"/>
                    <a:pt x="2406" y="84"/>
                    <a:pt x="2405" y="83"/>
                  </a:cubicBezTo>
                  <a:close/>
                  <a:moveTo>
                    <a:pt x="2418" y="82"/>
                  </a:moveTo>
                  <a:cubicBezTo>
                    <a:pt x="2418" y="84"/>
                    <a:pt x="2416" y="82"/>
                    <a:pt x="2416" y="83"/>
                  </a:cubicBezTo>
                  <a:cubicBezTo>
                    <a:pt x="2414" y="83"/>
                    <a:pt x="2417" y="81"/>
                    <a:pt x="2415" y="81"/>
                  </a:cubicBezTo>
                  <a:cubicBezTo>
                    <a:pt x="2416" y="80"/>
                    <a:pt x="2419" y="81"/>
                    <a:pt x="2418" y="82"/>
                  </a:cubicBezTo>
                  <a:close/>
                  <a:moveTo>
                    <a:pt x="2417" y="77"/>
                  </a:moveTo>
                  <a:cubicBezTo>
                    <a:pt x="2417" y="76"/>
                    <a:pt x="2419" y="76"/>
                    <a:pt x="2419" y="75"/>
                  </a:cubicBezTo>
                  <a:cubicBezTo>
                    <a:pt x="2420" y="75"/>
                    <a:pt x="2420" y="76"/>
                    <a:pt x="2421" y="76"/>
                  </a:cubicBezTo>
                  <a:cubicBezTo>
                    <a:pt x="2421" y="78"/>
                    <a:pt x="2418" y="78"/>
                    <a:pt x="2417" y="77"/>
                  </a:cubicBezTo>
                  <a:close/>
                  <a:moveTo>
                    <a:pt x="2435" y="72"/>
                  </a:moveTo>
                  <a:cubicBezTo>
                    <a:pt x="2437" y="70"/>
                    <a:pt x="2436" y="74"/>
                    <a:pt x="2435" y="72"/>
                  </a:cubicBezTo>
                  <a:close/>
                  <a:moveTo>
                    <a:pt x="2440" y="75"/>
                  </a:moveTo>
                  <a:cubicBezTo>
                    <a:pt x="2440" y="74"/>
                    <a:pt x="2441" y="73"/>
                    <a:pt x="2443" y="73"/>
                  </a:cubicBezTo>
                  <a:cubicBezTo>
                    <a:pt x="2443" y="74"/>
                    <a:pt x="2442" y="75"/>
                    <a:pt x="2440" y="75"/>
                  </a:cubicBezTo>
                  <a:close/>
                  <a:moveTo>
                    <a:pt x="2442" y="84"/>
                  </a:moveTo>
                  <a:cubicBezTo>
                    <a:pt x="2442" y="82"/>
                    <a:pt x="2445" y="85"/>
                    <a:pt x="2442" y="84"/>
                  </a:cubicBezTo>
                  <a:close/>
                  <a:moveTo>
                    <a:pt x="2451" y="48"/>
                  </a:moveTo>
                  <a:cubicBezTo>
                    <a:pt x="2452" y="48"/>
                    <a:pt x="2451" y="50"/>
                    <a:pt x="2450" y="50"/>
                  </a:cubicBezTo>
                  <a:cubicBezTo>
                    <a:pt x="2450" y="49"/>
                    <a:pt x="2451" y="49"/>
                    <a:pt x="2451" y="48"/>
                  </a:cubicBezTo>
                  <a:close/>
                  <a:moveTo>
                    <a:pt x="2448" y="63"/>
                  </a:moveTo>
                  <a:cubicBezTo>
                    <a:pt x="2451" y="63"/>
                    <a:pt x="2451" y="63"/>
                    <a:pt x="2451" y="63"/>
                  </a:cubicBezTo>
                  <a:cubicBezTo>
                    <a:pt x="2451" y="65"/>
                    <a:pt x="2448" y="65"/>
                    <a:pt x="2448" y="63"/>
                  </a:cubicBezTo>
                  <a:close/>
                  <a:moveTo>
                    <a:pt x="2449" y="81"/>
                  </a:moveTo>
                  <a:cubicBezTo>
                    <a:pt x="2449" y="79"/>
                    <a:pt x="2450" y="79"/>
                    <a:pt x="2451" y="79"/>
                  </a:cubicBezTo>
                  <a:cubicBezTo>
                    <a:pt x="2451" y="80"/>
                    <a:pt x="2450" y="81"/>
                    <a:pt x="2449" y="81"/>
                  </a:cubicBezTo>
                  <a:close/>
                  <a:moveTo>
                    <a:pt x="2449" y="61"/>
                  </a:moveTo>
                  <a:cubicBezTo>
                    <a:pt x="2449" y="59"/>
                    <a:pt x="2451" y="60"/>
                    <a:pt x="2451" y="59"/>
                  </a:cubicBezTo>
                  <a:cubicBezTo>
                    <a:pt x="2451" y="59"/>
                    <a:pt x="2451" y="60"/>
                    <a:pt x="2451" y="61"/>
                  </a:cubicBezTo>
                  <a:lnTo>
                    <a:pt x="2449" y="61"/>
                  </a:lnTo>
                  <a:close/>
                  <a:moveTo>
                    <a:pt x="2451" y="57"/>
                  </a:moveTo>
                  <a:cubicBezTo>
                    <a:pt x="2451" y="55"/>
                    <a:pt x="2452" y="54"/>
                    <a:pt x="2454" y="54"/>
                  </a:cubicBezTo>
                  <a:cubicBezTo>
                    <a:pt x="2453" y="55"/>
                    <a:pt x="2452" y="57"/>
                    <a:pt x="2451" y="57"/>
                  </a:cubicBezTo>
                  <a:close/>
                  <a:moveTo>
                    <a:pt x="2454" y="81"/>
                  </a:moveTo>
                  <a:cubicBezTo>
                    <a:pt x="2455" y="82"/>
                    <a:pt x="2454" y="81"/>
                    <a:pt x="2456" y="81"/>
                  </a:cubicBezTo>
                  <a:cubicBezTo>
                    <a:pt x="2456" y="82"/>
                    <a:pt x="2453" y="83"/>
                    <a:pt x="2454" y="81"/>
                  </a:cubicBezTo>
                  <a:close/>
                  <a:moveTo>
                    <a:pt x="2462" y="69"/>
                  </a:moveTo>
                  <a:cubicBezTo>
                    <a:pt x="2463" y="69"/>
                    <a:pt x="2461" y="69"/>
                    <a:pt x="2461" y="69"/>
                  </a:cubicBezTo>
                  <a:cubicBezTo>
                    <a:pt x="2461" y="68"/>
                    <a:pt x="2464" y="68"/>
                    <a:pt x="2462" y="69"/>
                  </a:cubicBezTo>
                  <a:close/>
                  <a:moveTo>
                    <a:pt x="2462" y="73"/>
                  </a:moveTo>
                  <a:cubicBezTo>
                    <a:pt x="2461" y="73"/>
                    <a:pt x="2461" y="72"/>
                    <a:pt x="2461" y="71"/>
                  </a:cubicBezTo>
                  <a:cubicBezTo>
                    <a:pt x="2462" y="71"/>
                    <a:pt x="2463" y="72"/>
                    <a:pt x="2462" y="73"/>
                  </a:cubicBezTo>
                  <a:close/>
                  <a:moveTo>
                    <a:pt x="2461" y="82"/>
                  </a:moveTo>
                  <a:cubicBezTo>
                    <a:pt x="2462" y="80"/>
                    <a:pt x="2464" y="80"/>
                    <a:pt x="2465" y="79"/>
                  </a:cubicBezTo>
                  <a:cubicBezTo>
                    <a:pt x="2466" y="82"/>
                    <a:pt x="2463" y="82"/>
                    <a:pt x="2461" y="82"/>
                  </a:cubicBezTo>
                  <a:close/>
                  <a:moveTo>
                    <a:pt x="2468" y="71"/>
                  </a:moveTo>
                  <a:cubicBezTo>
                    <a:pt x="2467" y="71"/>
                    <a:pt x="2467" y="71"/>
                    <a:pt x="2467" y="71"/>
                  </a:cubicBezTo>
                  <a:cubicBezTo>
                    <a:pt x="2467" y="69"/>
                    <a:pt x="2467" y="69"/>
                    <a:pt x="2467" y="69"/>
                  </a:cubicBezTo>
                  <a:cubicBezTo>
                    <a:pt x="2468" y="69"/>
                    <a:pt x="2468" y="69"/>
                    <a:pt x="2468" y="69"/>
                  </a:cubicBezTo>
                  <a:lnTo>
                    <a:pt x="2468" y="71"/>
                  </a:lnTo>
                  <a:close/>
                  <a:moveTo>
                    <a:pt x="2473" y="81"/>
                  </a:moveTo>
                  <a:cubicBezTo>
                    <a:pt x="2474" y="79"/>
                    <a:pt x="2476" y="80"/>
                    <a:pt x="2477" y="79"/>
                  </a:cubicBezTo>
                  <a:cubicBezTo>
                    <a:pt x="2477" y="81"/>
                    <a:pt x="2474" y="82"/>
                    <a:pt x="2473" y="81"/>
                  </a:cubicBezTo>
                  <a:close/>
                  <a:moveTo>
                    <a:pt x="2480" y="84"/>
                  </a:moveTo>
                  <a:cubicBezTo>
                    <a:pt x="2481" y="82"/>
                    <a:pt x="2483" y="85"/>
                    <a:pt x="2480" y="84"/>
                  </a:cubicBezTo>
                  <a:close/>
                  <a:moveTo>
                    <a:pt x="2533" y="68"/>
                  </a:moveTo>
                  <a:cubicBezTo>
                    <a:pt x="2536" y="69"/>
                    <a:pt x="2533" y="72"/>
                    <a:pt x="2533" y="68"/>
                  </a:cubicBezTo>
                  <a:close/>
                  <a:moveTo>
                    <a:pt x="2533" y="25"/>
                  </a:moveTo>
                  <a:cubicBezTo>
                    <a:pt x="2534" y="23"/>
                    <a:pt x="2536" y="26"/>
                    <a:pt x="2533" y="25"/>
                  </a:cubicBezTo>
                  <a:close/>
                  <a:moveTo>
                    <a:pt x="2536" y="37"/>
                  </a:moveTo>
                  <a:cubicBezTo>
                    <a:pt x="2535" y="35"/>
                    <a:pt x="2536" y="36"/>
                    <a:pt x="2537" y="36"/>
                  </a:cubicBezTo>
                  <a:cubicBezTo>
                    <a:pt x="2537" y="36"/>
                    <a:pt x="2537" y="37"/>
                    <a:pt x="2536" y="37"/>
                  </a:cubicBezTo>
                  <a:close/>
                  <a:moveTo>
                    <a:pt x="2554" y="10"/>
                  </a:moveTo>
                  <a:cubicBezTo>
                    <a:pt x="2554" y="12"/>
                    <a:pt x="2554" y="13"/>
                    <a:pt x="2552" y="13"/>
                  </a:cubicBezTo>
                  <a:cubicBezTo>
                    <a:pt x="2551" y="11"/>
                    <a:pt x="2552" y="10"/>
                    <a:pt x="2554" y="10"/>
                  </a:cubicBezTo>
                  <a:close/>
                  <a:moveTo>
                    <a:pt x="2552" y="8"/>
                  </a:moveTo>
                  <a:cubicBezTo>
                    <a:pt x="2554" y="8"/>
                    <a:pt x="2551" y="11"/>
                    <a:pt x="2552" y="8"/>
                  </a:cubicBezTo>
                  <a:close/>
                  <a:moveTo>
                    <a:pt x="2550" y="10"/>
                  </a:moveTo>
                  <a:cubicBezTo>
                    <a:pt x="2550" y="10"/>
                    <a:pt x="2550" y="10"/>
                    <a:pt x="2550" y="10"/>
                  </a:cubicBezTo>
                  <a:cubicBezTo>
                    <a:pt x="2550" y="10"/>
                    <a:pt x="2550" y="10"/>
                    <a:pt x="2550" y="10"/>
                  </a:cubicBezTo>
                  <a:close/>
                  <a:moveTo>
                    <a:pt x="2549" y="6"/>
                  </a:moveTo>
                  <a:cubicBezTo>
                    <a:pt x="2547" y="7"/>
                    <a:pt x="2548" y="10"/>
                    <a:pt x="2546" y="10"/>
                  </a:cubicBezTo>
                  <a:cubicBezTo>
                    <a:pt x="2545" y="7"/>
                    <a:pt x="2546" y="6"/>
                    <a:pt x="2549" y="6"/>
                  </a:cubicBezTo>
                  <a:close/>
                  <a:moveTo>
                    <a:pt x="2543" y="11"/>
                  </a:moveTo>
                  <a:cubicBezTo>
                    <a:pt x="2544" y="11"/>
                    <a:pt x="2544" y="11"/>
                    <a:pt x="2544" y="11"/>
                  </a:cubicBezTo>
                  <a:cubicBezTo>
                    <a:pt x="2544" y="12"/>
                    <a:pt x="2544" y="12"/>
                    <a:pt x="2544" y="12"/>
                  </a:cubicBezTo>
                  <a:cubicBezTo>
                    <a:pt x="2543" y="12"/>
                    <a:pt x="2543" y="12"/>
                    <a:pt x="2543" y="12"/>
                  </a:cubicBezTo>
                  <a:lnTo>
                    <a:pt x="2543" y="11"/>
                  </a:lnTo>
                  <a:close/>
                  <a:moveTo>
                    <a:pt x="2540" y="13"/>
                  </a:moveTo>
                  <a:cubicBezTo>
                    <a:pt x="2541" y="13"/>
                    <a:pt x="2541" y="14"/>
                    <a:pt x="2541" y="16"/>
                  </a:cubicBezTo>
                  <a:cubicBezTo>
                    <a:pt x="2539" y="16"/>
                    <a:pt x="2540" y="14"/>
                    <a:pt x="2540" y="13"/>
                  </a:cubicBezTo>
                  <a:close/>
                  <a:moveTo>
                    <a:pt x="2540" y="27"/>
                  </a:moveTo>
                  <a:cubicBezTo>
                    <a:pt x="2539" y="29"/>
                    <a:pt x="2537" y="30"/>
                    <a:pt x="2539" y="32"/>
                  </a:cubicBezTo>
                  <a:cubicBezTo>
                    <a:pt x="2537" y="32"/>
                    <a:pt x="2536" y="34"/>
                    <a:pt x="2535" y="33"/>
                  </a:cubicBezTo>
                  <a:cubicBezTo>
                    <a:pt x="2537" y="31"/>
                    <a:pt x="2537" y="28"/>
                    <a:pt x="2540" y="27"/>
                  </a:cubicBezTo>
                  <a:close/>
                  <a:moveTo>
                    <a:pt x="2533" y="11"/>
                  </a:moveTo>
                  <a:cubicBezTo>
                    <a:pt x="2534" y="11"/>
                    <a:pt x="2534" y="12"/>
                    <a:pt x="2535" y="12"/>
                  </a:cubicBezTo>
                  <a:cubicBezTo>
                    <a:pt x="2535" y="13"/>
                    <a:pt x="2532" y="12"/>
                    <a:pt x="2533" y="11"/>
                  </a:cubicBezTo>
                  <a:close/>
                  <a:moveTo>
                    <a:pt x="2529" y="21"/>
                  </a:moveTo>
                  <a:cubicBezTo>
                    <a:pt x="2529" y="19"/>
                    <a:pt x="2531" y="21"/>
                    <a:pt x="2529" y="21"/>
                  </a:cubicBezTo>
                  <a:close/>
                  <a:moveTo>
                    <a:pt x="2528" y="28"/>
                  </a:moveTo>
                  <a:cubicBezTo>
                    <a:pt x="2529" y="26"/>
                    <a:pt x="2530" y="30"/>
                    <a:pt x="2528" y="28"/>
                  </a:cubicBezTo>
                  <a:close/>
                  <a:moveTo>
                    <a:pt x="2527" y="36"/>
                  </a:moveTo>
                  <a:cubicBezTo>
                    <a:pt x="2525" y="36"/>
                    <a:pt x="2525" y="36"/>
                    <a:pt x="2524" y="36"/>
                  </a:cubicBezTo>
                  <a:cubicBezTo>
                    <a:pt x="2524" y="34"/>
                    <a:pt x="2527" y="34"/>
                    <a:pt x="2527" y="36"/>
                  </a:cubicBezTo>
                  <a:close/>
                  <a:moveTo>
                    <a:pt x="2523" y="31"/>
                  </a:moveTo>
                  <a:cubicBezTo>
                    <a:pt x="2523" y="31"/>
                    <a:pt x="2523" y="31"/>
                    <a:pt x="2523" y="31"/>
                  </a:cubicBezTo>
                  <a:close/>
                  <a:moveTo>
                    <a:pt x="2514" y="51"/>
                  </a:moveTo>
                  <a:cubicBezTo>
                    <a:pt x="2513" y="50"/>
                    <a:pt x="2514" y="51"/>
                    <a:pt x="2514" y="51"/>
                  </a:cubicBezTo>
                  <a:close/>
                  <a:moveTo>
                    <a:pt x="2499" y="57"/>
                  </a:moveTo>
                  <a:cubicBezTo>
                    <a:pt x="2499" y="56"/>
                    <a:pt x="2499" y="55"/>
                    <a:pt x="2500" y="55"/>
                  </a:cubicBezTo>
                  <a:cubicBezTo>
                    <a:pt x="2501" y="57"/>
                    <a:pt x="2500" y="57"/>
                    <a:pt x="2499" y="57"/>
                  </a:cubicBezTo>
                  <a:close/>
                  <a:moveTo>
                    <a:pt x="2503" y="76"/>
                  </a:moveTo>
                  <a:cubicBezTo>
                    <a:pt x="2503" y="75"/>
                    <a:pt x="2506" y="77"/>
                    <a:pt x="2503" y="76"/>
                  </a:cubicBezTo>
                  <a:close/>
                  <a:moveTo>
                    <a:pt x="2503" y="51"/>
                  </a:moveTo>
                  <a:cubicBezTo>
                    <a:pt x="2503" y="50"/>
                    <a:pt x="2503" y="50"/>
                    <a:pt x="2503" y="50"/>
                  </a:cubicBezTo>
                  <a:cubicBezTo>
                    <a:pt x="2506" y="50"/>
                    <a:pt x="2506" y="50"/>
                    <a:pt x="2506" y="50"/>
                  </a:cubicBezTo>
                  <a:cubicBezTo>
                    <a:pt x="2506" y="51"/>
                    <a:pt x="2504" y="51"/>
                    <a:pt x="2503" y="51"/>
                  </a:cubicBezTo>
                  <a:close/>
                  <a:moveTo>
                    <a:pt x="2516" y="82"/>
                  </a:moveTo>
                  <a:cubicBezTo>
                    <a:pt x="2516" y="80"/>
                    <a:pt x="2517" y="81"/>
                    <a:pt x="2517" y="80"/>
                  </a:cubicBezTo>
                  <a:cubicBezTo>
                    <a:pt x="2518" y="80"/>
                    <a:pt x="2517" y="82"/>
                    <a:pt x="2516" y="82"/>
                  </a:cubicBezTo>
                  <a:close/>
                  <a:moveTo>
                    <a:pt x="2522" y="54"/>
                  </a:moveTo>
                  <a:cubicBezTo>
                    <a:pt x="2522" y="55"/>
                    <a:pt x="2519" y="57"/>
                    <a:pt x="2518" y="59"/>
                  </a:cubicBezTo>
                  <a:cubicBezTo>
                    <a:pt x="2515" y="59"/>
                    <a:pt x="2513" y="60"/>
                    <a:pt x="2511" y="60"/>
                  </a:cubicBezTo>
                  <a:cubicBezTo>
                    <a:pt x="2512" y="56"/>
                    <a:pt x="2517" y="60"/>
                    <a:pt x="2518" y="57"/>
                  </a:cubicBezTo>
                  <a:cubicBezTo>
                    <a:pt x="2518" y="54"/>
                    <a:pt x="2517" y="55"/>
                    <a:pt x="2515" y="55"/>
                  </a:cubicBezTo>
                  <a:cubicBezTo>
                    <a:pt x="2515" y="52"/>
                    <a:pt x="2518" y="54"/>
                    <a:pt x="2519" y="54"/>
                  </a:cubicBezTo>
                  <a:cubicBezTo>
                    <a:pt x="2521" y="52"/>
                    <a:pt x="2522" y="51"/>
                    <a:pt x="2525" y="50"/>
                  </a:cubicBezTo>
                  <a:cubicBezTo>
                    <a:pt x="2525" y="51"/>
                    <a:pt x="2522" y="54"/>
                    <a:pt x="2525" y="54"/>
                  </a:cubicBezTo>
                  <a:cubicBezTo>
                    <a:pt x="2525" y="56"/>
                    <a:pt x="2524" y="54"/>
                    <a:pt x="2522" y="54"/>
                  </a:cubicBezTo>
                  <a:close/>
                  <a:moveTo>
                    <a:pt x="2527" y="83"/>
                  </a:moveTo>
                  <a:cubicBezTo>
                    <a:pt x="2526" y="83"/>
                    <a:pt x="2527" y="82"/>
                    <a:pt x="2527" y="81"/>
                  </a:cubicBezTo>
                  <a:cubicBezTo>
                    <a:pt x="2528" y="81"/>
                    <a:pt x="2528" y="83"/>
                    <a:pt x="2527" y="83"/>
                  </a:cubicBezTo>
                  <a:close/>
                  <a:moveTo>
                    <a:pt x="2527" y="51"/>
                  </a:moveTo>
                  <a:cubicBezTo>
                    <a:pt x="2526" y="52"/>
                    <a:pt x="2528" y="49"/>
                    <a:pt x="2527" y="51"/>
                  </a:cubicBezTo>
                  <a:close/>
                  <a:moveTo>
                    <a:pt x="2521" y="47"/>
                  </a:moveTo>
                  <a:cubicBezTo>
                    <a:pt x="2521" y="45"/>
                    <a:pt x="2524" y="47"/>
                    <a:pt x="2524" y="45"/>
                  </a:cubicBezTo>
                  <a:cubicBezTo>
                    <a:pt x="2524" y="44"/>
                    <a:pt x="2522" y="42"/>
                    <a:pt x="2524" y="40"/>
                  </a:cubicBezTo>
                  <a:cubicBezTo>
                    <a:pt x="2525" y="42"/>
                    <a:pt x="2526" y="44"/>
                    <a:pt x="2528" y="42"/>
                  </a:cubicBezTo>
                  <a:cubicBezTo>
                    <a:pt x="2529" y="45"/>
                    <a:pt x="2525" y="47"/>
                    <a:pt x="2521" y="47"/>
                  </a:cubicBezTo>
                  <a:close/>
                  <a:moveTo>
                    <a:pt x="2528" y="32"/>
                  </a:moveTo>
                  <a:cubicBezTo>
                    <a:pt x="2530" y="30"/>
                    <a:pt x="2529" y="34"/>
                    <a:pt x="2528" y="32"/>
                  </a:cubicBezTo>
                  <a:close/>
                  <a:moveTo>
                    <a:pt x="2530" y="26"/>
                  </a:moveTo>
                  <a:cubicBezTo>
                    <a:pt x="2530" y="25"/>
                    <a:pt x="2530" y="25"/>
                    <a:pt x="2530" y="25"/>
                  </a:cubicBezTo>
                  <a:cubicBezTo>
                    <a:pt x="2531" y="25"/>
                    <a:pt x="2531" y="25"/>
                    <a:pt x="2531" y="26"/>
                  </a:cubicBezTo>
                  <a:lnTo>
                    <a:pt x="2530" y="26"/>
                  </a:lnTo>
                  <a:close/>
                  <a:moveTo>
                    <a:pt x="2532" y="26"/>
                  </a:moveTo>
                  <a:cubicBezTo>
                    <a:pt x="2532" y="25"/>
                    <a:pt x="2532" y="26"/>
                    <a:pt x="2532" y="26"/>
                  </a:cubicBezTo>
                  <a:close/>
                  <a:moveTo>
                    <a:pt x="2531" y="17"/>
                  </a:moveTo>
                  <a:cubicBezTo>
                    <a:pt x="2532" y="14"/>
                    <a:pt x="2534" y="14"/>
                    <a:pt x="2536" y="16"/>
                  </a:cubicBezTo>
                  <a:cubicBezTo>
                    <a:pt x="2535" y="18"/>
                    <a:pt x="2534" y="16"/>
                    <a:pt x="2531" y="17"/>
                  </a:cubicBezTo>
                  <a:close/>
                  <a:moveTo>
                    <a:pt x="2533" y="83"/>
                  </a:moveTo>
                  <a:cubicBezTo>
                    <a:pt x="2532" y="82"/>
                    <a:pt x="2533" y="81"/>
                    <a:pt x="2533" y="79"/>
                  </a:cubicBezTo>
                  <a:cubicBezTo>
                    <a:pt x="2534" y="80"/>
                    <a:pt x="2535" y="78"/>
                    <a:pt x="2536" y="79"/>
                  </a:cubicBezTo>
                  <a:cubicBezTo>
                    <a:pt x="2536" y="81"/>
                    <a:pt x="2535" y="82"/>
                    <a:pt x="2533" y="83"/>
                  </a:cubicBezTo>
                  <a:close/>
                  <a:moveTo>
                    <a:pt x="2536" y="81"/>
                  </a:moveTo>
                  <a:cubicBezTo>
                    <a:pt x="2537" y="80"/>
                    <a:pt x="2539" y="80"/>
                    <a:pt x="2540" y="79"/>
                  </a:cubicBezTo>
                  <a:cubicBezTo>
                    <a:pt x="2540" y="81"/>
                    <a:pt x="2538" y="82"/>
                    <a:pt x="2536" y="81"/>
                  </a:cubicBezTo>
                  <a:close/>
                  <a:moveTo>
                    <a:pt x="2550" y="83"/>
                  </a:moveTo>
                  <a:cubicBezTo>
                    <a:pt x="2551" y="82"/>
                    <a:pt x="2552" y="82"/>
                    <a:pt x="2553" y="82"/>
                  </a:cubicBezTo>
                  <a:cubicBezTo>
                    <a:pt x="2553" y="83"/>
                    <a:pt x="2552" y="84"/>
                    <a:pt x="2550" y="83"/>
                  </a:cubicBezTo>
                  <a:close/>
                  <a:moveTo>
                    <a:pt x="2564" y="82"/>
                  </a:moveTo>
                  <a:cubicBezTo>
                    <a:pt x="2563" y="84"/>
                    <a:pt x="2562" y="82"/>
                    <a:pt x="2562" y="83"/>
                  </a:cubicBezTo>
                  <a:cubicBezTo>
                    <a:pt x="2560" y="83"/>
                    <a:pt x="2563" y="81"/>
                    <a:pt x="2561" y="81"/>
                  </a:cubicBezTo>
                  <a:cubicBezTo>
                    <a:pt x="2562" y="80"/>
                    <a:pt x="2565" y="81"/>
                    <a:pt x="2564" y="82"/>
                  </a:cubicBezTo>
                  <a:close/>
                  <a:moveTo>
                    <a:pt x="2563" y="77"/>
                  </a:moveTo>
                  <a:cubicBezTo>
                    <a:pt x="2563" y="76"/>
                    <a:pt x="2565" y="76"/>
                    <a:pt x="2565" y="75"/>
                  </a:cubicBezTo>
                  <a:cubicBezTo>
                    <a:pt x="2566" y="75"/>
                    <a:pt x="2566" y="76"/>
                    <a:pt x="2567" y="76"/>
                  </a:cubicBezTo>
                  <a:cubicBezTo>
                    <a:pt x="2567" y="78"/>
                    <a:pt x="2564" y="78"/>
                    <a:pt x="2563" y="77"/>
                  </a:cubicBezTo>
                  <a:close/>
                  <a:moveTo>
                    <a:pt x="2581" y="72"/>
                  </a:moveTo>
                  <a:cubicBezTo>
                    <a:pt x="2582" y="70"/>
                    <a:pt x="2582" y="74"/>
                    <a:pt x="2581" y="72"/>
                  </a:cubicBezTo>
                  <a:close/>
                  <a:moveTo>
                    <a:pt x="2586" y="75"/>
                  </a:moveTo>
                  <a:cubicBezTo>
                    <a:pt x="2586" y="74"/>
                    <a:pt x="2587" y="73"/>
                    <a:pt x="2589" y="73"/>
                  </a:cubicBezTo>
                  <a:cubicBezTo>
                    <a:pt x="2589" y="74"/>
                    <a:pt x="2588" y="75"/>
                    <a:pt x="2586" y="75"/>
                  </a:cubicBezTo>
                  <a:close/>
                  <a:moveTo>
                    <a:pt x="2588" y="84"/>
                  </a:moveTo>
                  <a:cubicBezTo>
                    <a:pt x="2588" y="82"/>
                    <a:pt x="2591" y="85"/>
                    <a:pt x="2588" y="84"/>
                  </a:cubicBezTo>
                  <a:close/>
                  <a:moveTo>
                    <a:pt x="2596" y="48"/>
                  </a:moveTo>
                  <a:cubicBezTo>
                    <a:pt x="2598" y="48"/>
                    <a:pt x="2597" y="50"/>
                    <a:pt x="2596" y="50"/>
                  </a:cubicBezTo>
                  <a:cubicBezTo>
                    <a:pt x="2596" y="49"/>
                    <a:pt x="2596" y="49"/>
                    <a:pt x="2596" y="48"/>
                  </a:cubicBezTo>
                  <a:close/>
                  <a:moveTo>
                    <a:pt x="2594" y="63"/>
                  </a:moveTo>
                  <a:cubicBezTo>
                    <a:pt x="2596" y="63"/>
                    <a:pt x="2596" y="63"/>
                    <a:pt x="2596" y="63"/>
                  </a:cubicBezTo>
                  <a:cubicBezTo>
                    <a:pt x="2597" y="65"/>
                    <a:pt x="2594" y="65"/>
                    <a:pt x="2594" y="63"/>
                  </a:cubicBezTo>
                  <a:close/>
                  <a:moveTo>
                    <a:pt x="2595" y="81"/>
                  </a:moveTo>
                  <a:cubicBezTo>
                    <a:pt x="2595" y="79"/>
                    <a:pt x="2596" y="79"/>
                    <a:pt x="2597" y="79"/>
                  </a:cubicBezTo>
                  <a:cubicBezTo>
                    <a:pt x="2597" y="80"/>
                    <a:pt x="2596" y="81"/>
                    <a:pt x="2595" y="81"/>
                  </a:cubicBezTo>
                  <a:close/>
                  <a:moveTo>
                    <a:pt x="2595" y="61"/>
                  </a:moveTo>
                  <a:cubicBezTo>
                    <a:pt x="2595" y="59"/>
                    <a:pt x="2596" y="60"/>
                    <a:pt x="2596" y="59"/>
                  </a:cubicBezTo>
                  <a:cubicBezTo>
                    <a:pt x="2597" y="59"/>
                    <a:pt x="2597" y="60"/>
                    <a:pt x="2597" y="61"/>
                  </a:cubicBezTo>
                  <a:lnTo>
                    <a:pt x="2595" y="61"/>
                  </a:lnTo>
                  <a:close/>
                  <a:moveTo>
                    <a:pt x="2596" y="57"/>
                  </a:moveTo>
                  <a:cubicBezTo>
                    <a:pt x="2597" y="55"/>
                    <a:pt x="2598" y="54"/>
                    <a:pt x="2599" y="54"/>
                  </a:cubicBezTo>
                  <a:cubicBezTo>
                    <a:pt x="2599" y="55"/>
                    <a:pt x="2598" y="57"/>
                    <a:pt x="2596" y="57"/>
                  </a:cubicBezTo>
                  <a:close/>
                  <a:moveTo>
                    <a:pt x="2599" y="81"/>
                  </a:moveTo>
                  <a:cubicBezTo>
                    <a:pt x="2601" y="82"/>
                    <a:pt x="2600" y="81"/>
                    <a:pt x="2602" y="81"/>
                  </a:cubicBezTo>
                  <a:cubicBezTo>
                    <a:pt x="2602" y="82"/>
                    <a:pt x="2599" y="83"/>
                    <a:pt x="2599" y="81"/>
                  </a:cubicBezTo>
                  <a:close/>
                  <a:moveTo>
                    <a:pt x="2608" y="69"/>
                  </a:moveTo>
                  <a:cubicBezTo>
                    <a:pt x="2609" y="69"/>
                    <a:pt x="2607" y="69"/>
                    <a:pt x="2607" y="69"/>
                  </a:cubicBezTo>
                  <a:cubicBezTo>
                    <a:pt x="2606" y="68"/>
                    <a:pt x="2610" y="68"/>
                    <a:pt x="2608" y="69"/>
                  </a:cubicBezTo>
                  <a:close/>
                  <a:moveTo>
                    <a:pt x="2608" y="73"/>
                  </a:moveTo>
                  <a:cubicBezTo>
                    <a:pt x="2607" y="73"/>
                    <a:pt x="2606" y="72"/>
                    <a:pt x="2607" y="71"/>
                  </a:cubicBezTo>
                  <a:cubicBezTo>
                    <a:pt x="2608" y="71"/>
                    <a:pt x="2608" y="72"/>
                    <a:pt x="2608" y="73"/>
                  </a:cubicBezTo>
                  <a:close/>
                  <a:moveTo>
                    <a:pt x="2607" y="82"/>
                  </a:moveTo>
                  <a:cubicBezTo>
                    <a:pt x="2607" y="80"/>
                    <a:pt x="2610" y="80"/>
                    <a:pt x="2611" y="79"/>
                  </a:cubicBezTo>
                  <a:cubicBezTo>
                    <a:pt x="2612" y="82"/>
                    <a:pt x="2609" y="82"/>
                    <a:pt x="2607" y="82"/>
                  </a:cubicBezTo>
                  <a:close/>
                  <a:moveTo>
                    <a:pt x="2614" y="71"/>
                  </a:moveTo>
                  <a:cubicBezTo>
                    <a:pt x="2613" y="71"/>
                    <a:pt x="2613" y="71"/>
                    <a:pt x="2613" y="71"/>
                  </a:cubicBezTo>
                  <a:cubicBezTo>
                    <a:pt x="2613" y="69"/>
                    <a:pt x="2613" y="69"/>
                    <a:pt x="2613" y="69"/>
                  </a:cubicBezTo>
                  <a:cubicBezTo>
                    <a:pt x="2614" y="69"/>
                    <a:pt x="2614" y="69"/>
                    <a:pt x="2614" y="69"/>
                  </a:cubicBezTo>
                  <a:lnTo>
                    <a:pt x="2614" y="71"/>
                  </a:lnTo>
                  <a:close/>
                  <a:moveTo>
                    <a:pt x="2619" y="81"/>
                  </a:moveTo>
                  <a:cubicBezTo>
                    <a:pt x="2619" y="79"/>
                    <a:pt x="2622" y="80"/>
                    <a:pt x="2623" y="79"/>
                  </a:cubicBezTo>
                  <a:cubicBezTo>
                    <a:pt x="2623" y="81"/>
                    <a:pt x="2620" y="82"/>
                    <a:pt x="2619" y="81"/>
                  </a:cubicBezTo>
                  <a:close/>
                  <a:moveTo>
                    <a:pt x="2626" y="84"/>
                  </a:moveTo>
                  <a:cubicBezTo>
                    <a:pt x="2627" y="82"/>
                    <a:pt x="2629" y="85"/>
                    <a:pt x="2626" y="84"/>
                  </a:cubicBezTo>
                  <a:close/>
                  <a:moveTo>
                    <a:pt x="2679" y="68"/>
                  </a:moveTo>
                  <a:cubicBezTo>
                    <a:pt x="2682" y="69"/>
                    <a:pt x="2678" y="72"/>
                    <a:pt x="2679" y="68"/>
                  </a:cubicBezTo>
                  <a:close/>
                  <a:moveTo>
                    <a:pt x="2679" y="25"/>
                  </a:moveTo>
                  <a:cubicBezTo>
                    <a:pt x="2680" y="23"/>
                    <a:pt x="2682" y="26"/>
                    <a:pt x="2679" y="25"/>
                  </a:cubicBezTo>
                  <a:close/>
                  <a:moveTo>
                    <a:pt x="2681" y="37"/>
                  </a:moveTo>
                  <a:cubicBezTo>
                    <a:pt x="2681" y="35"/>
                    <a:pt x="2682" y="36"/>
                    <a:pt x="2683" y="36"/>
                  </a:cubicBezTo>
                  <a:cubicBezTo>
                    <a:pt x="2683" y="36"/>
                    <a:pt x="2682" y="37"/>
                    <a:pt x="2681" y="37"/>
                  </a:cubicBezTo>
                  <a:close/>
                  <a:moveTo>
                    <a:pt x="2700" y="10"/>
                  </a:moveTo>
                  <a:cubicBezTo>
                    <a:pt x="2700" y="12"/>
                    <a:pt x="2700" y="13"/>
                    <a:pt x="2698" y="13"/>
                  </a:cubicBezTo>
                  <a:cubicBezTo>
                    <a:pt x="2697" y="11"/>
                    <a:pt x="2698" y="10"/>
                    <a:pt x="2700" y="10"/>
                  </a:cubicBezTo>
                  <a:close/>
                  <a:moveTo>
                    <a:pt x="2698" y="8"/>
                  </a:moveTo>
                  <a:cubicBezTo>
                    <a:pt x="2700" y="8"/>
                    <a:pt x="2697" y="11"/>
                    <a:pt x="2698" y="8"/>
                  </a:cubicBezTo>
                  <a:close/>
                  <a:moveTo>
                    <a:pt x="2696" y="10"/>
                  </a:moveTo>
                  <a:cubicBezTo>
                    <a:pt x="2696" y="10"/>
                    <a:pt x="2696" y="10"/>
                    <a:pt x="2696" y="10"/>
                  </a:cubicBezTo>
                  <a:cubicBezTo>
                    <a:pt x="2696" y="10"/>
                    <a:pt x="2696" y="10"/>
                    <a:pt x="2696" y="10"/>
                  </a:cubicBezTo>
                  <a:close/>
                  <a:moveTo>
                    <a:pt x="2695" y="6"/>
                  </a:moveTo>
                  <a:cubicBezTo>
                    <a:pt x="2693" y="7"/>
                    <a:pt x="2694" y="10"/>
                    <a:pt x="2692" y="10"/>
                  </a:cubicBezTo>
                  <a:cubicBezTo>
                    <a:pt x="2691" y="7"/>
                    <a:pt x="2692" y="6"/>
                    <a:pt x="2695" y="6"/>
                  </a:cubicBezTo>
                  <a:close/>
                  <a:moveTo>
                    <a:pt x="2689" y="11"/>
                  </a:moveTo>
                  <a:cubicBezTo>
                    <a:pt x="2690" y="11"/>
                    <a:pt x="2690" y="11"/>
                    <a:pt x="2690" y="11"/>
                  </a:cubicBezTo>
                  <a:cubicBezTo>
                    <a:pt x="2690" y="12"/>
                    <a:pt x="2690" y="12"/>
                    <a:pt x="2690" y="12"/>
                  </a:cubicBezTo>
                  <a:cubicBezTo>
                    <a:pt x="2689" y="12"/>
                    <a:pt x="2689" y="12"/>
                    <a:pt x="2689" y="12"/>
                  </a:cubicBezTo>
                  <a:lnTo>
                    <a:pt x="2689" y="11"/>
                  </a:lnTo>
                  <a:close/>
                  <a:moveTo>
                    <a:pt x="2686" y="13"/>
                  </a:moveTo>
                  <a:cubicBezTo>
                    <a:pt x="2687" y="13"/>
                    <a:pt x="2687" y="14"/>
                    <a:pt x="2687" y="16"/>
                  </a:cubicBezTo>
                  <a:cubicBezTo>
                    <a:pt x="2685" y="16"/>
                    <a:pt x="2686" y="14"/>
                    <a:pt x="2686" y="13"/>
                  </a:cubicBezTo>
                  <a:close/>
                  <a:moveTo>
                    <a:pt x="2686" y="27"/>
                  </a:moveTo>
                  <a:cubicBezTo>
                    <a:pt x="2685" y="29"/>
                    <a:pt x="2683" y="30"/>
                    <a:pt x="2684" y="32"/>
                  </a:cubicBezTo>
                  <a:cubicBezTo>
                    <a:pt x="2683" y="32"/>
                    <a:pt x="2682" y="34"/>
                    <a:pt x="2681" y="33"/>
                  </a:cubicBezTo>
                  <a:cubicBezTo>
                    <a:pt x="2683" y="31"/>
                    <a:pt x="2683" y="28"/>
                    <a:pt x="2686" y="27"/>
                  </a:cubicBezTo>
                  <a:close/>
                  <a:moveTo>
                    <a:pt x="2679" y="11"/>
                  </a:moveTo>
                  <a:cubicBezTo>
                    <a:pt x="2680" y="11"/>
                    <a:pt x="2680" y="12"/>
                    <a:pt x="2681" y="12"/>
                  </a:cubicBezTo>
                  <a:cubicBezTo>
                    <a:pt x="2681" y="13"/>
                    <a:pt x="2678" y="12"/>
                    <a:pt x="2679" y="11"/>
                  </a:cubicBezTo>
                  <a:close/>
                  <a:moveTo>
                    <a:pt x="2675" y="21"/>
                  </a:moveTo>
                  <a:cubicBezTo>
                    <a:pt x="2675" y="19"/>
                    <a:pt x="2677" y="21"/>
                    <a:pt x="2675" y="21"/>
                  </a:cubicBezTo>
                  <a:close/>
                  <a:moveTo>
                    <a:pt x="2674" y="28"/>
                  </a:moveTo>
                  <a:cubicBezTo>
                    <a:pt x="2675" y="26"/>
                    <a:pt x="2676" y="30"/>
                    <a:pt x="2674" y="28"/>
                  </a:cubicBezTo>
                  <a:close/>
                  <a:moveTo>
                    <a:pt x="2672" y="36"/>
                  </a:moveTo>
                  <a:cubicBezTo>
                    <a:pt x="2671" y="36"/>
                    <a:pt x="2671" y="36"/>
                    <a:pt x="2670" y="36"/>
                  </a:cubicBezTo>
                  <a:cubicBezTo>
                    <a:pt x="2670" y="34"/>
                    <a:pt x="2673" y="34"/>
                    <a:pt x="2672" y="36"/>
                  </a:cubicBezTo>
                  <a:close/>
                  <a:moveTo>
                    <a:pt x="2669" y="31"/>
                  </a:moveTo>
                  <a:cubicBezTo>
                    <a:pt x="2669" y="31"/>
                    <a:pt x="2669" y="31"/>
                    <a:pt x="2669" y="31"/>
                  </a:cubicBezTo>
                  <a:close/>
                  <a:moveTo>
                    <a:pt x="2659" y="51"/>
                  </a:moveTo>
                  <a:cubicBezTo>
                    <a:pt x="2659" y="50"/>
                    <a:pt x="2660" y="51"/>
                    <a:pt x="2659" y="51"/>
                  </a:cubicBezTo>
                  <a:close/>
                  <a:moveTo>
                    <a:pt x="2644" y="57"/>
                  </a:moveTo>
                  <a:cubicBezTo>
                    <a:pt x="2645" y="56"/>
                    <a:pt x="2645" y="55"/>
                    <a:pt x="2646" y="55"/>
                  </a:cubicBezTo>
                  <a:cubicBezTo>
                    <a:pt x="2647" y="57"/>
                    <a:pt x="2645" y="57"/>
                    <a:pt x="2644" y="57"/>
                  </a:cubicBezTo>
                  <a:close/>
                  <a:moveTo>
                    <a:pt x="2649" y="76"/>
                  </a:moveTo>
                  <a:cubicBezTo>
                    <a:pt x="2649" y="75"/>
                    <a:pt x="2652" y="77"/>
                    <a:pt x="2649" y="76"/>
                  </a:cubicBezTo>
                  <a:close/>
                  <a:moveTo>
                    <a:pt x="2649" y="51"/>
                  </a:moveTo>
                  <a:cubicBezTo>
                    <a:pt x="2649" y="50"/>
                    <a:pt x="2649" y="50"/>
                    <a:pt x="2649" y="50"/>
                  </a:cubicBezTo>
                  <a:cubicBezTo>
                    <a:pt x="2652" y="50"/>
                    <a:pt x="2652" y="50"/>
                    <a:pt x="2652" y="50"/>
                  </a:cubicBezTo>
                  <a:cubicBezTo>
                    <a:pt x="2652" y="51"/>
                    <a:pt x="2650" y="51"/>
                    <a:pt x="2649" y="51"/>
                  </a:cubicBezTo>
                  <a:close/>
                  <a:moveTo>
                    <a:pt x="2662" y="82"/>
                  </a:moveTo>
                  <a:cubicBezTo>
                    <a:pt x="2661" y="80"/>
                    <a:pt x="2663" y="81"/>
                    <a:pt x="2663" y="80"/>
                  </a:cubicBezTo>
                  <a:cubicBezTo>
                    <a:pt x="2664" y="80"/>
                    <a:pt x="2663" y="82"/>
                    <a:pt x="2662" y="82"/>
                  </a:cubicBezTo>
                  <a:close/>
                  <a:moveTo>
                    <a:pt x="2668" y="54"/>
                  </a:moveTo>
                  <a:cubicBezTo>
                    <a:pt x="2668" y="55"/>
                    <a:pt x="2665" y="57"/>
                    <a:pt x="2664" y="59"/>
                  </a:cubicBezTo>
                  <a:cubicBezTo>
                    <a:pt x="2661" y="59"/>
                    <a:pt x="2659" y="60"/>
                    <a:pt x="2657" y="60"/>
                  </a:cubicBezTo>
                  <a:cubicBezTo>
                    <a:pt x="2658" y="56"/>
                    <a:pt x="2663" y="60"/>
                    <a:pt x="2664" y="57"/>
                  </a:cubicBezTo>
                  <a:cubicBezTo>
                    <a:pt x="2664" y="54"/>
                    <a:pt x="2662" y="55"/>
                    <a:pt x="2661" y="55"/>
                  </a:cubicBezTo>
                  <a:cubicBezTo>
                    <a:pt x="2661" y="52"/>
                    <a:pt x="2664" y="54"/>
                    <a:pt x="2665" y="54"/>
                  </a:cubicBezTo>
                  <a:cubicBezTo>
                    <a:pt x="2667" y="52"/>
                    <a:pt x="2668" y="51"/>
                    <a:pt x="2671" y="50"/>
                  </a:cubicBezTo>
                  <a:cubicBezTo>
                    <a:pt x="2671" y="51"/>
                    <a:pt x="2668" y="54"/>
                    <a:pt x="2671" y="54"/>
                  </a:cubicBezTo>
                  <a:cubicBezTo>
                    <a:pt x="2671" y="56"/>
                    <a:pt x="2670" y="54"/>
                    <a:pt x="2668" y="54"/>
                  </a:cubicBezTo>
                  <a:close/>
                  <a:moveTo>
                    <a:pt x="2673" y="83"/>
                  </a:moveTo>
                  <a:cubicBezTo>
                    <a:pt x="2672" y="83"/>
                    <a:pt x="2673" y="82"/>
                    <a:pt x="2672" y="81"/>
                  </a:cubicBezTo>
                  <a:cubicBezTo>
                    <a:pt x="2674" y="81"/>
                    <a:pt x="2674" y="83"/>
                    <a:pt x="2673" y="83"/>
                  </a:cubicBezTo>
                  <a:close/>
                  <a:moveTo>
                    <a:pt x="2672" y="51"/>
                  </a:moveTo>
                  <a:cubicBezTo>
                    <a:pt x="2672" y="52"/>
                    <a:pt x="2674" y="49"/>
                    <a:pt x="2672" y="51"/>
                  </a:cubicBezTo>
                  <a:close/>
                  <a:moveTo>
                    <a:pt x="2667" y="47"/>
                  </a:moveTo>
                  <a:cubicBezTo>
                    <a:pt x="2667" y="45"/>
                    <a:pt x="2670" y="47"/>
                    <a:pt x="2670" y="45"/>
                  </a:cubicBezTo>
                  <a:cubicBezTo>
                    <a:pt x="2670" y="44"/>
                    <a:pt x="2668" y="42"/>
                    <a:pt x="2669" y="40"/>
                  </a:cubicBezTo>
                  <a:cubicBezTo>
                    <a:pt x="2670" y="42"/>
                    <a:pt x="2672" y="44"/>
                    <a:pt x="2674" y="42"/>
                  </a:cubicBezTo>
                  <a:cubicBezTo>
                    <a:pt x="2675" y="45"/>
                    <a:pt x="2671" y="47"/>
                    <a:pt x="2667" y="47"/>
                  </a:cubicBezTo>
                  <a:close/>
                  <a:moveTo>
                    <a:pt x="2674" y="32"/>
                  </a:moveTo>
                  <a:cubicBezTo>
                    <a:pt x="2676" y="30"/>
                    <a:pt x="2675" y="34"/>
                    <a:pt x="2674" y="32"/>
                  </a:cubicBezTo>
                  <a:close/>
                  <a:moveTo>
                    <a:pt x="2675" y="26"/>
                  </a:moveTo>
                  <a:cubicBezTo>
                    <a:pt x="2675" y="25"/>
                    <a:pt x="2675" y="25"/>
                    <a:pt x="2675" y="25"/>
                  </a:cubicBezTo>
                  <a:cubicBezTo>
                    <a:pt x="2677" y="25"/>
                    <a:pt x="2677" y="25"/>
                    <a:pt x="2677" y="26"/>
                  </a:cubicBezTo>
                  <a:lnTo>
                    <a:pt x="2675" y="26"/>
                  </a:lnTo>
                  <a:close/>
                  <a:moveTo>
                    <a:pt x="2678" y="26"/>
                  </a:moveTo>
                  <a:cubicBezTo>
                    <a:pt x="2678" y="25"/>
                    <a:pt x="2678" y="26"/>
                    <a:pt x="2678" y="26"/>
                  </a:cubicBezTo>
                  <a:close/>
                  <a:moveTo>
                    <a:pt x="2677" y="17"/>
                  </a:moveTo>
                  <a:cubicBezTo>
                    <a:pt x="2678" y="14"/>
                    <a:pt x="2680" y="14"/>
                    <a:pt x="2682" y="16"/>
                  </a:cubicBezTo>
                  <a:cubicBezTo>
                    <a:pt x="2681" y="18"/>
                    <a:pt x="2680" y="16"/>
                    <a:pt x="2677" y="17"/>
                  </a:cubicBezTo>
                  <a:close/>
                  <a:moveTo>
                    <a:pt x="2679" y="83"/>
                  </a:moveTo>
                  <a:cubicBezTo>
                    <a:pt x="2678" y="82"/>
                    <a:pt x="2678" y="81"/>
                    <a:pt x="2678" y="79"/>
                  </a:cubicBezTo>
                  <a:cubicBezTo>
                    <a:pt x="2680" y="80"/>
                    <a:pt x="2681" y="78"/>
                    <a:pt x="2682" y="79"/>
                  </a:cubicBezTo>
                  <a:cubicBezTo>
                    <a:pt x="2682" y="81"/>
                    <a:pt x="2681" y="82"/>
                    <a:pt x="2679" y="83"/>
                  </a:cubicBezTo>
                  <a:close/>
                  <a:moveTo>
                    <a:pt x="2682" y="81"/>
                  </a:moveTo>
                  <a:cubicBezTo>
                    <a:pt x="2683" y="80"/>
                    <a:pt x="2684" y="80"/>
                    <a:pt x="2686" y="79"/>
                  </a:cubicBezTo>
                  <a:cubicBezTo>
                    <a:pt x="2686" y="81"/>
                    <a:pt x="2683" y="82"/>
                    <a:pt x="2682" y="81"/>
                  </a:cubicBezTo>
                  <a:close/>
                  <a:moveTo>
                    <a:pt x="2696" y="83"/>
                  </a:moveTo>
                  <a:cubicBezTo>
                    <a:pt x="2696" y="82"/>
                    <a:pt x="2697" y="82"/>
                    <a:pt x="2699" y="82"/>
                  </a:cubicBezTo>
                  <a:cubicBezTo>
                    <a:pt x="2699" y="83"/>
                    <a:pt x="2698" y="84"/>
                    <a:pt x="2696" y="83"/>
                  </a:cubicBezTo>
                  <a:close/>
                  <a:moveTo>
                    <a:pt x="2710" y="82"/>
                  </a:moveTo>
                  <a:cubicBezTo>
                    <a:pt x="2709" y="84"/>
                    <a:pt x="2708" y="82"/>
                    <a:pt x="2708" y="83"/>
                  </a:cubicBezTo>
                  <a:cubicBezTo>
                    <a:pt x="2706" y="83"/>
                    <a:pt x="2709" y="81"/>
                    <a:pt x="2707" y="81"/>
                  </a:cubicBezTo>
                  <a:cubicBezTo>
                    <a:pt x="2708" y="80"/>
                    <a:pt x="2711" y="81"/>
                    <a:pt x="2710" y="82"/>
                  </a:cubicBezTo>
                  <a:close/>
                  <a:moveTo>
                    <a:pt x="2709" y="77"/>
                  </a:moveTo>
                  <a:cubicBezTo>
                    <a:pt x="2709" y="76"/>
                    <a:pt x="2711" y="76"/>
                    <a:pt x="2711" y="75"/>
                  </a:cubicBezTo>
                  <a:cubicBezTo>
                    <a:pt x="2711" y="75"/>
                    <a:pt x="2712" y="76"/>
                    <a:pt x="2712" y="76"/>
                  </a:cubicBezTo>
                  <a:cubicBezTo>
                    <a:pt x="2712" y="78"/>
                    <a:pt x="2710" y="78"/>
                    <a:pt x="2709" y="77"/>
                  </a:cubicBezTo>
                  <a:close/>
                  <a:moveTo>
                    <a:pt x="2727" y="72"/>
                  </a:moveTo>
                  <a:cubicBezTo>
                    <a:pt x="2728" y="70"/>
                    <a:pt x="2728" y="74"/>
                    <a:pt x="2727" y="72"/>
                  </a:cubicBezTo>
                  <a:close/>
                  <a:moveTo>
                    <a:pt x="2732" y="75"/>
                  </a:moveTo>
                  <a:cubicBezTo>
                    <a:pt x="2732" y="74"/>
                    <a:pt x="2733" y="73"/>
                    <a:pt x="2734" y="73"/>
                  </a:cubicBezTo>
                  <a:cubicBezTo>
                    <a:pt x="2734" y="74"/>
                    <a:pt x="2734" y="75"/>
                    <a:pt x="2732" y="75"/>
                  </a:cubicBezTo>
                  <a:close/>
                  <a:moveTo>
                    <a:pt x="2734" y="84"/>
                  </a:moveTo>
                  <a:cubicBezTo>
                    <a:pt x="2734" y="82"/>
                    <a:pt x="2736" y="85"/>
                    <a:pt x="2734" y="84"/>
                  </a:cubicBezTo>
                  <a:close/>
                  <a:moveTo>
                    <a:pt x="2742" y="48"/>
                  </a:moveTo>
                  <a:cubicBezTo>
                    <a:pt x="2743" y="48"/>
                    <a:pt x="2743" y="50"/>
                    <a:pt x="2742" y="50"/>
                  </a:cubicBezTo>
                  <a:cubicBezTo>
                    <a:pt x="2741" y="49"/>
                    <a:pt x="2742" y="49"/>
                    <a:pt x="2742" y="48"/>
                  </a:cubicBezTo>
                  <a:close/>
                  <a:moveTo>
                    <a:pt x="2740" y="63"/>
                  </a:moveTo>
                  <a:cubicBezTo>
                    <a:pt x="2742" y="63"/>
                    <a:pt x="2742" y="63"/>
                    <a:pt x="2742" y="63"/>
                  </a:cubicBezTo>
                  <a:cubicBezTo>
                    <a:pt x="2742" y="65"/>
                    <a:pt x="2739" y="65"/>
                    <a:pt x="2740" y="63"/>
                  </a:cubicBezTo>
                  <a:close/>
                  <a:moveTo>
                    <a:pt x="2741" y="81"/>
                  </a:moveTo>
                  <a:cubicBezTo>
                    <a:pt x="2741" y="79"/>
                    <a:pt x="2742" y="79"/>
                    <a:pt x="2743" y="79"/>
                  </a:cubicBezTo>
                  <a:cubicBezTo>
                    <a:pt x="2743" y="80"/>
                    <a:pt x="2742" y="81"/>
                    <a:pt x="2741" y="81"/>
                  </a:cubicBezTo>
                  <a:close/>
                  <a:moveTo>
                    <a:pt x="2741" y="61"/>
                  </a:moveTo>
                  <a:cubicBezTo>
                    <a:pt x="2741" y="59"/>
                    <a:pt x="2742" y="60"/>
                    <a:pt x="2742" y="59"/>
                  </a:cubicBezTo>
                  <a:cubicBezTo>
                    <a:pt x="2743" y="59"/>
                    <a:pt x="2743" y="60"/>
                    <a:pt x="2743" y="61"/>
                  </a:cubicBezTo>
                  <a:lnTo>
                    <a:pt x="2741" y="61"/>
                  </a:lnTo>
                  <a:close/>
                  <a:moveTo>
                    <a:pt x="2742" y="57"/>
                  </a:moveTo>
                  <a:cubicBezTo>
                    <a:pt x="2743" y="55"/>
                    <a:pt x="2743" y="54"/>
                    <a:pt x="2745" y="54"/>
                  </a:cubicBezTo>
                  <a:cubicBezTo>
                    <a:pt x="2744" y="55"/>
                    <a:pt x="2744" y="57"/>
                    <a:pt x="2742" y="57"/>
                  </a:cubicBezTo>
                  <a:close/>
                  <a:moveTo>
                    <a:pt x="2745" y="81"/>
                  </a:moveTo>
                  <a:cubicBezTo>
                    <a:pt x="2746" y="82"/>
                    <a:pt x="2746" y="81"/>
                    <a:pt x="2748" y="81"/>
                  </a:cubicBezTo>
                  <a:cubicBezTo>
                    <a:pt x="2748" y="82"/>
                    <a:pt x="2745" y="83"/>
                    <a:pt x="2745" y="81"/>
                  </a:cubicBezTo>
                  <a:close/>
                  <a:moveTo>
                    <a:pt x="2754" y="69"/>
                  </a:moveTo>
                  <a:cubicBezTo>
                    <a:pt x="2754" y="69"/>
                    <a:pt x="2752" y="69"/>
                    <a:pt x="2752" y="69"/>
                  </a:cubicBezTo>
                  <a:cubicBezTo>
                    <a:pt x="2752" y="68"/>
                    <a:pt x="2756" y="68"/>
                    <a:pt x="2754" y="69"/>
                  </a:cubicBezTo>
                  <a:close/>
                  <a:moveTo>
                    <a:pt x="2754" y="73"/>
                  </a:moveTo>
                  <a:cubicBezTo>
                    <a:pt x="2753" y="73"/>
                    <a:pt x="2752" y="72"/>
                    <a:pt x="2752" y="71"/>
                  </a:cubicBezTo>
                  <a:cubicBezTo>
                    <a:pt x="2754" y="71"/>
                    <a:pt x="2754" y="72"/>
                    <a:pt x="2754" y="73"/>
                  </a:cubicBezTo>
                  <a:close/>
                  <a:moveTo>
                    <a:pt x="2752" y="82"/>
                  </a:moveTo>
                  <a:cubicBezTo>
                    <a:pt x="2753" y="80"/>
                    <a:pt x="2755" y="80"/>
                    <a:pt x="2757" y="79"/>
                  </a:cubicBezTo>
                  <a:cubicBezTo>
                    <a:pt x="2757" y="82"/>
                    <a:pt x="2755" y="82"/>
                    <a:pt x="2752" y="82"/>
                  </a:cubicBezTo>
                  <a:close/>
                  <a:moveTo>
                    <a:pt x="2760" y="71"/>
                  </a:moveTo>
                  <a:cubicBezTo>
                    <a:pt x="2758" y="71"/>
                    <a:pt x="2758" y="71"/>
                    <a:pt x="2758" y="71"/>
                  </a:cubicBezTo>
                  <a:cubicBezTo>
                    <a:pt x="2758" y="69"/>
                    <a:pt x="2758" y="69"/>
                    <a:pt x="2758" y="69"/>
                  </a:cubicBezTo>
                  <a:cubicBezTo>
                    <a:pt x="2760" y="69"/>
                    <a:pt x="2760" y="69"/>
                    <a:pt x="2760" y="69"/>
                  </a:cubicBezTo>
                  <a:lnTo>
                    <a:pt x="2760" y="71"/>
                  </a:lnTo>
                  <a:close/>
                  <a:moveTo>
                    <a:pt x="2765" y="81"/>
                  </a:moveTo>
                  <a:cubicBezTo>
                    <a:pt x="2765" y="79"/>
                    <a:pt x="2768" y="80"/>
                    <a:pt x="2769" y="79"/>
                  </a:cubicBezTo>
                  <a:cubicBezTo>
                    <a:pt x="2769" y="81"/>
                    <a:pt x="2766" y="82"/>
                    <a:pt x="2765" y="81"/>
                  </a:cubicBezTo>
                  <a:close/>
                  <a:moveTo>
                    <a:pt x="2772" y="84"/>
                  </a:moveTo>
                  <a:cubicBezTo>
                    <a:pt x="2772" y="82"/>
                    <a:pt x="2775" y="85"/>
                    <a:pt x="2772" y="84"/>
                  </a:cubicBezTo>
                  <a:close/>
                  <a:moveTo>
                    <a:pt x="2825" y="68"/>
                  </a:moveTo>
                  <a:cubicBezTo>
                    <a:pt x="2827" y="69"/>
                    <a:pt x="2824" y="72"/>
                    <a:pt x="2825" y="68"/>
                  </a:cubicBezTo>
                  <a:close/>
                  <a:moveTo>
                    <a:pt x="2825" y="25"/>
                  </a:moveTo>
                  <a:cubicBezTo>
                    <a:pt x="2826" y="23"/>
                    <a:pt x="2828" y="26"/>
                    <a:pt x="2825" y="25"/>
                  </a:cubicBezTo>
                  <a:close/>
                  <a:moveTo>
                    <a:pt x="2827" y="37"/>
                  </a:moveTo>
                  <a:cubicBezTo>
                    <a:pt x="2827" y="35"/>
                    <a:pt x="2828" y="36"/>
                    <a:pt x="2829" y="36"/>
                  </a:cubicBezTo>
                  <a:cubicBezTo>
                    <a:pt x="2829" y="36"/>
                    <a:pt x="2828" y="37"/>
                    <a:pt x="2827" y="37"/>
                  </a:cubicBezTo>
                  <a:close/>
                  <a:moveTo>
                    <a:pt x="2846" y="10"/>
                  </a:moveTo>
                  <a:cubicBezTo>
                    <a:pt x="2846" y="12"/>
                    <a:pt x="2845" y="13"/>
                    <a:pt x="2843" y="13"/>
                  </a:cubicBezTo>
                  <a:cubicBezTo>
                    <a:pt x="2843" y="11"/>
                    <a:pt x="2844" y="10"/>
                    <a:pt x="2846" y="10"/>
                  </a:cubicBezTo>
                  <a:close/>
                  <a:moveTo>
                    <a:pt x="2843" y="8"/>
                  </a:moveTo>
                  <a:cubicBezTo>
                    <a:pt x="2846" y="8"/>
                    <a:pt x="2843" y="11"/>
                    <a:pt x="2843" y="8"/>
                  </a:cubicBezTo>
                  <a:close/>
                  <a:moveTo>
                    <a:pt x="2842" y="10"/>
                  </a:moveTo>
                  <a:cubicBezTo>
                    <a:pt x="2842" y="10"/>
                    <a:pt x="2842" y="10"/>
                    <a:pt x="2842" y="10"/>
                  </a:cubicBezTo>
                  <a:cubicBezTo>
                    <a:pt x="2842" y="10"/>
                    <a:pt x="2841" y="10"/>
                    <a:pt x="2842" y="10"/>
                  </a:cubicBezTo>
                  <a:close/>
                  <a:moveTo>
                    <a:pt x="2840" y="6"/>
                  </a:moveTo>
                  <a:cubicBezTo>
                    <a:pt x="2839" y="7"/>
                    <a:pt x="2840" y="10"/>
                    <a:pt x="2837" y="10"/>
                  </a:cubicBezTo>
                  <a:cubicBezTo>
                    <a:pt x="2837" y="7"/>
                    <a:pt x="2838" y="6"/>
                    <a:pt x="2840" y="6"/>
                  </a:cubicBezTo>
                  <a:close/>
                  <a:moveTo>
                    <a:pt x="2834" y="11"/>
                  </a:moveTo>
                  <a:cubicBezTo>
                    <a:pt x="2836" y="11"/>
                    <a:pt x="2836" y="11"/>
                    <a:pt x="2836" y="11"/>
                  </a:cubicBezTo>
                  <a:cubicBezTo>
                    <a:pt x="2836" y="12"/>
                    <a:pt x="2836" y="12"/>
                    <a:pt x="2836" y="12"/>
                  </a:cubicBezTo>
                  <a:cubicBezTo>
                    <a:pt x="2834" y="12"/>
                    <a:pt x="2834" y="12"/>
                    <a:pt x="2834" y="12"/>
                  </a:cubicBezTo>
                  <a:lnTo>
                    <a:pt x="2834" y="11"/>
                  </a:lnTo>
                  <a:close/>
                  <a:moveTo>
                    <a:pt x="2831" y="13"/>
                  </a:moveTo>
                  <a:cubicBezTo>
                    <a:pt x="2832" y="13"/>
                    <a:pt x="2833" y="14"/>
                    <a:pt x="2833" y="16"/>
                  </a:cubicBezTo>
                  <a:cubicBezTo>
                    <a:pt x="2831" y="16"/>
                    <a:pt x="2832" y="14"/>
                    <a:pt x="2831" y="13"/>
                  </a:cubicBezTo>
                  <a:close/>
                  <a:moveTo>
                    <a:pt x="2831" y="27"/>
                  </a:moveTo>
                  <a:cubicBezTo>
                    <a:pt x="2831" y="29"/>
                    <a:pt x="2829" y="30"/>
                    <a:pt x="2830" y="32"/>
                  </a:cubicBezTo>
                  <a:cubicBezTo>
                    <a:pt x="2829" y="32"/>
                    <a:pt x="2828" y="34"/>
                    <a:pt x="2827" y="33"/>
                  </a:cubicBezTo>
                  <a:cubicBezTo>
                    <a:pt x="2829" y="31"/>
                    <a:pt x="2829" y="28"/>
                    <a:pt x="2831" y="27"/>
                  </a:cubicBezTo>
                  <a:close/>
                  <a:moveTo>
                    <a:pt x="2825" y="11"/>
                  </a:moveTo>
                  <a:cubicBezTo>
                    <a:pt x="2826" y="11"/>
                    <a:pt x="2826" y="12"/>
                    <a:pt x="2827" y="12"/>
                  </a:cubicBezTo>
                  <a:cubicBezTo>
                    <a:pt x="2827" y="13"/>
                    <a:pt x="2824" y="12"/>
                    <a:pt x="2825" y="11"/>
                  </a:cubicBezTo>
                  <a:close/>
                  <a:moveTo>
                    <a:pt x="2821" y="21"/>
                  </a:moveTo>
                  <a:cubicBezTo>
                    <a:pt x="2821" y="19"/>
                    <a:pt x="2823" y="21"/>
                    <a:pt x="2821" y="21"/>
                  </a:cubicBezTo>
                  <a:close/>
                  <a:moveTo>
                    <a:pt x="2820" y="28"/>
                  </a:moveTo>
                  <a:cubicBezTo>
                    <a:pt x="2820" y="26"/>
                    <a:pt x="2821" y="30"/>
                    <a:pt x="2820" y="28"/>
                  </a:cubicBezTo>
                  <a:close/>
                  <a:moveTo>
                    <a:pt x="2818" y="36"/>
                  </a:moveTo>
                  <a:cubicBezTo>
                    <a:pt x="2817" y="36"/>
                    <a:pt x="2817" y="36"/>
                    <a:pt x="2816" y="36"/>
                  </a:cubicBezTo>
                  <a:cubicBezTo>
                    <a:pt x="2816" y="34"/>
                    <a:pt x="2818" y="34"/>
                    <a:pt x="2818" y="36"/>
                  </a:cubicBezTo>
                  <a:close/>
                  <a:moveTo>
                    <a:pt x="2815" y="31"/>
                  </a:moveTo>
                  <a:cubicBezTo>
                    <a:pt x="2815" y="31"/>
                    <a:pt x="2814" y="31"/>
                    <a:pt x="2815" y="31"/>
                  </a:cubicBezTo>
                  <a:close/>
                  <a:moveTo>
                    <a:pt x="2805" y="51"/>
                  </a:moveTo>
                  <a:cubicBezTo>
                    <a:pt x="2805" y="50"/>
                    <a:pt x="2806" y="51"/>
                    <a:pt x="2805" y="51"/>
                  </a:cubicBezTo>
                  <a:close/>
                  <a:moveTo>
                    <a:pt x="2790" y="57"/>
                  </a:moveTo>
                  <a:cubicBezTo>
                    <a:pt x="2791" y="56"/>
                    <a:pt x="2791" y="55"/>
                    <a:pt x="2792" y="55"/>
                  </a:cubicBezTo>
                  <a:cubicBezTo>
                    <a:pt x="2792" y="57"/>
                    <a:pt x="2791" y="57"/>
                    <a:pt x="2790" y="57"/>
                  </a:cubicBezTo>
                  <a:close/>
                  <a:moveTo>
                    <a:pt x="2795" y="76"/>
                  </a:moveTo>
                  <a:cubicBezTo>
                    <a:pt x="2795" y="75"/>
                    <a:pt x="2798" y="77"/>
                    <a:pt x="2795" y="76"/>
                  </a:cubicBezTo>
                  <a:close/>
                  <a:moveTo>
                    <a:pt x="2795" y="51"/>
                  </a:moveTo>
                  <a:cubicBezTo>
                    <a:pt x="2795" y="50"/>
                    <a:pt x="2795" y="50"/>
                    <a:pt x="2795" y="50"/>
                  </a:cubicBezTo>
                  <a:cubicBezTo>
                    <a:pt x="2797" y="50"/>
                    <a:pt x="2797" y="50"/>
                    <a:pt x="2797" y="50"/>
                  </a:cubicBezTo>
                  <a:cubicBezTo>
                    <a:pt x="2798" y="51"/>
                    <a:pt x="2796" y="51"/>
                    <a:pt x="2795" y="51"/>
                  </a:cubicBezTo>
                  <a:close/>
                  <a:moveTo>
                    <a:pt x="2808" y="82"/>
                  </a:moveTo>
                  <a:cubicBezTo>
                    <a:pt x="2807" y="80"/>
                    <a:pt x="2809" y="81"/>
                    <a:pt x="2809" y="80"/>
                  </a:cubicBezTo>
                  <a:cubicBezTo>
                    <a:pt x="2810" y="80"/>
                    <a:pt x="2809" y="82"/>
                    <a:pt x="2808" y="82"/>
                  </a:cubicBezTo>
                  <a:close/>
                  <a:moveTo>
                    <a:pt x="2814" y="54"/>
                  </a:moveTo>
                  <a:cubicBezTo>
                    <a:pt x="2813" y="55"/>
                    <a:pt x="2811" y="57"/>
                    <a:pt x="2810" y="59"/>
                  </a:cubicBezTo>
                  <a:cubicBezTo>
                    <a:pt x="2807" y="59"/>
                    <a:pt x="2805" y="60"/>
                    <a:pt x="2803" y="60"/>
                  </a:cubicBezTo>
                  <a:cubicBezTo>
                    <a:pt x="2803" y="56"/>
                    <a:pt x="2809" y="60"/>
                    <a:pt x="2810" y="57"/>
                  </a:cubicBezTo>
                  <a:cubicBezTo>
                    <a:pt x="2810" y="54"/>
                    <a:pt x="2808" y="55"/>
                    <a:pt x="2806" y="55"/>
                  </a:cubicBezTo>
                  <a:cubicBezTo>
                    <a:pt x="2807" y="52"/>
                    <a:pt x="2810" y="54"/>
                    <a:pt x="2811" y="54"/>
                  </a:cubicBezTo>
                  <a:cubicBezTo>
                    <a:pt x="2812" y="52"/>
                    <a:pt x="2814" y="51"/>
                    <a:pt x="2817" y="50"/>
                  </a:cubicBezTo>
                  <a:cubicBezTo>
                    <a:pt x="2817" y="51"/>
                    <a:pt x="2813" y="54"/>
                    <a:pt x="2817" y="54"/>
                  </a:cubicBezTo>
                  <a:cubicBezTo>
                    <a:pt x="2817" y="56"/>
                    <a:pt x="2816" y="54"/>
                    <a:pt x="2814" y="54"/>
                  </a:cubicBezTo>
                  <a:close/>
                  <a:moveTo>
                    <a:pt x="2819" y="83"/>
                  </a:moveTo>
                  <a:cubicBezTo>
                    <a:pt x="2818" y="83"/>
                    <a:pt x="2818" y="82"/>
                    <a:pt x="2818" y="81"/>
                  </a:cubicBezTo>
                  <a:cubicBezTo>
                    <a:pt x="2820" y="81"/>
                    <a:pt x="2820" y="83"/>
                    <a:pt x="2819" y="83"/>
                  </a:cubicBezTo>
                  <a:close/>
                  <a:moveTo>
                    <a:pt x="2818" y="51"/>
                  </a:moveTo>
                  <a:cubicBezTo>
                    <a:pt x="2818" y="52"/>
                    <a:pt x="2820" y="49"/>
                    <a:pt x="2818" y="51"/>
                  </a:cubicBezTo>
                  <a:close/>
                  <a:moveTo>
                    <a:pt x="2813" y="47"/>
                  </a:moveTo>
                  <a:cubicBezTo>
                    <a:pt x="2812" y="45"/>
                    <a:pt x="2816" y="47"/>
                    <a:pt x="2816" y="45"/>
                  </a:cubicBezTo>
                  <a:cubicBezTo>
                    <a:pt x="2815" y="44"/>
                    <a:pt x="2814" y="42"/>
                    <a:pt x="2815" y="40"/>
                  </a:cubicBezTo>
                  <a:cubicBezTo>
                    <a:pt x="2816" y="42"/>
                    <a:pt x="2817" y="44"/>
                    <a:pt x="2820" y="42"/>
                  </a:cubicBezTo>
                  <a:cubicBezTo>
                    <a:pt x="2821" y="45"/>
                    <a:pt x="2816" y="47"/>
                    <a:pt x="2813" y="47"/>
                  </a:cubicBezTo>
                  <a:close/>
                  <a:moveTo>
                    <a:pt x="2820" y="32"/>
                  </a:moveTo>
                  <a:cubicBezTo>
                    <a:pt x="2822" y="30"/>
                    <a:pt x="2821" y="34"/>
                    <a:pt x="2820" y="32"/>
                  </a:cubicBezTo>
                  <a:close/>
                  <a:moveTo>
                    <a:pt x="2821" y="26"/>
                  </a:moveTo>
                  <a:cubicBezTo>
                    <a:pt x="2821" y="25"/>
                    <a:pt x="2821" y="25"/>
                    <a:pt x="2821" y="25"/>
                  </a:cubicBezTo>
                  <a:cubicBezTo>
                    <a:pt x="2822" y="25"/>
                    <a:pt x="2823" y="25"/>
                    <a:pt x="2823" y="26"/>
                  </a:cubicBezTo>
                  <a:lnTo>
                    <a:pt x="2821" y="26"/>
                  </a:lnTo>
                  <a:close/>
                  <a:moveTo>
                    <a:pt x="2824" y="26"/>
                  </a:moveTo>
                  <a:cubicBezTo>
                    <a:pt x="2823" y="25"/>
                    <a:pt x="2824" y="26"/>
                    <a:pt x="2824" y="26"/>
                  </a:cubicBezTo>
                  <a:close/>
                  <a:moveTo>
                    <a:pt x="2823" y="17"/>
                  </a:moveTo>
                  <a:cubicBezTo>
                    <a:pt x="2824" y="14"/>
                    <a:pt x="2826" y="14"/>
                    <a:pt x="2828" y="16"/>
                  </a:cubicBezTo>
                  <a:cubicBezTo>
                    <a:pt x="2827" y="18"/>
                    <a:pt x="2826" y="16"/>
                    <a:pt x="2823" y="17"/>
                  </a:cubicBezTo>
                  <a:close/>
                  <a:moveTo>
                    <a:pt x="2825" y="83"/>
                  </a:moveTo>
                  <a:cubicBezTo>
                    <a:pt x="2824" y="82"/>
                    <a:pt x="2824" y="81"/>
                    <a:pt x="2824" y="79"/>
                  </a:cubicBezTo>
                  <a:cubicBezTo>
                    <a:pt x="2826" y="80"/>
                    <a:pt x="2827" y="78"/>
                    <a:pt x="2828" y="79"/>
                  </a:cubicBezTo>
                  <a:cubicBezTo>
                    <a:pt x="2828" y="81"/>
                    <a:pt x="2827" y="82"/>
                    <a:pt x="2825" y="83"/>
                  </a:cubicBezTo>
                  <a:close/>
                  <a:moveTo>
                    <a:pt x="2828" y="81"/>
                  </a:moveTo>
                  <a:cubicBezTo>
                    <a:pt x="2828" y="80"/>
                    <a:pt x="2830" y="80"/>
                    <a:pt x="2832" y="79"/>
                  </a:cubicBezTo>
                  <a:cubicBezTo>
                    <a:pt x="2832" y="81"/>
                    <a:pt x="2829" y="82"/>
                    <a:pt x="2828" y="81"/>
                  </a:cubicBezTo>
                  <a:close/>
                  <a:moveTo>
                    <a:pt x="2842" y="83"/>
                  </a:moveTo>
                  <a:cubicBezTo>
                    <a:pt x="2842" y="82"/>
                    <a:pt x="2843" y="82"/>
                    <a:pt x="2845" y="82"/>
                  </a:cubicBezTo>
                  <a:cubicBezTo>
                    <a:pt x="2844" y="83"/>
                    <a:pt x="2844" y="84"/>
                    <a:pt x="2842" y="83"/>
                  </a:cubicBezTo>
                  <a:close/>
                  <a:moveTo>
                    <a:pt x="2856" y="82"/>
                  </a:moveTo>
                  <a:cubicBezTo>
                    <a:pt x="2855" y="84"/>
                    <a:pt x="2854" y="82"/>
                    <a:pt x="2853" y="83"/>
                  </a:cubicBezTo>
                  <a:cubicBezTo>
                    <a:pt x="2852" y="83"/>
                    <a:pt x="2855" y="81"/>
                    <a:pt x="2853" y="81"/>
                  </a:cubicBezTo>
                  <a:cubicBezTo>
                    <a:pt x="2853" y="80"/>
                    <a:pt x="2857" y="81"/>
                    <a:pt x="2856" y="82"/>
                  </a:cubicBezTo>
                  <a:close/>
                  <a:moveTo>
                    <a:pt x="2855" y="77"/>
                  </a:moveTo>
                  <a:cubicBezTo>
                    <a:pt x="2854" y="76"/>
                    <a:pt x="2856" y="76"/>
                    <a:pt x="2856" y="75"/>
                  </a:cubicBezTo>
                  <a:cubicBezTo>
                    <a:pt x="2857" y="75"/>
                    <a:pt x="2857" y="76"/>
                    <a:pt x="2858" y="76"/>
                  </a:cubicBezTo>
                  <a:cubicBezTo>
                    <a:pt x="2858" y="78"/>
                    <a:pt x="2855" y="78"/>
                    <a:pt x="2855" y="77"/>
                  </a:cubicBezTo>
                  <a:close/>
                  <a:moveTo>
                    <a:pt x="2873" y="72"/>
                  </a:moveTo>
                  <a:cubicBezTo>
                    <a:pt x="2874" y="70"/>
                    <a:pt x="2873" y="74"/>
                    <a:pt x="2873" y="72"/>
                  </a:cubicBezTo>
                  <a:close/>
                  <a:moveTo>
                    <a:pt x="2878" y="75"/>
                  </a:moveTo>
                  <a:cubicBezTo>
                    <a:pt x="2878" y="74"/>
                    <a:pt x="2879" y="73"/>
                    <a:pt x="2880" y="73"/>
                  </a:cubicBezTo>
                  <a:cubicBezTo>
                    <a:pt x="2880" y="74"/>
                    <a:pt x="2879" y="75"/>
                    <a:pt x="2878" y="75"/>
                  </a:cubicBezTo>
                  <a:close/>
                  <a:moveTo>
                    <a:pt x="2880" y="84"/>
                  </a:moveTo>
                  <a:cubicBezTo>
                    <a:pt x="2880" y="82"/>
                    <a:pt x="2882" y="85"/>
                    <a:pt x="2880" y="84"/>
                  </a:cubicBezTo>
                  <a:close/>
                  <a:moveTo>
                    <a:pt x="2888" y="48"/>
                  </a:moveTo>
                  <a:cubicBezTo>
                    <a:pt x="2889" y="48"/>
                    <a:pt x="2889" y="50"/>
                    <a:pt x="2887" y="50"/>
                  </a:cubicBezTo>
                  <a:cubicBezTo>
                    <a:pt x="2887" y="49"/>
                    <a:pt x="2888" y="49"/>
                    <a:pt x="2888" y="48"/>
                  </a:cubicBezTo>
                  <a:close/>
                  <a:moveTo>
                    <a:pt x="2886" y="63"/>
                  </a:moveTo>
                  <a:cubicBezTo>
                    <a:pt x="2888" y="63"/>
                    <a:pt x="2888" y="63"/>
                    <a:pt x="2888" y="63"/>
                  </a:cubicBezTo>
                  <a:cubicBezTo>
                    <a:pt x="2888" y="65"/>
                    <a:pt x="2885" y="65"/>
                    <a:pt x="2886" y="63"/>
                  </a:cubicBezTo>
                  <a:close/>
                  <a:moveTo>
                    <a:pt x="2887" y="81"/>
                  </a:moveTo>
                  <a:cubicBezTo>
                    <a:pt x="2887" y="79"/>
                    <a:pt x="2888" y="79"/>
                    <a:pt x="2889" y="79"/>
                  </a:cubicBezTo>
                  <a:cubicBezTo>
                    <a:pt x="2888" y="80"/>
                    <a:pt x="2888" y="81"/>
                    <a:pt x="2887" y="81"/>
                  </a:cubicBezTo>
                  <a:close/>
                  <a:moveTo>
                    <a:pt x="2887" y="61"/>
                  </a:moveTo>
                  <a:cubicBezTo>
                    <a:pt x="2887" y="59"/>
                    <a:pt x="2888" y="60"/>
                    <a:pt x="2888" y="59"/>
                  </a:cubicBezTo>
                  <a:cubicBezTo>
                    <a:pt x="2889" y="59"/>
                    <a:pt x="2889" y="60"/>
                    <a:pt x="2889" y="61"/>
                  </a:cubicBezTo>
                  <a:lnTo>
                    <a:pt x="2887" y="61"/>
                  </a:lnTo>
                  <a:close/>
                  <a:moveTo>
                    <a:pt x="2888" y="57"/>
                  </a:moveTo>
                  <a:cubicBezTo>
                    <a:pt x="2889" y="55"/>
                    <a:pt x="2889" y="54"/>
                    <a:pt x="2891" y="54"/>
                  </a:cubicBezTo>
                  <a:cubicBezTo>
                    <a:pt x="2890" y="55"/>
                    <a:pt x="2890" y="57"/>
                    <a:pt x="2888" y="57"/>
                  </a:cubicBezTo>
                  <a:close/>
                  <a:moveTo>
                    <a:pt x="2891" y="81"/>
                  </a:moveTo>
                  <a:cubicBezTo>
                    <a:pt x="2892" y="82"/>
                    <a:pt x="2892" y="81"/>
                    <a:pt x="2893" y="81"/>
                  </a:cubicBezTo>
                  <a:cubicBezTo>
                    <a:pt x="2894" y="82"/>
                    <a:pt x="2890" y="83"/>
                    <a:pt x="2891" y="81"/>
                  </a:cubicBezTo>
                  <a:close/>
                  <a:moveTo>
                    <a:pt x="2900" y="69"/>
                  </a:moveTo>
                  <a:cubicBezTo>
                    <a:pt x="2900" y="69"/>
                    <a:pt x="2898" y="69"/>
                    <a:pt x="2898" y="69"/>
                  </a:cubicBezTo>
                  <a:cubicBezTo>
                    <a:pt x="2898" y="68"/>
                    <a:pt x="2901" y="68"/>
                    <a:pt x="2900" y="69"/>
                  </a:cubicBezTo>
                  <a:close/>
                  <a:moveTo>
                    <a:pt x="2900" y="73"/>
                  </a:moveTo>
                  <a:cubicBezTo>
                    <a:pt x="2899" y="73"/>
                    <a:pt x="2898" y="72"/>
                    <a:pt x="2898" y="71"/>
                  </a:cubicBezTo>
                  <a:cubicBezTo>
                    <a:pt x="2900" y="71"/>
                    <a:pt x="2900" y="72"/>
                    <a:pt x="2900" y="73"/>
                  </a:cubicBezTo>
                  <a:close/>
                  <a:moveTo>
                    <a:pt x="2898" y="82"/>
                  </a:moveTo>
                  <a:cubicBezTo>
                    <a:pt x="2899" y="80"/>
                    <a:pt x="2901" y="80"/>
                    <a:pt x="2903" y="79"/>
                  </a:cubicBezTo>
                  <a:cubicBezTo>
                    <a:pt x="2903" y="82"/>
                    <a:pt x="2900" y="82"/>
                    <a:pt x="2898" y="82"/>
                  </a:cubicBezTo>
                  <a:close/>
                  <a:moveTo>
                    <a:pt x="2905" y="71"/>
                  </a:moveTo>
                  <a:cubicBezTo>
                    <a:pt x="2904" y="71"/>
                    <a:pt x="2904" y="71"/>
                    <a:pt x="2904" y="71"/>
                  </a:cubicBezTo>
                  <a:cubicBezTo>
                    <a:pt x="2904" y="69"/>
                    <a:pt x="2904" y="69"/>
                    <a:pt x="2904" y="69"/>
                  </a:cubicBezTo>
                  <a:cubicBezTo>
                    <a:pt x="2905" y="69"/>
                    <a:pt x="2905" y="69"/>
                    <a:pt x="2905" y="69"/>
                  </a:cubicBezTo>
                  <a:lnTo>
                    <a:pt x="2905" y="71"/>
                  </a:lnTo>
                  <a:close/>
                  <a:moveTo>
                    <a:pt x="2911" y="81"/>
                  </a:moveTo>
                  <a:cubicBezTo>
                    <a:pt x="2911" y="79"/>
                    <a:pt x="2913" y="80"/>
                    <a:pt x="2915" y="79"/>
                  </a:cubicBezTo>
                  <a:cubicBezTo>
                    <a:pt x="2915" y="81"/>
                    <a:pt x="2911" y="82"/>
                    <a:pt x="2911" y="81"/>
                  </a:cubicBezTo>
                  <a:close/>
                  <a:moveTo>
                    <a:pt x="2918" y="84"/>
                  </a:moveTo>
                  <a:cubicBezTo>
                    <a:pt x="2918" y="82"/>
                    <a:pt x="2921" y="85"/>
                    <a:pt x="2918" y="84"/>
                  </a:cubicBezTo>
                  <a:close/>
                  <a:moveTo>
                    <a:pt x="2971" y="68"/>
                  </a:moveTo>
                  <a:cubicBezTo>
                    <a:pt x="2973" y="69"/>
                    <a:pt x="2970" y="72"/>
                    <a:pt x="2971" y="68"/>
                  </a:cubicBezTo>
                  <a:close/>
                  <a:moveTo>
                    <a:pt x="2971" y="25"/>
                  </a:moveTo>
                  <a:cubicBezTo>
                    <a:pt x="2971" y="23"/>
                    <a:pt x="2974" y="26"/>
                    <a:pt x="2971" y="25"/>
                  </a:cubicBezTo>
                  <a:close/>
                  <a:moveTo>
                    <a:pt x="2973" y="37"/>
                  </a:moveTo>
                  <a:cubicBezTo>
                    <a:pt x="2973" y="35"/>
                    <a:pt x="2974" y="36"/>
                    <a:pt x="2975" y="36"/>
                  </a:cubicBezTo>
                  <a:cubicBezTo>
                    <a:pt x="2975" y="36"/>
                    <a:pt x="2974" y="37"/>
                    <a:pt x="2973" y="37"/>
                  </a:cubicBezTo>
                  <a:close/>
                  <a:moveTo>
                    <a:pt x="2992" y="10"/>
                  </a:moveTo>
                  <a:cubicBezTo>
                    <a:pt x="2991" y="12"/>
                    <a:pt x="2991" y="13"/>
                    <a:pt x="2989" y="13"/>
                  </a:cubicBezTo>
                  <a:cubicBezTo>
                    <a:pt x="2989" y="11"/>
                    <a:pt x="2990" y="10"/>
                    <a:pt x="2992" y="10"/>
                  </a:cubicBezTo>
                  <a:close/>
                  <a:moveTo>
                    <a:pt x="2989" y="8"/>
                  </a:moveTo>
                  <a:cubicBezTo>
                    <a:pt x="2992" y="8"/>
                    <a:pt x="2989" y="11"/>
                    <a:pt x="2989" y="8"/>
                  </a:cubicBezTo>
                  <a:close/>
                  <a:moveTo>
                    <a:pt x="2987" y="10"/>
                  </a:moveTo>
                  <a:cubicBezTo>
                    <a:pt x="2987" y="10"/>
                    <a:pt x="2987" y="10"/>
                    <a:pt x="2987" y="10"/>
                  </a:cubicBezTo>
                  <a:cubicBezTo>
                    <a:pt x="2987" y="10"/>
                    <a:pt x="2987" y="10"/>
                    <a:pt x="2987" y="10"/>
                  </a:cubicBezTo>
                  <a:close/>
                  <a:moveTo>
                    <a:pt x="2986" y="6"/>
                  </a:moveTo>
                  <a:cubicBezTo>
                    <a:pt x="2985" y="7"/>
                    <a:pt x="2986" y="10"/>
                    <a:pt x="2983" y="10"/>
                  </a:cubicBezTo>
                  <a:cubicBezTo>
                    <a:pt x="2983" y="7"/>
                    <a:pt x="2984" y="6"/>
                    <a:pt x="2986" y="6"/>
                  </a:cubicBezTo>
                  <a:close/>
                  <a:moveTo>
                    <a:pt x="2980" y="11"/>
                  </a:moveTo>
                  <a:cubicBezTo>
                    <a:pt x="2981" y="11"/>
                    <a:pt x="2981" y="11"/>
                    <a:pt x="2981" y="11"/>
                  </a:cubicBezTo>
                  <a:cubicBezTo>
                    <a:pt x="2981" y="12"/>
                    <a:pt x="2981" y="12"/>
                    <a:pt x="2981" y="12"/>
                  </a:cubicBezTo>
                  <a:cubicBezTo>
                    <a:pt x="2980" y="12"/>
                    <a:pt x="2980" y="12"/>
                    <a:pt x="2980" y="12"/>
                  </a:cubicBezTo>
                  <a:lnTo>
                    <a:pt x="2980" y="11"/>
                  </a:lnTo>
                  <a:close/>
                  <a:moveTo>
                    <a:pt x="2977" y="13"/>
                  </a:moveTo>
                  <a:cubicBezTo>
                    <a:pt x="2978" y="13"/>
                    <a:pt x="2979" y="14"/>
                    <a:pt x="2978" y="16"/>
                  </a:cubicBezTo>
                  <a:cubicBezTo>
                    <a:pt x="2977" y="16"/>
                    <a:pt x="2977" y="14"/>
                    <a:pt x="2977" y="13"/>
                  </a:cubicBezTo>
                  <a:close/>
                  <a:moveTo>
                    <a:pt x="2977" y="27"/>
                  </a:moveTo>
                  <a:cubicBezTo>
                    <a:pt x="2977" y="29"/>
                    <a:pt x="2975" y="30"/>
                    <a:pt x="2976" y="32"/>
                  </a:cubicBezTo>
                  <a:cubicBezTo>
                    <a:pt x="2975" y="32"/>
                    <a:pt x="2974" y="34"/>
                    <a:pt x="2972" y="33"/>
                  </a:cubicBezTo>
                  <a:cubicBezTo>
                    <a:pt x="2975" y="31"/>
                    <a:pt x="2975" y="28"/>
                    <a:pt x="2977" y="27"/>
                  </a:cubicBezTo>
                  <a:close/>
                  <a:moveTo>
                    <a:pt x="2971" y="11"/>
                  </a:moveTo>
                  <a:cubicBezTo>
                    <a:pt x="2972" y="11"/>
                    <a:pt x="2972" y="12"/>
                    <a:pt x="2972" y="12"/>
                  </a:cubicBezTo>
                  <a:cubicBezTo>
                    <a:pt x="2973" y="13"/>
                    <a:pt x="2970" y="12"/>
                    <a:pt x="2971" y="11"/>
                  </a:cubicBezTo>
                  <a:close/>
                  <a:moveTo>
                    <a:pt x="2967" y="21"/>
                  </a:moveTo>
                  <a:cubicBezTo>
                    <a:pt x="2967" y="19"/>
                    <a:pt x="2969" y="21"/>
                    <a:pt x="2967" y="21"/>
                  </a:cubicBezTo>
                  <a:close/>
                  <a:moveTo>
                    <a:pt x="2965" y="28"/>
                  </a:moveTo>
                  <a:cubicBezTo>
                    <a:pt x="2966" y="26"/>
                    <a:pt x="2967" y="30"/>
                    <a:pt x="2965" y="28"/>
                  </a:cubicBezTo>
                  <a:close/>
                  <a:moveTo>
                    <a:pt x="2964" y="36"/>
                  </a:moveTo>
                  <a:cubicBezTo>
                    <a:pt x="2963" y="36"/>
                    <a:pt x="2963" y="36"/>
                    <a:pt x="2962" y="36"/>
                  </a:cubicBezTo>
                  <a:cubicBezTo>
                    <a:pt x="2962" y="34"/>
                    <a:pt x="2964" y="34"/>
                    <a:pt x="2964" y="36"/>
                  </a:cubicBezTo>
                  <a:close/>
                  <a:moveTo>
                    <a:pt x="2961" y="31"/>
                  </a:moveTo>
                  <a:cubicBezTo>
                    <a:pt x="2961" y="31"/>
                    <a:pt x="2960" y="31"/>
                    <a:pt x="2961" y="31"/>
                  </a:cubicBezTo>
                  <a:close/>
                  <a:moveTo>
                    <a:pt x="2951" y="51"/>
                  </a:moveTo>
                  <a:cubicBezTo>
                    <a:pt x="2951" y="50"/>
                    <a:pt x="2951" y="51"/>
                    <a:pt x="2951" y="51"/>
                  </a:cubicBezTo>
                  <a:close/>
                  <a:moveTo>
                    <a:pt x="2936" y="57"/>
                  </a:moveTo>
                  <a:cubicBezTo>
                    <a:pt x="2936" y="56"/>
                    <a:pt x="2937" y="55"/>
                    <a:pt x="2938" y="55"/>
                  </a:cubicBezTo>
                  <a:cubicBezTo>
                    <a:pt x="2938" y="57"/>
                    <a:pt x="2937" y="57"/>
                    <a:pt x="2936" y="57"/>
                  </a:cubicBezTo>
                  <a:close/>
                  <a:moveTo>
                    <a:pt x="2941" y="76"/>
                  </a:moveTo>
                  <a:cubicBezTo>
                    <a:pt x="2941" y="75"/>
                    <a:pt x="2943" y="77"/>
                    <a:pt x="2941" y="76"/>
                  </a:cubicBezTo>
                  <a:close/>
                  <a:moveTo>
                    <a:pt x="2941" y="51"/>
                  </a:moveTo>
                  <a:cubicBezTo>
                    <a:pt x="2941" y="50"/>
                    <a:pt x="2941" y="50"/>
                    <a:pt x="2941" y="50"/>
                  </a:cubicBezTo>
                  <a:cubicBezTo>
                    <a:pt x="2943" y="50"/>
                    <a:pt x="2943" y="50"/>
                    <a:pt x="2943" y="50"/>
                  </a:cubicBezTo>
                  <a:cubicBezTo>
                    <a:pt x="2944" y="51"/>
                    <a:pt x="2942" y="51"/>
                    <a:pt x="2941" y="51"/>
                  </a:cubicBezTo>
                  <a:close/>
                  <a:moveTo>
                    <a:pt x="2953" y="82"/>
                  </a:moveTo>
                  <a:cubicBezTo>
                    <a:pt x="2953" y="80"/>
                    <a:pt x="2955" y="81"/>
                    <a:pt x="2955" y="80"/>
                  </a:cubicBezTo>
                  <a:cubicBezTo>
                    <a:pt x="2956" y="80"/>
                    <a:pt x="2955" y="82"/>
                    <a:pt x="2953" y="82"/>
                  </a:cubicBezTo>
                  <a:close/>
                  <a:moveTo>
                    <a:pt x="2959" y="54"/>
                  </a:moveTo>
                  <a:cubicBezTo>
                    <a:pt x="2959" y="55"/>
                    <a:pt x="2957" y="57"/>
                    <a:pt x="2956" y="59"/>
                  </a:cubicBezTo>
                  <a:cubicBezTo>
                    <a:pt x="2953" y="59"/>
                    <a:pt x="2951" y="60"/>
                    <a:pt x="2949" y="60"/>
                  </a:cubicBezTo>
                  <a:cubicBezTo>
                    <a:pt x="2949" y="56"/>
                    <a:pt x="2955" y="60"/>
                    <a:pt x="2956" y="57"/>
                  </a:cubicBezTo>
                  <a:cubicBezTo>
                    <a:pt x="2956" y="54"/>
                    <a:pt x="2954" y="55"/>
                    <a:pt x="2952" y="55"/>
                  </a:cubicBezTo>
                  <a:cubicBezTo>
                    <a:pt x="2952" y="52"/>
                    <a:pt x="2956" y="54"/>
                    <a:pt x="2957" y="54"/>
                  </a:cubicBezTo>
                  <a:cubicBezTo>
                    <a:pt x="2958" y="52"/>
                    <a:pt x="2960" y="51"/>
                    <a:pt x="2962" y="50"/>
                  </a:cubicBezTo>
                  <a:cubicBezTo>
                    <a:pt x="2962" y="51"/>
                    <a:pt x="2959" y="54"/>
                    <a:pt x="2963" y="54"/>
                  </a:cubicBezTo>
                  <a:cubicBezTo>
                    <a:pt x="2962" y="56"/>
                    <a:pt x="2961" y="54"/>
                    <a:pt x="2959" y="54"/>
                  </a:cubicBezTo>
                  <a:close/>
                  <a:moveTo>
                    <a:pt x="2965" y="83"/>
                  </a:moveTo>
                  <a:cubicBezTo>
                    <a:pt x="2964" y="83"/>
                    <a:pt x="2964" y="82"/>
                    <a:pt x="2964" y="81"/>
                  </a:cubicBezTo>
                  <a:cubicBezTo>
                    <a:pt x="2966" y="81"/>
                    <a:pt x="2966" y="83"/>
                    <a:pt x="2965" y="83"/>
                  </a:cubicBezTo>
                  <a:close/>
                  <a:moveTo>
                    <a:pt x="2964" y="51"/>
                  </a:moveTo>
                  <a:cubicBezTo>
                    <a:pt x="2964" y="52"/>
                    <a:pt x="2966" y="49"/>
                    <a:pt x="2964" y="51"/>
                  </a:cubicBezTo>
                  <a:close/>
                  <a:moveTo>
                    <a:pt x="2959" y="47"/>
                  </a:moveTo>
                  <a:cubicBezTo>
                    <a:pt x="2958" y="45"/>
                    <a:pt x="2961" y="47"/>
                    <a:pt x="2962" y="45"/>
                  </a:cubicBezTo>
                  <a:cubicBezTo>
                    <a:pt x="2961" y="44"/>
                    <a:pt x="2960" y="42"/>
                    <a:pt x="2961" y="40"/>
                  </a:cubicBezTo>
                  <a:cubicBezTo>
                    <a:pt x="2962" y="42"/>
                    <a:pt x="2963" y="44"/>
                    <a:pt x="2965" y="42"/>
                  </a:cubicBezTo>
                  <a:cubicBezTo>
                    <a:pt x="2967" y="45"/>
                    <a:pt x="2962" y="47"/>
                    <a:pt x="2959" y="47"/>
                  </a:cubicBezTo>
                  <a:close/>
                  <a:moveTo>
                    <a:pt x="2966" y="32"/>
                  </a:moveTo>
                  <a:cubicBezTo>
                    <a:pt x="2967" y="30"/>
                    <a:pt x="2967" y="34"/>
                    <a:pt x="2966" y="32"/>
                  </a:cubicBezTo>
                  <a:close/>
                  <a:moveTo>
                    <a:pt x="2967" y="26"/>
                  </a:moveTo>
                  <a:cubicBezTo>
                    <a:pt x="2967" y="25"/>
                    <a:pt x="2967" y="25"/>
                    <a:pt x="2967" y="25"/>
                  </a:cubicBezTo>
                  <a:cubicBezTo>
                    <a:pt x="2968" y="25"/>
                    <a:pt x="2969" y="25"/>
                    <a:pt x="2969" y="26"/>
                  </a:cubicBezTo>
                  <a:lnTo>
                    <a:pt x="2967" y="26"/>
                  </a:lnTo>
                  <a:close/>
                  <a:moveTo>
                    <a:pt x="2970" y="26"/>
                  </a:moveTo>
                  <a:cubicBezTo>
                    <a:pt x="2969" y="25"/>
                    <a:pt x="2970" y="26"/>
                    <a:pt x="2970" y="26"/>
                  </a:cubicBezTo>
                  <a:close/>
                  <a:moveTo>
                    <a:pt x="2969" y="17"/>
                  </a:moveTo>
                  <a:cubicBezTo>
                    <a:pt x="2970" y="14"/>
                    <a:pt x="2972" y="14"/>
                    <a:pt x="2974" y="16"/>
                  </a:cubicBezTo>
                  <a:cubicBezTo>
                    <a:pt x="2973" y="18"/>
                    <a:pt x="2971" y="16"/>
                    <a:pt x="2969" y="17"/>
                  </a:cubicBezTo>
                  <a:close/>
                  <a:moveTo>
                    <a:pt x="2971" y="83"/>
                  </a:moveTo>
                  <a:cubicBezTo>
                    <a:pt x="2970" y="82"/>
                    <a:pt x="2970" y="81"/>
                    <a:pt x="2970" y="79"/>
                  </a:cubicBezTo>
                  <a:cubicBezTo>
                    <a:pt x="2972" y="80"/>
                    <a:pt x="2972" y="78"/>
                    <a:pt x="2974" y="79"/>
                  </a:cubicBezTo>
                  <a:cubicBezTo>
                    <a:pt x="2973" y="81"/>
                    <a:pt x="2972" y="82"/>
                    <a:pt x="2971" y="83"/>
                  </a:cubicBezTo>
                  <a:close/>
                  <a:moveTo>
                    <a:pt x="2974" y="81"/>
                  </a:moveTo>
                  <a:cubicBezTo>
                    <a:pt x="2974" y="80"/>
                    <a:pt x="2976" y="80"/>
                    <a:pt x="2978" y="79"/>
                  </a:cubicBezTo>
                  <a:cubicBezTo>
                    <a:pt x="2978" y="81"/>
                    <a:pt x="2975" y="82"/>
                    <a:pt x="2974" y="81"/>
                  </a:cubicBezTo>
                  <a:close/>
                  <a:moveTo>
                    <a:pt x="2988" y="83"/>
                  </a:moveTo>
                  <a:cubicBezTo>
                    <a:pt x="2988" y="82"/>
                    <a:pt x="2989" y="82"/>
                    <a:pt x="2990" y="82"/>
                  </a:cubicBezTo>
                  <a:cubicBezTo>
                    <a:pt x="2990" y="83"/>
                    <a:pt x="2989" y="84"/>
                    <a:pt x="2988" y="83"/>
                  </a:cubicBezTo>
                  <a:close/>
                  <a:moveTo>
                    <a:pt x="3002" y="82"/>
                  </a:moveTo>
                  <a:cubicBezTo>
                    <a:pt x="3001" y="84"/>
                    <a:pt x="2999" y="82"/>
                    <a:pt x="2999" y="83"/>
                  </a:cubicBezTo>
                  <a:cubicBezTo>
                    <a:pt x="2997" y="83"/>
                    <a:pt x="3001" y="81"/>
                    <a:pt x="2999" y="81"/>
                  </a:cubicBezTo>
                  <a:cubicBezTo>
                    <a:pt x="2999" y="80"/>
                    <a:pt x="3002" y="81"/>
                    <a:pt x="3002" y="82"/>
                  </a:cubicBezTo>
                  <a:close/>
                  <a:moveTo>
                    <a:pt x="3001" y="77"/>
                  </a:moveTo>
                  <a:cubicBezTo>
                    <a:pt x="3000" y="76"/>
                    <a:pt x="3002" y="76"/>
                    <a:pt x="3002" y="75"/>
                  </a:cubicBezTo>
                  <a:cubicBezTo>
                    <a:pt x="3003" y="75"/>
                    <a:pt x="3003" y="76"/>
                    <a:pt x="3004" y="76"/>
                  </a:cubicBezTo>
                  <a:cubicBezTo>
                    <a:pt x="3004" y="78"/>
                    <a:pt x="3001" y="78"/>
                    <a:pt x="3001" y="77"/>
                  </a:cubicBezTo>
                  <a:close/>
                  <a:moveTo>
                    <a:pt x="3018" y="72"/>
                  </a:moveTo>
                  <a:cubicBezTo>
                    <a:pt x="3020" y="70"/>
                    <a:pt x="3019" y="74"/>
                    <a:pt x="3018" y="72"/>
                  </a:cubicBezTo>
                  <a:close/>
                  <a:moveTo>
                    <a:pt x="3024" y="75"/>
                  </a:moveTo>
                  <a:cubicBezTo>
                    <a:pt x="3024" y="74"/>
                    <a:pt x="3025" y="73"/>
                    <a:pt x="3026" y="73"/>
                  </a:cubicBezTo>
                  <a:cubicBezTo>
                    <a:pt x="3026" y="74"/>
                    <a:pt x="3025" y="75"/>
                    <a:pt x="3024" y="75"/>
                  </a:cubicBezTo>
                  <a:close/>
                  <a:moveTo>
                    <a:pt x="3026" y="84"/>
                  </a:moveTo>
                  <a:cubicBezTo>
                    <a:pt x="3026" y="82"/>
                    <a:pt x="3028" y="85"/>
                    <a:pt x="3026" y="84"/>
                  </a:cubicBezTo>
                  <a:close/>
                  <a:moveTo>
                    <a:pt x="3034" y="48"/>
                  </a:moveTo>
                  <a:cubicBezTo>
                    <a:pt x="3035" y="48"/>
                    <a:pt x="3035" y="50"/>
                    <a:pt x="3033" y="50"/>
                  </a:cubicBezTo>
                  <a:cubicBezTo>
                    <a:pt x="3033" y="49"/>
                    <a:pt x="3034" y="49"/>
                    <a:pt x="3034" y="48"/>
                  </a:cubicBezTo>
                  <a:close/>
                  <a:moveTo>
                    <a:pt x="3032" y="63"/>
                  </a:moveTo>
                  <a:cubicBezTo>
                    <a:pt x="3034" y="63"/>
                    <a:pt x="3034" y="63"/>
                    <a:pt x="3034" y="63"/>
                  </a:cubicBezTo>
                  <a:cubicBezTo>
                    <a:pt x="3034" y="65"/>
                    <a:pt x="3031" y="65"/>
                    <a:pt x="3032" y="63"/>
                  </a:cubicBezTo>
                  <a:close/>
                  <a:moveTo>
                    <a:pt x="3033" y="81"/>
                  </a:moveTo>
                  <a:cubicBezTo>
                    <a:pt x="3032" y="79"/>
                    <a:pt x="3034" y="79"/>
                    <a:pt x="3035" y="79"/>
                  </a:cubicBezTo>
                  <a:cubicBezTo>
                    <a:pt x="3034" y="80"/>
                    <a:pt x="3034" y="81"/>
                    <a:pt x="3033" y="81"/>
                  </a:cubicBezTo>
                  <a:close/>
                  <a:moveTo>
                    <a:pt x="3033" y="61"/>
                  </a:moveTo>
                  <a:cubicBezTo>
                    <a:pt x="3032" y="59"/>
                    <a:pt x="3034" y="60"/>
                    <a:pt x="3034" y="59"/>
                  </a:cubicBezTo>
                  <a:cubicBezTo>
                    <a:pt x="3035" y="59"/>
                    <a:pt x="3034" y="60"/>
                    <a:pt x="3035" y="61"/>
                  </a:cubicBezTo>
                  <a:lnTo>
                    <a:pt x="3033" y="61"/>
                  </a:lnTo>
                  <a:close/>
                  <a:moveTo>
                    <a:pt x="3034" y="57"/>
                  </a:moveTo>
                  <a:cubicBezTo>
                    <a:pt x="3034" y="55"/>
                    <a:pt x="3035" y="54"/>
                    <a:pt x="3037" y="54"/>
                  </a:cubicBezTo>
                  <a:cubicBezTo>
                    <a:pt x="3036" y="55"/>
                    <a:pt x="3036" y="57"/>
                    <a:pt x="3034" y="57"/>
                  </a:cubicBezTo>
                  <a:close/>
                  <a:moveTo>
                    <a:pt x="3037" y="81"/>
                  </a:moveTo>
                  <a:cubicBezTo>
                    <a:pt x="3038" y="82"/>
                    <a:pt x="3038" y="81"/>
                    <a:pt x="3039" y="81"/>
                  </a:cubicBezTo>
                  <a:cubicBezTo>
                    <a:pt x="3040" y="82"/>
                    <a:pt x="3036" y="83"/>
                    <a:pt x="3037" y="81"/>
                  </a:cubicBezTo>
                  <a:close/>
                  <a:moveTo>
                    <a:pt x="3046" y="69"/>
                  </a:moveTo>
                  <a:cubicBezTo>
                    <a:pt x="3046" y="69"/>
                    <a:pt x="3044" y="69"/>
                    <a:pt x="3044" y="69"/>
                  </a:cubicBezTo>
                  <a:cubicBezTo>
                    <a:pt x="3044" y="68"/>
                    <a:pt x="3047" y="68"/>
                    <a:pt x="3046" y="69"/>
                  </a:cubicBezTo>
                  <a:close/>
                  <a:moveTo>
                    <a:pt x="3046" y="73"/>
                  </a:moveTo>
                  <a:cubicBezTo>
                    <a:pt x="3045" y="73"/>
                    <a:pt x="3044" y="72"/>
                    <a:pt x="3044" y="71"/>
                  </a:cubicBezTo>
                  <a:cubicBezTo>
                    <a:pt x="3045" y="71"/>
                    <a:pt x="3046" y="72"/>
                    <a:pt x="3046" y="73"/>
                  </a:cubicBezTo>
                  <a:close/>
                  <a:moveTo>
                    <a:pt x="3044" y="82"/>
                  </a:moveTo>
                  <a:cubicBezTo>
                    <a:pt x="3045" y="80"/>
                    <a:pt x="3047" y="80"/>
                    <a:pt x="3049" y="79"/>
                  </a:cubicBezTo>
                  <a:cubicBezTo>
                    <a:pt x="3049" y="82"/>
                    <a:pt x="3046" y="82"/>
                    <a:pt x="3044" y="82"/>
                  </a:cubicBezTo>
                  <a:close/>
                  <a:moveTo>
                    <a:pt x="3051" y="71"/>
                  </a:moveTo>
                  <a:cubicBezTo>
                    <a:pt x="3050" y="71"/>
                    <a:pt x="3050" y="71"/>
                    <a:pt x="3050" y="71"/>
                  </a:cubicBezTo>
                  <a:cubicBezTo>
                    <a:pt x="3050" y="69"/>
                    <a:pt x="3050" y="69"/>
                    <a:pt x="3050" y="69"/>
                  </a:cubicBezTo>
                  <a:cubicBezTo>
                    <a:pt x="3051" y="69"/>
                    <a:pt x="3051" y="69"/>
                    <a:pt x="3051" y="69"/>
                  </a:cubicBezTo>
                  <a:lnTo>
                    <a:pt x="3051" y="71"/>
                  </a:lnTo>
                  <a:close/>
                  <a:moveTo>
                    <a:pt x="3057" y="81"/>
                  </a:moveTo>
                  <a:cubicBezTo>
                    <a:pt x="3057" y="79"/>
                    <a:pt x="3059" y="80"/>
                    <a:pt x="3061" y="79"/>
                  </a:cubicBezTo>
                  <a:cubicBezTo>
                    <a:pt x="3061" y="81"/>
                    <a:pt x="3057" y="82"/>
                    <a:pt x="3057" y="81"/>
                  </a:cubicBezTo>
                  <a:close/>
                  <a:moveTo>
                    <a:pt x="3063" y="84"/>
                  </a:moveTo>
                  <a:cubicBezTo>
                    <a:pt x="3064" y="82"/>
                    <a:pt x="3067" y="85"/>
                    <a:pt x="3063" y="84"/>
                  </a:cubicBezTo>
                  <a:close/>
                  <a:moveTo>
                    <a:pt x="3117" y="68"/>
                  </a:moveTo>
                  <a:cubicBezTo>
                    <a:pt x="3119" y="69"/>
                    <a:pt x="3116" y="72"/>
                    <a:pt x="3117" y="68"/>
                  </a:cubicBezTo>
                  <a:close/>
                  <a:moveTo>
                    <a:pt x="3117" y="25"/>
                  </a:moveTo>
                  <a:cubicBezTo>
                    <a:pt x="3117" y="23"/>
                    <a:pt x="3120" y="26"/>
                    <a:pt x="3117" y="25"/>
                  </a:cubicBezTo>
                  <a:close/>
                  <a:moveTo>
                    <a:pt x="3119" y="37"/>
                  </a:moveTo>
                  <a:cubicBezTo>
                    <a:pt x="3119" y="35"/>
                    <a:pt x="3120" y="36"/>
                    <a:pt x="3121" y="36"/>
                  </a:cubicBezTo>
                  <a:cubicBezTo>
                    <a:pt x="3120" y="36"/>
                    <a:pt x="3120" y="37"/>
                    <a:pt x="3119" y="37"/>
                  </a:cubicBezTo>
                  <a:close/>
                  <a:moveTo>
                    <a:pt x="3137" y="10"/>
                  </a:moveTo>
                  <a:cubicBezTo>
                    <a:pt x="3137" y="12"/>
                    <a:pt x="3137" y="13"/>
                    <a:pt x="3135" y="13"/>
                  </a:cubicBezTo>
                  <a:cubicBezTo>
                    <a:pt x="3135" y="11"/>
                    <a:pt x="3136" y="10"/>
                    <a:pt x="3137" y="10"/>
                  </a:cubicBezTo>
                  <a:close/>
                  <a:moveTo>
                    <a:pt x="3135" y="8"/>
                  </a:moveTo>
                  <a:cubicBezTo>
                    <a:pt x="3138" y="8"/>
                    <a:pt x="3134" y="11"/>
                    <a:pt x="3135" y="8"/>
                  </a:cubicBezTo>
                  <a:close/>
                  <a:moveTo>
                    <a:pt x="3133" y="10"/>
                  </a:moveTo>
                  <a:cubicBezTo>
                    <a:pt x="3133" y="10"/>
                    <a:pt x="3133" y="10"/>
                    <a:pt x="3133" y="10"/>
                  </a:cubicBezTo>
                  <a:cubicBezTo>
                    <a:pt x="3133" y="10"/>
                    <a:pt x="3133" y="10"/>
                    <a:pt x="3133" y="10"/>
                  </a:cubicBezTo>
                  <a:close/>
                  <a:moveTo>
                    <a:pt x="3132" y="6"/>
                  </a:moveTo>
                  <a:cubicBezTo>
                    <a:pt x="3131" y="7"/>
                    <a:pt x="3131" y="10"/>
                    <a:pt x="3129" y="10"/>
                  </a:cubicBezTo>
                  <a:cubicBezTo>
                    <a:pt x="3129" y="7"/>
                    <a:pt x="3130" y="6"/>
                    <a:pt x="3132" y="6"/>
                  </a:cubicBezTo>
                  <a:close/>
                  <a:moveTo>
                    <a:pt x="3126" y="11"/>
                  </a:moveTo>
                  <a:cubicBezTo>
                    <a:pt x="3127" y="11"/>
                    <a:pt x="3127" y="11"/>
                    <a:pt x="3127" y="11"/>
                  </a:cubicBezTo>
                  <a:cubicBezTo>
                    <a:pt x="3127" y="12"/>
                    <a:pt x="3127" y="12"/>
                    <a:pt x="3127" y="12"/>
                  </a:cubicBezTo>
                  <a:cubicBezTo>
                    <a:pt x="3126" y="12"/>
                    <a:pt x="3126" y="12"/>
                    <a:pt x="3126" y="12"/>
                  </a:cubicBezTo>
                  <a:lnTo>
                    <a:pt x="3126" y="11"/>
                  </a:lnTo>
                  <a:close/>
                  <a:moveTo>
                    <a:pt x="3123" y="13"/>
                  </a:moveTo>
                  <a:cubicBezTo>
                    <a:pt x="3124" y="13"/>
                    <a:pt x="3124" y="14"/>
                    <a:pt x="3124" y="16"/>
                  </a:cubicBezTo>
                  <a:cubicBezTo>
                    <a:pt x="3122" y="16"/>
                    <a:pt x="3123" y="14"/>
                    <a:pt x="3123" y="13"/>
                  </a:cubicBezTo>
                  <a:close/>
                  <a:moveTo>
                    <a:pt x="3123" y="27"/>
                  </a:moveTo>
                  <a:cubicBezTo>
                    <a:pt x="3123" y="29"/>
                    <a:pt x="3120" y="30"/>
                    <a:pt x="3122" y="32"/>
                  </a:cubicBezTo>
                  <a:cubicBezTo>
                    <a:pt x="3121" y="32"/>
                    <a:pt x="3120" y="34"/>
                    <a:pt x="3118" y="33"/>
                  </a:cubicBezTo>
                  <a:cubicBezTo>
                    <a:pt x="3120" y="31"/>
                    <a:pt x="3120" y="28"/>
                    <a:pt x="3123" y="27"/>
                  </a:cubicBezTo>
                  <a:close/>
                  <a:moveTo>
                    <a:pt x="3117" y="11"/>
                  </a:moveTo>
                  <a:cubicBezTo>
                    <a:pt x="3118" y="11"/>
                    <a:pt x="3118" y="12"/>
                    <a:pt x="3118" y="12"/>
                  </a:cubicBezTo>
                  <a:cubicBezTo>
                    <a:pt x="3119" y="13"/>
                    <a:pt x="3116" y="12"/>
                    <a:pt x="3117" y="11"/>
                  </a:cubicBezTo>
                  <a:close/>
                  <a:moveTo>
                    <a:pt x="3112" y="21"/>
                  </a:moveTo>
                  <a:cubicBezTo>
                    <a:pt x="3112" y="19"/>
                    <a:pt x="3115" y="21"/>
                    <a:pt x="3112" y="21"/>
                  </a:cubicBezTo>
                  <a:close/>
                  <a:moveTo>
                    <a:pt x="3111" y="28"/>
                  </a:moveTo>
                  <a:cubicBezTo>
                    <a:pt x="3112" y="26"/>
                    <a:pt x="3113" y="30"/>
                    <a:pt x="3111" y="28"/>
                  </a:cubicBezTo>
                  <a:close/>
                  <a:moveTo>
                    <a:pt x="3110" y="36"/>
                  </a:moveTo>
                  <a:cubicBezTo>
                    <a:pt x="3109" y="36"/>
                    <a:pt x="3108" y="36"/>
                    <a:pt x="3108" y="36"/>
                  </a:cubicBezTo>
                  <a:cubicBezTo>
                    <a:pt x="3108" y="34"/>
                    <a:pt x="3110" y="34"/>
                    <a:pt x="3110" y="36"/>
                  </a:cubicBezTo>
                  <a:close/>
                  <a:moveTo>
                    <a:pt x="3106" y="31"/>
                  </a:moveTo>
                  <a:cubicBezTo>
                    <a:pt x="3107" y="31"/>
                    <a:pt x="3106" y="31"/>
                    <a:pt x="3106" y="31"/>
                  </a:cubicBezTo>
                  <a:close/>
                  <a:moveTo>
                    <a:pt x="3097" y="51"/>
                  </a:moveTo>
                  <a:cubicBezTo>
                    <a:pt x="3097" y="50"/>
                    <a:pt x="3097" y="51"/>
                    <a:pt x="3097" y="51"/>
                  </a:cubicBezTo>
                  <a:close/>
                  <a:moveTo>
                    <a:pt x="3082" y="57"/>
                  </a:moveTo>
                  <a:cubicBezTo>
                    <a:pt x="3082" y="56"/>
                    <a:pt x="3083" y="55"/>
                    <a:pt x="3084" y="55"/>
                  </a:cubicBezTo>
                  <a:cubicBezTo>
                    <a:pt x="3084" y="57"/>
                    <a:pt x="3083" y="57"/>
                    <a:pt x="3082" y="57"/>
                  </a:cubicBezTo>
                  <a:close/>
                  <a:moveTo>
                    <a:pt x="3087" y="76"/>
                  </a:moveTo>
                  <a:cubicBezTo>
                    <a:pt x="3087" y="75"/>
                    <a:pt x="3089" y="77"/>
                    <a:pt x="3087" y="76"/>
                  </a:cubicBezTo>
                  <a:close/>
                  <a:moveTo>
                    <a:pt x="3087" y="51"/>
                  </a:moveTo>
                  <a:cubicBezTo>
                    <a:pt x="3087" y="50"/>
                    <a:pt x="3087" y="50"/>
                    <a:pt x="3087" y="50"/>
                  </a:cubicBezTo>
                  <a:cubicBezTo>
                    <a:pt x="3089" y="50"/>
                    <a:pt x="3089" y="50"/>
                    <a:pt x="3089" y="50"/>
                  </a:cubicBezTo>
                  <a:cubicBezTo>
                    <a:pt x="3090" y="51"/>
                    <a:pt x="3088" y="51"/>
                    <a:pt x="3087" y="51"/>
                  </a:cubicBezTo>
                  <a:close/>
                  <a:moveTo>
                    <a:pt x="3099" y="82"/>
                  </a:moveTo>
                  <a:cubicBezTo>
                    <a:pt x="3099" y="80"/>
                    <a:pt x="3100" y="81"/>
                    <a:pt x="3100" y="80"/>
                  </a:cubicBezTo>
                  <a:cubicBezTo>
                    <a:pt x="3102" y="80"/>
                    <a:pt x="3100" y="82"/>
                    <a:pt x="3099" y="82"/>
                  </a:cubicBezTo>
                  <a:close/>
                  <a:moveTo>
                    <a:pt x="3105" y="54"/>
                  </a:moveTo>
                  <a:cubicBezTo>
                    <a:pt x="3105" y="55"/>
                    <a:pt x="3102" y="57"/>
                    <a:pt x="3102" y="59"/>
                  </a:cubicBezTo>
                  <a:cubicBezTo>
                    <a:pt x="3099" y="59"/>
                    <a:pt x="3097" y="60"/>
                    <a:pt x="3094" y="60"/>
                  </a:cubicBezTo>
                  <a:cubicBezTo>
                    <a:pt x="3095" y="56"/>
                    <a:pt x="3100" y="60"/>
                    <a:pt x="3102" y="57"/>
                  </a:cubicBezTo>
                  <a:cubicBezTo>
                    <a:pt x="3102" y="54"/>
                    <a:pt x="3100" y="55"/>
                    <a:pt x="3098" y="55"/>
                  </a:cubicBezTo>
                  <a:cubicBezTo>
                    <a:pt x="3098" y="52"/>
                    <a:pt x="3102" y="54"/>
                    <a:pt x="3103" y="54"/>
                  </a:cubicBezTo>
                  <a:cubicBezTo>
                    <a:pt x="3104" y="52"/>
                    <a:pt x="3106" y="51"/>
                    <a:pt x="3108" y="50"/>
                  </a:cubicBezTo>
                  <a:cubicBezTo>
                    <a:pt x="3108" y="51"/>
                    <a:pt x="3105" y="54"/>
                    <a:pt x="3109" y="54"/>
                  </a:cubicBezTo>
                  <a:cubicBezTo>
                    <a:pt x="3108" y="56"/>
                    <a:pt x="3107" y="54"/>
                    <a:pt x="3105" y="54"/>
                  </a:cubicBezTo>
                  <a:close/>
                  <a:moveTo>
                    <a:pt x="3111" y="83"/>
                  </a:moveTo>
                  <a:cubicBezTo>
                    <a:pt x="3110" y="83"/>
                    <a:pt x="3110" y="82"/>
                    <a:pt x="3110" y="81"/>
                  </a:cubicBezTo>
                  <a:cubicBezTo>
                    <a:pt x="3111" y="81"/>
                    <a:pt x="3111" y="83"/>
                    <a:pt x="3111" y="83"/>
                  </a:cubicBezTo>
                  <a:close/>
                  <a:moveTo>
                    <a:pt x="3110" y="51"/>
                  </a:moveTo>
                  <a:cubicBezTo>
                    <a:pt x="3110" y="52"/>
                    <a:pt x="3111" y="49"/>
                    <a:pt x="3110" y="51"/>
                  </a:cubicBezTo>
                  <a:close/>
                  <a:moveTo>
                    <a:pt x="3105" y="47"/>
                  </a:moveTo>
                  <a:cubicBezTo>
                    <a:pt x="3104" y="45"/>
                    <a:pt x="3107" y="47"/>
                    <a:pt x="3108" y="45"/>
                  </a:cubicBezTo>
                  <a:cubicBezTo>
                    <a:pt x="3107" y="44"/>
                    <a:pt x="3106" y="42"/>
                    <a:pt x="3107" y="40"/>
                  </a:cubicBezTo>
                  <a:cubicBezTo>
                    <a:pt x="3108" y="42"/>
                    <a:pt x="3109" y="44"/>
                    <a:pt x="3111" y="42"/>
                  </a:cubicBezTo>
                  <a:cubicBezTo>
                    <a:pt x="3112" y="45"/>
                    <a:pt x="3108" y="47"/>
                    <a:pt x="3105" y="47"/>
                  </a:cubicBezTo>
                  <a:close/>
                  <a:moveTo>
                    <a:pt x="3112" y="32"/>
                  </a:moveTo>
                  <a:cubicBezTo>
                    <a:pt x="3113" y="30"/>
                    <a:pt x="3113" y="34"/>
                    <a:pt x="3112" y="32"/>
                  </a:cubicBezTo>
                  <a:close/>
                  <a:moveTo>
                    <a:pt x="3113" y="26"/>
                  </a:moveTo>
                  <a:cubicBezTo>
                    <a:pt x="3113" y="25"/>
                    <a:pt x="3113" y="25"/>
                    <a:pt x="3113" y="25"/>
                  </a:cubicBezTo>
                  <a:cubicBezTo>
                    <a:pt x="3114" y="25"/>
                    <a:pt x="3115" y="25"/>
                    <a:pt x="3115" y="26"/>
                  </a:cubicBezTo>
                  <a:lnTo>
                    <a:pt x="3113" y="26"/>
                  </a:lnTo>
                  <a:close/>
                  <a:moveTo>
                    <a:pt x="3115" y="26"/>
                  </a:moveTo>
                  <a:cubicBezTo>
                    <a:pt x="3115" y="25"/>
                    <a:pt x="3116" y="26"/>
                    <a:pt x="3115" y="26"/>
                  </a:cubicBezTo>
                  <a:close/>
                  <a:moveTo>
                    <a:pt x="3115" y="17"/>
                  </a:moveTo>
                  <a:cubicBezTo>
                    <a:pt x="3116" y="14"/>
                    <a:pt x="3118" y="14"/>
                    <a:pt x="3120" y="16"/>
                  </a:cubicBezTo>
                  <a:cubicBezTo>
                    <a:pt x="3118" y="18"/>
                    <a:pt x="3117" y="16"/>
                    <a:pt x="3115" y="17"/>
                  </a:cubicBezTo>
                  <a:close/>
                  <a:moveTo>
                    <a:pt x="3117" y="83"/>
                  </a:moveTo>
                  <a:cubicBezTo>
                    <a:pt x="3116" y="82"/>
                    <a:pt x="3116" y="81"/>
                    <a:pt x="3116" y="79"/>
                  </a:cubicBezTo>
                  <a:cubicBezTo>
                    <a:pt x="3118" y="80"/>
                    <a:pt x="3118" y="78"/>
                    <a:pt x="3120" y="79"/>
                  </a:cubicBezTo>
                  <a:cubicBezTo>
                    <a:pt x="3119" y="81"/>
                    <a:pt x="3118" y="82"/>
                    <a:pt x="3117" y="83"/>
                  </a:cubicBezTo>
                  <a:close/>
                  <a:moveTo>
                    <a:pt x="3120" y="81"/>
                  </a:moveTo>
                  <a:cubicBezTo>
                    <a:pt x="3120" y="80"/>
                    <a:pt x="3122" y="80"/>
                    <a:pt x="3124" y="79"/>
                  </a:cubicBezTo>
                  <a:cubicBezTo>
                    <a:pt x="3124" y="81"/>
                    <a:pt x="3121" y="82"/>
                    <a:pt x="3120" y="81"/>
                  </a:cubicBezTo>
                  <a:close/>
                  <a:moveTo>
                    <a:pt x="3134" y="83"/>
                  </a:moveTo>
                  <a:cubicBezTo>
                    <a:pt x="3134" y="82"/>
                    <a:pt x="3135" y="82"/>
                    <a:pt x="3136" y="82"/>
                  </a:cubicBezTo>
                  <a:cubicBezTo>
                    <a:pt x="3136" y="83"/>
                    <a:pt x="3135" y="84"/>
                    <a:pt x="3134" y="83"/>
                  </a:cubicBezTo>
                  <a:close/>
                  <a:moveTo>
                    <a:pt x="3148" y="82"/>
                  </a:moveTo>
                  <a:cubicBezTo>
                    <a:pt x="3147" y="84"/>
                    <a:pt x="3145" y="82"/>
                    <a:pt x="3145" y="83"/>
                  </a:cubicBezTo>
                  <a:cubicBezTo>
                    <a:pt x="3143" y="83"/>
                    <a:pt x="3147" y="81"/>
                    <a:pt x="3145" y="81"/>
                  </a:cubicBezTo>
                  <a:cubicBezTo>
                    <a:pt x="3145" y="80"/>
                    <a:pt x="3148" y="81"/>
                    <a:pt x="3148" y="82"/>
                  </a:cubicBezTo>
                  <a:close/>
                  <a:moveTo>
                    <a:pt x="3146" y="77"/>
                  </a:moveTo>
                  <a:cubicBezTo>
                    <a:pt x="3146" y="76"/>
                    <a:pt x="3148" y="76"/>
                    <a:pt x="3148" y="75"/>
                  </a:cubicBezTo>
                  <a:cubicBezTo>
                    <a:pt x="3149" y="75"/>
                    <a:pt x="3149" y="76"/>
                    <a:pt x="3150" y="76"/>
                  </a:cubicBezTo>
                  <a:cubicBezTo>
                    <a:pt x="3150" y="78"/>
                    <a:pt x="3147" y="78"/>
                    <a:pt x="3146" y="77"/>
                  </a:cubicBezTo>
                  <a:close/>
                  <a:moveTo>
                    <a:pt x="3164" y="72"/>
                  </a:moveTo>
                  <a:cubicBezTo>
                    <a:pt x="3166" y="70"/>
                    <a:pt x="3165" y="74"/>
                    <a:pt x="3164" y="72"/>
                  </a:cubicBezTo>
                  <a:close/>
                  <a:moveTo>
                    <a:pt x="3170" y="75"/>
                  </a:moveTo>
                  <a:cubicBezTo>
                    <a:pt x="3170" y="74"/>
                    <a:pt x="3170" y="73"/>
                    <a:pt x="3172" y="73"/>
                  </a:cubicBezTo>
                  <a:cubicBezTo>
                    <a:pt x="3172" y="74"/>
                    <a:pt x="3171" y="75"/>
                    <a:pt x="3170" y="75"/>
                  </a:cubicBezTo>
                  <a:close/>
                  <a:moveTo>
                    <a:pt x="3171" y="84"/>
                  </a:moveTo>
                  <a:cubicBezTo>
                    <a:pt x="3172" y="82"/>
                    <a:pt x="3174" y="85"/>
                    <a:pt x="3171" y="84"/>
                  </a:cubicBezTo>
                  <a:close/>
                  <a:moveTo>
                    <a:pt x="3180" y="48"/>
                  </a:moveTo>
                  <a:cubicBezTo>
                    <a:pt x="3181" y="48"/>
                    <a:pt x="3181" y="50"/>
                    <a:pt x="3179" y="50"/>
                  </a:cubicBezTo>
                  <a:cubicBezTo>
                    <a:pt x="3179" y="49"/>
                    <a:pt x="3180" y="49"/>
                    <a:pt x="3180" y="48"/>
                  </a:cubicBezTo>
                  <a:close/>
                  <a:moveTo>
                    <a:pt x="3177" y="63"/>
                  </a:moveTo>
                  <a:cubicBezTo>
                    <a:pt x="3180" y="63"/>
                    <a:pt x="3180" y="63"/>
                    <a:pt x="3180" y="63"/>
                  </a:cubicBezTo>
                  <a:cubicBezTo>
                    <a:pt x="3180" y="65"/>
                    <a:pt x="3177" y="65"/>
                    <a:pt x="3177" y="63"/>
                  </a:cubicBezTo>
                  <a:close/>
                  <a:moveTo>
                    <a:pt x="3179" y="81"/>
                  </a:moveTo>
                  <a:cubicBezTo>
                    <a:pt x="3178" y="79"/>
                    <a:pt x="3179" y="79"/>
                    <a:pt x="3180" y="79"/>
                  </a:cubicBezTo>
                  <a:cubicBezTo>
                    <a:pt x="3180" y="80"/>
                    <a:pt x="3180" y="81"/>
                    <a:pt x="3179" y="81"/>
                  </a:cubicBezTo>
                  <a:close/>
                  <a:moveTo>
                    <a:pt x="3179" y="61"/>
                  </a:moveTo>
                  <a:cubicBezTo>
                    <a:pt x="3178" y="59"/>
                    <a:pt x="3180" y="60"/>
                    <a:pt x="3180" y="59"/>
                  </a:cubicBezTo>
                  <a:cubicBezTo>
                    <a:pt x="3180" y="59"/>
                    <a:pt x="3180" y="60"/>
                    <a:pt x="3180" y="61"/>
                  </a:cubicBezTo>
                  <a:lnTo>
                    <a:pt x="3179" y="61"/>
                  </a:lnTo>
                  <a:close/>
                  <a:moveTo>
                    <a:pt x="3180" y="57"/>
                  </a:moveTo>
                  <a:cubicBezTo>
                    <a:pt x="3180" y="55"/>
                    <a:pt x="3181" y="54"/>
                    <a:pt x="3183" y="54"/>
                  </a:cubicBezTo>
                  <a:cubicBezTo>
                    <a:pt x="3182" y="55"/>
                    <a:pt x="3182" y="57"/>
                    <a:pt x="3180" y="57"/>
                  </a:cubicBezTo>
                  <a:close/>
                  <a:moveTo>
                    <a:pt x="3183" y="81"/>
                  </a:moveTo>
                  <a:cubicBezTo>
                    <a:pt x="3184" y="82"/>
                    <a:pt x="3183" y="81"/>
                    <a:pt x="3185" y="81"/>
                  </a:cubicBezTo>
                  <a:cubicBezTo>
                    <a:pt x="3185" y="82"/>
                    <a:pt x="3182" y="83"/>
                    <a:pt x="3183" y="81"/>
                  </a:cubicBezTo>
                  <a:close/>
                  <a:moveTo>
                    <a:pt x="3192" y="69"/>
                  </a:moveTo>
                  <a:cubicBezTo>
                    <a:pt x="3192" y="69"/>
                    <a:pt x="3190" y="69"/>
                    <a:pt x="3190" y="69"/>
                  </a:cubicBezTo>
                  <a:cubicBezTo>
                    <a:pt x="3190" y="68"/>
                    <a:pt x="3193" y="68"/>
                    <a:pt x="3192" y="69"/>
                  </a:cubicBezTo>
                  <a:close/>
                  <a:moveTo>
                    <a:pt x="3192" y="73"/>
                  </a:moveTo>
                  <a:cubicBezTo>
                    <a:pt x="3190" y="73"/>
                    <a:pt x="3190" y="72"/>
                    <a:pt x="3190" y="71"/>
                  </a:cubicBezTo>
                  <a:cubicBezTo>
                    <a:pt x="3191" y="71"/>
                    <a:pt x="3192" y="72"/>
                    <a:pt x="3192" y="73"/>
                  </a:cubicBezTo>
                  <a:close/>
                  <a:moveTo>
                    <a:pt x="3190" y="82"/>
                  </a:moveTo>
                  <a:cubicBezTo>
                    <a:pt x="3191" y="80"/>
                    <a:pt x="3193" y="80"/>
                    <a:pt x="3195" y="79"/>
                  </a:cubicBezTo>
                  <a:cubicBezTo>
                    <a:pt x="3195" y="82"/>
                    <a:pt x="3192" y="82"/>
                    <a:pt x="3190" y="82"/>
                  </a:cubicBezTo>
                  <a:close/>
                  <a:moveTo>
                    <a:pt x="3197" y="71"/>
                  </a:moveTo>
                  <a:cubicBezTo>
                    <a:pt x="3196" y="71"/>
                    <a:pt x="3196" y="71"/>
                    <a:pt x="3196" y="71"/>
                  </a:cubicBezTo>
                  <a:cubicBezTo>
                    <a:pt x="3196" y="69"/>
                    <a:pt x="3196" y="69"/>
                    <a:pt x="3196" y="69"/>
                  </a:cubicBezTo>
                  <a:cubicBezTo>
                    <a:pt x="3197" y="69"/>
                    <a:pt x="3197" y="69"/>
                    <a:pt x="3197" y="69"/>
                  </a:cubicBezTo>
                  <a:lnTo>
                    <a:pt x="3197" y="71"/>
                  </a:lnTo>
                  <a:close/>
                  <a:moveTo>
                    <a:pt x="3202" y="81"/>
                  </a:moveTo>
                  <a:cubicBezTo>
                    <a:pt x="3203" y="79"/>
                    <a:pt x="3205" y="80"/>
                    <a:pt x="3207" y="79"/>
                  </a:cubicBezTo>
                  <a:cubicBezTo>
                    <a:pt x="3207" y="81"/>
                    <a:pt x="3203" y="82"/>
                    <a:pt x="3202" y="8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832"/>
            <p:cNvSpPr>
              <a:spLocks noEditPoints="1"/>
            </p:cNvSpPr>
            <p:nvPr/>
          </p:nvSpPr>
          <p:spPr bwMode="auto">
            <a:xfrm>
              <a:off x="-3175" y="3616329"/>
              <a:ext cx="12199938" cy="60325"/>
            </a:xfrm>
            <a:custGeom>
              <a:avLst/>
              <a:gdLst>
                <a:gd name="T0" fmla="*/ 2955 w 3208"/>
                <a:gd name="T1" fmla="*/ 0 h 14"/>
                <a:gd name="T2" fmla="*/ 2704 w 3208"/>
                <a:gd name="T3" fmla="*/ 1 h 14"/>
                <a:gd name="T4" fmla="*/ 2425 w 3208"/>
                <a:gd name="T5" fmla="*/ 3 h 14"/>
                <a:gd name="T6" fmla="*/ 2188 w 3208"/>
                <a:gd name="T7" fmla="*/ 0 h 14"/>
                <a:gd name="T8" fmla="*/ 1952 w 3208"/>
                <a:gd name="T9" fmla="*/ 3 h 14"/>
                <a:gd name="T10" fmla="*/ 1680 w 3208"/>
                <a:gd name="T11" fmla="*/ 5 h 14"/>
                <a:gd name="T12" fmla="*/ 1422 w 3208"/>
                <a:gd name="T13" fmla="*/ 0 h 14"/>
                <a:gd name="T14" fmla="*/ 1186 w 3208"/>
                <a:gd name="T15" fmla="*/ 3 h 14"/>
                <a:gd name="T16" fmla="*/ 949 w 3208"/>
                <a:gd name="T17" fmla="*/ 0 h 14"/>
                <a:gd name="T18" fmla="*/ 663 w 3208"/>
                <a:gd name="T19" fmla="*/ 1 h 14"/>
                <a:gd name="T20" fmla="*/ 420 w 3208"/>
                <a:gd name="T21" fmla="*/ 3 h 14"/>
                <a:gd name="T22" fmla="*/ 184 w 3208"/>
                <a:gd name="T23" fmla="*/ 0 h 14"/>
                <a:gd name="T24" fmla="*/ 56 w 3208"/>
                <a:gd name="T25" fmla="*/ 14 h 14"/>
                <a:gd name="T26" fmla="*/ 256 w 3208"/>
                <a:gd name="T27" fmla="*/ 11 h 14"/>
                <a:gd name="T28" fmla="*/ 475 w 3208"/>
                <a:gd name="T29" fmla="*/ 11 h 14"/>
                <a:gd name="T30" fmla="*/ 675 w 3208"/>
                <a:gd name="T31" fmla="*/ 14 h 14"/>
                <a:gd name="T32" fmla="*/ 895 w 3208"/>
                <a:gd name="T33" fmla="*/ 14 h 14"/>
                <a:gd name="T34" fmla="*/ 1102 w 3208"/>
                <a:gd name="T35" fmla="*/ 12 h 14"/>
                <a:gd name="T36" fmla="*/ 1323 w 3208"/>
                <a:gd name="T37" fmla="*/ 13 h 14"/>
                <a:gd name="T38" fmla="*/ 1540 w 3208"/>
                <a:gd name="T39" fmla="*/ 11 h 14"/>
                <a:gd name="T40" fmla="*/ 1760 w 3208"/>
                <a:gd name="T41" fmla="*/ 13 h 14"/>
                <a:gd name="T42" fmla="*/ 1976 w 3208"/>
                <a:gd name="T43" fmla="*/ 12 h 14"/>
                <a:gd name="T44" fmla="*/ 2188 w 3208"/>
                <a:gd name="T45" fmla="*/ 11 h 14"/>
                <a:gd name="T46" fmla="*/ 2407 w 3208"/>
                <a:gd name="T47" fmla="*/ 11 h 14"/>
                <a:gd name="T48" fmla="*/ 2607 w 3208"/>
                <a:gd name="T49" fmla="*/ 14 h 14"/>
                <a:gd name="T50" fmla="*/ 2827 w 3208"/>
                <a:gd name="T51" fmla="*/ 14 h 14"/>
                <a:gd name="T52" fmla="*/ 3027 w 3208"/>
                <a:gd name="T53" fmla="*/ 11 h 14"/>
                <a:gd name="T54" fmla="*/ 22 w 3208"/>
                <a:gd name="T55" fmla="*/ 12 h 14"/>
                <a:gd name="T56" fmla="*/ 51 w 3208"/>
                <a:gd name="T57" fmla="*/ 4 h 14"/>
                <a:gd name="T58" fmla="*/ 173 w 3208"/>
                <a:gd name="T59" fmla="*/ 5 h 14"/>
                <a:gd name="T60" fmla="*/ 236 w 3208"/>
                <a:gd name="T61" fmla="*/ 7 h 14"/>
                <a:gd name="T62" fmla="*/ 329 w 3208"/>
                <a:gd name="T63" fmla="*/ 3 h 14"/>
                <a:gd name="T64" fmla="*/ 458 w 3208"/>
                <a:gd name="T65" fmla="*/ 10 h 14"/>
                <a:gd name="T66" fmla="*/ 490 w 3208"/>
                <a:gd name="T67" fmla="*/ 5 h 14"/>
                <a:gd name="T68" fmla="*/ 617 w 3208"/>
                <a:gd name="T69" fmla="*/ 10 h 14"/>
                <a:gd name="T70" fmla="*/ 674 w 3208"/>
                <a:gd name="T71" fmla="*/ 7 h 14"/>
                <a:gd name="T72" fmla="*/ 773 w 3208"/>
                <a:gd name="T73" fmla="*/ 1 h 14"/>
                <a:gd name="T74" fmla="*/ 897 w 3208"/>
                <a:gd name="T75" fmla="*/ 12 h 14"/>
                <a:gd name="T76" fmla="*/ 928 w 3208"/>
                <a:gd name="T77" fmla="*/ 5 h 14"/>
                <a:gd name="T78" fmla="*/ 1055 w 3208"/>
                <a:gd name="T79" fmla="*/ 10 h 14"/>
                <a:gd name="T80" fmla="*/ 1132 w 3208"/>
                <a:gd name="T81" fmla="*/ 6 h 14"/>
                <a:gd name="T82" fmla="*/ 1215 w 3208"/>
                <a:gd name="T83" fmla="*/ 6 h 14"/>
                <a:gd name="T84" fmla="*/ 1339 w 3208"/>
                <a:gd name="T85" fmla="*/ 7 h 14"/>
                <a:gd name="T86" fmla="*/ 1378 w 3208"/>
                <a:gd name="T87" fmla="*/ 10 h 14"/>
                <a:gd name="T88" fmla="*/ 1497 w 3208"/>
                <a:gd name="T89" fmla="*/ 2 h 14"/>
                <a:gd name="T90" fmla="*/ 1625 w 3208"/>
                <a:gd name="T91" fmla="*/ 12 h 14"/>
                <a:gd name="T92" fmla="*/ 1652 w 3208"/>
                <a:gd name="T93" fmla="*/ 6 h 14"/>
                <a:gd name="T94" fmla="*/ 1778 w 3208"/>
                <a:gd name="T95" fmla="*/ 7 h 14"/>
                <a:gd name="T96" fmla="*/ 1843 w 3208"/>
                <a:gd name="T97" fmla="*/ 5 h 14"/>
                <a:gd name="T98" fmla="*/ 1938 w 3208"/>
                <a:gd name="T99" fmla="*/ 3 h 14"/>
                <a:gd name="T100" fmla="*/ 2064 w 3208"/>
                <a:gd name="T101" fmla="*/ 10 h 14"/>
                <a:gd name="T102" fmla="*/ 2098 w 3208"/>
                <a:gd name="T103" fmla="*/ 5 h 14"/>
                <a:gd name="T104" fmla="*/ 2225 w 3208"/>
                <a:gd name="T105" fmla="*/ 7 h 14"/>
                <a:gd name="T106" fmla="*/ 2299 w 3208"/>
                <a:gd name="T107" fmla="*/ 6 h 14"/>
                <a:gd name="T108" fmla="*/ 2375 w 3208"/>
                <a:gd name="T109" fmla="*/ 3 h 14"/>
                <a:gd name="T110" fmla="*/ 2507 w 3208"/>
                <a:gd name="T111" fmla="*/ 7 h 14"/>
                <a:gd name="T112" fmla="*/ 2545 w 3208"/>
                <a:gd name="T113" fmla="*/ 10 h 14"/>
                <a:gd name="T114" fmla="*/ 2662 w 3208"/>
                <a:gd name="T115" fmla="*/ 3 h 14"/>
                <a:gd name="T116" fmla="*/ 2793 w 3208"/>
                <a:gd name="T117" fmla="*/ 12 h 14"/>
                <a:gd name="T118" fmla="*/ 2822 w 3208"/>
                <a:gd name="T119" fmla="*/ 4 h 14"/>
                <a:gd name="T120" fmla="*/ 2944 w 3208"/>
                <a:gd name="T121" fmla="*/ 5 h 14"/>
                <a:gd name="T122" fmla="*/ 3007 w 3208"/>
                <a:gd name="T123" fmla="*/ 7 h 14"/>
                <a:gd name="T124" fmla="*/ 3100 w 3208"/>
                <a:gd name="T12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8" h="14">
                  <a:moveTo>
                    <a:pt x="3172" y="0"/>
                  </a:moveTo>
                  <a:cubicBezTo>
                    <a:pt x="3163" y="0"/>
                    <a:pt x="3163" y="3"/>
                    <a:pt x="3154" y="3"/>
                  </a:cubicBezTo>
                  <a:cubicBezTo>
                    <a:pt x="3148" y="3"/>
                    <a:pt x="3146" y="2"/>
                    <a:pt x="3142" y="1"/>
                  </a:cubicBezTo>
                  <a:cubicBezTo>
                    <a:pt x="3143" y="3"/>
                    <a:pt x="3140" y="5"/>
                    <a:pt x="3138" y="5"/>
                  </a:cubicBezTo>
                  <a:cubicBezTo>
                    <a:pt x="3138" y="2"/>
                    <a:pt x="3142" y="3"/>
                    <a:pt x="3142" y="1"/>
                  </a:cubicBezTo>
                  <a:cubicBezTo>
                    <a:pt x="3141" y="0"/>
                    <a:pt x="3139" y="0"/>
                    <a:pt x="3136" y="0"/>
                  </a:cubicBezTo>
                  <a:cubicBezTo>
                    <a:pt x="3127" y="0"/>
                    <a:pt x="3127" y="3"/>
                    <a:pt x="3118" y="3"/>
                  </a:cubicBezTo>
                  <a:cubicBezTo>
                    <a:pt x="3109" y="3"/>
                    <a:pt x="3109" y="0"/>
                    <a:pt x="3100" y="0"/>
                  </a:cubicBezTo>
                  <a:cubicBezTo>
                    <a:pt x="3091" y="0"/>
                    <a:pt x="3091" y="3"/>
                    <a:pt x="3082" y="3"/>
                  </a:cubicBezTo>
                  <a:cubicBezTo>
                    <a:pt x="3073" y="3"/>
                    <a:pt x="3072" y="0"/>
                    <a:pt x="3063" y="0"/>
                  </a:cubicBezTo>
                  <a:cubicBezTo>
                    <a:pt x="3054" y="0"/>
                    <a:pt x="3054" y="3"/>
                    <a:pt x="3045" y="3"/>
                  </a:cubicBezTo>
                  <a:cubicBezTo>
                    <a:pt x="3036" y="3"/>
                    <a:pt x="3036" y="0"/>
                    <a:pt x="3027" y="0"/>
                  </a:cubicBezTo>
                  <a:cubicBezTo>
                    <a:pt x="3018" y="0"/>
                    <a:pt x="3018" y="3"/>
                    <a:pt x="3009" y="3"/>
                  </a:cubicBezTo>
                  <a:cubicBezTo>
                    <a:pt x="3002" y="3"/>
                    <a:pt x="3000" y="2"/>
                    <a:pt x="2996" y="1"/>
                  </a:cubicBezTo>
                  <a:cubicBezTo>
                    <a:pt x="2997" y="3"/>
                    <a:pt x="2994" y="5"/>
                    <a:pt x="2993" y="5"/>
                  </a:cubicBezTo>
                  <a:cubicBezTo>
                    <a:pt x="2993" y="2"/>
                    <a:pt x="2996" y="3"/>
                    <a:pt x="2996" y="1"/>
                  </a:cubicBezTo>
                  <a:cubicBezTo>
                    <a:pt x="2995" y="0"/>
                    <a:pt x="2993" y="0"/>
                    <a:pt x="2991" y="0"/>
                  </a:cubicBezTo>
                  <a:cubicBezTo>
                    <a:pt x="2982" y="0"/>
                    <a:pt x="2982" y="3"/>
                    <a:pt x="2973" y="3"/>
                  </a:cubicBezTo>
                  <a:cubicBezTo>
                    <a:pt x="2964" y="3"/>
                    <a:pt x="2964" y="0"/>
                    <a:pt x="2955" y="0"/>
                  </a:cubicBezTo>
                  <a:cubicBezTo>
                    <a:pt x="2946" y="0"/>
                    <a:pt x="2946" y="3"/>
                    <a:pt x="2937" y="3"/>
                  </a:cubicBezTo>
                  <a:cubicBezTo>
                    <a:pt x="2928" y="3"/>
                    <a:pt x="2926" y="0"/>
                    <a:pt x="2917" y="0"/>
                  </a:cubicBezTo>
                  <a:cubicBezTo>
                    <a:pt x="2908" y="0"/>
                    <a:pt x="2908" y="3"/>
                    <a:pt x="2899" y="3"/>
                  </a:cubicBezTo>
                  <a:cubicBezTo>
                    <a:pt x="2890" y="3"/>
                    <a:pt x="2890" y="0"/>
                    <a:pt x="2881" y="0"/>
                  </a:cubicBezTo>
                  <a:cubicBezTo>
                    <a:pt x="2872" y="0"/>
                    <a:pt x="2872" y="3"/>
                    <a:pt x="2863" y="3"/>
                  </a:cubicBezTo>
                  <a:cubicBezTo>
                    <a:pt x="2856" y="3"/>
                    <a:pt x="2854" y="2"/>
                    <a:pt x="2850" y="1"/>
                  </a:cubicBezTo>
                  <a:cubicBezTo>
                    <a:pt x="2851" y="3"/>
                    <a:pt x="2848" y="5"/>
                    <a:pt x="2847" y="5"/>
                  </a:cubicBezTo>
                  <a:cubicBezTo>
                    <a:pt x="2847" y="2"/>
                    <a:pt x="2850" y="3"/>
                    <a:pt x="2850" y="1"/>
                  </a:cubicBezTo>
                  <a:cubicBezTo>
                    <a:pt x="2849" y="0"/>
                    <a:pt x="2847" y="0"/>
                    <a:pt x="2845" y="0"/>
                  </a:cubicBezTo>
                  <a:cubicBezTo>
                    <a:pt x="2836" y="0"/>
                    <a:pt x="2836" y="3"/>
                    <a:pt x="2827" y="3"/>
                  </a:cubicBezTo>
                  <a:cubicBezTo>
                    <a:pt x="2818" y="3"/>
                    <a:pt x="2818" y="0"/>
                    <a:pt x="2809" y="0"/>
                  </a:cubicBezTo>
                  <a:cubicBezTo>
                    <a:pt x="2800" y="0"/>
                    <a:pt x="2800" y="3"/>
                    <a:pt x="2791" y="3"/>
                  </a:cubicBezTo>
                  <a:cubicBezTo>
                    <a:pt x="2782" y="3"/>
                    <a:pt x="2780" y="0"/>
                    <a:pt x="2771" y="0"/>
                  </a:cubicBezTo>
                  <a:cubicBezTo>
                    <a:pt x="2762" y="0"/>
                    <a:pt x="2762" y="3"/>
                    <a:pt x="2753" y="3"/>
                  </a:cubicBezTo>
                  <a:cubicBezTo>
                    <a:pt x="2744" y="3"/>
                    <a:pt x="2744" y="0"/>
                    <a:pt x="2735" y="0"/>
                  </a:cubicBezTo>
                  <a:cubicBezTo>
                    <a:pt x="2726" y="0"/>
                    <a:pt x="2726" y="3"/>
                    <a:pt x="2717" y="3"/>
                  </a:cubicBezTo>
                  <a:cubicBezTo>
                    <a:pt x="2710" y="3"/>
                    <a:pt x="2709" y="2"/>
                    <a:pt x="2705" y="1"/>
                  </a:cubicBezTo>
                  <a:cubicBezTo>
                    <a:pt x="2705" y="3"/>
                    <a:pt x="2703" y="5"/>
                    <a:pt x="2701" y="5"/>
                  </a:cubicBezTo>
                  <a:cubicBezTo>
                    <a:pt x="2701" y="2"/>
                    <a:pt x="2704" y="3"/>
                    <a:pt x="2704" y="1"/>
                  </a:cubicBezTo>
                  <a:cubicBezTo>
                    <a:pt x="2703" y="0"/>
                    <a:pt x="2701" y="0"/>
                    <a:pt x="2699" y="0"/>
                  </a:cubicBezTo>
                  <a:cubicBezTo>
                    <a:pt x="2690" y="0"/>
                    <a:pt x="2690" y="3"/>
                    <a:pt x="2681" y="3"/>
                  </a:cubicBezTo>
                  <a:cubicBezTo>
                    <a:pt x="2672" y="3"/>
                    <a:pt x="2672" y="0"/>
                    <a:pt x="2663" y="0"/>
                  </a:cubicBezTo>
                  <a:cubicBezTo>
                    <a:pt x="2654" y="0"/>
                    <a:pt x="2654" y="3"/>
                    <a:pt x="2645" y="3"/>
                  </a:cubicBezTo>
                  <a:cubicBezTo>
                    <a:pt x="2636" y="3"/>
                    <a:pt x="2634" y="0"/>
                    <a:pt x="2625" y="0"/>
                  </a:cubicBezTo>
                  <a:cubicBezTo>
                    <a:pt x="2616" y="0"/>
                    <a:pt x="2616" y="3"/>
                    <a:pt x="2607" y="3"/>
                  </a:cubicBezTo>
                  <a:cubicBezTo>
                    <a:pt x="2598" y="3"/>
                    <a:pt x="2598" y="0"/>
                    <a:pt x="2589" y="0"/>
                  </a:cubicBezTo>
                  <a:cubicBezTo>
                    <a:pt x="2580" y="0"/>
                    <a:pt x="2580" y="3"/>
                    <a:pt x="2571" y="3"/>
                  </a:cubicBezTo>
                  <a:cubicBezTo>
                    <a:pt x="2564" y="3"/>
                    <a:pt x="2563" y="2"/>
                    <a:pt x="2559" y="1"/>
                  </a:cubicBezTo>
                  <a:cubicBezTo>
                    <a:pt x="2559" y="3"/>
                    <a:pt x="2557" y="5"/>
                    <a:pt x="2555" y="5"/>
                  </a:cubicBezTo>
                  <a:cubicBezTo>
                    <a:pt x="2555" y="2"/>
                    <a:pt x="2558" y="3"/>
                    <a:pt x="2559" y="1"/>
                  </a:cubicBezTo>
                  <a:cubicBezTo>
                    <a:pt x="2557" y="0"/>
                    <a:pt x="2555" y="0"/>
                    <a:pt x="2553" y="0"/>
                  </a:cubicBezTo>
                  <a:cubicBezTo>
                    <a:pt x="2544" y="0"/>
                    <a:pt x="2544" y="3"/>
                    <a:pt x="2535" y="3"/>
                  </a:cubicBezTo>
                  <a:cubicBezTo>
                    <a:pt x="2526" y="3"/>
                    <a:pt x="2526" y="0"/>
                    <a:pt x="2517" y="0"/>
                  </a:cubicBezTo>
                  <a:cubicBezTo>
                    <a:pt x="2508" y="0"/>
                    <a:pt x="2508" y="3"/>
                    <a:pt x="2499" y="3"/>
                  </a:cubicBezTo>
                  <a:cubicBezTo>
                    <a:pt x="2490" y="3"/>
                    <a:pt x="2488" y="0"/>
                    <a:pt x="2479" y="0"/>
                  </a:cubicBezTo>
                  <a:cubicBezTo>
                    <a:pt x="2470" y="0"/>
                    <a:pt x="2470" y="3"/>
                    <a:pt x="2461" y="3"/>
                  </a:cubicBezTo>
                  <a:cubicBezTo>
                    <a:pt x="2452" y="3"/>
                    <a:pt x="2452" y="0"/>
                    <a:pt x="2443" y="0"/>
                  </a:cubicBezTo>
                  <a:cubicBezTo>
                    <a:pt x="2434" y="0"/>
                    <a:pt x="2434" y="3"/>
                    <a:pt x="2425" y="3"/>
                  </a:cubicBezTo>
                  <a:cubicBezTo>
                    <a:pt x="2419" y="3"/>
                    <a:pt x="2417" y="2"/>
                    <a:pt x="2413" y="1"/>
                  </a:cubicBezTo>
                  <a:cubicBezTo>
                    <a:pt x="2413" y="3"/>
                    <a:pt x="2411" y="5"/>
                    <a:pt x="2409" y="5"/>
                  </a:cubicBezTo>
                  <a:cubicBezTo>
                    <a:pt x="2409" y="2"/>
                    <a:pt x="2412" y="3"/>
                    <a:pt x="2413" y="1"/>
                  </a:cubicBezTo>
                  <a:cubicBezTo>
                    <a:pt x="2411" y="0"/>
                    <a:pt x="2410" y="0"/>
                    <a:pt x="2407" y="0"/>
                  </a:cubicBezTo>
                  <a:cubicBezTo>
                    <a:pt x="2398" y="0"/>
                    <a:pt x="2398" y="3"/>
                    <a:pt x="2389" y="3"/>
                  </a:cubicBezTo>
                  <a:cubicBezTo>
                    <a:pt x="2380" y="3"/>
                    <a:pt x="2380" y="0"/>
                    <a:pt x="2371" y="0"/>
                  </a:cubicBezTo>
                  <a:cubicBezTo>
                    <a:pt x="2362" y="0"/>
                    <a:pt x="2362" y="3"/>
                    <a:pt x="2353" y="3"/>
                  </a:cubicBezTo>
                  <a:cubicBezTo>
                    <a:pt x="2344" y="3"/>
                    <a:pt x="2342" y="0"/>
                    <a:pt x="2333" y="0"/>
                  </a:cubicBezTo>
                  <a:cubicBezTo>
                    <a:pt x="2324" y="0"/>
                    <a:pt x="2324" y="3"/>
                    <a:pt x="2315" y="3"/>
                  </a:cubicBezTo>
                  <a:cubicBezTo>
                    <a:pt x="2306" y="3"/>
                    <a:pt x="2306" y="0"/>
                    <a:pt x="2297" y="0"/>
                  </a:cubicBezTo>
                  <a:cubicBezTo>
                    <a:pt x="2288" y="0"/>
                    <a:pt x="2288" y="3"/>
                    <a:pt x="2279" y="3"/>
                  </a:cubicBezTo>
                  <a:cubicBezTo>
                    <a:pt x="2273" y="3"/>
                    <a:pt x="2271" y="2"/>
                    <a:pt x="2267" y="1"/>
                  </a:cubicBezTo>
                  <a:cubicBezTo>
                    <a:pt x="2268" y="3"/>
                    <a:pt x="2265" y="5"/>
                    <a:pt x="2263" y="5"/>
                  </a:cubicBezTo>
                  <a:cubicBezTo>
                    <a:pt x="2263" y="2"/>
                    <a:pt x="2267" y="3"/>
                    <a:pt x="2267" y="1"/>
                  </a:cubicBezTo>
                  <a:cubicBezTo>
                    <a:pt x="2265" y="0"/>
                    <a:pt x="2264" y="0"/>
                    <a:pt x="2261" y="0"/>
                  </a:cubicBezTo>
                  <a:cubicBezTo>
                    <a:pt x="2252" y="0"/>
                    <a:pt x="2252" y="3"/>
                    <a:pt x="2243" y="3"/>
                  </a:cubicBezTo>
                  <a:cubicBezTo>
                    <a:pt x="2234" y="3"/>
                    <a:pt x="2234" y="0"/>
                    <a:pt x="2225" y="0"/>
                  </a:cubicBezTo>
                  <a:cubicBezTo>
                    <a:pt x="2216" y="0"/>
                    <a:pt x="2216" y="3"/>
                    <a:pt x="2207" y="3"/>
                  </a:cubicBezTo>
                  <a:cubicBezTo>
                    <a:pt x="2198" y="3"/>
                    <a:pt x="2197" y="0"/>
                    <a:pt x="2188" y="0"/>
                  </a:cubicBezTo>
                  <a:cubicBezTo>
                    <a:pt x="2179" y="0"/>
                    <a:pt x="2179" y="3"/>
                    <a:pt x="2170" y="3"/>
                  </a:cubicBezTo>
                  <a:cubicBezTo>
                    <a:pt x="2161" y="3"/>
                    <a:pt x="2161" y="0"/>
                    <a:pt x="2152" y="0"/>
                  </a:cubicBezTo>
                  <a:cubicBezTo>
                    <a:pt x="2143" y="0"/>
                    <a:pt x="2143" y="3"/>
                    <a:pt x="2134" y="3"/>
                  </a:cubicBezTo>
                  <a:cubicBezTo>
                    <a:pt x="2127" y="3"/>
                    <a:pt x="2125" y="2"/>
                    <a:pt x="2121" y="1"/>
                  </a:cubicBezTo>
                  <a:cubicBezTo>
                    <a:pt x="2122" y="3"/>
                    <a:pt x="2119" y="5"/>
                    <a:pt x="2118" y="5"/>
                  </a:cubicBezTo>
                  <a:cubicBezTo>
                    <a:pt x="2118" y="2"/>
                    <a:pt x="2121" y="3"/>
                    <a:pt x="2121" y="1"/>
                  </a:cubicBezTo>
                  <a:cubicBezTo>
                    <a:pt x="2120" y="0"/>
                    <a:pt x="2118" y="0"/>
                    <a:pt x="2116" y="0"/>
                  </a:cubicBezTo>
                  <a:cubicBezTo>
                    <a:pt x="2107" y="0"/>
                    <a:pt x="2107" y="3"/>
                    <a:pt x="2098" y="3"/>
                  </a:cubicBezTo>
                  <a:cubicBezTo>
                    <a:pt x="2089" y="3"/>
                    <a:pt x="2089" y="0"/>
                    <a:pt x="2080" y="0"/>
                  </a:cubicBezTo>
                  <a:cubicBezTo>
                    <a:pt x="2071" y="0"/>
                    <a:pt x="2071" y="3"/>
                    <a:pt x="2062" y="3"/>
                  </a:cubicBezTo>
                  <a:cubicBezTo>
                    <a:pt x="2053" y="3"/>
                    <a:pt x="2051" y="0"/>
                    <a:pt x="2042" y="0"/>
                  </a:cubicBezTo>
                  <a:cubicBezTo>
                    <a:pt x="2033" y="0"/>
                    <a:pt x="2033" y="3"/>
                    <a:pt x="2024" y="3"/>
                  </a:cubicBezTo>
                  <a:cubicBezTo>
                    <a:pt x="2015" y="3"/>
                    <a:pt x="2015" y="0"/>
                    <a:pt x="2006" y="0"/>
                  </a:cubicBezTo>
                  <a:cubicBezTo>
                    <a:pt x="1997" y="0"/>
                    <a:pt x="1997" y="3"/>
                    <a:pt x="1988" y="3"/>
                  </a:cubicBezTo>
                  <a:cubicBezTo>
                    <a:pt x="1981" y="3"/>
                    <a:pt x="1979" y="2"/>
                    <a:pt x="1975" y="1"/>
                  </a:cubicBezTo>
                  <a:cubicBezTo>
                    <a:pt x="1976" y="3"/>
                    <a:pt x="1973" y="5"/>
                    <a:pt x="1972" y="5"/>
                  </a:cubicBezTo>
                  <a:cubicBezTo>
                    <a:pt x="1972" y="2"/>
                    <a:pt x="1975" y="3"/>
                    <a:pt x="1975" y="1"/>
                  </a:cubicBezTo>
                  <a:cubicBezTo>
                    <a:pt x="1974" y="0"/>
                    <a:pt x="1972" y="0"/>
                    <a:pt x="1970" y="0"/>
                  </a:cubicBezTo>
                  <a:cubicBezTo>
                    <a:pt x="1961" y="0"/>
                    <a:pt x="1961" y="3"/>
                    <a:pt x="1952" y="3"/>
                  </a:cubicBezTo>
                  <a:cubicBezTo>
                    <a:pt x="1943" y="3"/>
                    <a:pt x="1943" y="0"/>
                    <a:pt x="1934" y="0"/>
                  </a:cubicBezTo>
                  <a:cubicBezTo>
                    <a:pt x="1925" y="0"/>
                    <a:pt x="1925" y="3"/>
                    <a:pt x="1916" y="3"/>
                  </a:cubicBezTo>
                  <a:cubicBezTo>
                    <a:pt x="1907" y="3"/>
                    <a:pt x="1905" y="0"/>
                    <a:pt x="1896" y="0"/>
                  </a:cubicBezTo>
                  <a:cubicBezTo>
                    <a:pt x="1887" y="0"/>
                    <a:pt x="1887" y="3"/>
                    <a:pt x="1878" y="3"/>
                  </a:cubicBezTo>
                  <a:cubicBezTo>
                    <a:pt x="1869" y="3"/>
                    <a:pt x="1869" y="0"/>
                    <a:pt x="1860" y="0"/>
                  </a:cubicBezTo>
                  <a:cubicBezTo>
                    <a:pt x="1851" y="0"/>
                    <a:pt x="1851" y="3"/>
                    <a:pt x="1842" y="3"/>
                  </a:cubicBezTo>
                  <a:cubicBezTo>
                    <a:pt x="1835" y="3"/>
                    <a:pt x="1834" y="2"/>
                    <a:pt x="1830" y="1"/>
                  </a:cubicBezTo>
                  <a:cubicBezTo>
                    <a:pt x="1830" y="3"/>
                    <a:pt x="1828" y="5"/>
                    <a:pt x="1826" y="5"/>
                  </a:cubicBezTo>
                  <a:cubicBezTo>
                    <a:pt x="1826" y="2"/>
                    <a:pt x="1829" y="3"/>
                    <a:pt x="1829" y="1"/>
                  </a:cubicBezTo>
                  <a:cubicBezTo>
                    <a:pt x="1828" y="0"/>
                    <a:pt x="1826" y="0"/>
                    <a:pt x="1824" y="0"/>
                  </a:cubicBezTo>
                  <a:cubicBezTo>
                    <a:pt x="1815" y="0"/>
                    <a:pt x="1815" y="3"/>
                    <a:pt x="1806" y="3"/>
                  </a:cubicBezTo>
                  <a:cubicBezTo>
                    <a:pt x="1797" y="3"/>
                    <a:pt x="1797" y="0"/>
                    <a:pt x="1788" y="0"/>
                  </a:cubicBezTo>
                  <a:cubicBezTo>
                    <a:pt x="1779" y="0"/>
                    <a:pt x="1779" y="3"/>
                    <a:pt x="1770" y="3"/>
                  </a:cubicBezTo>
                  <a:cubicBezTo>
                    <a:pt x="1761" y="3"/>
                    <a:pt x="1759" y="0"/>
                    <a:pt x="1750" y="0"/>
                  </a:cubicBezTo>
                  <a:cubicBezTo>
                    <a:pt x="1741" y="0"/>
                    <a:pt x="1741" y="3"/>
                    <a:pt x="1732" y="3"/>
                  </a:cubicBezTo>
                  <a:cubicBezTo>
                    <a:pt x="1723" y="3"/>
                    <a:pt x="1723" y="0"/>
                    <a:pt x="1714" y="0"/>
                  </a:cubicBezTo>
                  <a:cubicBezTo>
                    <a:pt x="1705" y="0"/>
                    <a:pt x="1705" y="3"/>
                    <a:pt x="1696" y="3"/>
                  </a:cubicBezTo>
                  <a:cubicBezTo>
                    <a:pt x="1689" y="3"/>
                    <a:pt x="1688" y="2"/>
                    <a:pt x="1684" y="1"/>
                  </a:cubicBezTo>
                  <a:cubicBezTo>
                    <a:pt x="1684" y="3"/>
                    <a:pt x="1682" y="5"/>
                    <a:pt x="1680" y="5"/>
                  </a:cubicBezTo>
                  <a:cubicBezTo>
                    <a:pt x="1680" y="2"/>
                    <a:pt x="1683" y="3"/>
                    <a:pt x="1684" y="1"/>
                  </a:cubicBezTo>
                  <a:cubicBezTo>
                    <a:pt x="1682" y="0"/>
                    <a:pt x="1680" y="0"/>
                    <a:pt x="1678" y="0"/>
                  </a:cubicBezTo>
                  <a:cubicBezTo>
                    <a:pt x="1669" y="0"/>
                    <a:pt x="1669" y="3"/>
                    <a:pt x="1660" y="3"/>
                  </a:cubicBezTo>
                  <a:cubicBezTo>
                    <a:pt x="1651" y="3"/>
                    <a:pt x="1651" y="0"/>
                    <a:pt x="1642" y="0"/>
                  </a:cubicBezTo>
                  <a:cubicBezTo>
                    <a:pt x="1633" y="0"/>
                    <a:pt x="1633" y="3"/>
                    <a:pt x="1624" y="3"/>
                  </a:cubicBezTo>
                  <a:cubicBezTo>
                    <a:pt x="1615" y="3"/>
                    <a:pt x="1613" y="0"/>
                    <a:pt x="1604" y="0"/>
                  </a:cubicBezTo>
                  <a:cubicBezTo>
                    <a:pt x="1595" y="0"/>
                    <a:pt x="1595" y="3"/>
                    <a:pt x="1586" y="3"/>
                  </a:cubicBezTo>
                  <a:cubicBezTo>
                    <a:pt x="1577" y="3"/>
                    <a:pt x="1577" y="0"/>
                    <a:pt x="1568" y="0"/>
                  </a:cubicBezTo>
                  <a:cubicBezTo>
                    <a:pt x="1559" y="0"/>
                    <a:pt x="1559" y="3"/>
                    <a:pt x="1550" y="3"/>
                  </a:cubicBezTo>
                  <a:cubicBezTo>
                    <a:pt x="1544" y="3"/>
                    <a:pt x="1542" y="2"/>
                    <a:pt x="1538" y="1"/>
                  </a:cubicBezTo>
                  <a:cubicBezTo>
                    <a:pt x="1538" y="3"/>
                    <a:pt x="1536" y="5"/>
                    <a:pt x="1534" y="5"/>
                  </a:cubicBezTo>
                  <a:cubicBezTo>
                    <a:pt x="1534" y="2"/>
                    <a:pt x="1537" y="3"/>
                    <a:pt x="1538" y="1"/>
                  </a:cubicBezTo>
                  <a:cubicBezTo>
                    <a:pt x="1536" y="0"/>
                    <a:pt x="1535" y="0"/>
                    <a:pt x="1532" y="0"/>
                  </a:cubicBezTo>
                  <a:cubicBezTo>
                    <a:pt x="1523" y="0"/>
                    <a:pt x="1523" y="3"/>
                    <a:pt x="1514" y="3"/>
                  </a:cubicBezTo>
                  <a:cubicBezTo>
                    <a:pt x="1505" y="3"/>
                    <a:pt x="1505" y="0"/>
                    <a:pt x="1496" y="0"/>
                  </a:cubicBezTo>
                  <a:cubicBezTo>
                    <a:pt x="1487" y="0"/>
                    <a:pt x="1487" y="3"/>
                    <a:pt x="1478" y="3"/>
                  </a:cubicBezTo>
                  <a:cubicBezTo>
                    <a:pt x="1469" y="3"/>
                    <a:pt x="1467" y="0"/>
                    <a:pt x="1458" y="0"/>
                  </a:cubicBezTo>
                  <a:cubicBezTo>
                    <a:pt x="1449" y="0"/>
                    <a:pt x="1449" y="3"/>
                    <a:pt x="1440" y="3"/>
                  </a:cubicBezTo>
                  <a:cubicBezTo>
                    <a:pt x="1431" y="3"/>
                    <a:pt x="1431" y="0"/>
                    <a:pt x="1422" y="0"/>
                  </a:cubicBezTo>
                  <a:cubicBezTo>
                    <a:pt x="1413" y="0"/>
                    <a:pt x="1413" y="3"/>
                    <a:pt x="1404" y="3"/>
                  </a:cubicBezTo>
                  <a:cubicBezTo>
                    <a:pt x="1398" y="3"/>
                    <a:pt x="1396" y="2"/>
                    <a:pt x="1392" y="1"/>
                  </a:cubicBezTo>
                  <a:cubicBezTo>
                    <a:pt x="1393" y="3"/>
                    <a:pt x="1390" y="5"/>
                    <a:pt x="1388" y="5"/>
                  </a:cubicBezTo>
                  <a:cubicBezTo>
                    <a:pt x="1388" y="2"/>
                    <a:pt x="1392" y="3"/>
                    <a:pt x="1392" y="1"/>
                  </a:cubicBezTo>
                  <a:cubicBezTo>
                    <a:pt x="1390" y="0"/>
                    <a:pt x="1389" y="0"/>
                    <a:pt x="1386" y="0"/>
                  </a:cubicBezTo>
                  <a:cubicBezTo>
                    <a:pt x="1377" y="0"/>
                    <a:pt x="1377" y="3"/>
                    <a:pt x="1368" y="3"/>
                  </a:cubicBezTo>
                  <a:cubicBezTo>
                    <a:pt x="1359" y="3"/>
                    <a:pt x="1359" y="0"/>
                    <a:pt x="1350" y="0"/>
                  </a:cubicBezTo>
                  <a:cubicBezTo>
                    <a:pt x="1341" y="0"/>
                    <a:pt x="1341" y="3"/>
                    <a:pt x="1332" y="3"/>
                  </a:cubicBezTo>
                  <a:cubicBezTo>
                    <a:pt x="1323" y="3"/>
                    <a:pt x="1322" y="0"/>
                    <a:pt x="1313" y="0"/>
                  </a:cubicBezTo>
                  <a:cubicBezTo>
                    <a:pt x="1304" y="0"/>
                    <a:pt x="1304" y="3"/>
                    <a:pt x="1295" y="3"/>
                  </a:cubicBezTo>
                  <a:cubicBezTo>
                    <a:pt x="1286" y="3"/>
                    <a:pt x="1286" y="0"/>
                    <a:pt x="1277" y="0"/>
                  </a:cubicBezTo>
                  <a:cubicBezTo>
                    <a:pt x="1268" y="0"/>
                    <a:pt x="1268" y="3"/>
                    <a:pt x="1259" y="3"/>
                  </a:cubicBezTo>
                  <a:cubicBezTo>
                    <a:pt x="1252" y="3"/>
                    <a:pt x="1250" y="2"/>
                    <a:pt x="1246" y="1"/>
                  </a:cubicBezTo>
                  <a:cubicBezTo>
                    <a:pt x="1247" y="3"/>
                    <a:pt x="1244" y="5"/>
                    <a:pt x="1243" y="5"/>
                  </a:cubicBezTo>
                  <a:cubicBezTo>
                    <a:pt x="1242" y="2"/>
                    <a:pt x="1246" y="3"/>
                    <a:pt x="1246" y="1"/>
                  </a:cubicBezTo>
                  <a:cubicBezTo>
                    <a:pt x="1245" y="0"/>
                    <a:pt x="1243" y="0"/>
                    <a:pt x="1241" y="0"/>
                  </a:cubicBezTo>
                  <a:cubicBezTo>
                    <a:pt x="1232" y="0"/>
                    <a:pt x="1232" y="3"/>
                    <a:pt x="1223" y="3"/>
                  </a:cubicBezTo>
                  <a:cubicBezTo>
                    <a:pt x="1214" y="3"/>
                    <a:pt x="1214" y="0"/>
                    <a:pt x="1204" y="0"/>
                  </a:cubicBezTo>
                  <a:cubicBezTo>
                    <a:pt x="1195" y="0"/>
                    <a:pt x="1195" y="3"/>
                    <a:pt x="1186" y="3"/>
                  </a:cubicBezTo>
                  <a:cubicBezTo>
                    <a:pt x="1177" y="3"/>
                    <a:pt x="1176" y="0"/>
                    <a:pt x="1167" y="0"/>
                  </a:cubicBezTo>
                  <a:cubicBezTo>
                    <a:pt x="1158" y="0"/>
                    <a:pt x="1158" y="3"/>
                    <a:pt x="1149" y="3"/>
                  </a:cubicBezTo>
                  <a:cubicBezTo>
                    <a:pt x="1140" y="3"/>
                    <a:pt x="1140" y="0"/>
                    <a:pt x="1131" y="0"/>
                  </a:cubicBezTo>
                  <a:cubicBezTo>
                    <a:pt x="1122" y="0"/>
                    <a:pt x="1122" y="3"/>
                    <a:pt x="1113" y="3"/>
                  </a:cubicBezTo>
                  <a:cubicBezTo>
                    <a:pt x="1106" y="3"/>
                    <a:pt x="1104" y="2"/>
                    <a:pt x="1100" y="1"/>
                  </a:cubicBezTo>
                  <a:cubicBezTo>
                    <a:pt x="1101" y="3"/>
                    <a:pt x="1098" y="5"/>
                    <a:pt x="1097" y="5"/>
                  </a:cubicBezTo>
                  <a:cubicBezTo>
                    <a:pt x="1097" y="2"/>
                    <a:pt x="1100" y="3"/>
                    <a:pt x="1100" y="1"/>
                  </a:cubicBezTo>
                  <a:cubicBezTo>
                    <a:pt x="1099" y="0"/>
                    <a:pt x="1097" y="0"/>
                    <a:pt x="1095" y="0"/>
                  </a:cubicBezTo>
                  <a:cubicBezTo>
                    <a:pt x="1086" y="0"/>
                    <a:pt x="1086" y="3"/>
                    <a:pt x="1077" y="3"/>
                  </a:cubicBezTo>
                  <a:cubicBezTo>
                    <a:pt x="1068" y="3"/>
                    <a:pt x="1068" y="0"/>
                    <a:pt x="1059" y="0"/>
                  </a:cubicBezTo>
                  <a:cubicBezTo>
                    <a:pt x="1050" y="0"/>
                    <a:pt x="1050" y="3"/>
                    <a:pt x="1041" y="3"/>
                  </a:cubicBezTo>
                  <a:cubicBezTo>
                    <a:pt x="1032" y="3"/>
                    <a:pt x="1030" y="0"/>
                    <a:pt x="1021" y="0"/>
                  </a:cubicBezTo>
                  <a:cubicBezTo>
                    <a:pt x="1012" y="0"/>
                    <a:pt x="1012" y="3"/>
                    <a:pt x="1003" y="3"/>
                  </a:cubicBezTo>
                  <a:cubicBezTo>
                    <a:pt x="994" y="3"/>
                    <a:pt x="994" y="0"/>
                    <a:pt x="985" y="0"/>
                  </a:cubicBezTo>
                  <a:cubicBezTo>
                    <a:pt x="976" y="0"/>
                    <a:pt x="976" y="3"/>
                    <a:pt x="967" y="3"/>
                  </a:cubicBezTo>
                  <a:cubicBezTo>
                    <a:pt x="960" y="3"/>
                    <a:pt x="958" y="2"/>
                    <a:pt x="955" y="1"/>
                  </a:cubicBezTo>
                  <a:cubicBezTo>
                    <a:pt x="955" y="3"/>
                    <a:pt x="953" y="5"/>
                    <a:pt x="951" y="5"/>
                  </a:cubicBezTo>
                  <a:cubicBezTo>
                    <a:pt x="951" y="2"/>
                    <a:pt x="954" y="3"/>
                    <a:pt x="954" y="1"/>
                  </a:cubicBezTo>
                  <a:cubicBezTo>
                    <a:pt x="953" y="0"/>
                    <a:pt x="951" y="0"/>
                    <a:pt x="949" y="0"/>
                  </a:cubicBezTo>
                  <a:cubicBezTo>
                    <a:pt x="940" y="0"/>
                    <a:pt x="940" y="3"/>
                    <a:pt x="931" y="3"/>
                  </a:cubicBezTo>
                  <a:cubicBezTo>
                    <a:pt x="922" y="3"/>
                    <a:pt x="922" y="0"/>
                    <a:pt x="913" y="0"/>
                  </a:cubicBezTo>
                  <a:cubicBezTo>
                    <a:pt x="904" y="0"/>
                    <a:pt x="904" y="3"/>
                    <a:pt x="895" y="3"/>
                  </a:cubicBezTo>
                  <a:cubicBezTo>
                    <a:pt x="886" y="3"/>
                    <a:pt x="884" y="0"/>
                    <a:pt x="875" y="0"/>
                  </a:cubicBezTo>
                  <a:cubicBezTo>
                    <a:pt x="866" y="0"/>
                    <a:pt x="866" y="3"/>
                    <a:pt x="857" y="3"/>
                  </a:cubicBezTo>
                  <a:cubicBezTo>
                    <a:pt x="848" y="3"/>
                    <a:pt x="848" y="0"/>
                    <a:pt x="839" y="0"/>
                  </a:cubicBezTo>
                  <a:cubicBezTo>
                    <a:pt x="830" y="0"/>
                    <a:pt x="830" y="3"/>
                    <a:pt x="821" y="3"/>
                  </a:cubicBezTo>
                  <a:cubicBezTo>
                    <a:pt x="814" y="3"/>
                    <a:pt x="813" y="2"/>
                    <a:pt x="809" y="1"/>
                  </a:cubicBezTo>
                  <a:cubicBezTo>
                    <a:pt x="809" y="3"/>
                    <a:pt x="807" y="5"/>
                    <a:pt x="805" y="5"/>
                  </a:cubicBezTo>
                  <a:cubicBezTo>
                    <a:pt x="805" y="2"/>
                    <a:pt x="808" y="3"/>
                    <a:pt x="809" y="1"/>
                  </a:cubicBezTo>
                  <a:cubicBezTo>
                    <a:pt x="807" y="0"/>
                    <a:pt x="805" y="0"/>
                    <a:pt x="803" y="0"/>
                  </a:cubicBezTo>
                  <a:cubicBezTo>
                    <a:pt x="794" y="0"/>
                    <a:pt x="794" y="3"/>
                    <a:pt x="785" y="3"/>
                  </a:cubicBezTo>
                  <a:cubicBezTo>
                    <a:pt x="776" y="3"/>
                    <a:pt x="776" y="0"/>
                    <a:pt x="767" y="0"/>
                  </a:cubicBezTo>
                  <a:cubicBezTo>
                    <a:pt x="758" y="0"/>
                    <a:pt x="758" y="3"/>
                    <a:pt x="749" y="3"/>
                  </a:cubicBezTo>
                  <a:cubicBezTo>
                    <a:pt x="740" y="3"/>
                    <a:pt x="738" y="0"/>
                    <a:pt x="729" y="0"/>
                  </a:cubicBezTo>
                  <a:cubicBezTo>
                    <a:pt x="720" y="0"/>
                    <a:pt x="720" y="3"/>
                    <a:pt x="711" y="3"/>
                  </a:cubicBezTo>
                  <a:cubicBezTo>
                    <a:pt x="702" y="3"/>
                    <a:pt x="702" y="0"/>
                    <a:pt x="693" y="0"/>
                  </a:cubicBezTo>
                  <a:cubicBezTo>
                    <a:pt x="684" y="0"/>
                    <a:pt x="684" y="3"/>
                    <a:pt x="675" y="3"/>
                  </a:cubicBezTo>
                  <a:cubicBezTo>
                    <a:pt x="669" y="3"/>
                    <a:pt x="667" y="2"/>
                    <a:pt x="663" y="1"/>
                  </a:cubicBezTo>
                  <a:cubicBezTo>
                    <a:pt x="663" y="3"/>
                    <a:pt x="661" y="5"/>
                    <a:pt x="659" y="5"/>
                  </a:cubicBezTo>
                  <a:cubicBezTo>
                    <a:pt x="659" y="2"/>
                    <a:pt x="662" y="3"/>
                    <a:pt x="663" y="1"/>
                  </a:cubicBezTo>
                  <a:cubicBezTo>
                    <a:pt x="661" y="0"/>
                    <a:pt x="660" y="0"/>
                    <a:pt x="657" y="0"/>
                  </a:cubicBezTo>
                  <a:cubicBezTo>
                    <a:pt x="648" y="0"/>
                    <a:pt x="648" y="3"/>
                    <a:pt x="639" y="3"/>
                  </a:cubicBezTo>
                  <a:cubicBezTo>
                    <a:pt x="630" y="3"/>
                    <a:pt x="630" y="0"/>
                    <a:pt x="621" y="0"/>
                  </a:cubicBezTo>
                  <a:cubicBezTo>
                    <a:pt x="612" y="0"/>
                    <a:pt x="612" y="3"/>
                    <a:pt x="603" y="3"/>
                  </a:cubicBezTo>
                  <a:cubicBezTo>
                    <a:pt x="594" y="3"/>
                    <a:pt x="592" y="0"/>
                    <a:pt x="583" y="0"/>
                  </a:cubicBezTo>
                  <a:cubicBezTo>
                    <a:pt x="574" y="0"/>
                    <a:pt x="574" y="3"/>
                    <a:pt x="565" y="3"/>
                  </a:cubicBezTo>
                  <a:cubicBezTo>
                    <a:pt x="556" y="3"/>
                    <a:pt x="556" y="0"/>
                    <a:pt x="547" y="0"/>
                  </a:cubicBezTo>
                  <a:cubicBezTo>
                    <a:pt x="538" y="0"/>
                    <a:pt x="538" y="3"/>
                    <a:pt x="529" y="3"/>
                  </a:cubicBezTo>
                  <a:cubicBezTo>
                    <a:pt x="523" y="3"/>
                    <a:pt x="521" y="2"/>
                    <a:pt x="517" y="1"/>
                  </a:cubicBezTo>
                  <a:cubicBezTo>
                    <a:pt x="518" y="3"/>
                    <a:pt x="515" y="5"/>
                    <a:pt x="513" y="5"/>
                  </a:cubicBezTo>
                  <a:cubicBezTo>
                    <a:pt x="513" y="2"/>
                    <a:pt x="517" y="3"/>
                    <a:pt x="517" y="1"/>
                  </a:cubicBezTo>
                  <a:cubicBezTo>
                    <a:pt x="515" y="0"/>
                    <a:pt x="514" y="0"/>
                    <a:pt x="511" y="0"/>
                  </a:cubicBezTo>
                  <a:cubicBezTo>
                    <a:pt x="502" y="0"/>
                    <a:pt x="502" y="3"/>
                    <a:pt x="493" y="3"/>
                  </a:cubicBezTo>
                  <a:cubicBezTo>
                    <a:pt x="484" y="3"/>
                    <a:pt x="484" y="0"/>
                    <a:pt x="475" y="0"/>
                  </a:cubicBezTo>
                  <a:cubicBezTo>
                    <a:pt x="466" y="0"/>
                    <a:pt x="466" y="3"/>
                    <a:pt x="457" y="3"/>
                  </a:cubicBezTo>
                  <a:cubicBezTo>
                    <a:pt x="448" y="3"/>
                    <a:pt x="447" y="0"/>
                    <a:pt x="438" y="0"/>
                  </a:cubicBezTo>
                  <a:cubicBezTo>
                    <a:pt x="429" y="0"/>
                    <a:pt x="429" y="3"/>
                    <a:pt x="420" y="3"/>
                  </a:cubicBezTo>
                  <a:cubicBezTo>
                    <a:pt x="411" y="3"/>
                    <a:pt x="411" y="0"/>
                    <a:pt x="401" y="0"/>
                  </a:cubicBezTo>
                  <a:cubicBezTo>
                    <a:pt x="392" y="0"/>
                    <a:pt x="392" y="3"/>
                    <a:pt x="383" y="3"/>
                  </a:cubicBezTo>
                  <a:cubicBezTo>
                    <a:pt x="377" y="3"/>
                    <a:pt x="375" y="2"/>
                    <a:pt x="371" y="1"/>
                  </a:cubicBezTo>
                  <a:cubicBezTo>
                    <a:pt x="372" y="3"/>
                    <a:pt x="369" y="5"/>
                    <a:pt x="368" y="5"/>
                  </a:cubicBezTo>
                  <a:cubicBezTo>
                    <a:pt x="367" y="2"/>
                    <a:pt x="371" y="3"/>
                    <a:pt x="371" y="1"/>
                  </a:cubicBezTo>
                  <a:cubicBezTo>
                    <a:pt x="370" y="0"/>
                    <a:pt x="368" y="0"/>
                    <a:pt x="365" y="0"/>
                  </a:cubicBezTo>
                  <a:cubicBezTo>
                    <a:pt x="356" y="0"/>
                    <a:pt x="356" y="3"/>
                    <a:pt x="347" y="3"/>
                  </a:cubicBezTo>
                  <a:cubicBezTo>
                    <a:pt x="338" y="3"/>
                    <a:pt x="338" y="0"/>
                    <a:pt x="329" y="0"/>
                  </a:cubicBezTo>
                  <a:cubicBezTo>
                    <a:pt x="320" y="0"/>
                    <a:pt x="320" y="3"/>
                    <a:pt x="311" y="3"/>
                  </a:cubicBezTo>
                  <a:cubicBezTo>
                    <a:pt x="302" y="3"/>
                    <a:pt x="301" y="0"/>
                    <a:pt x="292" y="0"/>
                  </a:cubicBezTo>
                  <a:cubicBezTo>
                    <a:pt x="283" y="0"/>
                    <a:pt x="283" y="3"/>
                    <a:pt x="274" y="3"/>
                  </a:cubicBezTo>
                  <a:cubicBezTo>
                    <a:pt x="265" y="3"/>
                    <a:pt x="265" y="0"/>
                    <a:pt x="256" y="0"/>
                  </a:cubicBezTo>
                  <a:cubicBezTo>
                    <a:pt x="247" y="0"/>
                    <a:pt x="247" y="3"/>
                    <a:pt x="238" y="3"/>
                  </a:cubicBezTo>
                  <a:cubicBezTo>
                    <a:pt x="231" y="3"/>
                    <a:pt x="229" y="2"/>
                    <a:pt x="225" y="1"/>
                  </a:cubicBezTo>
                  <a:cubicBezTo>
                    <a:pt x="226" y="3"/>
                    <a:pt x="223" y="5"/>
                    <a:pt x="222" y="5"/>
                  </a:cubicBezTo>
                  <a:cubicBezTo>
                    <a:pt x="222" y="2"/>
                    <a:pt x="225" y="3"/>
                    <a:pt x="225" y="1"/>
                  </a:cubicBezTo>
                  <a:cubicBezTo>
                    <a:pt x="224" y="0"/>
                    <a:pt x="222" y="0"/>
                    <a:pt x="220" y="0"/>
                  </a:cubicBezTo>
                  <a:cubicBezTo>
                    <a:pt x="211" y="0"/>
                    <a:pt x="211" y="3"/>
                    <a:pt x="202" y="3"/>
                  </a:cubicBezTo>
                  <a:cubicBezTo>
                    <a:pt x="193" y="3"/>
                    <a:pt x="193" y="0"/>
                    <a:pt x="184" y="0"/>
                  </a:cubicBezTo>
                  <a:cubicBezTo>
                    <a:pt x="175" y="0"/>
                    <a:pt x="175" y="3"/>
                    <a:pt x="166" y="3"/>
                  </a:cubicBezTo>
                  <a:cubicBezTo>
                    <a:pt x="157" y="3"/>
                    <a:pt x="155" y="0"/>
                    <a:pt x="146" y="0"/>
                  </a:cubicBezTo>
                  <a:cubicBezTo>
                    <a:pt x="137" y="0"/>
                    <a:pt x="137" y="3"/>
                    <a:pt x="128" y="3"/>
                  </a:cubicBezTo>
                  <a:cubicBezTo>
                    <a:pt x="119" y="3"/>
                    <a:pt x="119" y="0"/>
                    <a:pt x="110" y="0"/>
                  </a:cubicBezTo>
                  <a:cubicBezTo>
                    <a:pt x="101" y="0"/>
                    <a:pt x="101" y="3"/>
                    <a:pt x="92" y="3"/>
                  </a:cubicBezTo>
                  <a:cubicBezTo>
                    <a:pt x="85" y="3"/>
                    <a:pt x="83" y="2"/>
                    <a:pt x="79" y="1"/>
                  </a:cubicBezTo>
                  <a:cubicBezTo>
                    <a:pt x="80" y="3"/>
                    <a:pt x="78" y="5"/>
                    <a:pt x="76" y="5"/>
                  </a:cubicBezTo>
                  <a:cubicBezTo>
                    <a:pt x="76" y="2"/>
                    <a:pt x="79" y="3"/>
                    <a:pt x="79" y="1"/>
                  </a:cubicBezTo>
                  <a:cubicBezTo>
                    <a:pt x="78" y="0"/>
                    <a:pt x="76" y="0"/>
                    <a:pt x="74" y="0"/>
                  </a:cubicBezTo>
                  <a:cubicBezTo>
                    <a:pt x="65" y="0"/>
                    <a:pt x="65" y="3"/>
                    <a:pt x="56" y="3"/>
                  </a:cubicBezTo>
                  <a:cubicBezTo>
                    <a:pt x="47" y="3"/>
                    <a:pt x="47" y="0"/>
                    <a:pt x="38" y="0"/>
                  </a:cubicBezTo>
                  <a:cubicBezTo>
                    <a:pt x="29" y="0"/>
                    <a:pt x="29" y="3"/>
                    <a:pt x="20" y="3"/>
                  </a:cubicBezTo>
                  <a:cubicBezTo>
                    <a:pt x="11" y="3"/>
                    <a:pt x="9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7" y="12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3" y="14"/>
                    <a:pt x="16" y="14"/>
                    <a:pt x="20" y="14"/>
                  </a:cubicBezTo>
                  <a:cubicBezTo>
                    <a:pt x="29" y="14"/>
                    <a:pt x="29" y="11"/>
                    <a:pt x="38" y="11"/>
                  </a:cubicBezTo>
                  <a:cubicBezTo>
                    <a:pt x="47" y="11"/>
                    <a:pt x="47" y="14"/>
                    <a:pt x="56" y="14"/>
                  </a:cubicBezTo>
                  <a:cubicBezTo>
                    <a:pt x="65" y="14"/>
                    <a:pt x="65" y="11"/>
                    <a:pt x="74" y="11"/>
                  </a:cubicBezTo>
                  <a:cubicBezTo>
                    <a:pt x="76" y="11"/>
                    <a:pt x="78" y="11"/>
                    <a:pt x="80" y="12"/>
                  </a:cubicBezTo>
                  <a:cubicBezTo>
                    <a:pt x="80" y="11"/>
                    <a:pt x="81" y="11"/>
                    <a:pt x="82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4" y="13"/>
                    <a:pt x="86" y="14"/>
                    <a:pt x="92" y="14"/>
                  </a:cubicBezTo>
                  <a:cubicBezTo>
                    <a:pt x="101" y="14"/>
                    <a:pt x="101" y="11"/>
                    <a:pt x="110" y="11"/>
                  </a:cubicBezTo>
                  <a:cubicBezTo>
                    <a:pt x="119" y="11"/>
                    <a:pt x="119" y="14"/>
                    <a:pt x="128" y="14"/>
                  </a:cubicBezTo>
                  <a:cubicBezTo>
                    <a:pt x="137" y="14"/>
                    <a:pt x="137" y="11"/>
                    <a:pt x="146" y="11"/>
                  </a:cubicBezTo>
                  <a:cubicBezTo>
                    <a:pt x="150" y="11"/>
                    <a:pt x="153" y="12"/>
                    <a:pt x="155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9" y="14"/>
                    <a:pt x="162" y="14"/>
                    <a:pt x="166" y="14"/>
                  </a:cubicBezTo>
                  <a:cubicBezTo>
                    <a:pt x="175" y="14"/>
                    <a:pt x="175" y="11"/>
                    <a:pt x="184" y="11"/>
                  </a:cubicBezTo>
                  <a:cubicBezTo>
                    <a:pt x="193" y="11"/>
                    <a:pt x="193" y="14"/>
                    <a:pt x="202" y="14"/>
                  </a:cubicBezTo>
                  <a:cubicBezTo>
                    <a:pt x="211" y="14"/>
                    <a:pt x="211" y="11"/>
                    <a:pt x="220" y="11"/>
                  </a:cubicBezTo>
                  <a:cubicBezTo>
                    <a:pt x="222" y="11"/>
                    <a:pt x="224" y="11"/>
                    <a:pt x="226" y="12"/>
                  </a:cubicBezTo>
                  <a:cubicBezTo>
                    <a:pt x="226" y="11"/>
                    <a:pt x="227" y="11"/>
                    <a:pt x="228" y="11"/>
                  </a:cubicBezTo>
                  <a:cubicBezTo>
                    <a:pt x="227" y="12"/>
                    <a:pt x="227" y="12"/>
                    <a:pt x="227" y="12"/>
                  </a:cubicBezTo>
                  <a:cubicBezTo>
                    <a:pt x="230" y="13"/>
                    <a:pt x="232" y="14"/>
                    <a:pt x="238" y="14"/>
                  </a:cubicBezTo>
                  <a:cubicBezTo>
                    <a:pt x="247" y="14"/>
                    <a:pt x="247" y="11"/>
                    <a:pt x="256" y="11"/>
                  </a:cubicBezTo>
                  <a:cubicBezTo>
                    <a:pt x="265" y="11"/>
                    <a:pt x="265" y="14"/>
                    <a:pt x="274" y="14"/>
                  </a:cubicBezTo>
                  <a:cubicBezTo>
                    <a:pt x="283" y="14"/>
                    <a:pt x="283" y="11"/>
                    <a:pt x="292" y="11"/>
                  </a:cubicBezTo>
                  <a:cubicBezTo>
                    <a:pt x="296" y="11"/>
                    <a:pt x="299" y="12"/>
                    <a:pt x="301" y="13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5" y="14"/>
                    <a:pt x="307" y="14"/>
                    <a:pt x="311" y="14"/>
                  </a:cubicBezTo>
                  <a:cubicBezTo>
                    <a:pt x="320" y="14"/>
                    <a:pt x="320" y="11"/>
                    <a:pt x="329" y="11"/>
                  </a:cubicBezTo>
                  <a:cubicBezTo>
                    <a:pt x="338" y="11"/>
                    <a:pt x="338" y="14"/>
                    <a:pt x="347" y="14"/>
                  </a:cubicBezTo>
                  <a:cubicBezTo>
                    <a:pt x="356" y="14"/>
                    <a:pt x="356" y="11"/>
                    <a:pt x="365" y="11"/>
                  </a:cubicBezTo>
                  <a:cubicBezTo>
                    <a:pt x="368" y="11"/>
                    <a:pt x="370" y="11"/>
                    <a:pt x="371" y="12"/>
                  </a:cubicBezTo>
                  <a:cubicBezTo>
                    <a:pt x="372" y="11"/>
                    <a:pt x="373" y="11"/>
                    <a:pt x="373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6" y="13"/>
                    <a:pt x="378" y="14"/>
                    <a:pt x="383" y="14"/>
                  </a:cubicBezTo>
                  <a:cubicBezTo>
                    <a:pt x="392" y="14"/>
                    <a:pt x="392" y="11"/>
                    <a:pt x="401" y="11"/>
                  </a:cubicBezTo>
                  <a:cubicBezTo>
                    <a:pt x="411" y="11"/>
                    <a:pt x="411" y="14"/>
                    <a:pt x="420" y="14"/>
                  </a:cubicBezTo>
                  <a:cubicBezTo>
                    <a:pt x="429" y="14"/>
                    <a:pt x="429" y="11"/>
                    <a:pt x="438" y="11"/>
                  </a:cubicBezTo>
                  <a:cubicBezTo>
                    <a:pt x="442" y="11"/>
                    <a:pt x="445" y="12"/>
                    <a:pt x="447" y="13"/>
                  </a:cubicBezTo>
                  <a:cubicBezTo>
                    <a:pt x="448" y="13"/>
                    <a:pt x="448" y="13"/>
                    <a:pt x="448" y="13"/>
                  </a:cubicBezTo>
                  <a:cubicBezTo>
                    <a:pt x="451" y="14"/>
                    <a:pt x="453" y="14"/>
                    <a:pt x="457" y="14"/>
                  </a:cubicBezTo>
                  <a:cubicBezTo>
                    <a:pt x="466" y="14"/>
                    <a:pt x="466" y="11"/>
                    <a:pt x="475" y="11"/>
                  </a:cubicBezTo>
                  <a:cubicBezTo>
                    <a:pt x="484" y="11"/>
                    <a:pt x="484" y="14"/>
                    <a:pt x="493" y="14"/>
                  </a:cubicBezTo>
                  <a:cubicBezTo>
                    <a:pt x="502" y="14"/>
                    <a:pt x="502" y="11"/>
                    <a:pt x="511" y="11"/>
                  </a:cubicBezTo>
                  <a:cubicBezTo>
                    <a:pt x="514" y="11"/>
                    <a:pt x="516" y="11"/>
                    <a:pt x="517" y="12"/>
                  </a:cubicBezTo>
                  <a:cubicBezTo>
                    <a:pt x="518" y="11"/>
                    <a:pt x="518" y="11"/>
                    <a:pt x="519" y="11"/>
                  </a:cubicBezTo>
                  <a:cubicBezTo>
                    <a:pt x="518" y="12"/>
                    <a:pt x="518" y="12"/>
                    <a:pt x="518" y="12"/>
                  </a:cubicBezTo>
                  <a:cubicBezTo>
                    <a:pt x="522" y="13"/>
                    <a:pt x="524" y="14"/>
                    <a:pt x="529" y="14"/>
                  </a:cubicBezTo>
                  <a:cubicBezTo>
                    <a:pt x="538" y="14"/>
                    <a:pt x="538" y="11"/>
                    <a:pt x="547" y="11"/>
                  </a:cubicBezTo>
                  <a:cubicBezTo>
                    <a:pt x="556" y="11"/>
                    <a:pt x="556" y="14"/>
                    <a:pt x="565" y="14"/>
                  </a:cubicBezTo>
                  <a:cubicBezTo>
                    <a:pt x="574" y="14"/>
                    <a:pt x="574" y="11"/>
                    <a:pt x="583" y="11"/>
                  </a:cubicBezTo>
                  <a:cubicBezTo>
                    <a:pt x="588" y="11"/>
                    <a:pt x="590" y="12"/>
                    <a:pt x="593" y="13"/>
                  </a:cubicBezTo>
                  <a:cubicBezTo>
                    <a:pt x="593" y="13"/>
                    <a:pt x="594" y="13"/>
                    <a:pt x="594" y="13"/>
                  </a:cubicBezTo>
                  <a:cubicBezTo>
                    <a:pt x="596" y="14"/>
                    <a:pt x="599" y="14"/>
                    <a:pt x="603" y="14"/>
                  </a:cubicBezTo>
                  <a:cubicBezTo>
                    <a:pt x="612" y="14"/>
                    <a:pt x="612" y="11"/>
                    <a:pt x="621" y="11"/>
                  </a:cubicBezTo>
                  <a:cubicBezTo>
                    <a:pt x="630" y="11"/>
                    <a:pt x="630" y="14"/>
                    <a:pt x="639" y="14"/>
                  </a:cubicBezTo>
                  <a:cubicBezTo>
                    <a:pt x="648" y="14"/>
                    <a:pt x="648" y="11"/>
                    <a:pt x="657" y="11"/>
                  </a:cubicBezTo>
                  <a:cubicBezTo>
                    <a:pt x="660" y="11"/>
                    <a:pt x="662" y="11"/>
                    <a:pt x="663" y="12"/>
                  </a:cubicBezTo>
                  <a:cubicBezTo>
                    <a:pt x="664" y="11"/>
                    <a:pt x="664" y="11"/>
                    <a:pt x="665" y="11"/>
                  </a:cubicBezTo>
                  <a:cubicBezTo>
                    <a:pt x="664" y="12"/>
                    <a:pt x="664" y="12"/>
                    <a:pt x="664" y="12"/>
                  </a:cubicBezTo>
                  <a:cubicBezTo>
                    <a:pt x="667" y="13"/>
                    <a:pt x="669" y="14"/>
                    <a:pt x="675" y="14"/>
                  </a:cubicBezTo>
                  <a:cubicBezTo>
                    <a:pt x="684" y="14"/>
                    <a:pt x="684" y="11"/>
                    <a:pt x="693" y="11"/>
                  </a:cubicBezTo>
                  <a:cubicBezTo>
                    <a:pt x="702" y="11"/>
                    <a:pt x="702" y="14"/>
                    <a:pt x="711" y="14"/>
                  </a:cubicBezTo>
                  <a:cubicBezTo>
                    <a:pt x="720" y="14"/>
                    <a:pt x="720" y="11"/>
                    <a:pt x="729" y="11"/>
                  </a:cubicBezTo>
                  <a:cubicBezTo>
                    <a:pt x="734" y="11"/>
                    <a:pt x="736" y="12"/>
                    <a:pt x="739" y="13"/>
                  </a:cubicBezTo>
                  <a:cubicBezTo>
                    <a:pt x="739" y="13"/>
                    <a:pt x="740" y="13"/>
                    <a:pt x="740" y="13"/>
                  </a:cubicBezTo>
                  <a:cubicBezTo>
                    <a:pt x="742" y="14"/>
                    <a:pt x="745" y="14"/>
                    <a:pt x="749" y="14"/>
                  </a:cubicBezTo>
                  <a:cubicBezTo>
                    <a:pt x="758" y="14"/>
                    <a:pt x="758" y="11"/>
                    <a:pt x="767" y="11"/>
                  </a:cubicBezTo>
                  <a:cubicBezTo>
                    <a:pt x="776" y="11"/>
                    <a:pt x="776" y="14"/>
                    <a:pt x="785" y="14"/>
                  </a:cubicBezTo>
                  <a:cubicBezTo>
                    <a:pt x="794" y="14"/>
                    <a:pt x="794" y="11"/>
                    <a:pt x="803" y="11"/>
                  </a:cubicBezTo>
                  <a:cubicBezTo>
                    <a:pt x="806" y="11"/>
                    <a:pt x="807" y="11"/>
                    <a:pt x="809" y="12"/>
                  </a:cubicBezTo>
                  <a:cubicBezTo>
                    <a:pt x="809" y="11"/>
                    <a:pt x="810" y="11"/>
                    <a:pt x="811" y="11"/>
                  </a:cubicBezTo>
                  <a:cubicBezTo>
                    <a:pt x="810" y="12"/>
                    <a:pt x="810" y="12"/>
                    <a:pt x="810" y="12"/>
                  </a:cubicBezTo>
                  <a:cubicBezTo>
                    <a:pt x="813" y="13"/>
                    <a:pt x="815" y="14"/>
                    <a:pt x="821" y="14"/>
                  </a:cubicBezTo>
                  <a:cubicBezTo>
                    <a:pt x="830" y="14"/>
                    <a:pt x="830" y="11"/>
                    <a:pt x="839" y="11"/>
                  </a:cubicBezTo>
                  <a:cubicBezTo>
                    <a:pt x="848" y="11"/>
                    <a:pt x="848" y="14"/>
                    <a:pt x="857" y="14"/>
                  </a:cubicBezTo>
                  <a:cubicBezTo>
                    <a:pt x="866" y="14"/>
                    <a:pt x="866" y="11"/>
                    <a:pt x="875" y="11"/>
                  </a:cubicBezTo>
                  <a:cubicBezTo>
                    <a:pt x="879" y="11"/>
                    <a:pt x="882" y="12"/>
                    <a:pt x="885" y="13"/>
                  </a:cubicBezTo>
                  <a:cubicBezTo>
                    <a:pt x="885" y="13"/>
                    <a:pt x="885" y="13"/>
                    <a:pt x="886" y="13"/>
                  </a:cubicBezTo>
                  <a:cubicBezTo>
                    <a:pt x="888" y="14"/>
                    <a:pt x="891" y="14"/>
                    <a:pt x="895" y="14"/>
                  </a:cubicBezTo>
                  <a:cubicBezTo>
                    <a:pt x="904" y="14"/>
                    <a:pt x="904" y="11"/>
                    <a:pt x="913" y="11"/>
                  </a:cubicBezTo>
                  <a:cubicBezTo>
                    <a:pt x="922" y="11"/>
                    <a:pt x="922" y="14"/>
                    <a:pt x="931" y="14"/>
                  </a:cubicBezTo>
                  <a:cubicBezTo>
                    <a:pt x="940" y="14"/>
                    <a:pt x="940" y="11"/>
                    <a:pt x="949" y="11"/>
                  </a:cubicBezTo>
                  <a:cubicBezTo>
                    <a:pt x="951" y="11"/>
                    <a:pt x="953" y="11"/>
                    <a:pt x="955" y="12"/>
                  </a:cubicBezTo>
                  <a:cubicBezTo>
                    <a:pt x="955" y="11"/>
                    <a:pt x="956" y="11"/>
                    <a:pt x="957" y="11"/>
                  </a:cubicBezTo>
                  <a:cubicBezTo>
                    <a:pt x="956" y="12"/>
                    <a:pt x="956" y="12"/>
                    <a:pt x="956" y="12"/>
                  </a:cubicBezTo>
                  <a:cubicBezTo>
                    <a:pt x="959" y="13"/>
                    <a:pt x="961" y="14"/>
                    <a:pt x="967" y="14"/>
                  </a:cubicBezTo>
                  <a:cubicBezTo>
                    <a:pt x="976" y="14"/>
                    <a:pt x="976" y="11"/>
                    <a:pt x="985" y="11"/>
                  </a:cubicBezTo>
                  <a:cubicBezTo>
                    <a:pt x="994" y="11"/>
                    <a:pt x="994" y="14"/>
                    <a:pt x="1003" y="14"/>
                  </a:cubicBezTo>
                  <a:cubicBezTo>
                    <a:pt x="1012" y="14"/>
                    <a:pt x="1012" y="11"/>
                    <a:pt x="1021" y="11"/>
                  </a:cubicBezTo>
                  <a:cubicBezTo>
                    <a:pt x="1025" y="11"/>
                    <a:pt x="1028" y="12"/>
                    <a:pt x="1030" y="13"/>
                  </a:cubicBezTo>
                  <a:cubicBezTo>
                    <a:pt x="1031" y="13"/>
                    <a:pt x="1031" y="13"/>
                    <a:pt x="1031" y="13"/>
                  </a:cubicBezTo>
                  <a:cubicBezTo>
                    <a:pt x="1034" y="14"/>
                    <a:pt x="1037" y="14"/>
                    <a:pt x="1041" y="14"/>
                  </a:cubicBezTo>
                  <a:cubicBezTo>
                    <a:pt x="1050" y="14"/>
                    <a:pt x="1050" y="11"/>
                    <a:pt x="1059" y="11"/>
                  </a:cubicBezTo>
                  <a:cubicBezTo>
                    <a:pt x="1068" y="11"/>
                    <a:pt x="1068" y="14"/>
                    <a:pt x="1077" y="14"/>
                  </a:cubicBezTo>
                  <a:cubicBezTo>
                    <a:pt x="1086" y="14"/>
                    <a:pt x="1086" y="11"/>
                    <a:pt x="1095" y="11"/>
                  </a:cubicBezTo>
                  <a:cubicBezTo>
                    <a:pt x="1097" y="11"/>
                    <a:pt x="1099" y="11"/>
                    <a:pt x="1101" y="12"/>
                  </a:cubicBezTo>
                  <a:cubicBezTo>
                    <a:pt x="1101" y="11"/>
                    <a:pt x="1102" y="11"/>
                    <a:pt x="1103" y="11"/>
                  </a:cubicBezTo>
                  <a:cubicBezTo>
                    <a:pt x="1102" y="12"/>
                    <a:pt x="1102" y="12"/>
                    <a:pt x="1102" y="12"/>
                  </a:cubicBezTo>
                  <a:cubicBezTo>
                    <a:pt x="1105" y="13"/>
                    <a:pt x="1107" y="14"/>
                    <a:pt x="1113" y="14"/>
                  </a:cubicBezTo>
                  <a:cubicBezTo>
                    <a:pt x="1122" y="14"/>
                    <a:pt x="1122" y="11"/>
                    <a:pt x="1131" y="11"/>
                  </a:cubicBezTo>
                  <a:cubicBezTo>
                    <a:pt x="1140" y="11"/>
                    <a:pt x="1140" y="14"/>
                    <a:pt x="1149" y="14"/>
                  </a:cubicBezTo>
                  <a:cubicBezTo>
                    <a:pt x="1158" y="14"/>
                    <a:pt x="1158" y="11"/>
                    <a:pt x="1167" y="11"/>
                  </a:cubicBezTo>
                  <a:cubicBezTo>
                    <a:pt x="1171" y="11"/>
                    <a:pt x="1174" y="12"/>
                    <a:pt x="1176" y="13"/>
                  </a:cubicBezTo>
                  <a:cubicBezTo>
                    <a:pt x="1177" y="13"/>
                    <a:pt x="1177" y="13"/>
                    <a:pt x="1177" y="13"/>
                  </a:cubicBezTo>
                  <a:cubicBezTo>
                    <a:pt x="1180" y="14"/>
                    <a:pt x="1182" y="14"/>
                    <a:pt x="1186" y="14"/>
                  </a:cubicBezTo>
                  <a:cubicBezTo>
                    <a:pt x="1195" y="14"/>
                    <a:pt x="1195" y="11"/>
                    <a:pt x="1204" y="11"/>
                  </a:cubicBezTo>
                  <a:cubicBezTo>
                    <a:pt x="1214" y="11"/>
                    <a:pt x="1214" y="14"/>
                    <a:pt x="1223" y="14"/>
                  </a:cubicBezTo>
                  <a:cubicBezTo>
                    <a:pt x="1232" y="14"/>
                    <a:pt x="1232" y="11"/>
                    <a:pt x="1241" y="11"/>
                  </a:cubicBezTo>
                  <a:cubicBezTo>
                    <a:pt x="1243" y="11"/>
                    <a:pt x="1245" y="11"/>
                    <a:pt x="1247" y="12"/>
                  </a:cubicBezTo>
                  <a:cubicBezTo>
                    <a:pt x="1247" y="11"/>
                    <a:pt x="1248" y="11"/>
                    <a:pt x="1249" y="11"/>
                  </a:cubicBezTo>
                  <a:cubicBezTo>
                    <a:pt x="1248" y="12"/>
                    <a:pt x="1248" y="12"/>
                    <a:pt x="1248" y="12"/>
                  </a:cubicBezTo>
                  <a:cubicBezTo>
                    <a:pt x="1251" y="13"/>
                    <a:pt x="1253" y="14"/>
                    <a:pt x="1259" y="14"/>
                  </a:cubicBezTo>
                  <a:cubicBezTo>
                    <a:pt x="1268" y="14"/>
                    <a:pt x="1268" y="11"/>
                    <a:pt x="1277" y="11"/>
                  </a:cubicBezTo>
                  <a:cubicBezTo>
                    <a:pt x="1286" y="11"/>
                    <a:pt x="1286" y="14"/>
                    <a:pt x="1295" y="14"/>
                  </a:cubicBezTo>
                  <a:cubicBezTo>
                    <a:pt x="1304" y="14"/>
                    <a:pt x="1304" y="11"/>
                    <a:pt x="1313" y="11"/>
                  </a:cubicBezTo>
                  <a:cubicBezTo>
                    <a:pt x="1317" y="11"/>
                    <a:pt x="1320" y="12"/>
                    <a:pt x="1322" y="13"/>
                  </a:cubicBezTo>
                  <a:cubicBezTo>
                    <a:pt x="1323" y="13"/>
                    <a:pt x="1323" y="13"/>
                    <a:pt x="1323" y="13"/>
                  </a:cubicBezTo>
                  <a:cubicBezTo>
                    <a:pt x="1326" y="14"/>
                    <a:pt x="1328" y="14"/>
                    <a:pt x="1332" y="14"/>
                  </a:cubicBezTo>
                  <a:cubicBezTo>
                    <a:pt x="1341" y="14"/>
                    <a:pt x="1341" y="11"/>
                    <a:pt x="1350" y="11"/>
                  </a:cubicBezTo>
                  <a:cubicBezTo>
                    <a:pt x="1359" y="11"/>
                    <a:pt x="1359" y="14"/>
                    <a:pt x="1368" y="14"/>
                  </a:cubicBezTo>
                  <a:cubicBezTo>
                    <a:pt x="1377" y="14"/>
                    <a:pt x="1377" y="11"/>
                    <a:pt x="1386" y="11"/>
                  </a:cubicBezTo>
                  <a:cubicBezTo>
                    <a:pt x="1389" y="11"/>
                    <a:pt x="1391" y="11"/>
                    <a:pt x="1392" y="12"/>
                  </a:cubicBezTo>
                  <a:cubicBezTo>
                    <a:pt x="1393" y="11"/>
                    <a:pt x="1393" y="11"/>
                    <a:pt x="1394" y="11"/>
                  </a:cubicBezTo>
                  <a:cubicBezTo>
                    <a:pt x="1393" y="12"/>
                    <a:pt x="1393" y="12"/>
                    <a:pt x="1393" y="12"/>
                  </a:cubicBezTo>
                  <a:cubicBezTo>
                    <a:pt x="1397" y="13"/>
                    <a:pt x="1399" y="14"/>
                    <a:pt x="1404" y="14"/>
                  </a:cubicBezTo>
                  <a:cubicBezTo>
                    <a:pt x="1413" y="14"/>
                    <a:pt x="1413" y="11"/>
                    <a:pt x="1422" y="11"/>
                  </a:cubicBezTo>
                  <a:cubicBezTo>
                    <a:pt x="1431" y="11"/>
                    <a:pt x="1431" y="14"/>
                    <a:pt x="1440" y="14"/>
                  </a:cubicBezTo>
                  <a:cubicBezTo>
                    <a:pt x="1449" y="14"/>
                    <a:pt x="1449" y="11"/>
                    <a:pt x="1458" y="11"/>
                  </a:cubicBezTo>
                  <a:cubicBezTo>
                    <a:pt x="1463" y="11"/>
                    <a:pt x="1465" y="12"/>
                    <a:pt x="1468" y="13"/>
                  </a:cubicBezTo>
                  <a:cubicBezTo>
                    <a:pt x="1468" y="13"/>
                    <a:pt x="1469" y="13"/>
                    <a:pt x="1469" y="13"/>
                  </a:cubicBezTo>
                  <a:cubicBezTo>
                    <a:pt x="1471" y="14"/>
                    <a:pt x="1474" y="14"/>
                    <a:pt x="1478" y="14"/>
                  </a:cubicBezTo>
                  <a:cubicBezTo>
                    <a:pt x="1487" y="14"/>
                    <a:pt x="1487" y="11"/>
                    <a:pt x="1496" y="11"/>
                  </a:cubicBezTo>
                  <a:cubicBezTo>
                    <a:pt x="1505" y="11"/>
                    <a:pt x="1505" y="14"/>
                    <a:pt x="1514" y="14"/>
                  </a:cubicBezTo>
                  <a:cubicBezTo>
                    <a:pt x="1523" y="14"/>
                    <a:pt x="1523" y="11"/>
                    <a:pt x="1532" y="11"/>
                  </a:cubicBezTo>
                  <a:cubicBezTo>
                    <a:pt x="1535" y="11"/>
                    <a:pt x="1537" y="11"/>
                    <a:pt x="1538" y="12"/>
                  </a:cubicBezTo>
                  <a:cubicBezTo>
                    <a:pt x="1539" y="11"/>
                    <a:pt x="1539" y="11"/>
                    <a:pt x="1540" y="11"/>
                  </a:cubicBezTo>
                  <a:cubicBezTo>
                    <a:pt x="1539" y="12"/>
                    <a:pt x="1539" y="12"/>
                    <a:pt x="1539" y="12"/>
                  </a:cubicBezTo>
                  <a:cubicBezTo>
                    <a:pt x="1542" y="13"/>
                    <a:pt x="1544" y="14"/>
                    <a:pt x="1550" y="14"/>
                  </a:cubicBezTo>
                  <a:cubicBezTo>
                    <a:pt x="1559" y="14"/>
                    <a:pt x="1559" y="11"/>
                    <a:pt x="1568" y="11"/>
                  </a:cubicBezTo>
                  <a:cubicBezTo>
                    <a:pt x="1577" y="11"/>
                    <a:pt x="1577" y="14"/>
                    <a:pt x="1586" y="14"/>
                  </a:cubicBezTo>
                  <a:cubicBezTo>
                    <a:pt x="1595" y="14"/>
                    <a:pt x="1595" y="11"/>
                    <a:pt x="1604" y="11"/>
                  </a:cubicBezTo>
                  <a:cubicBezTo>
                    <a:pt x="1609" y="11"/>
                    <a:pt x="1611" y="12"/>
                    <a:pt x="1614" y="13"/>
                  </a:cubicBezTo>
                  <a:cubicBezTo>
                    <a:pt x="1614" y="13"/>
                    <a:pt x="1615" y="13"/>
                    <a:pt x="1615" y="13"/>
                  </a:cubicBezTo>
                  <a:cubicBezTo>
                    <a:pt x="1617" y="14"/>
                    <a:pt x="1620" y="14"/>
                    <a:pt x="1624" y="14"/>
                  </a:cubicBezTo>
                  <a:cubicBezTo>
                    <a:pt x="1633" y="14"/>
                    <a:pt x="1633" y="11"/>
                    <a:pt x="1642" y="11"/>
                  </a:cubicBezTo>
                  <a:cubicBezTo>
                    <a:pt x="1651" y="11"/>
                    <a:pt x="1651" y="14"/>
                    <a:pt x="1660" y="14"/>
                  </a:cubicBezTo>
                  <a:cubicBezTo>
                    <a:pt x="1669" y="14"/>
                    <a:pt x="1669" y="11"/>
                    <a:pt x="1678" y="11"/>
                  </a:cubicBezTo>
                  <a:cubicBezTo>
                    <a:pt x="1681" y="11"/>
                    <a:pt x="1682" y="11"/>
                    <a:pt x="1684" y="12"/>
                  </a:cubicBezTo>
                  <a:cubicBezTo>
                    <a:pt x="1685" y="11"/>
                    <a:pt x="1685" y="11"/>
                    <a:pt x="1686" y="11"/>
                  </a:cubicBezTo>
                  <a:cubicBezTo>
                    <a:pt x="1685" y="12"/>
                    <a:pt x="1685" y="12"/>
                    <a:pt x="1685" y="12"/>
                  </a:cubicBezTo>
                  <a:cubicBezTo>
                    <a:pt x="1688" y="13"/>
                    <a:pt x="1690" y="14"/>
                    <a:pt x="1696" y="14"/>
                  </a:cubicBezTo>
                  <a:cubicBezTo>
                    <a:pt x="1705" y="14"/>
                    <a:pt x="1705" y="11"/>
                    <a:pt x="1714" y="11"/>
                  </a:cubicBezTo>
                  <a:cubicBezTo>
                    <a:pt x="1723" y="11"/>
                    <a:pt x="1723" y="14"/>
                    <a:pt x="1732" y="14"/>
                  </a:cubicBezTo>
                  <a:cubicBezTo>
                    <a:pt x="1741" y="14"/>
                    <a:pt x="1741" y="11"/>
                    <a:pt x="1750" y="11"/>
                  </a:cubicBezTo>
                  <a:cubicBezTo>
                    <a:pt x="1754" y="11"/>
                    <a:pt x="1757" y="12"/>
                    <a:pt x="1760" y="13"/>
                  </a:cubicBezTo>
                  <a:cubicBezTo>
                    <a:pt x="1760" y="13"/>
                    <a:pt x="1760" y="13"/>
                    <a:pt x="1761" y="13"/>
                  </a:cubicBezTo>
                  <a:cubicBezTo>
                    <a:pt x="1763" y="14"/>
                    <a:pt x="1766" y="14"/>
                    <a:pt x="1770" y="14"/>
                  </a:cubicBezTo>
                  <a:cubicBezTo>
                    <a:pt x="1779" y="14"/>
                    <a:pt x="1779" y="11"/>
                    <a:pt x="1788" y="11"/>
                  </a:cubicBezTo>
                  <a:cubicBezTo>
                    <a:pt x="1797" y="11"/>
                    <a:pt x="1797" y="14"/>
                    <a:pt x="1806" y="14"/>
                  </a:cubicBezTo>
                  <a:cubicBezTo>
                    <a:pt x="1815" y="14"/>
                    <a:pt x="1815" y="11"/>
                    <a:pt x="1824" y="11"/>
                  </a:cubicBezTo>
                  <a:cubicBezTo>
                    <a:pt x="1826" y="11"/>
                    <a:pt x="1828" y="11"/>
                    <a:pt x="1830" y="12"/>
                  </a:cubicBezTo>
                  <a:cubicBezTo>
                    <a:pt x="1830" y="11"/>
                    <a:pt x="1831" y="11"/>
                    <a:pt x="1832" y="11"/>
                  </a:cubicBezTo>
                  <a:cubicBezTo>
                    <a:pt x="1831" y="12"/>
                    <a:pt x="1831" y="12"/>
                    <a:pt x="1831" y="12"/>
                  </a:cubicBezTo>
                  <a:cubicBezTo>
                    <a:pt x="1834" y="13"/>
                    <a:pt x="1836" y="14"/>
                    <a:pt x="1842" y="14"/>
                  </a:cubicBezTo>
                  <a:cubicBezTo>
                    <a:pt x="1851" y="14"/>
                    <a:pt x="1851" y="11"/>
                    <a:pt x="1860" y="11"/>
                  </a:cubicBezTo>
                  <a:cubicBezTo>
                    <a:pt x="1869" y="11"/>
                    <a:pt x="1869" y="14"/>
                    <a:pt x="1878" y="14"/>
                  </a:cubicBezTo>
                  <a:cubicBezTo>
                    <a:pt x="1887" y="14"/>
                    <a:pt x="1887" y="11"/>
                    <a:pt x="1896" y="11"/>
                  </a:cubicBezTo>
                  <a:cubicBezTo>
                    <a:pt x="1900" y="11"/>
                    <a:pt x="1903" y="12"/>
                    <a:pt x="1906" y="13"/>
                  </a:cubicBezTo>
                  <a:cubicBezTo>
                    <a:pt x="1906" y="13"/>
                    <a:pt x="1906" y="13"/>
                    <a:pt x="1906" y="13"/>
                  </a:cubicBezTo>
                  <a:cubicBezTo>
                    <a:pt x="1909" y="14"/>
                    <a:pt x="1912" y="14"/>
                    <a:pt x="1916" y="14"/>
                  </a:cubicBezTo>
                  <a:cubicBezTo>
                    <a:pt x="1925" y="14"/>
                    <a:pt x="1925" y="11"/>
                    <a:pt x="1934" y="11"/>
                  </a:cubicBezTo>
                  <a:cubicBezTo>
                    <a:pt x="1943" y="11"/>
                    <a:pt x="1943" y="14"/>
                    <a:pt x="1952" y="14"/>
                  </a:cubicBezTo>
                  <a:cubicBezTo>
                    <a:pt x="1961" y="14"/>
                    <a:pt x="1961" y="11"/>
                    <a:pt x="1970" y="11"/>
                  </a:cubicBezTo>
                  <a:cubicBezTo>
                    <a:pt x="1972" y="11"/>
                    <a:pt x="1974" y="11"/>
                    <a:pt x="1976" y="12"/>
                  </a:cubicBezTo>
                  <a:cubicBezTo>
                    <a:pt x="1976" y="11"/>
                    <a:pt x="1977" y="11"/>
                    <a:pt x="1978" y="11"/>
                  </a:cubicBezTo>
                  <a:cubicBezTo>
                    <a:pt x="1977" y="12"/>
                    <a:pt x="1977" y="12"/>
                    <a:pt x="1977" y="12"/>
                  </a:cubicBezTo>
                  <a:cubicBezTo>
                    <a:pt x="1980" y="13"/>
                    <a:pt x="1982" y="14"/>
                    <a:pt x="1988" y="14"/>
                  </a:cubicBezTo>
                  <a:cubicBezTo>
                    <a:pt x="1997" y="14"/>
                    <a:pt x="1997" y="11"/>
                    <a:pt x="2006" y="11"/>
                  </a:cubicBezTo>
                  <a:cubicBezTo>
                    <a:pt x="2015" y="11"/>
                    <a:pt x="2015" y="14"/>
                    <a:pt x="2024" y="14"/>
                  </a:cubicBezTo>
                  <a:cubicBezTo>
                    <a:pt x="2033" y="14"/>
                    <a:pt x="2033" y="11"/>
                    <a:pt x="2042" y="11"/>
                  </a:cubicBezTo>
                  <a:cubicBezTo>
                    <a:pt x="2046" y="11"/>
                    <a:pt x="2049" y="12"/>
                    <a:pt x="2051" y="13"/>
                  </a:cubicBezTo>
                  <a:cubicBezTo>
                    <a:pt x="2052" y="13"/>
                    <a:pt x="2052" y="13"/>
                    <a:pt x="2052" y="13"/>
                  </a:cubicBezTo>
                  <a:cubicBezTo>
                    <a:pt x="2055" y="14"/>
                    <a:pt x="2057" y="14"/>
                    <a:pt x="2062" y="14"/>
                  </a:cubicBezTo>
                  <a:cubicBezTo>
                    <a:pt x="2071" y="14"/>
                    <a:pt x="2071" y="11"/>
                    <a:pt x="2080" y="11"/>
                  </a:cubicBezTo>
                  <a:cubicBezTo>
                    <a:pt x="2089" y="11"/>
                    <a:pt x="2089" y="14"/>
                    <a:pt x="2098" y="14"/>
                  </a:cubicBezTo>
                  <a:cubicBezTo>
                    <a:pt x="2107" y="14"/>
                    <a:pt x="2107" y="11"/>
                    <a:pt x="2116" y="11"/>
                  </a:cubicBezTo>
                  <a:cubicBezTo>
                    <a:pt x="2118" y="11"/>
                    <a:pt x="2120" y="11"/>
                    <a:pt x="2122" y="12"/>
                  </a:cubicBezTo>
                  <a:cubicBezTo>
                    <a:pt x="2122" y="11"/>
                    <a:pt x="2123" y="11"/>
                    <a:pt x="2124" y="11"/>
                  </a:cubicBezTo>
                  <a:cubicBezTo>
                    <a:pt x="2123" y="12"/>
                    <a:pt x="2123" y="12"/>
                    <a:pt x="2123" y="12"/>
                  </a:cubicBezTo>
                  <a:cubicBezTo>
                    <a:pt x="2126" y="13"/>
                    <a:pt x="2128" y="14"/>
                    <a:pt x="2134" y="14"/>
                  </a:cubicBezTo>
                  <a:cubicBezTo>
                    <a:pt x="2143" y="14"/>
                    <a:pt x="2143" y="11"/>
                    <a:pt x="2152" y="11"/>
                  </a:cubicBezTo>
                  <a:cubicBezTo>
                    <a:pt x="2161" y="11"/>
                    <a:pt x="2161" y="14"/>
                    <a:pt x="2170" y="14"/>
                  </a:cubicBezTo>
                  <a:cubicBezTo>
                    <a:pt x="2179" y="14"/>
                    <a:pt x="2179" y="11"/>
                    <a:pt x="2188" y="11"/>
                  </a:cubicBezTo>
                  <a:cubicBezTo>
                    <a:pt x="2192" y="11"/>
                    <a:pt x="2195" y="12"/>
                    <a:pt x="2197" y="13"/>
                  </a:cubicBezTo>
                  <a:cubicBezTo>
                    <a:pt x="2198" y="13"/>
                    <a:pt x="2198" y="13"/>
                    <a:pt x="2198" y="13"/>
                  </a:cubicBezTo>
                  <a:cubicBezTo>
                    <a:pt x="2201" y="14"/>
                    <a:pt x="2203" y="14"/>
                    <a:pt x="2207" y="14"/>
                  </a:cubicBezTo>
                  <a:cubicBezTo>
                    <a:pt x="2216" y="14"/>
                    <a:pt x="2216" y="11"/>
                    <a:pt x="2225" y="11"/>
                  </a:cubicBezTo>
                  <a:cubicBezTo>
                    <a:pt x="2234" y="11"/>
                    <a:pt x="2234" y="14"/>
                    <a:pt x="2243" y="14"/>
                  </a:cubicBezTo>
                  <a:cubicBezTo>
                    <a:pt x="2252" y="14"/>
                    <a:pt x="2252" y="11"/>
                    <a:pt x="2261" y="11"/>
                  </a:cubicBezTo>
                  <a:cubicBezTo>
                    <a:pt x="2264" y="11"/>
                    <a:pt x="2266" y="11"/>
                    <a:pt x="2267" y="12"/>
                  </a:cubicBezTo>
                  <a:cubicBezTo>
                    <a:pt x="2268" y="11"/>
                    <a:pt x="2268" y="11"/>
                    <a:pt x="2269" y="11"/>
                  </a:cubicBezTo>
                  <a:cubicBezTo>
                    <a:pt x="2269" y="12"/>
                    <a:pt x="2269" y="12"/>
                    <a:pt x="2269" y="12"/>
                  </a:cubicBezTo>
                  <a:cubicBezTo>
                    <a:pt x="2272" y="13"/>
                    <a:pt x="2274" y="14"/>
                    <a:pt x="2279" y="14"/>
                  </a:cubicBezTo>
                  <a:cubicBezTo>
                    <a:pt x="2288" y="14"/>
                    <a:pt x="2288" y="11"/>
                    <a:pt x="2297" y="11"/>
                  </a:cubicBezTo>
                  <a:cubicBezTo>
                    <a:pt x="2306" y="11"/>
                    <a:pt x="2306" y="14"/>
                    <a:pt x="2315" y="14"/>
                  </a:cubicBezTo>
                  <a:cubicBezTo>
                    <a:pt x="2324" y="14"/>
                    <a:pt x="2324" y="11"/>
                    <a:pt x="2333" y="11"/>
                  </a:cubicBezTo>
                  <a:cubicBezTo>
                    <a:pt x="2338" y="11"/>
                    <a:pt x="2340" y="12"/>
                    <a:pt x="2343" y="13"/>
                  </a:cubicBezTo>
                  <a:cubicBezTo>
                    <a:pt x="2343" y="13"/>
                    <a:pt x="2344" y="13"/>
                    <a:pt x="2344" y="13"/>
                  </a:cubicBezTo>
                  <a:cubicBezTo>
                    <a:pt x="2346" y="14"/>
                    <a:pt x="2349" y="14"/>
                    <a:pt x="2353" y="14"/>
                  </a:cubicBezTo>
                  <a:cubicBezTo>
                    <a:pt x="2362" y="14"/>
                    <a:pt x="2362" y="11"/>
                    <a:pt x="2371" y="11"/>
                  </a:cubicBezTo>
                  <a:cubicBezTo>
                    <a:pt x="2380" y="11"/>
                    <a:pt x="2380" y="14"/>
                    <a:pt x="2389" y="14"/>
                  </a:cubicBezTo>
                  <a:cubicBezTo>
                    <a:pt x="2398" y="14"/>
                    <a:pt x="2398" y="11"/>
                    <a:pt x="2407" y="11"/>
                  </a:cubicBezTo>
                  <a:cubicBezTo>
                    <a:pt x="2410" y="11"/>
                    <a:pt x="2412" y="11"/>
                    <a:pt x="2413" y="12"/>
                  </a:cubicBezTo>
                  <a:cubicBezTo>
                    <a:pt x="2414" y="11"/>
                    <a:pt x="2414" y="11"/>
                    <a:pt x="2415" y="11"/>
                  </a:cubicBezTo>
                  <a:cubicBezTo>
                    <a:pt x="2414" y="12"/>
                    <a:pt x="2414" y="12"/>
                    <a:pt x="2414" y="12"/>
                  </a:cubicBezTo>
                  <a:cubicBezTo>
                    <a:pt x="2417" y="13"/>
                    <a:pt x="2420" y="14"/>
                    <a:pt x="2425" y="14"/>
                  </a:cubicBezTo>
                  <a:cubicBezTo>
                    <a:pt x="2434" y="14"/>
                    <a:pt x="2434" y="11"/>
                    <a:pt x="2443" y="11"/>
                  </a:cubicBezTo>
                  <a:cubicBezTo>
                    <a:pt x="2452" y="11"/>
                    <a:pt x="2452" y="14"/>
                    <a:pt x="2461" y="14"/>
                  </a:cubicBezTo>
                  <a:cubicBezTo>
                    <a:pt x="2470" y="14"/>
                    <a:pt x="2470" y="11"/>
                    <a:pt x="2479" y="11"/>
                  </a:cubicBezTo>
                  <a:cubicBezTo>
                    <a:pt x="2484" y="11"/>
                    <a:pt x="2486" y="12"/>
                    <a:pt x="2489" y="13"/>
                  </a:cubicBezTo>
                  <a:cubicBezTo>
                    <a:pt x="2489" y="13"/>
                    <a:pt x="2490" y="13"/>
                    <a:pt x="2490" y="13"/>
                  </a:cubicBezTo>
                  <a:cubicBezTo>
                    <a:pt x="2492" y="14"/>
                    <a:pt x="2495" y="14"/>
                    <a:pt x="2499" y="14"/>
                  </a:cubicBezTo>
                  <a:cubicBezTo>
                    <a:pt x="2508" y="14"/>
                    <a:pt x="2508" y="11"/>
                    <a:pt x="2517" y="11"/>
                  </a:cubicBezTo>
                  <a:cubicBezTo>
                    <a:pt x="2526" y="11"/>
                    <a:pt x="2526" y="14"/>
                    <a:pt x="2535" y="14"/>
                  </a:cubicBezTo>
                  <a:cubicBezTo>
                    <a:pt x="2544" y="14"/>
                    <a:pt x="2544" y="11"/>
                    <a:pt x="2553" y="11"/>
                  </a:cubicBezTo>
                  <a:cubicBezTo>
                    <a:pt x="2556" y="11"/>
                    <a:pt x="2558" y="11"/>
                    <a:pt x="2559" y="12"/>
                  </a:cubicBezTo>
                  <a:cubicBezTo>
                    <a:pt x="2560" y="11"/>
                    <a:pt x="2560" y="11"/>
                    <a:pt x="2561" y="11"/>
                  </a:cubicBezTo>
                  <a:cubicBezTo>
                    <a:pt x="2560" y="12"/>
                    <a:pt x="2560" y="12"/>
                    <a:pt x="2560" y="12"/>
                  </a:cubicBezTo>
                  <a:cubicBezTo>
                    <a:pt x="2563" y="13"/>
                    <a:pt x="2565" y="14"/>
                    <a:pt x="2571" y="14"/>
                  </a:cubicBezTo>
                  <a:cubicBezTo>
                    <a:pt x="2580" y="14"/>
                    <a:pt x="2580" y="11"/>
                    <a:pt x="2589" y="11"/>
                  </a:cubicBezTo>
                  <a:cubicBezTo>
                    <a:pt x="2598" y="11"/>
                    <a:pt x="2598" y="14"/>
                    <a:pt x="2607" y="14"/>
                  </a:cubicBezTo>
                  <a:cubicBezTo>
                    <a:pt x="2616" y="14"/>
                    <a:pt x="2616" y="11"/>
                    <a:pt x="2625" y="11"/>
                  </a:cubicBezTo>
                  <a:cubicBezTo>
                    <a:pt x="2629" y="11"/>
                    <a:pt x="2632" y="12"/>
                    <a:pt x="2635" y="13"/>
                  </a:cubicBezTo>
                  <a:cubicBezTo>
                    <a:pt x="2635" y="13"/>
                    <a:pt x="2635" y="13"/>
                    <a:pt x="2636" y="13"/>
                  </a:cubicBezTo>
                  <a:cubicBezTo>
                    <a:pt x="2638" y="14"/>
                    <a:pt x="2641" y="14"/>
                    <a:pt x="2645" y="14"/>
                  </a:cubicBezTo>
                  <a:cubicBezTo>
                    <a:pt x="2654" y="14"/>
                    <a:pt x="2654" y="11"/>
                    <a:pt x="2663" y="11"/>
                  </a:cubicBezTo>
                  <a:cubicBezTo>
                    <a:pt x="2672" y="11"/>
                    <a:pt x="2672" y="14"/>
                    <a:pt x="2681" y="14"/>
                  </a:cubicBezTo>
                  <a:cubicBezTo>
                    <a:pt x="2690" y="14"/>
                    <a:pt x="2690" y="11"/>
                    <a:pt x="2699" y="11"/>
                  </a:cubicBezTo>
                  <a:cubicBezTo>
                    <a:pt x="2701" y="11"/>
                    <a:pt x="2703" y="11"/>
                    <a:pt x="2705" y="12"/>
                  </a:cubicBezTo>
                  <a:cubicBezTo>
                    <a:pt x="2705" y="11"/>
                    <a:pt x="2706" y="11"/>
                    <a:pt x="2707" y="11"/>
                  </a:cubicBezTo>
                  <a:cubicBezTo>
                    <a:pt x="2706" y="12"/>
                    <a:pt x="2706" y="12"/>
                    <a:pt x="2706" y="12"/>
                  </a:cubicBezTo>
                  <a:cubicBezTo>
                    <a:pt x="2709" y="13"/>
                    <a:pt x="2711" y="14"/>
                    <a:pt x="2717" y="14"/>
                  </a:cubicBezTo>
                  <a:cubicBezTo>
                    <a:pt x="2726" y="14"/>
                    <a:pt x="2726" y="11"/>
                    <a:pt x="2735" y="11"/>
                  </a:cubicBezTo>
                  <a:cubicBezTo>
                    <a:pt x="2744" y="11"/>
                    <a:pt x="2744" y="14"/>
                    <a:pt x="2753" y="14"/>
                  </a:cubicBezTo>
                  <a:cubicBezTo>
                    <a:pt x="2762" y="14"/>
                    <a:pt x="2762" y="11"/>
                    <a:pt x="2771" y="11"/>
                  </a:cubicBezTo>
                  <a:cubicBezTo>
                    <a:pt x="2775" y="11"/>
                    <a:pt x="2778" y="12"/>
                    <a:pt x="2781" y="13"/>
                  </a:cubicBezTo>
                  <a:cubicBezTo>
                    <a:pt x="2781" y="13"/>
                    <a:pt x="2781" y="13"/>
                    <a:pt x="2781" y="13"/>
                  </a:cubicBezTo>
                  <a:cubicBezTo>
                    <a:pt x="2784" y="14"/>
                    <a:pt x="2787" y="14"/>
                    <a:pt x="2791" y="14"/>
                  </a:cubicBezTo>
                  <a:cubicBezTo>
                    <a:pt x="2800" y="14"/>
                    <a:pt x="2800" y="11"/>
                    <a:pt x="2809" y="11"/>
                  </a:cubicBezTo>
                  <a:cubicBezTo>
                    <a:pt x="2818" y="11"/>
                    <a:pt x="2818" y="14"/>
                    <a:pt x="2827" y="14"/>
                  </a:cubicBezTo>
                  <a:cubicBezTo>
                    <a:pt x="2836" y="14"/>
                    <a:pt x="2836" y="11"/>
                    <a:pt x="2845" y="11"/>
                  </a:cubicBezTo>
                  <a:cubicBezTo>
                    <a:pt x="2847" y="11"/>
                    <a:pt x="2849" y="11"/>
                    <a:pt x="2851" y="12"/>
                  </a:cubicBezTo>
                  <a:cubicBezTo>
                    <a:pt x="2851" y="11"/>
                    <a:pt x="2852" y="11"/>
                    <a:pt x="2853" y="11"/>
                  </a:cubicBezTo>
                  <a:cubicBezTo>
                    <a:pt x="2852" y="12"/>
                    <a:pt x="2852" y="12"/>
                    <a:pt x="2852" y="12"/>
                  </a:cubicBezTo>
                  <a:cubicBezTo>
                    <a:pt x="2855" y="13"/>
                    <a:pt x="2857" y="14"/>
                    <a:pt x="2863" y="14"/>
                  </a:cubicBezTo>
                  <a:cubicBezTo>
                    <a:pt x="2872" y="14"/>
                    <a:pt x="2872" y="11"/>
                    <a:pt x="2881" y="11"/>
                  </a:cubicBezTo>
                  <a:cubicBezTo>
                    <a:pt x="2890" y="11"/>
                    <a:pt x="2890" y="14"/>
                    <a:pt x="2899" y="14"/>
                  </a:cubicBezTo>
                  <a:cubicBezTo>
                    <a:pt x="2908" y="14"/>
                    <a:pt x="2908" y="11"/>
                    <a:pt x="2917" y="11"/>
                  </a:cubicBezTo>
                  <a:cubicBezTo>
                    <a:pt x="2921" y="11"/>
                    <a:pt x="2924" y="12"/>
                    <a:pt x="2926" y="13"/>
                  </a:cubicBezTo>
                  <a:cubicBezTo>
                    <a:pt x="2927" y="13"/>
                    <a:pt x="2927" y="13"/>
                    <a:pt x="2927" y="13"/>
                  </a:cubicBezTo>
                  <a:cubicBezTo>
                    <a:pt x="2930" y="14"/>
                    <a:pt x="2932" y="14"/>
                    <a:pt x="2937" y="14"/>
                  </a:cubicBezTo>
                  <a:cubicBezTo>
                    <a:pt x="2946" y="14"/>
                    <a:pt x="2946" y="11"/>
                    <a:pt x="2955" y="11"/>
                  </a:cubicBezTo>
                  <a:cubicBezTo>
                    <a:pt x="2964" y="11"/>
                    <a:pt x="2964" y="14"/>
                    <a:pt x="2973" y="14"/>
                  </a:cubicBezTo>
                  <a:cubicBezTo>
                    <a:pt x="2982" y="14"/>
                    <a:pt x="2982" y="11"/>
                    <a:pt x="2991" y="11"/>
                  </a:cubicBezTo>
                  <a:cubicBezTo>
                    <a:pt x="2993" y="11"/>
                    <a:pt x="2995" y="11"/>
                    <a:pt x="2997" y="12"/>
                  </a:cubicBezTo>
                  <a:cubicBezTo>
                    <a:pt x="2997" y="11"/>
                    <a:pt x="2998" y="11"/>
                    <a:pt x="2999" y="11"/>
                  </a:cubicBezTo>
                  <a:cubicBezTo>
                    <a:pt x="2998" y="12"/>
                    <a:pt x="2998" y="12"/>
                    <a:pt x="2998" y="12"/>
                  </a:cubicBezTo>
                  <a:cubicBezTo>
                    <a:pt x="3001" y="13"/>
                    <a:pt x="3003" y="14"/>
                    <a:pt x="3009" y="14"/>
                  </a:cubicBezTo>
                  <a:cubicBezTo>
                    <a:pt x="3018" y="14"/>
                    <a:pt x="3018" y="11"/>
                    <a:pt x="3027" y="11"/>
                  </a:cubicBezTo>
                  <a:cubicBezTo>
                    <a:pt x="3036" y="11"/>
                    <a:pt x="3036" y="14"/>
                    <a:pt x="3045" y="14"/>
                  </a:cubicBezTo>
                  <a:cubicBezTo>
                    <a:pt x="3054" y="14"/>
                    <a:pt x="3054" y="11"/>
                    <a:pt x="3063" y="11"/>
                  </a:cubicBezTo>
                  <a:cubicBezTo>
                    <a:pt x="3067" y="11"/>
                    <a:pt x="3070" y="12"/>
                    <a:pt x="3072" y="13"/>
                  </a:cubicBezTo>
                  <a:cubicBezTo>
                    <a:pt x="3073" y="13"/>
                    <a:pt x="3073" y="13"/>
                    <a:pt x="3073" y="13"/>
                  </a:cubicBezTo>
                  <a:cubicBezTo>
                    <a:pt x="3076" y="14"/>
                    <a:pt x="3078" y="14"/>
                    <a:pt x="3082" y="14"/>
                  </a:cubicBezTo>
                  <a:cubicBezTo>
                    <a:pt x="3091" y="14"/>
                    <a:pt x="3091" y="11"/>
                    <a:pt x="3100" y="11"/>
                  </a:cubicBezTo>
                  <a:cubicBezTo>
                    <a:pt x="3109" y="11"/>
                    <a:pt x="3109" y="14"/>
                    <a:pt x="3118" y="14"/>
                  </a:cubicBezTo>
                  <a:cubicBezTo>
                    <a:pt x="3127" y="14"/>
                    <a:pt x="3127" y="11"/>
                    <a:pt x="3136" y="11"/>
                  </a:cubicBezTo>
                  <a:cubicBezTo>
                    <a:pt x="3139" y="11"/>
                    <a:pt x="3141" y="11"/>
                    <a:pt x="3142" y="12"/>
                  </a:cubicBezTo>
                  <a:cubicBezTo>
                    <a:pt x="3143" y="11"/>
                    <a:pt x="3143" y="11"/>
                    <a:pt x="3144" y="11"/>
                  </a:cubicBezTo>
                  <a:cubicBezTo>
                    <a:pt x="3144" y="12"/>
                    <a:pt x="3144" y="12"/>
                    <a:pt x="3144" y="12"/>
                  </a:cubicBezTo>
                  <a:cubicBezTo>
                    <a:pt x="3147" y="13"/>
                    <a:pt x="3149" y="14"/>
                    <a:pt x="3154" y="14"/>
                  </a:cubicBezTo>
                  <a:cubicBezTo>
                    <a:pt x="3163" y="14"/>
                    <a:pt x="3163" y="11"/>
                    <a:pt x="3172" y="11"/>
                  </a:cubicBezTo>
                  <a:cubicBezTo>
                    <a:pt x="3181" y="11"/>
                    <a:pt x="3181" y="14"/>
                    <a:pt x="3190" y="14"/>
                  </a:cubicBezTo>
                  <a:cubicBezTo>
                    <a:pt x="3199" y="14"/>
                    <a:pt x="3199" y="11"/>
                    <a:pt x="3208" y="11"/>
                  </a:cubicBezTo>
                  <a:cubicBezTo>
                    <a:pt x="3208" y="0"/>
                    <a:pt x="3208" y="0"/>
                    <a:pt x="3208" y="0"/>
                  </a:cubicBezTo>
                  <a:cubicBezTo>
                    <a:pt x="3199" y="0"/>
                    <a:pt x="3199" y="3"/>
                    <a:pt x="3190" y="3"/>
                  </a:cubicBezTo>
                  <a:cubicBezTo>
                    <a:pt x="3181" y="3"/>
                    <a:pt x="3181" y="0"/>
                    <a:pt x="3172" y="0"/>
                  </a:cubicBezTo>
                  <a:close/>
                  <a:moveTo>
                    <a:pt x="2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2" y="12"/>
                  </a:ln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8" y="6"/>
                    <a:pt x="28" y="5"/>
                  </a:cubicBezTo>
                  <a:cubicBezTo>
                    <a:pt x="29" y="5"/>
                    <a:pt x="29" y="6"/>
                    <a:pt x="28" y="7"/>
                  </a:cubicBezTo>
                  <a:close/>
                  <a:moveTo>
                    <a:pt x="34" y="10"/>
                  </a:moveTo>
                  <a:cubicBezTo>
                    <a:pt x="35" y="9"/>
                    <a:pt x="35" y="7"/>
                    <a:pt x="38" y="7"/>
                  </a:cubicBezTo>
                  <a:cubicBezTo>
                    <a:pt x="37" y="9"/>
                    <a:pt x="36" y="10"/>
                    <a:pt x="34" y="10"/>
                  </a:cubicBezTo>
                  <a:close/>
                  <a:moveTo>
                    <a:pt x="37" y="3"/>
                  </a:moveTo>
                  <a:cubicBezTo>
                    <a:pt x="37" y="3"/>
                    <a:pt x="38" y="2"/>
                    <a:pt x="39" y="2"/>
                  </a:cubicBezTo>
                  <a:cubicBezTo>
                    <a:pt x="39" y="3"/>
                    <a:pt x="38" y="3"/>
                    <a:pt x="37" y="3"/>
                  </a:cubicBezTo>
                  <a:close/>
                  <a:moveTo>
                    <a:pt x="42" y="3"/>
                  </a:moveTo>
                  <a:cubicBezTo>
                    <a:pt x="42" y="1"/>
                    <a:pt x="42" y="1"/>
                    <a:pt x="44" y="1"/>
                  </a:cubicBezTo>
                  <a:cubicBezTo>
                    <a:pt x="44" y="2"/>
                    <a:pt x="43" y="3"/>
                    <a:pt x="42" y="3"/>
                  </a:cubicBezTo>
                  <a:close/>
                  <a:moveTo>
                    <a:pt x="48" y="6"/>
                  </a:moveTo>
                  <a:cubicBezTo>
                    <a:pt x="48" y="5"/>
                    <a:pt x="50" y="5"/>
                    <a:pt x="51" y="4"/>
                  </a:cubicBezTo>
                  <a:cubicBezTo>
                    <a:pt x="53" y="5"/>
                    <a:pt x="50" y="7"/>
                    <a:pt x="48" y="6"/>
                  </a:cubicBezTo>
                  <a:close/>
                  <a:moveTo>
                    <a:pt x="53" y="5"/>
                  </a:moveTo>
                  <a:cubicBezTo>
                    <a:pt x="54" y="2"/>
                    <a:pt x="54" y="6"/>
                    <a:pt x="56" y="5"/>
                  </a:cubicBezTo>
                  <a:cubicBezTo>
                    <a:pt x="56" y="7"/>
                    <a:pt x="54" y="5"/>
                    <a:pt x="53" y="5"/>
                  </a:cubicBezTo>
                  <a:close/>
                  <a:moveTo>
                    <a:pt x="66" y="10"/>
                  </a:moveTo>
                  <a:cubicBezTo>
                    <a:pt x="67" y="8"/>
                    <a:pt x="67" y="12"/>
                    <a:pt x="66" y="10"/>
                  </a:cubicBezTo>
                  <a:close/>
                  <a:moveTo>
                    <a:pt x="90" y="7"/>
                  </a:moveTo>
                  <a:cubicBezTo>
                    <a:pt x="89" y="4"/>
                    <a:pt x="93" y="7"/>
                    <a:pt x="93" y="5"/>
                  </a:cubicBezTo>
                  <a:cubicBezTo>
                    <a:pt x="96" y="6"/>
                    <a:pt x="92" y="7"/>
                    <a:pt x="90" y="7"/>
                  </a:cubicBezTo>
                  <a:close/>
                  <a:moveTo>
                    <a:pt x="111" y="6"/>
                  </a:moveTo>
                  <a:cubicBezTo>
                    <a:pt x="115" y="6"/>
                    <a:pt x="109" y="8"/>
                    <a:pt x="111" y="6"/>
                  </a:cubicBezTo>
                  <a:close/>
                  <a:moveTo>
                    <a:pt x="168" y="12"/>
                  </a:moveTo>
                  <a:cubicBezTo>
                    <a:pt x="167" y="12"/>
                    <a:pt x="167" y="12"/>
                    <a:pt x="167" y="12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8" y="10"/>
                    <a:pt x="168" y="10"/>
                    <a:pt x="168" y="10"/>
                  </a:cubicBezTo>
                  <a:lnTo>
                    <a:pt x="168" y="12"/>
                  </a:lnTo>
                  <a:close/>
                  <a:moveTo>
                    <a:pt x="174" y="7"/>
                  </a:moveTo>
                  <a:cubicBezTo>
                    <a:pt x="173" y="7"/>
                    <a:pt x="173" y="7"/>
                    <a:pt x="173" y="7"/>
                  </a:cubicBezTo>
                  <a:cubicBezTo>
                    <a:pt x="173" y="6"/>
                    <a:pt x="173" y="6"/>
                    <a:pt x="173" y="5"/>
                  </a:cubicBezTo>
                  <a:cubicBezTo>
                    <a:pt x="175" y="5"/>
                    <a:pt x="175" y="6"/>
                    <a:pt x="174" y="7"/>
                  </a:cubicBezTo>
                  <a:close/>
                  <a:moveTo>
                    <a:pt x="180" y="10"/>
                  </a:moveTo>
                  <a:cubicBezTo>
                    <a:pt x="181" y="9"/>
                    <a:pt x="181" y="7"/>
                    <a:pt x="184" y="7"/>
                  </a:cubicBezTo>
                  <a:cubicBezTo>
                    <a:pt x="183" y="9"/>
                    <a:pt x="182" y="10"/>
                    <a:pt x="180" y="10"/>
                  </a:cubicBezTo>
                  <a:close/>
                  <a:moveTo>
                    <a:pt x="183" y="3"/>
                  </a:moveTo>
                  <a:cubicBezTo>
                    <a:pt x="183" y="3"/>
                    <a:pt x="184" y="2"/>
                    <a:pt x="185" y="2"/>
                  </a:cubicBezTo>
                  <a:cubicBezTo>
                    <a:pt x="185" y="3"/>
                    <a:pt x="184" y="3"/>
                    <a:pt x="183" y="3"/>
                  </a:cubicBezTo>
                  <a:close/>
                  <a:moveTo>
                    <a:pt x="188" y="3"/>
                  </a:moveTo>
                  <a:cubicBezTo>
                    <a:pt x="188" y="1"/>
                    <a:pt x="188" y="1"/>
                    <a:pt x="189" y="1"/>
                  </a:cubicBezTo>
                  <a:cubicBezTo>
                    <a:pt x="190" y="2"/>
                    <a:pt x="189" y="3"/>
                    <a:pt x="188" y="3"/>
                  </a:cubicBezTo>
                  <a:close/>
                  <a:moveTo>
                    <a:pt x="194" y="6"/>
                  </a:moveTo>
                  <a:cubicBezTo>
                    <a:pt x="194" y="5"/>
                    <a:pt x="196" y="5"/>
                    <a:pt x="197" y="4"/>
                  </a:cubicBezTo>
                  <a:cubicBezTo>
                    <a:pt x="199" y="5"/>
                    <a:pt x="196" y="7"/>
                    <a:pt x="194" y="6"/>
                  </a:cubicBezTo>
                  <a:close/>
                  <a:moveTo>
                    <a:pt x="198" y="5"/>
                  </a:moveTo>
                  <a:cubicBezTo>
                    <a:pt x="200" y="2"/>
                    <a:pt x="200" y="6"/>
                    <a:pt x="202" y="5"/>
                  </a:cubicBezTo>
                  <a:cubicBezTo>
                    <a:pt x="201" y="7"/>
                    <a:pt x="200" y="5"/>
                    <a:pt x="198" y="5"/>
                  </a:cubicBezTo>
                  <a:close/>
                  <a:moveTo>
                    <a:pt x="212" y="10"/>
                  </a:moveTo>
                  <a:cubicBezTo>
                    <a:pt x="213" y="8"/>
                    <a:pt x="212" y="12"/>
                    <a:pt x="212" y="10"/>
                  </a:cubicBezTo>
                  <a:close/>
                  <a:moveTo>
                    <a:pt x="236" y="7"/>
                  </a:moveTo>
                  <a:cubicBezTo>
                    <a:pt x="235" y="4"/>
                    <a:pt x="239" y="7"/>
                    <a:pt x="239" y="5"/>
                  </a:cubicBezTo>
                  <a:cubicBezTo>
                    <a:pt x="242" y="6"/>
                    <a:pt x="238" y="7"/>
                    <a:pt x="236" y="7"/>
                  </a:cubicBezTo>
                  <a:close/>
                  <a:moveTo>
                    <a:pt x="257" y="6"/>
                  </a:moveTo>
                  <a:cubicBezTo>
                    <a:pt x="260" y="6"/>
                    <a:pt x="255" y="8"/>
                    <a:pt x="257" y="6"/>
                  </a:cubicBezTo>
                  <a:close/>
                  <a:moveTo>
                    <a:pt x="314" y="12"/>
                  </a:moveTo>
                  <a:cubicBezTo>
                    <a:pt x="313" y="12"/>
                    <a:pt x="313" y="12"/>
                    <a:pt x="313" y="12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4" y="10"/>
                    <a:pt x="314" y="10"/>
                    <a:pt x="314" y="10"/>
                  </a:cubicBezTo>
                  <a:lnTo>
                    <a:pt x="314" y="12"/>
                  </a:lnTo>
                  <a:close/>
                  <a:moveTo>
                    <a:pt x="320" y="7"/>
                  </a:moveTo>
                  <a:cubicBezTo>
                    <a:pt x="319" y="7"/>
                    <a:pt x="319" y="7"/>
                    <a:pt x="319" y="7"/>
                  </a:cubicBezTo>
                  <a:cubicBezTo>
                    <a:pt x="318" y="6"/>
                    <a:pt x="319" y="6"/>
                    <a:pt x="319" y="5"/>
                  </a:cubicBezTo>
                  <a:cubicBezTo>
                    <a:pt x="320" y="5"/>
                    <a:pt x="320" y="6"/>
                    <a:pt x="320" y="7"/>
                  </a:cubicBezTo>
                  <a:close/>
                  <a:moveTo>
                    <a:pt x="326" y="10"/>
                  </a:moveTo>
                  <a:cubicBezTo>
                    <a:pt x="327" y="9"/>
                    <a:pt x="327" y="7"/>
                    <a:pt x="329" y="7"/>
                  </a:cubicBezTo>
                  <a:cubicBezTo>
                    <a:pt x="329" y="9"/>
                    <a:pt x="327" y="10"/>
                    <a:pt x="326" y="10"/>
                  </a:cubicBezTo>
                  <a:close/>
                  <a:moveTo>
                    <a:pt x="329" y="3"/>
                  </a:moveTo>
                  <a:cubicBezTo>
                    <a:pt x="329" y="3"/>
                    <a:pt x="330" y="2"/>
                    <a:pt x="331" y="2"/>
                  </a:cubicBezTo>
                  <a:cubicBezTo>
                    <a:pt x="331" y="3"/>
                    <a:pt x="330" y="3"/>
                    <a:pt x="329" y="3"/>
                  </a:cubicBezTo>
                  <a:close/>
                  <a:moveTo>
                    <a:pt x="334" y="3"/>
                  </a:moveTo>
                  <a:cubicBezTo>
                    <a:pt x="333" y="1"/>
                    <a:pt x="334" y="1"/>
                    <a:pt x="335" y="1"/>
                  </a:cubicBezTo>
                  <a:cubicBezTo>
                    <a:pt x="335" y="2"/>
                    <a:pt x="335" y="3"/>
                    <a:pt x="334" y="3"/>
                  </a:cubicBezTo>
                  <a:close/>
                  <a:moveTo>
                    <a:pt x="339" y="6"/>
                  </a:moveTo>
                  <a:cubicBezTo>
                    <a:pt x="340" y="5"/>
                    <a:pt x="342" y="5"/>
                    <a:pt x="342" y="4"/>
                  </a:cubicBezTo>
                  <a:cubicBezTo>
                    <a:pt x="344" y="5"/>
                    <a:pt x="341" y="7"/>
                    <a:pt x="339" y="6"/>
                  </a:cubicBezTo>
                  <a:close/>
                  <a:moveTo>
                    <a:pt x="344" y="5"/>
                  </a:moveTo>
                  <a:cubicBezTo>
                    <a:pt x="345" y="2"/>
                    <a:pt x="346" y="6"/>
                    <a:pt x="348" y="5"/>
                  </a:cubicBezTo>
                  <a:cubicBezTo>
                    <a:pt x="347" y="7"/>
                    <a:pt x="346" y="5"/>
                    <a:pt x="344" y="5"/>
                  </a:cubicBezTo>
                  <a:close/>
                  <a:moveTo>
                    <a:pt x="357" y="10"/>
                  </a:moveTo>
                  <a:cubicBezTo>
                    <a:pt x="359" y="8"/>
                    <a:pt x="358" y="12"/>
                    <a:pt x="357" y="10"/>
                  </a:cubicBezTo>
                  <a:close/>
                  <a:moveTo>
                    <a:pt x="382" y="7"/>
                  </a:moveTo>
                  <a:cubicBezTo>
                    <a:pt x="381" y="4"/>
                    <a:pt x="385" y="7"/>
                    <a:pt x="385" y="5"/>
                  </a:cubicBezTo>
                  <a:cubicBezTo>
                    <a:pt x="388" y="6"/>
                    <a:pt x="384" y="7"/>
                    <a:pt x="382" y="7"/>
                  </a:cubicBezTo>
                  <a:close/>
                  <a:moveTo>
                    <a:pt x="403" y="6"/>
                  </a:moveTo>
                  <a:cubicBezTo>
                    <a:pt x="406" y="6"/>
                    <a:pt x="401" y="8"/>
                    <a:pt x="403" y="6"/>
                  </a:cubicBezTo>
                  <a:close/>
                  <a:moveTo>
                    <a:pt x="460" y="12"/>
                  </a:moveTo>
                  <a:cubicBezTo>
                    <a:pt x="458" y="12"/>
                    <a:pt x="458" y="12"/>
                    <a:pt x="458" y="12"/>
                  </a:cubicBezTo>
                  <a:cubicBezTo>
                    <a:pt x="458" y="10"/>
                    <a:pt x="458" y="10"/>
                    <a:pt x="458" y="10"/>
                  </a:cubicBezTo>
                  <a:cubicBezTo>
                    <a:pt x="460" y="10"/>
                    <a:pt x="460" y="10"/>
                    <a:pt x="460" y="10"/>
                  </a:cubicBezTo>
                  <a:lnTo>
                    <a:pt x="460" y="12"/>
                  </a:lnTo>
                  <a:close/>
                  <a:moveTo>
                    <a:pt x="466" y="7"/>
                  </a:moveTo>
                  <a:cubicBezTo>
                    <a:pt x="464" y="7"/>
                    <a:pt x="464" y="7"/>
                    <a:pt x="464" y="7"/>
                  </a:cubicBezTo>
                  <a:cubicBezTo>
                    <a:pt x="464" y="6"/>
                    <a:pt x="465" y="6"/>
                    <a:pt x="465" y="5"/>
                  </a:cubicBezTo>
                  <a:cubicBezTo>
                    <a:pt x="466" y="5"/>
                    <a:pt x="466" y="6"/>
                    <a:pt x="466" y="7"/>
                  </a:cubicBezTo>
                  <a:close/>
                  <a:moveTo>
                    <a:pt x="472" y="10"/>
                  </a:moveTo>
                  <a:cubicBezTo>
                    <a:pt x="473" y="9"/>
                    <a:pt x="473" y="7"/>
                    <a:pt x="475" y="7"/>
                  </a:cubicBezTo>
                  <a:cubicBezTo>
                    <a:pt x="475" y="9"/>
                    <a:pt x="473" y="10"/>
                    <a:pt x="472" y="10"/>
                  </a:cubicBezTo>
                  <a:close/>
                  <a:moveTo>
                    <a:pt x="475" y="3"/>
                  </a:moveTo>
                  <a:cubicBezTo>
                    <a:pt x="475" y="3"/>
                    <a:pt x="475" y="2"/>
                    <a:pt x="476" y="2"/>
                  </a:cubicBezTo>
                  <a:cubicBezTo>
                    <a:pt x="477" y="3"/>
                    <a:pt x="476" y="3"/>
                    <a:pt x="475" y="3"/>
                  </a:cubicBezTo>
                  <a:close/>
                  <a:moveTo>
                    <a:pt x="479" y="3"/>
                  </a:moveTo>
                  <a:cubicBezTo>
                    <a:pt x="479" y="1"/>
                    <a:pt x="480" y="1"/>
                    <a:pt x="481" y="1"/>
                  </a:cubicBezTo>
                  <a:cubicBezTo>
                    <a:pt x="481" y="2"/>
                    <a:pt x="481" y="3"/>
                    <a:pt x="479" y="3"/>
                  </a:cubicBezTo>
                  <a:close/>
                  <a:moveTo>
                    <a:pt x="485" y="6"/>
                  </a:moveTo>
                  <a:cubicBezTo>
                    <a:pt x="485" y="5"/>
                    <a:pt x="488" y="5"/>
                    <a:pt x="488" y="4"/>
                  </a:cubicBezTo>
                  <a:cubicBezTo>
                    <a:pt x="490" y="5"/>
                    <a:pt x="487" y="7"/>
                    <a:pt x="485" y="6"/>
                  </a:cubicBezTo>
                  <a:close/>
                  <a:moveTo>
                    <a:pt x="490" y="5"/>
                  </a:moveTo>
                  <a:cubicBezTo>
                    <a:pt x="491" y="2"/>
                    <a:pt x="492" y="6"/>
                    <a:pt x="494" y="5"/>
                  </a:cubicBezTo>
                  <a:cubicBezTo>
                    <a:pt x="493" y="7"/>
                    <a:pt x="492" y="5"/>
                    <a:pt x="490" y="5"/>
                  </a:cubicBezTo>
                  <a:close/>
                  <a:moveTo>
                    <a:pt x="503" y="10"/>
                  </a:moveTo>
                  <a:cubicBezTo>
                    <a:pt x="505" y="8"/>
                    <a:pt x="504" y="12"/>
                    <a:pt x="503" y="10"/>
                  </a:cubicBezTo>
                  <a:close/>
                  <a:moveTo>
                    <a:pt x="528" y="7"/>
                  </a:moveTo>
                  <a:cubicBezTo>
                    <a:pt x="527" y="4"/>
                    <a:pt x="531" y="7"/>
                    <a:pt x="531" y="5"/>
                  </a:cubicBezTo>
                  <a:cubicBezTo>
                    <a:pt x="533" y="6"/>
                    <a:pt x="530" y="7"/>
                    <a:pt x="528" y="7"/>
                  </a:cubicBezTo>
                  <a:close/>
                  <a:moveTo>
                    <a:pt x="549" y="6"/>
                  </a:moveTo>
                  <a:cubicBezTo>
                    <a:pt x="552" y="6"/>
                    <a:pt x="546" y="8"/>
                    <a:pt x="549" y="6"/>
                  </a:cubicBezTo>
                  <a:close/>
                  <a:moveTo>
                    <a:pt x="606" y="12"/>
                  </a:moveTo>
                  <a:cubicBezTo>
                    <a:pt x="604" y="12"/>
                    <a:pt x="604" y="12"/>
                    <a:pt x="604" y="12"/>
                  </a:cubicBezTo>
                  <a:cubicBezTo>
                    <a:pt x="604" y="10"/>
                    <a:pt x="604" y="10"/>
                    <a:pt x="604" y="10"/>
                  </a:cubicBezTo>
                  <a:cubicBezTo>
                    <a:pt x="606" y="10"/>
                    <a:pt x="606" y="10"/>
                    <a:pt x="606" y="10"/>
                  </a:cubicBezTo>
                  <a:lnTo>
                    <a:pt x="606" y="12"/>
                  </a:lnTo>
                  <a:close/>
                  <a:moveTo>
                    <a:pt x="611" y="7"/>
                  </a:moveTo>
                  <a:cubicBezTo>
                    <a:pt x="610" y="7"/>
                    <a:pt x="610" y="7"/>
                    <a:pt x="610" y="7"/>
                  </a:cubicBezTo>
                  <a:cubicBezTo>
                    <a:pt x="610" y="6"/>
                    <a:pt x="611" y="6"/>
                    <a:pt x="611" y="5"/>
                  </a:cubicBezTo>
                  <a:cubicBezTo>
                    <a:pt x="612" y="5"/>
                    <a:pt x="612" y="6"/>
                    <a:pt x="611" y="7"/>
                  </a:cubicBezTo>
                  <a:close/>
                  <a:moveTo>
                    <a:pt x="617" y="10"/>
                  </a:moveTo>
                  <a:cubicBezTo>
                    <a:pt x="619" y="9"/>
                    <a:pt x="618" y="7"/>
                    <a:pt x="621" y="7"/>
                  </a:cubicBezTo>
                  <a:cubicBezTo>
                    <a:pt x="621" y="9"/>
                    <a:pt x="619" y="10"/>
                    <a:pt x="617" y="10"/>
                  </a:cubicBezTo>
                  <a:close/>
                  <a:moveTo>
                    <a:pt x="620" y="3"/>
                  </a:moveTo>
                  <a:cubicBezTo>
                    <a:pt x="621" y="3"/>
                    <a:pt x="621" y="2"/>
                    <a:pt x="622" y="2"/>
                  </a:cubicBezTo>
                  <a:cubicBezTo>
                    <a:pt x="623" y="3"/>
                    <a:pt x="621" y="3"/>
                    <a:pt x="620" y="3"/>
                  </a:cubicBezTo>
                  <a:close/>
                  <a:moveTo>
                    <a:pt x="625" y="3"/>
                  </a:moveTo>
                  <a:cubicBezTo>
                    <a:pt x="625" y="1"/>
                    <a:pt x="626" y="1"/>
                    <a:pt x="627" y="1"/>
                  </a:cubicBezTo>
                  <a:cubicBezTo>
                    <a:pt x="627" y="2"/>
                    <a:pt x="627" y="3"/>
                    <a:pt x="625" y="3"/>
                  </a:cubicBezTo>
                  <a:close/>
                  <a:moveTo>
                    <a:pt x="631" y="6"/>
                  </a:moveTo>
                  <a:cubicBezTo>
                    <a:pt x="631" y="5"/>
                    <a:pt x="633" y="5"/>
                    <a:pt x="634" y="4"/>
                  </a:cubicBezTo>
                  <a:cubicBezTo>
                    <a:pt x="636" y="5"/>
                    <a:pt x="633" y="7"/>
                    <a:pt x="631" y="6"/>
                  </a:cubicBezTo>
                  <a:close/>
                  <a:moveTo>
                    <a:pt x="636" y="5"/>
                  </a:moveTo>
                  <a:cubicBezTo>
                    <a:pt x="637" y="2"/>
                    <a:pt x="638" y="6"/>
                    <a:pt x="640" y="5"/>
                  </a:cubicBezTo>
                  <a:cubicBezTo>
                    <a:pt x="639" y="7"/>
                    <a:pt x="638" y="5"/>
                    <a:pt x="636" y="5"/>
                  </a:cubicBezTo>
                  <a:close/>
                  <a:moveTo>
                    <a:pt x="649" y="10"/>
                  </a:moveTo>
                  <a:cubicBezTo>
                    <a:pt x="651" y="8"/>
                    <a:pt x="650" y="12"/>
                    <a:pt x="649" y="10"/>
                  </a:cubicBezTo>
                  <a:close/>
                  <a:moveTo>
                    <a:pt x="674" y="7"/>
                  </a:moveTo>
                  <a:cubicBezTo>
                    <a:pt x="673" y="4"/>
                    <a:pt x="677" y="7"/>
                    <a:pt x="676" y="5"/>
                  </a:cubicBezTo>
                  <a:cubicBezTo>
                    <a:pt x="679" y="6"/>
                    <a:pt x="676" y="7"/>
                    <a:pt x="674" y="7"/>
                  </a:cubicBezTo>
                  <a:close/>
                  <a:moveTo>
                    <a:pt x="694" y="6"/>
                  </a:moveTo>
                  <a:cubicBezTo>
                    <a:pt x="698" y="6"/>
                    <a:pt x="692" y="8"/>
                    <a:pt x="694" y="6"/>
                  </a:cubicBezTo>
                  <a:close/>
                  <a:moveTo>
                    <a:pt x="751" y="12"/>
                  </a:moveTo>
                  <a:cubicBezTo>
                    <a:pt x="750" y="12"/>
                    <a:pt x="750" y="12"/>
                    <a:pt x="750" y="12"/>
                  </a:cubicBezTo>
                  <a:cubicBezTo>
                    <a:pt x="750" y="10"/>
                    <a:pt x="750" y="10"/>
                    <a:pt x="750" y="10"/>
                  </a:cubicBezTo>
                  <a:cubicBezTo>
                    <a:pt x="751" y="10"/>
                    <a:pt x="751" y="10"/>
                    <a:pt x="751" y="10"/>
                  </a:cubicBezTo>
                  <a:lnTo>
                    <a:pt x="751" y="12"/>
                  </a:lnTo>
                  <a:close/>
                  <a:moveTo>
                    <a:pt x="757" y="7"/>
                  </a:moveTo>
                  <a:cubicBezTo>
                    <a:pt x="756" y="7"/>
                    <a:pt x="756" y="7"/>
                    <a:pt x="756" y="7"/>
                  </a:cubicBezTo>
                  <a:cubicBezTo>
                    <a:pt x="756" y="6"/>
                    <a:pt x="757" y="6"/>
                    <a:pt x="757" y="5"/>
                  </a:cubicBezTo>
                  <a:cubicBezTo>
                    <a:pt x="758" y="5"/>
                    <a:pt x="758" y="6"/>
                    <a:pt x="757" y="7"/>
                  </a:cubicBezTo>
                  <a:close/>
                  <a:moveTo>
                    <a:pt x="763" y="10"/>
                  </a:moveTo>
                  <a:cubicBezTo>
                    <a:pt x="764" y="9"/>
                    <a:pt x="764" y="7"/>
                    <a:pt x="767" y="7"/>
                  </a:cubicBezTo>
                  <a:cubicBezTo>
                    <a:pt x="767" y="9"/>
                    <a:pt x="765" y="10"/>
                    <a:pt x="763" y="10"/>
                  </a:cubicBezTo>
                  <a:close/>
                  <a:moveTo>
                    <a:pt x="766" y="3"/>
                  </a:moveTo>
                  <a:cubicBezTo>
                    <a:pt x="767" y="3"/>
                    <a:pt x="767" y="2"/>
                    <a:pt x="768" y="2"/>
                  </a:cubicBezTo>
                  <a:cubicBezTo>
                    <a:pt x="768" y="3"/>
                    <a:pt x="767" y="3"/>
                    <a:pt x="766" y="3"/>
                  </a:cubicBezTo>
                  <a:close/>
                  <a:moveTo>
                    <a:pt x="771" y="3"/>
                  </a:moveTo>
                  <a:cubicBezTo>
                    <a:pt x="771" y="1"/>
                    <a:pt x="772" y="1"/>
                    <a:pt x="773" y="1"/>
                  </a:cubicBezTo>
                  <a:cubicBezTo>
                    <a:pt x="773" y="2"/>
                    <a:pt x="772" y="3"/>
                    <a:pt x="771" y="3"/>
                  </a:cubicBezTo>
                  <a:close/>
                  <a:moveTo>
                    <a:pt x="777" y="6"/>
                  </a:moveTo>
                  <a:cubicBezTo>
                    <a:pt x="777" y="5"/>
                    <a:pt x="779" y="5"/>
                    <a:pt x="780" y="4"/>
                  </a:cubicBezTo>
                  <a:cubicBezTo>
                    <a:pt x="782" y="5"/>
                    <a:pt x="779" y="7"/>
                    <a:pt x="777" y="6"/>
                  </a:cubicBezTo>
                  <a:close/>
                  <a:moveTo>
                    <a:pt x="782" y="5"/>
                  </a:moveTo>
                  <a:cubicBezTo>
                    <a:pt x="783" y="2"/>
                    <a:pt x="783" y="6"/>
                    <a:pt x="785" y="5"/>
                  </a:cubicBezTo>
                  <a:cubicBezTo>
                    <a:pt x="785" y="7"/>
                    <a:pt x="783" y="5"/>
                    <a:pt x="782" y="5"/>
                  </a:cubicBezTo>
                  <a:close/>
                  <a:moveTo>
                    <a:pt x="795" y="10"/>
                  </a:moveTo>
                  <a:cubicBezTo>
                    <a:pt x="796" y="8"/>
                    <a:pt x="796" y="12"/>
                    <a:pt x="795" y="10"/>
                  </a:cubicBezTo>
                  <a:close/>
                  <a:moveTo>
                    <a:pt x="819" y="7"/>
                  </a:moveTo>
                  <a:cubicBezTo>
                    <a:pt x="818" y="4"/>
                    <a:pt x="822" y="7"/>
                    <a:pt x="822" y="5"/>
                  </a:cubicBezTo>
                  <a:cubicBezTo>
                    <a:pt x="825" y="6"/>
                    <a:pt x="822" y="7"/>
                    <a:pt x="819" y="7"/>
                  </a:cubicBezTo>
                  <a:close/>
                  <a:moveTo>
                    <a:pt x="840" y="6"/>
                  </a:moveTo>
                  <a:cubicBezTo>
                    <a:pt x="844" y="6"/>
                    <a:pt x="838" y="8"/>
                    <a:pt x="840" y="6"/>
                  </a:cubicBezTo>
                  <a:close/>
                  <a:moveTo>
                    <a:pt x="897" y="12"/>
                  </a:moveTo>
                  <a:cubicBezTo>
                    <a:pt x="896" y="12"/>
                    <a:pt x="896" y="12"/>
                    <a:pt x="896" y="12"/>
                  </a:cubicBezTo>
                  <a:cubicBezTo>
                    <a:pt x="896" y="10"/>
                    <a:pt x="896" y="10"/>
                    <a:pt x="896" y="10"/>
                  </a:cubicBezTo>
                  <a:cubicBezTo>
                    <a:pt x="897" y="10"/>
                    <a:pt x="897" y="10"/>
                    <a:pt x="897" y="10"/>
                  </a:cubicBezTo>
                  <a:lnTo>
                    <a:pt x="897" y="12"/>
                  </a:lnTo>
                  <a:close/>
                  <a:moveTo>
                    <a:pt x="903" y="7"/>
                  </a:moveTo>
                  <a:cubicBezTo>
                    <a:pt x="902" y="7"/>
                    <a:pt x="902" y="7"/>
                    <a:pt x="902" y="7"/>
                  </a:cubicBezTo>
                  <a:cubicBezTo>
                    <a:pt x="902" y="6"/>
                    <a:pt x="903" y="6"/>
                    <a:pt x="903" y="5"/>
                  </a:cubicBezTo>
                  <a:cubicBezTo>
                    <a:pt x="904" y="5"/>
                    <a:pt x="904" y="6"/>
                    <a:pt x="903" y="7"/>
                  </a:cubicBezTo>
                  <a:close/>
                  <a:moveTo>
                    <a:pt x="909" y="10"/>
                  </a:moveTo>
                  <a:cubicBezTo>
                    <a:pt x="910" y="9"/>
                    <a:pt x="910" y="7"/>
                    <a:pt x="913" y="7"/>
                  </a:cubicBezTo>
                  <a:cubicBezTo>
                    <a:pt x="913" y="9"/>
                    <a:pt x="911" y="10"/>
                    <a:pt x="909" y="10"/>
                  </a:cubicBezTo>
                  <a:close/>
                  <a:moveTo>
                    <a:pt x="912" y="3"/>
                  </a:moveTo>
                  <a:cubicBezTo>
                    <a:pt x="912" y="3"/>
                    <a:pt x="913" y="2"/>
                    <a:pt x="914" y="2"/>
                  </a:cubicBezTo>
                  <a:cubicBezTo>
                    <a:pt x="914" y="3"/>
                    <a:pt x="913" y="3"/>
                    <a:pt x="912" y="3"/>
                  </a:cubicBezTo>
                  <a:close/>
                  <a:moveTo>
                    <a:pt x="917" y="3"/>
                  </a:moveTo>
                  <a:cubicBezTo>
                    <a:pt x="917" y="1"/>
                    <a:pt x="917" y="1"/>
                    <a:pt x="919" y="1"/>
                  </a:cubicBezTo>
                  <a:cubicBezTo>
                    <a:pt x="919" y="2"/>
                    <a:pt x="918" y="3"/>
                    <a:pt x="917" y="3"/>
                  </a:cubicBezTo>
                  <a:close/>
                  <a:moveTo>
                    <a:pt x="923" y="6"/>
                  </a:moveTo>
                  <a:cubicBezTo>
                    <a:pt x="923" y="5"/>
                    <a:pt x="925" y="5"/>
                    <a:pt x="926" y="4"/>
                  </a:cubicBezTo>
                  <a:cubicBezTo>
                    <a:pt x="928" y="5"/>
                    <a:pt x="925" y="7"/>
                    <a:pt x="923" y="6"/>
                  </a:cubicBezTo>
                  <a:close/>
                  <a:moveTo>
                    <a:pt x="928" y="5"/>
                  </a:moveTo>
                  <a:cubicBezTo>
                    <a:pt x="929" y="2"/>
                    <a:pt x="929" y="6"/>
                    <a:pt x="931" y="5"/>
                  </a:cubicBezTo>
                  <a:cubicBezTo>
                    <a:pt x="931" y="7"/>
                    <a:pt x="929" y="5"/>
                    <a:pt x="928" y="5"/>
                  </a:cubicBezTo>
                  <a:close/>
                  <a:moveTo>
                    <a:pt x="941" y="10"/>
                  </a:moveTo>
                  <a:cubicBezTo>
                    <a:pt x="942" y="8"/>
                    <a:pt x="942" y="12"/>
                    <a:pt x="941" y="10"/>
                  </a:cubicBezTo>
                  <a:close/>
                  <a:moveTo>
                    <a:pt x="965" y="7"/>
                  </a:moveTo>
                  <a:cubicBezTo>
                    <a:pt x="964" y="4"/>
                    <a:pt x="968" y="7"/>
                    <a:pt x="968" y="5"/>
                  </a:cubicBezTo>
                  <a:cubicBezTo>
                    <a:pt x="971" y="6"/>
                    <a:pt x="967" y="7"/>
                    <a:pt x="965" y="7"/>
                  </a:cubicBezTo>
                  <a:close/>
                  <a:moveTo>
                    <a:pt x="986" y="6"/>
                  </a:moveTo>
                  <a:cubicBezTo>
                    <a:pt x="990" y="6"/>
                    <a:pt x="984" y="8"/>
                    <a:pt x="986" y="6"/>
                  </a:cubicBezTo>
                  <a:close/>
                  <a:moveTo>
                    <a:pt x="1043" y="12"/>
                  </a:moveTo>
                  <a:cubicBezTo>
                    <a:pt x="1042" y="12"/>
                    <a:pt x="1042" y="12"/>
                    <a:pt x="1042" y="12"/>
                  </a:cubicBezTo>
                  <a:cubicBezTo>
                    <a:pt x="1042" y="10"/>
                    <a:pt x="1042" y="10"/>
                    <a:pt x="1042" y="10"/>
                  </a:cubicBezTo>
                  <a:cubicBezTo>
                    <a:pt x="1043" y="10"/>
                    <a:pt x="1043" y="10"/>
                    <a:pt x="1043" y="10"/>
                  </a:cubicBezTo>
                  <a:lnTo>
                    <a:pt x="1043" y="12"/>
                  </a:lnTo>
                  <a:close/>
                  <a:moveTo>
                    <a:pt x="1049" y="7"/>
                  </a:moveTo>
                  <a:cubicBezTo>
                    <a:pt x="1048" y="7"/>
                    <a:pt x="1048" y="7"/>
                    <a:pt x="1048" y="7"/>
                  </a:cubicBezTo>
                  <a:cubicBezTo>
                    <a:pt x="1048" y="6"/>
                    <a:pt x="1048" y="6"/>
                    <a:pt x="1048" y="5"/>
                  </a:cubicBezTo>
                  <a:cubicBezTo>
                    <a:pt x="1050" y="5"/>
                    <a:pt x="1050" y="6"/>
                    <a:pt x="1049" y="7"/>
                  </a:cubicBezTo>
                  <a:close/>
                  <a:moveTo>
                    <a:pt x="1055" y="10"/>
                  </a:moveTo>
                  <a:cubicBezTo>
                    <a:pt x="1056" y="9"/>
                    <a:pt x="1056" y="7"/>
                    <a:pt x="1059" y="7"/>
                  </a:cubicBezTo>
                  <a:cubicBezTo>
                    <a:pt x="1058" y="9"/>
                    <a:pt x="1057" y="10"/>
                    <a:pt x="1055" y="10"/>
                  </a:cubicBezTo>
                  <a:close/>
                  <a:moveTo>
                    <a:pt x="1058" y="3"/>
                  </a:moveTo>
                  <a:cubicBezTo>
                    <a:pt x="1058" y="3"/>
                    <a:pt x="1059" y="2"/>
                    <a:pt x="1060" y="2"/>
                  </a:cubicBezTo>
                  <a:cubicBezTo>
                    <a:pt x="1060" y="3"/>
                    <a:pt x="1059" y="3"/>
                    <a:pt x="1058" y="3"/>
                  </a:cubicBezTo>
                  <a:close/>
                  <a:moveTo>
                    <a:pt x="1063" y="3"/>
                  </a:moveTo>
                  <a:cubicBezTo>
                    <a:pt x="1063" y="1"/>
                    <a:pt x="1063" y="1"/>
                    <a:pt x="1065" y="1"/>
                  </a:cubicBezTo>
                  <a:cubicBezTo>
                    <a:pt x="1065" y="2"/>
                    <a:pt x="1064" y="3"/>
                    <a:pt x="1063" y="3"/>
                  </a:cubicBezTo>
                  <a:close/>
                  <a:moveTo>
                    <a:pt x="1069" y="6"/>
                  </a:moveTo>
                  <a:cubicBezTo>
                    <a:pt x="1069" y="5"/>
                    <a:pt x="1071" y="5"/>
                    <a:pt x="1072" y="4"/>
                  </a:cubicBezTo>
                  <a:cubicBezTo>
                    <a:pt x="1074" y="5"/>
                    <a:pt x="1071" y="7"/>
                    <a:pt x="1069" y="6"/>
                  </a:cubicBezTo>
                  <a:close/>
                  <a:moveTo>
                    <a:pt x="1073" y="5"/>
                  </a:moveTo>
                  <a:cubicBezTo>
                    <a:pt x="1075" y="2"/>
                    <a:pt x="1075" y="6"/>
                    <a:pt x="1077" y="5"/>
                  </a:cubicBezTo>
                  <a:cubicBezTo>
                    <a:pt x="1076" y="7"/>
                    <a:pt x="1075" y="5"/>
                    <a:pt x="1073" y="5"/>
                  </a:cubicBezTo>
                  <a:close/>
                  <a:moveTo>
                    <a:pt x="1087" y="10"/>
                  </a:moveTo>
                  <a:cubicBezTo>
                    <a:pt x="1088" y="8"/>
                    <a:pt x="1087" y="12"/>
                    <a:pt x="1087" y="10"/>
                  </a:cubicBezTo>
                  <a:close/>
                  <a:moveTo>
                    <a:pt x="1111" y="7"/>
                  </a:moveTo>
                  <a:cubicBezTo>
                    <a:pt x="1110" y="4"/>
                    <a:pt x="1114" y="7"/>
                    <a:pt x="1114" y="5"/>
                  </a:cubicBezTo>
                  <a:cubicBezTo>
                    <a:pt x="1117" y="6"/>
                    <a:pt x="1113" y="7"/>
                    <a:pt x="1111" y="7"/>
                  </a:cubicBezTo>
                  <a:close/>
                  <a:moveTo>
                    <a:pt x="1132" y="6"/>
                  </a:moveTo>
                  <a:cubicBezTo>
                    <a:pt x="1135" y="6"/>
                    <a:pt x="1130" y="8"/>
                    <a:pt x="1132" y="6"/>
                  </a:cubicBezTo>
                  <a:close/>
                  <a:moveTo>
                    <a:pt x="1189" y="12"/>
                  </a:moveTo>
                  <a:cubicBezTo>
                    <a:pt x="1188" y="12"/>
                    <a:pt x="1188" y="12"/>
                    <a:pt x="1188" y="12"/>
                  </a:cubicBezTo>
                  <a:cubicBezTo>
                    <a:pt x="1188" y="10"/>
                    <a:pt x="1188" y="10"/>
                    <a:pt x="1188" y="10"/>
                  </a:cubicBezTo>
                  <a:cubicBezTo>
                    <a:pt x="1189" y="10"/>
                    <a:pt x="1189" y="10"/>
                    <a:pt x="1189" y="10"/>
                  </a:cubicBezTo>
                  <a:lnTo>
                    <a:pt x="1189" y="12"/>
                  </a:lnTo>
                  <a:close/>
                  <a:moveTo>
                    <a:pt x="1195" y="7"/>
                  </a:moveTo>
                  <a:cubicBezTo>
                    <a:pt x="1194" y="7"/>
                    <a:pt x="1194" y="7"/>
                    <a:pt x="1194" y="7"/>
                  </a:cubicBezTo>
                  <a:cubicBezTo>
                    <a:pt x="1193" y="6"/>
                    <a:pt x="1194" y="6"/>
                    <a:pt x="1194" y="5"/>
                  </a:cubicBezTo>
                  <a:cubicBezTo>
                    <a:pt x="1195" y="5"/>
                    <a:pt x="1196" y="6"/>
                    <a:pt x="1195" y="7"/>
                  </a:cubicBezTo>
                  <a:close/>
                  <a:moveTo>
                    <a:pt x="1201" y="10"/>
                  </a:moveTo>
                  <a:cubicBezTo>
                    <a:pt x="1202" y="9"/>
                    <a:pt x="1202" y="7"/>
                    <a:pt x="1204" y="7"/>
                  </a:cubicBezTo>
                  <a:cubicBezTo>
                    <a:pt x="1204" y="9"/>
                    <a:pt x="1202" y="10"/>
                    <a:pt x="1201" y="10"/>
                  </a:cubicBezTo>
                  <a:close/>
                  <a:moveTo>
                    <a:pt x="1204" y="3"/>
                  </a:moveTo>
                  <a:cubicBezTo>
                    <a:pt x="1204" y="3"/>
                    <a:pt x="1205" y="2"/>
                    <a:pt x="1206" y="2"/>
                  </a:cubicBezTo>
                  <a:cubicBezTo>
                    <a:pt x="1206" y="3"/>
                    <a:pt x="1205" y="3"/>
                    <a:pt x="1204" y="3"/>
                  </a:cubicBezTo>
                  <a:close/>
                  <a:moveTo>
                    <a:pt x="1209" y="3"/>
                  </a:moveTo>
                  <a:cubicBezTo>
                    <a:pt x="1208" y="1"/>
                    <a:pt x="1209" y="1"/>
                    <a:pt x="1210" y="1"/>
                  </a:cubicBezTo>
                  <a:cubicBezTo>
                    <a:pt x="1210" y="2"/>
                    <a:pt x="1210" y="3"/>
                    <a:pt x="1209" y="3"/>
                  </a:cubicBezTo>
                  <a:close/>
                  <a:moveTo>
                    <a:pt x="1215" y="6"/>
                  </a:moveTo>
                  <a:cubicBezTo>
                    <a:pt x="1215" y="5"/>
                    <a:pt x="1217" y="5"/>
                    <a:pt x="1218" y="4"/>
                  </a:cubicBezTo>
                  <a:cubicBezTo>
                    <a:pt x="1219" y="5"/>
                    <a:pt x="1216" y="7"/>
                    <a:pt x="1215" y="6"/>
                  </a:cubicBezTo>
                  <a:close/>
                  <a:moveTo>
                    <a:pt x="1219" y="5"/>
                  </a:moveTo>
                  <a:cubicBezTo>
                    <a:pt x="1221" y="2"/>
                    <a:pt x="1221" y="6"/>
                    <a:pt x="1223" y="5"/>
                  </a:cubicBezTo>
                  <a:cubicBezTo>
                    <a:pt x="1222" y="7"/>
                    <a:pt x="1221" y="5"/>
                    <a:pt x="1219" y="5"/>
                  </a:cubicBezTo>
                  <a:close/>
                  <a:moveTo>
                    <a:pt x="1232" y="10"/>
                  </a:moveTo>
                  <a:cubicBezTo>
                    <a:pt x="1234" y="8"/>
                    <a:pt x="1233" y="12"/>
                    <a:pt x="1232" y="10"/>
                  </a:cubicBezTo>
                  <a:close/>
                  <a:moveTo>
                    <a:pt x="1257" y="7"/>
                  </a:moveTo>
                  <a:cubicBezTo>
                    <a:pt x="1256" y="4"/>
                    <a:pt x="1260" y="7"/>
                    <a:pt x="1260" y="5"/>
                  </a:cubicBezTo>
                  <a:cubicBezTo>
                    <a:pt x="1263" y="6"/>
                    <a:pt x="1259" y="7"/>
                    <a:pt x="1257" y="7"/>
                  </a:cubicBezTo>
                  <a:close/>
                  <a:moveTo>
                    <a:pt x="1278" y="6"/>
                  </a:moveTo>
                  <a:cubicBezTo>
                    <a:pt x="1281" y="6"/>
                    <a:pt x="1276" y="8"/>
                    <a:pt x="1278" y="6"/>
                  </a:cubicBezTo>
                  <a:close/>
                  <a:moveTo>
                    <a:pt x="1335" y="12"/>
                  </a:moveTo>
                  <a:cubicBezTo>
                    <a:pt x="1334" y="12"/>
                    <a:pt x="1334" y="12"/>
                    <a:pt x="1334" y="12"/>
                  </a:cubicBezTo>
                  <a:cubicBezTo>
                    <a:pt x="1334" y="10"/>
                    <a:pt x="1334" y="10"/>
                    <a:pt x="1334" y="10"/>
                  </a:cubicBezTo>
                  <a:cubicBezTo>
                    <a:pt x="1335" y="10"/>
                    <a:pt x="1335" y="10"/>
                    <a:pt x="1335" y="10"/>
                  </a:cubicBezTo>
                  <a:lnTo>
                    <a:pt x="1335" y="12"/>
                  </a:lnTo>
                  <a:close/>
                  <a:moveTo>
                    <a:pt x="1341" y="7"/>
                  </a:moveTo>
                  <a:cubicBezTo>
                    <a:pt x="1339" y="7"/>
                    <a:pt x="1339" y="7"/>
                    <a:pt x="1339" y="7"/>
                  </a:cubicBezTo>
                  <a:cubicBezTo>
                    <a:pt x="1339" y="6"/>
                    <a:pt x="1340" y="6"/>
                    <a:pt x="1340" y="5"/>
                  </a:cubicBezTo>
                  <a:cubicBezTo>
                    <a:pt x="1341" y="5"/>
                    <a:pt x="1341" y="6"/>
                    <a:pt x="1341" y="7"/>
                  </a:cubicBezTo>
                  <a:close/>
                  <a:moveTo>
                    <a:pt x="1347" y="10"/>
                  </a:moveTo>
                  <a:cubicBezTo>
                    <a:pt x="1348" y="9"/>
                    <a:pt x="1348" y="7"/>
                    <a:pt x="1350" y="7"/>
                  </a:cubicBezTo>
                  <a:cubicBezTo>
                    <a:pt x="1350" y="9"/>
                    <a:pt x="1348" y="10"/>
                    <a:pt x="1347" y="10"/>
                  </a:cubicBezTo>
                  <a:close/>
                  <a:moveTo>
                    <a:pt x="1350" y="3"/>
                  </a:moveTo>
                  <a:cubicBezTo>
                    <a:pt x="1350" y="3"/>
                    <a:pt x="1350" y="2"/>
                    <a:pt x="1351" y="2"/>
                  </a:cubicBezTo>
                  <a:cubicBezTo>
                    <a:pt x="1352" y="3"/>
                    <a:pt x="1351" y="3"/>
                    <a:pt x="1350" y="3"/>
                  </a:cubicBezTo>
                  <a:close/>
                  <a:moveTo>
                    <a:pt x="1354" y="3"/>
                  </a:moveTo>
                  <a:cubicBezTo>
                    <a:pt x="1354" y="1"/>
                    <a:pt x="1355" y="1"/>
                    <a:pt x="1356" y="1"/>
                  </a:cubicBezTo>
                  <a:cubicBezTo>
                    <a:pt x="1356" y="2"/>
                    <a:pt x="1356" y="3"/>
                    <a:pt x="1354" y="3"/>
                  </a:cubicBezTo>
                  <a:close/>
                  <a:moveTo>
                    <a:pt x="1360" y="6"/>
                  </a:moveTo>
                  <a:cubicBezTo>
                    <a:pt x="1360" y="5"/>
                    <a:pt x="1363" y="5"/>
                    <a:pt x="1363" y="4"/>
                  </a:cubicBezTo>
                  <a:cubicBezTo>
                    <a:pt x="1365" y="5"/>
                    <a:pt x="1362" y="7"/>
                    <a:pt x="1360" y="6"/>
                  </a:cubicBezTo>
                  <a:close/>
                  <a:moveTo>
                    <a:pt x="1365" y="5"/>
                  </a:moveTo>
                  <a:cubicBezTo>
                    <a:pt x="1366" y="2"/>
                    <a:pt x="1367" y="6"/>
                    <a:pt x="1369" y="5"/>
                  </a:cubicBezTo>
                  <a:cubicBezTo>
                    <a:pt x="1368" y="7"/>
                    <a:pt x="1367" y="5"/>
                    <a:pt x="1365" y="5"/>
                  </a:cubicBezTo>
                  <a:close/>
                  <a:moveTo>
                    <a:pt x="1378" y="10"/>
                  </a:moveTo>
                  <a:cubicBezTo>
                    <a:pt x="1380" y="8"/>
                    <a:pt x="1379" y="12"/>
                    <a:pt x="1378" y="10"/>
                  </a:cubicBezTo>
                  <a:close/>
                  <a:moveTo>
                    <a:pt x="1403" y="7"/>
                  </a:moveTo>
                  <a:cubicBezTo>
                    <a:pt x="1402" y="4"/>
                    <a:pt x="1406" y="7"/>
                    <a:pt x="1406" y="5"/>
                  </a:cubicBezTo>
                  <a:cubicBezTo>
                    <a:pt x="1409" y="6"/>
                    <a:pt x="1405" y="7"/>
                    <a:pt x="1403" y="7"/>
                  </a:cubicBezTo>
                  <a:close/>
                  <a:moveTo>
                    <a:pt x="1424" y="6"/>
                  </a:moveTo>
                  <a:cubicBezTo>
                    <a:pt x="1427" y="6"/>
                    <a:pt x="1421" y="8"/>
                    <a:pt x="1424" y="6"/>
                  </a:cubicBezTo>
                  <a:close/>
                  <a:moveTo>
                    <a:pt x="1481" y="12"/>
                  </a:moveTo>
                  <a:cubicBezTo>
                    <a:pt x="1479" y="12"/>
                    <a:pt x="1479" y="12"/>
                    <a:pt x="1479" y="12"/>
                  </a:cubicBezTo>
                  <a:cubicBezTo>
                    <a:pt x="1479" y="10"/>
                    <a:pt x="1479" y="10"/>
                    <a:pt x="1479" y="10"/>
                  </a:cubicBezTo>
                  <a:cubicBezTo>
                    <a:pt x="1481" y="10"/>
                    <a:pt x="1481" y="10"/>
                    <a:pt x="1481" y="10"/>
                  </a:cubicBezTo>
                  <a:lnTo>
                    <a:pt x="1481" y="12"/>
                  </a:lnTo>
                  <a:close/>
                  <a:moveTo>
                    <a:pt x="1487" y="7"/>
                  </a:moveTo>
                  <a:cubicBezTo>
                    <a:pt x="1485" y="7"/>
                    <a:pt x="1485" y="7"/>
                    <a:pt x="1485" y="7"/>
                  </a:cubicBezTo>
                  <a:cubicBezTo>
                    <a:pt x="1485" y="6"/>
                    <a:pt x="1486" y="6"/>
                    <a:pt x="1486" y="5"/>
                  </a:cubicBezTo>
                  <a:cubicBezTo>
                    <a:pt x="1487" y="5"/>
                    <a:pt x="1487" y="6"/>
                    <a:pt x="1487" y="7"/>
                  </a:cubicBezTo>
                  <a:close/>
                  <a:moveTo>
                    <a:pt x="1492" y="10"/>
                  </a:moveTo>
                  <a:cubicBezTo>
                    <a:pt x="1494" y="9"/>
                    <a:pt x="1493" y="7"/>
                    <a:pt x="1496" y="7"/>
                  </a:cubicBezTo>
                  <a:cubicBezTo>
                    <a:pt x="1496" y="9"/>
                    <a:pt x="1494" y="10"/>
                    <a:pt x="1492" y="10"/>
                  </a:cubicBezTo>
                  <a:close/>
                  <a:moveTo>
                    <a:pt x="1495" y="3"/>
                  </a:moveTo>
                  <a:cubicBezTo>
                    <a:pt x="1496" y="3"/>
                    <a:pt x="1496" y="2"/>
                    <a:pt x="1497" y="2"/>
                  </a:cubicBezTo>
                  <a:cubicBezTo>
                    <a:pt x="1498" y="3"/>
                    <a:pt x="1496" y="3"/>
                    <a:pt x="1495" y="3"/>
                  </a:cubicBezTo>
                  <a:close/>
                  <a:moveTo>
                    <a:pt x="1500" y="3"/>
                  </a:moveTo>
                  <a:cubicBezTo>
                    <a:pt x="1500" y="1"/>
                    <a:pt x="1501" y="1"/>
                    <a:pt x="1502" y="1"/>
                  </a:cubicBezTo>
                  <a:cubicBezTo>
                    <a:pt x="1502" y="2"/>
                    <a:pt x="1502" y="3"/>
                    <a:pt x="1500" y="3"/>
                  </a:cubicBezTo>
                  <a:close/>
                  <a:moveTo>
                    <a:pt x="1506" y="6"/>
                  </a:moveTo>
                  <a:cubicBezTo>
                    <a:pt x="1506" y="5"/>
                    <a:pt x="1508" y="5"/>
                    <a:pt x="1509" y="4"/>
                  </a:cubicBezTo>
                  <a:cubicBezTo>
                    <a:pt x="1511" y="5"/>
                    <a:pt x="1508" y="7"/>
                    <a:pt x="1506" y="6"/>
                  </a:cubicBezTo>
                  <a:close/>
                  <a:moveTo>
                    <a:pt x="1511" y="5"/>
                  </a:moveTo>
                  <a:cubicBezTo>
                    <a:pt x="1512" y="2"/>
                    <a:pt x="1513" y="6"/>
                    <a:pt x="1515" y="5"/>
                  </a:cubicBezTo>
                  <a:cubicBezTo>
                    <a:pt x="1514" y="7"/>
                    <a:pt x="1513" y="5"/>
                    <a:pt x="1511" y="5"/>
                  </a:cubicBezTo>
                  <a:close/>
                  <a:moveTo>
                    <a:pt x="1524" y="10"/>
                  </a:moveTo>
                  <a:cubicBezTo>
                    <a:pt x="1526" y="8"/>
                    <a:pt x="1525" y="12"/>
                    <a:pt x="1524" y="10"/>
                  </a:cubicBezTo>
                  <a:close/>
                  <a:moveTo>
                    <a:pt x="1549" y="7"/>
                  </a:moveTo>
                  <a:cubicBezTo>
                    <a:pt x="1548" y="4"/>
                    <a:pt x="1552" y="7"/>
                    <a:pt x="1552" y="5"/>
                  </a:cubicBezTo>
                  <a:cubicBezTo>
                    <a:pt x="1554" y="6"/>
                    <a:pt x="1551" y="7"/>
                    <a:pt x="1549" y="7"/>
                  </a:cubicBezTo>
                  <a:close/>
                  <a:moveTo>
                    <a:pt x="1569" y="6"/>
                  </a:moveTo>
                  <a:cubicBezTo>
                    <a:pt x="1573" y="6"/>
                    <a:pt x="1567" y="8"/>
                    <a:pt x="1569" y="6"/>
                  </a:cubicBezTo>
                  <a:close/>
                  <a:moveTo>
                    <a:pt x="1626" y="12"/>
                  </a:moveTo>
                  <a:cubicBezTo>
                    <a:pt x="1625" y="12"/>
                    <a:pt x="1625" y="12"/>
                    <a:pt x="1625" y="12"/>
                  </a:cubicBezTo>
                  <a:cubicBezTo>
                    <a:pt x="1625" y="10"/>
                    <a:pt x="1625" y="10"/>
                    <a:pt x="1625" y="10"/>
                  </a:cubicBezTo>
                  <a:cubicBezTo>
                    <a:pt x="1626" y="10"/>
                    <a:pt x="1626" y="10"/>
                    <a:pt x="1626" y="10"/>
                  </a:cubicBezTo>
                  <a:lnTo>
                    <a:pt x="1626" y="12"/>
                  </a:lnTo>
                  <a:close/>
                  <a:moveTo>
                    <a:pt x="1632" y="7"/>
                  </a:moveTo>
                  <a:cubicBezTo>
                    <a:pt x="1631" y="7"/>
                    <a:pt x="1631" y="7"/>
                    <a:pt x="1631" y="7"/>
                  </a:cubicBezTo>
                  <a:cubicBezTo>
                    <a:pt x="1631" y="6"/>
                    <a:pt x="1632" y="6"/>
                    <a:pt x="1632" y="5"/>
                  </a:cubicBezTo>
                  <a:cubicBezTo>
                    <a:pt x="1633" y="5"/>
                    <a:pt x="1633" y="6"/>
                    <a:pt x="1632" y="7"/>
                  </a:cubicBezTo>
                  <a:close/>
                  <a:moveTo>
                    <a:pt x="1638" y="10"/>
                  </a:moveTo>
                  <a:cubicBezTo>
                    <a:pt x="1639" y="9"/>
                    <a:pt x="1639" y="7"/>
                    <a:pt x="1642" y="7"/>
                  </a:cubicBezTo>
                  <a:cubicBezTo>
                    <a:pt x="1642" y="9"/>
                    <a:pt x="1640" y="10"/>
                    <a:pt x="1638" y="10"/>
                  </a:cubicBezTo>
                  <a:close/>
                  <a:moveTo>
                    <a:pt x="1641" y="3"/>
                  </a:moveTo>
                  <a:cubicBezTo>
                    <a:pt x="1642" y="3"/>
                    <a:pt x="1642" y="2"/>
                    <a:pt x="1643" y="2"/>
                  </a:cubicBezTo>
                  <a:cubicBezTo>
                    <a:pt x="1643" y="3"/>
                    <a:pt x="1642" y="3"/>
                    <a:pt x="1641" y="3"/>
                  </a:cubicBezTo>
                  <a:close/>
                  <a:moveTo>
                    <a:pt x="1646" y="3"/>
                  </a:moveTo>
                  <a:cubicBezTo>
                    <a:pt x="1646" y="1"/>
                    <a:pt x="1647" y="1"/>
                    <a:pt x="1648" y="1"/>
                  </a:cubicBezTo>
                  <a:cubicBezTo>
                    <a:pt x="1648" y="2"/>
                    <a:pt x="1647" y="3"/>
                    <a:pt x="1646" y="3"/>
                  </a:cubicBezTo>
                  <a:close/>
                  <a:moveTo>
                    <a:pt x="1652" y="6"/>
                  </a:moveTo>
                  <a:cubicBezTo>
                    <a:pt x="1652" y="5"/>
                    <a:pt x="1654" y="5"/>
                    <a:pt x="1655" y="4"/>
                  </a:cubicBezTo>
                  <a:cubicBezTo>
                    <a:pt x="1657" y="5"/>
                    <a:pt x="1654" y="7"/>
                    <a:pt x="1652" y="6"/>
                  </a:cubicBezTo>
                  <a:close/>
                  <a:moveTo>
                    <a:pt x="1657" y="5"/>
                  </a:moveTo>
                  <a:cubicBezTo>
                    <a:pt x="1658" y="2"/>
                    <a:pt x="1658" y="6"/>
                    <a:pt x="1660" y="5"/>
                  </a:cubicBezTo>
                  <a:cubicBezTo>
                    <a:pt x="1660" y="7"/>
                    <a:pt x="1659" y="5"/>
                    <a:pt x="1657" y="5"/>
                  </a:cubicBezTo>
                  <a:close/>
                  <a:moveTo>
                    <a:pt x="1670" y="10"/>
                  </a:moveTo>
                  <a:cubicBezTo>
                    <a:pt x="1671" y="8"/>
                    <a:pt x="1671" y="12"/>
                    <a:pt x="1670" y="10"/>
                  </a:cubicBezTo>
                  <a:close/>
                  <a:moveTo>
                    <a:pt x="1694" y="7"/>
                  </a:moveTo>
                  <a:cubicBezTo>
                    <a:pt x="1693" y="4"/>
                    <a:pt x="1697" y="7"/>
                    <a:pt x="1697" y="5"/>
                  </a:cubicBezTo>
                  <a:cubicBezTo>
                    <a:pt x="1700" y="6"/>
                    <a:pt x="1697" y="7"/>
                    <a:pt x="1694" y="7"/>
                  </a:cubicBezTo>
                  <a:close/>
                  <a:moveTo>
                    <a:pt x="1715" y="6"/>
                  </a:moveTo>
                  <a:cubicBezTo>
                    <a:pt x="1719" y="6"/>
                    <a:pt x="1713" y="8"/>
                    <a:pt x="1715" y="6"/>
                  </a:cubicBezTo>
                  <a:close/>
                  <a:moveTo>
                    <a:pt x="1772" y="12"/>
                  </a:moveTo>
                  <a:cubicBezTo>
                    <a:pt x="1771" y="12"/>
                    <a:pt x="1771" y="12"/>
                    <a:pt x="1771" y="12"/>
                  </a:cubicBezTo>
                  <a:cubicBezTo>
                    <a:pt x="1771" y="10"/>
                    <a:pt x="1771" y="10"/>
                    <a:pt x="1771" y="10"/>
                  </a:cubicBezTo>
                  <a:cubicBezTo>
                    <a:pt x="1772" y="10"/>
                    <a:pt x="1772" y="10"/>
                    <a:pt x="1772" y="10"/>
                  </a:cubicBezTo>
                  <a:lnTo>
                    <a:pt x="1772" y="12"/>
                  </a:lnTo>
                  <a:close/>
                  <a:moveTo>
                    <a:pt x="1778" y="7"/>
                  </a:moveTo>
                  <a:cubicBezTo>
                    <a:pt x="1777" y="7"/>
                    <a:pt x="1777" y="7"/>
                    <a:pt x="1777" y="7"/>
                  </a:cubicBezTo>
                  <a:cubicBezTo>
                    <a:pt x="1777" y="6"/>
                    <a:pt x="1778" y="6"/>
                    <a:pt x="1778" y="5"/>
                  </a:cubicBezTo>
                  <a:cubicBezTo>
                    <a:pt x="1779" y="5"/>
                    <a:pt x="1779" y="6"/>
                    <a:pt x="1778" y="7"/>
                  </a:cubicBezTo>
                  <a:close/>
                  <a:moveTo>
                    <a:pt x="1784" y="10"/>
                  </a:moveTo>
                  <a:cubicBezTo>
                    <a:pt x="1785" y="9"/>
                    <a:pt x="1785" y="7"/>
                    <a:pt x="1788" y="7"/>
                  </a:cubicBezTo>
                  <a:cubicBezTo>
                    <a:pt x="1788" y="9"/>
                    <a:pt x="1786" y="10"/>
                    <a:pt x="1784" y="10"/>
                  </a:cubicBezTo>
                  <a:close/>
                  <a:moveTo>
                    <a:pt x="1787" y="3"/>
                  </a:moveTo>
                  <a:cubicBezTo>
                    <a:pt x="1787" y="3"/>
                    <a:pt x="1788" y="2"/>
                    <a:pt x="1789" y="2"/>
                  </a:cubicBezTo>
                  <a:cubicBezTo>
                    <a:pt x="1789" y="3"/>
                    <a:pt x="1788" y="3"/>
                    <a:pt x="1787" y="3"/>
                  </a:cubicBezTo>
                  <a:close/>
                  <a:moveTo>
                    <a:pt x="1792" y="3"/>
                  </a:moveTo>
                  <a:cubicBezTo>
                    <a:pt x="1792" y="1"/>
                    <a:pt x="1792" y="1"/>
                    <a:pt x="1794" y="1"/>
                  </a:cubicBezTo>
                  <a:cubicBezTo>
                    <a:pt x="1794" y="2"/>
                    <a:pt x="1793" y="3"/>
                    <a:pt x="1792" y="3"/>
                  </a:cubicBezTo>
                  <a:close/>
                  <a:moveTo>
                    <a:pt x="1798" y="6"/>
                  </a:moveTo>
                  <a:cubicBezTo>
                    <a:pt x="1798" y="5"/>
                    <a:pt x="1800" y="5"/>
                    <a:pt x="1801" y="4"/>
                  </a:cubicBezTo>
                  <a:cubicBezTo>
                    <a:pt x="1803" y="5"/>
                    <a:pt x="1800" y="7"/>
                    <a:pt x="1798" y="6"/>
                  </a:cubicBezTo>
                  <a:close/>
                  <a:moveTo>
                    <a:pt x="1803" y="5"/>
                  </a:moveTo>
                  <a:cubicBezTo>
                    <a:pt x="1804" y="2"/>
                    <a:pt x="1804" y="6"/>
                    <a:pt x="1806" y="5"/>
                  </a:cubicBezTo>
                  <a:cubicBezTo>
                    <a:pt x="1806" y="7"/>
                    <a:pt x="1804" y="5"/>
                    <a:pt x="1803" y="5"/>
                  </a:cubicBezTo>
                  <a:close/>
                  <a:moveTo>
                    <a:pt x="1816" y="10"/>
                  </a:moveTo>
                  <a:cubicBezTo>
                    <a:pt x="1817" y="8"/>
                    <a:pt x="1817" y="12"/>
                    <a:pt x="1816" y="10"/>
                  </a:cubicBezTo>
                  <a:close/>
                  <a:moveTo>
                    <a:pt x="1840" y="7"/>
                  </a:moveTo>
                  <a:cubicBezTo>
                    <a:pt x="1839" y="4"/>
                    <a:pt x="1843" y="7"/>
                    <a:pt x="1843" y="5"/>
                  </a:cubicBezTo>
                  <a:cubicBezTo>
                    <a:pt x="1846" y="6"/>
                    <a:pt x="1843" y="7"/>
                    <a:pt x="1840" y="7"/>
                  </a:cubicBezTo>
                  <a:close/>
                  <a:moveTo>
                    <a:pt x="1861" y="6"/>
                  </a:moveTo>
                  <a:cubicBezTo>
                    <a:pt x="1865" y="6"/>
                    <a:pt x="1859" y="8"/>
                    <a:pt x="1861" y="6"/>
                  </a:cubicBezTo>
                  <a:close/>
                  <a:moveTo>
                    <a:pt x="1918" y="12"/>
                  </a:moveTo>
                  <a:cubicBezTo>
                    <a:pt x="1917" y="12"/>
                    <a:pt x="1917" y="12"/>
                    <a:pt x="1917" y="12"/>
                  </a:cubicBezTo>
                  <a:cubicBezTo>
                    <a:pt x="1917" y="10"/>
                    <a:pt x="1917" y="10"/>
                    <a:pt x="1917" y="10"/>
                  </a:cubicBezTo>
                  <a:cubicBezTo>
                    <a:pt x="1918" y="10"/>
                    <a:pt x="1918" y="10"/>
                    <a:pt x="1918" y="10"/>
                  </a:cubicBezTo>
                  <a:lnTo>
                    <a:pt x="1918" y="12"/>
                  </a:lnTo>
                  <a:close/>
                  <a:moveTo>
                    <a:pt x="1924" y="7"/>
                  </a:moveTo>
                  <a:cubicBezTo>
                    <a:pt x="1923" y="7"/>
                    <a:pt x="1923" y="7"/>
                    <a:pt x="1923" y="7"/>
                  </a:cubicBezTo>
                  <a:cubicBezTo>
                    <a:pt x="1923" y="6"/>
                    <a:pt x="1923" y="6"/>
                    <a:pt x="1923" y="5"/>
                  </a:cubicBezTo>
                  <a:cubicBezTo>
                    <a:pt x="1925" y="5"/>
                    <a:pt x="1925" y="6"/>
                    <a:pt x="1924" y="7"/>
                  </a:cubicBezTo>
                  <a:close/>
                  <a:moveTo>
                    <a:pt x="1930" y="10"/>
                  </a:moveTo>
                  <a:cubicBezTo>
                    <a:pt x="1931" y="9"/>
                    <a:pt x="1931" y="7"/>
                    <a:pt x="1934" y="7"/>
                  </a:cubicBezTo>
                  <a:cubicBezTo>
                    <a:pt x="1933" y="9"/>
                    <a:pt x="1932" y="10"/>
                    <a:pt x="1930" y="10"/>
                  </a:cubicBezTo>
                  <a:close/>
                  <a:moveTo>
                    <a:pt x="1933" y="3"/>
                  </a:moveTo>
                  <a:cubicBezTo>
                    <a:pt x="1933" y="3"/>
                    <a:pt x="1934" y="2"/>
                    <a:pt x="1935" y="2"/>
                  </a:cubicBezTo>
                  <a:cubicBezTo>
                    <a:pt x="1935" y="3"/>
                    <a:pt x="1934" y="3"/>
                    <a:pt x="1933" y="3"/>
                  </a:cubicBezTo>
                  <a:close/>
                  <a:moveTo>
                    <a:pt x="1938" y="3"/>
                  </a:moveTo>
                  <a:cubicBezTo>
                    <a:pt x="1938" y="1"/>
                    <a:pt x="1938" y="1"/>
                    <a:pt x="1940" y="1"/>
                  </a:cubicBezTo>
                  <a:cubicBezTo>
                    <a:pt x="1940" y="2"/>
                    <a:pt x="1939" y="3"/>
                    <a:pt x="1938" y="3"/>
                  </a:cubicBezTo>
                  <a:close/>
                  <a:moveTo>
                    <a:pt x="1944" y="6"/>
                  </a:moveTo>
                  <a:cubicBezTo>
                    <a:pt x="1944" y="5"/>
                    <a:pt x="1946" y="5"/>
                    <a:pt x="1947" y="4"/>
                  </a:cubicBezTo>
                  <a:cubicBezTo>
                    <a:pt x="1949" y="5"/>
                    <a:pt x="1946" y="7"/>
                    <a:pt x="1944" y="6"/>
                  </a:cubicBezTo>
                  <a:close/>
                  <a:moveTo>
                    <a:pt x="1948" y="5"/>
                  </a:moveTo>
                  <a:cubicBezTo>
                    <a:pt x="1950" y="2"/>
                    <a:pt x="1950" y="6"/>
                    <a:pt x="1952" y="5"/>
                  </a:cubicBezTo>
                  <a:cubicBezTo>
                    <a:pt x="1952" y="7"/>
                    <a:pt x="1950" y="5"/>
                    <a:pt x="1948" y="5"/>
                  </a:cubicBezTo>
                  <a:close/>
                  <a:moveTo>
                    <a:pt x="1962" y="10"/>
                  </a:moveTo>
                  <a:cubicBezTo>
                    <a:pt x="1963" y="8"/>
                    <a:pt x="1962" y="12"/>
                    <a:pt x="1962" y="10"/>
                  </a:cubicBezTo>
                  <a:close/>
                  <a:moveTo>
                    <a:pt x="1986" y="7"/>
                  </a:moveTo>
                  <a:cubicBezTo>
                    <a:pt x="1985" y="4"/>
                    <a:pt x="1989" y="7"/>
                    <a:pt x="1989" y="5"/>
                  </a:cubicBezTo>
                  <a:cubicBezTo>
                    <a:pt x="1992" y="6"/>
                    <a:pt x="1988" y="7"/>
                    <a:pt x="1986" y="7"/>
                  </a:cubicBezTo>
                  <a:close/>
                  <a:moveTo>
                    <a:pt x="2007" y="6"/>
                  </a:moveTo>
                  <a:cubicBezTo>
                    <a:pt x="2010" y="6"/>
                    <a:pt x="2005" y="8"/>
                    <a:pt x="2007" y="6"/>
                  </a:cubicBezTo>
                  <a:close/>
                  <a:moveTo>
                    <a:pt x="2064" y="12"/>
                  </a:moveTo>
                  <a:cubicBezTo>
                    <a:pt x="2063" y="12"/>
                    <a:pt x="2063" y="12"/>
                    <a:pt x="2063" y="12"/>
                  </a:cubicBezTo>
                  <a:cubicBezTo>
                    <a:pt x="2063" y="10"/>
                    <a:pt x="2063" y="10"/>
                    <a:pt x="2063" y="10"/>
                  </a:cubicBezTo>
                  <a:cubicBezTo>
                    <a:pt x="2064" y="10"/>
                    <a:pt x="2064" y="10"/>
                    <a:pt x="2064" y="10"/>
                  </a:cubicBezTo>
                  <a:lnTo>
                    <a:pt x="2064" y="12"/>
                  </a:lnTo>
                  <a:close/>
                  <a:moveTo>
                    <a:pt x="2070" y="7"/>
                  </a:moveTo>
                  <a:cubicBezTo>
                    <a:pt x="2069" y="7"/>
                    <a:pt x="2069" y="7"/>
                    <a:pt x="2069" y="7"/>
                  </a:cubicBezTo>
                  <a:cubicBezTo>
                    <a:pt x="2069" y="6"/>
                    <a:pt x="2069" y="6"/>
                    <a:pt x="2069" y="5"/>
                  </a:cubicBezTo>
                  <a:cubicBezTo>
                    <a:pt x="2071" y="5"/>
                    <a:pt x="2071" y="6"/>
                    <a:pt x="2070" y="7"/>
                  </a:cubicBezTo>
                  <a:close/>
                  <a:moveTo>
                    <a:pt x="2076" y="10"/>
                  </a:moveTo>
                  <a:cubicBezTo>
                    <a:pt x="2077" y="9"/>
                    <a:pt x="2077" y="7"/>
                    <a:pt x="2079" y="7"/>
                  </a:cubicBezTo>
                  <a:cubicBezTo>
                    <a:pt x="2079" y="9"/>
                    <a:pt x="2077" y="10"/>
                    <a:pt x="2076" y="10"/>
                  </a:cubicBezTo>
                  <a:close/>
                  <a:moveTo>
                    <a:pt x="2079" y="3"/>
                  </a:moveTo>
                  <a:cubicBezTo>
                    <a:pt x="2079" y="3"/>
                    <a:pt x="2080" y="2"/>
                    <a:pt x="2081" y="2"/>
                  </a:cubicBezTo>
                  <a:cubicBezTo>
                    <a:pt x="2081" y="3"/>
                    <a:pt x="2080" y="3"/>
                    <a:pt x="2079" y="3"/>
                  </a:cubicBezTo>
                  <a:close/>
                  <a:moveTo>
                    <a:pt x="2084" y="3"/>
                  </a:moveTo>
                  <a:cubicBezTo>
                    <a:pt x="2083" y="1"/>
                    <a:pt x="2084" y="1"/>
                    <a:pt x="2085" y="1"/>
                  </a:cubicBezTo>
                  <a:cubicBezTo>
                    <a:pt x="2085" y="2"/>
                    <a:pt x="2085" y="3"/>
                    <a:pt x="2084" y="3"/>
                  </a:cubicBezTo>
                  <a:close/>
                  <a:moveTo>
                    <a:pt x="2090" y="6"/>
                  </a:moveTo>
                  <a:cubicBezTo>
                    <a:pt x="2090" y="5"/>
                    <a:pt x="2092" y="5"/>
                    <a:pt x="2093" y="4"/>
                  </a:cubicBezTo>
                  <a:cubicBezTo>
                    <a:pt x="2094" y="5"/>
                    <a:pt x="2091" y="7"/>
                    <a:pt x="2090" y="6"/>
                  </a:cubicBezTo>
                  <a:close/>
                  <a:moveTo>
                    <a:pt x="2094" y="5"/>
                  </a:moveTo>
                  <a:cubicBezTo>
                    <a:pt x="2096" y="2"/>
                    <a:pt x="2096" y="6"/>
                    <a:pt x="2098" y="5"/>
                  </a:cubicBezTo>
                  <a:cubicBezTo>
                    <a:pt x="2097" y="7"/>
                    <a:pt x="2096" y="5"/>
                    <a:pt x="2094" y="5"/>
                  </a:cubicBezTo>
                  <a:close/>
                  <a:moveTo>
                    <a:pt x="2107" y="10"/>
                  </a:moveTo>
                  <a:cubicBezTo>
                    <a:pt x="2109" y="8"/>
                    <a:pt x="2108" y="12"/>
                    <a:pt x="2107" y="10"/>
                  </a:cubicBezTo>
                  <a:close/>
                  <a:moveTo>
                    <a:pt x="2132" y="7"/>
                  </a:moveTo>
                  <a:cubicBezTo>
                    <a:pt x="2131" y="4"/>
                    <a:pt x="2135" y="7"/>
                    <a:pt x="2135" y="5"/>
                  </a:cubicBezTo>
                  <a:cubicBezTo>
                    <a:pt x="2138" y="6"/>
                    <a:pt x="2134" y="7"/>
                    <a:pt x="2132" y="7"/>
                  </a:cubicBezTo>
                  <a:close/>
                  <a:moveTo>
                    <a:pt x="2153" y="6"/>
                  </a:moveTo>
                  <a:cubicBezTo>
                    <a:pt x="2156" y="6"/>
                    <a:pt x="2151" y="8"/>
                    <a:pt x="2153" y="6"/>
                  </a:cubicBezTo>
                  <a:close/>
                  <a:moveTo>
                    <a:pt x="2210" y="12"/>
                  </a:moveTo>
                  <a:cubicBezTo>
                    <a:pt x="2209" y="12"/>
                    <a:pt x="2209" y="12"/>
                    <a:pt x="2209" y="12"/>
                  </a:cubicBezTo>
                  <a:cubicBezTo>
                    <a:pt x="2209" y="10"/>
                    <a:pt x="2209" y="10"/>
                    <a:pt x="2209" y="10"/>
                  </a:cubicBezTo>
                  <a:cubicBezTo>
                    <a:pt x="2210" y="10"/>
                    <a:pt x="2210" y="10"/>
                    <a:pt x="2210" y="10"/>
                  </a:cubicBezTo>
                  <a:lnTo>
                    <a:pt x="2210" y="12"/>
                  </a:lnTo>
                  <a:close/>
                  <a:moveTo>
                    <a:pt x="2216" y="7"/>
                  </a:moveTo>
                  <a:cubicBezTo>
                    <a:pt x="2215" y="7"/>
                    <a:pt x="2215" y="7"/>
                    <a:pt x="2215" y="7"/>
                  </a:cubicBezTo>
                  <a:cubicBezTo>
                    <a:pt x="2214" y="6"/>
                    <a:pt x="2215" y="6"/>
                    <a:pt x="2215" y="5"/>
                  </a:cubicBezTo>
                  <a:cubicBezTo>
                    <a:pt x="2216" y="5"/>
                    <a:pt x="2216" y="6"/>
                    <a:pt x="2216" y="7"/>
                  </a:cubicBezTo>
                  <a:close/>
                  <a:moveTo>
                    <a:pt x="2222" y="10"/>
                  </a:moveTo>
                  <a:cubicBezTo>
                    <a:pt x="2223" y="9"/>
                    <a:pt x="2223" y="7"/>
                    <a:pt x="2225" y="7"/>
                  </a:cubicBezTo>
                  <a:cubicBezTo>
                    <a:pt x="2225" y="9"/>
                    <a:pt x="2223" y="10"/>
                    <a:pt x="2222" y="10"/>
                  </a:cubicBezTo>
                  <a:close/>
                  <a:moveTo>
                    <a:pt x="2225" y="3"/>
                  </a:moveTo>
                  <a:cubicBezTo>
                    <a:pt x="2225" y="3"/>
                    <a:pt x="2225" y="2"/>
                    <a:pt x="2226" y="2"/>
                  </a:cubicBezTo>
                  <a:cubicBezTo>
                    <a:pt x="2227" y="3"/>
                    <a:pt x="2226" y="3"/>
                    <a:pt x="2225" y="3"/>
                  </a:cubicBezTo>
                  <a:close/>
                  <a:moveTo>
                    <a:pt x="2229" y="3"/>
                  </a:moveTo>
                  <a:cubicBezTo>
                    <a:pt x="2229" y="1"/>
                    <a:pt x="2230" y="1"/>
                    <a:pt x="2231" y="1"/>
                  </a:cubicBezTo>
                  <a:cubicBezTo>
                    <a:pt x="2231" y="2"/>
                    <a:pt x="2231" y="3"/>
                    <a:pt x="2229" y="3"/>
                  </a:cubicBezTo>
                  <a:close/>
                  <a:moveTo>
                    <a:pt x="2235" y="6"/>
                  </a:moveTo>
                  <a:cubicBezTo>
                    <a:pt x="2236" y="5"/>
                    <a:pt x="2238" y="5"/>
                    <a:pt x="2238" y="4"/>
                  </a:cubicBezTo>
                  <a:cubicBezTo>
                    <a:pt x="2240" y="5"/>
                    <a:pt x="2237" y="7"/>
                    <a:pt x="2235" y="6"/>
                  </a:cubicBezTo>
                  <a:close/>
                  <a:moveTo>
                    <a:pt x="2240" y="5"/>
                  </a:moveTo>
                  <a:cubicBezTo>
                    <a:pt x="2241" y="2"/>
                    <a:pt x="2242" y="6"/>
                    <a:pt x="2244" y="5"/>
                  </a:cubicBezTo>
                  <a:cubicBezTo>
                    <a:pt x="2243" y="7"/>
                    <a:pt x="2242" y="5"/>
                    <a:pt x="2240" y="5"/>
                  </a:cubicBezTo>
                  <a:close/>
                  <a:moveTo>
                    <a:pt x="2253" y="10"/>
                  </a:moveTo>
                  <a:cubicBezTo>
                    <a:pt x="2255" y="8"/>
                    <a:pt x="2254" y="12"/>
                    <a:pt x="2253" y="10"/>
                  </a:cubicBezTo>
                  <a:close/>
                  <a:moveTo>
                    <a:pt x="2278" y="7"/>
                  </a:moveTo>
                  <a:cubicBezTo>
                    <a:pt x="2277" y="4"/>
                    <a:pt x="2281" y="7"/>
                    <a:pt x="2281" y="5"/>
                  </a:cubicBezTo>
                  <a:cubicBezTo>
                    <a:pt x="2284" y="6"/>
                    <a:pt x="2280" y="7"/>
                    <a:pt x="2278" y="7"/>
                  </a:cubicBezTo>
                  <a:close/>
                  <a:moveTo>
                    <a:pt x="2299" y="6"/>
                  </a:moveTo>
                  <a:cubicBezTo>
                    <a:pt x="2302" y="6"/>
                    <a:pt x="2296" y="8"/>
                    <a:pt x="2299" y="6"/>
                  </a:cubicBezTo>
                  <a:close/>
                  <a:moveTo>
                    <a:pt x="2356" y="12"/>
                  </a:moveTo>
                  <a:cubicBezTo>
                    <a:pt x="2354" y="12"/>
                    <a:pt x="2354" y="12"/>
                    <a:pt x="2354" y="12"/>
                  </a:cubicBezTo>
                  <a:cubicBezTo>
                    <a:pt x="2354" y="10"/>
                    <a:pt x="2354" y="10"/>
                    <a:pt x="2354" y="10"/>
                  </a:cubicBezTo>
                  <a:cubicBezTo>
                    <a:pt x="2356" y="10"/>
                    <a:pt x="2356" y="10"/>
                    <a:pt x="2356" y="10"/>
                  </a:cubicBezTo>
                  <a:lnTo>
                    <a:pt x="2356" y="12"/>
                  </a:lnTo>
                  <a:close/>
                  <a:moveTo>
                    <a:pt x="2362" y="7"/>
                  </a:moveTo>
                  <a:cubicBezTo>
                    <a:pt x="2360" y="7"/>
                    <a:pt x="2360" y="7"/>
                    <a:pt x="2360" y="7"/>
                  </a:cubicBezTo>
                  <a:cubicBezTo>
                    <a:pt x="2360" y="6"/>
                    <a:pt x="2361" y="6"/>
                    <a:pt x="2361" y="5"/>
                  </a:cubicBezTo>
                  <a:cubicBezTo>
                    <a:pt x="2362" y="5"/>
                    <a:pt x="2362" y="6"/>
                    <a:pt x="2362" y="7"/>
                  </a:cubicBezTo>
                  <a:close/>
                  <a:moveTo>
                    <a:pt x="2368" y="10"/>
                  </a:moveTo>
                  <a:cubicBezTo>
                    <a:pt x="2369" y="9"/>
                    <a:pt x="2368" y="7"/>
                    <a:pt x="2371" y="7"/>
                  </a:cubicBezTo>
                  <a:cubicBezTo>
                    <a:pt x="2371" y="9"/>
                    <a:pt x="2369" y="10"/>
                    <a:pt x="2368" y="10"/>
                  </a:cubicBezTo>
                  <a:close/>
                  <a:moveTo>
                    <a:pt x="2370" y="3"/>
                  </a:moveTo>
                  <a:cubicBezTo>
                    <a:pt x="2371" y="3"/>
                    <a:pt x="2371" y="2"/>
                    <a:pt x="2372" y="2"/>
                  </a:cubicBezTo>
                  <a:cubicBezTo>
                    <a:pt x="2373" y="3"/>
                    <a:pt x="2371" y="3"/>
                    <a:pt x="2370" y="3"/>
                  </a:cubicBezTo>
                  <a:close/>
                  <a:moveTo>
                    <a:pt x="2375" y="3"/>
                  </a:moveTo>
                  <a:cubicBezTo>
                    <a:pt x="2375" y="1"/>
                    <a:pt x="2376" y="1"/>
                    <a:pt x="2377" y="1"/>
                  </a:cubicBezTo>
                  <a:cubicBezTo>
                    <a:pt x="2377" y="2"/>
                    <a:pt x="2377" y="3"/>
                    <a:pt x="2375" y="3"/>
                  </a:cubicBezTo>
                  <a:close/>
                  <a:moveTo>
                    <a:pt x="2381" y="6"/>
                  </a:moveTo>
                  <a:cubicBezTo>
                    <a:pt x="2381" y="5"/>
                    <a:pt x="2383" y="5"/>
                    <a:pt x="2384" y="4"/>
                  </a:cubicBezTo>
                  <a:cubicBezTo>
                    <a:pt x="2386" y="5"/>
                    <a:pt x="2383" y="7"/>
                    <a:pt x="2381" y="6"/>
                  </a:cubicBezTo>
                  <a:close/>
                  <a:moveTo>
                    <a:pt x="2386" y="5"/>
                  </a:moveTo>
                  <a:cubicBezTo>
                    <a:pt x="2387" y="2"/>
                    <a:pt x="2388" y="6"/>
                    <a:pt x="2390" y="5"/>
                  </a:cubicBezTo>
                  <a:cubicBezTo>
                    <a:pt x="2389" y="7"/>
                    <a:pt x="2388" y="5"/>
                    <a:pt x="2386" y="5"/>
                  </a:cubicBezTo>
                  <a:close/>
                  <a:moveTo>
                    <a:pt x="2399" y="10"/>
                  </a:moveTo>
                  <a:cubicBezTo>
                    <a:pt x="2401" y="8"/>
                    <a:pt x="2400" y="12"/>
                    <a:pt x="2399" y="10"/>
                  </a:cubicBezTo>
                  <a:close/>
                  <a:moveTo>
                    <a:pt x="2424" y="7"/>
                  </a:moveTo>
                  <a:cubicBezTo>
                    <a:pt x="2423" y="4"/>
                    <a:pt x="2427" y="7"/>
                    <a:pt x="2427" y="5"/>
                  </a:cubicBezTo>
                  <a:cubicBezTo>
                    <a:pt x="2429" y="6"/>
                    <a:pt x="2426" y="7"/>
                    <a:pt x="2424" y="7"/>
                  </a:cubicBezTo>
                  <a:close/>
                  <a:moveTo>
                    <a:pt x="2444" y="6"/>
                  </a:moveTo>
                  <a:cubicBezTo>
                    <a:pt x="2448" y="6"/>
                    <a:pt x="2442" y="8"/>
                    <a:pt x="2444" y="6"/>
                  </a:cubicBezTo>
                  <a:close/>
                  <a:moveTo>
                    <a:pt x="2501" y="12"/>
                  </a:moveTo>
                  <a:cubicBezTo>
                    <a:pt x="2500" y="12"/>
                    <a:pt x="2500" y="12"/>
                    <a:pt x="2500" y="12"/>
                  </a:cubicBezTo>
                  <a:cubicBezTo>
                    <a:pt x="2500" y="10"/>
                    <a:pt x="2500" y="10"/>
                    <a:pt x="2500" y="10"/>
                  </a:cubicBezTo>
                  <a:cubicBezTo>
                    <a:pt x="2501" y="10"/>
                    <a:pt x="2501" y="10"/>
                    <a:pt x="2501" y="10"/>
                  </a:cubicBezTo>
                  <a:lnTo>
                    <a:pt x="2501" y="12"/>
                  </a:lnTo>
                  <a:close/>
                  <a:moveTo>
                    <a:pt x="2507" y="7"/>
                  </a:moveTo>
                  <a:cubicBezTo>
                    <a:pt x="2506" y="7"/>
                    <a:pt x="2506" y="7"/>
                    <a:pt x="2506" y="7"/>
                  </a:cubicBezTo>
                  <a:cubicBezTo>
                    <a:pt x="2506" y="6"/>
                    <a:pt x="2507" y="6"/>
                    <a:pt x="2507" y="5"/>
                  </a:cubicBezTo>
                  <a:cubicBezTo>
                    <a:pt x="2508" y="5"/>
                    <a:pt x="2508" y="6"/>
                    <a:pt x="2507" y="7"/>
                  </a:cubicBezTo>
                  <a:close/>
                  <a:moveTo>
                    <a:pt x="2513" y="10"/>
                  </a:moveTo>
                  <a:cubicBezTo>
                    <a:pt x="2515" y="9"/>
                    <a:pt x="2514" y="7"/>
                    <a:pt x="2517" y="7"/>
                  </a:cubicBezTo>
                  <a:cubicBezTo>
                    <a:pt x="2517" y="9"/>
                    <a:pt x="2515" y="10"/>
                    <a:pt x="2513" y="10"/>
                  </a:cubicBezTo>
                  <a:close/>
                  <a:moveTo>
                    <a:pt x="2516" y="3"/>
                  </a:moveTo>
                  <a:cubicBezTo>
                    <a:pt x="2517" y="3"/>
                    <a:pt x="2517" y="2"/>
                    <a:pt x="2518" y="2"/>
                  </a:cubicBezTo>
                  <a:cubicBezTo>
                    <a:pt x="2518" y="3"/>
                    <a:pt x="2517" y="3"/>
                    <a:pt x="2516" y="3"/>
                  </a:cubicBezTo>
                  <a:close/>
                  <a:moveTo>
                    <a:pt x="2521" y="3"/>
                  </a:moveTo>
                  <a:cubicBezTo>
                    <a:pt x="2521" y="1"/>
                    <a:pt x="2522" y="1"/>
                    <a:pt x="2523" y="1"/>
                  </a:cubicBezTo>
                  <a:cubicBezTo>
                    <a:pt x="2523" y="2"/>
                    <a:pt x="2522" y="3"/>
                    <a:pt x="2521" y="3"/>
                  </a:cubicBezTo>
                  <a:close/>
                  <a:moveTo>
                    <a:pt x="2527" y="6"/>
                  </a:moveTo>
                  <a:cubicBezTo>
                    <a:pt x="2527" y="5"/>
                    <a:pt x="2529" y="5"/>
                    <a:pt x="2530" y="4"/>
                  </a:cubicBezTo>
                  <a:cubicBezTo>
                    <a:pt x="2532" y="5"/>
                    <a:pt x="2529" y="7"/>
                    <a:pt x="2527" y="6"/>
                  </a:cubicBezTo>
                  <a:close/>
                  <a:moveTo>
                    <a:pt x="2532" y="5"/>
                  </a:moveTo>
                  <a:cubicBezTo>
                    <a:pt x="2533" y="2"/>
                    <a:pt x="2533" y="6"/>
                    <a:pt x="2535" y="5"/>
                  </a:cubicBezTo>
                  <a:cubicBezTo>
                    <a:pt x="2535" y="7"/>
                    <a:pt x="2534" y="5"/>
                    <a:pt x="2532" y="5"/>
                  </a:cubicBezTo>
                  <a:close/>
                  <a:moveTo>
                    <a:pt x="2545" y="10"/>
                  </a:moveTo>
                  <a:cubicBezTo>
                    <a:pt x="2546" y="8"/>
                    <a:pt x="2546" y="12"/>
                    <a:pt x="2545" y="10"/>
                  </a:cubicBezTo>
                  <a:close/>
                  <a:moveTo>
                    <a:pt x="2569" y="7"/>
                  </a:moveTo>
                  <a:cubicBezTo>
                    <a:pt x="2568" y="4"/>
                    <a:pt x="2572" y="7"/>
                    <a:pt x="2572" y="5"/>
                  </a:cubicBezTo>
                  <a:cubicBezTo>
                    <a:pt x="2575" y="6"/>
                    <a:pt x="2572" y="7"/>
                    <a:pt x="2569" y="7"/>
                  </a:cubicBezTo>
                  <a:close/>
                  <a:moveTo>
                    <a:pt x="2590" y="6"/>
                  </a:moveTo>
                  <a:cubicBezTo>
                    <a:pt x="2594" y="6"/>
                    <a:pt x="2588" y="8"/>
                    <a:pt x="2590" y="6"/>
                  </a:cubicBezTo>
                  <a:close/>
                  <a:moveTo>
                    <a:pt x="2647" y="12"/>
                  </a:moveTo>
                  <a:cubicBezTo>
                    <a:pt x="2646" y="12"/>
                    <a:pt x="2646" y="12"/>
                    <a:pt x="2646" y="12"/>
                  </a:cubicBezTo>
                  <a:cubicBezTo>
                    <a:pt x="2646" y="10"/>
                    <a:pt x="2646" y="10"/>
                    <a:pt x="2646" y="10"/>
                  </a:cubicBezTo>
                  <a:cubicBezTo>
                    <a:pt x="2647" y="10"/>
                    <a:pt x="2647" y="10"/>
                    <a:pt x="2647" y="10"/>
                  </a:cubicBezTo>
                  <a:lnTo>
                    <a:pt x="2647" y="12"/>
                  </a:lnTo>
                  <a:close/>
                  <a:moveTo>
                    <a:pt x="2653" y="7"/>
                  </a:moveTo>
                  <a:cubicBezTo>
                    <a:pt x="2652" y="7"/>
                    <a:pt x="2652" y="7"/>
                    <a:pt x="2652" y="7"/>
                  </a:cubicBezTo>
                  <a:cubicBezTo>
                    <a:pt x="2652" y="6"/>
                    <a:pt x="2653" y="6"/>
                    <a:pt x="2653" y="5"/>
                  </a:cubicBezTo>
                  <a:cubicBezTo>
                    <a:pt x="2654" y="5"/>
                    <a:pt x="2654" y="6"/>
                    <a:pt x="2653" y="7"/>
                  </a:cubicBezTo>
                  <a:close/>
                  <a:moveTo>
                    <a:pt x="2659" y="10"/>
                  </a:moveTo>
                  <a:cubicBezTo>
                    <a:pt x="2660" y="9"/>
                    <a:pt x="2660" y="7"/>
                    <a:pt x="2663" y="7"/>
                  </a:cubicBezTo>
                  <a:cubicBezTo>
                    <a:pt x="2663" y="9"/>
                    <a:pt x="2661" y="10"/>
                    <a:pt x="2659" y="10"/>
                  </a:cubicBezTo>
                  <a:close/>
                  <a:moveTo>
                    <a:pt x="2662" y="3"/>
                  </a:moveTo>
                  <a:cubicBezTo>
                    <a:pt x="2662" y="3"/>
                    <a:pt x="2663" y="2"/>
                    <a:pt x="2664" y="2"/>
                  </a:cubicBezTo>
                  <a:cubicBezTo>
                    <a:pt x="2664" y="3"/>
                    <a:pt x="2663" y="3"/>
                    <a:pt x="2662" y="3"/>
                  </a:cubicBezTo>
                  <a:close/>
                  <a:moveTo>
                    <a:pt x="2667" y="3"/>
                  </a:moveTo>
                  <a:cubicBezTo>
                    <a:pt x="2667" y="1"/>
                    <a:pt x="2667" y="1"/>
                    <a:pt x="2669" y="1"/>
                  </a:cubicBezTo>
                  <a:cubicBezTo>
                    <a:pt x="2669" y="2"/>
                    <a:pt x="2668" y="3"/>
                    <a:pt x="2667" y="3"/>
                  </a:cubicBezTo>
                  <a:close/>
                  <a:moveTo>
                    <a:pt x="2673" y="6"/>
                  </a:moveTo>
                  <a:cubicBezTo>
                    <a:pt x="2673" y="5"/>
                    <a:pt x="2675" y="5"/>
                    <a:pt x="2676" y="4"/>
                  </a:cubicBezTo>
                  <a:cubicBezTo>
                    <a:pt x="2678" y="5"/>
                    <a:pt x="2675" y="7"/>
                    <a:pt x="2673" y="6"/>
                  </a:cubicBezTo>
                  <a:close/>
                  <a:moveTo>
                    <a:pt x="2678" y="5"/>
                  </a:moveTo>
                  <a:cubicBezTo>
                    <a:pt x="2679" y="2"/>
                    <a:pt x="2679" y="6"/>
                    <a:pt x="2681" y="5"/>
                  </a:cubicBezTo>
                  <a:cubicBezTo>
                    <a:pt x="2681" y="7"/>
                    <a:pt x="2679" y="5"/>
                    <a:pt x="2678" y="5"/>
                  </a:cubicBezTo>
                  <a:close/>
                  <a:moveTo>
                    <a:pt x="2691" y="10"/>
                  </a:moveTo>
                  <a:cubicBezTo>
                    <a:pt x="2692" y="8"/>
                    <a:pt x="2692" y="12"/>
                    <a:pt x="2691" y="10"/>
                  </a:cubicBezTo>
                  <a:close/>
                  <a:moveTo>
                    <a:pt x="2715" y="7"/>
                  </a:moveTo>
                  <a:cubicBezTo>
                    <a:pt x="2714" y="4"/>
                    <a:pt x="2718" y="7"/>
                    <a:pt x="2718" y="5"/>
                  </a:cubicBezTo>
                  <a:cubicBezTo>
                    <a:pt x="2721" y="6"/>
                    <a:pt x="2718" y="7"/>
                    <a:pt x="2715" y="7"/>
                  </a:cubicBezTo>
                  <a:close/>
                  <a:moveTo>
                    <a:pt x="2736" y="6"/>
                  </a:moveTo>
                  <a:cubicBezTo>
                    <a:pt x="2740" y="6"/>
                    <a:pt x="2734" y="8"/>
                    <a:pt x="2736" y="6"/>
                  </a:cubicBezTo>
                  <a:close/>
                  <a:moveTo>
                    <a:pt x="2793" y="12"/>
                  </a:moveTo>
                  <a:cubicBezTo>
                    <a:pt x="2792" y="12"/>
                    <a:pt x="2792" y="12"/>
                    <a:pt x="2792" y="12"/>
                  </a:cubicBezTo>
                  <a:cubicBezTo>
                    <a:pt x="2792" y="10"/>
                    <a:pt x="2792" y="10"/>
                    <a:pt x="2792" y="10"/>
                  </a:cubicBezTo>
                  <a:cubicBezTo>
                    <a:pt x="2793" y="10"/>
                    <a:pt x="2793" y="10"/>
                    <a:pt x="2793" y="10"/>
                  </a:cubicBezTo>
                  <a:lnTo>
                    <a:pt x="2793" y="12"/>
                  </a:lnTo>
                  <a:close/>
                  <a:moveTo>
                    <a:pt x="2799" y="7"/>
                  </a:moveTo>
                  <a:cubicBezTo>
                    <a:pt x="2798" y="7"/>
                    <a:pt x="2798" y="7"/>
                    <a:pt x="2798" y="7"/>
                  </a:cubicBezTo>
                  <a:cubicBezTo>
                    <a:pt x="2798" y="6"/>
                    <a:pt x="2798" y="6"/>
                    <a:pt x="2798" y="5"/>
                  </a:cubicBezTo>
                  <a:cubicBezTo>
                    <a:pt x="2800" y="5"/>
                    <a:pt x="2800" y="6"/>
                    <a:pt x="2799" y="7"/>
                  </a:cubicBezTo>
                  <a:close/>
                  <a:moveTo>
                    <a:pt x="2805" y="10"/>
                  </a:moveTo>
                  <a:cubicBezTo>
                    <a:pt x="2806" y="9"/>
                    <a:pt x="2806" y="7"/>
                    <a:pt x="2809" y="7"/>
                  </a:cubicBezTo>
                  <a:cubicBezTo>
                    <a:pt x="2808" y="9"/>
                    <a:pt x="2807" y="10"/>
                    <a:pt x="2805" y="10"/>
                  </a:cubicBezTo>
                  <a:close/>
                  <a:moveTo>
                    <a:pt x="2808" y="3"/>
                  </a:moveTo>
                  <a:cubicBezTo>
                    <a:pt x="2808" y="3"/>
                    <a:pt x="2809" y="2"/>
                    <a:pt x="2810" y="2"/>
                  </a:cubicBezTo>
                  <a:cubicBezTo>
                    <a:pt x="2810" y="3"/>
                    <a:pt x="2809" y="3"/>
                    <a:pt x="2808" y="3"/>
                  </a:cubicBezTo>
                  <a:close/>
                  <a:moveTo>
                    <a:pt x="2813" y="3"/>
                  </a:moveTo>
                  <a:cubicBezTo>
                    <a:pt x="2813" y="1"/>
                    <a:pt x="2813" y="1"/>
                    <a:pt x="2815" y="1"/>
                  </a:cubicBezTo>
                  <a:cubicBezTo>
                    <a:pt x="2815" y="2"/>
                    <a:pt x="2814" y="3"/>
                    <a:pt x="2813" y="3"/>
                  </a:cubicBezTo>
                  <a:close/>
                  <a:moveTo>
                    <a:pt x="2819" y="6"/>
                  </a:moveTo>
                  <a:cubicBezTo>
                    <a:pt x="2819" y="5"/>
                    <a:pt x="2821" y="5"/>
                    <a:pt x="2822" y="4"/>
                  </a:cubicBezTo>
                  <a:cubicBezTo>
                    <a:pt x="2824" y="5"/>
                    <a:pt x="2821" y="7"/>
                    <a:pt x="2819" y="6"/>
                  </a:cubicBezTo>
                  <a:close/>
                  <a:moveTo>
                    <a:pt x="2824" y="5"/>
                  </a:moveTo>
                  <a:cubicBezTo>
                    <a:pt x="2825" y="2"/>
                    <a:pt x="2825" y="6"/>
                    <a:pt x="2827" y="5"/>
                  </a:cubicBezTo>
                  <a:cubicBezTo>
                    <a:pt x="2827" y="7"/>
                    <a:pt x="2825" y="5"/>
                    <a:pt x="2824" y="5"/>
                  </a:cubicBezTo>
                  <a:close/>
                  <a:moveTo>
                    <a:pt x="2837" y="10"/>
                  </a:moveTo>
                  <a:cubicBezTo>
                    <a:pt x="2838" y="8"/>
                    <a:pt x="2837" y="12"/>
                    <a:pt x="2837" y="10"/>
                  </a:cubicBezTo>
                  <a:close/>
                  <a:moveTo>
                    <a:pt x="2861" y="7"/>
                  </a:moveTo>
                  <a:cubicBezTo>
                    <a:pt x="2860" y="4"/>
                    <a:pt x="2864" y="7"/>
                    <a:pt x="2864" y="5"/>
                  </a:cubicBezTo>
                  <a:cubicBezTo>
                    <a:pt x="2867" y="6"/>
                    <a:pt x="2863" y="7"/>
                    <a:pt x="2861" y="7"/>
                  </a:cubicBezTo>
                  <a:close/>
                  <a:moveTo>
                    <a:pt x="2882" y="6"/>
                  </a:moveTo>
                  <a:cubicBezTo>
                    <a:pt x="2885" y="6"/>
                    <a:pt x="2880" y="8"/>
                    <a:pt x="2882" y="6"/>
                  </a:cubicBezTo>
                  <a:close/>
                  <a:moveTo>
                    <a:pt x="2939" y="12"/>
                  </a:moveTo>
                  <a:cubicBezTo>
                    <a:pt x="2938" y="12"/>
                    <a:pt x="2938" y="12"/>
                    <a:pt x="2938" y="12"/>
                  </a:cubicBezTo>
                  <a:cubicBezTo>
                    <a:pt x="2938" y="10"/>
                    <a:pt x="2938" y="10"/>
                    <a:pt x="2938" y="10"/>
                  </a:cubicBezTo>
                  <a:cubicBezTo>
                    <a:pt x="2939" y="10"/>
                    <a:pt x="2939" y="10"/>
                    <a:pt x="2939" y="10"/>
                  </a:cubicBezTo>
                  <a:lnTo>
                    <a:pt x="2939" y="12"/>
                  </a:lnTo>
                  <a:close/>
                  <a:moveTo>
                    <a:pt x="2945" y="7"/>
                  </a:moveTo>
                  <a:cubicBezTo>
                    <a:pt x="2944" y="7"/>
                    <a:pt x="2944" y="7"/>
                    <a:pt x="2944" y="7"/>
                  </a:cubicBezTo>
                  <a:cubicBezTo>
                    <a:pt x="2944" y="6"/>
                    <a:pt x="2944" y="6"/>
                    <a:pt x="2944" y="5"/>
                  </a:cubicBezTo>
                  <a:cubicBezTo>
                    <a:pt x="2946" y="5"/>
                    <a:pt x="2946" y="6"/>
                    <a:pt x="2945" y="7"/>
                  </a:cubicBezTo>
                  <a:close/>
                  <a:moveTo>
                    <a:pt x="2951" y="10"/>
                  </a:moveTo>
                  <a:cubicBezTo>
                    <a:pt x="2952" y="9"/>
                    <a:pt x="2952" y="7"/>
                    <a:pt x="2954" y="7"/>
                  </a:cubicBezTo>
                  <a:cubicBezTo>
                    <a:pt x="2954" y="9"/>
                    <a:pt x="2952" y="10"/>
                    <a:pt x="2951" y="10"/>
                  </a:cubicBezTo>
                  <a:close/>
                  <a:moveTo>
                    <a:pt x="2954" y="3"/>
                  </a:moveTo>
                  <a:cubicBezTo>
                    <a:pt x="2954" y="3"/>
                    <a:pt x="2955" y="2"/>
                    <a:pt x="2956" y="2"/>
                  </a:cubicBezTo>
                  <a:cubicBezTo>
                    <a:pt x="2956" y="3"/>
                    <a:pt x="2955" y="3"/>
                    <a:pt x="2954" y="3"/>
                  </a:cubicBezTo>
                  <a:close/>
                  <a:moveTo>
                    <a:pt x="2959" y="3"/>
                  </a:moveTo>
                  <a:cubicBezTo>
                    <a:pt x="2958" y="1"/>
                    <a:pt x="2959" y="1"/>
                    <a:pt x="2960" y="1"/>
                  </a:cubicBezTo>
                  <a:cubicBezTo>
                    <a:pt x="2961" y="2"/>
                    <a:pt x="2960" y="3"/>
                    <a:pt x="2959" y="3"/>
                  </a:cubicBezTo>
                  <a:close/>
                  <a:moveTo>
                    <a:pt x="2965" y="6"/>
                  </a:moveTo>
                  <a:cubicBezTo>
                    <a:pt x="2965" y="5"/>
                    <a:pt x="2967" y="5"/>
                    <a:pt x="2968" y="4"/>
                  </a:cubicBezTo>
                  <a:cubicBezTo>
                    <a:pt x="2969" y="5"/>
                    <a:pt x="2967" y="7"/>
                    <a:pt x="2965" y="6"/>
                  </a:cubicBezTo>
                  <a:close/>
                  <a:moveTo>
                    <a:pt x="2969" y="5"/>
                  </a:moveTo>
                  <a:cubicBezTo>
                    <a:pt x="2971" y="2"/>
                    <a:pt x="2971" y="6"/>
                    <a:pt x="2973" y="5"/>
                  </a:cubicBezTo>
                  <a:cubicBezTo>
                    <a:pt x="2972" y="7"/>
                    <a:pt x="2971" y="5"/>
                    <a:pt x="2969" y="5"/>
                  </a:cubicBezTo>
                  <a:close/>
                  <a:moveTo>
                    <a:pt x="2982" y="10"/>
                  </a:moveTo>
                  <a:cubicBezTo>
                    <a:pt x="2984" y="8"/>
                    <a:pt x="2983" y="12"/>
                    <a:pt x="2982" y="10"/>
                  </a:cubicBezTo>
                  <a:close/>
                  <a:moveTo>
                    <a:pt x="3007" y="7"/>
                  </a:moveTo>
                  <a:cubicBezTo>
                    <a:pt x="3006" y="4"/>
                    <a:pt x="3010" y="7"/>
                    <a:pt x="3010" y="5"/>
                  </a:cubicBezTo>
                  <a:cubicBezTo>
                    <a:pt x="3013" y="6"/>
                    <a:pt x="3009" y="7"/>
                    <a:pt x="3007" y="7"/>
                  </a:cubicBezTo>
                  <a:close/>
                  <a:moveTo>
                    <a:pt x="3028" y="6"/>
                  </a:moveTo>
                  <a:cubicBezTo>
                    <a:pt x="3031" y="6"/>
                    <a:pt x="3026" y="8"/>
                    <a:pt x="3028" y="6"/>
                  </a:cubicBezTo>
                  <a:close/>
                  <a:moveTo>
                    <a:pt x="3085" y="12"/>
                  </a:moveTo>
                  <a:cubicBezTo>
                    <a:pt x="3084" y="12"/>
                    <a:pt x="3084" y="12"/>
                    <a:pt x="3084" y="12"/>
                  </a:cubicBezTo>
                  <a:cubicBezTo>
                    <a:pt x="3084" y="10"/>
                    <a:pt x="3084" y="10"/>
                    <a:pt x="3084" y="10"/>
                  </a:cubicBezTo>
                  <a:cubicBezTo>
                    <a:pt x="3085" y="10"/>
                    <a:pt x="3085" y="10"/>
                    <a:pt x="3085" y="10"/>
                  </a:cubicBezTo>
                  <a:lnTo>
                    <a:pt x="3085" y="12"/>
                  </a:lnTo>
                  <a:close/>
                  <a:moveTo>
                    <a:pt x="3091" y="7"/>
                  </a:moveTo>
                  <a:cubicBezTo>
                    <a:pt x="3090" y="7"/>
                    <a:pt x="3090" y="7"/>
                    <a:pt x="3090" y="7"/>
                  </a:cubicBezTo>
                  <a:cubicBezTo>
                    <a:pt x="3089" y="6"/>
                    <a:pt x="3090" y="6"/>
                    <a:pt x="3090" y="5"/>
                  </a:cubicBezTo>
                  <a:cubicBezTo>
                    <a:pt x="3091" y="5"/>
                    <a:pt x="3091" y="6"/>
                    <a:pt x="3091" y="7"/>
                  </a:cubicBezTo>
                  <a:close/>
                  <a:moveTo>
                    <a:pt x="3097" y="10"/>
                  </a:moveTo>
                  <a:cubicBezTo>
                    <a:pt x="3098" y="9"/>
                    <a:pt x="3098" y="7"/>
                    <a:pt x="3100" y="7"/>
                  </a:cubicBezTo>
                  <a:cubicBezTo>
                    <a:pt x="3100" y="9"/>
                    <a:pt x="3098" y="10"/>
                    <a:pt x="3097" y="10"/>
                  </a:cubicBezTo>
                  <a:close/>
                  <a:moveTo>
                    <a:pt x="3100" y="3"/>
                  </a:moveTo>
                  <a:cubicBezTo>
                    <a:pt x="3100" y="3"/>
                    <a:pt x="3100" y="2"/>
                    <a:pt x="3101" y="2"/>
                  </a:cubicBezTo>
                  <a:cubicBezTo>
                    <a:pt x="3102" y="3"/>
                    <a:pt x="3101" y="3"/>
                    <a:pt x="3100" y="3"/>
                  </a:cubicBezTo>
                  <a:close/>
                  <a:moveTo>
                    <a:pt x="3104" y="3"/>
                  </a:moveTo>
                  <a:cubicBezTo>
                    <a:pt x="3104" y="1"/>
                    <a:pt x="3105" y="1"/>
                    <a:pt x="3106" y="1"/>
                  </a:cubicBezTo>
                  <a:cubicBezTo>
                    <a:pt x="3106" y="2"/>
                    <a:pt x="3106" y="3"/>
                    <a:pt x="3104" y="3"/>
                  </a:cubicBezTo>
                  <a:close/>
                  <a:moveTo>
                    <a:pt x="3110" y="6"/>
                  </a:moveTo>
                  <a:cubicBezTo>
                    <a:pt x="3111" y="5"/>
                    <a:pt x="3113" y="5"/>
                    <a:pt x="3113" y="4"/>
                  </a:cubicBezTo>
                  <a:cubicBezTo>
                    <a:pt x="3115" y="5"/>
                    <a:pt x="3112" y="7"/>
                    <a:pt x="3110" y="6"/>
                  </a:cubicBezTo>
                  <a:close/>
                  <a:moveTo>
                    <a:pt x="3115" y="5"/>
                  </a:moveTo>
                  <a:cubicBezTo>
                    <a:pt x="3116" y="2"/>
                    <a:pt x="3117" y="6"/>
                    <a:pt x="3119" y="5"/>
                  </a:cubicBezTo>
                  <a:cubicBezTo>
                    <a:pt x="3118" y="7"/>
                    <a:pt x="3117" y="5"/>
                    <a:pt x="3115" y="5"/>
                  </a:cubicBezTo>
                  <a:close/>
                  <a:moveTo>
                    <a:pt x="3128" y="10"/>
                  </a:moveTo>
                  <a:cubicBezTo>
                    <a:pt x="3130" y="8"/>
                    <a:pt x="3129" y="12"/>
                    <a:pt x="3128" y="10"/>
                  </a:cubicBezTo>
                  <a:close/>
                  <a:moveTo>
                    <a:pt x="3153" y="7"/>
                  </a:moveTo>
                  <a:cubicBezTo>
                    <a:pt x="3152" y="4"/>
                    <a:pt x="3156" y="7"/>
                    <a:pt x="3156" y="5"/>
                  </a:cubicBezTo>
                  <a:cubicBezTo>
                    <a:pt x="3159" y="6"/>
                    <a:pt x="3155" y="7"/>
                    <a:pt x="3153" y="7"/>
                  </a:cubicBezTo>
                  <a:close/>
                  <a:moveTo>
                    <a:pt x="3174" y="6"/>
                  </a:moveTo>
                  <a:cubicBezTo>
                    <a:pt x="3177" y="6"/>
                    <a:pt x="3171" y="8"/>
                    <a:pt x="3174" y="6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833"/>
            <p:cNvSpPr>
              <a:spLocks noEditPoints="1"/>
            </p:cNvSpPr>
            <p:nvPr/>
          </p:nvSpPr>
          <p:spPr bwMode="auto">
            <a:xfrm>
              <a:off x="-3175" y="3576641"/>
              <a:ext cx="12203113" cy="34925"/>
            </a:xfrm>
            <a:custGeom>
              <a:avLst/>
              <a:gdLst>
                <a:gd name="T0" fmla="*/ 3027 w 3209"/>
                <a:gd name="T1" fmla="*/ 0 h 8"/>
                <a:gd name="T2" fmla="*/ 2863 w 3209"/>
                <a:gd name="T3" fmla="*/ 3 h 8"/>
                <a:gd name="T4" fmla="*/ 2710 w 3209"/>
                <a:gd name="T5" fmla="*/ 2 h 8"/>
                <a:gd name="T6" fmla="*/ 2563 w 3209"/>
                <a:gd name="T7" fmla="*/ 3 h 8"/>
                <a:gd name="T8" fmla="*/ 2417 w 3209"/>
                <a:gd name="T9" fmla="*/ 1 h 8"/>
                <a:gd name="T10" fmla="*/ 2261 w 3209"/>
                <a:gd name="T11" fmla="*/ 0 h 8"/>
                <a:gd name="T12" fmla="*/ 2110 w 3209"/>
                <a:gd name="T13" fmla="*/ 0 h 8"/>
                <a:gd name="T14" fmla="*/ 1964 w 3209"/>
                <a:gd name="T15" fmla="*/ 0 h 8"/>
                <a:gd name="T16" fmla="*/ 1818 w 3209"/>
                <a:gd name="T17" fmla="*/ 0 h 8"/>
                <a:gd name="T18" fmla="*/ 1669 w 3209"/>
                <a:gd name="T19" fmla="*/ 1 h 8"/>
                <a:gd name="T20" fmla="*/ 1523 w 3209"/>
                <a:gd name="T21" fmla="*/ 1 h 8"/>
                <a:gd name="T22" fmla="*/ 1368 w 3209"/>
                <a:gd name="T23" fmla="*/ 3 h 8"/>
                <a:gd name="T24" fmla="*/ 1204 w 3209"/>
                <a:gd name="T25" fmla="*/ 0 h 8"/>
                <a:gd name="T26" fmla="*/ 1043 w 3209"/>
                <a:gd name="T27" fmla="*/ 3 h 8"/>
                <a:gd name="T28" fmla="*/ 896 w 3209"/>
                <a:gd name="T29" fmla="*/ 3 h 8"/>
                <a:gd name="T30" fmla="*/ 749 w 3209"/>
                <a:gd name="T31" fmla="*/ 3 h 8"/>
                <a:gd name="T32" fmla="*/ 603 w 3209"/>
                <a:gd name="T33" fmla="*/ 3 h 8"/>
                <a:gd name="T34" fmla="*/ 438 w 3209"/>
                <a:gd name="T35" fmla="*/ 0 h 8"/>
                <a:gd name="T36" fmla="*/ 274 w 3209"/>
                <a:gd name="T37" fmla="*/ 3 h 8"/>
                <a:gd name="T38" fmla="*/ 110 w 3209"/>
                <a:gd name="T39" fmla="*/ 0 h 8"/>
                <a:gd name="T40" fmla="*/ 38 w 3209"/>
                <a:gd name="T41" fmla="*/ 5 h 8"/>
                <a:gd name="T42" fmla="*/ 224 w 3209"/>
                <a:gd name="T43" fmla="*/ 5 h 8"/>
                <a:gd name="T44" fmla="*/ 438 w 3209"/>
                <a:gd name="T45" fmla="*/ 5 h 8"/>
                <a:gd name="T46" fmla="*/ 641 w 3209"/>
                <a:gd name="T47" fmla="*/ 8 h 8"/>
                <a:gd name="T48" fmla="*/ 839 w 3209"/>
                <a:gd name="T49" fmla="*/ 5 h 8"/>
                <a:gd name="T50" fmla="*/ 1078 w 3209"/>
                <a:gd name="T51" fmla="*/ 8 h 8"/>
                <a:gd name="T52" fmla="*/ 1247 w 3209"/>
                <a:gd name="T53" fmla="*/ 6 h 8"/>
                <a:gd name="T54" fmla="*/ 1496 w 3209"/>
                <a:gd name="T55" fmla="*/ 5 h 8"/>
                <a:gd name="T56" fmla="*/ 1683 w 3209"/>
                <a:gd name="T57" fmla="*/ 5 h 8"/>
                <a:gd name="T58" fmla="*/ 1896 w 3209"/>
                <a:gd name="T59" fmla="*/ 5 h 8"/>
                <a:gd name="T60" fmla="*/ 2099 w 3209"/>
                <a:gd name="T61" fmla="*/ 8 h 8"/>
                <a:gd name="T62" fmla="*/ 2297 w 3209"/>
                <a:gd name="T63" fmla="*/ 5 h 8"/>
                <a:gd name="T64" fmla="*/ 2536 w 3209"/>
                <a:gd name="T65" fmla="*/ 8 h 8"/>
                <a:gd name="T66" fmla="*/ 2706 w 3209"/>
                <a:gd name="T67" fmla="*/ 6 h 8"/>
                <a:gd name="T68" fmla="*/ 2955 w 3209"/>
                <a:gd name="T69" fmla="*/ 5 h 8"/>
                <a:gd name="T70" fmla="*/ 3141 w 3209"/>
                <a:gd name="T71" fmla="*/ 5 h 8"/>
                <a:gd name="T72" fmla="*/ 34 w 3209"/>
                <a:gd name="T73" fmla="*/ 4 h 8"/>
                <a:gd name="T74" fmla="*/ 177 w 3209"/>
                <a:gd name="T75" fmla="*/ 1 h 8"/>
                <a:gd name="T76" fmla="*/ 311 w 3209"/>
                <a:gd name="T77" fmla="*/ 6 h 8"/>
                <a:gd name="T78" fmla="*/ 415 w 3209"/>
                <a:gd name="T79" fmla="*/ 5 h 8"/>
                <a:gd name="T80" fmla="*/ 546 w 3209"/>
                <a:gd name="T81" fmla="*/ 1 h 8"/>
                <a:gd name="T82" fmla="*/ 618 w 3209"/>
                <a:gd name="T83" fmla="*/ 4 h 8"/>
                <a:gd name="T84" fmla="*/ 760 w 3209"/>
                <a:gd name="T85" fmla="*/ 1 h 8"/>
                <a:gd name="T86" fmla="*/ 894 w 3209"/>
                <a:gd name="T87" fmla="*/ 6 h 8"/>
                <a:gd name="T88" fmla="*/ 998 w 3209"/>
                <a:gd name="T89" fmla="*/ 5 h 8"/>
                <a:gd name="T90" fmla="*/ 1129 w 3209"/>
                <a:gd name="T91" fmla="*/ 1 h 8"/>
                <a:gd name="T92" fmla="*/ 1201 w 3209"/>
                <a:gd name="T93" fmla="*/ 4 h 8"/>
                <a:gd name="T94" fmla="*/ 1344 w 3209"/>
                <a:gd name="T95" fmla="*/ 1 h 8"/>
                <a:gd name="T96" fmla="*/ 1478 w 3209"/>
                <a:gd name="T97" fmla="*/ 6 h 8"/>
                <a:gd name="T98" fmla="*/ 1582 w 3209"/>
                <a:gd name="T99" fmla="*/ 5 h 8"/>
                <a:gd name="T100" fmla="*/ 1712 w 3209"/>
                <a:gd name="T101" fmla="*/ 1 h 8"/>
                <a:gd name="T102" fmla="*/ 1784 w 3209"/>
                <a:gd name="T103" fmla="*/ 4 h 8"/>
                <a:gd name="T104" fmla="*/ 1927 w 3209"/>
                <a:gd name="T105" fmla="*/ 1 h 8"/>
                <a:gd name="T106" fmla="*/ 2061 w 3209"/>
                <a:gd name="T107" fmla="*/ 6 h 8"/>
                <a:gd name="T108" fmla="*/ 2165 w 3209"/>
                <a:gd name="T109" fmla="*/ 5 h 8"/>
                <a:gd name="T110" fmla="*/ 2296 w 3209"/>
                <a:gd name="T111" fmla="*/ 1 h 8"/>
                <a:gd name="T112" fmla="*/ 2368 w 3209"/>
                <a:gd name="T113" fmla="*/ 4 h 8"/>
                <a:gd name="T114" fmla="*/ 2511 w 3209"/>
                <a:gd name="T115" fmla="*/ 1 h 8"/>
                <a:gd name="T116" fmla="*/ 2644 w 3209"/>
                <a:gd name="T117" fmla="*/ 6 h 8"/>
                <a:gd name="T118" fmla="*/ 2748 w 3209"/>
                <a:gd name="T119" fmla="*/ 5 h 8"/>
                <a:gd name="T120" fmla="*/ 2879 w 3209"/>
                <a:gd name="T121" fmla="*/ 1 h 8"/>
                <a:gd name="T122" fmla="*/ 2951 w 3209"/>
                <a:gd name="T123" fmla="*/ 4 h 8"/>
                <a:gd name="T124" fmla="*/ 3094 w 3209"/>
                <a:gd name="T12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9" h="8">
                  <a:moveTo>
                    <a:pt x="3172" y="0"/>
                  </a:moveTo>
                  <a:cubicBezTo>
                    <a:pt x="3163" y="0"/>
                    <a:pt x="3163" y="3"/>
                    <a:pt x="3154" y="3"/>
                  </a:cubicBezTo>
                  <a:cubicBezTo>
                    <a:pt x="3151" y="3"/>
                    <a:pt x="3149" y="2"/>
                    <a:pt x="3148" y="2"/>
                  </a:cubicBezTo>
                  <a:cubicBezTo>
                    <a:pt x="3147" y="2"/>
                    <a:pt x="3146" y="3"/>
                    <a:pt x="3146" y="3"/>
                  </a:cubicBezTo>
                  <a:cubicBezTo>
                    <a:pt x="3145" y="3"/>
                    <a:pt x="3146" y="2"/>
                    <a:pt x="3146" y="1"/>
                  </a:cubicBezTo>
                  <a:cubicBezTo>
                    <a:pt x="3144" y="1"/>
                    <a:pt x="3141" y="0"/>
                    <a:pt x="3136" y="0"/>
                  </a:cubicBezTo>
                  <a:cubicBezTo>
                    <a:pt x="3134" y="0"/>
                    <a:pt x="3133" y="0"/>
                    <a:pt x="3131" y="0"/>
                  </a:cubicBezTo>
                  <a:cubicBezTo>
                    <a:pt x="3132" y="0"/>
                    <a:pt x="3132" y="1"/>
                    <a:pt x="3130" y="0"/>
                  </a:cubicBezTo>
                  <a:cubicBezTo>
                    <a:pt x="3130" y="0"/>
                    <a:pt x="3130" y="0"/>
                    <a:pt x="3130" y="0"/>
                  </a:cubicBezTo>
                  <a:cubicBezTo>
                    <a:pt x="3129" y="0"/>
                    <a:pt x="3129" y="1"/>
                    <a:pt x="3128" y="1"/>
                  </a:cubicBezTo>
                  <a:cubicBezTo>
                    <a:pt x="3128" y="1"/>
                    <a:pt x="3128" y="1"/>
                    <a:pt x="3127" y="1"/>
                  </a:cubicBezTo>
                  <a:cubicBezTo>
                    <a:pt x="3125" y="2"/>
                    <a:pt x="3123" y="3"/>
                    <a:pt x="3118" y="3"/>
                  </a:cubicBezTo>
                  <a:cubicBezTo>
                    <a:pt x="3109" y="3"/>
                    <a:pt x="3109" y="0"/>
                    <a:pt x="3100" y="0"/>
                  </a:cubicBezTo>
                  <a:cubicBezTo>
                    <a:pt x="3092" y="0"/>
                    <a:pt x="3091" y="2"/>
                    <a:pt x="3084" y="3"/>
                  </a:cubicBezTo>
                  <a:cubicBezTo>
                    <a:pt x="3084" y="3"/>
                    <a:pt x="3083" y="3"/>
                    <a:pt x="3083" y="3"/>
                  </a:cubicBezTo>
                  <a:cubicBezTo>
                    <a:pt x="3083" y="3"/>
                    <a:pt x="3082" y="3"/>
                    <a:pt x="3082" y="3"/>
                  </a:cubicBezTo>
                  <a:cubicBezTo>
                    <a:pt x="3082" y="3"/>
                    <a:pt x="3082" y="3"/>
                    <a:pt x="3082" y="3"/>
                  </a:cubicBezTo>
                  <a:cubicBezTo>
                    <a:pt x="3073" y="3"/>
                    <a:pt x="3072" y="0"/>
                    <a:pt x="3063" y="0"/>
                  </a:cubicBezTo>
                  <a:cubicBezTo>
                    <a:pt x="3054" y="0"/>
                    <a:pt x="3054" y="3"/>
                    <a:pt x="3045" y="3"/>
                  </a:cubicBezTo>
                  <a:cubicBezTo>
                    <a:pt x="3036" y="3"/>
                    <a:pt x="3036" y="0"/>
                    <a:pt x="3027" y="0"/>
                  </a:cubicBezTo>
                  <a:cubicBezTo>
                    <a:pt x="3018" y="0"/>
                    <a:pt x="3018" y="3"/>
                    <a:pt x="3009" y="3"/>
                  </a:cubicBezTo>
                  <a:cubicBezTo>
                    <a:pt x="3006" y="3"/>
                    <a:pt x="3004" y="2"/>
                    <a:pt x="3002" y="2"/>
                  </a:cubicBezTo>
                  <a:cubicBezTo>
                    <a:pt x="3001" y="2"/>
                    <a:pt x="3001" y="3"/>
                    <a:pt x="3001" y="3"/>
                  </a:cubicBezTo>
                  <a:cubicBezTo>
                    <a:pt x="3000" y="3"/>
                    <a:pt x="3000" y="2"/>
                    <a:pt x="3000" y="1"/>
                  </a:cubicBezTo>
                  <a:cubicBezTo>
                    <a:pt x="2998" y="1"/>
                    <a:pt x="2996" y="0"/>
                    <a:pt x="2991" y="0"/>
                  </a:cubicBezTo>
                  <a:cubicBezTo>
                    <a:pt x="2988" y="0"/>
                    <a:pt x="2987" y="0"/>
                    <a:pt x="2985" y="0"/>
                  </a:cubicBezTo>
                  <a:cubicBezTo>
                    <a:pt x="2986" y="0"/>
                    <a:pt x="2986" y="1"/>
                    <a:pt x="2984" y="0"/>
                  </a:cubicBezTo>
                  <a:cubicBezTo>
                    <a:pt x="2984" y="0"/>
                    <a:pt x="2984" y="0"/>
                    <a:pt x="2984" y="0"/>
                  </a:cubicBezTo>
                  <a:cubicBezTo>
                    <a:pt x="2984" y="0"/>
                    <a:pt x="2983" y="1"/>
                    <a:pt x="2982" y="1"/>
                  </a:cubicBezTo>
                  <a:cubicBezTo>
                    <a:pt x="2982" y="1"/>
                    <a:pt x="2982" y="1"/>
                    <a:pt x="2981" y="1"/>
                  </a:cubicBezTo>
                  <a:cubicBezTo>
                    <a:pt x="2979" y="2"/>
                    <a:pt x="2977" y="3"/>
                    <a:pt x="2973" y="3"/>
                  </a:cubicBezTo>
                  <a:cubicBezTo>
                    <a:pt x="2964" y="3"/>
                    <a:pt x="2964" y="0"/>
                    <a:pt x="2955" y="0"/>
                  </a:cubicBezTo>
                  <a:cubicBezTo>
                    <a:pt x="2946" y="0"/>
                    <a:pt x="2946" y="2"/>
                    <a:pt x="2938" y="3"/>
                  </a:cubicBezTo>
                  <a:cubicBezTo>
                    <a:pt x="2938" y="3"/>
                    <a:pt x="2937" y="3"/>
                    <a:pt x="2937" y="3"/>
                  </a:cubicBezTo>
                  <a:cubicBezTo>
                    <a:pt x="2937" y="3"/>
                    <a:pt x="2937" y="3"/>
                    <a:pt x="2937" y="3"/>
                  </a:cubicBezTo>
                  <a:cubicBezTo>
                    <a:pt x="2937" y="3"/>
                    <a:pt x="2937" y="3"/>
                    <a:pt x="2937" y="3"/>
                  </a:cubicBezTo>
                  <a:cubicBezTo>
                    <a:pt x="2928" y="3"/>
                    <a:pt x="2926" y="0"/>
                    <a:pt x="2917" y="0"/>
                  </a:cubicBezTo>
                  <a:cubicBezTo>
                    <a:pt x="2908" y="0"/>
                    <a:pt x="2908" y="3"/>
                    <a:pt x="2899" y="3"/>
                  </a:cubicBezTo>
                  <a:cubicBezTo>
                    <a:pt x="2890" y="3"/>
                    <a:pt x="2890" y="0"/>
                    <a:pt x="2881" y="0"/>
                  </a:cubicBezTo>
                  <a:cubicBezTo>
                    <a:pt x="2872" y="0"/>
                    <a:pt x="2872" y="3"/>
                    <a:pt x="2863" y="3"/>
                  </a:cubicBezTo>
                  <a:cubicBezTo>
                    <a:pt x="2860" y="3"/>
                    <a:pt x="2858" y="2"/>
                    <a:pt x="2856" y="2"/>
                  </a:cubicBezTo>
                  <a:cubicBezTo>
                    <a:pt x="2856" y="2"/>
                    <a:pt x="2855" y="3"/>
                    <a:pt x="2855" y="3"/>
                  </a:cubicBezTo>
                  <a:cubicBezTo>
                    <a:pt x="2854" y="3"/>
                    <a:pt x="2854" y="2"/>
                    <a:pt x="2855" y="1"/>
                  </a:cubicBezTo>
                  <a:cubicBezTo>
                    <a:pt x="2852" y="1"/>
                    <a:pt x="2850" y="0"/>
                    <a:pt x="2845" y="0"/>
                  </a:cubicBezTo>
                  <a:cubicBezTo>
                    <a:pt x="2843" y="0"/>
                    <a:pt x="2841" y="0"/>
                    <a:pt x="2839" y="0"/>
                  </a:cubicBezTo>
                  <a:cubicBezTo>
                    <a:pt x="2840" y="0"/>
                    <a:pt x="2840" y="1"/>
                    <a:pt x="2839" y="0"/>
                  </a:cubicBezTo>
                  <a:cubicBezTo>
                    <a:pt x="2839" y="0"/>
                    <a:pt x="2839" y="0"/>
                    <a:pt x="2839" y="0"/>
                  </a:cubicBezTo>
                  <a:cubicBezTo>
                    <a:pt x="2838" y="0"/>
                    <a:pt x="2837" y="1"/>
                    <a:pt x="2836" y="1"/>
                  </a:cubicBezTo>
                  <a:cubicBezTo>
                    <a:pt x="2836" y="1"/>
                    <a:pt x="2836" y="1"/>
                    <a:pt x="2836" y="1"/>
                  </a:cubicBezTo>
                  <a:cubicBezTo>
                    <a:pt x="2833" y="2"/>
                    <a:pt x="2831" y="3"/>
                    <a:pt x="2827" y="3"/>
                  </a:cubicBezTo>
                  <a:cubicBezTo>
                    <a:pt x="2818" y="3"/>
                    <a:pt x="2818" y="0"/>
                    <a:pt x="2809" y="0"/>
                  </a:cubicBezTo>
                  <a:cubicBezTo>
                    <a:pt x="2800" y="0"/>
                    <a:pt x="2800" y="2"/>
                    <a:pt x="2793" y="3"/>
                  </a:cubicBezTo>
                  <a:cubicBezTo>
                    <a:pt x="2792" y="3"/>
                    <a:pt x="2792" y="3"/>
                    <a:pt x="2791" y="3"/>
                  </a:cubicBezTo>
                  <a:cubicBezTo>
                    <a:pt x="2791" y="3"/>
                    <a:pt x="2791" y="3"/>
                    <a:pt x="2791" y="3"/>
                  </a:cubicBezTo>
                  <a:cubicBezTo>
                    <a:pt x="2791" y="3"/>
                    <a:pt x="2791" y="3"/>
                    <a:pt x="2791" y="3"/>
                  </a:cubicBezTo>
                  <a:cubicBezTo>
                    <a:pt x="2782" y="3"/>
                    <a:pt x="2780" y="0"/>
                    <a:pt x="2771" y="0"/>
                  </a:cubicBezTo>
                  <a:cubicBezTo>
                    <a:pt x="2762" y="0"/>
                    <a:pt x="2762" y="3"/>
                    <a:pt x="2753" y="3"/>
                  </a:cubicBezTo>
                  <a:cubicBezTo>
                    <a:pt x="2744" y="3"/>
                    <a:pt x="2744" y="0"/>
                    <a:pt x="2735" y="0"/>
                  </a:cubicBezTo>
                  <a:cubicBezTo>
                    <a:pt x="2726" y="0"/>
                    <a:pt x="2726" y="3"/>
                    <a:pt x="2717" y="3"/>
                  </a:cubicBezTo>
                  <a:cubicBezTo>
                    <a:pt x="2714" y="3"/>
                    <a:pt x="2712" y="2"/>
                    <a:pt x="2710" y="2"/>
                  </a:cubicBezTo>
                  <a:cubicBezTo>
                    <a:pt x="2710" y="2"/>
                    <a:pt x="2709" y="3"/>
                    <a:pt x="2709" y="3"/>
                  </a:cubicBezTo>
                  <a:cubicBezTo>
                    <a:pt x="2708" y="3"/>
                    <a:pt x="2708" y="2"/>
                    <a:pt x="2709" y="1"/>
                  </a:cubicBezTo>
                  <a:cubicBezTo>
                    <a:pt x="2706" y="1"/>
                    <a:pt x="2704" y="0"/>
                    <a:pt x="2699" y="0"/>
                  </a:cubicBezTo>
                  <a:cubicBezTo>
                    <a:pt x="2697" y="0"/>
                    <a:pt x="2695" y="0"/>
                    <a:pt x="2694" y="0"/>
                  </a:cubicBezTo>
                  <a:cubicBezTo>
                    <a:pt x="2694" y="0"/>
                    <a:pt x="2694" y="1"/>
                    <a:pt x="2693" y="0"/>
                  </a:cubicBezTo>
                  <a:cubicBezTo>
                    <a:pt x="2693" y="0"/>
                    <a:pt x="2693" y="0"/>
                    <a:pt x="2693" y="0"/>
                  </a:cubicBezTo>
                  <a:cubicBezTo>
                    <a:pt x="2692" y="0"/>
                    <a:pt x="2691" y="1"/>
                    <a:pt x="2690" y="1"/>
                  </a:cubicBezTo>
                  <a:cubicBezTo>
                    <a:pt x="2690" y="1"/>
                    <a:pt x="2690" y="1"/>
                    <a:pt x="2690" y="1"/>
                  </a:cubicBezTo>
                  <a:cubicBezTo>
                    <a:pt x="2687" y="2"/>
                    <a:pt x="2685" y="3"/>
                    <a:pt x="2681" y="3"/>
                  </a:cubicBezTo>
                  <a:cubicBezTo>
                    <a:pt x="2672" y="3"/>
                    <a:pt x="2672" y="0"/>
                    <a:pt x="2663" y="0"/>
                  </a:cubicBezTo>
                  <a:cubicBezTo>
                    <a:pt x="2655" y="0"/>
                    <a:pt x="2654" y="2"/>
                    <a:pt x="2647" y="3"/>
                  </a:cubicBezTo>
                  <a:cubicBezTo>
                    <a:pt x="2646" y="3"/>
                    <a:pt x="2646" y="3"/>
                    <a:pt x="2646" y="3"/>
                  </a:cubicBezTo>
                  <a:cubicBezTo>
                    <a:pt x="2645" y="3"/>
                    <a:pt x="2645" y="3"/>
                    <a:pt x="2645" y="3"/>
                  </a:cubicBezTo>
                  <a:cubicBezTo>
                    <a:pt x="2645" y="3"/>
                    <a:pt x="2645" y="3"/>
                    <a:pt x="2645" y="3"/>
                  </a:cubicBezTo>
                  <a:cubicBezTo>
                    <a:pt x="2636" y="3"/>
                    <a:pt x="2634" y="0"/>
                    <a:pt x="2625" y="0"/>
                  </a:cubicBezTo>
                  <a:cubicBezTo>
                    <a:pt x="2616" y="0"/>
                    <a:pt x="2616" y="3"/>
                    <a:pt x="2607" y="3"/>
                  </a:cubicBezTo>
                  <a:cubicBezTo>
                    <a:pt x="2598" y="3"/>
                    <a:pt x="2598" y="0"/>
                    <a:pt x="2589" y="0"/>
                  </a:cubicBezTo>
                  <a:cubicBezTo>
                    <a:pt x="2580" y="0"/>
                    <a:pt x="2580" y="3"/>
                    <a:pt x="2571" y="3"/>
                  </a:cubicBezTo>
                  <a:cubicBezTo>
                    <a:pt x="2568" y="3"/>
                    <a:pt x="2566" y="2"/>
                    <a:pt x="2564" y="2"/>
                  </a:cubicBezTo>
                  <a:cubicBezTo>
                    <a:pt x="2564" y="2"/>
                    <a:pt x="2563" y="3"/>
                    <a:pt x="2563" y="3"/>
                  </a:cubicBezTo>
                  <a:cubicBezTo>
                    <a:pt x="2562" y="3"/>
                    <a:pt x="2562" y="2"/>
                    <a:pt x="2563" y="1"/>
                  </a:cubicBezTo>
                  <a:cubicBezTo>
                    <a:pt x="2560" y="1"/>
                    <a:pt x="2558" y="0"/>
                    <a:pt x="2553" y="0"/>
                  </a:cubicBezTo>
                  <a:cubicBezTo>
                    <a:pt x="2551" y="0"/>
                    <a:pt x="2549" y="0"/>
                    <a:pt x="2548" y="0"/>
                  </a:cubicBezTo>
                  <a:cubicBezTo>
                    <a:pt x="2548" y="0"/>
                    <a:pt x="2548" y="1"/>
                    <a:pt x="2547" y="0"/>
                  </a:cubicBezTo>
                  <a:cubicBezTo>
                    <a:pt x="2547" y="0"/>
                    <a:pt x="2547" y="0"/>
                    <a:pt x="2547" y="0"/>
                  </a:cubicBezTo>
                  <a:cubicBezTo>
                    <a:pt x="2546" y="0"/>
                    <a:pt x="2545" y="1"/>
                    <a:pt x="2544" y="1"/>
                  </a:cubicBezTo>
                  <a:cubicBezTo>
                    <a:pt x="2544" y="1"/>
                    <a:pt x="2544" y="1"/>
                    <a:pt x="2544" y="1"/>
                  </a:cubicBezTo>
                  <a:cubicBezTo>
                    <a:pt x="2542" y="2"/>
                    <a:pt x="2539" y="3"/>
                    <a:pt x="2535" y="3"/>
                  </a:cubicBezTo>
                  <a:cubicBezTo>
                    <a:pt x="2526" y="3"/>
                    <a:pt x="2526" y="0"/>
                    <a:pt x="2517" y="0"/>
                  </a:cubicBezTo>
                  <a:cubicBezTo>
                    <a:pt x="2509" y="0"/>
                    <a:pt x="2508" y="2"/>
                    <a:pt x="2501" y="3"/>
                  </a:cubicBezTo>
                  <a:cubicBezTo>
                    <a:pt x="2500" y="3"/>
                    <a:pt x="2500" y="3"/>
                    <a:pt x="2500" y="3"/>
                  </a:cubicBezTo>
                  <a:cubicBezTo>
                    <a:pt x="2499" y="3"/>
                    <a:pt x="2499" y="3"/>
                    <a:pt x="2499" y="3"/>
                  </a:cubicBezTo>
                  <a:cubicBezTo>
                    <a:pt x="2499" y="3"/>
                    <a:pt x="2499" y="3"/>
                    <a:pt x="2499" y="3"/>
                  </a:cubicBezTo>
                  <a:cubicBezTo>
                    <a:pt x="2490" y="3"/>
                    <a:pt x="2488" y="0"/>
                    <a:pt x="2479" y="0"/>
                  </a:cubicBezTo>
                  <a:cubicBezTo>
                    <a:pt x="2470" y="0"/>
                    <a:pt x="2470" y="3"/>
                    <a:pt x="2461" y="3"/>
                  </a:cubicBezTo>
                  <a:cubicBezTo>
                    <a:pt x="2452" y="3"/>
                    <a:pt x="2452" y="0"/>
                    <a:pt x="2443" y="0"/>
                  </a:cubicBezTo>
                  <a:cubicBezTo>
                    <a:pt x="2434" y="0"/>
                    <a:pt x="2434" y="3"/>
                    <a:pt x="2425" y="3"/>
                  </a:cubicBezTo>
                  <a:cubicBezTo>
                    <a:pt x="2422" y="3"/>
                    <a:pt x="2420" y="2"/>
                    <a:pt x="2419" y="2"/>
                  </a:cubicBezTo>
                  <a:cubicBezTo>
                    <a:pt x="2418" y="2"/>
                    <a:pt x="2417" y="3"/>
                    <a:pt x="2417" y="3"/>
                  </a:cubicBezTo>
                  <a:cubicBezTo>
                    <a:pt x="2416" y="3"/>
                    <a:pt x="2416" y="2"/>
                    <a:pt x="2417" y="1"/>
                  </a:cubicBezTo>
                  <a:cubicBezTo>
                    <a:pt x="2414" y="1"/>
                    <a:pt x="2412" y="0"/>
                    <a:pt x="2407" y="0"/>
                  </a:cubicBezTo>
                  <a:cubicBezTo>
                    <a:pt x="2405" y="0"/>
                    <a:pt x="2403" y="0"/>
                    <a:pt x="2402" y="0"/>
                  </a:cubicBezTo>
                  <a:cubicBezTo>
                    <a:pt x="2402" y="0"/>
                    <a:pt x="2402" y="1"/>
                    <a:pt x="2401" y="0"/>
                  </a:cubicBezTo>
                  <a:cubicBezTo>
                    <a:pt x="2401" y="0"/>
                    <a:pt x="2401" y="0"/>
                    <a:pt x="2401" y="0"/>
                  </a:cubicBezTo>
                  <a:cubicBezTo>
                    <a:pt x="2400" y="0"/>
                    <a:pt x="2399" y="1"/>
                    <a:pt x="2399" y="1"/>
                  </a:cubicBezTo>
                  <a:cubicBezTo>
                    <a:pt x="2399" y="1"/>
                    <a:pt x="2398" y="1"/>
                    <a:pt x="2398" y="1"/>
                  </a:cubicBezTo>
                  <a:cubicBezTo>
                    <a:pt x="2396" y="2"/>
                    <a:pt x="2394" y="3"/>
                    <a:pt x="2389" y="3"/>
                  </a:cubicBezTo>
                  <a:cubicBezTo>
                    <a:pt x="2380" y="3"/>
                    <a:pt x="2380" y="0"/>
                    <a:pt x="2371" y="0"/>
                  </a:cubicBezTo>
                  <a:cubicBezTo>
                    <a:pt x="2363" y="0"/>
                    <a:pt x="2362" y="2"/>
                    <a:pt x="2355" y="3"/>
                  </a:cubicBezTo>
                  <a:cubicBezTo>
                    <a:pt x="2355" y="3"/>
                    <a:pt x="2354" y="3"/>
                    <a:pt x="2354" y="3"/>
                  </a:cubicBezTo>
                  <a:cubicBezTo>
                    <a:pt x="2353" y="3"/>
                    <a:pt x="2353" y="3"/>
                    <a:pt x="2353" y="3"/>
                  </a:cubicBezTo>
                  <a:cubicBezTo>
                    <a:pt x="2353" y="3"/>
                    <a:pt x="2353" y="3"/>
                    <a:pt x="2353" y="3"/>
                  </a:cubicBezTo>
                  <a:cubicBezTo>
                    <a:pt x="2344" y="3"/>
                    <a:pt x="2342" y="0"/>
                    <a:pt x="2333" y="0"/>
                  </a:cubicBezTo>
                  <a:cubicBezTo>
                    <a:pt x="2324" y="0"/>
                    <a:pt x="2324" y="3"/>
                    <a:pt x="2315" y="3"/>
                  </a:cubicBezTo>
                  <a:cubicBezTo>
                    <a:pt x="2306" y="3"/>
                    <a:pt x="2306" y="0"/>
                    <a:pt x="2297" y="0"/>
                  </a:cubicBezTo>
                  <a:cubicBezTo>
                    <a:pt x="2288" y="0"/>
                    <a:pt x="2288" y="3"/>
                    <a:pt x="2279" y="3"/>
                  </a:cubicBezTo>
                  <a:cubicBezTo>
                    <a:pt x="2276" y="3"/>
                    <a:pt x="2274" y="2"/>
                    <a:pt x="2273" y="2"/>
                  </a:cubicBezTo>
                  <a:cubicBezTo>
                    <a:pt x="2272" y="2"/>
                    <a:pt x="2271" y="3"/>
                    <a:pt x="2271" y="3"/>
                  </a:cubicBezTo>
                  <a:cubicBezTo>
                    <a:pt x="2270" y="3"/>
                    <a:pt x="2271" y="2"/>
                    <a:pt x="2271" y="1"/>
                  </a:cubicBezTo>
                  <a:cubicBezTo>
                    <a:pt x="2269" y="1"/>
                    <a:pt x="2266" y="0"/>
                    <a:pt x="2261" y="0"/>
                  </a:cubicBezTo>
                  <a:cubicBezTo>
                    <a:pt x="2259" y="0"/>
                    <a:pt x="2258" y="0"/>
                    <a:pt x="2256" y="0"/>
                  </a:cubicBezTo>
                  <a:cubicBezTo>
                    <a:pt x="2256" y="0"/>
                    <a:pt x="2257" y="1"/>
                    <a:pt x="2255" y="0"/>
                  </a:cubicBezTo>
                  <a:cubicBezTo>
                    <a:pt x="2255" y="0"/>
                    <a:pt x="2255" y="0"/>
                    <a:pt x="2255" y="0"/>
                  </a:cubicBezTo>
                  <a:cubicBezTo>
                    <a:pt x="2254" y="0"/>
                    <a:pt x="2254" y="1"/>
                    <a:pt x="2253" y="1"/>
                  </a:cubicBezTo>
                  <a:cubicBezTo>
                    <a:pt x="2253" y="1"/>
                    <a:pt x="2253" y="1"/>
                    <a:pt x="2252" y="1"/>
                  </a:cubicBezTo>
                  <a:cubicBezTo>
                    <a:pt x="2250" y="2"/>
                    <a:pt x="2248" y="3"/>
                    <a:pt x="2243" y="3"/>
                  </a:cubicBezTo>
                  <a:cubicBezTo>
                    <a:pt x="2234" y="3"/>
                    <a:pt x="2234" y="0"/>
                    <a:pt x="2225" y="0"/>
                  </a:cubicBezTo>
                  <a:cubicBezTo>
                    <a:pt x="2217" y="0"/>
                    <a:pt x="2216" y="2"/>
                    <a:pt x="2209" y="3"/>
                  </a:cubicBezTo>
                  <a:cubicBezTo>
                    <a:pt x="2209" y="3"/>
                    <a:pt x="2208" y="3"/>
                    <a:pt x="2208" y="3"/>
                  </a:cubicBezTo>
                  <a:cubicBezTo>
                    <a:pt x="2208" y="3"/>
                    <a:pt x="2207" y="3"/>
                    <a:pt x="2207" y="3"/>
                  </a:cubicBezTo>
                  <a:cubicBezTo>
                    <a:pt x="2207" y="3"/>
                    <a:pt x="2207" y="3"/>
                    <a:pt x="2207" y="3"/>
                  </a:cubicBezTo>
                  <a:cubicBezTo>
                    <a:pt x="2198" y="3"/>
                    <a:pt x="2197" y="0"/>
                    <a:pt x="2188" y="0"/>
                  </a:cubicBezTo>
                  <a:cubicBezTo>
                    <a:pt x="2179" y="0"/>
                    <a:pt x="2179" y="3"/>
                    <a:pt x="2170" y="3"/>
                  </a:cubicBezTo>
                  <a:cubicBezTo>
                    <a:pt x="2161" y="3"/>
                    <a:pt x="2161" y="0"/>
                    <a:pt x="2152" y="0"/>
                  </a:cubicBezTo>
                  <a:cubicBezTo>
                    <a:pt x="2143" y="0"/>
                    <a:pt x="2143" y="3"/>
                    <a:pt x="2134" y="3"/>
                  </a:cubicBezTo>
                  <a:cubicBezTo>
                    <a:pt x="2131" y="3"/>
                    <a:pt x="2129" y="2"/>
                    <a:pt x="2127" y="2"/>
                  </a:cubicBezTo>
                  <a:cubicBezTo>
                    <a:pt x="2126" y="2"/>
                    <a:pt x="2126" y="3"/>
                    <a:pt x="2125" y="3"/>
                  </a:cubicBezTo>
                  <a:cubicBezTo>
                    <a:pt x="2125" y="3"/>
                    <a:pt x="2125" y="2"/>
                    <a:pt x="2125" y="1"/>
                  </a:cubicBezTo>
                  <a:cubicBezTo>
                    <a:pt x="2123" y="1"/>
                    <a:pt x="2121" y="0"/>
                    <a:pt x="2116" y="0"/>
                  </a:cubicBezTo>
                  <a:cubicBezTo>
                    <a:pt x="2113" y="0"/>
                    <a:pt x="2112" y="0"/>
                    <a:pt x="2110" y="0"/>
                  </a:cubicBezTo>
                  <a:cubicBezTo>
                    <a:pt x="2111" y="0"/>
                    <a:pt x="2111" y="1"/>
                    <a:pt x="2109" y="0"/>
                  </a:cubicBezTo>
                  <a:cubicBezTo>
                    <a:pt x="2109" y="0"/>
                    <a:pt x="2109" y="0"/>
                    <a:pt x="2109" y="0"/>
                  </a:cubicBezTo>
                  <a:cubicBezTo>
                    <a:pt x="2109" y="0"/>
                    <a:pt x="2108" y="1"/>
                    <a:pt x="2107" y="1"/>
                  </a:cubicBezTo>
                  <a:cubicBezTo>
                    <a:pt x="2107" y="1"/>
                    <a:pt x="2107" y="1"/>
                    <a:pt x="2106" y="1"/>
                  </a:cubicBezTo>
                  <a:cubicBezTo>
                    <a:pt x="2104" y="2"/>
                    <a:pt x="2102" y="3"/>
                    <a:pt x="2098" y="3"/>
                  </a:cubicBezTo>
                  <a:cubicBezTo>
                    <a:pt x="2089" y="3"/>
                    <a:pt x="2089" y="0"/>
                    <a:pt x="2080" y="0"/>
                  </a:cubicBezTo>
                  <a:cubicBezTo>
                    <a:pt x="2071" y="0"/>
                    <a:pt x="2071" y="2"/>
                    <a:pt x="2063" y="3"/>
                  </a:cubicBezTo>
                  <a:cubicBezTo>
                    <a:pt x="2063" y="3"/>
                    <a:pt x="2062" y="3"/>
                    <a:pt x="2062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53" y="3"/>
                    <a:pt x="2051" y="0"/>
                    <a:pt x="2042" y="0"/>
                  </a:cubicBezTo>
                  <a:cubicBezTo>
                    <a:pt x="2033" y="0"/>
                    <a:pt x="2033" y="3"/>
                    <a:pt x="2024" y="3"/>
                  </a:cubicBezTo>
                  <a:cubicBezTo>
                    <a:pt x="2015" y="3"/>
                    <a:pt x="2015" y="0"/>
                    <a:pt x="2006" y="0"/>
                  </a:cubicBezTo>
                  <a:cubicBezTo>
                    <a:pt x="1997" y="0"/>
                    <a:pt x="1997" y="3"/>
                    <a:pt x="1988" y="3"/>
                  </a:cubicBezTo>
                  <a:cubicBezTo>
                    <a:pt x="1985" y="3"/>
                    <a:pt x="1983" y="2"/>
                    <a:pt x="1981" y="2"/>
                  </a:cubicBezTo>
                  <a:cubicBezTo>
                    <a:pt x="1981" y="2"/>
                    <a:pt x="1980" y="3"/>
                    <a:pt x="1980" y="3"/>
                  </a:cubicBezTo>
                  <a:cubicBezTo>
                    <a:pt x="1979" y="3"/>
                    <a:pt x="1979" y="2"/>
                    <a:pt x="1980" y="1"/>
                  </a:cubicBezTo>
                  <a:cubicBezTo>
                    <a:pt x="1977" y="1"/>
                    <a:pt x="1975" y="0"/>
                    <a:pt x="1970" y="0"/>
                  </a:cubicBezTo>
                  <a:cubicBezTo>
                    <a:pt x="1968" y="0"/>
                    <a:pt x="1966" y="0"/>
                    <a:pt x="1964" y="0"/>
                  </a:cubicBezTo>
                  <a:cubicBezTo>
                    <a:pt x="1965" y="0"/>
                    <a:pt x="1965" y="1"/>
                    <a:pt x="1964" y="0"/>
                  </a:cubicBezTo>
                  <a:cubicBezTo>
                    <a:pt x="1964" y="0"/>
                    <a:pt x="1964" y="0"/>
                    <a:pt x="1964" y="0"/>
                  </a:cubicBezTo>
                  <a:cubicBezTo>
                    <a:pt x="1963" y="0"/>
                    <a:pt x="1962" y="1"/>
                    <a:pt x="1961" y="1"/>
                  </a:cubicBezTo>
                  <a:cubicBezTo>
                    <a:pt x="1961" y="1"/>
                    <a:pt x="1961" y="1"/>
                    <a:pt x="1960" y="1"/>
                  </a:cubicBezTo>
                  <a:cubicBezTo>
                    <a:pt x="1958" y="2"/>
                    <a:pt x="1956" y="3"/>
                    <a:pt x="1952" y="3"/>
                  </a:cubicBezTo>
                  <a:cubicBezTo>
                    <a:pt x="1943" y="3"/>
                    <a:pt x="1943" y="0"/>
                    <a:pt x="1934" y="0"/>
                  </a:cubicBezTo>
                  <a:cubicBezTo>
                    <a:pt x="1925" y="0"/>
                    <a:pt x="1925" y="2"/>
                    <a:pt x="1918" y="3"/>
                  </a:cubicBezTo>
                  <a:cubicBezTo>
                    <a:pt x="1917" y="3"/>
                    <a:pt x="1916" y="3"/>
                    <a:pt x="1916" y="3"/>
                  </a:cubicBezTo>
                  <a:cubicBezTo>
                    <a:pt x="1916" y="3"/>
                    <a:pt x="1916" y="3"/>
                    <a:pt x="1916" y="3"/>
                  </a:cubicBezTo>
                  <a:cubicBezTo>
                    <a:pt x="1916" y="3"/>
                    <a:pt x="1916" y="3"/>
                    <a:pt x="1916" y="3"/>
                  </a:cubicBezTo>
                  <a:cubicBezTo>
                    <a:pt x="1907" y="3"/>
                    <a:pt x="1905" y="0"/>
                    <a:pt x="1896" y="0"/>
                  </a:cubicBezTo>
                  <a:cubicBezTo>
                    <a:pt x="1887" y="0"/>
                    <a:pt x="1887" y="3"/>
                    <a:pt x="1878" y="3"/>
                  </a:cubicBezTo>
                  <a:cubicBezTo>
                    <a:pt x="1869" y="3"/>
                    <a:pt x="1869" y="0"/>
                    <a:pt x="1860" y="0"/>
                  </a:cubicBezTo>
                  <a:cubicBezTo>
                    <a:pt x="1851" y="0"/>
                    <a:pt x="1851" y="3"/>
                    <a:pt x="1842" y="3"/>
                  </a:cubicBezTo>
                  <a:cubicBezTo>
                    <a:pt x="1839" y="3"/>
                    <a:pt x="1837" y="2"/>
                    <a:pt x="1835" y="2"/>
                  </a:cubicBezTo>
                  <a:cubicBezTo>
                    <a:pt x="1835" y="2"/>
                    <a:pt x="1834" y="3"/>
                    <a:pt x="1834" y="3"/>
                  </a:cubicBezTo>
                  <a:cubicBezTo>
                    <a:pt x="1833" y="3"/>
                    <a:pt x="1833" y="2"/>
                    <a:pt x="1834" y="1"/>
                  </a:cubicBezTo>
                  <a:cubicBezTo>
                    <a:pt x="1831" y="1"/>
                    <a:pt x="1829" y="0"/>
                    <a:pt x="1824" y="0"/>
                  </a:cubicBezTo>
                  <a:cubicBezTo>
                    <a:pt x="1822" y="0"/>
                    <a:pt x="1820" y="0"/>
                    <a:pt x="1819" y="0"/>
                  </a:cubicBezTo>
                  <a:cubicBezTo>
                    <a:pt x="1819" y="0"/>
                    <a:pt x="1819" y="1"/>
                    <a:pt x="1818" y="0"/>
                  </a:cubicBezTo>
                  <a:cubicBezTo>
                    <a:pt x="1818" y="0"/>
                    <a:pt x="1818" y="0"/>
                    <a:pt x="1818" y="0"/>
                  </a:cubicBezTo>
                  <a:cubicBezTo>
                    <a:pt x="1817" y="0"/>
                    <a:pt x="1816" y="1"/>
                    <a:pt x="1815" y="1"/>
                  </a:cubicBezTo>
                  <a:cubicBezTo>
                    <a:pt x="1815" y="1"/>
                    <a:pt x="1815" y="1"/>
                    <a:pt x="1815" y="1"/>
                  </a:cubicBezTo>
                  <a:cubicBezTo>
                    <a:pt x="1812" y="2"/>
                    <a:pt x="1810" y="3"/>
                    <a:pt x="1806" y="3"/>
                  </a:cubicBezTo>
                  <a:cubicBezTo>
                    <a:pt x="1797" y="3"/>
                    <a:pt x="1797" y="0"/>
                    <a:pt x="1788" y="0"/>
                  </a:cubicBezTo>
                  <a:cubicBezTo>
                    <a:pt x="1780" y="0"/>
                    <a:pt x="1779" y="2"/>
                    <a:pt x="1772" y="3"/>
                  </a:cubicBezTo>
                  <a:cubicBezTo>
                    <a:pt x="1771" y="3"/>
                    <a:pt x="1771" y="3"/>
                    <a:pt x="1771" y="3"/>
                  </a:cubicBezTo>
                  <a:cubicBezTo>
                    <a:pt x="1770" y="3"/>
                    <a:pt x="1770" y="3"/>
                    <a:pt x="1770" y="3"/>
                  </a:cubicBezTo>
                  <a:cubicBezTo>
                    <a:pt x="1770" y="3"/>
                    <a:pt x="1770" y="3"/>
                    <a:pt x="1770" y="3"/>
                  </a:cubicBezTo>
                  <a:cubicBezTo>
                    <a:pt x="1761" y="3"/>
                    <a:pt x="1759" y="0"/>
                    <a:pt x="1750" y="0"/>
                  </a:cubicBezTo>
                  <a:cubicBezTo>
                    <a:pt x="1741" y="0"/>
                    <a:pt x="1741" y="3"/>
                    <a:pt x="1732" y="3"/>
                  </a:cubicBezTo>
                  <a:cubicBezTo>
                    <a:pt x="1723" y="3"/>
                    <a:pt x="1723" y="0"/>
                    <a:pt x="1714" y="0"/>
                  </a:cubicBezTo>
                  <a:cubicBezTo>
                    <a:pt x="1705" y="0"/>
                    <a:pt x="1705" y="3"/>
                    <a:pt x="1696" y="3"/>
                  </a:cubicBezTo>
                  <a:cubicBezTo>
                    <a:pt x="1693" y="3"/>
                    <a:pt x="1691" y="2"/>
                    <a:pt x="1689" y="2"/>
                  </a:cubicBezTo>
                  <a:cubicBezTo>
                    <a:pt x="1689" y="2"/>
                    <a:pt x="1688" y="3"/>
                    <a:pt x="1688" y="3"/>
                  </a:cubicBezTo>
                  <a:cubicBezTo>
                    <a:pt x="1687" y="3"/>
                    <a:pt x="1687" y="2"/>
                    <a:pt x="1688" y="1"/>
                  </a:cubicBezTo>
                  <a:cubicBezTo>
                    <a:pt x="1685" y="1"/>
                    <a:pt x="1683" y="0"/>
                    <a:pt x="1678" y="0"/>
                  </a:cubicBezTo>
                  <a:cubicBezTo>
                    <a:pt x="1676" y="0"/>
                    <a:pt x="1674" y="0"/>
                    <a:pt x="1673" y="0"/>
                  </a:cubicBezTo>
                  <a:cubicBezTo>
                    <a:pt x="1673" y="0"/>
                    <a:pt x="1673" y="1"/>
                    <a:pt x="1672" y="0"/>
                  </a:cubicBezTo>
                  <a:cubicBezTo>
                    <a:pt x="1672" y="0"/>
                    <a:pt x="1672" y="0"/>
                    <a:pt x="1672" y="0"/>
                  </a:cubicBezTo>
                  <a:cubicBezTo>
                    <a:pt x="1671" y="0"/>
                    <a:pt x="1670" y="1"/>
                    <a:pt x="1669" y="1"/>
                  </a:cubicBezTo>
                  <a:cubicBezTo>
                    <a:pt x="1669" y="1"/>
                    <a:pt x="1669" y="1"/>
                    <a:pt x="1669" y="1"/>
                  </a:cubicBezTo>
                  <a:cubicBezTo>
                    <a:pt x="1667" y="2"/>
                    <a:pt x="1664" y="3"/>
                    <a:pt x="1660" y="3"/>
                  </a:cubicBezTo>
                  <a:cubicBezTo>
                    <a:pt x="1651" y="3"/>
                    <a:pt x="1651" y="0"/>
                    <a:pt x="1642" y="0"/>
                  </a:cubicBezTo>
                  <a:cubicBezTo>
                    <a:pt x="1634" y="0"/>
                    <a:pt x="1633" y="2"/>
                    <a:pt x="1626" y="3"/>
                  </a:cubicBezTo>
                  <a:cubicBezTo>
                    <a:pt x="1625" y="3"/>
                    <a:pt x="1625" y="3"/>
                    <a:pt x="1625" y="3"/>
                  </a:cubicBezTo>
                  <a:cubicBezTo>
                    <a:pt x="1624" y="3"/>
                    <a:pt x="1624" y="3"/>
                    <a:pt x="1624" y="3"/>
                  </a:cubicBezTo>
                  <a:cubicBezTo>
                    <a:pt x="1624" y="3"/>
                    <a:pt x="1624" y="3"/>
                    <a:pt x="1624" y="3"/>
                  </a:cubicBezTo>
                  <a:cubicBezTo>
                    <a:pt x="1615" y="3"/>
                    <a:pt x="1613" y="0"/>
                    <a:pt x="1604" y="0"/>
                  </a:cubicBezTo>
                  <a:cubicBezTo>
                    <a:pt x="1595" y="0"/>
                    <a:pt x="1595" y="3"/>
                    <a:pt x="1586" y="3"/>
                  </a:cubicBezTo>
                  <a:cubicBezTo>
                    <a:pt x="1577" y="3"/>
                    <a:pt x="1577" y="0"/>
                    <a:pt x="1568" y="0"/>
                  </a:cubicBezTo>
                  <a:cubicBezTo>
                    <a:pt x="1559" y="0"/>
                    <a:pt x="1559" y="3"/>
                    <a:pt x="1550" y="3"/>
                  </a:cubicBezTo>
                  <a:cubicBezTo>
                    <a:pt x="1547" y="3"/>
                    <a:pt x="1545" y="2"/>
                    <a:pt x="1544" y="2"/>
                  </a:cubicBezTo>
                  <a:cubicBezTo>
                    <a:pt x="1543" y="2"/>
                    <a:pt x="1542" y="3"/>
                    <a:pt x="1542" y="3"/>
                  </a:cubicBezTo>
                  <a:cubicBezTo>
                    <a:pt x="1541" y="3"/>
                    <a:pt x="1541" y="2"/>
                    <a:pt x="1542" y="1"/>
                  </a:cubicBezTo>
                  <a:cubicBezTo>
                    <a:pt x="1539" y="1"/>
                    <a:pt x="1537" y="0"/>
                    <a:pt x="1532" y="0"/>
                  </a:cubicBezTo>
                  <a:cubicBezTo>
                    <a:pt x="1530" y="0"/>
                    <a:pt x="1528" y="0"/>
                    <a:pt x="1527" y="0"/>
                  </a:cubicBezTo>
                  <a:cubicBezTo>
                    <a:pt x="1527" y="0"/>
                    <a:pt x="1527" y="1"/>
                    <a:pt x="1526" y="0"/>
                  </a:cubicBezTo>
                  <a:cubicBezTo>
                    <a:pt x="1526" y="0"/>
                    <a:pt x="1526" y="0"/>
                    <a:pt x="1526" y="0"/>
                  </a:cubicBezTo>
                  <a:cubicBezTo>
                    <a:pt x="1525" y="0"/>
                    <a:pt x="1524" y="1"/>
                    <a:pt x="1524" y="1"/>
                  </a:cubicBezTo>
                  <a:cubicBezTo>
                    <a:pt x="1524" y="1"/>
                    <a:pt x="1523" y="1"/>
                    <a:pt x="1523" y="1"/>
                  </a:cubicBezTo>
                  <a:cubicBezTo>
                    <a:pt x="1521" y="2"/>
                    <a:pt x="1519" y="3"/>
                    <a:pt x="1514" y="3"/>
                  </a:cubicBezTo>
                  <a:cubicBezTo>
                    <a:pt x="1505" y="3"/>
                    <a:pt x="1505" y="0"/>
                    <a:pt x="1496" y="0"/>
                  </a:cubicBezTo>
                  <a:cubicBezTo>
                    <a:pt x="1488" y="0"/>
                    <a:pt x="1487" y="2"/>
                    <a:pt x="1480" y="3"/>
                  </a:cubicBezTo>
                  <a:cubicBezTo>
                    <a:pt x="1480" y="3"/>
                    <a:pt x="1479" y="3"/>
                    <a:pt x="1479" y="3"/>
                  </a:cubicBezTo>
                  <a:cubicBezTo>
                    <a:pt x="1478" y="3"/>
                    <a:pt x="1478" y="3"/>
                    <a:pt x="1478" y="3"/>
                  </a:cubicBezTo>
                  <a:cubicBezTo>
                    <a:pt x="1478" y="3"/>
                    <a:pt x="1478" y="3"/>
                    <a:pt x="1478" y="3"/>
                  </a:cubicBezTo>
                  <a:cubicBezTo>
                    <a:pt x="1469" y="3"/>
                    <a:pt x="1467" y="0"/>
                    <a:pt x="1458" y="0"/>
                  </a:cubicBezTo>
                  <a:cubicBezTo>
                    <a:pt x="1449" y="0"/>
                    <a:pt x="1449" y="3"/>
                    <a:pt x="1440" y="3"/>
                  </a:cubicBezTo>
                  <a:cubicBezTo>
                    <a:pt x="1431" y="3"/>
                    <a:pt x="1431" y="0"/>
                    <a:pt x="1422" y="0"/>
                  </a:cubicBezTo>
                  <a:cubicBezTo>
                    <a:pt x="1413" y="0"/>
                    <a:pt x="1413" y="3"/>
                    <a:pt x="1404" y="3"/>
                  </a:cubicBezTo>
                  <a:cubicBezTo>
                    <a:pt x="1401" y="3"/>
                    <a:pt x="1399" y="2"/>
                    <a:pt x="1398" y="2"/>
                  </a:cubicBezTo>
                  <a:cubicBezTo>
                    <a:pt x="1397" y="2"/>
                    <a:pt x="1396" y="3"/>
                    <a:pt x="1396" y="3"/>
                  </a:cubicBezTo>
                  <a:cubicBezTo>
                    <a:pt x="1395" y="3"/>
                    <a:pt x="1396" y="2"/>
                    <a:pt x="1396" y="1"/>
                  </a:cubicBezTo>
                  <a:cubicBezTo>
                    <a:pt x="1394" y="1"/>
                    <a:pt x="1391" y="0"/>
                    <a:pt x="1386" y="0"/>
                  </a:cubicBezTo>
                  <a:cubicBezTo>
                    <a:pt x="1384" y="0"/>
                    <a:pt x="1383" y="0"/>
                    <a:pt x="1381" y="0"/>
                  </a:cubicBezTo>
                  <a:cubicBezTo>
                    <a:pt x="1381" y="0"/>
                    <a:pt x="1382" y="1"/>
                    <a:pt x="1380" y="0"/>
                  </a:cubicBezTo>
                  <a:cubicBezTo>
                    <a:pt x="1380" y="0"/>
                    <a:pt x="1380" y="0"/>
                    <a:pt x="1380" y="0"/>
                  </a:cubicBezTo>
                  <a:cubicBezTo>
                    <a:pt x="1379" y="0"/>
                    <a:pt x="1379" y="1"/>
                    <a:pt x="1378" y="1"/>
                  </a:cubicBezTo>
                  <a:cubicBezTo>
                    <a:pt x="1378" y="1"/>
                    <a:pt x="1378" y="1"/>
                    <a:pt x="1377" y="1"/>
                  </a:cubicBezTo>
                  <a:cubicBezTo>
                    <a:pt x="1375" y="2"/>
                    <a:pt x="1373" y="3"/>
                    <a:pt x="1368" y="3"/>
                  </a:cubicBezTo>
                  <a:cubicBezTo>
                    <a:pt x="1359" y="3"/>
                    <a:pt x="1359" y="0"/>
                    <a:pt x="1350" y="0"/>
                  </a:cubicBezTo>
                  <a:cubicBezTo>
                    <a:pt x="1342" y="0"/>
                    <a:pt x="1341" y="2"/>
                    <a:pt x="1334" y="3"/>
                  </a:cubicBezTo>
                  <a:cubicBezTo>
                    <a:pt x="1334" y="3"/>
                    <a:pt x="1333" y="3"/>
                    <a:pt x="1333" y="3"/>
                  </a:cubicBezTo>
                  <a:cubicBezTo>
                    <a:pt x="1333" y="3"/>
                    <a:pt x="1332" y="3"/>
                    <a:pt x="1332" y="3"/>
                  </a:cubicBezTo>
                  <a:cubicBezTo>
                    <a:pt x="1332" y="3"/>
                    <a:pt x="1332" y="3"/>
                    <a:pt x="1332" y="3"/>
                  </a:cubicBezTo>
                  <a:cubicBezTo>
                    <a:pt x="1323" y="3"/>
                    <a:pt x="1322" y="0"/>
                    <a:pt x="1313" y="0"/>
                  </a:cubicBezTo>
                  <a:cubicBezTo>
                    <a:pt x="1304" y="0"/>
                    <a:pt x="1304" y="3"/>
                    <a:pt x="1295" y="3"/>
                  </a:cubicBezTo>
                  <a:cubicBezTo>
                    <a:pt x="1286" y="3"/>
                    <a:pt x="1286" y="0"/>
                    <a:pt x="1277" y="0"/>
                  </a:cubicBezTo>
                  <a:cubicBezTo>
                    <a:pt x="1268" y="0"/>
                    <a:pt x="1268" y="3"/>
                    <a:pt x="1259" y="3"/>
                  </a:cubicBezTo>
                  <a:cubicBezTo>
                    <a:pt x="1256" y="3"/>
                    <a:pt x="1254" y="2"/>
                    <a:pt x="1252" y="2"/>
                  </a:cubicBezTo>
                  <a:cubicBezTo>
                    <a:pt x="1251" y="2"/>
                    <a:pt x="1251" y="3"/>
                    <a:pt x="1250" y="3"/>
                  </a:cubicBezTo>
                  <a:cubicBezTo>
                    <a:pt x="1250" y="3"/>
                    <a:pt x="1250" y="2"/>
                    <a:pt x="1250" y="1"/>
                  </a:cubicBezTo>
                  <a:cubicBezTo>
                    <a:pt x="1248" y="1"/>
                    <a:pt x="1246" y="0"/>
                    <a:pt x="1241" y="0"/>
                  </a:cubicBezTo>
                  <a:cubicBezTo>
                    <a:pt x="1238" y="0"/>
                    <a:pt x="1237" y="0"/>
                    <a:pt x="1235" y="0"/>
                  </a:cubicBezTo>
                  <a:cubicBezTo>
                    <a:pt x="1236" y="0"/>
                    <a:pt x="1236" y="1"/>
                    <a:pt x="1234" y="0"/>
                  </a:cubicBezTo>
                  <a:cubicBezTo>
                    <a:pt x="1234" y="0"/>
                    <a:pt x="1234" y="0"/>
                    <a:pt x="1234" y="0"/>
                  </a:cubicBezTo>
                  <a:cubicBezTo>
                    <a:pt x="1234" y="0"/>
                    <a:pt x="1233" y="1"/>
                    <a:pt x="1232" y="1"/>
                  </a:cubicBezTo>
                  <a:cubicBezTo>
                    <a:pt x="1232" y="1"/>
                    <a:pt x="1232" y="1"/>
                    <a:pt x="1231" y="1"/>
                  </a:cubicBezTo>
                  <a:cubicBezTo>
                    <a:pt x="1229" y="2"/>
                    <a:pt x="1227" y="3"/>
                    <a:pt x="1223" y="3"/>
                  </a:cubicBezTo>
                  <a:cubicBezTo>
                    <a:pt x="1214" y="3"/>
                    <a:pt x="1214" y="0"/>
                    <a:pt x="1204" y="0"/>
                  </a:cubicBezTo>
                  <a:cubicBezTo>
                    <a:pt x="1196" y="0"/>
                    <a:pt x="1196" y="2"/>
                    <a:pt x="1188" y="3"/>
                  </a:cubicBezTo>
                  <a:cubicBezTo>
                    <a:pt x="1188" y="3"/>
                    <a:pt x="1187" y="3"/>
                    <a:pt x="1187" y="3"/>
                  </a:cubicBezTo>
                  <a:cubicBezTo>
                    <a:pt x="1187" y="3"/>
                    <a:pt x="1187" y="3"/>
                    <a:pt x="1187" y="3"/>
                  </a:cubicBezTo>
                  <a:cubicBezTo>
                    <a:pt x="1186" y="3"/>
                    <a:pt x="1186" y="3"/>
                    <a:pt x="1186" y="3"/>
                  </a:cubicBezTo>
                  <a:cubicBezTo>
                    <a:pt x="1177" y="3"/>
                    <a:pt x="1176" y="0"/>
                    <a:pt x="1167" y="0"/>
                  </a:cubicBezTo>
                  <a:cubicBezTo>
                    <a:pt x="1158" y="0"/>
                    <a:pt x="1158" y="3"/>
                    <a:pt x="1149" y="3"/>
                  </a:cubicBezTo>
                  <a:cubicBezTo>
                    <a:pt x="1140" y="3"/>
                    <a:pt x="1140" y="0"/>
                    <a:pt x="1131" y="0"/>
                  </a:cubicBezTo>
                  <a:cubicBezTo>
                    <a:pt x="1122" y="0"/>
                    <a:pt x="1122" y="3"/>
                    <a:pt x="1113" y="3"/>
                  </a:cubicBezTo>
                  <a:cubicBezTo>
                    <a:pt x="1110" y="3"/>
                    <a:pt x="1108" y="2"/>
                    <a:pt x="1106" y="2"/>
                  </a:cubicBezTo>
                  <a:cubicBezTo>
                    <a:pt x="1106" y="2"/>
                    <a:pt x="1105" y="3"/>
                    <a:pt x="1105" y="3"/>
                  </a:cubicBezTo>
                  <a:cubicBezTo>
                    <a:pt x="1104" y="3"/>
                    <a:pt x="1104" y="2"/>
                    <a:pt x="1105" y="1"/>
                  </a:cubicBezTo>
                  <a:cubicBezTo>
                    <a:pt x="1102" y="1"/>
                    <a:pt x="1100" y="0"/>
                    <a:pt x="1095" y="0"/>
                  </a:cubicBezTo>
                  <a:cubicBezTo>
                    <a:pt x="1092" y="0"/>
                    <a:pt x="1091" y="0"/>
                    <a:pt x="1089" y="0"/>
                  </a:cubicBezTo>
                  <a:cubicBezTo>
                    <a:pt x="1090" y="0"/>
                    <a:pt x="1090" y="1"/>
                    <a:pt x="1089" y="0"/>
                  </a:cubicBezTo>
                  <a:cubicBezTo>
                    <a:pt x="1089" y="0"/>
                    <a:pt x="1089" y="0"/>
                    <a:pt x="1089" y="0"/>
                  </a:cubicBezTo>
                  <a:cubicBezTo>
                    <a:pt x="1088" y="0"/>
                    <a:pt x="1087" y="1"/>
                    <a:pt x="1086" y="1"/>
                  </a:cubicBezTo>
                  <a:cubicBezTo>
                    <a:pt x="1086" y="1"/>
                    <a:pt x="1086" y="1"/>
                    <a:pt x="1085" y="1"/>
                  </a:cubicBezTo>
                  <a:cubicBezTo>
                    <a:pt x="1083" y="2"/>
                    <a:pt x="1081" y="3"/>
                    <a:pt x="1077" y="3"/>
                  </a:cubicBezTo>
                  <a:cubicBezTo>
                    <a:pt x="1068" y="3"/>
                    <a:pt x="1068" y="0"/>
                    <a:pt x="1059" y="0"/>
                  </a:cubicBezTo>
                  <a:cubicBezTo>
                    <a:pt x="1050" y="0"/>
                    <a:pt x="1050" y="2"/>
                    <a:pt x="1043" y="3"/>
                  </a:cubicBezTo>
                  <a:cubicBezTo>
                    <a:pt x="1042" y="3"/>
                    <a:pt x="1041" y="3"/>
                    <a:pt x="1041" y="3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032" y="3"/>
                    <a:pt x="1030" y="0"/>
                    <a:pt x="1021" y="0"/>
                  </a:cubicBezTo>
                  <a:cubicBezTo>
                    <a:pt x="1012" y="0"/>
                    <a:pt x="1012" y="3"/>
                    <a:pt x="1003" y="3"/>
                  </a:cubicBezTo>
                  <a:cubicBezTo>
                    <a:pt x="994" y="3"/>
                    <a:pt x="994" y="0"/>
                    <a:pt x="985" y="0"/>
                  </a:cubicBezTo>
                  <a:cubicBezTo>
                    <a:pt x="976" y="0"/>
                    <a:pt x="976" y="3"/>
                    <a:pt x="967" y="3"/>
                  </a:cubicBezTo>
                  <a:cubicBezTo>
                    <a:pt x="964" y="3"/>
                    <a:pt x="962" y="2"/>
                    <a:pt x="960" y="2"/>
                  </a:cubicBezTo>
                  <a:cubicBezTo>
                    <a:pt x="960" y="2"/>
                    <a:pt x="959" y="3"/>
                    <a:pt x="959" y="3"/>
                  </a:cubicBezTo>
                  <a:cubicBezTo>
                    <a:pt x="958" y="3"/>
                    <a:pt x="958" y="2"/>
                    <a:pt x="959" y="1"/>
                  </a:cubicBezTo>
                  <a:cubicBezTo>
                    <a:pt x="956" y="1"/>
                    <a:pt x="954" y="0"/>
                    <a:pt x="949" y="0"/>
                  </a:cubicBezTo>
                  <a:cubicBezTo>
                    <a:pt x="947" y="0"/>
                    <a:pt x="945" y="0"/>
                    <a:pt x="944" y="0"/>
                  </a:cubicBezTo>
                  <a:cubicBezTo>
                    <a:pt x="944" y="0"/>
                    <a:pt x="944" y="1"/>
                    <a:pt x="943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42" y="0"/>
                    <a:pt x="941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7" y="2"/>
                    <a:pt x="935" y="3"/>
                    <a:pt x="931" y="3"/>
                  </a:cubicBezTo>
                  <a:cubicBezTo>
                    <a:pt x="922" y="3"/>
                    <a:pt x="922" y="0"/>
                    <a:pt x="913" y="0"/>
                  </a:cubicBezTo>
                  <a:cubicBezTo>
                    <a:pt x="905" y="0"/>
                    <a:pt x="904" y="2"/>
                    <a:pt x="897" y="3"/>
                  </a:cubicBezTo>
                  <a:cubicBezTo>
                    <a:pt x="896" y="3"/>
                    <a:pt x="896" y="3"/>
                    <a:pt x="896" y="3"/>
                  </a:cubicBezTo>
                  <a:cubicBezTo>
                    <a:pt x="895" y="3"/>
                    <a:pt x="895" y="3"/>
                    <a:pt x="895" y="3"/>
                  </a:cubicBezTo>
                  <a:cubicBezTo>
                    <a:pt x="895" y="3"/>
                    <a:pt x="895" y="3"/>
                    <a:pt x="895" y="3"/>
                  </a:cubicBezTo>
                  <a:cubicBezTo>
                    <a:pt x="886" y="3"/>
                    <a:pt x="884" y="0"/>
                    <a:pt x="875" y="0"/>
                  </a:cubicBezTo>
                  <a:cubicBezTo>
                    <a:pt x="866" y="0"/>
                    <a:pt x="866" y="3"/>
                    <a:pt x="857" y="3"/>
                  </a:cubicBezTo>
                  <a:cubicBezTo>
                    <a:pt x="848" y="3"/>
                    <a:pt x="848" y="0"/>
                    <a:pt x="839" y="0"/>
                  </a:cubicBezTo>
                  <a:cubicBezTo>
                    <a:pt x="830" y="0"/>
                    <a:pt x="830" y="3"/>
                    <a:pt x="821" y="3"/>
                  </a:cubicBezTo>
                  <a:cubicBezTo>
                    <a:pt x="818" y="3"/>
                    <a:pt x="816" y="2"/>
                    <a:pt x="814" y="2"/>
                  </a:cubicBezTo>
                  <a:cubicBezTo>
                    <a:pt x="814" y="2"/>
                    <a:pt x="813" y="3"/>
                    <a:pt x="813" y="3"/>
                  </a:cubicBezTo>
                  <a:cubicBezTo>
                    <a:pt x="812" y="3"/>
                    <a:pt x="812" y="2"/>
                    <a:pt x="813" y="1"/>
                  </a:cubicBezTo>
                  <a:cubicBezTo>
                    <a:pt x="810" y="1"/>
                    <a:pt x="808" y="0"/>
                    <a:pt x="803" y="0"/>
                  </a:cubicBezTo>
                  <a:cubicBezTo>
                    <a:pt x="801" y="0"/>
                    <a:pt x="799" y="0"/>
                    <a:pt x="798" y="0"/>
                  </a:cubicBezTo>
                  <a:cubicBezTo>
                    <a:pt x="798" y="0"/>
                    <a:pt x="798" y="1"/>
                    <a:pt x="797" y="0"/>
                  </a:cubicBezTo>
                  <a:cubicBezTo>
                    <a:pt x="797" y="0"/>
                    <a:pt x="797" y="0"/>
                    <a:pt x="797" y="0"/>
                  </a:cubicBezTo>
                  <a:cubicBezTo>
                    <a:pt x="796" y="0"/>
                    <a:pt x="795" y="1"/>
                    <a:pt x="794" y="1"/>
                  </a:cubicBezTo>
                  <a:cubicBezTo>
                    <a:pt x="794" y="1"/>
                    <a:pt x="794" y="1"/>
                    <a:pt x="794" y="1"/>
                  </a:cubicBezTo>
                  <a:cubicBezTo>
                    <a:pt x="792" y="2"/>
                    <a:pt x="789" y="3"/>
                    <a:pt x="785" y="3"/>
                  </a:cubicBezTo>
                  <a:cubicBezTo>
                    <a:pt x="776" y="3"/>
                    <a:pt x="776" y="0"/>
                    <a:pt x="767" y="0"/>
                  </a:cubicBezTo>
                  <a:cubicBezTo>
                    <a:pt x="759" y="0"/>
                    <a:pt x="758" y="2"/>
                    <a:pt x="751" y="3"/>
                  </a:cubicBezTo>
                  <a:cubicBezTo>
                    <a:pt x="750" y="3"/>
                    <a:pt x="750" y="3"/>
                    <a:pt x="750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0" y="3"/>
                    <a:pt x="738" y="0"/>
                    <a:pt x="729" y="0"/>
                  </a:cubicBezTo>
                  <a:cubicBezTo>
                    <a:pt x="720" y="0"/>
                    <a:pt x="720" y="3"/>
                    <a:pt x="711" y="3"/>
                  </a:cubicBezTo>
                  <a:cubicBezTo>
                    <a:pt x="702" y="3"/>
                    <a:pt x="702" y="0"/>
                    <a:pt x="693" y="0"/>
                  </a:cubicBezTo>
                  <a:cubicBezTo>
                    <a:pt x="684" y="0"/>
                    <a:pt x="684" y="3"/>
                    <a:pt x="675" y="3"/>
                  </a:cubicBezTo>
                  <a:cubicBezTo>
                    <a:pt x="672" y="3"/>
                    <a:pt x="670" y="2"/>
                    <a:pt x="669" y="2"/>
                  </a:cubicBezTo>
                  <a:cubicBezTo>
                    <a:pt x="668" y="2"/>
                    <a:pt x="667" y="3"/>
                    <a:pt x="667" y="3"/>
                  </a:cubicBezTo>
                  <a:cubicBezTo>
                    <a:pt x="666" y="3"/>
                    <a:pt x="666" y="2"/>
                    <a:pt x="667" y="1"/>
                  </a:cubicBezTo>
                  <a:cubicBezTo>
                    <a:pt x="664" y="1"/>
                    <a:pt x="662" y="0"/>
                    <a:pt x="657" y="0"/>
                  </a:cubicBezTo>
                  <a:cubicBezTo>
                    <a:pt x="655" y="0"/>
                    <a:pt x="653" y="0"/>
                    <a:pt x="652" y="0"/>
                  </a:cubicBezTo>
                  <a:cubicBezTo>
                    <a:pt x="652" y="0"/>
                    <a:pt x="652" y="1"/>
                    <a:pt x="651" y="0"/>
                  </a:cubicBezTo>
                  <a:cubicBezTo>
                    <a:pt x="651" y="0"/>
                    <a:pt x="651" y="0"/>
                    <a:pt x="651" y="0"/>
                  </a:cubicBezTo>
                  <a:cubicBezTo>
                    <a:pt x="650" y="0"/>
                    <a:pt x="649" y="1"/>
                    <a:pt x="649" y="1"/>
                  </a:cubicBezTo>
                  <a:cubicBezTo>
                    <a:pt x="649" y="1"/>
                    <a:pt x="648" y="1"/>
                    <a:pt x="648" y="1"/>
                  </a:cubicBezTo>
                  <a:cubicBezTo>
                    <a:pt x="646" y="2"/>
                    <a:pt x="644" y="3"/>
                    <a:pt x="639" y="3"/>
                  </a:cubicBezTo>
                  <a:cubicBezTo>
                    <a:pt x="630" y="3"/>
                    <a:pt x="630" y="0"/>
                    <a:pt x="621" y="0"/>
                  </a:cubicBezTo>
                  <a:cubicBezTo>
                    <a:pt x="613" y="0"/>
                    <a:pt x="612" y="2"/>
                    <a:pt x="605" y="3"/>
                  </a:cubicBezTo>
                  <a:cubicBezTo>
                    <a:pt x="605" y="3"/>
                    <a:pt x="604" y="3"/>
                    <a:pt x="604" y="3"/>
                  </a:cubicBezTo>
                  <a:cubicBezTo>
                    <a:pt x="603" y="3"/>
                    <a:pt x="603" y="3"/>
                    <a:pt x="603" y="3"/>
                  </a:cubicBezTo>
                  <a:cubicBezTo>
                    <a:pt x="603" y="3"/>
                    <a:pt x="603" y="3"/>
                    <a:pt x="603" y="3"/>
                  </a:cubicBezTo>
                  <a:cubicBezTo>
                    <a:pt x="594" y="3"/>
                    <a:pt x="592" y="0"/>
                    <a:pt x="583" y="0"/>
                  </a:cubicBezTo>
                  <a:cubicBezTo>
                    <a:pt x="574" y="0"/>
                    <a:pt x="574" y="3"/>
                    <a:pt x="565" y="3"/>
                  </a:cubicBezTo>
                  <a:cubicBezTo>
                    <a:pt x="556" y="3"/>
                    <a:pt x="556" y="0"/>
                    <a:pt x="547" y="0"/>
                  </a:cubicBezTo>
                  <a:cubicBezTo>
                    <a:pt x="538" y="0"/>
                    <a:pt x="538" y="3"/>
                    <a:pt x="529" y="3"/>
                  </a:cubicBezTo>
                  <a:cubicBezTo>
                    <a:pt x="526" y="3"/>
                    <a:pt x="524" y="2"/>
                    <a:pt x="523" y="2"/>
                  </a:cubicBezTo>
                  <a:cubicBezTo>
                    <a:pt x="522" y="2"/>
                    <a:pt x="521" y="3"/>
                    <a:pt x="521" y="3"/>
                  </a:cubicBezTo>
                  <a:cubicBezTo>
                    <a:pt x="520" y="3"/>
                    <a:pt x="521" y="2"/>
                    <a:pt x="521" y="1"/>
                  </a:cubicBezTo>
                  <a:cubicBezTo>
                    <a:pt x="519" y="1"/>
                    <a:pt x="516" y="0"/>
                    <a:pt x="511" y="0"/>
                  </a:cubicBezTo>
                  <a:cubicBezTo>
                    <a:pt x="509" y="0"/>
                    <a:pt x="507" y="0"/>
                    <a:pt x="506" y="0"/>
                  </a:cubicBezTo>
                  <a:cubicBezTo>
                    <a:pt x="506" y="0"/>
                    <a:pt x="506" y="1"/>
                    <a:pt x="505" y="0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04" y="0"/>
                    <a:pt x="504" y="1"/>
                    <a:pt x="503" y="1"/>
                  </a:cubicBezTo>
                  <a:cubicBezTo>
                    <a:pt x="503" y="1"/>
                    <a:pt x="503" y="1"/>
                    <a:pt x="502" y="1"/>
                  </a:cubicBezTo>
                  <a:cubicBezTo>
                    <a:pt x="500" y="2"/>
                    <a:pt x="498" y="3"/>
                    <a:pt x="493" y="3"/>
                  </a:cubicBezTo>
                  <a:cubicBezTo>
                    <a:pt x="484" y="3"/>
                    <a:pt x="484" y="0"/>
                    <a:pt x="475" y="0"/>
                  </a:cubicBezTo>
                  <a:cubicBezTo>
                    <a:pt x="467" y="0"/>
                    <a:pt x="466" y="2"/>
                    <a:pt x="459" y="3"/>
                  </a:cubicBezTo>
                  <a:cubicBezTo>
                    <a:pt x="459" y="3"/>
                    <a:pt x="458" y="3"/>
                    <a:pt x="458" y="3"/>
                  </a:cubicBezTo>
                  <a:cubicBezTo>
                    <a:pt x="458" y="3"/>
                    <a:pt x="457" y="3"/>
                    <a:pt x="457" y="3"/>
                  </a:cubicBezTo>
                  <a:cubicBezTo>
                    <a:pt x="457" y="3"/>
                    <a:pt x="457" y="3"/>
                    <a:pt x="457" y="3"/>
                  </a:cubicBezTo>
                  <a:cubicBezTo>
                    <a:pt x="448" y="3"/>
                    <a:pt x="447" y="0"/>
                    <a:pt x="438" y="0"/>
                  </a:cubicBezTo>
                  <a:cubicBezTo>
                    <a:pt x="429" y="0"/>
                    <a:pt x="429" y="3"/>
                    <a:pt x="420" y="3"/>
                  </a:cubicBezTo>
                  <a:cubicBezTo>
                    <a:pt x="411" y="3"/>
                    <a:pt x="411" y="0"/>
                    <a:pt x="401" y="0"/>
                  </a:cubicBezTo>
                  <a:cubicBezTo>
                    <a:pt x="392" y="0"/>
                    <a:pt x="392" y="3"/>
                    <a:pt x="383" y="3"/>
                  </a:cubicBezTo>
                  <a:cubicBezTo>
                    <a:pt x="381" y="3"/>
                    <a:pt x="379" y="2"/>
                    <a:pt x="377" y="2"/>
                  </a:cubicBezTo>
                  <a:cubicBezTo>
                    <a:pt x="376" y="2"/>
                    <a:pt x="376" y="3"/>
                    <a:pt x="375" y="3"/>
                  </a:cubicBezTo>
                  <a:cubicBezTo>
                    <a:pt x="375" y="3"/>
                    <a:pt x="375" y="2"/>
                    <a:pt x="375" y="1"/>
                  </a:cubicBezTo>
                  <a:cubicBezTo>
                    <a:pt x="373" y="1"/>
                    <a:pt x="371" y="0"/>
                    <a:pt x="365" y="0"/>
                  </a:cubicBezTo>
                  <a:cubicBezTo>
                    <a:pt x="363" y="0"/>
                    <a:pt x="362" y="0"/>
                    <a:pt x="360" y="0"/>
                  </a:cubicBezTo>
                  <a:cubicBezTo>
                    <a:pt x="361" y="0"/>
                    <a:pt x="361" y="1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8" y="0"/>
                    <a:pt x="358" y="1"/>
                    <a:pt x="357" y="1"/>
                  </a:cubicBezTo>
                  <a:cubicBezTo>
                    <a:pt x="357" y="1"/>
                    <a:pt x="357" y="1"/>
                    <a:pt x="356" y="1"/>
                  </a:cubicBezTo>
                  <a:cubicBezTo>
                    <a:pt x="354" y="2"/>
                    <a:pt x="352" y="3"/>
                    <a:pt x="347" y="3"/>
                  </a:cubicBezTo>
                  <a:cubicBezTo>
                    <a:pt x="338" y="3"/>
                    <a:pt x="338" y="0"/>
                    <a:pt x="329" y="0"/>
                  </a:cubicBezTo>
                  <a:cubicBezTo>
                    <a:pt x="321" y="0"/>
                    <a:pt x="321" y="2"/>
                    <a:pt x="313" y="3"/>
                  </a:cubicBezTo>
                  <a:cubicBezTo>
                    <a:pt x="313" y="3"/>
                    <a:pt x="312" y="3"/>
                    <a:pt x="312" y="3"/>
                  </a:cubicBezTo>
                  <a:cubicBezTo>
                    <a:pt x="312" y="3"/>
                    <a:pt x="312" y="3"/>
                    <a:pt x="312" y="3"/>
                  </a:cubicBezTo>
                  <a:cubicBezTo>
                    <a:pt x="311" y="3"/>
                    <a:pt x="311" y="3"/>
                    <a:pt x="311" y="3"/>
                  </a:cubicBezTo>
                  <a:cubicBezTo>
                    <a:pt x="302" y="3"/>
                    <a:pt x="301" y="0"/>
                    <a:pt x="292" y="0"/>
                  </a:cubicBezTo>
                  <a:cubicBezTo>
                    <a:pt x="283" y="0"/>
                    <a:pt x="283" y="3"/>
                    <a:pt x="274" y="3"/>
                  </a:cubicBezTo>
                  <a:cubicBezTo>
                    <a:pt x="265" y="3"/>
                    <a:pt x="265" y="0"/>
                    <a:pt x="256" y="0"/>
                  </a:cubicBezTo>
                  <a:cubicBezTo>
                    <a:pt x="247" y="0"/>
                    <a:pt x="247" y="3"/>
                    <a:pt x="238" y="3"/>
                  </a:cubicBezTo>
                  <a:cubicBezTo>
                    <a:pt x="235" y="3"/>
                    <a:pt x="233" y="2"/>
                    <a:pt x="231" y="2"/>
                  </a:cubicBezTo>
                  <a:cubicBezTo>
                    <a:pt x="231" y="2"/>
                    <a:pt x="230" y="3"/>
                    <a:pt x="230" y="3"/>
                  </a:cubicBezTo>
                  <a:cubicBezTo>
                    <a:pt x="229" y="3"/>
                    <a:pt x="229" y="2"/>
                    <a:pt x="229" y="1"/>
                  </a:cubicBezTo>
                  <a:cubicBezTo>
                    <a:pt x="227" y="1"/>
                    <a:pt x="225" y="0"/>
                    <a:pt x="220" y="0"/>
                  </a:cubicBezTo>
                  <a:cubicBezTo>
                    <a:pt x="217" y="0"/>
                    <a:pt x="216" y="0"/>
                    <a:pt x="214" y="0"/>
                  </a:cubicBezTo>
                  <a:cubicBezTo>
                    <a:pt x="215" y="0"/>
                    <a:pt x="215" y="1"/>
                    <a:pt x="214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3" y="0"/>
                    <a:pt x="212" y="1"/>
                    <a:pt x="211" y="1"/>
                  </a:cubicBezTo>
                  <a:cubicBezTo>
                    <a:pt x="211" y="1"/>
                    <a:pt x="211" y="1"/>
                    <a:pt x="210" y="1"/>
                  </a:cubicBezTo>
                  <a:cubicBezTo>
                    <a:pt x="208" y="2"/>
                    <a:pt x="206" y="3"/>
                    <a:pt x="202" y="3"/>
                  </a:cubicBezTo>
                  <a:cubicBezTo>
                    <a:pt x="193" y="3"/>
                    <a:pt x="193" y="0"/>
                    <a:pt x="184" y="0"/>
                  </a:cubicBezTo>
                  <a:cubicBezTo>
                    <a:pt x="175" y="0"/>
                    <a:pt x="175" y="2"/>
                    <a:pt x="168" y="3"/>
                  </a:cubicBezTo>
                  <a:cubicBezTo>
                    <a:pt x="167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57" y="3"/>
                    <a:pt x="155" y="0"/>
                    <a:pt x="146" y="0"/>
                  </a:cubicBezTo>
                  <a:cubicBezTo>
                    <a:pt x="137" y="0"/>
                    <a:pt x="137" y="3"/>
                    <a:pt x="128" y="3"/>
                  </a:cubicBezTo>
                  <a:cubicBezTo>
                    <a:pt x="119" y="3"/>
                    <a:pt x="119" y="0"/>
                    <a:pt x="110" y="0"/>
                  </a:cubicBezTo>
                  <a:cubicBezTo>
                    <a:pt x="101" y="0"/>
                    <a:pt x="101" y="3"/>
                    <a:pt x="92" y="3"/>
                  </a:cubicBezTo>
                  <a:cubicBezTo>
                    <a:pt x="89" y="3"/>
                    <a:pt x="87" y="2"/>
                    <a:pt x="85" y="2"/>
                  </a:cubicBezTo>
                  <a:cubicBezTo>
                    <a:pt x="85" y="2"/>
                    <a:pt x="84" y="3"/>
                    <a:pt x="84" y="3"/>
                  </a:cubicBezTo>
                  <a:cubicBezTo>
                    <a:pt x="83" y="3"/>
                    <a:pt x="83" y="2"/>
                    <a:pt x="84" y="1"/>
                  </a:cubicBezTo>
                  <a:cubicBezTo>
                    <a:pt x="81" y="1"/>
                    <a:pt x="79" y="0"/>
                    <a:pt x="74" y="0"/>
                  </a:cubicBezTo>
                  <a:cubicBezTo>
                    <a:pt x="72" y="0"/>
                    <a:pt x="70" y="0"/>
                    <a:pt x="69" y="0"/>
                  </a:cubicBezTo>
                  <a:cubicBezTo>
                    <a:pt x="69" y="0"/>
                    <a:pt x="69" y="1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6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2" y="2"/>
                    <a:pt x="60" y="3"/>
                    <a:pt x="56" y="3"/>
                  </a:cubicBezTo>
                  <a:cubicBezTo>
                    <a:pt x="47" y="3"/>
                    <a:pt x="47" y="0"/>
                    <a:pt x="38" y="0"/>
                  </a:cubicBezTo>
                  <a:cubicBezTo>
                    <a:pt x="30" y="0"/>
                    <a:pt x="29" y="2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1" y="3"/>
                    <a:pt x="9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1" y="8"/>
                    <a:pt x="20" y="8"/>
                  </a:cubicBezTo>
                  <a:cubicBezTo>
                    <a:pt x="29" y="8"/>
                    <a:pt x="29" y="5"/>
                    <a:pt x="38" y="5"/>
                  </a:cubicBezTo>
                  <a:cubicBezTo>
                    <a:pt x="47" y="5"/>
                    <a:pt x="47" y="8"/>
                    <a:pt x="56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8" y="8"/>
                  </a:cubicBezTo>
                  <a:cubicBezTo>
                    <a:pt x="65" y="8"/>
                    <a:pt x="65" y="5"/>
                    <a:pt x="74" y="5"/>
                  </a:cubicBezTo>
                  <a:cubicBezTo>
                    <a:pt x="76" y="5"/>
                    <a:pt x="77" y="5"/>
                    <a:pt x="78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1" y="5"/>
                    <a:pt x="80" y="6"/>
                  </a:cubicBezTo>
                  <a:cubicBezTo>
                    <a:pt x="84" y="7"/>
                    <a:pt x="86" y="8"/>
                    <a:pt x="92" y="8"/>
                  </a:cubicBezTo>
                  <a:cubicBezTo>
                    <a:pt x="101" y="8"/>
                    <a:pt x="101" y="5"/>
                    <a:pt x="110" y="5"/>
                  </a:cubicBezTo>
                  <a:cubicBezTo>
                    <a:pt x="119" y="5"/>
                    <a:pt x="119" y="8"/>
                    <a:pt x="128" y="8"/>
                  </a:cubicBezTo>
                  <a:cubicBezTo>
                    <a:pt x="137" y="8"/>
                    <a:pt x="137" y="5"/>
                    <a:pt x="146" y="5"/>
                  </a:cubicBezTo>
                  <a:cubicBezTo>
                    <a:pt x="155" y="5"/>
                    <a:pt x="157" y="8"/>
                    <a:pt x="166" y="8"/>
                  </a:cubicBezTo>
                  <a:cubicBezTo>
                    <a:pt x="175" y="8"/>
                    <a:pt x="175" y="5"/>
                    <a:pt x="184" y="5"/>
                  </a:cubicBezTo>
                  <a:cubicBezTo>
                    <a:pt x="193" y="5"/>
                    <a:pt x="193" y="8"/>
                    <a:pt x="202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11" y="8"/>
                    <a:pt x="211" y="5"/>
                    <a:pt x="220" y="5"/>
                  </a:cubicBezTo>
                  <a:cubicBezTo>
                    <a:pt x="221" y="5"/>
                    <a:pt x="223" y="5"/>
                    <a:pt x="224" y="5"/>
                  </a:cubicBezTo>
                  <a:cubicBezTo>
                    <a:pt x="226" y="5"/>
                    <a:pt x="227" y="5"/>
                    <a:pt x="228" y="5"/>
                  </a:cubicBezTo>
                  <a:cubicBezTo>
                    <a:pt x="227" y="5"/>
                    <a:pt x="227" y="5"/>
                    <a:pt x="226" y="6"/>
                  </a:cubicBezTo>
                  <a:cubicBezTo>
                    <a:pt x="230" y="7"/>
                    <a:pt x="232" y="8"/>
                    <a:pt x="238" y="8"/>
                  </a:cubicBezTo>
                  <a:cubicBezTo>
                    <a:pt x="247" y="8"/>
                    <a:pt x="247" y="5"/>
                    <a:pt x="256" y="5"/>
                  </a:cubicBezTo>
                  <a:cubicBezTo>
                    <a:pt x="265" y="5"/>
                    <a:pt x="265" y="8"/>
                    <a:pt x="274" y="8"/>
                  </a:cubicBezTo>
                  <a:cubicBezTo>
                    <a:pt x="283" y="8"/>
                    <a:pt x="283" y="5"/>
                    <a:pt x="292" y="5"/>
                  </a:cubicBezTo>
                  <a:cubicBezTo>
                    <a:pt x="301" y="5"/>
                    <a:pt x="302" y="8"/>
                    <a:pt x="311" y="8"/>
                  </a:cubicBezTo>
                  <a:cubicBezTo>
                    <a:pt x="320" y="8"/>
                    <a:pt x="320" y="5"/>
                    <a:pt x="329" y="5"/>
                  </a:cubicBezTo>
                  <a:cubicBezTo>
                    <a:pt x="338" y="5"/>
                    <a:pt x="338" y="8"/>
                    <a:pt x="347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57" y="8"/>
                    <a:pt x="357" y="5"/>
                    <a:pt x="365" y="5"/>
                  </a:cubicBezTo>
                  <a:cubicBezTo>
                    <a:pt x="367" y="5"/>
                    <a:pt x="369" y="5"/>
                    <a:pt x="370" y="5"/>
                  </a:cubicBezTo>
                  <a:cubicBezTo>
                    <a:pt x="371" y="5"/>
                    <a:pt x="373" y="5"/>
                    <a:pt x="374" y="5"/>
                  </a:cubicBezTo>
                  <a:cubicBezTo>
                    <a:pt x="373" y="5"/>
                    <a:pt x="373" y="5"/>
                    <a:pt x="372" y="6"/>
                  </a:cubicBezTo>
                  <a:cubicBezTo>
                    <a:pt x="375" y="7"/>
                    <a:pt x="377" y="8"/>
                    <a:pt x="383" y="8"/>
                  </a:cubicBezTo>
                  <a:cubicBezTo>
                    <a:pt x="392" y="8"/>
                    <a:pt x="392" y="5"/>
                    <a:pt x="401" y="5"/>
                  </a:cubicBezTo>
                  <a:cubicBezTo>
                    <a:pt x="411" y="5"/>
                    <a:pt x="411" y="8"/>
                    <a:pt x="420" y="8"/>
                  </a:cubicBezTo>
                  <a:cubicBezTo>
                    <a:pt x="429" y="8"/>
                    <a:pt x="429" y="5"/>
                    <a:pt x="438" y="5"/>
                  </a:cubicBezTo>
                  <a:cubicBezTo>
                    <a:pt x="447" y="5"/>
                    <a:pt x="448" y="8"/>
                    <a:pt x="457" y="8"/>
                  </a:cubicBezTo>
                  <a:cubicBezTo>
                    <a:pt x="466" y="8"/>
                    <a:pt x="466" y="5"/>
                    <a:pt x="475" y="5"/>
                  </a:cubicBezTo>
                  <a:cubicBezTo>
                    <a:pt x="484" y="5"/>
                    <a:pt x="484" y="8"/>
                    <a:pt x="493" y="8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5" y="8"/>
                    <a:pt x="495" y="8"/>
                    <a:pt x="495" y="8"/>
                  </a:cubicBezTo>
                  <a:cubicBezTo>
                    <a:pt x="502" y="8"/>
                    <a:pt x="503" y="5"/>
                    <a:pt x="511" y="5"/>
                  </a:cubicBezTo>
                  <a:cubicBezTo>
                    <a:pt x="513" y="5"/>
                    <a:pt x="515" y="5"/>
                    <a:pt x="516" y="5"/>
                  </a:cubicBezTo>
                  <a:cubicBezTo>
                    <a:pt x="517" y="5"/>
                    <a:pt x="518" y="5"/>
                    <a:pt x="519" y="5"/>
                  </a:cubicBezTo>
                  <a:cubicBezTo>
                    <a:pt x="519" y="5"/>
                    <a:pt x="519" y="5"/>
                    <a:pt x="518" y="6"/>
                  </a:cubicBezTo>
                  <a:cubicBezTo>
                    <a:pt x="521" y="7"/>
                    <a:pt x="523" y="8"/>
                    <a:pt x="529" y="8"/>
                  </a:cubicBezTo>
                  <a:cubicBezTo>
                    <a:pt x="538" y="8"/>
                    <a:pt x="538" y="5"/>
                    <a:pt x="547" y="5"/>
                  </a:cubicBezTo>
                  <a:cubicBezTo>
                    <a:pt x="556" y="5"/>
                    <a:pt x="556" y="8"/>
                    <a:pt x="565" y="8"/>
                  </a:cubicBezTo>
                  <a:cubicBezTo>
                    <a:pt x="574" y="8"/>
                    <a:pt x="574" y="5"/>
                    <a:pt x="583" y="5"/>
                  </a:cubicBezTo>
                  <a:cubicBezTo>
                    <a:pt x="592" y="5"/>
                    <a:pt x="594" y="8"/>
                    <a:pt x="603" y="8"/>
                  </a:cubicBezTo>
                  <a:cubicBezTo>
                    <a:pt x="612" y="8"/>
                    <a:pt x="612" y="5"/>
                    <a:pt x="621" y="5"/>
                  </a:cubicBezTo>
                  <a:cubicBezTo>
                    <a:pt x="630" y="5"/>
                    <a:pt x="630" y="8"/>
                    <a:pt x="639" y="8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1" y="8"/>
                    <a:pt x="641" y="8"/>
                    <a:pt x="641" y="8"/>
                  </a:cubicBezTo>
                  <a:cubicBezTo>
                    <a:pt x="648" y="8"/>
                    <a:pt x="649" y="5"/>
                    <a:pt x="657" y="5"/>
                  </a:cubicBezTo>
                  <a:cubicBezTo>
                    <a:pt x="659" y="5"/>
                    <a:pt x="660" y="5"/>
                    <a:pt x="662" y="5"/>
                  </a:cubicBezTo>
                  <a:cubicBezTo>
                    <a:pt x="663" y="5"/>
                    <a:pt x="664" y="5"/>
                    <a:pt x="665" y="5"/>
                  </a:cubicBezTo>
                  <a:cubicBezTo>
                    <a:pt x="665" y="5"/>
                    <a:pt x="664" y="5"/>
                    <a:pt x="664" y="6"/>
                  </a:cubicBezTo>
                  <a:cubicBezTo>
                    <a:pt x="667" y="7"/>
                    <a:pt x="669" y="8"/>
                    <a:pt x="675" y="8"/>
                  </a:cubicBezTo>
                  <a:cubicBezTo>
                    <a:pt x="684" y="8"/>
                    <a:pt x="684" y="5"/>
                    <a:pt x="693" y="5"/>
                  </a:cubicBezTo>
                  <a:cubicBezTo>
                    <a:pt x="702" y="5"/>
                    <a:pt x="702" y="8"/>
                    <a:pt x="711" y="8"/>
                  </a:cubicBezTo>
                  <a:cubicBezTo>
                    <a:pt x="720" y="8"/>
                    <a:pt x="720" y="5"/>
                    <a:pt x="729" y="5"/>
                  </a:cubicBezTo>
                  <a:cubicBezTo>
                    <a:pt x="738" y="5"/>
                    <a:pt x="740" y="8"/>
                    <a:pt x="749" y="8"/>
                  </a:cubicBezTo>
                  <a:cubicBezTo>
                    <a:pt x="758" y="8"/>
                    <a:pt x="758" y="5"/>
                    <a:pt x="767" y="5"/>
                  </a:cubicBezTo>
                  <a:cubicBezTo>
                    <a:pt x="776" y="5"/>
                    <a:pt x="776" y="8"/>
                    <a:pt x="785" y="8"/>
                  </a:cubicBezTo>
                  <a:cubicBezTo>
                    <a:pt x="786" y="8"/>
                    <a:pt x="786" y="8"/>
                    <a:pt x="786" y="8"/>
                  </a:cubicBezTo>
                  <a:cubicBezTo>
                    <a:pt x="786" y="8"/>
                    <a:pt x="786" y="8"/>
                    <a:pt x="786" y="8"/>
                  </a:cubicBezTo>
                  <a:cubicBezTo>
                    <a:pt x="786" y="8"/>
                    <a:pt x="787" y="8"/>
                    <a:pt x="787" y="8"/>
                  </a:cubicBezTo>
                  <a:cubicBezTo>
                    <a:pt x="794" y="8"/>
                    <a:pt x="795" y="5"/>
                    <a:pt x="803" y="5"/>
                  </a:cubicBezTo>
                  <a:cubicBezTo>
                    <a:pt x="805" y="5"/>
                    <a:pt x="806" y="5"/>
                    <a:pt x="808" y="5"/>
                  </a:cubicBezTo>
                  <a:cubicBezTo>
                    <a:pt x="809" y="5"/>
                    <a:pt x="810" y="5"/>
                    <a:pt x="811" y="5"/>
                  </a:cubicBezTo>
                  <a:cubicBezTo>
                    <a:pt x="811" y="5"/>
                    <a:pt x="810" y="5"/>
                    <a:pt x="810" y="6"/>
                  </a:cubicBezTo>
                  <a:cubicBezTo>
                    <a:pt x="813" y="7"/>
                    <a:pt x="815" y="8"/>
                    <a:pt x="821" y="8"/>
                  </a:cubicBezTo>
                  <a:cubicBezTo>
                    <a:pt x="830" y="8"/>
                    <a:pt x="830" y="5"/>
                    <a:pt x="839" y="5"/>
                  </a:cubicBezTo>
                  <a:cubicBezTo>
                    <a:pt x="848" y="5"/>
                    <a:pt x="848" y="8"/>
                    <a:pt x="857" y="8"/>
                  </a:cubicBezTo>
                  <a:cubicBezTo>
                    <a:pt x="866" y="8"/>
                    <a:pt x="866" y="5"/>
                    <a:pt x="875" y="5"/>
                  </a:cubicBezTo>
                  <a:cubicBezTo>
                    <a:pt x="884" y="5"/>
                    <a:pt x="886" y="8"/>
                    <a:pt x="895" y="8"/>
                  </a:cubicBezTo>
                  <a:cubicBezTo>
                    <a:pt x="904" y="8"/>
                    <a:pt x="904" y="5"/>
                    <a:pt x="913" y="5"/>
                  </a:cubicBezTo>
                  <a:cubicBezTo>
                    <a:pt x="922" y="5"/>
                    <a:pt x="922" y="8"/>
                    <a:pt x="931" y="8"/>
                  </a:cubicBezTo>
                  <a:cubicBezTo>
                    <a:pt x="932" y="8"/>
                    <a:pt x="932" y="8"/>
                    <a:pt x="932" y="8"/>
                  </a:cubicBezTo>
                  <a:cubicBezTo>
                    <a:pt x="932" y="8"/>
                    <a:pt x="932" y="8"/>
                    <a:pt x="932" y="8"/>
                  </a:cubicBezTo>
                  <a:cubicBezTo>
                    <a:pt x="932" y="8"/>
                    <a:pt x="932" y="8"/>
                    <a:pt x="933" y="8"/>
                  </a:cubicBezTo>
                  <a:cubicBezTo>
                    <a:pt x="940" y="8"/>
                    <a:pt x="941" y="5"/>
                    <a:pt x="949" y="5"/>
                  </a:cubicBezTo>
                  <a:cubicBezTo>
                    <a:pt x="951" y="5"/>
                    <a:pt x="952" y="5"/>
                    <a:pt x="953" y="5"/>
                  </a:cubicBezTo>
                  <a:cubicBezTo>
                    <a:pt x="955" y="5"/>
                    <a:pt x="956" y="5"/>
                    <a:pt x="957" y="5"/>
                  </a:cubicBezTo>
                  <a:cubicBezTo>
                    <a:pt x="957" y="5"/>
                    <a:pt x="956" y="5"/>
                    <a:pt x="955" y="6"/>
                  </a:cubicBezTo>
                  <a:cubicBezTo>
                    <a:pt x="959" y="7"/>
                    <a:pt x="961" y="8"/>
                    <a:pt x="967" y="8"/>
                  </a:cubicBezTo>
                  <a:cubicBezTo>
                    <a:pt x="976" y="8"/>
                    <a:pt x="976" y="5"/>
                    <a:pt x="985" y="5"/>
                  </a:cubicBezTo>
                  <a:cubicBezTo>
                    <a:pt x="994" y="5"/>
                    <a:pt x="994" y="8"/>
                    <a:pt x="1003" y="8"/>
                  </a:cubicBezTo>
                  <a:cubicBezTo>
                    <a:pt x="1012" y="8"/>
                    <a:pt x="1012" y="5"/>
                    <a:pt x="1021" y="5"/>
                  </a:cubicBezTo>
                  <a:cubicBezTo>
                    <a:pt x="1030" y="5"/>
                    <a:pt x="1032" y="8"/>
                    <a:pt x="1041" y="8"/>
                  </a:cubicBezTo>
                  <a:cubicBezTo>
                    <a:pt x="1050" y="8"/>
                    <a:pt x="1050" y="5"/>
                    <a:pt x="1059" y="5"/>
                  </a:cubicBezTo>
                  <a:cubicBezTo>
                    <a:pt x="1068" y="5"/>
                    <a:pt x="1068" y="8"/>
                    <a:pt x="1077" y="8"/>
                  </a:cubicBezTo>
                  <a:cubicBezTo>
                    <a:pt x="1078" y="8"/>
                    <a:pt x="1078" y="8"/>
                    <a:pt x="1078" y="8"/>
                  </a:cubicBezTo>
                  <a:cubicBezTo>
                    <a:pt x="1078" y="8"/>
                    <a:pt x="1078" y="8"/>
                    <a:pt x="1078" y="8"/>
                  </a:cubicBezTo>
                  <a:cubicBezTo>
                    <a:pt x="1078" y="8"/>
                    <a:pt x="1078" y="8"/>
                    <a:pt x="1079" y="8"/>
                  </a:cubicBezTo>
                  <a:cubicBezTo>
                    <a:pt x="1086" y="8"/>
                    <a:pt x="1086" y="5"/>
                    <a:pt x="1095" y="5"/>
                  </a:cubicBezTo>
                  <a:cubicBezTo>
                    <a:pt x="1097" y="5"/>
                    <a:pt x="1098" y="5"/>
                    <a:pt x="1099" y="5"/>
                  </a:cubicBezTo>
                  <a:cubicBezTo>
                    <a:pt x="1101" y="5"/>
                    <a:pt x="1102" y="5"/>
                    <a:pt x="1103" y="5"/>
                  </a:cubicBezTo>
                  <a:cubicBezTo>
                    <a:pt x="1102" y="5"/>
                    <a:pt x="1102" y="5"/>
                    <a:pt x="1101" y="6"/>
                  </a:cubicBezTo>
                  <a:cubicBezTo>
                    <a:pt x="1105" y="7"/>
                    <a:pt x="1107" y="8"/>
                    <a:pt x="1113" y="8"/>
                  </a:cubicBezTo>
                  <a:cubicBezTo>
                    <a:pt x="1122" y="8"/>
                    <a:pt x="1122" y="5"/>
                    <a:pt x="1131" y="5"/>
                  </a:cubicBezTo>
                  <a:cubicBezTo>
                    <a:pt x="1140" y="5"/>
                    <a:pt x="1140" y="8"/>
                    <a:pt x="1149" y="8"/>
                  </a:cubicBezTo>
                  <a:cubicBezTo>
                    <a:pt x="1158" y="8"/>
                    <a:pt x="1158" y="5"/>
                    <a:pt x="1167" y="5"/>
                  </a:cubicBezTo>
                  <a:cubicBezTo>
                    <a:pt x="1176" y="5"/>
                    <a:pt x="1177" y="8"/>
                    <a:pt x="1186" y="8"/>
                  </a:cubicBezTo>
                  <a:cubicBezTo>
                    <a:pt x="1195" y="8"/>
                    <a:pt x="1195" y="5"/>
                    <a:pt x="1204" y="5"/>
                  </a:cubicBezTo>
                  <a:cubicBezTo>
                    <a:pt x="1214" y="5"/>
                    <a:pt x="1214" y="8"/>
                    <a:pt x="1223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32" y="8"/>
                    <a:pt x="1232" y="5"/>
                    <a:pt x="1241" y="5"/>
                  </a:cubicBezTo>
                  <a:cubicBezTo>
                    <a:pt x="1242" y="5"/>
                    <a:pt x="1244" y="5"/>
                    <a:pt x="1245" y="5"/>
                  </a:cubicBezTo>
                  <a:cubicBezTo>
                    <a:pt x="1246" y="5"/>
                    <a:pt x="1248" y="5"/>
                    <a:pt x="1249" y="5"/>
                  </a:cubicBezTo>
                  <a:cubicBezTo>
                    <a:pt x="1248" y="5"/>
                    <a:pt x="1248" y="5"/>
                    <a:pt x="1247" y="6"/>
                  </a:cubicBezTo>
                  <a:cubicBezTo>
                    <a:pt x="1251" y="7"/>
                    <a:pt x="1253" y="8"/>
                    <a:pt x="1259" y="8"/>
                  </a:cubicBezTo>
                  <a:cubicBezTo>
                    <a:pt x="1268" y="8"/>
                    <a:pt x="1268" y="5"/>
                    <a:pt x="1277" y="5"/>
                  </a:cubicBezTo>
                  <a:cubicBezTo>
                    <a:pt x="1286" y="5"/>
                    <a:pt x="1286" y="8"/>
                    <a:pt x="1295" y="8"/>
                  </a:cubicBezTo>
                  <a:cubicBezTo>
                    <a:pt x="1304" y="8"/>
                    <a:pt x="1304" y="5"/>
                    <a:pt x="1313" y="5"/>
                  </a:cubicBezTo>
                  <a:cubicBezTo>
                    <a:pt x="1322" y="5"/>
                    <a:pt x="1323" y="8"/>
                    <a:pt x="1332" y="8"/>
                  </a:cubicBezTo>
                  <a:cubicBezTo>
                    <a:pt x="1341" y="8"/>
                    <a:pt x="1341" y="5"/>
                    <a:pt x="1350" y="5"/>
                  </a:cubicBezTo>
                  <a:cubicBezTo>
                    <a:pt x="1359" y="5"/>
                    <a:pt x="1359" y="8"/>
                    <a:pt x="1368" y="8"/>
                  </a:cubicBezTo>
                  <a:cubicBezTo>
                    <a:pt x="1369" y="8"/>
                    <a:pt x="1369" y="8"/>
                    <a:pt x="1369" y="8"/>
                  </a:cubicBezTo>
                  <a:cubicBezTo>
                    <a:pt x="1369" y="8"/>
                    <a:pt x="1369" y="8"/>
                    <a:pt x="1369" y="8"/>
                  </a:cubicBezTo>
                  <a:cubicBezTo>
                    <a:pt x="1370" y="8"/>
                    <a:pt x="1370" y="8"/>
                    <a:pt x="1370" y="8"/>
                  </a:cubicBezTo>
                  <a:cubicBezTo>
                    <a:pt x="1377" y="8"/>
                    <a:pt x="1378" y="5"/>
                    <a:pt x="1386" y="5"/>
                  </a:cubicBezTo>
                  <a:cubicBezTo>
                    <a:pt x="1388" y="5"/>
                    <a:pt x="1390" y="5"/>
                    <a:pt x="1391" y="5"/>
                  </a:cubicBezTo>
                  <a:cubicBezTo>
                    <a:pt x="1392" y="5"/>
                    <a:pt x="1394" y="5"/>
                    <a:pt x="1395" y="5"/>
                  </a:cubicBezTo>
                  <a:cubicBezTo>
                    <a:pt x="1394" y="5"/>
                    <a:pt x="1394" y="5"/>
                    <a:pt x="1393" y="6"/>
                  </a:cubicBezTo>
                  <a:cubicBezTo>
                    <a:pt x="1396" y="7"/>
                    <a:pt x="1398" y="8"/>
                    <a:pt x="1404" y="8"/>
                  </a:cubicBezTo>
                  <a:cubicBezTo>
                    <a:pt x="1413" y="8"/>
                    <a:pt x="1413" y="5"/>
                    <a:pt x="1422" y="5"/>
                  </a:cubicBezTo>
                  <a:cubicBezTo>
                    <a:pt x="1431" y="5"/>
                    <a:pt x="1431" y="8"/>
                    <a:pt x="1440" y="8"/>
                  </a:cubicBezTo>
                  <a:cubicBezTo>
                    <a:pt x="1449" y="8"/>
                    <a:pt x="1449" y="5"/>
                    <a:pt x="1458" y="5"/>
                  </a:cubicBezTo>
                  <a:cubicBezTo>
                    <a:pt x="1467" y="5"/>
                    <a:pt x="1469" y="8"/>
                    <a:pt x="1478" y="8"/>
                  </a:cubicBezTo>
                  <a:cubicBezTo>
                    <a:pt x="1487" y="8"/>
                    <a:pt x="1487" y="5"/>
                    <a:pt x="1496" y="5"/>
                  </a:cubicBezTo>
                  <a:cubicBezTo>
                    <a:pt x="1505" y="5"/>
                    <a:pt x="1505" y="8"/>
                    <a:pt x="1514" y="8"/>
                  </a:cubicBezTo>
                  <a:cubicBezTo>
                    <a:pt x="1515" y="8"/>
                    <a:pt x="1515" y="8"/>
                    <a:pt x="1515" y="8"/>
                  </a:cubicBezTo>
                  <a:cubicBezTo>
                    <a:pt x="1515" y="8"/>
                    <a:pt x="1515" y="8"/>
                    <a:pt x="1515" y="8"/>
                  </a:cubicBezTo>
                  <a:cubicBezTo>
                    <a:pt x="1516" y="8"/>
                    <a:pt x="1516" y="8"/>
                    <a:pt x="1516" y="8"/>
                  </a:cubicBezTo>
                  <a:cubicBezTo>
                    <a:pt x="1523" y="8"/>
                    <a:pt x="1524" y="5"/>
                    <a:pt x="1532" y="5"/>
                  </a:cubicBezTo>
                  <a:cubicBezTo>
                    <a:pt x="1534" y="5"/>
                    <a:pt x="1535" y="5"/>
                    <a:pt x="1537" y="5"/>
                  </a:cubicBezTo>
                  <a:cubicBezTo>
                    <a:pt x="1538" y="5"/>
                    <a:pt x="1539" y="5"/>
                    <a:pt x="1540" y="5"/>
                  </a:cubicBezTo>
                  <a:cubicBezTo>
                    <a:pt x="1540" y="5"/>
                    <a:pt x="1539" y="5"/>
                    <a:pt x="1539" y="6"/>
                  </a:cubicBezTo>
                  <a:cubicBezTo>
                    <a:pt x="1542" y="7"/>
                    <a:pt x="1544" y="8"/>
                    <a:pt x="1550" y="8"/>
                  </a:cubicBezTo>
                  <a:cubicBezTo>
                    <a:pt x="1559" y="8"/>
                    <a:pt x="1559" y="5"/>
                    <a:pt x="1568" y="5"/>
                  </a:cubicBezTo>
                  <a:cubicBezTo>
                    <a:pt x="1577" y="5"/>
                    <a:pt x="1577" y="8"/>
                    <a:pt x="1586" y="8"/>
                  </a:cubicBezTo>
                  <a:cubicBezTo>
                    <a:pt x="1595" y="8"/>
                    <a:pt x="1595" y="5"/>
                    <a:pt x="1604" y="5"/>
                  </a:cubicBezTo>
                  <a:cubicBezTo>
                    <a:pt x="1613" y="5"/>
                    <a:pt x="1615" y="8"/>
                    <a:pt x="1624" y="8"/>
                  </a:cubicBezTo>
                  <a:cubicBezTo>
                    <a:pt x="1633" y="8"/>
                    <a:pt x="1633" y="5"/>
                    <a:pt x="1642" y="5"/>
                  </a:cubicBezTo>
                  <a:cubicBezTo>
                    <a:pt x="1651" y="5"/>
                    <a:pt x="1651" y="8"/>
                    <a:pt x="1660" y="8"/>
                  </a:cubicBezTo>
                  <a:cubicBezTo>
                    <a:pt x="1661" y="8"/>
                    <a:pt x="1661" y="8"/>
                    <a:pt x="1661" y="8"/>
                  </a:cubicBezTo>
                  <a:cubicBezTo>
                    <a:pt x="1661" y="8"/>
                    <a:pt x="1661" y="8"/>
                    <a:pt x="1661" y="8"/>
                  </a:cubicBezTo>
                  <a:cubicBezTo>
                    <a:pt x="1661" y="8"/>
                    <a:pt x="1662" y="8"/>
                    <a:pt x="1662" y="8"/>
                  </a:cubicBezTo>
                  <a:cubicBezTo>
                    <a:pt x="1669" y="8"/>
                    <a:pt x="1670" y="5"/>
                    <a:pt x="1678" y="5"/>
                  </a:cubicBezTo>
                  <a:cubicBezTo>
                    <a:pt x="1680" y="5"/>
                    <a:pt x="1681" y="5"/>
                    <a:pt x="1683" y="5"/>
                  </a:cubicBezTo>
                  <a:cubicBezTo>
                    <a:pt x="1684" y="5"/>
                    <a:pt x="1685" y="5"/>
                    <a:pt x="1686" y="5"/>
                  </a:cubicBezTo>
                  <a:cubicBezTo>
                    <a:pt x="1686" y="5"/>
                    <a:pt x="1685" y="5"/>
                    <a:pt x="1685" y="6"/>
                  </a:cubicBezTo>
                  <a:cubicBezTo>
                    <a:pt x="1688" y="7"/>
                    <a:pt x="1690" y="8"/>
                    <a:pt x="1696" y="8"/>
                  </a:cubicBezTo>
                  <a:cubicBezTo>
                    <a:pt x="1705" y="8"/>
                    <a:pt x="1705" y="5"/>
                    <a:pt x="1714" y="5"/>
                  </a:cubicBezTo>
                  <a:cubicBezTo>
                    <a:pt x="1723" y="5"/>
                    <a:pt x="1723" y="8"/>
                    <a:pt x="1732" y="8"/>
                  </a:cubicBezTo>
                  <a:cubicBezTo>
                    <a:pt x="1741" y="8"/>
                    <a:pt x="1741" y="5"/>
                    <a:pt x="1750" y="5"/>
                  </a:cubicBezTo>
                  <a:cubicBezTo>
                    <a:pt x="1759" y="5"/>
                    <a:pt x="1761" y="8"/>
                    <a:pt x="1770" y="8"/>
                  </a:cubicBezTo>
                  <a:cubicBezTo>
                    <a:pt x="1779" y="8"/>
                    <a:pt x="1779" y="5"/>
                    <a:pt x="1788" y="5"/>
                  </a:cubicBezTo>
                  <a:cubicBezTo>
                    <a:pt x="1797" y="5"/>
                    <a:pt x="1797" y="8"/>
                    <a:pt x="1806" y="8"/>
                  </a:cubicBezTo>
                  <a:cubicBezTo>
                    <a:pt x="1807" y="8"/>
                    <a:pt x="1807" y="8"/>
                    <a:pt x="1807" y="8"/>
                  </a:cubicBezTo>
                  <a:cubicBezTo>
                    <a:pt x="1807" y="8"/>
                    <a:pt x="1807" y="8"/>
                    <a:pt x="1807" y="8"/>
                  </a:cubicBezTo>
                  <a:cubicBezTo>
                    <a:pt x="1807" y="8"/>
                    <a:pt x="1807" y="8"/>
                    <a:pt x="1808" y="8"/>
                  </a:cubicBezTo>
                  <a:cubicBezTo>
                    <a:pt x="1815" y="8"/>
                    <a:pt x="1816" y="5"/>
                    <a:pt x="1824" y="5"/>
                  </a:cubicBezTo>
                  <a:cubicBezTo>
                    <a:pt x="1826" y="5"/>
                    <a:pt x="1827" y="5"/>
                    <a:pt x="1828" y="5"/>
                  </a:cubicBezTo>
                  <a:cubicBezTo>
                    <a:pt x="1830" y="5"/>
                    <a:pt x="1831" y="5"/>
                    <a:pt x="1832" y="5"/>
                  </a:cubicBezTo>
                  <a:cubicBezTo>
                    <a:pt x="1832" y="5"/>
                    <a:pt x="1831" y="5"/>
                    <a:pt x="1831" y="6"/>
                  </a:cubicBezTo>
                  <a:cubicBezTo>
                    <a:pt x="1834" y="7"/>
                    <a:pt x="1836" y="8"/>
                    <a:pt x="1842" y="8"/>
                  </a:cubicBezTo>
                  <a:cubicBezTo>
                    <a:pt x="1851" y="8"/>
                    <a:pt x="1851" y="5"/>
                    <a:pt x="1860" y="5"/>
                  </a:cubicBezTo>
                  <a:cubicBezTo>
                    <a:pt x="1869" y="5"/>
                    <a:pt x="1869" y="8"/>
                    <a:pt x="1878" y="8"/>
                  </a:cubicBezTo>
                  <a:cubicBezTo>
                    <a:pt x="1887" y="8"/>
                    <a:pt x="1887" y="5"/>
                    <a:pt x="1896" y="5"/>
                  </a:cubicBezTo>
                  <a:cubicBezTo>
                    <a:pt x="1905" y="5"/>
                    <a:pt x="1907" y="8"/>
                    <a:pt x="1916" y="8"/>
                  </a:cubicBezTo>
                  <a:cubicBezTo>
                    <a:pt x="1925" y="8"/>
                    <a:pt x="1925" y="5"/>
                    <a:pt x="1934" y="5"/>
                  </a:cubicBezTo>
                  <a:cubicBezTo>
                    <a:pt x="1943" y="5"/>
                    <a:pt x="1943" y="8"/>
                    <a:pt x="1952" y="8"/>
                  </a:cubicBezTo>
                  <a:cubicBezTo>
                    <a:pt x="1953" y="8"/>
                    <a:pt x="1953" y="8"/>
                    <a:pt x="1953" y="8"/>
                  </a:cubicBezTo>
                  <a:cubicBezTo>
                    <a:pt x="1953" y="8"/>
                    <a:pt x="1953" y="8"/>
                    <a:pt x="1953" y="8"/>
                  </a:cubicBezTo>
                  <a:cubicBezTo>
                    <a:pt x="1953" y="8"/>
                    <a:pt x="1953" y="8"/>
                    <a:pt x="1954" y="8"/>
                  </a:cubicBezTo>
                  <a:cubicBezTo>
                    <a:pt x="1961" y="8"/>
                    <a:pt x="1961" y="5"/>
                    <a:pt x="1970" y="5"/>
                  </a:cubicBezTo>
                  <a:cubicBezTo>
                    <a:pt x="1972" y="5"/>
                    <a:pt x="1973" y="5"/>
                    <a:pt x="1974" y="5"/>
                  </a:cubicBezTo>
                  <a:cubicBezTo>
                    <a:pt x="1976" y="5"/>
                    <a:pt x="1977" y="5"/>
                    <a:pt x="1978" y="5"/>
                  </a:cubicBezTo>
                  <a:cubicBezTo>
                    <a:pt x="1977" y="5"/>
                    <a:pt x="1977" y="5"/>
                    <a:pt x="1976" y="6"/>
                  </a:cubicBezTo>
                  <a:cubicBezTo>
                    <a:pt x="1980" y="7"/>
                    <a:pt x="1982" y="8"/>
                    <a:pt x="1988" y="8"/>
                  </a:cubicBezTo>
                  <a:cubicBezTo>
                    <a:pt x="1997" y="8"/>
                    <a:pt x="1997" y="5"/>
                    <a:pt x="2006" y="5"/>
                  </a:cubicBezTo>
                  <a:cubicBezTo>
                    <a:pt x="2015" y="5"/>
                    <a:pt x="2015" y="8"/>
                    <a:pt x="2024" y="8"/>
                  </a:cubicBezTo>
                  <a:cubicBezTo>
                    <a:pt x="2033" y="8"/>
                    <a:pt x="2033" y="5"/>
                    <a:pt x="2042" y="5"/>
                  </a:cubicBezTo>
                  <a:cubicBezTo>
                    <a:pt x="2051" y="5"/>
                    <a:pt x="2053" y="8"/>
                    <a:pt x="2062" y="8"/>
                  </a:cubicBezTo>
                  <a:cubicBezTo>
                    <a:pt x="2071" y="8"/>
                    <a:pt x="2071" y="5"/>
                    <a:pt x="2080" y="5"/>
                  </a:cubicBezTo>
                  <a:cubicBezTo>
                    <a:pt x="2089" y="5"/>
                    <a:pt x="2089" y="8"/>
                    <a:pt x="2098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107" y="8"/>
                    <a:pt x="2107" y="5"/>
                    <a:pt x="2116" y="5"/>
                  </a:cubicBezTo>
                  <a:cubicBezTo>
                    <a:pt x="2117" y="5"/>
                    <a:pt x="2119" y="5"/>
                    <a:pt x="2120" y="5"/>
                  </a:cubicBezTo>
                  <a:cubicBezTo>
                    <a:pt x="2121" y="5"/>
                    <a:pt x="2123" y="5"/>
                    <a:pt x="2124" y="5"/>
                  </a:cubicBezTo>
                  <a:cubicBezTo>
                    <a:pt x="2123" y="5"/>
                    <a:pt x="2123" y="5"/>
                    <a:pt x="2122" y="6"/>
                  </a:cubicBezTo>
                  <a:cubicBezTo>
                    <a:pt x="2126" y="7"/>
                    <a:pt x="2128" y="8"/>
                    <a:pt x="2134" y="8"/>
                  </a:cubicBezTo>
                  <a:cubicBezTo>
                    <a:pt x="2143" y="8"/>
                    <a:pt x="2143" y="5"/>
                    <a:pt x="2152" y="5"/>
                  </a:cubicBezTo>
                  <a:cubicBezTo>
                    <a:pt x="2161" y="5"/>
                    <a:pt x="2161" y="8"/>
                    <a:pt x="2170" y="8"/>
                  </a:cubicBezTo>
                  <a:cubicBezTo>
                    <a:pt x="2179" y="8"/>
                    <a:pt x="2179" y="5"/>
                    <a:pt x="2188" y="5"/>
                  </a:cubicBezTo>
                  <a:cubicBezTo>
                    <a:pt x="2197" y="5"/>
                    <a:pt x="2198" y="8"/>
                    <a:pt x="2207" y="8"/>
                  </a:cubicBezTo>
                  <a:cubicBezTo>
                    <a:pt x="2216" y="8"/>
                    <a:pt x="2216" y="5"/>
                    <a:pt x="2225" y="5"/>
                  </a:cubicBezTo>
                  <a:cubicBezTo>
                    <a:pt x="2234" y="5"/>
                    <a:pt x="2234" y="8"/>
                    <a:pt x="2243" y="8"/>
                  </a:cubicBezTo>
                  <a:cubicBezTo>
                    <a:pt x="2244" y="8"/>
                    <a:pt x="2244" y="8"/>
                    <a:pt x="2244" y="8"/>
                  </a:cubicBezTo>
                  <a:cubicBezTo>
                    <a:pt x="2244" y="8"/>
                    <a:pt x="2244" y="8"/>
                    <a:pt x="2244" y="8"/>
                  </a:cubicBezTo>
                  <a:cubicBezTo>
                    <a:pt x="2245" y="8"/>
                    <a:pt x="2245" y="8"/>
                    <a:pt x="2245" y="8"/>
                  </a:cubicBezTo>
                  <a:cubicBezTo>
                    <a:pt x="2252" y="8"/>
                    <a:pt x="2253" y="5"/>
                    <a:pt x="2261" y="5"/>
                  </a:cubicBezTo>
                  <a:cubicBezTo>
                    <a:pt x="2263" y="5"/>
                    <a:pt x="2265" y="5"/>
                    <a:pt x="2266" y="5"/>
                  </a:cubicBezTo>
                  <a:cubicBezTo>
                    <a:pt x="2267" y="5"/>
                    <a:pt x="2269" y="5"/>
                    <a:pt x="2270" y="5"/>
                  </a:cubicBezTo>
                  <a:cubicBezTo>
                    <a:pt x="2269" y="5"/>
                    <a:pt x="2269" y="5"/>
                    <a:pt x="2268" y="6"/>
                  </a:cubicBezTo>
                  <a:cubicBezTo>
                    <a:pt x="2271" y="7"/>
                    <a:pt x="2273" y="8"/>
                    <a:pt x="2279" y="8"/>
                  </a:cubicBezTo>
                  <a:cubicBezTo>
                    <a:pt x="2288" y="8"/>
                    <a:pt x="2288" y="5"/>
                    <a:pt x="2297" y="5"/>
                  </a:cubicBezTo>
                  <a:cubicBezTo>
                    <a:pt x="2306" y="5"/>
                    <a:pt x="2306" y="8"/>
                    <a:pt x="2315" y="8"/>
                  </a:cubicBezTo>
                  <a:cubicBezTo>
                    <a:pt x="2324" y="8"/>
                    <a:pt x="2324" y="5"/>
                    <a:pt x="2333" y="5"/>
                  </a:cubicBezTo>
                  <a:cubicBezTo>
                    <a:pt x="2342" y="5"/>
                    <a:pt x="2344" y="8"/>
                    <a:pt x="2353" y="8"/>
                  </a:cubicBezTo>
                  <a:cubicBezTo>
                    <a:pt x="2362" y="8"/>
                    <a:pt x="2362" y="5"/>
                    <a:pt x="2371" y="5"/>
                  </a:cubicBezTo>
                  <a:cubicBezTo>
                    <a:pt x="2380" y="5"/>
                    <a:pt x="2380" y="8"/>
                    <a:pt x="2389" y="8"/>
                  </a:cubicBezTo>
                  <a:cubicBezTo>
                    <a:pt x="2390" y="8"/>
                    <a:pt x="2390" y="8"/>
                    <a:pt x="2390" y="8"/>
                  </a:cubicBezTo>
                  <a:cubicBezTo>
                    <a:pt x="2390" y="8"/>
                    <a:pt x="2390" y="8"/>
                    <a:pt x="2390" y="8"/>
                  </a:cubicBezTo>
                  <a:cubicBezTo>
                    <a:pt x="2391" y="8"/>
                    <a:pt x="2391" y="8"/>
                    <a:pt x="2391" y="8"/>
                  </a:cubicBezTo>
                  <a:cubicBezTo>
                    <a:pt x="2398" y="8"/>
                    <a:pt x="2399" y="5"/>
                    <a:pt x="2407" y="5"/>
                  </a:cubicBezTo>
                  <a:cubicBezTo>
                    <a:pt x="2409" y="5"/>
                    <a:pt x="2411" y="5"/>
                    <a:pt x="2412" y="5"/>
                  </a:cubicBezTo>
                  <a:cubicBezTo>
                    <a:pt x="2413" y="5"/>
                    <a:pt x="2414" y="5"/>
                    <a:pt x="2415" y="5"/>
                  </a:cubicBezTo>
                  <a:cubicBezTo>
                    <a:pt x="2415" y="5"/>
                    <a:pt x="2414" y="5"/>
                    <a:pt x="2414" y="6"/>
                  </a:cubicBezTo>
                  <a:cubicBezTo>
                    <a:pt x="2417" y="7"/>
                    <a:pt x="2419" y="8"/>
                    <a:pt x="2425" y="8"/>
                  </a:cubicBezTo>
                  <a:cubicBezTo>
                    <a:pt x="2434" y="8"/>
                    <a:pt x="2434" y="5"/>
                    <a:pt x="2443" y="5"/>
                  </a:cubicBezTo>
                  <a:cubicBezTo>
                    <a:pt x="2452" y="5"/>
                    <a:pt x="2452" y="8"/>
                    <a:pt x="2461" y="8"/>
                  </a:cubicBezTo>
                  <a:cubicBezTo>
                    <a:pt x="2470" y="8"/>
                    <a:pt x="2470" y="5"/>
                    <a:pt x="2479" y="5"/>
                  </a:cubicBezTo>
                  <a:cubicBezTo>
                    <a:pt x="2488" y="5"/>
                    <a:pt x="2490" y="8"/>
                    <a:pt x="2499" y="8"/>
                  </a:cubicBezTo>
                  <a:cubicBezTo>
                    <a:pt x="2508" y="8"/>
                    <a:pt x="2508" y="5"/>
                    <a:pt x="2517" y="5"/>
                  </a:cubicBezTo>
                  <a:cubicBezTo>
                    <a:pt x="2526" y="5"/>
                    <a:pt x="2526" y="8"/>
                    <a:pt x="2535" y="8"/>
                  </a:cubicBezTo>
                  <a:cubicBezTo>
                    <a:pt x="2536" y="8"/>
                    <a:pt x="2536" y="8"/>
                    <a:pt x="2536" y="8"/>
                  </a:cubicBezTo>
                  <a:cubicBezTo>
                    <a:pt x="2536" y="8"/>
                    <a:pt x="2536" y="8"/>
                    <a:pt x="2536" y="8"/>
                  </a:cubicBezTo>
                  <a:cubicBezTo>
                    <a:pt x="2536" y="8"/>
                    <a:pt x="2537" y="8"/>
                    <a:pt x="2537" y="8"/>
                  </a:cubicBezTo>
                  <a:cubicBezTo>
                    <a:pt x="2544" y="8"/>
                    <a:pt x="2545" y="5"/>
                    <a:pt x="2553" y="5"/>
                  </a:cubicBezTo>
                  <a:cubicBezTo>
                    <a:pt x="2555" y="5"/>
                    <a:pt x="2556" y="5"/>
                    <a:pt x="2558" y="5"/>
                  </a:cubicBezTo>
                  <a:cubicBezTo>
                    <a:pt x="2559" y="5"/>
                    <a:pt x="2560" y="5"/>
                    <a:pt x="2561" y="5"/>
                  </a:cubicBezTo>
                  <a:cubicBezTo>
                    <a:pt x="2561" y="5"/>
                    <a:pt x="2560" y="5"/>
                    <a:pt x="2560" y="6"/>
                  </a:cubicBezTo>
                  <a:cubicBezTo>
                    <a:pt x="2563" y="7"/>
                    <a:pt x="2565" y="8"/>
                    <a:pt x="2571" y="8"/>
                  </a:cubicBezTo>
                  <a:cubicBezTo>
                    <a:pt x="2580" y="8"/>
                    <a:pt x="2580" y="5"/>
                    <a:pt x="2589" y="5"/>
                  </a:cubicBezTo>
                  <a:cubicBezTo>
                    <a:pt x="2598" y="5"/>
                    <a:pt x="2598" y="8"/>
                    <a:pt x="2607" y="8"/>
                  </a:cubicBezTo>
                  <a:cubicBezTo>
                    <a:pt x="2616" y="8"/>
                    <a:pt x="2616" y="5"/>
                    <a:pt x="2625" y="5"/>
                  </a:cubicBezTo>
                  <a:cubicBezTo>
                    <a:pt x="2634" y="5"/>
                    <a:pt x="2636" y="8"/>
                    <a:pt x="2645" y="8"/>
                  </a:cubicBezTo>
                  <a:cubicBezTo>
                    <a:pt x="2654" y="8"/>
                    <a:pt x="2654" y="5"/>
                    <a:pt x="2663" y="5"/>
                  </a:cubicBezTo>
                  <a:cubicBezTo>
                    <a:pt x="2672" y="5"/>
                    <a:pt x="2672" y="8"/>
                    <a:pt x="2681" y="8"/>
                  </a:cubicBezTo>
                  <a:cubicBezTo>
                    <a:pt x="2682" y="8"/>
                    <a:pt x="2682" y="8"/>
                    <a:pt x="2682" y="8"/>
                  </a:cubicBezTo>
                  <a:cubicBezTo>
                    <a:pt x="2682" y="8"/>
                    <a:pt x="2682" y="8"/>
                    <a:pt x="2682" y="8"/>
                  </a:cubicBezTo>
                  <a:cubicBezTo>
                    <a:pt x="2682" y="8"/>
                    <a:pt x="2683" y="8"/>
                    <a:pt x="2683" y="8"/>
                  </a:cubicBezTo>
                  <a:cubicBezTo>
                    <a:pt x="2690" y="8"/>
                    <a:pt x="2691" y="5"/>
                    <a:pt x="2699" y="5"/>
                  </a:cubicBezTo>
                  <a:cubicBezTo>
                    <a:pt x="2701" y="5"/>
                    <a:pt x="2702" y="5"/>
                    <a:pt x="2703" y="5"/>
                  </a:cubicBezTo>
                  <a:cubicBezTo>
                    <a:pt x="2705" y="5"/>
                    <a:pt x="2706" y="5"/>
                    <a:pt x="2707" y="5"/>
                  </a:cubicBezTo>
                  <a:cubicBezTo>
                    <a:pt x="2707" y="5"/>
                    <a:pt x="2706" y="5"/>
                    <a:pt x="2706" y="6"/>
                  </a:cubicBezTo>
                  <a:cubicBezTo>
                    <a:pt x="2709" y="7"/>
                    <a:pt x="2711" y="8"/>
                    <a:pt x="2717" y="8"/>
                  </a:cubicBezTo>
                  <a:cubicBezTo>
                    <a:pt x="2726" y="8"/>
                    <a:pt x="2726" y="5"/>
                    <a:pt x="2735" y="5"/>
                  </a:cubicBezTo>
                  <a:cubicBezTo>
                    <a:pt x="2744" y="5"/>
                    <a:pt x="2744" y="8"/>
                    <a:pt x="2753" y="8"/>
                  </a:cubicBezTo>
                  <a:cubicBezTo>
                    <a:pt x="2762" y="8"/>
                    <a:pt x="2762" y="5"/>
                    <a:pt x="2771" y="5"/>
                  </a:cubicBezTo>
                  <a:cubicBezTo>
                    <a:pt x="2780" y="5"/>
                    <a:pt x="2782" y="8"/>
                    <a:pt x="2791" y="8"/>
                  </a:cubicBezTo>
                  <a:cubicBezTo>
                    <a:pt x="2800" y="8"/>
                    <a:pt x="2800" y="5"/>
                    <a:pt x="2809" y="5"/>
                  </a:cubicBezTo>
                  <a:cubicBezTo>
                    <a:pt x="2818" y="5"/>
                    <a:pt x="2818" y="8"/>
                    <a:pt x="2827" y="8"/>
                  </a:cubicBezTo>
                  <a:cubicBezTo>
                    <a:pt x="2828" y="8"/>
                    <a:pt x="2828" y="8"/>
                    <a:pt x="2828" y="8"/>
                  </a:cubicBezTo>
                  <a:cubicBezTo>
                    <a:pt x="2828" y="8"/>
                    <a:pt x="2828" y="8"/>
                    <a:pt x="2828" y="8"/>
                  </a:cubicBezTo>
                  <a:cubicBezTo>
                    <a:pt x="2828" y="8"/>
                    <a:pt x="2828" y="8"/>
                    <a:pt x="2829" y="8"/>
                  </a:cubicBezTo>
                  <a:cubicBezTo>
                    <a:pt x="2836" y="8"/>
                    <a:pt x="2836" y="5"/>
                    <a:pt x="2845" y="5"/>
                  </a:cubicBezTo>
                  <a:cubicBezTo>
                    <a:pt x="2847" y="5"/>
                    <a:pt x="2848" y="5"/>
                    <a:pt x="2849" y="5"/>
                  </a:cubicBezTo>
                  <a:cubicBezTo>
                    <a:pt x="2851" y="5"/>
                    <a:pt x="2852" y="5"/>
                    <a:pt x="2853" y="5"/>
                  </a:cubicBezTo>
                  <a:cubicBezTo>
                    <a:pt x="2852" y="5"/>
                    <a:pt x="2852" y="5"/>
                    <a:pt x="2851" y="6"/>
                  </a:cubicBezTo>
                  <a:cubicBezTo>
                    <a:pt x="2855" y="7"/>
                    <a:pt x="2857" y="8"/>
                    <a:pt x="2863" y="8"/>
                  </a:cubicBezTo>
                  <a:cubicBezTo>
                    <a:pt x="2872" y="8"/>
                    <a:pt x="2872" y="5"/>
                    <a:pt x="2881" y="5"/>
                  </a:cubicBezTo>
                  <a:cubicBezTo>
                    <a:pt x="2890" y="5"/>
                    <a:pt x="2890" y="8"/>
                    <a:pt x="2899" y="8"/>
                  </a:cubicBezTo>
                  <a:cubicBezTo>
                    <a:pt x="2908" y="8"/>
                    <a:pt x="2908" y="5"/>
                    <a:pt x="2917" y="5"/>
                  </a:cubicBezTo>
                  <a:cubicBezTo>
                    <a:pt x="2926" y="5"/>
                    <a:pt x="2928" y="8"/>
                    <a:pt x="2937" y="8"/>
                  </a:cubicBezTo>
                  <a:cubicBezTo>
                    <a:pt x="2946" y="8"/>
                    <a:pt x="2946" y="5"/>
                    <a:pt x="2955" y="5"/>
                  </a:cubicBezTo>
                  <a:cubicBezTo>
                    <a:pt x="2964" y="5"/>
                    <a:pt x="2964" y="8"/>
                    <a:pt x="2973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82" y="8"/>
                    <a:pt x="2982" y="5"/>
                    <a:pt x="2991" y="5"/>
                  </a:cubicBezTo>
                  <a:cubicBezTo>
                    <a:pt x="2992" y="5"/>
                    <a:pt x="2994" y="5"/>
                    <a:pt x="2995" y="5"/>
                  </a:cubicBezTo>
                  <a:cubicBezTo>
                    <a:pt x="2996" y="5"/>
                    <a:pt x="2998" y="5"/>
                    <a:pt x="2999" y="5"/>
                  </a:cubicBezTo>
                  <a:cubicBezTo>
                    <a:pt x="2998" y="5"/>
                    <a:pt x="2998" y="5"/>
                    <a:pt x="2997" y="6"/>
                  </a:cubicBezTo>
                  <a:cubicBezTo>
                    <a:pt x="3001" y="7"/>
                    <a:pt x="3003" y="8"/>
                    <a:pt x="3009" y="8"/>
                  </a:cubicBezTo>
                  <a:cubicBezTo>
                    <a:pt x="3018" y="8"/>
                    <a:pt x="3018" y="5"/>
                    <a:pt x="3027" y="5"/>
                  </a:cubicBezTo>
                  <a:cubicBezTo>
                    <a:pt x="3036" y="5"/>
                    <a:pt x="3036" y="8"/>
                    <a:pt x="3045" y="8"/>
                  </a:cubicBezTo>
                  <a:cubicBezTo>
                    <a:pt x="3054" y="8"/>
                    <a:pt x="3054" y="5"/>
                    <a:pt x="3063" y="5"/>
                  </a:cubicBezTo>
                  <a:cubicBezTo>
                    <a:pt x="3072" y="5"/>
                    <a:pt x="3073" y="8"/>
                    <a:pt x="3082" y="8"/>
                  </a:cubicBezTo>
                  <a:cubicBezTo>
                    <a:pt x="3091" y="8"/>
                    <a:pt x="3091" y="5"/>
                    <a:pt x="3100" y="5"/>
                  </a:cubicBezTo>
                  <a:cubicBezTo>
                    <a:pt x="3109" y="5"/>
                    <a:pt x="3109" y="8"/>
                    <a:pt x="3118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7" y="8"/>
                    <a:pt x="3128" y="5"/>
                    <a:pt x="3136" y="5"/>
                  </a:cubicBezTo>
                  <a:cubicBezTo>
                    <a:pt x="3138" y="5"/>
                    <a:pt x="3140" y="5"/>
                    <a:pt x="3141" y="5"/>
                  </a:cubicBezTo>
                  <a:cubicBezTo>
                    <a:pt x="3142" y="5"/>
                    <a:pt x="3144" y="5"/>
                    <a:pt x="3145" y="5"/>
                  </a:cubicBezTo>
                  <a:cubicBezTo>
                    <a:pt x="3144" y="5"/>
                    <a:pt x="3144" y="5"/>
                    <a:pt x="3143" y="6"/>
                  </a:cubicBezTo>
                  <a:cubicBezTo>
                    <a:pt x="3146" y="7"/>
                    <a:pt x="3148" y="8"/>
                    <a:pt x="3154" y="8"/>
                  </a:cubicBezTo>
                  <a:cubicBezTo>
                    <a:pt x="3163" y="8"/>
                    <a:pt x="3163" y="5"/>
                    <a:pt x="3172" y="5"/>
                  </a:cubicBezTo>
                  <a:cubicBezTo>
                    <a:pt x="3181" y="5"/>
                    <a:pt x="3181" y="8"/>
                    <a:pt x="3190" y="8"/>
                  </a:cubicBezTo>
                  <a:cubicBezTo>
                    <a:pt x="3199" y="8"/>
                    <a:pt x="3199" y="5"/>
                    <a:pt x="3208" y="5"/>
                  </a:cubicBezTo>
                  <a:cubicBezTo>
                    <a:pt x="3208" y="0"/>
                    <a:pt x="3208" y="0"/>
                    <a:pt x="3208" y="0"/>
                  </a:cubicBezTo>
                  <a:cubicBezTo>
                    <a:pt x="3199" y="0"/>
                    <a:pt x="3199" y="3"/>
                    <a:pt x="3190" y="3"/>
                  </a:cubicBezTo>
                  <a:cubicBezTo>
                    <a:pt x="3181" y="3"/>
                    <a:pt x="3181" y="0"/>
                    <a:pt x="3172" y="0"/>
                  </a:cubicBezTo>
                  <a:close/>
                  <a:moveTo>
                    <a:pt x="19" y="6"/>
                  </a:moveTo>
                  <a:cubicBezTo>
                    <a:pt x="18" y="4"/>
                    <a:pt x="17" y="7"/>
                    <a:pt x="14" y="7"/>
                  </a:cubicBezTo>
                  <a:cubicBezTo>
                    <a:pt x="15" y="3"/>
                    <a:pt x="17" y="5"/>
                    <a:pt x="20" y="4"/>
                  </a:cubicBezTo>
                  <a:cubicBezTo>
                    <a:pt x="20" y="4"/>
                    <a:pt x="19" y="5"/>
                    <a:pt x="19" y="6"/>
                  </a:cubicBezTo>
                  <a:close/>
                  <a:moveTo>
                    <a:pt x="30" y="4"/>
                  </a:moveTo>
                  <a:cubicBezTo>
                    <a:pt x="29" y="4"/>
                    <a:pt x="30" y="0"/>
                    <a:pt x="31" y="1"/>
                  </a:cubicBezTo>
                  <a:cubicBezTo>
                    <a:pt x="31" y="3"/>
                    <a:pt x="30" y="3"/>
                    <a:pt x="30" y="4"/>
                  </a:cubicBezTo>
                  <a:close/>
                  <a:moveTo>
                    <a:pt x="34" y="4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5" y="3"/>
                    <a:pt x="36" y="3"/>
                    <a:pt x="36" y="4"/>
                  </a:cubicBezTo>
                  <a:lnTo>
                    <a:pt x="34" y="4"/>
                  </a:lnTo>
                  <a:close/>
                  <a:moveTo>
                    <a:pt x="57" y="5"/>
                  </a:moveTo>
                  <a:cubicBezTo>
                    <a:pt x="55" y="3"/>
                    <a:pt x="59" y="7"/>
                    <a:pt x="57" y="5"/>
                  </a:cubicBezTo>
                  <a:close/>
                  <a:moveTo>
                    <a:pt x="108" y="1"/>
                  </a:moveTo>
                  <a:cubicBezTo>
                    <a:pt x="108" y="0"/>
                    <a:pt x="109" y="0"/>
                    <a:pt x="110" y="0"/>
                  </a:cubicBezTo>
                  <a:cubicBezTo>
                    <a:pt x="110" y="1"/>
                    <a:pt x="109" y="1"/>
                    <a:pt x="108" y="1"/>
                  </a:cubicBezTo>
                  <a:close/>
                  <a:moveTo>
                    <a:pt x="112" y="2"/>
                  </a:moveTo>
                  <a:cubicBezTo>
                    <a:pt x="112" y="0"/>
                    <a:pt x="114" y="2"/>
                    <a:pt x="112" y="2"/>
                  </a:cubicBezTo>
                  <a:close/>
                  <a:moveTo>
                    <a:pt x="123" y="5"/>
                  </a:moveTo>
                  <a:cubicBezTo>
                    <a:pt x="124" y="5"/>
                    <a:pt x="124" y="5"/>
                    <a:pt x="124" y="5"/>
                  </a:cubicBezTo>
                  <a:cubicBezTo>
                    <a:pt x="124" y="7"/>
                    <a:pt x="121" y="6"/>
                    <a:pt x="123" y="5"/>
                  </a:cubicBezTo>
                  <a:close/>
                  <a:moveTo>
                    <a:pt x="126" y="6"/>
                  </a:moveTo>
                  <a:cubicBezTo>
                    <a:pt x="126" y="5"/>
                    <a:pt x="128" y="7"/>
                    <a:pt x="126" y="6"/>
                  </a:cubicBezTo>
                  <a:close/>
                  <a:moveTo>
                    <a:pt x="145" y="2"/>
                  </a:moveTo>
                  <a:cubicBezTo>
                    <a:pt x="147" y="1"/>
                    <a:pt x="143" y="4"/>
                    <a:pt x="145" y="2"/>
                  </a:cubicBezTo>
                  <a:close/>
                  <a:moveTo>
                    <a:pt x="165" y="6"/>
                  </a:moveTo>
                  <a:cubicBezTo>
                    <a:pt x="164" y="4"/>
                    <a:pt x="162" y="7"/>
                    <a:pt x="160" y="7"/>
                  </a:cubicBezTo>
                  <a:cubicBezTo>
                    <a:pt x="161" y="3"/>
                    <a:pt x="163" y="5"/>
                    <a:pt x="166" y="4"/>
                  </a:cubicBezTo>
                  <a:cubicBezTo>
                    <a:pt x="165" y="4"/>
                    <a:pt x="165" y="5"/>
                    <a:pt x="165" y="6"/>
                  </a:cubicBezTo>
                  <a:close/>
                  <a:moveTo>
                    <a:pt x="176" y="4"/>
                  </a:moveTo>
                  <a:cubicBezTo>
                    <a:pt x="175" y="4"/>
                    <a:pt x="175" y="0"/>
                    <a:pt x="177" y="1"/>
                  </a:cubicBezTo>
                  <a:cubicBezTo>
                    <a:pt x="177" y="3"/>
                    <a:pt x="176" y="3"/>
                    <a:pt x="176" y="4"/>
                  </a:cubicBezTo>
                  <a:close/>
                  <a:moveTo>
                    <a:pt x="180" y="4"/>
                  </a:moveTo>
                  <a:cubicBezTo>
                    <a:pt x="180" y="3"/>
                    <a:pt x="180" y="3"/>
                    <a:pt x="180" y="3"/>
                  </a:cubicBezTo>
                  <a:cubicBezTo>
                    <a:pt x="181" y="3"/>
                    <a:pt x="182" y="3"/>
                    <a:pt x="182" y="4"/>
                  </a:cubicBezTo>
                  <a:lnTo>
                    <a:pt x="180" y="4"/>
                  </a:lnTo>
                  <a:close/>
                  <a:moveTo>
                    <a:pt x="203" y="5"/>
                  </a:moveTo>
                  <a:cubicBezTo>
                    <a:pt x="201" y="3"/>
                    <a:pt x="205" y="7"/>
                    <a:pt x="203" y="5"/>
                  </a:cubicBezTo>
                  <a:close/>
                  <a:moveTo>
                    <a:pt x="254" y="1"/>
                  </a:moveTo>
                  <a:cubicBezTo>
                    <a:pt x="254" y="0"/>
                    <a:pt x="255" y="0"/>
                    <a:pt x="256" y="0"/>
                  </a:cubicBezTo>
                  <a:cubicBezTo>
                    <a:pt x="256" y="1"/>
                    <a:pt x="255" y="1"/>
                    <a:pt x="254" y="1"/>
                  </a:cubicBezTo>
                  <a:close/>
                  <a:moveTo>
                    <a:pt x="258" y="2"/>
                  </a:moveTo>
                  <a:cubicBezTo>
                    <a:pt x="258" y="0"/>
                    <a:pt x="260" y="2"/>
                    <a:pt x="258" y="2"/>
                  </a:cubicBezTo>
                  <a:close/>
                  <a:moveTo>
                    <a:pt x="269" y="5"/>
                  </a:moveTo>
                  <a:cubicBezTo>
                    <a:pt x="269" y="5"/>
                    <a:pt x="270" y="5"/>
                    <a:pt x="270" y="5"/>
                  </a:cubicBezTo>
                  <a:cubicBezTo>
                    <a:pt x="270" y="7"/>
                    <a:pt x="267" y="6"/>
                    <a:pt x="269" y="5"/>
                  </a:cubicBezTo>
                  <a:close/>
                  <a:moveTo>
                    <a:pt x="271" y="6"/>
                  </a:moveTo>
                  <a:cubicBezTo>
                    <a:pt x="271" y="5"/>
                    <a:pt x="274" y="7"/>
                    <a:pt x="271" y="6"/>
                  </a:cubicBezTo>
                  <a:close/>
                  <a:moveTo>
                    <a:pt x="290" y="2"/>
                  </a:moveTo>
                  <a:cubicBezTo>
                    <a:pt x="292" y="1"/>
                    <a:pt x="289" y="4"/>
                    <a:pt x="290" y="2"/>
                  </a:cubicBezTo>
                  <a:close/>
                  <a:moveTo>
                    <a:pt x="311" y="6"/>
                  </a:moveTo>
                  <a:cubicBezTo>
                    <a:pt x="309" y="4"/>
                    <a:pt x="308" y="7"/>
                    <a:pt x="306" y="7"/>
                  </a:cubicBezTo>
                  <a:cubicBezTo>
                    <a:pt x="306" y="3"/>
                    <a:pt x="309" y="5"/>
                    <a:pt x="312" y="4"/>
                  </a:cubicBezTo>
                  <a:cubicBezTo>
                    <a:pt x="311" y="4"/>
                    <a:pt x="311" y="5"/>
                    <a:pt x="311" y="6"/>
                  </a:cubicBezTo>
                  <a:close/>
                  <a:moveTo>
                    <a:pt x="322" y="4"/>
                  </a:moveTo>
                  <a:cubicBezTo>
                    <a:pt x="320" y="4"/>
                    <a:pt x="321" y="0"/>
                    <a:pt x="323" y="1"/>
                  </a:cubicBezTo>
                  <a:cubicBezTo>
                    <a:pt x="323" y="3"/>
                    <a:pt x="322" y="3"/>
                    <a:pt x="322" y="4"/>
                  </a:cubicBezTo>
                  <a:close/>
                  <a:moveTo>
                    <a:pt x="326" y="4"/>
                  </a:moveTo>
                  <a:cubicBezTo>
                    <a:pt x="326" y="3"/>
                    <a:pt x="326" y="3"/>
                    <a:pt x="326" y="3"/>
                  </a:cubicBezTo>
                  <a:cubicBezTo>
                    <a:pt x="327" y="3"/>
                    <a:pt x="328" y="3"/>
                    <a:pt x="328" y="4"/>
                  </a:cubicBezTo>
                  <a:lnTo>
                    <a:pt x="326" y="4"/>
                  </a:lnTo>
                  <a:close/>
                  <a:moveTo>
                    <a:pt x="349" y="5"/>
                  </a:moveTo>
                  <a:cubicBezTo>
                    <a:pt x="347" y="3"/>
                    <a:pt x="350" y="7"/>
                    <a:pt x="349" y="5"/>
                  </a:cubicBezTo>
                  <a:close/>
                  <a:moveTo>
                    <a:pt x="400" y="1"/>
                  </a:moveTo>
                  <a:cubicBezTo>
                    <a:pt x="400" y="0"/>
                    <a:pt x="401" y="0"/>
                    <a:pt x="402" y="0"/>
                  </a:cubicBezTo>
                  <a:cubicBezTo>
                    <a:pt x="401" y="1"/>
                    <a:pt x="401" y="1"/>
                    <a:pt x="400" y="1"/>
                  </a:cubicBezTo>
                  <a:close/>
                  <a:moveTo>
                    <a:pt x="403" y="2"/>
                  </a:moveTo>
                  <a:cubicBezTo>
                    <a:pt x="404" y="0"/>
                    <a:pt x="406" y="2"/>
                    <a:pt x="403" y="2"/>
                  </a:cubicBezTo>
                  <a:close/>
                  <a:moveTo>
                    <a:pt x="415" y="5"/>
                  </a:moveTo>
                  <a:cubicBezTo>
                    <a:pt x="415" y="5"/>
                    <a:pt x="415" y="5"/>
                    <a:pt x="416" y="5"/>
                  </a:cubicBezTo>
                  <a:cubicBezTo>
                    <a:pt x="416" y="7"/>
                    <a:pt x="413" y="6"/>
                    <a:pt x="415" y="5"/>
                  </a:cubicBezTo>
                  <a:close/>
                  <a:moveTo>
                    <a:pt x="417" y="6"/>
                  </a:moveTo>
                  <a:cubicBezTo>
                    <a:pt x="417" y="5"/>
                    <a:pt x="420" y="7"/>
                    <a:pt x="417" y="6"/>
                  </a:cubicBezTo>
                  <a:close/>
                  <a:moveTo>
                    <a:pt x="436" y="2"/>
                  </a:moveTo>
                  <a:cubicBezTo>
                    <a:pt x="438" y="1"/>
                    <a:pt x="435" y="4"/>
                    <a:pt x="436" y="2"/>
                  </a:cubicBezTo>
                  <a:close/>
                  <a:moveTo>
                    <a:pt x="457" y="6"/>
                  </a:moveTo>
                  <a:cubicBezTo>
                    <a:pt x="455" y="4"/>
                    <a:pt x="454" y="7"/>
                    <a:pt x="452" y="7"/>
                  </a:cubicBezTo>
                  <a:cubicBezTo>
                    <a:pt x="452" y="3"/>
                    <a:pt x="455" y="5"/>
                    <a:pt x="457" y="4"/>
                  </a:cubicBezTo>
                  <a:cubicBezTo>
                    <a:pt x="457" y="4"/>
                    <a:pt x="457" y="5"/>
                    <a:pt x="457" y="6"/>
                  </a:cubicBezTo>
                  <a:close/>
                  <a:moveTo>
                    <a:pt x="468" y="4"/>
                  </a:moveTo>
                  <a:cubicBezTo>
                    <a:pt x="466" y="4"/>
                    <a:pt x="467" y="0"/>
                    <a:pt x="469" y="1"/>
                  </a:cubicBezTo>
                  <a:cubicBezTo>
                    <a:pt x="469" y="3"/>
                    <a:pt x="468" y="3"/>
                    <a:pt x="468" y="4"/>
                  </a:cubicBezTo>
                  <a:close/>
                  <a:moveTo>
                    <a:pt x="472" y="4"/>
                  </a:moveTo>
                  <a:cubicBezTo>
                    <a:pt x="472" y="3"/>
                    <a:pt x="472" y="3"/>
                    <a:pt x="472" y="3"/>
                  </a:cubicBezTo>
                  <a:cubicBezTo>
                    <a:pt x="473" y="3"/>
                    <a:pt x="474" y="3"/>
                    <a:pt x="474" y="4"/>
                  </a:cubicBezTo>
                  <a:lnTo>
                    <a:pt x="472" y="4"/>
                  </a:lnTo>
                  <a:close/>
                  <a:moveTo>
                    <a:pt x="494" y="5"/>
                  </a:moveTo>
                  <a:cubicBezTo>
                    <a:pt x="493" y="3"/>
                    <a:pt x="496" y="7"/>
                    <a:pt x="494" y="5"/>
                  </a:cubicBezTo>
                  <a:close/>
                  <a:moveTo>
                    <a:pt x="546" y="1"/>
                  </a:moveTo>
                  <a:cubicBezTo>
                    <a:pt x="545" y="0"/>
                    <a:pt x="547" y="0"/>
                    <a:pt x="548" y="0"/>
                  </a:cubicBezTo>
                  <a:cubicBezTo>
                    <a:pt x="547" y="1"/>
                    <a:pt x="547" y="1"/>
                    <a:pt x="546" y="1"/>
                  </a:cubicBezTo>
                  <a:close/>
                  <a:moveTo>
                    <a:pt x="549" y="2"/>
                  </a:moveTo>
                  <a:cubicBezTo>
                    <a:pt x="549" y="0"/>
                    <a:pt x="552" y="2"/>
                    <a:pt x="549" y="2"/>
                  </a:cubicBezTo>
                  <a:close/>
                  <a:moveTo>
                    <a:pt x="561" y="5"/>
                  </a:moveTo>
                  <a:cubicBezTo>
                    <a:pt x="561" y="5"/>
                    <a:pt x="561" y="5"/>
                    <a:pt x="562" y="5"/>
                  </a:cubicBezTo>
                  <a:cubicBezTo>
                    <a:pt x="562" y="7"/>
                    <a:pt x="559" y="6"/>
                    <a:pt x="561" y="5"/>
                  </a:cubicBezTo>
                  <a:close/>
                  <a:moveTo>
                    <a:pt x="563" y="6"/>
                  </a:moveTo>
                  <a:cubicBezTo>
                    <a:pt x="563" y="5"/>
                    <a:pt x="566" y="7"/>
                    <a:pt x="563" y="6"/>
                  </a:cubicBezTo>
                  <a:close/>
                  <a:moveTo>
                    <a:pt x="582" y="2"/>
                  </a:moveTo>
                  <a:cubicBezTo>
                    <a:pt x="584" y="1"/>
                    <a:pt x="581" y="4"/>
                    <a:pt x="582" y="2"/>
                  </a:cubicBezTo>
                  <a:close/>
                  <a:moveTo>
                    <a:pt x="603" y="6"/>
                  </a:moveTo>
                  <a:cubicBezTo>
                    <a:pt x="601" y="4"/>
                    <a:pt x="600" y="7"/>
                    <a:pt x="597" y="7"/>
                  </a:cubicBezTo>
                  <a:cubicBezTo>
                    <a:pt x="598" y="3"/>
                    <a:pt x="600" y="5"/>
                    <a:pt x="603" y="4"/>
                  </a:cubicBezTo>
                  <a:cubicBezTo>
                    <a:pt x="603" y="4"/>
                    <a:pt x="603" y="5"/>
                    <a:pt x="603" y="6"/>
                  </a:cubicBezTo>
                  <a:close/>
                  <a:moveTo>
                    <a:pt x="613" y="4"/>
                  </a:moveTo>
                  <a:cubicBezTo>
                    <a:pt x="612" y="4"/>
                    <a:pt x="613" y="0"/>
                    <a:pt x="615" y="1"/>
                  </a:cubicBezTo>
                  <a:cubicBezTo>
                    <a:pt x="615" y="3"/>
                    <a:pt x="614" y="3"/>
                    <a:pt x="613" y="4"/>
                  </a:cubicBezTo>
                  <a:close/>
                  <a:moveTo>
                    <a:pt x="618" y="4"/>
                  </a:moveTo>
                  <a:cubicBezTo>
                    <a:pt x="618" y="3"/>
                    <a:pt x="618" y="3"/>
                    <a:pt x="618" y="3"/>
                  </a:cubicBezTo>
                  <a:cubicBezTo>
                    <a:pt x="619" y="3"/>
                    <a:pt x="619" y="3"/>
                    <a:pt x="619" y="4"/>
                  </a:cubicBezTo>
                  <a:lnTo>
                    <a:pt x="618" y="4"/>
                  </a:lnTo>
                  <a:close/>
                  <a:moveTo>
                    <a:pt x="640" y="5"/>
                  </a:moveTo>
                  <a:cubicBezTo>
                    <a:pt x="639" y="3"/>
                    <a:pt x="642" y="7"/>
                    <a:pt x="640" y="5"/>
                  </a:cubicBezTo>
                  <a:close/>
                  <a:moveTo>
                    <a:pt x="692" y="1"/>
                  </a:moveTo>
                  <a:cubicBezTo>
                    <a:pt x="691" y="0"/>
                    <a:pt x="692" y="0"/>
                    <a:pt x="693" y="0"/>
                  </a:cubicBezTo>
                  <a:cubicBezTo>
                    <a:pt x="693" y="1"/>
                    <a:pt x="693" y="1"/>
                    <a:pt x="692" y="1"/>
                  </a:cubicBezTo>
                  <a:close/>
                  <a:moveTo>
                    <a:pt x="695" y="2"/>
                  </a:moveTo>
                  <a:cubicBezTo>
                    <a:pt x="695" y="0"/>
                    <a:pt x="698" y="2"/>
                    <a:pt x="695" y="2"/>
                  </a:cubicBezTo>
                  <a:close/>
                  <a:moveTo>
                    <a:pt x="706" y="5"/>
                  </a:moveTo>
                  <a:cubicBezTo>
                    <a:pt x="707" y="5"/>
                    <a:pt x="707" y="5"/>
                    <a:pt x="708" y="5"/>
                  </a:cubicBezTo>
                  <a:cubicBezTo>
                    <a:pt x="707" y="7"/>
                    <a:pt x="705" y="6"/>
                    <a:pt x="706" y="5"/>
                  </a:cubicBezTo>
                  <a:close/>
                  <a:moveTo>
                    <a:pt x="709" y="6"/>
                  </a:moveTo>
                  <a:cubicBezTo>
                    <a:pt x="709" y="5"/>
                    <a:pt x="711" y="7"/>
                    <a:pt x="709" y="6"/>
                  </a:cubicBezTo>
                  <a:close/>
                  <a:moveTo>
                    <a:pt x="728" y="2"/>
                  </a:moveTo>
                  <a:cubicBezTo>
                    <a:pt x="730" y="1"/>
                    <a:pt x="727" y="4"/>
                    <a:pt x="728" y="2"/>
                  </a:cubicBezTo>
                  <a:close/>
                  <a:moveTo>
                    <a:pt x="749" y="6"/>
                  </a:moveTo>
                  <a:cubicBezTo>
                    <a:pt x="747" y="4"/>
                    <a:pt x="746" y="7"/>
                    <a:pt x="743" y="7"/>
                  </a:cubicBezTo>
                  <a:cubicBezTo>
                    <a:pt x="744" y="3"/>
                    <a:pt x="746" y="5"/>
                    <a:pt x="749" y="4"/>
                  </a:cubicBezTo>
                  <a:cubicBezTo>
                    <a:pt x="749" y="4"/>
                    <a:pt x="749" y="5"/>
                    <a:pt x="749" y="6"/>
                  </a:cubicBezTo>
                  <a:close/>
                  <a:moveTo>
                    <a:pt x="759" y="4"/>
                  </a:moveTo>
                  <a:cubicBezTo>
                    <a:pt x="758" y="4"/>
                    <a:pt x="759" y="0"/>
                    <a:pt x="760" y="1"/>
                  </a:cubicBezTo>
                  <a:cubicBezTo>
                    <a:pt x="761" y="3"/>
                    <a:pt x="760" y="3"/>
                    <a:pt x="759" y="4"/>
                  </a:cubicBezTo>
                  <a:close/>
                  <a:moveTo>
                    <a:pt x="763" y="4"/>
                  </a:moveTo>
                  <a:cubicBezTo>
                    <a:pt x="763" y="3"/>
                    <a:pt x="763" y="3"/>
                    <a:pt x="763" y="3"/>
                  </a:cubicBezTo>
                  <a:cubicBezTo>
                    <a:pt x="765" y="3"/>
                    <a:pt x="765" y="3"/>
                    <a:pt x="765" y="4"/>
                  </a:cubicBezTo>
                  <a:lnTo>
                    <a:pt x="763" y="4"/>
                  </a:lnTo>
                  <a:close/>
                  <a:moveTo>
                    <a:pt x="786" y="5"/>
                  </a:moveTo>
                  <a:cubicBezTo>
                    <a:pt x="784" y="3"/>
                    <a:pt x="788" y="7"/>
                    <a:pt x="786" y="5"/>
                  </a:cubicBezTo>
                  <a:close/>
                  <a:moveTo>
                    <a:pt x="837" y="1"/>
                  </a:moveTo>
                  <a:cubicBezTo>
                    <a:pt x="837" y="0"/>
                    <a:pt x="838" y="0"/>
                    <a:pt x="839" y="0"/>
                  </a:cubicBezTo>
                  <a:cubicBezTo>
                    <a:pt x="839" y="1"/>
                    <a:pt x="838" y="1"/>
                    <a:pt x="837" y="1"/>
                  </a:cubicBezTo>
                  <a:close/>
                  <a:moveTo>
                    <a:pt x="841" y="2"/>
                  </a:moveTo>
                  <a:cubicBezTo>
                    <a:pt x="841" y="0"/>
                    <a:pt x="843" y="2"/>
                    <a:pt x="841" y="2"/>
                  </a:cubicBezTo>
                  <a:close/>
                  <a:moveTo>
                    <a:pt x="852" y="5"/>
                  </a:moveTo>
                  <a:cubicBezTo>
                    <a:pt x="853" y="5"/>
                    <a:pt x="853" y="5"/>
                    <a:pt x="854" y="5"/>
                  </a:cubicBezTo>
                  <a:cubicBezTo>
                    <a:pt x="853" y="7"/>
                    <a:pt x="851" y="6"/>
                    <a:pt x="852" y="5"/>
                  </a:cubicBezTo>
                  <a:close/>
                  <a:moveTo>
                    <a:pt x="855" y="6"/>
                  </a:moveTo>
                  <a:cubicBezTo>
                    <a:pt x="855" y="5"/>
                    <a:pt x="857" y="7"/>
                    <a:pt x="855" y="6"/>
                  </a:cubicBezTo>
                  <a:close/>
                  <a:moveTo>
                    <a:pt x="874" y="2"/>
                  </a:moveTo>
                  <a:cubicBezTo>
                    <a:pt x="876" y="1"/>
                    <a:pt x="872" y="4"/>
                    <a:pt x="874" y="2"/>
                  </a:cubicBezTo>
                  <a:close/>
                  <a:moveTo>
                    <a:pt x="894" y="6"/>
                  </a:moveTo>
                  <a:cubicBezTo>
                    <a:pt x="893" y="4"/>
                    <a:pt x="892" y="7"/>
                    <a:pt x="889" y="7"/>
                  </a:cubicBezTo>
                  <a:cubicBezTo>
                    <a:pt x="890" y="3"/>
                    <a:pt x="892" y="5"/>
                    <a:pt x="895" y="4"/>
                  </a:cubicBezTo>
                  <a:cubicBezTo>
                    <a:pt x="895" y="4"/>
                    <a:pt x="894" y="5"/>
                    <a:pt x="894" y="6"/>
                  </a:cubicBezTo>
                  <a:close/>
                  <a:moveTo>
                    <a:pt x="905" y="4"/>
                  </a:moveTo>
                  <a:cubicBezTo>
                    <a:pt x="904" y="4"/>
                    <a:pt x="905" y="0"/>
                    <a:pt x="906" y="1"/>
                  </a:cubicBezTo>
                  <a:cubicBezTo>
                    <a:pt x="906" y="3"/>
                    <a:pt x="905" y="3"/>
                    <a:pt x="905" y="4"/>
                  </a:cubicBezTo>
                  <a:close/>
                  <a:moveTo>
                    <a:pt x="909" y="4"/>
                  </a:moveTo>
                  <a:cubicBezTo>
                    <a:pt x="909" y="3"/>
                    <a:pt x="909" y="3"/>
                    <a:pt x="909" y="3"/>
                  </a:cubicBezTo>
                  <a:cubicBezTo>
                    <a:pt x="910" y="3"/>
                    <a:pt x="911" y="3"/>
                    <a:pt x="911" y="4"/>
                  </a:cubicBezTo>
                  <a:lnTo>
                    <a:pt x="909" y="4"/>
                  </a:lnTo>
                  <a:close/>
                  <a:moveTo>
                    <a:pt x="932" y="5"/>
                  </a:moveTo>
                  <a:cubicBezTo>
                    <a:pt x="930" y="3"/>
                    <a:pt x="934" y="7"/>
                    <a:pt x="932" y="5"/>
                  </a:cubicBezTo>
                  <a:close/>
                  <a:moveTo>
                    <a:pt x="983" y="1"/>
                  </a:moveTo>
                  <a:cubicBezTo>
                    <a:pt x="983" y="0"/>
                    <a:pt x="984" y="0"/>
                    <a:pt x="985" y="0"/>
                  </a:cubicBezTo>
                  <a:cubicBezTo>
                    <a:pt x="985" y="1"/>
                    <a:pt x="984" y="1"/>
                    <a:pt x="983" y="1"/>
                  </a:cubicBezTo>
                  <a:close/>
                  <a:moveTo>
                    <a:pt x="987" y="2"/>
                  </a:moveTo>
                  <a:cubicBezTo>
                    <a:pt x="987" y="0"/>
                    <a:pt x="989" y="2"/>
                    <a:pt x="987" y="2"/>
                  </a:cubicBezTo>
                  <a:close/>
                  <a:moveTo>
                    <a:pt x="998" y="5"/>
                  </a:moveTo>
                  <a:cubicBezTo>
                    <a:pt x="999" y="5"/>
                    <a:pt x="999" y="5"/>
                    <a:pt x="999" y="5"/>
                  </a:cubicBezTo>
                  <a:cubicBezTo>
                    <a:pt x="999" y="7"/>
                    <a:pt x="997" y="6"/>
                    <a:pt x="998" y="5"/>
                  </a:cubicBezTo>
                  <a:close/>
                  <a:moveTo>
                    <a:pt x="1001" y="6"/>
                  </a:moveTo>
                  <a:cubicBezTo>
                    <a:pt x="1001" y="5"/>
                    <a:pt x="1003" y="7"/>
                    <a:pt x="1001" y="6"/>
                  </a:cubicBezTo>
                  <a:close/>
                  <a:moveTo>
                    <a:pt x="1020" y="2"/>
                  </a:moveTo>
                  <a:cubicBezTo>
                    <a:pt x="1022" y="1"/>
                    <a:pt x="1018" y="4"/>
                    <a:pt x="1020" y="2"/>
                  </a:cubicBezTo>
                  <a:close/>
                  <a:moveTo>
                    <a:pt x="1040" y="6"/>
                  </a:moveTo>
                  <a:cubicBezTo>
                    <a:pt x="1039" y="4"/>
                    <a:pt x="1037" y="7"/>
                    <a:pt x="1035" y="7"/>
                  </a:cubicBezTo>
                  <a:cubicBezTo>
                    <a:pt x="1036" y="3"/>
                    <a:pt x="1038" y="5"/>
                    <a:pt x="1041" y="4"/>
                  </a:cubicBezTo>
                  <a:cubicBezTo>
                    <a:pt x="1041" y="4"/>
                    <a:pt x="1040" y="5"/>
                    <a:pt x="1040" y="6"/>
                  </a:cubicBezTo>
                  <a:close/>
                  <a:moveTo>
                    <a:pt x="1051" y="4"/>
                  </a:moveTo>
                  <a:cubicBezTo>
                    <a:pt x="1050" y="4"/>
                    <a:pt x="1050" y="0"/>
                    <a:pt x="1052" y="1"/>
                  </a:cubicBezTo>
                  <a:cubicBezTo>
                    <a:pt x="1052" y="3"/>
                    <a:pt x="1051" y="3"/>
                    <a:pt x="1051" y="4"/>
                  </a:cubicBezTo>
                  <a:close/>
                  <a:moveTo>
                    <a:pt x="1055" y="4"/>
                  </a:moveTo>
                  <a:cubicBezTo>
                    <a:pt x="1055" y="3"/>
                    <a:pt x="1055" y="3"/>
                    <a:pt x="1055" y="3"/>
                  </a:cubicBezTo>
                  <a:cubicBezTo>
                    <a:pt x="1056" y="3"/>
                    <a:pt x="1057" y="3"/>
                    <a:pt x="1057" y="4"/>
                  </a:cubicBezTo>
                  <a:lnTo>
                    <a:pt x="1055" y="4"/>
                  </a:lnTo>
                  <a:close/>
                  <a:moveTo>
                    <a:pt x="1078" y="5"/>
                  </a:moveTo>
                  <a:cubicBezTo>
                    <a:pt x="1076" y="3"/>
                    <a:pt x="1080" y="7"/>
                    <a:pt x="1078" y="5"/>
                  </a:cubicBezTo>
                  <a:close/>
                  <a:moveTo>
                    <a:pt x="1129" y="1"/>
                  </a:moveTo>
                  <a:cubicBezTo>
                    <a:pt x="1129" y="0"/>
                    <a:pt x="1130" y="0"/>
                    <a:pt x="1131" y="0"/>
                  </a:cubicBezTo>
                  <a:cubicBezTo>
                    <a:pt x="1131" y="1"/>
                    <a:pt x="1130" y="1"/>
                    <a:pt x="1129" y="1"/>
                  </a:cubicBezTo>
                  <a:close/>
                  <a:moveTo>
                    <a:pt x="1133" y="2"/>
                  </a:moveTo>
                  <a:cubicBezTo>
                    <a:pt x="1133" y="0"/>
                    <a:pt x="1135" y="2"/>
                    <a:pt x="1133" y="2"/>
                  </a:cubicBezTo>
                  <a:close/>
                  <a:moveTo>
                    <a:pt x="1144" y="5"/>
                  </a:moveTo>
                  <a:cubicBezTo>
                    <a:pt x="1144" y="5"/>
                    <a:pt x="1145" y="5"/>
                    <a:pt x="1145" y="5"/>
                  </a:cubicBezTo>
                  <a:cubicBezTo>
                    <a:pt x="1145" y="7"/>
                    <a:pt x="1142" y="6"/>
                    <a:pt x="1144" y="5"/>
                  </a:cubicBezTo>
                  <a:close/>
                  <a:moveTo>
                    <a:pt x="1146" y="6"/>
                  </a:moveTo>
                  <a:cubicBezTo>
                    <a:pt x="1147" y="5"/>
                    <a:pt x="1149" y="7"/>
                    <a:pt x="1146" y="6"/>
                  </a:cubicBezTo>
                  <a:close/>
                  <a:moveTo>
                    <a:pt x="1165" y="2"/>
                  </a:moveTo>
                  <a:cubicBezTo>
                    <a:pt x="1167" y="1"/>
                    <a:pt x="1164" y="4"/>
                    <a:pt x="1165" y="2"/>
                  </a:cubicBezTo>
                  <a:close/>
                  <a:moveTo>
                    <a:pt x="1186" y="6"/>
                  </a:moveTo>
                  <a:cubicBezTo>
                    <a:pt x="1184" y="4"/>
                    <a:pt x="1183" y="7"/>
                    <a:pt x="1181" y="7"/>
                  </a:cubicBezTo>
                  <a:cubicBezTo>
                    <a:pt x="1181" y="3"/>
                    <a:pt x="1184" y="5"/>
                    <a:pt x="1187" y="4"/>
                  </a:cubicBezTo>
                  <a:cubicBezTo>
                    <a:pt x="1186" y="4"/>
                    <a:pt x="1186" y="5"/>
                    <a:pt x="1186" y="6"/>
                  </a:cubicBezTo>
                  <a:close/>
                  <a:moveTo>
                    <a:pt x="1197" y="4"/>
                  </a:moveTo>
                  <a:cubicBezTo>
                    <a:pt x="1195" y="4"/>
                    <a:pt x="1196" y="0"/>
                    <a:pt x="1198" y="1"/>
                  </a:cubicBezTo>
                  <a:cubicBezTo>
                    <a:pt x="1198" y="3"/>
                    <a:pt x="1197" y="3"/>
                    <a:pt x="1197" y="4"/>
                  </a:cubicBezTo>
                  <a:close/>
                  <a:moveTo>
                    <a:pt x="1201" y="4"/>
                  </a:moveTo>
                  <a:cubicBezTo>
                    <a:pt x="1201" y="3"/>
                    <a:pt x="1201" y="3"/>
                    <a:pt x="1201" y="3"/>
                  </a:cubicBezTo>
                  <a:cubicBezTo>
                    <a:pt x="1202" y="3"/>
                    <a:pt x="1203" y="3"/>
                    <a:pt x="1203" y="4"/>
                  </a:cubicBezTo>
                  <a:lnTo>
                    <a:pt x="1201" y="4"/>
                  </a:lnTo>
                  <a:close/>
                  <a:moveTo>
                    <a:pt x="1224" y="5"/>
                  </a:moveTo>
                  <a:cubicBezTo>
                    <a:pt x="1222" y="3"/>
                    <a:pt x="1225" y="7"/>
                    <a:pt x="1224" y="5"/>
                  </a:cubicBezTo>
                  <a:close/>
                  <a:moveTo>
                    <a:pt x="1275" y="1"/>
                  </a:moveTo>
                  <a:cubicBezTo>
                    <a:pt x="1275" y="0"/>
                    <a:pt x="1276" y="0"/>
                    <a:pt x="1277" y="0"/>
                  </a:cubicBezTo>
                  <a:cubicBezTo>
                    <a:pt x="1276" y="1"/>
                    <a:pt x="1276" y="1"/>
                    <a:pt x="1275" y="1"/>
                  </a:cubicBezTo>
                  <a:close/>
                  <a:moveTo>
                    <a:pt x="1279" y="2"/>
                  </a:moveTo>
                  <a:cubicBezTo>
                    <a:pt x="1279" y="0"/>
                    <a:pt x="1281" y="2"/>
                    <a:pt x="1279" y="2"/>
                  </a:cubicBezTo>
                  <a:close/>
                  <a:moveTo>
                    <a:pt x="1290" y="5"/>
                  </a:moveTo>
                  <a:cubicBezTo>
                    <a:pt x="1290" y="5"/>
                    <a:pt x="1290" y="5"/>
                    <a:pt x="1291" y="5"/>
                  </a:cubicBezTo>
                  <a:cubicBezTo>
                    <a:pt x="1291" y="7"/>
                    <a:pt x="1288" y="6"/>
                    <a:pt x="1290" y="5"/>
                  </a:cubicBezTo>
                  <a:close/>
                  <a:moveTo>
                    <a:pt x="1292" y="6"/>
                  </a:moveTo>
                  <a:cubicBezTo>
                    <a:pt x="1292" y="5"/>
                    <a:pt x="1295" y="7"/>
                    <a:pt x="1292" y="6"/>
                  </a:cubicBezTo>
                  <a:close/>
                  <a:moveTo>
                    <a:pt x="1311" y="2"/>
                  </a:moveTo>
                  <a:cubicBezTo>
                    <a:pt x="1313" y="1"/>
                    <a:pt x="1310" y="4"/>
                    <a:pt x="1311" y="2"/>
                  </a:cubicBezTo>
                  <a:close/>
                  <a:moveTo>
                    <a:pt x="1332" y="6"/>
                  </a:moveTo>
                  <a:cubicBezTo>
                    <a:pt x="1330" y="4"/>
                    <a:pt x="1329" y="7"/>
                    <a:pt x="1327" y="7"/>
                  </a:cubicBezTo>
                  <a:cubicBezTo>
                    <a:pt x="1327" y="3"/>
                    <a:pt x="1330" y="5"/>
                    <a:pt x="1332" y="4"/>
                  </a:cubicBezTo>
                  <a:cubicBezTo>
                    <a:pt x="1332" y="4"/>
                    <a:pt x="1332" y="5"/>
                    <a:pt x="1332" y="6"/>
                  </a:cubicBezTo>
                  <a:close/>
                  <a:moveTo>
                    <a:pt x="1343" y="4"/>
                  </a:moveTo>
                  <a:cubicBezTo>
                    <a:pt x="1341" y="4"/>
                    <a:pt x="1342" y="0"/>
                    <a:pt x="1344" y="1"/>
                  </a:cubicBezTo>
                  <a:cubicBezTo>
                    <a:pt x="1344" y="3"/>
                    <a:pt x="1343" y="3"/>
                    <a:pt x="1343" y="4"/>
                  </a:cubicBezTo>
                  <a:close/>
                  <a:moveTo>
                    <a:pt x="1347" y="4"/>
                  </a:moveTo>
                  <a:cubicBezTo>
                    <a:pt x="1347" y="3"/>
                    <a:pt x="1347" y="3"/>
                    <a:pt x="1347" y="3"/>
                  </a:cubicBezTo>
                  <a:cubicBezTo>
                    <a:pt x="1348" y="3"/>
                    <a:pt x="1349" y="3"/>
                    <a:pt x="1349" y="4"/>
                  </a:cubicBezTo>
                  <a:lnTo>
                    <a:pt x="1347" y="4"/>
                  </a:lnTo>
                  <a:close/>
                  <a:moveTo>
                    <a:pt x="1369" y="5"/>
                  </a:moveTo>
                  <a:cubicBezTo>
                    <a:pt x="1368" y="3"/>
                    <a:pt x="1371" y="7"/>
                    <a:pt x="1369" y="5"/>
                  </a:cubicBezTo>
                  <a:close/>
                  <a:moveTo>
                    <a:pt x="1421" y="1"/>
                  </a:moveTo>
                  <a:cubicBezTo>
                    <a:pt x="1420" y="0"/>
                    <a:pt x="1422" y="0"/>
                    <a:pt x="1423" y="0"/>
                  </a:cubicBezTo>
                  <a:cubicBezTo>
                    <a:pt x="1422" y="1"/>
                    <a:pt x="1422" y="1"/>
                    <a:pt x="1421" y="1"/>
                  </a:cubicBezTo>
                  <a:close/>
                  <a:moveTo>
                    <a:pt x="1424" y="2"/>
                  </a:moveTo>
                  <a:cubicBezTo>
                    <a:pt x="1424" y="0"/>
                    <a:pt x="1427" y="2"/>
                    <a:pt x="1424" y="2"/>
                  </a:cubicBezTo>
                  <a:close/>
                  <a:moveTo>
                    <a:pt x="1436" y="5"/>
                  </a:moveTo>
                  <a:cubicBezTo>
                    <a:pt x="1436" y="5"/>
                    <a:pt x="1436" y="5"/>
                    <a:pt x="1437" y="5"/>
                  </a:cubicBezTo>
                  <a:cubicBezTo>
                    <a:pt x="1437" y="7"/>
                    <a:pt x="1434" y="6"/>
                    <a:pt x="1436" y="5"/>
                  </a:cubicBezTo>
                  <a:close/>
                  <a:moveTo>
                    <a:pt x="1438" y="6"/>
                  </a:moveTo>
                  <a:cubicBezTo>
                    <a:pt x="1438" y="5"/>
                    <a:pt x="1441" y="7"/>
                    <a:pt x="1438" y="6"/>
                  </a:cubicBezTo>
                  <a:close/>
                  <a:moveTo>
                    <a:pt x="1457" y="2"/>
                  </a:moveTo>
                  <a:cubicBezTo>
                    <a:pt x="1459" y="1"/>
                    <a:pt x="1456" y="4"/>
                    <a:pt x="1457" y="2"/>
                  </a:cubicBezTo>
                  <a:close/>
                  <a:moveTo>
                    <a:pt x="1478" y="6"/>
                  </a:moveTo>
                  <a:cubicBezTo>
                    <a:pt x="1476" y="4"/>
                    <a:pt x="1475" y="7"/>
                    <a:pt x="1472" y="7"/>
                  </a:cubicBezTo>
                  <a:cubicBezTo>
                    <a:pt x="1473" y="3"/>
                    <a:pt x="1475" y="5"/>
                    <a:pt x="1478" y="4"/>
                  </a:cubicBezTo>
                  <a:cubicBezTo>
                    <a:pt x="1478" y="4"/>
                    <a:pt x="1478" y="5"/>
                    <a:pt x="1478" y="6"/>
                  </a:cubicBezTo>
                  <a:close/>
                  <a:moveTo>
                    <a:pt x="1488" y="4"/>
                  </a:moveTo>
                  <a:cubicBezTo>
                    <a:pt x="1487" y="4"/>
                    <a:pt x="1488" y="0"/>
                    <a:pt x="1490" y="1"/>
                  </a:cubicBezTo>
                  <a:cubicBezTo>
                    <a:pt x="1490" y="3"/>
                    <a:pt x="1489" y="3"/>
                    <a:pt x="1488" y="4"/>
                  </a:cubicBezTo>
                  <a:close/>
                  <a:moveTo>
                    <a:pt x="1493" y="4"/>
                  </a:moveTo>
                  <a:cubicBezTo>
                    <a:pt x="1493" y="3"/>
                    <a:pt x="1493" y="3"/>
                    <a:pt x="1493" y="3"/>
                  </a:cubicBezTo>
                  <a:cubicBezTo>
                    <a:pt x="1494" y="3"/>
                    <a:pt x="1495" y="3"/>
                    <a:pt x="1494" y="4"/>
                  </a:cubicBezTo>
                  <a:lnTo>
                    <a:pt x="1493" y="4"/>
                  </a:lnTo>
                  <a:close/>
                  <a:moveTo>
                    <a:pt x="1515" y="5"/>
                  </a:moveTo>
                  <a:cubicBezTo>
                    <a:pt x="1514" y="3"/>
                    <a:pt x="1517" y="7"/>
                    <a:pt x="1515" y="5"/>
                  </a:cubicBezTo>
                  <a:close/>
                  <a:moveTo>
                    <a:pt x="1567" y="1"/>
                  </a:moveTo>
                  <a:cubicBezTo>
                    <a:pt x="1566" y="0"/>
                    <a:pt x="1567" y="0"/>
                    <a:pt x="1568" y="0"/>
                  </a:cubicBezTo>
                  <a:cubicBezTo>
                    <a:pt x="1568" y="1"/>
                    <a:pt x="1568" y="1"/>
                    <a:pt x="1567" y="1"/>
                  </a:cubicBezTo>
                  <a:close/>
                  <a:moveTo>
                    <a:pt x="1570" y="2"/>
                  </a:moveTo>
                  <a:cubicBezTo>
                    <a:pt x="1570" y="0"/>
                    <a:pt x="1573" y="2"/>
                    <a:pt x="1570" y="2"/>
                  </a:cubicBezTo>
                  <a:close/>
                  <a:moveTo>
                    <a:pt x="1582" y="5"/>
                  </a:moveTo>
                  <a:cubicBezTo>
                    <a:pt x="1582" y="5"/>
                    <a:pt x="1582" y="5"/>
                    <a:pt x="1583" y="5"/>
                  </a:cubicBezTo>
                  <a:cubicBezTo>
                    <a:pt x="1582" y="7"/>
                    <a:pt x="1580" y="6"/>
                    <a:pt x="1582" y="5"/>
                  </a:cubicBezTo>
                  <a:close/>
                  <a:moveTo>
                    <a:pt x="1584" y="6"/>
                  </a:moveTo>
                  <a:cubicBezTo>
                    <a:pt x="1584" y="5"/>
                    <a:pt x="1586" y="7"/>
                    <a:pt x="1584" y="6"/>
                  </a:cubicBezTo>
                  <a:close/>
                  <a:moveTo>
                    <a:pt x="1603" y="2"/>
                  </a:moveTo>
                  <a:cubicBezTo>
                    <a:pt x="1605" y="1"/>
                    <a:pt x="1602" y="4"/>
                    <a:pt x="1603" y="2"/>
                  </a:cubicBezTo>
                  <a:close/>
                  <a:moveTo>
                    <a:pt x="1624" y="6"/>
                  </a:moveTo>
                  <a:cubicBezTo>
                    <a:pt x="1622" y="4"/>
                    <a:pt x="1621" y="7"/>
                    <a:pt x="1618" y="7"/>
                  </a:cubicBezTo>
                  <a:cubicBezTo>
                    <a:pt x="1619" y="3"/>
                    <a:pt x="1621" y="5"/>
                    <a:pt x="1624" y="4"/>
                  </a:cubicBezTo>
                  <a:cubicBezTo>
                    <a:pt x="1624" y="4"/>
                    <a:pt x="1624" y="5"/>
                    <a:pt x="1624" y="6"/>
                  </a:cubicBezTo>
                  <a:close/>
                  <a:moveTo>
                    <a:pt x="1634" y="4"/>
                  </a:moveTo>
                  <a:cubicBezTo>
                    <a:pt x="1633" y="4"/>
                    <a:pt x="1634" y="0"/>
                    <a:pt x="1635" y="1"/>
                  </a:cubicBezTo>
                  <a:cubicBezTo>
                    <a:pt x="1636" y="3"/>
                    <a:pt x="1635" y="3"/>
                    <a:pt x="1634" y="4"/>
                  </a:cubicBezTo>
                  <a:close/>
                  <a:moveTo>
                    <a:pt x="1638" y="4"/>
                  </a:moveTo>
                  <a:cubicBezTo>
                    <a:pt x="1638" y="3"/>
                    <a:pt x="1638" y="3"/>
                    <a:pt x="1638" y="3"/>
                  </a:cubicBezTo>
                  <a:cubicBezTo>
                    <a:pt x="1640" y="3"/>
                    <a:pt x="1640" y="3"/>
                    <a:pt x="1640" y="4"/>
                  </a:cubicBezTo>
                  <a:lnTo>
                    <a:pt x="1638" y="4"/>
                  </a:lnTo>
                  <a:close/>
                  <a:moveTo>
                    <a:pt x="1661" y="5"/>
                  </a:moveTo>
                  <a:cubicBezTo>
                    <a:pt x="1660" y="3"/>
                    <a:pt x="1663" y="7"/>
                    <a:pt x="1661" y="5"/>
                  </a:cubicBezTo>
                  <a:close/>
                  <a:moveTo>
                    <a:pt x="1712" y="1"/>
                  </a:moveTo>
                  <a:cubicBezTo>
                    <a:pt x="1712" y="0"/>
                    <a:pt x="1713" y="0"/>
                    <a:pt x="1714" y="0"/>
                  </a:cubicBezTo>
                  <a:cubicBezTo>
                    <a:pt x="1714" y="1"/>
                    <a:pt x="1713" y="1"/>
                    <a:pt x="1712" y="1"/>
                  </a:cubicBezTo>
                  <a:close/>
                  <a:moveTo>
                    <a:pt x="1716" y="2"/>
                  </a:moveTo>
                  <a:cubicBezTo>
                    <a:pt x="1716" y="0"/>
                    <a:pt x="1718" y="2"/>
                    <a:pt x="1716" y="2"/>
                  </a:cubicBezTo>
                  <a:close/>
                  <a:moveTo>
                    <a:pt x="1727" y="5"/>
                  </a:moveTo>
                  <a:cubicBezTo>
                    <a:pt x="1728" y="5"/>
                    <a:pt x="1728" y="5"/>
                    <a:pt x="1729" y="5"/>
                  </a:cubicBezTo>
                  <a:cubicBezTo>
                    <a:pt x="1728" y="7"/>
                    <a:pt x="1726" y="6"/>
                    <a:pt x="1727" y="5"/>
                  </a:cubicBezTo>
                  <a:close/>
                  <a:moveTo>
                    <a:pt x="1730" y="6"/>
                  </a:moveTo>
                  <a:cubicBezTo>
                    <a:pt x="1730" y="5"/>
                    <a:pt x="1732" y="7"/>
                    <a:pt x="1730" y="6"/>
                  </a:cubicBezTo>
                  <a:close/>
                  <a:moveTo>
                    <a:pt x="1749" y="2"/>
                  </a:moveTo>
                  <a:cubicBezTo>
                    <a:pt x="1751" y="1"/>
                    <a:pt x="1747" y="4"/>
                    <a:pt x="1749" y="2"/>
                  </a:cubicBezTo>
                  <a:close/>
                  <a:moveTo>
                    <a:pt x="1769" y="6"/>
                  </a:moveTo>
                  <a:cubicBezTo>
                    <a:pt x="1768" y="4"/>
                    <a:pt x="1767" y="7"/>
                    <a:pt x="1764" y="7"/>
                  </a:cubicBezTo>
                  <a:cubicBezTo>
                    <a:pt x="1765" y="3"/>
                    <a:pt x="1767" y="5"/>
                    <a:pt x="1770" y="4"/>
                  </a:cubicBezTo>
                  <a:cubicBezTo>
                    <a:pt x="1770" y="4"/>
                    <a:pt x="1769" y="5"/>
                    <a:pt x="1769" y="6"/>
                  </a:cubicBezTo>
                  <a:close/>
                  <a:moveTo>
                    <a:pt x="1780" y="4"/>
                  </a:moveTo>
                  <a:cubicBezTo>
                    <a:pt x="1779" y="4"/>
                    <a:pt x="1780" y="0"/>
                    <a:pt x="1781" y="1"/>
                  </a:cubicBezTo>
                  <a:cubicBezTo>
                    <a:pt x="1781" y="3"/>
                    <a:pt x="1780" y="3"/>
                    <a:pt x="1780" y="4"/>
                  </a:cubicBezTo>
                  <a:close/>
                  <a:moveTo>
                    <a:pt x="1784" y="4"/>
                  </a:moveTo>
                  <a:cubicBezTo>
                    <a:pt x="1784" y="3"/>
                    <a:pt x="1784" y="3"/>
                    <a:pt x="1784" y="3"/>
                  </a:cubicBezTo>
                  <a:cubicBezTo>
                    <a:pt x="1786" y="3"/>
                    <a:pt x="1786" y="3"/>
                    <a:pt x="1786" y="4"/>
                  </a:cubicBezTo>
                  <a:lnTo>
                    <a:pt x="1784" y="4"/>
                  </a:lnTo>
                  <a:close/>
                  <a:moveTo>
                    <a:pt x="1807" y="5"/>
                  </a:moveTo>
                  <a:cubicBezTo>
                    <a:pt x="1805" y="3"/>
                    <a:pt x="1809" y="7"/>
                    <a:pt x="1807" y="5"/>
                  </a:cubicBezTo>
                  <a:close/>
                  <a:moveTo>
                    <a:pt x="1858" y="1"/>
                  </a:moveTo>
                  <a:cubicBezTo>
                    <a:pt x="1858" y="0"/>
                    <a:pt x="1859" y="0"/>
                    <a:pt x="1860" y="0"/>
                  </a:cubicBezTo>
                  <a:cubicBezTo>
                    <a:pt x="1860" y="1"/>
                    <a:pt x="1859" y="1"/>
                    <a:pt x="1858" y="1"/>
                  </a:cubicBezTo>
                  <a:close/>
                  <a:moveTo>
                    <a:pt x="1862" y="2"/>
                  </a:moveTo>
                  <a:cubicBezTo>
                    <a:pt x="1862" y="0"/>
                    <a:pt x="1864" y="2"/>
                    <a:pt x="1862" y="2"/>
                  </a:cubicBezTo>
                  <a:close/>
                  <a:moveTo>
                    <a:pt x="1873" y="5"/>
                  </a:moveTo>
                  <a:cubicBezTo>
                    <a:pt x="1874" y="5"/>
                    <a:pt x="1874" y="5"/>
                    <a:pt x="1874" y="5"/>
                  </a:cubicBezTo>
                  <a:cubicBezTo>
                    <a:pt x="1874" y="7"/>
                    <a:pt x="1872" y="6"/>
                    <a:pt x="1873" y="5"/>
                  </a:cubicBezTo>
                  <a:close/>
                  <a:moveTo>
                    <a:pt x="1876" y="6"/>
                  </a:moveTo>
                  <a:cubicBezTo>
                    <a:pt x="1876" y="5"/>
                    <a:pt x="1878" y="7"/>
                    <a:pt x="1876" y="6"/>
                  </a:cubicBezTo>
                  <a:close/>
                  <a:moveTo>
                    <a:pt x="1895" y="2"/>
                  </a:moveTo>
                  <a:cubicBezTo>
                    <a:pt x="1897" y="1"/>
                    <a:pt x="1893" y="4"/>
                    <a:pt x="1895" y="2"/>
                  </a:cubicBezTo>
                  <a:close/>
                  <a:moveTo>
                    <a:pt x="1915" y="6"/>
                  </a:moveTo>
                  <a:cubicBezTo>
                    <a:pt x="1914" y="4"/>
                    <a:pt x="1912" y="7"/>
                    <a:pt x="1910" y="7"/>
                  </a:cubicBezTo>
                  <a:cubicBezTo>
                    <a:pt x="1911" y="3"/>
                    <a:pt x="1913" y="5"/>
                    <a:pt x="1916" y="4"/>
                  </a:cubicBezTo>
                  <a:cubicBezTo>
                    <a:pt x="1916" y="4"/>
                    <a:pt x="1915" y="5"/>
                    <a:pt x="1915" y="6"/>
                  </a:cubicBezTo>
                  <a:close/>
                  <a:moveTo>
                    <a:pt x="1926" y="4"/>
                  </a:moveTo>
                  <a:cubicBezTo>
                    <a:pt x="1925" y="4"/>
                    <a:pt x="1925" y="0"/>
                    <a:pt x="1927" y="1"/>
                  </a:cubicBezTo>
                  <a:cubicBezTo>
                    <a:pt x="1927" y="3"/>
                    <a:pt x="1926" y="3"/>
                    <a:pt x="1926" y="4"/>
                  </a:cubicBezTo>
                  <a:close/>
                  <a:moveTo>
                    <a:pt x="1930" y="4"/>
                  </a:moveTo>
                  <a:cubicBezTo>
                    <a:pt x="1930" y="3"/>
                    <a:pt x="1930" y="3"/>
                    <a:pt x="1930" y="3"/>
                  </a:cubicBezTo>
                  <a:cubicBezTo>
                    <a:pt x="1931" y="3"/>
                    <a:pt x="1932" y="3"/>
                    <a:pt x="1932" y="4"/>
                  </a:cubicBezTo>
                  <a:lnTo>
                    <a:pt x="1930" y="4"/>
                  </a:lnTo>
                  <a:close/>
                  <a:moveTo>
                    <a:pt x="1953" y="5"/>
                  </a:moveTo>
                  <a:cubicBezTo>
                    <a:pt x="1951" y="3"/>
                    <a:pt x="1955" y="7"/>
                    <a:pt x="1953" y="5"/>
                  </a:cubicBezTo>
                  <a:close/>
                  <a:moveTo>
                    <a:pt x="2004" y="1"/>
                  </a:moveTo>
                  <a:cubicBezTo>
                    <a:pt x="2004" y="0"/>
                    <a:pt x="2005" y="0"/>
                    <a:pt x="2006" y="0"/>
                  </a:cubicBezTo>
                  <a:cubicBezTo>
                    <a:pt x="2006" y="1"/>
                    <a:pt x="2005" y="1"/>
                    <a:pt x="2004" y="1"/>
                  </a:cubicBezTo>
                  <a:close/>
                  <a:moveTo>
                    <a:pt x="2008" y="2"/>
                  </a:moveTo>
                  <a:cubicBezTo>
                    <a:pt x="2008" y="0"/>
                    <a:pt x="2010" y="2"/>
                    <a:pt x="2008" y="2"/>
                  </a:cubicBezTo>
                  <a:close/>
                  <a:moveTo>
                    <a:pt x="2019" y="5"/>
                  </a:moveTo>
                  <a:cubicBezTo>
                    <a:pt x="2019" y="5"/>
                    <a:pt x="2020" y="5"/>
                    <a:pt x="2020" y="5"/>
                  </a:cubicBezTo>
                  <a:cubicBezTo>
                    <a:pt x="2020" y="7"/>
                    <a:pt x="2017" y="6"/>
                    <a:pt x="2019" y="5"/>
                  </a:cubicBezTo>
                  <a:close/>
                  <a:moveTo>
                    <a:pt x="2021" y="6"/>
                  </a:moveTo>
                  <a:cubicBezTo>
                    <a:pt x="2022" y="5"/>
                    <a:pt x="2024" y="7"/>
                    <a:pt x="2021" y="6"/>
                  </a:cubicBezTo>
                  <a:close/>
                  <a:moveTo>
                    <a:pt x="2040" y="2"/>
                  </a:moveTo>
                  <a:cubicBezTo>
                    <a:pt x="2042" y="1"/>
                    <a:pt x="2039" y="4"/>
                    <a:pt x="2040" y="2"/>
                  </a:cubicBezTo>
                  <a:close/>
                  <a:moveTo>
                    <a:pt x="2061" y="6"/>
                  </a:moveTo>
                  <a:cubicBezTo>
                    <a:pt x="2059" y="4"/>
                    <a:pt x="2058" y="7"/>
                    <a:pt x="2056" y="7"/>
                  </a:cubicBezTo>
                  <a:cubicBezTo>
                    <a:pt x="2056" y="3"/>
                    <a:pt x="2059" y="5"/>
                    <a:pt x="2062" y="4"/>
                  </a:cubicBezTo>
                  <a:cubicBezTo>
                    <a:pt x="2061" y="4"/>
                    <a:pt x="2061" y="5"/>
                    <a:pt x="2061" y="6"/>
                  </a:cubicBezTo>
                  <a:close/>
                  <a:moveTo>
                    <a:pt x="2072" y="4"/>
                  </a:moveTo>
                  <a:cubicBezTo>
                    <a:pt x="2070" y="4"/>
                    <a:pt x="2071" y="0"/>
                    <a:pt x="2073" y="1"/>
                  </a:cubicBezTo>
                  <a:cubicBezTo>
                    <a:pt x="2073" y="3"/>
                    <a:pt x="2072" y="3"/>
                    <a:pt x="2072" y="4"/>
                  </a:cubicBezTo>
                  <a:close/>
                  <a:moveTo>
                    <a:pt x="2076" y="4"/>
                  </a:moveTo>
                  <a:cubicBezTo>
                    <a:pt x="2076" y="3"/>
                    <a:pt x="2076" y="3"/>
                    <a:pt x="2076" y="3"/>
                  </a:cubicBezTo>
                  <a:cubicBezTo>
                    <a:pt x="2077" y="3"/>
                    <a:pt x="2078" y="3"/>
                    <a:pt x="2078" y="4"/>
                  </a:cubicBezTo>
                  <a:lnTo>
                    <a:pt x="2076" y="4"/>
                  </a:lnTo>
                  <a:close/>
                  <a:moveTo>
                    <a:pt x="2099" y="5"/>
                  </a:moveTo>
                  <a:cubicBezTo>
                    <a:pt x="2097" y="3"/>
                    <a:pt x="2100" y="7"/>
                    <a:pt x="2099" y="5"/>
                  </a:cubicBezTo>
                  <a:close/>
                  <a:moveTo>
                    <a:pt x="2150" y="1"/>
                  </a:moveTo>
                  <a:cubicBezTo>
                    <a:pt x="2150" y="0"/>
                    <a:pt x="2151" y="0"/>
                    <a:pt x="2152" y="0"/>
                  </a:cubicBezTo>
                  <a:cubicBezTo>
                    <a:pt x="2151" y="1"/>
                    <a:pt x="2151" y="1"/>
                    <a:pt x="2150" y="1"/>
                  </a:cubicBezTo>
                  <a:close/>
                  <a:moveTo>
                    <a:pt x="2154" y="2"/>
                  </a:moveTo>
                  <a:cubicBezTo>
                    <a:pt x="2154" y="0"/>
                    <a:pt x="2156" y="2"/>
                    <a:pt x="2154" y="2"/>
                  </a:cubicBezTo>
                  <a:close/>
                  <a:moveTo>
                    <a:pt x="2165" y="5"/>
                  </a:moveTo>
                  <a:cubicBezTo>
                    <a:pt x="2165" y="5"/>
                    <a:pt x="2165" y="5"/>
                    <a:pt x="2166" y="5"/>
                  </a:cubicBezTo>
                  <a:cubicBezTo>
                    <a:pt x="2166" y="7"/>
                    <a:pt x="2163" y="6"/>
                    <a:pt x="2165" y="5"/>
                  </a:cubicBezTo>
                  <a:close/>
                  <a:moveTo>
                    <a:pt x="2167" y="6"/>
                  </a:moveTo>
                  <a:cubicBezTo>
                    <a:pt x="2167" y="5"/>
                    <a:pt x="2170" y="7"/>
                    <a:pt x="2167" y="6"/>
                  </a:cubicBezTo>
                  <a:close/>
                  <a:moveTo>
                    <a:pt x="2186" y="2"/>
                  </a:moveTo>
                  <a:cubicBezTo>
                    <a:pt x="2188" y="1"/>
                    <a:pt x="2185" y="4"/>
                    <a:pt x="2186" y="2"/>
                  </a:cubicBezTo>
                  <a:close/>
                  <a:moveTo>
                    <a:pt x="2207" y="6"/>
                  </a:moveTo>
                  <a:cubicBezTo>
                    <a:pt x="2205" y="4"/>
                    <a:pt x="2204" y="7"/>
                    <a:pt x="2202" y="7"/>
                  </a:cubicBezTo>
                  <a:cubicBezTo>
                    <a:pt x="2202" y="3"/>
                    <a:pt x="2205" y="5"/>
                    <a:pt x="2208" y="4"/>
                  </a:cubicBezTo>
                  <a:cubicBezTo>
                    <a:pt x="2207" y="4"/>
                    <a:pt x="2207" y="5"/>
                    <a:pt x="2207" y="6"/>
                  </a:cubicBezTo>
                  <a:close/>
                  <a:moveTo>
                    <a:pt x="2218" y="4"/>
                  </a:moveTo>
                  <a:cubicBezTo>
                    <a:pt x="2216" y="4"/>
                    <a:pt x="2217" y="0"/>
                    <a:pt x="2219" y="1"/>
                  </a:cubicBezTo>
                  <a:cubicBezTo>
                    <a:pt x="2219" y="3"/>
                    <a:pt x="2218" y="3"/>
                    <a:pt x="2218" y="4"/>
                  </a:cubicBezTo>
                  <a:close/>
                  <a:moveTo>
                    <a:pt x="2222" y="4"/>
                  </a:moveTo>
                  <a:cubicBezTo>
                    <a:pt x="2222" y="3"/>
                    <a:pt x="2222" y="3"/>
                    <a:pt x="2222" y="3"/>
                  </a:cubicBezTo>
                  <a:cubicBezTo>
                    <a:pt x="2223" y="3"/>
                    <a:pt x="2224" y="3"/>
                    <a:pt x="2224" y="4"/>
                  </a:cubicBezTo>
                  <a:lnTo>
                    <a:pt x="2222" y="4"/>
                  </a:lnTo>
                  <a:close/>
                  <a:moveTo>
                    <a:pt x="2244" y="5"/>
                  </a:moveTo>
                  <a:cubicBezTo>
                    <a:pt x="2243" y="3"/>
                    <a:pt x="2246" y="7"/>
                    <a:pt x="2244" y="5"/>
                  </a:cubicBezTo>
                  <a:close/>
                  <a:moveTo>
                    <a:pt x="2296" y="1"/>
                  </a:moveTo>
                  <a:cubicBezTo>
                    <a:pt x="2296" y="0"/>
                    <a:pt x="2297" y="0"/>
                    <a:pt x="2298" y="0"/>
                  </a:cubicBezTo>
                  <a:cubicBezTo>
                    <a:pt x="2297" y="1"/>
                    <a:pt x="2297" y="1"/>
                    <a:pt x="2296" y="1"/>
                  </a:cubicBezTo>
                  <a:close/>
                  <a:moveTo>
                    <a:pt x="2299" y="2"/>
                  </a:moveTo>
                  <a:cubicBezTo>
                    <a:pt x="2299" y="0"/>
                    <a:pt x="2302" y="2"/>
                    <a:pt x="2299" y="2"/>
                  </a:cubicBezTo>
                  <a:close/>
                  <a:moveTo>
                    <a:pt x="2311" y="5"/>
                  </a:moveTo>
                  <a:cubicBezTo>
                    <a:pt x="2311" y="5"/>
                    <a:pt x="2311" y="5"/>
                    <a:pt x="2312" y="5"/>
                  </a:cubicBezTo>
                  <a:cubicBezTo>
                    <a:pt x="2312" y="7"/>
                    <a:pt x="2309" y="6"/>
                    <a:pt x="2311" y="5"/>
                  </a:cubicBezTo>
                  <a:close/>
                  <a:moveTo>
                    <a:pt x="2313" y="6"/>
                  </a:moveTo>
                  <a:cubicBezTo>
                    <a:pt x="2313" y="5"/>
                    <a:pt x="2316" y="7"/>
                    <a:pt x="2313" y="6"/>
                  </a:cubicBezTo>
                  <a:close/>
                  <a:moveTo>
                    <a:pt x="2332" y="2"/>
                  </a:moveTo>
                  <a:cubicBezTo>
                    <a:pt x="2334" y="1"/>
                    <a:pt x="2331" y="4"/>
                    <a:pt x="2332" y="2"/>
                  </a:cubicBezTo>
                  <a:close/>
                  <a:moveTo>
                    <a:pt x="2353" y="6"/>
                  </a:moveTo>
                  <a:cubicBezTo>
                    <a:pt x="2351" y="4"/>
                    <a:pt x="2350" y="7"/>
                    <a:pt x="2347" y="7"/>
                  </a:cubicBezTo>
                  <a:cubicBezTo>
                    <a:pt x="2348" y="3"/>
                    <a:pt x="2351" y="5"/>
                    <a:pt x="2353" y="4"/>
                  </a:cubicBezTo>
                  <a:cubicBezTo>
                    <a:pt x="2353" y="4"/>
                    <a:pt x="2353" y="5"/>
                    <a:pt x="2353" y="6"/>
                  </a:cubicBezTo>
                  <a:close/>
                  <a:moveTo>
                    <a:pt x="2363" y="4"/>
                  </a:moveTo>
                  <a:cubicBezTo>
                    <a:pt x="2362" y="4"/>
                    <a:pt x="2363" y="0"/>
                    <a:pt x="2365" y="1"/>
                  </a:cubicBezTo>
                  <a:cubicBezTo>
                    <a:pt x="2365" y="3"/>
                    <a:pt x="2364" y="3"/>
                    <a:pt x="2363" y="4"/>
                  </a:cubicBezTo>
                  <a:close/>
                  <a:moveTo>
                    <a:pt x="2368" y="4"/>
                  </a:moveTo>
                  <a:cubicBezTo>
                    <a:pt x="2368" y="3"/>
                    <a:pt x="2368" y="3"/>
                    <a:pt x="2368" y="3"/>
                  </a:cubicBezTo>
                  <a:cubicBezTo>
                    <a:pt x="2369" y="3"/>
                    <a:pt x="2370" y="3"/>
                    <a:pt x="2369" y="4"/>
                  </a:cubicBezTo>
                  <a:lnTo>
                    <a:pt x="2368" y="4"/>
                  </a:lnTo>
                  <a:close/>
                  <a:moveTo>
                    <a:pt x="2390" y="5"/>
                  </a:moveTo>
                  <a:cubicBezTo>
                    <a:pt x="2389" y="3"/>
                    <a:pt x="2392" y="7"/>
                    <a:pt x="2390" y="5"/>
                  </a:cubicBezTo>
                  <a:close/>
                  <a:moveTo>
                    <a:pt x="2442" y="1"/>
                  </a:moveTo>
                  <a:cubicBezTo>
                    <a:pt x="2441" y="0"/>
                    <a:pt x="2442" y="0"/>
                    <a:pt x="2443" y="0"/>
                  </a:cubicBezTo>
                  <a:cubicBezTo>
                    <a:pt x="2443" y="1"/>
                    <a:pt x="2443" y="1"/>
                    <a:pt x="2442" y="1"/>
                  </a:cubicBezTo>
                  <a:close/>
                  <a:moveTo>
                    <a:pt x="2445" y="2"/>
                  </a:moveTo>
                  <a:cubicBezTo>
                    <a:pt x="2445" y="0"/>
                    <a:pt x="2448" y="2"/>
                    <a:pt x="2445" y="2"/>
                  </a:cubicBezTo>
                  <a:close/>
                  <a:moveTo>
                    <a:pt x="2457" y="5"/>
                  </a:moveTo>
                  <a:cubicBezTo>
                    <a:pt x="2457" y="5"/>
                    <a:pt x="2457" y="5"/>
                    <a:pt x="2458" y="5"/>
                  </a:cubicBezTo>
                  <a:cubicBezTo>
                    <a:pt x="2457" y="7"/>
                    <a:pt x="2455" y="6"/>
                    <a:pt x="2457" y="5"/>
                  </a:cubicBezTo>
                  <a:close/>
                  <a:moveTo>
                    <a:pt x="2459" y="6"/>
                  </a:moveTo>
                  <a:cubicBezTo>
                    <a:pt x="2459" y="5"/>
                    <a:pt x="2461" y="7"/>
                    <a:pt x="2459" y="6"/>
                  </a:cubicBezTo>
                  <a:close/>
                  <a:moveTo>
                    <a:pt x="2478" y="2"/>
                  </a:moveTo>
                  <a:cubicBezTo>
                    <a:pt x="2480" y="1"/>
                    <a:pt x="2477" y="4"/>
                    <a:pt x="2478" y="2"/>
                  </a:cubicBezTo>
                  <a:close/>
                  <a:moveTo>
                    <a:pt x="2499" y="6"/>
                  </a:moveTo>
                  <a:cubicBezTo>
                    <a:pt x="2497" y="4"/>
                    <a:pt x="2496" y="7"/>
                    <a:pt x="2493" y="7"/>
                  </a:cubicBezTo>
                  <a:cubicBezTo>
                    <a:pt x="2494" y="3"/>
                    <a:pt x="2496" y="5"/>
                    <a:pt x="2499" y="4"/>
                  </a:cubicBezTo>
                  <a:cubicBezTo>
                    <a:pt x="2499" y="4"/>
                    <a:pt x="2499" y="5"/>
                    <a:pt x="2499" y="6"/>
                  </a:cubicBezTo>
                  <a:close/>
                  <a:moveTo>
                    <a:pt x="2509" y="4"/>
                  </a:moveTo>
                  <a:cubicBezTo>
                    <a:pt x="2508" y="4"/>
                    <a:pt x="2509" y="0"/>
                    <a:pt x="2511" y="1"/>
                  </a:cubicBezTo>
                  <a:cubicBezTo>
                    <a:pt x="2511" y="3"/>
                    <a:pt x="2510" y="3"/>
                    <a:pt x="2509" y="4"/>
                  </a:cubicBezTo>
                  <a:close/>
                  <a:moveTo>
                    <a:pt x="2514" y="4"/>
                  </a:moveTo>
                  <a:cubicBezTo>
                    <a:pt x="2514" y="3"/>
                    <a:pt x="2514" y="3"/>
                    <a:pt x="2514" y="3"/>
                  </a:cubicBezTo>
                  <a:cubicBezTo>
                    <a:pt x="2515" y="3"/>
                    <a:pt x="2515" y="3"/>
                    <a:pt x="2515" y="4"/>
                  </a:cubicBezTo>
                  <a:lnTo>
                    <a:pt x="2514" y="4"/>
                  </a:lnTo>
                  <a:close/>
                  <a:moveTo>
                    <a:pt x="2536" y="5"/>
                  </a:moveTo>
                  <a:cubicBezTo>
                    <a:pt x="2535" y="3"/>
                    <a:pt x="2538" y="7"/>
                    <a:pt x="2536" y="5"/>
                  </a:cubicBezTo>
                  <a:close/>
                  <a:moveTo>
                    <a:pt x="2587" y="1"/>
                  </a:moveTo>
                  <a:cubicBezTo>
                    <a:pt x="2587" y="0"/>
                    <a:pt x="2588" y="0"/>
                    <a:pt x="2589" y="0"/>
                  </a:cubicBezTo>
                  <a:cubicBezTo>
                    <a:pt x="2589" y="1"/>
                    <a:pt x="2588" y="1"/>
                    <a:pt x="2587" y="1"/>
                  </a:cubicBezTo>
                  <a:close/>
                  <a:moveTo>
                    <a:pt x="2591" y="2"/>
                  </a:moveTo>
                  <a:cubicBezTo>
                    <a:pt x="2591" y="0"/>
                    <a:pt x="2594" y="2"/>
                    <a:pt x="2591" y="2"/>
                  </a:cubicBezTo>
                  <a:close/>
                  <a:moveTo>
                    <a:pt x="2602" y="5"/>
                  </a:moveTo>
                  <a:cubicBezTo>
                    <a:pt x="2603" y="5"/>
                    <a:pt x="2603" y="5"/>
                    <a:pt x="2604" y="5"/>
                  </a:cubicBezTo>
                  <a:cubicBezTo>
                    <a:pt x="2603" y="7"/>
                    <a:pt x="2601" y="6"/>
                    <a:pt x="2602" y="5"/>
                  </a:cubicBezTo>
                  <a:close/>
                  <a:moveTo>
                    <a:pt x="2605" y="6"/>
                  </a:moveTo>
                  <a:cubicBezTo>
                    <a:pt x="2605" y="5"/>
                    <a:pt x="2607" y="7"/>
                    <a:pt x="2605" y="6"/>
                  </a:cubicBezTo>
                  <a:close/>
                  <a:moveTo>
                    <a:pt x="2624" y="2"/>
                  </a:moveTo>
                  <a:cubicBezTo>
                    <a:pt x="2626" y="1"/>
                    <a:pt x="2622" y="4"/>
                    <a:pt x="2624" y="2"/>
                  </a:cubicBezTo>
                  <a:close/>
                  <a:moveTo>
                    <a:pt x="2644" y="6"/>
                  </a:moveTo>
                  <a:cubicBezTo>
                    <a:pt x="2643" y="4"/>
                    <a:pt x="2642" y="7"/>
                    <a:pt x="2639" y="7"/>
                  </a:cubicBezTo>
                  <a:cubicBezTo>
                    <a:pt x="2640" y="3"/>
                    <a:pt x="2642" y="5"/>
                    <a:pt x="2645" y="4"/>
                  </a:cubicBezTo>
                  <a:cubicBezTo>
                    <a:pt x="2645" y="4"/>
                    <a:pt x="2644" y="5"/>
                    <a:pt x="2644" y="6"/>
                  </a:cubicBezTo>
                  <a:close/>
                  <a:moveTo>
                    <a:pt x="2655" y="4"/>
                  </a:moveTo>
                  <a:cubicBezTo>
                    <a:pt x="2654" y="4"/>
                    <a:pt x="2655" y="0"/>
                    <a:pt x="2656" y="1"/>
                  </a:cubicBezTo>
                  <a:cubicBezTo>
                    <a:pt x="2656" y="3"/>
                    <a:pt x="2655" y="3"/>
                    <a:pt x="2655" y="4"/>
                  </a:cubicBezTo>
                  <a:close/>
                  <a:moveTo>
                    <a:pt x="2659" y="4"/>
                  </a:moveTo>
                  <a:cubicBezTo>
                    <a:pt x="2659" y="3"/>
                    <a:pt x="2659" y="3"/>
                    <a:pt x="2659" y="3"/>
                  </a:cubicBezTo>
                  <a:cubicBezTo>
                    <a:pt x="2661" y="3"/>
                    <a:pt x="2661" y="3"/>
                    <a:pt x="2661" y="4"/>
                  </a:cubicBezTo>
                  <a:lnTo>
                    <a:pt x="2659" y="4"/>
                  </a:lnTo>
                  <a:close/>
                  <a:moveTo>
                    <a:pt x="2682" y="5"/>
                  </a:moveTo>
                  <a:cubicBezTo>
                    <a:pt x="2680" y="3"/>
                    <a:pt x="2684" y="7"/>
                    <a:pt x="2682" y="5"/>
                  </a:cubicBezTo>
                  <a:close/>
                  <a:moveTo>
                    <a:pt x="2733" y="1"/>
                  </a:moveTo>
                  <a:cubicBezTo>
                    <a:pt x="2733" y="0"/>
                    <a:pt x="2734" y="0"/>
                    <a:pt x="2735" y="0"/>
                  </a:cubicBezTo>
                  <a:cubicBezTo>
                    <a:pt x="2735" y="1"/>
                    <a:pt x="2734" y="1"/>
                    <a:pt x="2733" y="1"/>
                  </a:cubicBezTo>
                  <a:close/>
                  <a:moveTo>
                    <a:pt x="2737" y="2"/>
                  </a:moveTo>
                  <a:cubicBezTo>
                    <a:pt x="2737" y="0"/>
                    <a:pt x="2739" y="2"/>
                    <a:pt x="2737" y="2"/>
                  </a:cubicBezTo>
                  <a:close/>
                  <a:moveTo>
                    <a:pt x="2748" y="5"/>
                  </a:moveTo>
                  <a:cubicBezTo>
                    <a:pt x="2749" y="5"/>
                    <a:pt x="2749" y="5"/>
                    <a:pt x="2749" y="5"/>
                  </a:cubicBezTo>
                  <a:cubicBezTo>
                    <a:pt x="2749" y="7"/>
                    <a:pt x="2747" y="6"/>
                    <a:pt x="2748" y="5"/>
                  </a:cubicBezTo>
                  <a:close/>
                  <a:moveTo>
                    <a:pt x="2751" y="6"/>
                  </a:moveTo>
                  <a:cubicBezTo>
                    <a:pt x="2751" y="5"/>
                    <a:pt x="2753" y="7"/>
                    <a:pt x="2751" y="6"/>
                  </a:cubicBezTo>
                  <a:close/>
                  <a:moveTo>
                    <a:pt x="2770" y="2"/>
                  </a:moveTo>
                  <a:cubicBezTo>
                    <a:pt x="2772" y="1"/>
                    <a:pt x="2768" y="4"/>
                    <a:pt x="2770" y="2"/>
                  </a:cubicBezTo>
                  <a:close/>
                  <a:moveTo>
                    <a:pt x="2790" y="6"/>
                  </a:moveTo>
                  <a:cubicBezTo>
                    <a:pt x="2789" y="4"/>
                    <a:pt x="2788" y="7"/>
                    <a:pt x="2785" y="7"/>
                  </a:cubicBezTo>
                  <a:cubicBezTo>
                    <a:pt x="2786" y="3"/>
                    <a:pt x="2788" y="5"/>
                    <a:pt x="2791" y="4"/>
                  </a:cubicBezTo>
                  <a:cubicBezTo>
                    <a:pt x="2791" y="4"/>
                    <a:pt x="2790" y="5"/>
                    <a:pt x="2790" y="6"/>
                  </a:cubicBezTo>
                  <a:close/>
                  <a:moveTo>
                    <a:pt x="2801" y="4"/>
                  </a:moveTo>
                  <a:cubicBezTo>
                    <a:pt x="2800" y="4"/>
                    <a:pt x="2800" y="0"/>
                    <a:pt x="2802" y="1"/>
                  </a:cubicBezTo>
                  <a:cubicBezTo>
                    <a:pt x="2802" y="3"/>
                    <a:pt x="2801" y="3"/>
                    <a:pt x="2801" y="4"/>
                  </a:cubicBezTo>
                  <a:close/>
                  <a:moveTo>
                    <a:pt x="2805" y="4"/>
                  </a:moveTo>
                  <a:cubicBezTo>
                    <a:pt x="2805" y="3"/>
                    <a:pt x="2805" y="3"/>
                    <a:pt x="2805" y="3"/>
                  </a:cubicBezTo>
                  <a:cubicBezTo>
                    <a:pt x="2806" y="3"/>
                    <a:pt x="2807" y="3"/>
                    <a:pt x="2807" y="4"/>
                  </a:cubicBezTo>
                  <a:lnTo>
                    <a:pt x="2805" y="4"/>
                  </a:lnTo>
                  <a:close/>
                  <a:moveTo>
                    <a:pt x="2828" y="5"/>
                  </a:moveTo>
                  <a:cubicBezTo>
                    <a:pt x="2826" y="3"/>
                    <a:pt x="2830" y="7"/>
                    <a:pt x="2828" y="5"/>
                  </a:cubicBezTo>
                  <a:close/>
                  <a:moveTo>
                    <a:pt x="2879" y="1"/>
                  </a:moveTo>
                  <a:cubicBezTo>
                    <a:pt x="2879" y="0"/>
                    <a:pt x="2880" y="0"/>
                    <a:pt x="2881" y="0"/>
                  </a:cubicBezTo>
                  <a:cubicBezTo>
                    <a:pt x="2881" y="1"/>
                    <a:pt x="2880" y="1"/>
                    <a:pt x="2879" y="1"/>
                  </a:cubicBezTo>
                  <a:close/>
                  <a:moveTo>
                    <a:pt x="2883" y="2"/>
                  </a:moveTo>
                  <a:cubicBezTo>
                    <a:pt x="2883" y="0"/>
                    <a:pt x="2885" y="2"/>
                    <a:pt x="2883" y="2"/>
                  </a:cubicBezTo>
                  <a:close/>
                  <a:moveTo>
                    <a:pt x="2894" y="5"/>
                  </a:moveTo>
                  <a:cubicBezTo>
                    <a:pt x="2895" y="5"/>
                    <a:pt x="2895" y="5"/>
                    <a:pt x="2895" y="5"/>
                  </a:cubicBezTo>
                  <a:cubicBezTo>
                    <a:pt x="2895" y="7"/>
                    <a:pt x="2892" y="6"/>
                    <a:pt x="2894" y="5"/>
                  </a:cubicBezTo>
                  <a:close/>
                  <a:moveTo>
                    <a:pt x="2896" y="6"/>
                  </a:moveTo>
                  <a:cubicBezTo>
                    <a:pt x="2897" y="5"/>
                    <a:pt x="2899" y="7"/>
                    <a:pt x="2896" y="6"/>
                  </a:cubicBezTo>
                  <a:close/>
                  <a:moveTo>
                    <a:pt x="2916" y="2"/>
                  </a:moveTo>
                  <a:cubicBezTo>
                    <a:pt x="2918" y="1"/>
                    <a:pt x="2914" y="4"/>
                    <a:pt x="2916" y="2"/>
                  </a:cubicBezTo>
                  <a:close/>
                  <a:moveTo>
                    <a:pt x="2936" y="6"/>
                  </a:moveTo>
                  <a:cubicBezTo>
                    <a:pt x="2934" y="4"/>
                    <a:pt x="2933" y="7"/>
                    <a:pt x="2931" y="7"/>
                  </a:cubicBezTo>
                  <a:cubicBezTo>
                    <a:pt x="2931" y="3"/>
                    <a:pt x="2934" y="5"/>
                    <a:pt x="2937" y="4"/>
                  </a:cubicBezTo>
                  <a:cubicBezTo>
                    <a:pt x="2936" y="4"/>
                    <a:pt x="2936" y="5"/>
                    <a:pt x="2936" y="6"/>
                  </a:cubicBezTo>
                  <a:close/>
                  <a:moveTo>
                    <a:pt x="2947" y="4"/>
                  </a:moveTo>
                  <a:cubicBezTo>
                    <a:pt x="2945" y="4"/>
                    <a:pt x="2946" y="0"/>
                    <a:pt x="2948" y="1"/>
                  </a:cubicBezTo>
                  <a:cubicBezTo>
                    <a:pt x="2948" y="3"/>
                    <a:pt x="2947" y="3"/>
                    <a:pt x="2947" y="4"/>
                  </a:cubicBezTo>
                  <a:close/>
                  <a:moveTo>
                    <a:pt x="2951" y="4"/>
                  </a:moveTo>
                  <a:cubicBezTo>
                    <a:pt x="2951" y="3"/>
                    <a:pt x="2951" y="3"/>
                    <a:pt x="2951" y="3"/>
                  </a:cubicBezTo>
                  <a:cubicBezTo>
                    <a:pt x="2952" y="3"/>
                    <a:pt x="2953" y="3"/>
                    <a:pt x="2953" y="4"/>
                  </a:cubicBezTo>
                  <a:lnTo>
                    <a:pt x="2951" y="4"/>
                  </a:lnTo>
                  <a:close/>
                  <a:moveTo>
                    <a:pt x="2974" y="5"/>
                  </a:moveTo>
                  <a:cubicBezTo>
                    <a:pt x="2972" y="3"/>
                    <a:pt x="2976" y="7"/>
                    <a:pt x="2974" y="5"/>
                  </a:cubicBezTo>
                  <a:close/>
                  <a:moveTo>
                    <a:pt x="3025" y="1"/>
                  </a:moveTo>
                  <a:cubicBezTo>
                    <a:pt x="3025" y="0"/>
                    <a:pt x="3026" y="0"/>
                    <a:pt x="3027" y="0"/>
                  </a:cubicBezTo>
                  <a:cubicBezTo>
                    <a:pt x="3027" y="1"/>
                    <a:pt x="3026" y="1"/>
                    <a:pt x="3025" y="1"/>
                  </a:cubicBezTo>
                  <a:close/>
                  <a:moveTo>
                    <a:pt x="3029" y="2"/>
                  </a:moveTo>
                  <a:cubicBezTo>
                    <a:pt x="3029" y="0"/>
                    <a:pt x="3031" y="2"/>
                    <a:pt x="3029" y="2"/>
                  </a:cubicBezTo>
                  <a:close/>
                  <a:moveTo>
                    <a:pt x="3040" y="5"/>
                  </a:moveTo>
                  <a:cubicBezTo>
                    <a:pt x="3040" y="5"/>
                    <a:pt x="3040" y="5"/>
                    <a:pt x="3041" y="5"/>
                  </a:cubicBezTo>
                  <a:cubicBezTo>
                    <a:pt x="3041" y="7"/>
                    <a:pt x="3038" y="6"/>
                    <a:pt x="3040" y="5"/>
                  </a:cubicBezTo>
                  <a:close/>
                  <a:moveTo>
                    <a:pt x="3042" y="6"/>
                  </a:moveTo>
                  <a:cubicBezTo>
                    <a:pt x="3042" y="5"/>
                    <a:pt x="3045" y="7"/>
                    <a:pt x="3042" y="6"/>
                  </a:cubicBezTo>
                  <a:close/>
                  <a:moveTo>
                    <a:pt x="3061" y="2"/>
                  </a:moveTo>
                  <a:cubicBezTo>
                    <a:pt x="3063" y="1"/>
                    <a:pt x="3060" y="4"/>
                    <a:pt x="3061" y="2"/>
                  </a:cubicBezTo>
                  <a:close/>
                  <a:moveTo>
                    <a:pt x="3082" y="6"/>
                  </a:moveTo>
                  <a:cubicBezTo>
                    <a:pt x="3080" y="4"/>
                    <a:pt x="3079" y="7"/>
                    <a:pt x="3077" y="7"/>
                  </a:cubicBezTo>
                  <a:cubicBezTo>
                    <a:pt x="3077" y="3"/>
                    <a:pt x="3080" y="5"/>
                    <a:pt x="3083" y="4"/>
                  </a:cubicBezTo>
                  <a:cubicBezTo>
                    <a:pt x="3082" y="4"/>
                    <a:pt x="3082" y="5"/>
                    <a:pt x="3082" y="6"/>
                  </a:cubicBezTo>
                  <a:close/>
                  <a:moveTo>
                    <a:pt x="3093" y="4"/>
                  </a:moveTo>
                  <a:cubicBezTo>
                    <a:pt x="3091" y="4"/>
                    <a:pt x="3092" y="0"/>
                    <a:pt x="3094" y="1"/>
                  </a:cubicBezTo>
                  <a:cubicBezTo>
                    <a:pt x="3094" y="3"/>
                    <a:pt x="3093" y="3"/>
                    <a:pt x="3093" y="4"/>
                  </a:cubicBezTo>
                  <a:close/>
                  <a:moveTo>
                    <a:pt x="3097" y="4"/>
                  </a:moveTo>
                  <a:cubicBezTo>
                    <a:pt x="3097" y="3"/>
                    <a:pt x="3097" y="3"/>
                    <a:pt x="3097" y="3"/>
                  </a:cubicBezTo>
                  <a:cubicBezTo>
                    <a:pt x="3098" y="3"/>
                    <a:pt x="3099" y="3"/>
                    <a:pt x="3099" y="4"/>
                  </a:cubicBezTo>
                  <a:lnTo>
                    <a:pt x="3097" y="4"/>
                  </a:lnTo>
                  <a:close/>
                  <a:moveTo>
                    <a:pt x="3120" y="5"/>
                  </a:moveTo>
                  <a:cubicBezTo>
                    <a:pt x="3118" y="3"/>
                    <a:pt x="3121" y="7"/>
                    <a:pt x="3120" y="5"/>
                  </a:cubicBezTo>
                  <a:close/>
                  <a:moveTo>
                    <a:pt x="3171" y="1"/>
                  </a:moveTo>
                  <a:cubicBezTo>
                    <a:pt x="3171" y="0"/>
                    <a:pt x="3172" y="0"/>
                    <a:pt x="3173" y="0"/>
                  </a:cubicBezTo>
                  <a:cubicBezTo>
                    <a:pt x="3172" y="1"/>
                    <a:pt x="3172" y="1"/>
                    <a:pt x="3171" y="1"/>
                  </a:cubicBezTo>
                  <a:close/>
                  <a:moveTo>
                    <a:pt x="3174" y="2"/>
                  </a:moveTo>
                  <a:cubicBezTo>
                    <a:pt x="3175" y="0"/>
                    <a:pt x="3177" y="2"/>
                    <a:pt x="3174" y="2"/>
                  </a:cubicBezTo>
                  <a:close/>
                  <a:moveTo>
                    <a:pt x="3186" y="5"/>
                  </a:moveTo>
                  <a:cubicBezTo>
                    <a:pt x="3186" y="5"/>
                    <a:pt x="3186" y="5"/>
                    <a:pt x="3187" y="5"/>
                  </a:cubicBezTo>
                  <a:cubicBezTo>
                    <a:pt x="3187" y="7"/>
                    <a:pt x="3184" y="6"/>
                    <a:pt x="3186" y="5"/>
                  </a:cubicBezTo>
                  <a:close/>
                  <a:moveTo>
                    <a:pt x="3188" y="6"/>
                  </a:moveTo>
                  <a:cubicBezTo>
                    <a:pt x="3188" y="5"/>
                    <a:pt x="3191" y="7"/>
                    <a:pt x="3188" y="6"/>
                  </a:cubicBezTo>
                  <a:close/>
                  <a:moveTo>
                    <a:pt x="3207" y="2"/>
                  </a:moveTo>
                  <a:cubicBezTo>
                    <a:pt x="3209" y="1"/>
                    <a:pt x="3206" y="4"/>
                    <a:pt x="3207" y="2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1" y="0"/>
            <a:ext cx="27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  <a:ea typeface="Meiryo" pitchFamily="34" charset="-128"/>
                <a:cs typeface="Meiryo" pitchFamily="34" charset="-128"/>
              </a:rPr>
              <a:t>Assignment</a:t>
            </a:r>
            <a:endParaRPr lang="zh-CN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122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5450" y="1277860"/>
            <a:ext cx="216474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" name="Picture 1" descr="C:\Users\Amber\Desktop\321-160S01542530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715766"/>
            <a:ext cx="3240360" cy="1822702"/>
          </a:xfrm>
          <a:prstGeom prst="rect">
            <a:avLst/>
          </a:prstGeom>
          <a:noFill/>
        </p:spPr>
      </p:pic>
      <p:sp>
        <p:nvSpPr>
          <p:cNvPr id="125" name="TextBox 124"/>
          <p:cNvSpPr txBox="1"/>
          <p:nvPr/>
        </p:nvSpPr>
        <p:spPr>
          <a:xfrm>
            <a:off x="467544" y="771550"/>
            <a:ext cx="8064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As a college student </a:t>
            </a:r>
            <a:r>
              <a:rPr lang="en-US" altLang="zh-CN" sz="3200" dirty="0" smtClean="0">
                <a:solidFill>
                  <a:schemeClr val="bg2">
                    <a:lumMod val="50000"/>
                  </a:schemeClr>
                </a:solidFill>
              </a:rPr>
              <a:t>create a speech </a:t>
            </a:r>
            <a:r>
              <a:rPr lang="en-US" altLang="zh-CN" sz="3200" dirty="0" smtClean="0"/>
              <a:t>for your target audience regarding  </a:t>
            </a:r>
            <a:r>
              <a:rPr lang="en-US" altLang="zh-CN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ADDICTION</a:t>
            </a:r>
            <a:endParaRPr lang="zh-CN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731990"/>
            <a:ext cx="9144001" cy="411510"/>
            <a:chOff x="-3175" y="3186116"/>
            <a:chExt cx="12203113" cy="490538"/>
          </a:xfrm>
        </p:grpSpPr>
        <p:sp>
          <p:nvSpPr>
            <p:cNvPr id="3" name="Freeform 721"/>
            <p:cNvSpPr>
              <a:spLocks/>
            </p:cNvSpPr>
            <p:nvPr/>
          </p:nvSpPr>
          <p:spPr bwMode="auto">
            <a:xfrm>
              <a:off x="3270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Oval 722"/>
            <p:cNvSpPr>
              <a:spLocks noChangeArrowheads="1"/>
            </p:cNvSpPr>
            <p:nvPr/>
          </p:nvSpPr>
          <p:spPr bwMode="auto">
            <a:xfrm>
              <a:off x="3841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Freeform 723"/>
            <p:cNvSpPr>
              <a:spLocks/>
            </p:cNvSpPr>
            <p:nvPr/>
          </p:nvSpPr>
          <p:spPr bwMode="auto">
            <a:xfrm>
              <a:off x="44450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724"/>
            <p:cNvSpPr>
              <a:spLocks/>
            </p:cNvSpPr>
            <p:nvPr/>
          </p:nvSpPr>
          <p:spPr bwMode="auto">
            <a:xfrm>
              <a:off x="32385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Oval 725"/>
            <p:cNvSpPr>
              <a:spLocks noChangeArrowheads="1"/>
            </p:cNvSpPr>
            <p:nvPr/>
          </p:nvSpPr>
          <p:spPr bwMode="auto">
            <a:xfrm>
              <a:off x="3810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Oval 726"/>
            <p:cNvSpPr>
              <a:spLocks noChangeArrowheads="1"/>
            </p:cNvSpPr>
            <p:nvPr/>
          </p:nvSpPr>
          <p:spPr bwMode="auto">
            <a:xfrm>
              <a:off x="8826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Oval 727"/>
            <p:cNvSpPr>
              <a:spLocks noChangeArrowheads="1"/>
            </p:cNvSpPr>
            <p:nvPr/>
          </p:nvSpPr>
          <p:spPr bwMode="auto">
            <a:xfrm>
              <a:off x="935038" y="3194054"/>
              <a:ext cx="15875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728"/>
            <p:cNvSpPr>
              <a:spLocks/>
            </p:cNvSpPr>
            <p:nvPr/>
          </p:nvSpPr>
          <p:spPr bwMode="auto">
            <a:xfrm>
              <a:off x="1000125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729"/>
            <p:cNvSpPr>
              <a:spLocks/>
            </p:cNvSpPr>
            <p:nvPr/>
          </p:nvSpPr>
          <p:spPr bwMode="auto">
            <a:xfrm>
              <a:off x="87788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Oval 730"/>
            <p:cNvSpPr>
              <a:spLocks noChangeArrowheads="1"/>
            </p:cNvSpPr>
            <p:nvPr/>
          </p:nvSpPr>
          <p:spPr bwMode="auto">
            <a:xfrm>
              <a:off x="935038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731"/>
            <p:cNvSpPr>
              <a:spLocks/>
            </p:cNvSpPr>
            <p:nvPr/>
          </p:nvSpPr>
          <p:spPr bwMode="auto">
            <a:xfrm>
              <a:off x="14382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Oval 732"/>
            <p:cNvSpPr>
              <a:spLocks noChangeArrowheads="1"/>
            </p:cNvSpPr>
            <p:nvPr/>
          </p:nvSpPr>
          <p:spPr bwMode="auto">
            <a:xfrm>
              <a:off x="149066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733"/>
            <p:cNvSpPr>
              <a:spLocks/>
            </p:cNvSpPr>
            <p:nvPr/>
          </p:nvSpPr>
          <p:spPr bwMode="auto">
            <a:xfrm>
              <a:off x="15557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734"/>
            <p:cNvSpPr>
              <a:spLocks/>
            </p:cNvSpPr>
            <p:nvPr/>
          </p:nvSpPr>
          <p:spPr bwMode="auto">
            <a:xfrm>
              <a:off x="143351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Oval 735"/>
            <p:cNvSpPr>
              <a:spLocks noChangeArrowheads="1"/>
            </p:cNvSpPr>
            <p:nvPr/>
          </p:nvSpPr>
          <p:spPr bwMode="auto">
            <a:xfrm>
              <a:off x="1487488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Oval 736"/>
            <p:cNvSpPr>
              <a:spLocks noChangeArrowheads="1"/>
            </p:cNvSpPr>
            <p:nvPr/>
          </p:nvSpPr>
          <p:spPr bwMode="auto">
            <a:xfrm>
              <a:off x="1992313" y="3273429"/>
              <a:ext cx="15875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737"/>
            <p:cNvSpPr>
              <a:spLocks/>
            </p:cNvSpPr>
            <p:nvPr/>
          </p:nvSpPr>
          <p:spPr bwMode="auto">
            <a:xfrm>
              <a:off x="2046288" y="3194054"/>
              <a:ext cx="11113" cy="14288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738"/>
            <p:cNvSpPr>
              <a:spLocks/>
            </p:cNvSpPr>
            <p:nvPr/>
          </p:nvSpPr>
          <p:spPr bwMode="auto">
            <a:xfrm>
              <a:off x="2106613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739"/>
            <p:cNvSpPr>
              <a:spLocks/>
            </p:cNvSpPr>
            <p:nvPr/>
          </p:nvSpPr>
          <p:spPr bwMode="auto">
            <a:xfrm>
              <a:off x="19891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Oval 740"/>
            <p:cNvSpPr>
              <a:spLocks noChangeArrowheads="1"/>
            </p:cNvSpPr>
            <p:nvPr/>
          </p:nvSpPr>
          <p:spPr bwMode="auto">
            <a:xfrm>
              <a:off x="2041525" y="3328991"/>
              <a:ext cx="1270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741"/>
            <p:cNvSpPr>
              <a:spLocks/>
            </p:cNvSpPr>
            <p:nvPr/>
          </p:nvSpPr>
          <p:spPr bwMode="auto">
            <a:xfrm>
              <a:off x="25447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742"/>
            <p:cNvSpPr>
              <a:spLocks/>
            </p:cNvSpPr>
            <p:nvPr/>
          </p:nvSpPr>
          <p:spPr bwMode="auto">
            <a:xfrm>
              <a:off x="2601913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743"/>
            <p:cNvSpPr>
              <a:spLocks/>
            </p:cNvSpPr>
            <p:nvPr/>
          </p:nvSpPr>
          <p:spPr bwMode="auto">
            <a:xfrm>
              <a:off x="2662238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744"/>
            <p:cNvSpPr>
              <a:spLocks/>
            </p:cNvSpPr>
            <p:nvPr/>
          </p:nvSpPr>
          <p:spPr bwMode="auto">
            <a:xfrm>
              <a:off x="2544763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Oval 745"/>
            <p:cNvSpPr>
              <a:spLocks noChangeArrowheads="1"/>
            </p:cNvSpPr>
            <p:nvPr/>
          </p:nvSpPr>
          <p:spPr bwMode="auto">
            <a:xfrm>
              <a:off x="259715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Oval 746"/>
            <p:cNvSpPr>
              <a:spLocks noChangeArrowheads="1"/>
            </p:cNvSpPr>
            <p:nvPr/>
          </p:nvSpPr>
          <p:spPr bwMode="auto">
            <a:xfrm>
              <a:off x="309880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Oval 747"/>
            <p:cNvSpPr>
              <a:spLocks noChangeArrowheads="1"/>
            </p:cNvSpPr>
            <p:nvPr/>
          </p:nvSpPr>
          <p:spPr bwMode="auto">
            <a:xfrm>
              <a:off x="3155950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748"/>
            <p:cNvSpPr>
              <a:spLocks/>
            </p:cNvSpPr>
            <p:nvPr/>
          </p:nvSpPr>
          <p:spPr bwMode="auto">
            <a:xfrm>
              <a:off x="32178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749"/>
            <p:cNvSpPr>
              <a:spLocks/>
            </p:cNvSpPr>
            <p:nvPr/>
          </p:nvSpPr>
          <p:spPr bwMode="auto">
            <a:xfrm>
              <a:off x="3098800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3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Oval 750"/>
            <p:cNvSpPr>
              <a:spLocks noChangeArrowheads="1"/>
            </p:cNvSpPr>
            <p:nvPr/>
          </p:nvSpPr>
          <p:spPr bwMode="auto">
            <a:xfrm>
              <a:off x="3152775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751"/>
            <p:cNvSpPr>
              <a:spLocks/>
            </p:cNvSpPr>
            <p:nvPr/>
          </p:nvSpPr>
          <p:spPr bwMode="auto">
            <a:xfrm>
              <a:off x="36544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Oval 752"/>
            <p:cNvSpPr>
              <a:spLocks noChangeArrowheads="1"/>
            </p:cNvSpPr>
            <p:nvPr/>
          </p:nvSpPr>
          <p:spPr bwMode="auto">
            <a:xfrm>
              <a:off x="37115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753"/>
            <p:cNvSpPr>
              <a:spLocks/>
            </p:cNvSpPr>
            <p:nvPr/>
          </p:nvSpPr>
          <p:spPr bwMode="auto">
            <a:xfrm>
              <a:off x="37734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754"/>
            <p:cNvSpPr>
              <a:spLocks/>
            </p:cNvSpPr>
            <p:nvPr/>
          </p:nvSpPr>
          <p:spPr bwMode="auto">
            <a:xfrm>
              <a:off x="365125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Oval 755"/>
            <p:cNvSpPr>
              <a:spLocks noChangeArrowheads="1"/>
            </p:cNvSpPr>
            <p:nvPr/>
          </p:nvSpPr>
          <p:spPr bwMode="auto">
            <a:xfrm>
              <a:off x="37084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Oval 756"/>
            <p:cNvSpPr>
              <a:spLocks noChangeArrowheads="1"/>
            </p:cNvSpPr>
            <p:nvPr/>
          </p:nvSpPr>
          <p:spPr bwMode="auto">
            <a:xfrm>
              <a:off x="42100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Oval 757"/>
            <p:cNvSpPr>
              <a:spLocks noChangeArrowheads="1"/>
            </p:cNvSpPr>
            <p:nvPr/>
          </p:nvSpPr>
          <p:spPr bwMode="auto">
            <a:xfrm>
              <a:off x="4264025" y="3194054"/>
              <a:ext cx="14288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758"/>
            <p:cNvSpPr>
              <a:spLocks/>
            </p:cNvSpPr>
            <p:nvPr/>
          </p:nvSpPr>
          <p:spPr bwMode="auto">
            <a:xfrm>
              <a:off x="4327525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759"/>
            <p:cNvSpPr>
              <a:spLocks/>
            </p:cNvSpPr>
            <p:nvPr/>
          </p:nvSpPr>
          <p:spPr bwMode="auto">
            <a:xfrm>
              <a:off x="420687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Oval 760"/>
            <p:cNvSpPr>
              <a:spLocks noChangeArrowheads="1"/>
            </p:cNvSpPr>
            <p:nvPr/>
          </p:nvSpPr>
          <p:spPr bwMode="auto">
            <a:xfrm>
              <a:off x="4264025" y="3328991"/>
              <a:ext cx="635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761"/>
            <p:cNvSpPr>
              <a:spLocks/>
            </p:cNvSpPr>
            <p:nvPr/>
          </p:nvSpPr>
          <p:spPr bwMode="auto">
            <a:xfrm>
              <a:off x="47656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Oval 762"/>
            <p:cNvSpPr>
              <a:spLocks noChangeArrowheads="1"/>
            </p:cNvSpPr>
            <p:nvPr/>
          </p:nvSpPr>
          <p:spPr bwMode="auto">
            <a:xfrm>
              <a:off x="4818063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763"/>
            <p:cNvSpPr>
              <a:spLocks/>
            </p:cNvSpPr>
            <p:nvPr/>
          </p:nvSpPr>
          <p:spPr bwMode="auto">
            <a:xfrm>
              <a:off x="48831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764"/>
            <p:cNvSpPr>
              <a:spLocks/>
            </p:cNvSpPr>
            <p:nvPr/>
          </p:nvSpPr>
          <p:spPr bwMode="auto">
            <a:xfrm>
              <a:off x="476091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765"/>
            <p:cNvSpPr>
              <a:spLocks/>
            </p:cNvSpPr>
            <p:nvPr/>
          </p:nvSpPr>
          <p:spPr bwMode="auto">
            <a:xfrm>
              <a:off x="4814888" y="3328991"/>
              <a:ext cx="11113" cy="9525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Oval 766"/>
            <p:cNvSpPr>
              <a:spLocks noChangeArrowheads="1"/>
            </p:cNvSpPr>
            <p:nvPr/>
          </p:nvSpPr>
          <p:spPr bwMode="auto">
            <a:xfrm>
              <a:off x="5321300" y="3273429"/>
              <a:ext cx="14288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Oval 767"/>
            <p:cNvSpPr>
              <a:spLocks noChangeArrowheads="1"/>
            </p:cNvSpPr>
            <p:nvPr/>
          </p:nvSpPr>
          <p:spPr bwMode="auto">
            <a:xfrm>
              <a:off x="5373688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768"/>
            <p:cNvSpPr>
              <a:spLocks/>
            </p:cNvSpPr>
            <p:nvPr/>
          </p:nvSpPr>
          <p:spPr bwMode="auto">
            <a:xfrm>
              <a:off x="5434013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769"/>
            <p:cNvSpPr>
              <a:spLocks/>
            </p:cNvSpPr>
            <p:nvPr/>
          </p:nvSpPr>
          <p:spPr bwMode="auto">
            <a:xfrm>
              <a:off x="53165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770"/>
            <p:cNvSpPr>
              <a:spLocks/>
            </p:cNvSpPr>
            <p:nvPr/>
          </p:nvSpPr>
          <p:spPr bwMode="auto">
            <a:xfrm>
              <a:off x="5370513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771"/>
            <p:cNvSpPr>
              <a:spLocks/>
            </p:cNvSpPr>
            <p:nvPr/>
          </p:nvSpPr>
          <p:spPr bwMode="auto">
            <a:xfrm>
              <a:off x="58721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772"/>
            <p:cNvSpPr>
              <a:spLocks/>
            </p:cNvSpPr>
            <p:nvPr/>
          </p:nvSpPr>
          <p:spPr bwMode="auto">
            <a:xfrm>
              <a:off x="5929313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773"/>
            <p:cNvSpPr>
              <a:spLocks/>
            </p:cNvSpPr>
            <p:nvPr/>
          </p:nvSpPr>
          <p:spPr bwMode="auto">
            <a:xfrm>
              <a:off x="5989638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774"/>
            <p:cNvSpPr>
              <a:spLocks/>
            </p:cNvSpPr>
            <p:nvPr/>
          </p:nvSpPr>
          <p:spPr bwMode="auto">
            <a:xfrm>
              <a:off x="587216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Oval 775"/>
            <p:cNvSpPr>
              <a:spLocks noChangeArrowheads="1"/>
            </p:cNvSpPr>
            <p:nvPr/>
          </p:nvSpPr>
          <p:spPr bwMode="auto">
            <a:xfrm>
              <a:off x="5924550" y="3328991"/>
              <a:ext cx="1270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Oval 776"/>
            <p:cNvSpPr>
              <a:spLocks noChangeArrowheads="1"/>
            </p:cNvSpPr>
            <p:nvPr/>
          </p:nvSpPr>
          <p:spPr bwMode="auto">
            <a:xfrm>
              <a:off x="6427788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777"/>
            <p:cNvSpPr>
              <a:spLocks/>
            </p:cNvSpPr>
            <p:nvPr/>
          </p:nvSpPr>
          <p:spPr bwMode="auto">
            <a:xfrm>
              <a:off x="6484938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778"/>
            <p:cNvSpPr>
              <a:spLocks/>
            </p:cNvSpPr>
            <p:nvPr/>
          </p:nvSpPr>
          <p:spPr bwMode="auto">
            <a:xfrm>
              <a:off x="65452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779"/>
            <p:cNvSpPr>
              <a:spLocks/>
            </p:cNvSpPr>
            <p:nvPr/>
          </p:nvSpPr>
          <p:spPr bwMode="auto">
            <a:xfrm>
              <a:off x="6427788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Oval 780"/>
            <p:cNvSpPr>
              <a:spLocks noChangeArrowheads="1"/>
            </p:cNvSpPr>
            <p:nvPr/>
          </p:nvSpPr>
          <p:spPr bwMode="auto">
            <a:xfrm>
              <a:off x="6480175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781"/>
            <p:cNvSpPr>
              <a:spLocks/>
            </p:cNvSpPr>
            <p:nvPr/>
          </p:nvSpPr>
          <p:spPr bwMode="auto">
            <a:xfrm>
              <a:off x="69818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Oval 782"/>
            <p:cNvSpPr>
              <a:spLocks noChangeArrowheads="1"/>
            </p:cNvSpPr>
            <p:nvPr/>
          </p:nvSpPr>
          <p:spPr bwMode="auto">
            <a:xfrm>
              <a:off x="7038975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783"/>
            <p:cNvSpPr>
              <a:spLocks/>
            </p:cNvSpPr>
            <p:nvPr/>
          </p:nvSpPr>
          <p:spPr bwMode="auto">
            <a:xfrm>
              <a:off x="71008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784"/>
            <p:cNvSpPr>
              <a:spLocks/>
            </p:cNvSpPr>
            <p:nvPr/>
          </p:nvSpPr>
          <p:spPr bwMode="auto">
            <a:xfrm>
              <a:off x="6978650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Oval 785"/>
            <p:cNvSpPr>
              <a:spLocks noChangeArrowheads="1"/>
            </p:cNvSpPr>
            <p:nvPr/>
          </p:nvSpPr>
          <p:spPr bwMode="auto">
            <a:xfrm>
              <a:off x="70358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Oval 786"/>
            <p:cNvSpPr>
              <a:spLocks noChangeArrowheads="1"/>
            </p:cNvSpPr>
            <p:nvPr/>
          </p:nvSpPr>
          <p:spPr bwMode="auto">
            <a:xfrm>
              <a:off x="75374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Oval 787"/>
            <p:cNvSpPr>
              <a:spLocks noChangeArrowheads="1"/>
            </p:cNvSpPr>
            <p:nvPr/>
          </p:nvSpPr>
          <p:spPr bwMode="auto">
            <a:xfrm>
              <a:off x="7591425" y="3194054"/>
              <a:ext cx="14288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788"/>
            <p:cNvSpPr>
              <a:spLocks/>
            </p:cNvSpPr>
            <p:nvPr/>
          </p:nvSpPr>
          <p:spPr bwMode="auto">
            <a:xfrm>
              <a:off x="7656513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89"/>
            <p:cNvSpPr>
              <a:spLocks/>
            </p:cNvSpPr>
            <p:nvPr/>
          </p:nvSpPr>
          <p:spPr bwMode="auto">
            <a:xfrm>
              <a:off x="753427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Oval 790"/>
            <p:cNvSpPr>
              <a:spLocks noChangeArrowheads="1"/>
            </p:cNvSpPr>
            <p:nvPr/>
          </p:nvSpPr>
          <p:spPr bwMode="auto">
            <a:xfrm>
              <a:off x="7591425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91"/>
            <p:cNvSpPr>
              <a:spLocks/>
            </p:cNvSpPr>
            <p:nvPr/>
          </p:nvSpPr>
          <p:spPr bwMode="auto">
            <a:xfrm>
              <a:off x="80930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Oval 792"/>
            <p:cNvSpPr>
              <a:spLocks noChangeArrowheads="1"/>
            </p:cNvSpPr>
            <p:nvPr/>
          </p:nvSpPr>
          <p:spPr bwMode="auto">
            <a:xfrm>
              <a:off x="8147050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93"/>
            <p:cNvSpPr>
              <a:spLocks/>
            </p:cNvSpPr>
            <p:nvPr/>
          </p:nvSpPr>
          <p:spPr bwMode="auto">
            <a:xfrm>
              <a:off x="82105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94"/>
            <p:cNvSpPr>
              <a:spLocks/>
            </p:cNvSpPr>
            <p:nvPr/>
          </p:nvSpPr>
          <p:spPr bwMode="auto">
            <a:xfrm>
              <a:off x="808990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Oval 795"/>
            <p:cNvSpPr>
              <a:spLocks noChangeArrowheads="1"/>
            </p:cNvSpPr>
            <p:nvPr/>
          </p:nvSpPr>
          <p:spPr bwMode="auto">
            <a:xfrm>
              <a:off x="8147050" y="3328991"/>
              <a:ext cx="635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Oval 796"/>
            <p:cNvSpPr>
              <a:spLocks noChangeArrowheads="1"/>
            </p:cNvSpPr>
            <p:nvPr/>
          </p:nvSpPr>
          <p:spPr bwMode="auto">
            <a:xfrm>
              <a:off x="8648700" y="3273429"/>
              <a:ext cx="14288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Oval 797"/>
            <p:cNvSpPr>
              <a:spLocks noChangeArrowheads="1"/>
            </p:cNvSpPr>
            <p:nvPr/>
          </p:nvSpPr>
          <p:spPr bwMode="auto">
            <a:xfrm>
              <a:off x="8701088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8"/>
            <p:cNvSpPr>
              <a:spLocks/>
            </p:cNvSpPr>
            <p:nvPr/>
          </p:nvSpPr>
          <p:spPr bwMode="auto">
            <a:xfrm>
              <a:off x="8763000" y="3289304"/>
              <a:ext cx="14288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799"/>
            <p:cNvSpPr>
              <a:spLocks/>
            </p:cNvSpPr>
            <p:nvPr/>
          </p:nvSpPr>
          <p:spPr bwMode="auto">
            <a:xfrm>
              <a:off x="86439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00"/>
            <p:cNvSpPr>
              <a:spLocks/>
            </p:cNvSpPr>
            <p:nvPr/>
          </p:nvSpPr>
          <p:spPr bwMode="auto">
            <a:xfrm>
              <a:off x="8697913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01"/>
            <p:cNvSpPr>
              <a:spLocks/>
            </p:cNvSpPr>
            <p:nvPr/>
          </p:nvSpPr>
          <p:spPr bwMode="auto">
            <a:xfrm>
              <a:off x="91995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Oval 802"/>
            <p:cNvSpPr>
              <a:spLocks noChangeArrowheads="1"/>
            </p:cNvSpPr>
            <p:nvPr/>
          </p:nvSpPr>
          <p:spPr bwMode="auto">
            <a:xfrm>
              <a:off x="925671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03"/>
            <p:cNvSpPr>
              <a:spLocks/>
            </p:cNvSpPr>
            <p:nvPr/>
          </p:nvSpPr>
          <p:spPr bwMode="auto">
            <a:xfrm>
              <a:off x="9317038" y="3289304"/>
              <a:ext cx="12700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04"/>
            <p:cNvSpPr>
              <a:spLocks/>
            </p:cNvSpPr>
            <p:nvPr/>
          </p:nvSpPr>
          <p:spPr bwMode="auto">
            <a:xfrm>
              <a:off x="919956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Oval 805"/>
            <p:cNvSpPr>
              <a:spLocks noChangeArrowheads="1"/>
            </p:cNvSpPr>
            <p:nvPr/>
          </p:nvSpPr>
          <p:spPr bwMode="auto">
            <a:xfrm>
              <a:off x="9253538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Oval 806"/>
            <p:cNvSpPr>
              <a:spLocks noChangeArrowheads="1"/>
            </p:cNvSpPr>
            <p:nvPr/>
          </p:nvSpPr>
          <p:spPr bwMode="auto">
            <a:xfrm>
              <a:off x="9755188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07"/>
            <p:cNvSpPr>
              <a:spLocks/>
            </p:cNvSpPr>
            <p:nvPr/>
          </p:nvSpPr>
          <p:spPr bwMode="auto">
            <a:xfrm>
              <a:off x="9812338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08"/>
            <p:cNvSpPr>
              <a:spLocks/>
            </p:cNvSpPr>
            <p:nvPr/>
          </p:nvSpPr>
          <p:spPr bwMode="auto">
            <a:xfrm>
              <a:off x="98726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809"/>
            <p:cNvSpPr>
              <a:spLocks/>
            </p:cNvSpPr>
            <p:nvPr/>
          </p:nvSpPr>
          <p:spPr bwMode="auto">
            <a:xfrm>
              <a:off x="975518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Oval 810"/>
            <p:cNvSpPr>
              <a:spLocks noChangeArrowheads="1"/>
            </p:cNvSpPr>
            <p:nvPr/>
          </p:nvSpPr>
          <p:spPr bwMode="auto">
            <a:xfrm>
              <a:off x="9809163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811"/>
            <p:cNvSpPr>
              <a:spLocks/>
            </p:cNvSpPr>
            <p:nvPr/>
          </p:nvSpPr>
          <p:spPr bwMode="auto">
            <a:xfrm>
              <a:off x="1031081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Oval 812"/>
            <p:cNvSpPr>
              <a:spLocks noChangeArrowheads="1"/>
            </p:cNvSpPr>
            <p:nvPr/>
          </p:nvSpPr>
          <p:spPr bwMode="auto">
            <a:xfrm>
              <a:off x="1036796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813"/>
            <p:cNvSpPr>
              <a:spLocks/>
            </p:cNvSpPr>
            <p:nvPr/>
          </p:nvSpPr>
          <p:spPr bwMode="auto">
            <a:xfrm>
              <a:off x="104282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814"/>
            <p:cNvSpPr>
              <a:spLocks/>
            </p:cNvSpPr>
            <p:nvPr/>
          </p:nvSpPr>
          <p:spPr bwMode="auto">
            <a:xfrm>
              <a:off x="10306050" y="3424241"/>
              <a:ext cx="15875" cy="14288"/>
            </a:xfrm>
            <a:custGeom>
              <a:avLst/>
              <a:gdLst>
                <a:gd name="T0" fmla="*/ 1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1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815"/>
            <p:cNvSpPr>
              <a:spLocks/>
            </p:cNvSpPr>
            <p:nvPr/>
          </p:nvSpPr>
          <p:spPr bwMode="auto">
            <a:xfrm>
              <a:off x="10363200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Oval 816"/>
            <p:cNvSpPr>
              <a:spLocks noChangeArrowheads="1"/>
            </p:cNvSpPr>
            <p:nvPr/>
          </p:nvSpPr>
          <p:spPr bwMode="auto">
            <a:xfrm>
              <a:off x="10866438" y="3273429"/>
              <a:ext cx="17463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817"/>
            <p:cNvSpPr>
              <a:spLocks/>
            </p:cNvSpPr>
            <p:nvPr/>
          </p:nvSpPr>
          <p:spPr bwMode="auto">
            <a:xfrm>
              <a:off x="10918825" y="3194054"/>
              <a:ext cx="15875" cy="14288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2 h 3"/>
                <a:gd name="T4" fmla="*/ 2 w 4"/>
                <a:gd name="T5" fmla="*/ 0 h 3"/>
                <a:gd name="T6" fmla="*/ 0 w 4"/>
                <a:gd name="T7" fmla="*/ 2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818"/>
            <p:cNvSpPr>
              <a:spLocks/>
            </p:cNvSpPr>
            <p:nvPr/>
          </p:nvSpPr>
          <p:spPr bwMode="auto">
            <a:xfrm>
              <a:off x="10983913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819"/>
            <p:cNvSpPr>
              <a:spLocks/>
            </p:cNvSpPr>
            <p:nvPr/>
          </p:nvSpPr>
          <p:spPr bwMode="auto">
            <a:xfrm>
              <a:off x="10861675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Oval 820"/>
            <p:cNvSpPr>
              <a:spLocks noChangeArrowheads="1"/>
            </p:cNvSpPr>
            <p:nvPr/>
          </p:nvSpPr>
          <p:spPr bwMode="auto">
            <a:xfrm>
              <a:off x="10918825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Oval 821"/>
            <p:cNvSpPr>
              <a:spLocks noChangeArrowheads="1"/>
            </p:cNvSpPr>
            <p:nvPr/>
          </p:nvSpPr>
          <p:spPr bwMode="auto">
            <a:xfrm>
              <a:off x="11420475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Oval 822"/>
            <p:cNvSpPr>
              <a:spLocks noChangeArrowheads="1"/>
            </p:cNvSpPr>
            <p:nvPr/>
          </p:nvSpPr>
          <p:spPr bwMode="auto">
            <a:xfrm>
              <a:off x="11474450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823"/>
            <p:cNvSpPr>
              <a:spLocks/>
            </p:cNvSpPr>
            <p:nvPr/>
          </p:nvSpPr>
          <p:spPr bwMode="auto">
            <a:xfrm>
              <a:off x="1153953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824"/>
            <p:cNvSpPr>
              <a:spLocks/>
            </p:cNvSpPr>
            <p:nvPr/>
          </p:nvSpPr>
          <p:spPr bwMode="auto">
            <a:xfrm>
              <a:off x="1141730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Oval 825"/>
            <p:cNvSpPr>
              <a:spLocks noChangeArrowheads="1"/>
            </p:cNvSpPr>
            <p:nvPr/>
          </p:nvSpPr>
          <p:spPr bwMode="auto">
            <a:xfrm>
              <a:off x="11474450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826"/>
            <p:cNvSpPr>
              <a:spLocks/>
            </p:cNvSpPr>
            <p:nvPr/>
          </p:nvSpPr>
          <p:spPr bwMode="auto">
            <a:xfrm>
              <a:off x="11976100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5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Oval 827"/>
            <p:cNvSpPr>
              <a:spLocks noChangeArrowheads="1"/>
            </p:cNvSpPr>
            <p:nvPr/>
          </p:nvSpPr>
          <p:spPr bwMode="auto">
            <a:xfrm>
              <a:off x="120300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828"/>
            <p:cNvSpPr>
              <a:spLocks/>
            </p:cNvSpPr>
            <p:nvPr/>
          </p:nvSpPr>
          <p:spPr bwMode="auto">
            <a:xfrm>
              <a:off x="12090400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829"/>
            <p:cNvSpPr>
              <a:spLocks/>
            </p:cNvSpPr>
            <p:nvPr/>
          </p:nvSpPr>
          <p:spPr bwMode="auto">
            <a:xfrm>
              <a:off x="1197292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Oval 830"/>
            <p:cNvSpPr>
              <a:spLocks noChangeArrowheads="1"/>
            </p:cNvSpPr>
            <p:nvPr/>
          </p:nvSpPr>
          <p:spPr bwMode="auto">
            <a:xfrm>
              <a:off x="12025313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831"/>
            <p:cNvSpPr>
              <a:spLocks noEditPoints="1"/>
            </p:cNvSpPr>
            <p:nvPr/>
          </p:nvSpPr>
          <p:spPr bwMode="auto">
            <a:xfrm>
              <a:off x="-3175" y="3186116"/>
              <a:ext cx="12199938" cy="382588"/>
            </a:xfrm>
            <a:custGeom>
              <a:avLst/>
              <a:gdLst>
                <a:gd name="T0" fmla="*/ 3048 w 3208"/>
                <a:gd name="T1" fmla="*/ 53 h 88"/>
                <a:gd name="T2" fmla="*/ 2849 w 3208"/>
                <a:gd name="T3" fmla="*/ 40 h 88"/>
                <a:gd name="T4" fmla="*/ 2705 w 3208"/>
                <a:gd name="T5" fmla="*/ 54 h 88"/>
                <a:gd name="T6" fmla="*/ 2565 w 3208"/>
                <a:gd name="T7" fmla="*/ 37 h 88"/>
                <a:gd name="T8" fmla="*/ 2430 w 3208"/>
                <a:gd name="T9" fmla="*/ 36 h 88"/>
                <a:gd name="T10" fmla="*/ 2273 w 3208"/>
                <a:gd name="T11" fmla="*/ 11 h 88"/>
                <a:gd name="T12" fmla="*/ 2118 w 3208"/>
                <a:gd name="T13" fmla="*/ 0 h 88"/>
                <a:gd name="T14" fmla="*/ 1875 w 3208"/>
                <a:gd name="T15" fmla="*/ 52 h 88"/>
                <a:gd name="T16" fmla="*/ 1711 w 3208"/>
                <a:gd name="T17" fmla="*/ 51 h 88"/>
                <a:gd name="T18" fmla="*/ 1538 w 3208"/>
                <a:gd name="T19" fmla="*/ 44 h 88"/>
                <a:gd name="T20" fmla="*/ 1396 w 3208"/>
                <a:gd name="T21" fmla="*/ 51 h 88"/>
                <a:gd name="T22" fmla="*/ 1265 w 3208"/>
                <a:gd name="T23" fmla="*/ 42 h 88"/>
                <a:gd name="T24" fmla="*/ 1094 w 3208"/>
                <a:gd name="T25" fmla="*/ 24 h 88"/>
                <a:gd name="T26" fmla="*/ 979 w 3208"/>
                <a:gd name="T27" fmla="*/ 27 h 88"/>
                <a:gd name="T28" fmla="*/ 731 w 3208"/>
                <a:gd name="T29" fmla="*/ 69 h 88"/>
                <a:gd name="T30" fmla="*/ 573 w 3208"/>
                <a:gd name="T31" fmla="*/ 56 h 88"/>
                <a:gd name="T32" fmla="*/ 358 w 3208"/>
                <a:gd name="T33" fmla="*/ 68 h 88"/>
                <a:gd name="T34" fmla="*/ 220 w 3208"/>
                <a:gd name="T35" fmla="*/ 40 h 88"/>
                <a:gd name="T36" fmla="*/ 86 w 3208"/>
                <a:gd name="T37" fmla="*/ 43 h 88"/>
                <a:gd name="T38" fmla="*/ 457 w 3208"/>
                <a:gd name="T39" fmla="*/ 88 h 88"/>
                <a:gd name="T40" fmla="*/ 1286 w 3208"/>
                <a:gd name="T41" fmla="*/ 82 h 88"/>
                <a:gd name="T42" fmla="*/ 2076 w 3208"/>
                <a:gd name="T43" fmla="*/ 85 h 88"/>
                <a:gd name="T44" fmla="*/ 2898 w 3208"/>
                <a:gd name="T45" fmla="*/ 87 h 88"/>
                <a:gd name="T46" fmla="*/ 2908 w 3208"/>
                <a:gd name="T47" fmla="*/ 57 h 88"/>
                <a:gd name="T48" fmla="*/ 2414 w 3208"/>
                <a:gd name="T49" fmla="*/ 21 h 88"/>
                <a:gd name="T50" fmla="*/ 1837 w 3208"/>
                <a:gd name="T51" fmla="*/ 33 h 88"/>
                <a:gd name="T52" fmla="*/ 1303 w 3208"/>
                <a:gd name="T53" fmla="*/ 57 h 88"/>
                <a:gd name="T54" fmla="*/ 810 w 3208"/>
                <a:gd name="T55" fmla="*/ 21 h 88"/>
                <a:gd name="T56" fmla="*/ 233 w 3208"/>
                <a:gd name="T57" fmla="*/ 33 h 88"/>
                <a:gd name="T58" fmla="*/ 27 w 3208"/>
                <a:gd name="T59" fmla="*/ 50 h 88"/>
                <a:gd name="T60" fmla="*/ 140 w 3208"/>
                <a:gd name="T61" fmla="*/ 81 h 88"/>
                <a:gd name="T62" fmla="*/ 203 w 3208"/>
                <a:gd name="T63" fmla="*/ 81 h 88"/>
                <a:gd name="T64" fmla="*/ 337 w 3208"/>
                <a:gd name="T65" fmla="*/ 36 h 88"/>
                <a:gd name="T66" fmla="*/ 421 w 3208"/>
                <a:gd name="T67" fmla="*/ 73 h 88"/>
                <a:gd name="T68" fmla="*/ 490 w 3208"/>
                <a:gd name="T69" fmla="*/ 26 h 88"/>
                <a:gd name="T70" fmla="*/ 644 w 3208"/>
                <a:gd name="T71" fmla="*/ 13 h 88"/>
                <a:gd name="T72" fmla="*/ 699 w 3208"/>
                <a:gd name="T73" fmla="*/ 61 h 88"/>
                <a:gd name="T74" fmla="*/ 777 w 3208"/>
                <a:gd name="T75" fmla="*/ 81 h 88"/>
                <a:gd name="T76" fmla="*/ 946 w 3208"/>
                <a:gd name="T77" fmla="*/ 10 h 88"/>
                <a:gd name="T78" fmla="*/ 984 w 3208"/>
                <a:gd name="T79" fmla="*/ 73 h 88"/>
                <a:gd name="T80" fmla="*/ 1058 w 3208"/>
                <a:gd name="T81" fmla="*/ 82 h 88"/>
                <a:gd name="T82" fmla="*/ 1168 w 3208"/>
                <a:gd name="T83" fmla="*/ 84 h 88"/>
                <a:gd name="T84" fmla="*/ 1240 w 3208"/>
                <a:gd name="T85" fmla="*/ 82 h 88"/>
                <a:gd name="T86" fmla="*/ 1356 w 3208"/>
                <a:gd name="T87" fmla="*/ 31 h 88"/>
                <a:gd name="T88" fmla="*/ 1442 w 3208"/>
                <a:gd name="T89" fmla="*/ 73 h 88"/>
                <a:gd name="T90" fmla="*/ 1511 w 3208"/>
                <a:gd name="T91" fmla="*/ 26 h 88"/>
                <a:gd name="T92" fmla="*/ 1664 w 3208"/>
                <a:gd name="T93" fmla="*/ 32 h 88"/>
                <a:gd name="T94" fmla="*/ 1722 w 3208"/>
                <a:gd name="T95" fmla="*/ 61 h 88"/>
                <a:gd name="T96" fmla="*/ 1797 w 3208"/>
                <a:gd name="T97" fmla="*/ 51 h 88"/>
                <a:gd name="T98" fmla="*/ 1967 w 3208"/>
                <a:gd name="T99" fmla="*/ 10 h 88"/>
                <a:gd name="T100" fmla="*/ 2005 w 3208"/>
                <a:gd name="T101" fmla="*/ 84 h 88"/>
                <a:gd name="T102" fmla="*/ 2078 w 3208"/>
                <a:gd name="T103" fmla="*/ 82 h 88"/>
                <a:gd name="T104" fmla="*/ 2242 w 3208"/>
                <a:gd name="T105" fmla="*/ 68 h 88"/>
                <a:gd name="T106" fmla="*/ 2273 w 3208"/>
                <a:gd name="T107" fmla="*/ 82 h 88"/>
                <a:gd name="T108" fmla="*/ 2368 w 3208"/>
                <a:gd name="T109" fmla="*/ 51 h 88"/>
                <a:gd name="T110" fmla="*/ 2465 w 3208"/>
                <a:gd name="T111" fmla="*/ 79 h 88"/>
                <a:gd name="T112" fmla="*/ 2531 w 3208"/>
                <a:gd name="T113" fmla="*/ 17 h 88"/>
                <a:gd name="T114" fmla="*/ 2686 w 3208"/>
                <a:gd name="T115" fmla="*/ 27 h 88"/>
                <a:gd name="T116" fmla="*/ 2742 w 3208"/>
                <a:gd name="T117" fmla="*/ 57 h 88"/>
                <a:gd name="T118" fmla="*/ 2813 w 3208"/>
                <a:gd name="T119" fmla="*/ 47 h 88"/>
                <a:gd name="T120" fmla="*/ 2983 w 3208"/>
                <a:gd name="T121" fmla="*/ 10 h 88"/>
                <a:gd name="T122" fmla="*/ 3034 w 3208"/>
                <a:gd name="T123" fmla="*/ 48 h 88"/>
                <a:gd name="T124" fmla="*/ 3102 w 3208"/>
                <a:gd name="T125" fmla="*/ 5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8" h="88">
                  <a:moveTo>
                    <a:pt x="3186" y="59"/>
                  </a:moveTo>
                  <a:cubicBezTo>
                    <a:pt x="3186" y="57"/>
                    <a:pt x="3186" y="55"/>
                    <a:pt x="3187" y="54"/>
                  </a:cubicBezTo>
                  <a:cubicBezTo>
                    <a:pt x="3186" y="54"/>
                    <a:pt x="3186" y="54"/>
                    <a:pt x="3185" y="54"/>
                  </a:cubicBezTo>
                  <a:cubicBezTo>
                    <a:pt x="3185" y="53"/>
                    <a:pt x="3186" y="52"/>
                    <a:pt x="3187" y="52"/>
                  </a:cubicBezTo>
                  <a:cubicBezTo>
                    <a:pt x="3188" y="50"/>
                    <a:pt x="3191" y="48"/>
                    <a:pt x="3194" y="48"/>
                  </a:cubicBezTo>
                  <a:cubicBezTo>
                    <a:pt x="3198" y="48"/>
                    <a:pt x="3201" y="50"/>
                    <a:pt x="3201" y="54"/>
                  </a:cubicBezTo>
                  <a:cubicBezTo>
                    <a:pt x="3201" y="54"/>
                    <a:pt x="3201" y="54"/>
                    <a:pt x="3201" y="54"/>
                  </a:cubicBezTo>
                  <a:cubicBezTo>
                    <a:pt x="3201" y="56"/>
                    <a:pt x="3200" y="57"/>
                    <a:pt x="3198" y="56"/>
                  </a:cubicBezTo>
                  <a:cubicBezTo>
                    <a:pt x="3197" y="56"/>
                    <a:pt x="3197" y="54"/>
                    <a:pt x="3198" y="54"/>
                  </a:cubicBezTo>
                  <a:cubicBezTo>
                    <a:pt x="3199" y="54"/>
                    <a:pt x="3199" y="52"/>
                    <a:pt x="3198" y="51"/>
                  </a:cubicBezTo>
                  <a:cubicBezTo>
                    <a:pt x="3197" y="50"/>
                    <a:pt x="3195" y="50"/>
                    <a:pt x="3193" y="53"/>
                  </a:cubicBezTo>
                  <a:cubicBezTo>
                    <a:pt x="3192" y="56"/>
                    <a:pt x="3194" y="59"/>
                    <a:pt x="3197" y="60"/>
                  </a:cubicBezTo>
                  <a:cubicBezTo>
                    <a:pt x="3201" y="61"/>
                    <a:pt x="3204" y="59"/>
                    <a:pt x="3205" y="57"/>
                  </a:cubicBezTo>
                  <a:cubicBezTo>
                    <a:pt x="3208" y="49"/>
                    <a:pt x="3201" y="40"/>
                    <a:pt x="3188" y="40"/>
                  </a:cubicBezTo>
                  <a:cubicBezTo>
                    <a:pt x="3180" y="40"/>
                    <a:pt x="3174" y="45"/>
                    <a:pt x="3169" y="51"/>
                  </a:cubicBezTo>
                  <a:cubicBezTo>
                    <a:pt x="3165" y="56"/>
                    <a:pt x="3161" y="72"/>
                    <a:pt x="3144" y="72"/>
                  </a:cubicBezTo>
                  <a:cubicBezTo>
                    <a:pt x="3139" y="72"/>
                    <a:pt x="3134" y="71"/>
                    <a:pt x="3130" y="68"/>
                  </a:cubicBezTo>
                  <a:cubicBezTo>
                    <a:pt x="3130" y="69"/>
                    <a:pt x="3129" y="69"/>
                    <a:pt x="3128" y="69"/>
                  </a:cubicBezTo>
                  <a:cubicBezTo>
                    <a:pt x="3129" y="68"/>
                    <a:pt x="3129" y="68"/>
                    <a:pt x="3129" y="68"/>
                  </a:cubicBezTo>
                  <a:cubicBezTo>
                    <a:pt x="3123" y="64"/>
                    <a:pt x="3118" y="58"/>
                    <a:pt x="3118" y="53"/>
                  </a:cubicBezTo>
                  <a:cubicBezTo>
                    <a:pt x="3116" y="43"/>
                    <a:pt x="3121" y="35"/>
                    <a:pt x="3131" y="35"/>
                  </a:cubicBezTo>
                  <a:cubicBezTo>
                    <a:pt x="3135" y="35"/>
                    <a:pt x="3139" y="37"/>
                    <a:pt x="3140" y="40"/>
                  </a:cubicBezTo>
                  <a:cubicBezTo>
                    <a:pt x="3142" y="40"/>
                    <a:pt x="3142" y="40"/>
                    <a:pt x="3142" y="40"/>
                  </a:cubicBezTo>
                  <a:cubicBezTo>
                    <a:pt x="3142" y="41"/>
                    <a:pt x="3142" y="41"/>
                    <a:pt x="3142" y="41"/>
                  </a:cubicBezTo>
                  <a:cubicBezTo>
                    <a:pt x="3141" y="41"/>
                    <a:pt x="3141" y="41"/>
                    <a:pt x="3141" y="41"/>
                  </a:cubicBezTo>
                  <a:cubicBezTo>
                    <a:pt x="3142" y="42"/>
                    <a:pt x="3142" y="43"/>
                    <a:pt x="3142" y="44"/>
                  </a:cubicBezTo>
                  <a:cubicBezTo>
                    <a:pt x="3142" y="44"/>
                    <a:pt x="3142" y="44"/>
                    <a:pt x="3142" y="44"/>
                  </a:cubicBezTo>
                  <a:cubicBezTo>
                    <a:pt x="3142" y="47"/>
                    <a:pt x="3139" y="49"/>
                    <a:pt x="3136" y="48"/>
                  </a:cubicBezTo>
                  <a:cubicBezTo>
                    <a:pt x="3135" y="48"/>
                    <a:pt x="3134" y="45"/>
                    <a:pt x="3136" y="44"/>
                  </a:cubicBezTo>
                  <a:cubicBezTo>
                    <a:pt x="3138" y="44"/>
                    <a:pt x="3139" y="42"/>
                    <a:pt x="3137" y="40"/>
                  </a:cubicBezTo>
                  <a:cubicBezTo>
                    <a:pt x="3135" y="38"/>
                    <a:pt x="3131" y="38"/>
                    <a:pt x="3129" y="43"/>
                  </a:cubicBezTo>
                  <a:cubicBezTo>
                    <a:pt x="3127" y="48"/>
                    <a:pt x="3129" y="53"/>
                    <a:pt x="3135" y="54"/>
                  </a:cubicBezTo>
                  <a:cubicBezTo>
                    <a:pt x="3138" y="55"/>
                    <a:pt x="3141" y="55"/>
                    <a:pt x="3143" y="54"/>
                  </a:cubicBezTo>
                  <a:cubicBezTo>
                    <a:pt x="3142" y="54"/>
                    <a:pt x="3142" y="54"/>
                    <a:pt x="3142" y="54"/>
                  </a:cubicBezTo>
                  <a:cubicBezTo>
                    <a:pt x="3142" y="52"/>
                    <a:pt x="3143" y="52"/>
                    <a:pt x="3145" y="52"/>
                  </a:cubicBezTo>
                  <a:cubicBezTo>
                    <a:pt x="3145" y="52"/>
                    <a:pt x="3145" y="52"/>
                    <a:pt x="3145" y="52"/>
                  </a:cubicBezTo>
                  <a:cubicBezTo>
                    <a:pt x="3146" y="52"/>
                    <a:pt x="3146" y="52"/>
                    <a:pt x="3146" y="51"/>
                  </a:cubicBezTo>
                  <a:cubicBezTo>
                    <a:pt x="3146" y="51"/>
                    <a:pt x="3146" y="50"/>
                    <a:pt x="3146" y="50"/>
                  </a:cubicBezTo>
                  <a:cubicBezTo>
                    <a:pt x="3147" y="50"/>
                    <a:pt x="3147" y="50"/>
                    <a:pt x="3147" y="50"/>
                  </a:cubicBezTo>
                  <a:cubicBezTo>
                    <a:pt x="3147" y="49"/>
                    <a:pt x="3147" y="49"/>
                    <a:pt x="3147" y="49"/>
                  </a:cubicBezTo>
                  <a:cubicBezTo>
                    <a:pt x="3148" y="47"/>
                    <a:pt x="3149" y="45"/>
                    <a:pt x="3149" y="43"/>
                  </a:cubicBezTo>
                  <a:cubicBezTo>
                    <a:pt x="3149" y="43"/>
                    <a:pt x="3148" y="43"/>
                    <a:pt x="3147" y="43"/>
                  </a:cubicBezTo>
                  <a:cubicBezTo>
                    <a:pt x="3147" y="42"/>
                    <a:pt x="3148" y="42"/>
                    <a:pt x="3149" y="42"/>
                  </a:cubicBezTo>
                  <a:cubicBezTo>
                    <a:pt x="3149" y="40"/>
                    <a:pt x="3149" y="38"/>
                    <a:pt x="3148" y="37"/>
                  </a:cubicBezTo>
                  <a:cubicBezTo>
                    <a:pt x="3150" y="35"/>
                    <a:pt x="3154" y="36"/>
                    <a:pt x="3156" y="37"/>
                  </a:cubicBezTo>
                  <a:cubicBezTo>
                    <a:pt x="3158" y="39"/>
                    <a:pt x="3158" y="42"/>
                    <a:pt x="3154" y="42"/>
                  </a:cubicBezTo>
                  <a:cubicBezTo>
                    <a:pt x="3151" y="43"/>
                    <a:pt x="3152" y="49"/>
                    <a:pt x="3157" y="48"/>
                  </a:cubicBezTo>
                  <a:cubicBezTo>
                    <a:pt x="3158" y="48"/>
                    <a:pt x="3160" y="45"/>
                    <a:pt x="3161" y="42"/>
                  </a:cubicBezTo>
                  <a:cubicBezTo>
                    <a:pt x="3161" y="43"/>
                    <a:pt x="3160" y="43"/>
                    <a:pt x="3160" y="43"/>
                  </a:cubicBezTo>
                  <a:cubicBezTo>
                    <a:pt x="3160" y="42"/>
                    <a:pt x="3160" y="41"/>
                    <a:pt x="3161" y="41"/>
                  </a:cubicBezTo>
                  <a:cubicBezTo>
                    <a:pt x="3161" y="41"/>
                    <a:pt x="3161" y="40"/>
                    <a:pt x="3161" y="40"/>
                  </a:cubicBezTo>
                  <a:cubicBezTo>
                    <a:pt x="3160" y="40"/>
                    <a:pt x="3160" y="39"/>
                    <a:pt x="3159" y="40"/>
                  </a:cubicBezTo>
                  <a:cubicBezTo>
                    <a:pt x="3158" y="39"/>
                    <a:pt x="3160" y="39"/>
                    <a:pt x="3161" y="39"/>
                  </a:cubicBezTo>
                  <a:cubicBezTo>
                    <a:pt x="3161" y="38"/>
                    <a:pt x="3160" y="37"/>
                    <a:pt x="3160" y="36"/>
                  </a:cubicBezTo>
                  <a:cubicBezTo>
                    <a:pt x="3160" y="36"/>
                    <a:pt x="3160" y="36"/>
                    <a:pt x="3159" y="36"/>
                  </a:cubicBezTo>
                  <a:cubicBezTo>
                    <a:pt x="3159" y="36"/>
                    <a:pt x="3160" y="36"/>
                    <a:pt x="3160" y="36"/>
                  </a:cubicBezTo>
                  <a:cubicBezTo>
                    <a:pt x="3159" y="35"/>
                    <a:pt x="3159" y="35"/>
                    <a:pt x="3159" y="34"/>
                  </a:cubicBezTo>
                  <a:cubicBezTo>
                    <a:pt x="3154" y="30"/>
                    <a:pt x="3147" y="29"/>
                    <a:pt x="3143" y="29"/>
                  </a:cubicBezTo>
                  <a:cubicBezTo>
                    <a:pt x="3141" y="27"/>
                    <a:pt x="3139" y="26"/>
                    <a:pt x="3136" y="24"/>
                  </a:cubicBezTo>
                  <a:cubicBezTo>
                    <a:pt x="3135" y="26"/>
                    <a:pt x="3134" y="26"/>
                    <a:pt x="3133" y="26"/>
                  </a:cubicBezTo>
                  <a:cubicBezTo>
                    <a:pt x="3133" y="25"/>
                    <a:pt x="3134" y="24"/>
                    <a:pt x="3135" y="24"/>
                  </a:cubicBezTo>
                  <a:cubicBezTo>
                    <a:pt x="3133" y="23"/>
                    <a:pt x="3130" y="22"/>
                    <a:pt x="3127" y="22"/>
                  </a:cubicBezTo>
                  <a:cubicBezTo>
                    <a:pt x="3132" y="13"/>
                    <a:pt x="3143" y="10"/>
                    <a:pt x="3144" y="13"/>
                  </a:cubicBezTo>
                  <a:cubicBezTo>
                    <a:pt x="3146" y="16"/>
                    <a:pt x="3147" y="18"/>
                    <a:pt x="3142" y="18"/>
                  </a:cubicBezTo>
                  <a:cubicBezTo>
                    <a:pt x="3138" y="17"/>
                    <a:pt x="3137" y="24"/>
                    <a:pt x="3142" y="24"/>
                  </a:cubicBezTo>
                  <a:cubicBezTo>
                    <a:pt x="3146" y="24"/>
                    <a:pt x="3152" y="18"/>
                    <a:pt x="3148" y="11"/>
                  </a:cubicBezTo>
                  <a:cubicBezTo>
                    <a:pt x="3148" y="10"/>
                    <a:pt x="3148" y="10"/>
                    <a:pt x="3147" y="9"/>
                  </a:cubicBezTo>
                  <a:cubicBezTo>
                    <a:pt x="3149" y="9"/>
                    <a:pt x="3152" y="10"/>
                    <a:pt x="3154" y="10"/>
                  </a:cubicBezTo>
                  <a:cubicBezTo>
                    <a:pt x="3161" y="13"/>
                    <a:pt x="3163" y="17"/>
                    <a:pt x="3160" y="19"/>
                  </a:cubicBezTo>
                  <a:cubicBezTo>
                    <a:pt x="3155" y="24"/>
                    <a:pt x="3162" y="32"/>
                    <a:pt x="3167" y="27"/>
                  </a:cubicBezTo>
                  <a:cubicBezTo>
                    <a:pt x="3169" y="24"/>
                    <a:pt x="3170" y="20"/>
                    <a:pt x="3169" y="16"/>
                  </a:cubicBezTo>
                  <a:cubicBezTo>
                    <a:pt x="3168" y="18"/>
                    <a:pt x="3165" y="19"/>
                    <a:pt x="3162" y="20"/>
                  </a:cubicBezTo>
                  <a:cubicBezTo>
                    <a:pt x="3162" y="18"/>
                    <a:pt x="3164" y="18"/>
                    <a:pt x="3161" y="17"/>
                  </a:cubicBezTo>
                  <a:cubicBezTo>
                    <a:pt x="3164" y="17"/>
                    <a:pt x="3167" y="16"/>
                    <a:pt x="3169" y="15"/>
                  </a:cubicBezTo>
                  <a:cubicBezTo>
                    <a:pt x="3168" y="13"/>
                    <a:pt x="3167" y="12"/>
                    <a:pt x="3166" y="10"/>
                  </a:cubicBezTo>
                  <a:cubicBezTo>
                    <a:pt x="3163" y="7"/>
                    <a:pt x="3158" y="4"/>
                    <a:pt x="3154" y="2"/>
                  </a:cubicBezTo>
                  <a:cubicBezTo>
                    <a:pt x="3149" y="1"/>
                    <a:pt x="3144" y="0"/>
                    <a:pt x="3139" y="0"/>
                  </a:cubicBezTo>
                  <a:cubicBezTo>
                    <a:pt x="3134" y="0"/>
                    <a:pt x="3129" y="1"/>
                    <a:pt x="3124" y="4"/>
                  </a:cubicBezTo>
                  <a:cubicBezTo>
                    <a:pt x="3119" y="6"/>
                    <a:pt x="3112" y="11"/>
                    <a:pt x="3108" y="15"/>
                  </a:cubicBezTo>
                  <a:cubicBezTo>
                    <a:pt x="3094" y="28"/>
                    <a:pt x="3089" y="39"/>
                    <a:pt x="3089" y="39"/>
                  </a:cubicBezTo>
                  <a:cubicBezTo>
                    <a:pt x="3086" y="45"/>
                    <a:pt x="3078" y="67"/>
                    <a:pt x="3065" y="69"/>
                  </a:cubicBezTo>
                  <a:cubicBezTo>
                    <a:pt x="3065" y="69"/>
                    <a:pt x="3065" y="69"/>
                    <a:pt x="3065" y="69"/>
                  </a:cubicBezTo>
                  <a:cubicBezTo>
                    <a:pt x="3064" y="69"/>
                    <a:pt x="3063" y="69"/>
                    <a:pt x="3063" y="69"/>
                  </a:cubicBezTo>
                  <a:cubicBezTo>
                    <a:pt x="3063" y="69"/>
                    <a:pt x="3063" y="69"/>
                    <a:pt x="3063" y="69"/>
                  </a:cubicBezTo>
                  <a:cubicBezTo>
                    <a:pt x="3046" y="69"/>
                    <a:pt x="3042" y="65"/>
                    <a:pt x="3041" y="59"/>
                  </a:cubicBezTo>
                  <a:cubicBezTo>
                    <a:pt x="3040" y="57"/>
                    <a:pt x="3040" y="55"/>
                    <a:pt x="3041" y="54"/>
                  </a:cubicBezTo>
                  <a:cubicBezTo>
                    <a:pt x="3040" y="54"/>
                    <a:pt x="3040" y="54"/>
                    <a:pt x="3039" y="54"/>
                  </a:cubicBezTo>
                  <a:cubicBezTo>
                    <a:pt x="3039" y="53"/>
                    <a:pt x="3040" y="52"/>
                    <a:pt x="3041" y="52"/>
                  </a:cubicBezTo>
                  <a:cubicBezTo>
                    <a:pt x="3042" y="50"/>
                    <a:pt x="3045" y="48"/>
                    <a:pt x="3049" y="48"/>
                  </a:cubicBezTo>
                  <a:cubicBezTo>
                    <a:pt x="3052" y="48"/>
                    <a:pt x="3055" y="50"/>
                    <a:pt x="3055" y="54"/>
                  </a:cubicBezTo>
                  <a:cubicBezTo>
                    <a:pt x="3055" y="54"/>
                    <a:pt x="3055" y="54"/>
                    <a:pt x="3055" y="54"/>
                  </a:cubicBezTo>
                  <a:cubicBezTo>
                    <a:pt x="3055" y="56"/>
                    <a:pt x="3054" y="57"/>
                    <a:pt x="3052" y="56"/>
                  </a:cubicBezTo>
                  <a:cubicBezTo>
                    <a:pt x="3051" y="56"/>
                    <a:pt x="3051" y="54"/>
                    <a:pt x="3052" y="54"/>
                  </a:cubicBezTo>
                  <a:cubicBezTo>
                    <a:pt x="3053" y="54"/>
                    <a:pt x="3054" y="52"/>
                    <a:pt x="3052" y="51"/>
                  </a:cubicBezTo>
                  <a:cubicBezTo>
                    <a:pt x="3051" y="50"/>
                    <a:pt x="3049" y="50"/>
                    <a:pt x="3048" y="53"/>
                  </a:cubicBezTo>
                  <a:cubicBezTo>
                    <a:pt x="3047" y="56"/>
                    <a:pt x="3048" y="59"/>
                    <a:pt x="3051" y="60"/>
                  </a:cubicBezTo>
                  <a:cubicBezTo>
                    <a:pt x="3055" y="61"/>
                    <a:pt x="3058" y="59"/>
                    <a:pt x="3059" y="57"/>
                  </a:cubicBezTo>
                  <a:cubicBezTo>
                    <a:pt x="3062" y="49"/>
                    <a:pt x="3055" y="40"/>
                    <a:pt x="3043" y="40"/>
                  </a:cubicBezTo>
                  <a:cubicBezTo>
                    <a:pt x="3034" y="40"/>
                    <a:pt x="3028" y="45"/>
                    <a:pt x="3023" y="51"/>
                  </a:cubicBezTo>
                  <a:cubicBezTo>
                    <a:pt x="3019" y="56"/>
                    <a:pt x="3015" y="72"/>
                    <a:pt x="2998" y="72"/>
                  </a:cubicBezTo>
                  <a:cubicBezTo>
                    <a:pt x="2993" y="72"/>
                    <a:pt x="2988" y="71"/>
                    <a:pt x="2984" y="68"/>
                  </a:cubicBezTo>
                  <a:cubicBezTo>
                    <a:pt x="2984" y="69"/>
                    <a:pt x="2983" y="69"/>
                    <a:pt x="2983" y="69"/>
                  </a:cubicBezTo>
                  <a:cubicBezTo>
                    <a:pt x="2983" y="68"/>
                    <a:pt x="2983" y="68"/>
                    <a:pt x="2983" y="68"/>
                  </a:cubicBezTo>
                  <a:cubicBezTo>
                    <a:pt x="2977" y="64"/>
                    <a:pt x="2973" y="58"/>
                    <a:pt x="2972" y="53"/>
                  </a:cubicBezTo>
                  <a:cubicBezTo>
                    <a:pt x="2970" y="43"/>
                    <a:pt x="2975" y="35"/>
                    <a:pt x="2985" y="35"/>
                  </a:cubicBezTo>
                  <a:cubicBezTo>
                    <a:pt x="2989" y="35"/>
                    <a:pt x="2993" y="37"/>
                    <a:pt x="2995" y="40"/>
                  </a:cubicBezTo>
                  <a:cubicBezTo>
                    <a:pt x="2996" y="40"/>
                    <a:pt x="2996" y="40"/>
                    <a:pt x="2996" y="40"/>
                  </a:cubicBezTo>
                  <a:cubicBezTo>
                    <a:pt x="2996" y="41"/>
                    <a:pt x="2996" y="41"/>
                    <a:pt x="2996" y="41"/>
                  </a:cubicBezTo>
                  <a:cubicBezTo>
                    <a:pt x="2995" y="41"/>
                    <a:pt x="2995" y="41"/>
                    <a:pt x="2995" y="41"/>
                  </a:cubicBezTo>
                  <a:cubicBezTo>
                    <a:pt x="2996" y="42"/>
                    <a:pt x="2996" y="43"/>
                    <a:pt x="2996" y="44"/>
                  </a:cubicBezTo>
                  <a:cubicBezTo>
                    <a:pt x="2996" y="44"/>
                    <a:pt x="2996" y="44"/>
                    <a:pt x="2996" y="44"/>
                  </a:cubicBezTo>
                  <a:cubicBezTo>
                    <a:pt x="2996" y="47"/>
                    <a:pt x="2993" y="49"/>
                    <a:pt x="2990" y="48"/>
                  </a:cubicBezTo>
                  <a:cubicBezTo>
                    <a:pt x="2989" y="48"/>
                    <a:pt x="2988" y="45"/>
                    <a:pt x="2990" y="44"/>
                  </a:cubicBezTo>
                  <a:cubicBezTo>
                    <a:pt x="2992" y="44"/>
                    <a:pt x="2993" y="42"/>
                    <a:pt x="2991" y="40"/>
                  </a:cubicBezTo>
                  <a:cubicBezTo>
                    <a:pt x="2989" y="38"/>
                    <a:pt x="2985" y="38"/>
                    <a:pt x="2983" y="43"/>
                  </a:cubicBezTo>
                  <a:cubicBezTo>
                    <a:pt x="2982" y="48"/>
                    <a:pt x="2983" y="53"/>
                    <a:pt x="2989" y="54"/>
                  </a:cubicBezTo>
                  <a:cubicBezTo>
                    <a:pt x="2992" y="55"/>
                    <a:pt x="2995" y="55"/>
                    <a:pt x="2997" y="54"/>
                  </a:cubicBezTo>
                  <a:cubicBezTo>
                    <a:pt x="2996" y="54"/>
                    <a:pt x="2996" y="54"/>
                    <a:pt x="2996" y="54"/>
                  </a:cubicBezTo>
                  <a:cubicBezTo>
                    <a:pt x="2996" y="52"/>
                    <a:pt x="2998" y="52"/>
                    <a:pt x="2999" y="52"/>
                  </a:cubicBezTo>
                  <a:cubicBezTo>
                    <a:pt x="2999" y="52"/>
                    <a:pt x="2999" y="52"/>
                    <a:pt x="2999" y="52"/>
                  </a:cubicBezTo>
                  <a:cubicBezTo>
                    <a:pt x="3000" y="52"/>
                    <a:pt x="3000" y="52"/>
                    <a:pt x="3000" y="51"/>
                  </a:cubicBezTo>
                  <a:cubicBezTo>
                    <a:pt x="3000" y="51"/>
                    <a:pt x="3000" y="50"/>
                    <a:pt x="3001" y="50"/>
                  </a:cubicBezTo>
                  <a:cubicBezTo>
                    <a:pt x="3001" y="50"/>
                    <a:pt x="3001" y="50"/>
                    <a:pt x="3001" y="50"/>
                  </a:cubicBezTo>
                  <a:cubicBezTo>
                    <a:pt x="3002" y="49"/>
                    <a:pt x="3002" y="49"/>
                    <a:pt x="3002" y="49"/>
                  </a:cubicBezTo>
                  <a:cubicBezTo>
                    <a:pt x="3003" y="47"/>
                    <a:pt x="3003" y="45"/>
                    <a:pt x="3003" y="43"/>
                  </a:cubicBezTo>
                  <a:cubicBezTo>
                    <a:pt x="3003" y="43"/>
                    <a:pt x="3002" y="43"/>
                    <a:pt x="3001" y="43"/>
                  </a:cubicBezTo>
                  <a:cubicBezTo>
                    <a:pt x="3001" y="42"/>
                    <a:pt x="3002" y="42"/>
                    <a:pt x="3003" y="42"/>
                  </a:cubicBezTo>
                  <a:cubicBezTo>
                    <a:pt x="3003" y="40"/>
                    <a:pt x="3003" y="38"/>
                    <a:pt x="3002" y="37"/>
                  </a:cubicBezTo>
                  <a:cubicBezTo>
                    <a:pt x="3004" y="35"/>
                    <a:pt x="3008" y="36"/>
                    <a:pt x="3010" y="37"/>
                  </a:cubicBezTo>
                  <a:cubicBezTo>
                    <a:pt x="3012" y="39"/>
                    <a:pt x="3013" y="42"/>
                    <a:pt x="3008" y="42"/>
                  </a:cubicBezTo>
                  <a:cubicBezTo>
                    <a:pt x="3005" y="43"/>
                    <a:pt x="3006" y="49"/>
                    <a:pt x="3011" y="48"/>
                  </a:cubicBezTo>
                  <a:cubicBezTo>
                    <a:pt x="3012" y="48"/>
                    <a:pt x="3014" y="45"/>
                    <a:pt x="3015" y="42"/>
                  </a:cubicBezTo>
                  <a:cubicBezTo>
                    <a:pt x="3015" y="43"/>
                    <a:pt x="3015" y="43"/>
                    <a:pt x="3014" y="43"/>
                  </a:cubicBezTo>
                  <a:cubicBezTo>
                    <a:pt x="3014" y="42"/>
                    <a:pt x="3015" y="41"/>
                    <a:pt x="3015" y="41"/>
                  </a:cubicBezTo>
                  <a:cubicBezTo>
                    <a:pt x="3015" y="41"/>
                    <a:pt x="3015" y="40"/>
                    <a:pt x="3015" y="40"/>
                  </a:cubicBezTo>
                  <a:cubicBezTo>
                    <a:pt x="3015" y="40"/>
                    <a:pt x="3014" y="39"/>
                    <a:pt x="3013" y="40"/>
                  </a:cubicBezTo>
                  <a:cubicBezTo>
                    <a:pt x="3013" y="39"/>
                    <a:pt x="3014" y="39"/>
                    <a:pt x="3015" y="39"/>
                  </a:cubicBezTo>
                  <a:cubicBezTo>
                    <a:pt x="3015" y="38"/>
                    <a:pt x="3015" y="37"/>
                    <a:pt x="3014" y="36"/>
                  </a:cubicBezTo>
                  <a:cubicBezTo>
                    <a:pt x="3014" y="36"/>
                    <a:pt x="3014" y="36"/>
                    <a:pt x="3014" y="36"/>
                  </a:cubicBezTo>
                  <a:cubicBezTo>
                    <a:pt x="3014" y="36"/>
                    <a:pt x="3014" y="36"/>
                    <a:pt x="3014" y="36"/>
                  </a:cubicBezTo>
                  <a:cubicBezTo>
                    <a:pt x="3013" y="35"/>
                    <a:pt x="3013" y="35"/>
                    <a:pt x="3013" y="34"/>
                  </a:cubicBezTo>
                  <a:cubicBezTo>
                    <a:pt x="3008" y="30"/>
                    <a:pt x="3001" y="29"/>
                    <a:pt x="2997" y="29"/>
                  </a:cubicBezTo>
                  <a:cubicBezTo>
                    <a:pt x="2995" y="27"/>
                    <a:pt x="2993" y="26"/>
                    <a:pt x="2990" y="24"/>
                  </a:cubicBezTo>
                  <a:cubicBezTo>
                    <a:pt x="2990" y="26"/>
                    <a:pt x="2988" y="26"/>
                    <a:pt x="2987" y="26"/>
                  </a:cubicBezTo>
                  <a:cubicBezTo>
                    <a:pt x="2987" y="25"/>
                    <a:pt x="2988" y="24"/>
                    <a:pt x="2990" y="24"/>
                  </a:cubicBezTo>
                  <a:cubicBezTo>
                    <a:pt x="2987" y="23"/>
                    <a:pt x="2984" y="22"/>
                    <a:pt x="2981" y="22"/>
                  </a:cubicBezTo>
                  <a:cubicBezTo>
                    <a:pt x="2986" y="13"/>
                    <a:pt x="2997" y="10"/>
                    <a:pt x="2999" y="13"/>
                  </a:cubicBezTo>
                  <a:cubicBezTo>
                    <a:pt x="3000" y="16"/>
                    <a:pt x="3001" y="18"/>
                    <a:pt x="2996" y="18"/>
                  </a:cubicBezTo>
                  <a:cubicBezTo>
                    <a:pt x="2992" y="17"/>
                    <a:pt x="2991" y="24"/>
                    <a:pt x="2996" y="24"/>
                  </a:cubicBezTo>
                  <a:cubicBezTo>
                    <a:pt x="3000" y="24"/>
                    <a:pt x="3006" y="18"/>
                    <a:pt x="3002" y="11"/>
                  </a:cubicBezTo>
                  <a:cubicBezTo>
                    <a:pt x="3002" y="10"/>
                    <a:pt x="3002" y="10"/>
                    <a:pt x="3001" y="9"/>
                  </a:cubicBezTo>
                  <a:cubicBezTo>
                    <a:pt x="3004" y="9"/>
                    <a:pt x="3006" y="10"/>
                    <a:pt x="3008" y="10"/>
                  </a:cubicBezTo>
                  <a:cubicBezTo>
                    <a:pt x="3015" y="13"/>
                    <a:pt x="3017" y="17"/>
                    <a:pt x="3014" y="19"/>
                  </a:cubicBezTo>
                  <a:cubicBezTo>
                    <a:pt x="3009" y="24"/>
                    <a:pt x="3016" y="32"/>
                    <a:pt x="3021" y="27"/>
                  </a:cubicBezTo>
                  <a:cubicBezTo>
                    <a:pt x="3024" y="24"/>
                    <a:pt x="3024" y="20"/>
                    <a:pt x="3024" y="16"/>
                  </a:cubicBezTo>
                  <a:cubicBezTo>
                    <a:pt x="3022" y="18"/>
                    <a:pt x="3019" y="19"/>
                    <a:pt x="3017" y="20"/>
                  </a:cubicBezTo>
                  <a:cubicBezTo>
                    <a:pt x="3017" y="18"/>
                    <a:pt x="3018" y="18"/>
                    <a:pt x="3015" y="17"/>
                  </a:cubicBezTo>
                  <a:cubicBezTo>
                    <a:pt x="3018" y="17"/>
                    <a:pt x="3021" y="16"/>
                    <a:pt x="3023" y="15"/>
                  </a:cubicBezTo>
                  <a:cubicBezTo>
                    <a:pt x="3023" y="13"/>
                    <a:pt x="3022" y="12"/>
                    <a:pt x="3020" y="10"/>
                  </a:cubicBezTo>
                  <a:cubicBezTo>
                    <a:pt x="3017" y="7"/>
                    <a:pt x="3012" y="4"/>
                    <a:pt x="3008" y="2"/>
                  </a:cubicBezTo>
                  <a:cubicBezTo>
                    <a:pt x="3003" y="1"/>
                    <a:pt x="2998" y="0"/>
                    <a:pt x="2993" y="0"/>
                  </a:cubicBezTo>
                  <a:cubicBezTo>
                    <a:pt x="2988" y="0"/>
                    <a:pt x="2983" y="1"/>
                    <a:pt x="2978" y="4"/>
                  </a:cubicBezTo>
                  <a:cubicBezTo>
                    <a:pt x="2974" y="6"/>
                    <a:pt x="2966" y="11"/>
                    <a:pt x="2962" y="15"/>
                  </a:cubicBezTo>
                  <a:cubicBezTo>
                    <a:pt x="2948" y="28"/>
                    <a:pt x="2943" y="39"/>
                    <a:pt x="2943" y="39"/>
                  </a:cubicBezTo>
                  <a:cubicBezTo>
                    <a:pt x="2940" y="45"/>
                    <a:pt x="2933" y="67"/>
                    <a:pt x="2919" y="69"/>
                  </a:cubicBezTo>
                  <a:cubicBezTo>
                    <a:pt x="2919" y="69"/>
                    <a:pt x="2919" y="69"/>
                    <a:pt x="2919" y="69"/>
                  </a:cubicBezTo>
                  <a:cubicBezTo>
                    <a:pt x="2918" y="69"/>
                    <a:pt x="2918" y="69"/>
                    <a:pt x="2917" y="69"/>
                  </a:cubicBezTo>
                  <a:cubicBezTo>
                    <a:pt x="2917" y="69"/>
                    <a:pt x="2917" y="69"/>
                    <a:pt x="2917" y="69"/>
                  </a:cubicBezTo>
                  <a:cubicBezTo>
                    <a:pt x="2900" y="69"/>
                    <a:pt x="2896" y="65"/>
                    <a:pt x="2895" y="59"/>
                  </a:cubicBezTo>
                  <a:cubicBezTo>
                    <a:pt x="2894" y="57"/>
                    <a:pt x="2894" y="55"/>
                    <a:pt x="2895" y="54"/>
                  </a:cubicBezTo>
                  <a:cubicBezTo>
                    <a:pt x="2895" y="54"/>
                    <a:pt x="2894" y="54"/>
                    <a:pt x="2893" y="54"/>
                  </a:cubicBezTo>
                  <a:cubicBezTo>
                    <a:pt x="2894" y="53"/>
                    <a:pt x="2894" y="52"/>
                    <a:pt x="2895" y="52"/>
                  </a:cubicBezTo>
                  <a:cubicBezTo>
                    <a:pt x="2897" y="50"/>
                    <a:pt x="2899" y="48"/>
                    <a:pt x="2903" y="48"/>
                  </a:cubicBezTo>
                  <a:cubicBezTo>
                    <a:pt x="2906" y="48"/>
                    <a:pt x="2909" y="50"/>
                    <a:pt x="2909" y="54"/>
                  </a:cubicBezTo>
                  <a:cubicBezTo>
                    <a:pt x="2909" y="54"/>
                    <a:pt x="2909" y="54"/>
                    <a:pt x="2909" y="54"/>
                  </a:cubicBezTo>
                  <a:cubicBezTo>
                    <a:pt x="2909" y="56"/>
                    <a:pt x="2908" y="57"/>
                    <a:pt x="2906" y="56"/>
                  </a:cubicBezTo>
                  <a:cubicBezTo>
                    <a:pt x="2905" y="56"/>
                    <a:pt x="2905" y="54"/>
                    <a:pt x="2906" y="54"/>
                  </a:cubicBezTo>
                  <a:cubicBezTo>
                    <a:pt x="2907" y="54"/>
                    <a:pt x="2908" y="52"/>
                    <a:pt x="2906" y="51"/>
                  </a:cubicBezTo>
                  <a:cubicBezTo>
                    <a:pt x="2905" y="50"/>
                    <a:pt x="2903" y="50"/>
                    <a:pt x="2902" y="53"/>
                  </a:cubicBezTo>
                  <a:cubicBezTo>
                    <a:pt x="2901" y="56"/>
                    <a:pt x="2902" y="59"/>
                    <a:pt x="2906" y="60"/>
                  </a:cubicBezTo>
                  <a:cubicBezTo>
                    <a:pt x="2909" y="61"/>
                    <a:pt x="2912" y="59"/>
                    <a:pt x="2913" y="57"/>
                  </a:cubicBezTo>
                  <a:cubicBezTo>
                    <a:pt x="2917" y="49"/>
                    <a:pt x="2909" y="40"/>
                    <a:pt x="2897" y="40"/>
                  </a:cubicBezTo>
                  <a:cubicBezTo>
                    <a:pt x="2888" y="40"/>
                    <a:pt x="2882" y="45"/>
                    <a:pt x="2877" y="51"/>
                  </a:cubicBezTo>
                  <a:cubicBezTo>
                    <a:pt x="2874" y="56"/>
                    <a:pt x="2869" y="72"/>
                    <a:pt x="2853" y="72"/>
                  </a:cubicBezTo>
                  <a:cubicBezTo>
                    <a:pt x="2847" y="72"/>
                    <a:pt x="2842" y="71"/>
                    <a:pt x="2838" y="68"/>
                  </a:cubicBezTo>
                  <a:cubicBezTo>
                    <a:pt x="2838" y="69"/>
                    <a:pt x="2837" y="69"/>
                    <a:pt x="2837" y="69"/>
                  </a:cubicBezTo>
                  <a:cubicBezTo>
                    <a:pt x="2837" y="68"/>
                    <a:pt x="2837" y="68"/>
                    <a:pt x="2837" y="68"/>
                  </a:cubicBezTo>
                  <a:cubicBezTo>
                    <a:pt x="2831" y="64"/>
                    <a:pt x="2827" y="58"/>
                    <a:pt x="2826" y="53"/>
                  </a:cubicBezTo>
                  <a:cubicBezTo>
                    <a:pt x="2824" y="43"/>
                    <a:pt x="2829" y="35"/>
                    <a:pt x="2839" y="35"/>
                  </a:cubicBezTo>
                  <a:cubicBezTo>
                    <a:pt x="2843" y="35"/>
                    <a:pt x="2847" y="37"/>
                    <a:pt x="2849" y="40"/>
                  </a:cubicBezTo>
                  <a:cubicBezTo>
                    <a:pt x="2850" y="40"/>
                    <a:pt x="2850" y="40"/>
                    <a:pt x="2850" y="40"/>
                  </a:cubicBezTo>
                  <a:cubicBezTo>
                    <a:pt x="2850" y="41"/>
                    <a:pt x="2850" y="41"/>
                    <a:pt x="2850" y="41"/>
                  </a:cubicBezTo>
                  <a:cubicBezTo>
                    <a:pt x="2849" y="41"/>
                    <a:pt x="2849" y="41"/>
                    <a:pt x="2849" y="41"/>
                  </a:cubicBezTo>
                  <a:cubicBezTo>
                    <a:pt x="2850" y="42"/>
                    <a:pt x="2850" y="43"/>
                    <a:pt x="2850" y="44"/>
                  </a:cubicBezTo>
                  <a:cubicBezTo>
                    <a:pt x="2850" y="44"/>
                    <a:pt x="2850" y="44"/>
                    <a:pt x="2850" y="44"/>
                  </a:cubicBezTo>
                  <a:cubicBezTo>
                    <a:pt x="2850" y="47"/>
                    <a:pt x="2847" y="49"/>
                    <a:pt x="2844" y="48"/>
                  </a:cubicBezTo>
                  <a:cubicBezTo>
                    <a:pt x="2843" y="48"/>
                    <a:pt x="2843" y="45"/>
                    <a:pt x="2844" y="44"/>
                  </a:cubicBezTo>
                  <a:cubicBezTo>
                    <a:pt x="2846" y="44"/>
                    <a:pt x="2847" y="42"/>
                    <a:pt x="2845" y="40"/>
                  </a:cubicBezTo>
                  <a:cubicBezTo>
                    <a:pt x="2843" y="38"/>
                    <a:pt x="2839" y="38"/>
                    <a:pt x="2837" y="43"/>
                  </a:cubicBezTo>
                  <a:cubicBezTo>
                    <a:pt x="2836" y="48"/>
                    <a:pt x="2838" y="53"/>
                    <a:pt x="2844" y="54"/>
                  </a:cubicBezTo>
                  <a:cubicBezTo>
                    <a:pt x="2847" y="55"/>
                    <a:pt x="2849" y="55"/>
                    <a:pt x="2851" y="54"/>
                  </a:cubicBezTo>
                  <a:cubicBezTo>
                    <a:pt x="2850" y="54"/>
                    <a:pt x="2850" y="54"/>
                    <a:pt x="2850" y="54"/>
                  </a:cubicBezTo>
                  <a:cubicBezTo>
                    <a:pt x="2850" y="52"/>
                    <a:pt x="2852" y="52"/>
                    <a:pt x="2853" y="52"/>
                  </a:cubicBezTo>
                  <a:cubicBezTo>
                    <a:pt x="2854" y="52"/>
                    <a:pt x="2853" y="52"/>
                    <a:pt x="2854" y="52"/>
                  </a:cubicBezTo>
                  <a:cubicBezTo>
                    <a:pt x="2854" y="52"/>
                    <a:pt x="2854" y="52"/>
                    <a:pt x="2855" y="51"/>
                  </a:cubicBezTo>
                  <a:cubicBezTo>
                    <a:pt x="2854" y="51"/>
                    <a:pt x="2854" y="50"/>
                    <a:pt x="2855" y="50"/>
                  </a:cubicBezTo>
                  <a:cubicBezTo>
                    <a:pt x="2855" y="50"/>
                    <a:pt x="2855" y="50"/>
                    <a:pt x="2855" y="50"/>
                  </a:cubicBezTo>
                  <a:cubicBezTo>
                    <a:pt x="2856" y="49"/>
                    <a:pt x="2856" y="49"/>
                    <a:pt x="2856" y="49"/>
                  </a:cubicBezTo>
                  <a:cubicBezTo>
                    <a:pt x="2857" y="47"/>
                    <a:pt x="2857" y="45"/>
                    <a:pt x="2857" y="43"/>
                  </a:cubicBezTo>
                  <a:cubicBezTo>
                    <a:pt x="2857" y="43"/>
                    <a:pt x="2856" y="43"/>
                    <a:pt x="2855" y="43"/>
                  </a:cubicBezTo>
                  <a:cubicBezTo>
                    <a:pt x="2855" y="42"/>
                    <a:pt x="2856" y="42"/>
                    <a:pt x="2857" y="42"/>
                  </a:cubicBezTo>
                  <a:cubicBezTo>
                    <a:pt x="2857" y="40"/>
                    <a:pt x="2857" y="38"/>
                    <a:pt x="2856" y="37"/>
                  </a:cubicBezTo>
                  <a:cubicBezTo>
                    <a:pt x="2859" y="35"/>
                    <a:pt x="2862" y="36"/>
                    <a:pt x="2864" y="37"/>
                  </a:cubicBezTo>
                  <a:cubicBezTo>
                    <a:pt x="2866" y="39"/>
                    <a:pt x="2867" y="42"/>
                    <a:pt x="2862" y="42"/>
                  </a:cubicBezTo>
                  <a:cubicBezTo>
                    <a:pt x="2859" y="43"/>
                    <a:pt x="2860" y="49"/>
                    <a:pt x="2865" y="48"/>
                  </a:cubicBezTo>
                  <a:cubicBezTo>
                    <a:pt x="2867" y="48"/>
                    <a:pt x="2869" y="45"/>
                    <a:pt x="2869" y="42"/>
                  </a:cubicBezTo>
                  <a:cubicBezTo>
                    <a:pt x="2869" y="43"/>
                    <a:pt x="2869" y="43"/>
                    <a:pt x="2868" y="43"/>
                  </a:cubicBezTo>
                  <a:cubicBezTo>
                    <a:pt x="2868" y="42"/>
                    <a:pt x="2869" y="41"/>
                    <a:pt x="2869" y="41"/>
                  </a:cubicBezTo>
                  <a:cubicBezTo>
                    <a:pt x="2869" y="41"/>
                    <a:pt x="2869" y="40"/>
                    <a:pt x="2869" y="40"/>
                  </a:cubicBezTo>
                  <a:cubicBezTo>
                    <a:pt x="2869" y="40"/>
                    <a:pt x="2868" y="39"/>
                    <a:pt x="2867" y="40"/>
                  </a:cubicBezTo>
                  <a:cubicBezTo>
                    <a:pt x="2867" y="39"/>
                    <a:pt x="2868" y="39"/>
                    <a:pt x="2869" y="39"/>
                  </a:cubicBezTo>
                  <a:cubicBezTo>
                    <a:pt x="2869" y="38"/>
                    <a:pt x="2869" y="37"/>
                    <a:pt x="2868" y="36"/>
                  </a:cubicBezTo>
                  <a:cubicBezTo>
                    <a:pt x="2868" y="36"/>
                    <a:pt x="2868" y="36"/>
                    <a:pt x="2868" y="36"/>
                  </a:cubicBezTo>
                  <a:cubicBezTo>
                    <a:pt x="2868" y="36"/>
                    <a:pt x="2868" y="36"/>
                    <a:pt x="2868" y="36"/>
                  </a:cubicBezTo>
                  <a:cubicBezTo>
                    <a:pt x="2868" y="35"/>
                    <a:pt x="2867" y="35"/>
                    <a:pt x="2867" y="34"/>
                  </a:cubicBezTo>
                  <a:cubicBezTo>
                    <a:pt x="2863" y="30"/>
                    <a:pt x="2855" y="29"/>
                    <a:pt x="2851" y="29"/>
                  </a:cubicBezTo>
                  <a:cubicBezTo>
                    <a:pt x="2849" y="27"/>
                    <a:pt x="2847" y="26"/>
                    <a:pt x="2844" y="24"/>
                  </a:cubicBezTo>
                  <a:cubicBezTo>
                    <a:pt x="2844" y="26"/>
                    <a:pt x="2842" y="26"/>
                    <a:pt x="2841" y="26"/>
                  </a:cubicBezTo>
                  <a:cubicBezTo>
                    <a:pt x="2841" y="25"/>
                    <a:pt x="2842" y="24"/>
                    <a:pt x="2844" y="24"/>
                  </a:cubicBezTo>
                  <a:cubicBezTo>
                    <a:pt x="2841" y="23"/>
                    <a:pt x="2838" y="22"/>
                    <a:pt x="2835" y="22"/>
                  </a:cubicBezTo>
                  <a:cubicBezTo>
                    <a:pt x="2840" y="13"/>
                    <a:pt x="2851" y="10"/>
                    <a:pt x="2853" y="13"/>
                  </a:cubicBezTo>
                  <a:cubicBezTo>
                    <a:pt x="2854" y="16"/>
                    <a:pt x="2855" y="18"/>
                    <a:pt x="2850" y="18"/>
                  </a:cubicBezTo>
                  <a:cubicBezTo>
                    <a:pt x="2846" y="17"/>
                    <a:pt x="2846" y="24"/>
                    <a:pt x="2851" y="24"/>
                  </a:cubicBezTo>
                  <a:cubicBezTo>
                    <a:pt x="2854" y="24"/>
                    <a:pt x="2860" y="18"/>
                    <a:pt x="2857" y="11"/>
                  </a:cubicBezTo>
                  <a:cubicBezTo>
                    <a:pt x="2856" y="10"/>
                    <a:pt x="2856" y="10"/>
                    <a:pt x="2855" y="9"/>
                  </a:cubicBezTo>
                  <a:cubicBezTo>
                    <a:pt x="2858" y="9"/>
                    <a:pt x="2860" y="10"/>
                    <a:pt x="2862" y="10"/>
                  </a:cubicBezTo>
                  <a:cubicBezTo>
                    <a:pt x="2869" y="13"/>
                    <a:pt x="2871" y="17"/>
                    <a:pt x="2869" y="19"/>
                  </a:cubicBezTo>
                  <a:cubicBezTo>
                    <a:pt x="2863" y="24"/>
                    <a:pt x="2870" y="32"/>
                    <a:pt x="2875" y="27"/>
                  </a:cubicBezTo>
                  <a:cubicBezTo>
                    <a:pt x="2878" y="24"/>
                    <a:pt x="2879" y="20"/>
                    <a:pt x="2878" y="16"/>
                  </a:cubicBezTo>
                  <a:cubicBezTo>
                    <a:pt x="2876" y="18"/>
                    <a:pt x="2873" y="19"/>
                    <a:pt x="2871" y="20"/>
                  </a:cubicBezTo>
                  <a:cubicBezTo>
                    <a:pt x="2871" y="18"/>
                    <a:pt x="2872" y="18"/>
                    <a:pt x="2870" y="17"/>
                  </a:cubicBezTo>
                  <a:cubicBezTo>
                    <a:pt x="2873" y="17"/>
                    <a:pt x="2875" y="16"/>
                    <a:pt x="2877" y="15"/>
                  </a:cubicBezTo>
                  <a:cubicBezTo>
                    <a:pt x="2877" y="13"/>
                    <a:pt x="2876" y="12"/>
                    <a:pt x="2874" y="10"/>
                  </a:cubicBezTo>
                  <a:cubicBezTo>
                    <a:pt x="2871" y="7"/>
                    <a:pt x="2867" y="4"/>
                    <a:pt x="2862" y="2"/>
                  </a:cubicBezTo>
                  <a:cubicBezTo>
                    <a:pt x="2857" y="1"/>
                    <a:pt x="2852" y="0"/>
                    <a:pt x="2847" y="0"/>
                  </a:cubicBezTo>
                  <a:cubicBezTo>
                    <a:pt x="2842" y="0"/>
                    <a:pt x="2837" y="1"/>
                    <a:pt x="2832" y="4"/>
                  </a:cubicBezTo>
                  <a:cubicBezTo>
                    <a:pt x="2828" y="6"/>
                    <a:pt x="2820" y="11"/>
                    <a:pt x="2816" y="15"/>
                  </a:cubicBezTo>
                  <a:cubicBezTo>
                    <a:pt x="2802" y="28"/>
                    <a:pt x="2797" y="39"/>
                    <a:pt x="2797" y="39"/>
                  </a:cubicBezTo>
                  <a:cubicBezTo>
                    <a:pt x="2794" y="45"/>
                    <a:pt x="2787" y="67"/>
                    <a:pt x="2773" y="69"/>
                  </a:cubicBezTo>
                  <a:cubicBezTo>
                    <a:pt x="2773" y="69"/>
                    <a:pt x="2773" y="69"/>
                    <a:pt x="2773" y="69"/>
                  </a:cubicBezTo>
                  <a:cubicBezTo>
                    <a:pt x="2773" y="69"/>
                    <a:pt x="2772" y="69"/>
                    <a:pt x="2771" y="69"/>
                  </a:cubicBezTo>
                  <a:cubicBezTo>
                    <a:pt x="2771" y="69"/>
                    <a:pt x="2771" y="69"/>
                    <a:pt x="2771" y="69"/>
                  </a:cubicBezTo>
                  <a:cubicBezTo>
                    <a:pt x="2754" y="69"/>
                    <a:pt x="2750" y="65"/>
                    <a:pt x="2749" y="59"/>
                  </a:cubicBezTo>
                  <a:cubicBezTo>
                    <a:pt x="2749" y="57"/>
                    <a:pt x="2749" y="55"/>
                    <a:pt x="2749" y="54"/>
                  </a:cubicBezTo>
                  <a:cubicBezTo>
                    <a:pt x="2749" y="54"/>
                    <a:pt x="2748" y="54"/>
                    <a:pt x="2748" y="54"/>
                  </a:cubicBezTo>
                  <a:cubicBezTo>
                    <a:pt x="2748" y="53"/>
                    <a:pt x="2748" y="52"/>
                    <a:pt x="2750" y="52"/>
                  </a:cubicBezTo>
                  <a:cubicBezTo>
                    <a:pt x="2751" y="50"/>
                    <a:pt x="2753" y="48"/>
                    <a:pt x="2757" y="48"/>
                  </a:cubicBezTo>
                  <a:cubicBezTo>
                    <a:pt x="2760" y="48"/>
                    <a:pt x="2764" y="50"/>
                    <a:pt x="2764" y="54"/>
                  </a:cubicBezTo>
                  <a:cubicBezTo>
                    <a:pt x="2764" y="54"/>
                    <a:pt x="2764" y="54"/>
                    <a:pt x="2764" y="54"/>
                  </a:cubicBezTo>
                  <a:cubicBezTo>
                    <a:pt x="2764" y="56"/>
                    <a:pt x="2762" y="57"/>
                    <a:pt x="2760" y="56"/>
                  </a:cubicBezTo>
                  <a:cubicBezTo>
                    <a:pt x="2759" y="56"/>
                    <a:pt x="2759" y="54"/>
                    <a:pt x="2760" y="54"/>
                  </a:cubicBezTo>
                  <a:cubicBezTo>
                    <a:pt x="2761" y="54"/>
                    <a:pt x="2762" y="52"/>
                    <a:pt x="2761" y="51"/>
                  </a:cubicBezTo>
                  <a:cubicBezTo>
                    <a:pt x="2759" y="50"/>
                    <a:pt x="2757" y="50"/>
                    <a:pt x="2756" y="53"/>
                  </a:cubicBezTo>
                  <a:cubicBezTo>
                    <a:pt x="2755" y="56"/>
                    <a:pt x="2756" y="59"/>
                    <a:pt x="2760" y="60"/>
                  </a:cubicBezTo>
                  <a:cubicBezTo>
                    <a:pt x="2763" y="61"/>
                    <a:pt x="2766" y="59"/>
                    <a:pt x="2767" y="57"/>
                  </a:cubicBezTo>
                  <a:cubicBezTo>
                    <a:pt x="2771" y="49"/>
                    <a:pt x="2764" y="40"/>
                    <a:pt x="2751" y="40"/>
                  </a:cubicBezTo>
                  <a:cubicBezTo>
                    <a:pt x="2743" y="40"/>
                    <a:pt x="2736" y="45"/>
                    <a:pt x="2731" y="51"/>
                  </a:cubicBezTo>
                  <a:cubicBezTo>
                    <a:pt x="2728" y="56"/>
                    <a:pt x="2723" y="72"/>
                    <a:pt x="2707" y="72"/>
                  </a:cubicBezTo>
                  <a:cubicBezTo>
                    <a:pt x="2701" y="72"/>
                    <a:pt x="2697" y="71"/>
                    <a:pt x="2692" y="68"/>
                  </a:cubicBezTo>
                  <a:cubicBezTo>
                    <a:pt x="2692" y="69"/>
                    <a:pt x="2692" y="69"/>
                    <a:pt x="2691" y="69"/>
                  </a:cubicBezTo>
                  <a:cubicBezTo>
                    <a:pt x="2691" y="68"/>
                    <a:pt x="2691" y="68"/>
                    <a:pt x="2691" y="68"/>
                  </a:cubicBezTo>
                  <a:cubicBezTo>
                    <a:pt x="2685" y="64"/>
                    <a:pt x="2681" y="58"/>
                    <a:pt x="2680" y="53"/>
                  </a:cubicBezTo>
                  <a:cubicBezTo>
                    <a:pt x="2678" y="43"/>
                    <a:pt x="2683" y="35"/>
                    <a:pt x="2693" y="35"/>
                  </a:cubicBezTo>
                  <a:cubicBezTo>
                    <a:pt x="2697" y="35"/>
                    <a:pt x="2701" y="37"/>
                    <a:pt x="2703" y="40"/>
                  </a:cubicBezTo>
                  <a:cubicBezTo>
                    <a:pt x="2704" y="40"/>
                    <a:pt x="2704" y="40"/>
                    <a:pt x="2704" y="40"/>
                  </a:cubicBezTo>
                  <a:cubicBezTo>
                    <a:pt x="2704" y="41"/>
                    <a:pt x="2704" y="41"/>
                    <a:pt x="2704" y="41"/>
                  </a:cubicBezTo>
                  <a:cubicBezTo>
                    <a:pt x="2704" y="41"/>
                    <a:pt x="2704" y="41"/>
                    <a:pt x="2704" y="41"/>
                  </a:cubicBezTo>
                  <a:cubicBezTo>
                    <a:pt x="2704" y="42"/>
                    <a:pt x="2704" y="43"/>
                    <a:pt x="2704" y="44"/>
                  </a:cubicBezTo>
                  <a:cubicBezTo>
                    <a:pt x="2704" y="44"/>
                    <a:pt x="2704" y="44"/>
                    <a:pt x="2704" y="44"/>
                  </a:cubicBezTo>
                  <a:cubicBezTo>
                    <a:pt x="2704" y="47"/>
                    <a:pt x="2702" y="49"/>
                    <a:pt x="2698" y="48"/>
                  </a:cubicBezTo>
                  <a:cubicBezTo>
                    <a:pt x="2697" y="48"/>
                    <a:pt x="2697" y="45"/>
                    <a:pt x="2698" y="44"/>
                  </a:cubicBezTo>
                  <a:cubicBezTo>
                    <a:pt x="2700" y="44"/>
                    <a:pt x="2701" y="42"/>
                    <a:pt x="2699" y="40"/>
                  </a:cubicBezTo>
                  <a:cubicBezTo>
                    <a:pt x="2697" y="38"/>
                    <a:pt x="2693" y="38"/>
                    <a:pt x="2692" y="43"/>
                  </a:cubicBezTo>
                  <a:cubicBezTo>
                    <a:pt x="2690" y="48"/>
                    <a:pt x="2692" y="53"/>
                    <a:pt x="2698" y="54"/>
                  </a:cubicBezTo>
                  <a:cubicBezTo>
                    <a:pt x="2701" y="55"/>
                    <a:pt x="2703" y="55"/>
                    <a:pt x="2705" y="54"/>
                  </a:cubicBezTo>
                  <a:cubicBezTo>
                    <a:pt x="2704" y="54"/>
                    <a:pt x="2704" y="54"/>
                    <a:pt x="2704" y="54"/>
                  </a:cubicBezTo>
                  <a:cubicBezTo>
                    <a:pt x="2705" y="52"/>
                    <a:pt x="2706" y="52"/>
                    <a:pt x="2708" y="52"/>
                  </a:cubicBezTo>
                  <a:cubicBezTo>
                    <a:pt x="2708" y="52"/>
                    <a:pt x="2708" y="52"/>
                    <a:pt x="2708" y="52"/>
                  </a:cubicBezTo>
                  <a:cubicBezTo>
                    <a:pt x="2708" y="52"/>
                    <a:pt x="2708" y="52"/>
                    <a:pt x="2709" y="51"/>
                  </a:cubicBezTo>
                  <a:cubicBezTo>
                    <a:pt x="2708" y="51"/>
                    <a:pt x="2708" y="50"/>
                    <a:pt x="2709" y="50"/>
                  </a:cubicBezTo>
                  <a:cubicBezTo>
                    <a:pt x="2709" y="50"/>
                    <a:pt x="2709" y="50"/>
                    <a:pt x="2710" y="50"/>
                  </a:cubicBezTo>
                  <a:cubicBezTo>
                    <a:pt x="2710" y="49"/>
                    <a:pt x="2710" y="49"/>
                    <a:pt x="2710" y="49"/>
                  </a:cubicBezTo>
                  <a:cubicBezTo>
                    <a:pt x="2711" y="47"/>
                    <a:pt x="2711" y="45"/>
                    <a:pt x="2711" y="43"/>
                  </a:cubicBezTo>
                  <a:cubicBezTo>
                    <a:pt x="2711" y="43"/>
                    <a:pt x="2710" y="43"/>
                    <a:pt x="2709" y="43"/>
                  </a:cubicBezTo>
                  <a:cubicBezTo>
                    <a:pt x="2710" y="42"/>
                    <a:pt x="2710" y="42"/>
                    <a:pt x="2711" y="42"/>
                  </a:cubicBezTo>
                  <a:cubicBezTo>
                    <a:pt x="2711" y="40"/>
                    <a:pt x="2711" y="38"/>
                    <a:pt x="2710" y="37"/>
                  </a:cubicBezTo>
                  <a:cubicBezTo>
                    <a:pt x="2713" y="35"/>
                    <a:pt x="2716" y="36"/>
                    <a:pt x="2718" y="37"/>
                  </a:cubicBezTo>
                  <a:cubicBezTo>
                    <a:pt x="2720" y="39"/>
                    <a:pt x="2721" y="42"/>
                    <a:pt x="2716" y="42"/>
                  </a:cubicBezTo>
                  <a:cubicBezTo>
                    <a:pt x="2713" y="43"/>
                    <a:pt x="2714" y="49"/>
                    <a:pt x="2719" y="48"/>
                  </a:cubicBezTo>
                  <a:cubicBezTo>
                    <a:pt x="2721" y="48"/>
                    <a:pt x="2723" y="45"/>
                    <a:pt x="2723" y="42"/>
                  </a:cubicBezTo>
                  <a:cubicBezTo>
                    <a:pt x="2723" y="43"/>
                    <a:pt x="2723" y="43"/>
                    <a:pt x="2723" y="43"/>
                  </a:cubicBezTo>
                  <a:cubicBezTo>
                    <a:pt x="2722" y="42"/>
                    <a:pt x="2723" y="41"/>
                    <a:pt x="2724" y="41"/>
                  </a:cubicBezTo>
                  <a:cubicBezTo>
                    <a:pt x="2724" y="41"/>
                    <a:pt x="2724" y="40"/>
                    <a:pt x="2724" y="40"/>
                  </a:cubicBezTo>
                  <a:cubicBezTo>
                    <a:pt x="2723" y="40"/>
                    <a:pt x="2722" y="39"/>
                    <a:pt x="2721" y="40"/>
                  </a:cubicBezTo>
                  <a:cubicBezTo>
                    <a:pt x="2721" y="39"/>
                    <a:pt x="2722" y="39"/>
                    <a:pt x="2723" y="39"/>
                  </a:cubicBezTo>
                  <a:cubicBezTo>
                    <a:pt x="2723" y="38"/>
                    <a:pt x="2723" y="37"/>
                    <a:pt x="2722" y="36"/>
                  </a:cubicBezTo>
                  <a:cubicBezTo>
                    <a:pt x="2722" y="36"/>
                    <a:pt x="2722" y="36"/>
                    <a:pt x="2722" y="36"/>
                  </a:cubicBezTo>
                  <a:cubicBezTo>
                    <a:pt x="2722" y="36"/>
                    <a:pt x="2722" y="36"/>
                    <a:pt x="2722" y="36"/>
                  </a:cubicBezTo>
                  <a:cubicBezTo>
                    <a:pt x="2722" y="35"/>
                    <a:pt x="2721" y="35"/>
                    <a:pt x="2721" y="34"/>
                  </a:cubicBezTo>
                  <a:cubicBezTo>
                    <a:pt x="2717" y="30"/>
                    <a:pt x="2709" y="29"/>
                    <a:pt x="2706" y="29"/>
                  </a:cubicBezTo>
                  <a:cubicBezTo>
                    <a:pt x="2703" y="27"/>
                    <a:pt x="2701" y="26"/>
                    <a:pt x="2698" y="24"/>
                  </a:cubicBezTo>
                  <a:cubicBezTo>
                    <a:pt x="2698" y="26"/>
                    <a:pt x="2697" y="26"/>
                    <a:pt x="2695" y="26"/>
                  </a:cubicBezTo>
                  <a:cubicBezTo>
                    <a:pt x="2696" y="25"/>
                    <a:pt x="2697" y="24"/>
                    <a:pt x="2698" y="24"/>
                  </a:cubicBezTo>
                  <a:cubicBezTo>
                    <a:pt x="2695" y="23"/>
                    <a:pt x="2692" y="22"/>
                    <a:pt x="2689" y="22"/>
                  </a:cubicBezTo>
                  <a:cubicBezTo>
                    <a:pt x="2694" y="13"/>
                    <a:pt x="2705" y="10"/>
                    <a:pt x="2707" y="13"/>
                  </a:cubicBezTo>
                  <a:cubicBezTo>
                    <a:pt x="2708" y="16"/>
                    <a:pt x="2709" y="18"/>
                    <a:pt x="2704" y="18"/>
                  </a:cubicBezTo>
                  <a:cubicBezTo>
                    <a:pt x="2701" y="17"/>
                    <a:pt x="2700" y="24"/>
                    <a:pt x="2705" y="24"/>
                  </a:cubicBezTo>
                  <a:cubicBezTo>
                    <a:pt x="2708" y="24"/>
                    <a:pt x="2715" y="18"/>
                    <a:pt x="2711" y="11"/>
                  </a:cubicBezTo>
                  <a:cubicBezTo>
                    <a:pt x="2710" y="10"/>
                    <a:pt x="2710" y="10"/>
                    <a:pt x="2710" y="9"/>
                  </a:cubicBezTo>
                  <a:cubicBezTo>
                    <a:pt x="2712" y="9"/>
                    <a:pt x="2714" y="10"/>
                    <a:pt x="2716" y="10"/>
                  </a:cubicBezTo>
                  <a:cubicBezTo>
                    <a:pt x="2724" y="13"/>
                    <a:pt x="2725" y="17"/>
                    <a:pt x="2723" y="19"/>
                  </a:cubicBezTo>
                  <a:cubicBezTo>
                    <a:pt x="2718" y="24"/>
                    <a:pt x="2724" y="32"/>
                    <a:pt x="2729" y="27"/>
                  </a:cubicBezTo>
                  <a:cubicBezTo>
                    <a:pt x="2732" y="24"/>
                    <a:pt x="2733" y="20"/>
                    <a:pt x="2732" y="16"/>
                  </a:cubicBezTo>
                  <a:cubicBezTo>
                    <a:pt x="2730" y="18"/>
                    <a:pt x="2727" y="19"/>
                    <a:pt x="2725" y="20"/>
                  </a:cubicBezTo>
                  <a:cubicBezTo>
                    <a:pt x="2725" y="18"/>
                    <a:pt x="2726" y="18"/>
                    <a:pt x="2724" y="17"/>
                  </a:cubicBezTo>
                  <a:cubicBezTo>
                    <a:pt x="2727" y="17"/>
                    <a:pt x="2729" y="16"/>
                    <a:pt x="2732" y="15"/>
                  </a:cubicBezTo>
                  <a:cubicBezTo>
                    <a:pt x="2731" y="13"/>
                    <a:pt x="2730" y="12"/>
                    <a:pt x="2729" y="10"/>
                  </a:cubicBezTo>
                  <a:cubicBezTo>
                    <a:pt x="2725" y="7"/>
                    <a:pt x="2721" y="4"/>
                    <a:pt x="2716" y="2"/>
                  </a:cubicBezTo>
                  <a:cubicBezTo>
                    <a:pt x="2711" y="1"/>
                    <a:pt x="2706" y="0"/>
                    <a:pt x="2701" y="0"/>
                  </a:cubicBezTo>
                  <a:cubicBezTo>
                    <a:pt x="2696" y="0"/>
                    <a:pt x="2691" y="1"/>
                    <a:pt x="2686" y="4"/>
                  </a:cubicBezTo>
                  <a:cubicBezTo>
                    <a:pt x="2682" y="6"/>
                    <a:pt x="2674" y="11"/>
                    <a:pt x="2671" y="15"/>
                  </a:cubicBezTo>
                  <a:cubicBezTo>
                    <a:pt x="2656" y="28"/>
                    <a:pt x="2651" y="39"/>
                    <a:pt x="2651" y="39"/>
                  </a:cubicBezTo>
                  <a:cubicBezTo>
                    <a:pt x="2648" y="45"/>
                    <a:pt x="2641" y="67"/>
                    <a:pt x="2627" y="69"/>
                  </a:cubicBezTo>
                  <a:cubicBezTo>
                    <a:pt x="2627" y="69"/>
                    <a:pt x="2627" y="69"/>
                    <a:pt x="2627" y="69"/>
                  </a:cubicBezTo>
                  <a:cubicBezTo>
                    <a:pt x="2627" y="69"/>
                    <a:pt x="2626" y="69"/>
                    <a:pt x="2625" y="69"/>
                  </a:cubicBezTo>
                  <a:cubicBezTo>
                    <a:pt x="2625" y="69"/>
                    <a:pt x="2625" y="69"/>
                    <a:pt x="2625" y="69"/>
                  </a:cubicBezTo>
                  <a:cubicBezTo>
                    <a:pt x="2608" y="69"/>
                    <a:pt x="2604" y="65"/>
                    <a:pt x="2603" y="59"/>
                  </a:cubicBezTo>
                  <a:cubicBezTo>
                    <a:pt x="2603" y="57"/>
                    <a:pt x="2603" y="55"/>
                    <a:pt x="2603" y="54"/>
                  </a:cubicBezTo>
                  <a:cubicBezTo>
                    <a:pt x="2603" y="54"/>
                    <a:pt x="2602" y="54"/>
                    <a:pt x="2602" y="54"/>
                  </a:cubicBezTo>
                  <a:cubicBezTo>
                    <a:pt x="2602" y="53"/>
                    <a:pt x="2603" y="52"/>
                    <a:pt x="2604" y="52"/>
                  </a:cubicBezTo>
                  <a:cubicBezTo>
                    <a:pt x="2605" y="50"/>
                    <a:pt x="2607" y="48"/>
                    <a:pt x="2611" y="48"/>
                  </a:cubicBezTo>
                  <a:cubicBezTo>
                    <a:pt x="2614" y="48"/>
                    <a:pt x="2618" y="50"/>
                    <a:pt x="2618" y="54"/>
                  </a:cubicBezTo>
                  <a:cubicBezTo>
                    <a:pt x="2618" y="54"/>
                    <a:pt x="2618" y="54"/>
                    <a:pt x="2618" y="54"/>
                  </a:cubicBezTo>
                  <a:cubicBezTo>
                    <a:pt x="2618" y="56"/>
                    <a:pt x="2616" y="57"/>
                    <a:pt x="2614" y="56"/>
                  </a:cubicBezTo>
                  <a:cubicBezTo>
                    <a:pt x="2613" y="56"/>
                    <a:pt x="2613" y="54"/>
                    <a:pt x="2614" y="54"/>
                  </a:cubicBezTo>
                  <a:cubicBezTo>
                    <a:pt x="2615" y="54"/>
                    <a:pt x="2616" y="52"/>
                    <a:pt x="2615" y="51"/>
                  </a:cubicBezTo>
                  <a:cubicBezTo>
                    <a:pt x="2614" y="50"/>
                    <a:pt x="2611" y="50"/>
                    <a:pt x="2610" y="53"/>
                  </a:cubicBezTo>
                  <a:cubicBezTo>
                    <a:pt x="2609" y="56"/>
                    <a:pt x="2610" y="59"/>
                    <a:pt x="2614" y="60"/>
                  </a:cubicBezTo>
                  <a:cubicBezTo>
                    <a:pt x="2618" y="61"/>
                    <a:pt x="2620" y="59"/>
                    <a:pt x="2621" y="57"/>
                  </a:cubicBezTo>
                  <a:cubicBezTo>
                    <a:pt x="2625" y="49"/>
                    <a:pt x="2618" y="40"/>
                    <a:pt x="2605" y="40"/>
                  </a:cubicBezTo>
                  <a:cubicBezTo>
                    <a:pt x="2597" y="40"/>
                    <a:pt x="2590" y="45"/>
                    <a:pt x="2586" y="51"/>
                  </a:cubicBezTo>
                  <a:cubicBezTo>
                    <a:pt x="2582" y="56"/>
                    <a:pt x="2578" y="72"/>
                    <a:pt x="2561" y="72"/>
                  </a:cubicBezTo>
                  <a:cubicBezTo>
                    <a:pt x="2556" y="72"/>
                    <a:pt x="2551" y="71"/>
                    <a:pt x="2547" y="68"/>
                  </a:cubicBezTo>
                  <a:cubicBezTo>
                    <a:pt x="2546" y="69"/>
                    <a:pt x="2546" y="69"/>
                    <a:pt x="2545" y="69"/>
                  </a:cubicBezTo>
                  <a:cubicBezTo>
                    <a:pt x="2545" y="68"/>
                    <a:pt x="2545" y="68"/>
                    <a:pt x="2545" y="68"/>
                  </a:cubicBezTo>
                  <a:cubicBezTo>
                    <a:pt x="2539" y="64"/>
                    <a:pt x="2535" y="58"/>
                    <a:pt x="2534" y="53"/>
                  </a:cubicBezTo>
                  <a:cubicBezTo>
                    <a:pt x="2532" y="43"/>
                    <a:pt x="2537" y="35"/>
                    <a:pt x="2547" y="35"/>
                  </a:cubicBezTo>
                  <a:cubicBezTo>
                    <a:pt x="2551" y="35"/>
                    <a:pt x="2555" y="37"/>
                    <a:pt x="2557" y="40"/>
                  </a:cubicBezTo>
                  <a:cubicBezTo>
                    <a:pt x="2558" y="40"/>
                    <a:pt x="2558" y="40"/>
                    <a:pt x="2558" y="40"/>
                  </a:cubicBezTo>
                  <a:cubicBezTo>
                    <a:pt x="2558" y="41"/>
                    <a:pt x="2558" y="41"/>
                    <a:pt x="2558" y="41"/>
                  </a:cubicBezTo>
                  <a:cubicBezTo>
                    <a:pt x="2558" y="41"/>
                    <a:pt x="2558" y="41"/>
                    <a:pt x="2558" y="41"/>
                  </a:cubicBezTo>
                  <a:cubicBezTo>
                    <a:pt x="2558" y="42"/>
                    <a:pt x="2558" y="43"/>
                    <a:pt x="2558" y="44"/>
                  </a:cubicBezTo>
                  <a:cubicBezTo>
                    <a:pt x="2558" y="44"/>
                    <a:pt x="2558" y="44"/>
                    <a:pt x="2558" y="44"/>
                  </a:cubicBezTo>
                  <a:cubicBezTo>
                    <a:pt x="2558" y="47"/>
                    <a:pt x="2556" y="49"/>
                    <a:pt x="2553" y="48"/>
                  </a:cubicBezTo>
                  <a:cubicBezTo>
                    <a:pt x="2551" y="48"/>
                    <a:pt x="2551" y="45"/>
                    <a:pt x="2553" y="44"/>
                  </a:cubicBezTo>
                  <a:cubicBezTo>
                    <a:pt x="2554" y="44"/>
                    <a:pt x="2556" y="42"/>
                    <a:pt x="2554" y="40"/>
                  </a:cubicBezTo>
                  <a:cubicBezTo>
                    <a:pt x="2551" y="38"/>
                    <a:pt x="2548" y="38"/>
                    <a:pt x="2546" y="43"/>
                  </a:cubicBezTo>
                  <a:cubicBezTo>
                    <a:pt x="2544" y="48"/>
                    <a:pt x="2546" y="53"/>
                    <a:pt x="2552" y="54"/>
                  </a:cubicBezTo>
                  <a:cubicBezTo>
                    <a:pt x="2555" y="55"/>
                    <a:pt x="2558" y="55"/>
                    <a:pt x="2560" y="54"/>
                  </a:cubicBezTo>
                  <a:cubicBezTo>
                    <a:pt x="2558" y="54"/>
                    <a:pt x="2558" y="54"/>
                    <a:pt x="2558" y="54"/>
                  </a:cubicBezTo>
                  <a:cubicBezTo>
                    <a:pt x="2559" y="52"/>
                    <a:pt x="2560" y="52"/>
                    <a:pt x="2562" y="52"/>
                  </a:cubicBezTo>
                  <a:cubicBezTo>
                    <a:pt x="2562" y="52"/>
                    <a:pt x="2562" y="52"/>
                    <a:pt x="2562" y="52"/>
                  </a:cubicBezTo>
                  <a:cubicBezTo>
                    <a:pt x="2562" y="52"/>
                    <a:pt x="2563" y="52"/>
                    <a:pt x="2563" y="51"/>
                  </a:cubicBezTo>
                  <a:cubicBezTo>
                    <a:pt x="2563" y="51"/>
                    <a:pt x="2562" y="50"/>
                    <a:pt x="2563" y="50"/>
                  </a:cubicBezTo>
                  <a:cubicBezTo>
                    <a:pt x="2563" y="50"/>
                    <a:pt x="2564" y="50"/>
                    <a:pt x="2564" y="50"/>
                  </a:cubicBezTo>
                  <a:cubicBezTo>
                    <a:pt x="2564" y="49"/>
                    <a:pt x="2564" y="49"/>
                    <a:pt x="2564" y="49"/>
                  </a:cubicBezTo>
                  <a:cubicBezTo>
                    <a:pt x="2565" y="47"/>
                    <a:pt x="2566" y="45"/>
                    <a:pt x="2566" y="43"/>
                  </a:cubicBezTo>
                  <a:cubicBezTo>
                    <a:pt x="2565" y="43"/>
                    <a:pt x="2565" y="43"/>
                    <a:pt x="2564" y="43"/>
                  </a:cubicBezTo>
                  <a:cubicBezTo>
                    <a:pt x="2564" y="42"/>
                    <a:pt x="2564" y="42"/>
                    <a:pt x="2566" y="42"/>
                  </a:cubicBezTo>
                  <a:cubicBezTo>
                    <a:pt x="2566" y="40"/>
                    <a:pt x="2565" y="38"/>
                    <a:pt x="2565" y="37"/>
                  </a:cubicBezTo>
                  <a:cubicBezTo>
                    <a:pt x="2567" y="35"/>
                    <a:pt x="2570" y="36"/>
                    <a:pt x="2572" y="37"/>
                  </a:cubicBezTo>
                  <a:cubicBezTo>
                    <a:pt x="2574" y="39"/>
                    <a:pt x="2575" y="42"/>
                    <a:pt x="2571" y="42"/>
                  </a:cubicBezTo>
                  <a:cubicBezTo>
                    <a:pt x="2567" y="43"/>
                    <a:pt x="2568" y="49"/>
                    <a:pt x="2573" y="48"/>
                  </a:cubicBezTo>
                  <a:cubicBezTo>
                    <a:pt x="2575" y="48"/>
                    <a:pt x="2577" y="45"/>
                    <a:pt x="2578" y="42"/>
                  </a:cubicBezTo>
                  <a:cubicBezTo>
                    <a:pt x="2577" y="43"/>
                    <a:pt x="2577" y="43"/>
                    <a:pt x="2577" y="43"/>
                  </a:cubicBezTo>
                  <a:cubicBezTo>
                    <a:pt x="2577" y="42"/>
                    <a:pt x="2577" y="41"/>
                    <a:pt x="2578" y="41"/>
                  </a:cubicBezTo>
                  <a:cubicBezTo>
                    <a:pt x="2578" y="41"/>
                    <a:pt x="2578" y="40"/>
                    <a:pt x="2578" y="40"/>
                  </a:cubicBezTo>
                  <a:cubicBezTo>
                    <a:pt x="2577" y="40"/>
                    <a:pt x="2576" y="39"/>
                    <a:pt x="2576" y="40"/>
                  </a:cubicBezTo>
                  <a:cubicBezTo>
                    <a:pt x="2575" y="39"/>
                    <a:pt x="2576" y="39"/>
                    <a:pt x="2578" y="39"/>
                  </a:cubicBezTo>
                  <a:cubicBezTo>
                    <a:pt x="2577" y="38"/>
                    <a:pt x="2577" y="37"/>
                    <a:pt x="2577" y="36"/>
                  </a:cubicBezTo>
                  <a:cubicBezTo>
                    <a:pt x="2577" y="36"/>
                    <a:pt x="2576" y="36"/>
                    <a:pt x="2576" y="36"/>
                  </a:cubicBezTo>
                  <a:cubicBezTo>
                    <a:pt x="2576" y="36"/>
                    <a:pt x="2576" y="36"/>
                    <a:pt x="2576" y="36"/>
                  </a:cubicBezTo>
                  <a:cubicBezTo>
                    <a:pt x="2576" y="35"/>
                    <a:pt x="2576" y="35"/>
                    <a:pt x="2575" y="34"/>
                  </a:cubicBezTo>
                  <a:cubicBezTo>
                    <a:pt x="2571" y="30"/>
                    <a:pt x="2563" y="29"/>
                    <a:pt x="2560" y="29"/>
                  </a:cubicBezTo>
                  <a:cubicBezTo>
                    <a:pt x="2558" y="27"/>
                    <a:pt x="2555" y="26"/>
                    <a:pt x="2552" y="24"/>
                  </a:cubicBezTo>
                  <a:cubicBezTo>
                    <a:pt x="2552" y="26"/>
                    <a:pt x="2551" y="26"/>
                    <a:pt x="2549" y="26"/>
                  </a:cubicBezTo>
                  <a:cubicBezTo>
                    <a:pt x="2550" y="25"/>
                    <a:pt x="2551" y="24"/>
                    <a:pt x="2552" y="24"/>
                  </a:cubicBezTo>
                  <a:cubicBezTo>
                    <a:pt x="2549" y="23"/>
                    <a:pt x="2547" y="22"/>
                    <a:pt x="2543" y="22"/>
                  </a:cubicBezTo>
                  <a:cubicBezTo>
                    <a:pt x="2548" y="13"/>
                    <a:pt x="2559" y="10"/>
                    <a:pt x="2561" y="13"/>
                  </a:cubicBezTo>
                  <a:cubicBezTo>
                    <a:pt x="2563" y="16"/>
                    <a:pt x="2563" y="18"/>
                    <a:pt x="2558" y="18"/>
                  </a:cubicBezTo>
                  <a:cubicBezTo>
                    <a:pt x="2555" y="17"/>
                    <a:pt x="2554" y="24"/>
                    <a:pt x="2559" y="24"/>
                  </a:cubicBezTo>
                  <a:cubicBezTo>
                    <a:pt x="2562" y="24"/>
                    <a:pt x="2569" y="18"/>
                    <a:pt x="2565" y="11"/>
                  </a:cubicBezTo>
                  <a:cubicBezTo>
                    <a:pt x="2565" y="10"/>
                    <a:pt x="2564" y="10"/>
                    <a:pt x="2564" y="9"/>
                  </a:cubicBezTo>
                  <a:cubicBezTo>
                    <a:pt x="2566" y="9"/>
                    <a:pt x="2568" y="10"/>
                    <a:pt x="2571" y="10"/>
                  </a:cubicBezTo>
                  <a:cubicBezTo>
                    <a:pt x="2578" y="13"/>
                    <a:pt x="2579" y="17"/>
                    <a:pt x="2577" y="19"/>
                  </a:cubicBezTo>
                  <a:cubicBezTo>
                    <a:pt x="2572" y="24"/>
                    <a:pt x="2578" y="32"/>
                    <a:pt x="2583" y="27"/>
                  </a:cubicBezTo>
                  <a:cubicBezTo>
                    <a:pt x="2586" y="24"/>
                    <a:pt x="2587" y="20"/>
                    <a:pt x="2586" y="16"/>
                  </a:cubicBezTo>
                  <a:cubicBezTo>
                    <a:pt x="2584" y="18"/>
                    <a:pt x="2581" y="19"/>
                    <a:pt x="2579" y="20"/>
                  </a:cubicBezTo>
                  <a:cubicBezTo>
                    <a:pt x="2579" y="18"/>
                    <a:pt x="2581" y="18"/>
                    <a:pt x="2578" y="17"/>
                  </a:cubicBezTo>
                  <a:cubicBezTo>
                    <a:pt x="2581" y="17"/>
                    <a:pt x="2583" y="16"/>
                    <a:pt x="2586" y="15"/>
                  </a:cubicBezTo>
                  <a:cubicBezTo>
                    <a:pt x="2585" y="13"/>
                    <a:pt x="2584" y="12"/>
                    <a:pt x="2583" y="10"/>
                  </a:cubicBezTo>
                  <a:cubicBezTo>
                    <a:pt x="2580" y="7"/>
                    <a:pt x="2575" y="4"/>
                    <a:pt x="2570" y="2"/>
                  </a:cubicBezTo>
                  <a:cubicBezTo>
                    <a:pt x="2565" y="1"/>
                    <a:pt x="2560" y="0"/>
                    <a:pt x="2555" y="0"/>
                  </a:cubicBezTo>
                  <a:cubicBezTo>
                    <a:pt x="2550" y="0"/>
                    <a:pt x="2545" y="1"/>
                    <a:pt x="2541" y="4"/>
                  </a:cubicBezTo>
                  <a:cubicBezTo>
                    <a:pt x="2536" y="6"/>
                    <a:pt x="2528" y="11"/>
                    <a:pt x="2525" y="15"/>
                  </a:cubicBezTo>
                  <a:cubicBezTo>
                    <a:pt x="2511" y="28"/>
                    <a:pt x="2505" y="39"/>
                    <a:pt x="2505" y="39"/>
                  </a:cubicBezTo>
                  <a:cubicBezTo>
                    <a:pt x="2502" y="45"/>
                    <a:pt x="2495" y="67"/>
                    <a:pt x="2481" y="69"/>
                  </a:cubicBezTo>
                  <a:cubicBezTo>
                    <a:pt x="2481" y="69"/>
                    <a:pt x="2481" y="69"/>
                    <a:pt x="2481" y="69"/>
                  </a:cubicBezTo>
                  <a:cubicBezTo>
                    <a:pt x="2481" y="69"/>
                    <a:pt x="2480" y="69"/>
                    <a:pt x="2479" y="69"/>
                  </a:cubicBezTo>
                  <a:cubicBezTo>
                    <a:pt x="2479" y="69"/>
                    <a:pt x="2479" y="69"/>
                    <a:pt x="2479" y="69"/>
                  </a:cubicBezTo>
                  <a:cubicBezTo>
                    <a:pt x="2463" y="69"/>
                    <a:pt x="2458" y="65"/>
                    <a:pt x="2457" y="59"/>
                  </a:cubicBezTo>
                  <a:cubicBezTo>
                    <a:pt x="2457" y="57"/>
                    <a:pt x="2457" y="55"/>
                    <a:pt x="2457" y="54"/>
                  </a:cubicBezTo>
                  <a:cubicBezTo>
                    <a:pt x="2457" y="54"/>
                    <a:pt x="2457" y="54"/>
                    <a:pt x="2456" y="54"/>
                  </a:cubicBezTo>
                  <a:cubicBezTo>
                    <a:pt x="2456" y="53"/>
                    <a:pt x="2457" y="52"/>
                    <a:pt x="2458" y="52"/>
                  </a:cubicBezTo>
                  <a:cubicBezTo>
                    <a:pt x="2459" y="50"/>
                    <a:pt x="2462" y="48"/>
                    <a:pt x="2465" y="48"/>
                  </a:cubicBezTo>
                  <a:cubicBezTo>
                    <a:pt x="2469" y="48"/>
                    <a:pt x="2472" y="50"/>
                    <a:pt x="2472" y="54"/>
                  </a:cubicBezTo>
                  <a:cubicBezTo>
                    <a:pt x="2472" y="54"/>
                    <a:pt x="2472" y="54"/>
                    <a:pt x="2472" y="54"/>
                  </a:cubicBezTo>
                  <a:cubicBezTo>
                    <a:pt x="2472" y="56"/>
                    <a:pt x="2470" y="57"/>
                    <a:pt x="2468" y="56"/>
                  </a:cubicBezTo>
                  <a:cubicBezTo>
                    <a:pt x="2468" y="56"/>
                    <a:pt x="2467" y="54"/>
                    <a:pt x="2468" y="54"/>
                  </a:cubicBezTo>
                  <a:cubicBezTo>
                    <a:pt x="2469" y="54"/>
                    <a:pt x="2470" y="52"/>
                    <a:pt x="2469" y="51"/>
                  </a:cubicBezTo>
                  <a:cubicBezTo>
                    <a:pt x="2468" y="50"/>
                    <a:pt x="2465" y="50"/>
                    <a:pt x="2464" y="53"/>
                  </a:cubicBezTo>
                  <a:cubicBezTo>
                    <a:pt x="2463" y="56"/>
                    <a:pt x="2464" y="59"/>
                    <a:pt x="2468" y="60"/>
                  </a:cubicBezTo>
                  <a:cubicBezTo>
                    <a:pt x="2472" y="61"/>
                    <a:pt x="2474" y="59"/>
                    <a:pt x="2475" y="57"/>
                  </a:cubicBezTo>
                  <a:cubicBezTo>
                    <a:pt x="2479" y="49"/>
                    <a:pt x="2472" y="40"/>
                    <a:pt x="2459" y="40"/>
                  </a:cubicBezTo>
                  <a:cubicBezTo>
                    <a:pt x="2451" y="40"/>
                    <a:pt x="2444" y="45"/>
                    <a:pt x="2440" y="51"/>
                  </a:cubicBezTo>
                  <a:cubicBezTo>
                    <a:pt x="2436" y="56"/>
                    <a:pt x="2432" y="72"/>
                    <a:pt x="2415" y="72"/>
                  </a:cubicBezTo>
                  <a:cubicBezTo>
                    <a:pt x="2410" y="72"/>
                    <a:pt x="2405" y="71"/>
                    <a:pt x="2401" y="68"/>
                  </a:cubicBezTo>
                  <a:cubicBezTo>
                    <a:pt x="2400" y="69"/>
                    <a:pt x="2400" y="69"/>
                    <a:pt x="2399" y="69"/>
                  </a:cubicBezTo>
                  <a:cubicBezTo>
                    <a:pt x="2400" y="68"/>
                    <a:pt x="2400" y="68"/>
                    <a:pt x="2400" y="68"/>
                  </a:cubicBezTo>
                  <a:cubicBezTo>
                    <a:pt x="2394" y="64"/>
                    <a:pt x="2389" y="58"/>
                    <a:pt x="2388" y="53"/>
                  </a:cubicBezTo>
                  <a:cubicBezTo>
                    <a:pt x="2387" y="43"/>
                    <a:pt x="2392" y="35"/>
                    <a:pt x="2402" y="35"/>
                  </a:cubicBezTo>
                  <a:cubicBezTo>
                    <a:pt x="2405" y="35"/>
                    <a:pt x="2409" y="37"/>
                    <a:pt x="2411" y="40"/>
                  </a:cubicBezTo>
                  <a:cubicBezTo>
                    <a:pt x="2412" y="40"/>
                    <a:pt x="2412" y="40"/>
                    <a:pt x="2412" y="40"/>
                  </a:cubicBezTo>
                  <a:cubicBezTo>
                    <a:pt x="2412" y="41"/>
                    <a:pt x="2412" y="41"/>
                    <a:pt x="2412" y="41"/>
                  </a:cubicBezTo>
                  <a:cubicBezTo>
                    <a:pt x="2412" y="41"/>
                    <a:pt x="2412" y="41"/>
                    <a:pt x="2412" y="41"/>
                  </a:cubicBezTo>
                  <a:cubicBezTo>
                    <a:pt x="2412" y="42"/>
                    <a:pt x="2413" y="43"/>
                    <a:pt x="2413" y="44"/>
                  </a:cubicBezTo>
                  <a:cubicBezTo>
                    <a:pt x="2413" y="44"/>
                    <a:pt x="2413" y="44"/>
                    <a:pt x="2413" y="44"/>
                  </a:cubicBezTo>
                  <a:cubicBezTo>
                    <a:pt x="2413" y="47"/>
                    <a:pt x="2410" y="49"/>
                    <a:pt x="2407" y="48"/>
                  </a:cubicBezTo>
                  <a:cubicBezTo>
                    <a:pt x="2405" y="48"/>
                    <a:pt x="2405" y="45"/>
                    <a:pt x="2407" y="44"/>
                  </a:cubicBezTo>
                  <a:cubicBezTo>
                    <a:pt x="2408" y="44"/>
                    <a:pt x="2410" y="42"/>
                    <a:pt x="2408" y="40"/>
                  </a:cubicBezTo>
                  <a:cubicBezTo>
                    <a:pt x="2406" y="38"/>
                    <a:pt x="2402" y="38"/>
                    <a:pt x="2400" y="43"/>
                  </a:cubicBezTo>
                  <a:cubicBezTo>
                    <a:pt x="2398" y="48"/>
                    <a:pt x="2400" y="53"/>
                    <a:pt x="2406" y="54"/>
                  </a:cubicBezTo>
                  <a:cubicBezTo>
                    <a:pt x="2409" y="55"/>
                    <a:pt x="2412" y="55"/>
                    <a:pt x="2414" y="54"/>
                  </a:cubicBezTo>
                  <a:cubicBezTo>
                    <a:pt x="2412" y="54"/>
                    <a:pt x="2412" y="54"/>
                    <a:pt x="2412" y="54"/>
                  </a:cubicBezTo>
                  <a:cubicBezTo>
                    <a:pt x="2413" y="52"/>
                    <a:pt x="2414" y="52"/>
                    <a:pt x="2416" y="52"/>
                  </a:cubicBezTo>
                  <a:cubicBezTo>
                    <a:pt x="2416" y="52"/>
                    <a:pt x="2416" y="52"/>
                    <a:pt x="2416" y="52"/>
                  </a:cubicBezTo>
                  <a:cubicBezTo>
                    <a:pt x="2416" y="52"/>
                    <a:pt x="2417" y="52"/>
                    <a:pt x="2417" y="51"/>
                  </a:cubicBezTo>
                  <a:cubicBezTo>
                    <a:pt x="2417" y="51"/>
                    <a:pt x="2417" y="50"/>
                    <a:pt x="2417" y="50"/>
                  </a:cubicBezTo>
                  <a:cubicBezTo>
                    <a:pt x="2418" y="50"/>
                    <a:pt x="2418" y="50"/>
                    <a:pt x="2418" y="50"/>
                  </a:cubicBezTo>
                  <a:cubicBezTo>
                    <a:pt x="2418" y="49"/>
                    <a:pt x="2418" y="49"/>
                    <a:pt x="2418" y="49"/>
                  </a:cubicBezTo>
                  <a:cubicBezTo>
                    <a:pt x="2419" y="47"/>
                    <a:pt x="2420" y="45"/>
                    <a:pt x="2420" y="43"/>
                  </a:cubicBezTo>
                  <a:cubicBezTo>
                    <a:pt x="2419" y="43"/>
                    <a:pt x="2419" y="43"/>
                    <a:pt x="2418" y="43"/>
                  </a:cubicBezTo>
                  <a:cubicBezTo>
                    <a:pt x="2418" y="42"/>
                    <a:pt x="2419" y="42"/>
                    <a:pt x="2420" y="42"/>
                  </a:cubicBezTo>
                  <a:cubicBezTo>
                    <a:pt x="2420" y="40"/>
                    <a:pt x="2419" y="38"/>
                    <a:pt x="2419" y="37"/>
                  </a:cubicBezTo>
                  <a:cubicBezTo>
                    <a:pt x="2421" y="35"/>
                    <a:pt x="2424" y="36"/>
                    <a:pt x="2426" y="37"/>
                  </a:cubicBezTo>
                  <a:cubicBezTo>
                    <a:pt x="2428" y="39"/>
                    <a:pt x="2429" y="42"/>
                    <a:pt x="2425" y="42"/>
                  </a:cubicBezTo>
                  <a:cubicBezTo>
                    <a:pt x="2421" y="43"/>
                    <a:pt x="2423" y="49"/>
                    <a:pt x="2427" y="48"/>
                  </a:cubicBezTo>
                  <a:cubicBezTo>
                    <a:pt x="2429" y="48"/>
                    <a:pt x="2431" y="45"/>
                    <a:pt x="2432" y="42"/>
                  </a:cubicBezTo>
                  <a:cubicBezTo>
                    <a:pt x="2431" y="43"/>
                    <a:pt x="2431" y="43"/>
                    <a:pt x="2431" y="43"/>
                  </a:cubicBezTo>
                  <a:cubicBezTo>
                    <a:pt x="2431" y="42"/>
                    <a:pt x="2431" y="41"/>
                    <a:pt x="2432" y="41"/>
                  </a:cubicBezTo>
                  <a:cubicBezTo>
                    <a:pt x="2432" y="41"/>
                    <a:pt x="2432" y="40"/>
                    <a:pt x="2432" y="40"/>
                  </a:cubicBezTo>
                  <a:cubicBezTo>
                    <a:pt x="2431" y="40"/>
                    <a:pt x="2430" y="39"/>
                    <a:pt x="2430" y="40"/>
                  </a:cubicBezTo>
                  <a:cubicBezTo>
                    <a:pt x="2429" y="39"/>
                    <a:pt x="2430" y="39"/>
                    <a:pt x="2432" y="39"/>
                  </a:cubicBezTo>
                  <a:cubicBezTo>
                    <a:pt x="2432" y="38"/>
                    <a:pt x="2431" y="37"/>
                    <a:pt x="2431" y="36"/>
                  </a:cubicBezTo>
                  <a:cubicBezTo>
                    <a:pt x="2431" y="36"/>
                    <a:pt x="2431" y="36"/>
                    <a:pt x="2430" y="36"/>
                  </a:cubicBezTo>
                  <a:cubicBezTo>
                    <a:pt x="2430" y="36"/>
                    <a:pt x="2430" y="36"/>
                    <a:pt x="2430" y="36"/>
                  </a:cubicBezTo>
                  <a:cubicBezTo>
                    <a:pt x="2430" y="35"/>
                    <a:pt x="2430" y="35"/>
                    <a:pt x="2429" y="34"/>
                  </a:cubicBezTo>
                  <a:cubicBezTo>
                    <a:pt x="2425" y="30"/>
                    <a:pt x="2417" y="29"/>
                    <a:pt x="2414" y="29"/>
                  </a:cubicBezTo>
                  <a:cubicBezTo>
                    <a:pt x="2412" y="27"/>
                    <a:pt x="2409" y="26"/>
                    <a:pt x="2406" y="24"/>
                  </a:cubicBezTo>
                  <a:cubicBezTo>
                    <a:pt x="2406" y="26"/>
                    <a:pt x="2405" y="26"/>
                    <a:pt x="2403" y="26"/>
                  </a:cubicBezTo>
                  <a:cubicBezTo>
                    <a:pt x="2404" y="25"/>
                    <a:pt x="2405" y="24"/>
                    <a:pt x="2406" y="24"/>
                  </a:cubicBezTo>
                  <a:cubicBezTo>
                    <a:pt x="2404" y="23"/>
                    <a:pt x="2401" y="22"/>
                    <a:pt x="2398" y="22"/>
                  </a:cubicBezTo>
                  <a:cubicBezTo>
                    <a:pt x="2403" y="13"/>
                    <a:pt x="2413" y="10"/>
                    <a:pt x="2415" y="13"/>
                  </a:cubicBezTo>
                  <a:cubicBezTo>
                    <a:pt x="2417" y="16"/>
                    <a:pt x="2418" y="18"/>
                    <a:pt x="2412" y="18"/>
                  </a:cubicBezTo>
                  <a:cubicBezTo>
                    <a:pt x="2409" y="17"/>
                    <a:pt x="2408" y="24"/>
                    <a:pt x="2413" y="24"/>
                  </a:cubicBezTo>
                  <a:cubicBezTo>
                    <a:pt x="2416" y="24"/>
                    <a:pt x="2423" y="18"/>
                    <a:pt x="2419" y="11"/>
                  </a:cubicBezTo>
                  <a:cubicBezTo>
                    <a:pt x="2419" y="10"/>
                    <a:pt x="2418" y="10"/>
                    <a:pt x="2418" y="9"/>
                  </a:cubicBezTo>
                  <a:cubicBezTo>
                    <a:pt x="2420" y="9"/>
                    <a:pt x="2423" y="10"/>
                    <a:pt x="2425" y="10"/>
                  </a:cubicBezTo>
                  <a:cubicBezTo>
                    <a:pt x="2432" y="13"/>
                    <a:pt x="2433" y="17"/>
                    <a:pt x="2431" y="19"/>
                  </a:cubicBezTo>
                  <a:cubicBezTo>
                    <a:pt x="2426" y="24"/>
                    <a:pt x="2433" y="32"/>
                    <a:pt x="2437" y="27"/>
                  </a:cubicBezTo>
                  <a:cubicBezTo>
                    <a:pt x="2440" y="24"/>
                    <a:pt x="2441" y="20"/>
                    <a:pt x="2440" y="16"/>
                  </a:cubicBezTo>
                  <a:cubicBezTo>
                    <a:pt x="2439" y="18"/>
                    <a:pt x="2436" y="19"/>
                    <a:pt x="2433" y="20"/>
                  </a:cubicBezTo>
                  <a:cubicBezTo>
                    <a:pt x="2433" y="18"/>
                    <a:pt x="2435" y="18"/>
                    <a:pt x="2432" y="17"/>
                  </a:cubicBezTo>
                  <a:cubicBezTo>
                    <a:pt x="2435" y="17"/>
                    <a:pt x="2438" y="16"/>
                    <a:pt x="2440" y="15"/>
                  </a:cubicBezTo>
                  <a:cubicBezTo>
                    <a:pt x="2439" y="13"/>
                    <a:pt x="2438" y="12"/>
                    <a:pt x="2437" y="10"/>
                  </a:cubicBezTo>
                  <a:cubicBezTo>
                    <a:pt x="2434" y="7"/>
                    <a:pt x="2429" y="4"/>
                    <a:pt x="2424" y="2"/>
                  </a:cubicBezTo>
                  <a:cubicBezTo>
                    <a:pt x="2420" y="1"/>
                    <a:pt x="2414" y="0"/>
                    <a:pt x="2409" y="0"/>
                  </a:cubicBezTo>
                  <a:cubicBezTo>
                    <a:pt x="2404" y="0"/>
                    <a:pt x="2399" y="1"/>
                    <a:pt x="2395" y="4"/>
                  </a:cubicBezTo>
                  <a:cubicBezTo>
                    <a:pt x="2390" y="6"/>
                    <a:pt x="2382" y="11"/>
                    <a:pt x="2379" y="15"/>
                  </a:cubicBezTo>
                  <a:cubicBezTo>
                    <a:pt x="2365" y="28"/>
                    <a:pt x="2360" y="39"/>
                    <a:pt x="2360" y="39"/>
                  </a:cubicBezTo>
                  <a:cubicBezTo>
                    <a:pt x="2356" y="45"/>
                    <a:pt x="2349" y="67"/>
                    <a:pt x="2335" y="69"/>
                  </a:cubicBezTo>
                  <a:cubicBezTo>
                    <a:pt x="2335" y="69"/>
                    <a:pt x="2335" y="69"/>
                    <a:pt x="2335" y="69"/>
                  </a:cubicBezTo>
                  <a:cubicBezTo>
                    <a:pt x="2335" y="69"/>
                    <a:pt x="2334" y="69"/>
                    <a:pt x="2333" y="69"/>
                  </a:cubicBezTo>
                  <a:cubicBezTo>
                    <a:pt x="2333" y="69"/>
                    <a:pt x="2333" y="69"/>
                    <a:pt x="2333" y="69"/>
                  </a:cubicBezTo>
                  <a:cubicBezTo>
                    <a:pt x="2317" y="69"/>
                    <a:pt x="2312" y="65"/>
                    <a:pt x="2311" y="59"/>
                  </a:cubicBezTo>
                  <a:cubicBezTo>
                    <a:pt x="2311" y="57"/>
                    <a:pt x="2311" y="55"/>
                    <a:pt x="2312" y="54"/>
                  </a:cubicBezTo>
                  <a:cubicBezTo>
                    <a:pt x="2311" y="54"/>
                    <a:pt x="2311" y="54"/>
                    <a:pt x="2310" y="54"/>
                  </a:cubicBezTo>
                  <a:cubicBezTo>
                    <a:pt x="2310" y="53"/>
                    <a:pt x="2311" y="52"/>
                    <a:pt x="2312" y="52"/>
                  </a:cubicBezTo>
                  <a:cubicBezTo>
                    <a:pt x="2313" y="50"/>
                    <a:pt x="2316" y="48"/>
                    <a:pt x="2319" y="48"/>
                  </a:cubicBezTo>
                  <a:cubicBezTo>
                    <a:pt x="2323" y="48"/>
                    <a:pt x="2326" y="50"/>
                    <a:pt x="2326" y="54"/>
                  </a:cubicBezTo>
                  <a:cubicBezTo>
                    <a:pt x="2326" y="54"/>
                    <a:pt x="2326" y="54"/>
                    <a:pt x="2326" y="54"/>
                  </a:cubicBezTo>
                  <a:cubicBezTo>
                    <a:pt x="2326" y="56"/>
                    <a:pt x="2325" y="57"/>
                    <a:pt x="2323" y="56"/>
                  </a:cubicBezTo>
                  <a:cubicBezTo>
                    <a:pt x="2322" y="56"/>
                    <a:pt x="2322" y="54"/>
                    <a:pt x="2323" y="54"/>
                  </a:cubicBezTo>
                  <a:cubicBezTo>
                    <a:pt x="2324" y="54"/>
                    <a:pt x="2324" y="52"/>
                    <a:pt x="2323" y="51"/>
                  </a:cubicBezTo>
                  <a:cubicBezTo>
                    <a:pt x="2322" y="50"/>
                    <a:pt x="2320" y="50"/>
                    <a:pt x="2318" y="53"/>
                  </a:cubicBezTo>
                  <a:cubicBezTo>
                    <a:pt x="2317" y="56"/>
                    <a:pt x="2319" y="59"/>
                    <a:pt x="2322" y="60"/>
                  </a:cubicBezTo>
                  <a:cubicBezTo>
                    <a:pt x="2326" y="61"/>
                    <a:pt x="2328" y="59"/>
                    <a:pt x="2330" y="57"/>
                  </a:cubicBezTo>
                  <a:cubicBezTo>
                    <a:pt x="2333" y="49"/>
                    <a:pt x="2326" y="40"/>
                    <a:pt x="2313" y="40"/>
                  </a:cubicBezTo>
                  <a:cubicBezTo>
                    <a:pt x="2305" y="40"/>
                    <a:pt x="2299" y="45"/>
                    <a:pt x="2294" y="51"/>
                  </a:cubicBezTo>
                  <a:cubicBezTo>
                    <a:pt x="2290" y="56"/>
                    <a:pt x="2286" y="72"/>
                    <a:pt x="2269" y="72"/>
                  </a:cubicBezTo>
                  <a:cubicBezTo>
                    <a:pt x="2264" y="72"/>
                    <a:pt x="2259" y="71"/>
                    <a:pt x="2255" y="68"/>
                  </a:cubicBezTo>
                  <a:cubicBezTo>
                    <a:pt x="2255" y="69"/>
                    <a:pt x="2254" y="69"/>
                    <a:pt x="2253" y="69"/>
                  </a:cubicBezTo>
                  <a:cubicBezTo>
                    <a:pt x="2254" y="68"/>
                    <a:pt x="2254" y="68"/>
                    <a:pt x="2254" y="68"/>
                  </a:cubicBezTo>
                  <a:cubicBezTo>
                    <a:pt x="2248" y="64"/>
                    <a:pt x="2243" y="58"/>
                    <a:pt x="2243" y="53"/>
                  </a:cubicBezTo>
                  <a:cubicBezTo>
                    <a:pt x="2241" y="43"/>
                    <a:pt x="2246" y="35"/>
                    <a:pt x="2256" y="35"/>
                  </a:cubicBezTo>
                  <a:cubicBezTo>
                    <a:pt x="2260" y="35"/>
                    <a:pt x="2264" y="37"/>
                    <a:pt x="2265" y="40"/>
                  </a:cubicBezTo>
                  <a:cubicBezTo>
                    <a:pt x="2267" y="40"/>
                    <a:pt x="2267" y="40"/>
                    <a:pt x="2267" y="40"/>
                  </a:cubicBezTo>
                  <a:cubicBezTo>
                    <a:pt x="2267" y="41"/>
                    <a:pt x="2267" y="41"/>
                    <a:pt x="2267" y="41"/>
                  </a:cubicBezTo>
                  <a:cubicBezTo>
                    <a:pt x="2266" y="41"/>
                    <a:pt x="2266" y="41"/>
                    <a:pt x="2266" y="41"/>
                  </a:cubicBezTo>
                  <a:cubicBezTo>
                    <a:pt x="2266" y="42"/>
                    <a:pt x="2267" y="43"/>
                    <a:pt x="2267" y="44"/>
                  </a:cubicBezTo>
                  <a:cubicBezTo>
                    <a:pt x="2267" y="44"/>
                    <a:pt x="2267" y="44"/>
                    <a:pt x="2267" y="44"/>
                  </a:cubicBezTo>
                  <a:cubicBezTo>
                    <a:pt x="2267" y="47"/>
                    <a:pt x="2264" y="49"/>
                    <a:pt x="2261" y="48"/>
                  </a:cubicBezTo>
                  <a:cubicBezTo>
                    <a:pt x="2259" y="48"/>
                    <a:pt x="2259" y="45"/>
                    <a:pt x="2261" y="44"/>
                  </a:cubicBezTo>
                  <a:cubicBezTo>
                    <a:pt x="2263" y="44"/>
                    <a:pt x="2264" y="42"/>
                    <a:pt x="2262" y="40"/>
                  </a:cubicBezTo>
                  <a:cubicBezTo>
                    <a:pt x="2260" y="38"/>
                    <a:pt x="2256" y="38"/>
                    <a:pt x="2254" y="43"/>
                  </a:cubicBezTo>
                  <a:cubicBezTo>
                    <a:pt x="2252" y="48"/>
                    <a:pt x="2254" y="53"/>
                    <a:pt x="2260" y="54"/>
                  </a:cubicBezTo>
                  <a:cubicBezTo>
                    <a:pt x="2263" y="55"/>
                    <a:pt x="2266" y="55"/>
                    <a:pt x="2268" y="54"/>
                  </a:cubicBezTo>
                  <a:cubicBezTo>
                    <a:pt x="2267" y="54"/>
                    <a:pt x="2267" y="54"/>
                    <a:pt x="2267" y="54"/>
                  </a:cubicBezTo>
                  <a:cubicBezTo>
                    <a:pt x="2267" y="52"/>
                    <a:pt x="2268" y="52"/>
                    <a:pt x="2270" y="52"/>
                  </a:cubicBezTo>
                  <a:cubicBezTo>
                    <a:pt x="2270" y="52"/>
                    <a:pt x="2270" y="52"/>
                    <a:pt x="2270" y="52"/>
                  </a:cubicBezTo>
                  <a:cubicBezTo>
                    <a:pt x="2271" y="52"/>
                    <a:pt x="2271" y="52"/>
                    <a:pt x="2271" y="51"/>
                  </a:cubicBezTo>
                  <a:cubicBezTo>
                    <a:pt x="2271" y="51"/>
                    <a:pt x="2271" y="50"/>
                    <a:pt x="2271" y="50"/>
                  </a:cubicBezTo>
                  <a:cubicBezTo>
                    <a:pt x="2272" y="50"/>
                    <a:pt x="2272" y="50"/>
                    <a:pt x="2272" y="50"/>
                  </a:cubicBezTo>
                  <a:cubicBezTo>
                    <a:pt x="2272" y="49"/>
                    <a:pt x="2272" y="49"/>
                    <a:pt x="2272" y="49"/>
                  </a:cubicBezTo>
                  <a:cubicBezTo>
                    <a:pt x="2273" y="47"/>
                    <a:pt x="2274" y="45"/>
                    <a:pt x="2274" y="43"/>
                  </a:cubicBezTo>
                  <a:cubicBezTo>
                    <a:pt x="2274" y="43"/>
                    <a:pt x="2273" y="43"/>
                    <a:pt x="2272" y="43"/>
                  </a:cubicBezTo>
                  <a:cubicBezTo>
                    <a:pt x="2272" y="42"/>
                    <a:pt x="2273" y="42"/>
                    <a:pt x="2274" y="42"/>
                  </a:cubicBezTo>
                  <a:cubicBezTo>
                    <a:pt x="2274" y="40"/>
                    <a:pt x="2274" y="38"/>
                    <a:pt x="2273" y="37"/>
                  </a:cubicBezTo>
                  <a:cubicBezTo>
                    <a:pt x="2275" y="35"/>
                    <a:pt x="2279" y="36"/>
                    <a:pt x="2280" y="37"/>
                  </a:cubicBezTo>
                  <a:cubicBezTo>
                    <a:pt x="2283" y="39"/>
                    <a:pt x="2283" y="42"/>
                    <a:pt x="2279" y="42"/>
                  </a:cubicBezTo>
                  <a:cubicBezTo>
                    <a:pt x="2276" y="43"/>
                    <a:pt x="2277" y="49"/>
                    <a:pt x="2281" y="48"/>
                  </a:cubicBezTo>
                  <a:cubicBezTo>
                    <a:pt x="2283" y="48"/>
                    <a:pt x="2285" y="45"/>
                    <a:pt x="2286" y="42"/>
                  </a:cubicBezTo>
                  <a:cubicBezTo>
                    <a:pt x="2286" y="43"/>
                    <a:pt x="2285" y="43"/>
                    <a:pt x="2285" y="43"/>
                  </a:cubicBezTo>
                  <a:cubicBezTo>
                    <a:pt x="2285" y="42"/>
                    <a:pt x="2285" y="41"/>
                    <a:pt x="2286" y="41"/>
                  </a:cubicBezTo>
                  <a:cubicBezTo>
                    <a:pt x="2286" y="41"/>
                    <a:pt x="2286" y="40"/>
                    <a:pt x="2286" y="40"/>
                  </a:cubicBezTo>
                  <a:cubicBezTo>
                    <a:pt x="2285" y="40"/>
                    <a:pt x="2285" y="39"/>
                    <a:pt x="2284" y="40"/>
                  </a:cubicBezTo>
                  <a:cubicBezTo>
                    <a:pt x="2283" y="39"/>
                    <a:pt x="2285" y="39"/>
                    <a:pt x="2286" y="39"/>
                  </a:cubicBezTo>
                  <a:cubicBezTo>
                    <a:pt x="2286" y="38"/>
                    <a:pt x="2285" y="37"/>
                    <a:pt x="2285" y="36"/>
                  </a:cubicBezTo>
                  <a:cubicBezTo>
                    <a:pt x="2285" y="36"/>
                    <a:pt x="2285" y="36"/>
                    <a:pt x="2284" y="36"/>
                  </a:cubicBezTo>
                  <a:cubicBezTo>
                    <a:pt x="2284" y="36"/>
                    <a:pt x="2285" y="36"/>
                    <a:pt x="2285" y="36"/>
                  </a:cubicBezTo>
                  <a:cubicBezTo>
                    <a:pt x="2284" y="35"/>
                    <a:pt x="2284" y="35"/>
                    <a:pt x="2284" y="34"/>
                  </a:cubicBezTo>
                  <a:cubicBezTo>
                    <a:pt x="2279" y="30"/>
                    <a:pt x="2272" y="29"/>
                    <a:pt x="2268" y="29"/>
                  </a:cubicBezTo>
                  <a:cubicBezTo>
                    <a:pt x="2266" y="27"/>
                    <a:pt x="2263" y="26"/>
                    <a:pt x="2261" y="24"/>
                  </a:cubicBezTo>
                  <a:cubicBezTo>
                    <a:pt x="2260" y="26"/>
                    <a:pt x="2259" y="26"/>
                    <a:pt x="2258" y="26"/>
                  </a:cubicBezTo>
                  <a:cubicBezTo>
                    <a:pt x="2258" y="25"/>
                    <a:pt x="2259" y="24"/>
                    <a:pt x="2260" y="24"/>
                  </a:cubicBezTo>
                  <a:cubicBezTo>
                    <a:pt x="2258" y="23"/>
                    <a:pt x="2255" y="22"/>
                    <a:pt x="2252" y="22"/>
                  </a:cubicBezTo>
                  <a:cubicBezTo>
                    <a:pt x="2257" y="13"/>
                    <a:pt x="2268" y="10"/>
                    <a:pt x="2269" y="13"/>
                  </a:cubicBezTo>
                  <a:cubicBezTo>
                    <a:pt x="2271" y="16"/>
                    <a:pt x="2272" y="18"/>
                    <a:pt x="2267" y="18"/>
                  </a:cubicBezTo>
                  <a:cubicBezTo>
                    <a:pt x="2263" y="17"/>
                    <a:pt x="2262" y="24"/>
                    <a:pt x="2267" y="24"/>
                  </a:cubicBezTo>
                  <a:cubicBezTo>
                    <a:pt x="2271" y="24"/>
                    <a:pt x="2277" y="18"/>
                    <a:pt x="2273" y="11"/>
                  </a:cubicBezTo>
                  <a:cubicBezTo>
                    <a:pt x="2273" y="10"/>
                    <a:pt x="2273" y="10"/>
                    <a:pt x="2272" y="9"/>
                  </a:cubicBezTo>
                  <a:cubicBezTo>
                    <a:pt x="2274" y="9"/>
                    <a:pt x="2277" y="10"/>
                    <a:pt x="2279" y="10"/>
                  </a:cubicBezTo>
                  <a:cubicBezTo>
                    <a:pt x="2286" y="13"/>
                    <a:pt x="2288" y="17"/>
                    <a:pt x="2285" y="19"/>
                  </a:cubicBezTo>
                  <a:cubicBezTo>
                    <a:pt x="2280" y="24"/>
                    <a:pt x="2287" y="32"/>
                    <a:pt x="2292" y="27"/>
                  </a:cubicBezTo>
                  <a:cubicBezTo>
                    <a:pt x="2294" y="24"/>
                    <a:pt x="2295" y="20"/>
                    <a:pt x="2294" y="16"/>
                  </a:cubicBezTo>
                  <a:cubicBezTo>
                    <a:pt x="2293" y="18"/>
                    <a:pt x="2290" y="19"/>
                    <a:pt x="2287" y="20"/>
                  </a:cubicBezTo>
                  <a:cubicBezTo>
                    <a:pt x="2287" y="18"/>
                    <a:pt x="2289" y="18"/>
                    <a:pt x="2286" y="17"/>
                  </a:cubicBezTo>
                  <a:cubicBezTo>
                    <a:pt x="2289" y="17"/>
                    <a:pt x="2292" y="16"/>
                    <a:pt x="2294" y="15"/>
                  </a:cubicBezTo>
                  <a:cubicBezTo>
                    <a:pt x="2293" y="13"/>
                    <a:pt x="2292" y="12"/>
                    <a:pt x="2291" y="10"/>
                  </a:cubicBezTo>
                  <a:cubicBezTo>
                    <a:pt x="2288" y="7"/>
                    <a:pt x="2283" y="4"/>
                    <a:pt x="2279" y="2"/>
                  </a:cubicBezTo>
                  <a:cubicBezTo>
                    <a:pt x="2274" y="1"/>
                    <a:pt x="2269" y="0"/>
                    <a:pt x="2264" y="0"/>
                  </a:cubicBezTo>
                  <a:cubicBezTo>
                    <a:pt x="2259" y="0"/>
                    <a:pt x="2254" y="1"/>
                    <a:pt x="2249" y="4"/>
                  </a:cubicBezTo>
                  <a:cubicBezTo>
                    <a:pt x="2244" y="6"/>
                    <a:pt x="2237" y="11"/>
                    <a:pt x="2233" y="15"/>
                  </a:cubicBezTo>
                  <a:cubicBezTo>
                    <a:pt x="2219" y="28"/>
                    <a:pt x="2214" y="39"/>
                    <a:pt x="2214" y="39"/>
                  </a:cubicBezTo>
                  <a:cubicBezTo>
                    <a:pt x="2211" y="45"/>
                    <a:pt x="2203" y="67"/>
                    <a:pt x="2190" y="69"/>
                  </a:cubicBezTo>
                  <a:cubicBezTo>
                    <a:pt x="2190" y="69"/>
                    <a:pt x="2190" y="69"/>
                    <a:pt x="2190" y="69"/>
                  </a:cubicBezTo>
                  <a:cubicBezTo>
                    <a:pt x="2189" y="69"/>
                    <a:pt x="2188" y="69"/>
                    <a:pt x="2188" y="69"/>
                  </a:cubicBezTo>
                  <a:cubicBezTo>
                    <a:pt x="2188" y="69"/>
                    <a:pt x="2188" y="69"/>
                    <a:pt x="2188" y="69"/>
                  </a:cubicBezTo>
                  <a:cubicBezTo>
                    <a:pt x="2171" y="69"/>
                    <a:pt x="2167" y="65"/>
                    <a:pt x="2166" y="59"/>
                  </a:cubicBezTo>
                  <a:cubicBezTo>
                    <a:pt x="2165" y="57"/>
                    <a:pt x="2165" y="55"/>
                    <a:pt x="2166" y="54"/>
                  </a:cubicBezTo>
                  <a:cubicBezTo>
                    <a:pt x="2165" y="54"/>
                    <a:pt x="2165" y="54"/>
                    <a:pt x="2164" y="54"/>
                  </a:cubicBezTo>
                  <a:cubicBezTo>
                    <a:pt x="2164" y="53"/>
                    <a:pt x="2165" y="52"/>
                    <a:pt x="2166" y="52"/>
                  </a:cubicBezTo>
                  <a:cubicBezTo>
                    <a:pt x="2167" y="50"/>
                    <a:pt x="2170" y="48"/>
                    <a:pt x="2174" y="48"/>
                  </a:cubicBezTo>
                  <a:cubicBezTo>
                    <a:pt x="2177" y="48"/>
                    <a:pt x="2180" y="50"/>
                    <a:pt x="2180" y="54"/>
                  </a:cubicBezTo>
                  <a:cubicBezTo>
                    <a:pt x="2180" y="54"/>
                    <a:pt x="2180" y="54"/>
                    <a:pt x="2180" y="54"/>
                  </a:cubicBezTo>
                  <a:cubicBezTo>
                    <a:pt x="2180" y="56"/>
                    <a:pt x="2179" y="57"/>
                    <a:pt x="2177" y="56"/>
                  </a:cubicBezTo>
                  <a:cubicBezTo>
                    <a:pt x="2176" y="56"/>
                    <a:pt x="2176" y="54"/>
                    <a:pt x="2177" y="54"/>
                  </a:cubicBezTo>
                  <a:cubicBezTo>
                    <a:pt x="2178" y="54"/>
                    <a:pt x="2179" y="52"/>
                    <a:pt x="2177" y="51"/>
                  </a:cubicBezTo>
                  <a:cubicBezTo>
                    <a:pt x="2176" y="50"/>
                    <a:pt x="2174" y="50"/>
                    <a:pt x="2173" y="53"/>
                  </a:cubicBezTo>
                  <a:cubicBezTo>
                    <a:pt x="2172" y="56"/>
                    <a:pt x="2173" y="59"/>
                    <a:pt x="2176" y="60"/>
                  </a:cubicBezTo>
                  <a:cubicBezTo>
                    <a:pt x="2180" y="61"/>
                    <a:pt x="2183" y="59"/>
                    <a:pt x="2184" y="57"/>
                  </a:cubicBezTo>
                  <a:cubicBezTo>
                    <a:pt x="2187" y="49"/>
                    <a:pt x="2180" y="40"/>
                    <a:pt x="2168" y="40"/>
                  </a:cubicBezTo>
                  <a:cubicBezTo>
                    <a:pt x="2159" y="40"/>
                    <a:pt x="2153" y="45"/>
                    <a:pt x="2148" y="51"/>
                  </a:cubicBezTo>
                  <a:cubicBezTo>
                    <a:pt x="2144" y="56"/>
                    <a:pt x="2140" y="72"/>
                    <a:pt x="2123" y="72"/>
                  </a:cubicBezTo>
                  <a:cubicBezTo>
                    <a:pt x="2118" y="72"/>
                    <a:pt x="2113" y="71"/>
                    <a:pt x="2109" y="68"/>
                  </a:cubicBezTo>
                  <a:cubicBezTo>
                    <a:pt x="2109" y="69"/>
                    <a:pt x="2108" y="69"/>
                    <a:pt x="2108" y="69"/>
                  </a:cubicBezTo>
                  <a:cubicBezTo>
                    <a:pt x="2108" y="68"/>
                    <a:pt x="2108" y="68"/>
                    <a:pt x="2108" y="68"/>
                  </a:cubicBezTo>
                  <a:cubicBezTo>
                    <a:pt x="2102" y="64"/>
                    <a:pt x="2098" y="58"/>
                    <a:pt x="2097" y="53"/>
                  </a:cubicBezTo>
                  <a:cubicBezTo>
                    <a:pt x="2095" y="43"/>
                    <a:pt x="2100" y="35"/>
                    <a:pt x="2110" y="35"/>
                  </a:cubicBezTo>
                  <a:cubicBezTo>
                    <a:pt x="2114" y="35"/>
                    <a:pt x="2118" y="37"/>
                    <a:pt x="2120" y="40"/>
                  </a:cubicBezTo>
                  <a:cubicBezTo>
                    <a:pt x="2121" y="40"/>
                    <a:pt x="2121" y="40"/>
                    <a:pt x="2121" y="40"/>
                  </a:cubicBezTo>
                  <a:cubicBezTo>
                    <a:pt x="2121" y="41"/>
                    <a:pt x="2121" y="41"/>
                    <a:pt x="2121" y="41"/>
                  </a:cubicBezTo>
                  <a:cubicBezTo>
                    <a:pt x="2120" y="41"/>
                    <a:pt x="2120" y="41"/>
                    <a:pt x="2120" y="41"/>
                  </a:cubicBezTo>
                  <a:cubicBezTo>
                    <a:pt x="2121" y="42"/>
                    <a:pt x="2121" y="43"/>
                    <a:pt x="2121" y="44"/>
                  </a:cubicBezTo>
                  <a:cubicBezTo>
                    <a:pt x="2121" y="44"/>
                    <a:pt x="2121" y="44"/>
                    <a:pt x="2121" y="44"/>
                  </a:cubicBezTo>
                  <a:cubicBezTo>
                    <a:pt x="2121" y="47"/>
                    <a:pt x="2118" y="49"/>
                    <a:pt x="2115" y="48"/>
                  </a:cubicBezTo>
                  <a:cubicBezTo>
                    <a:pt x="2114" y="48"/>
                    <a:pt x="2113" y="45"/>
                    <a:pt x="2115" y="44"/>
                  </a:cubicBezTo>
                  <a:cubicBezTo>
                    <a:pt x="2117" y="44"/>
                    <a:pt x="2118" y="42"/>
                    <a:pt x="2116" y="40"/>
                  </a:cubicBezTo>
                  <a:cubicBezTo>
                    <a:pt x="2114" y="38"/>
                    <a:pt x="2110" y="38"/>
                    <a:pt x="2108" y="43"/>
                  </a:cubicBezTo>
                  <a:cubicBezTo>
                    <a:pt x="2107" y="48"/>
                    <a:pt x="2108" y="53"/>
                    <a:pt x="2114" y="54"/>
                  </a:cubicBezTo>
                  <a:cubicBezTo>
                    <a:pt x="2117" y="55"/>
                    <a:pt x="2120" y="55"/>
                    <a:pt x="2122" y="54"/>
                  </a:cubicBezTo>
                  <a:cubicBezTo>
                    <a:pt x="2121" y="54"/>
                    <a:pt x="2121" y="54"/>
                    <a:pt x="2121" y="54"/>
                  </a:cubicBezTo>
                  <a:cubicBezTo>
                    <a:pt x="2121" y="52"/>
                    <a:pt x="2122" y="52"/>
                    <a:pt x="2124" y="52"/>
                  </a:cubicBezTo>
                  <a:cubicBezTo>
                    <a:pt x="2124" y="52"/>
                    <a:pt x="2124" y="52"/>
                    <a:pt x="2124" y="52"/>
                  </a:cubicBezTo>
                  <a:cubicBezTo>
                    <a:pt x="2125" y="52"/>
                    <a:pt x="2125" y="52"/>
                    <a:pt x="2125" y="51"/>
                  </a:cubicBezTo>
                  <a:cubicBezTo>
                    <a:pt x="2125" y="51"/>
                    <a:pt x="2125" y="50"/>
                    <a:pt x="2125" y="50"/>
                  </a:cubicBezTo>
                  <a:cubicBezTo>
                    <a:pt x="2126" y="50"/>
                    <a:pt x="2126" y="50"/>
                    <a:pt x="2126" y="50"/>
                  </a:cubicBezTo>
                  <a:cubicBezTo>
                    <a:pt x="2127" y="49"/>
                    <a:pt x="2127" y="49"/>
                    <a:pt x="2127" y="49"/>
                  </a:cubicBezTo>
                  <a:cubicBezTo>
                    <a:pt x="2128" y="47"/>
                    <a:pt x="2128" y="45"/>
                    <a:pt x="2128" y="43"/>
                  </a:cubicBezTo>
                  <a:cubicBezTo>
                    <a:pt x="2128" y="43"/>
                    <a:pt x="2127" y="43"/>
                    <a:pt x="2126" y="43"/>
                  </a:cubicBezTo>
                  <a:cubicBezTo>
                    <a:pt x="2126" y="42"/>
                    <a:pt x="2127" y="42"/>
                    <a:pt x="2128" y="42"/>
                  </a:cubicBezTo>
                  <a:cubicBezTo>
                    <a:pt x="2128" y="40"/>
                    <a:pt x="2128" y="38"/>
                    <a:pt x="2127" y="37"/>
                  </a:cubicBezTo>
                  <a:cubicBezTo>
                    <a:pt x="2129" y="35"/>
                    <a:pt x="2133" y="36"/>
                    <a:pt x="2135" y="37"/>
                  </a:cubicBezTo>
                  <a:cubicBezTo>
                    <a:pt x="2137" y="39"/>
                    <a:pt x="2138" y="42"/>
                    <a:pt x="2133" y="42"/>
                  </a:cubicBezTo>
                  <a:cubicBezTo>
                    <a:pt x="2130" y="43"/>
                    <a:pt x="2131" y="49"/>
                    <a:pt x="2136" y="48"/>
                  </a:cubicBezTo>
                  <a:cubicBezTo>
                    <a:pt x="2137" y="48"/>
                    <a:pt x="2139" y="45"/>
                    <a:pt x="2140" y="42"/>
                  </a:cubicBezTo>
                  <a:cubicBezTo>
                    <a:pt x="2140" y="43"/>
                    <a:pt x="2140" y="43"/>
                    <a:pt x="2139" y="43"/>
                  </a:cubicBezTo>
                  <a:cubicBezTo>
                    <a:pt x="2139" y="42"/>
                    <a:pt x="2139" y="41"/>
                    <a:pt x="2140" y="41"/>
                  </a:cubicBezTo>
                  <a:cubicBezTo>
                    <a:pt x="2140" y="41"/>
                    <a:pt x="2140" y="40"/>
                    <a:pt x="2140" y="40"/>
                  </a:cubicBezTo>
                  <a:cubicBezTo>
                    <a:pt x="2140" y="40"/>
                    <a:pt x="2139" y="39"/>
                    <a:pt x="2138" y="40"/>
                  </a:cubicBezTo>
                  <a:cubicBezTo>
                    <a:pt x="2138" y="39"/>
                    <a:pt x="2139" y="39"/>
                    <a:pt x="2140" y="39"/>
                  </a:cubicBezTo>
                  <a:cubicBezTo>
                    <a:pt x="2140" y="38"/>
                    <a:pt x="2140" y="37"/>
                    <a:pt x="2139" y="36"/>
                  </a:cubicBezTo>
                  <a:cubicBezTo>
                    <a:pt x="2139" y="36"/>
                    <a:pt x="2139" y="36"/>
                    <a:pt x="2139" y="36"/>
                  </a:cubicBezTo>
                  <a:cubicBezTo>
                    <a:pt x="2139" y="36"/>
                    <a:pt x="2139" y="36"/>
                    <a:pt x="2139" y="36"/>
                  </a:cubicBezTo>
                  <a:cubicBezTo>
                    <a:pt x="2138" y="35"/>
                    <a:pt x="2138" y="35"/>
                    <a:pt x="2138" y="34"/>
                  </a:cubicBezTo>
                  <a:cubicBezTo>
                    <a:pt x="2133" y="30"/>
                    <a:pt x="2126" y="29"/>
                    <a:pt x="2122" y="29"/>
                  </a:cubicBezTo>
                  <a:cubicBezTo>
                    <a:pt x="2120" y="27"/>
                    <a:pt x="2118" y="26"/>
                    <a:pt x="2115" y="24"/>
                  </a:cubicBezTo>
                  <a:cubicBezTo>
                    <a:pt x="2115" y="26"/>
                    <a:pt x="2113" y="26"/>
                    <a:pt x="2112" y="26"/>
                  </a:cubicBezTo>
                  <a:cubicBezTo>
                    <a:pt x="2112" y="25"/>
                    <a:pt x="2113" y="24"/>
                    <a:pt x="2115" y="24"/>
                  </a:cubicBezTo>
                  <a:cubicBezTo>
                    <a:pt x="2112" y="23"/>
                    <a:pt x="2109" y="22"/>
                    <a:pt x="2106" y="22"/>
                  </a:cubicBezTo>
                  <a:cubicBezTo>
                    <a:pt x="2111" y="13"/>
                    <a:pt x="2122" y="10"/>
                    <a:pt x="2124" y="13"/>
                  </a:cubicBezTo>
                  <a:cubicBezTo>
                    <a:pt x="2125" y="16"/>
                    <a:pt x="2126" y="18"/>
                    <a:pt x="2121" y="18"/>
                  </a:cubicBezTo>
                  <a:cubicBezTo>
                    <a:pt x="2117" y="17"/>
                    <a:pt x="2116" y="24"/>
                    <a:pt x="2121" y="24"/>
                  </a:cubicBezTo>
                  <a:cubicBezTo>
                    <a:pt x="2125" y="24"/>
                    <a:pt x="2131" y="18"/>
                    <a:pt x="2127" y="11"/>
                  </a:cubicBezTo>
                  <a:cubicBezTo>
                    <a:pt x="2127" y="10"/>
                    <a:pt x="2127" y="10"/>
                    <a:pt x="2126" y="9"/>
                  </a:cubicBezTo>
                  <a:cubicBezTo>
                    <a:pt x="2129" y="9"/>
                    <a:pt x="2131" y="10"/>
                    <a:pt x="2133" y="10"/>
                  </a:cubicBezTo>
                  <a:cubicBezTo>
                    <a:pt x="2140" y="13"/>
                    <a:pt x="2142" y="17"/>
                    <a:pt x="2139" y="19"/>
                  </a:cubicBezTo>
                  <a:cubicBezTo>
                    <a:pt x="2134" y="24"/>
                    <a:pt x="2141" y="32"/>
                    <a:pt x="2146" y="27"/>
                  </a:cubicBezTo>
                  <a:cubicBezTo>
                    <a:pt x="2149" y="24"/>
                    <a:pt x="2149" y="20"/>
                    <a:pt x="2149" y="16"/>
                  </a:cubicBezTo>
                  <a:cubicBezTo>
                    <a:pt x="2147" y="18"/>
                    <a:pt x="2144" y="19"/>
                    <a:pt x="2142" y="20"/>
                  </a:cubicBezTo>
                  <a:cubicBezTo>
                    <a:pt x="2141" y="18"/>
                    <a:pt x="2143" y="18"/>
                    <a:pt x="2140" y="17"/>
                  </a:cubicBezTo>
                  <a:cubicBezTo>
                    <a:pt x="2143" y="17"/>
                    <a:pt x="2146" y="16"/>
                    <a:pt x="2148" y="15"/>
                  </a:cubicBezTo>
                  <a:cubicBezTo>
                    <a:pt x="2148" y="13"/>
                    <a:pt x="2147" y="12"/>
                    <a:pt x="2145" y="10"/>
                  </a:cubicBezTo>
                  <a:cubicBezTo>
                    <a:pt x="2142" y="7"/>
                    <a:pt x="2137" y="4"/>
                    <a:pt x="2133" y="2"/>
                  </a:cubicBezTo>
                  <a:cubicBezTo>
                    <a:pt x="2128" y="1"/>
                    <a:pt x="2123" y="0"/>
                    <a:pt x="2118" y="0"/>
                  </a:cubicBezTo>
                  <a:cubicBezTo>
                    <a:pt x="2113" y="0"/>
                    <a:pt x="2108" y="1"/>
                    <a:pt x="2103" y="4"/>
                  </a:cubicBezTo>
                  <a:cubicBezTo>
                    <a:pt x="2098" y="6"/>
                    <a:pt x="2091" y="11"/>
                    <a:pt x="2087" y="15"/>
                  </a:cubicBezTo>
                  <a:cubicBezTo>
                    <a:pt x="2073" y="28"/>
                    <a:pt x="2068" y="39"/>
                    <a:pt x="2068" y="39"/>
                  </a:cubicBezTo>
                  <a:cubicBezTo>
                    <a:pt x="2065" y="45"/>
                    <a:pt x="2057" y="67"/>
                    <a:pt x="2044" y="69"/>
                  </a:cubicBezTo>
                  <a:cubicBezTo>
                    <a:pt x="2044" y="69"/>
                    <a:pt x="2044" y="69"/>
                    <a:pt x="2044" y="69"/>
                  </a:cubicBezTo>
                  <a:cubicBezTo>
                    <a:pt x="2043" y="69"/>
                    <a:pt x="2043" y="69"/>
                    <a:pt x="2042" y="69"/>
                  </a:cubicBezTo>
                  <a:cubicBezTo>
                    <a:pt x="2042" y="69"/>
                    <a:pt x="2042" y="69"/>
                    <a:pt x="2042" y="69"/>
                  </a:cubicBezTo>
                  <a:cubicBezTo>
                    <a:pt x="2025" y="69"/>
                    <a:pt x="2021" y="65"/>
                    <a:pt x="2020" y="59"/>
                  </a:cubicBezTo>
                  <a:cubicBezTo>
                    <a:pt x="2019" y="57"/>
                    <a:pt x="2019" y="55"/>
                    <a:pt x="2020" y="54"/>
                  </a:cubicBezTo>
                  <a:cubicBezTo>
                    <a:pt x="2020" y="54"/>
                    <a:pt x="2019" y="54"/>
                    <a:pt x="2018" y="54"/>
                  </a:cubicBezTo>
                  <a:cubicBezTo>
                    <a:pt x="2019" y="53"/>
                    <a:pt x="2019" y="52"/>
                    <a:pt x="2020" y="52"/>
                  </a:cubicBezTo>
                  <a:cubicBezTo>
                    <a:pt x="2022" y="50"/>
                    <a:pt x="2024" y="48"/>
                    <a:pt x="2028" y="48"/>
                  </a:cubicBezTo>
                  <a:cubicBezTo>
                    <a:pt x="2031" y="48"/>
                    <a:pt x="2034" y="50"/>
                    <a:pt x="2034" y="54"/>
                  </a:cubicBezTo>
                  <a:cubicBezTo>
                    <a:pt x="2034" y="54"/>
                    <a:pt x="2034" y="54"/>
                    <a:pt x="2034" y="54"/>
                  </a:cubicBezTo>
                  <a:cubicBezTo>
                    <a:pt x="2034" y="56"/>
                    <a:pt x="2033" y="57"/>
                    <a:pt x="2031" y="56"/>
                  </a:cubicBezTo>
                  <a:cubicBezTo>
                    <a:pt x="2030" y="56"/>
                    <a:pt x="2030" y="54"/>
                    <a:pt x="2031" y="54"/>
                  </a:cubicBezTo>
                  <a:cubicBezTo>
                    <a:pt x="2032" y="54"/>
                    <a:pt x="2033" y="52"/>
                    <a:pt x="2031" y="51"/>
                  </a:cubicBezTo>
                  <a:cubicBezTo>
                    <a:pt x="2030" y="50"/>
                    <a:pt x="2028" y="50"/>
                    <a:pt x="2027" y="53"/>
                  </a:cubicBezTo>
                  <a:cubicBezTo>
                    <a:pt x="2026" y="56"/>
                    <a:pt x="2027" y="59"/>
                    <a:pt x="2031" y="60"/>
                  </a:cubicBezTo>
                  <a:cubicBezTo>
                    <a:pt x="2034" y="61"/>
                    <a:pt x="2037" y="59"/>
                    <a:pt x="2038" y="57"/>
                  </a:cubicBezTo>
                  <a:cubicBezTo>
                    <a:pt x="2042" y="49"/>
                    <a:pt x="2034" y="40"/>
                    <a:pt x="2022" y="40"/>
                  </a:cubicBezTo>
                  <a:cubicBezTo>
                    <a:pt x="2013" y="40"/>
                    <a:pt x="2007" y="45"/>
                    <a:pt x="2002" y="51"/>
                  </a:cubicBezTo>
                  <a:cubicBezTo>
                    <a:pt x="1999" y="56"/>
                    <a:pt x="1994" y="72"/>
                    <a:pt x="1978" y="72"/>
                  </a:cubicBezTo>
                  <a:cubicBezTo>
                    <a:pt x="1972" y="72"/>
                    <a:pt x="1967" y="71"/>
                    <a:pt x="1963" y="68"/>
                  </a:cubicBezTo>
                  <a:cubicBezTo>
                    <a:pt x="1963" y="69"/>
                    <a:pt x="1962" y="69"/>
                    <a:pt x="1962" y="69"/>
                  </a:cubicBezTo>
                  <a:cubicBezTo>
                    <a:pt x="1962" y="68"/>
                    <a:pt x="1962" y="68"/>
                    <a:pt x="1962" y="68"/>
                  </a:cubicBezTo>
                  <a:cubicBezTo>
                    <a:pt x="1956" y="64"/>
                    <a:pt x="1952" y="58"/>
                    <a:pt x="1951" y="53"/>
                  </a:cubicBezTo>
                  <a:cubicBezTo>
                    <a:pt x="1949" y="43"/>
                    <a:pt x="1954" y="35"/>
                    <a:pt x="1964" y="35"/>
                  </a:cubicBezTo>
                  <a:cubicBezTo>
                    <a:pt x="1968" y="35"/>
                    <a:pt x="1972" y="37"/>
                    <a:pt x="1974" y="40"/>
                  </a:cubicBezTo>
                  <a:cubicBezTo>
                    <a:pt x="1975" y="40"/>
                    <a:pt x="1975" y="40"/>
                    <a:pt x="1975" y="40"/>
                  </a:cubicBezTo>
                  <a:cubicBezTo>
                    <a:pt x="1975" y="41"/>
                    <a:pt x="1975" y="41"/>
                    <a:pt x="1975" y="41"/>
                  </a:cubicBezTo>
                  <a:cubicBezTo>
                    <a:pt x="1974" y="41"/>
                    <a:pt x="1974" y="41"/>
                    <a:pt x="1974" y="41"/>
                  </a:cubicBezTo>
                  <a:cubicBezTo>
                    <a:pt x="1975" y="42"/>
                    <a:pt x="1975" y="43"/>
                    <a:pt x="1975" y="44"/>
                  </a:cubicBezTo>
                  <a:cubicBezTo>
                    <a:pt x="1975" y="44"/>
                    <a:pt x="1975" y="44"/>
                    <a:pt x="1975" y="44"/>
                  </a:cubicBezTo>
                  <a:cubicBezTo>
                    <a:pt x="1975" y="47"/>
                    <a:pt x="1972" y="49"/>
                    <a:pt x="1969" y="48"/>
                  </a:cubicBezTo>
                  <a:cubicBezTo>
                    <a:pt x="1968" y="48"/>
                    <a:pt x="1968" y="45"/>
                    <a:pt x="1969" y="44"/>
                  </a:cubicBezTo>
                  <a:cubicBezTo>
                    <a:pt x="1971" y="44"/>
                    <a:pt x="1972" y="42"/>
                    <a:pt x="1970" y="40"/>
                  </a:cubicBezTo>
                  <a:cubicBezTo>
                    <a:pt x="1968" y="38"/>
                    <a:pt x="1964" y="38"/>
                    <a:pt x="1962" y="43"/>
                  </a:cubicBezTo>
                  <a:cubicBezTo>
                    <a:pt x="1961" y="48"/>
                    <a:pt x="1963" y="53"/>
                    <a:pt x="1969" y="54"/>
                  </a:cubicBezTo>
                  <a:cubicBezTo>
                    <a:pt x="1972" y="55"/>
                    <a:pt x="1974" y="55"/>
                    <a:pt x="1976" y="54"/>
                  </a:cubicBezTo>
                  <a:cubicBezTo>
                    <a:pt x="1975" y="54"/>
                    <a:pt x="1975" y="54"/>
                    <a:pt x="1975" y="54"/>
                  </a:cubicBezTo>
                  <a:cubicBezTo>
                    <a:pt x="1975" y="52"/>
                    <a:pt x="1977" y="52"/>
                    <a:pt x="1978" y="52"/>
                  </a:cubicBezTo>
                  <a:cubicBezTo>
                    <a:pt x="1978" y="52"/>
                    <a:pt x="1978" y="52"/>
                    <a:pt x="1978" y="52"/>
                  </a:cubicBezTo>
                  <a:cubicBezTo>
                    <a:pt x="1979" y="52"/>
                    <a:pt x="1979" y="52"/>
                    <a:pt x="1979" y="51"/>
                  </a:cubicBezTo>
                  <a:cubicBezTo>
                    <a:pt x="1979" y="51"/>
                    <a:pt x="1979" y="50"/>
                    <a:pt x="1980" y="50"/>
                  </a:cubicBezTo>
                  <a:cubicBezTo>
                    <a:pt x="1980" y="50"/>
                    <a:pt x="1980" y="50"/>
                    <a:pt x="1980" y="50"/>
                  </a:cubicBezTo>
                  <a:cubicBezTo>
                    <a:pt x="1981" y="49"/>
                    <a:pt x="1981" y="49"/>
                    <a:pt x="1981" y="49"/>
                  </a:cubicBezTo>
                  <a:cubicBezTo>
                    <a:pt x="1982" y="47"/>
                    <a:pt x="1982" y="45"/>
                    <a:pt x="1982" y="43"/>
                  </a:cubicBezTo>
                  <a:cubicBezTo>
                    <a:pt x="1982" y="43"/>
                    <a:pt x="1981" y="43"/>
                    <a:pt x="1980" y="43"/>
                  </a:cubicBezTo>
                  <a:cubicBezTo>
                    <a:pt x="1980" y="42"/>
                    <a:pt x="1981" y="42"/>
                    <a:pt x="1982" y="42"/>
                  </a:cubicBezTo>
                  <a:cubicBezTo>
                    <a:pt x="1982" y="40"/>
                    <a:pt x="1982" y="38"/>
                    <a:pt x="1981" y="37"/>
                  </a:cubicBezTo>
                  <a:cubicBezTo>
                    <a:pt x="1984" y="35"/>
                    <a:pt x="1987" y="36"/>
                    <a:pt x="1989" y="37"/>
                  </a:cubicBezTo>
                  <a:cubicBezTo>
                    <a:pt x="1991" y="39"/>
                    <a:pt x="1992" y="42"/>
                    <a:pt x="1987" y="42"/>
                  </a:cubicBezTo>
                  <a:cubicBezTo>
                    <a:pt x="1984" y="43"/>
                    <a:pt x="1985" y="49"/>
                    <a:pt x="1990" y="48"/>
                  </a:cubicBezTo>
                  <a:cubicBezTo>
                    <a:pt x="1992" y="48"/>
                    <a:pt x="1993" y="45"/>
                    <a:pt x="1994" y="42"/>
                  </a:cubicBezTo>
                  <a:cubicBezTo>
                    <a:pt x="1994" y="43"/>
                    <a:pt x="1994" y="43"/>
                    <a:pt x="1993" y="43"/>
                  </a:cubicBezTo>
                  <a:cubicBezTo>
                    <a:pt x="1993" y="42"/>
                    <a:pt x="1994" y="41"/>
                    <a:pt x="1994" y="41"/>
                  </a:cubicBezTo>
                  <a:cubicBezTo>
                    <a:pt x="1994" y="41"/>
                    <a:pt x="1994" y="40"/>
                    <a:pt x="1994" y="40"/>
                  </a:cubicBezTo>
                  <a:cubicBezTo>
                    <a:pt x="1994" y="40"/>
                    <a:pt x="1993" y="39"/>
                    <a:pt x="1992" y="40"/>
                  </a:cubicBezTo>
                  <a:cubicBezTo>
                    <a:pt x="1992" y="39"/>
                    <a:pt x="1993" y="39"/>
                    <a:pt x="1994" y="39"/>
                  </a:cubicBezTo>
                  <a:cubicBezTo>
                    <a:pt x="1994" y="38"/>
                    <a:pt x="1994" y="37"/>
                    <a:pt x="1993" y="36"/>
                  </a:cubicBezTo>
                  <a:cubicBezTo>
                    <a:pt x="1993" y="36"/>
                    <a:pt x="1993" y="36"/>
                    <a:pt x="1993" y="36"/>
                  </a:cubicBezTo>
                  <a:cubicBezTo>
                    <a:pt x="1993" y="36"/>
                    <a:pt x="1993" y="36"/>
                    <a:pt x="1993" y="36"/>
                  </a:cubicBezTo>
                  <a:cubicBezTo>
                    <a:pt x="1993" y="35"/>
                    <a:pt x="1992" y="35"/>
                    <a:pt x="1992" y="34"/>
                  </a:cubicBezTo>
                  <a:cubicBezTo>
                    <a:pt x="1988" y="30"/>
                    <a:pt x="1980" y="29"/>
                    <a:pt x="1976" y="29"/>
                  </a:cubicBezTo>
                  <a:cubicBezTo>
                    <a:pt x="1974" y="27"/>
                    <a:pt x="1972" y="26"/>
                    <a:pt x="1969" y="24"/>
                  </a:cubicBezTo>
                  <a:cubicBezTo>
                    <a:pt x="1969" y="26"/>
                    <a:pt x="1967" y="26"/>
                    <a:pt x="1966" y="26"/>
                  </a:cubicBezTo>
                  <a:cubicBezTo>
                    <a:pt x="1966" y="25"/>
                    <a:pt x="1967" y="24"/>
                    <a:pt x="1969" y="24"/>
                  </a:cubicBezTo>
                  <a:cubicBezTo>
                    <a:pt x="1966" y="23"/>
                    <a:pt x="1963" y="22"/>
                    <a:pt x="1960" y="22"/>
                  </a:cubicBezTo>
                  <a:cubicBezTo>
                    <a:pt x="1965" y="13"/>
                    <a:pt x="1976" y="10"/>
                    <a:pt x="1978" y="13"/>
                  </a:cubicBezTo>
                  <a:cubicBezTo>
                    <a:pt x="1979" y="16"/>
                    <a:pt x="1980" y="18"/>
                    <a:pt x="1975" y="18"/>
                  </a:cubicBezTo>
                  <a:cubicBezTo>
                    <a:pt x="1971" y="17"/>
                    <a:pt x="1971" y="24"/>
                    <a:pt x="1976" y="24"/>
                  </a:cubicBezTo>
                  <a:cubicBezTo>
                    <a:pt x="1979" y="24"/>
                    <a:pt x="1985" y="18"/>
                    <a:pt x="1982" y="11"/>
                  </a:cubicBezTo>
                  <a:cubicBezTo>
                    <a:pt x="1981" y="10"/>
                    <a:pt x="1981" y="10"/>
                    <a:pt x="1980" y="9"/>
                  </a:cubicBezTo>
                  <a:cubicBezTo>
                    <a:pt x="1983" y="9"/>
                    <a:pt x="1985" y="10"/>
                    <a:pt x="1987" y="10"/>
                  </a:cubicBezTo>
                  <a:cubicBezTo>
                    <a:pt x="1994" y="13"/>
                    <a:pt x="1996" y="17"/>
                    <a:pt x="1994" y="19"/>
                  </a:cubicBezTo>
                  <a:cubicBezTo>
                    <a:pt x="1988" y="24"/>
                    <a:pt x="1995" y="32"/>
                    <a:pt x="2000" y="27"/>
                  </a:cubicBezTo>
                  <a:cubicBezTo>
                    <a:pt x="2003" y="24"/>
                    <a:pt x="2003" y="20"/>
                    <a:pt x="2003" y="16"/>
                  </a:cubicBezTo>
                  <a:cubicBezTo>
                    <a:pt x="2001" y="18"/>
                    <a:pt x="1998" y="19"/>
                    <a:pt x="1996" y="20"/>
                  </a:cubicBezTo>
                  <a:cubicBezTo>
                    <a:pt x="1996" y="18"/>
                    <a:pt x="1997" y="18"/>
                    <a:pt x="1995" y="17"/>
                  </a:cubicBezTo>
                  <a:cubicBezTo>
                    <a:pt x="1998" y="17"/>
                    <a:pt x="2000" y="16"/>
                    <a:pt x="2002" y="15"/>
                  </a:cubicBezTo>
                  <a:cubicBezTo>
                    <a:pt x="2002" y="13"/>
                    <a:pt x="2001" y="12"/>
                    <a:pt x="1999" y="10"/>
                  </a:cubicBezTo>
                  <a:cubicBezTo>
                    <a:pt x="1996" y="7"/>
                    <a:pt x="1992" y="4"/>
                    <a:pt x="1987" y="2"/>
                  </a:cubicBezTo>
                  <a:cubicBezTo>
                    <a:pt x="1982" y="1"/>
                    <a:pt x="1977" y="0"/>
                    <a:pt x="1972" y="0"/>
                  </a:cubicBezTo>
                  <a:cubicBezTo>
                    <a:pt x="1967" y="0"/>
                    <a:pt x="1962" y="1"/>
                    <a:pt x="1957" y="4"/>
                  </a:cubicBezTo>
                  <a:cubicBezTo>
                    <a:pt x="1953" y="6"/>
                    <a:pt x="1945" y="11"/>
                    <a:pt x="1941" y="15"/>
                  </a:cubicBezTo>
                  <a:cubicBezTo>
                    <a:pt x="1927" y="28"/>
                    <a:pt x="1922" y="39"/>
                    <a:pt x="1922" y="39"/>
                  </a:cubicBezTo>
                  <a:cubicBezTo>
                    <a:pt x="1919" y="45"/>
                    <a:pt x="1912" y="67"/>
                    <a:pt x="1898" y="69"/>
                  </a:cubicBezTo>
                  <a:cubicBezTo>
                    <a:pt x="1898" y="69"/>
                    <a:pt x="1898" y="69"/>
                    <a:pt x="1898" y="69"/>
                  </a:cubicBezTo>
                  <a:cubicBezTo>
                    <a:pt x="1898" y="69"/>
                    <a:pt x="1897" y="69"/>
                    <a:pt x="1896" y="69"/>
                  </a:cubicBezTo>
                  <a:cubicBezTo>
                    <a:pt x="1896" y="69"/>
                    <a:pt x="1896" y="69"/>
                    <a:pt x="1896" y="69"/>
                  </a:cubicBezTo>
                  <a:cubicBezTo>
                    <a:pt x="1879" y="69"/>
                    <a:pt x="1875" y="65"/>
                    <a:pt x="1874" y="59"/>
                  </a:cubicBezTo>
                  <a:cubicBezTo>
                    <a:pt x="1874" y="57"/>
                    <a:pt x="1874" y="55"/>
                    <a:pt x="1874" y="54"/>
                  </a:cubicBezTo>
                  <a:cubicBezTo>
                    <a:pt x="1874" y="54"/>
                    <a:pt x="1873" y="54"/>
                    <a:pt x="1873" y="54"/>
                  </a:cubicBezTo>
                  <a:cubicBezTo>
                    <a:pt x="1873" y="53"/>
                    <a:pt x="1873" y="52"/>
                    <a:pt x="1875" y="52"/>
                  </a:cubicBezTo>
                  <a:cubicBezTo>
                    <a:pt x="1876" y="50"/>
                    <a:pt x="1878" y="48"/>
                    <a:pt x="1882" y="48"/>
                  </a:cubicBezTo>
                  <a:cubicBezTo>
                    <a:pt x="1885" y="48"/>
                    <a:pt x="1889" y="50"/>
                    <a:pt x="1889" y="54"/>
                  </a:cubicBezTo>
                  <a:cubicBezTo>
                    <a:pt x="1889" y="54"/>
                    <a:pt x="1889" y="54"/>
                    <a:pt x="1889" y="54"/>
                  </a:cubicBezTo>
                  <a:cubicBezTo>
                    <a:pt x="1889" y="56"/>
                    <a:pt x="1887" y="57"/>
                    <a:pt x="1885" y="56"/>
                  </a:cubicBezTo>
                  <a:cubicBezTo>
                    <a:pt x="1884" y="56"/>
                    <a:pt x="1884" y="54"/>
                    <a:pt x="1885" y="54"/>
                  </a:cubicBezTo>
                  <a:cubicBezTo>
                    <a:pt x="1886" y="54"/>
                    <a:pt x="1887" y="52"/>
                    <a:pt x="1886" y="51"/>
                  </a:cubicBezTo>
                  <a:cubicBezTo>
                    <a:pt x="1884" y="50"/>
                    <a:pt x="1882" y="50"/>
                    <a:pt x="1881" y="53"/>
                  </a:cubicBezTo>
                  <a:cubicBezTo>
                    <a:pt x="1880" y="56"/>
                    <a:pt x="1881" y="59"/>
                    <a:pt x="1885" y="60"/>
                  </a:cubicBezTo>
                  <a:cubicBezTo>
                    <a:pt x="1888" y="61"/>
                    <a:pt x="1891" y="59"/>
                    <a:pt x="1892" y="57"/>
                  </a:cubicBezTo>
                  <a:cubicBezTo>
                    <a:pt x="1896" y="49"/>
                    <a:pt x="1888" y="40"/>
                    <a:pt x="1876" y="40"/>
                  </a:cubicBezTo>
                  <a:cubicBezTo>
                    <a:pt x="1868" y="40"/>
                    <a:pt x="1861" y="45"/>
                    <a:pt x="1856" y="51"/>
                  </a:cubicBezTo>
                  <a:cubicBezTo>
                    <a:pt x="1853" y="56"/>
                    <a:pt x="1848" y="72"/>
                    <a:pt x="1832" y="72"/>
                  </a:cubicBezTo>
                  <a:cubicBezTo>
                    <a:pt x="1826" y="72"/>
                    <a:pt x="1822" y="71"/>
                    <a:pt x="1817" y="68"/>
                  </a:cubicBezTo>
                  <a:cubicBezTo>
                    <a:pt x="1817" y="69"/>
                    <a:pt x="1817" y="69"/>
                    <a:pt x="1816" y="69"/>
                  </a:cubicBezTo>
                  <a:cubicBezTo>
                    <a:pt x="1816" y="68"/>
                    <a:pt x="1816" y="68"/>
                    <a:pt x="1816" y="68"/>
                  </a:cubicBezTo>
                  <a:cubicBezTo>
                    <a:pt x="1810" y="64"/>
                    <a:pt x="1806" y="58"/>
                    <a:pt x="1805" y="53"/>
                  </a:cubicBezTo>
                  <a:cubicBezTo>
                    <a:pt x="1803" y="43"/>
                    <a:pt x="1808" y="35"/>
                    <a:pt x="1818" y="35"/>
                  </a:cubicBezTo>
                  <a:cubicBezTo>
                    <a:pt x="1822" y="35"/>
                    <a:pt x="1826" y="37"/>
                    <a:pt x="1828" y="40"/>
                  </a:cubicBezTo>
                  <a:cubicBezTo>
                    <a:pt x="1829" y="40"/>
                    <a:pt x="1829" y="40"/>
                    <a:pt x="1829" y="40"/>
                  </a:cubicBezTo>
                  <a:cubicBezTo>
                    <a:pt x="1829" y="41"/>
                    <a:pt x="1829" y="41"/>
                    <a:pt x="1829" y="41"/>
                  </a:cubicBezTo>
                  <a:cubicBezTo>
                    <a:pt x="1829" y="41"/>
                    <a:pt x="1829" y="41"/>
                    <a:pt x="1829" y="41"/>
                  </a:cubicBezTo>
                  <a:cubicBezTo>
                    <a:pt x="1829" y="42"/>
                    <a:pt x="1829" y="43"/>
                    <a:pt x="1829" y="44"/>
                  </a:cubicBezTo>
                  <a:cubicBezTo>
                    <a:pt x="1829" y="44"/>
                    <a:pt x="1829" y="44"/>
                    <a:pt x="1829" y="44"/>
                  </a:cubicBezTo>
                  <a:cubicBezTo>
                    <a:pt x="1829" y="47"/>
                    <a:pt x="1827" y="49"/>
                    <a:pt x="1823" y="48"/>
                  </a:cubicBezTo>
                  <a:cubicBezTo>
                    <a:pt x="1822" y="48"/>
                    <a:pt x="1822" y="45"/>
                    <a:pt x="1823" y="44"/>
                  </a:cubicBezTo>
                  <a:cubicBezTo>
                    <a:pt x="1825" y="44"/>
                    <a:pt x="1826" y="42"/>
                    <a:pt x="1824" y="40"/>
                  </a:cubicBezTo>
                  <a:cubicBezTo>
                    <a:pt x="1822" y="38"/>
                    <a:pt x="1818" y="38"/>
                    <a:pt x="1817" y="43"/>
                  </a:cubicBezTo>
                  <a:cubicBezTo>
                    <a:pt x="1815" y="48"/>
                    <a:pt x="1817" y="53"/>
                    <a:pt x="1823" y="54"/>
                  </a:cubicBezTo>
                  <a:cubicBezTo>
                    <a:pt x="1826" y="55"/>
                    <a:pt x="1828" y="55"/>
                    <a:pt x="1830" y="54"/>
                  </a:cubicBezTo>
                  <a:cubicBezTo>
                    <a:pt x="1829" y="54"/>
                    <a:pt x="1829" y="54"/>
                    <a:pt x="1829" y="54"/>
                  </a:cubicBezTo>
                  <a:cubicBezTo>
                    <a:pt x="1830" y="52"/>
                    <a:pt x="1831" y="52"/>
                    <a:pt x="1833" y="52"/>
                  </a:cubicBezTo>
                  <a:cubicBezTo>
                    <a:pt x="1833" y="52"/>
                    <a:pt x="1833" y="52"/>
                    <a:pt x="1833" y="52"/>
                  </a:cubicBezTo>
                  <a:cubicBezTo>
                    <a:pt x="1833" y="52"/>
                    <a:pt x="1833" y="52"/>
                    <a:pt x="1834" y="51"/>
                  </a:cubicBezTo>
                  <a:cubicBezTo>
                    <a:pt x="1833" y="51"/>
                    <a:pt x="1833" y="50"/>
                    <a:pt x="1834" y="50"/>
                  </a:cubicBezTo>
                  <a:cubicBezTo>
                    <a:pt x="1834" y="50"/>
                    <a:pt x="1834" y="50"/>
                    <a:pt x="1835" y="50"/>
                  </a:cubicBezTo>
                  <a:cubicBezTo>
                    <a:pt x="1835" y="49"/>
                    <a:pt x="1835" y="49"/>
                    <a:pt x="1835" y="49"/>
                  </a:cubicBezTo>
                  <a:cubicBezTo>
                    <a:pt x="1836" y="47"/>
                    <a:pt x="1836" y="45"/>
                    <a:pt x="1836" y="43"/>
                  </a:cubicBezTo>
                  <a:cubicBezTo>
                    <a:pt x="1836" y="43"/>
                    <a:pt x="1835" y="43"/>
                    <a:pt x="1834" y="43"/>
                  </a:cubicBezTo>
                  <a:cubicBezTo>
                    <a:pt x="1835" y="42"/>
                    <a:pt x="1835" y="42"/>
                    <a:pt x="1836" y="42"/>
                  </a:cubicBezTo>
                  <a:cubicBezTo>
                    <a:pt x="1836" y="40"/>
                    <a:pt x="1836" y="38"/>
                    <a:pt x="1835" y="37"/>
                  </a:cubicBezTo>
                  <a:cubicBezTo>
                    <a:pt x="1838" y="35"/>
                    <a:pt x="1841" y="36"/>
                    <a:pt x="1843" y="37"/>
                  </a:cubicBezTo>
                  <a:cubicBezTo>
                    <a:pt x="1845" y="39"/>
                    <a:pt x="1846" y="42"/>
                    <a:pt x="1841" y="42"/>
                  </a:cubicBezTo>
                  <a:cubicBezTo>
                    <a:pt x="1838" y="43"/>
                    <a:pt x="1839" y="49"/>
                    <a:pt x="1844" y="48"/>
                  </a:cubicBezTo>
                  <a:cubicBezTo>
                    <a:pt x="1846" y="48"/>
                    <a:pt x="1848" y="45"/>
                    <a:pt x="1848" y="42"/>
                  </a:cubicBezTo>
                  <a:cubicBezTo>
                    <a:pt x="1848" y="43"/>
                    <a:pt x="1848" y="43"/>
                    <a:pt x="1848" y="43"/>
                  </a:cubicBezTo>
                  <a:cubicBezTo>
                    <a:pt x="1847" y="42"/>
                    <a:pt x="1848" y="41"/>
                    <a:pt x="1849" y="41"/>
                  </a:cubicBezTo>
                  <a:cubicBezTo>
                    <a:pt x="1849" y="41"/>
                    <a:pt x="1849" y="40"/>
                    <a:pt x="1849" y="40"/>
                  </a:cubicBezTo>
                  <a:cubicBezTo>
                    <a:pt x="1848" y="40"/>
                    <a:pt x="1847" y="39"/>
                    <a:pt x="1846" y="40"/>
                  </a:cubicBezTo>
                  <a:cubicBezTo>
                    <a:pt x="1846" y="39"/>
                    <a:pt x="1847" y="39"/>
                    <a:pt x="1848" y="39"/>
                  </a:cubicBezTo>
                  <a:cubicBezTo>
                    <a:pt x="1848" y="38"/>
                    <a:pt x="1848" y="37"/>
                    <a:pt x="1847" y="36"/>
                  </a:cubicBezTo>
                  <a:cubicBezTo>
                    <a:pt x="1847" y="36"/>
                    <a:pt x="1847" y="36"/>
                    <a:pt x="1847" y="36"/>
                  </a:cubicBezTo>
                  <a:cubicBezTo>
                    <a:pt x="1847" y="36"/>
                    <a:pt x="1847" y="36"/>
                    <a:pt x="1847" y="36"/>
                  </a:cubicBezTo>
                  <a:cubicBezTo>
                    <a:pt x="1847" y="35"/>
                    <a:pt x="1846" y="35"/>
                    <a:pt x="1846" y="34"/>
                  </a:cubicBezTo>
                  <a:cubicBezTo>
                    <a:pt x="1842" y="30"/>
                    <a:pt x="1834" y="29"/>
                    <a:pt x="1830" y="29"/>
                  </a:cubicBezTo>
                  <a:cubicBezTo>
                    <a:pt x="1828" y="27"/>
                    <a:pt x="1826" y="26"/>
                    <a:pt x="1823" y="24"/>
                  </a:cubicBezTo>
                  <a:cubicBezTo>
                    <a:pt x="1823" y="26"/>
                    <a:pt x="1822" y="26"/>
                    <a:pt x="1820" y="26"/>
                  </a:cubicBezTo>
                  <a:cubicBezTo>
                    <a:pt x="1821" y="25"/>
                    <a:pt x="1822" y="24"/>
                    <a:pt x="1823" y="24"/>
                  </a:cubicBezTo>
                  <a:cubicBezTo>
                    <a:pt x="1820" y="23"/>
                    <a:pt x="1817" y="22"/>
                    <a:pt x="1814" y="22"/>
                  </a:cubicBezTo>
                  <a:cubicBezTo>
                    <a:pt x="1819" y="13"/>
                    <a:pt x="1830" y="10"/>
                    <a:pt x="1832" y="13"/>
                  </a:cubicBezTo>
                  <a:cubicBezTo>
                    <a:pt x="1833" y="16"/>
                    <a:pt x="1834" y="18"/>
                    <a:pt x="1829" y="18"/>
                  </a:cubicBezTo>
                  <a:cubicBezTo>
                    <a:pt x="1826" y="17"/>
                    <a:pt x="1825" y="24"/>
                    <a:pt x="1830" y="24"/>
                  </a:cubicBezTo>
                  <a:cubicBezTo>
                    <a:pt x="1833" y="24"/>
                    <a:pt x="1840" y="18"/>
                    <a:pt x="1836" y="11"/>
                  </a:cubicBezTo>
                  <a:cubicBezTo>
                    <a:pt x="1835" y="10"/>
                    <a:pt x="1835" y="10"/>
                    <a:pt x="1835" y="9"/>
                  </a:cubicBezTo>
                  <a:cubicBezTo>
                    <a:pt x="1837" y="9"/>
                    <a:pt x="1839" y="10"/>
                    <a:pt x="1841" y="10"/>
                  </a:cubicBezTo>
                  <a:cubicBezTo>
                    <a:pt x="1849" y="13"/>
                    <a:pt x="1850" y="17"/>
                    <a:pt x="1848" y="19"/>
                  </a:cubicBezTo>
                  <a:cubicBezTo>
                    <a:pt x="1843" y="24"/>
                    <a:pt x="1849" y="32"/>
                    <a:pt x="1854" y="27"/>
                  </a:cubicBezTo>
                  <a:cubicBezTo>
                    <a:pt x="1857" y="24"/>
                    <a:pt x="1858" y="20"/>
                    <a:pt x="1857" y="16"/>
                  </a:cubicBezTo>
                  <a:cubicBezTo>
                    <a:pt x="1855" y="18"/>
                    <a:pt x="1852" y="19"/>
                    <a:pt x="1850" y="20"/>
                  </a:cubicBezTo>
                  <a:cubicBezTo>
                    <a:pt x="1850" y="18"/>
                    <a:pt x="1851" y="18"/>
                    <a:pt x="1849" y="17"/>
                  </a:cubicBezTo>
                  <a:cubicBezTo>
                    <a:pt x="1852" y="17"/>
                    <a:pt x="1854" y="16"/>
                    <a:pt x="1857" y="15"/>
                  </a:cubicBezTo>
                  <a:cubicBezTo>
                    <a:pt x="1856" y="13"/>
                    <a:pt x="1855" y="12"/>
                    <a:pt x="1854" y="10"/>
                  </a:cubicBezTo>
                  <a:cubicBezTo>
                    <a:pt x="1850" y="7"/>
                    <a:pt x="1846" y="4"/>
                    <a:pt x="1841" y="2"/>
                  </a:cubicBezTo>
                  <a:cubicBezTo>
                    <a:pt x="1836" y="1"/>
                    <a:pt x="1831" y="0"/>
                    <a:pt x="1826" y="0"/>
                  </a:cubicBezTo>
                  <a:cubicBezTo>
                    <a:pt x="1821" y="0"/>
                    <a:pt x="1816" y="1"/>
                    <a:pt x="1811" y="4"/>
                  </a:cubicBezTo>
                  <a:cubicBezTo>
                    <a:pt x="1807" y="6"/>
                    <a:pt x="1799" y="11"/>
                    <a:pt x="1796" y="15"/>
                  </a:cubicBezTo>
                  <a:cubicBezTo>
                    <a:pt x="1781" y="28"/>
                    <a:pt x="1776" y="39"/>
                    <a:pt x="1776" y="39"/>
                  </a:cubicBezTo>
                  <a:cubicBezTo>
                    <a:pt x="1773" y="45"/>
                    <a:pt x="1766" y="67"/>
                    <a:pt x="1752" y="69"/>
                  </a:cubicBezTo>
                  <a:cubicBezTo>
                    <a:pt x="1752" y="69"/>
                    <a:pt x="1752" y="69"/>
                    <a:pt x="1752" y="69"/>
                  </a:cubicBezTo>
                  <a:cubicBezTo>
                    <a:pt x="1752" y="69"/>
                    <a:pt x="1751" y="69"/>
                    <a:pt x="1750" y="69"/>
                  </a:cubicBezTo>
                  <a:cubicBezTo>
                    <a:pt x="1750" y="69"/>
                    <a:pt x="1750" y="69"/>
                    <a:pt x="1750" y="69"/>
                  </a:cubicBezTo>
                  <a:cubicBezTo>
                    <a:pt x="1733" y="69"/>
                    <a:pt x="1729" y="65"/>
                    <a:pt x="1728" y="59"/>
                  </a:cubicBezTo>
                  <a:cubicBezTo>
                    <a:pt x="1728" y="57"/>
                    <a:pt x="1728" y="55"/>
                    <a:pt x="1728" y="54"/>
                  </a:cubicBezTo>
                  <a:cubicBezTo>
                    <a:pt x="1728" y="54"/>
                    <a:pt x="1727" y="54"/>
                    <a:pt x="1727" y="54"/>
                  </a:cubicBezTo>
                  <a:cubicBezTo>
                    <a:pt x="1727" y="53"/>
                    <a:pt x="1728" y="52"/>
                    <a:pt x="1729" y="52"/>
                  </a:cubicBezTo>
                  <a:cubicBezTo>
                    <a:pt x="1730" y="50"/>
                    <a:pt x="1732" y="48"/>
                    <a:pt x="1736" y="48"/>
                  </a:cubicBezTo>
                  <a:cubicBezTo>
                    <a:pt x="1739" y="48"/>
                    <a:pt x="1743" y="50"/>
                    <a:pt x="1743" y="54"/>
                  </a:cubicBezTo>
                  <a:cubicBezTo>
                    <a:pt x="1743" y="54"/>
                    <a:pt x="1743" y="54"/>
                    <a:pt x="1743" y="54"/>
                  </a:cubicBezTo>
                  <a:cubicBezTo>
                    <a:pt x="1743" y="56"/>
                    <a:pt x="1741" y="57"/>
                    <a:pt x="1739" y="56"/>
                  </a:cubicBezTo>
                  <a:cubicBezTo>
                    <a:pt x="1738" y="56"/>
                    <a:pt x="1738" y="54"/>
                    <a:pt x="1739" y="54"/>
                  </a:cubicBezTo>
                  <a:cubicBezTo>
                    <a:pt x="1740" y="54"/>
                    <a:pt x="1741" y="52"/>
                    <a:pt x="1740" y="51"/>
                  </a:cubicBezTo>
                  <a:cubicBezTo>
                    <a:pt x="1739" y="50"/>
                    <a:pt x="1736" y="50"/>
                    <a:pt x="1735" y="53"/>
                  </a:cubicBezTo>
                  <a:cubicBezTo>
                    <a:pt x="1734" y="56"/>
                    <a:pt x="1735" y="59"/>
                    <a:pt x="1739" y="60"/>
                  </a:cubicBezTo>
                  <a:cubicBezTo>
                    <a:pt x="1742" y="61"/>
                    <a:pt x="1745" y="59"/>
                    <a:pt x="1746" y="57"/>
                  </a:cubicBezTo>
                  <a:cubicBezTo>
                    <a:pt x="1750" y="49"/>
                    <a:pt x="1743" y="40"/>
                    <a:pt x="1730" y="40"/>
                  </a:cubicBezTo>
                  <a:cubicBezTo>
                    <a:pt x="1722" y="40"/>
                    <a:pt x="1715" y="45"/>
                    <a:pt x="1711" y="51"/>
                  </a:cubicBezTo>
                  <a:cubicBezTo>
                    <a:pt x="1707" y="56"/>
                    <a:pt x="1703" y="72"/>
                    <a:pt x="1686" y="72"/>
                  </a:cubicBezTo>
                  <a:cubicBezTo>
                    <a:pt x="1681" y="72"/>
                    <a:pt x="1676" y="71"/>
                    <a:pt x="1672" y="68"/>
                  </a:cubicBezTo>
                  <a:cubicBezTo>
                    <a:pt x="1671" y="69"/>
                    <a:pt x="1671" y="69"/>
                    <a:pt x="1670" y="69"/>
                  </a:cubicBezTo>
                  <a:cubicBezTo>
                    <a:pt x="1670" y="68"/>
                    <a:pt x="1670" y="68"/>
                    <a:pt x="1670" y="68"/>
                  </a:cubicBezTo>
                  <a:cubicBezTo>
                    <a:pt x="1664" y="64"/>
                    <a:pt x="1660" y="58"/>
                    <a:pt x="1659" y="53"/>
                  </a:cubicBezTo>
                  <a:cubicBezTo>
                    <a:pt x="1657" y="43"/>
                    <a:pt x="1662" y="35"/>
                    <a:pt x="1672" y="35"/>
                  </a:cubicBezTo>
                  <a:cubicBezTo>
                    <a:pt x="1676" y="35"/>
                    <a:pt x="1680" y="37"/>
                    <a:pt x="1682" y="40"/>
                  </a:cubicBezTo>
                  <a:cubicBezTo>
                    <a:pt x="1683" y="40"/>
                    <a:pt x="1683" y="40"/>
                    <a:pt x="1683" y="40"/>
                  </a:cubicBezTo>
                  <a:cubicBezTo>
                    <a:pt x="1683" y="41"/>
                    <a:pt x="1683" y="41"/>
                    <a:pt x="1683" y="41"/>
                  </a:cubicBezTo>
                  <a:cubicBezTo>
                    <a:pt x="1683" y="41"/>
                    <a:pt x="1683" y="41"/>
                    <a:pt x="1683" y="41"/>
                  </a:cubicBezTo>
                  <a:cubicBezTo>
                    <a:pt x="1683" y="42"/>
                    <a:pt x="1683" y="43"/>
                    <a:pt x="1683" y="44"/>
                  </a:cubicBezTo>
                  <a:cubicBezTo>
                    <a:pt x="1683" y="44"/>
                    <a:pt x="1683" y="44"/>
                    <a:pt x="1683" y="44"/>
                  </a:cubicBezTo>
                  <a:cubicBezTo>
                    <a:pt x="1683" y="47"/>
                    <a:pt x="1681" y="49"/>
                    <a:pt x="1678" y="48"/>
                  </a:cubicBezTo>
                  <a:cubicBezTo>
                    <a:pt x="1676" y="48"/>
                    <a:pt x="1676" y="45"/>
                    <a:pt x="1678" y="44"/>
                  </a:cubicBezTo>
                  <a:cubicBezTo>
                    <a:pt x="1679" y="44"/>
                    <a:pt x="1681" y="42"/>
                    <a:pt x="1678" y="40"/>
                  </a:cubicBezTo>
                  <a:cubicBezTo>
                    <a:pt x="1676" y="38"/>
                    <a:pt x="1673" y="38"/>
                    <a:pt x="1671" y="43"/>
                  </a:cubicBezTo>
                  <a:cubicBezTo>
                    <a:pt x="1669" y="48"/>
                    <a:pt x="1671" y="53"/>
                    <a:pt x="1677" y="54"/>
                  </a:cubicBezTo>
                  <a:cubicBezTo>
                    <a:pt x="1680" y="55"/>
                    <a:pt x="1683" y="55"/>
                    <a:pt x="1685" y="54"/>
                  </a:cubicBezTo>
                  <a:cubicBezTo>
                    <a:pt x="1683" y="54"/>
                    <a:pt x="1683" y="54"/>
                    <a:pt x="1683" y="54"/>
                  </a:cubicBezTo>
                  <a:cubicBezTo>
                    <a:pt x="1684" y="52"/>
                    <a:pt x="1685" y="52"/>
                    <a:pt x="1687" y="52"/>
                  </a:cubicBezTo>
                  <a:cubicBezTo>
                    <a:pt x="1687" y="52"/>
                    <a:pt x="1687" y="52"/>
                    <a:pt x="1687" y="52"/>
                  </a:cubicBezTo>
                  <a:cubicBezTo>
                    <a:pt x="1687" y="52"/>
                    <a:pt x="1688" y="52"/>
                    <a:pt x="1688" y="51"/>
                  </a:cubicBezTo>
                  <a:cubicBezTo>
                    <a:pt x="1687" y="51"/>
                    <a:pt x="1687" y="50"/>
                    <a:pt x="1688" y="50"/>
                  </a:cubicBezTo>
                  <a:cubicBezTo>
                    <a:pt x="1688" y="50"/>
                    <a:pt x="1689" y="50"/>
                    <a:pt x="1689" y="50"/>
                  </a:cubicBezTo>
                  <a:cubicBezTo>
                    <a:pt x="1689" y="49"/>
                    <a:pt x="1689" y="49"/>
                    <a:pt x="1689" y="49"/>
                  </a:cubicBezTo>
                  <a:cubicBezTo>
                    <a:pt x="1690" y="47"/>
                    <a:pt x="1691" y="45"/>
                    <a:pt x="1691" y="43"/>
                  </a:cubicBezTo>
                  <a:cubicBezTo>
                    <a:pt x="1690" y="43"/>
                    <a:pt x="1690" y="43"/>
                    <a:pt x="1689" y="43"/>
                  </a:cubicBezTo>
                  <a:cubicBezTo>
                    <a:pt x="1689" y="42"/>
                    <a:pt x="1689" y="42"/>
                    <a:pt x="1691" y="42"/>
                  </a:cubicBezTo>
                  <a:cubicBezTo>
                    <a:pt x="1691" y="40"/>
                    <a:pt x="1690" y="38"/>
                    <a:pt x="1690" y="37"/>
                  </a:cubicBezTo>
                  <a:cubicBezTo>
                    <a:pt x="1692" y="35"/>
                    <a:pt x="1695" y="36"/>
                    <a:pt x="1697" y="37"/>
                  </a:cubicBezTo>
                  <a:cubicBezTo>
                    <a:pt x="1699" y="39"/>
                    <a:pt x="1700" y="42"/>
                    <a:pt x="1696" y="42"/>
                  </a:cubicBezTo>
                  <a:cubicBezTo>
                    <a:pt x="1692" y="43"/>
                    <a:pt x="1693" y="49"/>
                    <a:pt x="1698" y="48"/>
                  </a:cubicBezTo>
                  <a:cubicBezTo>
                    <a:pt x="1700" y="48"/>
                    <a:pt x="1702" y="45"/>
                    <a:pt x="1702" y="42"/>
                  </a:cubicBezTo>
                  <a:cubicBezTo>
                    <a:pt x="1702" y="43"/>
                    <a:pt x="1702" y="43"/>
                    <a:pt x="1702" y="43"/>
                  </a:cubicBezTo>
                  <a:cubicBezTo>
                    <a:pt x="1702" y="42"/>
                    <a:pt x="1702" y="41"/>
                    <a:pt x="1703" y="41"/>
                  </a:cubicBezTo>
                  <a:cubicBezTo>
                    <a:pt x="1703" y="41"/>
                    <a:pt x="1703" y="40"/>
                    <a:pt x="1703" y="40"/>
                  </a:cubicBezTo>
                  <a:cubicBezTo>
                    <a:pt x="1702" y="40"/>
                    <a:pt x="1701" y="39"/>
                    <a:pt x="1701" y="40"/>
                  </a:cubicBezTo>
                  <a:cubicBezTo>
                    <a:pt x="1700" y="39"/>
                    <a:pt x="1701" y="39"/>
                    <a:pt x="1703" y="39"/>
                  </a:cubicBezTo>
                  <a:cubicBezTo>
                    <a:pt x="1702" y="38"/>
                    <a:pt x="1702" y="37"/>
                    <a:pt x="1702" y="36"/>
                  </a:cubicBezTo>
                  <a:cubicBezTo>
                    <a:pt x="1701" y="36"/>
                    <a:pt x="1701" y="36"/>
                    <a:pt x="1701" y="36"/>
                  </a:cubicBezTo>
                  <a:cubicBezTo>
                    <a:pt x="1701" y="36"/>
                    <a:pt x="1701" y="36"/>
                    <a:pt x="1701" y="36"/>
                  </a:cubicBezTo>
                  <a:cubicBezTo>
                    <a:pt x="1701" y="35"/>
                    <a:pt x="1701" y="35"/>
                    <a:pt x="1700" y="34"/>
                  </a:cubicBezTo>
                  <a:cubicBezTo>
                    <a:pt x="1696" y="30"/>
                    <a:pt x="1688" y="29"/>
                    <a:pt x="1685" y="29"/>
                  </a:cubicBezTo>
                  <a:cubicBezTo>
                    <a:pt x="1683" y="27"/>
                    <a:pt x="1680" y="26"/>
                    <a:pt x="1677" y="24"/>
                  </a:cubicBezTo>
                  <a:cubicBezTo>
                    <a:pt x="1677" y="26"/>
                    <a:pt x="1676" y="26"/>
                    <a:pt x="1674" y="26"/>
                  </a:cubicBezTo>
                  <a:cubicBezTo>
                    <a:pt x="1675" y="25"/>
                    <a:pt x="1676" y="24"/>
                    <a:pt x="1677" y="24"/>
                  </a:cubicBezTo>
                  <a:cubicBezTo>
                    <a:pt x="1674" y="23"/>
                    <a:pt x="1672" y="22"/>
                    <a:pt x="1668" y="22"/>
                  </a:cubicBezTo>
                  <a:cubicBezTo>
                    <a:pt x="1673" y="13"/>
                    <a:pt x="1684" y="10"/>
                    <a:pt x="1686" y="13"/>
                  </a:cubicBezTo>
                  <a:cubicBezTo>
                    <a:pt x="1688" y="16"/>
                    <a:pt x="1688" y="18"/>
                    <a:pt x="1683" y="18"/>
                  </a:cubicBezTo>
                  <a:cubicBezTo>
                    <a:pt x="1680" y="17"/>
                    <a:pt x="1679" y="24"/>
                    <a:pt x="1684" y="24"/>
                  </a:cubicBezTo>
                  <a:cubicBezTo>
                    <a:pt x="1687" y="24"/>
                    <a:pt x="1694" y="18"/>
                    <a:pt x="1690" y="11"/>
                  </a:cubicBezTo>
                  <a:cubicBezTo>
                    <a:pt x="1690" y="10"/>
                    <a:pt x="1689" y="10"/>
                    <a:pt x="1689" y="9"/>
                  </a:cubicBezTo>
                  <a:cubicBezTo>
                    <a:pt x="1691" y="9"/>
                    <a:pt x="1693" y="10"/>
                    <a:pt x="1696" y="10"/>
                  </a:cubicBezTo>
                  <a:cubicBezTo>
                    <a:pt x="1703" y="13"/>
                    <a:pt x="1704" y="17"/>
                    <a:pt x="1702" y="19"/>
                  </a:cubicBezTo>
                  <a:cubicBezTo>
                    <a:pt x="1697" y="24"/>
                    <a:pt x="1703" y="32"/>
                    <a:pt x="1708" y="27"/>
                  </a:cubicBezTo>
                  <a:cubicBezTo>
                    <a:pt x="1711" y="24"/>
                    <a:pt x="1712" y="20"/>
                    <a:pt x="1711" y="16"/>
                  </a:cubicBezTo>
                  <a:cubicBezTo>
                    <a:pt x="1709" y="18"/>
                    <a:pt x="1706" y="19"/>
                    <a:pt x="1704" y="20"/>
                  </a:cubicBezTo>
                  <a:cubicBezTo>
                    <a:pt x="1704" y="18"/>
                    <a:pt x="1705" y="18"/>
                    <a:pt x="1703" y="17"/>
                  </a:cubicBezTo>
                  <a:cubicBezTo>
                    <a:pt x="1706" y="17"/>
                    <a:pt x="1708" y="16"/>
                    <a:pt x="1711" y="15"/>
                  </a:cubicBezTo>
                  <a:cubicBezTo>
                    <a:pt x="1710" y="13"/>
                    <a:pt x="1709" y="12"/>
                    <a:pt x="1708" y="10"/>
                  </a:cubicBezTo>
                  <a:cubicBezTo>
                    <a:pt x="1705" y="7"/>
                    <a:pt x="1700" y="4"/>
                    <a:pt x="1695" y="2"/>
                  </a:cubicBezTo>
                  <a:cubicBezTo>
                    <a:pt x="1690" y="1"/>
                    <a:pt x="1685" y="0"/>
                    <a:pt x="1680" y="0"/>
                  </a:cubicBezTo>
                  <a:cubicBezTo>
                    <a:pt x="1675" y="0"/>
                    <a:pt x="1670" y="1"/>
                    <a:pt x="1666" y="4"/>
                  </a:cubicBezTo>
                  <a:cubicBezTo>
                    <a:pt x="1661" y="6"/>
                    <a:pt x="1653" y="11"/>
                    <a:pt x="1650" y="15"/>
                  </a:cubicBezTo>
                  <a:cubicBezTo>
                    <a:pt x="1636" y="28"/>
                    <a:pt x="1630" y="39"/>
                    <a:pt x="1630" y="39"/>
                  </a:cubicBezTo>
                  <a:cubicBezTo>
                    <a:pt x="1627" y="45"/>
                    <a:pt x="1620" y="67"/>
                    <a:pt x="1606" y="69"/>
                  </a:cubicBezTo>
                  <a:cubicBezTo>
                    <a:pt x="1606" y="69"/>
                    <a:pt x="1606" y="69"/>
                    <a:pt x="1606" y="69"/>
                  </a:cubicBezTo>
                  <a:cubicBezTo>
                    <a:pt x="1606" y="69"/>
                    <a:pt x="1605" y="69"/>
                    <a:pt x="1604" y="69"/>
                  </a:cubicBezTo>
                  <a:cubicBezTo>
                    <a:pt x="1604" y="69"/>
                    <a:pt x="1604" y="69"/>
                    <a:pt x="1604" y="69"/>
                  </a:cubicBezTo>
                  <a:cubicBezTo>
                    <a:pt x="1588" y="69"/>
                    <a:pt x="1583" y="65"/>
                    <a:pt x="1582" y="59"/>
                  </a:cubicBezTo>
                  <a:cubicBezTo>
                    <a:pt x="1582" y="57"/>
                    <a:pt x="1582" y="55"/>
                    <a:pt x="1582" y="54"/>
                  </a:cubicBezTo>
                  <a:cubicBezTo>
                    <a:pt x="1582" y="54"/>
                    <a:pt x="1582" y="54"/>
                    <a:pt x="1581" y="54"/>
                  </a:cubicBezTo>
                  <a:cubicBezTo>
                    <a:pt x="1581" y="53"/>
                    <a:pt x="1582" y="52"/>
                    <a:pt x="1583" y="52"/>
                  </a:cubicBezTo>
                  <a:cubicBezTo>
                    <a:pt x="1584" y="50"/>
                    <a:pt x="1587" y="48"/>
                    <a:pt x="1590" y="48"/>
                  </a:cubicBezTo>
                  <a:cubicBezTo>
                    <a:pt x="1594" y="48"/>
                    <a:pt x="1597" y="50"/>
                    <a:pt x="1597" y="54"/>
                  </a:cubicBezTo>
                  <a:cubicBezTo>
                    <a:pt x="1597" y="54"/>
                    <a:pt x="1597" y="54"/>
                    <a:pt x="1597" y="54"/>
                  </a:cubicBezTo>
                  <a:cubicBezTo>
                    <a:pt x="1597" y="56"/>
                    <a:pt x="1595" y="57"/>
                    <a:pt x="1593" y="56"/>
                  </a:cubicBezTo>
                  <a:cubicBezTo>
                    <a:pt x="1593" y="56"/>
                    <a:pt x="1592" y="54"/>
                    <a:pt x="1593" y="54"/>
                  </a:cubicBezTo>
                  <a:cubicBezTo>
                    <a:pt x="1594" y="54"/>
                    <a:pt x="1595" y="52"/>
                    <a:pt x="1594" y="51"/>
                  </a:cubicBezTo>
                  <a:cubicBezTo>
                    <a:pt x="1593" y="50"/>
                    <a:pt x="1590" y="50"/>
                    <a:pt x="1589" y="53"/>
                  </a:cubicBezTo>
                  <a:cubicBezTo>
                    <a:pt x="1588" y="56"/>
                    <a:pt x="1589" y="59"/>
                    <a:pt x="1593" y="60"/>
                  </a:cubicBezTo>
                  <a:cubicBezTo>
                    <a:pt x="1597" y="61"/>
                    <a:pt x="1599" y="59"/>
                    <a:pt x="1600" y="57"/>
                  </a:cubicBezTo>
                  <a:cubicBezTo>
                    <a:pt x="1604" y="49"/>
                    <a:pt x="1597" y="40"/>
                    <a:pt x="1584" y="40"/>
                  </a:cubicBezTo>
                  <a:cubicBezTo>
                    <a:pt x="1576" y="40"/>
                    <a:pt x="1569" y="45"/>
                    <a:pt x="1565" y="51"/>
                  </a:cubicBezTo>
                  <a:cubicBezTo>
                    <a:pt x="1561" y="56"/>
                    <a:pt x="1557" y="72"/>
                    <a:pt x="1540" y="72"/>
                  </a:cubicBezTo>
                  <a:cubicBezTo>
                    <a:pt x="1535" y="72"/>
                    <a:pt x="1530" y="71"/>
                    <a:pt x="1526" y="68"/>
                  </a:cubicBezTo>
                  <a:cubicBezTo>
                    <a:pt x="1525" y="69"/>
                    <a:pt x="1525" y="69"/>
                    <a:pt x="1524" y="69"/>
                  </a:cubicBezTo>
                  <a:cubicBezTo>
                    <a:pt x="1525" y="68"/>
                    <a:pt x="1525" y="68"/>
                    <a:pt x="1525" y="68"/>
                  </a:cubicBezTo>
                  <a:cubicBezTo>
                    <a:pt x="1519" y="64"/>
                    <a:pt x="1514" y="58"/>
                    <a:pt x="1513" y="53"/>
                  </a:cubicBezTo>
                  <a:cubicBezTo>
                    <a:pt x="1512" y="43"/>
                    <a:pt x="1517" y="35"/>
                    <a:pt x="1527" y="35"/>
                  </a:cubicBezTo>
                  <a:cubicBezTo>
                    <a:pt x="1530" y="35"/>
                    <a:pt x="1534" y="37"/>
                    <a:pt x="1536" y="40"/>
                  </a:cubicBezTo>
                  <a:cubicBezTo>
                    <a:pt x="1537" y="40"/>
                    <a:pt x="1537" y="40"/>
                    <a:pt x="1537" y="40"/>
                  </a:cubicBezTo>
                  <a:cubicBezTo>
                    <a:pt x="1537" y="41"/>
                    <a:pt x="1537" y="41"/>
                    <a:pt x="1537" y="41"/>
                  </a:cubicBezTo>
                  <a:cubicBezTo>
                    <a:pt x="1537" y="41"/>
                    <a:pt x="1537" y="41"/>
                    <a:pt x="1537" y="41"/>
                  </a:cubicBezTo>
                  <a:cubicBezTo>
                    <a:pt x="1537" y="42"/>
                    <a:pt x="1538" y="43"/>
                    <a:pt x="1538" y="44"/>
                  </a:cubicBezTo>
                  <a:cubicBezTo>
                    <a:pt x="1538" y="44"/>
                    <a:pt x="1538" y="44"/>
                    <a:pt x="1538" y="44"/>
                  </a:cubicBezTo>
                  <a:cubicBezTo>
                    <a:pt x="1538" y="47"/>
                    <a:pt x="1535" y="49"/>
                    <a:pt x="1532" y="48"/>
                  </a:cubicBezTo>
                  <a:cubicBezTo>
                    <a:pt x="1530" y="48"/>
                    <a:pt x="1530" y="45"/>
                    <a:pt x="1532" y="44"/>
                  </a:cubicBezTo>
                  <a:cubicBezTo>
                    <a:pt x="1533" y="44"/>
                    <a:pt x="1535" y="42"/>
                    <a:pt x="1533" y="40"/>
                  </a:cubicBezTo>
                  <a:cubicBezTo>
                    <a:pt x="1531" y="38"/>
                    <a:pt x="1527" y="38"/>
                    <a:pt x="1525" y="43"/>
                  </a:cubicBezTo>
                  <a:cubicBezTo>
                    <a:pt x="1523" y="48"/>
                    <a:pt x="1525" y="53"/>
                    <a:pt x="1531" y="54"/>
                  </a:cubicBezTo>
                  <a:cubicBezTo>
                    <a:pt x="1534" y="55"/>
                    <a:pt x="1537" y="55"/>
                    <a:pt x="1539" y="54"/>
                  </a:cubicBezTo>
                  <a:cubicBezTo>
                    <a:pt x="1537" y="54"/>
                    <a:pt x="1537" y="54"/>
                    <a:pt x="1537" y="54"/>
                  </a:cubicBezTo>
                  <a:cubicBezTo>
                    <a:pt x="1538" y="52"/>
                    <a:pt x="1539" y="52"/>
                    <a:pt x="1541" y="52"/>
                  </a:cubicBezTo>
                  <a:cubicBezTo>
                    <a:pt x="1541" y="52"/>
                    <a:pt x="1541" y="52"/>
                    <a:pt x="1541" y="52"/>
                  </a:cubicBezTo>
                  <a:cubicBezTo>
                    <a:pt x="1541" y="52"/>
                    <a:pt x="1542" y="52"/>
                    <a:pt x="1542" y="51"/>
                  </a:cubicBezTo>
                  <a:cubicBezTo>
                    <a:pt x="1542" y="51"/>
                    <a:pt x="1542" y="50"/>
                    <a:pt x="1542" y="50"/>
                  </a:cubicBezTo>
                  <a:cubicBezTo>
                    <a:pt x="1543" y="50"/>
                    <a:pt x="1543" y="50"/>
                    <a:pt x="1543" y="50"/>
                  </a:cubicBezTo>
                  <a:cubicBezTo>
                    <a:pt x="1543" y="49"/>
                    <a:pt x="1543" y="49"/>
                    <a:pt x="1543" y="49"/>
                  </a:cubicBezTo>
                  <a:cubicBezTo>
                    <a:pt x="1544" y="47"/>
                    <a:pt x="1545" y="45"/>
                    <a:pt x="1545" y="43"/>
                  </a:cubicBezTo>
                  <a:cubicBezTo>
                    <a:pt x="1544" y="43"/>
                    <a:pt x="1544" y="43"/>
                    <a:pt x="1543" y="43"/>
                  </a:cubicBezTo>
                  <a:cubicBezTo>
                    <a:pt x="1543" y="42"/>
                    <a:pt x="1544" y="42"/>
                    <a:pt x="1545" y="42"/>
                  </a:cubicBezTo>
                  <a:cubicBezTo>
                    <a:pt x="1545" y="40"/>
                    <a:pt x="1544" y="38"/>
                    <a:pt x="1544" y="37"/>
                  </a:cubicBezTo>
                  <a:cubicBezTo>
                    <a:pt x="1546" y="35"/>
                    <a:pt x="1549" y="36"/>
                    <a:pt x="1551" y="37"/>
                  </a:cubicBezTo>
                  <a:cubicBezTo>
                    <a:pt x="1553" y="39"/>
                    <a:pt x="1554" y="42"/>
                    <a:pt x="1550" y="42"/>
                  </a:cubicBezTo>
                  <a:cubicBezTo>
                    <a:pt x="1546" y="43"/>
                    <a:pt x="1547" y="49"/>
                    <a:pt x="1552" y="48"/>
                  </a:cubicBezTo>
                  <a:cubicBezTo>
                    <a:pt x="1554" y="48"/>
                    <a:pt x="1556" y="45"/>
                    <a:pt x="1557" y="42"/>
                  </a:cubicBezTo>
                  <a:cubicBezTo>
                    <a:pt x="1556" y="43"/>
                    <a:pt x="1556" y="43"/>
                    <a:pt x="1556" y="43"/>
                  </a:cubicBezTo>
                  <a:cubicBezTo>
                    <a:pt x="1556" y="42"/>
                    <a:pt x="1556" y="41"/>
                    <a:pt x="1557" y="41"/>
                  </a:cubicBezTo>
                  <a:cubicBezTo>
                    <a:pt x="1557" y="41"/>
                    <a:pt x="1557" y="40"/>
                    <a:pt x="1557" y="40"/>
                  </a:cubicBezTo>
                  <a:cubicBezTo>
                    <a:pt x="1556" y="40"/>
                    <a:pt x="1555" y="39"/>
                    <a:pt x="1555" y="40"/>
                  </a:cubicBezTo>
                  <a:cubicBezTo>
                    <a:pt x="1554" y="39"/>
                    <a:pt x="1555" y="39"/>
                    <a:pt x="1557" y="39"/>
                  </a:cubicBezTo>
                  <a:cubicBezTo>
                    <a:pt x="1557" y="38"/>
                    <a:pt x="1556" y="37"/>
                    <a:pt x="1556" y="36"/>
                  </a:cubicBezTo>
                  <a:cubicBezTo>
                    <a:pt x="1556" y="36"/>
                    <a:pt x="1555" y="36"/>
                    <a:pt x="1555" y="36"/>
                  </a:cubicBezTo>
                  <a:cubicBezTo>
                    <a:pt x="1555" y="36"/>
                    <a:pt x="1555" y="36"/>
                    <a:pt x="1555" y="36"/>
                  </a:cubicBezTo>
                  <a:cubicBezTo>
                    <a:pt x="1555" y="35"/>
                    <a:pt x="1555" y="35"/>
                    <a:pt x="1554" y="34"/>
                  </a:cubicBezTo>
                  <a:cubicBezTo>
                    <a:pt x="1550" y="30"/>
                    <a:pt x="1542" y="29"/>
                    <a:pt x="1539" y="29"/>
                  </a:cubicBezTo>
                  <a:cubicBezTo>
                    <a:pt x="1537" y="27"/>
                    <a:pt x="1534" y="26"/>
                    <a:pt x="1531" y="24"/>
                  </a:cubicBezTo>
                  <a:cubicBezTo>
                    <a:pt x="1531" y="26"/>
                    <a:pt x="1530" y="26"/>
                    <a:pt x="1528" y="26"/>
                  </a:cubicBezTo>
                  <a:cubicBezTo>
                    <a:pt x="1529" y="25"/>
                    <a:pt x="1530" y="24"/>
                    <a:pt x="1531" y="24"/>
                  </a:cubicBezTo>
                  <a:cubicBezTo>
                    <a:pt x="1529" y="23"/>
                    <a:pt x="1526" y="22"/>
                    <a:pt x="1522" y="22"/>
                  </a:cubicBezTo>
                  <a:cubicBezTo>
                    <a:pt x="1528" y="13"/>
                    <a:pt x="1538" y="10"/>
                    <a:pt x="1540" y="13"/>
                  </a:cubicBezTo>
                  <a:cubicBezTo>
                    <a:pt x="1542" y="16"/>
                    <a:pt x="1543" y="18"/>
                    <a:pt x="1537" y="18"/>
                  </a:cubicBezTo>
                  <a:cubicBezTo>
                    <a:pt x="1534" y="17"/>
                    <a:pt x="1533" y="24"/>
                    <a:pt x="1538" y="24"/>
                  </a:cubicBezTo>
                  <a:cubicBezTo>
                    <a:pt x="1541" y="24"/>
                    <a:pt x="1548" y="18"/>
                    <a:pt x="1544" y="11"/>
                  </a:cubicBezTo>
                  <a:cubicBezTo>
                    <a:pt x="1544" y="10"/>
                    <a:pt x="1543" y="10"/>
                    <a:pt x="1543" y="9"/>
                  </a:cubicBezTo>
                  <a:cubicBezTo>
                    <a:pt x="1545" y="9"/>
                    <a:pt x="1548" y="10"/>
                    <a:pt x="1550" y="10"/>
                  </a:cubicBezTo>
                  <a:cubicBezTo>
                    <a:pt x="1557" y="13"/>
                    <a:pt x="1558" y="17"/>
                    <a:pt x="1556" y="19"/>
                  </a:cubicBezTo>
                  <a:cubicBezTo>
                    <a:pt x="1551" y="24"/>
                    <a:pt x="1558" y="32"/>
                    <a:pt x="1562" y="27"/>
                  </a:cubicBezTo>
                  <a:cubicBezTo>
                    <a:pt x="1565" y="24"/>
                    <a:pt x="1566" y="20"/>
                    <a:pt x="1565" y="16"/>
                  </a:cubicBezTo>
                  <a:cubicBezTo>
                    <a:pt x="1564" y="18"/>
                    <a:pt x="1561" y="19"/>
                    <a:pt x="1558" y="20"/>
                  </a:cubicBezTo>
                  <a:cubicBezTo>
                    <a:pt x="1558" y="18"/>
                    <a:pt x="1560" y="18"/>
                    <a:pt x="1557" y="17"/>
                  </a:cubicBezTo>
                  <a:cubicBezTo>
                    <a:pt x="1560" y="17"/>
                    <a:pt x="1563" y="16"/>
                    <a:pt x="1565" y="15"/>
                  </a:cubicBezTo>
                  <a:cubicBezTo>
                    <a:pt x="1564" y="13"/>
                    <a:pt x="1563" y="12"/>
                    <a:pt x="1562" y="10"/>
                  </a:cubicBezTo>
                  <a:cubicBezTo>
                    <a:pt x="1559" y="7"/>
                    <a:pt x="1554" y="4"/>
                    <a:pt x="1549" y="2"/>
                  </a:cubicBezTo>
                  <a:cubicBezTo>
                    <a:pt x="1545" y="1"/>
                    <a:pt x="1539" y="0"/>
                    <a:pt x="1534" y="0"/>
                  </a:cubicBezTo>
                  <a:cubicBezTo>
                    <a:pt x="1529" y="0"/>
                    <a:pt x="1524" y="1"/>
                    <a:pt x="1520" y="4"/>
                  </a:cubicBezTo>
                  <a:cubicBezTo>
                    <a:pt x="1515" y="6"/>
                    <a:pt x="1507" y="11"/>
                    <a:pt x="1504" y="15"/>
                  </a:cubicBezTo>
                  <a:cubicBezTo>
                    <a:pt x="1490" y="28"/>
                    <a:pt x="1485" y="39"/>
                    <a:pt x="1485" y="39"/>
                  </a:cubicBezTo>
                  <a:cubicBezTo>
                    <a:pt x="1481" y="45"/>
                    <a:pt x="1474" y="67"/>
                    <a:pt x="1460" y="69"/>
                  </a:cubicBezTo>
                  <a:cubicBezTo>
                    <a:pt x="1460" y="69"/>
                    <a:pt x="1460" y="69"/>
                    <a:pt x="1460" y="69"/>
                  </a:cubicBezTo>
                  <a:cubicBezTo>
                    <a:pt x="1460" y="69"/>
                    <a:pt x="1459" y="69"/>
                    <a:pt x="1458" y="69"/>
                  </a:cubicBezTo>
                  <a:cubicBezTo>
                    <a:pt x="1458" y="69"/>
                    <a:pt x="1458" y="69"/>
                    <a:pt x="1458" y="69"/>
                  </a:cubicBezTo>
                  <a:cubicBezTo>
                    <a:pt x="1442" y="69"/>
                    <a:pt x="1437" y="65"/>
                    <a:pt x="1436" y="59"/>
                  </a:cubicBezTo>
                  <a:cubicBezTo>
                    <a:pt x="1436" y="57"/>
                    <a:pt x="1436" y="55"/>
                    <a:pt x="1437" y="54"/>
                  </a:cubicBezTo>
                  <a:cubicBezTo>
                    <a:pt x="1436" y="54"/>
                    <a:pt x="1436" y="54"/>
                    <a:pt x="1435" y="54"/>
                  </a:cubicBezTo>
                  <a:cubicBezTo>
                    <a:pt x="1435" y="53"/>
                    <a:pt x="1436" y="52"/>
                    <a:pt x="1437" y="52"/>
                  </a:cubicBezTo>
                  <a:cubicBezTo>
                    <a:pt x="1438" y="50"/>
                    <a:pt x="1441" y="48"/>
                    <a:pt x="1444" y="48"/>
                  </a:cubicBezTo>
                  <a:cubicBezTo>
                    <a:pt x="1448" y="48"/>
                    <a:pt x="1451" y="50"/>
                    <a:pt x="1451" y="54"/>
                  </a:cubicBezTo>
                  <a:cubicBezTo>
                    <a:pt x="1451" y="54"/>
                    <a:pt x="1451" y="54"/>
                    <a:pt x="1451" y="54"/>
                  </a:cubicBezTo>
                  <a:cubicBezTo>
                    <a:pt x="1451" y="56"/>
                    <a:pt x="1450" y="57"/>
                    <a:pt x="1448" y="56"/>
                  </a:cubicBezTo>
                  <a:cubicBezTo>
                    <a:pt x="1447" y="56"/>
                    <a:pt x="1446" y="54"/>
                    <a:pt x="1448" y="54"/>
                  </a:cubicBezTo>
                  <a:cubicBezTo>
                    <a:pt x="1449" y="54"/>
                    <a:pt x="1449" y="52"/>
                    <a:pt x="1448" y="51"/>
                  </a:cubicBezTo>
                  <a:cubicBezTo>
                    <a:pt x="1447" y="50"/>
                    <a:pt x="1444" y="50"/>
                    <a:pt x="1443" y="53"/>
                  </a:cubicBezTo>
                  <a:cubicBezTo>
                    <a:pt x="1442" y="56"/>
                    <a:pt x="1444" y="59"/>
                    <a:pt x="1447" y="60"/>
                  </a:cubicBezTo>
                  <a:cubicBezTo>
                    <a:pt x="1451" y="61"/>
                    <a:pt x="1453" y="59"/>
                    <a:pt x="1455" y="57"/>
                  </a:cubicBezTo>
                  <a:cubicBezTo>
                    <a:pt x="1458" y="49"/>
                    <a:pt x="1451" y="40"/>
                    <a:pt x="1438" y="40"/>
                  </a:cubicBezTo>
                  <a:cubicBezTo>
                    <a:pt x="1430" y="40"/>
                    <a:pt x="1424" y="45"/>
                    <a:pt x="1419" y="51"/>
                  </a:cubicBezTo>
                  <a:cubicBezTo>
                    <a:pt x="1415" y="56"/>
                    <a:pt x="1411" y="72"/>
                    <a:pt x="1394" y="72"/>
                  </a:cubicBezTo>
                  <a:cubicBezTo>
                    <a:pt x="1389" y="72"/>
                    <a:pt x="1384" y="71"/>
                    <a:pt x="1380" y="68"/>
                  </a:cubicBezTo>
                  <a:cubicBezTo>
                    <a:pt x="1380" y="69"/>
                    <a:pt x="1379" y="69"/>
                    <a:pt x="1378" y="69"/>
                  </a:cubicBezTo>
                  <a:cubicBezTo>
                    <a:pt x="1379" y="68"/>
                    <a:pt x="1379" y="68"/>
                    <a:pt x="1379" y="68"/>
                  </a:cubicBezTo>
                  <a:cubicBezTo>
                    <a:pt x="1373" y="64"/>
                    <a:pt x="1368" y="58"/>
                    <a:pt x="1367" y="53"/>
                  </a:cubicBezTo>
                  <a:cubicBezTo>
                    <a:pt x="1366" y="43"/>
                    <a:pt x="1371" y="35"/>
                    <a:pt x="1381" y="35"/>
                  </a:cubicBezTo>
                  <a:cubicBezTo>
                    <a:pt x="1385" y="35"/>
                    <a:pt x="1389" y="37"/>
                    <a:pt x="1390" y="40"/>
                  </a:cubicBezTo>
                  <a:cubicBezTo>
                    <a:pt x="1392" y="40"/>
                    <a:pt x="1392" y="40"/>
                    <a:pt x="1392" y="40"/>
                  </a:cubicBezTo>
                  <a:cubicBezTo>
                    <a:pt x="1392" y="41"/>
                    <a:pt x="1392" y="41"/>
                    <a:pt x="1392" y="41"/>
                  </a:cubicBezTo>
                  <a:cubicBezTo>
                    <a:pt x="1391" y="41"/>
                    <a:pt x="1391" y="41"/>
                    <a:pt x="1391" y="41"/>
                  </a:cubicBezTo>
                  <a:cubicBezTo>
                    <a:pt x="1391" y="42"/>
                    <a:pt x="1392" y="43"/>
                    <a:pt x="1392" y="44"/>
                  </a:cubicBezTo>
                  <a:cubicBezTo>
                    <a:pt x="1392" y="44"/>
                    <a:pt x="1392" y="44"/>
                    <a:pt x="1392" y="44"/>
                  </a:cubicBezTo>
                  <a:cubicBezTo>
                    <a:pt x="1392" y="47"/>
                    <a:pt x="1389" y="49"/>
                    <a:pt x="1386" y="48"/>
                  </a:cubicBezTo>
                  <a:cubicBezTo>
                    <a:pt x="1384" y="48"/>
                    <a:pt x="1384" y="45"/>
                    <a:pt x="1386" y="44"/>
                  </a:cubicBezTo>
                  <a:cubicBezTo>
                    <a:pt x="1388" y="44"/>
                    <a:pt x="1389" y="42"/>
                    <a:pt x="1387" y="40"/>
                  </a:cubicBezTo>
                  <a:cubicBezTo>
                    <a:pt x="1385" y="38"/>
                    <a:pt x="1381" y="38"/>
                    <a:pt x="1379" y="43"/>
                  </a:cubicBezTo>
                  <a:cubicBezTo>
                    <a:pt x="1377" y="48"/>
                    <a:pt x="1379" y="53"/>
                    <a:pt x="1385" y="54"/>
                  </a:cubicBezTo>
                  <a:cubicBezTo>
                    <a:pt x="1388" y="55"/>
                    <a:pt x="1391" y="55"/>
                    <a:pt x="1393" y="54"/>
                  </a:cubicBezTo>
                  <a:cubicBezTo>
                    <a:pt x="1392" y="54"/>
                    <a:pt x="1392" y="54"/>
                    <a:pt x="1392" y="54"/>
                  </a:cubicBezTo>
                  <a:cubicBezTo>
                    <a:pt x="1392" y="52"/>
                    <a:pt x="1393" y="52"/>
                    <a:pt x="1395" y="52"/>
                  </a:cubicBezTo>
                  <a:cubicBezTo>
                    <a:pt x="1395" y="52"/>
                    <a:pt x="1395" y="52"/>
                    <a:pt x="1395" y="52"/>
                  </a:cubicBezTo>
                  <a:cubicBezTo>
                    <a:pt x="1395" y="52"/>
                    <a:pt x="1396" y="52"/>
                    <a:pt x="1396" y="51"/>
                  </a:cubicBezTo>
                  <a:cubicBezTo>
                    <a:pt x="1396" y="51"/>
                    <a:pt x="1396" y="50"/>
                    <a:pt x="1396" y="50"/>
                  </a:cubicBezTo>
                  <a:cubicBezTo>
                    <a:pt x="1397" y="50"/>
                    <a:pt x="1397" y="50"/>
                    <a:pt x="1397" y="50"/>
                  </a:cubicBezTo>
                  <a:cubicBezTo>
                    <a:pt x="1397" y="49"/>
                    <a:pt x="1397" y="49"/>
                    <a:pt x="1397" y="49"/>
                  </a:cubicBezTo>
                  <a:cubicBezTo>
                    <a:pt x="1398" y="47"/>
                    <a:pt x="1399" y="45"/>
                    <a:pt x="1399" y="43"/>
                  </a:cubicBezTo>
                  <a:cubicBezTo>
                    <a:pt x="1399" y="43"/>
                    <a:pt x="1398" y="43"/>
                    <a:pt x="1397" y="43"/>
                  </a:cubicBezTo>
                  <a:cubicBezTo>
                    <a:pt x="1397" y="42"/>
                    <a:pt x="1398" y="42"/>
                    <a:pt x="1399" y="42"/>
                  </a:cubicBezTo>
                  <a:cubicBezTo>
                    <a:pt x="1399" y="40"/>
                    <a:pt x="1399" y="38"/>
                    <a:pt x="1398" y="37"/>
                  </a:cubicBezTo>
                  <a:cubicBezTo>
                    <a:pt x="1400" y="35"/>
                    <a:pt x="1404" y="36"/>
                    <a:pt x="1405" y="37"/>
                  </a:cubicBezTo>
                  <a:cubicBezTo>
                    <a:pt x="1408" y="39"/>
                    <a:pt x="1408" y="42"/>
                    <a:pt x="1404" y="42"/>
                  </a:cubicBezTo>
                  <a:cubicBezTo>
                    <a:pt x="1401" y="43"/>
                    <a:pt x="1402" y="49"/>
                    <a:pt x="1406" y="48"/>
                  </a:cubicBezTo>
                  <a:cubicBezTo>
                    <a:pt x="1408" y="48"/>
                    <a:pt x="1410" y="45"/>
                    <a:pt x="1411" y="42"/>
                  </a:cubicBezTo>
                  <a:cubicBezTo>
                    <a:pt x="1411" y="43"/>
                    <a:pt x="1410" y="43"/>
                    <a:pt x="1410" y="43"/>
                  </a:cubicBezTo>
                  <a:cubicBezTo>
                    <a:pt x="1410" y="42"/>
                    <a:pt x="1410" y="41"/>
                    <a:pt x="1411" y="41"/>
                  </a:cubicBezTo>
                  <a:cubicBezTo>
                    <a:pt x="1411" y="41"/>
                    <a:pt x="1411" y="40"/>
                    <a:pt x="1411" y="40"/>
                  </a:cubicBezTo>
                  <a:cubicBezTo>
                    <a:pt x="1410" y="40"/>
                    <a:pt x="1410" y="39"/>
                    <a:pt x="1409" y="40"/>
                  </a:cubicBezTo>
                  <a:cubicBezTo>
                    <a:pt x="1408" y="39"/>
                    <a:pt x="1410" y="39"/>
                    <a:pt x="1411" y="39"/>
                  </a:cubicBezTo>
                  <a:cubicBezTo>
                    <a:pt x="1411" y="38"/>
                    <a:pt x="1410" y="37"/>
                    <a:pt x="1410" y="36"/>
                  </a:cubicBezTo>
                  <a:cubicBezTo>
                    <a:pt x="1410" y="36"/>
                    <a:pt x="1410" y="36"/>
                    <a:pt x="1409" y="36"/>
                  </a:cubicBezTo>
                  <a:cubicBezTo>
                    <a:pt x="1409" y="36"/>
                    <a:pt x="1410" y="36"/>
                    <a:pt x="1410" y="36"/>
                  </a:cubicBezTo>
                  <a:cubicBezTo>
                    <a:pt x="1409" y="35"/>
                    <a:pt x="1409" y="35"/>
                    <a:pt x="1408" y="34"/>
                  </a:cubicBezTo>
                  <a:cubicBezTo>
                    <a:pt x="1404" y="30"/>
                    <a:pt x="1397" y="29"/>
                    <a:pt x="1393" y="29"/>
                  </a:cubicBezTo>
                  <a:cubicBezTo>
                    <a:pt x="1391" y="27"/>
                    <a:pt x="1388" y="26"/>
                    <a:pt x="1386" y="24"/>
                  </a:cubicBezTo>
                  <a:cubicBezTo>
                    <a:pt x="1385" y="26"/>
                    <a:pt x="1384" y="26"/>
                    <a:pt x="1383" y="26"/>
                  </a:cubicBezTo>
                  <a:cubicBezTo>
                    <a:pt x="1383" y="25"/>
                    <a:pt x="1384" y="24"/>
                    <a:pt x="1385" y="24"/>
                  </a:cubicBezTo>
                  <a:cubicBezTo>
                    <a:pt x="1383" y="23"/>
                    <a:pt x="1380" y="22"/>
                    <a:pt x="1377" y="22"/>
                  </a:cubicBezTo>
                  <a:cubicBezTo>
                    <a:pt x="1382" y="13"/>
                    <a:pt x="1393" y="10"/>
                    <a:pt x="1394" y="13"/>
                  </a:cubicBezTo>
                  <a:cubicBezTo>
                    <a:pt x="1396" y="16"/>
                    <a:pt x="1397" y="18"/>
                    <a:pt x="1391" y="18"/>
                  </a:cubicBezTo>
                  <a:cubicBezTo>
                    <a:pt x="1388" y="17"/>
                    <a:pt x="1387" y="24"/>
                    <a:pt x="1392" y="24"/>
                  </a:cubicBezTo>
                  <a:cubicBezTo>
                    <a:pt x="1396" y="24"/>
                    <a:pt x="1402" y="18"/>
                    <a:pt x="1398" y="11"/>
                  </a:cubicBezTo>
                  <a:cubicBezTo>
                    <a:pt x="1398" y="10"/>
                    <a:pt x="1397" y="10"/>
                    <a:pt x="1397" y="9"/>
                  </a:cubicBezTo>
                  <a:cubicBezTo>
                    <a:pt x="1399" y="9"/>
                    <a:pt x="1402" y="10"/>
                    <a:pt x="1404" y="10"/>
                  </a:cubicBezTo>
                  <a:cubicBezTo>
                    <a:pt x="1411" y="13"/>
                    <a:pt x="1413" y="17"/>
                    <a:pt x="1410" y="19"/>
                  </a:cubicBezTo>
                  <a:cubicBezTo>
                    <a:pt x="1405" y="24"/>
                    <a:pt x="1412" y="32"/>
                    <a:pt x="1417" y="27"/>
                  </a:cubicBezTo>
                  <a:cubicBezTo>
                    <a:pt x="1419" y="24"/>
                    <a:pt x="1420" y="20"/>
                    <a:pt x="1419" y="16"/>
                  </a:cubicBezTo>
                  <a:cubicBezTo>
                    <a:pt x="1418" y="18"/>
                    <a:pt x="1415" y="19"/>
                    <a:pt x="1412" y="20"/>
                  </a:cubicBezTo>
                  <a:cubicBezTo>
                    <a:pt x="1412" y="18"/>
                    <a:pt x="1414" y="18"/>
                    <a:pt x="1411" y="17"/>
                  </a:cubicBezTo>
                  <a:cubicBezTo>
                    <a:pt x="1414" y="17"/>
                    <a:pt x="1417" y="16"/>
                    <a:pt x="1419" y="15"/>
                  </a:cubicBezTo>
                  <a:cubicBezTo>
                    <a:pt x="1418" y="13"/>
                    <a:pt x="1417" y="12"/>
                    <a:pt x="1416" y="10"/>
                  </a:cubicBezTo>
                  <a:cubicBezTo>
                    <a:pt x="1413" y="7"/>
                    <a:pt x="1408" y="4"/>
                    <a:pt x="1403" y="2"/>
                  </a:cubicBezTo>
                  <a:cubicBezTo>
                    <a:pt x="1399" y="1"/>
                    <a:pt x="1394" y="0"/>
                    <a:pt x="1389" y="0"/>
                  </a:cubicBezTo>
                  <a:cubicBezTo>
                    <a:pt x="1384" y="0"/>
                    <a:pt x="1379" y="1"/>
                    <a:pt x="1374" y="4"/>
                  </a:cubicBezTo>
                  <a:cubicBezTo>
                    <a:pt x="1369" y="6"/>
                    <a:pt x="1362" y="11"/>
                    <a:pt x="1358" y="15"/>
                  </a:cubicBezTo>
                  <a:cubicBezTo>
                    <a:pt x="1344" y="28"/>
                    <a:pt x="1339" y="39"/>
                    <a:pt x="1339" y="39"/>
                  </a:cubicBezTo>
                  <a:cubicBezTo>
                    <a:pt x="1336" y="45"/>
                    <a:pt x="1328" y="67"/>
                    <a:pt x="1315" y="69"/>
                  </a:cubicBezTo>
                  <a:cubicBezTo>
                    <a:pt x="1315" y="69"/>
                    <a:pt x="1315" y="69"/>
                    <a:pt x="1315" y="69"/>
                  </a:cubicBezTo>
                  <a:cubicBezTo>
                    <a:pt x="1314" y="69"/>
                    <a:pt x="1313" y="69"/>
                    <a:pt x="1313" y="69"/>
                  </a:cubicBezTo>
                  <a:cubicBezTo>
                    <a:pt x="1313" y="69"/>
                    <a:pt x="1313" y="69"/>
                    <a:pt x="1313" y="69"/>
                  </a:cubicBezTo>
                  <a:cubicBezTo>
                    <a:pt x="1296" y="69"/>
                    <a:pt x="1292" y="65"/>
                    <a:pt x="1291" y="59"/>
                  </a:cubicBezTo>
                  <a:cubicBezTo>
                    <a:pt x="1290" y="57"/>
                    <a:pt x="1290" y="55"/>
                    <a:pt x="1291" y="54"/>
                  </a:cubicBezTo>
                  <a:cubicBezTo>
                    <a:pt x="1290" y="54"/>
                    <a:pt x="1290" y="54"/>
                    <a:pt x="1289" y="54"/>
                  </a:cubicBezTo>
                  <a:cubicBezTo>
                    <a:pt x="1289" y="53"/>
                    <a:pt x="1290" y="52"/>
                    <a:pt x="1291" y="52"/>
                  </a:cubicBezTo>
                  <a:cubicBezTo>
                    <a:pt x="1292" y="50"/>
                    <a:pt x="1295" y="48"/>
                    <a:pt x="1299" y="48"/>
                  </a:cubicBezTo>
                  <a:cubicBezTo>
                    <a:pt x="1302" y="48"/>
                    <a:pt x="1305" y="50"/>
                    <a:pt x="1305" y="54"/>
                  </a:cubicBezTo>
                  <a:cubicBezTo>
                    <a:pt x="1305" y="54"/>
                    <a:pt x="1305" y="54"/>
                    <a:pt x="1305" y="54"/>
                  </a:cubicBezTo>
                  <a:cubicBezTo>
                    <a:pt x="1305" y="56"/>
                    <a:pt x="1304" y="57"/>
                    <a:pt x="1302" y="56"/>
                  </a:cubicBezTo>
                  <a:cubicBezTo>
                    <a:pt x="1301" y="56"/>
                    <a:pt x="1301" y="54"/>
                    <a:pt x="1302" y="54"/>
                  </a:cubicBezTo>
                  <a:cubicBezTo>
                    <a:pt x="1303" y="54"/>
                    <a:pt x="1304" y="52"/>
                    <a:pt x="1302" y="51"/>
                  </a:cubicBezTo>
                  <a:cubicBezTo>
                    <a:pt x="1301" y="50"/>
                    <a:pt x="1299" y="50"/>
                    <a:pt x="1298" y="53"/>
                  </a:cubicBezTo>
                  <a:cubicBezTo>
                    <a:pt x="1297" y="56"/>
                    <a:pt x="1298" y="59"/>
                    <a:pt x="1301" y="60"/>
                  </a:cubicBezTo>
                  <a:cubicBezTo>
                    <a:pt x="1305" y="61"/>
                    <a:pt x="1308" y="59"/>
                    <a:pt x="1309" y="57"/>
                  </a:cubicBezTo>
                  <a:cubicBezTo>
                    <a:pt x="1312" y="49"/>
                    <a:pt x="1305" y="40"/>
                    <a:pt x="1293" y="40"/>
                  </a:cubicBezTo>
                  <a:cubicBezTo>
                    <a:pt x="1284" y="40"/>
                    <a:pt x="1278" y="45"/>
                    <a:pt x="1273" y="51"/>
                  </a:cubicBezTo>
                  <a:cubicBezTo>
                    <a:pt x="1269" y="56"/>
                    <a:pt x="1265" y="72"/>
                    <a:pt x="1248" y="72"/>
                  </a:cubicBezTo>
                  <a:cubicBezTo>
                    <a:pt x="1243" y="72"/>
                    <a:pt x="1238" y="71"/>
                    <a:pt x="1234" y="68"/>
                  </a:cubicBezTo>
                  <a:cubicBezTo>
                    <a:pt x="1234" y="69"/>
                    <a:pt x="1233" y="69"/>
                    <a:pt x="1233" y="69"/>
                  </a:cubicBezTo>
                  <a:cubicBezTo>
                    <a:pt x="1233" y="68"/>
                    <a:pt x="1233" y="68"/>
                    <a:pt x="1233" y="68"/>
                  </a:cubicBezTo>
                  <a:cubicBezTo>
                    <a:pt x="1227" y="64"/>
                    <a:pt x="1223" y="58"/>
                    <a:pt x="1222" y="53"/>
                  </a:cubicBezTo>
                  <a:cubicBezTo>
                    <a:pt x="1220" y="43"/>
                    <a:pt x="1225" y="35"/>
                    <a:pt x="1235" y="35"/>
                  </a:cubicBezTo>
                  <a:cubicBezTo>
                    <a:pt x="1239" y="35"/>
                    <a:pt x="1243" y="37"/>
                    <a:pt x="1245" y="40"/>
                  </a:cubicBezTo>
                  <a:cubicBezTo>
                    <a:pt x="1246" y="40"/>
                    <a:pt x="1246" y="40"/>
                    <a:pt x="1246" y="40"/>
                  </a:cubicBezTo>
                  <a:cubicBezTo>
                    <a:pt x="1246" y="41"/>
                    <a:pt x="1246" y="41"/>
                    <a:pt x="1246" y="41"/>
                  </a:cubicBezTo>
                  <a:cubicBezTo>
                    <a:pt x="1245" y="41"/>
                    <a:pt x="1245" y="41"/>
                    <a:pt x="1245" y="41"/>
                  </a:cubicBezTo>
                  <a:cubicBezTo>
                    <a:pt x="1246" y="42"/>
                    <a:pt x="1246" y="43"/>
                    <a:pt x="1246" y="44"/>
                  </a:cubicBezTo>
                  <a:cubicBezTo>
                    <a:pt x="1246" y="44"/>
                    <a:pt x="1246" y="44"/>
                    <a:pt x="1246" y="44"/>
                  </a:cubicBezTo>
                  <a:cubicBezTo>
                    <a:pt x="1246" y="47"/>
                    <a:pt x="1243" y="49"/>
                    <a:pt x="1240" y="48"/>
                  </a:cubicBezTo>
                  <a:cubicBezTo>
                    <a:pt x="1239" y="48"/>
                    <a:pt x="1238" y="45"/>
                    <a:pt x="1240" y="44"/>
                  </a:cubicBezTo>
                  <a:cubicBezTo>
                    <a:pt x="1242" y="44"/>
                    <a:pt x="1243" y="42"/>
                    <a:pt x="1241" y="40"/>
                  </a:cubicBezTo>
                  <a:cubicBezTo>
                    <a:pt x="1239" y="38"/>
                    <a:pt x="1235" y="38"/>
                    <a:pt x="1233" y="43"/>
                  </a:cubicBezTo>
                  <a:cubicBezTo>
                    <a:pt x="1232" y="48"/>
                    <a:pt x="1233" y="53"/>
                    <a:pt x="1239" y="54"/>
                  </a:cubicBezTo>
                  <a:cubicBezTo>
                    <a:pt x="1242" y="55"/>
                    <a:pt x="1245" y="55"/>
                    <a:pt x="1247" y="54"/>
                  </a:cubicBezTo>
                  <a:cubicBezTo>
                    <a:pt x="1246" y="54"/>
                    <a:pt x="1246" y="54"/>
                    <a:pt x="1246" y="54"/>
                  </a:cubicBezTo>
                  <a:cubicBezTo>
                    <a:pt x="1246" y="52"/>
                    <a:pt x="1247" y="52"/>
                    <a:pt x="1249" y="52"/>
                  </a:cubicBezTo>
                  <a:cubicBezTo>
                    <a:pt x="1249" y="52"/>
                    <a:pt x="1249" y="52"/>
                    <a:pt x="1249" y="52"/>
                  </a:cubicBezTo>
                  <a:cubicBezTo>
                    <a:pt x="1250" y="52"/>
                    <a:pt x="1250" y="52"/>
                    <a:pt x="1250" y="51"/>
                  </a:cubicBezTo>
                  <a:cubicBezTo>
                    <a:pt x="1250" y="51"/>
                    <a:pt x="1250" y="50"/>
                    <a:pt x="1250" y="50"/>
                  </a:cubicBezTo>
                  <a:cubicBezTo>
                    <a:pt x="1251" y="50"/>
                    <a:pt x="1251" y="50"/>
                    <a:pt x="1251" y="50"/>
                  </a:cubicBezTo>
                  <a:cubicBezTo>
                    <a:pt x="1252" y="49"/>
                    <a:pt x="1252" y="49"/>
                    <a:pt x="1252" y="49"/>
                  </a:cubicBezTo>
                  <a:cubicBezTo>
                    <a:pt x="1253" y="47"/>
                    <a:pt x="1253" y="45"/>
                    <a:pt x="1253" y="43"/>
                  </a:cubicBezTo>
                  <a:cubicBezTo>
                    <a:pt x="1253" y="43"/>
                    <a:pt x="1252" y="43"/>
                    <a:pt x="1251" y="43"/>
                  </a:cubicBezTo>
                  <a:cubicBezTo>
                    <a:pt x="1251" y="42"/>
                    <a:pt x="1252" y="42"/>
                    <a:pt x="1253" y="42"/>
                  </a:cubicBezTo>
                  <a:cubicBezTo>
                    <a:pt x="1253" y="40"/>
                    <a:pt x="1253" y="38"/>
                    <a:pt x="1252" y="37"/>
                  </a:cubicBezTo>
                  <a:cubicBezTo>
                    <a:pt x="1254" y="35"/>
                    <a:pt x="1258" y="36"/>
                    <a:pt x="1260" y="37"/>
                  </a:cubicBezTo>
                  <a:cubicBezTo>
                    <a:pt x="1262" y="39"/>
                    <a:pt x="1263" y="42"/>
                    <a:pt x="1258" y="42"/>
                  </a:cubicBezTo>
                  <a:cubicBezTo>
                    <a:pt x="1255" y="43"/>
                    <a:pt x="1256" y="49"/>
                    <a:pt x="1261" y="48"/>
                  </a:cubicBezTo>
                  <a:cubicBezTo>
                    <a:pt x="1262" y="48"/>
                    <a:pt x="1264" y="45"/>
                    <a:pt x="1265" y="42"/>
                  </a:cubicBezTo>
                  <a:cubicBezTo>
                    <a:pt x="1265" y="43"/>
                    <a:pt x="1264" y="43"/>
                    <a:pt x="1264" y="43"/>
                  </a:cubicBezTo>
                  <a:cubicBezTo>
                    <a:pt x="1264" y="42"/>
                    <a:pt x="1264" y="41"/>
                    <a:pt x="1265" y="41"/>
                  </a:cubicBezTo>
                  <a:cubicBezTo>
                    <a:pt x="1265" y="41"/>
                    <a:pt x="1265" y="40"/>
                    <a:pt x="1265" y="40"/>
                  </a:cubicBezTo>
                  <a:cubicBezTo>
                    <a:pt x="1264" y="40"/>
                    <a:pt x="1264" y="39"/>
                    <a:pt x="1263" y="40"/>
                  </a:cubicBezTo>
                  <a:cubicBezTo>
                    <a:pt x="1263" y="39"/>
                    <a:pt x="1264" y="39"/>
                    <a:pt x="1265" y="39"/>
                  </a:cubicBezTo>
                  <a:cubicBezTo>
                    <a:pt x="1265" y="38"/>
                    <a:pt x="1265" y="37"/>
                    <a:pt x="1264" y="36"/>
                  </a:cubicBezTo>
                  <a:cubicBezTo>
                    <a:pt x="1264" y="36"/>
                    <a:pt x="1264" y="36"/>
                    <a:pt x="1264" y="36"/>
                  </a:cubicBezTo>
                  <a:cubicBezTo>
                    <a:pt x="1264" y="36"/>
                    <a:pt x="1264" y="36"/>
                    <a:pt x="1264" y="36"/>
                  </a:cubicBezTo>
                  <a:cubicBezTo>
                    <a:pt x="1263" y="35"/>
                    <a:pt x="1263" y="35"/>
                    <a:pt x="1263" y="34"/>
                  </a:cubicBezTo>
                  <a:cubicBezTo>
                    <a:pt x="1258" y="30"/>
                    <a:pt x="1251" y="29"/>
                    <a:pt x="1247" y="29"/>
                  </a:cubicBezTo>
                  <a:cubicBezTo>
                    <a:pt x="1245" y="27"/>
                    <a:pt x="1243" y="26"/>
                    <a:pt x="1240" y="24"/>
                  </a:cubicBezTo>
                  <a:cubicBezTo>
                    <a:pt x="1240" y="26"/>
                    <a:pt x="1238" y="26"/>
                    <a:pt x="1237" y="26"/>
                  </a:cubicBezTo>
                  <a:cubicBezTo>
                    <a:pt x="1237" y="25"/>
                    <a:pt x="1238" y="24"/>
                    <a:pt x="1240" y="24"/>
                  </a:cubicBezTo>
                  <a:cubicBezTo>
                    <a:pt x="1237" y="23"/>
                    <a:pt x="1234" y="22"/>
                    <a:pt x="1231" y="22"/>
                  </a:cubicBezTo>
                  <a:cubicBezTo>
                    <a:pt x="1236" y="13"/>
                    <a:pt x="1247" y="10"/>
                    <a:pt x="1249" y="13"/>
                  </a:cubicBezTo>
                  <a:cubicBezTo>
                    <a:pt x="1250" y="16"/>
                    <a:pt x="1251" y="18"/>
                    <a:pt x="1246" y="18"/>
                  </a:cubicBezTo>
                  <a:cubicBezTo>
                    <a:pt x="1242" y="17"/>
                    <a:pt x="1241" y="24"/>
                    <a:pt x="1246" y="24"/>
                  </a:cubicBezTo>
                  <a:cubicBezTo>
                    <a:pt x="1250" y="24"/>
                    <a:pt x="1256" y="18"/>
                    <a:pt x="1252" y="11"/>
                  </a:cubicBezTo>
                  <a:cubicBezTo>
                    <a:pt x="1252" y="10"/>
                    <a:pt x="1252" y="10"/>
                    <a:pt x="1251" y="9"/>
                  </a:cubicBezTo>
                  <a:cubicBezTo>
                    <a:pt x="1253" y="9"/>
                    <a:pt x="1256" y="10"/>
                    <a:pt x="1258" y="10"/>
                  </a:cubicBezTo>
                  <a:cubicBezTo>
                    <a:pt x="1265" y="13"/>
                    <a:pt x="1267" y="17"/>
                    <a:pt x="1264" y="19"/>
                  </a:cubicBezTo>
                  <a:cubicBezTo>
                    <a:pt x="1259" y="24"/>
                    <a:pt x="1266" y="32"/>
                    <a:pt x="1271" y="27"/>
                  </a:cubicBezTo>
                  <a:cubicBezTo>
                    <a:pt x="1274" y="24"/>
                    <a:pt x="1274" y="20"/>
                    <a:pt x="1273" y="16"/>
                  </a:cubicBezTo>
                  <a:cubicBezTo>
                    <a:pt x="1272" y="18"/>
                    <a:pt x="1269" y="19"/>
                    <a:pt x="1267" y="20"/>
                  </a:cubicBezTo>
                  <a:cubicBezTo>
                    <a:pt x="1266" y="18"/>
                    <a:pt x="1268" y="18"/>
                    <a:pt x="1265" y="17"/>
                  </a:cubicBezTo>
                  <a:cubicBezTo>
                    <a:pt x="1268" y="17"/>
                    <a:pt x="1271" y="16"/>
                    <a:pt x="1273" y="15"/>
                  </a:cubicBezTo>
                  <a:cubicBezTo>
                    <a:pt x="1273" y="13"/>
                    <a:pt x="1272" y="12"/>
                    <a:pt x="1270" y="10"/>
                  </a:cubicBezTo>
                  <a:cubicBezTo>
                    <a:pt x="1267" y="7"/>
                    <a:pt x="1262" y="4"/>
                    <a:pt x="1258" y="2"/>
                  </a:cubicBezTo>
                  <a:cubicBezTo>
                    <a:pt x="1253" y="1"/>
                    <a:pt x="1248" y="0"/>
                    <a:pt x="1243" y="0"/>
                  </a:cubicBezTo>
                  <a:cubicBezTo>
                    <a:pt x="1238" y="0"/>
                    <a:pt x="1233" y="1"/>
                    <a:pt x="1228" y="4"/>
                  </a:cubicBezTo>
                  <a:cubicBezTo>
                    <a:pt x="1223" y="6"/>
                    <a:pt x="1216" y="11"/>
                    <a:pt x="1212" y="15"/>
                  </a:cubicBezTo>
                  <a:cubicBezTo>
                    <a:pt x="1198" y="28"/>
                    <a:pt x="1193" y="39"/>
                    <a:pt x="1193" y="39"/>
                  </a:cubicBezTo>
                  <a:cubicBezTo>
                    <a:pt x="1190" y="45"/>
                    <a:pt x="1182" y="67"/>
                    <a:pt x="1169" y="69"/>
                  </a:cubicBezTo>
                  <a:cubicBezTo>
                    <a:pt x="1169" y="69"/>
                    <a:pt x="1169" y="69"/>
                    <a:pt x="1169" y="69"/>
                  </a:cubicBezTo>
                  <a:cubicBezTo>
                    <a:pt x="1168" y="69"/>
                    <a:pt x="1167" y="69"/>
                    <a:pt x="1167" y="69"/>
                  </a:cubicBezTo>
                  <a:cubicBezTo>
                    <a:pt x="1167" y="69"/>
                    <a:pt x="1167" y="69"/>
                    <a:pt x="1167" y="69"/>
                  </a:cubicBezTo>
                  <a:cubicBezTo>
                    <a:pt x="1150" y="69"/>
                    <a:pt x="1146" y="65"/>
                    <a:pt x="1145" y="59"/>
                  </a:cubicBezTo>
                  <a:cubicBezTo>
                    <a:pt x="1144" y="57"/>
                    <a:pt x="1144" y="55"/>
                    <a:pt x="1145" y="54"/>
                  </a:cubicBezTo>
                  <a:cubicBezTo>
                    <a:pt x="1145" y="54"/>
                    <a:pt x="1144" y="54"/>
                    <a:pt x="1143" y="54"/>
                  </a:cubicBezTo>
                  <a:cubicBezTo>
                    <a:pt x="1144" y="53"/>
                    <a:pt x="1144" y="52"/>
                    <a:pt x="1145" y="52"/>
                  </a:cubicBezTo>
                  <a:cubicBezTo>
                    <a:pt x="1147" y="50"/>
                    <a:pt x="1149" y="48"/>
                    <a:pt x="1153" y="48"/>
                  </a:cubicBezTo>
                  <a:cubicBezTo>
                    <a:pt x="1156" y="48"/>
                    <a:pt x="1159" y="50"/>
                    <a:pt x="1159" y="54"/>
                  </a:cubicBezTo>
                  <a:cubicBezTo>
                    <a:pt x="1159" y="54"/>
                    <a:pt x="1159" y="54"/>
                    <a:pt x="1159" y="54"/>
                  </a:cubicBezTo>
                  <a:cubicBezTo>
                    <a:pt x="1159" y="56"/>
                    <a:pt x="1158" y="57"/>
                    <a:pt x="1156" y="56"/>
                  </a:cubicBezTo>
                  <a:cubicBezTo>
                    <a:pt x="1155" y="56"/>
                    <a:pt x="1155" y="54"/>
                    <a:pt x="1156" y="54"/>
                  </a:cubicBezTo>
                  <a:cubicBezTo>
                    <a:pt x="1157" y="54"/>
                    <a:pt x="1158" y="52"/>
                    <a:pt x="1156" y="51"/>
                  </a:cubicBezTo>
                  <a:cubicBezTo>
                    <a:pt x="1155" y="50"/>
                    <a:pt x="1153" y="50"/>
                    <a:pt x="1152" y="53"/>
                  </a:cubicBezTo>
                  <a:cubicBezTo>
                    <a:pt x="1151" y="56"/>
                    <a:pt x="1152" y="59"/>
                    <a:pt x="1155" y="60"/>
                  </a:cubicBezTo>
                  <a:cubicBezTo>
                    <a:pt x="1159" y="61"/>
                    <a:pt x="1162" y="59"/>
                    <a:pt x="1163" y="57"/>
                  </a:cubicBezTo>
                  <a:cubicBezTo>
                    <a:pt x="1167" y="49"/>
                    <a:pt x="1159" y="40"/>
                    <a:pt x="1147" y="40"/>
                  </a:cubicBezTo>
                  <a:cubicBezTo>
                    <a:pt x="1138" y="40"/>
                    <a:pt x="1132" y="45"/>
                    <a:pt x="1127" y="51"/>
                  </a:cubicBezTo>
                  <a:cubicBezTo>
                    <a:pt x="1124" y="56"/>
                    <a:pt x="1119" y="72"/>
                    <a:pt x="1103" y="72"/>
                  </a:cubicBezTo>
                  <a:cubicBezTo>
                    <a:pt x="1097" y="72"/>
                    <a:pt x="1092" y="71"/>
                    <a:pt x="1088" y="68"/>
                  </a:cubicBezTo>
                  <a:cubicBezTo>
                    <a:pt x="1088" y="69"/>
                    <a:pt x="1087" y="69"/>
                    <a:pt x="1087" y="69"/>
                  </a:cubicBezTo>
                  <a:cubicBezTo>
                    <a:pt x="1087" y="68"/>
                    <a:pt x="1087" y="68"/>
                    <a:pt x="1087" y="68"/>
                  </a:cubicBezTo>
                  <a:cubicBezTo>
                    <a:pt x="1081" y="64"/>
                    <a:pt x="1077" y="58"/>
                    <a:pt x="1076" y="53"/>
                  </a:cubicBezTo>
                  <a:cubicBezTo>
                    <a:pt x="1074" y="43"/>
                    <a:pt x="1079" y="35"/>
                    <a:pt x="1089" y="35"/>
                  </a:cubicBezTo>
                  <a:cubicBezTo>
                    <a:pt x="1093" y="35"/>
                    <a:pt x="1097" y="37"/>
                    <a:pt x="1099" y="40"/>
                  </a:cubicBezTo>
                  <a:cubicBezTo>
                    <a:pt x="1100" y="40"/>
                    <a:pt x="1100" y="40"/>
                    <a:pt x="1100" y="40"/>
                  </a:cubicBezTo>
                  <a:cubicBezTo>
                    <a:pt x="1100" y="41"/>
                    <a:pt x="1100" y="41"/>
                    <a:pt x="1100" y="41"/>
                  </a:cubicBezTo>
                  <a:cubicBezTo>
                    <a:pt x="1099" y="41"/>
                    <a:pt x="1099" y="41"/>
                    <a:pt x="1099" y="41"/>
                  </a:cubicBezTo>
                  <a:cubicBezTo>
                    <a:pt x="1100" y="42"/>
                    <a:pt x="1100" y="43"/>
                    <a:pt x="1100" y="44"/>
                  </a:cubicBezTo>
                  <a:cubicBezTo>
                    <a:pt x="1100" y="44"/>
                    <a:pt x="1100" y="44"/>
                    <a:pt x="1100" y="44"/>
                  </a:cubicBezTo>
                  <a:cubicBezTo>
                    <a:pt x="1100" y="47"/>
                    <a:pt x="1097" y="49"/>
                    <a:pt x="1094" y="48"/>
                  </a:cubicBezTo>
                  <a:cubicBezTo>
                    <a:pt x="1093" y="48"/>
                    <a:pt x="1092" y="45"/>
                    <a:pt x="1094" y="44"/>
                  </a:cubicBezTo>
                  <a:cubicBezTo>
                    <a:pt x="1096" y="44"/>
                    <a:pt x="1097" y="42"/>
                    <a:pt x="1095" y="40"/>
                  </a:cubicBezTo>
                  <a:cubicBezTo>
                    <a:pt x="1093" y="38"/>
                    <a:pt x="1089" y="38"/>
                    <a:pt x="1087" y="43"/>
                  </a:cubicBezTo>
                  <a:cubicBezTo>
                    <a:pt x="1086" y="48"/>
                    <a:pt x="1088" y="53"/>
                    <a:pt x="1094" y="54"/>
                  </a:cubicBezTo>
                  <a:cubicBezTo>
                    <a:pt x="1097" y="55"/>
                    <a:pt x="1099" y="55"/>
                    <a:pt x="1101" y="54"/>
                  </a:cubicBezTo>
                  <a:cubicBezTo>
                    <a:pt x="1100" y="54"/>
                    <a:pt x="1100" y="54"/>
                    <a:pt x="1100" y="54"/>
                  </a:cubicBezTo>
                  <a:cubicBezTo>
                    <a:pt x="1100" y="52"/>
                    <a:pt x="1102" y="52"/>
                    <a:pt x="1103" y="52"/>
                  </a:cubicBezTo>
                  <a:cubicBezTo>
                    <a:pt x="1103" y="52"/>
                    <a:pt x="1103" y="52"/>
                    <a:pt x="1103" y="52"/>
                  </a:cubicBezTo>
                  <a:cubicBezTo>
                    <a:pt x="1104" y="52"/>
                    <a:pt x="1104" y="52"/>
                    <a:pt x="1104" y="51"/>
                  </a:cubicBezTo>
                  <a:cubicBezTo>
                    <a:pt x="1104" y="51"/>
                    <a:pt x="1104" y="50"/>
                    <a:pt x="1105" y="50"/>
                  </a:cubicBezTo>
                  <a:cubicBezTo>
                    <a:pt x="1105" y="50"/>
                    <a:pt x="1105" y="50"/>
                    <a:pt x="1105" y="50"/>
                  </a:cubicBezTo>
                  <a:cubicBezTo>
                    <a:pt x="1106" y="49"/>
                    <a:pt x="1106" y="49"/>
                    <a:pt x="1106" y="49"/>
                  </a:cubicBezTo>
                  <a:cubicBezTo>
                    <a:pt x="1107" y="47"/>
                    <a:pt x="1107" y="45"/>
                    <a:pt x="1107" y="43"/>
                  </a:cubicBezTo>
                  <a:cubicBezTo>
                    <a:pt x="1107" y="43"/>
                    <a:pt x="1106" y="43"/>
                    <a:pt x="1105" y="43"/>
                  </a:cubicBezTo>
                  <a:cubicBezTo>
                    <a:pt x="1105" y="42"/>
                    <a:pt x="1106" y="42"/>
                    <a:pt x="1107" y="42"/>
                  </a:cubicBezTo>
                  <a:cubicBezTo>
                    <a:pt x="1107" y="40"/>
                    <a:pt x="1107" y="38"/>
                    <a:pt x="1106" y="37"/>
                  </a:cubicBezTo>
                  <a:cubicBezTo>
                    <a:pt x="1109" y="35"/>
                    <a:pt x="1112" y="36"/>
                    <a:pt x="1114" y="37"/>
                  </a:cubicBezTo>
                  <a:cubicBezTo>
                    <a:pt x="1116" y="39"/>
                    <a:pt x="1117" y="42"/>
                    <a:pt x="1112" y="42"/>
                  </a:cubicBezTo>
                  <a:cubicBezTo>
                    <a:pt x="1109" y="43"/>
                    <a:pt x="1110" y="49"/>
                    <a:pt x="1115" y="48"/>
                  </a:cubicBezTo>
                  <a:cubicBezTo>
                    <a:pt x="1116" y="48"/>
                    <a:pt x="1118" y="45"/>
                    <a:pt x="1119" y="42"/>
                  </a:cubicBezTo>
                  <a:cubicBezTo>
                    <a:pt x="1119" y="43"/>
                    <a:pt x="1119" y="43"/>
                    <a:pt x="1118" y="43"/>
                  </a:cubicBezTo>
                  <a:cubicBezTo>
                    <a:pt x="1118" y="42"/>
                    <a:pt x="1119" y="41"/>
                    <a:pt x="1119" y="41"/>
                  </a:cubicBezTo>
                  <a:cubicBezTo>
                    <a:pt x="1119" y="41"/>
                    <a:pt x="1119" y="40"/>
                    <a:pt x="1119" y="40"/>
                  </a:cubicBezTo>
                  <a:cubicBezTo>
                    <a:pt x="1119" y="40"/>
                    <a:pt x="1118" y="39"/>
                    <a:pt x="1117" y="40"/>
                  </a:cubicBezTo>
                  <a:cubicBezTo>
                    <a:pt x="1117" y="39"/>
                    <a:pt x="1118" y="39"/>
                    <a:pt x="1119" y="39"/>
                  </a:cubicBezTo>
                  <a:cubicBezTo>
                    <a:pt x="1119" y="38"/>
                    <a:pt x="1119" y="37"/>
                    <a:pt x="1118" y="36"/>
                  </a:cubicBezTo>
                  <a:cubicBezTo>
                    <a:pt x="1118" y="36"/>
                    <a:pt x="1118" y="36"/>
                    <a:pt x="1118" y="36"/>
                  </a:cubicBezTo>
                  <a:cubicBezTo>
                    <a:pt x="1118" y="36"/>
                    <a:pt x="1118" y="36"/>
                    <a:pt x="1118" y="36"/>
                  </a:cubicBezTo>
                  <a:cubicBezTo>
                    <a:pt x="1118" y="35"/>
                    <a:pt x="1117" y="35"/>
                    <a:pt x="1117" y="34"/>
                  </a:cubicBezTo>
                  <a:cubicBezTo>
                    <a:pt x="1112" y="30"/>
                    <a:pt x="1105" y="29"/>
                    <a:pt x="1101" y="29"/>
                  </a:cubicBezTo>
                  <a:cubicBezTo>
                    <a:pt x="1099" y="27"/>
                    <a:pt x="1097" y="26"/>
                    <a:pt x="1094" y="24"/>
                  </a:cubicBezTo>
                  <a:cubicBezTo>
                    <a:pt x="1094" y="26"/>
                    <a:pt x="1092" y="26"/>
                    <a:pt x="1091" y="26"/>
                  </a:cubicBezTo>
                  <a:cubicBezTo>
                    <a:pt x="1091" y="25"/>
                    <a:pt x="1092" y="24"/>
                    <a:pt x="1094" y="24"/>
                  </a:cubicBezTo>
                  <a:cubicBezTo>
                    <a:pt x="1091" y="23"/>
                    <a:pt x="1088" y="22"/>
                    <a:pt x="1085" y="22"/>
                  </a:cubicBezTo>
                  <a:cubicBezTo>
                    <a:pt x="1090" y="13"/>
                    <a:pt x="1101" y="10"/>
                    <a:pt x="1103" y="13"/>
                  </a:cubicBezTo>
                  <a:cubicBezTo>
                    <a:pt x="1104" y="16"/>
                    <a:pt x="1105" y="18"/>
                    <a:pt x="1100" y="18"/>
                  </a:cubicBezTo>
                  <a:cubicBezTo>
                    <a:pt x="1096" y="17"/>
                    <a:pt x="1096" y="24"/>
                    <a:pt x="1101" y="24"/>
                  </a:cubicBezTo>
                  <a:cubicBezTo>
                    <a:pt x="1104" y="24"/>
                    <a:pt x="1110" y="18"/>
                    <a:pt x="1107" y="11"/>
                  </a:cubicBezTo>
                  <a:cubicBezTo>
                    <a:pt x="1106" y="10"/>
                    <a:pt x="1106" y="10"/>
                    <a:pt x="1105" y="9"/>
                  </a:cubicBezTo>
                  <a:cubicBezTo>
                    <a:pt x="1108" y="9"/>
                    <a:pt x="1110" y="10"/>
                    <a:pt x="1112" y="10"/>
                  </a:cubicBezTo>
                  <a:cubicBezTo>
                    <a:pt x="1119" y="13"/>
                    <a:pt x="1121" y="17"/>
                    <a:pt x="1119" y="19"/>
                  </a:cubicBezTo>
                  <a:cubicBezTo>
                    <a:pt x="1113" y="24"/>
                    <a:pt x="1120" y="32"/>
                    <a:pt x="1125" y="27"/>
                  </a:cubicBezTo>
                  <a:cubicBezTo>
                    <a:pt x="1128" y="24"/>
                    <a:pt x="1128" y="20"/>
                    <a:pt x="1128" y="16"/>
                  </a:cubicBezTo>
                  <a:cubicBezTo>
                    <a:pt x="1126" y="18"/>
                    <a:pt x="1123" y="19"/>
                    <a:pt x="1121" y="20"/>
                  </a:cubicBezTo>
                  <a:cubicBezTo>
                    <a:pt x="1121" y="18"/>
                    <a:pt x="1122" y="18"/>
                    <a:pt x="1120" y="17"/>
                  </a:cubicBezTo>
                  <a:cubicBezTo>
                    <a:pt x="1123" y="17"/>
                    <a:pt x="1125" y="16"/>
                    <a:pt x="1127" y="15"/>
                  </a:cubicBezTo>
                  <a:cubicBezTo>
                    <a:pt x="1127" y="13"/>
                    <a:pt x="1126" y="12"/>
                    <a:pt x="1124" y="10"/>
                  </a:cubicBezTo>
                  <a:cubicBezTo>
                    <a:pt x="1121" y="7"/>
                    <a:pt x="1117" y="4"/>
                    <a:pt x="1112" y="2"/>
                  </a:cubicBezTo>
                  <a:cubicBezTo>
                    <a:pt x="1107" y="1"/>
                    <a:pt x="1102" y="0"/>
                    <a:pt x="1097" y="0"/>
                  </a:cubicBezTo>
                  <a:cubicBezTo>
                    <a:pt x="1092" y="0"/>
                    <a:pt x="1087" y="1"/>
                    <a:pt x="1082" y="4"/>
                  </a:cubicBezTo>
                  <a:cubicBezTo>
                    <a:pt x="1078" y="6"/>
                    <a:pt x="1070" y="11"/>
                    <a:pt x="1066" y="15"/>
                  </a:cubicBezTo>
                  <a:cubicBezTo>
                    <a:pt x="1052" y="28"/>
                    <a:pt x="1047" y="39"/>
                    <a:pt x="1047" y="39"/>
                  </a:cubicBezTo>
                  <a:cubicBezTo>
                    <a:pt x="1044" y="45"/>
                    <a:pt x="1037" y="67"/>
                    <a:pt x="1023" y="69"/>
                  </a:cubicBezTo>
                  <a:cubicBezTo>
                    <a:pt x="1023" y="69"/>
                    <a:pt x="1023" y="69"/>
                    <a:pt x="1023" y="69"/>
                  </a:cubicBezTo>
                  <a:cubicBezTo>
                    <a:pt x="1022" y="69"/>
                    <a:pt x="1022" y="69"/>
                    <a:pt x="1021" y="69"/>
                  </a:cubicBezTo>
                  <a:cubicBezTo>
                    <a:pt x="1021" y="69"/>
                    <a:pt x="1021" y="69"/>
                    <a:pt x="1021" y="69"/>
                  </a:cubicBezTo>
                  <a:cubicBezTo>
                    <a:pt x="1004" y="69"/>
                    <a:pt x="1000" y="65"/>
                    <a:pt x="999" y="59"/>
                  </a:cubicBezTo>
                  <a:cubicBezTo>
                    <a:pt x="998" y="57"/>
                    <a:pt x="999" y="55"/>
                    <a:pt x="999" y="54"/>
                  </a:cubicBezTo>
                  <a:cubicBezTo>
                    <a:pt x="999" y="54"/>
                    <a:pt x="998" y="54"/>
                    <a:pt x="998" y="54"/>
                  </a:cubicBezTo>
                  <a:cubicBezTo>
                    <a:pt x="998" y="53"/>
                    <a:pt x="998" y="52"/>
                    <a:pt x="999" y="52"/>
                  </a:cubicBezTo>
                  <a:cubicBezTo>
                    <a:pt x="1001" y="50"/>
                    <a:pt x="1003" y="48"/>
                    <a:pt x="1007" y="48"/>
                  </a:cubicBezTo>
                  <a:cubicBezTo>
                    <a:pt x="1010" y="48"/>
                    <a:pt x="1014" y="50"/>
                    <a:pt x="1014" y="54"/>
                  </a:cubicBezTo>
                  <a:cubicBezTo>
                    <a:pt x="1014" y="54"/>
                    <a:pt x="1014" y="54"/>
                    <a:pt x="1014" y="54"/>
                  </a:cubicBezTo>
                  <a:cubicBezTo>
                    <a:pt x="1014" y="56"/>
                    <a:pt x="1012" y="57"/>
                    <a:pt x="1010" y="56"/>
                  </a:cubicBezTo>
                  <a:cubicBezTo>
                    <a:pt x="1009" y="56"/>
                    <a:pt x="1009" y="54"/>
                    <a:pt x="1010" y="54"/>
                  </a:cubicBezTo>
                  <a:cubicBezTo>
                    <a:pt x="1011" y="54"/>
                    <a:pt x="1012" y="52"/>
                    <a:pt x="1011" y="51"/>
                  </a:cubicBezTo>
                  <a:cubicBezTo>
                    <a:pt x="1009" y="50"/>
                    <a:pt x="1007" y="50"/>
                    <a:pt x="1006" y="53"/>
                  </a:cubicBezTo>
                  <a:cubicBezTo>
                    <a:pt x="1005" y="56"/>
                    <a:pt x="1006" y="59"/>
                    <a:pt x="1010" y="60"/>
                  </a:cubicBezTo>
                  <a:cubicBezTo>
                    <a:pt x="1013" y="61"/>
                    <a:pt x="1016" y="59"/>
                    <a:pt x="1017" y="57"/>
                  </a:cubicBezTo>
                  <a:cubicBezTo>
                    <a:pt x="1021" y="49"/>
                    <a:pt x="1013" y="40"/>
                    <a:pt x="1001" y="40"/>
                  </a:cubicBezTo>
                  <a:cubicBezTo>
                    <a:pt x="993" y="40"/>
                    <a:pt x="986" y="45"/>
                    <a:pt x="981" y="51"/>
                  </a:cubicBezTo>
                  <a:cubicBezTo>
                    <a:pt x="978" y="56"/>
                    <a:pt x="973" y="72"/>
                    <a:pt x="957" y="72"/>
                  </a:cubicBezTo>
                  <a:cubicBezTo>
                    <a:pt x="951" y="72"/>
                    <a:pt x="947" y="71"/>
                    <a:pt x="942" y="68"/>
                  </a:cubicBezTo>
                  <a:cubicBezTo>
                    <a:pt x="942" y="69"/>
                    <a:pt x="942" y="69"/>
                    <a:pt x="941" y="69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35" y="64"/>
                    <a:pt x="931" y="58"/>
                    <a:pt x="930" y="53"/>
                  </a:cubicBezTo>
                  <a:cubicBezTo>
                    <a:pt x="928" y="43"/>
                    <a:pt x="933" y="35"/>
                    <a:pt x="943" y="35"/>
                  </a:cubicBezTo>
                  <a:cubicBezTo>
                    <a:pt x="947" y="35"/>
                    <a:pt x="951" y="37"/>
                    <a:pt x="953" y="40"/>
                  </a:cubicBezTo>
                  <a:cubicBezTo>
                    <a:pt x="954" y="40"/>
                    <a:pt x="954" y="40"/>
                    <a:pt x="954" y="40"/>
                  </a:cubicBezTo>
                  <a:cubicBezTo>
                    <a:pt x="954" y="41"/>
                    <a:pt x="954" y="41"/>
                    <a:pt x="954" y="41"/>
                  </a:cubicBezTo>
                  <a:cubicBezTo>
                    <a:pt x="954" y="41"/>
                    <a:pt x="954" y="41"/>
                    <a:pt x="954" y="41"/>
                  </a:cubicBezTo>
                  <a:cubicBezTo>
                    <a:pt x="954" y="42"/>
                    <a:pt x="954" y="43"/>
                    <a:pt x="954" y="44"/>
                  </a:cubicBezTo>
                  <a:cubicBezTo>
                    <a:pt x="954" y="44"/>
                    <a:pt x="954" y="44"/>
                    <a:pt x="954" y="44"/>
                  </a:cubicBezTo>
                  <a:cubicBezTo>
                    <a:pt x="954" y="47"/>
                    <a:pt x="952" y="49"/>
                    <a:pt x="948" y="48"/>
                  </a:cubicBezTo>
                  <a:cubicBezTo>
                    <a:pt x="947" y="48"/>
                    <a:pt x="947" y="45"/>
                    <a:pt x="948" y="44"/>
                  </a:cubicBezTo>
                  <a:cubicBezTo>
                    <a:pt x="950" y="44"/>
                    <a:pt x="951" y="42"/>
                    <a:pt x="949" y="40"/>
                  </a:cubicBezTo>
                  <a:cubicBezTo>
                    <a:pt x="947" y="38"/>
                    <a:pt x="943" y="38"/>
                    <a:pt x="942" y="43"/>
                  </a:cubicBezTo>
                  <a:cubicBezTo>
                    <a:pt x="940" y="48"/>
                    <a:pt x="942" y="53"/>
                    <a:pt x="948" y="54"/>
                  </a:cubicBezTo>
                  <a:cubicBezTo>
                    <a:pt x="951" y="55"/>
                    <a:pt x="953" y="55"/>
                    <a:pt x="955" y="54"/>
                  </a:cubicBezTo>
                  <a:cubicBezTo>
                    <a:pt x="954" y="54"/>
                    <a:pt x="954" y="54"/>
                    <a:pt x="954" y="54"/>
                  </a:cubicBezTo>
                  <a:cubicBezTo>
                    <a:pt x="955" y="52"/>
                    <a:pt x="956" y="52"/>
                    <a:pt x="958" y="52"/>
                  </a:cubicBezTo>
                  <a:cubicBezTo>
                    <a:pt x="958" y="52"/>
                    <a:pt x="958" y="52"/>
                    <a:pt x="958" y="52"/>
                  </a:cubicBezTo>
                  <a:cubicBezTo>
                    <a:pt x="958" y="52"/>
                    <a:pt x="958" y="52"/>
                    <a:pt x="959" y="51"/>
                  </a:cubicBezTo>
                  <a:cubicBezTo>
                    <a:pt x="958" y="51"/>
                    <a:pt x="958" y="50"/>
                    <a:pt x="959" y="50"/>
                  </a:cubicBezTo>
                  <a:cubicBezTo>
                    <a:pt x="959" y="50"/>
                    <a:pt x="959" y="50"/>
                    <a:pt x="960" y="50"/>
                  </a:cubicBezTo>
                  <a:cubicBezTo>
                    <a:pt x="960" y="49"/>
                    <a:pt x="960" y="49"/>
                    <a:pt x="960" y="49"/>
                  </a:cubicBezTo>
                  <a:cubicBezTo>
                    <a:pt x="961" y="47"/>
                    <a:pt x="961" y="45"/>
                    <a:pt x="961" y="43"/>
                  </a:cubicBezTo>
                  <a:cubicBezTo>
                    <a:pt x="961" y="43"/>
                    <a:pt x="960" y="43"/>
                    <a:pt x="959" y="43"/>
                  </a:cubicBezTo>
                  <a:cubicBezTo>
                    <a:pt x="960" y="42"/>
                    <a:pt x="960" y="42"/>
                    <a:pt x="961" y="42"/>
                  </a:cubicBezTo>
                  <a:cubicBezTo>
                    <a:pt x="961" y="40"/>
                    <a:pt x="961" y="38"/>
                    <a:pt x="960" y="37"/>
                  </a:cubicBezTo>
                  <a:cubicBezTo>
                    <a:pt x="963" y="35"/>
                    <a:pt x="966" y="36"/>
                    <a:pt x="968" y="37"/>
                  </a:cubicBezTo>
                  <a:cubicBezTo>
                    <a:pt x="970" y="39"/>
                    <a:pt x="971" y="42"/>
                    <a:pt x="966" y="42"/>
                  </a:cubicBezTo>
                  <a:cubicBezTo>
                    <a:pt x="963" y="43"/>
                    <a:pt x="964" y="49"/>
                    <a:pt x="969" y="48"/>
                  </a:cubicBezTo>
                  <a:cubicBezTo>
                    <a:pt x="971" y="48"/>
                    <a:pt x="973" y="45"/>
                    <a:pt x="973" y="42"/>
                  </a:cubicBezTo>
                  <a:cubicBezTo>
                    <a:pt x="973" y="43"/>
                    <a:pt x="973" y="43"/>
                    <a:pt x="973" y="43"/>
                  </a:cubicBezTo>
                  <a:cubicBezTo>
                    <a:pt x="972" y="42"/>
                    <a:pt x="973" y="41"/>
                    <a:pt x="974" y="41"/>
                  </a:cubicBezTo>
                  <a:cubicBezTo>
                    <a:pt x="974" y="41"/>
                    <a:pt x="974" y="40"/>
                    <a:pt x="974" y="40"/>
                  </a:cubicBezTo>
                  <a:cubicBezTo>
                    <a:pt x="973" y="40"/>
                    <a:pt x="972" y="39"/>
                    <a:pt x="971" y="40"/>
                  </a:cubicBezTo>
                  <a:cubicBezTo>
                    <a:pt x="971" y="39"/>
                    <a:pt x="972" y="39"/>
                    <a:pt x="973" y="39"/>
                  </a:cubicBezTo>
                  <a:cubicBezTo>
                    <a:pt x="973" y="38"/>
                    <a:pt x="973" y="37"/>
                    <a:pt x="972" y="36"/>
                  </a:cubicBezTo>
                  <a:cubicBezTo>
                    <a:pt x="972" y="36"/>
                    <a:pt x="972" y="36"/>
                    <a:pt x="972" y="36"/>
                  </a:cubicBezTo>
                  <a:cubicBezTo>
                    <a:pt x="972" y="36"/>
                    <a:pt x="972" y="36"/>
                    <a:pt x="972" y="36"/>
                  </a:cubicBezTo>
                  <a:cubicBezTo>
                    <a:pt x="972" y="35"/>
                    <a:pt x="971" y="35"/>
                    <a:pt x="971" y="34"/>
                  </a:cubicBezTo>
                  <a:cubicBezTo>
                    <a:pt x="967" y="30"/>
                    <a:pt x="959" y="29"/>
                    <a:pt x="955" y="29"/>
                  </a:cubicBezTo>
                  <a:cubicBezTo>
                    <a:pt x="953" y="27"/>
                    <a:pt x="951" y="26"/>
                    <a:pt x="948" y="24"/>
                  </a:cubicBezTo>
                  <a:cubicBezTo>
                    <a:pt x="948" y="26"/>
                    <a:pt x="947" y="26"/>
                    <a:pt x="945" y="26"/>
                  </a:cubicBezTo>
                  <a:cubicBezTo>
                    <a:pt x="946" y="25"/>
                    <a:pt x="947" y="24"/>
                    <a:pt x="948" y="24"/>
                  </a:cubicBezTo>
                  <a:cubicBezTo>
                    <a:pt x="945" y="23"/>
                    <a:pt x="942" y="22"/>
                    <a:pt x="939" y="22"/>
                  </a:cubicBezTo>
                  <a:cubicBezTo>
                    <a:pt x="944" y="13"/>
                    <a:pt x="955" y="10"/>
                    <a:pt x="957" y="13"/>
                  </a:cubicBezTo>
                  <a:cubicBezTo>
                    <a:pt x="958" y="16"/>
                    <a:pt x="959" y="18"/>
                    <a:pt x="954" y="18"/>
                  </a:cubicBezTo>
                  <a:cubicBezTo>
                    <a:pt x="951" y="17"/>
                    <a:pt x="950" y="24"/>
                    <a:pt x="955" y="24"/>
                  </a:cubicBezTo>
                  <a:cubicBezTo>
                    <a:pt x="958" y="24"/>
                    <a:pt x="965" y="18"/>
                    <a:pt x="961" y="11"/>
                  </a:cubicBezTo>
                  <a:cubicBezTo>
                    <a:pt x="960" y="10"/>
                    <a:pt x="960" y="10"/>
                    <a:pt x="960" y="9"/>
                  </a:cubicBezTo>
                  <a:cubicBezTo>
                    <a:pt x="962" y="9"/>
                    <a:pt x="964" y="10"/>
                    <a:pt x="966" y="10"/>
                  </a:cubicBezTo>
                  <a:cubicBezTo>
                    <a:pt x="974" y="13"/>
                    <a:pt x="975" y="17"/>
                    <a:pt x="973" y="19"/>
                  </a:cubicBezTo>
                  <a:cubicBezTo>
                    <a:pt x="968" y="24"/>
                    <a:pt x="974" y="32"/>
                    <a:pt x="979" y="27"/>
                  </a:cubicBezTo>
                  <a:cubicBezTo>
                    <a:pt x="982" y="24"/>
                    <a:pt x="983" y="20"/>
                    <a:pt x="982" y="16"/>
                  </a:cubicBezTo>
                  <a:cubicBezTo>
                    <a:pt x="980" y="18"/>
                    <a:pt x="977" y="19"/>
                    <a:pt x="975" y="20"/>
                  </a:cubicBezTo>
                  <a:cubicBezTo>
                    <a:pt x="975" y="18"/>
                    <a:pt x="976" y="18"/>
                    <a:pt x="974" y="17"/>
                  </a:cubicBezTo>
                  <a:cubicBezTo>
                    <a:pt x="977" y="17"/>
                    <a:pt x="979" y="16"/>
                    <a:pt x="981" y="15"/>
                  </a:cubicBezTo>
                  <a:cubicBezTo>
                    <a:pt x="981" y="13"/>
                    <a:pt x="980" y="12"/>
                    <a:pt x="978" y="10"/>
                  </a:cubicBezTo>
                  <a:cubicBezTo>
                    <a:pt x="975" y="7"/>
                    <a:pt x="971" y="4"/>
                    <a:pt x="966" y="2"/>
                  </a:cubicBezTo>
                  <a:cubicBezTo>
                    <a:pt x="961" y="1"/>
                    <a:pt x="956" y="0"/>
                    <a:pt x="951" y="0"/>
                  </a:cubicBezTo>
                  <a:cubicBezTo>
                    <a:pt x="946" y="0"/>
                    <a:pt x="941" y="1"/>
                    <a:pt x="936" y="4"/>
                  </a:cubicBezTo>
                  <a:cubicBezTo>
                    <a:pt x="932" y="6"/>
                    <a:pt x="924" y="11"/>
                    <a:pt x="921" y="15"/>
                  </a:cubicBezTo>
                  <a:cubicBezTo>
                    <a:pt x="906" y="28"/>
                    <a:pt x="901" y="39"/>
                    <a:pt x="901" y="39"/>
                  </a:cubicBezTo>
                  <a:cubicBezTo>
                    <a:pt x="898" y="45"/>
                    <a:pt x="891" y="67"/>
                    <a:pt x="877" y="69"/>
                  </a:cubicBezTo>
                  <a:cubicBezTo>
                    <a:pt x="877" y="69"/>
                    <a:pt x="877" y="69"/>
                    <a:pt x="877" y="69"/>
                  </a:cubicBezTo>
                  <a:cubicBezTo>
                    <a:pt x="877" y="69"/>
                    <a:pt x="876" y="69"/>
                    <a:pt x="875" y="69"/>
                  </a:cubicBezTo>
                  <a:cubicBezTo>
                    <a:pt x="875" y="69"/>
                    <a:pt x="875" y="69"/>
                    <a:pt x="875" y="69"/>
                  </a:cubicBezTo>
                  <a:cubicBezTo>
                    <a:pt x="858" y="69"/>
                    <a:pt x="854" y="65"/>
                    <a:pt x="853" y="59"/>
                  </a:cubicBezTo>
                  <a:cubicBezTo>
                    <a:pt x="853" y="57"/>
                    <a:pt x="853" y="55"/>
                    <a:pt x="853" y="54"/>
                  </a:cubicBezTo>
                  <a:cubicBezTo>
                    <a:pt x="853" y="54"/>
                    <a:pt x="852" y="54"/>
                    <a:pt x="852" y="54"/>
                  </a:cubicBezTo>
                  <a:cubicBezTo>
                    <a:pt x="852" y="53"/>
                    <a:pt x="853" y="52"/>
                    <a:pt x="854" y="52"/>
                  </a:cubicBezTo>
                  <a:cubicBezTo>
                    <a:pt x="855" y="50"/>
                    <a:pt x="857" y="48"/>
                    <a:pt x="861" y="48"/>
                  </a:cubicBezTo>
                  <a:cubicBezTo>
                    <a:pt x="864" y="48"/>
                    <a:pt x="868" y="50"/>
                    <a:pt x="868" y="54"/>
                  </a:cubicBezTo>
                  <a:cubicBezTo>
                    <a:pt x="868" y="54"/>
                    <a:pt x="868" y="54"/>
                    <a:pt x="868" y="54"/>
                  </a:cubicBezTo>
                  <a:cubicBezTo>
                    <a:pt x="868" y="56"/>
                    <a:pt x="866" y="57"/>
                    <a:pt x="864" y="56"/>
                  </a:cubicBezTo>
                  <a:cubicBezTo>
                    <a:pt x="863" y="56"/>
                    <a:pt x="863" y="54"/>
                    <a:pt x="864" y="54"/>
                  </a:cubicBezTo>
                  <a:cubicBezTo>
                    <a:pt x="865" y="54"/>
                    <a:pt x="866" y="52"/>
                    <a:pt x="865" y="51"/>
                  </a:cubicBezTo>
                  <a:cubicBezTo>
                    <a:pt x="864" y="50"/>
                    <a:pt x="861" y="50"/>
                    <a:pt x="860" y="53"/>
                  </a:cubicBezTo>
                  <a:cubicBezTo>
                    <a:pt x="859" y="56"/>
                    <a:pt x="860" y="59"/>
                    <a:pt x="864" y="60"/>
                  </a:cubicBezTo>
                  <a:cubicBezTo>
                    <a:pt x="867" y="61"/>
                    <a:pt x="870" y="59"/>
                    <a:pt x="871" y="57"/>
                  </a:cubicBezTo>
                  <a:cubicBezTo>
                    <a:pt x="875" y="49"/>
                    <a:pt x="868" y="40"/>
                    <a:pt x="855" y="40"/>
                  </a:cubicBezTo>
                  <a:cubicBezTo>
                    <a:pt x="847" y="40"/>
                    <a:pt x="840" y="45"/>
                    <a:pt x="836" y="51"/>
                  </a:cubicBezTo>
                  <a:cubicBezTo>
                    <a:pt x="832" y="56"/>
                    <a:pt x="828" y="72"/>
                    <a:pt x="811" y="72"/>
                  </a:cubicBezTo>
                  <a:cubicBezTo>
                    <a:pt x="806" y="72"/>
                    <a:pt x="801" y="71"/>
                    <a:pt x="797" y="68"/>
                  </a:cubicBezTo>
                  <a:cubicBezTo>
                    <a:pt x="796" y="69"/>
                    <a:pt x="796" y="69"/>
                    <a:pt x="795" y="69"/>
                  </a:cubicBezTo>
                  <a:cubicBezTo>
                    <a:pt x="795" y="68"/>
                    <a:pt x="795" y="68"/>
                    <a:pt x="795" y="68"/>
                  </a:cubicBezTo>
                  <a:cubicBezTo>
                    <a:pt x="789" y="64"/>
                    <a:pt x="785" y="58"/>
                    <a:pt x="784" y="53"/>
                  </a:cubicBezTo>
                  <a:cubicBezTo>
                    <a:pt x="782" y="43"/>
                    <a:pt x="787" y="35"/>
                    <a:pt x="797" y="35"/>
                  </a:cubicBezTo>
                  <a:cubicBezTo>
                    <a:pt x="801" y="35"/>
                    <a:pt x="805" y="37"/>
                    <a:pt x="807" y="40"/>
                  </a:cubicBezTo>
                  <a:cubicBezTo>
                    <a:pt x="808" y="40"/>
                    <a:pt x="808" y="40"/>
                    <a:pt x="808" y="40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2"/>
                    <a:pt x="808" y="43"/>
                    <a:pt x="808" y="44"/>
                  </a:cubicBezTo>
                  <a:cubicBezTo>
                    <a:pt x="808" y="44"/>
                    <a:pt x="808" y="44"/>
                    <a:pt x="808" y="44"/>
                  </a:cubicBezTo>
                  <a:cubicBezTo>
                    <a:pt x="808" y="47"/>
                    <a:pt x="806" y="49"/>
                    <a:pt x="803" y="48"/>
                  </a:cubicBezTo>
                  <a:cubicBezTo>
                    <a:pt x="801" y="48"/>
                    <a:pt x="801" y="45"/>
                    <a:pt x="803" y="44"/>
                  </a:cubicBezTo>
                  <a:cubicBezTo>
                    <a:pt x="804" y="44"/>
                    <a:pt x="806" y="42"/>
                    <a:pt x="803" y="40"/>
                  </a:cubicBezTo>
                  <a:cubicBezTo>
                    <a:pt x="801" y="38"/>
                    <a:pt x="797" y="38"/>
                    <a:pt x="796" y="43"/>
                  </a:cubicBezTo>
                  <a:cubicBezTo>
                    <a:pt x="794" y="48"/>
                    <a:pt x="796" y="53"/>
                    <a:pt x="802" y="54"/>
                  </a:cubicBezTo>
                  <a:cubicBezTo>
                    <a:pt x="805" y="55"/>
                    <a:pt x="807" y="55"/>
                    <a:pt x="810" y="54"/>
                  </a:cubicBezTo>
                  <a:cubicBezTo>
                    <a:pt x="808" y="54"/>
                    <a:pt x="808" y="54"/>
                    <a:pt x="808" y="54"/>
                  </a:cubicBezTo>
                  <a:cubicBezTo>
                    <a:pt x="809" y="52"/>
                    <a:pt x="810" y="52"/>
                    <a:pt x="812" y="52"/>
                  </a:cubicBezTo>
                  <a:cubicBezTo>
                    <a:pt x="812" y="52"/>
                    <a:pt x="812" y="52"/>
                    <a:pt x="812" y="52"/>
                  </a:cubicBezTo>
                  <a:cubicBezTo>
                    <a:pt x="812" y="52"/>
                    <a:pt x="812" y="52"/>
                    <a:pt x="813" y="51"/>
                  </a:cubicBezTo>
                  <a:cubicBezTo>
                    <a:pt x="812" y="51"/>
                    <a:pt x="812" y="50"/>
                    <a:pt x="813" y="50"/>
                  </a:cubicBezTo>
                  <a:cubicBezTo>
                    <a:pt x="813" y="50"/>
                    <a:pt x="814" y="50"/>
                    <a:pt x="814" y="50"/>
                  </a:cubicBezTo>
                  <a:cubicBezTo>
                    <a:pt x="814" y="49"/>
                    <a:pt x="814" y="49"/>
                    <a:pt x="814" y="49"/>
                  </a:cubicBezTo>
                  <a:cubicBezTo>
                    <a:pt x="815" y="47"/>
                    <a:pt x="816" y="45"/>
                    <a:pt x="816" y="43"/>
                  </a:cubicBezTo>
                  <a:cubicBezTo>
                    <a:pt x="815" y="43"/>
                    <a:pt x="815" y="43"/>
                    <a:pt x="814" y="43"/>
                  </a:cubicBezTo>
                  <a:cubicBezTo>
                    <a:pt x="814" y="42"/>
                    <a:pt x="814" y="42"/>
                    <a:pt x="816" y="42"/>
                  </a:cubicBezTo>
                  <a:cubicBezTo>
                    <a:pt x="816" y="40"/>
                    <a:pt x="815" y="38"/>
                    <a:pt x="815" y="37"/>
                  </a:cubicBezTo>
                  <a:cubicBezTo>
                    <a:pt x="817" y="35"/>
                    <a:pt x="820" y="36"/>
                    <a:pt x="822" y="37"/>
                  </a:cubicBezTo>
                  <a:cubicBezTo>
                    <a:pt x="824" y="39"/>
                    <a:pt x="825" y="42"/>
                    <a:pt x="821" y="42"/>
                  </a:cubicBezTo>
                  <a:cubicBezTo>
                    <a:pt x="817" y="43"/>
                    <a:pt x="818" y="49"/>
                    <a:pt x="823" y="48"/>
                  </a:cubicBezTo>
                  <a:cubicBezTo>
                    <a:pt x="825" y="48"/>
                    <a:pt x="827" y="45"/>
                    <a:pt x="827" y="42"/>
                  </a:cubicBezTo>
                  <a:cubicBezTo>
                    <a:pt x="827" y="43"/>
                    <a:pt x="827" y="43"/>
                    <a:pt x="827" y="43"/>
                  </a:cubicBezTo>
                  <a:cubicBezTo>
                    <a:pt x="827" y="42"/>
                    <a:pt x="827" y="41"/>
                    <a:pt x="828" y="41"/>
                  </a:cubicBezTo>
                  <a:cubicBezTo>
                    <a:pt x="828" y="41"/>
                    <a:pt x="828" y="40"/>
                    <a:pt x="828" y="40"/>
                  </a:cubicBezTo>
                  <a:cubicBezTo>
                    <a:pt x="827" y="40"/>
                    <a:pt x="826" y="39"/>
                    <a:pt x="825" y="40"/>
                  </a:cubicBezTo>
                  <a:cubicBezTo>
                    <a:pt x="825" y="39"/>
                    <a:pt x="826" y="39"/>
                    <a:pt x="828" y="39"/>
                  </a:cubicBezTo>
                  <a:cubicBezTo>
                    <a:pt x="827" y="38"/>
                    <a:pt x="827" y="37"/>
                    <a:pt x="827" y="36"/>
                  </a:cubicBezTo>
                  <a:cubicBezTo>
                    <a:pt x="826" y="36"/>
                    <a:pt x="826" y="36"/>
                    <a:pt x="826" y="36"/>
                  </a:cubicBezTo>
                  <a:cubicBezTo>
                    <a:pt x="826" y="36"/>
                    <a:pt x="826" y="36"/>
                    <a:pt x="826" y="36"/>
                  </a:cubicBezTo>
                  <a:cubicBezTo>
                    <a:pt x="826" y="35"/>
                    <a:pt x="826" y="35"/>
                    <a:pt x="825" y="34"/>
                  </a:cubicBezTo>
                  <a:cubicBezTo>
                    <a:pt x="821" y="30"/>
                    <a:pt x="813" y="29"/>
                    <a:pt x="810" y="29"/>
                  </a:cubicBezTo>
                  <a:cubicBezTo>
                    <a:pt x="808" y="27"/>
                    <a:pt x="805" y="26"/>
                    <a:pt x="802" y="24"/>
                  </a:cubicBezTo>
                  <a:cubicBezTo>
                    <a:pt x="802" y="26"/>
                    <a:pt x="801" y="26"/>
                    <a:pt x="799" y="26"/>
                  </a:cubicBezTo>
                  <a:cubicBezTo>
                    <a:pt x="800" y="25"/>
                    <a:pt x="801" y="24"/>
                    <a:pt x="802" y="24"/>
                  </a:cubicBezTo>
                  <a:cubicBezTo>
                    <a:pt x="799" y="23"/>
                    <a:pt x="797" y="22"/>
                    <a:pt x="793" y="22"/>
                  </a:cubicBezTo>
                  <a:cubicBezTo>
                    <a:pt x="798" y="13"/>
                    <a:pt x="809" y="10"/>
                    <a:pt x="811" y="13"/>
                  </a:cubicBezTo>
                  <a:cubicBezTo>
                    <a:pt x="813" y="16"/>
                    <a:pt x="813" y="18"/>
                    <a:pt x="808" y="18"/>
                  </a:cubicBezTo>
                  <a:cubicBezTo>
                    <a:pt x="805" y="17"/>
                    <a:pt x="804" y="24"/>
                    <a:pt x="809" y="24"/>
                  </a:cubicBezTo>
                  <a:cubicBezTo>
                    <a:pt x="812" y="24"/>
                    <a:pt x="819" y="18"/>
                    <a:pt x="815" y="11"/>
                  </a:cubicBezTo>
                  <a:cubicBezTo>
                    <a:pt x="815" y="10"/>
                    <a:pt x="814" y="10"/>
                    <a:pt x="814" y="9"/>
                  </a:cubicBezTo>
                  <a:cubicBezTo>
                    <a:pt x="816" y="9"/>
                    <a:pt x="818" y="10"/>
                    <a:pt x="821" y="10"/>
                  </a:cubicBezTo>
                  <a:cubicBezTo>
                    <a:pt x="828" y="13"/>
                    <a:pt x="829" y="17"/>
                    <a:pt x="827" y="19"/>
                  </a:cubicBezTo>
                  <a:cubicBezTo>
                    <a:pt x="822" y="24"/>
                    <a:pt x="828" y="32"/>
                    <a:pt x="833" y="27"/>
                  </a:cubicBezTo>
                  <a:cubicBezTo>
                    <a:pt x="836" y="24"/>
                    <a:pt x="837" y="20"/>
                    <a:pt x="836" y="16"/>
                  </a:cubicBezTo>
                  <a:cubicBezTo>
                    <a:pt x="834" y="18"/>
                    <a:pt x="831" y="19"/>
                    <a:pt x="829" y="20"/>
                  </a:cubicBezTo>
                  <a:cubicBezTo>
                    <a:pt x="829" y="18"/>
                    <a:pt x="830" y="18"/>
                    <a:pt x="828" y="17"/>
                  </a:cubicBezTo>
                  <a:cubicBezTo>
                    <a:pt x="831" y="17"/>
                    <a:pt x="833" y="16"/>
                    <a:pt x="836" y="15"/>
                  </a:cubicBezTo>
                  <a:cubicBezTo>
                    <a:pt x="835" y="13"/>
                    <a:pt x="834" y="12"/>
                    <a:pt x="833" y="10"/>
                  </a:cubicBezTo>
                  <a:cubicBezTo>
                    <a:pt x="830" y="7"/>
                    <a:pt x="825" y="4"/>
                    <a:pt x="820" y="2"/>
                  </a:cubicBezTo>
                  <a:cubicBezTo>
                    <a:pt x="815" y="1"/>
                    <a:pt x="810" y="0"/>
                    <a:pt x="805" y="0"/>
                  </a:cubicBezTo>
                  <a:cubicBezTo>
                    <a:pt x="800" y="0"/>
                    <a:pt x="795" y="1"/>
                    <a:pt x="791" y="4"/>
                  </a:cubicBezTo>
                  <a:cubicBezTo>
                    <a:pt x="786" y="6"/>
                    <a:pt x="778" y="11"/>
                    <a:pt x="775" y="15"/>
                  </a:cubicBezTo>
                  <a:cubicBezTo>
                    <a:pt x="761" y="28"/>
                    <a:pt x="755" y="39"/>
                    <a:pt x="755" y="39"/>
                  </a:cubicBezTo>
                  <a:cubicBezTo>
                    <a:pt x="752" y="45"/>
                    <a:pt x="745" y="67"/>
                    <a:pt x="731" y="69"/>
                  </a:cubicBezTo>
                  <a:cubicBezTo>
                    <a:pt x="731" y="69"/>
                    <a:pt x="731" y="69"/>
                    <a:pt x="731" y="69"/>
                  </a:cubicBezTo>
                  <a:cubicBezTo>
                    <a:pt x="731" y="69"/>
                    <a:pt x="730" y="69"/>
                    <a:pt x="729" y="69"/>
                  </a:cubicBezTo>
                  <a:cubicBezTo>
                    <a:pt x="729" y="69"/>
                    <a:pt x="729" y="69"/>
                    <a:pt x="729" y="69"/>
                  </a:cubicBezTo>
                  <a:cubicBezTo>
                    <a:pt x="713" y="69"/>
                    <a:pt x="708" y="65"/>
                    <a:pt x="707" y="59"/>
                  </a:cubicBezTo>
                  <a:cubicBezTo>
                    <a:pt x="707" y="57"/>
                    <a:pt x="707" y="55"/>
                    <a:pt x="707" y="54"/>
                  </a:cubicBezTo>
                  <a:cubicBezTo>
                    <a:pt x="707" y="54"/>
                    <a:pt x="706" y="54"/>
                    <a:pt x="706" y="54"/>
                  </a:cubicBezTo>
                  <a:cubicBezTo>
                    <a:pt x="706" y="53"/>
                    <a:pt x="707" y="52"/>
                    <a:pt x="708" y="52"/>
                  </a:cubicBezTo>
                  <a:cubicBezTo>
                    <a:pt x="709" y="50"/>
                    <a:pt x="712" y="48"/>
                    <a:pt x="715" y="48"/>
                  </a:cubicBezTo>
                  <a:cubicBezTo>
                    <a:pt x="719" y="48"/>
                    <a:pt x="722" y="50"/>
                    <a:pt x="722" y="54"/>
                  </a:cubicBezTo>
                  <a:cubicBezTo>
                    <a:pt x="722" y="54"/>
                    <a:pt x="722" y="54"/>
                    <a:pt x="722" y="54"/>
                  </a:cubicBezTo>
                  <a:cubicBezTo>
                    <a:pt x="722" y="56"/>
                    <a:pt x="720" y="57"/>
                    <a:pt x="718" y="56"/>
                  </a:cubicBezTo>
                  <a:cubicBezTo>
                    <a:pt x="717" y="56"/>
                    <a:pt x="717" y="54"/>
                    <a:pt x="718" y="54"/>
                  </a:cubicBezTo>
                  <a:cubicBezTo>
                    <a:pt x="719" y="54"/>
                    <a:pt x="720" y="52"/>
                    <a:pt x="719" y="51"/>
                  </a:cubicBezTo>
                  <a:cubicBezTo>
                    <a:pt x="718" y="50"/>
                    <a:pt x="715" y="50"/>
                    <a:pt x="714" y="53"/>
                  </a:cubicBezTo>
                  <a:cubicBezTo>
                    <a:pt x="713" y="56"/>
                    <a:pt x="714" y="59"/>
                    <a:pt x="718" y="60"/>
                  </a:cubicBezTo>
                  <a:cubicBezTo>
                    <a:pt x="722" y="61"/>
                    <a:pt x="724" y="59"/>
                    <a:pt x="725" y="57"/>
                  </a:cubicBezTo>
                  <a:cubicBezTo>
                    <a:pt x="729" y="49"/>
                    <a:pt x="722" y="40"/>
                    <a:pt x="709" y="40"/>
                  </a:cubicBezTo>
                  <a:cubicBezTo>
                    <a:pt x="701" y="40"/>
                    <a:pt x="694" y="45"/>
                    <a:pt x="690" y="51"/>
                  </a:cubicBezTo>
                  <a:cubicBezTo>
                    <a:pt x="686" y="56"/>
                    <a:pt x="682" y="72"/>
                    <a:pt x="665" y="72"/>
                  </a:cubicBezTo>
                  <a:cubicBezTo>
                    <a:pt x="660" y="72"/>
                    <a:pt x="655" y="71"/>
                    <a:pt x="651" y="68"/>
                  </a:cubicBezTo>
                  <a:cubicBezTo>
                    <a:pt x="650" y="69"/>
                    <a:pt x="650" y="69"/>
                    <a:pt x="649" y="69"/>
                  </a:cubicBezTo>
                  <a:cubicBezTo>
                    <a:pt x="650" y="68"/>
                    <a:pt x="650" y="68"/>
                    <a:pt x="650" y="68"/>
                  </a:cubicBezTo>
                  <a:cubicBezTo>
                    <a:pt x="643" y="64"/>
                    <a:pt x="639" y="58"/>
                    <a:pt x="638" y="53"/>
                  </a:cubicBezTo>
                  <a:cubicBezTo>
                    <a:pt x="637" y="43"/>
                    <a:pt x="642" y="35"/>
                    <a:pt x="652" y="35"/>
                  </a:cubicBezTo>
                  <a:cubicBezTo>
                    <a:pt x="655" y="35"/>
                    <a:pt x="659" y="37"/>
                    <a:pt x="661" y="40"/>
                  </a:cubicBezTo>
                  <a:cubicBezTo>
                    <a:pt x="662" y="40"/>
                    <a:pt x="662" y="40"/>
                    <a:pt x="662" y="40"/>
                  </a:cubicBezTo>
                  <a:cubicBezTo>
                    <a:pt x="662" y="41"/>
                    <a:pt x="662" y="41"/>
                    <a:pt x="662" y="41"/>
                  </a:cubicBezTo>
                  <a:cubicBezTo>
                    <a:pt x="662" y="41"/>
                    <a:pt x="662" y="41"/>
                    <a:pt x="662" y="41"/>
                  </a:cubicBezTo>
                  <a:cubicBezTo>
                    <a:pt x="662" y="42"/>
                    <a:pt x="662" y="43"/>
                    <a:pt x="662" y="44"/>
                  </a:cubicBezTo>
                  <a:cubicBezTo>
                    <a:pt x="663" y="44"/>
                    <a:pt x="663" y="44"/>
                    <a:pt x="663" y="44"/>
                  </a:cubicBezTo>
                  <a:cubicBezTo>
                    <a:pt x="663" y="47"/>
                    <a:pt x="660" y="49"/>
                    <a:pt x="657" y="48"/>
                  </a:cubicBezTo>
                  <a:cubicBezTo>
                    <a:pt x="655" y="48"/>
                    <a:pt x="655" y="45"/>
                    <a:pt x="657" y="44"/>
                  </a:cubicBezTo>
                  <a:cubicBezTo>
                    <a:pt x="658" y="44"/>
                    <a:pt x="660" y="42"/>
                    <a:pt x="658" y="40"/>
                  </a:cubicBezTo>
                  <a:cubicBezTo>
                    <a:pt x="656" y="38"/>
                    <a:pt x="652" y="38"/>
                    <a:pt x="650" y="43"/>
                  </a:cubicBezTo>
                  <a:cubicBezTo>
                    <a:pt x="648" y="48"/>
                    <a:pt x="650" y="53"/>
                    <a:pt x="656" y="54"/>
                  </a:cubicBezTo>
                  <a:cubicBezTo>
                    <a:pt x="659" y="55"/>
                    <a:pt x="662" y="55"/>
                    <a:pt x="664" y="54"/>
                  </a:cubicBezTo>
                  <a:cubicBezTo>
                    <a:pt x="662" y="54"/>
                    <a:pt x="662" y="54"/>
                    <a:pt x="662" y="54"/>
                  </a:cubicBezTo>
                  <a:cubicBezTo>
                    <a:pt x="663" y="52"/>
                    <a:pt x="664" y="52"/>
                    <a:pt x="666" y="52"/>
                  </a:cubicBezTo>
                  <a:cubicBezTo>
                    <a:pt x="666" y="52"/>
                    <a:pt x="666" y="52"/>
                    <a:pt x="666" y="52"/>
                  </a:cubicBezTo>
                  <a:cubicBezTo>
                    <a:pt x="666" y="52"/>
                    <a:pt x="667" y="52"/>
                    <a:pt x="667" y="51"/>
                  </a:cubicBezTo>
                  <a:cubicBezTo>
                    <a:pt x="667" y="51"/>
                    <a:pt x="667" y="50"/>
                    <a:pt x="667" y="50"/>
                  </a:cubicBezTo>
                  <a:cubicBezTo>
                    <a:pt x="667" y="50"/>
                    <a:pt x="668" y="50"/>
                    <a:pt x="668" y="50"/>
                  </a:cubicBezTo>
                  <a:cubicBezTo>
                    <a:pt x="668" y="49"/>
                    <a:pt x="668" y="49"/>
                    <a:pt x="668" y="49"/>
                  </a:cubicBezTo>
                  <a:cubicBezTo>
                    <a:pt x="669" y="47"/>
                    <a:pt x="670" y="45"/>
                    <a:pt x="670" y="43"/>
                  </a:cubicBezTo>
                  <a:cubicBezTo>
                    <a:pt x="669" y="43"/>
                    <a:pt x="669" y="43"/>
                    <a:pt x="668" y="43"/>
                  </a:cubicBezTo>
                  <a:cubicBezTo>
                    <a:pt x="668" y="42"/>
                    <a:pt x="669" y="42"/>
                    <a:pt x="670" y="42"/>
                  </a:cubicBezTo>
                  <a:cubicBezTo>
                    <a:pt x="670" y="40"/>
                    <a:pt x="669" y="38"/>
                    <a:pt x="669" y="37"/>
                  </a:cubicBezTo>
                  <a:cubicBezTo>
                    <a:pt x="671" y="35"/>
                    <a:pt x="674" y="36"/>
                    <a:pt x="676" y="37"/>
                  </a:cubicBezTo>
                  <a:cubicBezTo>
                    <a:pt x="678" y="39"/>
                    <a:pt x="679" y="42"/>
                    <a:pt x="675" y="42"/>
                  </a:cubicBezTo>
                  <a:cubicBezTo>
                    <a:pt x="671" y="43"/>
                    <a:pt x="672" y="49"/>
                    <a:pt x="677" y="48"/>
                  </a:cubicBezTo>
                  <a:cubicBezTo>
                    <a:pt x="679" y="48"/>
                    <a:pt x="681" y="45"/>
                    <a:pt x="682" y="42"/>
                  </a:cubicBezTo>
                  <a:cubicBezTo>
                    <a:pt x="681" y="43"/>
                    <a:pt x="681" y="43"/>
                    <a:pt x="681" y="43"/>
                  </a:cubicBezTo>
                  <a:cubicBezTo>
                    <a:pt x="681" y="42"/>
                    <a:pt x="681" y="41"/>
                    <a:pt x="682" y="41"/>
                  </a:cubicBezTo>
                  <a:cubicBezTo>
                    <a:pt x="682" y="41"/>
                    <a:pt x="682" y="40"/>
                    <a:pt x="682" y="40"/>
                  </a:cubicBezTo>
                  <a:cubicBezTo>
                    <a:pt x="681" y="40"/>
                    <a:pt x="680" y="39"/>
                    <a:pt x="680" y="40"/>
                  </a:cubicBezTo>
                  <a:cubicBezTo>
                    <a:pt x="679" y="39"/>
                    <a:pt x="680" y="39"/>
                    <a:pt x="682" y="39"/>
                  </a:cubicBezTo>
                  <a:cubicBezTo>
                    <a:pt x="682" y="38"/>
                    <a:pt x="681" y="37"/>
                    <a:pt x="681" y="36"/>
                  </a:cubicBezTo>
                  <a:cubicBezTo>
                    <a:pt x="681" y="36"/>
                    <a:pt x="680" y="36"/>
                    <a:pt x="680" y="36"/>
                  </a:cubicBezTo>
                  <a:cubicBezTo>
                    <a:pt x="680" y="36"/>
                    <a:pt x="680" y="36"/>
                    <a:pt x="680" y="36"/>
                  </a:cubicBezTo>
                  <a:cubicBezTo>
                    <a:pt x="680" y="35"/>
                    <a:pt x="680" y="35"/>
                    <a:pt x="679" y="34"/>
                  </a:cubicBezTo>
                  <a:cubicBezTo>
                    <a:pt x="675" y="30"/>
                    <a:pt x="667" y="29"/>
                    <a:pt x="664" y="29"/>
                  </a:cubicBezTo>
                  <a:cubicBezTo>
                    <a:pt x="662" y="27"/>
                    <a:pt x="659" y="26"/>
                    <a:pt x="656" y="24"/>
                  </a:cubicBezTo>
                  <a:cubicBezTo>
                    <a:pt x="656" y="26"/>
                    <a:pt x="655" y="26"/>
                    <a:pt x="653" y="26"/>
                  </a:cubicBezTo>
                  <a:cubicBezTo>
                    <a:pt x="654" y="25"/>
                    <a:pt x="655" y="24"/>
                    <a:pt x="656" y="24"/>
                  </a:cubicBezTo>
                  <a:cubicBezTo>
                    <a:pt x="654" y="23"/>
                    <a:pt x="651" y="22"/>
                    <a:pt x="647" y="22"/>
                  </a:cubicBezTo>
                  <a:cubicBezTo>
                    <a:pt x="653" y="13"/>
                    <a:pt x="663" y="10"/>
                    <a:pt x="665" y="13"/>
                  </a:cubicBezTo>
                  <a:cubicBezTo>
                    <a:pt x="667" y="16"/>
                    <a:pt x="668" y="18"/>
                    <a:pt x="662" y="18"/>
                  </a:cubicBezTo>
                  <a:cubicBezTo>
                    <a:pt x="659" y="17"/>
                    <a:pt x="658" y="24"/>
                    <a:pt x="663" y="24"/>
                  </a:cubicBezTo>
                  <a:cubicBezTo>
                    <a:pt x="666" y="24"/>
                    <a:pt x="673" y="18"/>
                    <a:pt x="669" y="11"/>
                  </a:cubicBezTo>
                  <a:cubicBezTo>
                    <a:pt x="669" y="10"/>
                    <a:pt x="668" y="10"/>
                    <a:pt x="668" y="9"/>
                  </a:cubicBezTo>
                  <a:cubicBezTo>
                    <a:pt x="670" y="9"/>
                    <a:pt x="673" y="10"/>
                    <a:pt x="675" y="10"/>
                  </a:cubicBezTo>
                  <a:cubicBezTo>
                    <a:pt x="682" y="13"/>
                    <a:pt x="683" y="17"/>
                    <a:pt x="681" y="19"/>
                  </a:cubicBezTo>
                  <a:cubicBezTo>
                    <a:pt x="676" y="24"/>
                    <a:pt x="683" y="32"/>
                    <a:pt x="687" y="27"/>
                  </a:cubicBezTo>
                  <a:cubicBezTo>
                    <a:pt x="690" y="24"/>
                    <a:pt x="691" y="20"/>
                    <a:pt x="690" y="16"/>
                  </a:cubicBezTo>
                  <a:cubicBezTo>
                    <a:pt x="689" y="18"/>
                    <a:pt x="685" y="19"/>
                    <a:pt x="683" y="20"/>
                  </a:cubicBezTo>
                  <a:cubicBezTo>
                    <a:pt x="683" y="18"/>
                    <a:pt x="685" y="18"/>
                    <a:pt x="682" y="17"/>
                  </a:cubicBezTo>
                  <a:cubicBezTo>
                    <a:pt x="685" y="17"/>
                    <a:pt x="688" y="16"/>
                    <a:pt x="690" y="15"/>
                  </a:cubicBezTo>
                  <a:cubicBezTo>
                    <a:pt x="689" y="13"/>
                    <a:pt x="688" y="12"/>
                    <a:pt x="687" y="10"/>
                  </a:cubicBezTo>
                  <a:cubicBezTo>
                    <a:pt x="684" y="7"/>
                    <a:pt x="679" y="4"/>
                    <a:pt x="674" y="2"/>
                  </a:cubicBezTo>
                  <a:cubicBezTo>
                    <a:pt x="670" y="1"/>
                    <a:pt x="664" y="0"/>
                    <a:pt x="659" y="0"/>
                  </a:cubicBezTo>
                  <a:cubicBezTo>
                    <a:pt x="654" y="0"/>
                    <a:pt x="649" y="1"/>
                    <a:pt x="645" y="4"/>
                  </a:cubicBezTo>
                  <a:cubicBezTo>
                    <a:pt x="640" y="6"/>
                    <a:pt x="632" y="11"/>
                    <a:pt x="629" y="15"/>
                  </a:cubicBezTo>
                  <a:cubicBezTo>
                    <a:pt x="615" y="28"/>
                    <a:pt x="610" y="39"/>
                    <a:pt x="610" y="39"/>
                  </a:cubicBezTo>
                  <a:cubicBezTo>
                    <a:pt x="606" y="45"/>
                    <a:pt x="599" y="67"/>
                    <a:pt x="585" y="69"/>
                  </a:cubicBezTo>
                  <a:cubicBezTo>
                    <a:pt x="585" y="69"/>
                    <a:pt x="585" y="69"/>
                    <a:pt x="585" y="69"/>
                  </a:cubicBezTo>
                  <a:cubicBezTo>
                    <a:pt x="585" y="69"/>
                    <a:pt x="584" y="69"/>
                    <a:pt x="583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67" y="69"/>
                    <a:pt x="562" y="65"/>
                    <a:pt x="561" y="59"/>
                  </a:cubicBezTo>
                  <a:cubicBezTo>
                    <a:pt x="561" y="57"/>
                    <a:pt x="561" y="55"/>
                    <a:pt x="562" y="54"/>
                  </a:cubicBezTo>
                  <a:cubicBezTo>
                    <a:pt x="561" y="54"/>
                    <a:pt x="561" y="54"/>
                    <a:pt x="560" y="54"/>
                  </a:cubicBezTo>
                  <a:cubicBezTo>
                    <a:pt x="560" y="53"/>
                    <a:pt x="561" y="52"/>
                    <a:pt x="562" y="52"/>
                  </a:cubicBezTo>
                  <a:cubicBezTo>
                    <a:pt x="563" y="50"/>
                    <a:pt x="566" y="48"/>
                    <a:pt x="569" y="48"/>
                  </a:cubicBezTo>
                  <a:cubicBezTo>
                    <a:pt x="573" y="48"/>
                    <a:pt x="576" y="50"/>
                    <a:pt x="576" y="54"/>
                  </a:cubicBezTo>
                  <a:cubicBezTo>
                    <a:pt x="576" y="54"/>
                    <a:pt x="576" y="54"/>
                    <a:pt x="576" y="54"/>
                  </a:cubicBezTo>
                  <a:cubicBezTo>
                    <a:pt x="576" y="56"/>
                    <a:pt x="574" y="57"/>
                    <a:pt x="573" y="56"/>
                  </a:cubicBezTo>
                  <a:cubicBezTo>
                    <a:pt x="572" y="56"/>
                    <a:pt x="571" y="54"/>
                    <a:pt x="573" y="54"/>
                  </a:cubicBezTo>
                  <a:cubicBezTo>
                    <a:pt x="574" y="54"/>
                    <a:pt x="574" y="52"/>
                    <a:pt x="573" y="51"/>
                  </a:cubicBezTo>
                  <a:cubicBezTo>
                    <a:pt x="572" y="50"/>
                    <a:pt x="569" y="50"/>
                    <a:pt x="568" y="53"/>
                  </a:cubicBezTo>
                  <a:cubicBezTo>
                    <a:pt x="567" y="56"/>
                    <a:pt x="569" y="59"/>
                    <a:pt x="572" y="60"/>
                  </a:cubicBezTo>
                  <a:cubicBezTo>
                    <a:pt x="576" y="61"/>
                    <a:pt x="578" y="59"/>
                    <a:pt x="580" y="57"/>
                  </a:cubicBezTo>
                  <a:cubicBezTo>
                    <a:pt x="583" y="49"/>
                    <a:pt x="576" y="40"/>
                    <a:pt x="563" y="40"/>
                  </a:cubicBezTo>
                  <a:cubicBezTo>
                    <a:pt x="555" y="40"/>
                    <a:pt x="549" y="45"/>
                    <a:pt x="544" y="51"/>
                  </a:cubicBezTo>
                  <a:cubicBezTo>
                    <a:pt x="540" y="56"/>
                    <a:pt x="536" y="72"/>
                    <a:pt x="519" y="72"/>
                  </a:cubicBezTo>
                  <a:cubicBezTo>
                    <a:pt x="514" y="72"/>
                    <a:pt x="509" y="71"/>
                    <a:pt x="505" y="68"/>
                  </a:cubicBezTo>
                  <a:cubicBezTo>
                    <a:pt x="505" y="69"/>
                    <a:pt x="504" y="69"/>
                    <a:pt x="503" y="69"/>
                  </a:cubicBezTo>
                  <a:cubicBezTo>
                    <a:pt x="504" y="68"/>
                    <a:pt x="504" y="68"/>
                    <a:pt x="504" y="68"/>
                  </a:cubicBezTo>
                  <a:cubicBezTo>
                    <a:pt x="498" y="64"/>
                    <a:pt x="493" y="58"/>
                    <a:pt x="492" y="53"/>
                  </a:cubicBezTo>
                  <a:cubicBezTo>
                    <a:pt x="491" y="43"/>
                    <a:pt x="496" y="35"/>
                    <a:pt x="506" y="35"/>
                  </a:cubicBezTo>
                  <a:cubicBezTo>
                    <a:pt x="510" y="35"/>
                    <a:pt x="513" y="37"/>
                    <a:pt x="515" y="40"/>
                  </a:cubicBezTo>
                  <a:cubicBezTo>
                    <a:pt x="517" y="40"/>
                    <a:pt x="517" y="40"/>
                    <a:pt x="517" y="40"/>
                  </a:cubicBezTo>
                  <a:cubicBezTo>
                    <a:pt x="517" y="41"/>
                    <a:pt x="517" y="41"/>
                    <a:pt x="517" y="41"/>
                  </a:cubicBezTo>
                  <a:cubicBezTo>
                    <a:pt x="516" y="41"/>
                    <a:pt x="516" y="41"/>
                    <a:pt x="516" y="41"/>
                  </a:cubicBezTo>
                  <a:cubicBezTo>
                    <a:pt x="516" y="42"/>
                    <a:pt x="517" y="43"/>
                    <a:pt x="517" y="44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7" y="47"/>
                    <a:pt x="514" y="49"/>
                    <a:pt x="511" y="48"/>
                  </a:cubicBezTo>
                  <a:cubicBezTo>
                    <a:pt x="509" y="48"/>
                    <a:pt x="509" y="45"/>
                    <a:pt x="511" y="44"/>
                  </a:cubicBezTo>
                  <a:cubicBezTo>
                    <a:pt x="513" y="44"/>
                    <a:pt x="514" y="42"/>
                    <a:pt x="512" y="40"/>
                  </a:cubicBezTo>
                  <a:cubicBezTo>
                    <a:pt x="510" y="38"/>
                    <a:pt x="506" y="38"/>
                    <a:pt x="504" y="43"/>
                  </a:cubicBezTo>
                  <a:cubicBezTo>
                    <a:pt x="502" y="48"/>
                    <a:pt x="504" y="53"/>
                    <a:pt x="510" y="54"/>
                  </a:cubicBezTo>
                  <a:cubicBezTo>
                    <a:pt x="513" y="55"/>
                    <a:pt x="516" y="55"/>
                    <a:pt x="518" y="54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7" y="52"/>
                    <a:pt x="518" y="52"/>
                    <a:pt x="520" y="52"/>
                  </a:cubicBezTo>
                  <a:cubicBezTo>
                    <a:pt x="520" y="52"/>
                    <a:pt x="520" y="52"/>
                    <a:pt x="520" y="52"/>
                  </a:cubicBezTo>
                  <a:cubicBezTo>
                    <a:pt x="520" y="52"/>
                    <a:pt x="521" y="52"/>
                    <a:pt x="521" y="51"/>
                  </a:cubicBezTo>
                  <a:cubicBezTo>
                    <a:pt x="521" y="51"/>
                    <a:pt x="521" y="50"/>
                    <a:pt x="521" y="50"/>
                  </a:cubicBezTo>
                  <a:cubicBezTo>
                    <a:pt x="522" y="50"/>
                    <a:pt x="522" y="50"/>
                    <a:pt x="522" y="50"/>
                  </a:cubicBezTo>
                  <a:cubicBezTo>
                    <a:pt x="522" y="49"/>
                    <a:pt x="522" y="49"/>
                    <a:pt x="522" y="49"/>
                  </a:cubicBezTo>
                  <a:cubicBezTo>
                    <a:pt x="523" y="47"/>
                    <a:pt x="524" y="45"/>
                    <a:pt x="524" y="43"/>
                  </a:cubicBezTo>
                  <a:cubicBezTo>
                    <a:pt x="524" y="43"/>
                    <a:pt x="523" y="43"/>
                    <a:pt x="522" y="43"/>
                  </a:cubicBezTo>
                  <a:cubicBezTo>
                    <a:pt x="522" y="42"/>
                    <a:pt x="523" y="42"/>
                    <a:pt x="524" y="42"/>
                  </a:cubicBezTo>
                  <a:cubicBezTo>
                    <a:pt x="524" y="40"/>
                    <a:pt x="524" y="38"/>
                    <a:pt x="523" y="37"/>
                  </a:cubicBezTo>
                  <a:cubicBezTo>
                    <a:pt x="525" y="35"/>
                    <a:pt x="528" y="36"/>
                    <a:pt x="530" y="37"/>
                  </a:cubicBezTo>
                  <a:cubicBezTo>
                    <a:pt x="533" y="39"/>
                    <a:pt x="533" y="42"/>
                    <a:pt x="529" y="42"/>
                  </a:cubicBezTo>
                  <a:cubicBezTo>
                    <a:pt x="526" y="43"/>
                    <a:pt x="527" y="49"/>
                    <a:pt x="531" y="48"/>
                  </a:cubicBezTo>
                  <a:cubicBezTo>
                    <a:pt x="533" y="48"/>
                    <a:pt x="535" y="45"/>
                    <a:pt x="536" y="42"/>
                  </a:cubicBezTo>
                  <a:cubicBezTo>
                    <a:pt x="536" y="43"/>
                    <a:pt x="535" y="43"/>
                    <a:pt x="535" y="43"/>
                  </a:cubicBezTo>
                  <a:cubicBezTo>
                    <a:pt x="535" y="42"/>
                    <a:pt x="535" y="41"/>
                    <a:pt x="536" y="41"/>
                  </a:cubicBezTo>
                  <a:cubicBezTo>
                    <a:pt x="536" y="41"/>
                    <a:pt x="536" y="40"/>
                    <a:pt x="536" y="40"/>
                  </a:cubicBezTo>
                  <a:cubicBezTo>
                    <a:pt x="535" y="40"/>
                    <a:pt x="535" y="39"/>
                    <a:pt x="534" y="40"/>
                  </a:cubicBezTo>
                  <a:cubicBezTo>
                    <a:pt x="533" y="39"/>
                    <a:pt x="534" y="39"/>
                    <a:pt x="536" y="39"/>
                  </a:cubicBezTo>
                  <a:cubicBezTo>
                    <a:pt x="536" y="38"/>
                    <a:pt x="535" y="37"/>
                    <a:pt x="535" y="36"/>
                  </a:cubicBezTo>
                  <a:cubicBezTo>
                    <a:pt x="535" y="36"/>
                    <a:pt x="535" y="36"/>
                    <a:pt x="534" y="36"/>
                  </a:cubicBezTo>
                  <a:cubicBezTo>
                    <a:pt x="534" y="36"/>
                    <a:pt x="534" y="36"/>
                    <a:pt x="535" y="36"/>
                  </a:cubicBezTo>
                  <a:cubicBezTo>
                    <a:pt x="534" y="35"/>
                    <a:pt x="534" y="35"/>
                    <a:pt x="533" y="34"/>
                  </a:cubicBezTo>
                  <a:cubicBezTo>
                    <a:pt x="529" y="30"/>
                    <a:pt x="522" y="29"/>
                    <a:pt x="518" y="29"/>
                  </a:cubicBezTo>
                  <a:cubicBezTo>
                    <a:pt x="516" y="27"/>
                    <a:pt x="513" y="26"/>
                    <a:pt x="511" y="24"/>
                  </a:cubicBezTo>
                  <a:cubicBezTo>
                    <a:pt x="510" y="26"/>
                    <a:pt x="509" y="26"/>
                    <a:pt x="508" y="26"/>
                  </a:cubicBezTo>
                  <a:cubicBezTo>
                    <a:pt x="508" y="25"/>
                    <a:pt x="509" y="24"/>
                    <a:pt x="510" y="24"/>
                  </a:cubicBezTo>
                  <a:cubicBezTo>
                    <a:pt x="508" y="23"/>
                    <a:pt x="505" y="22"/>
                    <a:pt x="502" y="22"/>
                  </a:cubicBezTo>
                  <a:cubicBezTo>
                    <a:pt x="507" y="13"/>
                    <a:pt x="518" y="10"/>
                    <a:pt x="519" y="13"/>
                  </a:cubicBezTo>
                  <a:cubicBezTo>
                    <a:pt x="521" y="16"/>
                    <a:pt x="522" y="18"/>
                    <a:pt x="516" y="18"/>
                  </a:cubicBezTo>
                  <a:cubicBezTo>
                    <a:pt x="513" y="17"/>
                    <a:pt x="512" y="24"/>
                    <a:pt x="517" y="24"/>
                  </a:cubicBezTo>
                  <a:cubicBezTo>
                    <a:pt x="521" y="24"/>
                    <a:pt x="527" y="18"/>
                    <a:pt x="523" y="11"/>
                  </a:cubicBezTo>
                  <a:cubicBezTo>
                    <a:pt x="523" y="10"/>
                    <a:pt x="522" y="10"/>
                    <a:pt x="522" y="9"/>
                  </a:cubicBezTo>
                  <a:cubicBezTo>
                    <a:pt x="524" y="9"/>
                    <a:pt x="527" y="10"/>
                    <a:pt x="529" y="10"/>
                  </a:cubicBezTo>
                  <a:cubicBezTo>
                    <a:pt x="536" y="13"/>
                    <a:pt x="538" y="17"/>
                    <a:pt x="535" y="19"/>
                  </a:cubicBezTo>
                  <a:cubicBezTo>
                    <a:pt x="530" y="24"/>
                    <a:pt x="537" y="32"/>
                    <a:pt x="542" y="27"/>
                  </a:cubicBezTo>
                  <a:cubicBezTo>
                    <a:pt x="544" y="24"/>
                    <a:pt x="545" y="20"/>
                    <a:pt x="544" y="16"/>
                  </a:cubicBezTo>
                  <a:cubicBezTo>
                    <a:pt x="543" y="18"/>
                    <a:pt x="540" y="19"/>
                    <a:pt x="537" y="20"/>
                  </a:cubicBezTo>
                  <a:cubicBezTo>
                    <a:pt x="537" y="18"/>
                    <a:pt x="539" y="18"/>
                    <a:pt x="536" y="17"/>
                  </a:cubicBezTo>
                  <a:cubicBezTo>
                    <a:pt x="539" y="17"/>
                    <a:pt x="542" y="16"/>
                    <a:pt x="544" y="15"/>
                  </a:cubicBezTo>
                  <a:cubicBezTo>
                    <a:pt x="543" y="13"/>
                    <a:pt x="542" y="12"/>
                    <a:pt x="541" y="10"/>
                  </a:cubicBezTo>
                  <a:cubicBezTo>
                    <a:pt x="538" y="7"/>
                    <a:pt x="533" y="4"/>
                    <a:pt x="528" y="2"/>
                  </a:cubicBezTo>
                  <a:cubicBezTo>
                    <a:pt x="524" y="1"/>
                    <a:pt x="519" y="0"/>
                    <a:pt x="514" y="0"/>
                  </a:cubicBezTo>
                  <a:cubicBezTo>
                    <a:pt x="508" y="0"/>
                    <a:pt x="503" y="1"/>
                    <a:pt x="499" y="4"/>
                  </a:cubicBezTo>
                  <a:cubicBezTo>
                    <a:pt x="494" y="6"/>
                    <a:pt x="486" y="11"/>
                    <a:pt x="483" y="15"/>
                  </a:cubicBezTo>
                  <a:cubicBezTo>
                    <a:pt x="469" y="28"/>
                    <a:pt x="464" y="39"/>
                    <a:pt x="464" y="39"/>
                  </a:cubicBezTo>
                  <a:cubicBezTo>
                    <a:pt x="461" y="45"/>
                    <a:pt x="453" y="67"/>
                    <a:pt x="440" y="69"/>
                  </a:cubicBezTo>
                  <a:cubicBezTo>
                    <a:pt x="440" y="69"/>
                    <a:pt x="440" y="69"/>
                    <a:pt x="440" y="69"/>
                  </a:cubicBezTo>
                  <a:cubicBezTo>
                    <a:pt x="439" y="69"/>
                    <a:pt x="438" y="69"/>
                    <a:pt x="438" y="69"/>
                  </a:cubicBezTo>
                  <a:cubicBezTo>
                    <a:pt x="438" y="69"/>
                    <a:pt x="438" y="69"/>
                    <a:pt x="438" y="69"/>
                  </a:cubicBezTo>
                  <a:cubicBezTo>
                    <a:pt x="421" y="69"/>
                    <a:pt x="416" y="65"/>
                    <a:pt x="415" y="59"/>
                  </a:cubicBezTo>
                  <a:cubicBezTo>
                    <a:pt x="415" y="57"/>
                    <a:pt x="415" y="55"/>
                    <a:pt x="416" y="54"/>
                  </a:cubicBezTo>
                  <a:cubicBezTo>
                    <a:pt x="415" y="54"/>
                    <a:pt x="415" y="54"/>
                    <a:pt x="414" y="54"/>
                  </a:cubicBezTo>
                  <a:cubicBezTo>
                    <a:pt x="414" y="53"/>
                    <a:pt x="415" y="52"/>
                    <a:pt x="416" y="52"/>
                  </a:cubicBezTo>
                  <a:cubicBezTo>
                    <a:pt x="417" y="50"/>
                    <a:pt x="420" y="48"/>
                    <a:pt x="424" y="48"/>
                  </a:cubicBezTo>
                  <a:cubicBezTo>
                    <a:pt x="427" y="48"/>
                    <a:pt x="430" y="50"/>
                    <a:pt x="430" y="54"/>
                  </a:cubicBezTo>
                  <a:cubicBezTo>
                    <a:pt x="430" y="54"/>
                    <a:pt x="430" y="54"/>
                    <a:pt x="430" y="54"/>
                  </a:cubicBezTo>
                  <a:cubicBezTo>
                    <a:pt x="430" y="56"/>
                    <a:pt x="429" y="57"/>
                    <a:pt x="427" y="56"/>
                  </a:cubicBezTo>
                  <a:cubicBezTo>
                    <a:pt x="426" y="56"/>
                    <a:pt x="426" y="54"/>
                    <a:pt x="427" y="54"/>
                  </a:cubicBezTo>
                  <a:cubicBezTo>
                    <a:pt x="428" y="54"/>
                    <a:pt x="429" y="52"/>
                    <a:pt x="427" y="51"/>
                  </a:cubicBezTo>
                  <a:cubicBezTo>
                    <a:pt x="426" y="50"/>
                    <a:pt x="424" y="50"/>
                    <a:pt x="423" y="53"/>
                  </a:cubicBezTo>
                  <a:cubicBezTo>
                    <a:pt x="422" y="56"/>
                    <a:pt x="423" y="59"/>
                    <a:pt x="426" y="60"/>
                  </a:cubicBezTo>
                  <a:cubicBezTo>
                    <a:pt x="430" y="61"/>
                    <a:pt x="433" y="59"/>
                    <a:pt x="434" y="57"/>
                  </a:cubicBezTo>
                  <a:cubicBezTo>
                    <a:pt x="437" y="49"/>
                    <a:pt x="430" y="40"/>
                    <a:pt x="418" y="40"/>
                  </a:cubicBezTo>
                  <a:cubicBezTo>
                    <a:pt x="409" y="40"/>
                    <a:pt x="403" y="45"/>
                    <a:pt x="398" y="51"/>
                  </a:cubicBezTo>
                  <a:cubicBezTo>
                    <a:pt x="394" y="56"/>
                    <a:pt x="390" y="72"/>
                    <a:pt x="373" y="72"/>
                  </a:cubicBezTo>
                  <a:cubicBezTo>
                    <a:pt x="368" y="72"/>
                    <a:pt x="363" y="71"/>
                    <a:pt x="359" y="68"/>
                  </a:cubicBezTo>
                  <a:cubicBezTo>
                    <a:pt x="359" y="69"/>
                    <a:pt x="358" y="69"/>
                    <a:pt x="358" y="69"/>
                  </a:cubicBezTo>
                  <a:cubicBezTo>
                    <a:pt x="358" y="68"/>
                    <a:pt x="358" y="68"/>
                    <a:pt x="358" y="68"/>
                  </a:cubicBezTo>
                  <a:cubicBezTo>
                    <a:pt x="352" y="64"/>
                    <a:pt x="348" y="58"/>
                    <a:pt x="347" y="53"/>
                  </a:cubicBezTo>
                  <a:cubicBezTo>
                    <a:pt x="345" y="43"/>
                    <a:pt x="350" y="35"/>
                    <a:pt x="360" y="35"/>
                  </a:cubicBezTo>
                  <a:cubicBezTo>
                    <a:pt x="364" y="35"/>
                    <a:pt x="368" y="37"/>
                    <a:pt x="370" y="40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0" y="41"/>
                    <a:pt x="370" y="41"/>
                    <a:pt x="370" y="41"/>
                  </a:cubicBezTo>
                  <a:cubicBezTo>
                    <a:pt x="371" y="42"/>
                    <a:pt x="371" y="43"/>
                    <a:pt x="371" y="44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1" y="47"/>
                    <a:pt x="368" y="49"/>
                    <a:pt x="365" y="48"/>
                  </a:cubicBezTo>
                  <a:cubicBezTo>
                    <a:pt x="364" y="48"/>
                    <a:pt x="363" y="45"/>
                    <a:pt x="365" y="44"/>
                  </a:cubicBezTo>
                  <a:cubicBezTo>
                    <a:pt x="367" y="44"/>
                    <a:pt x="368" y="42"/>
                    <a:pt x="366" y="40"/>
                  </a:cubicBezTo>
                  <a:cubicBezTo>
                    <a:pt x="364" y="38"/>
                    <a:pt x="360" y="38"/>
                    <a:pt x="358" y="43"/>
                  </a:cubicBezTo>
                  <a:cubicBezTo>
                    <a:pt x="357" y="48"/>
                    <a:pt x="358" y="53"/>
                    <a:pt x="364" y="54"/>
                  </a:cubicBezTo>
                  <a:cubicBezTo>
                    <a:pt x="367" y="55"/>
                    <a:pt x="370" y="55"/>
                    <a:pt x="372" y="54"/>
                  </a:cubicBezTo>
                  <a:cubicBezTo>
                    <a:pt x="371" y="54"/>
                    <a:pt x="371" y="54"/>
                    <a:pt x="371" y="54"/>
                  </a:cubicBezTo>
                  <a:cubicBezTo>
                    <a:pt x="371" y="52"/>
                    <a:pt x="372" y="52"/>
                    <a:pt x="374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5" y="52"/>
                    <a:pt x="375" y="52"/>
                    <a:pt x="375" y="51"/>
                  </a:cubicBezTo>
                  <a:cubicBezTo>
                    <a:pt x="375" y="51"/>
                    <a:pt x="375" y="50"/>
                    <a:pt x="375" y="50"/>
                  </a:cubicBezTo>
                  <a:cubicBezTo>
                    <a:pt x="376" y="50"/>
                    <a:pt x="376" y="50"/>
                    <a:pt x="376" y="50"/>
                  </a:cubicBezTo>
                  <a:cubicBezTo>
                    <a:pt x="376" y="49"/>
                    <a:pt x="376" y="49"/>
                    <a:pt x="376" y="49"/>
                  </a:cubicBezTo>
                  <a:cubicBezTo>
                    <a:pt x="378" y="47"/>
                    <a:pt x="378" y="45"/>
                    <a:pt x="378" y="43"/>
                  </a:cubicBezTo>
                  <a:cubicBezTo>
                    <a:pt x="378" y="43"/>
                    <a:pt x="377" y="43"/>
                    <a:pt x="376" y="43"/>
                  </a:cubicBezTo>
                  <a:cubicBezTo>
                    <a:pt x="376" y="42"/>
                    <a:pt x="377" y="42"/>
                    <a:pt x="378" y="42"/>
                  </a:cubicBezTo>
                  <a:cubicBezTo>
                    <a:pt x="378" y="40"/>
                    <a:pt x="378" y="38"/>
                    <a:pt x="377" y="37"/>
                  </a:cubicBezTo>
                  <a:cubicBezTo>
                    <a:pt x="379" y="35"/>
                    <a:pt x="383" y="36"/>
                    <a:pt x="385" y="37"/>
                  </a:cubicBezTo>
                  <a:cubicBezTo>
                    <a:pt x="387" y="39"/>
                    <a:pt x="387" y="42"/>
                    <a:pt x="383" y="42"/>
                  </a:cubicBezTo>
                  <a:cubicBezTo>
                    <a:pt x="380" y="43"/>
                    <a:pt x="381" y="49"/>
                    <a:pt x="386" y="48"/>
                  </a:cubicBezTo>
                  <a:cubicBezTo>
                    <a:pt x="387" y="48"/>
                    <a:pt x="389" y="45"/>
                    <a:pt x="390" y="42"/>
                  </a:cubicBezTo>
                  <a:cubicBezTo>
                    <a:pt x="390" y="43"/>
                    <a:pt x="389" y="43"/>
                    <a:pt x="389" y="43"/>
                  </a:cubicBezTo>
                  <a:cubicBezTo>
                    <a:pt x="389" y="42"/>
                    <a:pt x="389" y="41"/>
                    <a:pt x="390" y="41"/>
                  </a:cubicBezTo>
                  <a:cubicBezTo>
                    <a:pt x="390" y="41"/>
                    <a:pt x="390" y="40"/>
                    <a:pt x="390" y="40"/>
                  </a:cubicBezTo>
                  <a:cubicBezTo>
                    <a:pt x="389" y="40"/>
                    <a:pt x="389" y="39"/>
                    <a:pt x="388" y="40"/>
                  </a:cubicBezTo>
                  <a:cubicBezTo>
                    <a:pt x="387" y="39"/>
                    <a:pt x="389" y="39"/>
                    <a:pt x="390" y="39"/>
                  </a:cubicBezTo>
                  <a:cubicBezTo>
                    <a:pt x="390" y="38"/>
                    <a:pt x="390" y="37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8" y="35"/>
                    <a:pt x="388" y="35"/>
                    <a:pt x="388" y="34"/>
                  </a:cubicBezTo>
                  <a:cubicBezTo>
                    <a:pt x="383" y="30"/>
                    <a:pt x="376" y="29"/>
                    <a:pt x="372" y="29"/>
                  </a:cubicBezTo>
                  <a:cubicBezTo>
                    <a:pt x="370" y="27"/>
                    <a:pt x="368" y="26"/>
                    <a:pt x="365" y="24"/>
                  </a:cubicBezTo>
                  <a:cubicBezTo>
                    <a:pt x="365" y="26"/>
                    <a:pt x="363" y="26"/>
                    <a:pt x="362" y="26"/>
                  </a:cubicBezTo>
                  <a:cubicBezTo>
                    <a:pt x="362" y="25"/>
                    <a:pt x="363" y="24"/>
                    <a:pt x="365" y="24"/>
                  </a:cubicBezTo>
                  <a:cubicBezTo>
                    <a:pt x="362" y="23"/>
                    <a:pt x="359" y="22"/>
                    <a:pt x="356" y="22"/>
                  </a:cubicBezTo>
                  <a:cubicBezTo>
                    <a:pt x="361" y="13"/>
                    <a:pt x="372" y="10"/>
                    <a:pt x="374" y="13"/>
                  </a:cubicBezTo>
                  <a:cubicBezTo>
                    <a:pt x="375" y="16"/>
                    <a:pt x="376" y="18"/>
                    <a:pt x="371" y="18"/>
                  </a:cubicBezTo>
                  <a:cubicBezTo>
                    <a:pt x="367" y="17"/>
                    <a:pt x="366" y="24"/>
                    <a:pt x="371" y="24"/>
                  </a:cubicBezTo>
                  <a:cubicBezTo>
                    <a:pt x="375" y="24"/>
                    <a:pt x="381" y="18"/>
                    <a:pt x="377" y="11"/>
                  </a:cubicBezTo>
                  <a:cubicBezTo>
                    <a:pt x="377" y="10"/>
                    <a:pt x="377" y="10"/>
                    <a:pt x="376" y="9"/>
                  </a:cubicBezTo>
                  <a:cubicBezTo>
                    <a:pt x="378" y="9"/>
                    <a:pt x="381" y="10"/>
                    <a:pt x="383" y="10"/>
                  </a:cubicBezTo>
                  <a:cubicBezTo>
                    <a:pt x="390" y="13"/>
                    <a:pt x="392" y="17"/>
                    <a:pt x="389" y="19"/>
                  </a:cubicBezTo>
                  <a:cubicBezTo>
                    <a:pt x="384" y="24"/>
                    <a:pt x="391" y="32"/>
                    <a:pt x="396" y="27"/>
                  </a:cubicBezTo>
                  <a:cubicBezTo>
                    <a:pt x="399" y="24"/>
                    <a:pt x="399" y="20"/>
                    <a:pt x="398" y="16"/>
                  </a:cubicBezTo>
                  <a:cubicBezTo>
                    <a:pt x="397" y="18"/>
                    <a:pt x="394" y="19"/>
                    <a:pt x="392" y="20"/>
                  </a:cubicBezTo>
                  <a:cubicBezTo>
                    <a:pt x="391" y="18"/>
                    <a:pt x="393" y="18"/>
                    <a:pt x="390" y="17"/>
                  </a:cubicBezTo>
                  <a:cubicBezTo>
                    <a:pt x="393" y="17"/>
                    <a:pt x="396" y="16"/>
                    <a:pt x="398" y="15"/>
                  </a:cubicBezTo>
                  <a:cubicBezTo>
                    <a:pt x="398" y="13"/>
                    <a:pt x="397" y="12"/>
                    <a:pt x="395" y="10"/>
                  </a:cubicBezTo>
                  <a:cubicBezTo>
                    <a:pt x="392" y="7"/>
                    <a:pt x="387" y="4"/>
                    <a:pt x="383" y="2"/>
                  </a:cubicBezTo>
                  <a:cubicBezTo>
                    <a:pt x="378" y="1"/>
                    <a:pt x="373" y="0"/>
                    <a:pt x="368" y="0"/>
                  </a:cubicBezTo>
                  <a:cubicBezTo>
                    <a:pt x="363" y="0"/>
                    <a:pt x="358" y="1"/>
                    <a:pt x="353" y="4"/>
                  </a:cubicBezTo>
                  <a:cubicBezTo>
                    <a:pt x="348" y="6"/>
                    <a:pt x="341" y="11"/>
                    <a:pt x="337" y="15"/>
                  </a:cubicBezTo>
                  <a:cubicBezTo>
                    <a:pt x="323" y="28"/>
                    <a:pt x="318" y="39"/>
                    <a:pt x="318" y="39"/>
                  </a:cubicBezTo>
                  <a:cubicBezTo>
                    <a:pt x="315" y="45"/>
                    <a:pt x="307" y="67"/>
                    <a:pt x="294" y="69"/>
                  </a:cubicBezTo>
                  <a:cubicBezTo>
                    <a:pt x="294" y="69"/>
                    <a:pt x="294" y="69"/>
                    <a:pt x="294" y="69"/>
                  </a:cubicBezTo>
                  <a:cubicBezTo>
                    <a:pt x="293" y="69"/>
                    <a:pt x="292" y="69"/>
                    <a:pt x="292" y="6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75" y="69"/>
                    <a:pt x="271" y="65"/>
                    <a:pt x="270" y="59"/>
                  </a:cubicBezTo>
                  <a:cubicBezTo>
                    <a:pt x="269" y="57"/>
                    <a:pt x="269" y="55"/>
                    <a:pt x="270" y="54"/>
                  </a:cubicBezTo>
                  <a:cubicBezTo>
                    <a:pt x="269" y="54"/>
                    <a:pt x="269" y="54"/>
                    <a:pt x="268" y="54"/>
                  </a:cubicBezTo>
                  <a:cubicBezTo>
                    <a:pt x="269" y="53"/>
                    <a:pt x="269" y="52"/>
                    <a:pt x="270" y="52"/>
                  </a:cubicBezTo>
                  <a:cubicBezTo>
                    <a:pt x="272" y="50"/>
                    <a:pt x="274" y="48"/>
                    <a:pt x="278" y="48"/>
                  </a:cubicBezTo>
                  <a:cubicBezTo>
                    <a:pt x="281" y="48"/>
                    <a:pt x="284" y="50"/>
                    <a:pt x="284" y="54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84" y="56"/>
                    <a:pt x="283" y="57"/>
                    <a:pt x="281" y="56"/>
                  </a:cubicBezTo>
                  <a:cubicBezTo>
                    <a:pt x="280" y="56"/>
                    <a:pt x="280" y="54"/>
                    <a:pt x="281" y="54"/>
                  </a:cubicBezTo>
                  <a:cubicBezTo>
                    <a:pt x="282" y="54"/>
                    <a:pt x="283" y="52"/>
                    <a:pt x="281" y="51"/>
                  </a:cubicBezTo>
                  <a:cubicBezTo>
                    <a:pt x="280" y="50"/>
                    <a:pt x="278" y="50"/>
                    <a:pt x="277" y="53"/>
                  </a:cubicBezTo>
                  <a:cubicBezTo>
                    <a:pt x="276" y="56"/>
                    <a:pt x="277" y="59"/>
                    <a:pt x="280" y="60"/>
                  </a:cubicBezTo>
                  <a:cubicBezTo>
                    <a:pt x="284" y="61"/>
                    <a:pt x="287" y="59"/>
                    <a:pt x="288" y="57"/>
                  </a:cubicBezTo>
                  <a:cubicBezTo>
                    <a:pt x="292" y="49"/>
                    <a:pt x="284" y="40"/>
                    <a:pt x="272" y="40"/>
                  </a:cubicBezTo>
                  <a:cubicBezTo>
                    <a:pt x="263" y="40"/>
                    <a:pt x="257" y="45"/>
                    <a:pt x="252" y="51"/>
                  </a:cubicBezTo>
                  <a:cubicBezTo>
                    <a:pt x="249" y="56"/>
                    <a:pt x="244" y="72"/>
                    <a:pt x="228" y="72"/>
                  </a:cubicBezTo>
                  <a:cubicBezTo>
                    <a:pt x="222" y="72"/>
                    <a:pt x="217" y="71"/>
                    <a:pt x="213" y="68"/>
                  </a:cubicBezTo>
                  <a:cubicBezTo>
                    <a:pt x="213" y="69"/>
                    <a:pt x="212" y="69"/>
                    <a:pt x="212" y="69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06" y="64"/>
                    <a:pt x="202" y="58"/>
                    <a:pt x="201" y="53"/>
                  </a:cubicBezTo>
                  <a:cubicBezTo>
                    <a:pt x="199" y="43"/>
                    <a:pt x="204" y="35"/>
                    <a:pt x="214" y="35"/>
                  </a:cubicBezTo>
                  <a:cubicBezTo>
                    <a:pt x="218" y="35"/>
                    <a:pt x="222" y="37"/>
                    <a:pt x="224" y="40"/>
                  </a:cubicBezTo>
                  <a:cubicBezTo>
                    <a:pt x="225" y="40"/>
                    <a:pt x="225" y="40"/>
                    <a:pt x="225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5" y="42"/>
                    <a:pt x="225" y="43"/>
                    <a:pt x="225" y="44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7"/>
                    <a:pt x="222" y="49"/>
                    <a:pt x="219" y="48"/>
                  </a:cubicBezTo>
                  <a:cubicBezTo>
                    <a:pt x="218" y="48"/>
                    <a:pt x="217" y="45"/>
                    <a:pt x="219" y="44"/>
                  </a:cubicBezTo>
                  <a:cubicBezTo>
                    <a:pt x="221" y="44"/>
                    <a:pt x="222" y="42"/>
                    <a:pt x="220" y="40"/>
                  </a:cubicBezTo>
                  <a:cubicBezTo>
                    <a:pt x="218" y="38"/>
                    <a:pt x="214" y="38"/>
                    <a:pt x="212" y="43"/>
                  </a:cubicBezTo>
                  <a:cubicBezTo>
                    <a:pt x="211" y="48"/>
                    <a:pt x="213" y="53"/>
                    <a:pt x="219" y="54"/>
                  </a:cubicBezTo>
                  <a:cubicBezTo>
                    <a:pt x="222" y="55"/>
                    <a:pt x="224" y="55"/>
                    <a:pt x="226" y="54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225" y="52"/>
                    <a:pt x="227" y="52"/>
                    <a:pt x="228" y="52"/>
                  </a:cubicBezTo>
                  <a:cubicBezTo>
                    <a:pt x="228" y="52"/>
                    <a:pt x="228" y="52"/>
                    <a:pt x="228" y="52"/>
                  </a:cubicBezTo>
                  <a:cubicBezTo>
                    <a:pt x="229" y="52"/>
                    <a:pt x="229" y="52"/>
                    <a:pt x="229" y="51"/>
                  </a:cubicBezTo>
                  <a:cubicBezTo>
                    <a:pt x="229" y="51"/>
                    <a:pt x="229" y="50"/>
                    <a:pt x="230" y="50"/>
                  </a:cubicBezTo>
                  <a:cubicBezTo>
                    <a:pt x="230" y="50"/>
                    <a:pt x="230" y="50"/>
                    <a:pt x="230" y="50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2" y="47"/>
                    <a:pt x="232" y="45"/>
                    <a:pt x="232" y="43"/>
                  </a:cubicBezTo>
                  <a:cubicBezTo>
                    <a:pt x="232" y="43"/>
                    <a:pt x="231" y="43"/>
                    <a:pt x="230" y="43"/>
                  </a:cubicBezTo>
                  <a:cubicBezTo>
                    <a:pt x="230" y="42"/>
                    <a:pt x="231" y="42"/>
                    <a:pt x="232" y="42"/>
                  </a:cubicBezTo>
                  <a:cubicBezTo>
                    <a:pt x="232" y="40"/>
                    <a:pt x="232" y="38"/>
                    <a:pt x="231" y="37"/>
                  </a:cubicBezTo>
                  <a:cubicBezTo>
                    <a:pt x="234" y="35"/>
                    <a:pt x="237" y="36"/>
                    <a:pt x="239" y="37"/>
                  </a:cubicBezTo>
                  <a:cubicBezTo>
                    <a:pt x="241" y="39"/>
                    <a:pt x="242" y="42"/>
                    <a:pt x="237" y="42"/>
                  </a:cubicBezTo>
                  <a:cubicBezTo>
                    <a:pt x="234" y="43"/>
                    <a:pt x="235" y="49"/>
                    <a:pt x="240" y="48"/>
                  </a:cubicBezTo>
                  <a:cubicBezTo>
                    <a:pt x="241" y="48"/>
                    <a:pt x="243" y="45"/>
                    <a:pt x="244" y="42"/>
                  </a:cubicBezTo>
                  <a:cubicBezTo>
                    <a:pt x="244" y="43"/>
                    <a:pt x="244" y="43"/>
                    <a:pt x="243" y="43"/>
                  </a:cubicBezTo>
                  <a:cubicBezTo>
                    <a:pt x="243" y="42"/>
                    <a:pt x="244" y="41"/>
                    <a:pt x="244" y="41"/>
                  </a:cubicBezTo>
                  <a:cubicBezTo>
                    <a:pt x="244" y="41"/>
                    <a:pt x="244" y="40"/>
                    <a:pt x="244" y="40"/>
                  </a:cubicBezTo>
                  <a:cubicBezTo>
                    <a:pt x="244" y="40"/>
                    <a:pt x="243" y="39"/>
                    <a:pt x="242" y="40"/>
                  </a:cubicBezTo>
                  <a:cubicBezTo>
                    <a:pt x="242" y="39"/>
                    <a:pt x="243" y="39"/>
                    <a:pt x="244" y="39"/>
                  </a:cubicBezTo>
                  <a:cubicBezTo>
                    <a:pt x="244" y="38"/>
                    <a:pt x="244" y="37"/>
                    <a:pt x="243" y="3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5"/>
                    <a:pt x="242" y="35"/>
                    <a:pt x="242" y="34"/>
                  </a:cubicBezTo>
                  <a:cubicBezTo>
                    <a:pt x="237" y="30"/>
                    <a:pt x="230" y="29"/>
                    <a:pt x="226" y="29"/>
                  </a:cubicBezTo>
                  <a:cubicBezTo>
                    <a:pt x="224" y="27"/>
                    <a:pt x="222" y="26"/>
                    <a:pt x="219" y="24"/>
                  </a:cubicBezTo>
                  <a:cubicBezTo>
                    <a:pt x="219" y="26"/>
                    <a:pt x="217" y="26"/>
                    <a:pt x="216" y="26"/>
                  </a:cubicBezTo>
                  <a:cubicBezTo>
                    <a:pt x="216" y="25"/>
                    <a:pt x="217" y="24"/>
                    <a:pt x="219" y="24"/>
                  </a:cubicBezTo>
                  <a:cubicBezTo>
                    <a:pt x="216" y="23"/>
                    <a:pt x="213" y="22"/>
                    <a:pt x="210" y="22"/>
                  </a:cubicBezTo>
                  <a:cubicBezTo>
                    <a:pt x="215" y="13"/>
                    <a:pt x="226" y="10"/>
                    <a:pt x="228" y="13"/>
                  </a:cubicBezTo>
                  <a:cubicBezTo>
                    <a:pt x="229" y="16"/>
                    <a:pt x="230" y="18"/>
                    <a:pt x="225" y="18"/>
                  </a:cubicBezTo>
                  <a:cubicBezTo>
                    <a:pt x="221" y="17"/>
                    <a:pt x="221" y="24"/>
                    <a:pt x="226" y="24"/>
                  </a:cubicBezTo>
                  <a:cubicBezTo>
                    <a:pt x="229" y="24"/>
                    <a:pt x="235" y="18"/>
                    <a:pt x="232" y="11"/>
                  </a:cubicBezTo>
                  <a:cubicBezTo>
                    <a:pt x="231" y="10"/>
                    <a:pt x="231" y="10"/>
                    <a:pt x="230" y="9"/>
                  </a:cubicBezTo>
                  <a:cubicBezTo>
                    <a:pt x="233" y="9"/>
                    <a:pt x="235" y="10"/>
                    <a:pt x="237" y="10"/>
                  </a:cubicBezTo>
                  <a:cubicBezTo>
                    <a:pt x="244" y="13"/>
                    <a:pt x="246" y="17"/>
                    <a:pt x="243" y="19"/>
                  </a:cubicBezTo>
                  <a:cubicBezTo>
                    <a:pt x="238" y="24"/>
                    <a:pt x="245" y="32"/>
                    <a:pt x="250" y="27"/>
                  </a:cubicBezTo>
                  <a:cubicBezTo>
                    <a:pt x="253" y="24"/>
                    <a:pt x="253" y="20"/>
                    <a:pt x="253" y="16"/>
                  </a:cubicBezTo>
                  <a:cubicBezTo>
                    <a:pt x="251" y="18"/>
                    <a:pt x="248" y="19"/>
                    <a:pt x="246" y="20"/>
                  </a:cubicBezTo>
                  <a:cubicBezTo>
                    <a:pt x="246" y="18"/>
                    <a:pt x="247" y="18"/>
                    <a:pt x="245" y="17"/>
                  </a:cubicBezTo>
                  <a:cubicBezTo>
                    <a:pt x="248" y="17"/>
                    <a:pt x="250" y="16"/>
                    <a:pt x="252" y="15"/>
                  </a:cubicBezTo>
                  <a:cubicBezTo>
                    <a:pt x="252" y="13"/>
                    <a:pt x="251" y="12"/>
                    <a:pt x="249" y="10"/>
                  </a:cubicBezTo>
                  <a:cubicBezTo>
                    <a:pt x="246" y="7"/>
                    <a:pt x="242" y="4"/>
                    <a:pt x="237" y="2"/>
                  </a:cubicBezTo>
                  <a:cubicBezTo>
                    <a:pt x="232" y="1"/>
                    <a:pt x="227" y="0"/>
                    <a:pt x="222" y="0"/>
                  </a:cubicBezTo>
                  <a:cubicBezTo>
                    <a:pt x="217" y="0"/>
                    <a:pt x="212" y="1"/>
                    <a:pt x="207" y="4"/>
                  </a:cubicBezTo>
                  <a:cubicBezTo>
                    <a:pt x="203" y="6"/>
                    <a:pt x="195" y="11"/>
                    <a:pt x="191" y="15"/>
                  </a:cubicBezTo>
                  <a:cubicBezTo>
                    <a:pt x="177" y="28"/>
                    <a:pt x="172" y="39"/>
                    <a:pt x="172" y="39"/>
                  </a:cubicBezTo>
                  <a:cubicBezTo>
                    <a:pt x="169" y="45"/>
                    <a:pt x="162" y="67"/>
                    <a:pt x="148" y="69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9"/>
                    <a:pt x="147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29" y="69"/>
                    <a:pt x="125" y="65"/>
                    <a:pt x="124" y="59"/>
                  </a:cubicBezTo>
                  <a:cubicBezTo>
                    <a:pt x="123" y="57"/>
                    <a:pt x="124" y="55"/>
                    <a:pt x="124" y="54"/>
                  </a:cubicBezTo>
                  <a:cubicBezTo>
                    <a:pt x="124" y="54"/>
                    <a:pt x="123" y="54"/>
                    <a:pt x="123" y="54"/>
                  </a:cubicBezTo>
                  <a:cubicBezTo>
                    <a:pt x="123" y="53"/>
                    <a:pt x="123" y="52"/>
                    <a:pt x="124" y="52"/>
                  </a:cubicBezTo>
                  <a:cubicBezTo>
                    <a:pt x="126" y="50"/>
                    <a:pt x="128" y="48"/>
                    <a:pt x="132" y="48"/>
                  </a:cubicBezTo>
                  <a:cubicBezTo>
                    <a:pt x="135" y="48"/>
                    <a:pt x="139" y="50"/>
                    <a:pt x="139" y="54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9" y="56"/>
                    <a:pt x="137" y="57"/>
                    <a:pt x="135" y="56"/>
                  </a:cubicBezTo>
                  <a:cubicBezTo>
                    <a:pt x="134" y="56"/>
                    <a:pt x="134" y="54"/>
                    <a:pt x="135" y="54"/>
                  </a:cubicBezTo>
                  <a:cubicBezTo>
                    <a:pt x="136" y="54"/>
                    <a:pt x="137" y="52"/>
                    <a:pt x="136" y="51"/>
                  </a:cubicBezTo>
                  <a:cubicBezTo>
                    <a:pt x="134" y="50"/>
                    <a:pt x="132" y="50"/>
                    <a:pt x="131" y="53"/>
                  </a:cubicBezTo>
                  <a:cubicBezTo>
                    <a:pt x="130" y="56"/>
                    <a:pt x="131" y="59"/>
                    <a:pt x="135" y="60"/>
                  </a:cubicBezTo>
                  <a:cubicBezTo>
                    <a:pt x="138" y="61"/>
                    <a:pt x="141" y="59"/>
                    <a:pt x="142" y="57"/>
                  </a:cubicBezTo>
                  <a:cubicBezTo>
                    <a:pt x="146" y="49"/>
                    <a:pt x="138" y="40"/>
                    <a:pt x="126" y="40"/>
                  </a:cubicBezTo>
                  <a:cubicBezTo>
                    <a:pt x="118" y="40"/>
                    <a:pt x="111" y="45"/>
                    <a:pt x="106" y="51"/>
                  </a:cubicBezTo>
                  <a:cubicBezTo>
                    <a:pt x="103" y="56"/>
                    <a:pt x="98" y="72"/>
                    <a:pt x="82" y="72"/>
                  </a:cubicBezTo>
                  <a:cubicBezTo>
                    <a:pt x="76" y="72"/>
                    <a:pt x="72" y="71"/>
                    <a:pt x="67" y="68"/>
                  </a:cubicBezTo>
                  <a:cubicBezTo>
                    <a:pt x="67" y="69"/>
                    <a:pt x="67" y="69"/>
                    <a:pt x="66" y="69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0" y="64"/>
                    <a:pt x="56" y="58"/>
                    <a:pt x="55" y="53"/>
                  </a:cubicBezTo>
                  <a:cubicBezTo>
                    <a:pt x="53" y="43"/>
                    <a:pt x="58" y="35"/>
                    <a:pt x="68" y="35"/>
                  </a:cubicBezTo>
                  <a:cubicBezTo>
                    <a:pt x="72" y="35"/>
                    <a:pt x="76" y="37"/>
                    <a:pt x="78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2"/>
                    <a:pt x="79" y="43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7"/>
                    <a:pt x="77" y="49"/>
                    <a:pt x="73" y="48"/>
                  </a:cubicBezTo>
                  <a:cubicBezTo>
                    <a:pt x="72" y="48"/>
                    <a:pt x="72" y="45"/>
                    <a:pt x="73" y="44"/>
                  </a:cubicBezTo>
                  <a:cubicBezTo>
                    <a:pt x="75" y="44"/>
                    <a:pt x="76" y="42"/>
                    <a:pt x="74" y="40"/>
                  </a:cubicBezTo>
                  <a:cubicBezTo>
                    <a:pt x="72" y="38"/>
                    <a:pt x="68" y="38"/>
                    <a:pt x="67" y="43"/>
                  </a:cubicBezTo>
                  <a:cubicBezTo>
                    <a:pt x="65" y="48"/>
                    <a:pt x="67" y="53"/>
                    <a:pt x="73" y="54"/>
                  </a:cubicBezTo>
                  <a:cubicBezTo>
                    <a:pt x="76" y="55"/>
                    <a:pt x="78" y="55"/>
                    <a:pt x="80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2"/>
                    <a:pt x="81" y="52"/>
                    <a:pt x="83" y="52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3" y="52"/>
                    <a:pt x="83" y="52"/>
                    <a:pt x="84" y="51"/>
                  </a:cubicBezTo>
                  <a:cubicBezTo>
                    <a:pt x="83" y="51"/>
                    <a:pt x="83" y="50"/>
                    <a:pt x="84" y="50"/>
                  </a:cubicBezTo>
                  <a:cubicBezTo>
                    <a:pt x="84" y="50"/>
                    <a:pt x="84" y="50"/>
                    <a:pt x="85" y="50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3"/>
                    <a:pt x="85" y="43"/>
                    <a:pt x="84" y="43"/>
                  </a:cubicBezTo>
                  <a:cubicBezTo>
                    <a:pt x="84" y="42"/>
                    <a:pt x="85" y="42"/>
                    <a:pt x="86" y="42"/>
                  </a:cubicBezTo>
                  <a:cubicBezTo>
                    <a:pt x="86" y="40"/>
                    <a:pt x="86" y="38"/>
                    <a:pt x="85" y="37"/>
                  </a:cubicBezTo>
                  <a:cubicBezTo>
                    <a:pt x="88" y="35"/>
                    <a:pt x="91" y="36"/>
                    <a:pt x="93" y="37"/>
                  </a:cubicBezTo>
                  <a:cubicBezTo>
                    <a:pt x="95" y="39"/>
                    <a:pt x="96" y="42"/>
                    <a:pt x="91" y="42"/>
                  </a:cubicBezTo>
                  <a:cubicBezTo>
                    <a:pt x="88" y="43"/>
                    <a:pt x="89" y="49"/>
                    <a:pt x="94" y="48"/>
                  </a:cubicBezTo>
                  <a:cubicBezTo>
                    <a:pt x="96" y="48"/>
                    <a:pt x="98" y="45"/>
                    <a:pt x="98" y="42"/>
                  </a:cubicBezTo>
                  <a:cubicBezTo>
                    <a:pt x="98" y="43"/>
                    <a:pt x="98" y="43"/>
                    <a:pt x="97" y="43"/>
                  </a:cubicBezTo>
                  <a:cubicBezTo>
                    <a:pt x="97" y="42"/>
                    <a:pt x="98" y="41"/>
                    <a:pt x="99" y="41"/>
                  </a:cubicBezTo>
                  <a:cubicBezTo>
                    <a:pt x="99" y="41"/>
                    <a:pt x="99" y="40"/>
                    <a:pt x="99" y="40"/>
                  </a:cubicBezTo>
                  <a:cubicBezTo>
                    <a:pt x="98" y="40"/>
                    <a:pt x="97" y="39"/>
                    <a:pt x="96" y="40"/>
                  </a:cubicBezTo>
                  <a:cubicBezTo>
                    <a:pt x="96" y="39"/>
                    <a:pt x="97" y="39"/>
                    <a:pt x="98" y="39"/>
                  </a:cubicBezTo>
                  <a:cubicBezTo>
                    <a:pt x="98" y="38"/>
                    <a:pt x="98" y="37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5"/>
                    <a:pt x="96" y="35"/>
                    <a:pt x="96" y="34"/>
                  </a:cubicBezTo>
                  <a:cubicBezTo>
                    <a:pt x="92" y="30"/>
                    <a:pt x="84" y="29"/>
                    <a:pt x="80" y="29"/>
                  </a:cubicBezTo>
                  <a:cubicBezTo>
                    <a:pt x="78" y="27"/>
                    <a:pt x="76" y="26"/>
                    <a:pt x="73" y="24"/>
                  </a:cubicBezTo>
                  <a:cubicBezTo>
                    <a:pt x="73" y="26"/>
                    <a:pt x="71" y="26"/>
                    <a:pt x="70" y="26"/>
                  </a:cubicBezTo>
                  <a:cubicBezTo>
                    <a:pt x="71" y="25"/>
                    <a:pt x="71" y="24"/>
                    <a:pt x="73" y="24"/>
                  </a:cubicBezTo>
                  <a:cubicBezTo>
                    <a:pt x="70" y="23"/>
                    <a:pt x="67" y="22"/>
                    <a:pt x="64" y="22"/>
                  </a:cubicBezTo>
                  <a:cubicBezTo>
                    <a:pt x="69" y="13"/>
                    <a:pt x="80" y="10"/>
                    <a:pt x="82" y="13"/>
                  </a:cubicBezTo>
                  <a:cubicBezTo>
                    <a:pt x="83" y="16"/>
                    <a:pt x="84" y="18"/>
                    <a:pt x="79" y="18"/>
                  </a:cubicBezTo>
                  <a:cubicBezTo>
                    <a:pt x="76" y="17"/>
                    <a:pt x="75" y="24"/>
                    <a:pt x="80" y="24"/>
                  </a:cubicBezTo>
                  <a:cubicBezTo>
                    <a:pt x="83" y="24"/>
                    <a:pt x="90" y="18"/>
                    <a:pt x="86" y="11"/>
                  </a:cubicBezTo>
                  <a:cubicBezTo>
                    <a:pt x="85" y="10"/>
                    <a:pt x="85" y="10"/>
                    <a:pt x="84" y="9"/>
                  </a:cubicBezTo>
                  <a:cubicBezTo>
                    <a:pt x="87" y="9"/>
                    <a:pt x="89" y="10"/>
                    <a:pt x="91" y="10"/>
                  </a:cubicBezTo>
                  <a:cubicBezTo>
                    <a:pt x="99" y="13"/>
                    <a:pt x="100" y="17"/>
                    <a:pt x="98" y="19"/>
                  </a:cubicBezTo>
                  <a:cubicBezTo>
                    <a:pt x="93" y="24"/>
                    <a:pt x="99" y="32"/>
                    <a:pt x="104" y="27"/>
                  </a:cubicBezTo>
                  <a:cubicBezTo>
                    <a:pt x="107" y="24"/>
                    <a:pt x="108" y="20"/>
                    <a:pt x="107" y="16"/>
                  </a:cubicBezTo>
                  <a:cubicBezTo>
                    <a:pt x="105" y="18"/>
                    <a:pt x="102" y="19"/>
                    <a:pt x="100" y="20"/>
                  </a:cubicBezTo>
                  <a:cubicBezTo>
                    <a:pt x="100" y="18"/>
                    <a:pt x="101" y="18"/>
                    <a:pt x="99" y="17"/>
                  </a:cubicBezTo>
                  <a:cubicBezTo>
                    <a:pt x="102" y="17"/>
                    <a:pt x="104" y="16"/>
                    <a:pt x="106" y="15"/>
                  </a:cubicBezTo>
                  <a:cubicBezTo>
                    <a:pt x="106" y="13"/>
                    <a:pt x="105" y="12"/>
                    <a:pt x="103" y="10"/>
                  </a:cubicBezTo>
                  <a:cubicBezTo>
                    <a:pt x="100" y="7"/>
                    <a:pt x="96" y="4"/>
                    <a:pt x="91" y="2"/>
                  </a:cubicBezTo>
                  <a:cubicBezTo>
                    <a:pt x="86" y="1"/>
                    <a:pt x="81" y="0"/>
                    <a:pt x="76" y="0"/>
                  </a:cubicBezTo>
                  <a:cubicBezTo>
                    <a:pt x="71" y="0"/>
                    <a:pt x="66" y="1"/>
                    <a:pt x="61" y="4"/>
                  </a:cubicBezTo>
                  <a:cubicBezTo>
                    <a:pt x="57" y="6"/>
                    <a:pt x="49" y="11"/>
                    <a:pt x="46" y="15"/>
                  </a:cubicBezTo>
                  <a:cubicBezTo>
                    <a:pt x="31" y="28"/>
                    <a:pt x="26" y="39"/>
                    <a:pt x="26" y="39"/>
                  </a:cubicBezTo>
                  <a:cubicBezTo>
                    <a:pt x="23" y="45"/>
                    <a:pt x="16" y="67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1" y="69"/>
                    <a:pt x="0" y="6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9" y="85"/>
                    <a:pt x="11" y="88"/>
                    <a:pt x="20" y="88"/>
                  </a:cubicBezTo>
                  <a:cubicBezTo>
                    <a:pt x="27" y="88"/>
                    <a:pt x="28" y="86"/>
                    <a:pt x="33" y="85"/>
                  </a:cubicBezTo>
                  <a:cubicBezTo>
                    <a:pt x="33" y="85"/>
                    <a:pt x="33" y="85"/>
                    <a:pt x="33" y="84"/>
                  </a:cubicBezTo>
                  <a:cubicBezTo>
                    <a:pt x="34" y="84"/>
                    <a:pt x="34" y="84"/>
                    <a:pt x="34" y="85"/>
                  </a:cubicBezTo>
                  <a:cubicBezTo>
                    <a:pt x="35" y="85"/>
                    <a:pt x="36" y="85"/>
                    <a:pt x="38" y="85"/>
                  </a:cubicBezTo>
                  <a:cubicBezTo>
                    <a:pt x="47" y="85"/>
                    <a:pt x="47" y="88"/>
                    <a:pt x="56" y="88"/>
                  </a:cubicBezTo>
                  <a:cubicBezTo>
                    <a:pt x="65" y="88"/>
                    <a:pt x="65" y="85"/>
                    <a:pt x="74" y="85"/>
                  </a:cubicBezTo>
                  <a:cubicBezTo>
                    <a:pt x="83" y="85"/>
                    <a:pt x="83" y="88"/>
                    <a:pt x="92" y="88"/>
                  </a:cubicBezTo>
                  <a:cubicBezTo>
                    <a:pt x="101" y="88"/>
                    <a:pt x="101" y="85"/>
                    <a:pt x="110" y="85"/>
                  </a:cubicBezTo>
                  <a:cubicBezTo>
                    <a:pt x="111" y="85"/>
                    <a:pt x="113" y="85"/>
                    <a:pt x="114" y="85"/>
                  </a:cubicBezTo>
                  <a:cubicBezTo>
                    <a:pt x="115" y="84"/>
                    <a:pt x="117" y="80"/>
                    <a:pt x="119" y="82"/>
                  </a:cubicBezTo>
                  <a:cubicBezTo>
                    <a:pt x="119" y="84"/>
                    <a:pt x="116" y="84"/>
                    <a:pt x="114" y="85"/>
                  </a:cubicBezTo>
                  <a:cubicBezTo>
                    <a:pt x="118" y="86"/>
                    <a:pt x="120" y="87"/>
                    <a:pt x="125" y="88"/>
                  </a:cubicBezTo>
                  <a:cubicBezTo>
                    <a:pt x="126" y="87"/>
                    <a:pt x="126" y="87"/>
                    <a:pt x="127" y="87"/>
                  </a:cubicBezTo>
                  <a:cubicBezTo>
                    <a:pt x="127" y="87"/>
                    <a:pt x="127" y="88"/>
                    <a:pt x="127" y="88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37" y="88"/>
                    <a:pt x="137" y="85"/>
                    <a:pt x="146" y="85"/>
                  </a:cubicBezTo>
                  <a:cubicBezTo>
                    <a:pt x="155" y="85"/>
                    <a:pt x="157" y="88"/>
                    <a:pt x="166" y="88"/>
                  </a:cubicBezTo>
                  <a:cubicBezTo>
                    <a:pt x="172" y="88"/>
                    <a:pt x="174" y="86"/>
                    <a:pt x="178" y="85"/>
                  </a:cubicBezTo>
                  <a:cubicBezTo>
                    <a:pt x="179" y="85"/>
                    <a:pt x="179" y="85"/>
                    <a:pt x="179" y="84"/>
                  </a:cubicBezTo>
                  <a:cubicBezTo>
                    <a:pt x="179" y="84"/>
                    <a:pt x="180" y="84"/>
                    <a:pt x="180" y="85"/>
                  </a:cubicBezTo>
                  <a:cubicBezTo>
                    <a:pt x="181" y="85"/>
                    <a:pt x="182" y="85"/>
                    <a:pt x="184" y="85"/>
                  </a:cubicBezTo>
                  <a:cubicBezTo>
                    <a:pt x="193" y="85"/>
                    <a:pt x="193" y="88"/>
                    <a:pt x="202" y="88"/>
                  </a:cubicBezTo>
                  <a:cubicBezTo>
                    <a:pt x="211" y="88"/>
                    <a:pt x="211" y="85"/>
                    <a:pt x="220" y="85"/>
                  </a:cubicBezTo>
                  <a:cubicBezTo>
                    <a:pt x="229" y="85"/>
                    <a:pt x="229" y="88"/>
                    <a:pt x="238" y="88"/>
                  </a:cubicBezTo>
                  <a:cubicBezTo>
                    <a:pt x="247" y="88"/>
                    <a:pt x="247" y="85"/>
                    <a:pt x="256" y="85"/>
                  </a:cubicBezTo>
                  <a:cubicBezTo>
                    <a:pt x="257" y="85"/>
                    <a:pt x="258" y="85"/>
                    <a:pt x="259" y="85"/>
                  </a:cubicBezTo>
                  <a:cubicBezTo>
                    <a:pt x="261" y="84"/>
                    <a:pt x="262" y="80"/>
                    <a:pt x="265" y="82"/>
                  </a:cubicBezTo>
                  <a:cubicBezTo>
                    <a:pt x="265" y="84"/>
                    <a:pt x="262" y="84"/>
                    <a:pt x="260" y="85"/>
                  </a:cubicBezTo>
                  <a:cubicBezTo>
                    <a:pt x="264" y="86"/>
                    <a:pt x="266" y="87"/>
                    <a:pt x="271" y="88"/>
                  </a:cubicBezTo>
                  <a:cubicBezTo>
                    <a:pt x="271" y="87"/>
                    <a:pt x="272" y="87"/>
                    <a:pt x="273" y="87"/>
                  </a:cubicBezTo>
                  <a:cubicBezTo>
                    <a:pt x="273" y="87"/>
                    <a:pt x="273" y="88"/>
                    <a:pt x="273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83" y="88"/>
                    <a:pt x="283" y="85"/>
                    <a:pt x="292" y="85"/>
                  </a:cubicBezTo>
                  <a:cubicBezTo>
                    <a:pt x="301" y="85"/>
                    <a:pt x="302" y="88"/>
                    <a:pt x="311" y="88"/>
                  </a:cubicBezTo>
                  <a:cubicBezTo>
                    <a:pt x="318" y="88"/>
                    <a:pt x="320" y="86"/>
                    <a:pt x="324" y="85"/>
                  </a:cubicBezTo>
                  <a:cubicBezTo>
                    <a:pt x="324" y="85"/>
                    <a:pt x="325" y="85"/>
                    <a:pt x="325" y="84"/>
                  </a:cubicBezTo>
                  <a:cubicBezTo>
                    <a:pt x="325" y="84"/>
                    <a:pt x="325" y="84"/>
                    <a:pt x="325" y="85"/>
                  </a:cubicBezTo>
                  <a:cubicBezTo>
                    <a:pt x="327" y="85"/>
                    <a:pt x="328" y="85"/>
                    <a:pt x="329" y="85"/>
                  </a:cubicBezTo>
                  <a:cubicBezTo>
                    <a:pt x="338" y="85"/>
                    <a:pt x="338" y="88"/>
                    <a:pt x="347" y="88"/>
                  </a:cubicBezTo>
                  <a:cubicBezTo>
                    <a:pt x="356" y="88"/>
                    <a:pt x="356" y="85"/>
                    <a:pt x="365" y="85"/>
                  </a:cubicBezTo>
                  <a:cubicBezTo>
                    <a:pt x="374" y="85"/>
                    <a:pt x="374" y="88"/>
                    <a:pt x="383" y="88"/>
                  </a:cubicBezTo>
                  <a:cubicBezTo>
                    <a:pt x="392" y="88"/>
                    <a:pt x="392" y="85"/>
                    <a:pt x="401" y="85"/>
                  </a:cubicBezTo>
                  <a:cubicBezTo>
                    <a:pt x="403" y="85"/>
                    <a:pt x="404" y="85"/>
                    <a:pt x="405" y="85"/>
                  </a:cubicBezTo>
                  <a:cubicBezTo>
                    <a:pt x="407" y="84"/>
                    <a:pt x="408" y="80"/>
                    <a:pt x="411" y="82"/>
                  </a:cubicBezTo>
                  <a:cubicBezTo>
                    <a:pt x="410" y="84"/>
                    <a:pt x="408" y="84"/>
                    <a:pt x="406" y="85"/>
                  </a:cubicBezTo>
                  <a:cubicBezTo>
                    <a:pt x="410" y="86"/>
                    <a:pt x="412" y="87"/>
                    <a:pt x="417" y="88"/>
                  </a:cubicBezTo>
                  <a:cubicBezTo>
                    <a:pt x="417" y="87"/>
                    <a:pt x="418" y="87"/>
                    <a:pt x="419" y="87"/>
                  </a:cubicBezTo>
                  <a:cubicBezTo>
                    <a:pt x="419" y="87"/>
                    <a:pt x="419" y="88"/>
                    <a:pt x="418" y="88"/>
                  </a:cubicBezTo>
                  <a:cubicBezTo>
                    <a:pt x="420" y="88"/>
                    <a:pt x="420" y="88"/>
                    <a:pt x="420" y="88"/>
                  </a:cubicBezTo>
                  <a:cubicBezTo>
                    <a:pt x="429" y="88"/>
                    <a:pt x="429" y="85"/>
                    <a:pt x="438" y="85"/>
                  </a:cubicBezTo>
                  <a:cubicBezTo>
                    <a:pt x="447" y="85"/>
                    <a:pt x="448" y="88"/>
                    <a:pt x="457" y="88"/>
                  </a:cubicBezTo>
                  <a:cubicBezTo>
                    <a:pt x="464" y="88"/>
                    <a:pt x="466" y="86"/>
                    <a:pt x="470" y="85"/>
                  </a:cubicBezTo>
                  <a:cubicBezTo>
                    <a:pt x="470" y="85"/>
                    <a:pt x="471" y="85"/>
                    <a:pt x="471" y="84"/>
                  </a:cubicBezTo>
                  <a:cubicBezTo>
                    <a:pt x="471" y="84"/>
                    <a:pt x="471" y="84"/>
                    <a:pt x="471" y="85"/>
                  </a:cubicBezTo>
                  <a:cubicBezTo>
                    <a:pt x="472" y="85"/>
                    <a:pt x="474" y="85"/>
                    <a:pt x="475" y="85"/>
                  </a:cubicBezTo>
                  <a:cubicBezTo>
                    <a:pt x="484" y="85"/>
                    <a:pt x="484" y="88"/>
                    <a:pt x="493" y="88"/>
                  </a:cubicBezTo>
                  <a:cubicBezTo>
                    <a:pt x="502" y="88"/>
                    <a:pt x="502" y="85"/>
                    <a:pt x="511" y="85"/>
                  </a:cubicBezTo>
                  <a:cubicBezTo>
                    <a:pt x="520" y="85"/>
                    <a:pt x="520" y="88"/>
                    <a:pt x="529" y="88"/>
                  </a:cubicBezTo>
                  <a:cubicBezTo>
                    <a:pt x="538" y="88"/>
                    <a:pt x="538" y="85"/>
                    <a:pt x="547" y="85"/>
                  </a:cubicBezTo>
                  <a:cubicBezTo>
                    <a:pt x="549" y="85"/>
                    <a:pt x="550" y="85"/>
                    <a:pt x="551" y="85"/>
                  </a:cubicBezTo>
                  <a:cubicBezTo>
                    <a:pt x="553" y="84"/>
                    <a:pt x="554" y="80"/>
                    <a:pt x="556" y="82"/>
                  </a:cubicBezTo>
                  <a:cubicBezTo>
                    <a:pt x="556" y="84"/>
                    <a:pt x="554" y="84"/>
                    <a:pt x="552" y="85"/>
                  </a:cubicBezTo>
                  <a:cubicBezTo>
                    <a:pt x="556" y="86"/>
                    <a:pt x="558" y="87"/>
                    <a:pt x="563" y="88"/>
                  </a:cubicBezTo>
                  <a:cubicBezTo>
                    <a:pt x="563" y="87"/>
                    <a:pt x="564" y="87"/>
                    <a:pt x="565" y="87"/>
                  </a:cubicBezTo>
                  <a:cubicBezTo>
                    <a:pt x="565" y="87"/>
                    <a:pt x="565" y="88"/>
                    <a:pt x="564" y="88"/>
                  </a:cubicBezTo>
                  <a:cubicBezTo>
                    <a:pt x="565" y="88"/>
                    <a:pt x="565" y="88"/>
                    <a:pt x="565" y="88"/>
                  </a:cubicBezTo>
                  <a:cubicBezTo>
                    <a:pt x="574" y="88"/>
                    <a:pt x="574" y="85"/>
                    <a:pt x="583" y="85"/>
                  </a:cubicBezTo>
                  <a:cubicBezTo>
                    <a:pt x="592" y="85"/>
                    <a:pt x="594" y="88"/>
                    <a:pt x="603" y="88"/>
                  </a:cubicBezTo>
                  <a:cubicBezTo>
                    <a:pt x="610" y="88"/>
                    <a:pt x="612" y="86"/>
                    <a:pt x="616" y="85"/>
                  </a:cubicBezTo>
                  <a:cubicBezTo>
                    <a:pt x="616" y="85"/>
                    <a:pt x="616" y="85"/>
                    <a:pt x="616" y="84"/>
                  </a:cubicBezTo>
                  <a:cubicBezTo>
                    <a:pt x="617" y="84"/>
                    <a:pt x="617" y="84"/>
                    <a:pt x="617" y="85"/>
                  </a:cubicBezTo>
                  <a:cubicBezTo>
                    <a:pt x="618" y="85"/>
                    <a:pt x="620" y="85"/>
                    <a:pt x="621" y="85"/>
                  </a:cubicBezTo>
                  <a:cubicBezTo>
                    <a:pt x="630" y="85"/>
                    <a:pt x="630" y="88"/>
                    <a:pt x="639" y="88"/>
                  </a:cubicBezTo>
                  <a:cubicBezTo>
                    <a:pt x="648" y="88"/>
                    <a:pt x="648" y="85"/>
                    <a:pt x="657" y="85"/>
                  </a:cubicBezTo>
                  <a:cubicBezTo>
                    <a:pt x="666" y="85"/>
                    <a:pt x="666" y="88"/>
                    <a:pt x="675" y="88"/>
                  </a:cubicBezTo>
                  <a:cubicBezTo>
                    <a:pt x="684" y="88"/>
                    <a:pt x="684" y="85"/>
                    <a:pt x="693" y="85"/>
                  </a:cubicBezTo>
                  <a:cubicBezTo>
                    <a:pt x="695" y="85"/>
                    <a:pt x="696" y="85"/>
                    <a:pt x="697" y="85"/>
                  </a:cubicBezTo>
                  <a:cubicBezTo>
                    <a:pt x="699" y="84"/>
                    <a:pt x="700" y="80"/>
                    <a:pt x="702" y="82"/>
                  </a:cubicBezTo>
                  <a:cubicBezTo>
                    <a:pt x="702" y="84"/>
                    <a:pt x="700" y="84"/>
                    <a:pt x="697" y="85"/>
                  </a:cubicBezTo>
                  <a:cubicBezTo>
                    <a:pt x="702" y="86"/>
                    <a:pt x="703" y="87"/>
                    <a:pt x="708" y="88"/>
                  </a:cubicBezTo>
                  <a:cubicBezTo>
                    <a:pt x="709" y="87"/>
                    <a:pt x="710" y="87"/>
                    <a:pt x="711" y="87"/>
                  </a:cubicBezTo>
                  <a:cubicBezTo>
                    <a:pt x="711" y="87"/>
                    <a:pt x="710" y="88"/>
                    <a:pt x="710" y="88"/>
                  </a:cubicBezTo>
                  <a:cubicBezTo>
                    <a:pt x="711" y="88"/>
                    <a:pt x="711" y="88"/>
                    <a:pt x="711" y="88"/>
                  </a:cubicBezTo>
                  <a:cubicBezTo>
                    <a:pt x="720" y="88"/>
                    <a:pt x="720" y="85"/>
                    <a:pt x="729" y="85"/>
                  </a:cubicBezTo>
                  <a:cubicBezTo>
                    <a:pt x="738" y="85"/>
                    <a:pt x="740" y="88"/>
                    <a:pt x="749" y="88"/>
                  </a:cubicBezTo>
                  <a:cubicBezTo>
                    <a:pt x="756" y="88"/>
                    <a:pt x="757" y="86"/>
                    <a:pt x="762" y="85"/>
                  </a:cubicBezTo>
                  <a:cubicBezTo>
                    <a:pt x="762" y="85"/>
                    <a:pt x="762" y="85"/>
                    <a:pt x="762" y="84"/>
                  </a:cubicBezTo>
                  <a:cubicBezTo>
                    <a:pt x="763" y="84"/>
                    <a:pt x="763" y="84"/>
                    <a:pt x="763" y="85"/>
                  </a:cubicBezTo>
                  <a:cubicBezTo>
                    <a:pt x="764" y="85"/>
                    <a:pt x="765" y="85"/>
                    <a:pt x="767" y="85"/>
                  </a:cubicBezTo>
                  <a:cubicBezTo>
                    <a:pt x="776" y="85"/>
                    <a:pt x="776" y="88"/>
                    <a:pt x="785" y="88"/>
                  </a:cubicBezTo>
                  <a:cubicBezTo>
                    <a:pt x="794" y="88"/>
                    <a:pt x="794" y="85"/>
                    <a:pt x="803" y="85"/>
                  </a:cubicBezTo>
                  <a:cubicBezTo>
                    <a:pt x="812" y="85"/>
                    <a:pt x="812" y="88"/>
                    <a:pt x="821" y="88"/>
                  </a:cubicBezTo>
                  <a:cubicBezTo>
                    <a:pt x="830" y="88"/>
                    <a:pt x="830" y="85"/>
                    <a:pt x="839" y="85"/>
                  </a:cubicBezTo>
                  <a:cubicBezTo>
                    <a:pt x="841" y="85"/>
                    <a:pt x="842" y="85"/>
                    <a:pt x="843" y="85"/>
                  </a:cubicBezTo>
                  <a:cubicBezTo>
                    <a:pt x="845" y="84"/>
                    <a:pt x="846" y="80"/>
                    <a:pt x="848" y="82"/>
                  </a:cubicBezTo>
                  <a:cubicBezTo>
                    <a:pt x="848" y="84"/>
                    <a:pt x="845" y="84"/>
                    <a:pt x="843" y="85"/>
                  </a:cubicBezTo>
                  <a:cubicBezTo>
                    <a:pt x="848" y="86"/>
                    <a:pt x="849" y="87"/>
                    <a:pt x="854" y="88"/>
                  </a:cubicBezTo>
                  <a:cubicBezTo>
                    <a:pt x="855" y="87"/>
                    <a:pt x="856" y="87"/>
                    <a:pt x="856" y="87"/>
                  </a:cubicBezTo>
                  <a:cubicBezTo>
                    <a:pt x="856" y="87"/>
                    <a:pt x="856" y="88"/>
                    <a:pt x="856" y="88"/>
                  </a:cubicBezTo>
                  <a:cubicBezTo>
                    <a:pt x="857" y="88"/>
                    <a:pt x="857" y="88"/>
                    <a:pt x="857" y="88"/>
                  </a:cubicBezTo>
                  <a:cubicBezTo>
                    <a:pt x="866" y="88"/>
                    <a:pt x="866" y="85"/>
                    <a:pt x="875" y="85"/>
                  </a:cubicBezTo>
                  <a:cubicBezTo>
                    <a:pt x="884" y="85"/>
                    <a:pt x="886" y="88"/>
                    <a:pt x="895" y="88"/>
                  </a:cubicBezTo>
                  <a:cubicBezTo>
                    <a:pt x="902" y="88"/>
                    <a:pt x="903" y="86"/>
                    <a:pt x="908" y="85"/>
                  </a:cubicBezTo>
                  <a:cubicBezTo>
                    <a:pt x="908" y="85"/>
                    <a:pt x="908" y="85"/>
                    <a:pt x="908" y="84"/>
                  </a:cubicBezTo>
                  <a:cubicBezTo>
                    <a:pt x="909" y="84"/>
                    <a:pt x="909" y="84"/>
                    <a:pt x="909" y="85"/>
                  </a:cubicBezTo>
                  <a:cubicBezTo>
                    <a:pt x="910" y="85"/>
                    <a:pt x="911" y="85"/>
                    <a:pt x="913" y="85"/>
                  </a:cubicBezTo>
                  <a:cubicBezTo>
                    <a:pt x="922" y="85"/>
                    <a:pt x="922" y="88"/>
                    <a:pt x="931" y="88"/>
                  </a:cubicBezTo>
                  <a:cubicBezTo>
                    <a:pt x="940" y="88"/>
                    <a:pt x="940" y="85"/>
                    <a:pt x="949" y="85"/>
                  </a:cubicBezTo>
                  <a:cubicBezTo>
                    <a:pt x="958" y="85"/>
                    <a:pt x="958" y="88"/>
                    <a:pt x="967" y="88"/>
                  </a:cubicBezTo>
                  <a:cubicBezTo>
                    <a:pt x="976" y="88"/>
                    <a:pt x="976" y="85"/>
                    <a:pt x="985" y="85"/>
                  </a:cubicBezTo>
                  <a:cubicBezTo>
                    <a:pt x="986" y="85"/>
                    <a:pt x="988" y="85"/>
                    <a:pt x="989" y="85"/>
                  </a:cubicBezTo>
                  <a:cubicBezTo>
                    <a:pt x="990" y="84"/>
                    <a:pt x="992" y="80"/>
                    <a:pt x="994" y="82"/>
                  </a:cubicBezTo>
                  <a:cubicBezTo>
                    <a:pt x="994" y="84"/>
                    <a:pt x="991" y="84"/>
                    <a:pt x="989" y="85"/>
                  </a:cubicBezTo>
                  <a:cubicBezTo>
                    <a:pt x="993" y="86"/>
                    <a:pt x="995" y="87"/>
                    <a:pt x="1000" y="88"/>
                  </a:cubicBezTo>
                  <a:cubicBezTo>
                    <a:pt x="1001" y="87"/>
                    <a:pt x="1002" y="87"/>
                    <a:pt x="1002" y="87"/>
                  </a:cubicBezTo>
                  <a:cubicBezTo>
                    <a:pt x="1002" y="87"/>
                    <a:pt x="1002" y="88"/>
                    <a:pt x="1002" y="88"/>
                  </a:cubicBezTo>
                  <a:cubicBezTo>
                    <a:pt x="1003" y="88"/>
                    <a:pt x="1003" y="88"/>
                    <a:pt x="1003" y="88"/>
                  </a:cubicBezTo>
                  <a:cubicBezTo>
                    <a:pt x="1012" y="88"/>
                    <a:pt x="1012" y="85"/>
                    <a:pt x="1021" y="85"/>
                  </a:cubicBezTo>
                  <a:cubicBezTo>
                    <a:pt x="1030" y="85"/>
                    <a:pt x="1032" y="88"/>
                    <a:pt x="1041" y="88"/>
                  </a:cubicBezTo>
                  <a:cubicBezTo>
                    <a:pt x="1047" y="88"/>
                    <a:pt x="1049" y="86"/>
                    <a:pt x="1053" y="85"/>
                  </a:cubicBezTo>
                  <a:cubicBezTo>
                    <a:pt x="1054" y="85"/>
                    <a:pt x="1054" y="85"/>
                    <a:pt x="1054" y="84"/>
                  </a:cubicBezTo>
                  <a:cubicBezTo>
                    <a:pt x="1054" y="84"/>
                    <a:pt x="1055" y="84"/>
                    <a:pt x="1055" y="85"/>
                  </a:cubicBezTo>
                  <a:cubicBezTo>
                    <a:pt x="1056" y="85"/>
                    <a:pt x="1057" y="85"/>
                    <a:pt x="1059" y="85"/>
                  </a:cubicBezTo>
                  <a:cubicBezTo>
                    <a:pt x="1068" y="85"/>
                    <a:pt x="1068" y="88"/>
                    <a:pt x="1077" y="88"/>
                  </a:cubicBezTo>
                  <a:cubicBezTo>
                    <a:pt x="1086" y="88"/>
                    <a:pt x="1086" y="85"/>
                    <a:pt x="1095" y="85"/>
                  </a:cubicBezTo>
                  <a:cubicBezTo>
                    <a:pt x="1104" y="85"/>
                    <a:pt x="1104" y="88"/>
                    <a:pt x="1113" y="88"/>
                  </a:cubicBezTo>
                  <a:cubicBezTo>
                    <a:pt x="1122" y="88"/>
                    <a:pt x="1122" y="85"/>
                    <a:pt x="1131" y="85"/>
                  </a:cubicBezTo>
                  <a:cubicBezTo>
                    <a:pt x="1132" y="85"/>
                    <a:pt x="1133" y="85"/>
                    <a:pt x="1134" y="85"/>
                  </a:cubicBezTo>
                  <a:cubicBezTo>
                    <a:pt x="1136" y="84"/>
                    <a:pt x="1137" y="80"/>
                    <a:pt x="1140" y="82"/>
                  </a:cubicBezTo>
                  <a:cubicBezTo>
                    <a:pt x="1140" y="84"/>
                    <a:pt x="1137" y="84"/>
                    <a:pt x="1135" y="85"/>
                  </a:cubicBezTo>
                  <a:cubicBezTo>
                    <a:pt x="1139" y="86"/>
                    <a:pt x="1141" y="87"/>
                    <a:pt x="1146" y="88"/>
                  </a:cubicBezTo>
                  <a:cubicBezTo>
                    <a:pt x="1146" y="87"/>
                    <a:pt x="1147" y="87"/>
                    <a:pt x="1148" y="87"/>
                  </a:cubicBezTo>
                  <a:cubicBezTo>
                    <a:pt x="1148" y="87"/>
                    <a:pt x="1148" y="88"/>
                    <a:pt x="1148" y="88"/>
                  </a:cubicBezTo>
                  <a:cubicBezTo>
                    <a:pt x="1149" y="88"/>
                    <a:pt x="1149" y="88"/>
                    <a:pt x="1149" y="88"/>
                  </a:cubicBezTo>
                  <a:cubicBezTo>
                    <a:pt x="1158" y="88"/>
                    <a:pt x="1158" y="85"/>
                    <a:pt x="1167" y="85"/>
                  </a:cubicBezTo>
                  <a:cubicBezTo>
                    <a:pt x="1176" y="85"/>
                    <a:pt x="1177" y="88"/>
                    <a:pt x="1186" y="88"/>
                  </a:cubicBezTo>
                  <a:cubicBezTo>
                    <a:pt x="1193" y="88"/>
                    <a:pt x="1195" y="86"/>
                    <a:pt x="1199" y="85"/>
                  </a:cubicBezTo>
                  <a:cubicBezTo>
                    <a:pt x="1199" y="85"/>
                    <a:pt x="1200" y="85"/>
                    <a:pt x="1200" y="84"/>
                  </a:cubicBezTo>
                  <a:cubicBezTo>
                    <a:pt x="1200" y="84"/>
                    <a:pt x="1200" y="84"/>
                    <a:pt x="1200" y="85"/>
                  </a:cubicBezTo>
                  <a:cubicBezTo>
                    <a:pt x="1202" y="85"/>
                    <a:pt x="1203" y="85"/>
                    <a:pt x="1204" y="85"/>
                  </a:cubicBezTo>
                  <a:cubicBezTo>
                    <a:pt x="1214" y="85"/>
                    <a:pt x="1214" y="88"/>
                    <a:pt x="1223" y="88"/>
                  </a:cubicBezTo>
                  <a:cubicBezTo>
                    <a:pt x="1232" y="88"/>
                    <a:pt x="1232" y="85"/>
                    <a:pt x="1241" y="85"/>
                  </a:cubicBezTo>
                  <a:cubicBezTo>
                    <a:pt x="1250" y="85"/>
                    <a:pt x="1250" y="88"/>
                    <a:pt x="1259" y="88"/>
                  </a:cubicBezTo>
                  <a:cubicBezTo>
                    <a:pt x="1268" y="88"/>
                    <a:pt x="1268" y="85"/>
                    <a:pt x="1277" y="85"/>
                  </a:cubicBezTo>
                  <a:cubicBezTo>
                    <a:pt x="1278" y="85"/>
                    <a:pt x="1279" y="85"/>
                    <a:pt x="1280" y="85"/>
                  </a:cubicBezTo>
                  <a:cubicBezTo>
                    <a:pt x="1282" y="84"/>
                    <a:pt x="1283" y="80"/>
                    <a:pt x="1286" y="82"/>
                  </a:cubicBezTo>
                  <a:cubicBezTo>
                    <a:pt x="1285" y="84"/>
                    <a:pt x="1283" y="84"/>
                    <a:pt x="1281" y="85"/>
                  </a:cubicBezTo>
                  <a:cubicBezTo>
                    <a:pt x="1285" y="86"/>
                    <a:pt x="1287" y="87"/>
                    <a:pt x="1292" y="88"/>
                  </a:cubicBezTo>
                  <a:cubicBezTo>
                    <a:pt x="1292" y="87"/>
                    <a:pt x="1293" y="87"/>
                    <a:pt x="1294" y="87"/>
                  </a:cubicBezTo>
                  <a:cubicBezTo>
                    <a:pt x="1294" y="87"/>
                    <a:pt x="1294" y="88"/>
                    <a:pt x="1293" y="88"/>
                  </a:cubicBezTo>
                  <a:cubicBezTo>
                    <a:pt x="1295" y="88"/>
                    <a:pt x="1295" y="88"/>
                    <a:pt x="1295" y="88"/>
                  </a:cubicBezTo>
                  <a:cubicBezTo>
                    <a:pt x="1304" y="88"/>
                    <a:pt x="1304" y="85"/>
                    <a:pt x="1313" y="85"/>
                  </a:cubicBezTo>
                  <a:cubicBezTo>
                    <a:pt x="1322" y="85"/>
                    <a:pt x="1323" y="88"/>
                    <a:pt x="1332" y="88"/>
                  </a:cubicBezTo>
                  <a:cubicBezTo>
                    <a:pt x="1339" y="88"/>
                    <a:pt x="1341" y="86"/>
                    <a:pt x="1345" y="85"/>
                  </a:cubicBezTo>
                  <a:cubicBezTo>
                    <a:pt x="1345" y="85"/>
                    <a:pt x="1346" y="85"/>
                    <a:pt x="1346" y="84"/>
                  </a:cubicBezTo>
                  <a:cubicBezTo>
                    <a:pt x="1346" y="84"/>
                    <a:pt x="1346" y="84"/>
                    <a:pt x="1346" y="85"/>
                  </a:cubicBezTo>
                  <a:cubicBezTo>
                    <a:pt x="1347" y="85"/>
                    <a:pt x="1349" y="85"/>
                    <a:pt x="1350" y="85"/>
                  </a:cubicBezTo>
                  <a:cubicBezTo>
                    <a:pt x="1359" y="85"/>
                    <a:pt x="1359" y="88"/>
                    <a:pt x="1368" y="88"/>
                  </a:cubicBezTo>
                  <a:cubicBezTo>
                    <a:pt x="1377" y="88"/>
                    <a:pt x="1377" y="85"/>
                    <a:pt x="1386" y="85"/>
                  </a:cubicBezTo>
                  <a:cubicBezTo>
                    <a:pt x="1395" y="85"/>
                    <a:pt x="1395" y="88"/>
                    <a:pt x="1404" y="88"/>
                  </a:cubicBezTo>
                  <a:cubicBezTo>
                    <a:pt x="1413" y="88"/>
                    <a:pt x="1413" y="85"/>
                    <a:pt x="1422" y="85"/>
                  </a:cubicBezTo>
                  <a:cubicBezTo>
                    <a:pt x="1424" y="85"/>
                    <a:pt x="1425" y="85"/>
                    <a:pt x="1426" y="85"/>
                  </a:cubicBezTo>
                  <a:cubicBezTo>
                    <a:pt x="1428" y="84"/>
                    <a:pt x="1429" y="80"/>
                    <a:pt x="1431" y="82"/>
                  </a:cubicBezTo>
                  <a:cubicBezTo>
                    <a:pt x="1431" y="84"/>
                    <a:pt x="1429" y="84"/>
                    <a:pt x="1427" y="85"/>
                  </a:cubicBezTo>
                  <a:cubicBezTo>
                    <a:pt x="1431" y="86"/>
                    <a:pt x="1433" y="87"/>
                    <a:pt x="1438" y="88"/>
                  </a:cubicBezTo>
                  <a:cubicBezTo>
                    <a:pt x="1438" y="87"/>
                    <a:pt x="1439" y="87"/>
                    <a:pt x="1440" y="87"/>
                  </a:cubicBezTo>
                  <a:cubicBezTo>
                    <a:pt x="1440" y="87"/>
                    <a:pt x="1440" y="88"/>
                    <a:pt x="1439" y="88"/>
                  </a:cubicBezTo>
                  <a:cubicBezTo>
                    <a:pt x="1440" y="88"/>
                    <a:pt x="1440" y="88"/>
                    <a:pt x="1440" y="88"/>
                  </a:cubicBezTo>
                  <a:cubicBezTo>
                    <a:pt x="1449" y="88"/>
                    <a:pt x="1449" y="85"/>
                    <a:pt x="1458" y="85"/>
                  </a:cubicBezTo>
                  <a:cubicBezTo>
                    <a:pt x="1467" y="85"/>
                    <a:pt x="1469" y="88"/>
                    <a:pt x="1478" y="88"/>
                  </a:cubicBezTo>
                  <a:cubicBezTo>
                    <a:pt x="1485" y="88"/>
                    <a:pt x="1487" y="86"/>
                    <a:pt x="1491" y="85"/>
                  </a:cubicBezTo>
                  <a:cubicBezTo>
                    <a:pt x="1491" y="85"/>
                    <a:pt x="1491" y="85"/>
                    <a:pt x="1491" y="84"/>
                  </a:cubicBezTo>
                  <a:cubicBezTo>
                    <a:pt x="1492" y="84"/>
                    <a:pt x="1492" y="84"/>
                    <a:pt x="1492" y="85"/>
                  </a:cubicBezTo>
                  <a:cubicBezTo>
                    <a:pt x="1493" y="85"/>
                    <a:pt x="1495" y="85"/>
                    <a:pt x="1496" y="85"/>
                  </a:cubicBezTo>
                  <a:cubicBezTo>
                    <a:pt x="1505" y="85"/>
                    <a:pt x="1505" y="88"/>
                    <a:pt x="1514" y="88"/>
                  </a:cubicBezTo>
                  <a:cubicBezTo>
                    <a:pt x="1523" y="88"/>
                    <a:pt x="1523" y="85"/>
                    <a:pt x="1532" y="85"/>
                  </a:cubicBezTo>
                  <a:cubicBezTo>
                    <a:pt x="1541" y="85"/>
                    <a:pt x="1541" y="88"/>
                    <a:pt x="1550" y="88"/>
                  </a:cubicBezTo>
                  <a:cubicBezTo>
                    <a:pt x="1559" y="88"/>
                    <a:pt x="1559" y="85"/>
                    <a:pt x="1568" y="85"/>
                  </a:cubicBezTo>
                  <a:cubicBezTo>
                    <a:pt x="1570" y="85"/>
                    <a:pt x="1571" y="85"/>
                    <a:pt x="1572" y="85"/>
                  </a:cubicBezTo>
                  <a:cubicBezTo>
                    <a:pt x="1574" y="84"/>
                    <a:pt x="1575" y="80"/>
                    <a:pt x="1577" y="82"/>
                  </a:cubicBezTo>
                  <a:cubicBezTo>
                    <a:pt x="1577" y="84"/>
                    <a:pt x="1575" y="84"/>
                    <a:pt x="1572" y="85"/>
                  </a:cubicBezTo>
                  <a:cubicBezTo>
                    <a:pt x="1577" y="86"/>
                    <a:pt x="1578" y="87"/>
                    <a:pt x="1584" y="88"/>
                  </a:cubicBezTo>
                  <a:cubicBezTo>
                    <a:pt x="1584" y="87"/>
                    <a:pt x="1585" y="87"/>
                    <a:pt x="1586" y="87"/>
                  </a:cubicBezTo>
                  <a:cubicBezTo>
                    <a:pt x="1586" y="87"/>
                    <a:pt x="1585" y="88"/>
                    <a:pt x="1585" y="88"/>
                  </a:cubicBezTo>
                  <a:cubicBezTo>
                    <a:pt x="1586" y="88"/>
                    <a:pt x="1586" y="88"/>
                    <a:pt x="1586" y="88"/>
                  </a:cubicBezTo>
                  <a:cubicBezTo>
                    <a:pt x="1595" y="88"/>
                    <a:pt x="1595" y="85"/>
                    <a:pt x="1604" y="85"/>
                  </a:cubicBezTo>
                  <a:cubicBezTo>
                    <a:pt x="1613" y="85"/>
                    <a:pt x="1615" y="88"/>
                    <a:pt x="1624" y="88"/>
                  </a:cubicBezTo>
                  <a:cubicBezTo>
                    <a:pt x="1631" y="88"/>
                    <a:pt x="1632" y="86"/>
                    <a:pt x="1637" y="85"/>
                  </a:cubicBezTo>
                  <a:cubicBezTo>
                    <a:pt x="1637" y="85"/>
                    <a:pt x="1637" y="85"/>
                    <a:pt x="1637" y="84"/>
                  </a:cubicBezTo>
                  <a:cubicBezTo>
                    <a:pt x="1638" y="84"/>
                    <a:pt x="1638" y="84"/>
                    <a:pt x="1638" y="85"/>
                  </a:cubicBezTo>
                  <a:cubicBezTo>
                    <a:pt x="1639" y="85"/>
                    <a:pt x="1640" y="85"/>
                    <a:pt x="1642" y="85"/>
                  </a:cubicBezTo>
                  <a:cubicBezTo>
                    <a:pt x="1651" y="85"/>
                    <a:pt x="1651" y="88"/>
                    <a:pt x="1660" y="88"/>
                  </a:cubicBezTo>
                  <a:cubicBezTo>
                    <a:pt x="1669" y="88"/>
                    <a:pt x="1669" y="85"/>
                    <a:pt x="1678" y="85"/>
                  </a:cubicBezTo>
                  <a:cubicBezTo>
                    <a:pt x="1687" y="85"/>
                    <a:pt x="1687" y="88"/>
                    <a:pt x="1696" y="88"/>
                  </a:cubicBezTo>
                  <a:cubicBezTo>
                    <a:pt x="1705" y="88"/>
                    <a:pt x="1705" y="85"/>
                    <a:pt x="1714" y="85"/>
                  </a:cubicBezTo>
                  <a:cubicBezTo>
                    <a:pt x="1716" y="85"/>
                    <a:pt x="1717" y="85"/>
                    <a:pt x="1718" y="85"/>
                  </a:cubicBezTo>
                  <a:cubicBezTo>
                    <a:pt x="1720" y="84"/>
                    <a:pt x="1721" y="80"/>
                    <a:pt x="1723" y="82"/>
                  </a:cubicBezTo>
                  <a:cubicBezTo>
                    <a:pt x="1723" y="84"/>
                    <a:pt x="1720" y="84"/>
                    <a:pt x="1718" y="85"/>
                  </a:cubicBezTo>
                  <a:cubicBezTo>
                    <a:pt x="1723" y="86"/>
                    <a:pt x="1724" y="87"/>
                    <a:pt x="1729" y="88"/>
                  </a:cubicBezTo>
                  <a:cubicBezTo>
                    <a:pt x="1730" y="87"/>
                    <a:pt x="1731" y="87"/>
                    <a:pt x="1732" y="87"/>
                  </a:cubicBezTo>
                  <a:cubicBezTo>
                    <a:pt x="1731" y="87"/>
                    <a:pt x="1731" y="88"/>
                    <a:pt x="1731" y="88"/>
                  </a:cubicBezTo>
                  <a:cubicBezTo>
                    <a:pt x="1732" y="88"/>
                    <a:pt x="1732" y="88"/>
                    <a:pt x="1732" y="88"/>
                  </a:cubicBezTo>
                  <a:cubicBezTo>
                    <a:pt x="1741" y="88"/>
                    <a:pt x="1741" y="85"/>
                    <a:pt x="1750" y="85"/>
                  </a:cubicBezTo>
                  <a:cubicBezTo>
                    <a:pt x="1759" y="85"/>
                    <a:pt x="1761" y="88"/>
                    <a:pt x="1770" y="88"/>
                  </a:cubicBezTo>
                  <a:cubicBezTo>
                    <a:pt x="1777" y="88"/>
                    <a:pt x="1778" y="86"/>
                    <a:pt x="1783" y="85"/>
                  </a:cubicBezTo>
                  <a:cubicBezTo>
                    <a:pt x="1783" y="85"/>
                    <a:pt x="1783" y="85"/>
                    <a:pt x="1783" y="84"/>
                  </a:cubicBezTo>
                  <a:cubicBezTo>
                    <a:pt x="1784" y="84"/>
                    <a:pt x="1784" y="84"/>
                    <a:pt x="1784" y="85"/>
                  </a:cubicBezTo>
                  <a:cubicBezTo>
                    <a:pt x="1785" y="85"/>
                    <a:pt x="1786" y="85"/>
                    <a:pt x="1788" y="85"/>
                  </a:cubicBezTo>
                  <a:cubicBezTo>
                    <a:pt x="1797" y="85"/>
                    <a:pt x="1797" y="88"/>
                    <a:pt x="1806" y="88"/>
                  </a:cubicBezTo>
                  <a:cubicBezTo>
                    <a:pt x="1815" y="88"/>
                    <a:pt x="1815" y="85"/>
                    <a:pt x="1824" y="85"/>
                  </a:cubicBezTo>
                  <a:cubicBezTo>
                    <a:pt x="1833" y="85"/>
                    <a:pt x="1833" y="88"/>
                    <a:pt x="1842" y="88"/>
                  </a:cubicBezTo>
                  <a:cubicBezTo>
                    <a:pt x="1851" y="88"/>
                    <a:pt x="1851" y="85"/>
                    <a:pt x="1860" y="85"/>
                  </a:cubicBezTo>
                  <a:cubicBezTo>
                    <a:pt x="1861" y="85"/>
                    <a:pt x="1863" y="85"/>
                    <a:pt x="1864" y="85"/>
                  </a:cubicBezTo>
                  <a:cubicBezTo>
                    <a:pt x="1865" y="84"/>
                    <a:pt x="1867" y="80"/>
                    <a:pt x="1869" y="82"/>
                  </a:cubicBezTo>
                  <a:cubicBezTo>
                    <a:pt x="1869" y="84"/>
                    <a:pt x="1866" y="84"/>
                    <a:pt x="1864" y="85"/>
                  </a:cubicBezTo>
                  <a:cubicBezTo>
                    <a:pt x="1868" y="86"/>
                    <a:pt x="1870" y="87"/>
                    <a:pt x="1875" y="88"/>
                  </a:cubicBezTo>
                  <a:cubicBezTo>
                    <a:pt x="1876" y="87"/>
                    <a:pt x="1877" y="87"/>
                    <a:pt x="1877" y="87"/>
                  </a:cubicBezTo>
                  <a:cubicBezTo>
                    <a:pt x="1877" y="87"/>
                    <a:pt x="1877" y="88"/>
                    <a:pt x="1877" y="88"/>
                  </a:cubicBezTo>
                  <a:cubicBezTo>
                    <a:pt x="1878" y="88"/>
                    <a:pt x="1878" y="88"/>
                    <a:pt x="1878" y="88"/>
                  </a:cubicBezTo>
                  <a:cubicBezTo>
                    <a:pt x="1887" y="88"/>
                    <a:pt x="1887" y="85"/>
                    <a:pt x="1896" y="85"/>
                  </a:cubicBezTo>
                  <a:cubicBezTo>
                    <a:pt x="1905" y="85"/>
                    <a:pt x="1907" y="88"/>
                    <a:pt x="1916" y="88"/>
                  </a:cubicBezTo>
                  <a:cubicBezTo>
                    <a:pt x="1923" y="88"/>
                    <a:pt x="1924" y="86"/>
                    <a:pt x="1928" y="85"/>
                  </a:cubicBezTo>
                  <a:cubicBezTo>
                    <a:pt x="1929" y="85"/>
                    <a:pt x="1929" y="85"/>
                    <a:pt x="1929" y="84"/>
                  </a:cubicBezTo>
                  <a:cubicBezTo>
                    <a:pt x="1929" y="84"/>
                    <a:pt x="1930" y="84"/>
                    <a:pt x="1930" y="85"/>
                  </a:cubicBezTo>
                  <a:cubicBezTo>
                    <a:pt x="1931" y="85"/>
                    <a:pt x="1932" y="85"/>
                    <a:pt x="1934" y="85"/>
                  </a:cubicBezTo>
                  <a:cubicBezTo>
                    <a:pt x="1943" y="85"/>
                    <a:pt x="1943" y="88"/>
                    <a:pt x="1952" y="88"/>
                  </a:cubicBezTo>
                  <a:cubicBezTo>
                    <a:pt x="1961" y="88"/>
                    <a:pt x="1961" y="85"/>
                    <a:pt x="1970" y="85"/>
                  </a:cubicBezTo>
                  <a:cubicBezTo>
                    <a:pt x="1979" y="85"/>
                    <a:pt x="1979" y="88"/>
                    <a:pt x="1988" y="88"/>
                  </a:cubicBezTo>
                  <a:cubicBezTo>
                    <a:pt x="1997" y="88"/>
                    <a:pt x="1997" y="85"/>
                    <a:pt x="2006" y="85"/>
                  </a:cubicBezTo>
                  <a:cubicBezTo>
                    <a:pt x="2007" y="85"/>
                    <a:pt x="2008" y="85"/>
                    <a:pt x="2010" y="85"/>
                  </a:cubicBezTo>
                  <a:cubicBezTo>
                    <a:pt x="2011" y="84"/>
                    <a:pt x="2012" y="80"/>
                    <a:pt x="2015" y="82"/>
                  </a:cubicBezTo>
                  <a:cubicBezTo>
                    <a:pt x="2015" y="84"/>
                    <a:pt x="2012" y="84"/>
                    <a:pt x="2010" y="85"/>
                  </a:cubicBezTo>
                  <a:cubicBezTo>
                    <a:pt x="2014" y="86"/>
                    <a:pt x="2016" y="87"/>
                    <a:pt x="2021" y="88"/>
                  </a:cubicBezTo>
                  <a:cubicBezTo>
                    <a:pt x="2021" y="87"/>
                    <a:pt x="2022" y="87"/>
                    <a:pt x="2023" y="87"/>
                  </a:cubicBezTo>
                  <a:cubicBezTo>
                    <a:pt x="2023" y="87"/>
                    <a:pt x="2023" y="88"/>
                    <a:pt x="2023" y="88"/>
                  </a:cubicBezTo>
                  <a:cubicBezTo>
                    <a:pt x="2024" y="88"/>
                    <a:pt x="2024" y="88"/>
                    <a:pt x="2024" y="88"/>
                  </a:cubicBezTo>
                  <a:cubicBezTo>
                    <a:pt x="2033" y="88"/>
                    <a:pt x="2033" y="85"/>
                    <a:pt x="2042" y="85"/>
                  </a:cubicBezTo>
                  <a:cubicBezTo>
                    <a:pt x="2051" y="85"/>
                    <a:pt x="2053" y="88"/>
                    <a:pt x="2062" y="88"/>
                  </a:cubicBezTo>
                  <a:cubicBezTo>
                    <a:pt x="2068" y="88"/>
                    <a:pt x="2070" y="86"/>
                    <a:pt x="2074" y="85"/>
                  </a:cubicBezTo>
                  <a:cubicBezTo>
                    <a:pt x="2074" y="85"/>
                    <a:pt x="2075" y="85"/>
                    <a:pt x="2075" y="84"/>
                  </a:cubicBezTo>
                  <a:cubicBezTo>
                    <a:pt x="2075" y="84"/>
                    <a:pt x="2076" y="84"/>
                    <a:pt x="2076" y="85"/>
                  </a:cubicBezTo>
                  <a:cubicBezTo>
                    <a:pt x="2077" y="85"/>
                    <a:pt x="2078" y="85"/>
                    <a:pt x="2080" y="85"/>
                  </a:cubicBezTo>
                  <a:cubicBezTo>
                    <a:pt x="2089" y="85"/>
                    <a:pt x="2089" y="88"/>
                    <a:pt x="2098" y="88"/>
                  </a:cubicBezTo>
                  <a:cubicBezTo>
                    <a:pt x="2107" y="88"/>
                    <a:pt x="2107" y="85"/>
                    <a:pt x="2116" y="85"/>
                  </a:cubicBezTo>
                  <a:cubicBezTo>
                    <a:pt x="2125" y="85"/>
                    <a:pt x="2125" y="88"/>
                    <a:pt x="2134" y="88"/>
                  </a:cubicBezTo>
                  <a:cubicBezTo>
                    <a:pt x="2143" y="88"/>
                    <a:pt x="2143" y="85"/>
                    <a:pt x="2152" y="85"/>
                  </a:cubicBezTo>
                  <a:cubicBezTo>
                    <a:pt x="2153" y="85"/>
                    <a:pt x="2154" y="85"/>
                    <a:pt x="2155" y="85"/>
                  </a:cubicBezTo>
                  <a:cubicBezTo>
                    <a:pt x="2157" y="84"/>
                    <a:pt x="2158" y="80"/>
                    <a:pt x="2161" y="82"/>
                  </a:cubicBezTo>
                  <a:cubicBezTo>
                    <a:pt x="2160" y="84"/>
                    <a:pt x="2158" y="84"/>
                    <a:pt x="2156" y="85"/>
                  </a:cubicBezTo>
                  <a:cubicBezTo>
                    <a:pt x="2160" y="86"/>
                    <a:pt x="2162" y="87"/>
                    <a:pt x="2167" y="88"/>
                  </a:cubicBezTo>
                  <a:cubicBezTo>
                    <a:pt x="2167" y="87"/>
                    <a:pt x="2168" y="87"/>
                    <a:pt x="2169" y="87"/>
                  </a:cubicBezTo>
                  <a:cubicBezTo>
                    <a:pt x="2169" y="87"/>
                    <a:pt x="2169" y="88"/>
                    <a:pt x="2168" y="88"/>
                  </a:cubicBezTo>
                  <a:cubicBezTo>
                    <a:pt x="2170" y="88"/>
                    <a:pt x="2170" y="88"/>
                    <a:pt x="2170" y="88"/>
                  </a:cubicBezTo>
                  <a:cubicBezTo>
                    <a:pt x="2179" y="88"/>
                    <a:pt x="2179" y="85"/>
                    <a:pt x="2188" y="85"/>
                  </a:cubicBezTo>
                  <a:cubicBezTo>
                    <a:pt x="2197" y="85"/>
                    <a:pt x="2198" y="88"/>
                    <a:pt x="2207" y="88"/>
                  </a:cubicBezTo>
                  <a:cubicBezTo>
                    <a:pt x="2214" y="88"/>
                    <a:pt x="2216" y="86"/>
                    <a:pt x="2220" y="85"/>
                  </a:cubicBezTo>
                  <a:cubicBezTo>
                    <a:pt x="2220" y="85"/>
                    <a:pt x="2221" y="85"/>
                    <a:pt x="2221" y="84"/>
                  </a:cubicBezTo>
                  <a:cubicBezTo>
                    <a:pt x="2221" y="84"/>
                    <a:pt x="2221" y="84"/>
                    <a:pt x="2221" y="85"/>
                  </a:cubicBezTo>
                  <a:cubicBezTo>
                    <a:pt x="2222" y="85"/>
                    <a:pt x="2224" y="85"/>
                    <a:pt x="2225" y="85"/>
                  </a:cubicBezTo>
                  <a:cubicBezTo>
                    <a:pt x="2234" y="85"/>
                    <a:pt x="2234" y="88"/>
                    <a:pt x="2243" y="88"/>
                  </a:cubicBezTo>
                  <a:cubicBezTo>
                    <a:pt x="2252" y="88"/>
                    <a:pt x="2252" y="85"/>
                    <a:pt x="2261" y="85"/>
                  </a:cubicBezTo>
                  <a:cubicBezTo>
                    <a:pt x="2270" y="85"/>
                    <a:pt x="2270" y="88"/>
                    <a:pt x="2279" y="88"/>
                  </a:cubicBezTo>
                  <a:cubicBezTo>
                    <a:pt x="2288" y="88"/>
                    <a:pt x="2288" y="85"/>
                    <a:pt x="2297" y="85"/>
                  </a:cubicBezTo>
                  <a:cubicBezTo>
                    <a:pt x="2299" y="85"/>
                    <a:pt x="2300" y="85"/>
                    <a:pt x="2301" y="85"/>
                  </a:cubicBezTo>
                  <a:cubicBezTo>
                    <a:pt x="2303" y="84"/>
                    <a:pt x="2304" y="80"/>
                    <a:pt x="2307" y="82"/>
                  </a:cubicBezTo>
                  <a:cubicBezTo>
                    <a:pt x="2306" y="84"/>
                    <a:pt x="2304" y="84"/>
                    <a:pt x="2302" y="85"/>
                  </a:cubicBezTo>
                  <a:cubicBezTo>
                    <a:pt x="2306" y="86"/>
                    <a:pt x="2308" y="87"/>
                    <a:pt x="2313" y="88"/>
                  </a:cubicBezTo>
                  <a:cubicBezTo>
                    <a:pt x="2313" y="87"/>
                    <a:pt x="2314" y="87"/>
                    <a:pt x="2315" y="87"/>
                  </a:cubicBezTo>
                  <a:cubicBezTo>
                    <a:pt x="2315" y="87"/>
                    <a:pt x="2315" y="88"/>
                    <a:pt x="2314" y="88"/>
                  </a:cubicBezTo>
                  <a:cubicBezTo>
                    <a:pt x="2315" y="88"/>
                    <a:pt x="2315" y="88"/>
                    <a:pt x="2315" y="88"/>
                  </a:cubicBezTo>
                  <a:cubicBezTo>
                    <a:pt x="2324" y="88"/>
                    <a:pt x="2324" y="85"/>
                    <a:pt x="2333" y="85"/>
                  </a:cubicBezTo>
                  <a:cubicBezTo>
                    <a:pt x="2342" y="85"/>
                    <a:pt x="2344" y="88"/>
                    <a:pt x="2353" y="88"/>
                  </a:cubicBezTo>
                  <a:cubicBezTo>
                    <a:pt x="2360" y="88"/>
                    <a:pt x="2362" y="86"/>
                    <a:pt x="2366" y="85"/>
                  </a:cubicBezTo>
                  <a:cubicBezTo>
                    <a:pt x="2366" y="85"/>
                    <a:pt x="2366" y="85"/>
                    <a:pt x="2366" y="84"/>
                  </a:cubicBezTo>
                  <a:cubicBezTo>
                    <a:pt x="2367" y="84"/>
                    <a:pt x="2367" y="84"/>
                    <a:pt x="2367" y="85"/>
                  </a:cubicBezTo>
                  <a:cubicBezTo>
                    <a:pt x="2368" y="85"/>
                    <a:pt x="2370" y="85"/>
                    <a:pt x="2371" y="85"/>
                  </a:cubicBezTo>
                  <a:cubicBezTo>
                    <a:pt x="2380" y="85"/>
                    <a:pt x="2380" y="88"/>
                    <a:pt x="2389" y="88"/>
                  </a:cubicBezTo>
                  <a:cubicBezTo>
                    <a:pt x="2398" y="88"/>
                    <a:pt x="2398" y="85"/>
                    <a:pt x="2407" y="85"/>
                  </a:cubicBezTo>
                  <a:cubicBezTo>
                    <a:pt x="2416" y="85"/>
                    <a:pt x="2416" y="88"/>
                    <a:pt x="2425" y="88"/>
                  </a:cubicBezTo>
                  <a:cubicBezTo>
                    <a:pt x="2434" y="88"/>
                    <a:pt x="2434" y="85"/>
                    <a:pt x="2443" y="85"/>
                  </a:cubicBezTo>
                  <a:cubicBezTo>
                    <a:pt x="2445" y="85"/>
                    <a:pt x="2446" y="85"/>
                    <a:pt x="2447" y="85"/>
                  </a:cubicBezTo>
                  <a:cubicBezTo>
                    <a:pt x="2449" y="84"/>
                    <a:pt x="2450" y="80"/>
                    <a:pt x="2452" y="82"/>
                  </a:cubicBezTo>
                  <a:cubicBezTo>
                    <a:pt x="2452" y="84"/>
                    <a:pt x="2450" y="84"/>
                    <a:pt x="2447" y="85"/>
                  </a:cubicBezTo>
                  <a:cubicBezTo>
                    <a:pt x="2452" y="86"/>
                    <a:pt x="2453" y="87"/>
                    <a:pt x="2459" y="88"/>
                  </a:cubicBezTo>
                  <a:cubicBezTo>
                    <a:pt x="2459" y="87"/>
                    <a:pt x="2460" y="87"/>
                    <a:pt x="2461" y="87"/>
                  </a:cubicBezTo>
                  <a:cubicBezTo>
                    <a:pt x="2461" y="87"/>
                    <a:pt x="2460" y="88"/>
                    <a:pt x="2460" y="88"/>
                  </a:cubicBezTo>
                  <a:cubicBezTo>
                    <a:pt x="2461" y="88"/>
                    <a:pt x="2461" y="88"/>
                    <a:pt x="2461" y="88"/>
                  </a:cubicBezTo>
                  <a:cubicBezTo>
                    <a:pt x="2470" y="88"/>
                    <a:pt x="2470" y="85"/>
                    <a:pt x="2479" y="85"/>
                  </a:cubicBezTo>
                  <a:cubicBezTo>
                    <a:pt x="2488" y="85"/>
                    <a:pt x="2490" y="88"/>
                    <a:pt x="2499" y="88"/>
                  </a:cubicBezTo>
                  <a:cubicBezTo>
                    <a:pt x="2506" y="88"/>
                    <a:pt x="2508" y="86"/>
                    <a:pt x="2512" y="85"/>
                  </a:cubicBezTo>
                  <a:cubicBezTo>
                    <a:pt x="2512" y="85"/>
                    <a:pt x="2512" y="85"/>
                    <a:pt x="2512" y="84"/>
                  </a:cubicBezTo>
                  <a:cubicBezTo>
                    <a:pt x="2513" y="84"/>
                    <a:pt x="2513" y="84"/>
                    <a:pt x="2513" y="85"/>
                  </a:cubicBezTo>
                  <a:cubicBezTo>
                    <a:pt x="2514" y="85"/>
                    <a:pt x="2515" y="85"/>
                    <a:pt x="2517" y="85"/>
                  </a:cubicBezTo>
                  <a:cubicBezTo>
                    <a:pt x="2526" y="85"/>
                    <a:pt x="2526" y="88"/>
                    <a:pt x="2535" y="88"/>
                  </a:cubicBezTo>
                  <a:cubicBezTo>
                    <a:pt x="2544" y="88"/>
                    <a:pt x="2544" y="85"/>
                    <a:pt x="2553" y="85"/>
                  </a:cubicBezTo>
                  <a:cubicBezTo>
                    <a:pt x="2562" y="85"/>
                    <a:pt x="2562" y="88"/>
                    <a:pt x="2571" y="88"/>
                  </a:cubicBezTo>
                  <a:cubicBezTo>
                    <a:pt x="2580" y="88"/>
                    <a:pt x="2580" y="85"/>
                    <a:pt x="2589" y="85"/>
                  </a:cubicBezTo>
                  <a:cubicBezTo>
                    <a:pt x="2591" y="85"/>
                    <a:pt x="2592" y="85"/>
                    <a:pt x="2593" y="85"/>
                  </a:cubicBezTo>
                  <a:cubicBezTo>
                    <a:pt x="2595" y="84"/>
                    <a:pt x="2596" y="80"/>
                    <a:pt x="2598" y="82"/>
                  </a:cubicBezTo>
                  <a:cubicBezTo>
                    <a:pt x="2598" y="84"/>
                    <a:pt x="2595" y="84"/>
                    <a:pt x="2593" y="85"/>
                  </a:cubicBezTo>
                  <a:cubicBezTo>
                    <a:pt x="2598" y="86"/>
                    <a:pt x="2599" y="87"/>
                    <a:pt x="2604" y="88"/>
                  </a:cubicBezTo>
                  <a:cubicBezTo>
                    <a:pt x="2605" y="87"/>
                    <a:pt x="2606" y="87"/>
                    <a:pt x="2607" y="87"/>
                  </a:cubicBezTo>
                  <a:cubicBezTo>
                    <a:pt x="2607" y="87"/>
                    <a:pt x="2606" y="88"/>
                    <a:pt x="2606" y="88"/>
                  </a:cubicBezTo>
                  <a:cubicBezTo>
                    <a:pt x="2607" y="88"/>
                    <a:pt x="2607" y="88"/>
                    <a:pt x="2607" y="88"/>
                  </a:cubicBezTo>
                  <a:cubicBezTo>
                    <a:pt x="2616" y="88"/>
                    <a:pt x="2616" y="85"/>
                    <a:pt x="2625" y="85"/>
                  </a:cubicBezTo>
                  <a:cubicBezTo>
                    <a:pt x="2634" y="85"/>
                    <a:pt x="2636" y="88"/>
                    <a:pt x="2645" y="88"/>
                  </a:cubicBezTo>
                  <a:cubicBezTo>
                    <a:pt x="2652" y="88"/>
                    <a:pt x="2653" y="86"/>
                    <a:pt x="2658" y="85"/>
                  </a:cubicBezTo>
                  <a:cubicBezTo>
                    <a:pt x="2658" y="85"/>
                    <a:pt x="2658" y="85"/>
                    <a:pt x="2658" y="84"/>
                  </a:cubicBezTo>
                  <a:cubicBezTo>
                    <a:pt x="2659" y="84"/>
                    <a:pt x="2659" y="84"/>
                    <a:pt x="2659" y="85"/>
                  </a:cubicBezTo>
                  <a:cubicBezTo>
                    <a:pt x="2660" y="85"/>
                    <a:pt x="2661" y="85"/>
                    <a:pt x="2663" y="85"/>
                  </a:cubicBezTo>
                  <a:cubicBezTo>
                    <a:pt x="2672" y="85"/>
                    <a:pt x="2672" y="88"/>
                    <a:pt x="2681" y="88"/>
                  </a:cubicBezTo>
                  <a:cubicBezTo>
                    <a:pt x="2690" y="88"/>
                    <a:pt x="2690" y="85"/>
                    <a:pt x="2699" y="85"/>
                  </a:cubicBezTo>
                  <a:cubicBezTo>
                    <a:pt x="2708" y="85"/>
                    <a:pt x="2708" y="88"/>
                    <a:pt x="2717" y="88"/>
                  </a:cubicBezTo>
                  <a:cubicBezTo>
                    <a:pt x="2726" y="88"/>
                    <a:pt x="2726" y="85"/>
                    <a:pt x="2735" y="85"/>
                  </a:cubicBezTo>
                  <a:cubicBezTo>
                    <a:pt x="2736" y="85"/>
                    <a:pt x="2738" y="85"/>
                    <a:pt x="2739" y="85"/>
                  </a:cubicBezTo>
                  <a:cubicBezTo>
                    <a:pt x="2740" y="84"/>
                    <a:pt x="2742" y="80"/>
                    <a:pt x="2744" y="82"/>
                  </a:cubicBezTo>
                  <a:cubicBezTo>
                    <a:pt x="2744" y="84"/>
                    <a:pt x="2741" y="84"/>
                    <a:pt x="2739" y="85"/>
                  </a:cubicBezTo>
                  <a:cubicBezTo>
                    <a:pt x="2744" y="86"/>
                    <a:pt x="2745" y="87"/>
                    <a:pt x="2750" y="88"/>
                  </a:cubicBezTo>
                  <a:cubicBezTo>
                    <a:pt x="2751" y="87"/>
                    <a:pt x="2752" y="87"/>
                    <a:pt x="2752" y="87"/>
                  </a:cubicBezTo>
                  <a:cubicBezTo>
                    <a:pt x="2752" y="87"/>
                    <a:pt x="2752" y="88"/>
                    <a:pt x="2752" y="88"/>
                  </a:cubicBezTo>
                  <a:cubicBezTo>
                    <a:pt x="2753" y="88"/>
                    <a:pt x="2753" y="88"/>
                    <a:pt x="2753" y="88"/>
                  </a:cubicBezTo>
                  <a:cubicBezTo>
                    <a:pt x="2762" y="88"/>
                    <a:pt x="2762" y="85"/>
                    <a:pt x="2771" y="85"/>
                  </a:cubicBezTo>
                  <a:cubicBezTo>
                    <a:pt x="2780" y="85"/>
                    <a:pt x="2782" y="88"/>
                    <a:pt x="2791" y="88"/>
                  </a:cubicBezTo>
                  <a:cubicBezTo>
                    <a:pt x="2798" y="88"/>
                    <a:pt x="2799" y="86"/>
                    <a:pt x="2804" y="85"/>
                  </a:cubicBezTo>
                  <a:cubicBezTo>
                    <a:pt x="2804" y="85"/>
                    <a:pt x="2804" y="85"/>
                    <a:pt x="2804" y="84"/>
                  </a:cubicBezTo>
                  <a:cubicBezTo>
                    <a:pt x="2804" y="84"/>
                    <a:pt x="2805" y="84"/>
                    <a:pt x="2805" y="85"/>
                  </a:cubicBezTo>
                  <a:cubicBezTo>
                    <a:pt x="2806" y="85"/>
                    <a:pt x="2807" y="85"/>
                    <a:pt x="2809" y="85"/>
                  </a:cubicBezTo>
                  <a:cubicBezTo>
                    <a:pt x="2818" y="85"/>
                    <a:pt x="2818" y="88"/>
                    <a:pt x="2827" y="88"/>
                  </a:cubicBezTo>
                  <a:cubicBezTo>
                    <a:pt x="2836" y="88"/>
                    <a:pt x="2836" y="85"/>
                    <a:pt x="2845" y="85"/>
                  </a:cubicBezTo>
                  <a:cubicBezTo>
                    <a:pt x="2854" y="85"/>
                    <a:pt x="2854" y="88"/>
                    <a:pt x="2863" y="88"/>
                  </a:cubicBezTo>
                  <a:cubicBezTo>
                    <a:pt x="2872" y="88"/>
                    <a:pt x="2872" y="85"/>
                    <a:pt x="2881" y="85"/>
                  </a:cubicBezTo>
                  <a:cubicBezTo>
                    <a:pt x="2882" y="85"/>
                    <a:pt x="2883" y="85"/>
                    <a:pt x="2885" y="85"/>
                  </a:cubicBezTo>
                  <a:cubicBezTo>
                    <a:pt x="2886" y="84"/>
                    <a:pt x="2888" y="80"/>
                    <a:pt x="2890" y="82"/>
                  </a:cubicBezTo>
                  <a:cubicBezTo>
                    <a:pt x="2890" y="84"/>
                    <a:pt x="2887" y="84"/>
                    <a:pt x="2885" y="85"/>
                  </a:cubicBezTo>
                  <a:cubicBezTo>
                    <a:pt x="2889" y="86"/>
                    <a:pt x="2891" y="87"/>
                    <a:pt x="2896" y="88"/>
                  </a:cubicBezTo>
                  <a:cubicBezTo>
                    <a:pt x="2896" y="87"/>
                    <a:pt x="2897" y="87"/>
                    <a:pt x="2898" y="87"/>
                  </a:cubicBezTo>
                  <a:cubicBezTo>
                    <a:pt x="2898" y="87"/>
                    <a:pt x="2898" y="88"/>
                    <a:pt x="2898" y="88"/>
                  </a:cubicBezTo>
                  <a:cubicBezTo>
                    <a:pt x="2899" y="88"/>
                    <a:pt x="2899" y="88"/>
                    <a:pt x="2899" y="88"/>
                  </a:cubicBezTo>
                  <a:cubicBezTo>
                    <a:pt x="2908" y="88"/>
                    <a:pt x="2908" y="85"/>
                    <a:pt x="2917" y="85"/>
                  </a:cubicBezTo>
                  <a:cubicBezTo>
                    <a:pt x="2926" y="85"/>
                    <a:pt x="2928" y="88"/>
                    <a:pt x="2937" y="88"/>
                  </a:cubicBezTo>
                  <a:cubicBezTo>
                    <a:pt x="2943" y="88"/>
                    <a:pt x="2945" y="86"/>
                    <a:pt x="2949" y="85"/>
                  </a:cubicBezTo>
                  <a:cubicBezTo>
                    <a:pt x="2950" y="85"/>
                    <a:pt x="2950" y="85"/>
                    <a:pt x="2950" y="84"/>
                  </a:cubicBezTo>
                  <a:cubicBezTo>
                    <a:pt x="2950" y="84"/>
                    <a:pt x="2951" y="84"/>
                    <a:pt x="2951" y="85"/>
                  </a:cubicBezTo>
                  <a:cubicBezTo>
                    <a:pt x="2952" y="85"/>
                    <a:pt x="2953" y="85"/>
                    <a:pt x="2955" y="85"/>
                  </a:cubicBezTo>
                  <a:cubicBezTo>
                    <a:pt x="2964" y="85"/>
                    <a:pt x="2964" y="88"/>
                    <a:pt x="2973" y="88"/>
                  </a:cubicBezTo>
                  <a:cubicBezTo>
                    <a:pt x="2982" y="88"/>
                    <a:pt x="2982" y="85"/>
                    <a:pt x="2991" y="85"/>
                  </a:cubicBezTo>
                  <a:cubicBezTo>
                    <a:pt x="3000" y="85"/>
                    <a:pt x="3000" y="88"/>
                    <a:pt x="3009" y="88"/>
                  </a:cubicBezTo>
                  <a:cubicBezTo>
                    <a:pt x="3018" y="88"/>
                    <a:pt x="3018" y="85"/>
                    <a:pt x="3027" y="85"/>
                  </a:cubicBezTo>
                  <a:cubicBezTo>
                    <a:pt x="3028" y="85"/>
                    <a:pt x="3029" y="85"/>
                    <a:pt x="3030" y="85"/>
                  </a:cubicBezTo>
                  <a:cubicBezTo>
                    <a:pt x="3032" y="84"/>
                    <a:pt x="3033" y="80"/>
                    <a:pt x="3036" y="82"/>
                  </a:cubicBezTo>
                  <a:cubicBezTo>
                    <a:pt x="3036" y="84"/>
                    <a:pt x="3033" y="84"/>
                    <a:pt x="3031" y="85"/>
                  </a:cubicBezTo>
                  <a:cubicBezTo>
                    <a:pt x="3035" y="86"/>
                    <a:pt x="3037" y="87"/>
                    <a:pt x="3042" y="88"/>
                  </a:cubicBezTo>
                  <a:cubicBezTo>
                    <a:pt x="3042" y="87"/>
                    <a:pt x="3043" y="87"/>
                    <a:pt x="3044" y="87"/>
                  </a:cubicBezTo>
                  <a:cubicBezTo>
                    <a:pt x="3044" y="87"/>
                    <a:pt x="3044" y="88"/>
                    <a:pt x="3043" y="88"/>
                  </a:cubicBezTo>
                  <a:cubicBezTo>
                    <a:pt x="3045" y="88"/>
                    <a:pt x="3045" y="88"/>
                    <a:pt x="3045" y="88"/>
                  </a:cubicBezTo>
                  <a:cubicBezTo>
                    <a:pt x="3054" y="88"/>
                    <a:pt x="3054" y="85"/>
                    <a:pt x="3063" y="85"/>
                  </a:cubicBezTo>
                  <a:cubicBezTo>
                    <a:pt x="3072" y="85"/>
                    <a:pt x="3073" y="88"/>
                    <a:pt x="3082" y="88"/>
                  </a:cubicBezTo>
                  <a:cubicBezTo>
                    <a:pt x="3089" y="88"/>
                    <a:pt x="3091" y="86"/>
                    <a:pt x="3095" y="85"/>
                  </a:cubicBezTo>
                  <a:cubicBezTo>
                    <a:pt x="3095" y="85"/>
                    <a:pt x="3096" y="85"/>
                    <a:pt x="3096" y="84"/>
                  </a:cubicBezTo>
                  <a:cubicBezTo>
                    <a:pt x="3096" y="84"/>
                    <a:pt x="3096" y="84"/>
                    <a:pt x="3096" y="85"/>
                  </a:cubicBezTo>
                  <a:cubicBezTo>
                    <a:pt x="3098" y="85"/>
                    <a:pt x="3099" y="85"/>
                    <a:pt x="3100" y="85"/>
                  </a:cubicBezTo>
                  <a:cubicBezTo>
                    <a:pt x="3109" y="85"/>
                    <a:pt x="3109" y="88"/>
                    <a:pt x="3118" y="88"/>
                  </a:cubicBezTo>
                  <a:cubicBezTo>
                    <a:pt x="3127" y="88"/>
                    <a:pt x="3127" y="85"/>
                    <a:pt x="3136" y="85"/>
                  </a:cubicBezTo>
                  <a:cubicBezTo>
                    <a:pt x="3145" y="85"/>
                    <a:pt x="3145" y="88"/>
                    <a:pt x="3154" y="88"/>
                  </a:cubicBezTo>
                  <a:cubicBezTo>
                    <a:pt x="3163" y="88"/>
                    <a:pt x="3163" y="85"/>
                    <a:pt x="3172" y="85"/>
                  </a:cubicBezTo>
                  <a:cubicBezTo>
                    <a:pt x="3174" y="85"/>
                    <a:pt x="3175" y="85"/>
                    <a:pt x="3176" y="85"/>
                  </a:cubicBezTo>
                  <a:cubicBezTo>
                    <a:pt x="3178" y="84"/>
                    <a:pt x="3179" y="80"/>
                    <a:pt x="3182" y="82"/>
                  </a:cubicBezTo>
                  <a:cubicBezTo>
                    <a:pt x="3181" y="84"/>
                    <a:pt x="3179" y="84"/>
                    <a:pt x="3177" y="85"/>
                  </a:cubicBezTo>
                  <a:cubicBezTo>
                    <a:pt x="3181" y="86"/>
                    <a:pt x="3183" y="87"/>
                    <a:pt x="3188" y="88"/>
                  </a:cubicBezTo>
                  <a:cubicBezTo>
                    <a:pt x="3188" y="87"/>
                    <a:pt x="3189" y="87"/>
                    <a:pt x="3190" y="87"/>
                  </a:cubicBezTo>
                  <a:cubicBezTo>
                    <a:pt x="3190" y="87"/>
                    <a:pt x="3190" y="88"/>
                    <a:pt x="3189" y="88"/>
                  </a:cubicBezTo>
                  <a:cubicBezTo>
                    <a:pt x="3190" y="88"/>
                    <a:pt x="3190" y="88"/>
                    <a:pt x="3190" y="88"/>
                  </a:cubicBezTo>
                  <a:cubicBezTo>
                    <a:pt x="3199" y="88"/>
                    <a:pt x="3199" y="85"/>
                    <a:pt x="3208" y="85"/>
                  </a:cubicBezTo>
                  <a:cubicBezTo>
                    <a:pt x="3208" y="69"/>
                    <a:pt x="3208" y="69"/>
                    <a:pt x="3208" y="69"/>
                  </a:cubicBezTo>
                  <a:cubicBezTo>
                    <a:pt x="3192" y="69"/>
                    <a:pt x="3187" y="65"/>
                    <a:pt x="3186" y="59"/>
                  </a:cubicBezTo>
                  <a:close/>
                  <a:moveTo>
                    <a:pt x="3200" y="58"/>
                  </a:moveTo>
                  <a:cubicBezTo>
                    <a:pt x="3199" y="58"/>
                    <a:pt x="3199" y="58"/>
                    <a:pt x="3199" y="58"/>
                  </a:cubicBezTo>
                  <a:cubicBezTo>
                    <a:pt x="3199" y="57"/>
                    <a:pt x="3199" y="57"/>
                    <a:pt x="3199" y="57"/>
                  </a:cubicBezTo>
                  <a:cubicBezTo>
                    <a:pt x="3200" y="57"/>
                    <a:pt x="3200" y="57"/>
                    <a:pt x="3200" y="57"/>
                  </a:cubicBezTo>
                  <a:lnTo>
                    <a:pt x="3200" y="58"/>
                  </a:lnTo>
                  <a:close/>
                  <a:moveTo>
                    <a:pt x="3137" y="53"/>
                  </a:moveTo>
                  <a:cubicBezTo>
                    <a:pt x="3136" y="53"/>
                    <a:pt x="3136" y="53"/>
                    <a:pt x="3136" y="53"/>
                  </a:cubicBezTo>
                  <a:cubicBezTo>
                    <a:pt x="3136" y="52"/>
                    <a:pt x="3136" y="52"/>
                    <a:pt x="3136" y="52"/>
                  </a:cubicBezTo>
                  <a:cubicBezTo>
                    <a:pt x="3137" y="52"/>
                    <a:pt x="3137" y="52"/>
                    <a:pt x="3137" y="52"/>
                  </a:cubicBezTo>
                  <a:lnTo>
                    <a:pt x="3137" y="53"/>
                  </a:lnTo>
                  <a:close/>
                  <a:moveTo>
                    <a:pt x="3149" y="33"/>
                  </a:moveTo>
                  <a:cubicBezTo>
                    <a:pt x="3150" y="34"/>
                    <a:pt x="3149" y="33"/>
                    <a:pt x="3149" y="33"/>
                  </a:cubicBezTo>
                  <a:close/>
                  <a:moveTo>
                    <a:pt x="3148" y="45"/>
                  </a:moveTo>
                  <a:cubicBezTo>
                    <a:pt x="3148" y="46"/>
                    <a:pt x="3147" y="46"/>
                    <a:pt x="3146" y="46"/>
                  </a:cubicBezTo>
                  <a:cubicBezTo>
                    <a:pt x="3145" y="44"/>
                    <a:pt x="3147" y="45"/>
                    <a:pt x="3148" y="45"/>
                  </a:cubicBezTo>
                  <a:close/>
                  <a:moveTo>
                    <a:pt x="3129" y="27"/>
                  </a:moveTo>
                  <a:cubicBezTo>
                    <a:pt x="3131" y="25"/>
                    <a:pt x="3130" y="29"/>
                    <a:pt x="3129" y="27"/>
                  </a:cubicBezTo>
                  <a:close/>
                  <a:moveTo>
                    <a:pt x="3128" y="30"/>
                  </a:moveTo>
                  <a:cubicBezTo>
                    <a:pt x="3127" y="28"/>
                    <a:pt x="3132" y="29"/>
                    <a:pt x="3128" y="30"/>
                  </a:cubicBezTo>
                  <a:close/>
                  <a:moveTo>
                    <a:pt x="3143" y="21"/>
                  </a:moveTo>
                  <a:cubicBezTo>
                    <a:pt x="3144" y="21"/>
                    <a:pt x="3143" y="21"/>
                    <a:pt x="3143" y="21"/>
                  </a:cubicBezTo>
                  <a:close/>
                  <a:moveTo>
                    <a:pt x="3145" y="5"/>
                  </a:moveTo>
                  <a:cubicBezTo>
                    <a:pt x="3146" y="5"/>
                    <a:pt x="3145" y="5"/>
                    <a:pt x="3145" y="5"/>
                  </a:cubicBezTo>
                  <a:close/>
                  <a:moveTo>
                    <a:pt x="3142" y="10"/>
                  </a:moveTo>
                  <a:cubicBezTo>
                    <a:pt x="3143" y="12"/>
                    <a:pt x="3141" y="12"/>
                    <a:pt x="3140" y="12"/>
                  </a:cubicBezTo>
                  <a:cubicBezTo>
                    <a:pt x="3140" y="11"/>
                    <a:pt x="3140" y="9"/>
                    <a:pt x="3142" y="10"/>
                  </a:cubicBezTo>
                  <a:close/>
                  <a:moveTo>
                    <a:pt x="3054" y="58"/>
                  </a:moveTo>
                  <a:cubicBezTo>
                    <a:pt x="3053" y="58"/>
                    <a:pt x="3053" y="58"/>
                    <a:pt x="3053" y="58"/>
                  </a:cubicBezTo>
                  <a:cubicBezTo>
                    <a:pt x="3053" y="57"/>
                    <a:pt x="3053" y="57"/>
                    <a:pt x="3053" y="57"/>
                  </a:cubicBezTo>
                  <a:cubicBezTo>
                    <a:pt x="3054" y="57"/>
                    <a:pt x="3054" y="57"/>
                    <a:pt x="3054" y="57"/>
                  </a:cubicBezTo>
                  <a:lnTo>
                    <a:pt x="3054" y="58"/>
                  </a:lnTo>
                  <a:close/>
                  <a:moveTo>
                    <a:pt x="2991" y="53"/>
                  </a:moveTo>
                  <a:cubicBezTo>
                    <a:pt x="2990" y="53"/>
                    <a:pt x="2990" y="53"/>
                    <a:pt x="2990" y="53"/>
                  </a:cubicBezTo>
                  <a:cubicBezTo>
                    <a:pt x="2990" y="52"/>
                    <a:pt x="2990" y="52"/>
                    <a:pt x="2990" y="52"/>
                  </a:cubicBezTo>
                  <a:cubicBezTo>
                    <a:pt x="2991" y="52"/>
                    <a:pt x="2991" y="52"/>
                    <a:pt x="2991" y="52"/>
                  </a:cubicBezTo>
                  <a:lnTo>
                    <a:pt x="2991" y="53"/>
                  </a:lnTo>
                  <a:close/>
                  <a:moveTo>
                    <a:pt x="3004" y="33"/>
                  </a:moveTo>
                  <a:cubicBezTo>
                    <a:pt x="3004" y="34"/>
                    <a:pt x="3003" y="33"/>
                    <a:pt x="3004" y="33"/>
                  </a:cubicBezTo>
                  <a:close/>
                  <a:moveTo>
                    <a:pt x="3002" y="45"/>
                  </a:moveTo>
                  <a:cubicBezTo>
                    <a:pt x="3002" y="46"/>
                    <a:pt x="3001" y="46"/>
                    <a:pt x="3000" y="46"/>
                  </a:cubicBezTo>
                  <a:cubicBezTo>
                    <a:pt x="2999" y="44"/>
                    <a:pt x="3001" y="45"/>
                    <a:pt x="3002" y="45"/>
                  </a:cubicBezTo>
                  <a:close/>
                  <a:moveTo>
                    <a:pt x="2983" y="27"/>
                  </a:moveTo>
                  <a:cubicBezTo>
                    <a:pt x="2985" y="25"/>
                    <a:pt x="2984" y="29"/>
                    <a:pt x="2983" y="27"/>
                  </a:cubicBezTo>
                  <a:close/>
                  <a:moveTo>
                    <a:pt x="2983" y="30"/>
                  </a:moveTo>
                  <a:cubicBezTo>
                    <a:pt x="2981" y="28"/>
                    <a:pt x="2987" y="29"/>
                    <a:pt x="2983" y="30"/>
                  </a:cubicBezTo>
                  <a:close/>
                  <a:moveTo>
                    <a:pt x="2998" y="21"/>
                  </a:moveTo>
                  <a:cubicBezTo>
                    <a:pt x="2998" y="21"/>
                    <a:pt x="2997" y="21"/>
                    <a:pt x="2998" y="21"/>
                  </a:cubicBezTo>
                  <a:close/>
                  <a:moveTo>
                    <a:pt x="2999" y="5"/>
                  </a:moveTo>
                  <a:cubicBezTo>
                    <a:pt x="3000" y="5"/>
                    <a:pt x="2999" y="5"/>
                    <a:pt x="2999" y="5"/>
                  </a:cubicBezTo>
                  <a:close/>
                  <a:moveTo>
                    <a:pt x="2996" y="10"/>
                  </a:moveTo>
                  <a:cubicBezTo>
                    <a:pt x="2997" y="12"/>
                    <a:pt x="2995" y="12"/>
                    <a:pt x="2994" y="12"/>
                  </a:cubicBezTo>
                  <a:cubicBezTo>
                    <a:pt x="2994" y="11"/>
                    <a:pt x="2994" y="9"/>
                    <a:pt x="2996" y="10"/>
                  </a:cubicBezTo>
                  <a:close/>
                  <a:moveTo>
                    <a:pt x="2908" y="58"/>
                  </a:moveTo>
                  <a:cubicBezTo>
                    <a:pt x="2907" y="58"/>
                    <a:pt x="2907" y="58"/>
                    <a:pt x="2907" y="58"/>
                  </a:cubicBezTo>
                  <a:cubicBezTo>
                    <a:pt x="2907" y="57"/>
                    <a:pt x="2907" y="57"/>
                    <a:pt x="2907" y="57"/>
                  </a:cubicBezTo>
                  <a:cubicBezTo>
                    <a:pt x="2908" y="57"/>
                    <a:pt x="2908" y="57"/>
                    <a:pt x="2908" y="57"/>
                  </a:cubicBezTo>
                  <a:lnTo>
                    <a:pt x="2908" y="58"/>
                  </a:lnTo>
                  <a:close/>
                  <a:moveTo>
                    <a:pt x="2845" y="53"/>
                  </a:moveTo>
                  <a:cubicBezTo>
                    <a:pt x="2844" y="53"/>
                    <a:pt x="2844" y="53"/>
                    <a:pt x="2844" y="53"/>
                  </a:cubicBezTo>
                  <a:cubicBezTo>
                    <a:pt x="2844" y="52"/>
                    <a:pt x="2844" y="52"/>
                    <a:pt x="2844" y="52"/>
                  </a:cubicBezTo>
                  <a:cubicBezTo>
                    <a:pt x="2845" y="52"/>
                    <a:pt x="2845" y="52"/>
                    <a:pt x="2845" y="52"/>
                  </a:cubicBezTo>
                  <a:lnTo>
                    <a:pt x="2845" y="53"/>
                  </a:lnTo>
                  <a:close/>
                  <a:moveTo>
                    <a:pt x="2858" y="33"/>
                  </a:moveTo>
                  <a:cubicBezTo>
                    <a:pt x="2858" y="34"/>
                    <a:pt x="2857" y="33"/>
                    <a:pt x="2858" y="33"/>
                  </a:cubicBezTo>
                  <a:close/>
                  <a:moveTo>
                    <a:pt x="2856" y="45"/>
                  </a:moveTo>
                  <a:cubicBezTo>
                    <a:pt x="2856" y="46"/>
                    <a:pt x="2855" y="46"/>
                    <a:pt x="2854" y="46"/>
                  </a:cubicBezTo>
                  <a:cubicBezTo>
                    <a:pt x="2853" y="44"/>
                    <a:pt x="2855" y="45"/>
                    <a:pt x="2856" y="45"/>
                  </a:cubicBezTo>
                  <a:close/>
                  <a:moveTo>
                    <a:pt x="2837" y="27"/>
                  </a:moveTo>
                  <a:cubicBezTo>
                    <a:pt x="2839" y="25"/>
                    <a:pt x="2838" y="29"/>
                    <a:pt x="2837" y="27"/>
                  </a:cubicBezTo>
                  <a:close/>
                  <a:moveTo>
                    <a:pt x="2837" y="30"/>
                  </a:moveTo>
                  <a:cubicBezTo>
                    <a:pt x="2835" y="28"/>
                    <a:pt x="2841" y="29"/>
                    <a:pt x="2837" y="30"/>
                  </a:cubicBezTo>
                  <a:close/>
                  <a:moveTo>
                    <a:pt x="2852" y="21"/>
                  </a:moveTo>
                  <a:cubicBezTo>
                    <a:pt x="2852" y="21"/>
                    <a:pt x="2851" y="21"/>
                    <a:pt x="2852" y="21"/>
                  </a:cubicBezTo>
                  <a:close/>
                  <a:moveTo>
                    <a:pt x="2853" y="5"/>
                  </a:moveTo>
                  <a:cubicBezTo>
                    <a:pt x="2854" y="5"/>
                    <a:pt x="2853" y="5"/>
                    <a:pt x="2853" y="5"/>
                  </a:cubicBezTo>
                  <a:close/>
                  <a:moveTo>
                    <a:pt x="2851" y="10"/>
                  </a:moveTo>
                  <a:cubicBezTo>
                    <a:pt x="2851" y="12"/>
                    <a:pt x="2850" y="12"/>
                    <a:pt x="2848" y="12"/>
                  </a:cubicBezTo>
                  <a:cubicBezTo>
                    <a:pt x="2848" y="11"/>
                    <a:pt x="2849" y="9"/>
                    <a:pt x="2851" y="10"/>
                  </a:cubicBezTo>
                  <a:close/>
                  <a:moveTo>
                    <a:pt x="2763" y="58"/>
                  </a:moveTo>
                  <a:cubicBezTo>
                    <a:pt x="2761" y="58"/>
                    <a:pt x="2761" y="58"/>
                    <a:pt x="2761" y="58"/>
                  </a:cubicBezTo>
                  <a:cubicBezTo>
                    <a:pt x="2761" y="57"/>
                    <a:pt x="2761" y="57"/>
                    <a:pt x="2761" y="57"/>
                  </a:cubicBezTo>
                  <a:cubicBezTo>
                    <a:pt x="2763" y="57"/>
                    <a:pt x="2763" y="57"/>
                    <a:pt x="2763" y="57"/>
                  </a:cubicBezTo>
                  <a:lnTo>
                    <a:pt x="2763" y="58"/>
                  </a:lnTo>
                  <a:close/>
                  <a:moveTo>
                    <a:pt x="2699" y="53"/>
                  </a:moveTo>
                  <a:cubicBezTo>
                    <a:pt x="2698" y="53"/>
                    <a:pt x="2698" y="53"/>
                    <a:pt x="2698" y="53"/>
                  </a:cubicBezTo>
                  <a:cubicBezTo>
                    <a:pt x="2698" y="52"/>
                    <a:pt x="2698" y="52"/>
                    <a:pt x="2698" y="52"/>
                  </a:cubicBezTo>
                  <a:cubicBezTo>
                    <a:pt x="2699" y="52"/>
                    <a:pt x="2699" y="52"/>
                    <a:pt x="2699" y="52"/>
                  </a:cubicBezTo>
                  <a:lnTo>
                    <a:pt x="2699" y="53"/>
                  </a:lnTo>
                  <a:close/>
                  <a:moveTo>
                    <a:pt x="2712" y="33"/>
                  </a:moveTo>
                  <a:cubicBezTo>
                    <a:pt x="2712" y="34"/>
                    <a:pt x="2712" y="33"/>
                    <a:pt x="2712" y="33"/>
                  </a:cubicBezTo>
                  <a:close/>
                  <a:moveTo>
                    <a:pt x="2711" y="45"/>
                  </a:moveTo>
                  <a:cubicBezTo>
                    <a:pt x="2710" y="46"/>
                    <a:pt x="2710" y="46"/>
                    <a:pt x="2708" y="46"/>
                  </a:cubicBezTo>
                  <a:cubicBezTo>
                    <a:pt x="2708" y="44"/>
                    <a:pt x="2710" y="45"/>
                    <a:pt x="2711" y="45"/>
                  </a:cubicBezTo>
                  <a:close/>
                  <a:moveTo>
                    <a:pt x="2692" y="27"/>
                  </a:moveTo>
                  <a:cubicBezTo>
                    <a:pt x="2693" y="25"/>
                    <a:pt x="2692" y="29"/>
                    <a:pt x="2692" y="27"/>
                  </a:cubicBezTo>
                  <a:close/>
                  <a:moveTo>
                    <a:pt x="2691" y="30"/>
                  </a:moveTo>
                  <a:cubicBezTo>
                    <a:pt x="2689" y="28"/>
                    <a:pt x="2695" y="29"/>
                    <a:pt x="2691" y="30"/>
                  </a:cubicBezTo>
                  <a:close/>
                  <a:moveTo>
                    <a:pt x="2706" y="21"/>
                  </a:moveTo>
                  <a:cubicBezTo>
                    <a:pt x="2706" y="21"/>
                    <a:pt x="2706" y="21"/>
                    <a:pt x="2706" y="21"/>
                  </a:cubicBezTo>
                  <a:close/>
                  <a:moveTo>
                    <a:pt x="2708" y="5"/>
                  </a:moveTo>
                  <a:cubicBezTo>
                    <a:pt x="2708" y="5"/>
                    <a:pt x="2707" y="5"/>
                    <a:pt x="2708" y="5"/>
                  </a:cubicBezTo>
                  <a:close/>
                  <a:moveTo>
                    <a:pt x="2705" y="10"/>
                  </a:moveTo>
                  <a:cubicBezTo>
                    <a:pt x="2705" y="12"/>
                    <a:pt x="2704" y="12"/>
                    <a:pt x="2702" y="12"/>
                  </a:cubicBezTo>
                  <a:cubicBezTo>
                    <a:pt x="2702" y="11"/>
                    <a:pt x="2703" y="9"/>
                    <a:pt x="2705" y="10"/>
                  </a:cubicBezTo>
                  <a:close/>
                  <a:moveTo>
                    <a:pt x="2617" y="58"/>
                  </a:moveTo>
                  <a:cubicBezTo>
                    <a:pt x="2615" y="58"/>
                    <a:pt x="2615" y="58"/>
                    <a:pt x="2615" y="58"/>
                  </a:cubicBezTo>
                  <a:cubicBezTo>
                    <a:pt x="2615" y="57"/>
                    <a:pt x="2615" y="57"/>
                    <a:pt x="2615" y="57"/>
                  </a:cubicBezTo>
                  <a:cubicBezTo>
                    <a:pt x="2617" y="57"/>
                    <a:pt x="2617" y="57"/>
                    <a:pt x="2617" y="57"/>
                  </a:cubicBezTo>
                  <a:lnTo>
                    <a:pt x="2617" y="58"/>
                  </a:lnTo>
                  <a:close/>
                  <a:moveTo>
                    <a:pt x="2553" y="53"/>
                  </a:moveTo>
                  <a:cubicBezTo>
                    <a:pt x="2552" y="53"/>
                    <a:pt x="2552" y="53"/>
                    <a:pt x="2552" y="53"/>
                  </a:cubicBezTo>
                  <a:cubicBezTo>
                    <a:pt x="2552" y="52"/>
                    <a:pt x="2552" y="52"/>
                    <a:pt x="2552" y="52"/>
                  </a:cubicBezTo>
                  <a:cubicBezTo>
                    <a:pt x="2553" y="52"/>
                    <a:pt x="2553" y="52"/>
                    <a:pt x="2553" y="52"/>
                  </a:cubicBezTo>
                  <a:lnTo>
                    <a:pt x="2553" y="53"/>
                  </a:lnTo>
                  <a:close/>
                  <a:moveTo>
                    <a:pt x="2566" y="33"/>
                  </a:moveTo>
                  <a:cubicBezTo>
                    <a:pt x="2566" y="34"/>
                    <a:pt x="2566" y="33"/>
                    <a:pt x="2566" y="33"/>
                  </a:cubicBezTo>
                  <a:close/>
                  <a:moveTo>
                    <a:pt x="2565" y="45"/>
                  </a:moveTo>
                  <a:cubicBezTo>
                    <a:pt x="2565" y="46"/>
                    <a:pt x="2564" y="46"/>
                    <a:pt x="2562" y="46"/>
                  </a:cubicBezTo>
                  <a:cubicBezTo>
                    <a:pt x="2562" y="44"/>
                    <a:pt x="2564" y="45"/>
                    <a:pt x="2565" y="45"/>
                  </a:cubicBezTo>
                  <a:close/>
                  <a:moveTo>
                    <a:pt x="2546" y="27"/>
                  </a:moveTo>
                  <a:cubicBezTo>
                    <a:pt x="2547" y="25"/>
                    <a:pt x="2547" y="29"/>
                    <a:pt x="2546" y="27"/>
                  </a:cubicBezTo>
                  <a:close/>
                  <a:moveTo>
                    <a:pt x="2545" y="30"/>
                  </a:moveTo>
                  <a:cubicBezTo>
                    <a:pt x="2543" y="28"/>
                    <a:pt x="2549" y="29"/>
                    <a:pt x="2545" y="30"/>
                  </a:cubicBezTo>
                  <a:close/>
                  <a:moveTo>
                    <a:pt x="2560" y="21"/>
                  </a:moveTo>
                  <a:cubicBezTo>
                    <a:pt x="2560" y="21"/>
                    <a:pt x="2560" y="21"/>
                    <a:pt x="2560" y="21"/>
                  </a:cubicBezTo>
                  <a:close/>
                  <a:moveTo>
                    <a:pt x="2562" y="5"/>
                  </a:moveTo>
                  <a:cubicBezTo>
                    <a:pt x="2562" y="5"/>
                    <a:pt x="2562" y="5"/>
                    <a:pt x="2562" y="5"/>
                  </a:cubicBezTo>
                  <a:close/>
                  <a:moveTo>
                    <a:pt x="2559" y="10"/>
                  </a:moveTo>
                  <a:cubicBezTo>
                    <a:pt x="2559" y="12"/>
                    <a:pt x="2558" y="12"/>
                    <a:pt x="2556" y="12"/>
                  </a:cubicBezTo>
                  <a:cubicBezTo>
                    <a:pt x="2557" y="11"/>
                    <a:pt x="2557" y="9"/>
                    <a:pt x="2559" y="10"/>
                  </a:cubicBezTo>
                  <a:close/>
                  <a:moveTo>
                    <a:pt x="2471" y="58"/>
                  </a:moveTo>
                  <a:cubicBezTo>
                    <a:pt x="2470" y="58"/>
                    <a:pt x="2470" y="58"/>
                    <a:pt x="2470" y="58"/>
                  </a:cubicBezTo>
                  <a:cubicBezTo>
                    <a:pt x="2470" y="57"/>
                    <a:pt x="2470" y="57"/>
                    <a:pt x="2470" y="57"/>
                  </a:cubicBezTo>
                  <a:cubicBezTo>
                    <a:pt x="2471" y="57"/>
                    <a:pt x="2471" y="57"/>
                    <a:pt x="2471" y="57"/>
                  </a:cubicBezTo>
                  <a:lnTo>
                    <a:pt x="2471" y="58"/>
                  </a:lnTo>
                  <a:close/>
                  <a:moveTo>
                    <a:pt x="2408" y="53"/>
                  </a:moveTo>
                  <a:cubicBezTo>
                    <a:pt x="2406" y="53"/>
                    <a:pt x="2406" y="53"/>
                    <a:pt x="2406" y="53"/>
                  </a:cubicBezTo>
                  <a:cubicBezTo>
                    <a:pt x="2406" y="52"/>
                    <a:pt x="2406" y="52"/>
                    <a:pt x="2406" y="52"/>
                  </a:cubicBezTo>
                  <a:cubicBezTo>
                    <a:pt x="2408" y="52"/>
                    <a:pt x="2408" y="52"/>
                    <a:pt x="2408" y="52"/>
                  </a:cubicBezTo>
                  <a:lnTo>
                    <a:pt x="2408" y="53"/>
                  </a:lnTo>
                  <a:close/>
                  <a:moveTo>
                    <a:pt x="2420" y="33"/>
                  </a:moveTo>
                  <a:cubicBezTo>
                    <a:pt x="2421" y="34"/>
                    <a:pt x="2420" y="33"/>
                    <a:pt x="2420" y="33"/>
                  </a:cubicBezTo>
                  <a:close/>
                  <a:moveTo>
                    <a:pt x="2419" y="45"/>
                  </a:moveTo>
                  <a:cubicBezTo>
                    <a:pt x="2419" y="46"/>
                    <a:pt x="2418" y="46"/>
                    <a:pt x="2417" y="46"/>
                  </a:cubicBezTo>
                  <a:cubicBezTo>
                    <a:pt x="2416" y="44"/>
                    <a:pt x="2418" y="45"/>
                    <a:pt x="2419" y="45"/>
                  </a:cubicBezTo>
                  <a:close/>
                  <a:moveTo>
                    <a:pt x="2400" y="27"/>
                  </a:moveTo>
                  <a:cubicBezTo>
                    <a:pt x="2401" y="25"/>
                    <a:pt x="2401" y="29"/>
                    <a:pt x="2400" y="27"/>
                  </a:cubicBezTo>
                  <a:close/>
                  <a:moveTo>
                    <a:pt x="2399" y="30"/>
                  </a:moveTo>
                  <a:cubicBezTo>
                    <a:pt x="2397" y="28"/>
                    <a:pt x="2403" y="29"/>
                    <a:pt x="2399" y="30"/>
                  </a:cubicBezTo>
                  <a:close/>
                  <a:moveTo>
                    <a:pt x="2414" y="21"/>
                  </a:moveTo>
                  <a:cubicBezTo>
                    <a:pt x="2415" y="21"/>
                    <a:pt x="2414" y="21"/>
                    <a:pt x="2414" y="21"/>
                  </a:cubicBezTo>
                  <a:close/>
                  <a:moveTo>
                    <a:pt x="2416" y="5"/>
                  </a:moveTo>
                  <a:cubicBezTo>
                    <a:pt x="2416" y="5"/>
                    <a:pt x="2416" y="5"/>
                    <a:pt x="2416" y="5"/>
                  </a:cubicBezTo>
                  <a:close/>
                  <a:moveTo>
                    <a:pt x="2413" y="10"/>
                  </a:moveTo>
                  <a:cubicBezTo>
                    <a:pt x="2413" y="12"/>
                    <a:pt x="2412" y="12"/>
                    <a:pt x="2411" y="12"/>
                  </a:cubicBezTo>
                  <a:cubicBezTo>
                    <a:pt x="2411" y="11"/>
                    <a:pt x="2411" y="9"/>
                    <a:pt x="2413" y="10"/>
                  </a:cubicBezTo>
                  <a:close/>
                  <a:moveTo>
                    <a:pt x="2325" y="58"/>
                  </a:moveTo>
                  <a:cubicBezTo>
                    <a:pt x="2324" y="58"/>
                    <a:pt x="2324" y="58"/>
                    <a:pt x="2324" y="58"/>
                  </a:cubicBezTo>
                  <a:cubicBezTo>
                    <a:pt x="2324" y="57"/>
                    <a:pt x="2324" y="57"/>
                    <a:pt x="2324" y="57"/>
                  </a:cubicBezTo>
                  <a:cubicBezTo>
                    <a:pt x="2325" y="57"/>
                    <a:pt x="2325" y="57"/>
                    <a:pt x="2325" y="57"/>
                  </a:cubicBezTo>
                  <a:lnTo>
                    <a:pt x="2325" y="58"/>
                  </a:lnTo>
                  <a:close/>
                  <a:moveTo>
                    <a:pt x="2262" y="53"/>
                  </a:moveTo>
                  <a:cubicBezTo>
                    <a:pt x="2261" y="53"/>
                    <a:pt x="2261" y="53"/>
                    <a:pt x="2261" y="53"/>
                  </a:cubicBezTo>
                  <a:cubicBezTo>
                    <a:pt x="2261" y="52"/>
                    <a:pt x="2261" y="52"/>
                    <a:pt x="2261" y="52"/>
                  </a:cubicBezTo>
                  <a:cubicBezTo>
                    <a:pt x="2262" y="52"/>
                    <a:pt x="2262" y="52"/>
                    <a:pt x="2262" y="52"/>
                  </a:cubicBezTo>
                  <a:lnTo>
                    <a:pt x="2262" y="53"/>
                  </a:lnTo>
                  <a:close/>
                  <a:moveTo>
                    <a:pt x="2274" y="33"/>
                  </a:moveTo>
                  <a:cubicBezTo>
                    <a:pt x="2275" y="34"/>
                    <a:pt x="2274" y="33"/>
                    <a:pt x="2274" y="33"/>
                  </a:cubicBezTo>
                  <a:close/>
                  <a:moveTo>
                    <a:pt x="2273" y="45"/>
                  </a:moveTo>
                  <a:cubicBezTo>
                    <a:pt x="2273" y="46"/>
                    <a:pt x="2272" y="46"/>
                    <a:pt x="2271" y="46"/>
                  </a:cubicBezTo>
                  <a:cubicBezTo>
                    <a:pt x="2270" y="44"/>
                    <a:pt x="2272" y="45"/>
                    <a:pt x="2273" y="45"/>
                  </a:cubicBezTo>
                  <a:close/>
                  <a:moveTo>
                    <a:pt x="2254" y="27"/>
                  </a:moveTo>
                  <a:cubicBezTo>
                    <a:pt x="2256" y="25"/>
                    <a:pt x="2255" y="29"/>
                    <a:pt x="2254" y="27"/>
                  </a:cubicBezTo>
                  <a:close/>
                  <a:moveTo>
                    <a:pt x="2253" y="30"/>
                  </a:moveTo>
                  <a:cubicBezTo>
                    <a:pt x="2252" y="28"/>
                    <a:pt x="2257" y="29"/>
                    <a:pt x="2253" y="30"/>
                  </a:cubicBezTo>
                  <a:close/>
                  <a:moveTo>
                    <a:pt x="2268" y="21"/>
                  </a:moveTo>
                  <a:cubicBezTo>
                    <a:pt x="2269" y="21"/>
                    <a:pt x="2268" y="21"/>
                    <a:pt x="2268" y="21"/>
                  </a:cubicBezTo>
                  <a:close/>
                  <a:moveTo>
                    <a:pt x="2270" y="5"/>
                  </a:moveTo>
                  <a:cubicBezTo>
                    <a:pt x="2271" y="5"/>
                    <a:pt x="2270" y="5"/>
                    <a:pt x="2270" y="5"/>
                  </a:cubicBezTo>
                  <a:close/>
                  <a:moveTo>
                    <a:pt x="2267" y="10"/>
                  </a:moveTo>
                  <a:cubicBezTo>
                    <a:pt x="2268" y="12"/>
                    <a:pt x="2266" y="12"/>
                    <a:pt x="2265" y="12"/>
                  </a:cubicBezTo>
                  <a:cubicBezTo>
                    <a:pt x="2265" y="11"/>
                    <a:pt x="2265" y="9"/>
                    <a:pt x="2267" y="10"/>
                  </a:cubicBezTo>
                  <a:close/>
                  <a:moveTo>
                    <a:pt x="2179" y="58"/>
                  </a:moveTo>
                  <a:cubicBezTo>
                    <a:pt x="2178" y="58"/>
                    <a:pt x="2178" y="58"/>
                    <a:pt x="2178" y="58"/>
                  </a:cubicBezTo>
                  <a:cubicBezTo>
                    <a:pt x="2178" y="57"/>
                    <a:pt x="2178" y="57"/>
                    <a:pt x="2178" y="57"/>
                  </a:cubicBezTo>
                  <a:cubicBezTo>
                    <a:pt x="2179" y="57"/>
                    <a:pt x="2179" y="57"/>
                    <a:pt x="2179" y="57"/>
                  </a:cubicBezTo>
                  <a:lnTo>
                    <a:pt x="2179" y="58"/>
                  </a:lnTo>
                  <a:close/>
                  <a:moveTo>
                    <a:pt x="2116" y="53"/>
                  </a:moveTo>
                  <a:cubicBezTo>
                    <a:pt x="2115" y="53"/>
                    <a:pt x="2115" y="53"/>
                    <a:pt x="2115" y="53"/>
                  </a:cubicBezTo>
                  <a:cubicBezTo>
                    <a:pt x="2115" y="52"/>
                    <a:pt x="2115" y="52"/>
                    <a:pt x="2115" y="52"/>
                  </a:cubicBezTo>
                  <a:cubicBezTo>
                    <a:pt x="2116" y="52"/>
                    <a:pt x="2116" y="52"/>
                    <a:pt x="2116" y="52"/>
                  </a:cubicBezTo>
                  <a:lnTo>
                    <a:pt x="2116" y="53"/>
                  </a:lnTo>
                  <a:close/>
                  <a:moveTo>
                    <a:pt x="2128" y="33"/>
                  </a:moveTo>
                  <a:cubicBezTo>
                    <a:pt x="2129" y="34"/>
                    <a:pt x="2128" y="33"/>
                    <a:pt x="2128" y="33"/>
                  </a:cubicBezTo>
                  <a:close/>
                  <a:moveTo>
                    <a:pt x="2127" y="45"/>
                  </a:moveTo>
                  <a:cubicBezTo>
                    <a:pt x="2127" y="46"/>
                    <a:pt x="2126" y="46"/>
                    <a:pt x="2125" y="46"/>
                  </a:cubicBezTo>
                  <a:cubicBezTo>
                    <a:pt x="2124" y="44"/>
                    <a:pt x="2126" y="45"/>
                    <a:pt x="2127" y="45"/>
                  </a:cubicBezTo>
                  <a:close/>
                  <a:moveTo>
                    <a:pt x="2108" y="27"/>
                  </a:moveTo>
                  <a:cubicBezTo>
                    <a:pt x="2110" y="25"/>
                    <a:pt x="2109" y="29"/>
                    <a:pt x="2108" y="27"/>
                  </a:cubicBezTo>
                  <a:close/>
                  <a:moveTo>
                    <a:pt x="2108" y="30"/>
                  </a:moveTo>
                  <a:cubicBezTo>
                    <a:pt x="2106" y="28"/>
                    <a:pt x="2112" y="29"/>
                    <a:pt x="2108" y="30"/>
                  </a:cubicBezTo>
                  <a:close/>
                  <a:moveTo>
                    <a:pt x="2123" y="21"/>
                  </a:moveTo>
                  <a:cubicBezTo>
                    <a:pt x="2123" y="21"/>
                    <a:pt x="2122" y="21"/>
                    <a:pt x="2123" y="21"/>
                  </a:cubicBezTo>
                  <a:close/>
                  <a:moveTo>
                    <a:pt x="2124" y="5"/>
                  </a:moveTo>
                  <a:cubicBezTo>
                    <a:pt x="2125" y="5"/>
                    <a:pt x="2124" y="5"/>
                    <a:pt x="2124" y="5"/>
                  </a:cubicBezTo>
                  <a:close/>
                  <a:moveTo>
                    <a:pt x="2121" y="10"/>
                  </a:moveTo>
                  <a:cubicBezTo>
                    <a:pt x="2122" y="12"/>
                    <a:pt x="2120" y="12"/>
                    <a:pt x="2119" y="12"/>
                  </a:cubicBezTo>
                  <a:cubicBezTo>
                    <a:pt x="2119" y="11"/>
                    <a:pt x="2119" y="9"/>
                    <a:pt x="2121" y="10"/>
                  </a:cubicBezTo>
                  <a:close/>
                  <a:moveTo>
                    <a:pt x="2033" y="58"/>
                  </a:moveTo>
                  <a:cubicBezTo>
                    <a:pt x="2032" y="58"/>
                    <a:pt x="2032" y="58"/>
                    <a:pt x="2032" y="58"/>
                  </a:cubicBezTo>
                  <a:cubicBezTo>
                    <a:pt x="2032" y="57"/>
                    <a:pt x="2032" y="57"/>
                    <a:pt x="2032" y="57"/>
                  </a:cubicBezTo>
                  <a:cubicBezTo>
                    <a:pt x="2033" y="57"/>
                    <a:pt x="2033" y="57"/>
                    <a:pt x="2033" y="57"/>
                  </a:cubicBezTo>
                  <a:lnTo>
                    <a:pt x="2033" y="58"/>
                  </a:lnTo>
                  <a:close/>
                  <a:moveTo>
                    <a:pt x="1970" y="53"/>
                  </a:moveTo>
                  <a:cubicBezTo>
                    <a:pt x="1969" y="53"/>
                    <a:pt x="1969" y="53"/>
                    <a:pt x="1969" y="53"/>
                  </a:cubicBezTo>
                  <a:cubicBezTo>
                    <a:pt x="1969" y="52"/>
                    <a:pt x="1969" y="52"/>
                    <a:pt x="1969" y="52"/>
                  </a:cubicBezTo>
                  <a:cubicBezTo>
                    <a:pt x="1970" y="52"/>
                    <a:pt x="1970" y="52"/>
                    <a:pt x="1970" y="52"/>
                  </a:cubicBezTo>
                  <a:lnTo>
                    <a:pt x="1970" y="53"/>
                  </a:lnTo>
                  <a:close/>
                  <a:moveTo>
                    <a:pt x="1983" y="33"/>
                  </a:moveTo>
                  <a:cubicBezTo>
                    <a:pt x="1983" y="34"/>
                    <a:pt x="1982" y="33"/>
                    <a:pt x="1983" y="33"/>
                  </a:cubicBezTo>
                  <a:close/>
                  <a:moveTo>
                    <a:pt x="1981" y="45"/>
                  </a:moveTo>
                  <a:cubicBezTo>
                    <a:pt x="1981" y="46"/>
                    <a:pt x="1980" y="46"/>
                    <a:pt x="1979" y="46"/>
                  </a:cubicBezTo>
                  <a:cubicBezTo>
                    <a:pt x="1978" y="44"/>
                    <a:pt x="1980" y="45"/>
                    <a:pt x="1981" y="45"/>
                  </a:cubicBezTo>
                  <a:close/>
                  <a:moveTo>
                    <a:pt x="1962" y="27"/>
                  </a:moveTo>
                  <a:cubicBezTo>
                    <a:pt x="1964" y="25"/>
                    <a:pt x="1963" y="29"/>
                    <a:pt x="1962" y="27"/>
                  </a:cubicBezTo>
                  <a:close/>
                  <a:moveTo>
                    <a:pt x="1962" y="30"/>
                  </a:moveTo>
                  <a:cubicBezTo>
                    <a:pt x="1960" y="28"/>
                    <a:pt x="1966" y="29"/>
                    <a:pt x="1962" y="30"/>
                  </a:cubicBezTo>
                  <a:close/>
                  <a:moveTo>
                    <a:pt x="1977" y="21"/>
                  </a:moveTo>
                  <a:cubicBezTo>
                    <a:pt x="1977" y="21"/>
                    <a:pt x="1976" y="21"/>
                    <a:pt x="1977" y="21"/>
                  </a:cubicBezTo>
                  <a:close/>
                  <a:moveTo>
                    <a:pt x="1978" y="5"/>
                  </a:moveTo>
                  <a:cubicBezTo>
                    <a:pt x="1979" y="5"/>
                    <a:pt x="1978" y="5"/>
                    <a:pt x="1978" y="5"/>
                  </a:cubicBezTo>
                  <a:close/>
                  <a:moveTo>
                    <a:pt x="1975" y="10"/>
                  </a:moveTo>
                  <a:cubicBezTo>
                    <a:pt x="1976" y="12"/>
                    <a:pt x="1974" y="12"/>
                    <a:pt x="1973" y="12"/>
                  </a:cubicBezTo>
                  <a:cubicBezTo>
                    <a:pt x="1973" y="11"/>
                    <a:pt x="1973" y="9"/>
                    <a:pt x="1975" y="10"/>
                  </a:cubicBezTo>
                  <a:close/>
                  <a:moveTo>
                    <a:pt x="1887" y="58"/>
                  </a:moveTo>
                  <a:cubicBezTo>
                    <a:pt x="1886" y="58"/>
                    <a:pt x="1886" y="58"/>
                    <a:pt x="1886" y="58"/>
                  </a:cubicBezTo>
                  <a:cubicBezTo>
                    <a:pt x="1886" y="57"/>
                    <a:pt x="1886" y="57"/>
                    <a:pt x="1886" y="57"/>
                  </a:cubicBezTo>
                  <a:cubicBezTo>
                    <a:pt x="1887" y="57"/>
                    <a:pt x="1887" y="57"/>
                    <a:pt x="1887" y="57"/>
                  </a:cubicBezTo>
                  <a:lnTo>
                    <a:pt x="1887" y="58"/>
                  </a:lnTo>
                  <a:close/>
                  <a:moveTo>
                    <a:pt x="1824" y="53"/>
                  </a:moveTo>
                  <a:cubicBezTo>
                    <a:pt x="1823" y="53"/>
                    <a:pt x="1823" y="53"/>
                    <a:pt x="1823" y="53"/>
                  </a:cubicBezTo>
                  <a:cubicBezTo>
                    <a:pt x="1823" y="52"/>
                    <a:pt x="1823" y="52"/>
                    <a:pt x="1823" y="52"/>
                  </a:cubicBezTo>
                  <a:cubicBezTo>
                    <a:pt x="1824" y="52"/>
                    <a:pt x="1824" y="52"/>
                    <a:pt x="1824" y="52"/>
                  </a:cubicBezTo>
                  <a:lnTo>
                    <a:pt x="1824" y="53"/>
                  </a:lnTo>
                  <a:close/>
                  <a:moveTo>
                    <a:pt x="1837" y="33"/>
                  </a:moveTo>
                  <a:cubicBezTo>
                    <a:pt x="1837" y="34"/>
                    <a:pt x="1837" y="33"/>
                    <a:pt x="1837" y="33"/>
                  </a:cubicBezTo>
                  <a:close/>
                  <a:moveTo>
                    <a:pt x="1836" y="45"/>
                  </a:moveTo>
                  <a:cubicBezTo>
                    <a:pt x="1835" y="46"/>
                    <a:pt x="1835" y="46"/>
                    <a:pt x="1833" y="46"/>
                  </a:cubicBezTo>
                  <a:cubicBezTo>
                    <a:pt x="1833" y="44"/>
                    <a:pt x="1835" y="45"/>
                    <a:pt x="1836" y="45"/>
                  </a:cubicBezTo>
                  <a:close/>
                  <a:moveTo>
                    <a:pt x="1817" y="27"/>
                  </a:moveTo>
                  <a:cubicBezTo>
                    <a:pt x="1818" y="25"/>
                    <a:pt x="1817" y="29"/>
                    <a:pt x="1817" y="27"/>
                  </a:cubicBezTo>
                  <a:close/>
                  <a:moveTo>
                    <a:pt x="1816" y="30"/>
                  </a:moveTo>
                  <a:cubicBezTo>
                    <a:pt x="1814" y="28"/>
                    <a:pt x="1820" y="29"/>
                    <a:pt x="1816" y="30"/>
                  </a:cubicBezTo>
                  <a:close/>
                  <a:moveTo>
                    <a:pt x="1831" y="21"/>
                  </a:moveTo>
                  <a:cubicBezTo>
                    <a:pt x="1831" y="21"/>
                    <a:pt x="1831" y="21"/>
                    <a:pt x="1831" y="21"/>
                  </a:cubicBezTo>
                  <a:close/>
                  <a:moveTo>
                    <a:pt x="1833" y="5"/>
                  </a:moveTo>
                  <a:cubicBezTo>
                    <a:pt x="1833" y="5"/>
                    <a:pt x="1832" y="5"/>
                    <a:pt x="1833" y="5"/>
                  </a:cubicBezTo>
                  <a:close/>
                  <a:moveTo>
                    <a:pt x="1830" y="10"/>
                  </a:moveTo>
                  <a:cubicBezTo>
                    <a:pt x="1830" y="12"/>
                    <a:pt x="1829" y="12"/>
                    <a:pt x="1827" y="12"/>
                  </a:cubicBezTo>
                  <a:cubicBezTo>
                    <a:pt x="1827" y="11"/>
                    <a:pt x="1828" y="9"/>
                    <a:pt x="1830" y="10"/>
                  </a:cubicBezTo>
                  <a:close/>
                  <a:moveTo>
                    <a:pt x="1742" y="58"/>
                  </a:moveTo>
                  <a:cubicBezTo>
                    <a:pt x="1740" y="58"/>
                    <a:pt x="1740" y="58"/>
                    <a:pt x="1740" y="58"/>
                  </a:cubicBezTo>
                  <a:cubicBezTo>
                    <a:pt x="1740" y="57"/>
                    <a:pt x="1740" y="57"/>
                    <a:pt x="1740" y="57"/>
                  </a:cubicBezTo>
                  <a:cubicBezTo>
                    <a:pt x="1742" y="57"/>
                    <a:pt x="1742" y="57"/>
                    <a:pt x="1742" y="57"/>
                  </a:cubicBezTo>
                  <a:lnTo>
                    <a:pt x="1742" y="58"/>
                  </a:lnTo>
                  <a:close/>
                  <a:moveTo>
                    <a:pt x="1678" y="53"/>
                  </a:moveTo>
                  <a:cubicBezTo>
                    <a:pt x="1677" y="53"/>
                    <a:pt x="1677" y="53"/>
                    <a:pt x="1677" y="53"/>
                  </a:cubicBezTo>
                  <a:cubicBezTo>
                    <a:pt x="1677" y="52"/>
                    <a:pt x="1677" y="52"/>
                    <a:pt x="1677" y="52"/>
                  </a:cubicBezTo>
                  <a:cubicBezTo>
                    <a:pt x="1678" y="52"/>
                    <a:pt x="1678" y="52"/>
                    <a:pt x="1678" y="52"/>
                  </a:cubicBezTo>
                  <a:lnTo>
                    <a:pt x="1678" y="53"/>
                  </a:lnTo>
                  <a:close/>
                  <a:moveTo>
                    <a:pt x="1691" y="33"/>
                  </a:moveTo>
                  <a:cubicBezTo>
                    <a:pt x="1691" y="34"/>
                    <a:pt x="1691" y="33"/>
                    <a:pt x="1691" y="33"/>
                  </a:cubicBezTo>
                  <a:close/>
                  <a:moveTo>
                    <a:pt x="1690" y="45"/>
                  </a:moveTo>
                  <a:cubicBezTo>
                    <a:pt x="1690" y="46"/>
                    <a:pt x="1689" y="46"/>
                    <a:pt x="1687" y="46"/>
                  </a:cubicBezTo>
                  <a:cubicBezTo>
                    <a:pt x="1687" y="44"/>
                    <a:pt x="1689" y="45"/>
                    <a:pt x="1690" y="45"/>
                  </a:cubicBezTo>
                  <a:close/>
                  <a:moveTo>
                    <a:pt x="1671" y="27"/>
                  </a:moveTo>
                  <a:cubicBezTo>
                    <a:pt x="1672" y="25"/>
                    <a:pt x="1672" y="29"/>
                    <a:pt x="1671" y="27"/>
                  </a:cubicBezTo>
                  <a:close/>
                  <a:moveTo>
                    <a:pt x="1670" y="30"/>
                  </a:moveTo>
                  <a:cubicBezTo>
                    <a:pt x="1668" y="28"/>
                    <a:pt x="1674" y="29"/>
                    <a:pt x="1670" y="30"/>
                  </a:cubicBezTo>
                  <a:close/>
                  <a:moveTo>
                    <a:pt x="1685" y="21"/>
                  </a:moveTo>
                  <a:cubicBezTo>
                    <a:pt x="1685" y="21"/>
                    <a:pt x="1685" y="21"/>
                    <a:pt x="1685" y="21"/>
                  </a:cubicBezTo>
                  <a:close/>
                  <a:moveTo>
                    <a:pt x="1687" y="5"/>
                  </a:moveTo>
                  <a:cubicBezTo>
                    <a:pt x="1687" y="5"/>
                    <a:pt x="1687" y="5"/>
                    <a:pt x="1687" y="5"/>
                  </a:cubicBezTo>
                  <a:close/>
                  <a:moveTo>
                    <a:pt x="1684" y="10"/>
                  </a:moveTo>
                  <a:cubicBezTo>
                    <a:pt x="1684" y="12"/>
                    <a:pt x="1683" y="12"/>
                    <a:pt x="1681" y="12"/>
                  </a:cubicBezTo>
                  <a:cubicBezTo>
                    <a:pt x="1682" y="11"/>
                    <a:pt x="1682" y="9"/>
                    <a:pt x="1684" y="10"/>
                  </a:cubicBezTo>
                  <a:close/>
                  <a:moveTo>
                    <a:pt x="1596" y="58"/>
                  </a:moveTo>
                  <a:cubicBezTo>
                    <a:pt x="1595" y="58"/>
                    <a:pt x="1595" y="58"/>
                    <a:pt x="1595" y="58"/>
                  </a:cubicBezTo>
                  <a:cubicBezTo>
                    <a:pt x="1595" y="57"/>
                    <a:pt x="1595" y="57"/>
                    <a:pt x="1595" y="57"/>
                  </a:cubicBezTo>
                  <a:cubicBezTo>
                    <a:pt x="1596" y="57"/>
                    <a:pt x="1596" y="57"/>
                    <a:pt x="1596" y="57"/>
                  </a:cubicBezTo>
                  <a:lnTo>
                    <a:pt x="1596" y="58"/>
                  </a:lnTo>
                  <a:close/>
                  <a:moveTo>
                    <a:pt x="1533" y="53"/>
                  </a:moveTo>
                  <a:cubicBezTo>
                    <a:pt x="1531" y="53"/>
                    <a:pt x="1531" y="53"/>
                    <a:pt x="1531" y="53"/>
                  </a:cubicBezTo>
                  <a:cubicBezTo>
                    <a:pt x="1531" y="52"/>
                    <a:pt x="1531" y="52"/>
                    <a:pt x="1531" y="52"/>
                  </a:cubicBezTo>
                  <a:cubicBezTo>
                    <a:pt x="1533" y="52"/>
                    <a:pt x="1533" y="52"/>
                    <a:pt x="1533" y="52"/>
                  </a:cubicBezTo>
                  <a:lnTo>
                    <a:pt x="1533" y="53"/>
                  </a:lnTo>
                  <a:close/>
                  <a:moveTo>
                    <a:pt x="1545" y="33"/>
                  </a:moveTo>
                  <a:cubicBezTo>
                    <a:pt x="1546" y="34"/>
                    <a:pt x="1545" y="33"/>
                    <a:pt x="1545" y="33"/>
                  </a:cubicBezTo>
                  <a:close/>
                  <a:moveTo>
                    <a:pt x="1544" y="45"/>
                  </a:moveTo>
                  <a:cubicBezTo>
                    <a:pt x="1544" y="46"/>
                    <a:pt x="1543" y="46"/>
                    <a:pt x="1542" y="46"/>
                  </a:cubicBezTo>
                  <a:cubicBezTo>
                    <a:pt x="1541" y="44"/>
                    <a:pt x="1543" y="45"/>
                    <a:pt x="1544" y="45"/>
                  </a:cubicBezTo>
                  <a:close/>
                  <a:moveTo>
                    <a:pt x="1525" y="27"/>
                  </a:moveTo>
                  <a:cubicBezTo>
                    <a:pt x="1526" y="25"/>
                    <a:pt x="1526" y="29"/>
                    <a:pt x="1525" y="27"/>
                  </a:cubicBezTo>
                  <a:close/>
                  <a:moveTo>
                    <a:pt x="1524" y="30"/>
                  </a:moveTo>
                  <a:cubicBezTo>
                    <a:pt x="1522" y="28"/>
                    <a:pt x="1528" y="29"/>
                    <a:pt x="1524" y="30"/>
                  </a:cubicBezTo>
                  <a:close/>
                  <a:moveTo>
                    <a:pt x="1539" y="21"/>
                  </a:moveTo>
                  <a:cubicBezTo>
                    <a:pt x="1540" y="21"/>
                    <a:pt x="1539" y="21"/>
                    <a:pt x="1539" y="21"/>
                  </a:cubicBezTo>
                  <a:close/>
                  <a:moveTo>
                    <a:pt x="1541" y="5"/>
                  </a:moveTo>
                  <a:cubicBezTo>
                    <a:pt x="1541" y="5"/>
                    <a:pt x="1541" y="5"/>
                    <a:pt x="1541" y="5"/>
                  </a:cubicBezTo>
                  <a:close/>
                  <a:moveTo>
                    <a:pt x="1538" y="10"/>
                  </a:moveTo>
                  <a:cubicBezTo>
                    <a:pt x="1538" y="12"/>
                    <a:pt x="1537" y="12"/>
                    <a:pt x="1536" y="12"/>
                  </a:cubicBezTo>
                  <a:cubicBezTo>
                    <a:pt x="1536" y="11"/>
                    <a:pt x="1536" y="9"/>
                    <a:pt x="1538" y="10"/>
                  </a:cubicBezTo>
                  <a:close/>
                  <a:moveTo>
                    <a:pt x="1450" y="58"/>
                  </a:moveTo>
                  <a:cubicBezTo>
                    <a:pt x="1449" y="58"/>
                    <a:pt x="1449" y="58"/>
                    <a:pt x="1449" y="58"/>
                  </a:cubicBezTo>
                  <a:cubicBezTo>
                    <a:pt x="1449" y="57"/>
                    <a:pt x="1449" y="57"/>
                    <a:pt x="1449" y="57"/>
                  </a:cubicBezTo>
                  <a:cubicBezTo>
                    <a:pt x="1450" y="57"/>
                    <a:pt x="1450" y="57"/>
                    <a:pt x="1450" y="57"/>
                  </a:cubicBezTo>
                  <a:lnTo>
                    <a:pt x="1450" y="58"/>
                  </a:lnTo>
                  <a:close/>
                  <a:moveTo>
                    <a:pt x="1387" y="53"/>
                  </a:moveTo>
                  <a:cubicBezTo>
                    <a:pt x="1386" y="53"/>
                    <a:pt x="1386" y="53"/>
                    <a:pt x="1386" y="53"/>
                  </a:cubicBezTo>
                  <a:cubicBezTo>
                    <a:pt x="1386" y="52"/>
                    <a:pt x="1386" y="52"/>
                    <a:pt x="1386" y="52"/>
                  </a:cubicBezTo>
                  <a:cubicBezTo>
                    <a:pt x="1387" y="52"/>
                    <a:pt x="1387" y="52"/>
                    <a:pt x="1387" y="52"/>
                  </a:cubicBezTo>
                  <a:lnTo>
                    <a:pt x="1387" y="53"/>
                  </a:lnTo>
                  <a:close/>
                  <a:moveTo>
                    <a:pt x="1399" y="33"/>
                  </a:moveTo>
                  <a:cubicBezTo>
                    <a:pt x="1400" y="34"/>
                    <a:pt x="1399" y="33"/>
                    <a:pt x="1399" y="33"/>
                  </a:cubicBezTo>
                  <a:close/>
                  <a:moveTo>
                    <a:pt x="1398" y="45"/>
                  </a:moveTo>
                  <a:cubicBezTo>
                    <a:pt x="1398" y="46"/>
                    <a:pt x="1397" y="46"/>
                    <a:pt x="1396" y="46"/>
                  </a:cubicBezTo>
                  <a:cubicBezTo>
                    <a:pt x="1395" y="44"/>
                    <a:pt x="1397" y="45"/>
                    <a:pt x="1398" y="45"/>
                  </a:cubicBezTo>
                  <a:close/>
                  <a:moveTo>
                    <a:pt x="1379" y="27"/>
                  </a:moveTo>
                  <a:cubicBezTo>
                    <a:pt x="1380" y="25"/>
                    <a:pt x="1380" y="29"/>
                    <a:pt x="1379" y="27"/>
                  </a:cubicBezTo>
                  <a:close/>
                  <a:moveTo>
                    <a:pt x="1378" y="30"/>
                  </a:moveTo>
                  <a:cubicBezTo>
                    <a:pt x="1377" y="28"/>
                    <a:pt x="1382" y="29"/>
                    <a:pt x="1378" y="30"/>
                  </a:cubicBezTo>
                  <a:close/>
                  <a:moveTo>
                    <a:pt x="1393" y="21"/>
                  </a:moveTo>
                  <a:cubicBezTo>
                    <a:pt x="1394" y="21"/>
                    <a:pt x="1393" y="21"/>
                    <a:pt x="1393" y="21"/>
                  </a:cubicBezTo>
                  <a:close/>
                  <a:moveTo>
                    <a:pt x="1395" y="5"/>
                  </a:moveTo>
                  <a:cubicBezTo>
                    <a:pt x="1396" y="5"/>
                    <a:pt x="1395" y="5"/>
                    <a:pt x="1395" y="5"/>
                  </a:cubicBezTo>
                  <a:close/>
                  <a:moveTo>
                    <a:pt x="1392" y="10"/>
                  </a:moveTo>
                  <a:cubicBezTo>
                    <a:pt x="1393" y="12"/>
                    <a:pt x="1391" y="12"/>
                    <a:pt x="1390" y="12"/>
                  </a:cubicBezTo>
                  <a:cubicBezTo>
                    <a:pt x="1390" y="11"/>
                    <a:pt x="1390" y="9"/>
                    <a:pt x="1392" y="10"/>
                  </a:cubicBezTo>
                  <a:close/>
                  <a:moveTo>
                    <a:pt x="1304" y="58"/>
                  </a:moveTo>
                  <a:cubicBezTo>
                    <a:pt x="1303" y="58"/>
                    <a:pt x="1303" y="58"/>
                    <a:pt x="1303" y="58"/>
                  </a:cubicBezTo>
                  <a:cubicBezTo>
                    <a:pt x="1303" y="57"/>
                    <a:pt x="1303" y="57"/>
                    <a:pt x="1303" y="57"/>
                  </a:cubicBezTo>
                  <a:cubicBezTo>
                    <a:pt x="1304" y="57"/>
                    <a:pt x="1304" y="57"/>
                    <a:pt x="1304" y="57"/>
                  </a:cubicBezTo>
                  <a:lnTo>
                    <a:pt x="1304" y="58"/>
                  </a:lnTo>
                  <a:close/>
                  <a:moveTo>
                    <a:pt x="1241" y="53"/>
                  </a:moveTo>
                  <a:cubicBezTo>
                    <a:pt x="1240" y="53"/>
                    <a:pt x="1240" y="53"/>
                    <a:pt x="1240" y="53"/>
                  </a:cubicBezTo>
                  <a:cubicBezTo>
                    <a:pt x="1240" y="52"/>
                    <a:pt x="1240" y="52"/>
                    <a:pt x="1240" y="52"/>
                  </a:cubicBezTo>
                  <a:cubicBezTo>
                    <a:pt x="1241" y="52"/>
                    <a:pt x="1241" y="52"/>
                    <a:pt x="1241" y="52"/>
                  </a:cubicBezTo>
                  <a:lnTo>
                    <a:pt x="1241" y="53"/>
                  </a:lnTo>
                  <a:close/>
                  <a:moveTo>
                    <a:pt x="1253" y="33"/>
                  </a:moveTo>
                  <a:cubicBezTo>
                    <a:pt x="1254" y="34"/>
                    <a:pt x="1253" y="33"/>
                    <a:pt x="1253" y="33"/>
                  </a:cubicBezTo>
                  <a:close/>
                  <a:moveTo>
                    <a:pt x="1252" y="45"/>
                  </a:moveTo>
                  <a:cubicBezTo>
                    <a:pt x="1252" y="46"/>
                    <a:pt x="1251" y="46"/>
                    <a:pt x="1250" y="46"/>
                  </a:cubicBezTo>
                  <a:cubicBezTo>
                    <a:pt x="1249" y="44"/>
                    <a:pt x="1251" y="45"/>
                    <a:pt x="1252" y="45"/>
                  </a:cubicBezTo>
                  <a:close/>
                  <a:moveTo>
                    <a:pt x="1233" y="27"/>
                  </a:moveTo>
                  <a:cubicBezTo>
                    <a:pt x="1235" y="25"/>
                    <a:pt x="1234" y="29"/>
                    <a:pt x="1233" y="27"/>
                  </a:cubicBezTo>
                  <a:close/>
                  <a:moveTo>
                    <a:pt x="1233" y="30"/>
                  </a:moveTo>
                  <a:cubicBezTo>
                    <a:pt x="1231" y="28"/>
                    <a:pt x="1237" y="29"/>
                    <a:pt x="1233" y="30"/>
                  </a:cubicBezTo>
                  <a:close/>
                  <a:moveTo>
                    <a:pt x="1247" y="21"/>
                  </a:moveTo>
                  <a:cubicBezTo>
                    <a:pt x="1248" y="21"/>
                    <a:pt x="1247" y="21"/>
                    <a:pt x="1247" y="21"/>
                  </a:cubicBezTo>
                  <a:close/>
                  <a:moveTo>
                    <a:pt x="1249" y="5"/>
                  </a:moveTo>
                  <a:cubicBezTo>
                    <a:pt x="1250" y="5"/>
                    <a:pt x="1249" y="5"/>
                    <a:pt x="1249" y="5"/>
                  </a:cubicBezTo>
                  <a:close/>
                  <a:moveTo>
                    <a:pt x="1246" y="10"/>
                  </a:moveTo>
                  <a:cubicBezTo>
                    <a:pt x="1247" y="12"/>
                    <a:pt x="1245" y="12"/>
                    <a:pt x="1244" y="12"/>
                  </a:cubicBezTo>
                  <a:cubicBezTo>
                    <a:pt x="1244" y="11"/>
                    <a:pt x="1244" y="9"/>
                    <a:pt x="1246" y="10"/>
                  </a:cubicBezTo>
                  <a:close/>
                  <a:moveTo>
                    <a:pt x="1158" y="58"/>
                  </a:moveTo>
                  <a:cubicBezTo>
                    <a:pt x="1157" y="58"/>
                    <a:pt x="1157" y="58"/>
                    <a:pt x="1157" y="58"/>
                  </a:cubicBezTo>
                  <a:cubicBezTo>
                    <a:pt x="1157" y="57"/>
                    <a:pt x="1157" y="57"/>
                    <a:pt x="1157" y="57"/>
                  </a:cubicBezTo>
                  <a:cubicBezTo>
                    <a:pt x="1158" y="57"/>
                    <a:pt x="1158" y="57"/>
                    <a:pt x="1158" y="57"/>
                  </a:cubicBezTo>
                  <a:lnTo>
                    <a:pt x="1158" y="58"/>
                  </a:lnTo>
                  <a:close/>
                  <a:moveTo>
                    <a:pt x="1095" y="53"/>
                  </a:moveTo>
                  <a:cubicBezTo>
                    <a:pt x="1094" y="53"/>
                    <a:pt x="1094" y="53"/>
                    <a:pt x="1094" y="53"/>
                  </a:cubicBezTo>
                  <a:cubicBezTo>
                    <a:pt x="1094" y="52"/>
                    <a:pt x="1094" y="52"/>
                    <a:pt x="1094" y="52"/>
                  </a:cubicBezTo>
                  <a:cubicBezTo>
                    <a:pt x="1095" y="52"/>
                    <a:pt x="1095" y="52"/>
                    <a:pt x="1095" y="52"/>
                  </a:cubicBezTo>
                  <a:lnTo>
                    <a:pt x="1095" y="53"/>
                  </a:lnTo>
                  <a:close/>
                  <a:moveTo>
                    <a:pt x="1108" y="33"/>
                  </a:moveTo>
                  <a:cubicBezTo>
                    <a:pt x="1108" y="34"/>
                    <a:pt x="1107" y="33"/>
                    <a:pt x="1108" y="33"/>
                  </a:cubicBezTo>
                  <a:close/>
                  <a:moveTo>
                    <a:pt x="1106" y="45"/>
                  </a:moveTo>
                  <a:cubicBezTo>
                    <a:pt x="1106" y="46"/>
                    <a:pt x="1105" y="46"/>
                    <a:pt x="1104" y="46"/>
                  </a:cubicBezTo>
                  <a:cubicBezTo>
                    <a:pt x="1103" y="44"/>
                    <a:pt x="1105" y="45"/>
                    <a:pt x="1106" y="45"/>
                  </a:cubicBezTo>
                  <a:close/>
                  <a:moveTo>
                    <a:pt x="1087" y="27"/>
                  </a:moveTo>
                  <a:cubicBezTo>
                    <a:pt x="1089" y="25"/>
                    <a:pt x="1088" y="29"/>
                    <a:pt x="1087" y="27"/>
                  </a:cubicBezTo>
                  <a:close/>
                  <a:moveTo>
                    <a:pt x="1087" y="30"/>
                  </a:moveTo>
                  <a:cubicBezTo>
                    <a:pt x="1085" y="28"/>
                    <a:pt x="1091" y="29"/>
                    <a:pt x="1087" y="30"/>
                  </a:cubicBezTo>
                  <a:close/>
                  <a:moveTo>
                    <a:pt x="1102" y="21"/>
                  </a:moveTo>
                  <a:cubicBezTo>
                    <a:pt x="1102" y="21"/>
                    <a:pt x="1101" y="21"/>
                    <a:pt x="1102" y="21"/>
                  </a:cubicBezTo>
                  <a:close/>
                  <a:moveTo>
                    <a:pt x="1103" y="5"/>
                  </a:moveTo>
                  <a:cubicBezTo>
                    <a:pt x="1104" y="5"/>
                    <a:pt x="1103" y="5"/>
                    <a:pt x="1103" y="5"/>
                  </a:cubicBezTo>
                  <a:close/>
                  <a:moveTo>
                    <a:pt x="1100" y="10"/>
                  </a:moveTo>
                  <a:cubicBezTo>
                    <a:pt x="1101" y="12"/>
                    <a:pt x="1099" y="12"/>
                    <a:pt x="1098" y="12"/>
                  </a:cubicBezTo>
                  <a:cubicBezTo>
                    <a:pt x="1098" y="11"/>
                    <a:pt x="1098" y="9"/>
                    <a:pt x="1100" y="10"/>
                  </a:cubicBezTo>
                  <a:close/>
                  <a:moveTo>
                    <a:pt x="1012" y="58"/>
                  </a:moveTo>
                  <a:cubicBezTo>
                    <a:pt x="1011" y="58"/>
                    <a:pt x="1011" y="58"/>
                    <a:pt x="1011" y="58"/>
                  </a:cubicBezTo>
                  <a:cubicBezTo>
                    <a:pt x="1011" y="57"/>
                    <a:pt x="1011" y="57"/>
                    <a:pt x="1011" y="57"/>
                  </a:cubicBezTo>
                  <a:cubicBezTo>
                    <a:pt x="1012" y="57"/>
                    <a:pt x="1012" y="57"/>
                    <a:pt x="1012" y="57"/>
                  </a:cubicBezTo>
                  <a:lnTo>
                    <a:pt x="1012" y="58"/>
                  </a:lnTo>
                  <a:close/>
                  <a:moveTo>
                    <a:pt x="949" y="53"/>
                  </a:moveTo>
                  <a:cubicBezTo>
                    <a:pt x="948" y="53"/>
                    <a:pt x="948" y="53"/>
                    <a:pt x="948" y="53"/>
                  </a:cubicBezTo>
                  <a:cubicBezTo>
                    <a:pt x="948" y="52"/>
                    <a:pt x="948" y="52"/>
                    <a:pt x="948" y="52"/>
                  </a:cubicBezTo>
                  <a:cubicBezTo>
                    <a:pt x="949" y="52"/>
                    <a:pt x="949" y="52"/>
                    <a:pt x="949" y="52"/>
                  </a:cubicBezTo>
                  <a:lnTo>
                    <a:pt x="949" y="53"/>
                  </a:lnTo>
                  <a:close/>
                  <a:moveTo>
                    <a:pt x="962" y="33"/>
                  </a:moveTo>
                  <a:cubicBezTo>
                    <a:pt x="962" y="34"/>
                    <a:pt x="962" y="33"/>
                    <a:pt x="962" y="33"/>
                  </a:cubicBezTo>
                  <a:close/>
                  <a:moveTo>
                    <a:pt x="961" y="45"/>
                  </a:moveTo>
                  <a:cubicBezTo>
                    <a:pt x="960" y="46"/>
                    <a:pt x="960" y="46"/>
                    <a:pt x="958" y="46"/>
                  </a:cubicBezTo>
                  <a:cubicBezTo>
                    <a:pt x="958" y="44"/>
                    <a:pt x="960" y="45"/>
                    <a:pt x="961" y="45"/>
                  </a:cubicBezTo>
                  <a:close/>
                  <a:moveTo>
                    <a:pt x="942" y="27"/>
                  </a:moveTo>
                  <a:cubicBezTo>
                    <a:pt x="943" y="25"/>
                    <a:pt x="942" y="29"/>
                    <a:pt x="942" y="27"/>
                  </a:cubicBezTo>
                  <a:close/>
                  <a:moveTo>
                    <a:pt x="941" y="30"/>
                  </a:moveTo>
                  <a:cubicBezTo>
                    <a:pt x="939" y="28"/>
                    <a:pt x="945" y="29"/>
                    <a:pt x="941" y="30"/>
                  </a:cubicBezTo>
                  <a:close/>
                  <a:moveTo>
                    <a:pt x="956" y="21"/>
                  </a:moveTo>
                  <a:cubicBezTo>
                    <a:pt x="956" y="21"/>
                    <a:pt x="956" y="21"/>
                    <a:pt x="956" y="21"/>
                  </a:cubicBezTo>
                  <a:close/>
                  <a:moveTo>
                    <a:pt x="958" y="5"/>
                  </a:moveTo>
                  <a:cubicBezTo>
                    <a:pt x="958" y="5"/>
                    <a:pt x="957" y="5"/>
                    <a:pt x="958" y="5"/>
                  </a:cubicBezTo>
                  <a:close/>
                  <a:moveTo>
                    <a:pt x="955" y="10"/>
                  </a:moveTo>
                  <a:cubicBezTo>
                    <a:pt x="955" y="12"/>
                    <a:pt x="954" y="12"/>
                    <a:pt x="952" y="12"/>
                  </a:cubicBezTo>
                  <a:cubicBezTo>
                    <a:pt x="952" y="11"/>
                    <a:pt x="953" y="9"/>
                    <a:pt x="955" y="10"/>
                  </a:cubicBezTo>
                  <a:close/>
                  <a:moveTo>
                    <a:pt x="867" y="58"/>
                  </a:moveTo>
                  <a:cubicBezTo>
                    <a:pt x="865" y="58"/>
                    <a:pt x="865" y="58"/>
                    <a:pt x="865" y="58"/>
                  </a:cubicBezTo>
                  <a:cubicBezTo>
                    <a:pt x="865" y="57"/>
                    <a:pt x="865" y="57"/>
                    <a:pt x="865" y="57"/>
                  </a:cubicBezTo>
                  <a:cubicBezTo>
                    <a:pt x="867" y="57"/>
                    <a:pt x="867" y="57"/>
                    <a:pt x="867" y="57"/>
                  </a:cubicBezTo>
                  <a:lnTo>
                    <a:pt x="867" y="58"/>
                  </a:lnTo>
                  <a:close/>
                  <a:moveTo>
                    <a:pt x="803" y="53"/>
                  </a:moveTo>
                  <a:cubicBezTo>
                    <a:pt x="802" y="53"/>
                    <a:pt x="802" y="53"/>
                    <a:pt x="802" y="53"/>
                  </a:cubicBezTo>
                  <a:cubicBezTo>
                    <a:pt x="802" y="52"/>
                    <a:pt x="802" y="52"/>
                    <a:pt x="802" y="52"/>
                  </a:cubicBezTo>
                  <a:cubicBezTo>
                    <a:pt x="803" y="52"/>
                    <a:pt x="803" y="52"/>
                    <a:pt x="803" y="52"/>
                  </a:cubicBezTo>
                  <a:lnTo>
                    <a:pt x="803" y="53"/>
                  </a:lnTo>
                  <a:close/>
                  <a:moveTo>
                    <a:pt x="816" y="33"/>
                  </a:moveTo>
                  <a:cubicBezTo>
                    <a:pt x="816" y="34"/>
                    <a:pt x="816" y="33"/>
                    <a:pt x="816" y="33"/>
                  </a:cubicBezTo>
                  <a:close/>
                  <a:moveTo>
                    <a:pt x="815" y="45"/>
                  </a:moveTo>
                  <a:cubicBezTo>
                    <a:pt x="815" y="46"/>
                    <a:pt x="814" y="46"/>
                    <a:pt x="812" y="46"/>
                  </a:cubicBezTo>
                  <a:cubicBezTo>
                    <a:pt x="812" y="44"/>
                    <a:pt x="814" y="45"/>
                    <a:pt x="815" y="45"/>
                  </a:cubicBezTo>
                  <a:close/>
                  <a:moveTo>
                    <a:pt x="796" y="27"/>
                  </a:moveTo>
                  <a:cubicBezTo>
                    <a:pt x="797" y="25"/>
                    <a:pt x="797" y="29"/>
                    <a:pt x="796" y="27"/>
                  </a:cubicBezTo>
                  <a:close/>
                  <a:moveTo>
                    <a:pt x="795" y="30"/>
                  </a:moveTo>
                  <a:cubicBezTo>
                    <a:pt x="793" y="28"/>
                    <a:pt x="799" y="29"/>
                    <a:pt x="795" y="30"/>
                  </a:cubicBezTo>
                  <a:close/>
                  <a:moveTo>
                    <a:pt x="810" y="21"/>
                  </a:moveTo>
                  <a:cubicBezTo>
                    <a:pt x="810" y="21"/>
                    <a:pt x="810" y="21"/>
                    <a:pt x="810" y="21"/>
                  </a:cubicBezTo>
                  <a:close/>
                  <a:moveTo>
                    <a:pt x="812" y="5"/>
                  </a:moveTo>
                  <a:cubicBezTo>
                    <a:pt x="812" y="5"/>
                    <a:pt x="812" y="5"/>
                    <a:pt x="812" y="5"/>
                  </a:cubicBezTo>
                  <a:close/>
                  <a:moveTo>
                    <a:pt x="809" y="10"/>
                  </a:moveTo>
                  <a:cubicBezTo>
                    <a:pt x="809" y="12"/>
                    <a:pt x="808" y="12"/>
                    <a:pt x="806" y="12"/>
                  </a:cubicBezTo>
                  <a:cubicBezTo>
                    <a:pt x="807" y="11"/>
                    <a:pt x="807" y="9"/>
                    <a:pt x="809" y="10"/>
                  </a:cubicBezTo>
                  <a:close/>
                  <a:moveTo>
                    <a:pt x="721" y="58"/>
                  </a:moveTo>
                  <a:cubicBezTo>
                    <a:pt x="720" y="58"/>
                    <a:pt x="720" y="58"/>
                    <a:pt x="720" y="58"/>
                  </a:cubicBezTo>
                  <a:cubicBezTo>
                    <a:pt x="720" y="57"/>
                    <a:pt x="720" y="57"/>
                    <a:pt x="720" y="57"/>
                  </a:cubicBezTo>
                  <a:cubicBezTo>
                    <a:pt x="721" y="57"/>
                    <a:pt x="721" y="57"/>
                    <a:pt x="721" y="57"/>
                  </a:cubicBezTo>
                  <a:lnTo>
                    <a:pt x="721" y="58"/>
                  </a:lnTo>
                  <a:close/>
                  <a:moveTo>
                    <a:pt x="658" y="53"/>
                  </a:moveTo>
                  <a:cubicBezTo>
                    <a:pt x="656" y="53"/>
                    <a:pt x="656" y="53"/>
                    <a:pt x="656" y="53"/>
                  </a:cubicBezTo>
                  <a:cubicBezTo>
                    <a:pt x="656" y="52"/>
                    <a:pt x="656" y="52"/>
                    <a:pt x="656" y="52"/>
                  </a:cubicBezTo>
                  <a:cubicBezTo>
                    <a:pt x="658" y="52"/>
                    <a:pt x="658" y="52"/>
                    <a:pt x="658" y="52"/>
                  </a:cubicBezTo>
                  <a:lnTo>
                    <a:pt x="658" y="53"/>
                  </a:lnTo>
                  <a:close/>
                  <a:moveTo>
                    <a:pt x="670" y="33"/>
                  </a:moveTo>
                  <a:cubicBezTo>
                    <a:pt x="670" y="34"/>
                    <a:pt x="670" y="33"/>
                    <a:pt x="670" y="33"/>
                  </a:cubicBezTo>
                  <a:close/>
                  <a:moveTo>
                    <a:pt x="669" y="45"/>
                  </a:moveTo>
                  <a:cubicBezTo>
                    <a:pt x="669" y="46"/>
                    <a:pt x="668" y="46"/>
                    <a:pt x="667" y="46"/>
                  </a:cubicBezTo>
                  <a:cubicBezTo>
                    <a:pt x="666" y="44"/>
                    <a:pt x="668" y="45"/>
                    <a:pt x="669" y="45"/>
                  </a:cubicBezTo>
                  <a:close/>
                  <a:moveTo>
                    <a:pt x="650" y="27"/>
                  </a:moveTo>
                  <a:cubicBezTo>
                    <a:pt x="651" y="25"/>
                    <a:pt x="651" y="29"/>
                    <a:pt x="650" y="27"/>
                  </a:cubicBezTo>
                  <a:close/>
                  <a:moveTo>
                    <a:pt x="649" y="30"/>
                  </a:moveTo>
                  <a:cubicBezTo>
                    <a:pt x="647" y="28"/>
                    <a:pt x="653" y="29"/>
                    <a:pt x="649" y="30"/>
                  </a:cubicBezTo>
                  <a:close/>
                  <a:moveTo>
                    <a:pt x="664" y="21"/>
                  </a:moveTo>
                  <a:cubicBezTo>
                    <a:pt x="665" y="21"/>
                    <a:pt x="664" y="21"/>
                    <a:pt x="664" y="21"/>
                  </a:cubicBezTo>
                  <a:close/>
                  <a:moveTo>
                    <a:pt x="666" y="5"/>
                  </a:moveTo>
                  <a:cubicBezTo>
                    <a:pt x="666" y="5"/>
                    <a:pt x="666" y="5"/>
                    <a:pt x="666" y="5"/>
                  </a:cubicBezTo>
                  <a:close/>
                  <a:moveTo>
                    <a:pt x="663" y="10"/>
                  </a:moveTo>
                  <a:cubicBezTo>
                    <a:pt x="663" y="12"/>
                    <a:pt x="662" y="12"/>
                    <a:pt x="661" y="12"/>
                  </a:cubicBezTo>
                  <a:cubicBezTo>
                    <a:pt x="661" y="11"/>
                    <a:pt x="661" y="9"/>
                    <a:pt x="663" y="10"/>
                  </a:cubicBezTo>
                  <a:close/>
                  <a:moveTo>
                    <a:pt x="575" y="58"/>
                  </a:moveTo>
                  <a:cubicBezTo>
                    <a:pt x="574" y="58"/>
                    <a:pt x="574" y="58"/>
                    <a:pt x="574" y="58"/>
                  </a:cubicBezTo>
                  <a:cubicBezTo>
                    <a:pt x="574" y="57"/>
                    <a:pt x="574" y="57"/>
                    <a:pt x="574" y="57"/>
                  </a:cubicBezTo>
                  <a:cubicBezTo>
                    <a:pt x="575" y="57"/>
                    <a:pt x="575" y="57"/>
                    <a:pt x="575" y="57"/>
                  </a:cubicBezTo>
                  <a:lnTo>
                    <a:pt x="575" y="58"/>
                  </a:lnTo>
                  <a:close/>
                  <a:moveTo>
                    <a:pt x="512" y="53"/>
                  </a:moveTo>
                  <a:cubicBezTo>
                    <a:pt x="511" y="53"/>
                    <a:pt x="511" y="53"/>
                    <a:pt x="511" y="53"/>
                  </a:cubicBezTo>
                  <a:cubicBezTo>
                    <a:pt x="511" y="52"/>
                    <a:pt x="511" y="52"/>
                    <a:pt x="511" y="52"/>
                  </a:cubicBezTo>
                  <a:cubicBezTo>
                    <a:pt x="512" y="52"/>
                    <a:pt x="512" y="52"/>
                    <a:pt x="512" y="52"/>
                  </a:cubicBezTo>
                  <a:lnTo>
                    <a:pt x="512" y="53"/>
                  </a:lnTo>
                  <a:close/>
                  <a:moveTo>
                    <a:pt x="524" y="33"/>
                  </a:moveTo>
                  <a:cubicBezTo>
                    <a:pt x="525" y="34"/>
                    <a:pt x="524" y="33"/>
                    <a:pt x="524" y="33"/>
                  </a:cubicBezTo>
                  <a:close/>
                  <a:moveTo>
                    <a:pt x="523" y="45"/>
                  </a:moveTo>
                  <a:cubicBezTo>
                    <a:pt x="523" y="46"/>
                    <a:pt x="522" y="46"/>
                    <a:pt x="521" y="46"/>
                  </a:cubicBezTo>
                  <a:cubicBezTo>
                    <a:pt x="520" y="44"/>
                    <a:pt x="522" y="45"/>
                    <a:pt x="523" y="45"/>
                  </a:cubicBezTo>
                  <a:close/>
                  <a:moveTo>
                    <a:pt x="504" y="27"/>
                  </a:moveTo>
                  <a:cubicBezTo>
                    <a:pt x="505" y="25"/>
                    <a:pt x="505" y="29"/>
                    <a:pt x="504" y="27"/>
                  </a:cubicBezTo>
                  <a:close/>
                  <a:moveTo>
                    <a:pt x="503" y="30"/>
                  </a:moveTo>
                  <a:cubicBezTo>
                    <a:pt x="502" y="28"/>
                    <a:pt x="507" y="29"/>
                    <a:pt x="503" y="30"/>
                  </a:cubicBezTo>
                  <a:close/>
                  <a:moveTo>
                    <a:pt x="518" y="21"/>
                  </a:moveTo>
                  <a:cubicBezTo>
                    <a:pt x="519" y="21"/>
                    <a:pt x="518" y="21"/>
                    <a:pt x="518" y="21"/>
                  </a:cubicBezTo>
                  <a:close/>
                  <a:moveTo>
                    <a:pt x="520" y="5"/>
                  </a:moveTo>
                  <a:cubicBezTo>
                    <a:pt x="520" y="5"/>
                    <a:pt x="520" y="5"/>
                    <a:pt x="520" y="5"/>
                  </a:cubicBezTo>
                  <a:close/>
                  <a:moveTo>
                    <a:pt x="517" y="10"/>
                  </a:moveTo>
                  <a:cubicBezTo>
                    <a:pt x="518" y="12"/>
                    <a:pt x="516" y="12"/>
                    <a:pt x="515" y="12"/>
                  </a:cubicBezTo>
                  <a:cubicBezTo>
                    <a:pt x="515" y="11"/>
                    <a:pt x="515" y="9"/>
                    <a:pt x="517" y="10"/>
                  </a:cubicBezTo>
                  <a:close/>
                  <a:moveTo>
                    <a:pt x="429" y="58"/>
                  </a:moveTo>
                  <a:cubicBezTo>
                    <a:pt x="428" y="58"/>
                    <a:pt x="428" y="58"/>
                    <a:pt x="428" y="58"/>
                  </a:cubicBezTo>
                  <a:cubicBezTo>
                    <a:pt x="428" y="57"/>
                    <a:pt x="428" y="57"/>
                    <a:pt x="428" y="57"/>
                  </a:cubicBezTo>
                  <a:cubicBezTo>
                    <a:pt x="429" y="57"/>
                    <a:pt x="429" y="57"/>
                    <a:pt x="429" y="57"/>
                  </a:cubicBezTo>
                  <a:lnTo>
                    <a:pt x="429" y="58"/>
                  </a:lnTo>
                  <a:close/>
                  <a:moveTo>
                    <a:pt x="366" y="53"/>
                  </a:moveTo>
                  <a:cubicBezTo>
                    <a:pt x="365" y="53"/>
                    <a:pt x="365" y="53"/>
                    <a:pt x="365" y="53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6" y="52"/>
                    <a:pt x="366" y="52"/>
                    <a:pt x="366" y="52"/>
                  </a:cubicBezTo>
                  <a:lnTo>
                    <a:pt x="366" y="53"/>
                  </a:lnTo>
                  <a:close/>
                  <a:moveTo>
                    <a:pt x="378" y="33"/>
                  </a:moveTo>
                  <a:cubicBezTo>
                    <a:pt x="379" y="34"/>
                    <a:pt x="378" y="33"/>
                    <a:pt x="378" y="33"/>
                  </a:cubicBezTo>
                  <a:close/>
                  <a:moveTo>
                    <a:pt x="377" y="45"/>
                  </a:moveTo>
                  <a:cubicBezTo>
                    <a:pt x="377" y="46"/>
                    <a:pt x="376" y="46"/>
                    <a:pt x="375" y="46"/>
                  </a:cubicBezTo>
                  <a:cubicBezTo>
                    <a:pt x="374" y="44"/>
                    <a:pt x="376" y="45"/>
                    <a:pt x="377" y="45"/>
                  </a:cubicBezTo>
                  <a:close/>
                  <a:moveTo>
                    <a:pt x="358" y="27"/>
                  </a:moveTo>
                  <a:cubicBezTo>
                    <a:pt x="360" y="25"/>
                    <a:pt x="359" y="29"/>
                    <a:pt x="358" y="27"/>
                  </a:cubicBezTo>
                  <a:close/>
                  <a:moveTo>
                    <a:pt x="358" y="30"/>
                  </a:moveTo>
                  <a:cubicBezTo>
                    <a:pt x="356" y="28"/>
                    <a:pt x="362" y="29"/>
                    <a:pt x="358" y="30"/>
                  </a:cubicBezTo>
                  <a:close/>
                  <a:moveTo>
                    <a:pt x="372" y="21"/>
                  </a:moveTo>
                  <a:cubicBezTo>
                    <a:pt x="373" y="21"/>
                    <a:pt x="372" y="21"/>
                    <a:pt x="372" y="21"/>
                  </a:cubicBezTo>
                  <a:close/>
                  <a:moveTo>
                    <a:pt x="374" y="5"/>
                  </a:moveTo>
                  <a:cubicBezTo>
                    <a:pt x="375" y="5"/>
                    <a:pt x="374" y="5"/>
                    <a:pt x="374" y="5"/>
                  </a:cubicBezTo>
                  <a:close/>
                  <a:moveTo>
                    <a:pt x="371" y="10"/>
                  </a:moveTo>
                  <a:cubicBezTo>
                    <a:pt x="372" y="12"/>
                    <a:pt x="370" y="12"/>
                    <a:pt x="369" y="12"/>
                  </a:cubicBezTo>
                  <a:cubicBezTo>
                    <a:pt x="369" y="11"/>
                    <a:pt x="369" y="9"/>
                    <a:pt x="371" y="10"/>
                  </a:cubicBezTo>
                  <a:close/>
                  <a:moveTo>
                    <a:pt x="283" y="58"/>
                  </a:moveTo>
                  <a:cubicBezTo>
                    <a:pt x="282" y="58"/>
                    <a:pt x="282" y="58"/>
                    <a:pt x="282" y="58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3" y="57"/>
                    <a:pt x="283" y="57"/>
                    <a:pt x="283" y="57"/>
                  </a:cubicBezTo>
                  <a:lnTo>
                    <a:pt x="283" y="58"/>
                  </a:lnTo>
                  <a:close/>
                  <a:moveTo>
                    <a:pt x="220" y="53"/>
                  </a:moveTo>
                  <a:cubicBezTo>
                    <a:pt x="219" y="53"/>
                    <a:pt x="219" y="53"/>
                    <a:pt x="219" y="53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220" y="52"/>
                    <a:pt x="220" y="52"/>
                    <a:pt x="220" y="52"/>
                  </a:cubicBezTo>
                  <a:lnTo>
                    <a:pt x="220" y="53"/>
                  </a:lnTo>
                  <a:close/>
                  <a:moveTo>
                    <a:pt x="233" y="33"/>
                  </a:moveTo>
                  <a:cubicBezTo>
                    <a:pt x="233" y="34"/>
                    <a:pt x="232" y="33"/>
                    <a:pt x="233" y="33"/>
                  </a:cubicBezTo>
                  <a:close/>
                  <a:moveTo>
                    <a:pt x="231" y="45"/>
                  </a:moveTo>
                  <a:cubicBezTo>
                    <a:pt x="231" y="46"/>
                    <a:pt x="230" y="46"/>
                    <a:pt x="229" y="46"/>
                  </a:cubicBezTo>
                  <a:cubicBezTo>
                    <a:pt x="228" y="44"/>
                    <a:pt x="230" y="45"/>
                    <a:pt x="231" y="45"/>
                  </a:cubicBezTo>
                  <a:close/>
                  <a:moveTo>
                    <a:pt x="212" y="27"/>
                  </a:moveTo>
                  <a:cubicBezTo>
                    <a:pt x="214" y="25"/>
                    <a:pt x="213" y="29"/>
                    <a:pt x="212" y="27"/>
                  </a:cubicBezTo>
                  <a:close/>
                  <a:moveTo>
                    <a:pt x="212" y="30"/>
                  </a:moveTo>
                  <a:cubicBezTo>
                    <a:pt x="210" y="28"/>
                    <a:pt x="216" y="29"/>
                    <a:pt x="212" y="30"/>
                  </a:cubicBezTo>
                  <a:close/>
                  <a:moveTo>
                    <a:pt x="227" y="21"/>
                  </a:moveTo>
                  <a:cubicBezTo>
                    <a:pt x="227" y="21"/>
                    <a:pt x="226" y="21"/>
                    <a:pt x="227" y="21"/>
                  </a:cubicBezTo>
                  <a:close/>
                  <a:moveTo>
                    <a:pt x="228" y="5"/>
                  </a:moveTo>
                  <a:cubicBezTo>
                    <a:pt x="229" y="5"/>
                    <a:pt x="228" y="5"/>
                    <a:pt x="228" y="5"/>
                  </a:cubicBezTo>
                  <a:close/>
                  <a:moveTo>
                    <a:pt x="225" y="10"/>
                  </a:moveTo>
                  <a:cubicBezTo>
                    <a:pt x="226" y="12"/>
                    <a:pt x="224" y="12"/>
                    <a:pt x="223" y="12"/>
                  </a:cubicBezTo>
                  <a:cubicBezTo>
                    <a:pt x="223" y="11"/>
                    <a:pt x="223" y="9"/>
                    <a:pt x="225" y="10"/>
                  </a:cubicBezTo>
                  <a:close/>
                  <a:moveTo>
                    <a:pt x="137" y="58"/>
                  </a:moveTo>
                  <a:cubicBezTo>
                    <a:pt x="136" y="58"/>
                    <a:pt x="136" y="58"/>
                    <a:pt x="136" y="58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7" y="57"/>
                    <a:pt x="137" y="57"/>
                    <a:pt x="137" y="57"/>
                  </a:cubicBezTo>
                  <a:lnTo>
                    <a:pt x="137" y="58"/>
                  </a:lnTo>
                  <a:close/>
                  <a:moveTo>
                    <a:pt x="74" y="53"/>
                  </a:moveTo>
                  <a:cubicBezTo>
                    <a:pt x="73" y="53"/>
                    <a:pt x="73" y="53"/>
                    <a:pt x="73" y="53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4" y="52"/>
                    <a:pt x="74" y="52"/>
                    <a:pt x="74" y="52"/>
                  </a:cubicBezTo>
                  <a:lnTo>
                    <a:pt x="74" y="53"/>
                  </a:lnTo>
                  <a:close/>
                  <a:moveTo>
                    <a:pt x="87" y="33"/>
                  </a:moveTo>
                  <a:cubicBezTo>
                    <a:pt x="87" y="34"/>
                    <a:pt x="87" y="33"/>
                    <a:pt x="87" y="33"/>
                  </a:cubicBezTo>
                  <a:close/>
                  <a:moveTo>
                    <a:pt x="86" y="45"/>
                  </a:moveTo>
                  <a:cubicBezTo>
                    <a:pt x="85" y="46"/>
                    <a:pt x="85" y="46"/>
                    <a:pt x="83" y="46"/>
                  </a:cubicBezTo>
                  <a:cubicBezTo>
                    <a:pt x="83" y="44"/>
                    <a:pt x="85" y="45"/>
                    <a:pt x="86" y="45"/>
                  </a:cubicBezTo>
                  <a:close/>
                  <a:moveTo>
                    <a:pt x="66" y="27"/>
                  </a:moveTo>
                  <a:cubicBezTo>
                    <a:pt x="68" y="25"/>
                    <a:pt x="67" y="29"/>
                    <a:pt x="66" y="27"/>
                  </a:cubicBezTo>
                  <a:close/>
                  <a:moveTo>
                    <a:pt x="66" y="30"/>
                  </a:moveTo>
                  <a:cubicBezTo>
                    <a:pt x="64" y="28"/>
                    <a:pt x="70" y="29"/>
                    <a:pt x="66" y="30"/>
                  </a:cubicBezTo>
                  <a:close/>
                  <a:moveTo>
                    <a:pt x="81" y="21"/>
                  </a:moveTo>
                  <a:cubicBezTo>
                    <a:pt x="81" y="21"/>
                    <a:pt x="81" y="21"/>
                    <a:pt x="81" y="21"/>
                  </a:cubicBezTo>
                  <a:close/>
                  <a:moveTo>
                    <a:pt x="83" y="5"/>
                  </a:moveTo>
                  <a:cubicBezTo>
                    <a:pt x="83" y="5"/>
                    <a:pt x="82" y="5"/>
                    <a:pt x="83" y="5"/>
                  </a:cubicBezTo>
                  <a:close/>
                  <a:moveTo>
                    <a:pt x="80" y="10"/>
                  </a:moveTo>
                  <a:cubicBezTo>
                    <a:pt x="80" y="12"/>
                    <a:pt x="79" y="12"/>
                    <a:pt x="77" y="12"/>
                  </a:cubicBezTo>
                  <a:cubicBezTo>
                    <a:pt x="77" y="11"/>
                    <a:pt x="78" y="9"/>
                    <a:pt x="80" y="10"/>
                  </a:cubicBezTo>
                  <a:close/>
                  <a:moveTo>
                    <a:pt x="1" y="84"/>
                  </a:moveTo>
                  <a:cubicBezTo>
                    <a:pt x="2" y="82"/>
                    <a:pt x="4" y="85"/>
                    <a:pt x="1" y="84"/>
                  </a:cubicBezTo>
                  <a:close/>
                  <a:moveTo>
                    <a:pt x="54" y="68"/>
                  </a:moveTo>
                  <a:cubicBezTo>
                    <a:pt x="57" y="69"/>
                    <a:pt x="53" y="72"/>
                    <a:pt x="54" y="68"/>
                  </a:cubicBezTo>
                  <a:close/>
                  <a:moveTo>
                    <a:pt x="54" y="25"/>
                  </a:moveTo>
                  <a:cubicBezTo>
                    <a:pt x="55" y="23"/>
                    <a:pt x="57" y="26"/>
                    <a:pt x="54" y="25"/>
                  </a:cubicBezTo>
                  <a:close/>
                  <a:moveTo>
                    <a:pt x="56" y="37"/>
                  </a:moveTo>
                  <a:cubicBezTo>
                    <a:pt x="56" y="35"/>
                    <a:pt x="57" y="36"/>
                    <a:pt x="58" y="36"/>
                  </a:cubicBezTo>
                  <a:cubicBezTo>
                    <a:pt x="58" y="36"/>
                    <a:pt x="57" y="37"/>
                    <a:pt x="56" y="37"/>
                  </a:cubicBezTo>
                  <a:close/>
                  <a:moveTo>
                    <a:pt x="75" y="10"/>
                  </a:moveTo>
                  <a:cubicBezTo>
                    <a:pt x="75" y="12"/>
                    <a:pt x="74" y="13"/>
                    <a:pt x="72" y="13"/>
                  </a:cubicBezTo>
                  <a:cubicBezTo>
                    <a:pt x="72" y="11"/>
                    <a:pt x="73" y="10"/>
                    <a:pt x="75" y="10"/>
                  </a:cubicBezTo>
                  <a:close/>
                  <a:moveTo>
                    <a:pt x="72" y="8"/>
                  </a:moveTo>
                  <a:cubicBezTo>
                    <a:pt x="75" y="8"/>
                    <a:pt x="72" y="11"/>
                    <a:pt x="72" y="8"/>
                  </a:cubicBezTo>
                  <a:close/>
                  <a:moveTo>
                    <a:pt x="71" y="10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lose/>
                  <a:moveTo>
                    <a:pt x="69" y="6"/>
                  </a:moveTo>
                  <a:cubicBezTo>
                    <a:pt x="68" y="7"/>
                    <a:pt x="69" y="10"/>
                    <a:pt x="66" y="10"/>
                  </a:cubicBezTo>
                  <a:cubicBezTo>
                    <a:pt x="66" y="7"/>
                    <a:pt x="67" y="6"/>
                    <a:pt x="69" y="6"/>
                  </a:cubicBezTo>
                  <a:close/>
                  <a:moveTo>
                    <a:pt x="63" y="11"/>
                  </a:move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3" y="12"/>
                    <a:pt x="63" y="12"/>
                    <a:pt x="63" y="12"/>
                  </a:cubicBezTo>
                  <a:lnTo>
                    <a:pt x="63" y="11"/>
                  </a:lnTo>
                  <a:close/>
                  <a:moveTo>
                    <a:pt x="61" y="13"/>
                  </a:moveTo>
                  <a:cubicBezTo>
                    <a:pt x="62" y="13"/>
                    <a:pt x="62" y="14"/>
                    <a:pt x="62" y="16"/>
                  </a:cubicBezTo>
                  <a:cubicBezTo>
                    <a:pt x="60" y="16"/>
                    <a:pt x="61" y="14"/>
                    <a:pt x="61" y="13"/>
                  </a:cubicBezTo>
                  <a:close/>
                  <a:moveTo>
                    <a:pt x="61" y="27"/>
                  </a:moveTo>
                  <a:cubicBezTo>
                    <a:pt x="60" y="29"/>
                    <a:pt x="58" y="30"/>
                    <a:pt x="59" y="32"/>
                  </a:cubicBezTo>
                  <a:cubicBezTo>
                    <a:pt x="58" y="32"/>
                    <a:pt x="57" y="34"/>
                    <a:pt x="56" y="33"/>
                  </a:cubicBezTo>
                  <a:cubicBezTo>
                    <a:pt x="58" y="31"/>
                    <a:pt x="58" y="28"/>
                    <a:pt x="61" y="27"/>
                  </a:cubicBezTo>
                  <a:close/>
                  <a:moveTo>
                    <a:pt x="54" y="11"/>
                  </a:moveTo>
                  <a:cubicBezTo>
                    <a:pt x="55" y="11"/>
                    <a:pt x="55" y="12"/>
                    <a:pt x="56" y="12"/>
                  </a:cubicBezTo>
                  <a:cubicBezTo>
                    <a:pt x="56" y="13"/>
                    <a:pt x="53" y="12"/>
                    <a:pt x="54" y="11"/>
                  </a:cubicBezTo>
                  <a:close/>
                  <a:moveTo>
                    <a:pt x="50" y="21"/>
                  </a:moveTo>
                  <a:cubicBezTo>
                    <a:pt x="50" y="19"/>
                    <a:pt x="52" y="21"/>
                    <a:pt x="50" y="21"/>
                  </a:cubicBezTo>
                  <a:close/>
                  <a:moveTo>
                    <a:pt x="49" y="28"/>
                  </a:moveTo>
                  <a:cubicBezTo>
                    <a:pt x="50" y="26"/>
                    <a:pt x="50" y="30"/>
                    <a:pt x="49" y="28"/>
                  </a:cubicBezTo>
                  <a:close/>
                  <a:moveTo>
                    <a:pt x="47" y="36"/>
                  </a:moveTo>
                  <a:cubicBezTo>
                    <a:pt x="46" y="36"/>
                    <a:pt x="46" y="36"/>
                    <a:pt x="45" y="36"/>
                  </a:cubicBezTo>
                  <a:cubicBezTo>
                    <a:pt x="45" y="34"/>
                    <a:pt x="48" y="34"/>
                    <a:pt x="47" y="36"/>
                  </a:cubicBezTo>
                  <a:close/>
                  <a:moveTo>
                    <a:pt x="44" y="31"/>
                  </a:moveTo>
                  <a:cubicBezTo>
                    <a:pt x="44" y="31"/>
                    <a:pt x="44" y="31"/>
                    <a:pt x="44" y="31"/>
                  </a:cubicBezTo>
                  <a:close/>
                  <a:moveTo>
                    <a:pt x="34" y="51"/>
                  </a:moveTo>
                  <a:cubicBezTo>
                    <a:pt x="34" y="50"/>
                    <a:pt x="35" y="51"/>
                    <a:pt x="34" y="51"/>
                  </a:cubicBezTo>
                  <a:close/>
                  <a:moveTo>
                    <a:pt x="19" y="57"/>
                  </a:moveTo>
                  <a:cubicBezTo>
                    <a:pt x="20" y="56"/>
                    <a:pt x="20" y="55"/>
                    <a:pt x="21" y="55"/>
                  </a:cubicBezTo>
                  <a:cubicBezTo>
                    <a:pt x="21" y="57"/>
                    <a:pt x="20" y="57"/>
                    <a:pt x="19" y="57"/>
                  </a:cubicBezTo>
                  <a:close/>
                  <a:moveTo>
                    <a:pt x="24" y="76"/>
                  </a:moveTo>
                  <a:cubicBezTo>
                    <a:pt x="24" y="75"/>
                    <a:pt x="27" y="77"/>
                    <a:pt x="24" y="76"/>
                  </a:cubicBezTo>
                  <a:close/>
                  <a:moveTo>
                    <a:pt x="24" y="51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5" y="51"/>
                    <a:pt x="24" y="51"/>
                  </a:cubicBezTo>
                  <a:close/>
                  <a:moveTo>
                    <a:pt x="37" y="82"/>
                  </a:moveTo>
                  <a:cubicBezTo>
                    <a:pt x="36" y="80"/>
                    <a:pt x="38" y="81"/>
                    <a:pt x="38" y="80"/>
                  </a:cubicBezTo>
                  <a:cubicBezTo>
                    <a:pt x="39" y="80"/>
                    <a:pt x="38" y="82"/>
                    <a:pt x="37" y="82"/>
                  </a:cubicBezTo>
                  <a:close/>
                  <a:moveTo>
                    <a:pt x="43" y="54"/>
                  </a:moveTo>
                  <a:cubicBezTo>
                    <a:pt x="42" y="55"/>
                    <a:pt x="40" y="57"/>
                    <a:pt x="39" y="59"/>
                  </a:cubicBezTo>
                  <a:cubicBezTo>
                    <a:pt x="36" y="59"/>
                    <a:pt x="34" y="60"/>
                    <a:pt x="32" y="60"/>
                  </a:cubicBezTo>
                  <a:cubicBezTo>
                    <a:pt x="33" y="56"/>
                    <a:pt x="38" y="60"/>
                    <a:pt x="39" y="57"/>
                  </a:cubicBezTo>
                  <a:cubicBezTo>
                    <a:pt x="39" y="54"/>
                    <a:pt x="37" y="55"/>
                    <a:pt x="35" y="55"/>
                  </a:cubicBezTo>
                  <a:cubicBezTo>
                    <a:pt x="36" y="52"/>
                    <a:pt x="39" y="54"/>
                    <a:pt x="40" y="54"/>
                  </a:cubicBezTo>
                  <a:cubicBezTo>
                    <a:pt x="42" y="52"/>
                    <a:pt x="43" y="51"/>
                    <a:pt x="46" y="50"/>
                  </a:cubicBezTo>
                  <a:cubicBezTo>
                    <a:pt x="46" y="51"/>
                    <a:pt x="43" y="54"/>
                    <a:pt x="46" y="54"/>
                  </a:cubicBezTo>
                  <a:cubicBezTo>
                    <a:pt x="46" y="56"/>
                    <a:pt x="45" y="54"/>
                    <a:pt x="43" y="54"/>
                  </a:cubicBezTo>
                  <a:close/>
                  <a:moveTo>
                    <a:pt x="48" y="83"/>
                  </a:moveTo>
                  <a:cubicBezTo>
                    <a:pt x="47" y="83"/>
                    <a:pt x="47" y="82"/>
                    <a:pt x="47" y="81"/>
                  </a:cubicBezTo>
                  <a:cubicBezTo>
                    <a:pt x="49" y="81"/>
                    <a:pt x="49" y="83"/>
                    <a:pt x="48" y="83"/>
                  </a:cubicBezTo>
                  <a:close/>
                  <a:moveTo>
                    <a:pt x="47" y="51"/>
                  </a:moveTo>
                  <a:cubicBezTo>
                    <a:pt x="47" y="52"/>
                    <a:pt x="49" y="49"/>
                    <a:pt x="47" y="51"/>
                  </a:cubicBezTo>
                  <a:close/>
                  <a:moveTo>
                    <a:pt x="42" y="47"/>
                  </a:moveTo>
                  <a:cubicBezTo>
                    <a:pt x="41" y="45"/>
                    <a:pt x="45" y="47"/>
                    <a:pt x="45" y="45"/>
                  </a:cubicBezTo>
                  <a:cubicBezTo>
                    <a:pt x="45" y="44"/>
                    <a:pt x="43" y="42"/>
                    <a:pt x="44" y="40"/>
                  </a:cubicBezTo>
                  <a:cubicBezTo>
                    <a:pt x="45" y="42"/>
                    <a:pt x="46" y="44"/>
                    <a:pt x="49" y="42"/>
                  </a:cubicBezTo>
                  <a:cubicBezTo>
                    <a:pt x="50" y="45"/>
                    <a:pt x="45" y="47"/>
                    <a:pt x="42" y="47"/>
                  </a:cubicBezTo>
                  <a:close/>
                  <a:moveTo>
                    <a:pt x="49" y="32"/>
                  </a:moveTo>
                  <a:cubicBezTo>
                    <a:pt x="51" y="30"/>
                    <a:pt x="50" y="34"/>
                    <a:pt x="49" y="32"/>
                  </a:cubicBezTo>
                  <a:close/>
                  <a:moveTo>
                    <a:pt x="50" y="26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2" y="25"/>
                    <a:pt x="52" y="25"/>
                    <a:pt x="52" y="26"/>
                  </a:cubicBezTo>
                  <a:lnTo>
                    <a:pt x="50" y="26"/>
                  </a:lnTo>
                  <a:close/>
                  <a:moveTo>
                    <a:pt x="53" y="26"/>
                  </a:moveTo>
                  <a:cubicBezTo>
                    <a:pt x="53" y="25"/>
                    <a:pt x="53" y="26"/>
                    <a:pt x="53" y="26"/>
                  </a:cubicBezTo>
                  <a:close/>
                  <a:moveTo>
                    <a:pt x="52" y="17"/>
                  </a:moveTo>
                  <a:cubicBezTo>
                    <a:pt x="53" y="14"/>
                    <a:pt x="55" y="14"/>
                    <a:pt x="57" y="16"/>
                  </a:cubicBezTo>
                  <a:cubicBezTo>
                    <a:pt x="56" y="18"/>
                    <a:pt x="55" y="16"/>
                    <a:pt x="52" y="17"/>
                  </a:cubicBezTo>
                  <a:close/>
                  <a:moveTo>
                    <a:pt x="54" y="83"/>
                  </a:moveTo>
                  <a:cubicBezTo>
                    <a:pt x="53" y="82"/>
                    <a:pt x="53" y="81"/>
                    <a:pt x="53" y="79"/>
                  </a:cubicBezTo>
                  <a:cubicBezTo>
                    <a:pt x="55" y="80"/>
                    <a:pt x="56" y="78"/>
                    <a:pt x="57" y="79"/>
                  </a:cubicBezTo>
                  <a:cubicBezTo>
                    <a:pt x="57" y="81"/>
                    <a:pt x="56" y="82"/>
                    <a:pt x="54" y="83"/>
                  </a:cubicBezTo>
                  <a:close/>
                  <a:moveTo>
                    <a:pt x="57" y="81"/>
                  </a:moveTo>
                  <a:cubicBezTo>
                    <a:pt x="57" y="80"/>
                    <a:pt x="59" y="80"/>
                    <a:pt x="61" y="79"/>
                  </a:cubicBezTo>
                  <a:cubicBezTo>
                    <a:pt x="61" y="81"/>
                    <a:pt x="58" y="82"/>
                    <a:pt x="57" y="81"/>
                  </a:cubicBezTo>
                  <a:close/>
                  <a:moveTo>
                    <a:pt x="71" y="83"/>
                  </a:moveTo>
                  <a:cubicBezTo>
                    <a:pt x="71" y="82"/>
                    <a:pt x="72" y="82"/>
                    <a:pt x="74" y="82"/>
                  </a:cubicBezTo>
                  <a:cubicBezTo>
                    <a:pt x="73" y="83"/>
                    <a:pt x="73" y="84"/>
                    <a:pt x="71" y="83"/>
                  </a:cubicBezTo>
                  <a:close/>
                  <a:moveTo>
                    <a:pt x="85" y="82"/>
                  </a:moveTo>
                  <a:cubicBezTo>
                    <a:pt x="84" y="84"/>
                    <a:pt x="83" y="82"/>
                    <a:pt x="83" y="83"/>
                  </a:cubicBezTo>
                  <a:cubicBezTo>
                    <a:pt x="81" y="83"/>
                    <a:pt x="84" y="81"/>
                    <a:pt x="82" y="81"/>
                  </a:cubicBezTo>
                  <a:cubicBezTo>
                    <a:pt x="82" y="80"/>
                    <a:pt x="86" y="81"/>
                    <a:pt x="85" y="82"/>
                  </a:cubicBezTo>
                  <a:close/>
                  <a:moveTo>
                    <a:pt x="84" y="77"/>
                  </a:moveTo>
                  <a:cubicBezTo>
                    <a:pt x="84" y="76"/>
                    <a:pt x="85" y="76"/>
                    <a:pt x="86" y="75"/>
                  </a:cubicBezTo>
                  <a:cubicBezTo>
                    <a:pt x="86" y="75"/>
                    <a:pt x="86" y="76"/>
                    <a:pt x="87" y="76"/>
                  </a:cubicBezTo>
                  <a:cubicBezTo>
                    <a:pt x="87" y="78"/>
                    <a:pt x="85" y="78"/>
                    <a:pt x="84" y="77"/>
                  </a:cubicBezTo>
                  <a:close/>
                  <a:moveTo>
                    <a:pt x="102" y="72"/>
                  </a:moveTo>
                  <a:cubicBezTo>
                    <a:pt x="103" y="70"/>
                    <a:pt x="103" y="74"/>
                    <a:pt x="102" y="72"/>
                  </a:cubicBezTo>
                  <a:close/>
                  <a:moveTo>
                    <a:pt x="107" y="75"/>
                  </a:moveTo>
                  <a:cubicBezTo>
                    <a:pt x="107" y="74"/>
                    <a:pt x="108" y="73"/>
                    <a:pt x="109" y="73"/>
                  </a:cubicBezTo>
                  <a:cubicBezTo>
                    <a:pt x="109" y="74"/>
                    <a:pt x="109" y="75"/>
                    <a:pt x="107" y="75"/>
                  </a:cubicBezTo>
                  <a:close/>
                  <a:moveTo>
                    <a:pt x="109" y="84"/>
                  </a:moveTo>
                  <a:cubicBezTo>
                    <a:pt x="109" y="82"/>
                    <a:pt x="111" y="85"/>
                    <a:pt x="109" y="84"/>
                  </a:cubicBezTo>
                  <a:close/>
                  <a:moveTo>
                    <a:pt x="117" y="48"/>
                  </a:moveTo>
                  <a:cubicBezTo>
                    <a:pt x="118" y="48"/>
                    <a:pt x="118" y="50"/>
                    <a:pt x="117" y="50"/>
                  </a:cubicBezTo>
                  <a:cubicBezTo>
                    <a:pt x="116" y="49"/>
                    <a:pt x="117" y="49"/>
                    <a:pt x="117" y="48"/>
                  </a:cubicBezTo>
                  <a:close/>
                  <a:moveTo>
                    <a:pt x="115" y="63"/>
                  </a:moveTo>
                  <a:cubicBezTo>
                    <a:pt x="117" y="63"/>
                    <a:pt x="117" y="63"/>
                    <a:pt x="117" y="63"/>
                  </a:cubicBezTo>
                  <a:cubicBezTo>
                    <a:pt x="117" y="65"/>
                    <a:pt x="114" y="65"/>
                    <a:pt x="115" y="63"/>
                  </a:cubicBezTo>
                  <a:close/>
                  <a:moveTo>
                    <a:pt x="116" y="81"/>
                  </a:moveTo>
                  <a:cubicBezTo>
                    <a:pt x="116" y="79"/>
                    <a:pt x="117" y="79"/>
                    <a:pt x="118" y="79"/>
                  </a:cubicBezTo>
                  <a:cubicBezTo>
                    <a:pt x="118" y="80"/>
                    <a:pt x="117" y="81"/>
                    <a:pt x="116" y="81"/>
                  </a:cubicBezTo>
                  <a:close/>
                  <a:moveTo>
                    <a:pt x="116" y="61"/>
                  </a:moveTo>
                  <a:cubicBezTo>
                    <a:pt x="116" y="59"/>
                    <a:pt x="117" y="60"/>
                    <a:pt x="117" y="59"/>
                  </a:cubicBezTo>
                  <a:cubicBezTo>
                    <a:pt x="118" y="59"/>
                    <a:pt x="118" y="60"/>
                    <a:pt x="118" y="61"/>
                  </a:cubicBezTo>
                  <a:lnTo>
                    <a:pt x="116" y="61"/>
                  </a:lnTo>
                  <a:close/>
                  <a:moveTo>
                    <a:pt x="117" y="57"/>
                  </a:moveTo>
                  <a:cubicBezTo>
                    <a:pt x="118" y="55"/>
                    <a:pt x="118" y="54"/>
                    <a:pt x="120" y="54"/>
                  </a:cubicBezTo>
                  <a:cubicBezTo>
                    <a:pt x="119" y="55"/>
                    <a:pt x="119" y="57"/>
                    <a:pt x="117" y="57"/>
                  </a:cubicBezTo>
                  <a:close/>
                  <a:moveTo>
                    <a:pt x="120" y="81"/>
                  </a:moveTo>
                  <a:cubicBezTo>
                    <a:pt x="121" y="82"/>
                    <a:pt x="121" y="81"/>
                    <a:pt x="123" y="81"/>
                  </a:cubicBezTo>
                  <a:cubicBezTo>
                    <a:pt x="123" y="82"/>
                    <a:pt x="120" y="83"/>
                    <a:pt x="120" y="81"/>
                  </a:cubicBezTo>
                  <a:close/>
                  <a:moveTo>
                    <a:pt x="129" y="69"/>
                  </a:moveTo>
                  <a:cubicBezTo>
                    <a:pt x="129" y="69"/>
                    <a:pt x="127" y="69"/>
                    <a:pt x="127" y="69"/>
                  </a:cubicBezTo>
                  <a:cubicBezTo>
                    <a:pt x="127" y="68"/>
                    <a:pt x="131" y="68"/>
                    <a:pt x="129" y="69"/>
                  </a:cubicBezTo>
                  <a:close/>
                  <a:moveTo>
                    <a:pt x="129" y="73"/>
                  </a:moveTo>
                  <a:cubicBezTo>
                    <a:pt x="128" y="73"/>
                    <a:pt x="127" y="72"/>
                    <a:pt x="127" y="71"/>
                  </a:cubicBezTo>
                  <a:cubicBezTo>
                    <a:pt x="129" y="71"/>
                    <a:pt x="129" y="72"/>
                    <a:pt x="129" y="73"/>
                  </a:cubicBezTo>
                  <a:close/>
                  <a:moveTo>
                    <a:pt x="127" y="82"/>
                  </a:moveTo>
                  <a:cubicBezTo>
                    <a:pt x="128" y="80"/>
                    <a:pt x="130" y="80"/>
                    <a:pt x="132" y="79"/>
                  </a:cubicBezTo>
                  <a:cubicBezTo>
                    <a:pt x="132" y="82"/>
                    <a:pt x="130" y="82"/>
                    <a:pt x="127" y="82"/>
                  </a:cubicBezTo>
                  <a:close/>
                  <a:moveTo>
                    <a:pt x="134" y="71"/>
                  </a:moveTo>
                  <a:cubicBezTo>
                    <a:pt x="133" y="71"/>
                    <a:pt x="133" y="71"/>
                    <a:pt x="133" y="71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69"/>
                    <a:pt x="134" y="69"/>
                    <a:pt x="134" y="69"/>
                  </a:cubicBezTo>
                  <a:lnTo>
                    <a:pt x="134" y="71"/>
                  </a:lnTo>
                  <a:close/>
                  <a:moveTo>
                    <a:pt x="140" y="81"/>
                  </a:moveTo>
                  <a:cubicBezTo>
                    <a:pt x="140" y="79"/>
                    <a:pt x="143" y="80"/>
                    <a:pt x="144" y="79"/>
                  </a:cubicBezTo>
                  <a:cubicBezTo>
                    <a:pt x="144" y="81"/>
                    <a:pt x="140" y="82"/>
                    <a:pt x="140" y="81"/>
                  </a:cubicBezTo>
                  <a:close/>
                  <a:moveTo>
                    <a:pt x="147" y="84"/>
                  </a:moveTo>
                  <a:cubicBezTo>
                    <a:pt x="147" y="82"/>
                    <a:pt x="150" y="85"/>
                    <a:pt x="147" y="84"/>
                  </a:cubicBezTo>
                  <a:close/>
                  <a:moveTo>
                    <a:pt x="200" y="68"/>
                  </a:moveTo>
                  <a:cubicBezTo>
                    <a:pt x="202" y="69"/>
                    <a:pt x="199" y="72"/>
                    <a:pt x="200" y="68"/>
                  </a:cubicBezTo>
                  <a:close/>
                  <a:moveTo>
                    <a:pt x="200" y="25"/>
                  </a:moveTo>
                  <a:cubicBezTo>
                    <a:pt x="200" y="23"/>
                    <a:pt x="203" y="26"/>
                    <a:pt x="200" y="25"/>
                  </a:cubicBezTo>
                  <a:close/>
                  <a:moveTo>
                    <a:pt x="202" y="37"/>
                  </a:moveTo>
                  <a:cubicBezTo>
                    <a:pt x="202" y="35"/>
                    <a:pt x="203" y="36"/>
                    <a:pt x="204" y="36"/>
                  </a:cubicBezTo>
                  <a:cubicBezTo>
                    <a:pt x="204" y="36"/>
                    <a:pt x="203" y="37"/>
                    <a:pt x="202" y="37"/>
                  </a:cubicBezTo>
                  <a:close/>
                  <a:moveTo>
                    <a:pt x="221" y="10"/>
                  </a:moveTo>
                  <a:cubicBezTo>
                    <a:pt x="220" y="12"/>
                    <a:pt x="220" y="13"/>
                    <a:pt x="218" y="13"/>
                  </a:cubicBezTo>
                  <a:cubicBezTo>
                    <a:pt x="218" y="11"/>
                    <a:pt x="219" y="10"/>
                    <a:pt x="221" y="10"/>
                  </a:cubicBezTo>
                  <a:close/>
                  <a:moveTo>
                    <a:pt x="218" y="8"/>
                  </a:moveTo>
                  <a:cubicBezTo>
                    <a:pt x="221" y="8"/>
                    <a:pt x="218" y="11"/>
                    <a:pt x="218" y="8"/>
                  </a:cubicBezTo>
                  <a:close/>
                  <a:moveTo>
                    <a:pt x="216" y="10"/>
                  </a:moveTo>
                  <a:cubicBezTo>
                    <a:pt x="217" y="10"/>
                    <a:pt x="217" y="10"/>
                    <a:pt x="217" y="10"/>
                  </a:cubicBezTo>
                  <a:cubicBezTo>
                    <a:pt x="216" y="10"/>
                    <a:pt x="216" y="10"/>
                    <a:pt x="216" y="10"/>
                  </a:cubicBezTo>
                  <a:close/>
                  <a:moveTo>
                    <a:pt x="215" y="6"/>
                  </a:moveTo>
                  <a:cubicBezTo>
                    <a:pt x="214" y="7"/>
                    <a:pt x="215" y="10"/>
                    <a:pt x="212" y="10"/>
                  </a:cubicBezTo>
                  <a:cubicBezTo>
                    <a:pt x="212" y="7"/>
                    <a:pt x="213" y="6"/>
                    <a:pt x="215" y="6"/>
                  </a:cubicBezTo>
                  <a:close/>
                  <a:moveTo>
                    <a:pt x="209" y="11"/>
                  </a:moveTo>
                  <a:cubicBezTo>
                    <a:pt x="211" y="11"/>
                    <a:pt x="211" y="11"/>
                    <a:pt x="211" y="11"/>
                  </a:cubicBezTo>
                  <a:cubicBezTo>
                    <a:pt x="211" y="12"/>
                    <a:pt x="211" y="12"/>
                    <a:pt x="211" y="12"/>
                  </a:cubicBezTo>
                  <a:cubicBezTo>
                    <a:pt x="209" y="12"/>
                    <a:pt x="209" y="12"/>
                    <a:pt x="209" y="12"/>
                  </a:cubicBezTo>
                  <a:lnTo>
                    <a:pt x="209" y="11"/>
                  </a:lnTo>
                  <a:close/>
                  <a:moveTo>
                    <a:pt x="206" y="13"/>
                  </a:moveTo>
                  <a:cubicBezTo>
                    <a:pt x="207" y="13"/>
                    <a:pt x="208" y="14"/>
                    <a:pt x="208" y="16"/>
                  </a:cubicBezTo>
                  <a:cubicBezTo>
                    <a:pt x="206" y="16"/>
                    <a:pt x="206" y="14"/>
                    <a:pt x="206" y="13"/>
                  </a:cubicBezTo>
                  <a:close/>
                  <a:moveTo>
                    <a:pt x="206" y="27"/>
                  </a:moveTo>
                  <a:cubicBezTo>
                    <a:pt x="206" y="29"/>
                    <a:pt x="204" y="30"/>
                    <a:pt x="205" y="32"/>
                  </a:cubicBezTo>
                  <a:cubicBezTo>
                    <a:pt x="204" y="32"/>
                    <a:pt x="203" y="34"/>
                    <a:pt x="202" y="33"/>
                  </a:cubicBezTo>
                  <a:cubicBezTo>
                    <a:pt x="204" y="31"/>
                    <a:pt x="204" y="28"/>
                    <a:pt x="206" y="27"/>
                  </a:cubicBezTo>
                  <a:close/>
                  <a:moveTo>
                    <a:pt x="200" y="11"/>
                  </a:moveTo>
                  <a:cubicBezTo>
                    <a:pt x="201" y="11"/>
                    <a:pt x="201" y="12"/>
                    <a:pt x="202" y="12"/>
                  </a:cubicBezTo>
                  <a:cubicBezTo>
                    <a:pt x="202" y="13"/>
                    <a:pt x="199" y="12"/>
                    <a:pt x="200" y="11"/>
                  </a:cubicBezTo>
                  <a:close/>
                  <a:moveTo>
                    <a:pt x="196" y="21"/>
                  </a:moveTo>
                  <a:cubicBezTo>
                    <a:pt x="196" y="19"/>
                    <a:pt x="198" y="21"/>
                    <a:pt x="196" y="21"/>
                  </a:cubicBezTo>
                  <a:close/>
                  <a:moveTo>
                    <a:pt x="194" y="28"/>
                  </a:moveTo>
                  <a:cubicBezTo>
                    <a:pt x="195" y="26"/>
                    <a:pt x="196" y="30"/>
                    <a:pt x="194" y="28"/>
                  </a:cubicBezTo>
                  <a:close/>
                  <a:moveTo>
                    <a:pt x="193" y="36"/>
                  </a:moveTo>
                  <a:cubicBezTo>
                    <a:pt x="192" y="36"/>
                    <a:pt x="192" y="36"/>
                    <a:pt x="191" y="36"/>
                  </a:cubicBezTo>
                  <a:cubicBezTo>
                    <a:pt x="191" y="34"/>
                    <a:pt x="193" y="34"/>
                    <a:pt x="193" y="36"/>
                  </a:cubicBezTo>
                  <a:close/>
                  <a:moveTo>
                    <a:pt x="190" y="31"/>
                  </a:moveTo>
                  <a:cubicBezTo>
                    <a:pt x="190" y="31"/>
                    <a:pt x="189" y="31"/>
                    <a:pt x="190" y="31"/>
                  </a:cubicBezTo>
                  <a:close/>
                  <a:moveTo>
                    <a:pt x="180" y="51"/>
                  </a:moveTo>
                  <a:cubicBezTo>
                    <a:pt x="180" y="50"/>
                    <a:pt x="180" y="51"/>
                    <a:pt x="180" y="51"/>
                  </a:cubicBezTo>
                  <a:close/>
                  <a:moveTo>
                    <a:pt x="165" y="57"/>
                  </a:moveTo>
                  <a:cubicBezTo>
                    <a:pt x="165" y="56"/>
                    <a:pt x="166" y="55"/>
                    <a:pt x="167" y="55"/>
                  </a:cubicBezTo>
                  <a:cubicBezTo>
                    <a:pt x="167" y="57"/>
                    <a:pt x="166" y="57"/>
                    <a:pt x="165" y="57"/>
                  </a:cubicBezTo>
                  <a:close/>
                  <a:moveTo>
                    <a:pt x="170" y="76"/>
                  </a:moveTo>
                  <a:cubicBezTo>
                    <a:pt x="170" y="75"/>
                    <a:pt x="172" y="77"/>
                    <a:pt x="170" y="76"/>
                  </a:cubicBezTo>
                  <a:close/>
                  <a:moveTo>
                    <a:pt x="170" y="51"/>
                  </a:moveTo>
                  <a:cubicBezTo>
                    <a:pt x="170" y="50"/>
                    <a:pt x="170" y="50"/>
                    <a:pt x="170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1"/>
                    <a:pt x="171" y="51"/>
                    <a:pt x="170" y="51"/>
                  </a:cubicBezTo>
                  <a:close/>
                  <a:moveTo>
                    <a:pt x="182" y="82"/>
                  </a:moveTo>
                  <a:cubicBezTo>
                    <a:pt x="182" y="80"/>
                    <a:pt x="184" y="81"/>
                    <a:pt x="184" y="80"/>
                  </a:cubicBezTo>
                  <a:cubicBezTo>
                    <a:pt x="185" y="80"/>
                    <a:pt x="184" y="82"/>
                    <a:pt x="182" y="82"/>
                  </a:cubicBezTo>
                  <a:close/>
                  <a:moveTo>
                    <a:pt x="188" y="54"/>
                  </a:moveTo>
                  <a:cubicBezTo>
                    <a:pt x="188" y="55"/>
                    <a:pt x="186" y="57"/>
                    <a:pt x="185" y="59"/>
                  </a:cubicBezTo>
                  <a:cubicBezTo>
                    <a:pt x="182" y="59"/>
                    <a:pt x="180" y="60"/>
                    <a:pt x="178" y="60"/>
                  </a:cubicBezTo>
                  <a:cubicBezTo>
                    <a:pt x="178" y="56"/>
                    <a:pt x="184" y="60"/>
                    <a:pt x="185" y="57"/>
                  </a:cubicBezTo>
                  <a:cubicBezTo>
                    <a:pt x="185" y="54"/>
                    <a:pt x="183" y="55"/>
                    <a:pt x="181" y="55"/>
                  </a:cubicBezTo>
                  <a:cubicBezTo>
                    <a:pt x="181" y="52"/>
                    <a:pt x="185" y="54"/>
                    <a:pt x="186" y="54"/>
                  </a:cubicBezTo>
                  <a:cubicBezTo>
                    <a:pt x="187" y="52"/>
                    <a:pt x="189" y="51"/>
                    <a:pt x="191" y="50"/>
                  </a:cubicBezTo>
                  <a:cubicBezTo>
                    <a:pt x="191" y="51"/>
                    <a:pt x="188" y="54"/>
                    <a:pt x="192" y="54"/>
                  </a:cubicBezTo>
                  <a:cubicBezTo>
                    <a:pt x="192" y="56"/>
                    <a:pt x="191" y="54"/>
                    <a:pt x="188" y="54"/>
                  </a:cubicBezTo>
                  <a:close/>
                  <a:moveTo>
                    <a:pt x="194" y="83"/>
                  </a:moveTo>
                  <a:cubicBezTo>
                    <a:pt x="193" y="83"/>
                    <a:pt x="193" y="82"/>
                    <a:pt x="193" y="81"/>
                  </a:cubicBezTo>
                  <a:cubicBezTo>
                    <a:pt x="195" y="81"/>
                    <a:pt x="195" y="83"/>
                    <a:pt x="194" y="83"/>
                  </a:cubicBezTo>
                  <a:close/>
                  <a:moveTo>
                    <a:pt x="193" y="51"/>
                  </a:moveTo>
                  <a:cubicBezTo>
                    <a:pt x="193" y="52"/>
                    <a:pt x="195" y="49"/>
                    <a:pt x="193" y="51"/>
                  </a:cubicBezTo>
                  <a:close/>
                  <a:moveTo>
                    <a:pt x="188" y="47"/>
                  </a:moveTo>
                  <a:cubicBezTo>
                    <a:pt x="187" y="45"/>
                    <a:pt x="190" y="47"/>
                    <a:pt x="191" y="45"/>
                  </a:cubicBezTo>
                  <a:cubicBezTo>
                    <a:pt x="190" y="44"/>
                    <a:pt x="189" y="42"/>
                    <a:pt x="190" y="40"/>
                  </a:cubicBezTo>
                  <a:cubicBezTo>
                    <a:pt x="191" y="42"/>
                    <a:pt x="192" y="44"/>
                    <a:pt x="194" y="42"/>
                  </a:cubicBezTo>
                  <a:cubicBezTo>
                    <a:pt x="196" y="45"/>
                    <a:pt x="191" y="47"/>
                    <a:pt x="188" y="47"/>
                  </a:cubicBezTo>
                  <a:close/>
                  <a:moveTo>
                    <a:pt x="195" y="32"/>
                  </a:moveTo>
                  <a:cubicBezTo>
                    <a:pt x="196" y="30"/>
                    <a:pt x="196" y="34"/>
                    <a:pt x="195" y="32"/>
                  </a:cubicBezTo>
                  <a:close/>
                  <a:moveTo>
                    <a:pt x="196" y="26"/>
                  </a:moveTo>
                  <a:cubicBezTo>
                    <a:pt x="196" y="25"/>
                    <a:pt x="196" y="25"/>
                    <a:pt x="196" y="25"/>
                  </a:cubicBezTo>
                  <a:cubicBezTo>
                    <a:pt x="197" y="25"/>
                    <a:pt x="198" y="25"/>
                    <a:pt x="198" y="26"/>
                  </a:cubicBezTo>
                  <a:lnTo>
                    <a:pt x="196" y="26"/>
                  </a:lnTo>
                  <a:close/>
                  <a:moveTo>
                    <a:pt x="199" y="26"/>
                  </a:moveTo>
                  <a:cubicBezTo>
                    <a:pt x="198" y="25"/>
                    <a:pt x="199" y="26"/>
                    <a:pt x="199" y="26"/>
                  </a:cubicBezTo>
                  <a:close/>
                  <a:moveTo>
                    <a:pt x="198" y="17"/>
                  </a:moveTo>
                  <a:cubicBezTo>
                    <a:pt x="199" y="14"/>
                    <a:pt x="201" y="14"/>
                    <a:pt x="203" y="16"/>
                  </a:cubicBezTo>
                  <a:cubicBezTo>
                    <a:pt x="202" y="18"/>
                    <a:pt x="201" y="16"/>
                    <a:pt x="198" y="17"/>
                  </a:cubicBezTo>
                  <a:close/>
                  <a:moveTo>
                    <a:pt x="200" y="83"/>
                  </a:moveTo>
                  <a:cubicBezTo>
                    <a:pt x="199" y="82"/>
                    <a:pt x="199" y="81"/>
                    <a:pt x="199" y="79"/>
                  </a:cubicBezTo>
                  <a:cubicBezTo>
                    <a:pt x="201" y="80"/>
                    <a:pt x="202" y="78"/>
                    <a:pt x="203" y="79"/>
                  </a:cubicBezTo>
                  <a:cubicBezTo>
                    <a:pt x="203" y="81"/>
                    <a:pt x="201" y="82"/>
                    <a:pt x="200" y="83"/>
                  </a:cubicBezTo>
                  <a:close/>
                  <a:moveTo>
                    <a:pt x="203" y="81"/>
                  </a:moveTo>
                  <a:cubicBezTo>
                    <a:pt x="203" y="80"/>
                    <a:pt x="205" y="80"/>
                    <a:pt x="207" y="79"/>
                  </a:cubicBezTo>
                  <a:cubicBezTo>
                    <a:pt x="207" y="81"/>
                    <a:pt x="204" y="82"/>
                    <a:pt x="203" y="81"/>
                  </a:cubicBezTo>
                  <a:close/>
                  <a:moveTo>
                    <a:pt x="217" y="83"/>
                  </a:moveTo>
                  <a:cubicBezTo>
                    <a:pt x="217" y="82"/>
                    <a:pt x="218" y="82"/>
                    <a:pt x="219" y="82"/>
                  </a:cubicBezTo>
                  <a:cubicBezTo>
                    <a:pt x="219" y="83"/>
                    <a:pt x="218" y="84"/>
                    <a:pt x="217" y="83"/>
                  </a:cubicBezTo>
                  <a:close/>
                  <a:moveTo>
                    <a:pt x="231" y="82"/>
                  </a:moveTo>
                  <a:cubicBezTo>
                    <a:pt x="230" y="84"/>
                    <a:pt x="229" y="82"/>
                    <a:pt x="228" y="83"/>
                  </a:cubicBezTo>
                  <a:cubicBezTo>
                    <a:pt x="227" y="83"/>
                    <a:pt x="230" y="81"/>
                    <a:pt x="228" y="81"/>
                  </a:cubicBezTo>
                  <a:cubicBezTo>
                    <a:pt x="228" y="80"/>
                    <a:pt x="232" y="81"/>
                    <a:pt x="231" y="82"/>
                  </a:cubicBezTo>
                  <a:close/>
                  <a:moveTo>
                    <a:pt x="230" y="77"/>
                  </a:moveTo>
                  <a:cubicBezTo>
                    <a:pt x="229" y="76"/>
                    <a:pt x="231" y="76"/>
                    <a:pt x="231" y="75"/>
                  </a:cubicBezTo>
                  <a:cubicBezTo>
                    <a:pt x="232" y="75"/>
                    <a:pt x="232" y="76"/>
                    <a:pt x="233" y="76"/>
                  </a:cubicBezTo>
                  <a:cubicBezTo>
                    <a:pt x="233" y="78"/>
                    <a:pt x="230" y="78"/>
                    <a:pt x="230" y="77"/>
                  </a:cubicBezTo>
                  <a:close/>
                  <a:moveTo>
                    <a:pt x="247" y="72"/>
                  </a:moveTo>
                  <a:cubicBezTo>
                    <a:pt x="249" y="70"/>
                    <a:pt x="248" y="74"/>
                    <a:pt x="247" y="72"/>
                  </a:cubicBezTo>
                  <a:close/>
                  <a:moveTo>
                    <a:pt x="253" y="75"/>
                  </a:moveTo>
                  <a:cubicBezTo>
                    <a:pt x="253" y="74"/>
                    <a:pt x="254" y="73"/>
                    <a:pt x="255" y="73"/>
                  </a:cubicBezTo>
                  <a:cubicBezTo>
                    <a:pt x="255" y="74"/>
                    <a:pt x="254" y="75"/>
                    <a:pt x="253" y="75"/>
                  </a:cubicBezTo>
                  <a:close/>
                  <a:moveTo>
                    <a:pt x="255" y="84"/>
                  </a:moveTo>
                  <a:cubicBezTo>
                    <a:pt x="255" y="82"/>
                    <a:pt x="257" y="85"/>
                    <a:pt x="255" y="84"/>
                  </a:cubicBezTo>
                  <a:close/>
                  <a:moveTo>
                    <a:pt x="263" y="48"/>
                  </a:moveTo>
                  <a:cubicBezTo>
                    <a:pt x="264" y="48"/>
                    <a:pt x="264" y="50"/>
                    <a:pt x="262" y="50"/>
                  </a:cubicBezTo>
                  <a:cubicBezTo>
                    <a:pt x="262" y="49"/>
                    <a:pt x="263" y="49"/>
                    <a:pt x="263" y="48"/>
                  </a:cubicBezTo>
                  <a:close/>
                  <a:moveTo>
                    <a:pt x="261" y="63"/>
                  </a:moveTo>
                  <a:cubicBezTo>
                    <a:pt x="263" y="63"/>
                    <a:pt x="263" y="63"/>
                    <a:pt x="263" y="63"/>
                  </a:cubicBezTo>
                  <a:cubicBezTo>
                    <a:pt x="263" y="65"/>
                    <a:pt x="260" y="65"/>
                    <a:pt x="261" y="63"/>
                  </a:cubicBezTo>
                  <a:close/>
                  <a:moveTo>
                    <a:pt x="262" y="81"/>
                  </a:moveTo>
                  <a:cubicBezTo>
                    <a:pt x="262" y="79"/>
                    <a:pt x="263" y="79"/>
                    <a:pt x="264" y="79"/>
                  </a:cubicBezTo>
                  <a:cubicBezTo>
                    <a:pt x="263" y="80"/>
                    <a:pt x="263" y="81"/>
                    <a:pt x="262" y="81"/>
                  </a:cubicBezTo>
                  <a:close/>
                  <a:moveTo>
                    <a:pt x="262" y="61"/>
                  </a:moveTo>
                  <a:cubicBezTo>
                    <a:pt x="261" y="59"/>
                    <a:pt x="263" y="60"/>
                    <a:pt x="263" y="59"/>
                  </a:cubicBezTo>
                  <a:cubicBezTo>
                    <a:pt x="264" y="59"/>
                    <a:pt x="264" y="60"/>
                    <a:pt x="264" y="61"/>
                  </a:cubicBezTo>
                  <a:lnTo>
                    <a:pt x="262" y="61"/>
                  </a:lnTo>
                  <a:close/>
                  <a:moveTo>
                    <a:pt x="263" y="57"/>
                  </a:moveTo>
                  <a:cubicBezTo>
                    <a:pt x="263" y="55"/>
                    <a:pt x="264" y="54"/>
                    <a:pt x="266" y="54"/>
                  </a:cubicBezTo>
                  <a:cubicBezTo>
                    <a:pt x="265" y="55"/>
                    <a:pt x="265" y="57"/>
                    <a:pt x="263" y="57"/>
                  </a:cubicBezTo>
                  <a:close/>
                  <a:moveTo>
                    <a:pt x="266" y="81"/>
                  </a:moveTo>
                  <a:cubicBezTo>
                    <a:pt x="267" y="82"/>
                    <a:pt x="267" y="81"/>
                    <a:pt x="268" y="81"/>
                  </a:cubicBezTo>
                  <a:cubicBezTo>
                    <a:pt x="269" y="82"/>
                    <a:pt x="265" y="83"/>
                    <a:pt x="266" y="81"/>
                  </a:cubicBezTo>
                  <a:close/>
                  <a:moveTo>
                    <a:pt x="275" y="69"/>
                  </a:moveTo>
                  <a:cubicBezTo>
                    <a:pt x="275" y="69"/>
                    <a:pt x="273" y="69"/>
                    <a:pt x="273" y="69"/>
                  </a:cubicBezTo>
                  <a:cubicBezTo>
                    <a:pt x="273" y="68"/>
                    <a:pt x="276" y="68"/>
                    <a:pt x="275" y="69"/>
                  </a:cubicBezTo>
                  <a:close/>
                  <a:moveTo>
                    <a:pt x="275" y="73"/>
                  </a:moveTo>
                  <a:cubicBezTo>
                    <a:pt x="274" y="73"/>
                    <a:pt x="273" y="72"/>
                    <a:pt x="273" y="71"/>
                  </a:cubicBezTo>
                  <a:cubicBezTo>
                    <a:pt x="274" y="71"/>
                    <a:pt x="275" y="72"/>
                    <a:pt x="275" y="73"/>
                  </a:cubicBezTo>
                  <a:close/>
                  <a:moveTo>
                    <a:pt x="273" y="82"/>
                  </a:moveTo>
                  <a:cubicBezTo>
                    <a:pt x="274" y="80"/>
                    <a:pt x="276" y="80"/>
                    <a:pt x="278" y="79"/>
                  </a:cubicBezTo>
                  <a:cubicBezTo>
                    <a:pt x="278" y="82"/>
                    <a:pt x="275" y="82"/>
                    <a:pt x="273" y="82"/>
                  </a:cubicBezTo>
                  <a:close/>
                  <a:moveTo>
                    <a:pt x="280" y="71"/>
                  </a:moveTo>
                  <a:cubicBezTo>
                    <a:pt x="279" y="71"/>
                    <a:pt x="279" y="71"/>
                    <a:pt x="279" y="71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lnTo>
                    <a:pt x="280" y="71"/>
                  </a:lnTo>
                  <a:close/>
                  <a:moveTo>
                    <a:pt x="286" y="81"/>
                  </a:moveTo>
                  <a:cubicBezTo>
                    <a:pt x="286" y="79"/>
                    <a:pt x="288" y="80"/>
                    <a:pt x="290" y="79"/>
                  </a:cubicBezTo>
                  <a:cubicBezTo>
                    <a:pt x="290" y="81"/>
                    <a:pt x="286" y="82"/>
                    <a:pt x="286" y="81"/>
                  </a:cubicBezTo>
                  <a:close/>
                  <a:moveTo>
                    <a:pt x="293" y="84"/>
                  </a:moveTo>
                  <a:cubicBezTo>
                    <a:pt x="293" y="82"/>
                    <a:pt x="296" y="85"/>
                    <a:pt x="293" y="84"/>
                  </a:cubicBezTo>
                  <a:close/>
                  <a:moveTo>
                    <a:pt x="346" y="68"/>
                  </a:moveTo>
                  <a:cubicBezTo>
                    <a:pt x="348" y="69"/>
                    <a:pt x="345" y="72"/>
                    <a:pt x="346" y="68"/>
                  </a:cubicBezTo>
                  <a:close/>
                  <a:moveTo>
                    <a:pt x="346" y="25"/>
                  </a:moveTo>
                  <a:cubicBezTo>
                    <a:pt x="346" y="23"/>
                    <a:pt x="349" y="26"/>
                    <a:pt x="346" y="25"/>
                  </a:cubicBezTo>
                  <a:close/>
                  <a:moveTo>
                    <a:pt x="348" y="37"/>
                  </a:moveTo>
                  <a:cubicBezTo>
                    <a:pt x="348" y="35"/>
                    <a:pt x="349" y="36"/>
                    <a:pt x="350" y="36"/>
                  </a:cubicBezTo>
                  <a:cubicBezTo>
                    <a:pt x="350" y="36"/>
                    <a:pt x="349" y="37"/>
                    <a:pt x="348" y="37"/>
                  </a:cubicBezTo>
                  <a:close/>
                  <a:moveTo>
                    <a:pt x="366" y="10"/>
                  </a:moveTo>
                  <a:cubicBezTo>
                    <a:pt x="366" y="12"/>
                    <a:pt x="366" y="13"/>
                    <a:pt x="364" y="13"/>
                  </a:cubicBezTo>
                  <a:cubicBezTo>
                    <a:pt x="364" y="11"/>
                    <a:pt x="365" y="10"/>
                    <a:pt x="366" y="10"/>
                  </a:cubicBezTo>
                  <a:close/>
                  <a:moveTo>
                    <a:pt x="364" y="8"/>
                  </a:moveTo>
                  <a:cubicBezTo>
                    <a:pt x="367" y="8"/>
                    <a:pt x="363" y="11"/>
                    <a:pt x="364" y="8"/>
                  </a:cubicBezTo>
                  <a:close/>
                  <a:moveTo>
                    <a:pt x="362" y="10"/>
                  </a:moveTo>
                  <a:cubicBezTo>
                    <a:pt x="362" y="10"/>
                    <a:pt x="362" y="10"/>
                    <a:pt x="362" y="10"/>
                  </a:cubicBezTo>
                  <a:cubicBezTo>
                    <a:pt x="362" y="10"/>
                    <a:pt x="362" y="10"/>
                    <a:pt x="362" y="10"/>
                  </a:cubicBezTo>
                  <a:close/>
                  <a:moveTo>
                    <a:pt x="361" y="6"/>
                  </a:moveTo>
                  <a:cubicBezTo>
                    <a:pt x="360" y="7"/>
                    <a:pt x="361" y="10"/>
                    <a:pt x="358" y="10"/>
                  </a:cubicBezTo>
                  <a:cubicBezTo>
                    <a:pt x="358" y="7"/>
                    <a:pt x="359" y="6"/>
                    <a:pt x="361" y="6"/>
                  </a:cubicBezTo>
                  <a:close/>
                  <a:moveTo>
                    <a:pt x="355" y="11"/>
                  </a:moveTo>
                  <a:cubicBezTo>
                    <a:pt x="356" y="11"/>
                    <a:pt x="356" y="11"/>
                    <a:pt x="356" y="11"/>
                  </a:cubicBezTo>
                  <a:cubicBezTo>
                    <a:pt x="356" y="12"/>
                    <a:pt x="356" y="12"/>
                    <a:pt x="356" y="12"/>
                  </a:cubicBezTo>
                  <a:cubicBezTo>
                    <a:pt x="355" y="12"/>
                    <a:pt x="355" y="12"/>
                    <a:pt x="355" y="12"/>
                  </a:cubicBezTo>
                  <a:lnTo>
                    <a:pt x="355" y="11"/>
                  </a:lnTo>
                  <a:close/>
                  <a:moveTo>
                    <a:pt x="352" y="13"/>
                  </a:moveTo>
                  <a:cubicBezTo>
                    <a:pt x="353" y="13"/>
                    <a:pt x="354" y="14"/>
                    <a:pt x="353" y="16"/>
                  </a:cubicBezTo>
                  <a:cubicBezTo>
                    <a:pt x="352" y="16"/>
                    <a:pt x="352" y="14"/>
                    <a:pt x="352" y="13"/>
                  </a:cubicBezTo>
                  <a:close/>
                  <a:moveTo>
                    <a:pt x="352" y="27"/>
                  </a:moveTo>
                  <a:cubicBezTo>
                    <a:pt x="352" y="29"/>
                    <a:pt x="350" y="30"/>
                    <a:pt x="351" y="32"/>
                  </a:cubicBezTo>
                  <a:cubicBezTo>
                    <a:pt x="350" y="32"/>
                    <a:pt x="349" y="34"/>
                    <a:pt x="347" y="33"/>
                  </a:cubicBezTo>
                  <a:cubicBezTo>
                    <a:pt x="349" y="31"/>
                    <a:pt x="350" y="28"/>
                    <a:pt x="352" y="27"/>
                  </a:cubicBezTo>
                  <a:close/>
                  <a:moveTo>
                    <a:pt x="346" y="11"/>
                  </a:moveTo>
                  <a:cubicBezTo>
                    <a:pt x="347" y="11"/>
                    <a:pt x="347" y="12"/>
                    <a:pt x="347" y="12"/>
                  </a:cubicBezTo>
                  <a:cubicBezTo>
                    <a:pt x="348" y="13"/>
                    <a:pt x="345" y="12"/>
                    <a:pt x="346" y="11"/>
                  </a:cubicBezTo>
                  <a:close/>
                  <a:moveTo>
                    <a:pt x="341" y="21"/>
                  </a:moveTo>
                  <a:cubicBezTo>
                    <a:pt x="342" y="19"/>
                    <a:pt x="344" y="21"/>
                    <a:pt x="341" y="21"/>
                  </a:cubicBezTo>
                  <a:close/>
                  <a:moveTo>
                    <a:pt x="340" y="28"/>
                  </a:moveTo>
                  <a:cubicBezTo>
                    <a:pt x="341" y="26"/>
                    <a:pt x="342" y="30"/>
                    <a:pt x="340" y="28"/>
                  </a:cubicBezTo>
                  <a:close/>
                  <a:moveTo>
                    <a:pt x="339" y="36"/>
                  </a:moveTo>
                  <a:cubicBezTo>
                    <a:pt x="338" y="36"/>
                    <a:pt x="337" y="36"/>
                    <a:pt x="337" y="36"/>
                  </a:cubicBezTo>
                  <a:cubicBezTo>
                    <a:pt x="337" y="34"/>
                    <a:pt x="339" y="34"/>
                    <a:pt x="339" y="36"/>
                  </a:cubicBezTo>
                  <a:close/>
                  <a:moveTo>
                    <a:pt x="335" y="31"/>
                  </a:moveTo>
                  <a:cubicBezTo>
                    <a:pt x="336" y="31"/>
                    <a:pt x="335" y="31"/>
                    <a:pt x="335" y="31"/>
                  </a:cubicBezTo>
                  <a:close/>
                  <a:moveTo>
                    <a:pt x="326" y="51"/>
                  </a:moveTo>
                  <a:cubicBezTo>
                    <a:pt x="326" y="50"/>
                    <a:pt x="326" y="51"/>
                    <a:pt x="326" y="51"/>
                  </a:cubicBezTo>
                  <a:close/>
                  <a:moveTo>
                    <a:pt x="311" y="57"/>
                  </a:moveTo>
                  <a:cubicBezTo>
                    <a:pt x="311" y="56"/>
                    <a:pt x="312" y="55"/>
                    <a:pt x="313" y="55"/>
                  </a:cubicBezTo>
                  <a:cubicBezTo>
                    <a:pt x="313" y="57"/>
                    <a:pt x="312" y="57"/>
                    <a:pt x="311" y="57"/>
                  </a:cubicBezTo>
                  <a:close/>
                  <a:moveTo>
                    <a:pt x="316" y="76"/>
                  </a:moveTo>
                  <a:cubicBezTo>
                    <a:pt x="316" y="75"/>
                    <a:pt x="318" y="77"/>
                    <a:pt x="316" y="76"/>
                  </a:cubicBezTo>
                  <a:close/>
                  <a:moveTo>
                    <a:pt x="316" y="51"/>
                  </a:moveTo>
                  <a:cubicBezTo>
                    <a:pt x="316" y="50"/>
                    <a:pt x="316" y="50"/>
                    <a:pt x="316" y="50"/>
                  </a:cubicBezTo>
                  <a:cubicBezTo>
                    <a:pt x="318" y="50"/>
                    <a:pt x="318" y="50"/>
                    <a:pt x="318" y="50"/>
                  </a:cubicBezTo>
                  <a:cubicBezTo>
                    <a:pt x="319" y="51"/>
                    <a:pt x="317" y="51"/>
                    <a:pt x="316" y="51"/>
                  </a:cubicBezTo>
                  <a:close/>
                  <a:moveTo>
                    <a:pt x="328" y="82"/>
                  </a:moveTo>
                  <a:cubicBezTo>
                    <a:pt x="328" y="80"/>
                    <a:pt x="329" y="81"/>
                    <a:pt x="330" y="80"/>
                  </a:cubicBezTo>
                  <a:cubicBezTo>
                    <a:pt x="331" y="80"/>
                    <a:pt x="330" y="82"/>
                    <a:pt x="328" y="82"/>
                  </a:cubicBezTo>
                  <a:close/>
                  <a:moveTo>
                    <a:pt x="334" y="54"/>
                  </a:moveTo>
                  <a:cubicBezTo>
                    <a:pt x="334" y="55"/>
                    <a:pt x="332" y="57"/>
                    <a:pt x="331" y="59"/>
                  </a:cubicBezTo>
                  <a:cubicBezTo>
                    <a:pt x="328" y="59"/>
                    <a:pt x="326" y="60"/>
                    <a:pt x="324" y="60"/>
                  </a:cubicBezTo>
                  <a:cubicBezTo>
                    <a:pt x="324" y="56"/>
                    <a:pt x="329" y="60"/>
                    <a:pt x="331" y="57"/>
                  </a:cubicBezTo>
                  <a:cubicBezTo>
                    <a:pt x="331" y="54"/>
                    <a:pt x="329" y="55"/>
                    <a:pt x="327" y="55"/>
                  </a:cubicBezTo>
                  <a:cubicBezTo>
                    <a:pt x="327" y="52"/>
                    <a:pt x="331" y="54"/>
                    <a:pt x="332" y="54"/>
                  </a:cubicBezTo>
                  <a:cubicBezTo>
                    <a:pt x="333" y="52"/>
                    <a:pt x="335" y="51"/>
                    <a:pt x="337" y="50"/>
                  </a:cubicBezTo>
                  <a:cubicBezTo>
                    <a:pt x="337" y="51"/>
                    <a:pt x="334" y="54"/>
                    <a:pt x="338" y="54"/>
                  </a:cubicBezTo>
                  <a:cubicBezTo>
                    <a:pt x="337" y="56"/>
                    <a:pt x="336" y="54"/>
                    <a:pt x="334" y="54"/>
                  </a:cubicBezTo>
                  <a:close/>
                  <a:moveTo>
                    <a:pt x="340" y="83"/>
                  </a:moveTo>
                  <a:cubicBezTo>
                    <a:pt x="339" y="83"/>
                    <a:pt x="339" y="82"/>
                    <a:pt x="339" y="81"/>
                  </a:cubicBezTo>
                  <a:cubicBezTo>
                    <a:pt x="340" y="81"/>
                    <a:pt x="340" y="83"/>
                    <a:pt x="340" y="83"/>
                  </a:cubicBezTo>
                  <a:close/>
                  <a:moveTo>
                    <a:pt x="339" y="51"/>
                  </a:moveTo>
                  <a:cubicBezTo>
                    <a:pt x="339" y="52"/>
                    <a:pt x="341" y="49"/>
                    <a:pt x="339" y="51"/>
                  </a:cubicBezTo>
                  <a:close/>
                  <a:moveTo>
                    <a:pt x="334" y="47"/>
                  </a:moveTo>
                  <a:cubicBezTo>
                    <a:pt x="333" y="45"/>
                    <a:pt x="336" y="47"/>
                    <a:pt x="337" y="45"/>
                  </a:cubicBezTo>
                  <a:cubicBezTo>
                    <a:pt x="336" y="44"/>
                    <a:pt x="335" y="42"/>
                    <a:pt x="336" y="40"/>
                  </a:cubicBezTo>
                  <a:cubicBezTo>
                    <a:pt x="337" y="42"/>
                    <a:pt x="338" y="44"/>
                    <a:pt x="340" y="42"/>
                  </a:cubicBezTo>
                  <a:cubicBezTo>
                    <a:pt x="342" y="45"/>
                    <a:pt x="337" y="47"/>
                    <a:pt x="334" y="47"/>
                  </a:cubicBezTo>
                  <a:close/>
                  <a:moveTo>
                    <a:pt x="341" y="32"/>
                  </a:moveTo>
                  <a:cubicBezTo>
                    <a:pt x="342" y="30"/>
                    <a:pt x="342" y="34"/>
                    <a:pt x="341" y="32"/>
                  </a:cubicBezTo>
                  <a:close/>
                  <a:moveTo>
                    <a:pt x="342" y="26"/>
                  </a:moveTo>
                  <a:cubicBezTo>
                    <a:pt x="342" y="25"/>
                    <a:pt x="342" y="25"/>
                    <a:pt x="342" y="25"/>
                  </a:cubicBezTo>
                  <a:cubicBezTo>
                    <a:pt x="343" y="25"/>
                    <a:pt x="344" y="25"/>
                    <a:pt x="344" y="26"/>
                  </a:cubicBezTo>
                  <a:lnTo>
                    <a:pt x="342" y="26"/>
                  </a:lnTo>
                  <a:close/>
                  <a:moveTo>
                    <a:pt x="344" y="26"/>
                  </a:moveTo>
                  <a:cubicBezTo>
                    <a:pt x="344" y="25"/>
                    <a:pt x="345" y="26"/>
                    <a:pt x="344" y="26"/>
                  </a:cubicBezTo>
                  <a:close/>
                  <a:moveTo>
                    <a:pt x="344" y="17"/>
                  </a:moveTo>
                  <a:cubicBezTo>
                    <a:pt x="345" y="14"/>
                    <a:pt x="347" y="14"/>
                    <a:pt x="349" y="16"/>
                  </a:cubicBezTo>
                  <a:cubicBezTo>
                    <a:pt x="348" y="18"/>
                    <a:pt x="346" y="16"/>
                    <a:pt x="344" y="17"/>
                  </a:cubicBezTo>
                  <a:close/>
                  <a:moveTo>
                    <a:pt x="346" y="83"/>
                  </a:moveTo>
                  <a:cubicBezTo>
                    <a:pt x="345" y="82"/>
                    <a:pt x="345" y="81"/>
                    <a:pt x="345" y="79"/>
                  </a:cubicBezTo>
                  <a:cubicBezTo>
                    <a:pt x="347" y="80"/>
                    <a:pt x="347" y="78"/>
                    <a:pt x="349" y="79"/>
                  </a:cubicBezTo>
                  <a:cubicBezTo>
                    <a:pt x="348" y="81"/>
                    <a:pt x="347" y="82"/>
                    <a:pt x="346" y="83"/>
                  </a:cubicBezTo>
                  <a:close/>
                  <a:moveTo>
                    <a:pt x="349" y="81"/>
                  </a:moveTo>
                  <a:cubicBezTo>
                    <a:pt x="349" y="80"/>
                    <a:pt x="351" y="80"/>
                    <a:pt x="353" y="79"/>
                  </a:cubicBezTo>
                  <a:cubicBezTo>
                    <a:pt x="353" y="81"/>
                    <a:pt x="350" y="82"/>
                    <a:pt x="349" y="81"/>
                  </a:cubicBezTo>
                  <a:close/>
                  <a:moveTo>
                    <a:pt x="363" y="83"/>
                  </a:moveTo>
                  <a:cubicBezTo>
                    <a:pt x="363" y="82"/>
                    <a:pt x="364" y="82"/>
                    <a:pt x="365" y="82"/>
                  </a:cubicBezTo>
                  <a:cubicBezTo>
                    <a:pt x="365" y="83"/>
                    <a:pt x="364" y="84"/>
                    <a:pt x="363" y="83"/>
                  </a:cubicBezTo>
                  <a:close/>
                  <a:moveTo>
                    <a:pt x="377" y="82"/>
                  </a:moveTo>
                  <a:cubicBezTo>
                    <a:pt x="376" y="84"/>
                    <a:pt x="374" y="82"/>
                    <a:pt x="374" y="83"/>
                  </a:cubicBezTo>
                  <a:cubicBezTo>
                    <a:pt x="372" y="83"/>
                    <a:pt x="376" y="81"/>
                    <a:pt x="374" y="81"/>
                  </a:cubicBezTo>
                  <a:cubicBezTo>
                    <a:pt x="374" y="80"/>
                    <a:pt x="377" y="81"/>
                    <a:pt x="377" y="82"/>
                  </a:cubicBezTo>
                  <a:close/>
                  <a:moveTo>
                    <a:pt x="375" y="77"/>
                  </a:moveTo>
                  <a:cubicBezTo>
                    <a:pt x="375" y="76"/>
                    <a:pt x="377" y="76"/>
                    <a:pt x="377" y="75"/>
                  </a:cubicBezTo>
                  <a:cubicBezTo>
                    <a:pt x="378" y="75"/>
                    <a:pt x="378" y="76"/>
                    <a:pt x="379" y="76"/>
                  </a:cubicBezTo>
                  <a:cubicBezTo>
                    <a:pt x="379" y="78"/>
                    <a:pt x="376" y="78"/>
                    <a:pt x="375" y="77"/>
                  </a:cubicBezTo>
                  <a:close/>
                  <a:moveTo>
                    <a:pt x="393" y="72"/>
                  </a:moveTo>
                  <a:cubicBezTo>
                    <a:pt x="395" y="70"/>
                    <a:pt x="394" y="74"/>
                    <a:pt x="393" y="72"/>
                  </a:cubicBezTo>
                  <a:close/>
                  <a:moveTo>
                    <a:pt x="399" y="75"/>
                  </a:moveTo>
                  <a:cubicBezTo>
                    <a:pt x="399" y="74"/>
                    <a:pt x="400" y="73"/>
                    <a:pt x="401" y="73"/>
                  </a:cubicBezTo>
                  <a:cubicBezTo>
                    <a:pt x="401" y="74"/>
                    <a:pt x="400" y="75"/>
                    <a:pt x="399" y="75"/>
                  </a:cubicBezTo>
                  <a:close/>
                  <a:moveTo>
                    <a:pt x="400" y="84"/>
                  </a:moveTo>
                  <a:cubicBezTo>
                    <a:pt x="401" y="82"/>
                    <a:pt x="403" y="85"/>
                    <a:pt x="400" y="84"/>
                  </a:cubicBezTo>
                  <a:close/>
                  <a:moveTo>
                    <a:pt x="409" y="48"/>
                  </a:moveTo>
                  <a:cubicBezTo>
                    <a:pt x="410" y="48"/>
                    <a:pt x="410" y="50"/>
                    <a:pt x="408" y="50"/>
                  </a:cubicBezTo>
                  <a:cubicBezTo>
                    <a:pt x="408" y="49"/>
                    <a:pt x="409" y="49"/>
                    <a:pt x="409" y="48"/>
                  </a:cubicBezTo>
                  <a:close/>
                  <a:moveTo>
                    <a:pt x="406" y="63"/>
                  </a:moveTo>
                  <a:cubicBezTo>
                    <a:pt x="409" y="63"/>
                    <a:pt x="409" y="63"/>
                    <a:pt x="409" y="63"/>
                  </a:cubicBezTo>
                  <a:cubicBezTo>
                    <a:pt x="409" y="65"/>
                    <a:pt x="406" y="65"/>
                    <a:pt x="406" y="63"/>
                  </a:cubicBezTo>
                  <a:close/>
                  <a:moveTo>
                    <a:pt x="408" y="81"/>
                  </a:moveTo>
                  <a:cubicBezTo>
                    <a:pt x="407" y="79"/>
                    <a:pt x="409" y="79"/>
                    <a:pt x="409" y="79"/>
                  </a:cubicBezTo>
                  <a:cubicBezTo>
                    <a:pt x="409" y="80"/>
                    <a:pt x="409" y="81"/>
                    <a:pt x="408" y="81"/>
                  </a:cubicBezTo>
                  <a:close/>
                  <a:moveTo>
                    <a:pt x="408" y="61"/>
                  </a:moveTo>
                  <a:cubicBezTo>
                    <a:pt x="407" y="59"/>
                    <a:pt x="409" y="60"/>
                    <a:pt x="409" y="59"/>
                  </a:cubicBezTo>
                  <a:cubicBezTo>
                    <a:pt x="410" y="59"/>
                    <a:pt x="409" y="60"/>
                    <a:pt x="409" y="61"/>
                  </a:cubicBezTo>
                  <a:lnTo>
                    <a:pt x="408" y="61"/>
                  </a:lnTo>
                  <a:close/>
                  <a:moveTo>
                    <a:pt x="409" y="57"/>
                  </a:moveTo>
                  <a:cubicBezTo>
                    <a:pt x="409" y="55"/>
                    <a:pt x="410" y="54"/>
                    <a:pt x="412" y="54"/>
                  </a:cubicBezTo>
                  <a:cubicBezTo>
                    <a:pt x="411" y="55"/>
                    <a:pt x="411" y="57"/>
                    <a:pt x="409" y="57"/>
                  </a:cubicBezTo>
                  <a:close/>
                  <a:moveTo>
                    <a:pt x="412" y="81"/>
                  </a:moveTo>
                  <a:cubicBezTo>
                    <a:pt x="413" y="82"/>
                    <a:pt x="413" y="81"/>
                    <a:pt x="414" y="81"/>
                  </a:cubicBezTo>
                  <a:cubicBezTo>
                    <a:pt x="415" y="82"/>
                    <a:pt x="411" y="83"/>
                    <a:pt x="412" y="81"/>
                  </a:cubicBezTo>
                  <a:close/>
                  <a:moveTo>
                    <a:pt x="421" y="69"/>
                  </a:moveTo>
                  <a:cubicBezTo>
                    <a:pt x="421" y="69"/>
                    <a:pt x="419" y="69"/>
                    <a:pt x="419" y="69"/>
                  </a:cubicBezTo>
                  <a:cubicBezTo>
                    <a:pt x="419" y="68"/>
                    <a:pt x="422" y="68"/>
                    <a:pt x="421" y="69"/>
                  </a:cubicBezTo>
                  <a:close/>
                  <a:moveTo>
                    <a:pt x="421" y="73"/>
                  </a:moveTo>
                  <a:cubicBezTo>
                    <a:pt x="419" y="73"/>
                    <a:pt x="419" y="72"/>
                    <a:pt x="419" y="71"/>
                  </a:cubicBezTo>
                  <a:cubicBezTo>
                    <a:pt x="420" y="71"/>
                    <a:pt x="421" y="72"/>
                    <a:pt x="421" y="73"/>
                  </a:cubicBezTo>
                  <a:close/>
                  <a:moveTo>
                    <a:pt x="419" y="82"/>
                  </a:moveTo>
                  <a:cubicBezTo>
                    <a:pt x="420" y="80"/>
                    <a:pt x="422" y="80"/>
                    <a:pt x="424" y="79"/>
                  </a:cubicBezTo>
                  <a:cubicBezTo>
                    <a:pt x="424" y="82"/>
                    <a:pt x="421" y="82"/>
                    <a:pt x="419" y="82"/>
                  </a:cubicBezTo>
                  <a:close/>
                  <a:moveTo>
                    <a:pt x="426" y="71"/>
                  </a:moveTo>
                  <a:cubicBezTo>
                    <a:pt x="425" y="71"/>
                    <a:pt x="425" y="71"/>
                    <a:pt x="425" y="71"/>
                  </a:cubicBezTo>
                  <a:cubicBezTo>
                    <a:pt x="425" y="69"/>
                    <a:pt x="425" y="69"/>
                    <a:pt x="425" y="69"/>
                  </a:cubicBezTo>
                  <a:cubicBezTo>
                    <a:pt x="426" y="69"/>
                    <a:pt x="426" y="69"/>
                    <a:pt x="426" y="69"/>
                  </a:cubicBezTo>
                  <a:lnTo>
                    <a:pt x="426" y="71"/>
                  </a:lnTo>
                  <a:close/>
                  <a:moveTo>
                    <a:pt x="432" y="81"/>
                  </a:moveTo>
                  <a:cubicBezTo>
                    <a:pt x="432" y="79"/>
                    <a:pt x="434" y="80"/>
                    <a:pt x="436" y="79"/>
                  </a:cubicBezTo>
                  <a:cubicBezTo>
                    <a:pt x="436" y="81"/>
                    <a:pt x="432" y="82"/>
                    <a:pt x="432" y="81"/>
                  </a:cubicBezTo>
                  <a:close/>
                  <a:moveTo>
                    <a:pt x="438" y="84"/>
                  </a:moveTo>
                  <a:cubicBezTo>
                    <a:pt x="439" y="82"/>
                    <a:pt x="442" y="85"/>
                    <a:pt x="438" y="84"/>
                  </a:cubicBezTo>
                  <a:close/>
                  <a:moveTo>
                    <a:pt x="491" y="68"/>
                  </a:moveTo>
                  <a:cubicBezTo>
                    <a:pt x="494" y="69"/>
                    <a:pt x="491" y="72"/>
                    <a:pt x="491" y="68"/>
                  </a:cubicBezTo>
                  <a:close/>
                  <a:moveTo>
                    <a:pt x="491" y="25"/>
                  </a:moveTo>
                  <a:cubicBezTo>
                    <a:pt x="492" y="23"/>
                    <a:pt x="495" y="26"/>
                    <a:pt x="491" y="25"/>
                  </a:cubicBezTo>
                  <a:close/>
                  <a:moveTo>
                    <a:pt x="494" y="37"/>
                  </a:moveTo>
                  <a:cubicBezTo>
                    <a:pt x="494" y="35"/>
                    <a:pt x="495" y="36"/>
                    <a:pt x="496" y="36"/>
                  </a:cubicBezTo>
                  <a:cubicBezTo>
                    <a:pt x="495" y="36"/>
                    <a:pt x="495" y="37"/>
                    <a:pt x="494" y="37"/>
                  </a:cubicBezTo>
                  <a:close/>
                  <a:moveTo>
                    <a:pt x="512" y="10"/>
                  </a:moveTo>
                  <a:cubicBezTo>
                    <a:pt x="512" y="12"/>
                    <a:pt x="512" y="13"/>
                    <a:pt x="510" y="13"/>
                  </a:cubicBezTo>
                  <a:cubicBezTo>
                    <a:pt x="510" y="11"/>
                    <a:pt x="510" y="10"/>
                    <a:pt x="512" y="10"/>
                  </a:cubicBezTo>
                  <a:close/>
                  <a:moveTo>
                    <a:pt x="510" y="8"/>
                  </a:moveTo>
                  <a:cubicBezTo>
                    <a:pt x="513" y="8"/>
                    <a:pt x="509" y="11"/>
                    <a:pt x="510" y="8"/>
                  </a:cubicBezTo>
                  <a:close/>
                  <a:moveTo>
                    <a:pt x="508" y="10"/>
                  </a:moveTo>
                  <a:cubicBezTo>
                    <a:pt x="508" y="10"/>
                    <a:pt x="508" y="10"/>
                    <a:pt x="508" y="10"/>
                  </a:cubicBezTo>
                  <a:cubicBezTo>
                    <a:pt x="508" y="10"/>
                    <a:pt x="508" y="10"/>
                    <a:pt x="508" y="10"/>
                  </a:cubicBezTo>
                  <a:close/>
                  <a:moveTo>
                    <a:pt x="507" y="6"/>
                  </a:moveTo>
                  <a:cubicBezTo>
                    <a:pt x="506" y="7"/>
                    <a:pt x="506" y="10"/>
                    <a:pt x="504" y="10"/>
                  </a:cubicBezTo>
                  <a:cubicBezTo>
                    <a:pt x="504" y="7"/>
                    <a:pt x="505" y="6"/>
                    <a:pt x="507" y="6"/>
                  </a:cubicBezTo>
                  <a:close/>
                  <a:moveTo>
                    <a:pt x="501" y="11"/>
                  </a:moveTo>
                  <a:cubicBezTo>
                    <a:pt x="502" y="11"/>
                    <a:pt x="502" y="11"/>
                    <a:pt x="502" y="11"/>
                  </a:cubicBezTo>
                  <a:cubicBezTo>
                    <a:pt x="502" y="12"/>
                    <a:pt x="502" y="12"/>
                    <a:pt x="502" y="12"/>
                  </a:cubicBezTo>
                  <a:cubicBezTo>
                    <a:pt x="501" y="12"/>
                    <a:pt x="501" y="12"/>
                    <a:pt x="501" y="12"/>
                  </a:cubicBezTo>
                  <a:lnTo>
                    <a:pt x="501" y="11"/>
                  </a:lnTo>
                  <a:close/>
                  <a:moveTo>
                    <a:pt x="498" y="13"/>
                  </a:moveTo>
                  <a:cubicBezTo>
                    <a:pt x="499" y="13"/>
                    <a:pt x="499" y="14"/>
                    <a:pt x="499" y="16"/>
                  </a:cubicBezTo>
                  <a:cubicBezTo>
                    <a:pt x="497" y="16"/>
                    <a:pt x="498" y="14"/>
                    <a:pt x="498" y="13"/>
                  </a:cubicBezTo>
                  <a:close/>
                  <a:moveTo>
                    <a:pt x="498" y="27"/>
                  </a:moveTo>
                  <a:cubicBezTo>
                    <a:pt x="498" y="29"/>
                    <a:pt x="495" y="30"/>
                    <a:pt x="497" y="32"/>
                  </a:cubicBezTo>
                  <a:cubicBezTo>
                    <a:pt x="496" y="32"/>
                    <a:pt x="495" y="34"/>
                    <a:pt x="493" y="33"/>
                  </a:cubicBezTo>
                  <a:cubicBezTo>
                    <a:pt x="495" y="31"/>
                    <a:pt x="495" y="28"/>
                    <a:pt x="498" y="27"/>
                  </a:cubicBezTo>
                  <a:close/>
                  <a:moveTo>
                    <a:pt x="491" y="11"/>
                  </a:moveTo>
                  <a:cubicBezTo>
                    <a:pt x="492" y="11"/>
                    <a:pt x="492" y="12"/>
                    <a:pt x="493" y="12"/>
                  </a:cubicBezTo>
                  <a:cubicBezTo>
                    <a:pt x="493" y="13"/>
                    <a:pt x="491" y="12"/>
                    <a:pt x="491" y="11"/>
                  </a:cubicBezTo>
                  <a:close/>
                  <a:moveTo>
                    <a:pt x="487" y="21"/>
                  </a:moveTo>
                  <a:cubicBezTo>
                    <a:pt x="487" y="19"/>
                    <a:pt x="490" y="21"/>
                    <a:pt x="487" y="21"/>
                  </a:cubicBezTo>
                  <a:close/>
                  <a:moveTo>
                    <a:pt x="486" y="28"/>
                  </a:moveTo>
                  <a:cubicBezTo>
                    <a:pt x="487" y="26"/>
                    <a:pt x="488" y="30"/>
                    <a:pt x="486" y="28"/>
                  </a:cubicBezTo>
                  <a:close/>
                  <a:moveTo>
                    <a:pt x="485" y="36"/>
                  </a:moveTo>
                  <a:cubicBezTo>
                    <a:pt x="484" y="36"/>
                    <a:pt x="483" y="36"/>
                    <a:pt x="483" y="36"/>
                  </a:cubicBezTo>
                  <a:cubicBezTo>
                    <a:pt x="483" y="34"/>
                    <a:pt x="485" y="34"/>
                    <a:pt x="485" y="36"/>
                  </a:cubicBezTo>
                  <a:close/>
                  <a:moveTo>
                    <a:pt x="481" y="31"/>
                  </a:moveTo>
                  <a:cubicBezTo>
                    <a:pt x="482" y="31"/>
                    <a:pt x="481" y="31"/>
                    <a:pt x="481" y="31"/>
                  </a:cubicBezTo>
                  <a:close/>
                  <a:moveTo>
                    <a:pt x="472" y="51"/>
                  </a:moveTo>
                  <a:cubicBezTo>
                    <a:pt x="472" y="50"/>
                    <a:pt x="472" y="51"/>
                    <a:pt x="472" y="51"/>
                  </a:cubicBezTo>
                  <a:close/>
                  <a:moveTo>
                    <a:pt x="457" y="57"/>
                  </a:moveTo>
                  <a:cubicBezTo>
                    <a:pt x="457" y="56"/>
                    <a:pt x="458" y="55"/>
                    <a:pt x="459" y="55"/>
                  </a:cubicBezTo>
                  <a:cubicBezTo>
                    <a:pt x="459" y="57"/>
                    <a:pt x="458" y="57"/>
                    <a:pt x="457" y="57"/>
                  </a:cubicBezTo>
                  <a:close/>
                  <a:moveTo>
                    <a:pt x="462" y="76"/>
                  </a:moveTo>
                  <a:cubicBezTo>
                    <a:pt x="462" y="75"/>
                    <a:pt x="464" y="77"/>
                    <a:pt x="462" y="76"/>
                  </a:cubicBezTo>
                  <a:close/>
                  <a:moveTo>
                    <a:pt x="462" y="51"/>
                  </a:moveTo>
                  <a:cubicBezTo>
                    <a:pt x="462" y="50"/>
                    <a:pt x="462" y="50"/>
                    <a:pt x="462" y="50"/>
                  </a:cubicBezTo>
                  <a:cubicBezTo>
                    <a:pt x="464" y="50"/>
                    <a:pt x="464" y="50"/>
                    <a:pt x="464" y="50"/>
                  </a:cubicBezTo>
                  <a:cubicBezTo>
                    <a:pt x="465" y="51"/>
                    <a:pt x="463" y="51"/>
                    <a:pt x="462" y="51"/>
                  </a:cubicBezTo>
                  <a:close/>
                  <a:moveTo>
                    <a:pt x="474" y="82"/>
                  </a:moveTo>
                  <a:cubicBezTo>
                    <a:pt x="474" y="80"/>
                    <a:pt x="475" y="81"/>
                    <a:pt x="475" y="80"/>
                  </a:cubicBezTo>
                  <a:cubicBezTo>
                    <a:pt x="476" y="80"/>
                    <a:pt x="475" y="82"/>
                    <a:pt x="474" y="82"/>
                  </a:cubicBezTo>
                  <a:close/>
                  <a:moveTo>
                    <a:pt x="480" y="54"/>
                  </a:moveTo>
                  <a:cubicBezTo>
                    <a:pt x="480" y="55"/>
                    <a:pt x="477" y="57"/>
                    <a:pt x="477" y="59"/>
                  </a:cubicBezTo>
                  <a:cubicBezTo>
                    <a:pt x="474" y="59"/>
                    <a:pt x="472" y="60"/>
                    <a:pt x="469" y="60"/>
                  </a:cubicBezTo>
                  <a:cubicBezTo>
                    <a:pt x="470" y="56"/>
                    <a:pt x="475" y="60"/>
                    <a:pt x="477" y="57"/>
                  </a:cubicBezTo>
                  <a:cubicBezTo>
                    <a:pt x="477" y="54"/>
                    <a:pt x="475" y="55"/>
                    <a:pt x="473" y="55"/>
                  </a:cubicBezTo>
                  <a:cubicBezTo>
                    <a:pt x="473" y="52"/>
                    <a:pt x="477" y="54"/>
                    <a:pt x="478" y="54"/>
                  </a:cubicBezTo>
                  <a:cubicBezTo>
                    <a:pt x="479" y="52"/>
                    <a:pt x="481" y="51"/>
                    <a:pt x="483" y="50"/>
                  </a:cubicBezTo>
                  <a:cubicBezTo>
                    <a:pt x="483" y="51"/>
                    <a:pt x="480" y="54"/>
                    <a:pt x="484" y="54"/>
                  </a:cubicBezTo>
                  <a:cubicBezTo>
                    <a:pt x="483" y="56"/>
                    <a:pt x="482" y="54"/>
                    <a:pt x="480" y="54"/>
                  </a:cubicBezTo>
                  <a:close/>
                  <a:moveTo>
                    <a:pt x="485" y="83"/>
                  </a:moveTo>
                  <a:cubicBezTo>
                    <a:pt x="485" y="83"/>
                    <a:pt x="485" y="82"/>
                    <a:pt x="485" y="81"/>
                  </a:cubicBezTo>
                  <a:cubicBezTo>
                    <a:pt x="486" y="81"/>
                    <a:pt x="486" y="83"/>
                    <a:pt x="485" y="83"/>
                  </a:cubicBezTo>
                  <a:close/>
                  <a:moveTo>
                    <a:pt x="485" y="51"/>
                  </a:moveTo>
                  <a:cubicBezTo>
                    <a:pt x="484" y="52"/>
                    <a:pt x="486" y="49"/>
                    <a:pt x="485" y="51"/>
                  </a:cubicBezTo>
                  <a:close/>
                  <a:moveTo>
                    <a:pt x="480" y="47"/>
                  </a:moveTo>
                  <a:cubicBezTo>
                    <a:pt x="479" y="45"/>
                    <a:pt x="482" y="47"/>
                    <a:pt x="483" y="45"/>
                  </a:cubicBezTo>
                  <a:cubicBezTo>
                    <a:pt x="482" y="44"/>
                    <a:pt x="481" y="42"/>
                    <a:pt x="482" y="40"/>
                  </a:cubicBezTo>
                  <a:cubicBezTo>
                    <a:pt x="483" y="42"/>
                    <a:pt x="484" y="44"/>
                    <a:pt x="486" y="42"/>
                  </a:cubicBezTo>
                  <a:cubicBezTo>
                    <a:pt x="487" y="45"/>
                    <a:pt x="483" y="47"/>
                    <a:pt x="480" y="47"/>
                  </a:cubicBezTo>
                  <a:close/>
                  <a:moveTo>
                    <a:pt x="487" y="32"/>
                  </a:moveTo>
                  <a:cubicBezTo>
                    <a:pt x="488" y="30"/>
                    <a:pt x="488" y="34"/>
                    <a:pt x="487" y="32"/>
                  </a:cubicBezTo>
                  <a:close/>
                  <a:moveTo>
                    <a:pt x="488" y="26"/>
                  </a:moveTo>
                  <a:cubicBezTo>
                    <a:pt x="488" y="25"/>
                    <a:pt x="488" y="25"/>
                    <a:pt x="488" y="25"/>
                  </a:cubicBezTo>
                  <a:cubicBezTo>
                    <a:pt x="489" y="25"/>
                    <a:pt x="490" y="25"/>
                    <a:pt x="490" y="26"/>
                  </a:cubicBezTo>
                  <a:lnTo>
                    <a:pt x="488" y="26"/>
                  </a:lnTo>
                  <a:close/>
                  <a:moveTo>
                    <a:pt x="490" y="26"/>
                  </a:moveTo>
                  <a:cubicBezTo>
                    <a:pt x="490" y="25"/>
                    <a:pt x="491" y="26"/>
                    <a:pt x="490" y="26"/>
                  </a:cubicBezTo>
                  <a:close/>
                  <a:moveTo>
                    <a:pt x="490" y="17"/>
                  </a:moveTo>
                  <a:cubicBezTo>
                    <a:pt x="490" y="14"/>
                    <a:pt x="493" y="14"/>
                    <a:pt x="494" y="16"/>
                  </a:cubicBezTo>
                  <a:cubicBezTo>
                    <a:pt x="493" y="18"/>
                    <a:pt x="492" y="16"/>
                    <a:pt x="490" y="17"/>
                  </a:cubicBezTo>
                  <a:close/>
                  <a:moveTo>
                    <a:pt x="491" y="83"/>
                  </a:moveTo>
                  <a:cubicBezTo>
                    <a:pt x="491" y="82"/>
                    <a:pt x="491" y="81"/>
                    <a:pt x="491" y="79"/>
                  </a:cubicBezTo>
                  <a:cubicBezTo>
                    <a:pt x="493" y="80"/>
                    <a:pt x="493" y="78"/>
                    <a:pt x="494" y="79"/>
                  </a:cubicBezTo>
                  <a:cubicBezTo>
                    <a:pt x="494" y="81"/>
                    <a:pt x="493" y="82"/>
                    <a:pt x="491" y="83"/>
                  </a:cubicBezTo>
                  <a:close/>
                  <a:moveTo>
                    <a:pt x="494" y="81"/>
                  </a:moveTo>
                  <a:cubicBezTo>
                    <a:pt x="495" y="80"/>
                    <a:pt x="497" y="80"/>
                    <a:pt x="499" y="79"/>
                  </a:cubicBezTo>
                  <a:cubicBezTo>
                    <a:pt x="499" y="81"/>
                    <a:pt x="496" y="82"/>
                    <a:pt x="494" y="81"/>
                  </a:cubicBezTo>
                  <a:close/>
                  <a:moveTo>
                    <a:pt x="509" y="83"/>
                  </a:moveTo>
                  <a:cubicBezTo>
                    <a:pt x="509" y="82"/>
                    <a:pt x="510" y="82"/>
                    <a:pt x="511" y="82"/>
                  </a:cubicBezTo>
                  <a:cubicBezTo>
                    <a:pt x="511" y="83"/>
                    <a:pt x="510" y="84"/>
                    <a:pt x="509" y="83"/>
                  </a:cubicBezTo>
                  <a:close/>
                  <a:moveTo>
                    <a:pt x="522" y="82"/>
                  </a:moveTo>
                  <a:cubicBezTo>
                    <a:pt x="522" y="84"/>
                    <a:pt x="520" y="82"/>
                    <a:pt x="520" y="83"/>
                  </a:cubicBezTo>
                  <a:cubicBezTo>
                    <a:pt x="518" y="83"/>
                    <a:pt x="522" y="81"/>
                    <a:pt x="519" y="81"/>
                  </a:cubicBezTo>
                  <a:cubicBezTo>
                    <a:pt x="520" y="80"/>
                    <a:pt x="523" y="81"/>
                    <a:pt x="522" y="82"/>
                  </a:cubicBezTo>
                  <a:close/>
                  <a:moveTo>
                    <a:pt x="521" y="77"/>
                  </a:moveTo>
                  <a:cubicBezTo>
                    <a:pt x="521" y="76"/>
                    <a:pt x="523" y="76"/>
                    <a:pt x="523" y="75"/>
                  </a:cubicBezTo>
                  <a:cubicBezTo>
                    <a:pt x="524" y="75"/>
                    <a:pt x="524" y="76"/>
                    <a:pt x="525" y="76"/>
                  </a:cubicBezTo>
                  <a:cubicBezTo>
                    <a:pt x="525" y="78"/>
                    <a:pt x="522" y="78"/>
                    <a:pt x="521" y="77"/>
                  </a:cubicBezTo>
                  <a:close/>
                  <a:moveTo>
                    <a:pt x="539" y="72"/>
                  </a:moveTo>
                  <a:cubicBezTo>
                    <a:pt x="541" y="70"/>
                    <a:pt x="540" y="74"/>
                    <a:pt x="539" y="72"/>
                  </a:cubicBezTo>
                  <a:close/>
                  <a:moveTo>
                    <a:pt x="545" y="75"/>
                  </a:moveTo>
                  <a:cubicBezTo>
                    <a:pt x="545" y="74"/>
                    <a:pt x="545" y="73"/>
                    <a:pt x="547" y="73"/>
                  </a:cubicBezTo>
                  <a:cubicBezTo>
                    <a:pt x="547" y="74"/>
                    <a:pt x="546" y="75"/>
                    <a:pt x="545" y="75"/>
                  </a:cubicBezTo>
                  <a:close/>
                  <a:moveTo>
                    <a:pt x="546" y="84"/>
                  </a:moveTo>
                  <a:cubicBezTo>
                    <a:pt x="546" y="82"/>
                    <a:pt x="549" y="85"/>
                    <a:pt x="546" y="84"/>
                  </a:cubicBezTo>
                  <a:close/>
                  <a:moveTo>
                    <a:pt x="555" y="48"/>
                  </a:moveTo>
                  <a:cubicBezTo>
                    <a:pt x="556" y="48"/>
                    <a:pt x="556" y="50"/>
                    <a:pt x="554" y="50"/>
                  </a:cubicBezTo>
                  <a:cubicBezTo>
                    <a:pt x="554" y="49"/>
                    <a:pt x="555" y="49"/>
                    <a:pt x="555" y="48"/>
                  </a:cubicBezTo>
                  <a:close/>
                  <a:moveTo>
                    <a:pt x="552" y="63"/>
                  </a:moveTo>
                  <a:cubicBezTo>
                    <a:pt x="555" y="63"/>
                    <a:pt x="555" y="63"/>
                    <a:pt x="555" y="63"/>
                  </a:cubicBezTo>
                  <a:cubicBezTo>
                    <a:pt x="555" y="65"/>
                    <a:pt x="552" y="65"/>
                    <a:pt x="552" y="63"/>
                  </a:cubicBezTo>
                  <a:close/>
                  <a:moveTo>
                    <a:pt x="553" y="81"/>
                  </a:moveTo>
                  <a:cubicBezTo>
                    <a:pt x="553" y="79"/>
                    <a:pt x="554" y="79"/>
                    <a:pt x="555" y="79"/>
                  </a:cubicBezTo>
                  <a:cubicBezTo>
                    <a:pt x="555" y="80"/>
                    <a:pt x="555" y="81"/>
                    <a:pt x="553" y="81"/>
                  </a:cubicBezTo>
                  <a:close/>
                  <a:moveTo>
                    <a:pt x="553" y="61"/>
                  </a:moveTo>
                  <a:cubicBezTo>
                    <a:pt x="553" y="59"/>
                    <a:pt x="555" y="60"/>
                    <a:pt x="555" y="59"/>
                  </a:cubicBezTo>
                  <a:cubicBezTo>
                    <a:pt x="555" y="59"/>
                    <a:pt x="555" y="60"/>
                    <a:pt x="555" y="61"/>
                  </a:cubicBezTo>
                  <a:lnTo>
                    <a:pt x="553" y="61"/>
                  </a:lnTo>
                  <a:close/>
                  <a:moveTo>
                    <a:pt x="555" y="57"/>
                  </a:moveTo>
                  <a:cubicBezTo>
                    <a:pt x="555" y="55"/>
                    <a:pt x="556" y="54"/>
                    <a:pt x="558" y="54"/>
                  </a:cubicBezTo>
                  <a:cubicBezTo>
                    <a:pt x="557" y="55"/>
                    <a:pt x="556" y="57"/>
                    <a:pt x="555" y="57"/>
                  </a:cubicBezTo>
                  <a:close/>
                  <a:moveTo>
                    <a:pt x="558" y="81"/>
                  </a:moveTo>
                  <a:cubicBezTo>
                    <a:pt x="559" y="82"/>
                    <a:pt x="558" y="81"/>
                    <a:pt x="560" y="81"/>
                  </a:cubicBezTo>
                  <a:cubicBezTo>
                    <a:pt x="560" y="82"/>
                    <a:pt x="557" y="83"/>
                    <a:pt x="558" y="81"/>
                  </a:cubicBezTo>
                  <a:close/>
                  <a:moveTo>
                    <a:pt x="567" y="69"/>
                  </a:moveTo>
                  <a:cubicBezTo>
                    <a:pt x="567" y="69"/>
                    <a:pt x="565" y="69"/>
                    <a:pt x="565" y="69"/>
                  </a:cubicBezTo>
                  <a:cubicBezTo>
                    <a:pt x="565" y="68"/>
                    <a:pt x="568" y="68"/>
                    <a:pt x="567" y="69"/>
                  </a:cubicBezTo>
                  <a:close/>
                  <a:moveTo>
                    <a:pt x="567" y="73"/>
                  </a:moveTo>
                  <a:cubicBezTo>
                    <a:pt x="565" y="73"/>
                    <a:pt x="565" y="72"/>
                    <a:pt x="565" y="71"/>
                  </a:cubicBezTo>
                  <a:cubicBezTo>
                    <a:pt x="566" y="71"/>
                    <a:pt x="567" y="72"/>
                    <a:pt x="567" y="73"/>
                  </a:cubicBezTo>
                  <a:close/>
                  <a:moveTo>
                    <a:pt x="565" y="82"/>
                  </a:moveTo>
                  <a:cubicBezTo>
                    <a:pt x="566" y="80"/>
                    <a:pt x="568" y="80"/>
                    <a:pt x="570" y="79"/>
                  </a:cubicBezTo>
                  <a:cubicBezTo>
                    <a:pt x="570" y="82"/>
                    <a:pt x="567" y="82"/>
                    <a:pt x="565" y="82"/>
                  </a:cubicBezTo>
                  <a:close/>
                  <a:moveTo>
                    <a:pt x="572" y="71"/>
                  </a:moveTo>
                  <a:cubicBezTo>
                    <a:pt x="571" y="71"/>
                    <a:pt x="571" y="71"/>
                    <a:pt x="571" y="71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72" y="69"/>
                    <a:pt x="572" y="69"/>
                    <a:pt x="572" y="69"/>
                  </a:cubicBezTo>
                  <a:lnTo>
                    <a:pt x="572" y="71"/>
                  </a:lnTo>
                  <a:close/>
                  <a:moveTo>
                    <a:pt x="577" y="81"/>
                  </a:moveTo>
                  <a:cubicBezTo>
                    <a:pt x="578" y="79"/>
                    <a:pt x="580" y="80"/>
                    <a:pt x="582" y="79"/>
                  </a:cubicBezTo>
                  <a:cubicBezTo>
                    <a:pt x="581" y="81"/>
                    <a:pt x="578" y="82"/>
                    <a:pt x="577" y="81"/>
                  </a:cubicBezTo>
                  <a:close/>
                  <a:moveTo>
                    <a:pt x="584" y="84"/>
                  </a:moveTo>
                  <a:cubicBezTo>
                    <a:pt x="585" y="82"/>
                    <a:pt x="587" y="85"/>
                    <a:pt x="584" y="84"/>
                  </a:cubicBezTo>
                  <a:close/>
                  <a:moveTo>
                    <a:pt x="637" y="68"/>
                  </a:moveTo>
                  <a:cubicBezTo>
                    <a:pt x="640" y="69"/>
                    <a:pt x="637" y="72"/>
                    <a:pt x="637" y="68"/>
                  </a:cubicBezTo>
                  <a:close/>
                  <a:moveTo>
                    <a:pt x="637" y="25"/>
                  </a:moveTo>
                  <a:cubicBezTo>
                    <a:pt x="638" y="23"/>
                    <a:pt x="640" y="26"/>
                    <a:pt x="637" y="25"/>
                  </a:cubicBezTo>
                  <a:close/>
                  <a:moveTo>
                    <a:pt x="640" y="37"/>
                  </a:moveTo>
                  <a:cubicBezTo>
                    <a:pt x="639" y="35"/>
                    <a:pt x="641" y="36"/>
                    <a:pt x="641" y="36"/>
                  </a:cubicBezTo>
                  <a:cubicBezTo>
                    <a:pt x="641" y="36"/>
                    <a:pt x="641" y="37"/>
                    <a:pt x="640" y="37"/>
                  </a:cubicBezTo>
                  <a:close/>
                  <a:moveTo>
                    <a:pt x="658" y="10"/>
                  </a:moveTo>
                  <a:cubicBezTo>
                    <a:pt x="658" y="12"/>
                    <a:pt x="658" y="13"/>
                    <a:pt x="656" y="13"/>
                  </a:cubicBezTo>
                  <a:cubicBezTo>
                    <a:pt x="656" y="11"/>
                    <a:pt x="656" y="10"/>
                    <a:pt x="658" y="10"/>
                  </a:cubicBezTo>
                  <a:close/>
                  <a:moveTo>
                    <a:pt x="656" y="8"/>
                  </a:moveTo>
                  <a:cubicBezTo>
                    <a:pt x="658" y="8"/>
                    <a:pt x="655" y="11"/>
                    <a:pt x="656" y="8"/>
                  </a:cubicBezTo>
                  <a:close/>
                  <a:moveTo>
                    <a:pt x="654" y="10"/>
                  </a:moveTo>
                  <a:cubicBezTo>
                    <a:pt x="654" y="10"/>
                    <a:pt x="654" y="10"/>
                    <a:pt x="654" y="10"/>
                  </a:cubicBezTo>
                  <a:cubicBezTo>
                    <a:pt x="654" y="10"/>
                    <a:pt x="654" y="10"/>
                    <a:pt x="654" y="10"/>
                  </a:cubicBezTo>
                  <a:close/>
                  <a:moveTo>
                    <a:pt x="653" y="6"/>
                  </a:moveTo>
                  <a:cubicBezTo>
                    <a:pt x="651" y="7"/>
                    <a:pt x="652" y="10"/>
                    <a:pt x="650" y="10"/>
                  </a:cubicBezTo>
                  <a:cubicBezTo>
                    <a:pt x="650" y="7"/>
                    <a:pt x="650" y="6"/>
                    <a:pt x="653" y="6"/>
                  </a:cubicBezTo>
                  <a:close/>
                  <a:moveTo>
                    <a:pt x="647" y="11"/>
                  </a:moveTo>
                  <a:cubicBezTo>
                    <a:pt x="648" y="11"/>
                    <a:pt x="648" y="11"/>
                    <a:pt x="648" y="11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7" y="12"/>
                    <a:pt x="647" y="12"/>
                    <a:pt x="647" y="12"/>
                  </a:cubicBezTo>
                  <a:lnTo>
                    <a:pt x="647" y="11"/>
                  </a:lnTo>
                  <a:close/>
                  <a:moveTo>
                    <a:pt x="644" y="13"/>
                  </a:moveTo>
                  <a:cubicBezTo>
                    <a:pt x="645" y="13"/>
                    <a:pt x="645" y="14"/>
                    <a:pt x="645" y="16"/>
                  </a:cubicBezTo>
                  <a:cubicBezTo>
                    <a:pt x="643" y="16"/>
                    <a:pt x="644" y="14"/>
                    <a:pt x="644" y="13"/>
                  </a:cubicBezTo>
                  <a:close/>
                  <a:moveTo>
                    <a:pt x="644" y="27"/>
                  </a:moveTo>
                  <a:cubicBezTo>
                    <a:pt x="643" y="29"/>
                    <a:pt x="641" y="30"/>
                    <a:pt x="643" y="32"/>
                  </a:cubicBezTo>
                  <a:cubicBezTo>
                    <a:pt x="641" y="32"/>
                    <a:pt x="640" y="34"/>
                    <a:pt x="639" y="33"/>
                  </a:cubicBezTo>
                  <a:cubicBezTo>
                    <a:pt x="641" y="31"/>
                    <a:pt x="641" y="28"/>
                    <a:pt x="644" y="27"/>
                  </a:cubicBezTo>
                  <a:close/>
                  <a:moveTo>
                    <a:pt x="637" y="11"/>
                  </a:moveTo>
                  <a:cubicBezTo>
                    <a:pt x="638" y="11"/>
                    <a:pt x="638" y="12"/>
                    <a:pt x="639" y="12"/>
                  </a:cubicBezTo>
                  <a:cubicBezTo>
                    <a:pt x="639" y="13"/>
                    <a:pt x="636" y="12"/>
                    <a:pt x="637" y="11"/>
                  </a:cubicBezTo>
                  <a:close/>
                  <a:moveTo>
                    <a:pt x="633" y="21"/>
                  </a:moveTo>
                  <a:cubicBezTo>
                    <a:pt x="633" y="19"/>
                    <a:pt x="636" y="21"/>
                    <a:pt x="633" y="21"/>
                  </a:cubicBezTo>
                  <a:close/>
                  <a:moveTo>
                    <a:pt x="632" y="28"/>
                  </a:moveTo>
                  <a:cubicBezTo>
                    <a:pt x="633" y="26"/>
                    <a:pt x="634" y="30"/>
                    <a:pt x="632" y="28"/>
                  </a:cubicBezTo>
                  <a:close/>
                  <a:moveTo>
                    <a:pt x="631" y="36"/>
                  </a:moveTo>
                  <a:cubicBezTo>
                    <a:pt x="629" y="36"/>
                    <a:pt x="629" y="36"/>
                    <a:pt x="628" y="36"/>
                  </a:cubicBezTo>
                  <a:cubicBezTo>
                    <a:pt x="628" y="34"/>
                    <a:pt x="631" y="34"/>
                    <a:pt x="631" y="36"/>
                  </a:cubicBezTo>
                  <a:close/>
                  <a:moveTo>
                    <a:pt x="627" y="31"/>
                  </a:moveTo>
                  <a:cubicBezTo>
                    <a:pt x="628" y="31"/>
                    <a:pt x="627" y="31"/>
                    <a:pt x="627" y="31"/>
                  </a:cubicBezTo>
                  <a:close/>
                  <a:moveTo>
                    <a:pt x="618" y="51"/>
                  </a:moveTo>
                  <a:cubicBezTo>
                    <a:pt x="617" y="50"/>
                    <a:pt x="618" y="51"/>
                    <a:pt x="618" y="51"/>
                  </a:cubicBezTo>
                  <a:close/>
                  <a:moveTo>
                    <a:pt x="603" y="57"/>
                  </a:moveTo>
                  <a:cubicBezTo>
                    <a:pt x="603" y="56"/>
                    <a:pt x="603" y="55"/>
                    <a:pt x="604" y="55"/>
                  </a:cubicBezTo>
                  <a:cubicBezTo>
                    <a:pt x="605" y="57"/>
                    <a:pt x="604" y="57"/>
                    <a:pt x="603" y="57"/>
                  </a:cubicBezTo>
                  <a:close/>
                  <a:moveTo>
                    <a:pt x="607" y="76"/>
                  </a:moveTo>
                  <a:cubicBezTo>
                    <a:pt x="608" y="75"/>
                    <a:pt x="610" y="77"/>
                    <a:pt x="607" y="76"/>
                  </a:cubicBezTo>
                  <a:close/>
                  <a:moveTo>
                    <a:pt x="607" y="51"/>
                  </a:moveTo>
                  <a:cubicBezTo>
                    <a:pt x="607" y="50"/>
                    <a:pt x="607" y="50"/>
                    <a:pt x="607" y="50"/>
                  </a:cubicBezTo>
                  <a:cubicBezTo>
                    <a:pt x="610" y="50"/>
                    <a:pt x="610" y="50"/>
                    <a:pt x="610" y="50"/>
                  </a:cubicBezTo>
                  <a:cubicBezTo>
                    <a:pt x="610" y="51"/>
                    <a:pt x="609" y="51"/>
                    <a:pt x="607" y="51"/>
                  </a:cubicBezTo>
                  <a:close/>
                  <a:moveTo>
                    <a:pt x="620" y="82"/>
                  </a:moveTo>
                  <a:cubicBezTo>
                    <a:pt x="620" y="80"/>
                    <a:pt x="621" y="81"/>
                    <a:pt x="621" y="80"/>
                  </a:cubicBezTo>
                  <a:cubicBezTo>
                    <a:pt x="622" y="80"/>
                    <a:pt x="621" y="82"/>
                    <a:pt x="620" y="82"/>
                  </a:cubicBezTo>
                  <a:close/>
                  <a:moveTo>
                    <a:pt x="626" y="54"/>
                  </a:moveTo>
                  <a:cubicBezTo>
                    <a:pt x="626" y="55"/>
                    <a:pt x="623" y="57"/>
                    <a:pt x="622" y="59"/>
                  </a:cubicBezTo>
                  <a:cubicBezTo>
                    <a:pt x="620" y="59"/>
                    <a:pt x="617" y="60"/>
                    <a:pt x="615" y="60"/>
                  </a:cubicBezTo>
                  <a:cubicBezTo>
                    <a:pt x="616" y="56"/>
                    <a:pt x="621" y="60"/>
                    <a:pt x="622" y="57"/>
                  </a:cubicBezTo>
                  <a:cubicBezTo>
                    <a:pt x="622" y="54"/>
                    <a:pt x="621" y="55"/>
                    <a:pt x="619" y="55"/>
                  </a:cubicBezTo>
                  <a:cubicBezTo>
                    <a:pt x="619" y="52"/>
                    <a:pt x="623" y="54"/>
                    <a:pt x="624" y="54"/>
                  </a:cubicBezTo>
                  <a:cubicBezTo>
                    <a:pt x="625" y="52"/>
                    <a:pt x="627" y="51"/>
                    <a:pt x="629" y="50"/>
                  </a:cubicBezTo>
                  <a:cubicBezTo>
                    <a:pt x="629" y="51"/>
                    <a:pt x="626" y="54"/>
                    <a:pt x="630" y="54"/>
                  </a:cubicBezTo>
                  <a:cubicBezTo>
                    <a:pt x="629" y="56"/>
                    <a:pt x="628" y="54"/>
                    <a:pt x="626" y="54"/>
                  </a:cubicBezTo>
                  <a:close/>
                  <a:moveTo>
                    <a:pt x="631" y="83"/>
                  </a:moveTo>
                  <a:cubicBezTo>
                    <a:pt x="631" y="83"/>
                    <a:pt x="631" y="82"/>
                    <a:pt x="631" y="81"/>
                  </a:cubicBezTo>
                  <a:cubicBezTo>
                    <a:pt x="632" y="81"/>
                    <a:pt x="632" y="83"/>
                    <a:pt x="631" y="83"/>
                  </a:cubicBezTo>
                  <a:close/>
                  <a:moveTo>
                    <a:pt x="631" y="51"/>
                  </a:moveTo>
                  <a:cubicBezTo>
                    <a:pt x="630" y="52"/>
                    <a:pt x="632" y="49"/>
                    <a:pt x="631" y="51"/>
                  </a:cubicBezTo>
                  <a:close/>
                  <a:moveTo>
                    <a:pt x="625" y="47"/>
                  </a:moveTo>
                  <a:cubicBezTo>
                    <a:pt x="625" y="45"/>
                    <a:pt x="628" y="47"/>
                    <a:pt x="628" y="45"/>
                  </a:cubicBezTo>
                  <a:cubicBezTo>
                    <a:pt x="628" y="44"/>
                    <a:pt x="627" y="42"/>
                    <a:pt x="628" y="40"/>
                  </a:cubicBezTo>
                  <a:cubicBezTo>
                    <a:pt x="629" y="42"/>
                    <a:pt x="630" y="44"/>
                    <a:pt x="632" y="42"/>
                  </a:cubicBezTo>
                  <a:cubicBezTo>
                    <a:pt x="633" y="45"/>
                    <a:pt x="629" y="47"/>
                    <a:pt x="625" y="47"/>
                  </a:cubicBezTo>
                  <a:close/>
                  <a:moveTo>
                    <a:pt x="633" y="32"/>
                  </a:moveTo>
                  <a:cubicBezTo>
                    <a:pt x="634" y="30"/>
                    <a:pt x="633" y="34"/>
                    <a:pt x="633" y="32"/>
                  </a:cubicBezTo>
                  <a:close/>
                  <a:moveTo>
                    <a:pt x="634" y="26"/>
                  </a:moveTo>
                  <a:cubicBezTo>
                    <a:pt x="634" y="25"/>
                    <a:pt x="634" y="25"/>
                    <a:pt x="634" y="25"/>
                  </a:cubicBezTo>
                  <a:cubicBezTo>
                    <a:pt x="635" y="25"/>
                    <a:pt x="636" y="25"/>
                    <a:pt x="636" y="26"/>
                  </a:cubicBezTo>
                  <a:lnTo>
                    <a:pt x="634" y="26"/>
                  </a:lnTo>
                  <a:close/>
                  <a:moveTo>
                    <a:pt x="636" y="26"/>
                  </a:moveTo>
                  <a:cubicBezTo>
                    <a:pt x="636" y="25"/>
                    <a:pt x="636" y="26"/>
                    <a:pt x="636" y="26"/>
                  </a:cubicBezTo>
                  <a:close/>
                  <a:moveTo>
                    <a:pt x="636" y="17"/>
                  </a:moveTo>
                  <a:cubicBezTo>
                    <a:pt x="636" y="14"/>
                    <a:pt x="639" y="14"/>
                    <a:pt x="640" y="16"/>
                  </a:cubicBezTo>
                  <a:cubicBezTo>
                    <a:pt x="639" y="18"/>
                    <a:pt x="638" y="16"/>
                    <a:pt x="636" y="17"/>
                  </a:cubicBezTo>
                  <a:close/>
                  <a:moveTo>
                    <a:pt x="637" y="83"/>
                  </a:moveTo>
                  <a:cubicBezTo>
                    <a:pt x="637" y="82"/>
                    <a:pt x="637" y="81"/>
                    <a:pt x="637" y="79"/>
                  </a:cubicBezTo>
                  <a:cubicBezTo>
                    <a:pt x="639" y="80"/>
                    <a:pt x="639" y="78"/>
                    <a:pt x="640" y="79"/>
                  </a:cubicBezTo>
                  <a:cubicBezTo>
                    <a:pt x="640" y="81"/>
                    <a:pt x="639" y="82"/>
                    <a:pt x="637" y="83"/>
                  </a:cubicBezTo>
                  <a:close/>
                  <a:moveTo>
                    <a:pt x="640" y="81"/>
                  </a:moveTo>
                  <a:cubicBezTo>
                    <a:pt x="641" y="80"/>
                    <a:pt x="643" y="80"/>
                    <a:pt x="644" y="79"/>
                  </a:cubicBezTo>
                  <a:cubicBezTo>
                    <a:pt x="645" y="81"/>
                    <a:pt x="642" y="82"/>
                    <a:pt x="640" y="81"/>
                  </a:cubicBezTo>
                  <a:close/>
                  <a:moveTo>
                    <a:pt x="655" y="83"/>
                  </a:moveTo>
                  <a:cubicBezTo>
                    <a:pt x="655" y="82"/>
                    <a:pt x="656" y="82"/>
                    <a:pt x="657" y="82"/>
                  </a:cubicBezTo>
                  <a:cubicBezTo>
                    <a:pt x="657" y="83"/>
                    <a:pt x="656" y="84"/>
                    <a:pt x="655" y="83"/>
                  </a:cubicBezTo>
                  <a:close/>
                  <a:moveTo>
                    <a:pt x="668" y="82"/>
                  </a:moveTo>
                  <a:cubicBezTo>
                    <a:pt x="668" y="84"/>
                    <a:pt x="666" y="82"/>
                    <a:pt x="666" y="83"/>
                  </a:cubicBezTo>
                  <a:cubicBezTo>
                    <a:pt x="664" y="83"/>
                    <a:pt x="667" y="81"/>
                    <a:pt x="665" y="81"/>
                  </a:cubicBezTo>
                  <a:cubicBezTo>
                    <a:pt x="666" y="80"/>
                    <a:pt x="669" y="81"/>
                    <a:pt x="668" y="82"/>
                  </a:cubicBezTo>
                  <a:close/>
                  <a:moveTo>
                    <a:pt x="667" y="77"/>
                  </a:moveTo>
                  <a:cubicBezTo>
                    <a:pt x="667" y="76"/>
                    <a:pt x="669" y="76"/>
                    <a:pt x="669" y="75"/>
                  </a:cubicBezTo>
                  <a:cubicBezTo>
                    <a:pt x="670" y="75"/>
                    <a:pt x="670" y="76"/>
                    <a:pt x="671" y="76"/>
                  </a:cubicBezTo>
                  <a:cubicBezTo>
                    <a:pt x="671" y="78"/>
                    <a:pt x="668" y="78"/>
                    <a:pt x="667" y="77"/>
                  </a:cubicBezTo>
                  <a:close/>
                  <a:moveTo>
                    <a:pt x="685" y="72"/>
                  </a:moveTo>
                  <a:cubicBezTo>
                    <a:pt x="686" y="70"/>
                    <a:pt x="686" y="74"/>
                    <a:pt x="685" y="72"/>
                  </a:cubicBezTo>
                  <a:close/>
                  <a:moveTo>
                    <a:pt x="690" y="75"/>
                  </a:moveTo>
                  <a:cubicBezTo>
                    <a:pt x="690" y="74"/>
                    <a:pt x="691" y="73"/>
                    <a:pt x="693" y="73"/>
                  </a:cubicBezTo>
                  <a:cubicBezTo>
                    <a:pt x="693" y="74"/>
                    <a:pt x="692" y="75"/>
                    <a:pt x="690" y="75"/>
                  </a:cubicBezTo>
                  <a:close/>
                  <a:moveTo>
                    <a:pt x="692" y="84"/>
                  </a:moveTo>
                  <a:cubicBezTo>
                    <a:pt x="692" y="82"/>
                    <a:pt x="695" y="85"/>
                    <a:pt x="692" y="84"/>
                  </a:cubicBezTo>
                  <a:close/>
                  <a:moveTo>
                    <a:pt x="701" y="48"/>
                  </a:moveTo>
                  <a:cubicBezTo>
                    <a:pt x="702" y="48"/>
                    <a:pt x="701" y="50"/>
                    <a:pt x="700" y="50"/>
                  </a:cubicBezTo>
                  <a:cubicBezTo>
                    <a:pt x="700" y="49"/>
                    <a:pt x="700" y="49"/>
                    <a:pt x="701" y="48"/>
                  </a:cubicBezTo>
                  <a:close/>
                  <a:moveTo>
                    <a:pt x="698" y="63"/>
                  </a:moveTo>
                  <a:cubicBezTo>
                    <a:pt x="701" y="63"/>
                    <a:pt x="701" y="63"/>
                    <a:pt x="701" y="63"/>
                  </a:cubicBezTo>
                  <a:cubicBezTo>
                    <a:pt x="701" y="65"/>
                    <a:pt x="698" y="65"/>
                    <a:pt x="698" y="63"/>
                  </a:cubicBezTo>
                  <a:close/>
                  <a:moveTo>
                    <a:pt x="699" y="81"/>
                  </a:moveTo>
                  <a:cubicBezTo>
                    <a:pt x="699" y="79"/>
                    <a:pt x="700" y="79"/>
                    <a:pt x="701" y="79"/>
                  </a:cubicBezTo>
                  <a:cubicBezTo>
                    <a:pt x="701" y="80"/>
                    <a:pt x="700" y="81"/>
                    <a:pt x="699" y="81"/>
                  </a:cubicBezTo>
                  <a:close/>
                  <a:moveTo>
                    <a:pt x="699" y="61"/>
                  </a:moveTo>
                  <a:cubicBezTo>
                    <a:pt x="699" y="59"/>
                    <a:pt x="700" y="60"/>
                    <a:pt x="701" y="59"/>
                  </a:cubicBezTo>
                  <a:cubicBezTo>
                    <a:pt x="701" y="59"/>
                    <a:pt x="701" y="60"/>
                    <a:pt x="701" y="61"/>
                  </a:cubicBezTo>
                  <a:lnTo>
                    <a:pt x="699" y="61"/>
                  </a:lnTo>
                  <a:close/>
                  <a:moveTo>
                    <a:pt x="701" y="57"/>
                  </a:moveTo>
                  <a:cubicBezTo>
                    <a:pt x="701" y="55"/>
                    <a:pt x="702" y="54"/>
                    <a:pt x="703" y="54"/>
                  </a:cubicBezTo>
                  <a:cubicBezTo>
                    <a:pt x="703" y="55"/>
                    <a:pt x="702" y="57"/>
                    <a:pt x="701" y="57"/>
                  </a:cubicBezTo>
                  <a:close/>
                  <a:moveTo>
                    <a:pt x="703" y="81"/>
                  </a:moveTo>
                  <a:cubicBezTo>
                    <a:pt x="705" y="82"/>
                    <a:pt x="704" y="81"/>
                    <a:pt x="706" y="81"/>
                  </a:cubicBezTo>
                  <a:cubicBezTo>
                    <a:pt x="706" y="82"/>
                    <a:pt x="703" y="83"/>
                    <a:pt x="703" y="81"/>
                  </a:cubicBezTo>
                  <a:close/>
                  <a:moveTo>
                    <a:pt x="712" y="69"/>
                  </a:moveTo>
                  <a:cubicBezTo>
                    <a:pt x="713" y="69"/>
                    <a:pt x="711" y="69"/>
                    <a:pt x="711" y="69"/>
                  </a:cubicBezTo>
                  <a:cubicBezTo>
                    <a:pt x="710" y="68"/>
                    <a:pt x="714" y="68"/>
                    <a:pt x="712" y="69"/>
                  </a:cubicBezTo>
                  <a:close/>
                  <a:moveTo>
                    <a:pt x="712" y="73"/>
                  </a:moveTo>
                  <a:cubicBezTo>
                    <a:pt x="711" y="73"/>
                    <a:pt x="711" y="72"/>
                    <a:pt x="711" y="71"/>
                  </a:cubicBezTo>
                  <a:cubicBezTo>
                    <a:pt x="712" y="71"/>
                    <a:pt x="713" y="72"/>
                    <a:pt x="712" y="73"/>
                  </a:cubicBezTo>
                  <a:close/>
                  <a:moveTo>
                    <a:pt x="711" y="82"/>
                  </a:moveTo>
                  <a:cubicBezTo>
                    <a:pt x="711" y="80"/>
                    <a:pt x="714" y="80"/>
                    <a:pt x="715" y="79"/>
                  </a:cubicBezTo>
                  <a:cubicBezTo>
                    <a:pt x="716" y="82"/>
                    <a:pt x="713" y="82"/>
                    <a:pt x="711" y="82"/>
                  </a:cubicBezTo>
                  <a:close/>
                  <a:moveTo>
                    <a:pt x="718" y="71"/>
                  </a:moveTo>
                  <a:cubicBezTo>
                    <a:pt x="717" y="71"/>
                    <a:pt x="717" y="71"/>
                    <a:pt x="717" y="71"/>
                  </a:cubicBezTo>
                  <a:cubicBezTo>
                    <a:pt x="717" y="69"/>
                    <a:pt x="717" y="69"/>
                    <a:pt x="717" y="69"/>
                  </a:cubicBezTo>
                  <a:cubicBezTo>
                    <a:pt x="718" y="69"/>
                    <a:pt x="718" y="69"/>
                    <a:pt x="718" y="69"/>
                  </a:cubicBezTo>
                  <a:lnTo>
                    <a:pt x="718" y="71"/>
                  </a:lnTo>
                  <a:close/>
                  <a:moveTo>
                    <a:pt x="723" y="81"/>
                  </a:moveTo>
                  <a:cubicBezTo>
                    <a:pt x="723" y="79"/>
                    <a:pt x="726" y="80"/>
                    <a:pt x="727" y="79"/>
                  </a:cubicBezTo>
                  <a:cubicBezTo>
                    <a:pt x="727" y="81"/>
                    <a:pt x="724" y="82"/>
                    <a:pt x="723" y="81"/>
                  </a:cubicBezTo>
                  <a:close/>
                  <a:moveTo>
                    <a:pt x="730" y="84"/>
                  </a:moveTo>
                  <a:cubicBezTo>
                    <a:pt x="731" y="82"/>
                    <a:pt x="733" y="85"/>
                    <a:pt x="730" y="84"/>
                  </a:cubicBezTo>
                  <a:close/>
                  <a:moveTo>
                    <a:pt x="783" y="68"/>
                  </a:moveTo>
                  <a:cubicBezTo>
                    <a:pt x="786" y="69"/>
                    <a:pt x="783" y="72"/>
                    <a:pt x="783" y="68"/>
                  </a:cubicBezTo>
                  <a:close/>
                  <a:moveTo>
                    <a:pt x="783" y="25"/>
                  </a:moveTo>
                  <a:cubicBezTo>
                    <a:pt x="784" y="23"/>
                    <a:pt x="786" y="26"/>
                    <a:pt x="783" y="25"/>
                  </a:cubicBezTo>
                  <a:close/>
                  <a:moveTo>
                    <a:pt x="786" y="37"/>
                  </a:moveTo>
                  <a:cubicBezTo>
                    <a:pt x="785" y="35"/>
                    <a:pt x="786" y="36"/>
                    <a:pt x="787" y="36"/>
                  </a:cubicBezTo>
                  <a:cubicBezTo>
                    <a:pt x="787" y="36"/>
                    <a:pt x="787" y="37"/>
                    <a:pt x="786" y="37"/>
                  </a:cubicBezTo>
                  <a:close/>
                  <a:moveTo>
                    <a:pt x="804" y="10"/>
                  </a:moveTo>
                  <a:cubicBezTo>
                    <a:pt x="804" y="12"/>
                    <a:pt x="804" y="13"/>
                    <a:pt x="802" y="13"/>
                  </a:cubicBezTo>
                  <a:cubicBezTo>
                    <a:pt x="801" y="11"/>
                    <a:pt x="802" y="10"/>
                    <a:pt x="804" y="10"/>
                  </a:cubicBezTo>
                  <a:close/>
                  <a:moveTo>
                    <a:pt x="802" y="8"/>
                  </a:moveTo>
                  <a:cubicBezTo>
                    <a:pt x="804" y="8"/>
                    <a:pt x="801" y="11"/>
                    <a:pt x="802" y="8"/>
                  </a:cubicBezTo>
                  <a:close/>
                  <a:moveTo>
                    <a:pt x="800" y="10"/>
                  </a:moveTo>
                  <a:cubicBezTo>
                    <a:pt x="800" y="10"/>
                    <a:pt x="800" y="10"/>
                    <a:pt x="800" y="10"/>
                  </a:cubicBezTo>
                  <a:cubicBezTo>
                    <a:pt x="800" y="10"/>
                    <a:pt x="800" y="10"/>
                    <a:pt x="800" y="10"/>
                  </a:cubicBezTo>
                  <a:close/>
                  <a:moveTo>
                    <a:pt x="799" y="6"/>
                  </a:moveTo>
                  <a:cubicBezTo>
                    <a:pt x="797" y="7"/>
                    <a:pt x="798" y="10"/>
                    <a:pt x="796" y="10"/>
                  </a:cubicBezTo>
                  <a:cubicBezTo>
                    <a:pt x="795" y="7"/>
                    <a:pt x="796" y="6"/>
                    <a:pt x="799" y="6"/>
                  </a:cubicBezTo>
                  <a:close/>
                  <a:moveTo>
                    <a:pt x="793" y="11"/>
                  </a:moveTo>
                  <a:cubicBezTo>
                    <a:pt x="794" y="11"/>
                    <a:pt x="794" y="11"/>
                    <a:pt x="794" y="11"/>
                  </a:cubicBezTo>
                  <a:cubicBezTo>
                    <a:pt x="794" y="12"/>
                    <a:pt x="794" y="12"/>
                    <a:pt x="794" y="12"/>
                  </a:cubicBezTo>
                  <a:cubicBezTo>
                    <a:pt x="793" y="12"/>
                    <a:pt x="793" y="12"/>
                    <a:pt x="793" y="12"/>
                  </a:cubicBezTo>
                  <a:lnTo>
                    <a:pt x="793" y="11"/>
                  </a:lnTo>
                  <a:close/>
                  <a:moveTo>
                    <a:pt x="790" y="13"/>
                  </a:moveTo>
                  <a:cubicBezTo>
                    <a:pt x="791" y="13"/>
                    <a:pt x="791" y="14"/>
                    <a:pt x="791" y="16"/>
                  </a:cubicBezTo>
                  <a:cubicBezTo>
                    <a:pt x="789" y="16"/>
                    <a:pt x="790" y="14"/>
                    <a:pt x="790" y="13"/>
                  </a:cubicBezTo>
                  <a:close/>
                  <a:moveTo>
                    <a:pt x="790" y="27"/>
                  </a:moveTo>
                  <a:cubicBezTo>
                    <a:pt x="789" y="29"/>
                    <a:pt x="787" y="30"/>
                    <a:pt x="789" y="32"/>
                  </a:cubicBezTo>
                  <a:cubicBezTo>
                    <a:pt x="787" y="32"/>
                    <a:pt x="786" y="34"/>
                    <a:pt x="785" y="33"/>
                  </a:cubicBezTo>
                  <a:cubicBezTo>
                    <a:pt x="787" y="31"/>
                    <a:pt x="787" y="28"/>
                    <a:pt x="790" y="27"/>
                  </a:cubicBezTo>
                  <a:close/>
                  <a:moveTo>
                    <a:pt x="783" y="11"/>
                  </a:moveTo>
                  <a:cubicBezTo>
                    <a:pt x="784" y="11"/>
                    <a:pt x="784" y="12"/>
                    <a:pt x="785" y="12"/>
                  </a:cubicBezTo>
                  <a:cubicBezTo>
                    <a:pt x="785" y="13"/>
                    <a:pt x="782" y="12"/>
                    <a:pt x="783" y="11"/>
                  </a:cubicBezTo>
                  <a:close/>
                  <a:moveTo>
                    <a:pt x="779" y="21"/>
                  </a:moveTo>
                  <a:cubicBezTo>
                    <a:pt x="779" y="19"/>
                    <a:pt x="781" y="21"/>
                    <a:pt x="779" y="21"/>
                  </a:cubicBezTo>
                  <a:close/>
                  <a:moveTo>
                    <a:pt x="778" y="28"/>
                  </a:moveTo>
                  <a:cubicBezTo>
                    <a:pt x="779" y="26"/>
                    <a:pt x="780" y="30"/>
                    <a:pt x="778" y="28"/>
                  </a:cubicBezTo>
                  <a:close/>
                  <a:moveTo>
                    <a:pt x="777" y="36"/>
                  </a:moveTo>
                  <a:cubicBezTo>
                    <a:pt x="775" y="36"/>
                    <a:pt x="775" y="36"/>
                    <a:pt x="774" y="36"/>
                  </a:cubicBezTo>
                  <a:cubicBezTo>
                    <a:pt x="774" y="34"/>
                    <a:pt x="777" y="34"/>
                    <a:pt x="777" y="36"/>
                  </a:cubicBezTo>
                  <a:close/>
                  <a:moveTo>
                    <a:pt x="773" y="31"/>
                  </a:moveTo>
                  <a:cubicBezTo>
                    <a:pt x="773" y="31"/>
                    <a:pt x="773" y="31"/>
                    <a:pt x="773" y="31"/>
                  </a:cubicBezTo>
                  <a:close/>
                  <a:moveTo>
                    <a:pt x="763" y="51"/>
                  </a:moveTo>
                  <a:cubicBezTo>
                    <a:pt x="763" y="50"/>
                    <a:pt x="764" y="51"/>
                    <a:pt x="763" y="51"/>
                  </a:cubicBezTo>
                  <a:close/>
                  <a:moveTo>
                    <a:pt x="749" y="57"/>
                  </a:moveTo>
                  <a:cubicBezTo>
                    <a:pt x="749" y="56"/>
                    <a:pt x="749" y="55"/>
                    <a:pt x="750" y="55"/>
                  </a:cubicBezTo>
                  <a:cubicBezTo>
                    <a:pt x="751" y="57"/>
                    <a:pt x="749" y="57"/>
                    <a:pt x="749" y="57"/>
                  </a:cubicBezTo>
                  <a:close/>
                  <a:moveTo>
                    <a:pt x="753" y="76"/>
                  </a:moveTo>
                  <a:cubicBezTo>
                    <a:pt x="753" y="75"/>
                    <a:pt x="756" y="77"/>
                    <a:pt x="753" y="76"/>
                  </a:cubicBezTo>
                  <a:close/>
                  <a:moveTo>
                    <a:pt x="753" y="51"/>
                  </a:moveTo>
                  <a:cubicBezTo>
                    <a:pt x="753" y="50"/>
                    <a:pt x="753" y="50"/>
                    <a:pt x="753" y="50"/>
                  </a:cubicBezTo>
                  <a:cubicBezTo>
                    <a:pt x="756" y="50"/>
                    <a:pt x="756" y="50"/>
                    <a:pt x="756" y="50"/>
                  </a:cubicBezTo>
                  <a:cubicBezTo>
                    <a:pt x="756" y="51"/>
                    <a:pt x="754" y="51"/>
                    <a:pt x="753" y="51"/>
                  </a:cubicBezTo>
                  <a:close/>
                  <a:moveTo>
                    <a:pt x="766" y="82"/>
                  </a:moveTo>
                  <a:cubicBezTo>
                    <a:pt x="766" y="80"/>
                    <a:pt x="767" y="81"/>
                    <a:pt x="767" y="80"/>
                  </a:cubicBezTo>
                  <a:cubicBezTo>
                    <a:pt x="768" y="80"/>
                    <a:pt x="767" y="82"/>
                    <a:pt x="766" y="82"/>
                  </a:cubicBezTo>
                  <a:close/>
                  <a:moveTo>
                    <a:pt x="772" y="54"/>
                  </a:moveTo>
                  <a:cubicBezTo>
                    <a:pt x="772" y="55"/>
                    <a:pt x="769" y="57"/>
                    <a:pt x="768" y="59"/>
                  </a:cubicBezTo>
                  <a:cubicBezTo>
                    <a:pt x="765" y="59"/>
                    <a:pt x="763" y="60"/>
                    <a:pt x="761" y="60"/>
                  </a:cubicBezTo>
                  <a:cubicBezTo>
                    <a:pt x="762" y="56"/>
                    <a:pt x="767" y="60"/>
                    <a:pt x="768" y="57"/>
                  </a:cubicBezTo>
                  <a:cubicBezTo>
                    <a:pt x="768" y="54"/>
                    <a:pt x="767" y="55"/>
                    <a:pt x="765" y="55"/>
                  </a:cubicBezTo>
                  <a:cubicBezTo>
                    <a:pt x="765" y="52"/>
                    <a:pt x="768" y="54"/>
                    <a:pt x="769" y="54"/>
                  </a:cubicBezTo>
                  <a:cubicBezTo>
                    <a:pt x="771" y="52"/>
                    <a:pt x="772" y="51"/>
                    <a:pt x="775" y="50"/>
                  </a:cubicBezTo>
                  <a:cubicBezTo>
                    <a:pt x="775" y="51"/>
                    <a:pt x="772" y="54"/>
                    <a:pt x="775" y="54"/>
                  </a:cubicBezTo>
                  <a:cubicBezTo>
                    <a:pt x="775" y="56"/>
                    <a:pt x="774" y="54"/>
                    <a:pt x="772" y="54"/>
                  </a:cubicBezTo>
                  <a:close/>
                  <a:moveTo>
                    <a:pt x="777" y="83"/>
                  </a:moveTo>
                  <a:cubicBezTo>
                    <a:pt x="776" y="83"/>
                    <a:pt x="777" y="82"/>
                    <a:pt x="777" y="81"/>
                  </a:cubicBezTo>
                  <a:cubicBezTo>
                    <a:pt x="778" y="81"/>
                    <a:pt x="778" y="83"/>
                    <a:pt x="777" y="83"/>
                  </a:cubicBezTo>
                  <a:close/>
                  <a:moveTo>
                    <a:pt x="777" y="51"/>
                  </a:moveTo>
                  <a:cubicBezTo>
                    <a:pt x="776" y="52"/>
                    <a:pt x="778" y="49"/>
                    <a:pt x="777" y="51"/>
                  </a:cubicBezTo>
                  <a:close/>
                  <a:moveTo>
                    <a:pt x="771" y="47"/>
                  </a:moveTo>
                  <a:cubicBezTo>
                    <a:pt x="771" y="45"/>
                    <a:pt x="774" y="47"/>
                    <a:pt x="774" y="45"/>
                  </a:cubicBezTo>
                  <a:cubicBezTo>
                    <a:pt x="774" y="44"/>
                    <a:pt x="772" y="42"/>
                    <a:pt x="774" y="40"/>
                  </a:cubicBezTo>
                  <a:cubicBezTo>
                    <a:pt x="775" y="42"/>
                    <a:pt x="776" y="44"/>
                    <a:pt x="778" y="42"/>
                  </a:cubicBezTo>
                  <a:cubicBezTo>
                    <a:pt x="779" y="45"/>
                    <a:pt x="775" y="47"/>
                    <a:pt x="771" y="47"/>
                  </a:cubicBezTo>
                  <a:close/>
                  <a:moveTo>
                    <a:pt x="778" y="32"/>
                  </a:moveTo>
                  <a:cubicBezTo>
                    <a:pt x="780" y="30"/>
                    <a:pt x="779" y="34"/>
                    <a:pt x="778" y="32"/>
                  </a:cubicBezTo>
                  <a:close/>
                  <a:moveTo>
                    <a:pt x="780" y="26"/>
                  </a:moveTo>
                  <a:cubicBezTo>
                    <a:pt x="780" y="25"/>
                    <a:pt x="780" y="25"/>
                    <a:pt x="780" y="25"/>
                  </a:cubicBezTo>
                  <a:cubicBezTo>
                    <a:pt x="781" y="25"/>
                    <a:pt x="781" y="25"/>
                    <a:pt x="781" y="26"/>
                  </a:cubicBezTo>
                  <a:lnTo>
                    <a:pt x="780" y="26"/>
                  </a:lnTo>
                  <a:close/>
                  <a:moveTo>
                    <a:pt x="782" y="26"/>
                  </a:moveTo>
                  <a:cubicBezTo>
                    <a:pt x="782" y="25"/>
                    <a:pt x="782" y="26"/>
                    <a:pt x="782" y="26"/>
                  </a:cubicBezTo>
                  <a:close/>
                  <a:moveTo>
                    <a:pt x="781" y="17"/>
                  </a:moveTo>
                  <a:cubicBezTo>
                    <a:pt x="782" y="14"/>
                    <a:pt x="784" y="14"/>
                    <a:pt x="786" y="16"/>
                  </a:cubicBezTo>
                  <a:cubicBezTo>
                    <a:pt x="785" y="18"/>
                    <a:pt x="784" y="16"/>
                    <a:pt x="781" y="17"/>
                  </a:cubicBezTo>
                  <a:close/>
                  <a:moveTo>
                    <a:pt x="783" y="83"/>
                  </a:moveTo>
                  <a:cubicBezTo>
                    <a:pt x="782" y="82"/>
                    <a:pt x="782" y="81"/>
                    <a:pt x="783" y="79"/>
                  </a:cubicBezTo>
                  <a:cubicBezTo>
                    <a:pt x="784" y="80"/>
                    <a:pt x="785" y="78"/>
                    <a:pt x="786" y="79"/>
                  </a:cubicBezTo>
                  <a:cubicBezTo>
                    <a:pt x="786" y="81"/>
                    <a:pt x="785" y="82"/>
                    <a:pt x="783" y="83"/>
                  </a:cubicBezTo>
                  <a:close/>
                  <a:moveTo>
                    <a:pt x="786" y="81"/>
                  </a:moveTo>
                  <a:cubicBezTo>
                    <a:pt x="787" y="80"/>
                    <a:pt x="789" y="80"/>
                    <a:pt x="790" y="79"/>
                  </a:cubicBezTo>
                  <a:cubicBezTo>
                    <a:pt x="790" y="81"/>
                    <a:pt x="787" y="82"/>
                    <a:pt x="786" y="81"/>
                  </a:cubicBezTo>
                  <a:close/>
                  <a:moveTo>
                    <a:pt x="800" y="83"/>
                  </a:moveTo>
                  <a:cubicBezTo>
                    <a:pt x="801" y="82"/>
                    <a:pt x="801" y="82"/>
                    <a:pt x="803" y="82"/>
                  </a:cubicBezTo>
                  <a:cubicBezTo>
                    <a:pt x="803" y="83"/>
                    <a:pt x="802" y="84"/>
                    <a:pt x="800" y="83"/>
                  </a:cubicBezTo>
                  <a:close/>
                  <a:moveTo>
                    <a:pt x="814" y="82"/>
                  </a:moveTo>
                  <a:cubicBezTo>
                    <a:pt x="813" y="84"/>
                    <a:pt x="812" y="82"/>
                    <a:pt x="812" y="83"/>
                  </a:cubicBezTo>
                  <a:cubicBezTo>
                    <a:pt x="810" y="83"/>
                    <a:pt x="813" y="81"/>
                    <a:pt x="811" y="81"/>
                  </a:cubicBezTo>
                  <a:cubicBezTo>
                    <a:pt x="812" y="80"/>
                    <a:pt x="815" y="81"/>
                    <a:pt x="814" y="82"/>
                  </a:cubicBezTo>
                  <a:close/>
                  <a:moveTo>
                    <a:pt x="813" y="77"/>
                  </a:moveTo>
                  <a:cubicBezTo>
                    <a:pt x="813" y="76"/>
                    <a:pt x="815" y="76"/>
                    <a:pt x="815" y="75"/>
                  </a:cubicBezTo>
                  <a:cubicBezTo>
                    <a:pt x="816" y="75"/>
                    <a:pt x="816" y="76"/>
                    <a:pt x="817" y="76"/>
                  </a:cubicBezTo>
                  <a:cubicBezTo>
                    <a:pt x="817" y="78"/>
                    <a:pt x="814" y="78"/>
                    <a:pt x="813" y="77"/>
                  </a:cubicBezTo>
                  <a:close/>
                  <a:moveTo>
                    <a:pt x="831" y="72"/>
                  </a:moveTo>
                  <a:cubicBezTo>
                    <a:pt x="832" y="70"/>
                    <a:pt x="832" y="74"/>
                    <a:pt x="831" y="72"/>
                  </a:cubicBezTo>
                  <a:close/>
                  <a:moveTo>
                    <a:pt x="836" y="75"/>
                  </a:moveTo>
                  <a:cubicBezTo>
                    <a:pt x="836" y="74"/>
                    <a:pt x="837" y="73"/>
                    <a:pt x="839" y="73"/>
                  </a:cubicBezTo>
                  <a:cubicBezTo>
                    <a:pt x="839" y="74"/>
                    <a:pt x="838" y="75"/>
                    <a:pt x="836" y="75"/>
                  </a:cubicBezTo>
                  <a:close/>
                  <a:moveTo>
                    <a:pt x="838" y="84"/>
                  </a:moveTo>
                  <a:cubicBezTo>
                    <a:pt x="838" y="82"/>
                    <a:pt x="840" y="85"/>
                    <a:pt x="838" y="84"/>
                  </a:cubicBezTo>
                  <a:close/>
                  <a:moveTo>
                    <a:pt x="846" y="48"/>
                  </a:moveTo>
                  <a:cubicBezTo>
                    <a:pt x="848" y="48"/>
                    <a:pt x="847" y="50"/>
                    <a:pt x="846" y="50"/>
                  </a:cubicBezTo>
                  <a:cubicBezTo>
                    <a:pt x="846" y="49"/>
                    <a:pt x="846" y="49"/>
                    <a:pt x="846" y="48"/>
                  </a:cubicBezTo>
                  <a:close/>
                  <a:moveTo>
                    <a:pt x="844" y="63"/>
                  </a:moveTo>
                  <a:cubicBezTo>
                    <a:pt x="846" y="63"/>
                    <a:pt x="846" y="63"/>
                    <a:pt x="846" y="63"/>
                  </a:cubicBezTo>
                  <a:cubicBezTo>
                    <a:pt x="846" y="65"/>
                    <a:pt x="844" y="65"/>
                    <a:pt x="844" y="63"/>
                  </a:cubicBezTo>
                  <a:close/>
                  <a:moveTo>
                    <a:pt x="845" y="81"/>
                  </a:moveTo>
                  <a:cubicBezTo>
                    <a:pt x="845" y="79"/>
                    <a:pt x="846" y="79"/>
                    <a:pt x="847" y="79"/>
                  </a:cubicBezTo>
                  <a:cubicBezTo>
                    <a:pt x="847" y="80"/>
                    <a:pt x="846" y="81"/>
                    <a:pt x="845" y="81"/>
                  </a:cubicBezTo>
                  <a:close/>
                  <a:moveTo>
                    <a:pt x="845" y="61"/>
                  </a:moveTo>
                  <a:cubicBezTo>
                    <a:pt x="845" y="59"/>
                    <a:pt x="846" y="60"/>
                    <a:pt x="846" y="59"/>
                  </a:cubicBezTo>
                  <a:cubicBezTo>
                    <a:pt x="847" y="59"/>
                    <a:pt x="847" y="60"/>
                    <a:pt x="847" y="61"/>
                  </a:cubicBezTo>
                  <a:lnTo>
                    <a:pt x="845" y="61"/>
                  </a:lnTo>
                  <a:close/>
                  <a:moveTo>
                    <a:pt x="846" y="57"/>
                  </a:moveTo>
                  <a:cubicBezTo>
                    <a:pt x="847" y="55"/>
                    <a:pt x="848" y="54"/>
                    <a:pt x="849" y="54"/>
                  </a:cubicBezTo>
                  <a:cubicBezTo>
                    <a:pt x="849" y="55"/>
                    <a:pt x="848" y="57"/>
                    <a:pt x="846" y="57"/>
                  </a:cubicBezTo>
                  <a:close/>
                  <a:moveTo>
                    <a:pt x="849" y="81"/>
                  </a:moveTo>
                  <a:cubicBezTo>
                    <a:pt x="851" y="82"/>
                    <a:pt x="850" y="81"/>
                    <a:pt x="852" y="81"/>
                  </a:cubicBezTo>
                  <a:cubicBezTo>
                    <a:pt x="852" y="82"/>
                    <a:pt x="849" y="83"/>
                    <a:pt x="849" y="81"/>
                  </a:cubicBezTo>
                  <a:close/>
                  <a:moveTo>
                    <a:pt x="858" y="69"/>
                  </a:moveTo>
                  <a:cubicBezTo>
                    <a:pt x="859" y="69"/>
                    <a:pt x="856" y="69"/>
                    <a:pt x="856" y="69"/>
                  </a:cubicBezTo>
                  <a:cubicBezTo>
                    <a:pt x="856" y="68"/>
                    <a:pt x="860" y="68"/>
                    <a:pt x="858" y="69"/>
                  </a:cubicBezTo>
                  <a:close/>
                  <a:moveTo>
                    <a:pt x="858" y="73"/>
                  </a:moveTo>
                  <a:cubicBezTo>
                    <a:pt x="857" y="73"/>
                    <a:pt x="856" y="72"/>
                    <a:pt x="856" y="71"/>
                  </a:cubicBezTo>
                  <a:cubicBezTo>
                    <a:pt x="858" y="71"/>
                    <a:pt x="858" y="72"/>
                    <a:pt x="858" y="73"/>
                  </a:cubicBezTo>
                  <a:close/>
                  <a:moveTo>
                    <a:pt x="856" y="82"/>
                  </a:moveTo>
                  <a:cubicBezTo>
                    <a:pt x="857" y="80"/>
                    <a:pt x="860" y="80"/>
                    <a:pt x="861" y="79"/>
                  </a:cubicBezTo>
                  <a:cubicBezTo>
                    <a:pt x="862" y="82"/>
                    <a:pt x="859" y="82"/>
                    <a:pt x="856" y="82"/>
                  </a:cubicBezTo>
                  <a:close/>
                  <a:moveTo>
                    <a:pt x="864" y="71"/>
                  </a:moveTo>
                  <a:cubicBezTo>
                    <a:pt x="862" y="71"/>
                    <a:pt x="862" y="71"/>
                    <a:pt x="862" y="71"/>
                  </a:cubicBezTo>
                  <a:cubicBezTo>
                    <a:pt x="862" y="69"/>
                    <a:pt x="862" y="69"/>
                    <a:pt x="862" y="69"/>
                  </a:cubicBezTo>
                  <a:cubicBezTo>
                    <a:pt x="864" y="69"/>
                    <a:pt x="864" y="69"/>
                    <a:pt x="864" y="69"/>
                  </a:cubicBezTo>
                  <a:lnTo>
                    <a:pt x="864" y="71"/>
                  </a:lnTo>
                  <a:close/>
                  <a:moveTo>
                    <a:pt x="869" y="81"/>
                  </a:moveTo>
                  <a:cubicBezTo>
                    <a:pt x="869" y="79"/>
                    <a:pt x="872" y="80"/>
                    <a:pt x="873" y="79"/>
                  </a:cubicBezTo>
                  <a:cubicBezTo>
                    <a:pt x="873" y="81"/>
                    <a:pt x="870" y="82"/>
                    <a:pt x="869" y="81"/>
                  </a:cubicBezTo>
                  <a:close/>
                  <a:moveTo>
                    <a:pt x="876" y="84"/>
                  </a:moveTo>
                  <a:cubicBezTo>
                    <a:pt x="877" y="82"/>
                    <a:pt x="879" y="85"/>
                    <a:pt x="876" y="84"/>
                  </a:cubicBezTo>
                  <a:close/>
                  <a:moveTo>
                    <a:pt x="929" y="68"/>
                  </a:moveTo>
                  <a:cubicBezTo>
                    <a:pt x="932" y="69"/>
                    <a:pt x="928" y="72"/>
                    <a:pt x="929" y="68"/>
                  </a:cubicBezTo>
                  <a:close/>
                  <a:moveTo>
                    <a:pt x="929" y="25"/>
                  </a:moveTo>
                  <a:cubicBezTo>
                    <a:pt x="930" y="23"/>
                    <a:pt x="932" y="26"/>
                    <a:pt x="929" y="25"/>
                  </a:cubicBezTo>
                  <a:close/>
                  <a:moveTo>
                    <a:pt x="931" y="37"/>
                  </a:moveTo>
                  <a:cubicBezTo>
                    <a:pt x="931" y="35"/>
                    <a:pt x="932" y="36"/>
                    <a:pt x="933" y="36"/>
                  </a:cubicBezTo>
                  <a:cubicBezTo>
                    <a:pt x="933" y="36"/>
                    <a:pt x="932" y="37"/>
                    <a:pt x="931" y="37"/>
                  </a:cubicBezTo>
                  <a:close/>
                  <a:moveTo>
                    <a:pt x="950" y="10"/>
                  </a:moveTo>
                  <a:cubicBezTo>
                    <a:pt x="950" y="12"/>
                    <a:pt x="949" y="13"/>
                    <a:pt x="947" y="13"/>
                  </a:cubicBezTo>
                  <a:cubicBezTo>
                    <a:pt x="947" y="11"/>
                    <a:pt x="948" y="10"/>
                    <a:pt x="950" y="10"/>
                  </a:cubicBezTo>
                  <a:close/>
                  <a:moveTo>
                    <a:pt x="947" y="8"/>
                  </a:moveTo>
                  <a:cubicBezTo>
                    <a:pt x="950" y="8"/>
                    <a:pt x="947" y="11"/>
                    <a:pt x="947" y="8"/>
                  </a:cubicBezTo>
                  <a:close/>
                  <a:moveTo>
                    <a:pt x="946" y="10"/>
                  </a:moveTo>
                  <a:cubicBezTo>
                    <a:pt x="946" y="10"/>
                    <a:pt x="946" y="10"/>
                    <a:pt x="946" y="10"/>
                  </a:cubicBezTo>
                  <a:cubicBezTo>
                    <a:pt x="946" y="10"/>
                    <a:pt x="946" y="10"/>
                    <a:pt x="946" y="10"/>
                  </a:cubicBezTo>
                  <a:close/>
                  <a:moveTo>
                    <a:pt x="944" y="6"/>
                  </a:moveTo>
                  <a:cubicBezTo>
                    <a:pt x="943" y="7"/>
                    <a:pt x="944" y="10"/>
                    <a:pt x="942" y="10"/>
                  </a:cubicBezTo>
                  <a:cubicBezTo>
                    <a:pt x="941" y="7"/>
                    <a:pt x="942" y="6"/>
                    <a:pt x="944" y="6"/>
                  </a:cubicBezTo>
                  <a:close/>
                  <a:moveTo>
                    <a:pt x="939" y="11"/>
                  </a:moveTo>
                  <a:cubicBezTo>
                    <a:pt x="940" y="11"/>
                    <a:pt x="940" y="11"/>
                    <a:pt x="940" y="11"/>
                  </a:cubicBezTo>
                  <a:cubicBezTo>
                    <a:pt x="940" y="12"/>
                    <a:pt x="940" y="12"/>
                    <a:pt x="940" y="12"/>
                  </a:cubicBezTo>
                  <a:cubicBezTo>
                    <a:pt x="939" y="12"/>
                    <a:pt x="939" y="12"/>
                    <a:pt x="939" y="12"/>
                  </a:cubicBezTo>
                  <a:lnTo>
                    <a:pt x="939" y="11"/>
                  </a:lnTo>
                  <a:close/>
                  <a:moveTo>
                    <a:pt x="936" y="13"/>
                  </a:moveTo>
                  <a:cubicBezTo>
                    <a:pt x="937" y="13"/>
                    <a:pt x="937" y="14"/>
                    <a:pt x="937" y="16"/>
                  </a:cubicBezTo>
                  <a:cubicBezTo>
                    <a:pt x="935" y="16"/>
                    <a:pt x="936" y="14"/>
                    <a:pt x="936" y="13"/>
                  </a:cubicBezTo>
                  <a:close/>
                  <a:moveTo>
                    <a:pt x="936" y="27"/>
                  </a:moveTo>
                  <a:cubicBezTo>
                    <a:pt x="935" y="29"/>
                    <a:pt x="933" y="30"/>
                    <a:pt x="934" y="32"/>
                  </a:cubicBezTo>
                  <a:cubicBezTo>
                    <a:pt x="933" y="32"/>
                    <a:pt x="932" y="34"/>
                    <a:pt x="931" y="33"/>
                  </a:cubicBezTo>
                  <a:cubicBezTo>
                    <a:pt x="933" y="31"/>
                    <a:pt x="933" y="28"/>
                    <a:pt x="936" y="27"/>
                  </a:cubicBezTo>
                  <a:close/>
                  <a:moveTo>
                    <a:pt x="929" y="11"/>
                  </a:moveTo>
                  <a:cubicBezTo>
                    <a:pt x="930" y="11"/>
                    <a:pt x="930" y="12"/>
                    <a:pt x="931" y="12"/>
                  </a:cubicBezTo>
                  <a:cubicBezTo>
                    <a:pt x="931" y="13"/>
                    <a:pt x="928" y="12"/>
                    <a:pt x="929" y="11"/>
                  </a:cubicBezTo>
                  <a:close/>
                  <a:moveTo>
                    <a:pt x="925" y="21"/>
                  </a:moveTo>
                  <a:cubicBezTo>
                    <a:pt x="925" y="19"/>
                    <a:pt x="927" y="21"/>
                    <a:pt x="925" y="21"/>
                  </a:cubicBezTo>
                  <a:close/>
                  <a:moveTo>
                    <a:pt x="924" y="28"/>
                  </a:moveTo>
                  <a:cubicBezTo>
                    <a:pt x="925" y="26"/>
                    <a:pt x="925" y="30"/>
                    <a:pt x="924" y="28"/>
                  </a:cubicBezTo>
                  <a:close/>
                  <a:moveTo>
                    <a:pt x="922" y="36"/>
                  </a:moveTo>
                  <a:cubicBezTo>
                    <a:pt x="921" y="36"/>
                    <a:pt x="921" y="36"/>
                    <a:pt x="920" y="36"/>
                  </a:cubicBezTo>
                  <a:cubicBezTo>
                    <a:pt x="920" y="34"/>
                    <a:pt x="923" y="34"/>
                    <a:pt x="922" y="36"/>
                  </a:cubicBezTo>
                  <a:close/>
                  <a:moveTo>
                    <a:pt x="919" y="31"/>
                  </a:moveTo>
                  <a:cubicBezTo>
                    <a:pt x="919" y="31"/>
                    <a:pt x="919" y="31"/>
                    <a:pt x="919" y="31"/>
                  </a:cubicBezTo>
                  <a:close/>
                  <a:moveTo>
                    <a:pt x="909" y="51"/>
                  </a:moveTo>
                  <a:cubicBezTo>
                    <a:pt x="909" y="50"/>
                    <a:pt x="910" y="51"/>
                    <a:pt x="909" y="51"/>
                  </a:cubicBezTo>
                  <a:close/>
                  <a:moveTo>
                    <a:pt x="894" y="57"/>
                  </a:moveTo>
                  <a:cubicBezTo>
                    <a:pt x="895" y="56"/>
                    <a:pt x="895" y="55"/>
                    <a:pt x="896" y="55"/>
                  </a:cubicBezTo>
                  <a:cubicBezTo>
                    <a:pt x="896" y="57"/>
                    <a:pt x="895" y="57"/>
                    <a:pt x="894" y="57"/>
                  </a:cubicBezTo>
                  <a:close/>
                  <a:moveTo>
                    <a:pt x="899" y="76"/>
                  </a:moveTo>
                  <a:cubicBezTo>
                    <a:pt x="899" y="75"/>
                    <a:pt x="902" y="77"/>
                    <a:pt x="899" y="76"/>
                  </a:cubicBezTo>
                  <a:close/>
                  <a:moveTo>
                    <a:pt x="899" y="51"/>
                  </a:moveTo>
                  <a:cubicBezTo>
                    <a:pt x="899" y="50"/>
                    <a:pt x="899" y="50"/>
                    <a:pt x="899" y="50"/>
                  </a:cubicBezTo>
                  <a:cubicBezTo>
                    <a:pt x="902" y="50"/>
                    <a:pt x="902" y="50"/>
                    <a:pt x="902" y="50"/>
                  </a:cubicBezTo>
                  <a:cubicBezTo>
                    <a:pt x="902" y="51"/>
                    <a:pt x="900" y="51"/>
                    <a:pt x="899" y="51"/>
                  </a:cubicBezTo>
                  <a:close/>
                  <a:moveTo>
                    <a:pt x="912" y="82"/>
                  </a:moveTo>
                  <a:cubicBezTo>
                    <a:pt x="911" y="80"/>
                    <a:pt x="913" y="81"/>
                    <a:pt x="913" y="80"/>
                  </a:cubicBezTo>
                  <a:cubicBezTo>
                    <a:pt x="914" y="80"/>
                    <a:pt x="913" y="82"/>
                    <a:pt x="912" y="82"/>
                  </a:cubicBezTo>
                  <a:close/>
                  <a:moveTo>
                    <a:pt x="918" y="54"/>
                  </a:moveTo>
                  <a:cubicBezTo>
                    <a:pt x="917" y="55"/>
                    <a:pt x="915" y="57"/>
                    <a:pt x="914" y="59"/>
                  </a:cubicBezTo>
                  <a:cubicBezTo>
                    <a:pt x="911" y="59"/>
                    <a:pt x="909" y="60"/>
                    <a:pt x="907" y="60"/>
                  </a:cubicBezTo>
                  <a:cubicBezTo>
                    <a:pt x="908" y="56"/>
                    <a:pt x="913" y="60"/>
                    <a:pt x="914" y="57"/>
                  </a:cubicBezTo>
                  <a:cubicBezTo>
                    <a:pt x="914" y="54"/>
                    <a:pt x="912" y="55"/>
                    <a:pt x="910" y="55"/>
                  </a:cubicBezTo>
                  <a:cubicBezTo>
                    <a:pt x="911" y="52"/>
                    <a:pt x="914" y="54"/>
                    <a:pt x="915" y="54"/>
                  </a:cubicBezTo>
                  <a:cubicBezTo>
                    <a:pt x="917" y="52"/>
                    <a:pt x="918" y="51"/>
                    <a:pt x="921" y="50"/>
                  </a:cubicBezTo>
                  <a:cubicBezTo>
                    <a:pt x="921" y="51"/>
                    <a:pt x="918" y="54"/>
                    <a:pt x="921" y="54"/>
                  </a:cubicBezTo>
                  <a:cubicBezTo>
                    <a:pt x="921" y="56"/>
                    <a:pt x="920" y="54"/>
                    <a:pt x="918" y="54"/>
                  </a:cubicBezTo>
                  <a:close/>
                  <a:moveTo>
                    <a:pt x="923" y="83"/>
                  </a:moveTo>
                  <a:cubicBezTo>
                    <a:pt x="922" y="83"/>
                    <a:pt x="923" y="82"/>
                    <a:pt x="922" y="81"/>
                  </a:cubicBezTo>
                  <a:cubicBezTo>
                    <a:pt x="924" y="81"/>
                    <a:pt x="924" y="83"/>
                    <a:pt x="923" y="83"/>
                  </a:cubicBezTo>
                  <a:close/>
                  <a:moveTo>
                    <a:pt x="922" y="51"/>
                  </a:moveTo>
                  <a:cubicBezTo>
                    <a:pt x="922" y="52"/>
                    <a:pt x="924" y="49"/>
                    <a:pt x="922" y="51"/>
                  </a:cubicBezTo>
                  <a:close/>
                  <a:moveTo>
                    <a:pt x="917" y="47"/>
                  </a:moveTo>
                  <a:cubicBezTo>
                    <a:pt x="916" y="45"/>
                    <a:pt x="920" y="47"/>
                    <a:pt x="920" y="45"/>
                  </a:cubicBezTo>
                  <a:cubicBezTo>
                    <a:pt x="920" y="44"/>
                    <a:pt x="918" y="42"/>
                    <a:pt x="919" y="40"/>
                  </a:cubicBezTo>
                  <a:cubicBezTo>
                    <a:pt x="920" y="42"/>
                    <a:pt x="921" y="44"/>
                    <a:pt x="924" y="42"/>
                  </a:cubicBezTo>
                  <a:cubicBezTo>
                    <a:pt x="925" y="45"/>
                    <a:pt x="920" y="47"/>
                    <a:pt x="917" y="47"/>
                  </a:cubicBezTo>
                  <a:close/>
                  <a:moveTo>
                    <a:pt x="924" y="32"/>
                  </a:moveTo>
                  <a:cubicBezTo>
                    <a:pt x="926" y="30"/>
                    <a:pt x="925" y="34"/>
                    <a:pt x="924" y="32"/>
                  </a:cubicBezTo>
                  <a:close/>
                  <a:moveTo>
                    <a:pt x="925" y="26"/>
                  </a:moveTo>
                  <a:cubicBezTo>
                    <a:pt x="925" y="25"/>
                    <a:pt x="925" y="25"/>
                    <a:pt x="925" y="25"/>
                  </a:cubicBezTo>
                  <a:cubicBezTo>
                    <a:pt x="927" y="25"/>
                    <a:pt x="927" y="25"/>
                    <a:pt x="927" y="26"/>
                  </a:cubicBezTo>
                  <a:lnTo>
                    <a:pt x="925" y="26"/>
                  </a:lnTo>
                  <a:close/>
                  <a:moveTo>
                    <a:pt x="928" y="26"/>
                  </a:moveTo>
                  <a:cubicBezTo>
                    <a:pt x="928" y="25"/>
                    <a:pt x="928" y="26"/>
                    <a:pt x="928" y="26"/>
                  </a:cubicBezTo>
                  <a:close/>
                  <a:moveTo>
                    <a:pt x="927" y="17"/>
                  </a:moveTo>
                  <a:cubicBezTo>
                    <a:pt x="928" y="14"/>
                    <a:pt x="930" y="14"/>
                    <a:pt x="932" y="16"/>
                  </a:cubicBezTo>
                  <a:cubicBezTo>
                    <a:pt x="931" y="18"/>
                    <a:pt x="930" y="16"/>
                    <a:pt x="927" y="17"/>
                  </a:cubicBezTo>
                  <a:close/>
                  <a:moveTo>
                    <a:pt x="929" y="83"/>
                  </a:moveTo>
                  <a:cubicBezTo>
                    <a:pt x="928" y="82"/>
                    <a:pt x="928" y="81"/>
                    <a:pt x="928" y="79"/>
                  </a:cubicBezTo>
                  <a:cubicBezTo>
                    <a:pt x="930" y="80"/>
                    <a:pt x="931" y="78"/>
                    <a:pt x="932" y="79"/>
                  </a:cubicBezTo>
                  <a:cubicBezTo>
                    <a:pt x="932" y="81"/>
                    <a:pt x="931" y="82"/>
                    <a:pt x="929" y="83"/>
                  </a:cubicBezTo>
                  <a:close/>
                  <a:moveTo>
                    <a:pt x="932" y="81"/>
                  </a:moveTo>
                  <a:cubicBezTo>
                    <a:pt x="932" y="80"/>
                    <a:pt x="934" y="80"/>
                    <a:pt x="936" y="79"/>
                  </a:cubicBezTo>
                  <a:cubicBezTo>
                    <a:pt x="936" y="81"/>
                    <a:pt x="933" y="82"/>
                    <a:pt x="932" y="81"/>
                  </a:cubicBezTo>
                  <a:close/>
                  <a:moveTo>
                    <a:pt x="946" y="83"/>
                  </a:moveTo>
                  <a:cubicBezTo>
                    <a:pt x="946" y="82"/>
                    <a:pt x="947" y="82"/>
                    <a:pt x="949" y="82"/>
                  </a:cubicBezTo>
                  <a:cubicBezTo>
                    <a:pt x="949" y="83"/>
                    <a:pt x="948" y="84"/>
                    <a:pt x="946" y="83"/>
                  </a:cubicBezTo>
                  <a:close/>
                  <a:moveTo>
                    <a:pt x="960" y="82"/>
                  </a:moveTo>
                  <a:cubicBezTo>
                    <a:pt x="959" y="84"/>
                    <a:pt x="958" y="82"/>
                    <a:pt x="958" y="83"/>
                  </a:cubicBezTo>
                  <a:cubicBezTo>
                    <a:pt x="956" y="83"/>
                    <a:pt x="959" y="81"/>
                    <a:pt x="957" y="81"/>
                  </a:cubicBezTo>
                  <a:cubicBezTo>
                    <a:pt x="957" y="80"/>
                    <a:pt x="961" y="81"/>
                    <a:pt x="960" y="82"/>
                  </a:cubicBezTo>
                  <a:close/>
                  <a:moveTo>
                    <a:pt x="959" y="77"/>
                  </a:moveTo>
                  <a:cubicBezTo>
                    <a:pt x="959" y="76"/>
                    <a:pt x="961" y="76"/>
                    <a:pt x="961" y="75"/>
                  </a:cubicBezTo>
                  <a:cubicBezTo>
                    <a:pt x="961" y="75"/>
                    <a:pt x="962" y="76"/>
                    <a:pt x="962" y="76"/>
                  </a:cubicBezTo>
                  <a:cubicBezTo>
                    <a:pt x="962" y="78"/>
                    <a:pt x="960" y="78"/>
                    <a:pt x="959" y="77"/>
                  </a:cubicBezTo>
                  <a:close/>
                  <a:moveTo>
                    <a:pt x="977" y="72"/>
                  </a:moveTo>
                  <a:cubicBezTo>
                    <a:pt x="978" y="70"/>
                    <a:pt x="978" y="74"/>
                    <a:pt x="977" y="72"/>
                  </a:cubicBezTo>
                  <a:close/>
                  <a:moveTo>
                    <a:pt x="982" y="75"/>
                  </a:moveTo>
                  <a:cubicBezTo>
                    <a:pt x="982" y="74"/>
                    <a:pt x="983" y="73"/>
                    <a:pt x="984" y="73"/>
                  </a:cubicBezTo>
                  <a:cubicBezTo>
                    <a:pt x="984" y="74"/>
                    <a:pt x="984" y="75"/>
                    <a:pt x="982" y="75"/>
                  </a:cubicBezTo>
                  <a:close/>
                  <a:moveTo>
                    <a:pt x="984" y="84"/>
                  </a:moveTo>
                  <a:cubicBezTo>
                    <a:pt x="984" y="82"/>
                    <a:pt x="986" y="85"/>
                    <a:pt x="984" y="84"/>
                  </a:cubicBezTo>
                  <a:close/>
                  <a:moveTo>
                    <a:pt x="992" y="48"/>
                  </a:moveTo>
                  <a:cubicBezTo>
                    <a:pt x="993" y="48"/>
                    <a:pt x="993" y="50"/>
                    <a:pt x="992" y="50"/>
                  </a:cubicBezTo>
                  <a:cubicBezTo>
                    <a:pt x="991" y="49"/>
                    <a:pt x="992" y="49"/>
                    <a:pt x="992" y="48"/>
                  </a:cubicBezTo>
                  <a:close/>
                  <a:moveTo>
                    <a:pt x="990" y="63"/>
                  </a:moveTo>
                  <a:cubicBezTo>
                    <a:pt x="992" y="63"/>
                    <a:pt x="992" y="63"/>
                    <a:pt x="992" y="63"/>
                  </a:cubicBezTo>
                  <a:cubicBezTo>
                    <a:pt x="992" y="65"/>
                    <a:pt x="989" y="65"/>
                    <a:pt x="990" y="63"/>
                  </a:cubicBezTo>
                  <a:close/>
                  <a:moveTo>
                    <a:pt x="991" y="81"/>
                  </a:moveTo>
                  <a:cubicBezTo>
                    <a:pt x="991" y="79"/>
                    <a:pt x="992" y="79"/>
                    <a:pt x="993" y="79"/>
                  </a:cubicBezTo>
                  <a:cubicBezTo>
                    <a:pt x="993" y="80"/>
                    <a:pt x="992" y="81"/>
                    <a:pt x="991" y="81"/>
                  </a:cubicBezTo>
                  <a:close/>
                  <a:moveTo>
                    <a:pt x="991" y="61"/>
                  </a:moveTo>
                  <a:cubicBezTo>
                    <a:pt x="991" y="59"/>
                    <a:pt x="992" y="60"/>
                    <a:pt x="992" y="59"/>
                  </a:cubicBezTo>
                  <a:cubicBezTo>
                    <a:pt x="993" y="59"/>
                    <a:pt x="993" y="60"/>
                    <a:pt x="993" y="61"/>
                  </a:cubicBezTo>
                  <a:lnTo>
                    <a:pt x="991" y="61"/>
                  </a:lnTo>
                  <a:close/>
                  <a:moveTo>
                    <a:pt x="992" y="57"/>
                  </a:moveTo>
                  <a:cubicBezTo>
                    <a:pt x="993" y="55"/>
                    <a:pt x="993" y="54"/>
                    <a:pt x="995" y="54"/>
                  </a:cubicBezTo>
                  <a:cubicBezTo>
                    <a:pt x="994" y="55"/>
                    <a:pt x="994" y="57"/>
                    <a:pt x="992" y="57"/>
                  </a:cubicBezTo>
                  <a:close/>
                  <a:moveTo>
                    <a:pt x="995" y="81"/>
                  </a:moveTo>
                  <a:cubicBezTo>
                    <a:pt x="996" y="82"/>
                    <a:pt x="996" y="81"/>
                    <a:pt x="998" y="81"/>
                  </a:cubicBezTo>
                  <a:cubicBezTo>
                    <a:pt x="998" y="82"/>
                    <a:pt x="995" y="83"/>
                    <a:pt x="995" y="81"/>
                  </a:cubicBezTo>
                  <a:close/>
                  <a:moveTo>
                    <a:pt x="1004" y="69"/>
                  </a:moveTo>
                  <a:cubicBezTo>
                    <a:pt x="1004" y="69"/>
                    <a:pt x="1002" y="69"/>
                    <a:pt x="1002" y="69"/>
                  </a:cubicBezTo>
                  <a:cubicBezTo>
                    <a:pt x="1002" y="68"/>
                    <a:pt x="1006" y="68"/>
                    <a:pt x="1004" y="69"/>
                  </a:cubicBezTo>
                  <a:close/>
                  <a:moveTo>
                    <a:pt x="1004" y="73"/>
                  </a:moveTo>
                  <a:cubicBezTo>
                    <a:pt x="1003" y="73"/>
                    <a:pt x="1002" y="72"/>
                    <a:pt x="1002" y="71"/>
                  </a:cubicBezTo>
                  <a:cubicBezTo>
                    <a:pt x="1004" y="71"/>
                    <a:pt x="1004" y="72"/>
                    <a:pt x="1004" y="73"/>
                  </a:cubicBezTo>
                  <a:close/>
                  <a:moveTo>
                    <a:pt x="1002" y="82"/>
                  </a:moveTo>
                  <a:cubicBezTo>
                    <a:pt x="1003" y="80"/>
                    <a:pt x="1005" y="80"/>
                    <a:pt x="1007" y="79"/>
                  </a:cubicBezTo>
                  <a:cubicBezTo>
                    <a:pt x="1007" y="82"/>
                    <a:pt x="1005" y="82"/>
                    <a:pt x="1002" y="82"/>
                  </a:cubicBezTo>
                  <a:close/>
                  <a:moveTo>
                    <a:pt x="1009" y="71"/>
                  </a:moveTo>
                  <a:cubicBezTo>
                    <a:pt x="1008" y="71"/>
                    <a:pt x="1008" y="71"/>
                    <a:pt x="1008" y="71"/>
                  </a:cubicBezTo>
                  <a:cubicBezTo>
                    <a:pt x="1008" y="69"/>
                    <a:pt x="1008" y="69"/>
                    <a:pt x="1008" y="69"/>
                  </a:cubicBezTo>
                  <a:cubicBezTo>
                    <a:pt x="1009" y="69"/>
                    <a:pt x="1009" y="69"/>
                    <a:pt x="1009" y="69"/>
                  </a:cubicBezTo>
                  <a:lnTo>
                    <a:pt x="1009" y="71"/>
                  </a:lnTo>
                  <a:close/>
                  <a:moveTo>
                    <a:pt x="1015" y="81"/>
                  </a:moveTo>
                  <a:cubicBezTo>
                    <a:pt x="1015" y="79"/>
                    <a:pt x="1018" y="80"/>
                    <a:pt x="1019" y="79"/>
                  </a:cubicBezTo>
                  <a:cubicBezTo>
                    <a:pt x="1019" y="81"/>
                    <a:pt x="1015" y="82"/>
                    <a:pt x="1015" y="81"/>
                  </a:cubicBezTo>
                  <a:close/>
                  <a:moveTo>
                    <a:pt x="1022" y="84"/>
                  </a:moveTo>
                  <a:cubicBezTo>
                    <a:pt x="1022" y="82"/>
                    <a:pt x="1025" y="85"/>
                    <a:pt x="1022" y="84"/>
                  </a:cubicBezTo>
                  <a:close/>
                  <a:moveTo>
                    <a:pt x="1075" y="68"/>
                  </a:moveTo>
                  <a:cubicBezTo>
                    <a:pt x="1077" y="69"/>
                    <a:pt x="1074" y="72"/>
                    <a:pt x="1075" y="68"/>
                  </a:cubicBezTo>
                  <a:close/>
                  <a:moveTo>
                    <a:pt x="1075" y="25"/>
                  </a:moveTo>
                  <a:cubicBezTo>
                    <a:pt x="1076" y="23"/>
                    <a:pt x="1078" y="26"/>
                    <a:pt x="1075" y="25"/>
                  </a:cubicBezTo>
                  <a:close/>
                  <a:moveTo>
                    <a:pt x="1077" y="37"/>
                  </a:moveTo>
                  <a:cubicBezTo>
                    <a:pt x="1077" y="35"/>
                    <a:pt x="1078" y="36"/>
                    <a:pt x="1079" y="36"/>
                  </a:cubicBezTo>
                  <a:cubicBezTo>
                    <a:pt x="1079" y="36"/>
                    <a:pt x="1078" y="37"/>
                    <a:pt x="1077" y="37"/>
                  </a:cubicBezTo>
                  <a:close/>
                  <a:moveTo>
                    <a:pt x="1096" y="10"/>
                  </a:moveTo>
                  <a:cubicBezTo>
                    <a:pt x="1095" y="12"/>
                    <a:pt x="1095" y="13"/>
                    <a:pt x="1093" y="13"/>
                  </a:cubicBezTo>
                  <a:cubicBezTo>
                    <a:pt x="1093" y="11"/>
                    <a:pt x="1094" y="10"/>
                    <a:pt x="1096" y="10"/>
                  </a:cubicBezTo>
                  <a:close/>
                  <a:moveTo>
                    <a:pt x="1093" y="8"/>
                  </a:moveTo>
                  <a:cubicBezTo>
                    <a:pt x="1096" y="8"/>
                    <a:pt x="1093" y="11"/>
                    <a:pt x="1093" y="8"/>
                  </a:cubicBezTo>
                  <a:close/>
                  <a:moveTo>
                    <a:pt x="1092" y="10"/>
                  </a:moveTo>
                  <a:cubicBezTo>
                    <a:pt x="1092" y="10"/>
                    <a:pt x="1092" y="10"/>
                    <a:pt x="1092" y="10"/>
                  </a:cubicBezTo>
                  <a:cubicBezTo>
                    <a:pt x="1091" y="10"/>
                    <a:pt x="1091" y="10"/>
                    <a:pt x="1092" y="10"/>
                  </a:cubicBezTo>
                  <a:close/>
                  <a:moveTo>
                    <a:pt x="1090" y="6"/>
                  </a:moveTo>
                  <a:cubicBezTo>
                    <a:pt x="1089" y="7"/>
                    <a:pt x="1090" y="10"/>
                    <a:pt x="1087" y="10"/>
                  </a:cubicBezTo>
                  <a:cubicBezTo>
                    <a:pt x="1087" y="7"/>
                    <a:pt x="1088" y="6"/>
                    <a:pt x="1090" y="6"/>
                  </a:cubicBezTo>
                  <a:close/>
                  <a:moveTo>
                    <a:pt x="1084" y="11"/>
                  </a:moveTo>
                  <a:cubicBezTo>
                    <a:pt x="1086" y="11"/>
                    <a:pt x="1086" y="11"/>
                    <a:pt x="1086" y="11"/>
                  </a:cubicBezTo>
                  <a:cubicBezTo>
                    <a:pt x="1086" y="12"/>
                    <a:pt x="1086" y="12"/>
                    <a:pt x="1086" y="12"/>
                  </a:cubicBezTo>
                  <a:cubicBezTo>
                    <a:pt x="1084" y="12"/>
                    <a:pt x="1084" y="12"/>
                    <a:pt x="1084" y="12"/>
                  </a:cubicBezTo>
                  <a:lnTo>
                    <a:pt x="1084" y="11"/>
                  </a:lnTo>
                  <a:close/>
                  <a:moveTo>
                    <a:pt x="1081" y="13"/>
                  </a:moveTo>
                  <a:cubicBezTo>
                    <a:pt x="1082" y="13"/>
                    <a:pt x="1083" y="14"/>
                    <a:pt x="1083" y="16"/>
                  </a:cubicBezTo>
                  <a:cubicBezTo>
                    <a:pt x="1081" y="16"/>
                    <a:pt x="1082" y="14"/>
                    <a:pt x="1081" y="13"/>
                  </a:cubicBezTo>
                  <a:close/>
                  <a:moveTo>
                    <a:pt x="1081" y="27"/>
                  </a:moveTo>
                  <a:cubicBezTo>
                    <a:pt x="1081" y="29"/>
                    <a:pt x="1079" y="30"/>
                    <a:pt x="1080" y="32"/>
                  </a:cubicBezTo>
                  <a:cubicBezTo>
                    <a:pt x="1079" y="32"/>
                    <a:pt x="1078" y="34"/>
                    <a:pt x="1077" y="33"/>
                  </a:cubicBezTo>
                  <a:cubicBezTo>
                    <a:pt x="1079" y="31"/>
                    <a:pt x="1079" y="28"/>
                    <a:pt x="1081" y="27"/>
                  </a:cubicBezTo>
                  <a:close/>
                  <a:moveTo>
                    <a:pt x="1075" y="11"/>
                  </a:moveTo>
                  <a:cubicBezTo>
                    <a:pt x="1076" y="11"/>
                    <a:pt x="1076" y="12"/>
                    <a:pt x="1077" y="12"/>
                  </a:cubicBezTo>
                  <a:cubicBezTo>
                    <a:pt x="1077" y="13"/>
                    <a:pt x="1074" y="12"/>
                    <a:pt x="1075" y="11"/>
                  </a:cubicBezTo>
                  <a:close/>
                  <a:moveTo>
                    <a:pt x="1071" y="21"/>
                  </a:moveTo>
                  <a:cubicBezTo>
                    <a:pt x="1071" y="19"/>
                    <a:pt x="1073" y="21"/>
                    <a:pt x="1071" y="21"/>
                  </a:cubicBezTo>
                  <a:close/>
                  <a:moveTo>
                    <a:pt x="1069" y="28"/>
                  </a:moveTo>
                  <a:cubicBezTo>
                    <a:pt x="1070" y="26"/>
                    <a:pt x="1071" y="30"/>
                    <a:pt x="1069" y="28"/>
                  </a:cubicBezTo>
                  <a:close/>
                  <a:moveTo>
                    <a:pt x="1068" y="36"/>
                  </a:moveTo>
                  <a:cubicBezTo>
                    <a:pt x="1067" y="36"/>
                    <a:pt x="1067" y="36"/>
                    <a:pt x="1066" y="36"/>
                  </a:cubicBezTo>
                  <a:cubicBezTo>
                    <a:pt x="1066" y="34"/>
                    <a:pt x="1068" y="34"/>
                    <a:pt x="1068" y="36"/>
                  </a:cubicBezTo>
                  <a:close/>
                  <a:moveTo>
                    <a:pt x="1065" y="31"/>
                  </a:moveTo>
                  <a:cubicBezTo>
                    <a:pt x="1065" y="31"/>
                    <a:pt x="1064" y="31"/>
                    <a:pt x="1065" y="31"/>
                  </a:cubicBezTo>
                  <a:close/>
                  <a:moveTo>
                    <a:pt x="1055" y="51"/>
                  </a:moveTo>
                  <a:cubicBezTo>
                    <a:pt x="1055" y="50"/>
                    <a:pt x="1056" y="51"/>
                    <a:pt x="1055" y="51"/>
                  </a:cubicBezTo>
                  <a:close/>
                  <a:moveTo>
                    <a:pt x="1040" y="57"/>
                  </a:moveTo>
                  <a:cubicBezTo>
                    <a:pt x="1040" y="56"/>
                    <a:pt x="1041" y="55"/>
                    <a:pt x="1042" y="55"/>
                  </a:cubicBezTo>
                  <a:cubicBezTo>
                    <a:pt x="1042" y="57"/>
                    <a:pt x="1041" y="57"/>
                    <a:pt x="1040" y="57"/>
                  </a:cubicBezTo>
                  <a:close/>
                  <a:moveTo>
                    <a:pt x="1045" y="76"/>
                  </a:moveTo>
                  <a:cubicBezTo>
                    <a:pt x="1045" y="75"/>
                    <a:pt x="1047" y="77"/>
                    <a:pt x="1045" y="76"/>
                  </a:cubicBezTo>
                  <a:close/>
                  <a:moveTo>
                    <a:pt x="1045" y="51"/>
                  </a:moveTo>
                  <a:cubicBezTo>
                    <a:pt x="1045" y="50"/>
                    <a:pt x="1045" y="50"/>
                    <a:pt x="1045" y="50"/>
                  </a:cubicBezTo>
                  <a:cubicBezTo>
                    <a:pt x="1047" y="50"/>
                    <a:pt x="1047" y="50"/>
                    <a:pt x="1047" y="50"/>
                  </a:cubicBezTo>
                  <a:cubicBezTo>
                    <a:pt x="1048" y="51"/>
                    <a:pt x="1046" y="51"/>
                    <a:pt x="1045" y="51"/>
                  </a:cubicBezTo>
                  <a:close/>
                  <a:moveTo>
                    <a:pt x="1058" y="82"/>
                  </a:moveTo>
                  <a:cubicBezTo>
                    <a:pt x="1057" y="80"/>
                    <a:pt x="1059" y="81"/>
                    <a:pt x="1059" y="80"/>
                  </a:cubicBezTo>
                  <a:cubicBezTo>
                    <a:pt x="1060" y="80"/>
                    <a:pt x="1059" y="82"/>
                    <a:pt x="1058" y="82"/>
                  </a:cubicBezTo>
                  <a:close/>
                  <a:moveTo>
                    <a:pt x="1063" y="54"/>
                  </a:moveTo>
                  <a:cubicBezTo>
                    <a:pt x="1063" y="55"/>
                    <a:pt x="1061" y="57"/>
                    <a:pt x="1060" y="59"/>
                  </a:cubicBezTo>
                  <a:cubicBezTo>
                    <a:pt x="1057" y="59"/>
                    <a:pt x="1055" y="60"/>
                    <a:pt x="1053" y="60"/>
                  </a:cubicBezTo>
                  <a:cubicBezTo>
                    <a:pt x="1053" y="56"/>
                    <a:pt x="1059" y="60"/>
                    <a:pt x="1060" y="57"/>
                  </a:cubicBezTo>
                  <a:cubicBezTo>
                    <a:pt x="1060" y="54"/>
                    <a:pt x="1058" y="55"/>
                    <a:pt x="1056" y="55"/>
                  </a:cubicBezTo>
                  <a:cubicBezTo>
                    <a:pt x="1056" y="52"/>
                    <a:pt x="1060" y="54"/>
                    <a:pt x="1061" y="54"/>
                  </a:cubicBezTo>
                  <a:cubicBezTo>
                    <a:pt x="1062" y="52"/>
                    <a:pt x="1064" y="51"/>
                    <a:pt x="1066" y="50"/>
                  </a:cubicBezTo>
                  <a:cubicBezTo>
                    <a:pt x="1066" y="51"/>
                    <a:pt x="1063" y="54"/>
                    <a:pt x="1067" y="54"/>
                  </a:cubicBezTo>
                  <a:cubicBezTo>
                    <a:pt x="1067" y="56"/>
                    <a:pt x="1066" y="54"/>
                    <a:pt x="1063" y="54"/>
                  </a:cubicBezTo>
                  <a:close/>
                  <a:moveTo>
                    <a:pt x="1069" y="83"/>
                  </a:moveTo>
                  <a:cubicBezTo>
                    <a:pt x="1068" y="83"/>
                    <a:pt x="1068" y="82"/>
                    <a:pt x="1068" y="81"/>
                  </a:cubicBezTo>
                  <a:cubicBezTo>
                    <a:pt x="1070" y="81"/>
                    <a:pt x="1070" y="83"/>
                    <a:pt x="1069" y="83"/>
                  </a:cubicBezTo>
                  <a:close/>
                  <a:moveTo>
                    <a:pt x="1068" y="51"/>
                  </a:moveTo>
                  <a:cubicBezTo>
                    <a:pt x="1068" y="52"/>
                    <a:pt x="1070" y="49"/>
                    <a:pt x="1068" y="51"/>
                  </a:cubicBezTo>
                  <a:close/>
                  <a:moveTo>
                    <a:pt x="1063" y="47"/>
                  </a:moveTo>
                  <a:cubicBezTo>
                    <a:pt x="1062" y="45"/>
                    <a:pt x="1065" y="47"/>
                    <a:pt x="1066" y="45"/>
                  </a:cubicBezTo>
                  <a:cubicBezTo>
                    <a:pt x="1065" y="44"/>
                    <a:pt x="1064" y="42"/>
                    <a:pt x="1065" y="40"/>
                  </a:cubicBezTo>
                  <a:cubicBezTo>
                    <a:pt x="1066" y="42"/>
                    <a:pt x="1067" y="44"/>
                    <a:pt x="1069" y="42"/>
                  </a:cubicBezTo>
                  <a:cubicBezTo>
                    <a:pt x="1071" y="45"/>
                    <a:pt x="1066" y="47"/>
                    <a:pt x="1063" y="47"/>
                  </a:cubicBezTo>
                  <a:close/>
                  <a:moveTo>
                    <a:pt x="1070" y="32"/>
                  </a:moveTo>
                  <a:cubicBezTo>
                    <a:pt x="1072" y="30"/>
                    <a:pt x="1071" y="34"/>
                    <a:pt x="1070" y="32"/>
                  </a:cubicBezTo>
                  <a:close/>
                  <a:moveTo>
                    <a:pt x="1071" y="26"/>
                  </a:moveTo>
                  <a:cubicBezTo>
                    <a:pt x="1071" y="25"/>
                    <a:pt x="1071" y="25"/>
                    <a:pt x="1071" y="25"/>
                  </a:cubicBezTo>
                  <a:cubicBezTo>
                    <a:pt x="1072" y="25"/>
                    <a:pt x="1073" y="25"/>
                    <a:pt x="1073" y="26"/>
                  </a:cubicBezTo>
                  <a:lnTo>
                    <a:pt x="1071" y="26"/>
                  </a:lnTo>
                  <a:close/>
                  <a:moveTo>
                    <a:pt x="1074" y="26"/>
                  </a:moveTo>
                  <a:cubicBezTo>
                    <a:pt x="1073" y="25"/>
                    <a:pt x="1074" y="26"/>
                    <a:pt x="1074" y="26"/>
                  </a:cubicBezTo>
                  <a:close/>
                  <a:moveTo>
                    <a:pt x="1073" y="17"/>
                  </a:moveTo>
                  <a:cubicBezTo>
                    <a:pt x="1074" y="14"/>
                    <a:pt x="1076" y="14"/>
                    <a:pt x="1078" y="16"/>
                  </a:cubicBezTo>
                  <a:cubicBezTo>
                    <a:pt x="1077" y="18"/>
                    <a:pt x="1076" y="16"/>
                    <a:pt x="1073" y="17"/>
                  </a:cubicBezTo>
                  <a:close/>
                  <a:moveTo>
                    <a:pt x="1075" y="83"/>
                  </a:moveTo>
                  <a:cubicBezTo>
                    <a:pt x="1074" y="82"/>
                    <a:pt x="1074" y="81"/>
                    <a:pt x="1074" y="79"/>
                  </a:cubicBezTo>
                  <a:cubicBezTo>
                    <a:pt x="1076" y="80"/>
                    <a:pt x="1077" y="78"/>
                    <a:pt x="1078" y="79"/>
                  </a:cubicBezTo>
                  <a:cubicBezTo>
                    <a:pt x="1078" y="81"/>
                    <a:pt x="1076" y="82"/>
                    <a:pt x="1075" y="83"/>
                  </a:cubicBezTo>
                  <a:close/>
                  <a:moveTo>
                    <a:pt x="1078" y="81"/>
                  </a:moveTo>
                  <a:cubicBezTo>
                    <a:pt x="1078" y="80"/>
                    <a:pt x="1080" y="80"/>
                    <a:pt x="1082" y="79"/>
                  </a:cubicBezTo>
                  <a:cubicBezTo>
                    <a:pt x="1082" y="81"/>
                    <a:pt x="1079" y="82"/>
                    <a:pt x="1078" y="81"/>
                  </a:cubicBezTo>
                  <a:close/>
                  <a:moveTo>
                    <a:pt x="1092" y="83"/>
                  </a:moveTo>
                  <a:cubicBezTo>
                    <a:pt x="1092" y="82"/>
                    <a:pt x="1093" y="82"/>
                    <a:pt x="1094" y="82"/>
                  </a:cubicBezTo>
                  <a:cubicBezTo>
                    <a:pt x="1094" y="83"/>
                    <a:pt x="1093" y="84"/>
                    <a:pt x="1092" y="83"/>
                  </a:cubicBezTo>
                  <a:close/>
                  <a:moveTo>
                    <a:pt x="1106" y="82"/>
                  </a:moveTo>
                  <a:cubicBezTo>
                    <a:pt x="1105" y="84"/>
                    <a:pt x="1104" y="82"/>
                    <a:pt x="1103" y="83"/>
                  </a:cubicBezTo>
                  <a:cubicBezTo>
                    <a:pt x="1102" y="83"/>
                    <a:pt x="1105" y="81"/>
                    <a:pt x="1103" y="81"/>
                  </a:cubicBezTo>
                  <a:cubicBezTo>
                    <a:pt x="1103" y="80"/>
                    <a:pt x="1107" y="81"/>
                    <a:pt x="1106" y="82"/>
                  </a:cubicBezTo>
                  <a:close/>
                  <a:moveTo>
                    <a:pt x="1105" y="77"/>
                  </a:moveTo>
                  <a:cubicBezTo>
                    <a:pt x="1104" y="76"/>
                    <a:pt x="1106" y="76"/>
                    <a:pt x="1106" y="75"/>
                  </a:cubicBezTo>
                  <a:cubicBezTo>
                    <a:pt x="1107" y="75"/>
                    <a:pt x="1107" y="76"/>
                    <a:pt x="1108" y="76"/>
                  </a:cubicBezTo>
                  <a:cubicBezTo>
                    <a:pt x="1108" y="78"/>
                    <a:pt x="1105" y="78"/>
                    <a:pt x="1105" y="77"/>
                  </a:cubicBezTo>
                  <a:close/>
                  <a:moveTo>
                    <a:pt x="1123" y="72"/>
                  </a:moveTo>
                  <a:cubicBezTo>
                    <a:pt x="1124" y="70"/>
                    <a:pt x="1123" y="74"/>
                    <a:pt x="1123" y="72"/>
                  </a:cubicBezTo>
                  <a:close/>
                  <a:moveTo>
                    <a:pt x="1128" y="75"/>
                  </a:moveTo>
                  <a:cubicBezTo>
                    <a:pt x="1128" y="74"/>
                    <a:pt x="1129" y="73"/>
                    <a:pt x="1130" y="73"/>
                  </a:cubicBezTo>
                  <a:cubicBezTo>
                    <a:pt x="1130" y="74"/>
                    <a:pt x="1129" y="75"/>
                    <a:pt x="1128" y="75"/>
                  </a:cubicBezTo>
                  <a:close/>
                  <a:moveTo>
                    <a:pt x="1130" y="84"/>
                  </a:moveTo>
                  <a:cubicBezTo>
                    <a:pt x="1130" y="82"/>
                    <a:pt x="1132" y="85"/>
                    <a:pt x="1130" y="84"/>
                  </a:cubicBezTo>
                  <a:close/>
                  <a:moveTo>
                    <a:pt x="1138" y="48"/>
                  </a:moveTo>
                  <a:cubicBezTo>
                    <a:pt x="1139" y="48"/>
                    <a:pt x="1139" y="50"/>
                    <a:pt x="1137" y="50"/>
                  </a:cubicBezTo>
                  <a:cubicBezTo>
                    <a:pt x="1137" y="49"/>
                    <a:pt x="1138" y="49"/>
                    <a:pt x="1138" y="48"/>
                  </a:cubicBezTo>
                  <a:close/>
                  <a:moveTo>
                    <a:pt x="1136" y="63"/>
                  </a:moveTo>
                  <a:cubicBezTo>
                    <a:pt x="1138" y="63"/>
                    <a:pt x="1138" y="63"/>
                    <a:pt x="1138" y="63"/>
                  </a:cubicBezTo>
                  <a:cubicBezTo>
                    <a:pt x="1138" y="65"/>
                    <a:pt x="1135" y="65"/>
                    <a:pt x="1136" y="63"/>
                  </a:cubicBezTo>
                  <a:close/>
                  <a:moveTo>
                    <a:pt x="1137" y="81"/>
                  </a:moveTo>
                  <a:cubicBezTo>
                    <a:pt x="1137" y="79"/>
                    <a:pt x="1138" y="79"/>
                    <a:pt x="1139" y="79"/>
                  </a:cubicBezTo>
                  <a:cubicBezTo>
                    <a:pt x="1138" y="80"/>
                    <a:pt x="1138" y="81"/>
                    <a:pt x="1137" y="81"/>
                  </a:cubicBezTo>
                  <a:close/>
                  <a:moveTo>
                    <a:pt x="1137" y="61"/>
                  </a:moveTo>
                  <a:cubicBezTo>
                    <a:pt x="1137" y="59"/>
                    <a:pt x="1138" y="60"/>
                    <a:pt x="1138" y="59"/>
                  </a:cubicBezTo>
                  <a:cubicBezTo>
                    <a:pt x="1139" y="59"/>
                    <a:pt x="1139" y="60"/>
                    <a:pt x="1139" y="61"/>
                  </a:cubicBezTo>
                  <a:lnTo>
                    <a:pt x="1137" y="61"/>
                  </a:lnTo>
                  <a:close/>
                  <a:moveTo>
                    <a:pt x="1138" y="57"/>
                  </a:moveTo>
                  <a:cubicBezTo>
                    <a:pt x="1139" y="55"/>
                    <a:pt x="1139" y="54"/>
                    <a:pt x="1141" y="54"/>
                  </a:cubicBezTo>
                  <a:cubicBezTo>
                    <a:pt x="1140" y="55"/>
                    <a:pt x="1140" y="57"/>
                    <a:pt x="1138" y="57"/>
                  </a:cubicBezTo>
                  <a:close/>
                  <a:moveTo>
                    <a:pt x="1141" y="81"/>
                  </a:moveTo>
                  <a:cubicBezTo>
                    <a:pt x="1142" y="82"/>
                    <a:pt x="1142" y="81"/>
                    <a:pt x="1143" y="81"/>
                  </a:cubicBezTo>
                  <a:cubicBezTo>
                    <a:pt x="1144" y="82"/>
                    <a:pt x="1140" y="83"/>
                    <a:pt x="1141" y="81"/>
                  </a:cubicBezTo>
                  <a:close/>
                  <a:moveTo>
                    <a:pt x="1150" y="69"/>
                  </a:moveTo>
                  <a:cubicBezTo>
                    <a:pt x="1150" y="69"/>
                    <a:pt x="1148" y="69"/>
                    <a:pt x="1148" y="69"/>
                  </a:cubicBezTo>
                  <a:cubicBezTo>
                    <a:pt x="1148" y="68"/>
                    <a:pt x="1151" y="68"/>
                    <a:pt x="1150" y="69"/>
                  </a:cubicBezTo>
                  <a:close/>
                  <a:moveTo>
                    <a:pt x="1150" y="73"/>
                  </a:moveTo>
                  <a:cubicBezTo>
                    <a:pt x="1149" y="73"/>
                    <a:pt x="1148" y="72"/>
                    <a:pt x="1148" y="71"/>
                  </a:cubicBezTo>
                  <a:cubicBezTo>
                    <a:pt x="1149" y="71"/>
                    <a:pt x="1150" y="72"/>
                    <a:pt x="1150" y="73"/>
                  </a:cubicBezTo>
                  <a:close/>
                  <a:moveTo>
                    <a:pt x="1148" y="82"/>
                  </a:moveTo>
                  <a:cubicBezTo>
                    <a:pt x="1149" y="80"/>
                    <a:pt x="1151" y="80"/>
                    <a:pt x="1153" y="79"/>
                  </a:cubicBezTo>
                  <a:cubicBezTo>
                    <a:pt x="1153" y="82"/>
                    <a:pt x="1150" y="82"/>
                    <a:pt x="1148" y="82"/>
                  </a:cubicBezTo>
                  <a:close/>
                  <a:moveTo>
                    <a:pt x="1155" y="71"/>
                  </a:moveTo>
                  <a:cubicBezTo>
                    <a:pt x="1154" y="71"/>
                    <a:pt x="1154" y="71"/>
                    <a:pt x="1154" y="71"/>
                  </a:cubicBezTo>
                  <a:cubicBezTo>
                    <a:pt x="1154" y="69"/>
                    <a:pt x="1154" y="69"/>
                    <a:pt x="1154" y="69"/>
                  </a:cubicBezTo>
                  <a:cubicBezTo>
                    <a:pt x="1155" y="69"/>
                    <a:pt x="1155" y="69"/>
                    <a:pt x="1155" y="69"/>
                  </a:cubicBezTo>
                  <a:lnTo>
                    <a:pt x="1155" y="71"/>
                  </a:lnTo>
                  <a:close/>
                  <a:moveTo>
                    <a:pt x="1161" y="81"/>
                  </a:moveTo>
                  <a:cubicBezTo>
                    <a:pt x="1161" y="79"/>
                    <a:pt x="1163" y="80"/>
                    <a:pt x="1165" y="79"/>
                  </a:cubicBezTo>
                  <a:cubicBezTo>
                    <a:pt x="1165" y="81"/>
                    <a:pt x="1161" y="82"/>
                    <a:pt x="1161" y="81"/>
                  </a:cubicBezTo>
                  <a:close/>
                  <a:moveTo>
                    <a:pt x="1168" y="84"/>
                  </a:moveTo>
                  <a:cubicBezTo>
                    <a:pt x="1168" y="82"/>
                    <a:pt x="1171" y="85"/>
                    <a:pt x="1168" y="84"/>
                  </a:cubicBezTo>
                  <a:close/>
                  <a:moveTo>
                    <a:pt x="1221" y="68"/>
                  </a:moveTo>
                  <a:cubicBezTo>
                    <a:pt x="1223" y="69"/>
                    <a:pt x="1220" y="72"/>
                    <a:pt x="1221" y="68"/>
                  </a:cubicBezTo>
                  <a:close/>
                  <a:moveTo>
                    <a:pt x="1221" y="25"/>
                  </a:moveTo>
                  <a:cubicBezTo>
                    <a:pt x="1221" y="23"/>
                    <a:pt x="1224" y="26"/>
                    <a:pt x="1221" y="25"/>
                  </a:cubicBezTo>
                  <a:close/>
                  <a:moveTo>
                    <a:pt x="1223" y="37"/>
                  </a:moveTo>
                  <a:cubicBezTo>
                    <a:pt x="1223" y="35"/>
                    <a:pt x="1224" y="36"/>
                    <a:pt x="1225" y="36"/>
                  </a:cubicBezTo>
                  <a:cubicBezTo>
                    <a:pt x="1225" y="36"/>
                    <a:pt x="1224" y="37"/>
                    <a:pt x="1223" y="37"/>
                  </a:cubicBezTo>
                  <a:close/>
                  <a:moveTo>
                    <a:pt x="1242" y="10"/>
                  </a:moveTo>
                  <a:cubicBezTo>
                    <a:pt x="1241" y="12"/>
                    <a:pt x="1241" y="13"/>
                    <a:pt x="1239" y="13"/>
                  </a:cubicBezTo>
                  <a:cubicBezTo>
                    <a:pt x="1239" y="11"/>
                    <a:pt x="1240" y="10"/>
                    <a:pt x="1242" y="10"/>
                  </a:cubicBezTo>
                  <a:close/>
                  <a:moveTo>
                    <a:pt x="1239" y="8"/>
                  </a:moveTo>
                  <a:cubicBezTo>
                    <a:pt x="1242" y="8"/>
                    <a:pt x="1239" y="11"/>
                    <a:pt x="1239" y="8"/>
                  </a:cubicBezTo>
                  <a:close/>
                  <a:moveTo>
                    <a:pt x="1237" y="10"/>
                  </a:moveTo>
                  <a:cubicBezTo>
                    <a:pt x="1237" y="10"/>
                    <a:pt x="1237" y="10"/>
                    <a:pt x="1237" y="10"/>
                  </a:cubicBezTo>
                  <a:cubicBezTo>
                    <a:pt x="1237" y="10"/>
                    <a:pt x="1237" y="10"/>
                    <a:pt x="1237" y="10"/>
                  </a:cubicBezTo>
                  <a:close/>
                  <a:moveTo>
                    <a:pt x="1236" y="6"/>
                  </a:moveTo>
                  <a:cubicBezTo>
                    <a:pt x="1235" y="7"/>
                    <a:pt x="1236" y="10"/>
                    <a:pt x="1233" y="10"/>
                  </a:cubicBezTo>
                  <a:cubicBezTo>
                    <a:pt x="1233" y="7"/>
                    <a:pt x="1234" y="6"/>
                    <a:pt x="1236" y="6"/>
                  </a:cubicBezTo>
                  <a:close/>
                  <a:moveTo>
                    <a:pt x="1230" y="11"/>
                  </a:moveTo>
                  <a:cubicBezTo>
                    <a:pt x="1231" y="11"/>
                    <a:pt x="1231" y="11"/>
                    <a:pt x="1231" y="11"/>
                  </a:cubicBezTo>
                  <a:cubicBezTo>
                    <a:pt x="1231" y="12"/>
                    <a:pt x="1231" y="12"/>
                    <a:pt x="1231" y="12"/>
                  </a:cubicBezTo>
                  <a:cubicBezTo>
                    <a:pt x="1230" y="12"/>
                    <a:pt x="1230" y="12"/>
                    <a:pt x="1230" y="12"/>
                  </a:cubicBezTo>
                  <a:lnTo>
                    <a:pt x="1230" y="11"/>
                  </a:lnTo>
                  <a:close/>
                  <a:moveTo>
                    <a:pt x="1227" y="13"/>
                  </a:moveTo>
                  <a:cubicBezTo>
                    <a:pt x="1228" y="13"/>
                    <a:pt x="1229" y="14"/>
                    <a:pt x="1228" y="16"/>
                  </a:cubicBezTo>
                  <a:cubicBezTo>
                    <a:pt x="1227" y="16"/>
                    <a:pt x="1227" y="14"/>
                    <a:pt x="1227" y="13"/>
                  </a:cubicBezTo>
                  <a:close/>
                  <a:moveTo>
                    <a:pt x="1227" y="27"/>
                  </a:moveTo>
                  <a:cubicBezTo>
                    <a:pt x="1227" y="29"/>
                    <a:pt x="1225" y="30"/>
                    <a:pt x="1226" y="32"/>
                  </a:cubicBezTo>
                  <a:cubicBezTo>
                    <a:pt x="1225" y="32"/>
                    <a:pt x="1224" y="34"/>
                    <a:pt x="1222" y="33"/>
                  </a:cubicBezTo>
                  <a:cubicBezTo>
                    <a:pt x="1224" y="31"/>
                    <a:pt x="1225" y="28"/>
                    <a:pt x="1227" y="27"/>
                  </a:cubicBezTo>
                  <a:close/>
                  <a:moveTo>
                    <a:pt x="1221" y="11"/>
                  </a:moveTo>
                  <a:cubicBezTo>
                    <a:pt x="1222" y="11"/>
                    <a:pt x="1222" y="12"/>
                    <a:pt x="1222" y="12"/>
                  </a:cubicBezTo>
                  <a:cubicBezTo>
                    <a:pt x="1223" y="13"/>
                    <a:pt x="1220" y="12"/>
                    <a:pt x="1221" y="11"/>
                  </a:cubicBezTo>
                  <a:close/>
                  <a:moveTo>
                    <a:pt x="1216" y="21"/>
                  </a:moveTo>
                  <a:cubicBezTo>
                    <a:pt x="1217" y="19"/>
                    <a:pt x="1219" y="21"/>
                    <a:pt x="1216" y="21"/>
                  </a:cubicBezTo>
                  <a:close/>
                  <a:moveTo>
                    <a:pt x="1215" y="28"/>
                  </a:moveTo>
                  <a:cubicBezTo>
                    <a:pt x="1216" y="26"/>
                    <a:pt x="1217" y="30"/>
                    <a:pt x="1215" y="28"/>
                  </a:cubicBezTo>
                  <a:close/>
                  <a:moveTo>
                    <a:pt x="1214" y="36"/>
                  </a:moveTo>
                  <a:cubicBezTo>
                    <a:pt x="1213" y="36"/>
                    <a:pt x="1213" y="36"/>
                    <a:pt x="1212" y="36"/>
                  </a:cubicBezTo>
                  <a:cubicBezTo>
                    <a:pt x="1212" y="34"/>
                    <a:pt x="1214" y="34"/>
                    <a:pt x="1214" y="36"/>
                  </a:cubicBezTo>
                  <a:close/>
                  <a:moveTo>
                    <a:pt x="1211" y="31"/>
                  </a:moveTo>
                  <a:cubicBezTo>
                    <a:pt x="1211" y="31"/>
                    <a:pt x="1210" y="31"/>
                    <a:pt x="1211" y="31"/>
                  </a:cubicBezTo>
                  <a:close/>
                  <a:moveTo>
                    <a:pt x="1201" y="51"/>
                  </a:moveTo>
                  <a:cubicBezTo>
                    <a:pt x="1201" y="50"/>
                    <a:pt x="1201" y="51"/>
                    <a:pt x="1201" y="51"/>
                  </a:cubicBezTo>
                  <a:close/>
                  <a:moveTo>
                    <a:pt x="1186" y="57"/>
                  </a:moveTo>
                  <a:cubicBezTo>
                    <a:pt x="1186" y="56"/>
                    <a:pt x="1187" y="55"/>
                    <a:pt x="1188" y="55"/>
                  </a:cubicBezTo>
                  <a:cubicBezTo>
                    <a:pt x="1188" y="57"/>
                    <a:pt x="1187" y="57"/>
                    <a:pt x="1186" y="57"/>
                  </a:cubicBezTo>
                  <a:close/>
                  <a:moveTo>
                    <a:pt x="1191" y="76"/>
                  </a:moveTo>
                  <a:cubicBezTo>
                    <a:pt x="1191" y="75"/>
                    <a:pt x="1193" y="77"/>
                    <a:pt x="1191" y="76"/>
                  </a:cubicBezTo>
                  <a:close/>
                  <a:moveTo>
                    <a:pt x="1191" y="51"/>
                  </a:moveTo>
                  <a:cubicBezTo>
                    <a:pt x="1191" y="50"/>
                    <a:pt x="1191" y="50"/>
                    <a:pt x="1191" y="50"/>
                  </a:cubicBezTo>
                  <a:cubicBezTo>
                    <a:pt x="1193" y="50"/>
                    <a:pt x="1193" y="50"/>
                    <a:pt x="1193" y="50"/>
                  </a:cubicBezTo>
                  <a:cubicBezTo>
                    <a:pt x="1194" y="51"/>
                    <a:pt x="1192" y="51"/>
                    <a:pt x="1191" y="51"/>
                  </a:cubicBezTo>
                  <a:close/>
                  <a:moveTo>
                    <a:pt x="1203" y="82"/>
                  </a:moveTo>
                  <a:cubicBezTo>
                    <a:pt x="1203" y="80"/>
                    <a:pt x="1204" y="81"/>
                    <a:pt x="1205" y="80"/>
                  </a:cubicBezTo>
                  <a:cubicBezTo>
                    <a:pt x="1206" y="80"/>
                    <a:pt x="1205" y="82"/>
                    <a:pt x="1203" y="82"/>
                  </a:cubicBezTo>
                  <a:close/>
                  <a:moveTo>
                    <a:pt x="1209" y="54"/>
                  </a:moveTo>
                  <a:cubicBezTo>
                    <a:pt x="1209" y="55"/>
                    <a:pt x="1207" y="57"/>
                    <a:pt x="1206" y="59"/>
                  </a:cubicBezTo>
                  <a:cubicBezTo>
                    <a:pt x="1203" y="59"/>
                    <a:pt x="1201" y="60"/>
                    <a:pt x="1199" y="60"/>
                  </a:cubicBezTo>
                  <a:cubicBezTo>
                    <a:pt x="1199" y="56"/>
                    <a:pt x="1204" y="60"/>
                    <a:pt x="1206" y="57"/>
                  </a:cubicBezTo>
                  <a:cubicBezTo>
                    <a:pt x="1206" y="54"/>
                    <a:pt x="1204" y="55"/>
                    <a:pt x="1202" y="55"/>
                  </a:cubicBezTo>
                  <a:cubicBezTo>
                    <a:pt x="1202" y="52"/>
                    <a:pt x="1206" y="54"/>
                    <a:pt x="1207" y="54"/>
                  </a:cubicBezTo>
                  <a:cubicBezTo>
                    <a:pt x="1208" y="52"/>
                    <a:pt x="1210" y="51"/>
                    <a:pt x="1212" y="50"/>
                  </a:cubicBezTo>
                  <a:cubicBezTo>
                    <a:pt x="1212" y="51"/>
                    <a:pt x="1209" y="54"/>
                    <a:pt x="1213" y="54"/>
                  </a:cubicBezTo>
                  <a:cubicBezTo>
                    <a:pt x="1212" y="56"/>
                    <a:pt x="1211" y="54"/>
                    <a:pt x="1209" y="54"/>
                  </a:cubicBezTo>
                  <a:close/>
                  <a:moveTo>
                    <a:pt x="1215" y="83"/>
                  </a:moveTo>
                  <a:cubicBezTo>
                    <a:pt x="1214" y="83"/>
                    <a:pt x="1214" y="82"/>
                    <a:pt x="1214" y="81"/>
                  </a:cubicBezTo>
                  <a:cubicBezTo>
                    <a:pt x="1215" y="81"/>
                    <a:pt x="1215" y="83"/>
                    <a:pt x="1215" y="83"/>
                  </a:cubicBezTo>
                  <a:close/>
                  <a:moveTo>
                    <a:pt x="1214" y="51"/>
                  </a:moveTo>
                  <a:cubicBezTo>
                    <a:pt x="1214" y="52"/>
                    <a:pt x="1216" y="49"/>
                    <a:pt x="1214" y="51"/>
                  </a:cubicBezTo>
                  <a:close/>
                  <a:moveTo>
                    <a:pt x="1209" y="47"/>
                  </a:moveTo>
                  <a:cubicBezTo>
                    <a:pt x="1208" y="45"/>
                    <a:pt x="1211" y="47"/>
                    <a:pt x="1212" y="45"/>
                  </a:cubicBezTo>
                  <a:cubicBezTo>
                    <a:pt x="1211" y="44"/>
                    <a:pt x="1210" y="42"/>
                    <a:pt x="1211" y="40"/>
                  </a:cubicBezTo>
                  <a:cubicBezTo>
                    <a:pt x="1212" y="42"/>
                    <a:pt x="1213" y="44"/>
                    <a:pt x="1215" y="42"/>
                  </a:cubicBezTo>
                  <a:cubicBezTo>
                    <a:pt x="1217" y="45"/>
                    <a:pt x="1212" y="47"/>
                    <a:pt x="1209" y="47"/>
                  </a:cubicBezTo>
                  <a:close/>
                  <a:moveTo>
                    <a:pt x="1216" y="32"/>
                  </a:moveTo>
                  <a:cubicBezTo>
                    <a:pt x="1217" y="30"/>
                    <a:pt x="1217" y="34"/>
                    <a:pt x="1216" y="32"/>
                  </a:cubicBezTo>
                  <a:close/>
                  <a:moveTo>
                    <a:pt x="1217" y="26"/>
                  </a:moveTo>
                  <a:cubicBezTo>
                    <a:pt x="1217" y="25"/>
                    <a:pt x="1217" y="25"/>
                    <a:pt x="1217" y="25"/>
                  </a:cubicBezTo>
                  <a:cubicBezTo>
                    <a:pt x="1218" y="25"/>
                    <a:pt x="1219" y="25"/>
                    <a:pt x="1219" y="26"/>
                  </a:cubicBezTo>
                  <a:lnTo>
                    <a:pt x="1217" y="26"/>
                  </a:lnTo>
                  <a:close/>
                  <a:moveTo>
                    <a:pt x="1219" y="26"/>
                  </a:moveTo>
                  <a:cubicBezTo>
                    <a:pt x="1219" y="25"/>
                    <a:pt x="1220" y="26"/>
                    <a:pt x="1219" y="26"/>
                  </a:cubicBezTo>
                  <a:close/>
                  <a:moveTo>
                    <a:pt x="1219" y="17"/>
                  </a:moveTo>
                  <a:cubicBezTo>
                    <a:pt x="1220" y="14"/>
                    <a:pt x="1222" y="14"/>
                    <a:pt x="1224" y="16"/>
                  </a:cubicBezTo>
                  <a:cubicBezTo>
                    <a:pt x="1223" y="18"/>
                    <a:pt x="1221" y="16"/>
                    <a:pt x="1219" y="17"/>
                  </a:cubicBezTo>
                  <a:close/>
                  <a:moveTo>
                    <a:pt x="1221" y="83"/>
                  </a:moveTo>
                  <a:cubicBezTo>
                    <a:pt x="1220" y="82"/>
                    <a:pt x="1220" y="81"/>
                    <a:pt x="1220" y="79"/>
                  </a:cubicBezTo>
                  <a:cubicBezTo>
                    <a:pt x="1222" y="80"/>
                    <a:pt x="1222" y="78"/>
                    <a:pt x="1224" y="79"/>
                  </a:cubicBezTo>
                  <a:cubicBezTo>
                    <a:pt x="1223" y="81"/>
                    <a:pt x="1222" y="82"/>
                    <a:pt x="1221" y="83"/>
                  </a:cubicBezTo>
                  <a:close/>
                  <a:moveTo>
                    <a:pt x="1224" y="81"/>
                  </a:moveTo>
                  <a:cubicBezTo>
                    <a:pt x="1224" y="80"/>
                    <a:pt x="1226" y="80"/>
                    <a:pt x="1228" y="79"/>
                  </a:cubicBezTo>
                  <a:cubicBezTo>
                    <a:pt x="1228" y="81"/>
                    <a:pt x="1225" y="82"/>
                    <a:pt x="1224" y="81"/>
                  </a:cubicBezTo>
                  <a:close/>
                  <a:moveTo>
                    <a:pt x="1238" y="83"/>
                  </a:moveTo>
                  <a:cubicBezTo>
                    <a:pt x="1238" y="82"/>
                    <a:pt x="1239" y="82"/>
                    <a:pt x="1240" y="82"/>
                  </a:cubicBezTo>
                  <a:cubicBezTo>
                    <a:pt x="1240" y="83"/>
                    <a:pt x="1239" y="84"/>
                    <a:pt x="1238" y="83"/>
                  </a:cubicBezTo>
                  <a:close/>
                  <a:moveTo>
                    <a:pt x="1252" y="82"/>
                  </a:moveTo>
                  <a:cubicBezTo>
                    <a:pt x="1251" y="84"/>
                    <a:pt x="1249" y="82"/>
                    <a:pt x="1249" y="83"/>
                  </a:cubicBezTo>
                  <a:cubicBezTo>
                    <a:pt x="1247" y="83"/>
                    <a:pt x="1251" y="81"/>
                    <a:pt x="1249" y="81"/>
                  </a:cubicBezTo>
                  <a:cubicBezTo>
                    <a:pt x="1249" y="80"/>
                    <a:pt x="1252" y="81"/>
                    <a:pt x="1252" y="82"/>
                  </a:cubicBezTo>
                  <a:close/>
                  <a:moveTo>
                    <a:pt x="1250" y="77"/>
                  </a:moveTo>
                  <a:cubicBezTo>
                    <a:pt x="1250" y="76"/>
                    <a:pt x="1252" y="76"/>
                    <a:pt x="1252" y="75"/>
                  </a:cubicBezTo>
                  <a:cubicBezTo>
                    <a:pt x="1253" y="75"/>
                    <a:pt x="1253" y="76"/>
                    <a:pt x="1254" y="76"/>
                  </a:cubicBezTo>
                  <a:cubicBezTo>
                    <a:pt x="1254" y="78"/>
                    <a:pt x="1251" y="78"/>
                    <a:pt x="1250" y="77"/>
                  </a:cubicBezTo>
                  <a:close/>
                  <a:moveTo>
                    <a:pt x="1268" y="72"/>
                  </a:moveTo>
                  <a:cubicBezTo>
                    <a:pt x="1270" y="70"/>
                    <a:pt x="1269" y="74"/>
                    <a:pt x="1268" y="72"/>
                  </a:cubicBezTo>
                  <a:close/>
                  <a:moveTo>
                    <a:pt x="1274" y="75"/>
                  </a:moveTo>
                  <a:cubicBezTo>
                    <a:pt x="1274" y="74"/>
                    <a:pt x="1275" y="73"/>
                    <a:pt x="1276" y="73"/>
                  </a:cubicBezTo>
                  <a:cubicBezTo>
                    <a:pt x="1276" y="74"/>
                    <a:pt x="1275" y="75"/>
                    <a:pt x="1274" y="75"/>
                  </a:cubicBezTo>
                  <a:close/>
                  <a:moveTo>
                    <a:pt x="1276" y="84"/>
                  </a:moveTo>
                  <a:cubicBezTo>
                    <a:pt x="1276" y="82"/>
                    <a:pt x="1278" y="85"/>
                    <a:pt x="1276" y="84"/>
                  </a:cubicBezTo>
                  <a:close/>
                  <a:moveTo>
                    <a:pt x="1284" y="48"/>
                  </a:moveTo>
                  <a:cubicBezTo>
                    <a:pt x="1285" y="48"/>
                    <a:pt x="1285" y="50"/>
                    <a:pt x="1283" y="50"/>
                  </a:cubicBezTo>
                  <a:cubicBezTo>
                    <a:pt x="1283" y="49"/>
                    <a:pt x="1284" y="49"/>
                    <a:pt x="1284" y="48"/>
                  </a:cubicBezTo>
                  <a:close/>
                  <a:moveTo>
                    <a:pt x="1281" y="63"/>
                  </a:moveTo>
                  <a:cubicBezTo>
                    <a:pt x="1284" y="63"/>
                    <a:pt x="1284" y="63"/>
                    <a:pt x="1284" y="63"/>
                  </a:cubicBezTo>
                  <a:cubicBezTo>
                    <a:pt x="1284" y="65"/>
                    <a:pt x="1281" y="65"/>
                    <a:pt x="1281" y="63"/>
                  </a:cubicBezTo>
                  <a:close/>
                  <a:moveTo>
                    <a:pt x="1283" y="81"/>
                  </a:moveTo>
                  <a:cubicBezTo>
                    <a:pt x="1282" y="79"/>
                    <a:pt x="1284" y="79"/>
                    <a:pt x="1284" y="79"/>
                  </a:cubicBezTo>
                  <a:cubicBezTo>
                    <a:pt x="1284" y="80"/>
                    <a:pt x="1284" y="81"/>
                    <a:pt x="1283" y="81"/>
                  </a:cubicBezTo>
                  <a:close/>
                  <a:moveTo>
                    <a:pt x="1283" y="61"/>
                  </a:moveTo>
                  <a:cubicBezTo>
                    <a:pt x="1282" y="59"/>
                    <a:pt x="1284" y="60"/>
                    <a:pt x="1284" y="59"/>
                  </a:cubicBezTo>
                  <a:cubicBezTo>
                    <a:pt x="1285" y="59"/>
                    <a:pt x="1284" y="60"/>
                    <a:pt x="1284" y="61"/>
                  </a:cubicBezTo>
                  <a:lnTo>
                    <a:pt x="1283" y="61"/>
                  </a:lnTo>
                  <a:close/>
                  <a:moveTo>
                    <a:pt x="1284" y="57"/>
                  </a:moveTo>
                  <a:cubicBezTo>
                    <a:pt x="1284" y="55"/>
                    <a:pt x="1285" y="54"/>
                    <a:pt x="1287" y="54"/>
                  </a:cubicBezTo>
                  <a:cubicBezTo>
                    <a:pt x="1286" y="55"/>
                    <a:pt x="1286" y="57"/>
                    <a:pt x="1284" y="57"/>
                  </a:cubicBezTo>
                  <a:close/>
                  <a:moveTo>
                    <a:pt x="1287" y="81"/>
                  </a:moveTo>
                  <a:cubicBezTo>
                    <a:pt x="1288" y="82"/>
                    <a:pt x="1288" y="81"/>
                    <a:pt x="1289" y="81"/>
                  </a:cubicBezTo>
                  <a:cubicBezTo>
                    <a:pt x="1290" y="82"/>
                    <a:pt x="1286" y="83"/>
                    <a:pt x="1287" y="81"/>
                  </a:cubicBezTo>
                  <a:close/>
                  <a:moveTo>
                    <a:pt x="1296" y="69"/>
                  </a:moveTo>
                  <a:cubicBezTo>
                    <a:pt x="1296" y="69"/>
                    <a:pt x="1294" y="69"/>
                    <a:pt x="1294" y="69"/>
                  </a:cubicBezTo>
                  <a:cubicBezTo>
                    <a:pt x="1294" y="68"/>
                    <a:pt x="1297" y="68"/>
                    <a:pt x="1296" y="69"/>
                  </a:cubicBezTo>
                  <a:close/>
                  <a:moveTo>
                    <a:pt x="1296" y="73"/>
                  </a:moveTo>
                  <a:cubicBezTo>
                    <a:pt x="1294" y="73"/>
                    <a:pt x="1294" y="72"/>
                    <a:pt x="1294" y="71"/>
                  </a:cubicBezTo>
                  <a:cubicBezTo>
                    <a:pt x="1295" y="71"/>
                    <a:pt x="1296" y="72"/>
                    <a:pt x="1296" y="73"/>
                  </a:cubicBezTo>
                  <a:close/>
                  <a:moveTo>
                    <a:pt x="1294" y="82"/>
                  </a:moveTo>
                  <a:cubicBezTo>
                    <a:pt x="1295" y="80"/>
                    <a:pt x="1297" y="80"/>
                    <a:pt x="1299" y="79"/>
                  </a:cubicBezTo>
                  <a:cubicBezTo>
                    <a:pt x="1299" y="82"/>
                    <a:pt x="1296" y="82"/>
                    <a:pt x="1294" y="82"/>
                  </a:cubicBezTo>
                  <a:close/>
                  <a:moveTo>
                    <a:pt x="1301" y="71"/>
                  </a:moveTo>
                  <a:cubicBezTo>
                    <a:pt x="1300" y="71"/>
                    <a:pt x="1300" y="71"/>
                    <a:pt x="1300" y="71"/>
                  </a:cubicBezTo>
                  <a:cubicBezTo>
                    <a:pt x="1300" y="69"/>
                    <a:pt x="1300" y="69"/>
                    <a:pt x="1300" y="69"/>
                  </a:cubicBezTo>
                  <a:cubicBezTo>
                    <a:pt x="1301" y="69"/>
                    <a:pt x="1301" y="69"/>
                    <a:pt x="1301" y="69"/>
                  </a:cubicBezTo>
                  <a:lnTo>
                    <a:pt x="1301" y="71"/>
                  </a:lnTo>
                  <a:close/>
                  <a:moveTo>
                    <a:pt x="1307" y="81"/>
                  </a:moveTo>
                  <a:cubicBezTo>
                    <a:pt x="1307" y="79"/>
                    <a:pt x="1309" y="80"/>
                    <a:pt x="1311" y="79"/>
                  </a:cubicBezTo>
                  <a:cubicBezTo>
                    <a:pt x="1311" y="81"/>
                    <a:pt x="1307" y="82"/>
                    <a:pt x="1307" y="81"/>
                  </a:cubicBezTo>
                  <a:close/>
                  <a:moveTo>
                    <a:pt x="1313" y="84"/>
                  </a:moveTo>
                  <a:cubicBezTo>
                    <a:pt x="1314" y="82"/>
                    <a:pt x="1317" y="85"/>
                    <a:pt x="1313" y="84"/>
                  </a:cubicBezTo>
                  <a:close/>
                  <a:moveTo>
                    <a:pt x="1366" y="68"/>
                  </a:moveTo>
                  <a:cubicBezTo>
                    <a:pt x="1369" y="69"/>
                    <a:pt x="1366" y="72"/>
                    <a:pt x="1366" y="68"/>
                  </a:cubicBezTo>
                  <a:close/>
                  <a:moveTo>
                    <a:pt x="1366" y="25"/>
                  </a:moveTo>
                  <a:cubicBezTo>
                    <a:pt x="1367" y="23"/>
                    <a:pt x="1370" y="26"/>
                    <a:pt x="1366" y="25"/>
                  </a:cubicBezTo>
                  <a:close/>
                  <a:moveTo>
                    <a:pt x="1369" y="37"/>
                  </a:moveTo>
                  <a:cubicBezTo>
                    <a:pt x="1369" y="35"/>
                    <a:pt x="1370" y="36"/>
                    <a:pt x="1371" y="36"/>
                  </a:cubicBezTo>
                  <a:cubicBezTo>
                    <a:pt x="1370" y="36"/>
                    <a:pt x="1370" y="37"/>
                    <a:pt x="1369" y="37"/>
                  </a:cubicBezTo>
                  <a:close/>
                  <a:moveTo>
                    <a:pt x="1387" y="10"/>
                  </a:moveTo>
                  <a:cubicBezTo>
                    <a:pt x="1387" y="12"/>
                    <a:pt x="1387" y="13"/>
                    <a:pt x="1385" y="13"/>
                  </a:cubicBezTo>
                  <a:cubicBezTo>
                    <a:pt x="1385" y="11"/>
                    <a:pt x="1385" y="10"/>
                    <a:pt x="1387" y="10"/>
                  </a:cubicBezTo>
                  <a:close/>
                  <a:moveTo>
                    <a:pt x="1385" y="8"/>
                  </a:moveTo>
                  <a:cubicBezTo>
                    <a:pt x="1388" y="8"/>
                    <a:pt x="1384" y="11"/>
                    <a:pt x="1385" y="8"/>
                  </a:cubicBezTo>
                  <a:close/>
                  <a:moveTo>
                    <a:pt x="1383" y="10"/>
                  </a:moveTo>
                  <a:cubicBezTo>
                    <a:pt x="1383" y="10"/>
                    <a:pt x="1383" y="10"/>
                    <a:pt x="1383" y="10"/>
                  </a:cubicBezTo>
                  <a:cubicBezTo>
                    <a:pt x="1383" y="10"/>
                    <a:pt x="1383" y="10"/>
                    <a:pt x="1383" y="10"/>
                  </a:cubicBezTo>
                  <a:close/>
                  <a:moveTo>
                    <a:pt x="1382" y="6"/>
                  </a:moveTo>
                  <a:cubicBezTo>
                    <a:pt x="1381" y="7"/>
                    <a:pt x="1381" y="10"/>
                    <a:pt x="1379" y="10"/>
                  </a:cubicBezTo>
                  <a:cubicBezTo>
                    <a:pt x="1379" y="7"/>
                    <a:pt x="1380" y="6"/>
                    <a:pt x="1382" y="6"/>
                  </a:cubicBezTo>
                  <a:close/>
                  <a:moveTo>
                    <a:pt x="1376" y="11"/>
                  </a:moveTo>
                  <a:cubicBezTo>
                    <a:pt x="1377" y="11"/>
                    <a:pt x="1377" y="11"/>
                    <a:pt x="1377" y="11"/>
                  </a:cubicBezTo>
                  <a:cubicBezTo>
                    <a:pt x="1377" y="12"/>
                    <a:pt x="1377" y="12"/>
                    <a:pt x="1377" y="12"/>
                  </a:cubicBezTo>
                  <a:cubicBezTo>
                    <a:pt x="1376" y="12"/>
                    <a:pt x="1376" y="12"/>
                    <a:pt x="1376" y="12"/>
                  </a:cubicBezTo>
                  <a:lnTo>
                    <a:pt x="1376" y="11"/>
                  </a:lnTo>
                  <a:close/>
                  <a:moveTo>
                    <a:pt x="1373" y="13"/>
                  </a:moveTo>
                  <a:cubicBezTo>
                    <a:pt x="1374" y="13"/>
                    <a:pt x="1374" y="14"/>
                    <a:pt x="1374" y="16"/>
                  </a:cubicBezTo>
                  <a:cubicBezTo>
                    <a:pt x="1372" y="16"/>
                    <a:pt x="1373" y="14"/>
                    <a:pt x="1373" y="13"/>
                  </a:cubicBezTo>
                  <a:close/>
                  <a:moveTo>
                    <a:pt x="1373" y="27"/>
                  </a:moveTo>
                  <a:cubicBezTo>
                    <a:pt x="1373" y="29"/>
                    <a:pt x="1370" y="30"/>
                    <a:pt x="1372" y="32"/>
                  </a:cubicBezTo>
                  <a:cubicBezTo>
                    <a:pt x="1371" y="32"/>
                    <a:pt x="1370" y="34"/>
                    <a:pt x="1368" y="33"/>
                  </a:cubicBezTo>
                  <a:cubicBezTo>
                    <a:pt x="1370" y="31"/>
                    <a:pt x="1370" y="28"/>
                    <a:pt x="1373" y="27"/>
                  </a:cubicBezTo>
                  <a:close/>
                  <a:moveTo>
                    <a:pt x="1366" y="11"/>
                  </a:moveTo>
                  <a:cubicBezTo>
                    <a:pt x="1367" y="11"/>
                    <a:pt x="1368" y="12"/>
                    <a:pt x="1368" y="12"/>
                  </a:cubicBezTo>
                  <a:cubicBezTo>
                    <a:pt x="1369" y="13"/>
                    <a:pt x="1366" y="12"/>
                    <a:pt x="1366" y="11"/>
                  </a:cubicBezTo>
                  <a:close/>
                  <a:moveTo>
                    <a:pt x="1362" y="21"/>
                  </a:moveTo>
                  <a:cubicBezTo>
                    <a:pt x="1362" y="19"/>
                    <a:pt x="1365" y="21"/>
                    <a:pt x="1362" y="21"/>
                  </a:cubicBezTo>
                  <a:close/>
                  <a:moveTo>
                    <a:pt x="1361" y="28"/>
                  </a:moveTo>
                  <a:cubicBezTo>
                    <a:pt x="1362" y="26"/>
                    <a:pt x="1363" y="30"/>
                    <a:pt x="1361" y="28"/>
                  </a:cubicBezTo>
                  <a:close/>
                  <a:moveTo>
                    <a:pt x="1360" y="36"/>
                  </a:moveTo>
                  <a:cubicBezTo>
                    <a:pt x="1359" y="36"/>
                    <a:pt x="1358" y="36"/>
                    <a:pt x="1358" y="36"/>
                  </a:cubicBezTo>
                  <a:cubicBezTo>
                    <a:pt x="1358" y="34"/>
                    <a:pt x="1360" y="34"/>
                    <a:pt x="1360" y="36"/>
                  </a:cubicBezTo>
                  <a:close/>
                  <a:moveTo>
                    <a:pt x="1356" y="31"/>
                  </a:moveTo>
                  <a:cubicBezTo>
                    <a:pt x="1357" y="31"/>
                    <a:pt x="1356" y="31"/>
                    <a:pt x="1356" y="31"/>
                  </a:cubicBezTo>
                  <a:close/>
                  <a:moveTo>
                    <a:pt x="1347" y="51"/>
                  </a:moveTo>
                  <a:cubicBezTo>
                    <a:pt x="1347" y="50"/>
                    <a:pt x="1347" y="51"/>
                    <a:pt x="1347" y="51"/>
                  </a:cubicBezTo>
                  <a:close/>
                  <a:moveTo>
                    <a:pt x="1332" y="57"/>
                  </a:moveTo>
                  <a:cubicBezTo>
                    <a:pt x="1332" y="56"/>
                    <a:pt x="1333" y="55"/>
                    <a:pt x="1334" y="55"/>
                  </a:cubicBezTo>
                  <a:cubicBezTo>
                    <a:pt x="1334" y="57"/>
                    <a:pt x="1333" y="57"/>
                    <a:pt x="1332" y="57"/>
                  </a:cubicBezTo>
                  <a:close/>
                  <a:moveTo>
                    <a:pt x="1337" y="76"/>
                  </a:moveTo>
                  <a:cubicBezTo>
                    <a:pt x="1337" y="75"/>
                    <a:pt x="1339" y="77"/>
                    <a:pt x="1337" y="76"/>
                  </a:cubicBezTo>
                  <a:close/>
                  <a:moveTo>
                    <a:pt x="1337" y="51"/>
                  </a:moveTo>
                  <a:cubicBezTo>
                    <a:pt x="1337" y="50"/>
                    <a:pt x="1337" y="50"/>
                    <a:pt x="1337" y="50"/>
                  </a:cubicBezTo>
                  <a:cubicBezTo>
                    <a:pt x="1339" y="50"/>
                    <a:pt x="1339" y="50"/>
                    <a:pt x="1339" y="50"/>
                  </a:cubicBezTo>
                  <a:cubicBezTo>
                    <a:pt x="1340" y="51"/>
                    <a:pt x="1338" y="51"/>
                    <a:pt x="1337" y="51"/>
                  </a:cubicBezTo>
                  <a:close/>
                  <a:moveTo>
                    <a:pt x="1349" y="82"/>
                  </a:moveTo>
                  <a:cubicBezTo>
                    <a:pt x="1349" y="80"/>
                    <a:pt x="1350" y="81"/>
                    <a:pt x="1350" y="80"/>
                  </a:cubicBezTo>
                  <a:cubicBezTo>
                    <a:pt x="1351" y="80"/>
                    <a:pt x="1350" y="82"/>
                    <a:pt x="1349" y="82"/>
                  </a:cubicBezTo>
                  <a:close/>
                  <a:moveTo>
                    <a:pt x="1355" y="54"/>
                  </a:moveTo>
                  <a:cubicBezTo>
                    <a:pt x="1355" y="55"/>
                    <a:pt x="1352" y="57"/>
                    <a:pt x="1352" y="59"/>
                  </a:cubicBezTo>
                  <a:cubicBezTo>
                    <a:pt x="1349" y="59"/>
                    <a:pt x="1347" y="60"/>
                    <a:pt x="1344" y="60"/>
                  </a:cubicBezTo>
                  <a:cubicBezTo>
                    <a:pt x="1345" y="56"/>
                    <a:pt x="1350" y="60"/>
                    <a:pt x="1352" y="57"/>
                  </a:cubicBezTo>
                  <a:cubicBezTo>
                    <a:pt x="1352" y="54"/>
                    <a:pt x="1350" y="55"/>
                    <a:pt x="1348" y="55"/>
                  </a:cubicBezTo>
                  <a:cubicBezTo>
                    <a:pt x="1348" y="52"/>
                    <a:pt x="1352" y="54"/>
                    <a:pt x="1353" y="54"/>
                  </a:cubicBezTo>
                  <a:cubicBezTo>
                    <a:pt x="1354" y="52"/>
                    <a:pt x="1356" y="51"/>
                    <a:pt x="1358" y="50"/>
                  </a:cubicBezTo>
                  <a:cubicBezTo>
                    <a:pt x="1358" y="51"/>
                    <a:pt x="1355" y="54"/>
                    <a:pt x="1359" y="54"/>
                  </a:cubicBezTo>
                  <a:cubicBezTo>
                    <a:pt x="1358" y="56"/>
                    <a:pt x="1357" y="54"/>
                    <a:pt x="1355" y="54"/>
                  </a:cubicBezTo>
                  <a:close/>
                  <a:moveTo>
                    <a:pt x="1361" y="83"/>
                  </a:moveTo>
                  <a:cubicBezTo>
                    <a:pt x="1360" y="83"/>
                    <a:pt x="1360" y="82"/>
                    <a:pt x="1360" y="81"/>
                  </a:cubicBezTo>
                  <a:cubicBezTo>
                    <a:pt x="1361" y="81"/>
                    <a:pt x="1361" y="83"/>
                    <a:pt x="1361" y="83"/>
                  </a:cubicBezTo>
                  <a:close/>
                  <a:moveTo>
                    <a:pt x="1360" y="51"/>
                  </a:moveTo>
                  <a:cubicBezTo>
                    <a:pt x="1359" y="52"/>
                    <a:pt x="1361" y="49"/>
                    <a:pt x="1360" y="51"/>
                  </a:cubicBezTo>
                  <a:close/>
                  <a:moveTo>
                    <a:pt x="1355" y="47"/>
                  </a:moveTo>
                  <a:cubicBezTo>
                    <a:pt x="1354" y="45"/>
                    <a:pt x="1357" y="47"/>
                    <a:pt x="1358" y="45"/>
                  </a:cubicBezTo>
                  <a:cubicBezTo>
                    <a:pt x="1357" y="44"/>
                    <a:pt x="1356" y="42"/>
                    <a:pt x="1357" y="40"/>
                  </a:cubicBezTo>
                  <a:cubicBezTo>
                    <a:pt x="1358" y="42"/>
                    <a:pt x="1359" y="44"/>
                    <a:pt x="1361" y="42"/>
                  </a:cubicBezTo>
                  <a:cubicBezTo>
                    <a:pt x="1362" y="45"/>
                    <a:pt x="1358" y="47"/>
                    <a:pt x="1355" y="47"/>
                  </a:cubicBezTo>
                  <a:close/>
                  <a:moveTo>
                    <a:pt x="1362" y="32"/>
                  </a:moveTo>
                  <a:cubicBezTo>
                    <a:pt x="1363" y="30"/>
                    <a:pt x="1363" y="34"/>
                    <a:pt x="1362" y="32"/>
                  </a:cubicBezTo>
                  <a:close/>
                  <a:moveTo>
                    <a:pt x="1363" y="26"/>
                  </a:moveTo>
                  <a:cubicBezTo>
                    <a:pt x="1363" y="25"/>
                    <a:pt x="1363" y="25"/>
                    <a:pt x="1363" y="25"/>
                  </a:cubicBezTo>
                  <a:cubicBezTo>
                    <a:pt x="1364" y="25"/>
                    <a:pt x="1365" y="25"/>
                    <a:pt x="1365" y="26"/>
                  </a:cubicBezTo>
                  <a:lnTo>
                    <a:pt x="1363" y="26"/>
                  </a:lnTo>
                  <a:close/>
                  <a:moveTo>
                    <a:pt x="1365" y="26"/>
                  </a:moveTo>
                  <a:cubicBezTo>
                    <a:pt x="1365" y="25"/>
                    <a:pt x="1366" y="26"/>
                    <a:pt x="1365" y="26"/>
                  </a:cubicBezTo>
                  <a:close/>
                  <a:moveTo>
                    <a:pt x="1365" y="17"/>
                  </a:moveTo>
                  <a:cubicBezTo>
                    <a:pt x="1366" y="14"/>
                    <a:pt x="1368" y="14"/>
                    <a:pt x="1369" y="16"/>
                  </a:cubicBezTo>
                  <a:cubicBezTo>
                    <a:pt x="1368" y="18"/>
                    <a:pt x="1367" y="16"/>
                    <a:pt x="1365" y="17"/>
                  </a:cubicBezTo>
                  <a:close/>
                  <a:moveTo>
                    <a:pt x="1366" y="83"/>
                  </a:moveTo>
                  <a:cubicBezTo>
                    <a:pt x="1366" y="82"/>
                    <a:pt x="1366" y="81"/>
                    <a:pt x="1366" y="79"/>
                  </a:cubicBezTo>
                  <a:cubicBezTo>
                    <a:pt x="1368" y="80"/>
                    <a:pt x="1368" y="78"/>
                    <a:pt x="1369" y="79"/>
                  </a:cubicBezTo>
                  <a:cubicBezTo>
                    <a:pt x="1369" y="81"/>
                    <a:pt x="1368" y="82"/>
                    <a:pt x="1366" y="83"/>
                  </a:cubicBezTo>
                  <a:close/>
                  <a:moveTo>
                    <a:pt x="1369" y="81"/>
                  </a:moveTo>
                  <a:cubicBezTo>
                    <a:pt x="1370" y="80"/>
                    <a:pt x="1372" y="80"/>
                    <a:pt x="1374" y="79"/>
                  </a:cubicBezTo>
                  <a:cubicBezTo>
                    <a:pt x="1374" y="81"/>
                    <a:pt x="1371" y="82"/>
                    <a:pt x="1369" y="81"/>
                  </a:cubicBezTo>
                  <a:close/>
                  <a:moveTo>
                    <a:pt x="1384" y="83"/>
                  </a:moveTo>
                  <a:cubicBezTo>
                    <a:pt x="1384" y="82"/>
                    <a:pt x="1385" y="82"/>
                    <a:pt x="1386" y="82"/>
                  </a:cubicBezTo>
                  <a:cubicBezTo>
                    <a:pt x="1386" y="83"/>
                    <a:pt x="1385" y="84"/>
                    <a:pt x="1384" y="83"/>
                  </a:cubicBezTo>
                  <a:close/>
                  <a:moveTo>
                    <a:pt x="1397" y="82"/>
                  </a:moveTo>
                  <a:cubicBezTo>
                    <a:pt x="1397" y="84"/>
                    <a:pt x="1395" y="82"/>
                    <a:pt x="1395" y="83"/>
                  </a:cubicBezTo>
                  <a:cubicBezTo>
                    <a:pt x="1393" y="83"/>
                    <a:pt x="1397" y="81"/>
                    <a:pt x="1395" y="81"/>
                  </a:cubicBezTo>
                  <a:cubicBezTo>
                    <a:pt x="1395" y="80"/>
                    <a:pt x="1398" y="81"/>
                    <a:pt x="1397" y="82"/>
                  </a:cubicBezTo>
                  <a:close/>
                  <a:moveTo>
                    <a:pt x="1396" y="77"/>
                  </a:moveTo>
                  <a:cubicBezTo>
                    <a:pt x="1396" y="76"/>
                    <a:pt x="1398" y="76"/>
                    <a:pt x="1398" y="75"/>
                  </a:cubicBezTo>
                  <a:cubicBezTo>
                    <a:pt x="1399" y="75"/>
                    <a:pt x="1399" y="76"/>
                    <a:pt x="1400" y="76"/>
                  </a:cubicBezTo>
                  <a:cubicBezTo>
                    <a:pt x="1400" y="78"/>
                    <a:pt x="1397" y="78"/>
                    <a:pt x="1396" y="77"/>
                  </a:cubicBezTo>
                  <a:close/>
                  <a:moveTo>
                    <a:pt x="1414" y="72"/>
                  </a:moveTo>
                  <a:cubicBezTo>
                    <a:pt x="1416" y="70"/>
                    <a:pt x="1415" y="74"/>
                    <a:pt x="1414" y="72"/>
                  </a:cubicBezTo>
                  <a:close/>
                  <a:moveTo>
                    <a:pt x="1420" y="75"/>
                  </a:moveTo>
                  <a:cubicBezTo>
                    <a:pt x="1420" y="74"/>
                    <a:pt x="1420" y="73"/>
                    <a:pt x="1422" y="73"/>
                  </a:cubicBezTo>
                  <a:cubicBezTo>
                    <a:pt x="1422" y="74"/>
                    <a:pt x="1421" y="75"/>
                    <a:pt x="1420" y="75"/>
                  </a:cubicBezTo>
                  <a:close/>
                  <a:moveTo>
                    <a:pt x="1421" y="84"/>
                  </a:moveTo>
                  <a:cubicBezTo>
                    <a:pt x="1421" y="82"/>
                    <a:pt x="1424" y="85"/>
                    <a:pt x="1421" y="84"/>
                  </a:cubicBezTo>
                  <a:close/>
                  <a:moveTo>
                    <a:pt x="1430" y="48"/>
                  </a:moveTo>
                  <a:cubicBezTo>
                    <a:pt x="1431" y="48"/>
                    <a:pt x="1431" y="50"/>
                    <a:pt x="1429" y="50"/>
                  </a:cubicBezTo>
                  <a:cubicBezTo>
                    <a:pt x="1429" y="49"/>
                    <a:pt x="1430" y="49"/>
                    <a:pt x="1430" y="48"/>
                  </a:cubicBezTo>
                  <a:close/>
                  <a:moveTo>
                    <a:pt x="1427" y="63"/>
                  </a:moveTo>
                  <a:cubicBezTo>
                    <a:pt x="1430" y="63"/>
                    <a:pt x="1430" y="63"/>
                    <a:pt x="1430" y="63"/>
                  </a:cubicBezTo>
                  <a:cubicBezTo>
                    <a:pt x="1430" y="65"/>
                    <a:pt x="1427" y="65"/>
                    <a:pt x="1427" y="63"/>
                  </a:cubicBezTo>
                  <a:close/>
                  <a:moveTo>
                    <a:pt x="1429" y="81"/>
                  </a:moveTo>
                  <a:cubicBezTo>
                    <a:pt x="1428" y="79"/>
                    <a:pt x="1429" y="79"/>
                    <a:pt x="1430" y="79"/>
                  </a:cubicBezTo>
                  <a:cubicBezTo>
                    <a:pt x="1430" y="80"/>
                    <a:pt x="1430" y="81"/>
                    <a:pt x="1429" y="81"/>
                  </a:cubicBezTo>
                  <a:close/>
                  <a:moveTo>
                    <a:pt x="1429" y="61"/>
                  </a:moveTo>
                  <a:cubicBezTo>
                    <a:pt x="1428" y="59"/>
                    <a:pt x="1430" y="60"/>
                    <a:pt x="1430" y="59"/>
                  </a:cubicBezTo>
                  <a:cubicBezTo>
                    <a:pt x="1430" y="59"/>
                    <a:pt x="1430" y="60"/>
                    <a:pt x="1430" y="61"/>
                  </a:cubicBezTo>
                  <a:lnTo>
                    <a:pt x="1429" y="61"/>
                  </a:lnTo>
                  <a:close/>
                  <a:moveTo>
                    <a:pt x="1430" y="57"/>
                  </a:moveTo>
                  <a:cubicBezTo>
                    <a:pt x="1430" y="55"/>
                    <a:pt x="1431" y="54"/>
                    <a:pt x="1433" y="54"/>
                  </a:cubicBezTo>
                  <a:cubicBezTo>
                    <a:pt x="1432" y="55"/>
                    <a:pt x="1431" y="57"/>
                    <a:pt x="1430" y="57"/>
                  </a:cubicBezTo>
                  <a:close/>
                  <a:moveTo>
                    <a:pt x="1433" y="81"/>
                  </a:moveTo>
                  <a:cubicBezTo>
                    <a:pt x="1434" y="82"/>
                    <a:pt x="1433" y="81"/>
                    <a:pt x="1435" y="81"/>
                  </a:cubicBezTo>
                  <a:cubicBezTo>
                    <a:pt x="1435" y="82"/>
                    <a:pt x="1432" y="83"/>
                    <a:pt x="1433" y="81"/>
                  </a:cubicBezTo>
                  <a:close/>
                  <a:moveTo>
                    <a:pt x="1442" y="69"/>
                  </a:moveTo>
                  <a:cubicBezTo>
                    <a:pt x="1442" y="69"/>
                    <a:pt x="1440" y="69"/>
                    <a:pt x="1440" y="69"/>
                  </a:cubicBezTo>
                  <a:cubicBezTo>
                    <a:pt x="1440" y="68"/>
                    <a:pt x="1443" y="68"/>
                    <a:pt x="1442" y="69"/>
                  </a:cubicBezTo>
                  <a:close/>
                  <a:moveTo>
                    <a:pt x="1442" y="73"/>
                  </a:moveTo>
                  <a:cubicBezTo>
                    <a:pt x="1440" y="73"/>
                    <a:pt x="1440" y="72"/>
                    <a:pt x="1440" y="71"/>
                  </a:cubicBezTo>
                  <a:cubicBezTo>
                    <a:pt x="1441" y="71"/>
                    <a:pt x="1442" y="72"/>
                    <a:pt x="1442" y="73"/>
                  </a:cubicBezTo>
                  <a:close/>
                  <a:moveTo>
                    <a:pt x="1440" y="82"/>
                  </a:moveTo>
                  <a:cubicBezTo>
                    <a:pt x="1441" y="80"/>
                    <a:pt x="1443" y="80"/>
                    <a:pt x="1445" y="79"/>
                  </a:cubicBezTo>
                  <a:cubicBezTo>
                    <a:pt x="1445" y="82"/>
                    <a:pt x="1442" y="82"/>
                    <a:pt x="1440" y="82"/>
                  </a:cubicBezTo>
                  <a:close/>
                  <a:moveTo>
                    <a:pt x="1447" y="71"/>
                  </a:moveTo>
                  <a:cubicBezTo>
                    <a:pt x="1446" y="71"/>
                    <a:pt x="1446" y="71"/>
                    <a:pt x="1446" y="71"/>
                  </a:cubicBezTo>
                  <a:cubicBezTo>
                    <a:pt x="1446" y="69"/>
                    <a:pt x="1446" y="69"/>
                    <a:pt x="1446" y="69"/>
                  </a:cubicBezTo>
                  <a:cubicBezTo>
                    <a:pt x="1447" y="69"/>
                    <a:pt x="1447" y="69"/>
                    <a:pt x="1447" y="69"/>
                  </a:cubicBezTo>
                  <a:lnTo>
                    <a:pt x="1447" y="71"/>
                  </a:lnTo>
                  <a:close/>
                  <a:moveTo>
                    <a:pt x="1452" y="81"/>
                  </a:moveTo>
                  <a:cubicBezTo>
                    <a:pt x="1453" y="79"/>
                    <a:pt x="1455" y="80"/>
                    <a:pt x="1457" y="79"/>
                  </a:cubicBezTo>
                  <a:cubicBezTo>
                    <a:pt x="1456" y="81"/>
                    <a:pt x="1453" y="82"/>
                    <a:pt x="1452" y="81"/>
                  </a:cubicBezTo>
                  <a:close/>
                  <a:moveTo>
                    <a:pt x="1459" y="84"/>
                  </a:moveTo>
                  <a:cubicBezTo>
                    <a:pt x="1460" y="82"/>
                    <a:pt x="1462" y="85"/>
                    <a:pt x="1459" y="84"/>
                  </a:cubicBezTo>
                  <a:close/>
                  <a:moveTo>
                    <a:pt x="1512" y="68"/>
                  </a:moveTo>
                  <a:cubicBezTo>
                    <a:pt x="1515" y="69"/>
                    <a:pt x="1512" y="72"/>
                    <a:pt x="1512" y="68"/>
                  </a:cubicBezTo>
                  <a:close/>
                  <a:moveTo>
                    <a:pt x="1512" y="25"/>
                  </a:moveTo>
                  <a:cubicBezTo>
                    <a:pt x="1513" y="23"/>
                    <a:pt x="1515" y="26"/>
                    <a:pt x="1512" y="25"/>
                  </a:cubicBezTo>
                  <a:close/>
                  <a:moveTo>
                    <a:pt x="1515" y="37"/>
                  </a:moveTo>
                  <a:cubicBezTo>
                    <a:pt x="1514" y="35"/>
                    <a:pt x="1516" y="36"/>
                    <a:pt x="1516" y="36"/>
                  </a:cubicBezTo>
                  <a:cubicBezTo>
                    <a:pt x="1516" y="36"/>
                    <a:pt x="1516" y="37"/>
                    <a:pt x="1515" y="37"/>
                  </a:cubicBezTo>
                  <a:close/>
                  <a:moveTo>
                    <a:pt x="1533" y="10"/>
                  </a:moveTo>
                  <a:cubicBezTo>
                    <a:pt x="1533" y="12"/>
                    <a:pt x="1533" y="13"/>
                    <a:pt x="1531" y="13"/>
                  </a:cubicBezTo>
                  <a:cubicBezTo>
                    <a:pt x="1531" y="11"/>
                    <a:pt x="1531" y="10"/>
                    <a:pt x="1533" y="10"/>
                  </a:cubicBezTo>
                  <a:close/>
                  <a:moveTo>
                    <a:pt x="1531" y="8"/>
                  </a:moveTo>
                  <a:cubicBezTo>
                    <a:pt x="1533" y="8"/>
                    <a:pt x="1530" y="11"/>
                    <a:pt x="1531" y="8"/>
                  </a:cubicBezTo>
                  <a:close/>
                  <a:moveTo>
                    <a:pt x="1529" y="10"/>
                  </a:moveTo>
                  <a:cubicBezTo>
                    <a:pt x="1529" y="10"/>
                    <a:pt x="1529" y="10"/>
                    <a:pt x="1529" y="10"/>
                  </a:cubicBezTo>
                  <a:cubicBezTo>
                    <a:pt x="1529" y="10"/>
                    <a:pt x="1529" y="10"/>
                    <a:pt x="1529" y="10"/>
                  </a:cubicBezTo>
                  <a:close/>
                  <a:moveTo>
                    <a:pt x="1528" y="6"/>
                  </a:moveTo>
                  <a:cubicBezTo>
                    <a:pt x="1526" y="7"/>
                    <a:pt x="1527" y="10"/>
                    <a:pt x="1525" y="10"/>
                  </a:cubicBezTo>
                  <a:cubicBezTo>
                    <a:pt x="1525" y="7"/>
                    <a:pt x="1525" y="6"/>
                    <a:pt x="1528" y="6"/>
                  </a:cubicBezTo>
                  <a:close/>
                  <a:moveTo>
                    <a:pt x="1522" y="11"/>
                  </a:moveTo>
                  <a:cubicBezTo>
                    <a:pt x="1523" y="11"/>
                    <a:pt x="1523" y="11"/>
                    <a:pt x="1523" y="11"/>
                  </a:cubicBezTo>
                  <a:cubicBezTo>
                    <a:pt x="1523" y="12"/>
                    <a:pt x="1523" y="12"/>
                    <a:pt x="1523" y="12"/>
                  </a:cubicBezTo>
                  <a:cubicBezTo>
                    <a:pt x="1522" y="12"/>
                    <a:pt x="1522" y="12"/>
                    <a:pt x="1522" y="12"/>
                  </a:cubicBezTo>
                  <a:lnTo>
                    <a:pt x="1522" y="11"/>
                  </a:lnTo>
                  <a:close/>
                  <a:moveTo>
                    <a:pt x="1519" y="13"/>
                  </a:moveTo>
                  <a:cubicBezTo>
                    <a:pt x="1520" y="13"/>
                    <a:pt x="1520" y="14"/>
                    <a:pt x="1520" y="16"/>
                  </a:cubicBezTo>
                  <a:cubicBezTo>
                    <a:pt x="1518" y="16"/>
                    <a:pt x="1519" y="14"/>
                    <a:pt x="1519" y="13"/>
                  </a:cubicBezTo>
                  <a:close/>
                  <a:moveTo>
                    <a:pt x="1519" y="27"/>
                  </a:moveTo>
                  <a:cubicBezTo>
                    <a:pt x="1519" y="29"/>
                    <a:pt x="1516" y="30"/>
                    <a:pt x="1518" y="32"/>
                  </a:cubicBezTo>
                  <a:cubicBezTo>
                    <a:pt x="1516" y="32"/>
                    <a:pt x="1515" y="34"/>
                    <a:pt x="1514" y="33"/>
                  </a:cubicBezTo>
                  <a:cubicBezTo>
                    <a:pt x="1516" y="31"/>
                    <a:pt x="1516" y="28"/>
                    <a:pt x="1519" y="27"/>
                  </a:cubicBezTo>
                  <a:close/>
                  <a:moveTo>
                    <a:pt x="1512" y="11"/>
                  </a:moveTo>
                  <a:cubicBezTo>
                    <a:pt x="1513" y="11"/>
                    <a:pt x="1513" y="12"/>
                    <a:pt x="1514" y="12"/>
                  </a:cubicBezTo>
                  <a:cubicBezTo>
                    <a:pt x="1514" y="13"/>
                    <a:pt x="1511" y="12"/>
                    <a:pt x="1512" y="11"/>
                  </a:cubicBezTo>
                  <a:close/>
                  <a:moveTo>
                    <a:pt x="1508" y="21"/>
                  </a:moveTo>
                  <a:cubicBezTo>
                    <a:pt x="1508" y="19"/>
                    <a:pt x="1511" y="21"/>
                    <a:pt x="1508" y="21"/>
                  </a:cubicBezTo>
                  <a:close/>
                  <a:moveTo>
                    <a:pt x="1507" y="28"/>
                  </a:moveTo>
                  <a:cubicBezTo>
                    <a:pt x="1508" y="26"/>
                    <a:pt x="1509" y="30"/>
                    <a:pt x="1507" y="28"/>
                  </a:cubicBezTo>
                  <a:close/>
                  <a:moveTo>
                    <a:pt x="1506" y="36"/>
                  </a:moveTo>
                  <a:cubicBezTo>
                    <a:pt x="1505" y="36"/>
                    <a:pt x="1504" y="36"/>
                    <a:pt x="1503" y="36"/>
                  </a:cubicBezTo>
                  <a:cubicBezTo>
                    <a:pt x="1503" y="34"/>
                    <a:pt x="1506" y="34"/>
                    <a:pt x="1506" y="36"/>
                  </a:cubicBezTo>
                  <a:close/>
                  <a:moveTo>
                    <a:pt x="1502" y="31"/>
                  </a:moveTo>
                  <a:cubicBezTo>
                    <a:pt x="1503" y="31"/>
                    <a:pt x="1502" y="31"/>
                    <a:pt x="1502" y="31"/>
                  </a:cubicBezTo>
                  <a:close/>
                  <a:moveTo>
                    <a:pt x="1493" y="51"/>
                  </a:moveTo>
                  <a:cubicBezTo>
                    <a:pt x="1492" y="50"/>
                    <a:pt x="1493" y="51"/>
                    <a:pt x="1493" y="51"/>
                  </a:cubicBezTo>
                  <a:close/>
                  <a:moveTo>
                    <a:pt x="1478" y="57"/>
                  </a:moveTo>
                  <a:cubicBezTo>
                    <a:pt x="1478" y="56"/>
                    <a:pt x="1478" y="55"/>
                    <a:pt x="1480" y="55"/>
                  </a:cubicBezTo>
                  <a:cubicBezTo>
                    <a:pt x="1480" y="57"/>
                    <a:pt x="1479" y="57"/>
                    <a:pt x="1478" y="57"/>
                  </a:cubicBezTo>
                  <a:close/>
                  <a:moveTo>
                    <a:pt x="1483" y="76"/>
                  </a:moveTo>
                  <a:cubicBezTo>
                    <a:pt x="1483" y="75"/>
                    <a:pt x="1485" y="77"/>
                    <a:pt x="1483" y="76"/>
                  </a:cubicBezTo>
                  <a:close/>
                  <a:moveTo>
                    <a:pt x="1483" y="51"/>
                  </a:moveTo>
                  <a:cubicBezTo>
                    <a:pt x="1483" y="50"/>
                    <a:pt x="1483" y="50"/>
                    <a:pt x="1483" y="50"/>
                  </a:cubicBezTo>
                  <a:cubicBezTo>
                    <a:pt x="1485" y="50"/>
                    <a:pt x="1485" y="50"/>
                    <a:pt x="1485" y="50"/>
                  </a:cubicBezTo>
                  <a:cubicBezTo>
                    <a:pt x="1485" y="51"/>
                    <a:pt x="1484" y="51"/>
                    <a:pt x="1483" y="51"/>
                  </a:cubicBezTo>
                  <a:close/>
                  <a:moveTo>
                    <a:pt x="1495" y="82"/>
                  </a:moveTo>
                  <a:cubicBezTo>
                    <a:pt x="1495" y="80"/>
                    <a:pt x="1496" y="81"/>
                    <a:pt x="1496" y="80"/>
                  </a:cubicBezTo>
                  <a:cubicBezTo>
                    <a:pt x="1497" y="80"/>
                    <a:pt x="1496" y="82"/>
                    <a:pt x="1495" y="82"/>
                  </a:cubicBezTo>
                  <a:close/>
                  <a:moveTo>
                    <a:pt x="1501" y="54"/>
                  </a:moveTo>
                  <a:cubicBezTo>
                    <a:pt x="1501" y="55"/>
                    <a:pt x="1498" y="57"/>
                    <a:pt x="1497" y="59"/>
                  </a:cubicBezTo>
                  <a:cubicBezTo>
                    <a:pt x="1495" y="59"/>
                    <a:pt x="1492" y="60"/>
                    <a:pt x="1490" y="60"/>
                  </a:cubicBezTo>
                  <a:cubicBezTo>
                    <a:pt x="1491" y="56"/>
                    <a:pt x="1496" y="60"/>
                    <a:pt x="1497" y="57"/>
                  </a:cubicBezTo>
                  <a:cubicBezTo>
                    <a:pt x="1497" y="54"/>
                    <a:pt x="1496" y="55"/>
                    <a:pt x="1494" y="55"/>
                  </a:cubicBezTo>
                  <a:cubicBezTo>
                    <a:pt x="1494" y="52"/>
                    <a:pt x="1498" y="54"/>
                    <a:pt x="1499" y="54"/>
                  </a:cubicBezTo>
                  <a:cubicBezTo>
                    <a:pt x="1500" y="52"/>
                    <a:pt x="1502" y="51"/>
                    <a:pt x="1504" y="50"/>
                  </a:cubicBezTo>
                  <a:cubicBezTo>
                    <a:pt x="1504" y="51"/>
                    <a:pt x="1501" y="54"/>
                    <a:pt x="1505" y="54"/>
                  </a:cubicBezTo>
                  <a:cubicBezTo>
                    <a:pt x="1504" y="56"/>
                    <a:pt x="1503" y="54"/>
                    <a:pt x="1501" y="54"/>
                  </a:cubicBezTo>
                  <a:close/>
                  <a:moveTo>
                    <a:pt x="1506" y="83"/>
                  </a:moveTo>
                  <a:cubicBezTo>
                    <a:pt x="1506" y="83"/>
                    <a:pt x="1506" y="82"/>
                    <a:pt x="1506" y="81"/>
                  </a:cubicBezTo>
                  <a:cubicBezTo>
                    <a:pt x="1507" y="81"/>
                    <a:pt x="1507" y="83"/>
                    <a:pt x="1506" y="83"/>
                  </a:cubicBezTo>
                  <a:close/>
                  <a:moveTo>
                    <a:pt x="1506" y="51"/>
                  </a:moveTo>
                  <a:cubicBezTo>
                    <a:pt x="1505" y="52"/>
                    <a:pt x="1507" y="49"/>
                    <a:pt x="1506" y="51"/>
                  </a:cubicBezTo>
                  <a:close/>
                  <a:moveTo>
                    <a:pt x="1500" y="47"/>
                  </a:moveTo>
                  <a:cubicBezTo>
                    <a:pt x="1500" y="45"/>
                    <a:pt x="1503" y="47"/>
                    <a:pt x="1503" y="45"/>
                  </a:cubicBezTo>
                  <a:cubicBezTo>
                    <a:pt x="1503" y="44"/>
                    <a:pt x="1502" y="42"/>
                    <a:pt x="1503" y="40"/>
                  </a:cubicBezTo>
                  <a:cubicBezTo>
                    <a:pt x="1504" y="42"/>
                    <a:pt x="1505" y="44"/>
                    <a:pt x="1507" y="42"/>
                  </a:cubicBezTo>
                  <a:cubicBezTo>
                    <a:pt x="1508" y="45"/>
                    <a:pt x="1504" y="47"/>
                    <a:pt x="1500" y="47"/>
                  </a:cubicBezTo>
                  <a:close/>
                  <a:moveTo>
                    <a:pt x="1508" y="32"/>
                  </a:moveTo>
                  <a:cubicBezTo>
                    <a:pt x="1509" y="30"/>
                    <a:pt x="1508" y="34"/>
                    <a:pt x="1508" y="32"/>
                  </a:cubicBezTo>
                  <a:close/>
                  <a:moveTo>
                    <a:pt x="1509" y="26"/>
                  </a:moveTo>
                  <a:cubicBezTo>
                    <a:pt x="1509" y="25"/>
                    <a:pt x="1509" y="25"/>
                    <a:pt x="1509" y="25"/>
                  </a:cubicBezTo>
                  <a:cubicBezTo>
                    <a:pt x="1510" y="25"/>
                    <a:pt x="1511" y="25"/>
                    <a:pt x="1511" y="26"/>
                  </a:cubicBezTo>
                  <a:lnTo>
                    <a:pt x="1509" y="26"/>
                  </a:lnTo>
                  <a:close/>
                  <a:moveTo>
                    <a:pt x="1511" y="26"/>
                  </a:moveTo>
                  <a:cubicBezTo>
                    <a:pt x="1511" y="25"/>
                    <a:pt x="1512" y="26"/>
                    <a:pt x="1511" y="26"/>
                  </a:cubicBezTo>
                  <a:close/>
                  <a:moveTo>
                    <a:pt x="1511" y="17"/>
                  </a:moveTo>
                  <a:cubicBezTo>
                    <a:pt x="1511" y="14"/>
                    <a:pt x="1514" y="14"/>
                    <a:pt x="1515" y="16"/>
                  </a:cubicBezTo>
                  <a:cubicBezTo>
                    <a:pt x="1514" y="18"/>
                    <a:pt x="1513" y="16"/>
                    <a:pt x="1511" y="17"/>
                  </a:cubicBezTo>
                  <a:close/>
                  <a:moveTo>
                    <a:pt x="1512" y="83"/>
                  </a:moveTo>
                  <a:cubicBezTo>
                    <a:pt x="1512" y="82"/>
                    <a:pt x="1512" y="81"/>
                    <a:pt x="1512" y="79"/>
                  </a:cubicBezTo>
                  <a:cubicBezTo>
                    <a:pt x="1514" y="80"/>
                    <a:pt x="1514" y="78"/>
                    <a:pt x="1515" y="79"/>
                  </a:cubicBezTo>
                  <a:cubicBezTo>
                    <a:pt x="1515" y="81"/>
                    <a:pt x="1514" y="82"/>
                    <a:pt x="1512" y="83"/>
                  </a:cubicBezTo>
                  <a:close/>
                  <a:moveTo>
                    <a:pt x="1515" y="81"/>
                  </a:moveTo>
                  <a:cubicBezTo>
                    <a:pt x="1516" y="80"/>
                    <a:pt x="1518" y="80"/>
                    <a:pt x="1519" y="79"/>
                  </a:cubicBezTo>
                  <a:cubicBezTo>
                    <a:pt x="1520" y="81"/>
                    <a:pt x="1517" y="82"/>
                    <a:pt x="1515" y="81"/>
                  </a:cubicBezTo>
                  <a:close/>
                  <a:moveTo>
                    <a:pt x="1530" y="83"/>
                  </a:moveTo>
                  <a:cubicBezTo>
                    <a:pt x="1530" y="82"/>
                    <a:pt x="1531" y="82"/>
                    <a:pt x="1532" y="82"/>
                  </a:cubicBezTo>
                  <a:cubicBezTo>
                    <a:pt x="1532" y="83"/>
                    <a:pt x="1531" y="84"/>
                    <a:pt x="1530" y="83"/>
                  </a:cubicBezTo>
                  <a:close/>
                  <a:moveTo>
                    <a:pt x="1543" y="82"/>
                  </a:moveTo>
                  <a:cubicBezTo>
                    <a:pt x="1543" y="84"/>
                    <a:pt x="1541" y="82"/>
                    <a:pt x="1541" y="83"/>
                  </a:cubicBezTo>
                  <a:cubicBezTo>
                    <a:pt x="1539" y="83"/>
                    <a:pt x="1542" y="81"/>
                    <a:pt x="1540" y="81"/>
                  </a:cubicBezTo>
                  <a:cubicBezTo>
                    <a:pt x="1541" y="80"/>
                    <a:pt x="1544" y="81"/>
                    <a:pt x="1543" y="82"/>
                  </a:cubicBezTo>
                  <a:close/>
                  <a:moveTo>
                    <a:pt x="1542" y="77"/>
                  </a:moveTo>
                  <a:cubicBezTo>
                    <a:pt x="1542" y="76"/>
                    <a:pt x="1544" y="76"/>
                    <a:pt x="1544" y="75"/>
                  </a:cubicBezTo>
                  <a:cubicBezTo>
                    <a:pt x="1545" y="75"/>
                    <a:pt x="1545" y="76"/>
                    <a:pt x="1546" y="76"/>
                  </a:cubicBezTo>
                  <a:cubicBezTo>
                    <a:pt x="1546" y="78"/>
                    <a:pt x="1543" y="78"/>
                    <a:pt x="1542" y="77"/>
                  </a:cubicBezTo>
                  <a:close/>
                  <a:moveTo>
                    <a:pt x="1560" y="72"/>
                  </a:moveTo>
                  <a:cubicBezTo>
                    <a:pt x="1562" y="70"/>
                    <a:pt x="1561" y="74"/>
                    <a:pt x="1560" y="72"/>
                  </a:cubicBezTo>
                  <a:close/>
                  <a:moveTo>
                    <a:pt x="1565" y="75"/>
                  </a:moveTo>
                  <a:cubicBezTo>
                    <a:pt x="1565" y="74"/>
                    <a:pt x="1566" y="73"/>
                    <a:pt x="1568" y="73"/>
                  </a:cubicBezTo>
                  <a:cubicBezTo>
                    <a:pt x="1568" y="74"/>
                    <a:pt x="1567" y="75"/>
                    <a:pt x="1565" y="75"/>
                  </a:cubicBezTo>
                  <a:close/>
                  <a:moveTo>
                    <a:pt x="1567" y="84"/>
                  </a:moveTo>
                  <a:cubicBezTo>
                    <a:pt x="1567" y="82"/>
                    <a:pt x="1570" y="85"/>
                    <a:pt x="1567" y="84"/>
                  </a:cubicBezTo>
                  <a:close/>
                  <a:moveTo>
                    <a:pt x="1576" y="48"/>
                  </a:moveTo>
                  <a:cubicBezTo>
                    <a:pt x="1577" y="48"/>
                    <a:pt x="1576" y="50"/>
                    <a:pt x="1575" y="50"/>
                  </a:cubicBezTo>
                  <a:cubicBezTo>
                    <a:pt x="1575" y="49"/>
                    <a:pt x="1576" y="49"/>
                    <a:pt x="1576" y="48"/>
                  </a:cubicBezTo>
                  <a:close/>
                  <a:moveTo>
                    <a:pt x="1573" y="63"/>
                  </a:moveTo>
                  <a:cubicBezTo>
                    <a:pt x="1576" y="63"/>
                    <a:pt x="1576" y="63"/>
                    <a:pt x="1576" y="63"/>
                  </a:cubicBezTo>
                  <a:cubicBezTo>
                    <a:pt x="1576" y="65"/>
                    <a:pt x="1573" y="65"/>
                    <a:pt x="1573" y="63"/>
                  </a:cubicBezTo>
                  <a:close/>
                  <a:moveTo>
                    <a:pt x="1574" y="81"/>
                  </a:moveTo>
                  <a:cubicBezTo>
                    <a:pt x="1574" y="79"/>
                    <a:pt x="1575" y="79"/>
                    <a:pt x="1576" y="79"/>
                  </a:cubicBezTo>
                  <a:cubicBezTo>
                    <a:pt x="1576" y="80"/>
                    <a:pt x="1575" y="81"/>
                    <a:pt x="1574" y="81"/>
                  </a:cubicBezTo>
                  <a:close/>
                  <a:moveTo>
                    <a:pt x="1574" y="61"/>
                  </a:moveTo>
                  <a:cubicBezTo>
                    <a:pt x="1574" y="59"/>
                    <a:pt x="1575" y="60"/>
                    <a:pt x="1576" y="59"/>
                  </a:cubicBezTo>
                  <a:cubicBezTo>
                    <a:pt x="1576" y="59"/>
                    <a:pt x="1576" y="60"/>
                    <a:pt x="1576" y="61"/>
                  </a:cubicBezTo>
                  <a:lnTo>
                    <a:pt x="1574" y="61"/>
                  </a:lnTo>
                  <a:close/>
                  <a:moveTo>
                    <a:pt x="1576" y="57"/>
                  </a:moveTo>
                  <a:cubicBezTo>
                    <a:pt x="1576" y="55"/>
                    <a:pt x="1577" y="54"/>
                    <a:pt x="1579" y="54"/>
                  </a:cubicBezTo>
                  <a:cubicBezTo>
                    <a:pt x="1578" y="55"/>
                    <a:pt x="1577" y="57"/>
                    <a:pt x="1576" y="57"/>
                  </a:cubicBezTo>
                  <a:close/>
                  <a:moveTo>
                    <a:pt x="1579" y="81"/>
                  </a:moveTo>
                  <a:cubicBezTo>
                    <a:pt x="1580" y="82"/>
                    <a:pt x="1579" y="81"/>
                    <a:pt x="1581" y="81"/>
                  </a:cubicBezTo>
                  <a:cubicBezTo>
                    <a:pt x="1581" y="82"/>
                    <a:pt x="1578" y="83"/>
                    <a:pt x="1579" y="81"/>
                  </a:cubicBezTo>
                  <a:close/>
                  <a:moveTo>
                    <a:pt x="1587" y="69"/>
                  </a:moveTo>
                  <a:cubicBezTo>
                    <a:pt x="1588" y="69"/>
                    <a:pt x="1586" y="69"/>
                    <a:pt x="1586" y="69"/>
                  </a:cubicBezTo>
                  <a:cubicBezTo>
                    <a:pt x="1586" y="68"/>
                    <a:pt x="1589" y="68"/>
                    <a:pt x="1587" y="69"/>
                  </a:cubicBezTo>
                  <a:close/>
                  <a:moveTo>
                    <a:pt x="1587" y="73"/>
                  </a:moveTo>
                  <a:cubicBezTo>
                    <a:pt x="1586" y="73"/>
                    <a:pt x="1586" y="72"/>
                    <a:pt x="1586" y="71"/>
                  </a:cubicBezTo>
                  <a:cubicBezTo>
                    <a:pt x="1587" y="71"/>
                    <a:pt x="1588" y="72"/>
                    <a:pt x="1587" y="73"/>
                  </a:cubicBezTo>
                  <a:close/>
                  <a:moveTo>
                    <a:pt x="1586" y="82"/>
                  </a:moveTo>
                  <a:cubicBezTo>
                    <a:pt x="1587" y="80"/>
                    <a:pt x="1589" y="80"/>
                    <a:pt x="1590" y="79"/>
                  </a:cubicBezTo>
                  <a:cubicBezTo>
                    <a:pt x="1591" y="82"/>
                    <a:pt x="1588" y="82"/>
                    <a:pt x="1586" y="82"/>
                  </a:cubicBezTo>
                  <a:close/>
                  <a:moveTo>
                    <a:pt x="1593" y="71"/>
                  </a:moveTo>
                  <a:cubicBezTo>
                    <a:pt x="1592" y="71"/>
                    <a:pt x="1592" y="71"/>
                    <a:pt x="1592" y="71"/>
                  </a:cubicBezTo>
                  <a:cubicBezTo>
                    <a:pt x="1592" y="69"/>
                    <a:pt x="1592" y="69"/>
                    <a:pt x="1592" y="69"/>
                  </a:cubicBezTo>
                  <a:cubicBezTo>
                    <a:pt x="1593" y="69"/>
                    <a:pt x="1593" y="69"/>
                    <a:pt x="1593" y="69"/>
                  </a:cubicBezTo>
                  <a:lnTo>
                    <a:pt x="1593" y="71"/>
                  </a:lnTo>
                  <a:close/>
                  <a:moveTo>
                    <a:pt x="1598" y="81"/>
                  </a:moveTo>
                  <a:cubicBezTo>
                    <a:pt x="1599" y="79"/>
                    <a:pt x="1601" y="80"/>
                    <a:pt x="1602" y="79"/>
                  </a:cubicBezTo>
                  <a:cubicBezTo>
                    <a:pt x="1602" y="81"/>
                    <a:pt x="1599" y="82"/>
                    <a:pt x="1598" y="81"/>
                  </a:cubicBezTo>
                  <a:close/>
                  <a:moveTo>
                    <a:pt x="1605" y="84"/>
                  </a:moveTo>
                  <a:cubicBezTo>
                    <a:pt x="1606" y="82"/>
                    <a:pt x="1608" y="85"/>
                    <a:pt x="1605" y="84"/>
                  </a:cubicBezTo>
                  <a:close/>
                  <a:moveTo>
                    <a:pt x="1658" y="68"/>
                  </a:moveTo>
                  <a:cubicBezTo>
                    <a:pt x="1661" y="69"/>
                    <a:pt x="1658" y="72"/>
                    <a:pt x="1658" y="68"/>
                  </a:cubicBezTo>
                  <a:close/>
                  <a:moveTo>
                    <a:pt x="1658" y="25"/>
                  </a:moveTo>
                  <a:cubicBezTo>
                    <a:pt x="1659" y="23"/>
                    <a:pt x="1661" y="26"/>
                    <a:pt x="1658" y="25"/>
                  </a:cubicBezTo>
                  <a:close/>
                  <a:moveTo>
                    <a:pt x="1661" y="37"/>
                  </a:moveTo>
                  <a:cubicBezTo>
                    <a:pt x="1660" y="35"/>
                    <a:pt x="1661" y="36"/>
                    <a:pt x="1662" y="36"/>
                  </a:cubicBezTo>
                  <a:cubicBezTo>
                    <a:pt x="1662" y="36"/>
                    <a:pt x="1662" y="37"/>
                    <a:pt x="1661" y="37"/>
                  </a:cubicBezTo>
                  <a:close/>
                  <a:moveTo>
                    <a:pt x="1679" y="10"/>
                  </a:moveTo>
                  <a:cubicBezTo>
                    <a:pt x="1679" y="12"/>
                    <a:pt x="1679" y="13"/>
                    <a:pt x="1677" y="13"/>
                  </a:cubicBezTo>
                  <a:cubicBezTo>
                    <a:pt x="1676" y="11"/>
                    <a:pt x="1677" y="10"/>
                    <a:pt x="1679" y="10"/>
                  </a:cubicBezTo>
                  <a:close/>
                  <a:moveTo>
                    <a:pt x="1677" y="8"/>
                  </a:moveTo>
                  <a:cubicBezTo>
                    <a:pt x="1679" y="8"/>
                    <a:pt x="1676" y="11"/>
                    <a:pt x="1677" y="8"/>
                  </a:cubicBezTo>
                  <a:close/>
                  <a:moveTo>
                    <a:pt x="1675" y="10"/>
                  </a:moveTo>
                  <a:cubicBezTo>
                    <a:pt x="1675" y="10"/>
                    <a:pt x="1675" y="10"/>
                    <a:pt x="1675" y="10"/>
                  </a:cubicBezTo>
                  <a:cubicBezTo>
                    <a:pt x="1675" y="10"/>
                    <a:pt x="1675" y="10"/>
                    <a:pt x="1675" y="10"/>
                  </a:cubicBezTo>
                  <a:close/>
                  <a:moveTo>
                    <a:pt x="1674" y="6"/>
                  </a:moveTo>
                  <a:cubicBezTo>
                    <a:pt x="1672" y="7"/>
                    <a:pt x="1673" y="10"/>
                    <a:pt x="1671" y="10"/>
                  </a:cubicBezTo>
                  <a:cubicBezTo>
                    <a:pt x="1670" y="7"/>
                    <a:pt x="1671" y="6"/>
                    <a:pt x="1674" y="6"/>
                  </a:cubicBezTo>
                  <a:close/>
                  <a:moveTo>
                    <a:pt x="1668" y="11"/>
                  </a:moveTo>
                  <a:cubicBezTo>
                    <a:pt x="1669" y="11"/>
                    <a:pt x="1669" y="11"/>
                    <a:pt x="1669" y="11"/>
                  </a:cubicBezTo>
                  <a:cubicBezTo>
                    <a:pt x="1669" y="12"/>
                    <a:pt x="1669" y="12"/>
                    <a:pt x="1669" y="12"/>
                  </a:cubicBezTo>
                  <a:cubicBezTo>
                    <a:pt x="1668" y="12"/>
                    <a:pt x="1668" y="12"/>
                    <a:pt x="1668" y="12"/>
                  </a:cubicBezTo>
                  <a:lnTo>
                    <a:pt x="1668" y="11"/>
                  </a:lnTo>
                  <a:close/>
                  <a:moveTo>
                    <a:pt x="1665" y="13"/>
                  </a:moveTo>
                  <a:cubicBezTo>
                    <a:pt x="1666" y="13"/>
                    <a:pt x="1666" y="14"/>
                    <a:pt x="1666" y="16"/>
                  </a:cubicBezTo>
                  <a:cubicBezTo>
                    <a:pt x="1664" y="16"/>
                    <a:pt x="1665" y="14"/>
                    <a:pt x="1665" y="13"/>
                  </a:cubicBezTo>
                  <a:close/>
                  <a:moveTo>
                    <a:pt x="1665" y="27"/>
                  </a:moveTo>
                  <a:cubicBezTo>
                    <a:pt x="1664" y="29"/>
                    <a:pt x="1662" y="30"/>
                    <a:pt x="1664" y="32"/>
                  </a:cubicBezTo>
                  <a:cubicBezTo>
                    <a:pt x="1662" y="32"/>
                    <a:pt x="1661" y="34"/>
                    <a:pt x="1660" y="33"/>
                  </a:cubicBezTo>
                  <a:cubicBezTo>
                    <a:pt x="1662" y="31"/>
                    <a:pt x="1662" y="28"/>
                    <a:pt x="1665" y="27"/>
                  </a:cubicBezTo>
                  <a:close/>
                  <a:moveTo>
                    <a:pt x="1658" y="11"/>
                  </a:moveTo>
                  <a:cubicBezTo>
                    <a:pt x="1659" y="11"/>
                    <a:pt x="1659" y="12"/>
                    <a:pt x="1660" y="12"/>
                  </a:cubicBezTo>
                  <a:cubicBezTo>
                    <a:pt x="1660" y="13"/>
                    <a:pt x="1657" y="12"/>
                    <a:pt x="1658" y="11"/>
                  </a:cubicBezTo>
                  <a:close/>
                  <a:moveTo>
                    <a:pt x="1654" y="21"/>
                  </a:moveTo>
                  <a:cubicBezTo>
                    <a:pt x="1654" y="19"/>
                    <a:pt x="1656" y="21"/>
                    <a:pt x="1654" y="21"/>
                  </a:cubicBezTo>
                  <a:close/>
                  <a:moveTo>
                    <a:pt x="1653" y="28"/>
                  </a:moveTo>
                  <a:cubicBezTo>
                    <a:pt x="1654" y="26"/>
                    <a:pt x="1655" y="30"/>
                    <a:pt x="1653" y="28"/>
                  </a:cubicBezTo>
                  <a:close/>
                  <a:moveTo>
                    <a:pt x="1652" y="36"/>
                  </a:moveTo>
                  <a:cubicBezTo>
                    <a:pt x="1650" y="36"/>
                    <a:pt x="1650" y="36"/>
                    <a:pt x="1649" y="36"/>
                  </a:cubicBezTo>
                  <a:cubicBezTo>
                    <a:pt x="1649" y="34"/>
                    <a:pt x="1652" y="34"/>
                    <a:pt x="1652" y="36"/>
                  </a:cubicBezTo>
                  <a:close/>
                  <a:moveTo>
                    <a:pt x="1648" y="31"/>
                  </a:moveTo>
                  <a:cubicBezTo>
                    <a:pt x="1648" y="31"/>
                    <a:pt x="1648" y="31"/>
                    <a:pt x="1648" y="31"/>
                  </a:cubicBezTo>
                  <a:close/>
                  <a:moveTo>
                    <a:pt x="1638" y="51"/>
                  </a:moveTo>
                  <a:cubicBezTo>
                    <a:pt x="1638" y="50"/>
                    <a:pt x="1639" y="51"/>
                    <a:pt x="1638" y="51"/>
                  </a:cubicBezTo>
                  <a:close/>
                  <a:moveTo>
                    <a:pt x="1624" y="57"/>
                  </a:moveTo>
                  <a:cubicBezTo>
                    <a:pt x="1624" y="56"/>
                    <a:pt x="1624" y="55"/>
                    <a:pt x="1625" y="55"/>
                  </a:cubicBezTo>
                  <a:cubicBezTo>
                    <a:pt x="1626" y="57"/>
                    <a:pt x="1625" y="57"/>
                    <a:pt x="1624" y="57"/>
                  </a:cubicBezTo>
                  <a:close/>
                  <a:moveTo>
                    <a:pt x="1628" y="76"/>
                  </a:moveTo>
                  <a:cubicBezTo>
                    <a:pt x="1628" y="75"/>
                    <a:pt x="1631" y="77"/>
                    <a:pt x="1628" y="76"/>
                  </a:cubicBezTo>
                  <a:close/>
                  <a:moveTo>
                    <a:pt x="1628" y="51"/>
                  </a:moveTo>
                  <a:cubicBezTo>
                    <a:pt x="1628" y="50"/>
                    <a:pt x="1628" y="50"/>
                    <a:pt x="1628" y="50"/>
                  </a:cubicBezTo>
                  <a:cubicBezTo>
                    <a:pt x="1631" y="50"/>
                    <a:pt x="1631" y="50"/>
                    <a:pt x="1631" y="50"/>
                  </a:cubicBezTo>
                  <a:cubicBezTo>
                    <a:pt x="1631" y="51"/>
                    <a:pt x="1629" y="51"/>
                    <a:pt x="1628" y="51"/>
                  </a:cubicBezTo>
                  <a:close/>
                  <a:moveTo>
                    <a:pt x="1641" y="82"/>
                  </a:moveTo>
                  <a:cubicBezTo>
                    <a:pt x="1641" y="80"/>
                    <a:pt x="1642" y="81"/>
                    <a:pt x="1642" y="80"/>
                  </a:cubicBezTo>
                  <a:cubicBezTo>
                    <a:pt x="1643" y="80"/>
                    <a:pt x="1642" y="82"/>
                    <a:pt x="1641" y="82"/>
                  </a:cubicBezTo>
                  <a:close/>
                  <a:moveTo>
                    <a:pt x="1647" y="54"/>
                  </a:moveTo>
                  <a:cubicBezTo>
                    <a:pt x="1647" y="55"/>
                    <a:pt x="1644" y="57"/>
                    <a:pt x="1643" y="59"/>
                  </a:cubicBezTo>
                  <a:cubicBezTo>
                    <a:pt x="1640" y="59"/>
                    <a:pt x="1638" y="60"/>
                    <a:pt x="1636" y="60"/>
                  </a:cubicBezTo>
                  <a:cubicBezTo>
                    <a:pt x="1637" y="56"/>
                    <a:pt x="1642" y="60"/>
                    <a:pt x="1643" y="57"/>
                  </a:cubicBezTo>
                  <a:cubicBezTo>
                    <a:pt x="1643" y="54"/>
                    <a:pt x="1642" y="55"/>
                    <a:pt x="1640" y="55"/>
                  </a:cubicBezTo>
                  <a:cubicBezTo>
                    <a:pt x="1640" y="52"/>
                    <a:pt x="1643" y="54"/>
                    <a:pt x="1644" y="54"/>
                  </a:cubicBezTo>
                  <a:cubicBezTo>
                    <a:pt x="1646" y="52"/>
                    <a:pt x="1647" y="51"/>
                    <a:pt x="1650" y="50"/>
                  </a:cubicBezTo>
                  <a:cubicBezTo>
                    <a:pt x="1650" y="51"/>
                    <a:pt x="1647" y="54"/>
                    <a:pt x="1650" y="54"/>
                  </a:cubicBezTo>
                  <a:cubicBezTo>
                    <a:pt x="1650" y="56"/>
                    <a:pt x="1649" y="54"/>
                    <a:pt x="1647" y="54"/>
                  </a:cubicBezTo>
                  <a:close/>
                  <a:moveTo>
                    <a:pt x="1652" y="83"/>
                  </a:moveTo>
                  <a:cubicBezTo>
                    <a:pt x="1651" y="83"/>
                    <a:pt x="1652" y="82"/>
                    <a:pt x="1652" y="81"/>
                  </a:cubicBezTo>
                  <a:cubicBezTo>
                    <a:pt x="1653" y="81"/>
                    <a:pt x="1653" y="83"/>
                    <a:pt x="1652" y="83"/>
                  </a:cubicBezTo>
                  <a:close/>
                  <a:moveTo>
                    <a:pt x="1652" y="51"/>
                  </a:moveTo>
                  <a:cubicBezTo>
                    <a:pt x="1651" y="52"/>
                    <a:pt x="1653" y="49"/>
                    <a:pt x="1652" y="51"/>
                  </a:cubicBezTo>
                  <a:close/>
                  <a:moveTo>
                    <a:pt x="1646" y="47"/>
                  </a:moveTo>
                  <a:cubicBezTo>
                    <a:pt x="1646" y="45"/>
                    <a:pt x="1649" y="47"/>
                    <a:pt x="1649" y="45"/>
                  </a:cubicBezTo>
                  <a:cubicBezTo>
                    <a:pt x="1649" y="44"/>
                    <a:pt x="1647" y="42"/>
                    <a:pt x="1649" y="40"/>
                  </a:cubicBezTo>
                  <a:cubicBezTo>
                    <a:pt x="1650" y="42"/>
                    <a:pt x="1651" y="44"/>
                    <a:pt x="1653" y="42"/>
                  </a:cubicBezTo>
                  <a:cubicBezTo>
                    <a:pt x="1654" y="45"/>
                    <a:pt x="1650" y="47"/>
                    <a:pt x="1646" y="47"/>
                  </a:cubicBezTo>
                  <a:close/>
                  <a:moveTo>
                    <a:pt x="1653" y="32"/>
                  </a:moveTo>
                  <a:cubicBezTo>
                    <a:pt x="1655" y="30"/>
                    <a:pt x="1654" y="34"/>
                    <a:pt x="1653" y="32"/>
                  </a:cubicBezTo>
                  <a:close/>
                  <a:moveTo>
                    <a:pt x="1655" y="26"/>
                  </a:moveTo>
                  <a:cubicBezTo>
                    <a:pt x="1655" y="25"/>
                    <a:pt x="1655" y="25"/>
                    <a:pt x="1655" y="25"/>
                  </a:cubicBezTo>
                  <a:cubicBezTo>
                    <a:pt x="1656" y="25"/>
                    <a:pt x="1656" y="25"/>
                    <a:pt x="1656" y="26"/>
                  </a:cubicBezTo>
                  <a:lnTo>
                    <a:pt x="1655" y="26"/>
                  </a:lnTo>
                  <a:close/>
                  <a:moveTo>
                    <a:pt x="1657" y="26"/>
                  </a:moveTo>
                  <a:cubicBezTo>
                    <a:pt x="1657" y="25"/>
                    <a:pt x="1657" y="26"/>
                    <a:pt x="1657" y="26"/>
                  </a:cubicBezTo>
                  <a:close/>
                  <a:moveTo>
                    <a:pt x="1656" y="17"/>
                  </a:moveTo>
                  <a:cubicBezTo>
                    <a:pt x="1657" y="14"/>
                    <a:pt x="1659" y="14"/>
                    <a:pt x="1661" y="16"/>
                  </a:cubicBezTo>
                  <a:cubicBezTo>
                    <a:pt x="1660" y="18"/>
                    <a:pt x="1659" y="16"/>
                    <a:pt x="1656" y="17"/>
                  </a:cubicBezTo>
                  <a:close/>
                  <a:moveTo>
                    <a:pt x="1658" y="83"/>
                  </a:moveTo>
                  <a:cubicBezTo>
                    <a:pt x="1657" y="82"/>
                    <a:pt x="1657" y="81"/>
                    <a:pt x="1658" y="79"/>
                  </a:cubicBezTo>
                  <a:cubicBezTo>
                    <a:pt x="1659" y="80"/>
                    <a:pt x="1660" y="78"/>
                    <a:pt x="1661" y="79"/>
                  </a:cubicBezTo>
                  <a:cubicBezTo>
                    <a:pt x="1661" y="81"/>
                    <a:pt x="1660" y="82"/>
                    <a:pt x="1658" y="83"/>
                  </a:cubicBezTo>
                  <a:close/>
                  <a:moveTo>
                    <a:pt x="1661" y="81"/>
                  </a:moveTo>
                  <a:cubicBezTo>
                    <a:pt x="1662" y="80"/>
                    <a:pt x="1664" y="80"/>
                    <a:pt x="1665" y="79"/>
                  </a:cubicBezTo>
                  <a:cubicBezTo>
                    <a:pt x="1665" y="81"/>
                    <a:pt x="1662" y="82"/>
                    <a:pt x="1661" y="81"/>
                  </a:cubicBezTo>
                  <a:close/>
                  <a:moveTo>
                    <a:pt x="1675" y="83"/>
                  </a:moveTo>
                  <a:cubicBezTo>
                    <a:pt x="1676" y="82"/>
                    <a:pt x="1676" y="82"/>
                    <a:pt x="1678" y="82"/>
                  </a:cubicBezTo>
                  <a:cubicBezTo>
                    <a:pt x="1678" y="83"/>
                    <a:pt x="1677" y="84"/>
                    <a:pt x="1675" y="83"/>
                  </a:cubicBezTo>
                  <a:close/>
                  <a:moveTo>
                    <a:pt x="1689" y="82"/>
                  </a:moveTo>
                  <a:cubicBezTo>
                    <a:pt x="1688" y="84"/>
                    <a:pt x="1687" y="82"/>
                    <a:pt x="1687" y="83"/>
                  </a:cubicBezTo>
                  <a:cubicBezTo>
                    <a:pt x="1685" y="83"/>
                    <a:pt x="1688" y="81"/>
                    <a:pt x="1686" y="81"/>
                  </a:cubicBezTo>
                  <a:cubicBezTo>
                    <a:pt x="1687" y="80"/>
                    <a:pt x="1690" y="81"/>
                    <a:pt x="1689" y="82"/>
                  </a:cubicBezTo>
                  <a:close/>
                  <a:moveTo>
                    <a:pt x="1688" y="77"/>
                  </a:moveTo>
                  <a:cubicBezTo>
                    <a:pt x="1688" y="76"/>
                    <a:pt x="1690" y="76"/>
                    <a:pt x="1690" y="75"/>
                  </a:cubicBezTo>
                  <a:cubicBezTo>
                    <a:pt x="1691" y="75"/>
                    <a:pt x="1691" y="76"/>
                    <a:pt x="1692" y="76"/>
                  </a:cubicBezTo>
                  <a:cubicBezTo>
                    <a:pt x="1692" y="78"/>
                    <a:pt x="1689" y="78"/>
                    <a:pt x="1688" y="77"/>
                  </a:cubicBezTo>
                  <a:close/>
                  <a:moveTo>
                    <a:pt x="1706" y="72"/>
                  </a:moveTo>
                  <a:cubicBezTo>
                    <a:pt x="1707" y="70"/>
                    <a:pt x="1707" y="74"/>
                    <a:pt x="1706" y="72"/>
                  </a:cubicBezTo>
                  <a:close/>
                  <a:moveTo>
                    <a:pt x="1711" y="75"/>
                  </a:moveTo>
                  <a:cubicBezTo>
                    <a:pt x="1711" y="74"/>
                    <a:pt x="1712" y="73"/>
                    <a:pt x="1714" y="73"/>
                  </a:cubicBezTo>
                  <a:cubicBezTo>
                    <a:pt x="1714" y="74"/>
                    <a:pt x="1713" y="75"/>
                    <a:pt x="1711" y="75"/>
                  </a:cubicBezTo>
                  <a:close/>
                  <a:moveTo>
                    <a:pt x="1713" y="84"/>
                  </a:moveTo>
                  <a:cubicBezTo>
                    <a:pt x="1713" y="82"/>
                    <a:pt x="1716" y="85"/>
                    <a:pt x="1713" y="84"/>
                  </a:cubicBezTo>
                  <a:close/>
                  <a:moveTo>
                    <a:pt x="1721" y="48"/>
                  </a:moveTo>
                  <a:cubicBezTo>
                    <a:pt x="1723" y="48"/>
                    <a:pt x="1722" y="50"/>
                    <a:pt x="1721" y="50"/>
                  </a:cubicBezTo>
                  <a:cubicBezTo>
                    <a:pt x="1721" y="49"/>
                    <a:pt x="1721" y="49"/>
                    <a:pt x="1721" y="48"/>
                  </a:cubicBezTo>
                  <a:close/>
                  <a:moveTo>
                    <a:pt x="1719" y="63"/>
                  </a:moveTo>
                  <a:cubicBezTo>
                    <a:pt x="1721" y="63"/>
                    <a:pt x="1721" y="63"/>
                    <a:pt x="1721" y="63"/>
                  </a:cubicBezTo>
                  <a:cubicBezTo>
                    <a:pt x="1722" y="65"/>
                    <a:pt x="1719" y="65"/>
                    <a:pt x="1719" y="63"/>
                  </a:cubicBezTo>
                  <a:close/>
                  <a:moveTo>
                    <a:pt x="1720" y="81"/>
                  </a:moveTo>
                  <a:cubicBezTo>
                    <a:pt x="1720" y="79"/>
                    <a:pt x="1721" y="79"/>
                    <a:pt x="1722" y="79"/>
                  </a:cubicBezTo>
                  <a:cubicBezTo>
                    <a:pt x="1722" y="80"/>
                    <a:pt x="1721" y="81"/>
                    <a:pt x="1720" y="81"/>
                  </a:cubicBezTo>
                  <a:close/>
                  <a:moveTo>
                    <a:pt x="1720" y="61"/>
                  </a:moveTo>
                  <a:cubicBezTo>
                    <a:pt x="1720" y="59"/>
                    <a:pt x="1721" y="60"/>
                    <a:pt x="1721" y="59"/>
                  </a:cubicBezTo>
                  <a:cubicBezTo>
                    <a:pt x="1722" y="59"/>
                    <a:pt x="1722" y="60"/>
                    <a:pt x="1722" y="61"/>
                  </a:cubicBezTo>
                  <a:lnTo>
                    <a:pt x="1720" y="61"/>
                  </a:lnTo>
                  <a:close/>
                  <a:moveTo>
                    <a:pt x="1721" y="57"/>
                  </a:moveTo>
                  <a:cubicBezTo>
                    <a:pt x="1722" y="55"/>
                    <a:pt x="1723" y="54"/>
                    <a:pt x="1724" y="54"/>
                  </a:cubicBezTo>
                  <a:cubicBezTo>
                    <a:pt x="1724" y="55"/>
                    <a:pt x="1723" y="57"/>
                    <a:pt x="1721" y="57"/>
                  </a:cubicBezTo>
                  <a:close/>
                  <a:moveTo>
                    <a:pt x="1724" y="81"/>
                  </a:moveTo>
                  <a:cubicBezTo>
                    <a:pt x="1726" y="82"/>
                    <a:pt x="1725" y="81"/>
                    <a:pt x="1727" y="81"/>
                  </a:cubicBezTo>
                  <a:cubicBezTo>
                    <a:pt x="1727" y="82"/>
                    <a:pt x="1724" y="83"/>
                    <a:pt x="1724" y="81"/>
                  </a:cubicBezTo>
                  <a:close/>
                  <a:moveTo>
                    <a:pt x="1733" y="69"/>
                  </a:moveTo>
                  <a:cubicBezTo>
                    <a:pt x="1734" y="69"/>
                    <a:pt x="1732" y="69"/>
                    <a:pt x="1732" y="69"/>
                  </a:cubicBezTo>
                  <a:cubicBezTo>
                    <a:pt x="1731" y="68"/>
                    <a:pt x="1735" y="68"/>
                    <a:pt x="1733" y="69"/>
                  </a:cubicBezTo>
                  <a:close/>
                  <a:moveTo>
                    <a:pt x="1733" y="73"/>
                  </a:moveTo>
                  <a:cubicBezTo>
                    <a:pt x="1732" y="73"/>
                    <a:pt x="1731" y="72"/>
                    <a:pt x="1732" y="71"/>
                  </a:cubicBezTo>
                  <a:cubicBezTo>
                    <a:pt x="1733" y="71"/>
                    <a:pt x="1733" y="72"/>
                    <a:pt x="1733" y="73"/>
                  </a:cubicBezTo>
                  <a:close/>
                  <a:moveTo>
                    <a:pt x="1732" y="82"/>
                  </a:moveTo>
                  <a:cubicBezTo>
                    <a:pt x="1732" y="80"/>
                    <a:pt x="1735" y="80"/>
                    <a:pt x="1736" y="79"/>
                  </a:cubicBezTo>
                  <a:cubicBezTo>
                    <a:pt x="1737" y="82"/>
                    <a:pt x="1734" y="82"/>
                    <a:pt x="1732" y="82"/>
                  </a:cubicBezTo>
                  <a:close/>
                  <a:moveTo>
                    <a:pt x="1739" y="71"/>
                  </a:moveTo>
                  <a:cubicBezTo>
                    <a:pt x="1737" y="71"/>
                    <a:pt x="1737" y="71"/>
                    <a:pt x="1737" y="71"/>
                  </a:cubicBezTo>
                  <a:cubicBezTo>
                    <a:pt x="1737" y="69"/>
                    <a:pt x="1737" y="69"/>
                    <a:pt x="1737" y="69"/>
                  </a:cubicBezTo>
                  <a:cubicBezTo>
                    <a:pt x="1739" y="69"/>
                    <a:pt x="1739" y="69"/>
                    <a:pt x="1739" y="69"/>
                  </a:cubicBezTo>
                  <a:lnTo>
                    <a:pt x="1739" y="71"/>
                  </a:lnTo>
                  <a:close/>
                  <a:moveTo>
                    <a:pt x="1744" y="81"/>
                  </a:moveTo>
                  <a:cubicBezTo>
                    <a:pt x="1744" y="79"/>
                    <a:pt x="1747" y="80"/>
                    <a:pt x="1748" y="79"/>
                  </a:cubicBezTo>
                  <a:cubicBezTo>
                    <a:pt x="1748" y="81"/>
                    <a:pt x="1745" y="82"/>
                    <a:pt x="1744" y="81"/>
                  </a:cubicBezTo>
                  <a:close/>
                  <a:moveTo>
                    <a:pt x="1751" y="84"/>
                  </a:moveTo>
                  <a:cubicBezTo>
                    <a:pt x="1752" y="82"/>
                    <a:pt x="1754" y="85"/>
                    <a:pt x="1751" y="84"/>
                  </a:cubicBezTo>
                  <a:close/>
                  <a:moveTo>
                    <a:pt x="1804" y="68"/>
                  </a:moveTo>
                  <a:cubicBezTo>
                    <a:pt x="1807" y="69"/>
                    <a:pt x="1803" y="72"/>
                    <a:pt x="1804" y="68"/>
                  </a:cubicBezTo>
                  <a:close/>
                  <a:moveTo>
                    <a:pt x="1804" y="25"/>
                  </a:moveTo>
                  <a:cubicBezTo>
                    <a:pt x="1805" y="23"/>
                    <a:pt x="1807" y="26"/>
                    <a:pt x="1804" y="25"/>
                  </a:cubicBezTo>
                  <a:close/>
                  <a:moveTo>
                    <a:pt x="1806" y="37"/>
                  </a:moveTo>
                  <a:cubicBezTo>
                    <a:pt x="1806" y="35"/>
                    <a:pt x="1807" y="36"/>
                    <a:pt x="1808" y="36"/>
                  </a:cubicBezTo>
                  <a:cubicBezTo>
                    <a:pt x="1808" y="36"/>
                    <a:pt x="1807" y="37"/>
                    <a:pt x="1806" y="37"/>
                  </a:cubicBezTo>
                  <a:close/>
                  <a:moveTo>
                    <a:pt x="1825" y="10"/>
                  </a:moveTo>
                  <a:cubicBezTo>
                    <a:pt x="1825" y="12"/>
                    <a:pt x="1824" y="13"/>
                    <a:pt x="1822" y="13"/>
                  </a:cubicBezTo>
                  <a:cubicBezTo>
                    <a:pt x="1822" y="11"/>
                    <a:pt x="1823" y="10"/>
                    <a:pt x="1825" y="10"/>
                  </a:cubicBezTo>
                  <a:close/>
                  <a:moveTo>
                    <a:pt x="1822" y="8"/>
                  </a:moveTo>
                  <a:cubicBezTo>
                    <a:pt x="1825" y="8"/>
                    <a:pt x="1822" y="11"/>
                    <a:pt x="1822" y="8"/>
                  </a:cubicBezTo>
                  <a:close/>
                  <a:moveTo>
                    <a:pt x="1821" y="10"/>
                  </a:moveTo>
                  <a:cubicBezTo>
                    <a:pt x="1821" y="10"/>
                    <a:pt x="1821" y="10"/>
                    <a:pt x="1821" y="10"/>
                  </a:cubicBezTo>
                  <a:cubicBezTo>
                    <a:pt x="1821" y="10"/>
                    <a:pt x="1821" y="10"/>
                    <a:pt x="1821" y="10"/>
                  </a:cubicBezTo>
                  <a:close/>
                  <a:moveTo>
                    <a:pt x="1820" y="6"/>
                  </a:moveTo>
                  <a:cubicBezTo>
                    <a:pt x="1818" y="7"/>
                    <a:pt x="1819" y="10"/>
                    <a:pt x="1817" y="10"/>
                  </a:cubicBezTo>
                  <a:cubicBezTo>
                    <a:pt x="1816" y="7"/>
                    <a:pt x="1817" y="6"/>
                    <a:pt x="1820" y="6"/>
                  </a:cubicBezTo>
                  <a:close/>
                  <a:moveTo>
                    <a:pt x="1814" y="11"/>
                  </a:moveTo>
                  <a:cubicBezTo>
                    <a:pt x="1815" y="11"/>
                    <a:pt x="1815" y="11"/>
                    <a:pt x="1815" y="11"/>
                  </a:cubicBezTo>
                  <a:cubicBezTo>
                    <a:pt x="1815" y="12"/>
                    <a:pt x="1815" y="12"/>
                    <a:pt x="1815" y="12"/>
                  </a:cubicBezTo>
                  <a:cubicBezTo>
                    <a:pt x="1814" y="12"/>
                    <a:pt x="1814" y="12"/>
                    <a:pt x="1814" y="12"/>
                  </a:cubicBezTo>
                  <a:lnTo>
                    <a:pt x="1814" y="11"/>
                  </a:lnTo>
                  <a:close/>
                  <a:moveTo>
                    <a:pt x="1811" y="13"/>
                  </a:moveTo>
                  <a:cubicBezTo>
                    <a:pt x="1812" y="13"/>
                    <a:pt x="1812" y="14"/>
                    <a:pt x="1812" y="16"/>
                  </a:cubicBezTo>
                  <a:cubicBezTo>
                    <a:pt x="1810" y="16"/>
                    <a:pt x="1811" y="14"/>
                    <a:pt x="1811" y="13"/>
                  </a:cubicBezTo>
                  <a:close/>
                  <a:moveTo>
                    <a:pt x="1811" y="27"/>
                  </a:moveTo>
                  <a:cubicBezTo>
                    <a:pt x="1810" y="29"/>
                    <a:pt x="1808" y="30"/>
                    <a:pt x="1809" y="32"/>
                  </a:cubicBezTo>
                  <a:cubicBezTo>
                    <a:pt x="1808" y="32"/>
                    <a:pt x="1807" y="34"/>
                    <a:pt x="1806" y="33"/>
                  </a:cubicBezTo>
                  <a:cubicBezTo>
                    <a:pt x="1808" y="31"/>
                    <a:pt x="1808" y="28"/>
                    <a:pt x="1811" y="27"/>
                  </a:cubicBezTo>
                  <a:close/>
                  <a:moveTo>
                    <a:pt x="1804" y="11"/>
                  </a:moveTo>
                  <a:cubicBezTo>
                    <a:pt x="1805" y="11"/>
                    <a:pt x="1805" y="12"/>
                    <a:pt x="1806" y="12"/>
                  </a:cubicBezTo>
                  <a:cubicBezTo>
                    <a:pt x="1806" y="13"/>
                    <a:pt x="1803" y="12"/>
                    <a:pt x="1804" y="11"/>
                  </a:cubicBezTo>
                  <a:close/>
                  <a:moveTo>
                    <a:pt x="1800" y="21"/>
                  </a:moveTo>
                  <a:cubicBezTo>
                    <a:pt x="1800" y="19"/>
                    <a:pt x="1802" y="21"/>
                    <a:pt x="1800" y="21"/>
                  </a:cubicBezTo>
                  <a:close/>
                  <a:moveTo>
                    <a:pt x="1799" y="28"/>
                  </a:moveTo>
                  <a:cubicBezTo>
                    <a:pt x="1800" y="26"/>
                    <a:pt x="1800" y="30"/>
                    <a:pt x="1799" y="28"/>
                  </a:cubicBezTo>
                  <a:close/>
                  <a:moveTo>
                    <a:pt x="1797" y="36"/>
                  </a:moveTo>
                  <a:cubicBezTo>
                    <a:pt x="1796" y="36"/>
                    <a:pt x="1796" y="36"/>
                    <a:pt x="1795" y="36"/>
                  </a:cubicBezTo>
                  <a:cubicBezTo>
                    <a:pt x="1795" y="34"/>
                    <a:pt x="1798" y="34"/>
                    <a:pt x="1797" y="36"/>
                  </a:cubicBezTo>
                  <a:close/>
                  <a:moveTo>
                    <a:pt x="1794" y="31"/>
                  </a:moveTo>
                  <a:cubicBezTo>
                    <a:pt x="1794" y="31"/>
                    <a:pt x="1794" y="31"/>
                    <a:pt x="1794" y="31"/>
                  </a:cubicBezTo>
                  <a:close/>
                  <a:moveTo>
                    <a:pt x="1784" y="51"/>
                  </a:moveTo>
                  <a:cubicBezTo>
                    <a:pt x="1784" y="50"/>
                    <a:pt x="1785" y="51"/>
                    <a:pt x="1784" y="51"/>
                  </a:cubicBezTo>
                  <a:close/>
                  <a:moveTo>
                    <a:pt x="1769" y="57"/>
                  </a:moveTo>
                  <a:cubicBezTo>
                    <a:pt x="1770" y="56"/>
                    <a:pt x="1770" y="55"/>
                    <a:pt x="1771" y="55"/>
                  </a:cubicBezTo>
                  <a:cubicBezTo>
                    <a:pt x="1771" y="57"/>
                    <a:pt x="1770" y="57"/>
                    <a:pt x="1769" y="57"/>
                  </a:cubicBezTo>
                  <a:close/>
                  <a:moveTo>
                    <a:pt x="1774" y="76"/>
                  </a:moveTo>
                  <a:cubicBezTo>
                    <a:pt x="1774" y="75"/>
                    <a:pt x="1777" y="77"/>
                    <a:pt x="1774" y="76"/>
                  </a:cubicBezTo>
                  <a:close/>
                  <a:moveTo>
                    <a:pt x="1774" y="51"/>
                  </a:moveTo>
                  <a:cubicBezTo>
                    <a:pt x="1774" y="50"/>
                    <a:pt x="1774" y="50"/>
                    <a:pt x="1774" y="50"/>
                  </a:cubicBezTo>
                  <a:cubicBezTo>
                    <a:pt x="1777" y="50"/>
                    <a:pt x="1777" y="50"/>
                    <a:pt x="1777" y="50"/>
                  </a:cubicBezTo>
                  <a:cubicBezTo>
                    <a:pt x="1777" y="51"/>
                    <a:pt x="1775" y="51"/>
                    <a:pt x="1774" y="51"/>
                  </a:cubicBezTo>
                  <a:close/>
                  <a:moveTo>
                    <a:pt x="1787" y="82"/>
                  </a:moveTo>
                  <a:cubicBezTo>
                    <a:pt x="1786" y="80"/>
                    <a:pt x="1788" y="81"/>
                    <a:pt x="1788" y="80"/>
                  </a:cubicBezTo>
                  <a:cubicBezTo>
                    <a:pt x="1789" y="80"/>
                    <a:pt x="1788" y="82"/>
                    <a:pt x="1787" y="82"/>
                  </a:cubicBezTo>
                  <a:close/>
                  <a:moveTo>
                    <a:pt x="1793" y="54"/>
                  </a:moveTo>
                  <a:cubicBezTo>
                    <a:pt x="1792" y="55"/>
                    <a:pt x="1790" y="57"/>
                    <a:pt x="1789" y="59"/>
                  </a:cubicBezTo>
                  <a:cubicBezTo>
                    <a:pt x="1786" y="59"/>
                    <a:pt x="1784" y="60"/>
                    <a:pt x="1782" y="60"/>
                  </a:cubicBezTo>
                  <a:cubicBezTo>
                    <a:pt x="1783" y="56"/>
                    <a:pt x="1788" y="60"/>
                    <a:pt x="1789" y="57"/>
                  </a:cubicBezTo>
                  <a:cubicBezTo>
                    <a:pt x="1789" y="54"/>
                    <a:pt x="1787" y="55"/>
                    <a:pt x="1786" y="55"/>
                  </a:cubicBezTo>
                  <a:cubicBezTo>
                    <a:pt x="1786" y="52"/>
                    <a:pt x="1789" y="54"/>
                    <a:pt x="1790" y="54"/>
                  </a:cubicBezTo>
                  <a:cubicBezTo>
                    <a:pt x="1792" y="52"/>
                    <a:pt x="1793" y="51"/>
                    <a:pt x="1796" y="50"/>
                  </a:cubicBezTo>
                  <a:cubicBezTo>
                    <a:pt x="1796" y="51"/>
                    <a:pt x="1793" y="54"/>
                    <a:pt x="1796" y="54"/>
                  </a:cubicBezTo>
                  <a:cubicBezTo>
                    <a:pt x="1796" y="56"/>
                    <a:pt x="1795" y="54"/>
                    <a:pt x="1793" y="54"/>
                  </a:cubicBezTo>
                  <a:close/>
                  <a:moveTo>
                    <a:pt x="1798" y="83"/>
                  </a:moveTo>
                  <a:cubicBezTo>
                    <a:pt x="1797" y="83"/>
                    <a:pt x="1798" y="82"/>
                    <a:pt x="1797" y="81"/>
                  </a:cubicBezTo>
                  <a:cubicBezTo>
                    <a:pt x="1799" y="81"/>
                    <a:pt x="1799" y="83"/>
                    <a:pt x="1798" y="83"/>
                  </a:cubicBezTo>
                  <a:close/>
                  <a:moveTo>
                    <a:pt x="1797" y="51"/>
                  </a:moveTo>
                  <a:cubicBezTo>
                    <a:pt x="1797" y="52"/>
                    <a:pt x="1799" y="49"/>
                    <a:pt x="1797" y="51"/>
                  </a:cubicBezTo>
                  <a:close/>
                  <a:moveTo>
                    <a:pt x="1792" y="47"/>
                  </a:moveTo>
                  <a:cubicBezTo>
                    <a:pt x="1792" y="45"/>
                    <a:pt x="1795" y="47"/>
                    <a:pt x="1795" y="45"/>
                  </a:cubicBezTo>
                  <a:cubicBezTo>
                    <a:pt x="1795" y="44"/>
                    <a:pt x="1793" y="42"/>
                    <a:pt x="1794" y="40"/>
                  </a:cubicBezTo>
                  <a:cubicBezTo>
                    <a:pt x="1795" y="42"/>
                    <a:pt x="1796" y="44"/>
                    <a:pt x="1799" y="42"/>
                  </a:cubicBezTo>
                  <a:cubicBezTo>
                    <a:pt x="1800" y="45"/>
                    <a:pt x="1795" y="47"/>
                    <a:pt x="1792" y="47"/>
                  </a:cubicBezTo>
                  <a:close/>
                  <a:moveTo>
                    <a:pt x="1799" y="32"/>
                  </a:moveTo>
                  <a:cubicBezTo>
                    <a:pt x="1801" y="30"/>
                    <a:pt x="1800" y="34"/>
                    <a:pt x="1799" y="32"/>
                  </a:cubicBezTo>
                  <a:close/>
                  <a:moveTo>
                    <a:pt x="1800" y="26"/>
                  </a:moveTo>
                  <a:cubicBezTo>
                    <a:pt x="1800" y="25"/>
                    <a:pt x="1800" y="25"/>
                    <a:pt x="1800" y="25"/>
                  </a:cubicBezTo>
                  <a:cubicBezTo>
                    <a:pt x="1802" y="25"/>
                    <a:pt x="1802" y="25"/>
                    <a:pt x="1802" y="26"/>
                  </a:cubicBezTo>
                  <a:lnTo>
                    <a:pt x="1800" y="26"/>
                  </a:lnTo>
                  <a:close/>
                  <a:moveTo>
                    <a:pt x="1803" y="26"/>
                  </a:moveTo>
                  <a:cubicBezTo>
                    <a:pt x="1803" y="25"/>
                    <a:pt x="1803" y="26"/>
                    <a:pt x="1803" y="26"/>
                  </a:cubicBezTo>
                  <a:close/>
                  <a:moveTo>
                    <a:pt x="1802" y="17"/>
                  </a:moveTo>
                  <a:cubicBezTo>
                    <a:pt x="1803" y="14"/>
                    <a:pt x="1805" y="14"/>
                    <a:pt x="1807" y="16"/>
                  </a:cubicBezTo>
                  <a:cubicBezTo>
                    <a:pt x="1806" y="18"/>
                    <a:pt x="1805" y="16"/>
                    <a:pt x="1802" y="17"/>
                  </a:cubicBezTo>
                  <a:close/>
                  <a:moveTo>
                    <a:pt x="1804" y="83"/>
                  </a:moveTo>
                  <a:cubicBezTo>
                    <a:pt x="1803" y="82"/>
                    <a:pt x="1803" y="81"/>
                    <a:pt x="1803" y="79"/>
                  </a:cubicBezTo>
                  <a:cubicBezTo>
                    <a:pt x="1805" y="80"/>
                    <a:pt x="1806" y="78"/>
                    <a:pt x="1807" y="79"/>
                  </a:cubicBezTo>
                  <a:cubicBezTo>
                    <a:pt x="1807" y="81"/>
                    <a:pt x="1806" y="82"/>
                    <a:pt x="1804" y="83"/>
                  </a:cubicBezTo>
                  <a:close/>
                  <a:moveTo>
                    <a:pt x="1807" y="81"/>
                  </a:moveTo>
                  <a:cubicBezTo>
                    <a:pt x="1808" y="80"/>
                    <a:pt x="1809" y="80"/>
                    <a:pt x="1811" y="79"/>
                  </a:cubicBezTo>
                  <a:cubicBezTo>
                    <a:pt x="1811" y="81"/>
                    <a:pt x="1808" y="82"/>
                    <a:pt x="1807" y="81"/>
                  </a:cubicBezTo>
                  <a:close/>
                  <a:moveTo>
                    <a:pt x="1821" y="83"/>
                  </a:moveTo>
                  <a:cubicBezTo>
                    <a:pt x="1821" y="82"/>
                    <a:pt x="1822" y="82"/>
                    <a:pt x="1824" y="82"/>
                  </a:cubicBezTo>
                  <a:cubicBezTo>
                    <a:pt x="1824" y="83"/>
                    <a:pt x="1823" y="84"/>
                    <a:pt x="1821" y="83"/>
                  </a:cubicBezTo>
                  <a:close/>
                  <a:moveTo>
                    <a:pt x="1835" y="82"/>
                  </a:moveTo>
                  <a:cubicBezTo>
                    <a:pt x="1834" y="84"/>
                    <a:pt x="1833" y="82"/>
                    <a:pt x="1833" y="83"/>
                  </a:cubicBezTo>
                  <a:cubicBezTo>
                    <a:pt x="1831" y="83"/>
                    <a:pt x="1834" y="81"/>
                    <a:pt x="1832" y="81"/>
                  </a:cubicBezTo>
                  <a:cubicBezTo>
                    <a:pt x="1833" y="80"/>
                    <a:pt x="1836" y="81"/>
                    <a:pt x="1835" y="82"/>
                  </a:cubicBezTo>
                  <a:close/>
                  <a:moveTo>
                    <a:pt x="1834" y="77"/>
                  </a:moveTo>
                  <a:cubicBezTo>
                    <a:pt x="1834" y="76"/>
                    <a:pt x="1836" y="76"/>
                    <a:pt x="1836" y="75"/>
                  </a:cubicBezTo>
                  <a:cubicBezTo>
                    <a:pt x="1836" y="75"/>
                    <a:pt x="1837" y="76"/>
                    <a:pt x="1837" y="76"/>
                  </a:cubicBezTo>
                  <a:cubicBezTo>
                    <a:pt x="1837" y="78"/>
                    <a:pt x="1835" y="78"/>
                    <a:pt x="1834" y="77"/>
                  </a:cubicBezTo>
                  <a:close/>
                  <a:moveTo>
                    <a:pt x="1852" y="72"/>
                  </a:moveTo>
                  <a:cubicBezTo>
                    <a:pt x="1853" y="70"/>
                    <a:pt x="1853" y="74"/>
                    <a:pt x="1852" y="72"/>
                  </a:cubicBezTo>
                  <a:close/>
                  <a:moveTo>
                    <a:pt x="1857" y="75"/>
                  </a:moveTo>
                  <a:cubicBezTo>
                    <a:pt x="1857" y="74"/>
                    <a:pt x="1858" y="73"/>
                    <a:pt x="1859" y="73"/>
                  </a:cubicBezTo>
                  <a:cubicBezTo>
                    <a:pt x="1859" y="74"/>
                    <a:pt x="1859" y="75"/>
                    <a:pt x="1857" y="75"/>
                  </a:cubicBezTo>
                  <a:close/>
                  <a:moveTo>
                    <a:pt x="1859" y="84"/>
                  </a:moveTo>
                  <a:cubicBezTo>
                    <a:pt x="1859" y="82"/>
                    <a:pt x="1861" y="85"/>
                    <a:pt x="1859" y="84"/>
                  </a:cubicBezTo>
                  <a:close/>
                  <a:moveTo>
                    <a:pt x="1867" y="48"/>
                  </a:moveTo>
                  <a:cubicBezTo>
                    <a:pt x="1868" y="48"/>
                    <a:pt x="1868" y="50"/>
                    <a:pt x="1867" y="50"/>
                  </a:cubicBezTo>
                  <a:cubicBezTo>
                    <a:pt x="1866" y="49"/>
                    <a:pt x="1867" y="49"/>
                    <a:pt x="1867" y="48"/>
                  </a:cubicBezTo>
                  <a:close/>
                  <a:moveTo>
                    <a:pt x="1865" y="63"/>
                  </a:moveTo>
                  <a:cubicBezTo>
                    <a:pt x="1867" y="63"/>
                    <a:pt x="1867" y="63"/>
                    <a:pt x="1867" y="63"/>
                  </a:cubicBezTo>
                  <a:cubicBezTo>
                    <a:pt x="1867" y="65"/>
                    <a:pt x="1864" y="65"/>
                    <a:pt x="1865" y="63"/>
                  </a:cubicBezTo>
                  <a:close/>
                  <a:moveTo>
                    <a:pt x="1866" y="81"/>
                  </a:moveTo>
                  <a:cubicBezTo>
                    <a:pt x="1866" y="79"/>
                    <a:pt x="1867" y="79"/>
                    <a:pt x="1868" y="79"/>
                  </a:cubicBezTo>
                  <a:cubicBezTo>
                    <a:pt x="1868" y="80"/>
                    <a:pt x="1867" y="81"/>
                    <a:pt x="1866" y="81"/>
                  </a:cubicBezTo>
                  <a:close/>
                  <a:moveTo>
                    <a:pt x="1866" y="61"/>
                  </a:moveTo>
                  <a:cubicBezTo>
                    <a:pt x="1866" y="59"/>
                    <a:pt x="1867" y="60"/>
                    <a:pt x="1867" y="59"/>
                  </a:cubicBezTo>
                  <a:cubicBezTo>
                    <a:pt x="1868" y="59"/>
                    <a:pt x="1868" y="60"/>
                    <a:pt x="1868" y="61"/>
                  </a:cubicBezTo>
                  <a:lnTo>
                    <a:pt x="1866" y="61"/>
                  </a:lnTo>
                  <a:close/>
                  <a:moveTo>
                    <a:pt x="1867" y="57"/>
                  </a:moveTo>
                  <a:cubicBezTo>
                    <a:pt x="1868" y="55"/>
                    <a:pt x="1868" y="54"/>
                    <a:pt x="1870" y="54"/>
                  </a:cubicBezTo>
                  <a:cubicBezTo>
                    <a:pt x="1869" y="55"/>
                    <a:pt x="1869" y="57"/>
                    <a:pt x="1867" y="57"/>
                  </a:cubicBezTo>
                  <a:close/>
                  <a:moveTo>
                    <a:pt x="1870" y="81"/>
                  </a:moveTo>
                  <a:cubicBezTo>
                    <a:pt x="1871" y="82"/>
                    <a:pt x="1871" y="81"/>
                    <a:pt x="1873" y="81"/>
                  </a:cubicBezTo>
                  <a:cubicBezTo>
                    <a:pt x="1873" y="82"/>
                    <a:pt x="1870" y="83"/>
                    <a:pt x="1870" y="81"/>
                  </a:cubicBezTo>
                  <a:close/>
                  <a:moveTo>
                    <a:pt x="1879" y="69"/>
                  </a:moveTo>
                  <a:cubicBezTo>
                    <a:pt x="1879" y="69"/>
                    <a:pt x="1877" y="69"/>
                    <a:pt x="1877" y="69"/>
                  </a:cubicBezTo>
                  <a:cubicBezTo>
                    <a:pt x="1877" y="68"/>
                    <a:pt x="1881" y="68"/>
                    <a:pt x="1879" y="69"/>
                  </a:cubicBezTo>
                  <a:close/>
                  <a:moveTo>
                    <a:pt x="1879" y="73"/>
                  </a:moveTo>
                  <a:cubicBezTo>
                    <a:pt x="1878" y="73"/>
                    <a:pt x="1877" y="72"/>
                    <a:pt x="1877" y="71"/>
                  </a:cubicBezTo>
                  <a:cubicBezTo>
                    <a:pt x="1879" y="71"/>
                    <a:pt x="1879" y="72"/>
                    <a:pt x="1879" y="73"/>
                  </a:cubicBezTo>
                  <a:close/>
                  <a:moveTo>
                    <a:pt x="1877" y="82"/>
                  </a:moveTo>
                  <a:cubicBezTo>
                    <a:pt x="1878" y="80"/>
                    <a:pt x="1880" y="80"/>
                    <a:pt x="1882" y="79"/>
                  </a:cubicBezTo>
                  <a:cubicBezTo>
                    <a:pt x="1882" y="82"/>
                    <a:pt x="1880" y="82"/>
                    <a:pt x="1877" y="82"/>
                  </a:cubicBezTo>
                  <a:close/>
                  <a:moveTo>
                    <a:pt x="1885" y="71"/>
                  </a:moveTo>
                  <a:cubicBezTo>
                    <a:pt x="1883" y="71"/>
                    <a:pt x="1883" y="71"/>
                    <a:pt x="1883" y="71"/>
                  </a:cubicBezTo>
                  <a:cubicBezTo>
                    <a:pt x="1883" y="69"/>
                    <a:pt x="1883" y="69"/>
                    <a:pt x="1883" y="69"/>
                  </a:cubicBezTo>
                  <a:cubicBezTo>
                    <a:pt x="1885" y="69"/>
                    <a:pt x="1885" y="69"/>
                    <a:pt x="1885" y="69"/>
                  </a:cubicBezTo>
                  <a:lnTo>
                    <a:pt x="1885" y="71"/>
                  </a:lnTo>
                  <a:close/>
                  <a:moveTo>
                    <a:pt x="1890" y="81"/>
                  </a:moveTo>
                  <a:cubicBezTo>
                    <a:pt x="1890" y="79"/>
                    <a:pt x="1893" y="80"/>
                    <a:pt x="1894" y="79"/>
                  </a:cubicBezTo>
                  <a:cubicBezTo>
                    <a:pt x="1894" y="81"/>
                    <a:pt x="1891" y="82"/>
                    <a:pt x="1890" y="81"/>
                  </a:cubicBezTo>
                  <a:close/>
                  <a:moveTo>
                    <a:pt x="1897" y="84"/>
                  </a:moveTo>
                  <a:cubicBezTo>
                    <a:pt x="1897" y="82"/>
                    <a:pt x="1900" y="85"/>
                    <a:pt x="1897" y="84"/>
                  </a:cubicBezTo>
                  <a:close/>
                  <a:moveTo>
                    <a:pt x="1950" y="68"/>
                  </a:moveTo>
                  <a:cubicBezTo>
                    <a:pt x="1952" y="69"/>
                    <a:pt x="1949" y="72"/>
                    <a:pt x="1950" y="68"/>
                  </a:cubicBezTo>
                  <a:close/>
                  <a:moveTo>
                    <a:pt x="1950" y="25"/>
                  </a:moveTo>
                  <a:cubicBezTo>
                    <a:pt x="1951" y="23"/>
                    <a:pt x="1953" y="26"/>
                    <a:pt x="1950" y="25"/>
                  </a:cubicBezTo>
                  <a:close/>
                  <a:moveTo>
                    <a:pt x="1952" y="37"/>
                  </a:moveTo>
                  <a:cubicBezTo>
                    <a:pt x="1952" y="35"/>
                    <a:pt x="1953" y="36"/>
                    <a:pt x="1954" y="36"/>
                  </a:cubicBezTo>
                  <a:cubicBezTo>
                    <a:pt x="1954" y="36"/>
                    <a:pt x="1953" y="37"/>
                    <a:pt x="1952" y="37"/>
                  </a:cubicBezTo>
                  <a:close/>
                  <a:moveTo>
                    <a:pt x="1971" y="10"/>
                  </a:moveTo>
                  <a:cubicBezTo>
                    <a:pt x="1971" y="12"/>
                    <a:pt x="1970" y="13"/>
                    <a:pt x="1968" y="13"/>
                  </a:cubicBezTo>
                  <a:cubicBezTo>
                    <a:pt x="1968" y="11"/>
                    <a:pt x="1969" y="10"/>
                    <a:pt x="1971" y="10"/>
                  </a:cubicBezTo>
                  <a:close/>
                  <a:moveTo>
                    <a:pt x="1968" y="8"/>
                  </a:moveTo>
                  <a:cubicBezTo>
                    <a:pt x="1971" y="8"/>
                    <a:pt x="1968" y="11"/>
                    <a:pt x="1968" y="8"/>
                  </a:cubicBezTo>
                  <a:close/>
                  <a:moveTo>
                    <a:pt x="1967" y="10"/>
                  </a:moveTo>
                  <a:cubicBezTo>
                    <a:pt x="1967" y="10"/>
                    <a:pt x="1967" y="10"/>
                    <a:pt x="1967" y="10"/>
                  </a:cubicBezTo>
                  <a:cubicBezTo>
                    <a:pt x="1967" y="10"/>
                    <a:pt x="1966" y="10"/>
                    <a:pt x="1967" y="10"/>
                  </a:cubicBezTo>
                  <a:close/>
                  <a:moveTo>
                    <a:pt x="1965" y="6"/>
                  </a:moveTo>
                  <a:cubicBezTo>
                    <a:pt x="1964" y="7"/>
                    <a:pt x="1965" y="10"/>
                    <a:pt x="1962" y="10"/>
                  </a:cubicBezTo>
                  <a:cubicBezTo>
                    <a:pt x="1962" y="7"/>
                    <a:pt x="1963" y="6"/>
                    <a:pt x="1965" y="6"/>
                  </a:cubicBezTo>
                  <a:close/>
                  <a:moveTo>
                    <a:pt x="1959" y="11"/>
                  </a:moveTo>
                  <a:cubicBezTo>
                    <a:pt x="1961" y="11"/>
                    <a:pt x="1961" y="11"/>
                    <a:pt x="1961" y="11"/>
                  </a:cubicBezTo>
                  <a:cubicBezTo>
                    <a:pt x="1961" y="12"/>
                    <a:pt x="1961" y="12"/>
                    <a:pt x="1961" y="12"/>
                  </a:cubicBezTo>
                  <a:cubicBezTo>
                    <a:pt x="1959" y="12"/>
                    <a:pt x="1959" y="12"/>
                    <a:pt x="1959" y="12"/>
                  </a:cubicBezTo>
                  <a:lnTo>
                    <a:pt x="1959" y="11"/>
                  </a:lnTo>
                  <a:close/>
                  <a:moveTo>
                    <a:pt x="1956" y="13"/>
                  </a:moveTo>
                  <a:cubicBezTo>
                    <a:pt x="1957" y="13"/>
                    <a:pt x="1958" y="14"/>
                    <a:pt x="1958" y="16"/>
                  </a:cubicBezTo>
                  <a:cubicBezTo>
                    <a:pt x="1956" y="16"/>
                    <a:pt x="1957" y="14"/>
                    <a:pt x="1956" y="13"/>
                  </a:cubicBezTo>
                  <a:close/>
                  <a:moveTo>
                    <a:pt x="1956" y="27"/>
                  </a:moveTo>
                  <a:cubicBezTo>
                    <a:pt x="1956" y="29"/>
                    <a:pt x="1954" y="30"/>
                    <a:pt x="1955" y="32"/>
                  </a:cubicBezTo>
                  <a:cubicBezTo>
                    <a:pt x="1954" y="32"/>
                    <a:pt x="1953" y="34"/>
                    <a:pt x="1952" y="33"/>
                  </a:cubicBezTo>
                  <a:cubicBezTo>
                    <a:pt x="1954" y="31"/>
                    <a:pt x="1954" y="28"/>
                    <a:pt x="1956" y="27"/>
                  </a:cubicBezTo>
                  <a:close/>
                  <a:moveTo>
                    <a:pt x="1950" y="11"/>
                  </a:moveTo>
                  <a:cubicBezTo>
                    <a:pt x="1951" y="11"/>
                    <a:pt x="1951" y="12"/>
                    <a:pt x="1952" y="12"/>
                  </a:cubicBezTo>
                  <a:cubicBezTo>
                    <a:pt x="1952" y="13"/>
                    <a:pt x="1949" y="12"/>
                    <a:pt x="1950" y="11"/>
                  </a:cubicBezTo>
                  <a:close/>
                  <a:moveTo>
                    <a:pt x="1946" y="21"/>
                  </a:moveTo>
                  <a:cubicBezTo>
                    <a:pt x="1946" y="19"/>
                    <a:pt x="1948" y="21"/>
                    <a:pt x="1946" y="21"/>
                  </a:cubicBezTo>
                  <a:close/>
                  <a:moveTo>
                    <a:pt x="1944" y="28"/>
                  </a:moveTo>
                  <a:cubicBezTo>
                    <a:pt x="1945" y="26"/>
                    <a:pt x="1946" y="30"/>
                    <a:pt x="1944" y="28"/>
                  </a:cubicBezTo>
                  <a:close/>
                  <a:moveTo>
                    <a:pt x="1943" y="36"/>
                  </a:moveTo>
                  <a:cubicBezTo>
                    <a:pt x="1942" y="36"/>
                    <a:pt x="1942" y="36"/>
                    <a:pt x="1941" y="36"/>
                  </a:cubicBezTo>
                  <a:cubicBezTo>
                    <a:pt x="1941" y="34"/>
                    <a:pt x="1943" y="34"/>
                    <a:pt x="1943" y="36"/>
                  </a:cubicBezTo>
                  <a:close/>
                  <a:moveTo>
                    <a:pt x="1940" y="31"/>
                  </a:moveTo>
                  <a:cubicBezTo>
                    <a:pt x="1940" y="31"/>
                    <a:pt x="1939" y="31"/>
                    <a:pt x="1940" y="31"/>
                  </a:cubicBezTo>
                  <a:close/>
                  <a:moveTo>
                    <a:pt x="1930" y="51"/>
                  </a:moveTo>
                  <a:cubicBezTo>
                    <a:pt x="1930" y="50"/>
                    <a:pt x="1931" y="51"/>
                    <a:pt x="1930" y="51"/>
                  </a:cubicBezTo>
                  <a:close/>
                  <a:moveTo>
                    <a:pt x="1915" y="57"/>
                  </a:moveTo>
                  <a:cubicBezTo>
                    <a:pt x="1916" y="56"/>
                    <a:pt x="1916" y="55"/>
                    <a:pt x="1917" y="55"/>
                  </a:cubicBezTo>
                  <a:cubicBezTo>
                    <a:pt x="1917" y="57"/>
                    <a:pt x="1916" y="57"/>
                    <a:pt x="1915" y="57"/>
                  </a:cubicBezTo>
                  <a:close/>
                  <a:moveTo>
                    <a:pt x="1920" y="76"/>
                  </a:moveTo>
                  <a:cubicBezTo>
                    <a:pt x="1920" y="75"/>
                    <a:pt x="1922" y="77"/>
                    <a:pt x="1920" y="76"/>
                  </a:cubicBezTo>
                  <a:close/>
                  <a:moveTo>
                    <a:pt x="1920" y="51"/>
                  </a:moveTo>
                  <a:cubicBezTo>
                    <a:pt x="1920" y="50"/>
                    <a:pt x="1920" y="50"/>
                    <a:pt x="1920" y="50"/>
                  </a:cubicBezTo>
                  <a:cubicBezTo>
                    <a:pt x="1922" y="50"/>
                    <a:pt x="1922" y="50"/>
                    <a:pt x="1922" y="50"/>
                  </a:cubicBezTo>
                  <a:cubicBezTo>
                    <a:pt x="1923" y="51"/>
                    <a:pt x="1921" y="51"/>
                    <a:pt x="1920" y="51"/>
                  </a:cubicBezTo>
                  <a:close/>
                  <a:moveTo>
                    <a:pt x="1933" y="82"/>
                  </a:moveTo>
                  <a:cubicBezTo>
                    <a:pt x="1932" y="80"/>
                    <a:pt x="1934" y="81"/>
                    <a:pt x="1934" y="80"/>
                  </a:cubicBezTo>
                  <a:cubicBezTo>
                    <a:pt x="1935" y="80"/>
                    <a:pt x="1934" y="82"/>
                    <a:pt x="1933" y="82"/>
                  </a:cubicBezTo>
                  <a:close/>
                  <a:moveTo>
                    <a:pt x="1939" y="54"/>
                  </a:moveTo>
                  <a:cubicBezTo>
                    <a:pt x="1938" y="55"/>
                    <a:pt x="1936" y="57"/>
                    <a:pt x="1935" y="59"/>
                  </a:cubicBezTo>
                  <a:cubicBezTo>
                    <a:pt x="1932" y="59"/>
                    <a:pt x="1930" y="60"/>
                    <a:pt x="1928" y="60"/>
                  </a:cubicBezTo>
                  <a:cubicBezTo>
                    <a:pt x="1928" y="56"/>
                    <a:pt x="1934" y="60"/>
                    <a:pt x="1935" y="57"/>
                  </a:cubicBezTo>
                  <a:cubicBezTo>
                    <a:pt x="1935" y="54"/>
                    <a:pt x="1933" y="55"/>
                    <a:pt x="1931" y="55"/>
                  </a:cubicBezTo>
                  <a:cubicBezTo>
                    <a:pt x="1931" y="52"/>
                    <a:pt x="1935" y="54"/>
                    <a:pt x="1936" y="54"/>
                  </a:cubicBezTo>
                  <a:cubicBezTo>
                    <a:pt x="1937" y="52"/>
                    <a:pt x="1939" y="51"/>
                    <a:pt x="1941" y="50"/>
                  </a:cubicBezTo>
                  <a:cubicBezTo>
                    <a:pt x="1941" y="51"/>
                    <a:pt x="1938" y="54"/>
                    <a:pt x="1942" y="54"/>
                  </a:cubicBezTo>
                  <a:cubicBezTo>
                    <a:pt x="1942" y="56"/>
                    <a:pt x="1941" y="54"/>
                    <a:pt x="1939" y="54"/>
                  </a:cubicBezTo>
                  <a:close/>
                  <a:moveTo>
                    <a:pt x="1944" y="83"/>
                  </a:moveTo>
                  <a:cubicBezTo>
                    <a:pt x="1943" y="83"/>
                    <a:pt x="1943" y="82"/>
                    <a:pt x="1943" y="81"/>
                  </a:cubicBezTo>
                  <a:cubicBezTo>
                    <a:pt x="1945" y="81"/>
                    <a:pt x="1945" y="83"/>
                    <a:pt x="1944" y="83"/>
                  </a:cubicBezTo>
                  <a:close/>
                  <a:moveTo>
                    <a:pt x="1943" y="51"/>
                  </a:moveTo>
                  <a:cubicBezTo>
                    <a:pt x="1943" y="52"/>
                    <a:pt x="1945" y="49"/>
                    <a:pt x="1943" y="51"/>
                  </a:cubicBezTo>
                  <a:close/>
                  <a:moveTo>
                    <a:pt x="1938" y="47"/>
                  </a:moveTo>
                  <a:cubicBezTo>
                    <a:pt x="1937" y="45"/>
                    <a:pt x="1940" y="47"/>
                    <a:pt x="1941" y="45"/>
                  </a:cubicBezTo>
                  <a:cubicBezTo>
                    <a:pt x="1940" y="44"/>
                    <a:pt x="1939" y="42"/>
                    <a:pt x="1940" y="40"/>
                  </a:cubicBezTo>
                  <a:cubicBezTo>
                    <a:pt x="1941" y="42"/>
                    <a:pt x="1942" y="44"/>
                    <a:pt x="1944" y="42"/>
                  </a:cubicBezTo>
                  <a:cubicBezTo>
                    <a:pt x="1946" y="45"/>
                    <a:pt x="1941" y="47"/>
                    <a:pt x="1938" y="47"/>
                  </a:cubicBezTo>
                  <a:close/>
                  <a:moveTo>
                    <a:pt x="1945" y="32"/>
                  </a:moveTo>
                  <a:cubicBezTo>
                    <a:pt x="1947" y="30"/>
                    <a:pt x="1946" y="34"/>
                    <a:pt x="1945" y="32"/>
                  </a:cubicBezTo>
                  <a:close/>
                  <a:moveTo>
                    <a:pt x="1946" y="26"/>
                  </a:moveTo>
                  <a:cubicBezTo>
                    <a:pt x="1946" y="25"/>
                    <a:pt x="1946" y="25"/>
                    <a:pt x="1946" y="25"/>
                  </a:cubicBezTo>
                  <a:cubicBezTo>
                    <a:pt x="1947" y="25"/>
                    <a:pt x="1948" y="25"/>
                    <a:pt x="1948" y="26"/>
                  </a:cubicBezTo>
                  <a:lnTo>
                    <a:pt x="1946" y="26"/>
                  </a:lnTo>
                  <a:close/>
                  <a:moveTo>
                    <a:pt x="1949" y="26"/>
                  </a:moveTo>
                  <a:cubicBezTo>
                    <a:pt x="1948" y="25"/>
                    <a:pt x="1949" y="26"/>
                    <a:pt x="1949" y="26"/>
                  </a:cubicBezTo>
                  <a:close/>
                  <a:moveTo>
                    <a:pt x="1948" y="17"/>
                  </a:moveTo>
                  <a:cubicBezTo>
                    <a:pt x="1949" y="14"/>
                    <a:pt x="1951" y="14"/>
                    <a:pt x="1953" y="16"/>
                  </a:cubicBezTo>
                  <a:cubicBezTo>
                    <a:pt x="1952" y="18"/>
                    <a:pt x="1951" y="16"/>
                    <a:pt x="1948" y="17"/>
                  </a:cubicBezTo>
                  <a:close/>
                  <a:moveTo>
                    <a:pt x="1950" y="83"/>
                  </a:moveTo>
                  <a:cubicBezTo>
                    <a:pt x="1949" y="82"/>
                    <a:pt x="1949" y="81"/>
                    <a:pt x="1949" y="79"/>
                  </a:cubicBezTo>
                  <a:cubicBezTo>
                    <a:pt x="1951" y="80"/>
                    <a:pt x="1952" y="78"/>
                    <a:pt x="1953" y="79"/>
                  </a:cubicBezTo>
                  <a:cubicBezTo>
                    <a:pt x="1953" y="81"/>
                    <a:pt x="1952" y="82"/>
                    <a:pt x="1950" y="83"/>
                  </a:cubicBezTo>
                  <a:close/>
                  <a:moveTo>
                    <a:pt x="1953" y="81"/>
                  </a:moveTo>
                  <a:cubicBezTo>
                    <a:pt x="1953" y="80"/>
                    <a:pt x="1955" y="80"/>
                    <a:pt x="1957" y="79"/>
                  </a:cubicBezTo>
                  <a:cubicBezTo>
                    <a:pt x="1957" y="81"/>
                    <a:pt x="1954" y="82"/>
                    <a:pt x="1953" y="81"/>
                  </a:cubicBezTo>
                  <a:close/>
                  <a:moveTo>
                    <a:pt x="1967" y="83"/>
                  </a:moveTo>
                  <a:cubicBezTo>
                    <a:pt x="1967" y="82"/>
                    <a:pt x="1968" y="82"/>
                    <a:pt x="1970" y="82"/>
                  </a:cubicBezTo>
                  <a:cubicBezTo>
                    <a:pt x="1969" y="83"/>
                    <a:pt x="1968" y="84"/>
                    <a:pt x="1967" y="83"/>
                  </a:cubicBezTo>
                  <a:close/>
                  <a:moveTo>
                    <a:pt x="1981" y="82"/>
                  </a:moveTo>
                  <a:cubicBezTo>
                    <a:pt x="1980" y="84"/>
                    <a:pt x="1979" y="82"/>
                    <a:pt x="1978" y="83"/>
                  </a:cubicBezTo>
                  <a:cubicBezTo>
                    <a:pt x="1977" y="83"/>
                    <a:pt x="1980" y="81"/>
                    <a:pt x="1978" y="81"/>
                  </a:cubicBezTo>
                  <a:cubicBezTo>
                    <a:pt x="1978" y="80"/>
                    <a:pt x="1982" y="81"/>
                    <a:pt x="1981" y="82"/>
                  </a:cubicBezTo>
                  <a:close/>
                  <a:moveTo>
                    <a:pt x="1980" y="77"/>
                  </a:moveTo>
                  <a:cubicBezTo>
                    <a:pt x="1979" y="76"/>
                    <a:pt x="1981" y="76"/>
                    <a:pt x="1981" y="75"/>
                  </a:cubicBezTo>
                  <a:cubicBezTo>
                    <a:pt x="1982" y="75"/>
                    <a:pt x="1982" y="76"/>
                    <a:pt x="1983" y="76"/>
                  </a:cubicBezTo>
                  <a:cubicBezTo>
                    <a:pt x="1983" y="78"/>
                    <a:pt x="1980" y="78"/>
                    <a:pt x="1980" y="77"/>
                  </a:cubicBezTo>
                  <a:close/>
                  <a:moveTo>
                    <a:pt x="1998" y="72"/>
                  </a:moveTo>
                  <a:cubicBezTo>
                    <a:pt x="1999" y="70"/>
                    <a:pt x="1998" y="74"/>
                    <a:pt x="1998" y="72"/>
                  </a:cubicBezTo>
                  <a:close/>
                  <a:moveTo>
                    <a:pt x="2003" y="75"/>
                  </a:moveTo>
                  <a:cubicBezTo>
                    <a:pt x="2003" y="74"/>
                    <a:pt x="2004" y="73"/>
                    <a:pt x="2005" y="73"/>
                  </a:cubicBezTo>
                  <a:cubicBezTo>
                    <a:pt x="2005" y="74"/>
                    <a:pt x="2004" y="75"/>
                    <a:pt x="2003" y="75"/>
                  </a:cubicBezTo>
                  <a:close/>
                  <a:moveTo>
                    <a:pt x="2005" y="84"/>
                  </a:moveTo>
                  <a:cubicBezTo>
                    <a:pt x="2005" y="82"/>
                    <a:pt x="2007" y="85"/>
                    <a:pt x="2005" y="84"/>
                  </a:cubicBezTo>
                  <a:close/>
                  <a:moveTo>
                    <a:pt x="2013" y="48"/>
                  </a:moveTo>
                  <a:cubicBezTo>
                    <a:pt x="2014" y="48"/>
                    <a:pt x="2014" y="50"/>
                    <a:pt x="2012" y="50"/>
                  </a:cubicBezTo>
                  <a:cubicBezTo>
                    <a:pt x="2012" y="49"/>
                    <a:pt x="2013" y="49"/>
                    <a:pt x="2013" y="48"/>
                  </a:cubicBezTo>
                  <a:close/>
                  <a:moveTo>
                    <a:pt x="2011" y="63"/>
                  </a:moveTo>
                  <a:cubicBezTo>
                    <a:pt x="2013" y="63"/>
                    <a:pt x="2013" y="63"/>
                    <a:pt x="2013" y="63"/>
                  </a:cubicBezTo>
                  <a:cubicBezTo>
                    <a:pt x="2013" y="65"/>
                    <a:pt x="2010" y="65"/>
                    <a:pt x="2011" y="63"/>
                  </a:cubicBezTo>
                  <a:close/>
                  <a:moveTo>
                    <a:pt x="2012" y="81"/>
                  </a:moveTo>
                  <a:cubicBezTo>
                    <a:pt x="2012" y="79"/>
                    <a:pt x="2013" y="79"/>
                    <a:pt x="2014" y="79"/>
                  </a:cubicBezTo>
                  <a:cubicBezTo>
                    <a:pt x="2013" y="80"/>
                    <a:pt x="2013" y="81"/>
                    <a:pt x="2012" y="81"/>
                  </a:cubicBezTo>
                  <a:close/>
                  <a:moveTo>
                    <a:pt x="2012" y="61"/>
                  </a:moveTo>
                  <a:cubicBezTo>
                    <a:pt x="2012" y="59"/>
                    <a:pt x="2013" y="60"/>
                    <a:pt x="2013" y="59"/>
                  </a:cubicBezTo>
                  <a:cubicBezTo>
                    <a:pt x="2014" y="59"/>
                    <a:pt x="2014" y="60"/>
                    <a:pt x="2014" y="61"/>
                  </a:cubicBezTo>
                  <a:lnTo>
                    <a:pt x="2012" y="61"/>
                  </a:lnTo>
                  <a:close/>
                  <a:moveTo>
                    <a:pt x="2013" y="57"/>
                  </a:moveTo>
                  <a:cubicBezTo>
                    <a:pt x="2014" y="55"/>
                    <a:pt x="2014" y="54"/>
                    <a:pt x="2016" y="54"/>
                  </a:cubicBezTo>
                  <a:cubicBezTo>
                    <a:pt x="2015" y="55"/>
                    <a:pt x="2015" y="57"/>
                    <a:pt x="2013" y="57"/>
                  </a:cubicBezTo>
                  <a:close/>
                  <a:moveTo>
                    <a:pt x="2016" y="81"/>
                  </a:moveTo>
                  <a:cubicBezTo>
                    <a:pt x="2017" y="82"/>
                    <a:pt x="2017" y="81"/>
                    <a:pt x="2018" y="81"/>
                  </a:cubicBezTo>
                  <a:cubicBezTo>
                    <a:pt x="2019" y="82"/>
                    <a:pt x="2015" y="83"/>
                    <a:pt x="2016" y="81"/>
                  </a:cubicBezTo>
                  <a:close/>
                  <a:moveTo>
                    <a:pt x="2025" y="69"/>
                  </a:moveTo>
                  <a:cubicBezTo>
                    <a:pt x="2025" y="69"/>
                    <a:pt x="2023" y="69"/>
                    <a:pt x="2023" y="69"/>
                  </a:cubicBezTo>
                  <a:cubicBezTo>
                    <a:pt x="2023" y="68"/>
                    <a:pt x="2026" y="68"/>
                    <a:pt x="2025" y="69"/>
                  </a:cubicBezTo>
                  <a:close/>
                  <a:moveTo>
                    <a:pt x="2025" y="73"/>
                  </a:moveTo>
                  <a:cubicBezTo>
                    <a:pt x="2024" y="73"/>
                    <a:pt x="2023" y="72"/>
                    <a:pt x="2023" y="71"/>
                  </a:cubicBezTo>
                  <a:cubicBezTo>
                    <a:pt x="2024" y="71"/>
                    <a:pt x="2025" y="72"/>
                    <a:pt x="2025" y="73"/>
                  </a:cubicBezTo>
                  <a:close/>
                  <a:moveTo>
                    <a:pt x="2023" y="82"/>
                  </a:moveTo>
                  <a:cubicBezTo>
                    <a:pt x="2024" y="80"/>
                    <a:pt x="2026" y="80"/>
                    <a:pt x="2028" y="79"/>
                  </a:cubicBezTo>
                  <a:cubicBezTo>
                    <a:pt x="2028" y="82"/>
                    <a:pt x="2025" y="82"/>
                    <a:pt x="2023" y="82"/>
                  </a:cubicBezTo>
                  <a:close/>
                  <a:moveTo>
                    <a:pt x="2030" y="71"/>
                  </a:moveTo>
                  <a:cubicBezTo>
                    <a:pt x="2029" y="71"/>
                    <a:pt x="2029" y="71"/>
                    <a:pt x="2029" y="71"/>
                  </a:cubicBezTo>
                  <a:cubicBezTo>
                    <a:pt x="2029" y="69"/>
                    <a:pt x="2029" y="69"/>
                    <a:pt x="2029" y="69"/>
                  </a:cubicBezTo>
                  <a:cubicBezTo>
                    <a:pt x="2030" y="69"/>
                    <a:pt x="2030" y="69"/>
                    <a:pt x="2030" y="69"/>
                  </a:cubicBezTo>
                  <a:lnTo>
                    <a:pt x="2030" y="71"/>
                  </a:lnTo>
                  <a:close/>
                  <a:moveTo>
                    <a:pt x="2036" y="81"/>
                  </a:moveTo>
                  <a:cubicBezTo>
                    <a:pt x="2036" y="79"/>
                    <a:pt x="2038" y="80"/>
                    <a:pt x="2040" y="79"/>
                  </a:cubicBezTo>
                  <a:cubicBezTo>
                    <a:pt x="2040" y="81"/>
                    <a:pt x="2036" y="82"/>
                    <a:pt x="2036" y="81"/>
                  </a:cubicBezTo>
                  <a:close/>
                  <a:moveTo>
                    <a:pt x="2043" y="84"/>
                  </a:moveTo>
                  <a:cubicBezTo>
                    <a:pt x="2043" y="82"/>
                    <a:pt x="2046" y="85"/>
                    <a:pt x="2043" y="84"/>
                  </a:cubicBezTo>
                  <a:close/>
                  <a:moveTo>
                    <a:pt x="2096" y="68"/>
                  </a:moveTo>
                  <a:cubicBezTo>
                    <a:pt x="2098" y="69"/>
                    <a:pt x="2095" y="72"/>
                    <a:pt x="2096" y="68"/>
                  </a:cubicBezTo>
                  <a:close/>
                  <a:moveTo>
                    <a:pt x="2096" y="25"/>
                  </a:moveTo>
                  <a:cubicBezTo>
                    <a:pt x="2096" y="23"/>
                    <a:pt x="2099" y="26"/>
                    <a:pt x="2096" y="25"/>
                  </a:cubicBezTo>
                  <a:close/>
                  <a:moveTo>
                    <a:pt x="2098" y="37"/>
                  </a:moveTo>
                  <a:cubicBezTo>
                    <a:pt x="2098" y="35"/>
                    <a:pt x="2099" y="36"/>
                    <a:pt x="2100" y="36"/>
                  </a:cubicBezTo>
                  <a:cubicBezTo>
                    <a:pt x="2100" y="36"/>
                    <a:pt x="2099" y="37"/>
                    <a:pt x="2098" y="37"/>
                  </a:cubicBezTo>
                  <a:close/>
                  <a:moveTo>
                    <a:pt x="2117" y="10"/>
                  </a:moveTo>
                  <a:cubicBezTo>
                    <a:pt x="2116" y="12"/>
                    <a:pt x="2116" y="13"/>
                    <a:pt x="2114" y="13"/>
                  </a:cubicBezTo>
                  <a:cubicBezTo>
                    <a:pt x="2114" y="11"/>
                    <a:pt x="2115" y="10"/>
                    <a:pt x="2117" y="10"/>
                  </a:cubicBezTo>
                  <a:close/>
                  <a:moveTo>
                    <a:pt x="2114" y="8"/>
                  </a:moveTo>
                  <a:cubicBezTo>
                    <a:pt x="2117" y="8"/>
                    <a:pt x="2114" y="11"/>
                    <a:pt x="2114" y="8"/>
                  </a:cubicBezTo>
                  <a:close/>
                  <a:moveTo>
                    <a:pt x="2112" y="10"/>
                  </a:moveTo>
                  <a:cubicBezTo>
                    <a:pt x="2112" y="10"/>
                    <a:pt x="2112" y="10"/>
                    <a:pt x="2112" y="10"/>
                  </a:cubicBezTo>
                  <a:cubicBezTo>
                    <a:pt x="2112" y="10"/>
                    <a:pt x="2112" y="10"/>
                    <a:pt x="2112" y="10"/>
                  </a:cubicBezTo>
                  <a:close/>
                  <a:moveTo>
                    <a:pt x="2111" y="6"/>
                  </a:moveTo>
                  <a:cubicBezTo>
                    <a:pt x="2110" y="7"/>
                    <a:pt x="2111" y="10"/>
                    <a:pt x="2108" y="10"/>
                  </a:cubicBezTo>
                  <a:cubicBezTo>
                    <a:pt x="2108" y="7"/>
                    <a:pt x="2109" y="6"/>
                    <a:pt x="2111" y="6"/>
                  </a:cubicBezTo>
                  <a:close/>
                  <a:moveTo>
                    <a:pt x="2105" y="11"/>
                  </a:moveTo>
                  <a:cubicBezTo>
                    <a:pt x="2106" y="11"/>
                    <a:pt x="2106" y="11"/>
                    <a:pt x="2106" y="11"/>
                  </a:cubicBezTo>
                  <a:cubicBezTo>
                    <a:pt x="2106" y="12"/>
                    <a:pt x="2106" y="12"/>
                    <a:pt x="2106" y="12"/>
                  </a:cubicBezTo>
                  <a:cubicBezTo>
                    <a:pt x="2105" y="12"/>
                    <a:pt x="2105" y="12"/>
                    <a:pt x="2105" y="12"/>
                  </a:cubicBezTo>
                  <a:lnTo>
                    <a:pt x="2105" y="11"/>
                  </a:lnTo>
                  <a:close/>
                  <a:moveTo>
                    <a:pt x="2102" y="13"/>
                  </a:moveTo>
                  <a:cubicBezTo>
                    <a:pt x="2103" y="13"/>
                    <a:pt x="2104" y="14"/>
                    <a:pt x="2103" y="16"/>
                  </a:cubicBezTo>
                  <a:cubicBezTo>
                    <a:pt x="2102" y="16"/>
                    <a:pt x="2102" y="14"/>
                    <a:pt x="2102" y="13"/>
                  </a:cubicBezTo>
                  <a:close/>
                  <a:moveTo>
                    <a:pt x="2102" y="27"/>
                  </a:moveTo>
                  <a:cubicBezTo>
                    <a:pt x="2102" y="29"/>
                    <a:pt x="2100" y="30"/>
                    <a:pt x="2101" y="32"/>
                  </a:cubicBezTo>
                  <a:cubicBezTo>
                    <a:pt x="2100" y="32"/>
                    <a:pt x="2099" y="34"/>
                    <a:pt x="2097" y="33"/>
                  </a:cubicBezTo>
                  <a:cubicBezTo>
                    <a:pt x="2099" y="31"/>
                    <a:pt x="2100" y="28"/>
                    <a:pt x="2102" y="27"/>
                  </a:cubicBezTo>
                  <a:close/>
                  <a:moveTo>
                    <a:pt x="2096" y="11"/>
                  </a:moveTo>
                  <a:cubicBezTo>
                    <a:pt x="2097" y="11"/>
                    <a:pt x="2097" y="12"/>
                    <a:pt x="2097" y="12"/>
                  </a:cubicBezTo>
                  <a:cubicBezTo>
                    <a:pt x="2098" y="13"/>
                    <a:pt x="2095" y="12"/>
                    <a:pt x="2096" y="11"/>
                  </a:cubicBezTo>
                  <a:close/>
                  <a:moveTo>
                    <a:pt x="2092" y="21"/>
                  </a:moveTo>
                  <a:cubicBezTo>
                    <a:pt x="2092" y="19"/>
                    <a:pt x="2094" y="21"/>
                    <a:pt x="2092" y="21"/>
                  </a:cubicBezTo>
                  <a:close/>
                  <a:moveTo>
                    <a:pt x="2090" y="28"/>
                  </a:moveTo>
                  <a:cubicBezTo>
                    <a:pt x="2091" y="26"/>
                    <a:pt x="2092" y="30"/>
                    <a:pt x="2090" y="28"/>
                  </a:cubicBezTo>
                  <a:close/>
                  <a:moveTo>
                    <a:pt x="2089" y="36"/>
                  </a:moveTo>
                  <a:cubicBezTo>
                    <a:pt x="2088" y="36"/>
                    <a:pt x="2088" y="36"/>
                    <a:pt x="2087" y="36"/>
                  </a:cubicBezTo>
                  <a:cubicBezTo>
                    <a:pt x="2087" y="34"/>
                    <a:pt x="2089" y="34"/>
                    <a:pt x="2089" y="36"/>
                  </a:cubicBezTo>
                  <a:close/>
                  <a:moveTo>
                    <a:pt x="2086" y="31"/>
                  </a:moveTo>
                  <a:cubicBezTo>
                    <a:pt x="2086" y="31"/>
                    <a:pt x="2085" y="31"/>
                    <a:pt x="2086" y="31"/>
                  </a:cubicBezTo>
                  <a:close/>
                  <a:moveTo>
                    <a:pt x="2076" y="51"/>
                  </a:moveTo>
                  <a:cubicBezTo>
                    <a:pt x="2076" y="50"/>
                    <a:pt x="2076" y="51"/>
                    <a:pt x="2076" y="51"/>
                  </a:cubicBezTo>
                  <a:close/>
                  <a:moveTo>
                    <a:pt x="2061" y="57"/>
                  </a:moveTo>
                  <a:cubicBezTo>
                    <a:pt x="2061" y="56"/>
                    <a:pt x="2062" y="55"/>
                    <a:pt x="2063" y="55"/>
                  </a:cubicBezTo>
                  <a:cubicBezTo>
                    <a:pt x="2063" y="57"/>
                    <a:pt x="2062" y="57"/>
                    <a:pt x="2061" y="57"/>
                  </a:cubicBezTo>
                  <a:close/>
                  <a:moveTo>
                    <a:pt x="2066" y="76"/>
                  </a:moveTo>
                  <a:cubicBezTo>
                    <a:pt x="2066" y="75"/>
                    <a:pt x="2068" y="77"/>
                    <a:pt x="2066" y="76"/>
                  </a:cubicBezTo>
                  <a:close/>
                  <a:moveTo>
                    <a:pt x="2066" y="51"/>
                  </a:moveTo>
                  <a:cubicBezTo>
                    <a:pt x="2066" y="50"/>
                    <a:pt x="2066" y="50"/>
                    <a:pt x="2066" y="50"/>
                  </a:cubicBezTo>
                  <a:cubicBezTo>
                    <a:pt x="2068" y="50"/>
                    <a:pt x="2068" y="50"/>
                    <a:pt x="2068" y="50"/>
                  </a:cubicBezTo>
                  <a:cubicBezTo>
                    <a:pt x="2069" y="51"/>
                    <a:pt x="2067" y="51"/>
                    <a:pt x="2066" y="51"/>
                  </a:cubicBezTo>
                  <a:close/>
                  <a:moveTo>
                    <a:pt x="2078" y="82"/>
                  </a:moveTo>
                  <a:cubicBezTo>
                    <a:pt x="2078" y="80"/>
                    <a:pt x="2080" y="81"/>
                    <a:pt x="2080" y="80"/>
                  </a:cubicBezTo>
                  <a:cubicBezTo>
                    <a:pt x="2081" y="80"/>
                    <a:pt x="2080" y="82"/>
                    <a:pt x="2078" y="82"/>
                  </a:cubicBezTo>
                  <a:close/>
                  <a:moveTo>
                    <a:pt x="2084" y="54"/>
                  </a:moveTo>
                  <a:cubicBezTo>
                    <a:pt x="2084" y="55"/>
                    <a:pt x="2082" y="57"/>
                    <a:pt x="2081" y="59"/>
                  </a:cubicBezTo>
                  <a:cubicBezTo>
                    <a:pt x="2078" y="59"/>
                    <a:pt x="2076" y="60"/>
                    <a:pt x="2074" y="60"/>
                  </a:cubicBezTo>
                  <a:cubicBezTo>
                    <a:pt x="2074" y="56"/>
                    <a:pt x="2080" y="60"/>
                    <a:pt x="2081" y="57"/>
                  </a:cubicBezTo>
                  <a:cubicBezTo>
                    <a:pt x="2081" y="54"/>
                    <a:pt x="2079" y="55"/>
                    <a:pt x="2077" y="55"/>
                  </a:cubicBezTo>
                  <a:cubicBezTo>
                    <a:pt x="2077" y="52"/>
                    <a:pt x="2081" y="54"/>
                    <a:pt x="2082" y="54"/>
                  </a:cubicBezTo>
                  <a:cubicBezTo>
                    <a:pt x="2083" y="52"/>
                    <a:pt x="2085" y="51"/>
                    <a:pt x="2087" y="50"/>
                  </a:cubicBezTo>
                  <a:cubicBezTo>
                    <a:pt x="2087" y="51"/>
                    <a:pt x="2084" y="54"/>
                    <a:pt x="2088" y="54"/>
                  </a:cubicBezTo>
                  <a:cubicBezTo>
                    <a:pt x="2087" y="56"/>
                    <a:pt x="2086" y="54"/>
                    <a:pt x="2084" y="54"/>
                  </a:cubicBezTo>
                  <a:close/>
                  <a:moveTo>
                    <a:pt x="2090" y="83"/>
                  </a:moveTo>
                  <a:cubicBezTo>
                    <a:pt x="2089" y="83"/>
                    <a:pt x="2089" y="82"/>
                    <a:pt x="2089" y="81"/>
                  </a:cubicBezTo>
                  <a:cubicBezTo>
                    <a:pt x="2090" y="81"/>
                    <a:pt x="2090" y="83"/>
                    <a:pt x="2090" y="83"/>
                  </a:cubicBezTo>
                  <a:close/>
                  <a:moveTo>
                    <a:pt x="2089" y="51"/>
                  </a:moveTo>
                  <a:cubicBezTo>
                    <a:pt x="2089" y="52"/>
                    <a:pt x="2091" y="49"/>
                    <a:pt x="2089" y="51"/>
                  </a:cubicBezTo>
                  <a:close/>
                  <a:moveTo>
                    <a:pt x="2084" y="47"/>
                  </a:moveTo>
                  <a:cubicBezTo>
                    <a:pt x="2083" y="45"/>
                    <a:pt x="2086" y="47"/>
                    <a:pt x="2087" y="45"/>
                  </a:cubicBezTo>
                  <a:cubicBezTo>
                    <a:pt x="2086" y="44"/>
                    <a:pt x="2085" y="42"/>
                    <a:pt x="2086" y="40"/>
                  </a:cubicBezTo>
                  <a:cubicBezTo>
                    <a:pt x="2087" y="42"/>
                    <a:pt x="2088" y="44"/>
                    <a:pt x="2090" y="42"/>
                  </a:cubicBezTo>
                  <a:cubicBezTo>
                    <a:pt x="2092" y="45"/>
                    <a:pt x="2087" y="47"/>
                    <a:pt x="2084" y="47"/>
                  </a:cubicBezTo>
                  <a:close/>
                  <a:moveTo>
                    <a:pt x="2091" y="32"/>
                  </a:moveTo>
                  <a:cubicBezTo>
                    <a:pt x="2092" y="30"/>
                    <a:pt x="2092" y="34"/>
                    <a:pt x="2091" y="32"/>
                  </a:cubicBezTo>
                  <a:close/>
                  <a:moveTo>
                    <a:pt x="2092" y="26"/>
                  </a:moveTo>
                  <a:cubicBezTo>
                    <a:pt x="2092" y="25"/>
                    <a:pt x="2092" y="25"/>
                    <a:pt x="2092" y="25"/>
                  </a:cubicBezTo>
                  <a:cubicBezTo>
                    <a:pt x="2093" y="25"/>
                    <a:pt x="2094" y="25"/>
                    <a:pt x="2094" y="26"/>
                  </a:cubicBezTo>
                  <a:lnTo>
                    <a:pt x="2092" y="26"/>
                  </a:lnTo>
                  <a:close/>
                  <a:moveTo>
                    <a:pt x="2094" y="26"/>
                  </a:moveTo>
                  <a:cubicBezTo>
                    <a:pt x="2094" y="25"/>
                    <a:pt x="2095" y="26"/>
                    <a:pt x="2094" y="26"/>
                  </a:cubicBezTo>
                  <a:close/>
                  <a:moveTo>
                    <a:pt x="2094" y="17"/>
                  </a:moveTo>
                  <a:cubicBezTo>
                    <a:pt x="2095" y="14"/>
                    <a:pt x="2097" y="14"/>
                    <a:pt x="2099" y="16"/>
                  </a:cubicBezTo>
                  <a:cubicBezTo>
                    <a:pt x="2098" y="18"/>
                    <a:pt x="2096" y="16"/>
                    <a:pt x="2094" y="17"/>
                  </a:cubicBezTo>
                  <a:close/>
                  <a:moveTo>
                    <a:pt x="2096" y="83"/>
                  </a:moveTo>
                  <a:cubicBezTo>
                    <a:pt x="2095" y="82"/>
                    <a:pt x="2095" y="81"/>
                    <a:pt x="2095" y="79"/>
                  </a:cubicBezTo>
                  <a:cubicBezTo>
                    <a:pt x="2097" y="80"/>
                    <a:pt x="2097" y="78"/>
                    <a:pt x="2099" y="79"/>
                  </a:cubicBezTo>
                  <a:cubicBezTo>
                    <a:pt x="2098" y="81"/>
                    <a:pt x="2097" y="82"/>
                    <a:pt x="2096" y="83"/>
                  </a:cubicBezTo>
                  <a:close/>
                  <a:moveTo>
                    <a:pt x="2099" y="81"/>
                  </a:moveTo>
                  <a:cubicBezTo>
                    <a:pt x="2099" y="80"/>
                    <a:pt x="2101" y="80"/>
                    <a:pt x="2103" y="79"/>
                  </a:cubicBezTo>
                  <a:cubicBezTo>
                    <a:pt x="2103" y="81"/>
                    <a:pt x="2100" y="82"/>
                    <a:pt x="2099" y="81"/>
                  </a:cubicBezTo>
                  <a:close/>
                  <a:moveTo>
                    <a:pt x="2113" y="83"/>
                  </a:moveTo>
                  <a:cubicBezTo>
                    <a:pt x="2113" y="82"/>
                    <a:pt x="2114" y="82"/>
                    <a:pt x="2115" y="82"/>
                  </a:cubicBezTo>
                  <a:cubicBezTo>
                    <a:pt x="2115" y="83"/>
                    <a:pt x="2114" y="84"/>
                    <a:pt x="2113" y="83"/>
                  </a:cubicBezTo>
                  <a:close/>
                  <a:moveTo>
                    <a:pt x="2127" y="82"/>
                  </a:moveTo>
                  <a:cubicBezTo>
                    <a:pt x="2126" y="84"/>
                    <a:pt x="2124" y="82"/>
                    <a:pt x="2124" y="83"/>
                  </a:cubicBezTo>
                  <a:cubicBezTo>
                    <a:pt x="2122" y="83"/>
                    <a:pt x="2126" y="81"/>
                    <a:pt x="2124" y="81"/>
                  </a:cubicBezTo>
                  <a:cubicBezTo>
                    <a:pt x="2124" y="80"/>
                    <a:pt x="2127" y="81"/>
                    <a:pt x="2127" y="82"/>
                  </a:cubicBezTo>
                  <a:close/>
                  <a:moveTo>
                    <a:pt x="2125" y="77"/>
                  </a:moveTo>
                  <a:cubicBezTo>
                    <a:pt x="2125" y="76"/>
                    <a:pt x="2127" y="76"/>
                    <a:pt x="2127" y="75"/>
                  </a:cubicBezTo>
                  <a:cubicBezTo>
                    <a:pt x="2128" y="75"/>
                    <a:pt x="2128" y="76"/>
                    <a:pt x="2129" y="76"/>
                  </a:cubicBezTo>
                  <a:cubicBezTo>
                    <a:pt x="2129" y="78"/>
                    <a:pt x="2126" y="78"/>
                    <a:pt x="2125" y="77"/>
                  </a:cubicBezTo>
                  <a:close/>
                  <a:moveTo>
                    <a:pt x="2143" y="72"/>
                  </a:moveTo>
                  <a:cubicBezTo>
                    <a:pt x="2145" y="70"/>
                    <a:pt x="2144" y="74"/>
                    <a:pt x="2143" y="72"/>
                  </a:cubicBezTo>
                  <a:close/>
                  <a:moveTo>
                    <a:pt x="2149" y="75"/>
                  </a:moveTo>
                  <a:cubicBezTo>
                    <a:pt x="2149" y="74"/>
                    <a:pt x="2150" y="73"/>
                    <a:pt x="2151" y="73"/>
                  </a:cubicBezTo>
                  <a:cubicBezTo>
                    <a:pt x="2151" y="74"/>
                    <a:pt x="2150" y="75"/>
                    <a:pt x="2149" y="75"/>
                  </a:cubicBezTo>
                  <a:close/>
                  <a:moveTo>
                    <a:pt x="2151" y="84"/>
                  </a:moveTo>
                  <a:cubicBezTo>
                    <a:pt x="2151" y="82"/>
                    <a:pt x="2153" y="85"/>
                    <a:pt x="2151" y="84"/>
                  </a:cubicBezTo>
                  <a:close/>
                  <a:moveTo>
                    <a:pt x="2159" y="48"/>
                  </a:moveTo>
                  <a:cubicBezTo>
                    <a:pt x="2160" y="48"/>
                    <a:pt x="2160" y="50"/>
                    <a:pt x="2158" y="50"/>
                  </a:cubicBezTo>
                  <a:cubicBezTo>
                    <a:pt x="2158" y="49"/>
                    <a:pt x="2159" y="49"/>
                    <a:pt x="2159" y="48"/>
                  </a:cubicBezTo>
                  <a:close/>
                  <a:moveTo>
                    <a:pt x="2157" y="63"/>
                  </a:moveTo>
                  <a:cubicBezTo>
                    <a:pt x="2159" y="63"/>
                    <a:pt x="2159" y="63"/>
                    <a:pt x="2159" y="63"/>
                  </a:cubicBezTo>
                  <a:cubicBezTo>
                    <a:pt x="2159" y="65"/>
                    <a:pt x="2156" y="65"/>
                    <a:pt x="2157" y="63"/>
                  </a:cubicBezTo>
                  <a:close/>
                  <a:moveTo>
                    <a:pt x="2158" y="81"/>
                  </a:moveTo>
                  <a:cubicBezTo>
                    <a:pt x="2157" y="79"/>
                    <a:pt x="2159" y="79"/>
                    <a:pt x="2159" y="79"/>
                  </a:cubicBezTo>
                  <a:cubicBezTo>
                    <a:pt x="2159" y="80"/>
                    <a:pt x="2159" y="81"/>
                    <a:pt x="2158" y="81"/>
                  </a:cubicBezTo>
                  <a:close/>
                  <a:moveTo>
                    <a:pt x="2158" y="61"/>
                  </a:moveTo>
                  <a:cubicBezTo>
                    <a:pt x="2157" y="59"/>
                    <a:pt x="2159" y="60"/>
                    <a:pt x="2159" y="59"/>
                  </a:cubicBezTo>
                  <a:cubicBezTo>
                    <a:pt x="2160" y="59"/>
                    <a:pt x="2159" y="60"/>
                    <a:pt x="2159" y="61"/>
                  </a:cubicBezTo>
                  <a:lnTo>
                    <a:pt x="2158" y="61"/>
                  </a:lnTo>
                  <a:close/>
                  <a:moveTo>
                    <a:pt x="2159" y="57"/>
                  </a:moveTo>
                  <a:cubicBezTo>
                    <a:pt x="2159" y="55"/>
                    <a:pt x="2160" y="54"/>
                    <a:pt x="2162" y="54"/>
                  </a:cubicBezTo>
                  <a:cubicBezTo>
                    <a:pt x="2161" y="55"/>
                    <a:pt x="2161" y="57"/>
                    <a:pt x="2159" y="57"/>
                  </a:cubicBezTo>
                  <a:close/>
                  <a:moveTo>
                    <a:pt x="2162" y="81"/>
                  </a:moveTo>
                  <a:cubicBezTo>
                    <a:pt x="2163" y="82"/>
                    <a:pt x="2163" y="81"/>
                    <a:pt x="2164" y="81"/>
                  </a:cubicBezTo>
                  <a:cubicBezTo>
                    <a:pt x="2165" y="82"/>
                    <a:pt x="2161" y="83"/>
                    <a:pt x="2162" y="81"/>
                  </a:cubicBezTo>
                  <a:close/>
                  <a:moveTo>
                    <a:pt x="2171" y="69"/>
                  </a:moveTo>
                  <a:cubicBezTo>
                    <a:pt x="2171" y="69"/>
                    <a:pt x="2169" y="69"/>
                    <a:pt x="2169" y="69"/>
                  </a:cubicBezTo>
                  <a:cubicBezTo>
                    <a:pt x="2169" y="68"/>
                    <a:pt x="2172" y="68"/>
                    <a:pt x="2171" y="69"/>
                  </a:cubicBezTo>
                  <a:close/>
                  <a:moveTo>
                    <a:pt x="2171" y="73"/>
                  </a:moveTo>
                  <a:cubicBezTo>
                    <a:pt x="2170" y="73"/>
                    <a:pt x="2169" y="72"/>
                    <a:pt x="2169" y="71"/>
                  </a:cubicBezTo>
                  <a:cubicBezTo>
                    <a:pt x="2170" y="71"/>
                    <a:pt x="2171" y="72"/>
                    <a:pt x="2171" y="73"/>
                  </a:cubicBezTo>
                  <a:close/>
                  <a:moveTo>
                    <a:pt x="2169" y="82"/>
                  </a:moveTo>
                  <a:cubicBezTo>
                    <a:pt x="2170" y="80"/>
                    <a:pt x="2172" y="80"/>
                    <a:pt x="2174" y="79"/>
                  </a:cubicBezTo>
                  <a:cubicBezTo>
                    <a:pt x="2174" y="82"/>
                    <a:pt x="2171" y="82"/>
                    <a:pt x="2169" y="82"/>
                  </a:cubicBezTo>
                  <a:close/>
                  <a:moveTo>
                    <a:pt x="2176" y="71"/>
                  </a:moveTo>
                  <a:cubicBezTo>
                    <a:pt x="2175" y="71"/>
                    <a:pt x="2175" y="71"/>
                    <a:pt x="2175" y="71"/>
                  </a:cubicBezTo>
                  <a:cubicBezTo>
                    <a:pt x="2175" y="69"/>
                    <a:pt x="2175" y="69"/>
                    <a:pt x="2175" y="69"/>
                  </a:cubicBezTo>
                  <a:cubicBezTo>
                    <a:pt x="2176" y="69"/>
                    <a:pt x="2176" y="69"/>
                    <a:pt x="2176" y="69"/>
                  </a:cubicBezTo>
                  <a:lnTo>
                    <a:pt x="2176" y="71"/>
                  </a:lnTo>
                  <a:close/>
                  <a:moveTo>
                    <a:pt x="2182" y="81"/>
                  </a:moveTo>
                  <a:cubicBezTo>
                    <a:pt x="2182" y="79"/>
                    <a:pt x="2184" y="80"/>
                    <a:pt x="2186" y="79"/>
                  </a:cubicBezTo>
                  <a:cubicBezTo>
                    <a:pt x="2186" y="81"/>
                    <a:pt x="2182" y="82"/>
                    <a:pt x="2182" y="81"/>
                  </a:cubicBezTo>
                  <a:close/>
                  <a:moveTo>
                    <a:pt x="2188" y="84"/>
                  </a:moveTo>
                  <a:cubicBezTo>
                    <a:pt x="2189" y="82"/>
                    <a:pt x="2192" y="85"/>
                    <a:pt x="2188" y="84"/>
                  </a:cubicBezTo>
                  <a:close/>
                  <a:moveTo>
                    <a:pt x="2242" y="68"/>
                  </a:moveTo>
                  <a:cubicBezTo>
                    <a:pt x="2244" y="69"/>
                    <a:pt x="2241" y="72"/>
                    <a:pt x="2242" y="68"/>
                  </a:cubicBezTo>
                  <a:close/>
                  <a:moveTo>
                    <a:pt x="2242" y="25"/>
                  </a:moveTo>
                  <a:cubicBezTo>
                    <a:pt x="2242" y="23"/>
                    <a:pt x="2245" y="26"/>
                    <a:pt x="2242" y="25"/>
                  </a:cubicBezTo>
                  <a:close/>
                  <a:moveTo>
                    <a:pt x="2244" y="37"/>
                  </a:moveTo>
                  <a:cubicBezTo>
                    <a:pt x="2244" y="35"/>
                    <a:pt x="2245" y="36"/>
                    <a:pt x="2246" y="36"/>
                  </a:cubicBezTo>
                  <a:cubicBezTo>
                    <a:pt x="2245" y="36"/>
                    <a:pt x="2245" y="37"/>
                    <a:pt x="2244" y="37"/>
                  </a:cubicBezTo>
                  <a:close/>
                  <a:moveTo>
                    <a:pt x="2262" y="10"/>
                  </a:moveTo>
                  <a:cubicBezTo>
                    <a:pt x="2262" y="12"/>
                    <a:pt x="2262" y="13"/>
                    <a:pt x="2260" y="13"/>
                  </a:cubicBezTo>
                  <a:cubicBezTo>
                    <a:pt x="2260" y="11"/>
                    <a:pt x="2261" y="10"/>
                    <a:pt x="2262" y="10"/>
                  </a:cubicBezTo>
                  <a:close/>
                  <a:moveTo>
                    <a:pt x="2260" y="8"/>
                  </a:moveTo>
                  <a:cubicBezTo>
                    <a:pt x="2263" y="8"/>
                    <a:pt x="2259" y="11"/>
                    <a:pt x="2260" y="8"/>
                  </a:cubicBezTo>
                  <a:close/>
                  <a:moveTo>
                    <a:pt x="2258" y="10"/>
                  </a:moveTo>
                  <a:cubicBezTo>
                    <a:pt x="2258" y="10"/>
                    <a:pt x="2258" y="10"/>
                    <a:pt x="2258" y="10"/>
                  </a:cubicBezTo>
                  <a:cubicBezTo>
                    <a:pt x="2258" y="10"/>
                    <a:pt x="2258" y="10"/>
                    <a:pt x="2258" y="10"/>
                  </a:cubicBezTo>
                  <a:close/>
                  <a:moveTo>
                    <a:pt x="2257" y="6"/>
                  </a:moveTo>
                  <a:cubicBezTo>
                    <a:pt x="2256" y="7"/>
                    <a:pt x="2256" y="10"/>
                    <a:pt x="2254" y="10"/>
                  </a:cubicBezTo>
                  <a:cubicBezTo>
                    <a:pt x="2254" y="7"/>
                    <a:pt x="2255" y="6"/>
                    <a:pt x="2257" y="6"/>
                  </a:cubicBezTo>
                  <a:close/>
                  <a:moveTo>
                    <a:pt x="2251" y="11"/>
                  </a:moveTo>
                  <a:cubicBezTo>
                    <a:pt x="2252" y="11"/>
                    <a:pt x="2252" y="11"/>
                    <a:pt x="2252" y="11"/>
                  </a:cubicBezTo>
                  <a:cubicBezTo>
                    <a:pt x="2252" y="12"/>
                    <a:pt x="2252" y="12"/>
                    <a:pt x="2252" y="12"/>
                  </a:cubicBezTo>
                  <a:cubicBezTo>
                    <a:pt x="2251" y="12"/>
                    <a:pt x="2251" y="12"/>
                    <a:pt x="2251" y="12"/>
                  </a:cubicBezTo>
                  <a:lnTo>
                    <a:pt x="2251" y="11"/>
                  </a:lnTo>
                  <a:close/>
                  <a:moveTo>
                    <a:pt x="2248" y="13"/>
                  </a:moveTo>
                  <a:cubicBezTo>
                    <a:pt x="2249" y="13"/>
                    <a:pt x="2249" y="14"/>
                    <a:pt x="2249" y="16"/>
                  </a:cubicBezTo>
                  <a:cubicBezTo>
                    <a:pt x="2247" y="16"/>
                    <a:pt x="2248" y="14"/>
                    <a:pt x="2248" y="13"/>
                  </a:cubicBezTo>
                  <a:close/>
                  <a:moveTo>
                    <a:pt x="2248" y="27"/>
                  </a:moveTo>
                  <a:cubicBezTo>
                    <a:pt x="2248" y="29"/>
                    <a:pt x="2245" y="30"/>
                    <a:pt x="2247" y="32"/>
                  </a:cubicBezTo>
                  <a:cubicBezTo>
                    <a:pt x="2246" y="32"/>
                    <a:pt x="2245" y="34"/>
                    <a:pt x="2243" y="33"/>
                  </a:cubicBezTo>
                  <a:cubicBezTo>
                    <a:pt x="2245" y="31"/>
                    <a:pt x="2245" y="28"/>
                    <a:pt x="2248" y="27"/>
                  </a:cubicBezTo>
                  <a:close/>
                  <a:moveTo>
                    <a:pt x="2242" y="11"/>
                  </a:moveTo>
                  <a:cubicBezTo>
                    <a:pt x="2242" y="11"/>
                    <a:pt x="2243" y="12"/>
                    <a:pt x="2243" y="12"/>
                  </a:cubicBezTo>
                  <a:cubicBezTo>
                    <a:pt x="2244" y="13"/>
                    <a:pt x="2241" y="12"/>
                    <a:pt x="2242" y="11"/>
                  </a:cubicBezTo>
                  <a:close/>
                  <a:moveTo>
                    <a:pt x="2237" y="21"/>
                  </a:moveTo>
                  <a:cubicBezTo>
                    <a:pt x="2237" y="19"/>
                    <a:pt x="2240" y="21"/>
                    <a:pt x="2237" y="21"/>
                  </a:cubicBezTo>
                  <a:close/>
                  <a:moveTo>
                    <a:pt x="2236" y="28"/>
                  </a:moveTo>
                  <a:cubicBezTo>
                    <a:pt x="2237" y="26"/>
                    <a:pt x="2238" y="30"/>
                    <a:pt x="2236" y="28"/>
                  </a:cubicBezTo>
                  <a:close/>
                  <a:moveTo>
                    <a:pt x="2235" y="36"/>
                  </a:moveTo>
                  <a:cubicBezTo>
                    <a:pt x="2234" y="36"/>
                    <a:pt x="2233" y="36"/>
                    <a:pt x="2233" y="36"/>
                  </a:cubicBezTo>
                  <a:cubicBezTo>
                    <a:pt x="2233" y="34"/>
                    <a:pt x="2235" y="34"/>
                    <a:pt x="2235" y="36"/>
                  </a:cubicBezTo>
                  <a:close/>
                  <a:moveTo>
                    <a:pt x="2231" y="31"/>
                  </a:moveTo>
                  <a:cubicBezTo>
                    <a:pt x="2232" y="31"/>
                    <a:pt x="2231" y="31"/>
                    <a:pt x="2231" y="31"/>
                  </a:cubicBezTo>
                  <a:close/>
                  <a:moveTo>
                    <a:pt x="2222" y="51"/>
                  </a:moveTo>
                  <a:cubicBezTo>
                    <a:pt x="2222" y="50"/>
                    <a:pt x="2222" y="51"/>
                    <a:pt x="2222" y="51"/>
                  </a:cubicBezTo>
                  <a:close/>
                  <a:moveTo>
                    <a:pt x="2207" y="57"/>
                  </a:moveTo>
                  <a:cubicBezTo>
                    <a:pt x="2207" y="56"/>
                    <a:pt x="2208" y="55"/>
                    <a:pt x="2209" y="55"/>
                  </a:cubicBezTo>
                  <a:cubicBezTo>
                    <a:pt x="2209" y="57"/>
                    <a:pt x="2208" y="57"/>
                    <a:pt x="2207" y="57"/>
                  </a:cubicBezTo>
                  <a:close/>
                  <a:moveTo>
                    <a:pt x="2212" y="76"/>
                  </a:moveTo>
                  <a:cubicBezTo>
                    <a:pt x="2212" y="75"/>
                    <a:pt x="2214" y="77"/>
                    <a:pt x="2212" y="76"/>
                  </a:cubicBezTo>
                  <a:close/>
                  <a:moveTo>
                    <a:pt x="2212" y="51"/>
                  </a:moveTo>
                  <a:cubicBezTo>
                    <a:pt x="2212" y="50"/>
                    <a:pt x="2212" y="50"/>
                    <a:pt x="2212" y="50"/>
                  </a:cubicBezTo>
                  <a:cubicBezTo>
                    <a:pt x="2214" y="50"/>
                    <a:pt x="2214" y="50"/>
                    <a:pt x="2214" y="50"/>
                  </a:cubicBezTo>
                  <a:cubicBezTo>
                    <a:pt x="2215" y="51"/>
                    <a:pt x="2213" y="51"/>
                    <a:pt x="2212" y="51"/>
                  </a:cubicBezTo>
                  <a:close/>
                  <a:moveTo>
                    <a:pt x="2224" y="82"/>
                  </a:moveTo>
                  <a:cubicBezTo>
                    <a:pt x="2224" y="80"/>
                    <a:pt x="2225" y="81"/>
                    <a:pt x="2225" y="80"/>
                  </a:cubicBezTo>
                  <a:cubicBezTo>
                    <a:pt x="2226" y="80"/>
                    <a:pt x="2225" y="82"/>
                    <a:pt x="2224" y="82"/>
                  </a:cubicBezTo>
                  <a:close/>
                  <a:moveTo>
                    <a:pt x="2230" y="54"/>
                  </a:moveTo>
                  <a:cubicBezTo>
                    <a:pt x="2230" y="55"/>
                    <a:pt x="2227" y="57"/>
                    <a:pt x="2227" y="59"/>
                  </a:cubicBezTo>
                  <a:cubicBezTo>
                    <a:pt x="2224" y="59"/>
                    <a:pt x="2222" y="60"/>
                    <a:pt x="2219" y="60"/>
                  </a:cubicBezTo>
                  <a:cubicBezTo>
                    <a:pt x="2220" y="56"/>
                    <a:pt x="2225" y="60"/>
                    <a:pt x="2227" y="57"/>
                  </a:cubicBezTo>
                  <a:cubicBezTo>
                    <a:pt x="2227" y="54"/>
                    <a:pt x="2225" y="55"/>
                    <a:pt x="2223" y="55"/>
                  </a:cubicBezTo>
                  <a:cubicBezTo>
                    <a:pt x="2223" y="52"/>
                    <a:pt x="2227" y="54"/>
                    <a:pt x="2228" y="54"/>
                  </a:cubicBezTo>
                  <a:cubicBezTo>
                    <a:pt x="2229" y="52"/>
                    <a:pt x="2231" y="51"/>
                    <a:pt x="2233" y="50"/>
                  </a:cubicBezTo>
                  <a:cubicBezTo>
                    <a:pt x="2233" y="51"/>
                    <a:pt x="2230" y="54"/>
                    <a:pt x="2234" y="54"/>
                  </a:cubicBezTo>
                  <a:cubicBezTo>
                    <a:pt x="2233" y="56"/>
                    <a:pt x="2232" y="54"/>
                    <a:pt x="2230" y="54"/>
                  </a:cubicBezTo>
                  <a:close/>
                  <a:moveTo>
                    <a:pt x="2236" y="83"/>
                  </a:moveTo>
                  <a:cubicBezTo>
                    <a:pt x="2235" y="83"/>
                    <a:pt x="2235" y="82"/>
                    <a:pt x="2235" y="81"/>
                  </a:cubicBezTo>
                  <a:cubicBezTo>
                    <a:pt x="2236" y="81"/>
                    <a:pt x="2236" y="83"/>
                    <a:pt x="2236" y="83"/>
                  </a:cubicBezTo>
                  <a:close/>
                  <a:moveTo>
                    <a:pt x="2235" y="51"/>
                  </a:moveTo>
                  <a:cubicBezTo>
                    <a:pt x="2235" y="52"/>
                    <a:pt x="2236" y="49"/>
                    <a:pt x="2235" y="51"/>
                  </a:cubicBezTo>
                  <a:close/>
                  <a:moveTo>
                    <a:pt x="2230" y="47"/>
                  </a:moveTo>
                  <a:cubicBezTo>
                    <a:pt x="2229" y="45"/>
                    <a:pt x="2232" y="47"/>
                    <a:pt x="2233" y="45"/>
                  </a:cubicBezTo>
                  <a:cubicBezTo>
                    <a:pt x="2232" y="44"/>
                    <a:pt x="2231" y="42"/>
                    <a:pt x="2232" y="40"/>
                  </a:cubicBezTo>
                  <a:cubicBezTo>
                    <a:pt x="2233" y="42"/>
                    <a:pt x="2234" y="44"/>
                    <a:pt x="2236" y="42"/>
                  </a:cubicBezTo>
                  <a:cubicBezTo>
                    <a:pt x="2237" y="45"/>
                    <a:pt x="2233" y="47"/>
                    <a:pt x="2230" y="47"/>
                  </a:cubicBezTo>
                  <a:close/>
                  <a:moveTo>
                    <a:pt x="2237" y="32"/>
                  </a:moveTo>
                  <a:cubicBezTo>
                    <a:pt x="2238" y="30"/>
                    <a:pt x="2238" y="34"/>
                    <a:pt x="2237" y="32"/>
                  </a:cubicBezTo>
                  <a:close/>
                  <a:moveTo>
                    <a:pt x="2238" y="26"/>
                  </a:moveTo>
                  <a:cubicBezTo>
                    <a:pt x="2238" y="25"/>
                    <a:pt x="2238" y="25"/>
                    <a:pt x="2238" y="25"/>
                  </a:cubicBezTo>
                  <a:cubicBezTo>
                    <a:pt x="2239" y="25"/>
                    <a:pt x="2240" y="25"/>
                    <a:pt x="2240" y="26"/>
                  </a:cubicBezTo>
                  <a:lnTo>
                    <a:pt x="2238" y="26"/>
                  </a:lnTo>
                  <a:close/>
                  <a:moveTo>
                    <a:pt x="2240" y="26"/>
                  </a:moveTo>
                  <a:cubicBezTo>
                    <a:pt x="2240" y="25"/>
                    <a:pt x="2241" y="26"/>
                    <a:pt x="2240" y="26"/>
                  </a:cubicBezTo>
                  <a:close/>
                  <a:moveTo>
                    <a:pt x="2240" y="17"/>
                  </a:moveTo>
                  <a:cubicBezTo>
                    <a:pt x="2241" y="14"/>
                    <a:pt x="2243" y="14"/>
                    <a:pt x="2244" y="16"/>
                  </a:cubicBezTo>
                  <a:cubicBezTo>
                    <a:pt x="2243" y="18"/>
                    <a:pt x="2242" y="16"/>
                    <a:pt x="2240" y="17"/>
                  </a:cubicBezTo>
                  <a:close/>
                  <a:moveTo>
                    <a:pt x="2242" y="83"/>
                  </a:moveTo>
                  <a:cubicBezTo>
                    <a:pt x="2241" y="82"/>
                    <a:pt x="2241" y="81"/>
                    <a:pt x="2241" y="79"/>
                  </a:cubicBezTo>
                  <a:cubicBezTo>
                    <a:pt x="2243" y="80"/>
                    <a:pt x="2243" y="78"/>
                    <a:pt x="2244" y="79"/>
                  </a:cubicBezTo>
                  <a:cubicBezTo>
                    <a:pt x="2244" y="81"/>
                    <a:pt x="2243" y="82"/>
                    <a:pt x="2242" y="83"/>
                  </a:cubicBezTo>
                  <a:close/>
                  <a:moveTo>
                    <a:pt x="2244" y="81"/>
                  </a:moveTo>
                  <a:cubicBezTo>
                    <a:pt x="2245" y="80"/>
                    <a:pt x="2247" y="80"/>
                    <a:pt x="2249" y="79"/>
                  </a:cubicBezTo>
                  <a:cubicBezTo>
                    <a:pt x="2249" y="81"/>
                    <a:pt x="2246" y="82"/>
                    <a:pt x="2244" y="81"/>
                  </a:cubicBezTo>
                  <a:close/>
                  <a:moveTo>
                    <a:pt x="2259" y="83"/>
                  </a:moveTo>
                  <a:cubicBezTo>
                    <a:pt x="2259" y="82"/>
                    <a:pt x="2260" y="82"/>
                    <a:pt x="2261" y="82"/>
                  </a:cubicBezTo>
                  <a:cubicBezTo>
                    <a:pt x="2261" y="83"/>
                    <a:pt x="2260" y="84"/>
                    <a:pt x="2259" y="83"/>
                  </a:cubicBezTo>
                  <a:close/>
                  <a:moveTo>
                    <a:pt x="2273" y="82"/>
                  </a:moveTo>
                  <a:cubicBezTo>
                    <a:pt x="2272" y="84"/>
                    <a:pt x="2270" y="82"/>
                    <a:pt x="2270" y="83"/>
                  </a:cubicBezTo>
                  <a:cubicBezTo>
                    <a:pt x="2268" y="83"/>
                    <a:pt x="2272" y="81"/>
                    <a:pt x="2270" y="81"/>
                  </a:cubicBezTo>
                  <a:cubicBezTo>
                    <a:pt x="2270" y="80"/>
                    <a:pt x="2273" y="81"/>
                    <a:pt x="2273" y="82"/>
                  </a:cubicBezTo>
                  <a:close/>
                  <a:moveTo>
                    <a:pt x="2271" y="77"/>
                  </a:moveTo>
                  <a:cubicBezTo>
                    <a:pt x="2271" y="76"/>
                    <a:pt x="2273" y="76"/>
                    <a:pt x="2273" y="75"/>
                  </a:cubicBezTo>
                  <a:cubicBezTo>
                    <a:pt x="2274" y="75"/>
                    <a:pt x="2274" y="76"/>
                    <a:pt x="2275" y="76"/>
                  </a:cubicBezTo>
                  <a:cubicBezTo>
                    <a:pt x="2275" y="78"/>
                    <a:pt x="2272" y="78"/>
                    <a:pt x="2271" y="77"/>
                  </a:cubicBezTo>
                  <a:close/>
                  <a:moveTo>
                    <a:pt x="2289" y="72"/>
                  </a:moveTo>
                  <a:cubicBezTo>
                    <a:pt x="2291" y="70"/>
                    <a:pt x="2290" y="74"/>
                    <a:pt x="2289" y="72"/>
                  </a:cubicBezTo>
                  <a:close/>
                  <a:moveTo>
                    <a:pt x="2295" y="75"/>
                  </a:moveTo>
                  <a:cubicBezTo>
                    <a:pt x="2295" y="74"/>
                    <a:pt x="2295" y="73"/>
                    <a:pt x="2297" y="73"/>
                  </a:cubicBezTo>
                  <a:cubicBezTo>
                    <a:pt x="2297" y="74"/>
                    <a:pt x="2296" y="75"/>
                    <a:pt x="2295" y="75"/>
                  </a:cubicBezTo>
                  <a:close/>
                  <a:moveTo>
                    <a:pt x="2296" y="84"/>
                  </a:moveTo>
                  <a:cubicBezTo>
                    <a:pt x="2297" y="82"/>
                    <a:pt x="2299" y="85"/>
                    <a:pt x="2296" y="84"/>
                  </a:cubicBezTo>
                  <a:close/>
                  <a:moveTo>
                    <a:pt x="2305" y="48"/>
                  </a:moveTo>
                  <a:cubicBezTo>
                    <a:pt x="2306" y="48"/>
                    <a:pt x="2306" y="50"/>
                    <a:pt x="2304" y="50"/>
                  </a:cubicBezTo>
                  <a:cubicBezTo>
                    <a:pt x="2304" y="49"/>
                    <a:pt x="2305" y="49"/>
                    <a:pt x="2305" y="48"/>
                  </a:cubicBezTo>
                  <a:close/>
                  <a:moveTo>
                    <a:pt x="2302" y="63"/>
                  </a:moveTo>
                  <a:cubicBezTo>
                    <a:pt x="2305" y="63"/>
                    <a:pt x="2305" y="63"/>
                    <a:pt x="2305" y="63"/>
                  </a:cubicBezTo>
                  <a:cubicBezTo>
                    <a:pt x="2305" y="65"/>
                    <a:pt x="2302" y="65"/>
                    <a:pt x="2302" y="63"/>
                  </a:cubicBezTo>
                  <a:close/>
                  <a:moveTo>
                    <a:pt x="2304" y="81"/>
                  </a:moveTo>
                  <a:cubicBezTo>
                    <a:pt x="2303" y="79"/>
                    <a:pt x="2304" y="79"/>
                    <a:pt x="2305" y="79"/>
                  </a:cubicBezTo>
                  <a:cubicBezTo>
                    <a:pt x="2305" y="80"/>
                    <a:pt x="2305" y="81"/>
                    <a:pt x="2304" y="81"/>
                  </a:cubicBezTo>
                  <a:close/>
                  <a:moveTo>
                    <a:pt x="2304" y="61"/>
                  </a:moveTo>
                  <a:cubicBezTo>
                    <a:pt x="2303" y="59"/>
                    <a:pt x="2305" y="60"/>
                    <a:pt x="2305" y="59"/>
                  </a:cubicBezTo>
                  <a:cubicBezTo>
                    <a:pt x="2305" y="59"/>
                    <a:pt x="2305" y="60"/>
                    <a:pt x="2305" y="61"/>
                  </a:cubicBezTo>
                  <a:lnTo>
                    <a:pt x="2304" y="61"/>
                  </a:lnTo>
                  <a:close/>
                  <a:moveTo>
                    <a:pt x="2305" y="57"/>
                  </a:moveTo>
                  <a:cubicBezTo>
                    <a:pt x="2305" y="55"/>
                    <a:pt x="2306" y="54"/>
                    <a:pt x="2308" y="54"/>
                  </a:cubicBezTo>
                  <a:cubicBezTo>
                    <a:pt x="2307" y="55"/>
                    <a:pt x="2306" y="57"/>
                    <a:pt x="2305" y="57"/>
                  </a:cubicBezTo>
                  <a:close/>
                  <a:moveTo>
                    <a:pt x="2308" y="81"/>
                  </a:moveTo>
                  <a:cubicBezTo>
                    <a:pt x="2309" y="82"/>
                    <a:pt x="2308" y="81"/>
                    <a:pt x="2310" y="81"/>
                  </a:cubicBezTo>
                  <a:cubicBezTo>
                    <a:pt x="2310" y="82"/>
                    <a:pt x="2307" y="83"/>
                    <a:pt x="2308" y="81"/>
                  </a:cubicBezTo>
                  <a:close/>
                  <a:moveTo>
                    <a:pt x="2317" y="69"/>
                  </a:moveTo>
                  <a:cubicBezTo>
                    <a:pt x="2317" y="69"/>
                    <a:pt x="2315" y="69"/>
                    <a:pt x="2315" y="69"/>
                  </a:cubicBezTo>
                  <a:cubicBezTo>
                    <a:pt x="2315" y="68"/>
                    <a:pt x="2318" y="68"/>
                    <a:pt x="2317" y="69"/>
                  </a:cubicBezTo>
                  <a:close/>
                  <a:moveTo>
                    <a:pt x="2317" y="73"/>
                  </a:moveTo>
                  <a:cubicBezTo>
                    <a:pt x="2315" y="73"/>
                    <a:pt x="2315" y="72"/>
                    <a:pt x="2315" y="71"/>
                  </a:cubicBezTo>
                  <a:cubicBezTo>
                    <a:pt x="2316" y="71"/>
                    <a:pt x="2317" y="72"/>
                    <a:pt x="2317" y="73"/>
                  </a:cubicBezTo>
                  <a:close/>
                  <a:moveTo>
                    <a:pt x="2315" y="82"/>
                  </a:moveTo>
                  <a:cubicBezTo>
                    <a:pt x="2316" y="80"/>
                    <a:pt x="2318" y="80"/>
                    <a:pt x="2320" y="79"/>
                  </a:cubicBezTo>
                  <a:cubicBezTo>
                    <a:pt x="2320" y="82"/>
                    <a:pt x="2317" y="82"/>
                    <a:pt x="2315" y="82"/>
                  </a:cubicBezTo>
                  <a:close/>
                  <a:moveTo>
                    <a:pt x="2322" y="71"/>
                  </a:moveTo>
                  <a:cubicBezTo>
                    <a:pt x="2321" y="71"/>
                    <a:pt x="2321" y="71"/>
                    <a:pt x="2321" y="71"/>
                  </a:cubicBezTo>
                  <a:cubicBezTo>
                    <a:pt x="2321" y="69"/>
                    <a:pt x="2321" y="69"/>
                    <a:pt x="2321" y="69"/>
                  </a:cubicBezTo>
                  <a:cubicBezTo>
                    <a:pt x="2322" y="69"/>
                    <a:pt x="2322" y="69"/>
                    <a:pt x="2322" y="69"/>
                  </a:cubicBezTo>
                  <a:lnTo>
                    <a:pt x="2322" y="71"/>
                  </a:lnTo>
                  <a:close/>
                  <a:moveTo>
                    <a:pt x="2327" y="81"/>
                  </a:moveTo>
                  <a:cubicBezTo>
                    <a:pt x="2328" y="79"/>
                    <a:pt x="2330" y="80"/>
                    <a:pt x="2332" y="79"/>
                  </a:cubicBezTo>
                  <a:cubicBezTo>
                    <a:pt x="2331" y="81"/>
                    <a:pt x="2328" y="82"/>
                    <a:pt x="2327" y="81"/>
                  </a:cubicBezTo>
                  <a:close/>
                  <a:moveTo>
                    <a:pt x="2334" y="84"/>
                  </a:moveTo>
                  <a:cubicBezTo>
                    <a:pt x="2335" y="82"/>
                    <a:pt x="2337" y="85"/>
                    <a:pt x="2334" y="84"/>
                  </a:cubicBezTo>
                  <a:close/>
                  <a:moveTo>
                    <a:pt x="2387" y="68"/>
                  </a:moveTo>
                  <a:cubicBezTo>
                    <a:pt x="2390" y="69"/>
                    <a:pt x="2387" y="72"/>
                    <a:pt x="2387" y="68"/>
                  </a:cubicBezTo>
                  <a:close/>
                  <a:moveTo>
                    <a:pt x="2387" y="25"/>
                  </a:moveTo>
                  <a:cubicBezTo>
                    <a:pt x="2388" y="23"/>
                    <a:pt x="2391" y="26"/>
                    <a:pt x="2387" y="25"/>
                  </a:cubicBezTo>
                  <a:close/>
                  <a:moveTo>
                    <a:pt x="2390" y="37"/>
                  </a:moveTo>
                  <a:cubicBezTo>
                    <a:pt x="2389" y="35"/>
                    <a:pt x="2391" y="36"/>
                    <a:pt x="2392" y="36"/>
                  </a:cubicBezTo>
                  <a:cubicBezTo>
                    <a:pt x="2391" y="36"/>
                    <a:pt x="2391" y="37"/>
                    <a:pt x="2390" y="37"/>
                  </a:cubicBezTo>
                  <a:close/>
                  <a:moveTo>
                    <a:pt x="2408" y="10"/>
                  </a:moveTo>
                  <a:cubicBezTo>
                    <a:pt x="2408" y="12"/>
                    <a:pt x="2408" y="13"/>
                    <a:pt x="2406" y="13"/>
                  </a:cubicBezTo>
                  <a:cubicBezTo>
                    <a:pt x="2406" y="11"/>
                    <a:pt x="2406" y="10"/>
                    <a:pt x="2408" y="10"/>
                  </a:cubicBezTo>
                  <a:close/>
                  <a:moveTo>
                    <a:pt x="2406" y="8"/>
                  </a:moveTo>
                  <a:cubicBezTo>
                    <a:pt x="2408" y="8"/>
                    <a:pt x="2405" y="11"/>
                    <a:pt x="2406" y="8"/>
                  </a:cubicBezTo>
                  <a:close/>
                  <a:moveTo>
                    <a:pt x="2404" y="10"/>
                  </a:moveTo>
                  <a:cubicBezTo>
                    <a:pt x="2404" y="10"/>
                    <a:pt x="2404" y="10"/>
                    <a:pt x="2404" y="10"/>
                  </a:cubicBezTo>
                  <a:cubicBezTo>
                    <a:pt x="2404" y="10"/>
                    <a:pt x="2404" y="10"/>
                    <a:pt x="2404" y="10"/>
                  </a:cubicBezTo>
                  <a:close/>
                  <a:moveTo>
                    <a:pt x="2403" y="6"/>
                  </a:moveTo>
                  <a:cubicBezTo>
                    <a:pt x="2401" y="7"/>
                    <a:pt x="2402" y="10"/>
                    <a:pt x="2400" y="10"/>
                  </a:cubicBezTo>
                  <a:cubicBezTo>
                    <a:pt x="2400" y="7"/>
                    <a:pt x="2400" y="6"/>
                    <a:pt x="2403" y="6"/>
                  </a:cubicBezTo>
                  <a:close/>
                  <a:moveTo>
                    <a:pt x="2397" y="11"/>
                  </a:moveTo>
                  <a:cubicBezTo>
                    <a:pt x="2398" y="11"/>
                    <a:pt x="2398" y="11"/>
                    <a:pt x="2398" y="11"/>
                  </a:cubicBezTo>
                  <a:cubicBezTo>
                    <a:pt x="2398" y="12"/>
                    <a:pt x="2398" y="12"/>
                    <a:pt x="2398" y="12"/>
                  </a:cubicBezTo>
                  <a:cubicBezTo>
                    <a:pt x="2397" y="12"/>
                    <a:pt x="2397" y="12"/>
                    <a:pt x="2397" y="12"/>
                  </a:cubicBezTo>
                  <a:lnTo>
                    <a:pt x="2397" y="11"/>
                  </a:lnTo>
                  <a:close/>
                  <a:moveTo>
                    <a:pt x="2394" y="13"/>
                  </a:moveTo>
                  <a:cubicBezTo>
                    <a:pt x="2395" y="13"/>
                    <a:pt x="2395" y="14"/>
                    <a:pt x="2395" y="16"/>
                  </a:cubicBezTo>
                  <a:cubicBezTo>
                    <a:pt x="2393" y="16"/>
                    <a:pt x="2394" y="14"/>
                    <a:pt x="2394" y="13"/>
                  </a:cubicBezTo>
                  <a:close/>
                  <a:moveTo>
                    <a:pt x="2394" y="27"/>
                  </a:moveTo>
                  <a:cubicBezTo>
                    <a:pt x="2394" y="29"/>
                    <a:pt x="2391" y="30"/>
                    <a:pt x="2393" y="32"/>
                  </a:cubicBezTo>
                  <a:cubicBezTo>
                    <a:pt x="2391" y="32"/>
                    <a:pt x="2390" y="34"/>
                    <a:pt x="2389" y="33"/>
                  </a:cubicBezTo>
                  <a:cubicBezTo>
                    <a:pt x="2391" y="31"/>
                    <a:pt x="2391" y="28"/>
                    <a:pt x="2394" y="27"/>
                  </a:cubicBezTo>
                  <a:close/>
                  <a:moveTo>
                    <a:pt x="2387" y="11"/>
                  </a:moveTo>
                  <a:cubicBezTo>
                    <a:pt x="2388" y="11"/>
                    <a:pt x="2388" y="12"/>
                    <a:pt x="2389" y="12"/>
                  </a:cubicBezTo>
                  <a:cubicBezTo>
                    <a:pt x="2389" y="13"/>
                    <a:pt x="2386" y="12"/>
                    <a:pt x="2387" y="11"/>
                  </a:cubicBezTo>
                  <a:close/>
                  <a:moveTo>
                    <a:pt x="2383" y="21"/>
                  </a:moveTo>
                  <a:cubicBezTo>
                    <a:pt x="2383" y="19"/>
                    <a:pt x="2386" y="21"/>
                    <a:pt x="2383" y="21"/>
                  </a:cubicBezTo>
                  <a:close/>
                  <a:moveTo>
                    <a:pt x="2382" y="28"/>
                  </a:moveTo>
                  <a:cubicBezTo>
                    <a:pt x="2383" y="26"/>
                    <a:pt x="2384" y="30"/>
                    <a:pt x="2382" y="28"/>
                  </a:cubicBezTo>
                  <a:close/>
                  <a:moveTo>
                    <a:pt x="2381" y="36"/>
                  </a:moveTo>
                  <a:cubicBezTo>
                    <a:pt x="2380" y="36"/>
                    <a:pt x="2379" y="36"/>
                    <a:pt x="2378" y="36"/>
                  </a:cubicBezTo>
                  <a:cubicBezTo>
                    <a:pt x="2378" y="34"/>
                    <a:pt x="2381" y="34"/>
                    <a:pt x="2381" y="36"/>
                  </a:cubicBezTo>
                  <a:close/>
                  <a:moveTo>
                    <a:pt x="2377" y="31"/>
                  </a:moveTo>
                  <a:cubicBezTo>
                    <a:pt x="2378" y="31"/>
                    <a:pt x="2377" y="31"/>
                    <a:pt x="2377" y="31"/>
                  </a:cubicBezTo>
                  <a:close/>
                  <a:moveTo>
                    <a:pt x="2368" y="51"/>
                  </a:moveTo>
                  <a:cubicBezTo>
                    <a:pt x="2367" y="50"/>
                    <a:pt x="2368" y="51"/>
                    <a:pt x="2368" y="51"/>
                  </a:cubicBezTo>
                  <a:close/>
                  <a:moveTo>
                    <a:pt x="2353" y="57"/>
                  </a:moveTo>
                  <a:cubicBezTo>
                    <a:pt x="2353" y="56"/>
                    <a:pt x="2354" y="55"/>
                    <a:pt x="2355" y="55"/>
                  </a:cubicBezTo>
                  <a:cubicBezTo>
                    <a:pt x="2355" y="57"/>
                    <a:pt x="2354" y="57"/>
                    <a:pt x="2353" y="57"/>
                  </a:cubicBezTo>
                  <a:close/>
                  <a:moveTo>
                    <a:pt x="2358" y="76"/>
                  </a:moveTo>
                  <a:cubicBezTo>
                    <a:pt x="2358" y="75"/>
                    <a:pt x="2360" y="77"/>
                    <a:pt x="2358" y="76"/>
                  </a:cubicBezTo>
                  <a:close/>
                  <a:moveTo>
                    <a:pt x="2358" y="51"/>
                  </a:moveTo>
                  <a:cubicBezTo>
                    <a:pt x="2358" y="50"/>
                    <a:pt x="2358" y="50"/>
                    <a:pt x="2358" y="50"/>
                  </a:cubicBezTo>
                  <a:cubicBezTo>
                    <a:pt x="2360" y="50"/>
                    <a:pt x="2360" y="50"/>
                    <a:pt x="2360" y="50"/>
                  </a:cubicBezTo>
                  <a:cubicBezTo>
                    <a:pt x="2361" y="51"/>
                    <a:pt x="2359" y="51"/>
                    <a:pt x="2358" y="51"/>
                  </a:cubicBezTo>
                  <a:close/>
                  <a:moveTo>
                    <a:pt x="2370" y="82"/>
                  </a:moveTo>
                  <a:cubicBezTo>
                    <a:pt x="2370" y="80"/>
                    <a:pt x="2371" y="81"/>
                    <a:pt x="2371" y="80"/>
                  </a:cubicBezTo>
                  <a:cubicBezTo>
                    <a:pt x="2372" y="80"/>
                    <a:pt x="2371" y="82"/>
                    <a:pt x="2370" y="82"/>
                  </a:cubicBezTo>
                  <a:close/>
                  <a:moveTo>
                    <a:pt x="2376" y="54"/>
                  </a:moveTo>
                  <a:cubicBezTo>
                    <a:pt x="2376" y="55"/>
                    <a:pt x="2373" y="57"/>
                    <a:pt x="2372" y="59"/>
                  </a:cubicBezTo>
                  <a:cubicBezTo>
                    <a:pt x="2370" y="59"/>
                    <a:pt x="2367" y="60"/>
                    <a:pt x="2365" y="60"/>
                  </a:cubicBezTo>
                  <a:cubicBezTo>
                    <a:pt x="2366" y="56"/>
                    <a:pt x="2371" y="60"/>
                    <a:pt x="2372" y="57"/>
                  </a:cubicBezTo>
                  <a:cubicBezTo>
                    <a:pt x="2372" y="54"/>
                    <a:pt x="2371" y="55"/>
                    <a:pt x="2369" y="55"/>
                  </a:cubicBezTo>
                  <a:cubicBezTo>
                    <a:pt x="2369" y="52"/>
                    <a:pt x="2373" y="54"/>
                    <a:pt x="2374" y="54"/>
                  </a:cubicBezTo>
                  <a:cubicBezTo>
                    <a:pt x="2375" y="52"/>
                    <a:pt x="2377" y="51"/>
                    <a:pt x="2379" y="50"/>
                  </a:cubicBezTo>
                  <a:cubicBezTo>
                    <a:pt x="2379" y="51"/>
                    <a:pt x="2376" y="54"/>
                    <a:pt x="2380" y="54"/>
                  </a:cubicBezTo>
                  <a:cubicBezTo>
                    <a:pt x="2379" y="56"/>
                    <a:pt x="2378" y="54"/>
                    <a:pt x="2376" y="54"/>
                  </a:cubicBezTo>
                  <a:close/>
                  <a:moveTo>
                    <a:pt x="2381" y="83"/>
                  </a:moveTo>
                  <a:cubicBezTo>
                    <a:pt x="2381" y="83"/>
                    <a:pt x="2381" y="82"/>
                    <a:pt x="2381" y="81"/>
                  </a:cubicBezTo>
                  <a:cubicBezTo>
                    <a:pt x="2382" y="81"/>
                    <a:pt x="2382" y="83"/>
                    <a:pt x="2381" y="83"/>
                  </a:cubicBezTo>
                  <a:close/>
                  <a:moveTo>
                    <a:pt x="2381" y="51"/>
                  </a:moveTo>
                  <a:cubicBezTo>
                    <a:pt x="2380" y="52"/>
                    <a:pt x="2382" y="49"/>
                    <a:pt x="2381" y="51"/>
                  </a:cubicBezTo>
                  <a:close/>
                  <a:moveTo>
                    <a:pt x="2375" y="47"/>
                  </a:moveTo>
                  <a:cubicBezTo>
                    <a:pt x="2375" y="45"/>
                    <a:pt x="2378" y="47"/>
                    <a:pt x="2378" y="45"/>
                  </a:cubicBezTo>
                  <a:cubicBezTo>
                    <a:pt x="2378" y="44"/>
                    <a:pt x="2377" y="42"/>
                    <a:pt x="2378" y="40"/>
                  </a:cubicBezTo>
                  <a:cubicBezTo>
                    <a:pt x="2379" y="42"/>
                    <a:pt x="2380" y="44"/>
                    <a:pt x="2382" y="42"/>
                  </a:cubicBezTo>
                  <a:cubicBezTo>
                    <a:pt x="2383" y="45"/>
                    <a:pt x="2379" y="47"/>
                    <a:pt x="2375" y="47"/>
                  </a:cubicBezTo>
                  <a:close/>
                  <a:moveTo>
                    <a:pt x="2383" y="32"/>
                  </a:moveTo>
                  <a:cubicBezTo>
                    <a:pt x="2384" y="30"/>
                    <a:pt x="2383" y="34"/>
                    <a:pt x="2383" y="32"/>
                  </a:cubicBezTo>
                  <a:close/>
                  <a:moveTo>
                    <a:pt x="2384" y="26"/>
                  </a:moveTo>
                  <a:cubicBezTo>
                    <a:pt x="2384" y="25"/>
                    <a:pt x="2384" y="25"/>
                    <a:pt x="2384" y="25"/>
                  </a:cubicBezTo>
                  <a:cubicBezTo>
                    <a:pt x="2385" y="25"/>
                    <a:pt x="2386" y="25"/>
                    <a:pt x="2386" y="26"/>
                  </a:cubicBezTo>
                  <a:lnTo>
                    <a:pt x="2384" y="26"/>
                  </a:lnTo>
                  <a:close/>
                  <a:moveTo>
                    <a:pt x="2386" y="26"/>
                  </a:moveTo>
                  <a:cubicBezTo>
                    <a:pt x="2386" y="25"/>
                    <a:pt x="2387" y="26"/>
                    <a:pt x="2386" y="26"/>
                  </a:cubicBezTo>
                  <a:close/>
                  <a:moveTo>
                    <a:pt x="2386" y="17"/>
                  </a:moveTo>
                  <a:cubicBezTo>
                    <a:pt x="2386" y="14"/>
                    <a:pt x="2389" y="14"/>
                    <a:pt x="2390" y="16"/>
                  </a:cubicBezTo>
                  <a:cubicBezTo>
                    <a:pt x="2389" y="18"/>
                    <a:pt x="2388" y="16"/>
                    <a:pt x="2386" y="17"/>
                  </a:cubicBezTo>
                  <a:close/>
                  <a:moveTo>
                    <a:pt x="2387" y="83"/>
                  </a:moveTo>
                  <a:cubicBezTo>
                    <a:pt x="2387" y="82"/>
                    <a:pt x="2387" y="81"/>
                    <a:pt x="2387" y="79"/>
                  </a:cubicBezTo>
                  <a:cubicBezTo>
                    <a:pt x="2389" y="80"/>
                    <a:pt x="2389" y="78"/>
                    <a:pt x="2390" y="79"/>
                  </a:cubicBezTo>
                  <a:cubicBezTo>
                    <a:pt x="2390" y="81"/>
                    <a:pt x="2389" y="82"/>
                    <a:pt x="2387" y="83"/>
                  </a:cubicBezTo>
                  <a:close/>
                  <a:moveTo>
                    <a:pt x="2390" y="81"/>
                  </a:moveTo>
                  <a:cubicBezTo>
                    <a:pt x="2391" y="80"/>
                    <a:pt x="2393" y="80"/>
                    <a:pt x="2395" y="79"/>
                  </a:cubicBezTo>
                  <a:cubicBezTo>
                    <a:pt x="2395" y="81"/>
                    <a:pt x="2392" y="82"/>
                    <a:pt x="2390" y="81"/>
                  </a:cubicBezTo>
                  <a:close/>
                  <a:moveTo>
                    <a:pt x="2405" y="83"/>
                  </a:moveTo>
                  <a:cubicBezTo>
                    <a:pt x="2405" y="82"/>
                    <a:pt x="2406" y="82"/>
                    <a:pt x="2407" y="82"/>
                  </a:cubicBezTo>
                  <a:cubicBezTo>
                    <a:pt x="2407" y="83"/>
                    <a:pt x="2406" y="84"/>
                    <a:pt x="2405" y="83"/>
                  </a:cubicBezTo>
                  <a:close/>
                  <a:moveTo>
                    <a:pt x="2418" y="82"/>
                  </a:moveTo>
                  <a:cubicBezTo>
                    <a:pt x="2418" y="84"/>
                    <a:pt x="2416" y="82"/>
                    <a:pt x="2416" y="83"/>
                  </a:cubicBezTo>
                  <a:cubicBezTo>
                    <a:pt x="2414" y="83"/>
                    <a:pt x="2417" y="81"/>
                    <a:pt x="2415" y="81"/>
                  </a:cubicBezTo>
                  <a:cubicBezTo>
                    <a:pt x="2416" y="80"/>
                    <a:pt x="2419" y="81"/>
                    <a:pt x="2418" y="82"/>
                  </a:cubicBezTo>
                  <a:close/>
                  <a:moveTo>
                    <a:pt x="2417" y="77"/>
                  </a:moveTo>
                  <a:cubicBezTo>
                    <a:pt x="2417" y="76"/>
                    <a:pt x="2419" y="76"/>
                    <a:pt x="2419" y="75"/>
                  </a:cubicBezTo>
                  <a:cubicBezTo>
                    <a:pt x="2420" y="75"/>
                    <a:pt x="2420" y="76"/>
                    <a:pt x="2421" y="76"/>
                  </a:cubicBezTo>
                  <a:cubicBezTo>
                    <a:pt x="2421" y="78"/>
                    <a:pt x="2418" y="78"/>
                    <a:pt x="2417" y="77"/>
                  </a:cubicBezTo>
                  <a:close/>
                  <a:moveTo>
                    <a:pt x="2435" y="72"/>
                  </a:moveTo>
                  <a:cubicBezTo>
                    <a:pt x="2437" y="70"/>
                    <a:pt x="2436" y="74"/>
                    <a:pt x="2435" y="72"/>
                  </a:cubicBezTo>
                  <a:close/>
                  <a:moveTo>
                    <a:pt x="2440" y="75"/>
                  </a:moveTo>
                  <a:cubicBezTo>
                    <a:pt x="2440" y="74"/>
                    <a:pt x="2441" y="73"/>
                    <a:pt x="2443" y="73"/>
                  </a:cubicBezTo>
                  <a:cubicBezTo>
                    <a:pt x="2443" y="74"/>
                    <a:pt x="2442" y="75"/>
                    <a:pt x="2440" y="75"/>
                  </a:cubicBezTo>
                  <a:close/>
                  <a:moveTo>
                    <a:pt x="2442" y="84"/>
                  </a:moveTo>
                  <a:cubicBezTo>
                    <a:pt x="2442" y="82"/>
                    <a:pt x="2445" y="85"/>
                    <a:pt x="2442" y="84"/>
                  </a:cubicBezTo>
                  <a:close/>
                  <a:moveTo>
                    <a:pt x="2451" y="48"/>
                  </a:moveTo>
                  <a:cubicBezTo>
                    <a:pt x="2452" y="48"/>
                    <a:pt x="2451" y="50"/>
                    <a:pt x="2450" y="50"/>
                  </a:cubicBezTo>
                  <a:cubicBezTo>
                    <a:pt x="2450" y="49"/>
                    <a:pt x="2451" y="49"/>
                    <a:pt x="2451" y="48"/>
                  </a:cubicBezTo>
                  <a:close/>
                  <a:moveTo>
                    <a:pt x="2448" y="63"/>
                  </a:moveTo>
                  <a:cubicBezTo>
                    <a:pt x="2451" y="63"/>
                    <a:pt x="2451" y="63"/>
                    <a:pt x="2451" y="63"/>
                  </a:cubicBezTo>
                  <a:cubicBezTo>
                    <a:pt x="2451" y="65"/>
                    <a:pt x="2448" y="65"/>
                    <a:pt x="2448" y="63"/>
                  </a:cubicBezTo>
                  <a:close/>
                  <a:moveTo>
                    <a:pt x="2449" y="81"/>
                  </a:moveTo>
                  <a:cubicBezTo>
                    <a:pt x="2449" y="79"/>
                    <a:pt x="2450" y="79"/>
                    <a:pt x="2451" y="79"/>
                  </a:cubicBezTo>
                  <a:cubicBezTo>
                    <a:pt x="2451" y="80"/>
                    <a:pt x="2450" y="81"/>
                    <a:pt x="2449" y="81"/>
                  </a:cubicBezTo>
                  <a:close/>
                  <a:moveTo>
                    <a:pt x="2449" y="61"/>
                  </a:moveTo>
                  <a:cubicBezTo>
                    <a:pt x="2449" y="59"/>
                    <a:pt x="2451" y="60"/>
                    <a:pt x="2451" y="59"/>
                  </a:cubicBezTo>
                  <a:cubicBezTo>
                    <a:pt x="2451" y="59"/>
                    <a:pt x="2451" y="60"/>
                    <a:pt x="2451" y="61"/>
                  </a:cubicBezTo>
                  <a:lnTo>
                    <a:pt x="2449" y="61"/>
                  </a:lnTo>
                  <a:close/>
                  <a:moveTo>
                    <a:pt x="2451" y="57"/>
                  </a:moveTo>
                  <a:cubicBezTo>
                    <a:pt x="2451" y="55"/>
                    <a:pt x="2452" y="54"/>
                    <a:pt x="2454" y="54"/>
                  </a:cubicBezTo>
                  <a:cubicBezTo>
                    <a:pt x="2453" y="55"/>
                    <a:pt x="2452" y="57"/>
                    <a:pt x="2451" y="57"/>
                  </a:cubicBezTo>
                  <a:close/>
                  <a:moveTo>
                    <a:pt x="2454" y="81"/>
                  </a:moveTo>
                  <a:cubicBezTo>
                    <a:pt x="2455" y="82"/>
                    <a:pt x="2454" y="81"/>
                    <a:pt x="2456" y="81"/>
                  </a:cubicBezTo>
                  <a:cubicBezTo>
                    <a:pt x="2456" y="82"/>
                    <a:pt x="2453" y="83"/>
                    <a:pt x="2454" y="81"/>
                  </a:cubicBezTo>
                  <a:close/>
                  <a:moveTo>
                    <a:pt x="2462" y="69"/>
                  </a:moveTo>
                  <a:cubicBezTo>
                    <a:pt x="2463" y="69"/>
                    <a:pt x="2461" y="69"/>
                    <a:pt x="2461" y="69"/>
                  </a:cubicBezTo>
                  <a:cubicBezTo>
                    <a:pt x="2461" y="68"/>
                    <a:pt x="2464" y="68"/>
                    <a:pt x="2462" y="69"/>
                  </a:cubicBezTo>
                  <a:close/>
                  <a:moveTo>
                    <a:pt x="2462" y="73"/>
                  </a:moveTo>
                  <a:cubicBezTo>
                    <a:pt x="2461" y="73"/>
                    <a:pt x="2461" y="72"/>
                    <a:pt x="2461" y="71"/>
                  </a:cubicBezTo>
                  <a:cubicBezTo>
                    <a:pt x="2462" y="71"/>
                    <a:pt x="2463" y="72"/>
                    <a:pt x="2462" y="73"/>
                  </a:cubicBezTo>
                  <a:close/>
                  <a:moveTo>
                    <a:pt x="2461" y="82"/>
                  </a:moveTo>
                  <a:cubicBezTo>
                    <a:pt x="2462" y="80"/>
                    <a:pt x="2464" y="80"/>
                    <a:pt x="2465" y="79"/>
                  </a:cubicBezTo>
                  <a:cubicBezTo>
                    <a:pt x="2466" y="82"/>
                    <a:pt x="2463" y="82"/>
                    <a:pt x="2461" y="82"/>
                  </a:cubicBezTo>
                  <a:close/>
                  <a:moveTo>
                    <a:pt x="2468" y="71"/>
                  </a:moveTo>
                  <a:cubicBezTo>
                    <a:pt x="2467" y="71"/>
                    <a:pt x="2467" y="71"/>
                    <a:pt x="2467" y="71"/>
                  </a:cubicBezTo>
                  <a:cubicBezTo>
                    <a:pt x="2467" y="69"/>
                    <a:pt x="2467" y="69"/>
                    <a:pt x="2467" y="69"/>
                  </a:cubicBezTo>
                  <a:cubicBezTo>
                    <a:pt x="2468" y="69"/>
                    <a:pt x="2468" y="69"/>
                    <a:pt x="2468" y="69"/>
                  </a:cubicBezTo>
                  <a:lnTo>
                    <a:pt x="2468" y="71"/>
                  </a:lnTo>
                  <a:close/>
                  <a:moveTo>
                    <a:pt x="2473" y="81"/>
                  </a:moveTo>
                  <a:cubicBezTo>
                    <a:pt x="2474" y="79"/>
                    <a:pt x="2476" y="80"/>
                    <a:pt x="2477" y="79"/>
                  </a:cubicBezTo>
                  <a:cubicBezTo>
                    <a:pt x="2477" y="81"/>
                    <a:pt x="2474" y="82"/>
                    <a:pt x="2473" y="81"/>
                  </a:cubicBezTo>
                  <a:close/>
                  <a:moveTo>
                    <a:pt x="2480" y="84"/>
                  </a:moveTo>
                  <a:cubicBezTo>
                    <a:pt x="2481" y="82"/>
                    <a:pt x="2483" y="85"/>
                    <a:pt x="2480" y="84"/>
                  </a:cubicBezTo>
                  <a:close/>
                  <a:moveTo>
                    <a:pt x="2533" y="68"/>
                  </a:moveTo>
                  <a:cubicBezTo>
                    <a:pt x="2536" y="69"/>
                    <a:pt x="2533" y="72"/>
                    <a:pt x="2533" y="68"/>
                  </a:cubicBezTo>
                  <a:close/>
                  <a:moveTo>
                    <a:pt x="2533" y="25"/>
                  </a:moveTo>
                  <a:cubicBezTo>
                    <a:pt x="2534" y="23"/>
                    <a:pt x="2536" y="26"/>
                    <a:pt x="2533" y="25"/>
                  </a:cubicBezTo>
                  <a:close/>
                  <a:moveTo>
                    <a:pt x="2536" y="37"/>
                  </a:moveTo>
                  <a:cubicBezTo>
                    <a:pt x="2535" y="35"/>
                    <a:pt x="2536" y="36"/>
                    <a:pt x="2537" y="36"/>
                  </a:cubicBezTo>
                  <a:cubicBezTo>
                    <a:pt x="2537" y="36"/>
                    <a:pt x="2537" y="37"/>
                    <a:pt x="2536" y="37"/>
                  </a:cubicBezTo>
                  <a:close/>
                  <a:moveTo>
                    <a:pt x="2554" y="10"/>
                  </a:moveTo>
                  <a:cubicBezTo>
                    <a:pt x="2554" y="12"/>
                    <a:pt x="2554" y="13"/>
                    <a:pt x="2552" y="13"/>
                  </a:cubicBezTo>
                  <a:cubicBezTo>
                    <a:pt x="2551" y="11"/>
                    <a:pt x="2552" y="10"/>
                    <a:pt x="2554" y="10"/>
                  </a:cubicBezTo>
                  <a:close/>
                  <a:moveTo>
                    <a:pt x="2552" y="8"/>
                  </a:moveTo>
                  <a:cubicBezTo>
                    <a:pt x="2554" y="8"/>
                    <a:pt x="2551" y="11"/>
                    <a:pt x="2552" y="8"/>
                  </a:cubicBezTo>
                  <a:close/>
                  <a:moveTo>
                    <a:pt x="2550" y="10"/>
                  </a:moveTo>
                  <a:cubicBezTo>
                    <a:pt x="2550" y="10"/>
                    <a:pt x="2550" y="10"/>
                    <a:pt x="2550" y="10"/>
                  </a:cubicBezTo>
                  <a:cubicBezTo>
                    <a:pt x="2550" y="10"/>
                    <a:pt x="2550" y="10"/>
                    <a:pt x="2550" y="10"/>
                  </a:cubicBezTo>
                  <a:close/>
                  <a:moveTo>
                    <a:pt x="2549" y="6"/>
                  </a:moveTo>
                  <a:cubicBezTo>
                    <a:pt x="2547" y="7"/>
                    <a:pt x="2548" y="10"/>
                    <a:pt x="2546" y="10"/>
                  </a:cubicBezTo>
                  <a:cubicBezTo>
                    <a:pt x="2545" y="7"/>
                    <a:pt x="2546" y="6"/>
                    <a:pt x="2549" y="6"/>
                  </a:cubicBezTo>
                  <a:close/>
                  <a:moveTo>
                    <a:pt x="2543" y="11"/>
                  </a:moveTo>
                  <a:cubicBezTo>
                    <a:pt x="2544" y="11"/>
                    <a:pt x="2544" y="11"/>
                    <a:pt x="2544" y="11"/>
                  </a:cubicBezTo>
                  <a:cubicBezTo>
                    <a:pt x="2544" y="12"/>
                    <a:pt x="2544" y="12"/>
                    <a:pt x="2544" y="12"/>
                  </a:cubicBezTo>
                  <a:cubicBezTo>
                    <a:pt x="2543" y="12"/>
                    <a:pt x="2543" y="12"/>
                    <a:pt x="2543" y="12"/>
                  </a:cubicBezTo>
                  <a:lnTo>
                    <a:pt x="2543" y="11"/>
                  </a:lnTo>
                  <a:close/>
                  <a:moveTo>
                    <a:pt x="2540" y="13"/>
                  </a:moveTo>
                  <a:cubicBezTo>
                    <a:pt x="2541" y="13"/>
                    <a:pt x="2541" y="14"/>
                    <a:pt x="2541" y="16"/>
                  </a:cubicBezTo>
                  <a:cubicBezTo>
                    <a:pt x="2539" y="16"/>
                    <a:pt x="2540" y="14"/>
                    <a:pt x="2540" y="13"/>
                  </a:cubicBezTo>
                  <a:close/>
                  <a:moveTo>
                    <a:pt x="2540" y="27"/>
                  </a:moveTo>
                  <a:cubicBezTo>
                    <a:pt x="2539" y="29"/>
                    <a:pt x="2537" y="30"/>
                    <a:pt x="2539" y="32"/>
                  </a:cubicBezTo>
                  <a:cubicBezTo>
                    <a:pt x="2537" y="32"/>
                    <a:pt x="2536" y="34"/>
                    <a:pt x="2535" y="33"/>
                  </a:cubicBezTo>
                  <a:cubicBezTo>
                    <a:pt x="2537" y="31"/>
                    <a:pt x="2537" y="28"/>
                    <a:pt x="2540" y="27"/>
                  </a:cubicBezTo>
                  <a:close/>
                  <a:moveTo>
                    <a:pt x="2533" y="11"/>
                  </a:moveTo>
                  <a:cubicBezTo>
                    <a:pt x="2534" y="11"/>
                    <a:pt x="2534" y="12"/>
                    <a:pt x="2535" y="12"/>
                  </a:cubicBezTo>
                  <a:cubicBezTo>
                    <a:pt x="2535" y="13"/>
                    <a:pt x="2532" y="12"/>
                    <a:pt x="2533" y="11"/>
                  </a:cubicBezTo>
                  <a:close/>
                  <a:moveTo>
                    <a:pt x="2529" y="21"/>
                  </a:moveTo>
                  <a:cubicBezTo>
                    <a:pt x="2529" y="19"/>
                    <a:pt x="2531" y="21"/>
                    <a:pt x="2529" y="21"/>
                  </a:cubicBezTo>
                  <a:close/>
                  <a:moveTo>
                    <a:pt x="2528" y="28"/>
                  </a:moveTo>
                  <a:cubicBezTo>
                    <a:pt x="2529" y="26"/>
                    <a:pt x="2530" y="30"/>
                    <a:pt x="2528" y="28"/>
                  </a:cubicBezTo>
                  <a:close/>
                  <a:moveTo>
                    <a:pt x="2527" y="36"/>
                  </a:moveTo>
                  <a:cubicBezTo>
                    <a:pt x="2525" y="36"/>
                    <a:pt x="2525" y="36"/>
                    <a:pt x="2524" y="36"/>
                  </a:cubicBezTo>
                  <a:cubicBezTo>
                    <a:pt x="2524" y="34"/>
                    <a:pt x="2527" y="34"/>
                    <a:pt x="2527" y="36"/>
                  </a:cubicBezTo>
                  <a:close/>
                  <a:moveTo>
                    <a:pt x="2523" y="31"/>
                  </a:moveTo>
                  <a:cubicBezTo>
                    <a:pt x="2523" y="31"/>
                    <a:pt x="2523" y="31"/>
                    <a:pt x="2523" y="31"/>
                  </a:cubicBezTo>
                  <a:close/>
                  <a:moveTo>
                    <a:pt x="2514" y="51"/>
                  </a:moveTo>
                  <a:cubicBezTo>
                    <a:pt x="2513" y="50"/>
                    <a:pt x="2514" y="51"/>
                    <a:pt x="2514" y="51"/>
                  </a:cubicBezTo>
                  <a:close/>
                  <a:moveTo>
                    <a:pt x="2499" y="57"/>
                  </a:moveTo>
                  <a:cubicBezTo>
                    <a:pt x="2499" y="56"/>
                    <a:pt x="2499" y="55"/>
                    <a:pt x="2500" y="55"/>
                  </a:cubicBezTo>
                  <a:cubicBezTo>
                    <a:pt x="2501" y="57"/>
                    <a:pt x="2500" y="57"/>
                    <a:pt x="2499" y="57"/>
                  </a:cubicBezTo>
                  <a:close/>
                  <a:moveTo>
                    <a:pt x="2503" y="76"/>
                  </a:moveTo>
                  <a:cubicBezTo>
                    <a:pt x="2503" y="75"/>
                    <a:pt x="2506" y="77"/>
                    <a:pt x="2503" y="76"/>
                  </a:cubicBezTo>
                  <a:close/>
                  <a:moveTo>
                    <a:pt x="2503" y="51"/>
                  </a:moveTo>
                  <a:cubicBezTo>
                    <a:pt x="2503" y="50"/>
                    <a:pt x="2503" y="50"/>
                    <a:pt x="2503" y="50"/>
                  </a:cubicBezTo>
                  <a:cubicBezTo>
                    <a:pt x="2506" y="50"/>
                    <a:pt x="2506" y="50"/>
                    <a:pt x="2506" y="50"/>
                  </a:cubicBezTo>
                  <a:cubicBezTo>
                    <a:pt x="2506" y="51"/>
                    <a:pt x="2504" y="51"/>
                    <a:pt x="2503" y="51"/>
                  </a:cubicBezTo>
                  <a:close/>
                  <a:moveTo>
                    <a:pt x="2516" y="82"/>
                  </a:moveTo>
                  <a:cubicBezTo>
                    <a:pt x="2516" y="80"/>
                    <a:pt x="2517" y="81"/>
                    <a:pt x="2517" y="80"/>
                  </a:cubicBezTo>
                  <a:cubicBezTo>
                    <a:pt x="2518" y="80"/>
                    <a:pt x="2517" y="82"/>
                    <a:pt x="2516" y="82"/>
                  </a:cubicBezTo>
                  <a:close/>
                  <a:moveTo>
                    <a:pt x="2522" y="54"/>
                  </a:moveTo>
                  <a:cubicBezTo>
                    <a:pt x="2522" y="55"/>
                    <a:pt x="2519" y="57"/>
                    <a:pt x="2518" y="59"/>
                  </a:cubicBezTo>
                  <a:cubicBezTo>
                    <a:pt x="2515" y="59"/>
                    <a:pt x="2513" y="60"/>
                    <a:pt x="2511" y="60"/>
                  </a:cubicBezTo>
                  <a:cubicBezTo>
                    <a:pt x="2512" y="56"/>
                    <a:pt x="2517" y="60"/>
                    <a:pt x="2518" y="57"/>
                  </a:cubicBezTo>
                  <a:cubicBezTo>
                    <a:pt x="2518" y="54"/>
                    <a:pt x="2517" y="55"/>
                    <a:pt x="2515" y="55"/>
                  </a:cubicBezTo>
                  <a:cubicBezTo>
                    <a:pt x="2515" y="52"/>
                    <a:pt x="2518" y="54"/>
                    <a:pt x="2519" y="54"/>
                  </a:cubicBezTo>
                  <a:cubicBezTo>
                    <a:pt x="2521" y="52"/>
                    <a:pt x="2522" y="51"/>
                    <a:pt x="2525" y="50"/>
                  </a:cubicBezTo>
                  <a:cubicBezTo>
                    <a:pt x="2525" y="51"/>
                    <a:pt x="2522" y="54"/>
                    <a:pt x="2525" y="54"/>
                  </a:cubicBezTo>
                  <a:cubicBezTo>
                    <a:pt x="2525" y="56"/>
                    <a:pt x="2524" y="54"/>
                    <a:pt x="2522" y="54"/>
                  </a:cubicBezTo>
                  <a:close/>
                  <a:moveTo>
                    <a:pt x="2527" y="83"/>
                  </a:moveTo>
                  <a:cubicBezTo>
                    <a:pt x="2526" y="83"/>
                    <a:pt x="2527" y="82"/>
                    <a:pt x="2527" y="81"/>
                  </a:cubicBezTo>
                  <a:cubicBezTo>
                    <a:pt x="2528" y="81"/>
                    <a:pt x="2528" y="83"/>
                    <a:pt x="2527" y="83"/>
                  </a:cubicBezTo>
                  <a:close/>
                  <a:moveTo>
                    <a:pt x="2527" y="51"/>
                  </a:moveTo>
                  <a:cubicBezTo>
                    <a:pt x="2526" y="52"/>
                    <a:pt x="2528" y="49"/>
                    <a:pt x="2527" y="51"/>
                  </a:cubicBezTo>
                  <a:close/>
                  <a:moveTo>
                    <a:pt x="2521" y="47"/>
                  </a:moveTo>
                  <a:cubicBezTo>
                    <a:pt x="2521" y="45"/>
                    <a:pt x="2524" y="47"/>
                    <a:pt x="2524" y="45"/>
                  </a:cubicBezTo>
                  <a:cubicBezTo>
                    <a:pt x="2524" y="44"/>
                    <a:pt x="2522" y="42"/>
                    <a:pt x="2524" y="40"/>
                  </a:cubicBezTo>
                  <a:cubicBezTo>
                    <a:pt x="2525" y="42"/>
                    <a:pt x="2526" y="44"/>
                    <a:pt x="2528" y="42"/>
                  </a:cubicBezTo>
                  <a:cubicBezTo>
                    <a:pt x="2529" y="45"/>
                    <a:pt x="2525" y="47"/>
                    <a:pt x="2521" y="47"/>
                  </a:cubicBezTo>
                  <a:close/>
                  <a:moveTo>
                    <a:pt x="2528" y="32"/>
                  </a:moveTo>
                  <a:cubicBezTo>
                    <a:pt x="2530" y="30"/>
                    <a:pt x="2529" y="34"/>
                    <a:pt x="2528" y="32"/>
                  </a:cubicBezTo>
                  <a:close/>
                  <a:moveTo>
                    <a:pt x="2530" y="26"/>
                  </a:moveTo>
                  <a:cubicBezTo>
                    <a:pt x="2530" y="25"/>
                    <a:pt x="2530" y="25"/>
                    <a:pt x="2530" y="25"/>
                  </a:cubicBezTo>
                  <a:cubicBezTo>
                    <a:pt x="2531" y="25"/>
                    <a:pt x="2531" y="25"/>
                    <a:pt x="2531" y="26"/>
                  </a:cubicBezTo>
                  <a:lnTo>
                    <a:pt x="2530" y="26"/>
                  </a:lnTo>
                  <a:close/>
                  <a:moveTo>
                    <a:pt x="2532" y="26"/>
                  </a:moveTo>
                  <a:cubicBezTo>
                    <a:pt x="2532" y="25"/>
                    <a:pt x="2532" y="26"/>
                    <a:pt x="2532" y="26"/>
                  </a:cubicBezTo>
                  <a:close/>
                  <a:moveTo>
                    <a:pt x="2531" y="17"/>
                  </a:moveTo>
                  <a:cubicBezTo>
                    <a:pt x="2532" y="14"/>
                    <a:pt x="2534" y="14"/>
                    <a:pt x="2536" y="16"/>
                  </a:cubicBezTo>
                  <a:cubicBezTo>
                    <a:pt x="2535" y="18"/>
                    <a:pt x="2534" y="16"/>
                    <a:pt x="2531" y="17"/>
                  </a:cubicBezTo>
                  <a:close/>
                  <a:moveTo>
                    <a:pt x="2533" y="83"/>
                  </a:moveTo>
                  <a:cubicBezTo>
                    <a:pt x="2532" y="82"/>
                    <a:pt x="2533" y="81"/>
                    <a:pt x="2533" y="79"/>
                  </a:cubicBezTo>
                  <a:cubicBezTo>
                    <a:pt x="2534" y="80"/>
                    <a:pt x="2535" y="78"/>
                    <a:pt x="2536" y="79"/>
                  </a:cubicBezTo>
                  <a:cubicBezTo>
                    <a:pt x="2536" y="81"/>
                    <a:pt x="2535" y="82"/>
                    <a:pt x="2533" y="83"/>
                  </a:cubicBezTo>
                  <a:close/>
                  <a:moveTo>
                    <a:pt x="2536" y="81"/>
                  </a:moveTo>
                  <a:cubicBezTo>
                    <a:pt x="2537" y="80"/>
                    <a:pt x="2539" y="80"/>
                    <a:pt x="2540" y="79"/>
                  </a:cubicBezTo>
                  <a:cubicBezTo>
                    <a:pt x="2540" y="81"/>
                    <a:pt x="2538" y="82"/>
                    <a:pt x="2536" y="81"/>
                  </a:cubicBezTo>
                  <a:close/>
                  <a:moveTo>
                    <a:pt x="2550" y="83"/>
                  </a:moveTo>
                  <a:cubicBezTo>
                    <a:pt x="2551" y="82"/>
                    <a:pt x="2552" y="82"/>
                    <a:pt x="2553" y="82"/>
                  </a:cubicBezTo>
                  <a:cubicBezTo>
                    <a:pt x="2553" y="83"/>
                    <a:pt x="2552" y="84"/>
                    <a:pt x="2550" y="83"/>
                  </a:cubicBezTo>
                  <a:close/>
                  <a:moveTo>
                    <a:pt x="2564" y="82"/>
                  </a:moveTo>
                  <a:cubicBezTo>
                    <a:pt x="2563" y="84"/>
                    <a:pt x="2562" y="82"/>
                    <a:pt x="2562" y="83"/>
                  </a:cubicBezTo>
                  <a:cubicBezTo>
                    <a:pt x="2560" y="83"/>
                    <a:pt x="2563" y="81"/>
                    <a:pt x="2561" y="81"/>
                  </a:cubicBezTo>
                  <a:cubicBezTo>
                    <a:pt x="2562" y="80"/>
                    <a:pt x="2565" y="81"/>
                    <a:pt x="2564" y="82"/>
                  </a:cubicBezTo>
                  <a:close/>
                  <a:moveTo>
                    <a:pt x="2563" y="77"/>
                  </a:moveTo>
                  <a:cubicBezTo>
                    <a:pt x="2563" y="76"/>
                    <a:pt x="2565" y="76"/>
                    <a:pt x="2565" y="75"/>
                  </a:cubicBezTo>
                  <a:cubicBezTo>
                    <a:pt x="2566" y="75"/>
                    <a:pt x="2566" y="76"/>
                    <a:pt x="2567" y="76"/>
                  </a:cubicBezTo>
                  <a:cubicBezTo>
                    <a:pt x="2567" y="78"/>
                    <a:pt x="2564" y="78"/>
                    <a:pt x="2563" y="77"/>
                  </a:cubicBezTo>
                  <a:close/>
                  <a:moveTo>
                    <a:pt x="2581" y="72"/>
                  </a:moveTo>
                  <a:cubicBezTo>
                    <a:pt x="2582" y="70"/>
                    <a:pt x="2582" y="74"/>
                    <a:pt x="2581" y="72"/>
                  </a:cubicBezTo>
                  <a:close/>
                  <a:moveTo>
                    <a:pt x="2586" y="75"/>
                  </a:moveTo>
                  <a:cubicBezTo>
                    <a:pt x="2586" y="74"/>
                    <a:pt x="2587" y="73"/>
                    <a:pt x="2589" y="73"/>
                  </a:cubicBezTo>
                  <a:cubicBezTo>
                    <a:pt x="2589" y="74"/>
                    <a:pt x="2588" y="75"/>
                    <a:pt x="2586" y="75"/>
                  </a:cubicBezTo>
                  <a:close/>
                  <a:moveTo>
                    <a:pt x="2588" y="84"/>
                  </a:moveTo>
                  <a:cubicBezTo>
                    <a:pt x="2588" y="82"/>
                    <a:pt x="2591" y="85"/>
                    <a:pt x="2588" y="84"/>
                  </a:cubicBezTo>
                  <a:close/>
                  <a:moveTo>
                    <a:pt x="2596" y="48"/>
                  </a:moveTo>
                  <a:cubicBezTo>
                    <a:pt x="2598" y="48"/>
                    <a:pt x="2597" y="50"/>
                    <a:pt x="2596" y="50"/>
                  </a:cubicBezTo>
                  <a:cubicBezTo>
                    <a:pt x="2596" y="49"/>
                    <a:pt x="2596" y="49"/>
                    <a:pt x="2596" y="48"/>
                  </a:cubicBezTo>
                  <a:close/>
                  <a:moveTo>
                    <a:pt x="2594" y="63"/>
                  </a:moveTo>
                  <a:cubicBezTo>
                    <a:pt x="2596" y="63"/>
                    <a:pt x="2596" y="63"/>
                    <a:pt x="2596" y="63"/>
                  </a:cubicBezTo>
                  <a:cubicBezTo>
                    <a:pt x="2597" y="65"/>
                    <a:pt x="2594" y="65"/>
                    <a:pt x="2594" y="63"/>
                  </a:cubicBezTo>
                  <a:close/>
                  <a:moveTo>
                    <a:pt x="2595" y="81"/>
                  </a:moveTo>
                  <a:cubicBezTo>
                    <a:pt x="2595" y="79"/>
                    <a:pt x="2596" y="79"/>
                    <a:pt x="2597" y="79"/>
                  </a:cubicBezTo>
                  <a:cubicBezTo>
                    <a:pt x="2597" y="80"/>
                    <a:pt x="2596" y="81"/>
                    <a:pt x="2595" y="81"/>
                  </a:cubicBezTo>
                  <a:close/>
                  <a:moveTo>
                    <a:pt x="2595" y="61"/>
                  </a:moveTo>
                  <a:cubicBezTo>
                    <a:pt x="2595" y="59"/>
                    <a:pt x="2596" y="60"/>
                    <a:pt x="2596" y="59"/>
                  </a:cubicBezTo>
                  <a:cubicBezTo>
                    <a:pt x="2597" y="59"/>
                    <a:pt x="2597" y="60"/>
                    <a:pt x="2597" y="61"/>
                  </a:cubicBezTo>
                  <a:lnTo>
                    <a:pt x="2595" y="61"/>
                  </a:lnTo>
                  <a:close/>
                  <a:moveTo>
                    <a:pt x="2596" y="57"/>
                  </a:moveTo>
                  <a:cubicBezTo>
                    <a:pt x="2597" y="55"/>
                    <a:pt x="2598" y="54"/>
                    <a:pt x="2599" y="54"/>
                  </a:cubicBezTo>
                  <a:cubicBezTo>
                    <a:pt x="2599" y="55"/>
                    <a:pt x="2598" y="57"/>
                    <a:pt x="2596" y="57"/>
                  </a:cubicBezTo>
                  <a:close/>
                  <a:moveTo>
                    <a:pt x="2599" y="81"/>
                  </a:moveTo>
                  <a:cubicBezTo>
                    <a:pt x="2601" y="82"/>
                    <a:pt x="2600" y="81"/>
                    <a:pt x="2602" y="81"/>
                  </a:cubicBezTo>
                  <a:cubicBezTo>
                    <a:pt x="2602" y="82"/>
                    <a:pt x="2599" y="83"/>
                    <a:pt x="2599" y="81"/>
                  </a:cubicBezTo>
                  <a:close/>
                  <a:moveTo>
                    <a:pt x="2608" y="69"/>
                  </a:moveTo>
                  <a:cubicBezTo>
                    <a:pt x="2609" y="69"/>
                    <a:pt x="2607" y="69"/>
                    <a:pt x="2607" y="69"/>
                  </a:cubicBezTo>
                  <a:cubicBezTo>
                    <a:pt x="2606" y="68"/>
                    <a:pt x="2610" y="68"/>
                    <a:pt x="2608" y="69"/>
                  </a:cubicBezTo>
                  <a:close/>
                  <a:moveTo>
                    <a:pt x="2608" y="73"/>
                  </a:moveTo>
                  <a:cubicBezTo>
                    <a:pt x="2607" y="73"/>
                    <a:pt x="2606" y="72"/>
                    <a:pt x="2607" y="71"/>
                  </a:cubicBezTo>
                  <a:cubicBezTo>
                    <a:pt x="2608" y="71"/>
                    <a:pt x="2608" y="72"/>
                    <a:pt x="2608" y="73"/>
                  </a:cubicBezTo>
                  <a:close/>
                  <a:moveTo>
                    <a:pt x="2607" y="82"/>
                  </a:moveTo>
                  <a:cubicBezTo>
                    <a:pt x="2607" y="80"/>
                    <a:pt x="2610" y="80"/>
                    <a:pt x="2611" y="79"/>
                  </a:cubicBezTo>
                  <a:cubicBezTo>
                    <a:pt x="2612" y="82"/>
                    <a:pt x="2609" y="82"/>
                    <a:pt x="2607" y="82"/>
                  </a:cubicBezTo>
                  <a:close/>
                  <a:moveTo>
                    <a:pt x="2614" y="71"/>
                  </a:moveTo>
                  <a:cubicBezTo>
                    <a:pt x="2613" y="71"/>
                    <a:pt x="2613" y="71"/>
                    <a:pt x="2613" y="71"/>
                  </a:cubicBezTo>
                  <a:cubicBezTo>
                    <a:pt x="2613" y="69"/>
                    <a:pt x="2613" y="69"/>
                    <a:pt x="2613" y="69"/>
                  </a:cubicBezTo>
                  <a:cubicBezTo>
                    <a:pt x="2614" y="69"/>
                    <a:pt x="2614" y="69"/>
                    <a:pt x="2614" y="69"/>
                  </a:cubicBezTo>
                  <a:lnTo>
                    <a:pt x="2614" y="71"/>
                  </a:lnTo>
                  <a:close/>
                  <a:moveTo>
                    <a:pt x="2619" y="81"/>
                  </a:moveTo>
                  <a:cubicBezTo>
                    <a:pt x="2619" y="79"/>
                    <a:pt x="2622" y="80"/>
                    <a:pt x="2623" y="79"/>
                  </a:cubicBezTo>
                  <a:cubicBezTo>
                    <a:pt x="2623" y="81"/>
                    <a:pt x="2620" y="82"/>
                    <a:pt x="2619" y="81"/>
                  </a:cubicBezTo>
                  <a:close/>
                  <a:moveTo>
                    <a:pt x="2626" y="84"/>
                  </a:moveTo>
                  <a:cubicBezTo>
                    <a:pt x="2627" y="82"/>
                    <a:pt x="2629" y="85"/>
                    <a:pt x="2626" y="84"/>
                  </a:cubicBezTo>
                  <a:close/>
                  <a:moveTo>
                    <a:pt x="2679" y="68"/>
                  </a:moveTo>
                  <a:cubicBezTo>
                    <a:pt x="2682" y="69"/>
                    <a:pt x="2678" y="72"/>
                    <a:pt x="2679" y="68"/>
                  </a:cubicBezTo>
                  <a:close/>
                  <a:moveTo>
                    <a:pt x="2679" y="25"/>
                  </a:moveTo>
                  <a:cubicBezTo>
                    <a:pt x="2680" y="23"/>
                    <a:pt x="2682" y="26"/>
                    <a:pt x="2679" y="25"/>
                  </a:cubicBezTo>
                  <a:close/>
                  <a:moveTo>
                    <a:pt x="2681" y="37"/>
                  </a:moveTo>
                  <a:cubicBezTo>
                    <a:pt x="2681" y="35"/>
                    <a:pt x="2682" y="36"/>
                    <a:pt x="2683" y="36"/>
                  </a:cubicBezTo>
                  <a:cubicBezTo>
                    <a:pt x="2683" y="36"/>
                    <a:pt x="2682" y="37"/>
                    <a:pt x="2681" y="37"/>
                  </a:cubicBezTo>
                  <a:close/>
                  <a:moveTo>
                    <a:pt x="2700" y="10"/>
                  </a:moveTo>
                  <a:cubicBezTo>
                    <a:pt x="2700" y="12"/>
                    <a:pt x="2700" y="13"/>
                    <a:pt x="2698" y="13"/>
                  </a:cubicBezTo>
                  <a:cubicBezTo>
                    <a:pt x="2697" y="11"/>
                    <a:pt x="2698" y="10"/>
                    <a:pt x="2700" y="10"/>
                  </a:cubicBezTo>
                  <a:close/>
                  <a:moveTo>
                    <a:pt x="2698" y="8"/>
                  </a:moveTo>
                  <a:cubicBezTo>
                    <a:pt x="2700" y="8"/>
                    <a:pt x="2697" y="11"/>
                    <a:pt x="2698" y="8"/>
                  </a:cubicBezTo>
                  <a:close/>
                  <a:moveTo>
                    <a:pt x="2696" y="10"/>
                  </a:moveTo>
                  <a:cubicBezTo>
                    <a:pt x="2696" y="10"/>
                    <a:pt x="2696" y="10"/>
                    <a:pt x="2696" y="10"/>
                  </a:cubicBezTo>
                  <a:cubicBezTo>
                    <a:pt x="2696" y="10"/>
                    <a:pt x="2696" y="10"/>
                    <a:pt x="2696" y="10"/>
                  </a:cubicBezTo>
                  <a:close/>
                  <a:moveTo>
                    <a:pt x="2695" y="6"/>
                  </a:moveTo>
                  <a:cubicBezTo>
                    <a:pt x="2693" y="7"/>
                    <a:pt x="2694" y="10"/>
                    <a:pt x="2692" y="10"/>
                  </a:cubicBezTo>
                  <a:cubicBezTo>
                    <a:pt x="2691" y="7"/>
                    <a:pt x="2692" y="6"/>
                    <a:pt x="2695" y="6"/>
                  </a:cubicBezTo>
                  <a:close/>
                  <a:moveTo>
                    <a:pt x="2689" y="11"/>
                  </a:moveTo>
                  <a:cubicBezTo>
                    <a:pt x="2690" y="11"/>
                    <a:pt x="2690" y="11"/>
                    <a:pt x="2690" y="11"/>
                  </a:cubicBezTo>
                  <a:cubicBezTo>
                    <a:pt x="2690" y="12"/>
                    <a:pt x="2690" y="12"/>
                    <a:pt x="2690" y="12"/>
                  </a:cubicBezTo>
                  <a:cubicBezTo>
                    <a:pt x="2689" y="12"/>
                    <a:pt x="2689" y="12"/>
                    <a:pt x="2689" y="12"/>
                  </a:cubicBezTo>
                  <a:lnTo>
                    <a:pt x="2689" y="11"/>
                  </a:lnTo>
                  <a:close/>
                  <a:moveTo>
                    <a:pt x="2686" y="13"/>
                  </a:moveTo>
                  <a:cubicBezTo>
                    <a:pt x="2687" y="13"/>
                    <a:pt x="2687" y="14"/>
                    <a:pt x="2687" y="16"/>
                  </a:cubicBezTo>
                  <a:cubicBezTo>
                    <a:pt x="2685" y="16"/>
                    <a:pt x="2686" y="14"/>
                    <a:pt x="2686" y="13"/>
                  </a:cubicBezTo>
                  <a:close/>
                  <a:moveTo>
                    <a:pt x="2686" y="27"/>
                  </a:moveTo>
                  <a:cubicBezTo>
                    <a:pt x="2685" y="29"/>
                    <a:pt x="2683" y="30"/>
                    <a:pt x="2684" y="32"/>
                  </a:cubicBezTo>
                  <a:cubicBezTo>
                    <a:pt x="2683" y="32"/>
                    <a:pt x="2682" y="34"/>
                    <a:pt x="2681" y="33"/>
                  </a:cubicBezTo>
                  <a:cubicBezTo>
                    <a:pt x="2683" y="31"/>
                    <a:pt x="2683" y="28"/>
                    <a:pt x="2686" y="27"/>
                  </a:cubicBezTo>
                  <a:close/>
                  <a:moveTo>
                    <a:pt x="2679" y="11"/>
                  </a:moveTo>
                  <a:cubicBezTo>
                    <a:pt x="2680" y="11"/>
                    <a:pt x="2680" y="12"/>
                    <a:pt x="2681" y="12"/>
                  </a:cubicBezTo>
                  <a:cubicBezTo>
                    <a:pt x="2681" y="13"/>
                    <a:pt x="2678" y="12"/>
                    <a:pt x="2679" y="11"/>
                  </a:cubicBezTo>
                  <a:close/>
                  <a:moveTo>
                    <a:pt x="2675" y="21"/>
                  </a:moveTo>
                  <a:cubicBezTo>
                    <a:pt x="2675" y="19"/>
                    <a:pt x="2677" y="21"/>
                    <a:pt x="2675" y="21"/>
                  </a:cubicBezTo>
                  <a:close/>
                  <a:moveTo>
                    <a:pt x="2674" y="28"/>
                  </a:moveTo>
                  <a:cubicBezTo>
                    <a:pt x="2675" y="26"/>
                    <a:pt x="2676" y="30"/>
                    <a:pt x="2674" y="28"/>
                  </a:cubicBezTo>
                  <a:close/>
                  <a:moveTo>
                    <a:pt x="2672" y="36"/>
                  </a:moveTo>
                  <a:cubicBezTo>
                    <a:pt x="2671" y="36"/>
                    <a:pt x="2671" y="36"/>
                    <a:pt x="2670" y="36"/>
                  </a:cubicBezTo>
                  <a:cubicBezTo>
                    <a:pt x="2670" y="34"/>
                    <a:pt x="2673" y="34"/>
                    <a:pt x="2672" y="36"/>
                  </a:cubicBezTo>
                  <a:close/>
                  <a:moveTo>
                    <a:pt x="2669" y="31"/>
                  </a:moveTo>
                  <a:cubicBezTo>
                    <a:pt x="2669" y="31"/>
                    <a:pt x="2669" y="31"/>
                    <a:pt x="2669" y="31"/>
                  </a:cubicBezTo>
                  <a:close/>
                  <a:moveTo>
                    <a:pt x="2659" y="51"/>
                  </a:moveTo>
                  <a:cubicBezTo>
                    <a:pt x="2659" y="50"/>
                    <a:pt x="2660" y="51"/>
                    <a:pt x="2659" y="51"/>
                  </a:cubicBezTo>
                  <a:close/>
                  <a:moveTo>
                    <a:pt x="2644" y="57"/>
                  </a:moveTo>
                  <a:cubicBezTo>
                    <a:pt x="2645" y="56"/>
                    <a:pt x="2645" y="55"/>
                    <a:pt x="2646" y="55"/>
                  </a:cubicBezTo>
                  <a:cubicBezTo>
                    <a:pt x="2647" y="57"/>
                    <a:pt x="2645" y="57"/>
                    <a:pt x="2644" y="57"/>
                  </a:cubicBezTo>
                  <a:close/>
                  <a:moveTo>
                    <a:pt x="2649" y="76"/>
                  </a:moveTo>
                  <a:cubicBezTo>
                    <a:pt x="2649" y="75"/>
                    <a:pt x="2652" y="77"/>
                    <a:pt x="2649" y="76"/>
                  </a:cubicBezTo>
                  <a:close/>
                  <a:moveTo>
                    <a:pt x="2649" y="51"/>
                  </a:moveTo>
                  <a:cubicBezTo>
                    <a:pt x="2649" y="50"/>
                    <a:pt x="2649" y="50"/>
                    <a:pt x="2649" y="50"/>
                  </a:cubicBezTo>
                  <a:cubicBezTo>
                    <a:pt x="2652" y="50"/>
                    <a:pt x="2652" y="50"/>
                    <a:pt x="2652" y="50"/>
                  </a:cubicBezTo>
                  <a:cubicBezTo>
                    <a:pt x="2652" y="51"/>
                    <a:pt x="2650" y="51"/>
                    <a:pt x="2649" y="51"/>
                  </a:cubicBezTo>
                  <a:close/>
                  <a:moveTo>
                    <a:pt x="2662" y="82"/>
                  </a:moveTo>
                  <a:cubicBezTo>
                    <a:pt x="2661" y="80"/>
                    <a:pt x="2663" y="81"/>
                    <a:pt x="2663" y="80"/>
                  </a:cubicBezTo>
                  <a:cubicBezTo>
                    <a:pt x="2664" y="80"/>
                    <a:pt x="2663" y="82"/>
                    <a:pt x="2662" y="82"/>
                  </a:cubicBezTo>
                  <a:close/>
                  <a:moveTo>
                    <a:pt x="2668" y="54"/>
                  </a:moveTo>
                  <a:cubicBezTo>
                    <a:pt x="2668" y="55"/>
                    <a:pt x="2665" y="57"/>
                    <a:pt x="2664" y="59"/>
                  </a:cubicBezTo>
                  <a:cubicBezTo>
                    <a:pt x="2661" y="59"/>
                    <a:pt x="2659" y="60"/>
                    <a:pt x="2657" y="60"/>
                  </a:cubicBezTo>
                  <a:cubicBezTo>
                    <a:pt x="2658" y="56"/>
                    <a:pt x="2663" y="60"/>
                    <a:pt x="2664" y="57"/>
                  </a:cubicBezTo>
                  <a:cubicBezTo>
                    <a:pt x="2664" y="54"/>
                    <a:pt x="2662" y="55"/>
                    <a:pt x="2661" y="55"/>
                  </a:cubicBezTo>
                  <a:cubicBezTo>
                    <a:pt x="2661" y="52"/>
                    <a:pt x="2664" y="54"/>
                    <a:pt x="2665" y="54"/>
                  </a:cubicBezTo>
                  <a:cubicBezTo>
                    <a:pt x="2667" y="52"/>
                    <a:pt x="2668" y="51"/>
                    <a:pt x="2671" y="50"/>
                  </a:cubicBezTo>
                  <a:cubicBezTo>
                    <a:pt x="2671" y="51"/>
                    <a:pt x="2668" y="54"/>
                    <a:pt x="2671" y="54"/>
                  </a:cubicBezTo>
                  <a:cubicBezTo>
                    <a:pt x="2671" y="56"/>
                    <a:pt x="2670" y="54"/>
                    <a:pt x="2668" y="54"/>
                  </a:cubicBezTo>
                  <a:close/>
                  <a:moveTo>
                    <a:pt x="2673" y="83"/>
                  </a:moveTo>
                  <a:cubicBezTo>
                    <a:pt x="2672" y="83"/>
                    <a:pt x="2673" y="82"/>
                    <a:pt x="2672" y="81"/>
                  </a:cubicBezTo>
                  <a:cubicBezTo>
                    <a:pt x="2674" y="81"/>
                    <a:pt x="2674" y="83"/>
                    <a:pt x="2673" y="83"/>
                  </a:cubicBezTo>
                  <a:close/>
                  <a:moveTo>
                    <a:pt x="2672" y="51"/>
                  </a:moveTo>
                  <a:cubicBezTo>
                    <a:pt x="2672" y="52"/>
                    <a:pt x="2674" y="49"/>
                    <a:pt x="2672" y="51"/>
                  </a:cubicBezTo>
                  <a:close/>
                  <a:moveTo>
                    <a:pt x="2667" y="47"/>
                  </a:moveTo>
                  <a:cubicBezTo>
                    <a:pt x="2667" y="45"/>
                    <a:pt x="2670" y="47"/>
                    <a:pt x="2670" y="45"/>
                  </a:cubicBezTo>
                  <a:cubicBezTo>
                    <a:pt x="2670" y="44"/>
                    <a:pt x="2668" y="42"/>
                    <a:pt x="2669" y="40"/>
                  </a:cubicBezTo>
                  <a:cubicBezTo>
                    <a:pt x="2670" y="42"/>
                    <a:pt x="2672" y="44"/>
                    <a:pt x="2674" y="42"/>
                  </a:cubicBezTo>
                  <a:cubicBezTo>
                    <a:pt x="2675" y="45"/>
                    <a:pt x="2671" y="47"/>
                    <a:pt x="2667" y="47"/>
                  </a:cubicBezTo>
                  <a:close/>
                  <a:moveTo>
                    <a:pt x="2674" y="32"/>
                  </a:moveTo>
                  <a:cubicBezTo>
                    <a:pt x="2676" y="30"/>
                    <a:pt x="2675" y="34"/>
                    <a:pt x="2674" y="32"/>
                  </a:cubicBezTo>
                  <a:close/>
                  <a:moveTo>
                    <a:pt x="2675" y="26"/>
                  </a:moveTo>
                  <a:cubicBezTo>
                    <a:pt x="2675" y="25"/>
                    <a:pt x="2675" y="25"/>
                    <a:pt x="2675" y="25"/>
                  </a:cubicBezTo>
                  <a:cubicBezTo>
                    <a:pt x="2677" y="25"/>
                    <a:pt x="2677" y="25"/>
                    <a:pt x="2677" y="26"/>
                  </a:cubicBezTo>
                  <a:lnTo>
                    <a:pt x="2675" y="26"/>
                  </a:lnTo>
                  <a:close/>
                  <a:moveTo>
                    <a:pt x="2678" y="26"/>
                  </a:moveTo>
                  <a:cubicBezTo>
                    <a:pt x="2678" y="25"/>
                    <a:pt x="2678" y="26"/>
                    <a:pt x="2678" y="26"/>
                  </a:cubicBezTo>
                  <a:close/>
                  <a:moveTo>
                    <a:pt x="2677" y="17"/>
                  </a:moveTo>
                  <a:cubicBezTo>
                    <a:pt x="2678" y="14"/>
                    <a:pt x="2680" y="14"/>
                    <a:pt x="2682" y="16"/>
                  </a:cubicBezTo>
                  <a:cubicBezTo>
                    <a:pt x="2681" y="18"/>
                    <a:pt x="2680" y="16"/>
                    <a:pt x="2677" y="17"/>
                  </a:cubicBezTo>
                  <a:close/>
                  <a:moveTo>
                    <a:pt x="2679" y="83"/>
                  </a:moveTo>
                  <a:cubicBezTo>
                    <a:pt x="2678" y="82"/>
                    <a:pt x="2678" y="81"/>
                    <a:pt x="2678" y="79"/>
                  </a:cubicBezTo>
                  <a:cubicBezTo>
                    <a:pt x="2680" y="80"/>
                    <a:pt x="2681" y="78"/>
                    <a:pt x="2682" y="79"/>
                  </a:cubicBezTo>
                  <a:cubicBezTo>
                    <a:pt x="2682" y="81"/>
                    <a:pt x="2681" y="82"/>
                    <a:pt x="2679" y="83"/>
                  </a:cubicBezTo>
                  <a:close/>
                  <a:moveTo>
                    <a:pt x="2682" y="81"/>
                  </a:moveTo>
                  <a:cubicBezTo>
                    <a:pt x="2683" y="80"/>
                    <a:pt x="2684" y="80"/>
                    <a:pt x="2686" y="79"/>
                  </a:cubicBezTo>
                  <a:cubicBezTo>
                    <a:pt x="2686" y="81"/>
                    <a:pt x="2683" y="82"/>
                    <a:pt x="2682" y="81"/>
                  </a:cubicBezTo>
                  <a:close/>
                  <a:moveTo>
                    <a:pt x="2696" y="83"/>
                  </a:moveTo>
                  <a:cubicBezTo>
                    <a:pt x="2696" y="82"/>
                    <a:pt x="2697" y="82"/>
                    <a:pt x="2699" y="82"/>
                  </a:cubicBezTo>
                  <a:cubicBezTo>
                    <a:pt x="2699" y="83"/>
                    <a:pt x="2698" y="84"/>
                    <a:pt x="2696" y="83"/>
                  </a:cubicBezTo>
                  <a:close/>
                  <a:moveTo>
                    <a:pt x="2710" y="82"/>
                  </a:moveTo>
                  <a:cubicBezTo>
                    <a:pt x="2709" y="84"/>
                    <a:pt x="2708" y="82"/>
                    <a:pt x="2708" y="83"/>
                  </a:cubicBezTo>
                  <a:cubicBezTo>
                    <a:pt x="2706" y="83"/>
                    <a:pt x="2709" y="81"/>
                    <a:pt x="2707" y="81"/>
                  </a:cubicBezTo>
                  <a:cubicBezTo>
                    <a:pt x="2708" y="80"/>
                    <a:pt x="2711" y="81"/>
                    <a:pt x="2710" y="82"/>
                  </a:cubicBezTo>
                  <a:close/>
                  <a:moveTo>
                    <a:pt x="2709" y="77"/>
                  </a:moveTo>
                  <a:cubicBezTo>
                    <a:pt x="2709" y="76"/>
                    <a:pt x="2711" y="76"/>
                    <a:pt x="2711" y="75"/>
                  </a:cubicBezTo>
                  <a:cubicBezTo>
                    <a:pt x="2711" y="75"/>
                    <a:pt x="2712" y="76"/>
                    <a:pt x="2712" y="76"/>
                  </a:cubicBezTo>
                  <a:cubicBezTo>
                    <a:pt x="2712" y="78"/>
                    <a:pt x="2710" y="78"/>
                    <a:pt x="2709" y="77"/>
                  </a:cubicBezTo>
                  <a:close/>
                  <a:moveTo>
                    <a:pt x="2727" y="72"/>
                  </a:moveTo>
                  <a:cubicBezTo>
                    <a:pt x="2728" y="70"/>
                    <a:pt x="2728" y="74"/>
                    <a:pt x="2727" y="72"/>
                  </a:cubicBezTo>
                  <a:close/>
                  <a:moveTo>
                    <a:pt x="2732" y="75"/>
                  </a:moveTo>
                  <a:cubicBezTo>
                    <a:pt x="2732" y="74"/>
                    <a:pt x="2733" y="73"/>
                    <a:pt x="2734" y="73"/>
                  </a:cubicBezTo>
                  <a:cubicBezTo>
                    <a:pt x="2734" y="74"/>
                    <a:pt x="2734" y="75"/>
                    <a:pt x="2732" y="75"/>
                  </a:cubicBezTo>
                  <a:close/>
                  <a:moveTo>
                    <a:pt x="2734" y="84"/>
                  </a:moveTo>
                  <a:cubicBezTo>
                    <a:pt x="2734" y="82"/>
                    <a:pt x="2736" y="85"/>
                    <a:pt x="2734" y="84"/>
                  </a:cubicBezTo>
                  <a:close/>
                  <a:moveTo>
                    <a:pt x="2742" y="48"/>
                  </a:moveTo>
                  <a:cubicBezTo>
                    <a:pt x="2743" y="48"/>
                    <a:pt x="2743" y="50"/>
                    <a:pt x="2742" y="50"/>
                  </a:cubicBezTo>
                  <a:cubicBezTo>
                    <a:pt x="2741" y="49"/>
                    <a:pt x="2742" y="49"/>
                    <a:pt x="2742" y="48"/>
                  </a:cubicBezTo>
                  <a:close/>
                  <a:moveTo>
                    <a:pt x="2740" y="63"/>
                  </a:moveTo>
                  <a:cubicBezTo>
                    <a:pt x="2742" y="63"/>
                    <a:pt x="2742" y="63"/>
                    <a:pt x="2742" y="63"/>
                  </a:cubicBezTo>
                  <a:cubicBezTo>
                    <a:pt x="2742" y="65"/>
                    <a:pt x="2739" y="65"/>
                    <a:pt x="2740" y="63"/>
                  </a:cubicBezTo>
                  <a:close/>
                  <a:moveTo>
                    <a:pt x="2741" y="81"/>
                  </a:moveTo>
                  <a:cubicBezTo>
                    <a:pt x="2741" y="79"/>
                    <a:pt x="2742" y="79"/>
                    <a:pt x="2743" y="79"/>
                  </a:cubicBezTo>
                  <a:cubicBezTo>
                    <a:pt x="2743" y="80"/>
                    <a:pt x="2742" y="81"/>
                    <a:pt x="2741" y="81"/>
                  </a:cubicBezTo>
                  <a:close/>
                  <a:moveTo>
                    <a:pt x="2741" y="61"/>
                  </a:moveTo>
                  <a:cubicBezTo>
                    <a:pt x="2741" y="59"/>
                    <a:pt x="2742" y="60"/>
                    <a:pt x="2742" y="59"/>
                  </a:cubicBezTo>
                  <a:cubicBezTo>
                    <a:pt x="2743" y="59"/>
                    <a:pt x="2743" y="60"/>
                    <a:pt x="2743" y="61"/>
                  </a:cubicBezTo>
                  <a:lnTo>
                    <a:pt x="2741" y="61"/>
                  </a:lnTo>
                  <a:close/>
                  <a:moveTo>
                    <a:pt x="2742" y="57"/>
                  </a:moveTo>
                  <a:cubicBezTo>
                    <a:pt x="2743" y="55"/>
                    <a:pt x="2743" y="54"/>
                    <a:pt x="2745" y="54"/>
                  </a:cubicBezTo>
                  <a:cubicBezTo>
                    <a:pt x="2744" y="55"/>
                    <a:pt x="2744" y="57"/>
                    <a:pt x="2742" y="57"/>
                  </a:cubicBezTo>
                  <a:close/>
                  <a:moveTo>
                    <a:pt x="2745" y="81"/>
                  </a:moveTo>
                  <a:cubicBezTo>
                    <a:pt x="2746" y="82"/>
                    <a:pt x="2746" y="81"/>
                    <a:pt x="2748" y="81"/>
                  </a:cubicBezTo>
                  <a:cubicBezTo>
                    <a:pt x="2748" y="82"/>
                    <a:pt x="2745" y="83"/>
                    <a:pt x="2745" y="81"/>
                  </a:cubicBezTo>
                  <a:close/>
                  <a:moveTo>
                    <a:pt x="2754" y="69"/>
                  </a:moveTo>
                  <a:cubicBezTo>
                    <a:pt x="2754" y="69"/>
                    <a:pt x="2752" y="69"/>
                    <a:pt x="2752" y="69"/>
                  </a:cubicBezTo>
                  <a:cubicBezTo>
                    <a:pt x="2752" y="68"/>
                    <a:pt x="2756" y="68"/>
                    <a:pt x="2754" y="69"/>
                  </a:cubicBezTo>
                  <a:close/>
                  <a:moveTo>
                    <a:pt x="2754" y="73"/>
                  </a:moveTo>
                  <a:cubicBezTo>
                    <a:pt x="2753" y="73"/>
                    <a:pt x="2752" y="72"/>
                    <a:pt x="2752" y="71"/>
                  </a:cubicBezTo>
                  <a:cubicBezTo>
                    <a:pt x="2754" y="71"/>
                    <a:pt x="2754" y="72"/>
                    <a:pt x="2754" y="73"/>
                  </a:cubicBezTo>
                  <a:close/>
                  <a:moveTo>
                    <a:pt x="2752" y="82"/>
                  </a:moveTo>
                  <a:cubicBezTo>
                    <a:pt x="2753" y="80"/>
                    <a:pt x="2755" y="80"/>
                    <a:pt x="2757" y="79"/>
                  </a:cubicBezTo>
                  <a:cubicBezTo>
                    <a:pt x="2757" y="82"/>
                    <a:pt x="2755" y="82"/>
                    <a:pt x="2752" y="82"/>
                  </a:cubicBezTo>
                  <a:close/>
                  <a:moveTo>
                    <a:pt x="2760" y="71"/>
                  </a:moveTo>
                  <a:cubicBezTo>
                    <a:pt x="2758" y="71"/>
                    <a:pt x="2758" y="71"/>
                    <a:pt x="2758" y="71"/>
                  </a:cubicBezTo>
                  <a:cubicBezTo>
                    <a:pt x="2758" y="69"/>
                    <a:pt x="2758" y="69"/>
                    <a:pt x="2758" y="69"/>
                  </a:cubicBezTo>
                  <a:cubicBezTo>
                    <a:pt x="2760" y="69"/>
                    <a:pt x="2760" y="69"/>
                    <a:pt x="2760" y="69"/>
                  </a:cubicBezTo>
                  <a:lnTo>
                    <a:pt x="2760" y="71"/>
                  </a:lnTo>
                  <a:close/>
                  <a:moveTo>
                    <a:pt x="2765" y="81"/>
                  </a:moveTo>
                  <a:cubicBezTo>
                    <a:pt x="2765" y="79"/>
                    <a:pt x="2768" y="80"/>
                    <a:pt x="2769" y="79"/>
                  </a:cubicBezTo>
                  <a:cubicBezTo>
                    <a:pt x="2769" y="81"/>
                    <a:pt x="2766" y="82"/>
                    <a:pt x="2765" y="81"/>
                  </a:cubicBezTo>
                  <a:close/>
                  <a:moveTo>
                    <a:pt x="2772" y="84"/>
                  </a:moveTo>
                  <a:cubicBezTo>
                    <a:pt x="2772" y="82"/>
                    <a:pt x="2775" y="85"/>
                    <a:pt x="2772" y="84"/>
                  </a:cubicBezTo>
                  <a:close/>
                  <a:moveTo>
                    <a:pt x="2825" y="68"/>
                  </a:moveTo>
                  <a:cubicBezTo>
                    <a:pt x="2827" y="69"/>
                    <a:pt x="2824" y="72"/>
                    <a:pt x="2825" y="68"/>
                  </a:cubicBezTo>
                  <a:close/>
                  <a:moveTo>
                    <a:pt x="2825" y="25"/>
                  </a:moveTo>
                  <a:cubicBezTo>
                    <a:pt x="2826" y="23"/>
                    <a:pt x="2828" y="26"/>
                    <a:pt x="2825" y="25"/>
                  </a:cubicBezTo>
                  <a:close/>
                  <a:moveTo>
                    <a:pt x="2827" y="37"/>
                  </a:moveTo>
                  <a:cubicBezTo>
                    <a:pt x="2827" y="35"/>
                    <a:pt x="2828" y="36"/>
                    <a:pt x="2829" y="36"/>
                  </a:cubicBezTo>
                  <a:cubicBezTo>
                    <a:pt x="2829" y="36"/>
                    <a:pt x="2828" y="37"/>
                    <a:pt x="2827" y="37"/>
                  </a:cubicBezTo>
                  <a:close/>
                  <a:moveTo>
                    <a:pt x="2846" y="10"/>
                  </a:moveTo>
                  <a:cubicBezTo>
                    <a:pt x="2846" y="12"/>
                    <a:pt x="2845" y="13"/>
                    <a:pt x="2843" y="13"/>
                  </a:cubicBezTo>
                  <a:cubicBezTo>
                    <a:pt x="2843" y="11"/>
                    <a:pt x="2844" y="10"/>
                    <a:pt x="2846" y="10"/>
                  </a:cubicBezTo>
                  <a:close/>
                  <a:moveTo>
                    <a:pt x="2843" y="8"/>
                  </a:moveTo>
                  <a:cubicBezTo>
                    <a:pt x="2846" y="8"/>
                    <a:pt x="2843" y="11"/>
                    <a:pt x="2843" y="8"/>
                  </a:cubicBezTo>
                  <a:close/>
                  <a:moveTo>
                    <a:pt x="2842" y="10"/>
                  </a:moveTo>
                  <a:cubicBezTo>
                    <a:pt x="2842" y="10"/>
                    <a:pt x="2842" y="10"/>
                    <a:pt x="2842" y="10"/>
                  </a:cubicBezTo>
                  <a:cubicBezTo>
                    <a:pt x="2842" y="10"/>
                    <a:pt x="2841" y="10"/>
                    <a:pt x="2842" y="10"/>
                  </a:cubicBezTo>
                  <a:close/>
                  <a:moveTo>
                    <a:pt x="2840" y="6"/>
                  </a:moveTo>
                  <a:cubicBezTo>
                    <a:pt x="2839" y="7"/>
                    <a:pt x="2840" y="10"/>
                    <a:pt x="2837" y="10"/>
                  </a:cubicBezTo>
                  <a:cubicBezTo>
                    <a:pt x="2837" y="7"/>
                    <a:pt x="2838" y="6"/>
                    <a:pt x="2840" y="6"/>
                  </a:cubicBezTo>
                  <a:close/>
                  <a:moveTo>
                    <a:pt x="2834" y="11"/>
                  </a:moveTo>
                  <a:cubicBezTo>
                    <a:pt x="2836" y="11"/>
                    <a:pt x="2836" y="11"/>
                    <a:pt x="2836" y="11"/>
                  </a:cubicBezTo>
                  <a:cubicBezTo>
                    <a:pt x="2836" y="12"/>
                    <a:pt x="2836" y="12"/>
                    <a:pt x="2836" y="12"/>
                  </a:cubicBezTo>
                  <a:cubicBezTo>
                    <a:pt x="2834" y="12"/>
                    <a:pt x="2834" y="12"/>
                    <a:pt x="2834" y="12"/>
                  </a:cubicBezTo>
                  <a:lnTo>
                    <a:pt x="2834" y="11"/>
                  </a:lnTo>
                  <a:close/>
                  <a:moveTo>
                    <a:pt x="2831" y="13"/>
                  </a:moveTo>
                  <a:cubicBezTo>
                    <a:pt x="2832" y="13"/>
                    <a:pt x="2833" y="14"/>
                    <a:pt x="2833" y="16"/>
                  </a:cubicBezTo>
                  <a:cubicBezTo>
                    <a:pt x="2831" y="16"/>
                    <a:pt x="2832" y="14"/>
                    <a:pt x="2831" y="13"/>
                  </a:cubicBezTo>
                  <a:close/>
                  <a:moveTo>
                    <a:pt x="2831" y="27"/>
                  </a:moveTo>
                  <a:cubicBezTo>
                    <a:pt x="2831" y="29"/>
                    <a:pt x="2829" y="30"/>
                    <a:pt x="2830" y="32"/>
                  </a:cubicBezTo>
                  <a:cubicBezTo>
                    <a:pt x="2829" y="32"/>
                    <a:pt x="2828" y="34"/>
                    <a:pt x="2827" y="33"/>
                  </a:cubicBezTo>
                  <a:cubicBezTo>
                    <a:pt x="2829" y="31"/>
                    <a:pt x="2829" y="28"/>
                    <a:pt x="2831" y="27"/>
                  </a:cubicBezTo>
                  <a:close/>
                  <a:moveTo>
                    <a:pt x="2825" y="11"/>
                  </a:moveTo>
                  <a:cubicBezTo>
                    <a:pt x="2826" y="11"/>
                    <a:pt x="2826" y="12"/>
                    <a:pt x="2827" y="12"/>
                  </a:cubicBezTo>
                  <a:cubicBezTo>
                    <a:pt x="2827" y="13"/>
                    <a:pt x="2824" y="12"/>
                    <a:pt x="2825" y="11"/>
                  </a:cubicBezTo>
                  <a:close/>
                  <a:moveTo>
                    <a:pt x="2821" y="21"/>
                  </a:moveTo>
                  <a:cubicBezTo>
                    <a:pt x="2821" y="19"/>
                    <a:pt x="2823" y="21"/>
                    <a:pt x="2821" y="21"/>
                  </a:cubicBezTo>
                  <a:close/>
                  <a:moveTo>
                    <a:pt x="2820" y="28"/>
                  </a:moveTo>
                  <a:cubicBezTo>
                    <a:pt x="2820" y="26"/>
                    <a:pt x="2821" y="30"/>
                    <a:pt x="2820" y="28"/>
                  </a:cubicBezTo>
                  <a:close/>
                  <a:moveTo>
                    <a:pt x="2818" y="36"/>
                  </a:moveTo>
                  <a:cubicBezTo>
                    <a:pt x="2817" y="36"/>
                    <a:pt x="2817" y="36"/>
                    <a:pt x="2816" y="36"/>
                  </a:cubicBezTo>
                  <a:cubicBezTo>
                    <a:pt x="2816" y="34"/>
                    <a:pt x="2818" y="34"/>
                    <a:pt x="2818" y="36"/>
                  </a:cubicBezTo>
                  <a:close/>
                  <a:moveTo>
                    <a:pt x="2815" y="31"/>
                  </a:moveTo>
                  <a:cubicBezTo>
                    <a:pt x="2815" y="31"/>
                    <a:pt x="2814" y="31"/>
                    <a:pt x="2815" y="31"/>
                  </a:cubicBezTo>
                  <a:close/>
                  <a:moveTo>
                    <a:pt x="2805" y="51"/>
                  </a:moveTo>
                  <a:cubicBezTo>
                    <a:pt x="2805" y="50"/>
                    <a:pt x="2806" y="51"/>
                    <a:pt x="2805" y="51"/>
                  </a:cubicBezTo>
                  <a:close/>
                  <a:moveTo>
                    <a:pt x="2790" y="57"/>
                  </a:moveTo>
                  <a:cubicBezTo>
                    <a:pt x="2791" y="56"/>
                    <a:pt x="2791" y="55"/>
                    <a:pt x="2792" y="55"/>
                  </a:cubicBezTo>
                  <a:cubicBezTo>
                    <a:pt x="2792" y="57"/>
                    <a:pt x="2791" y="57"/>
                    <a:pt x="2790" y="57"/>
                  </a:cubicBezTo>
                  <a:close/>
                  <a:moveTo>
                    <a:pt x="2795" y="76"/>
                  </a:moveTo>
                  <a:cubicBezTo>
                    <a:pt x="2795" y="75"/>
                    <a:pt x="2798" y="77"/>
                    <a:pt x="2795" y="76"/>
                  </a:cubicBezTo>
                  <a:close/>
                  <a:moveTo>
                    <a:pt x="2795" y="51"/>
                  </a:moveTo>
                  <a:cubicBezTo>
                    <a:pt x="2795" y="50"/>
                    <a:pt x="2795" y="50"/>
                    <a:pt x="2795" y="50"/>
                  </a:cubicBezTo>
                  <a:cubicBezTo>
                    <a:pt x="2797" y="50"/>
                    <a:pt x="2797" y="50"/>
                    <a:pt x="2797" y="50"/>
                  </a:cubicBezTo>
                  <a:cubicBezTo>
                    <a:pt x="2798" y="51"/>
                    <a:pt x="2796" y="51"/>
                    <a:pt x="2795" y="51"/>
                  </a:cubicBezTo>
                  <a:close/>
                  <a:moveTo>
                    <a:pt x="2808" y="82"/>
                  </a:moveTo>
                  <a:cubicBezTo>
                    <a:pt x="2807" y="80"/>
                    <a:pt x="2809" y="81"/>
                    <a:pt x="2809" y="80"/>
                  </a:cubicBezTo>
                  <a:cubicBezTo>
                    <a:pt x="2810" y="80"/>
                    <a:pt x="2809" y="82"/>
                    <a:pt x="2808" y="82"/>
                  </a:cubicBezTo>
                  <a:close/>
                  <a:moveTo>
                    <a:pt x="2814" y="54"/>
                  </a:moveTo>
                  <a:cubicBezTo>
                    <a:pt x="2813" y="55"/>
                    <a:pt x="2811" y="57"/>
                    <a:pt x="2810" y="59"/>
                  </a:cubicBezTo>
                  <a:cubicBezTo>
                    <a:pt x="2807" y="59"/>
                    <a:pt x="2805" y="60"/>
                    <a:pt x="2803" y="60"/>
                  </a:cubicBezTo>
                  <a:cubicBezTo>
                    <a:pt x="2803" y="56"/>
                    <a:pt x="2809" y="60"/>
                    <a:pt x="2810" y="57"/>
                  </a:cubicBezTo>
                  <a:cubicBezTo>
                    <a:pt x="2810" y="54"/>
                    <a:pt x="2808" y="55"/>
                    <a:pt x="2806" y="55"/>
                  </a:cubicBezTo>
                  <a:cubicBezTo>
                    <a:pt x="2807" y="52"/>
                    <a:pt x="2810" y="54"/>
                    <a:pt x="2811" y="54"/>
                  </a:cubicBezTo>
                  <a:cubicBezTo>
                    <a:pt x="2812" y="52"/>
                    <a:pt x="2814" y="51"/>
                    <a:pt x="2817" y="50"/>
                  </a:cubicBezTo>
                  <a:cubicBezTo>
                    <a:pt x="2817" y="51"/>
                    <a:pt x="2813" y="54"/>
                    <a:pt x="2817" y="54"/>
                  </a:cubicBezTo>
                  <a:cubicBezTo>
                    <a:pt x="2817" y="56"/>
                    <a:pt x="2816" y="54"/>
                    <a:pt x="2814" y="54"/>
                  </a:cubicBezTo>
                  <a:close/>
                  <a:moveTo>
                    <a:pt x="2819" y="83"/>
                  </a:moveTo>
                  <a:cubicBezTo>
                    <a:pt x="2818" y="83"/>
                    <a:pt x="2818" y="82"/>
                    <a:pt x="2818" y="81"/>
                  </a:cubicBezTo>
                  <a:cubicBezTo>
                    <a:pt x="2820" y="81"/>
                    <a:pt x="2820" y="83"/>
                    <a:pt x="2819" y="83"/>
                  </a:cubicBezTo>
                  <a:close/>
                  <a:moveTo>
                    <a:pt x="2818" y="51"/>
                  </a:moveTo>
                  <a:cubicBezTo>
                    <a:pt x="2818" y="52"/>
                    <a:pt x="2820" y="49"/>
                    <a:pt x="2818" y="51"/>
                  </a:cubicBezTo>
                  <a:close/>
                  <a:moveTo>
                    <a:pt x="2813" y="47"/>
                  </a:moveTo>
                  <a:cubicBezTo>
                    <a:pt x="2812" y="45"/>
                    <a:pt x="2816" y="47"/>
                    <a:pt x="2816" y="45"/>
                  </a:cubicBezTo>
                  <a:cubicBezTo>
                    <a:pt x="2815" y="44"/>
                    <a:pt x="2814" y="42"/>
                    <a:pt x="2815" y="40"/>
                  </a:cubicBezTo>
                  <a:cubicBezTo>
                    <a:pt x="2816" y="42"/>
                    <a:pt x="2817" y="44"/>
                    <a:pt x="2820" y="42"/>
                  </a:cubicBezTo>
                  <a:cubicBezTo>
                    <a:pt x="2821" y="45"/>
                    <a:pt x="2816" y="47"/>
                    <a:pt x="2813" y="47"/>
                  </a:cubicBezTo>
                  <a:close/>
                  <a:moveTo>
                    <a:pt x="2820" y="32"/>
                  </a:moveTo>
                  <a:cubicBezTo>
                    <a:pt x="2822" y="30"/>
                    <a:pt x="2821" y="34"/>
                    <a:pt x="2820" y="32"/>
                  </a:cubicBezTo>
                  <a:close/>
                  <a:moveTo>
                    <a:pt x="2821" y="26"/>
                  </a:moveTo>
                  <a:cubicBezTo>
                    <a:pt x="2821" y="25"/>
                    <a:pt x="2821" y="25"/>
                    <a:pt x="2821" y="25"/>
                  </a:cubicBezTo>
                  <a:cubicBezTo>
                    <a:pt x="2822" y="25"/>
                    <a:pt x="2823" y="25"/>
                    <a:pt x="2823" y="26"/>
                  </a:cubicBezTo>
                  <a:lnTo>
                    <a:pt x="2821" y="26"/>
                  </a:lnTo>
                  <a:close/>
                  <a:moveTo>
                    <a:pt x="2824" y="26"/>
                  </a:moveTo>
                  <a:cubicBezTo>
                    <a:pt x="2823" y="25"/>
                    <a:pt x="2824" y="26"/>
                    <a:pt x="2824" y="26"/>
                  </a:cubicBezTo>
                  <a:close/>
                  <a:moveTo>
                    <a:pt x="2823" y="17"/>
                  </a:moveTo>
                  <a:cubicBezTo>
                    <a:pt x="2824" y="14"/>
                    <a:pt x="2826" y="14"/>
                    <a:pt x="2828" y="16"/>
                  </a:cubicBezTo>
                  <a:cubicBezTo>
                    <a:pt x="2827" y="18"/>
                    <a:pt x="2826" y="16"/>
                    <a:pt x="2823" y="17"/>
                  </a:cubicBezTo>
                  <a:close/>
                  <a:moveTo>
                    <a:pt x="2825" y="83"/>
                  </a:moveTo>
                  <a:cubicBezTo>
                    <a:pt x="2824" y="82"/>
                    <a:pt x="2824" y="81"/>
                    <a:pt x="2824" y="79"/>
                  </a:cubicBezTo>
                  <a:cubicBezTo>
                    <a:pt x="2826" y="80"/>
                    <a:pt x="2827" y="78"/>
                    <a:pt x="2828" y="79"/>
                  </a:cubicBezTo>
                  <a:cubicBezTo>
                    <a:pt x="2828" y="81"/>
                    <a:pt x="2827" y="82"/>
                    <a:pt x="2825" y="83"/>
                  </a:cubicBezTo>
                  <a:close/>
                  <a:moveTo>
                    <a:pt x="2828" y="81"/>
                  </a:moveTo>
                  <a:cubicBezTo>
                    <a:pt x="2828" y="80"/>
                    <a:pt x="2830" y="80"/>
                    <a:pt x="2832" y="79"/>
                  </a:cubicBezTo>
                  <a:cubicBezTo>
                    <a:pt x="2832" y="81"/>
                    <a:pt x="2829" y="82"/>
                    <a:pt x="2828" y="81"/>
                  </a:cubicBezTo>
                  <a:close/>
                  <a:moveTo>
                    <a:pt x="2842" y="83"/>
                  </a:moveTo>
                  <a:cubicBezTo>
                    <a:pt x="2842" y="82"/>
                    <a:pt x="2843" y="82"/>
                    <a:pt x="2845" y="82"/>
                  </a:cubicBezTo>
                  <a:cubicBezTo>
                    <a:pt x="2844" y="83"/>
                    <a:pt x="2844" y="84"/>
                    <a:pt x="2842" y="83"/>
                  </a:cubicBezTo>
                  <a:close/>
                  <a:moveTo>
                    <a:pt x="2856" y="82"/>
                  </a:moveTo>
                  <a:cubicBezTo>
                    <a:pt x="2855" y="84"/>
                    <a:pt x="2854" y="82"/>
                    <a:pt x="2853" y="83"/>
                  </a:cubicBezTo>
                  <a:cubicBezTo>
                    <a:pt x="2852" y="83"/>
                    <a:pt x="2855" y="81"/>
                    <a:pt x="2853" y="81"/>
                  </a:cubicBezTo>
                  <a:cubicBezTo>
                    <a:pt x="2853" y="80"/>
                    <a:pt x="2857" y="81"/>
                    <a:pt x="2856" y="82"/>
                  </a:cubicBezTo>
                  <a:close/>
                  <a:moveTo>
                    <a:pt x="2855" y="77"/>
                  </a:moveTo>
                  <a:cubicBezTo>
                    <a:pt x="2854" y="76"/>
                    <a:pt x="2856" y="76"/>
                    <a:pt x="2856" y="75"/>
                  </a:cubicBezTo>
                  <a:cubicBezTo>
                    <a:pt x="2857" y="75"/>
                    <a:pt x="2857" y="76"/>
                    <a:pt x="2858" y="76"/>
                  </a:cubicBezTo>
                  <a:cubicBezTo>
                    <a:pt x="2858" y="78"/>
                    <a:pt x="2855" y="78"/>
                    <a:pt x="2855" y="77"/>
                  </a:cubicBezTo>
                  <a:close/>
                  <a:moveTo>
                    <a:pt x="2873" y="72"/>
                  </a:moveTo>
                  <a:cubicBezTo>
                    <a:pt x="2874" y="70"/>
                    <a:pt x="2873" y="74"/>
                    <a:pt x="2873" y="72"/>
                  </a:cubicBezTo>
                  <a:close/>
                  <a:moveTo>
                    <a:pt x="2878" y="75"/>
                  </a:moveTo>
                  <a:cubicBezTo>
                    <a:pt x="2878" y="74"/>
                    <a:pt x="2879" y="73"/>
                    <a:pt x="2880" y="73"/>
                  </a:cubicBezTo>
                  <a:cubicBezTo>
                    <a:pt x="2880" y="74"/>
                    <a:pt x="2879" y="75"/>
                    <a:pt x="2878" y="75"/>
                  </a:cubicBezTo>
                  <a:close/>
                  <a:moveTo>
                    <a:pt x="2880" y="84"/>
                  </a:moveTo>
                  <a:cubicBezTo>
                    <a:pt x="2880" y="82"/>
                    <a:pt x="2882" y="85"/>
                    <a:pt x="2880" y="84"/>
                  </a:cubicBezTo>
                  <a:close/>
                  <a:moveTo>
                    <a:pt x="2888" y="48"/>
                  </a:moveTo>
                  <a:cubicBezTo>
                    <a:pt x="2889" y="48"/>
                    <a:pt x="2889" y="50"/>
                    <a:pt x="2887" y="50"/>
                  </a:cubicBezTo>
                  <a:cubicBezTo>
                    <a:pt x="2887" y="49"/>
                    <a:pt x="2888" y="49"/>
                    <a:pt x="2888" y="48"/>
                  </a:cubicBezTo>
                  <a:close/>
                  <a:moveTo>
                    <a:pt x="2886" y="63"/>
                  </a:moveTo>
                  <a:cubicBezTo>
                    <a:pt x="2888" y="63"/>
                    <a:pt x="2888" y="63"/>
                    <a:pt x="2888" y="63"/>
                  </a:cubicBezTo>
                  <a:cubicBezTo>
                    <a:pt x="2888" y="65"/>
                    <a:pt x="2885" y="65"/>
                    <a:pt x="2886" y="63"/>
                  </a:cubicBezTo>
                  <a:close/>
                  <a:moveTo>
                    <a:pt x="2887" y="81"/>
                  </a:moveTo>
                  <a:cubicBezTo>
                    <a:pt x="2887" y="79"/>
                    <a:pt x="2888" y="79"/>
                    <a:pt x="2889" y="79"/>
                  </a:cubicBezTo>
                  <a:cubicBezTo>
                    <a:pt x="2888" y="80"/>
                    <a:pt x="2888" y="81"/>
                    <a:pt x="2887" y="81"/>
                  </a:cubicBezTo>
                  <a:close/>
                  <a:moveTo>
                    <a:pt x="2887" y="61"/>
                  </a:moveTo>
                  <a:cubicBezTo>
                    <a:pt x="2887" y="59"/>
                    <a:pt x="2888" y="60"/>
                    <a:pt x="2888" y="59"/>
                  </a:cubicBezTo>
                  <a:cubicBezTo>
                    <a:pt x="2889" y="59"/>
                    <a:pt x="2889" y="60"/>
                    <a:pt x="2889" y="61"/>
                  </a:cubicBezTo>
                  <a:lnTo>
                    <a:pt x="2887" y="61"/>
                  </a:lnTo>
                  <a:close/>
                  <a:moveTo>
                    <a:pt x="2888" y="57"/>
                  </a:moveTo>
                  <a:cubicBezTo>
                    <a:pt x="2889" y="55"/>
                    <a:pt x="2889" y="54"/>
                    <a:pt x="2891" y="54"/>
                  </a:cubicBezTo>
                  <a:cubicBezTo>
                    <a:pt x="2890" y="55"/>
                    <a:pt x="2890" y="57"/>
                    <a:pt x="2888" y="57"/>
                  </a:cubicBezTo>
                  <a:close/>
                  <a:moveTo>
                    <a:pt x="2891" y="81"/>
                  </a:moveTo>
                  <a:cubicBezTo>
                    <a:pt x="2892" y="82"/>
                    <a:pt x="2892" y="81"/>
                    <a:pt x="2893" y="81"/>
                  </a:cubicBezTo>
                  <a:cubicBezTo>
                    <a:pt x="2894" y="82"/>
                    <a:pt x="2890" y="83"/>
                    <a:pt x="2891" y="81"/>
                  </a:cubicBezTo>
                  <a:close/>
                  <a:moveTo>
                    <a:pt x="2900" y="69"/>
                  </a:moveTo>
                  <a:cubicBezTo>
                    <a:pt x="2900" y="69"/>
                    <a:pt x="2898" y="69"/>
                    <a:pt x="2898" y="69"/>
                  </a:cubicBezTo>
                  <a:cubicBezTo>
                    <a:pt x="2898" y="68"/>
                    <a:pt x="2901" y="68"/>
                    <a:pt x="2900" y="69"/>
                  </a:cubicBezTo>
                  <a:close/>
                  <a:moveTo>
                    <a:pt x="2900" y="73"/>
                  </a:moveTo>
                  <a:cubicBezTo>
                    <a:pt x="2899" y="73"/>
                    <a:pt x="2898" y="72"/>
                    <a:pt x="2898" y="71"/>
                  </a:cubicBezTo>
                  <a:cubicBezTo>
                    <a:pt x="2900" y="71"/>
                    <a:pt x="2900" y="72"/>
                    <a:pt x="2900" y="73"/>
                  </a:cubicBezTo>
                  <a:close/>
                  <a:moveTo>
                    <a:pt x="2898" y="82"/>
                  </a:moveTo>
                  <a:cubicBezTo>
                    <a:pt x="2899" y="80"/>
                    <a:pt x="2901" y="80"/>
                    <a:pt x="2903" y="79"/>
                  </a:cubicBezTo>
                  <a:cubicBezTo>
                    <a:pt x="2903" y="82"/>
                    <a:pt x="2900" y="82"/>
                    <a:pt x="2898" y="82"/>
                  </a:cubicBezTo>
                  <a:close/>
                  <a:moveTo>
                    <a:pt x="2905" y="71"/>
                  </a:moveTo>
                  <a:cubicBezTo>
                    <a:pt x="2904" y="71"/>
                    <a:pt x="2904" y="71"/>
                    <a:pt x="2904" y="71"/>
                  </a:cubicBezTo>
                  <a:cubicBezTo>
                    <a:pt x="2904" y="69"/>
                    <a:pt x="2904" y="69"/>
                    <a:pt x="2904" y="69"/>
                  </a:cubicBezTo>
                  <a:cubicBezTo>
                    <a:pt x="2905" y="69"/>
                    <a:pt x="2905" y="69"/>
                    <a:pt x="2905" y="69"/>
                  </a:cubicBezTo>
                  <a:lnTo>
                    <a:pt x="2905" y="71"/>
                  </a:lnTo>
                  <a:close/>
                  <a:moveTo>
                    <a:pt x="2911" y="81"/>
                  </a:moveTo>
                  <a:cubicBezTo>
                    <a:pt x="2911" y="79"/>
                    <a:pt x="2913" y="80"/>
                    <a:pt x="2915" y="79"/>
                  </a:cubicBezTo>
                  <a:cubicBezTo>
                    <a:pt x="2915" y="81"/>
                    <a:pt x="2911" y="82"/>
                    <a:pt x="2911" y="81"/>
                  </a:cubicBezTo>
                  <a:close/>
                  <a:moveTo>
                    <a:pt x="2918" y="84"/>
                  </a:moveTo>
                  <a:cubicBezTo>
                    <a:pt x="2918" y="82"/>
                    <a:pt x="2921" y="85"/>
                    <a:pt x="2918" y="84"/>
                  </a:cubicBezTo>
                  <a:close/>
                  <a:moveTo>
                    <a:pt x="2971" y="68"/>
                  </a:moveTo>
                  <a:cubicBezTo>
                    <a:pt x="2973" y="69"/>
                    <a:pt x="2970" y="72"/>
                    <a:pt x="2971" y="68"/>
                  </a:cubicBezTo>
                  <a:close/>
                  <a:moveTo>
                    <a:pt x="2971" y="25"/>
                  </a:moveTo>
                  <a:cubicBezTo>
                    <a:pt x="2971" y="23"/>
                    <a:pt x="2974" y="26"/>
                    <a:pt x="2971" y="25"/>
                  </a:cubicBezTo>
                  <a:close/>
                  <a:moveTo>
                    <a:pt x="2973" y="37"/>
                  </a:moveTo>
                  <a:cubicBezTo>
                    <a:pt x="2973" y="35"/>
                    <a:pt x="2974" y="36"/>
                    <a:pt x="2975" y="36"/>
                  </a:cubicBezTo>
                  <a:cubicBezTo>
                    <a:pt x="2975" y="36"/>
                    <a:pt x="2974" y="37"/>
                    <a:pt x="2973" y="37"/>
                  </a:cubicBezTo>
                  <a:close/>
                  <a:moveTo>
                    <a:pt x="2992" y="10"/>
                  </a:moveTo>
                  <a:cubicBezTo>
                    <a:pt x="2991" y="12"/>
                    <a:pt x="2991" y="13"/>
                    <a:pt x="2989" y="13"/>
                  </a:cubicBezTo>
                  <a:cubicBezTo>
                    <a:pt x="2989" y="11"/>
                    <a:pt x="2990" y="10"/>
                    <a:pt x="2992" y="10"/>
                  </a:cubicBezTo>
                  <a:close/>
                  <a:moveTo>
                    <a:pt x="2989" y="8"/>
                  </a:moveTo>
                  <a:cubicBezTo>
                    <a:pt x="2992" y="8"/>
                    <a:pt x="2989" y="11"/>
                    <a:pt x="2989" y="8"/>
                  </a:cubicBezTo>
                  <a:close/>
                  <a:moveTo>
                    <a:pt x="2987" y="10"/>
                  </a:moveTo>
                  <a:cubicBezTo>
                    <a:pt x="2987" y="10"/>
                    <a:pt x="2987" y="10"/>
                    <a:pt x="2987" y="10"/>
                  </a:cubicBezTo>
                  <a:cubicBezTo>
                    <a:pt x="2987" y="10"/>
                    <a:pt x="2987" y="10"/>
                    <a:pt x="2987" y="10"/>
                  </a:cubicBezTo>
                  <a:close/>
                  <a:moveTo>
                    <a:pt x="2986" y="6"/>
                  </a:moveTo>
                  <a:cubicBezTo>
                    <a:pt x="2985" y="7"/>
                    <a:pt x="2986" y="10"/>
                    <a:pt x="2983" y="10"/>
                  </a:cubicBezTo>
                  <a:cubicBezTo>
                    <a:pt x="2983" y="7"/>
                    <a:pt x="2984" y="6"/>
                    <a:pt x="2986" y="6"/>
                  </a:cubicBezTo>
                  <a:close/>
                  <a:moveTo>
                    <a:pt x="2980" y="11"/>
                  </a:moveTo>
                  <a:cubicBezTo>
                    <a:pt x="2981" y="11"/>
                    <a:pt x="2981" y="11"/>
                    <a:pt x="2981" y="11"/>
                  </a:cubicBezTo>
                  <a:cubicBezTo>
                    <a:pt x="2981" y="12"/>
                    <a:pt x="2981" y="12"/>
                    <a:pt x="2981" y="12"/>
                  </a:cubicBezTo>
                  <a:cubicBezTo>
                    <a:pt x="2980" y="12"/>
                    <a:pt x="2980" y="12"/>
                    <a:pt x="2980" y="12"/>
                  </a:cubicBezTo>
                  <a:lnTo>
                    <a:pt x="2980" y="11"/>
                  </a:lnTo>
                  <a:close/>
                  <a:moveTo>
                    <a:pt x="2977" y="13"/>
                  </a:moveTo>
                  <a:cubicBezTo>
                    <a:pt x="2978" y="13"/>
                    <a:pt x="2979" y="14"/>
                    <a:pt x="2978" y="16"/>
                  </a:cubicBezTo>
                  <a:cubicBezTo>
                    <a:pt x="2977" y="16"/>
                    <a:pt x="2977" y="14"/>
                    <a:pt x="2977" y="13"/>
                  </a:cubicBezTo>
                  <a:close/>
                  <a:moveTo>
                    <a:pt x="2977" y="27"/>
                  </a:moveTo>
                  <a:cubicBezTo>
                    <a:pt x="2977" y="29"/>
                    <a:pt x="2975" y="30"/>
                    <a:pt x="2976" y="32"/>
                  </a:cubicBezTo>
                  <a:cubicBezTo>
                    <a:pt x="2975" y="32"/>
                    <a:pt x="2974" y="34"/>
                    <a:pt x="2972" y="33"/>
                  </a:cubicBezTo>
                  <a:cubicBezTo>
                    <a:pt x="2975" y="31"/>
                    <a:pt x="2975" y="28"/>
                    <a:pt x="2977" y="27"/>
                  </a:cubicBezTo>
                  <a:close/>
                  <a:moveTo>
                    <a:pt x="2971" y="11"/>
                  </a:moveTo>
                  <a:cubicBezTo>
                    <a:pt x="2972" y="11"/>
                    <a:pt x="2972" y="12"/>
                    <a:pt x="2972" y="12"/>
                  </a:cubicBezTo>
                  <a:cubicBezTo>
                    <a:pt x="2973" y="13"/>
                    <a:pt x="2970" y="12"/>
                    <a:pt x="2971" y="11"/>
                  </a:cubicBezTo>
                  <a:close/>
                  <a:moveTo>
                    <a:pt x="2967" y="21"/>
                  </a:moveTo>
                  <a:cubicBezTo>
                    <a:pt x="2967" y="19"/>
                    <a:pt x="2969" y="21"/>
                    <a:pt x="2967" y="21"/>
                  </a:cubicBezTo>
                  <a:close/>
                  <a:moveTo>
                    <a:pt x="2965" y="28"/>
                  </a:moveTo>
                  <a:cubicBezTo>
                    <a:pt x="2966" y="26"/>
                    <a:pt x="2967" y="30"/>
                    <a:pt x="2965" y="28"/>
                  </a:cubicBezTo>
                  <a:close/>
                  <a:moveTo>
                    <a:pt x="2964" y="36"/>
                  </a:moveTo>
                  <a:cubicBezTo>
                    <a:pt x="2963" y="36"/>
                    <a:pt x="2963" y="36"/>
                    <a:pt x="2962" y="36"/>
                  </a:cubicBezTo>
                  <a:cubicBezTo>
                    <a:pt x="2962" y="34"/>
                    <a:pt x="2964" y="34"/>
                    <a:pt x="2964" y="36"/>
                  </a:cubicBezTo>
                  <a:close/>
                  <a:moveTo>
                    <a:pt x="2961" y="31"/>
                  </a:moveTo>
                  <a:cubicBezTo>
                    <a:pt x="2961" y="31"/>
                    <a:pt x="2960" y="31"/>
                    <a:pt x="2961" y="31"/>
                  </a:cubicBezTo>
                  <a:close/>
                  <a:moveTo>
                    <a:pt x="2951" y="51"/>
                  </a:moveTo>
                  <a:cubicBezTo>
                    <a:pt x="2951" y="50"/>
                    <a:pt x="2951" y="51"/>
                    <a:pt x="2951" y="51"/>
                  </a:cubicBezTo>
                  <a:close/>
                  <a:moveTo>
                    <a:pt x="2936" y="57"/>
                  </a:moveTo>
                  <a:cubicBezTo>
                    <a:pt x="2936" y="56"/>
                    <a:pt x="2937" y="55"/>
                    <a:pt x="2938" y="55"/>
                  </a:cubicBezTo>
                  <a:cubicBezTo>
                    <a:pt x="2938" y="57"/>
                    <a:pt x="2937" y="57"/>
                    <a:pt x="2936" y="57"/>
                  </a:cubicBezTo>
                  <a:close/>
                  <a:moveTo>
                    <a:pt x="2941" y="76"/>
                  </a:moveTo>
                  <a:cubicBezTo>
                    <a:pt x="2941" y="75"/>
                    <a:pt x="2943" y="77"/>
                    <a:pt x="2941" y="76"/>
                  </a:cubicBezTo>
                  <a:close/>
                  <a:moveTo>
                    <a:pt x="2941" y="51"/>
                  </a:moveTo>
                  <a:cubicBezTo>
                    <a:pt x="2941" y="50"/>
                    <a:pt x="2941" y="50"/>
                    <a:pt x="2941" y="50"/>
                  </a:cubicBezTo>
                  <a:cubicBezTo>
                    <a:pt x="2943" y="50"/>
                    <a:pt x="2943" y="50"/>
                    <a:pt x="2943" y="50"/>
                  </a:cubicBezTo>
                  <a:cubicBezTo>
                    <a:pt x="2944" y="51"/>
                    <a:pt x="2942" y="51"/>
                    <a:pt x="2941" y="51"/>
                  </a:cubicBezTo>
                  <a:close/>
                  <a:moveTo>
                    <a:pt x="2953" y="82"/>
                  </a:moveTo>
                  <a:cubicBezTo>
                    <a:pt x="2953" y="80"/>
                    <a:pt x="2955" y="81"/>
                    <a:pt x="2955" y="80"/>
                  </a:cubicBezTo>
                  <a:cubicBezTo>
                    <a:pt x="2956" y="80"/>
                    <a:pt x="2955" y="82"/>
                    <a:pt x="2953" y="82"/>
                  </a:cubicBezTo>
                  <a:close/>
                  <a:moveTo>
                    <a:pt x="2959" y="54"/>
                  </a:moveTo>
                  <a:cubicBezTo>
                    <a:pt x="2959" y="55"/>
                    <a:pt x="2957" y="57"/>
                    <a:pt x="2956" y="59"/>
                  </a:cubicBezTo>
                  <a:cubicBezTo>
                    <a:pt x="2953" y="59"/>
                    <a:pt x="2951" y="60"/>
                    <a:pt x="2949" y="60"/>
                  </a:cubicBezTo>
                  <a:cubicBezTo>
                    <a:pt x="2949" y="56"/>
                    <a:pt x="2955" y="60"/>
                    <a:pt x="2956" y="57"/>
                  </a:cubicBezTo>
                  <a:cubicBezTo>
                    <a:pt x="2956" y="54"/>
                    <a:pt x="2954" y="55"/>
                    <a:pt x="2952" y="55"/>
                  </a:cubicBezTo>
                  <a:cubicBezTo>
                    <a:pt x="2952" y="52"/>
                    <a:pt x="2956" y="54"/>
                    <a:pt x="2957" y="54"/>
                  </a:cubicBezTo>
                  <a:cubicBezTo>
                    <a:pt x="2958" y="52"/>
                    <a:pt x="2960" y="51"/>
                    <a:pt x="2962" y="50"/>
                  </a:cubicBezTo>
                  <a:cubicBezTo>
                    <a:pt x="2962" y="51"/>
                    <a:pt x="2959" y="54"/>
                    <a:pt x="2963" y="54"/>
                  </a:cubicBezTo>
                  <a:cubicBezTo>
                    <a:pt x="2962" y="56"/>
                    <a:pt x="2961" y="54"/>
                    <a:pt x="2959" y="54"/>
                  </a:cubicBezTo>
                  <a:close/>
                  <a:moveTo>
                    <a:pt x="2965" y="83"/>
                  </a:moveTo>
                  <a:cubicBezTo>
                    <a:pt x="2964" y="83"/>
                    <a:pt x="2964" y="82"/>
                    <a:pt x="2964" y="81"/>
                  </a:cubicBezTo>
                  <a:cubicBezTo>
                    <a:pt x="2966" y="81"/>
                    <a:pt x="2966" y="83"/>
                    <a:pt x="2965" y="83"/>
                  </a:cubicBezTo>
                  <a:close/>
                  <a:moveTo>
                    <a:pt x="2964" y="51"/>
                  </a:moveTo>
                  <a:cubicBezTo>
                    <a:pt x="2964" y="52"/>
                    <a:pt x="2966" y="49"/>
                    <a:pt x="2964" y="51"/>
                  </a:cubicBezTo>
                  <a:close/>
                  <a:moveTo>
                    <a:pt x="2959" y="47"/>
                  </a:moveTo>
                  <a:cubicBezTo>
                    <a:pt x="2958" y="45"/>
                    <a:pt x="2961" y="47"/>
                    <a:pt x="2962" y="45"/>
                  </a:cubicBezTo>
                  <a:cubicBezTo>
                    <a:pt x="2961" y="44"/>
                    <a:pt x="2960" y="42"/>
                    <a:pt x="2961" y="40"/>
                  </a:cubicBezTo>
                  <a:cubicBezTo>
                    <a:pt x="2962" y="42"/>
                    <a:pt x="2963" y="44"/>
                    <a:pt x="2965" y="42"/>
                  </a:cubicBezTo>
                  <a:cubicBezTo>
                    <a:pt x="2967" y="45"/>
                    <a:pt x="2962" y="47"/>
                    <a:pt x="2959" y="47"/>
                  </a:cubicBezTo>
                  <a:close/>
                  <a:moveTo>
                    <a:pt x="2966" y="32"/>
                  </a:moveTo>
                  <a:cubicBezTo>
                    <a:pt x="2967" y="30"/>
                    <a:pt x="2967" y="34"/>
                    <a:pt x="2966" y="32"/>
                  </a:cubicBezTo>
                  <a:close/>
                  <a:moveTo>
                    <a:pt x="2967" y="26"/>
                  </a:moveTo>
                  <a:cubicBezTo>
                    <a:pt x="2967" y="25"/>
                    <a:pt x="2967" y="25"/>
                    <a:pt x="2967" y="25"/>
                  </a:cubicBezTo>
                  <a:cubicBezTo>
                    <a:pt x="2968" y="25"/>
                    <a:pt x="2969" y="25"/>
                    <a:pt x="2969" y="26"/>
                  </a:cubicBezTo>
                  <a:lnTo>
                    <a:pt x="2967" y="26"/>
                  </a:lnTo>
                  <a:close/>
                  <a:moveTo>
                    <a:pt x="2970" y="26"/>
                  </a:moveTo>
                  <a:cubicBezTo>
                    <a:pt x="2969" y="25"/>
                    <a:pt x="2970" y="26"/>
                    <a:pt x="2970" y="26"/>
                  </a:cubicBezTo>
                  <a:close/>
                  <a:moveTo>
                    <a:pt x="2969" y="17"/>
                  </a:moveTo>
                  <a:cubicBezTo>
                    <a:pt x="2970" y="14"/>
                    <a:pt x="2972" y="14"/>
                    <a:pt x="2974" y="16"/>
                  </a:cubicBezTo>
                  <a:cubicBezTo>
                    <a:pt x="2973" y="18"/>
                    <a:pt x="2971" y="16"/>
                    <a:pt x="2969" y="17"/>
                  </a:cubicBezTo>
                  <a:close/>
                  <a:moveTo>
                    <a:pt x="2971" y="83"/>
                  </a:moveTo>
                  <a:cubicBezTo>
                    <a:pt x="2970" y="82"/>
                    <a:pt x="2970" y="81"/>
                    <a:pt x="2970" y="79"/>
                  </a:cubicBezTo>
                  <a:cubicBezTo>
                    <a:pt x="2972" y="80"/>
                    <a:pt x="2972" y="78"/>
                    <a:pt x="2974" y="79"/>
                  </a:cubicBezTo>
                  <a:cubicBezTo>
                    <a:pt x="2973" y="81"/>
                    <a:pt x="2972" y="82"/>
                    <a:pt x="2971" y="83"/>
                  </a:cubicBezTo>
                  <a:close/>
                  <a:moveTo>
                    <a:pt x="2974" y="81"/>
                  </a:moveTo>
                  <a:cubicBezTo>
                    <a:pt x="2974" y="80"/>
                    <a:pt x="2976" y="80"/>
                    <a:pt x="2978" y="79"/>
                  </a:cubicBezTo>
                  <a:cubicBezTo>
                    <a:pt x="2978" y="81"/>
                    <a:pt x="2975" y="82"/>
                    <a:pt x="2974" y="81"/>
                  </a:cubicBezTo>
                  <a:close/>
                  <a:moveTo>
                    <a:pt x="2988" y="83"/>
                  </a:moveTo>
                  <a:cubicBezTo>
                    <a:pt x="2988" y="82"/>
                    <a:pt x="2989" y="82"/>
                    <a:pt x="2990" y="82"/>
                  </a:cubicBezTo>
                  <a:cubicBezTo>
                    <a:pt x="2990" y="83"/>
                    <a:pt x="2989" y="84"/>
                    <a:pt x="2988" y="83"/>
                  </a:cubicBezTo>
                  <a:close/>
                  <a:moveTo>
                    <a:pt x="3002" y="82"/>
                  </a:moveTo>
                  <a:cubicBezTo>
                    <a:pt x="3001" y="84"/>
                    <a:pt x="2999" y="82"/>
                    <a:pt x="2999" y="83"/>
                  </a:cubicBezTo>
                  <a:cubicBezTo>
                    <a:pt x="2997" y="83"/>
                    <a:pt x="3001" y="81"/>
                    <a:pt x="2999" y="81"/>
                  </a:cubicBezTo>
                  <a:cubicBezTo>
                    <a:pt x="2999" y="80"/>
                    <a:pt x="3002" y="81"/>
                    <a:pt x="3002" y="82"/>
                  </a:cubicBezTo>
                  <a:close/>
                  <a:moveTo>
                    <a:pt x="3001" y="77"/>
                  </a:moveTo>
                  <a:cubicBezTo>
                    <a:pt x="3000" y="76"/>
                    <a:pt x="3002" y="76"/>
                    <a:pt x="3002" y="75"/>
                  </a:cubicBezTo>
                  <a:cubicBezTo>
                    <a:pt x="3003" y="75"/>
                    <a:pt x="3003" y="76"/>
                    <a:pt x="3004" y="76"/>
                  </a:cubicBezTo>
                  <a:cubicBezTo>
                    <a:pt x="3004" y="78"/>
                    <a:pt x="3001" y="78"/>
                    <a:pt x="3001" y="77"/>
                  </a:cubicBezTo>
                  <a:close/>
                  <a:moveTo>
                    <a:pt x="3018" y="72"/>
                  </a:moveTo>
                  <a:cubicBezTo>
                    <a:pt x="3020" y="70"/>
                    <a:pt x="3019" y="74"/>
                    <a:pt x="3018" y="72"/>
                  </a:cubicBezTo>
                  <a:close/>
                  <a:moveTo>
                    <a:pt x="3024" y="75"/>
                  </a:moveTo>
                  <a:cubicBezTo>
                    <a:pt x="3024" y="74"/>
                    <a:pt x="3025" y="73"/>
                    <a:pt x="3026" y="73"/>
                  </a:cubicBezTo>
                  <a:cubicBezTo>
                    <a:pt x="3026" y="74"/>
                    <a:pt x="3025" y="75"/>
                    <a:pt x="3024" y="75"/>
                  </a:cubicBezTo>
                  <a:close/>
                  <a:moveTo>
                    <a:pt x="3026" y="84"/>
                  </a:moveTo>
                  <a:cubicBezTo>
                    <a:pt x="3026" y="82"/>
                    <a:pt x="3028" y="85"/>
                    <a:pt x="3026" y="84"/>
                  </a:cubicBezTo>
                  <a:close/>
                  <a:moveTo>
                    <a:pt x="3034" y="48"/>
                  </a:moveTo>
                  <a:cubicBezTo>
                    <a:pt x="3035" y="48"/>
                    <a:pt x="3035" y="50"/>
                    <a:pt x="3033" y="50"/>
                  </a:cubicBezTo>
                  <a:cubicBezTo>
                    <a:pt x="3033" y="49"/>
                    <a:pt x="3034" y="49"/>
                    <a:pt x="3034" y="48"/>
                  </a:cubicBezTo>
                  <a:close/>
                  <a:moveTo>
                    <a:pt x="3032" y="63"/>
                  </a:moveTo>
                  <a:cubicBezTo>
                    <a:pt x="3034" y="63"/>
                    <a:pt x="3034" y="63"/>
                    <a:pt x="3034" y="63"/>
                  </a:cubicBezTo>
                  <a:cubicBezTo>
                    <a:pt x="3034" y="65"/>
                    <a:pt x="3031" y="65"/>
                    <a:pt x="3032" y="63"/>
                  </a:cubicBezTo>
                  <a:close/>
                  <a:moveTo>
                    <a:pt x="3033" y="81"/>
                  </a:moveTo>
                  <a:cubicBezTo>
                    <a:pt x="3032" y="79"/>
                    <a:pt x="3034" y="79"/>
                    <a:pt x="3035" y="79"/>
                  </a:cubicBezTo>
                  <a:cubicBezTo>
                    <a:pt x="3034" y="80"/>
                    <a:pt x="3034" y="81"/>
                    <a:pt x="3033" y="81"/>
                  </a:cubicBezTo>
                  <a:close/>
                  <a:moveTo>
                    <a:pt x="3033" y="61"/>
                  </a:moveTo>
                  <a:cubicBezTo>
                    <a:pt x="3032" y="59"/>
                    <a:pt x="3034" y="60"/>
                    <a:pt x="3034" y="59"/>
                  </a:cubicBezTo>
                  <a:cubicBezTo>
                    <a:pt x="3035" y="59"/>
                    <a:pt x="3034" y="60"/>
                    <a:pt x="3035" y="61"/>
                  </a:cubicBezTo>
                  <a:lnTo>
                    <a:pt x="3033" y="61"/>
                  </a:lnTo>
                  <a:close/>
                  <a:moveTo>
                    <a:pt x="3034" y="57"/>
                  </a:moveTo>
                  <a:cubicBezTo>
                    <a:pt x="3034" y="55"/>
                    <a:pt x="3035" y="54"/>
                    <a:pt x="3037" y="54"/>
                  </a:cubicBezTo>
                  <a:cubicBezTo>
                    <a:pt x="3036" y="55"/>
                    <a:pt x="3036" y="57"/>
                    <a:pt x="3034" y="57"/>
                  </a:cubicBezTo>
                  <a:close/>
                  <a:moveTo>
                    <a:pt x="3037" y="81"/>
                  </a:moveTo>
                  <a:cubicBezTo>
                    <a:pt x="3038" y="82"/>
                    <a:pt x="3038" y="81"/>
                    <a:pt x="3039" y="81"/>
                  </a:cubicBezTo>
                  <a:cubicBezTo>
                    <a:pt x="3040" y="82"/>
                    <a:pt x="3036" y="83"/>
                    <a:pt x="3037" y="81"/>
                  </a:cubicBezTo>
                  <a:close/>
                  <a:moveTo>
                    <a:pt x="3046" y="69"/>
                  </a:moveTo>
                  <a:cubicBezTo>
                    <a:pt x="3046" y="69"/>
                    <a:pt x="3044" y="69"/>
                    <a:pt x="3044" y="69"/>
                  </a:cubicBezTo>
                  <a:cubicBezTo>
                    <a:pt x="3044" y="68"/>
                    <a:pt x="3047" y="68"/>
                    <a:pt x="3046" y="69"/>
                  </a:cubicBezTo>
                  <a:close/>
                  <a:moveTo>
                    <a:pt x="3046" y="73"/>
                  </a:moveTo>
                  <a:cubicBezTo>
                    <a:pt x="3045" y="73"/>
                    <a:pt x="3044" y="72"/>
                    <a:pt x="3044" y="71"/>
                  </a:cubicBezTo>
                  <a:cubicBezTo>
                    <a:pt x="3045" y="71"/>
                    <a:pt x="3046" y="72"/>
                    <a:pt x="3046" y="73"/>
                  </a:cubicBezTo>
                  <a:close/>
                  <a:moveTo>
                    <a:pt x="3044" y="82"/>
                  </a:moveTo>
                  <a:cubicBezTo>
                    <a:pt x="3045" y="80"/>
                    <a:pt x="3047" y="80"/>
                    <a:pt x="3049" y="79"/>
                  </a:cubicBezTo>
                  <a:cubicBezTo>
                    <a:pt x="3049" y="82"/>
                    <a:pt x="3046" y="82"/>
                    <a:pt x="3044" y="82"/>
                  </a:cubicBezTo>
                  <a:close/>
                  <a:moveTo>
                    <a:pt x="3051" y="71"/>
                  </a:moveTo>
                  <a:cubicBezTo>
                    <a:pt x="3050" y="71"/>
                    <a:pt x="3050" y="71"/>
                    <a:pt x="3050" y="71"/>
                  </a:cubicBezTo>
                  <a:cubicBezTo>
                    <a:pt x="3050" y="69"/>
                    <a:pt x="3050" y="69"/>
                    <a:pt x="3050" y="69"/>
                  </a:cubicBezTo>
                  <a:cubicBezTo>
                    <a:pt x="3051" y="69"/>
                    <a:pt x="3051" y="69"/>
                    <a:pt x="3051" y="69"/>
                  </a:cubicBezTo>
                  <a:lnTo>
                    <a:pt x="3051" y="71"/>
                  </a:lnTo>
                  <a:close/>
                  <a:moveTo>
                    <a:pt x="3057" y="81"/>
                  </a:moveTo>
                  <a:cubicBezTo>
                    <a:pt x="3057" y="79"/>
                    <a:pt x="3059" y="80"/>
                    <a:pt x="3061" y="79"/>
                  </a:cubicBezTo>
                  <a:cubicBezTo>
                    <a:pt x="3061" y="81"/>
                    <a:pt x="3057" y="82"/>
                    <a:pt x="3057" y="81"/>
                  </a:cubicBezTo>
                  <a:close/>
                  <a:moveTo>
                    <a:pt x="3063" y="84"/>
                  </a:moveTo>
                  <a:cubicBezTo>
                    <a:pt x="3064" y="82"/>
                    <a:pt x="3067" y="85"/>
                    <a:pt x="3063" y="84"/>
                  </a:cubicBezTo>
                  <a:close/>
                  <a:moveTo>
                    <a:pt x="3117" y="68"/>
                  </a:moveTo>
                  <a:cubicBezTo>
                    <a:pt x="3119" y="69"/>
                    <a:pt x="3116" y="72"/>
                    <a:pt x="3117" y="68"/>
                  </a:cubicBezTo>
                  <a:close/>
                  <a:moveTo>
                    <a:pt x="3117" y="25"/>
                  </a:moveTo>
                  <a:cubicBezTo>
                    <a:pt x="3117" y="23"/>
                    <a:pt x="3120" y="26"/>
                    <a:pt x="3117" y="25"/>
                  </a:cubicBezTo>
                  <a:close/>
                  <a:moveTo>
                    <a:pt x="3119" y="37"/>
                  </a:moveTo>
                  <a:cubicBezTo>
                    <a:pt x="3119" y="35"/>
                    <a:pt x="3120" y="36"/>
                    <a:pt x="3121" y="36"/>
                  </a:cubicBezTo>
                  <a:cubicBezTo>
                    <a:pt x="3120" y="36"/>
                    <a:pt x="3120" y="37"/>
                    <a:pt x="3119" y="37"/>
                  </a:cubicBezTo>
                  <a:close/>
                  <a:moveTo>
                    <a:pt x="3137" y="10"/>
                  </a:moveTo>
                  <a:cubicBezTo>
                    <a:pt x="3137" y="12"/>
                    <a:pt x="3137" y="13"/>
                    <a:pt x="3135" y="13"/>
                  </a:cubicBezTo>
                  <a:cubicBezTo>
                    <a:pt x="3135" y="11"/>
                    <a:pt x="3136" y="10"/>
                    <a:pt x="3137" y="10"/>
                  </a:cubicBezTo>
                  <a:close/>
                  <a:moveTo>
                    <a:pt x="3135" y="8"/>
                  </a:moveTo>
                  <a:cubicBezTo>
                    <a:pt x="3138" y="8"/>
                    <a:pt x="3134" y="11"/>
                    <a:pt x="3135" y="8"/>
                  </a:cubicBezTo>
                  <a:close/>
                  <a:moveTo>
                    <a:pt x="3133" y="10"/>
                  </a:moveTo>
                  <a:cubicBezTo>
                    <a:pt x="3133" y="10"/>
                    <a:pt x="3133" y="10"/>
                    <a:pt x="3133" y="10"/>
                  </a:cubicBezTo>
                  <a:cubicBezTo>
                    <a:pt x="3133" y="10"/>
                    <a:pt x="3133" y="10"/>
                    <a:pt x="3133" y="10"/>
                  </a:cubicBezTo>
                  <a:close/>
                  <a:moveTo>
                    <a:pt x="3132" y="6"/>
                  </a:moveTo>
                  <a:cubicBezTo>
                    <a:pt x="3131" y="7"/>
                    <a:pt x="3131" y="10"/>
                    <a:pt x="3129" y="10"/>
                  </a:cubicBezTo>
                  <a:cubicBezTo>
                    <a:pt x="3129" y="7"/>
                    <a:pt x="3130" y="6"/>
                    <a:pt x="3132" y="6"/>
                  </a:cubicBezTo>
                  <a:close/>
                  <a:moveTo>
                    <a:pt x="3126" y="11"/>
                  </a:moveTo>
                  <a:cubicBezTo>
                    <a:pt x="3127" y="11"/>
                    <a:pt x="3127" y="11"/>
                    <a:pt x="3127" y="11"/>
                  </a:cubicBezTo>
                  <a:cubicBezTo>
                    <a:pt x="3127" y="12"/>
                    <a:pt x="3127" y="12"/>
                    <a:pt x="3127" y="12"/>
                  </a:cubicBezTo>
                  <a:cubicBezTo>
                    <a:pt x="3126" y="12"/>
                    <a:pt x="3126" y="12"/>
                    <a:pt x="3126" y="12"/>
                  </a:cubicBezTo>
                  <a:lnTo>
                    <a:pt x="3126" y="11"/>
                  </a:lnTo>
                  <a:close/>
                  <a:moveTo>
                    <a:pt x="3123" y="13"/>
                  </a:moveTo>
                  <a:cubicBezTo>
                    <a:pt x="3124" y="13"/>
                    <a:pt x="3124" y="14"/>
                    <a:pt x="3124" y="16"/>
                  </a:cubicBezTo>
                  <a:cubicBezTo>
                    <a:pt x="3122" y="16"/>
                    <a:pt x="3123" y="14"/>
                    <a:pt x="3123" y="13"/>
                  </a:cubicBezTo>
                  <a:close/>
                  <a:moveTo>
                    <a:pt x="3123" y="27"/>
                  </a:moveTo>
                  <a:cubicBezTo>
                    <a:pt x="3123" y="29"/>
                    <a:pt x="3120" y="30"/>
                    <a:pt x="3122" y="32"/>
                  </a:cubicBezTo>
                  <a:cubicBezTo>
                    <a:pt x="3121" y="32"/>
                    <a:pt x="3120" y="34"/>
                    <a:pt x="3118" y="33"/>
                  </a:cubicBezTo>
                  <a:cubicBezTo>
                    <a:pt x="3120" y="31"/>
                    <a:pt x="3120" y="28"/>
                    <a:pt x="3123" y="27"/>
                  </a:cubicBezTo>
                  <a:close/>
                  <a:moveTo>
                    <a:pt x="3117" y="11"/>
                  </a:moveTo>
                  <a:cubicBezTo>
                    <a:pt x="3118" y="11"/>
                    <a:pt x="3118" y="12"/>
                    <a:pt x="3118" y="12"/>
                  </a:cubicBezTo>
                  <a:cubicBezTo>
                    <a:pt x="3119" y="13"/>
                    <a:pt x="3116" y="12"/>
                    <a:pt x="3117" y="11"/>
                  </a:cubicBezTo>
                  <a:close/>
                  <a:moveTo>
                    <a:pt x="3112" y="21"/>
                  </a:moveTo>
                  <a:cubicBezTo>
                    <a:pt x="3112" y="19"/>
                    <a:pt x="3115" y="21"/>
                    <a:pt x="3112" y="21"/>
                  </a:cubicBezTo>
                  <a:close/>
                  <a:moveTo>
                    <a:pt x="3111" y="28"/>
                  </a:moveTo>
                  <a:cubicBezTo>
                    <a:pt x="3112" y="26"/>
                    <a:pt x="3113" y="30"/>
                    <a:pt x="3111" y="28"/>
                  </a:cubicBezTo>
                  <a:close/>
                  <a:moveTo>
                    <a:pt x="3110" y="36"/>
                  </a:moveTo>
                  <a:cubicBezTo>
                    <a:pt x="3109" y="36"/>
                    <a:pt x="3108" y="36"/>
                    <a:pt x="3108" y="36"/>
                  </a:cubicBezTo>
                  <a:cubicBezTo>
                    <a:pt x="3108" y="34"/>
                    <a:pt x="3110" y="34"/>
                    <a:pt x="3110" y="36"/>
                  </a:cubicBezTo>
                  <a:close/>
                  <a:moveTo>
                    <a:pt x="3106" y="31"/>
                  </a:moveTo>
                  <a:cubicBezTo>
                    <a:pt x="3107" y="31"/>
                    <a:pt x="3106" y="31"/>
                    <a:pt x="3106" y="31"/>
                  </a:cubicBezTo>
                  <a:close/>
                  <a:moveTo>
                    <a:pt x="3097" y="51"/>
                  </a:moveTo>
                  <a:cubicBezTo>
                    <a:pt x="3097" y="50"/>
                    <a:pt x="3097" y="51"/>
                    <a:pt x="3097" y="51"/>
                  </a:cubicBezTo>
                  <a:close/>
                  <a:moveTo>
                    <a:pt x="3082" y="57"/>
                  </a:moveTo>
                  <a:cubicBezTo>
                    <a:pt x="3082" y="56"/>
                    <a:pt x="3083" y="55"/>
                    <a:pt x="3084" y="55"/>
                  </a:cubicBezTo>
                  <a:cubicBezTo>
                    <a:pt x="3084" y="57"/>
                    <a:pt x="3083" y="57"/>
                    <a:pt x="3082" y="57"/>
                  </a:cubicBezTo>
                  <a:close/>
                  <a:moveTo>
                    <a:pt x="3087" y="76"/>
                  </a:moveTo>
                  <a:cubicBezTo>
                    <a:pt x="3087" y="75"/>
                    <a:pt x="3089" y="77"/>
                    <a:pt x="3087" y="76"/>
                  </a:cubicBezTo>
                  <a:close/>
                  <a:moveTo>
                    <a:pt x="3087" y="51"/>
                  </a:moveTo>
                  <a:cubicBezTo>
                    <a:pt x="3087" y="50"/>
                    <a:pt x="3087" y="50"/>
                    <a:pt x="3087" y="50"/>
                  </a:cubicBezTo>
                  <a:cubicBezTo>
                    <a:pt x="3089" y="50"/>
                    <a:pt x="3089" y="50"/>
                    <a:pt x="3089" y="50"/>
                  </a:cubicBezTo>
                  <a:cubicBezTo>
                    <a:pt x="3090" y="51"/>
                    <a:pt x="3088" y="51"/>
                    <a:pt x="3087" y="51"/>
                  </a:cubicBezTo>
                  <a:close/>
                  <a:moveTo>
                    <a:pt x="3099" y="82"/>
                  </a:moveTo>
                  <a:cubicBezTo>
                    <a:pt x="3099" y="80"/>
                    <a:pt x="3100" y="81"/>
                    <a:pt x="3100" y="80"/>
                  </a:cubicBezTo>
                  <a:cubicBezTo>
                    <a:pt x="3102" y="80"/>
                    <a:pt x="3100" y="82"/>
                    <a:pt x="3099" y="82"/>
                  </a:cubicBezTo>
                  <a:close/>
                  <a:moveTo>
                    <a:pt x="3105" y="54"/>
                  </a:moveTo>
                  <a:cubicBezTo>
                    <a:pt x="3105" y="55"/>
                    <a:pt x="3102" y="57"/>
                    <a:pt x="3102" y="59"/>
                  </a:cubicBezTo>
                  <a:cubicBezTo>
                    <a:pt x="3099" y="59"/>
                    <a:pt x="3097" y="60"/>
                    <a:pt x="3094" y="60"/>
                  </a:cubicBezTo>
                  <a:cubicBezTo>
                    <a:pt x="3095" y="56"/>
                    <a:pt x="3100" y="60"/>
                    <a:pt x="3102" y="57"/>
                  </a:cubicBezTo>
                  <a:cubicBezTo>
                    <a:pt x="3102" y="54"/>
                    <a:pt x="3100" y="55"/>
                    <a:pt x="3098" y="55"/>
                  </a:cubicBezTo>
                  <a:cubicBezTo>
                    <a:pt x="3098" y="52"/>
                    <a:pt x="3102" y="54"/>
                    <a:pt x="3103" y="54"/>
                  </a:cubicBezTo>
                  <a:cubicBezTo>
                    <a:pt x="3104" y="52"/>
                    <a:pt x="3106" y="51"/>
                    <a:pt x="3108" y="50"/>
                  </a:cubicBezTo>
                  <a:cubicBezTo>
                    <a:pt x="3108" y="51"/>
                    <a:pt x="3105" y="54"/>
                    <a:pt x="3109" y="54"/>
                  </a:cubicBezTo>
                  <a:cubicBezTo>
                    <a:pt x="3108" y="56"/>
                    <a:pt x="3107" y="54"/>
                    <a:pt x="3105" y="54"/>
                  </a:cubicBezTo>
                  <a:close/>
                  <a:moveTo>
                    <a:pt x="3111" y="83"/>
                  </a:moveTo>
                  <a:cubicBezTo>
                    <a:pt x="3110" y="83"/>
                    <a:pt x="3110" y="82"/>
                    <a:pt x="3110" y="81"/>
                  </a:cubicBezTo>
                  <a:cubicBezTo>
                    <a:pt x="3111" y="81"/>
                    <a:pt x="3111" y="83"/>
                    <a:pt x="3111" y="83"/>
                  </a:cubicBezTo>
                  <a:close/>
                  <a:moveTo>
                    <a:pt x="3110" y="51"/>
                  </a:moveTo>
                  <a:cubicBezTo>
                    <a:pt x="3110" y="52"/>
                    <a:pt x="3111" y="49"/>
                    <a:pt x="3110" y="51"/>
                  </a:cubicBezTo>
                  <a:close/>
                  <a:moveTo>
                    <a:pt x="3105" y="47"/>
                  </a:moveTo>
                  <a:cubicBezTo>
                    <a:pt x="3104" y="45"/>
                    <a:pt x="3107" y="47"/>
                    <a:pt x="3108" y="45"/>
                  </a:cubicBezTo>
                  <a:cubicBezTo>
                    <a:pt x="3107" y="44"/>
                    <a:pt x="3106" y="42"/>
                    <a:pt x="3107" y="40"/>
                  </a:cubicBezTo>
                  <a:cubicBezTo>
                    <a:pt x="3108" y="42"/>
                    <a:pt x="3109" y="44"/>
                    <a:pt x="3111" y="42"/>
                  </a:cubicBezTo>
                  <a:cubicBezTo>
                    <a:pt x="3112" y="45"/>
                    <a:pt x="3108" y="47"/>
                    <a:pt x="3105" y="47"/>
                  </a:cubicBezTo>
                  <a:close/>
                  <a:moveTo>
                    <a:pt x="3112" y="32"/>
                  </a:moveTo>
                  <a:cubicBezTo>
                    <a:pt x="3113" y="30"/>
                    <a:pt x="3113" y="34"/>
                    <a:pt x="3112" y="32"/>
                  </a:cubicBezTo>
                  <a:close/>
                  <a:moveTo>
                    <a:pt x="3113" y="26"/>
                  </a:moveTo>
                  <a:cubicBezTo>
                    <a:pt x="3113" y="25"/>
                    <a:pt x="3113" y="25"/>
                    <a:pt x="3113" y="25"/>
                  </a:cubicBezTo>
                  <a:cubicBezTo>
                    <a:pt x="3114" y="25"/>
                    <a:pt x="3115" y="25"/>
                    <a:pt x="3115" y="26"/>
                  </a:cubicBezTo>
                  <a:lnTo>
                    <a:pt x="3113" y="26"/>
                  </a:lnTo>
                  <a:close/>
                  <a:moveTo>
                    <a:pt x="3115" y="26"/>
                  </a:moveTo>
                  <a:cubicBezTo>
                    <a:pt x="3115" y="25"/>
                    <a:pt x="3116" y="26"/>
                    <a:pt x="3115" y="26"/>
                  </a:cubicBezTo>
                  <a:close/>
                  <a:moveTo>
                    <a:pt x="3115" y="17"/>
                  </a:moveTo>
                  <a:cubicBezTo>
                    <a:pt x="3116" y="14"/>
                    <a:pt x="3118" y="14"/>
                    <a:pt x="3120" y="16"/>
                  </a:cubicBezTo>
                  <a:cubicBezTo>
                    <a:pt x="3118" y="18"/>
                    <a:pt x="3117" y="16"/>
                    <a:pt x="3115" y="17"/>
                  </a:cubicBezTo>
                  <a:close/>
                  <a:moveTo>
                    <a:pt x="3117" y="83"/>
                  </a:moveTo>
                  <a:cubicBezTo>
                    <a:pt x="3116" y="82"/>
                    <a:pt x="3116" y="81"/>
                    <a:pt x="3116" y="79"/>
                  </a:cubicBezTo>
                  <a:cubicBezTo>
                    <a:pt x="3118" y="80"/>
                    <a:pt x="3118" y="78"/>
                    <a:pt x="3120" y="79"/>
                  </a:cubicBezTo>
                  <a:cubicBezTo>
                    <a:pt x="3119" y="81"/>
                    <a:pt x="3118" y="82"/>
                    <a:pt x="3117" y="83"/>
                  </a:cubicBezTo>
                  <a:close/>
                  <a:moveTo>
                    <a:pt x="3120" y="81"/>
                  </a:moveTo>
                  <a:cubicBezTo>
                    <a:pt x="3120" y="80"/>
                    <a:pt x="3122" y="80"/>
                    <a:pt x="3124" y="79"/>
                  </a:cubicBezTo>
                  <a:cubicBezTo>
                    <a:pt x="3124" y="81"/>
                    <a:pt x="3121" y="82"/>
                    <a:pt x="3120" y="81"/>
                  </a:cubicBezTo>
                  <a:close/>
                  <a:moveTo>
                    <a:pt x="3134" y="83"/>
                  </a:moveTo>
                  <a:cubicBezTo>
                    <a:pt x="3134" y="82"/>
                    <a:pt x="3135" y="82"/>
                    <a:pt x="3136" y="82"/>
                  </a:cubicBezTo>
                  <a:cubicBezTo>
                    <a:pt x="3136" y="83"/>
                    <a:pt x="3135" y="84"/>
                    <a:pt x="3134" y="83"/>
                  </a:cubicBezTo>
                  <a:close/>
                  <a:moveTo>
                    <a:pt x="3148" y="82"/>
                  </a:moveTo>
                  <a:cubicBezTo>
                    <a:pt x="3147" y="84"/>
                    <a:pt x="3145" y="82"/>
                    <a:pt x="3145" y="83"/>
                  </a:cubicBezTo>
                  <a:cubicBezTo>
                    <a:pt x="3143" y="83"/>
                    <a:pt x="3147" y="81"/>
                    <a:pt x="3145" y="81"/>
                  </a:cubicBezTo>
                  <a:cubicBezTo>
                    <a:pt x="3145" y="80"/>
                    <a:pt x="3148" y="81"/>
                    <a:pt x="3148" y="82"/>
                  </a:cubicBezTo>
                  <a:close/>
                  <a:moveTo>
                    <a:pt x="3146" y="77"/>
                  </a:moveTo>
                  <a:cubicBezTo>
                    <a:pt x="3146" y="76"/>
                    <a:pt x="3148" y="76"/>
                    <a:pt x="3148" y="75"/>
                  </a:cubicBezTo>
                  <a:cubicBezTo>
                    <a:pt x="3149" y="75"/>
                    <a:pt x="3149" y="76"/>
                    <a:pt x="3150" y="76"/>
                  </a:cubicBezTo>
                  <a:cubicBezTo>
                    <a:pt x="3150" y="78"/>
                    <a:pt x="3147" y="78"/>
                    <a:pt x="3146" y="77"/>
                  </a:cubicBezTo>
                  <a:close/>
                  <a:moveTo>
                    <a:pt x="3164" y="72"/>
                  </a:moveTo>
                  <a:cubicBezTo>
                    <a:pt x="3166" y="70"/>
                    <a:pt x="3165" y="74"/>
                    <a:pt x="3164" y="72"/>
                  </a:cubicBezTo>
                  <a:close/>
                  <a:moveTo>
                    <a:pt x="3170" y="75"/>
                  </a:moveTo>
                  <a:cubicBezTo>
                    <a:pt x="3170" y="74"/>
                    <a:pt x="3170" y="73"/>
                    <a:pt x="3172" y="73"/>
                  </a:cubicBezTo>
                  <a:cubicBezTo>
                    <a:pt x="3172" y="74"/>
                    <a:pt x="3171" y="75"/>
                    <a:pt x="3170" y="75"/>
                  </a:cubicBezTo>
                  <a:close/>
                  <a:moveTo>
                    <a:pt x="3171" y="84"/>
                  </a:moveTo>
                  <a:cubicBezTo>
                    <a:pt x="3172" y="82"/>
                    <a:pt x="3174" y="85"/>
                    <a:pt x="3171" y="84"/>
                  </a:cubicBezTo>
                  <a:close/>
                  <a:moveTo>
                    <a:pt x="3180" y="48"/>
                  </a:moveTo>
                  <a:cubicBezTo>
                    <a:pt x="3181" y="48"/>
                    <a:pt x="3181" y="50"/>
                    <a:pt x="3179" y="50"/>
                  </a:cubicBezTo>
                  <a:cubicBezTo>
                    <a:pt x="3179" y="49"/>
                    <a:pt x="3180" y="49"/>
                    <a:pt x="3180" y="48"/>
                  </a:cubicBezTo>
                  <a:close/>
                  <a:moveTo>
                    <a:pt x="3177" y="63"/>
                  </a:moveTo>
                  <a:cubicBezTo>
                    <a:pt x="3180" y="63"/>
                    <a:pt x="3180" y="63"/>
                    <a:pt x="3180" y="63"/>
                  </a:cubicBezTo>
                  <a:cubicBezTo>
                    <a:pt x="3180" y="65"/>
                    <a:pt x="3177" y="65"/>
                    <a:pt x="3177" y="63"/>
                  </a:cubicBezTo>
                  <a:close/>
                  <a:moveTo>
                    <a:pt x="3179" y="81"/>
                  </a:moveTo>
                  <a:cubicBezTo>
                    <a:pt x="3178" y="79"/>
                    <a:pt x="3179" y="79"/>
                    <a:pt x="3180" y="79"/>
                  </a:cubicBezTo>
                  <a:cubicBezTo>
                    <a:pt x="3180" y="80"/>
                    <a:pt x="3180" y="81"/>
                    <a:pt x="3179" y="81"/>
                  </a:cubicBezTo>
                  <a:close/>
                  <a:moveTo>
                    <a:pt x="3179" y="61"/>
                  </a:moveTo>
                  <a:cubicBezTo>
                    <a:pt x="3178" y="59"/>
                    <a:pt x="3180" y="60"/>
                    <a:pt x="3180" y="59"/>
                  </a:cubicBezTo>
                  <a:cubicBezTo>
                    <a:pt x="3180" y="59"/>
                    <a:pt x="3180" y="60"/>
                    <a:pt x="3180" y="61"/>
                  </a:cubicBezTo>
                  <a:lnTo>
                    <a:pt x="3179" y="61"/>
                  </a:lnTo>
                  <a:close/>
                  <a:moveTo>
                    <a:pt x="3180" y="57"/>
                  </a:moveTo>
                  <a:cubicBezTo>
                    <a:pt x="3180" y="55"/>
                    <a:pt x="3181" y="54"/>
                    <a:pt x="3183" y="54"/>
                  </a:cubicBezTo>
                  <a:cubicBezTo>
                    <a:pt x="3182" y="55"/>
                    <a:pt x="3182" y="57"/>
                    <a:pt x="3180" y="57"/>
                  </a:cubicBezTo>
                  <a:close/>
                  <a:moveTo>
                    <a:pt x="3183" y="81"/>
                  </a:moveTo>
                  <a:cubicBezTo>
                    <a:pt x="3184" y="82"/>
                    <a:pt x="3183" y="81"/>
                    <a:pt x="3185" y="81"/>
                  </a:cubicBezTo>
                  <a:cubicBezTo>
                    <a:pt x="3185" y="82"/>
                    <a:pt x="3182" y="83"/>
                    <a:pt x="3183" y="81"/>
                  </a:cubicBezTo>
                  <a:close/>
                  <a:moveTo>
                    <a:pt x="3192" y="69"/>
                  </a:moveTo>
                  <a:cubicBezTo>
                    <a:pt x="3192" y="69"/>
                    <a:pt x="3190" y="69"/>
                    <a:pt x="3190" y="69"/>
                  </a:cubicBezTo>
                  <a:cubicBezTo>
                    <a:pt x="3190" y="68"/>
                    <a:pt x="3193" y="68"/>
                    <a:pt x="3192" y="69"/>
                  </a:cubicBezTo>
                  <a:close/>
                  <a:moveTo>
                    <a:pt x="3192" y="73"/>
                  </a:moveTo>
                  <a:cubicBezTo>
                    <a:pt x="3190" y="73"/>
                    <a:pt x="3190" y="72"/>
                    <a:pt x="3190" y="71"/>
                  </a:cubicBezTo>
                  <a:cubicBezTo>
                    <a:pt x="3191" y="71"/>
                    <a:pt x="3192" y="72"/>
                    <a:pt x="3192" y="73"/>
                  </a:cubicBezTo>
                  <a:close/>
                  <a:moveTo>
                    <a:pt x="3190" y="82"/>
                  </a:moveTo>
                  <a:cubicBezTo>
                    <a:pt x="3191" y="80"/>
                    <a:pt x="3193" y="80"/>
                    <a:pt x="3195" y="79"/>
                  </a:cubicBezTo>
                  <a:cubicBezTo>
                    <a:pt x="3195" y="82"/>
                    <a:pt x="3192" y="82"/>
                    <a:pt x="3190" y="82"/>
                  </a:cubicBezTo>
                  <a:close/>
                  <a:moveTo>
                    <a:pt x="3197" y="71"/>
                  </a:moveTo>
                  <a:cubicBezTo>
                    <a:pt x="3196" y="71"/>
                    <a:pt x="3196" y="71"/>
                    <a:pt x="3196" y="71"/>
                  </a:cubicBezTo>
                  <a:cubicBezTo>
                    <a:pt x="3196" y="69"/>
                    <a:pt x="3196" y="69"/>
                    <a:pt x="3196" y="69"/>
                  </a:cubicBezTo>
                  <a:cubicBezTo>
                    <a:pt x="3197" y="69"/>
                    <a:pt x="3197" y="69"/>
                    <a:pt x="3197" y="69"/>
                  </a:cubicBezTo>
                  <a:lnTo>
                    <a:pt x="3197" y="71"/>
                  </a:lnTo>
                  <a:close/>
                  <a:moveTo>
                    <a:pt x="3202" y="81"/>
                  </a:moveTo>
                  <a:cubicBezTo>
                    <a:pt x="3203" y="79"/>
                    <a:pt x="3205" y="80"/>
                    <a:pt x="3207" y="79"/>
                  </a:cubicBezTo>
                  <a:cubicBezTo>
                    <a:pt x="3207" y="81"/>
                    <a:pt x="3203" y="82"/>
                    <a:pt x="3202" y="8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832"/>
            <p:cNvSpPr>
              <a:spLocks noEditPoints="1"/>
            </p:cNvSpPr>
            <p:nvPr/>
          </p:nvSpPr>
          <p:spPr bwMode="auto">
            <a:xfrm>
              <a:off x="-3175" y="3616329"/>
              <a:ext cx="12199938" cy="60325"/>
            </a:xfrm>
            <a:custGeom>
              <a:avLst/>
              <a:gdLst>
                <a:gd name="T0" fmla="*/ 2955 w 3208"/>
                <a:gd name="T1" fmla="*/ 0 h 14"/>
                <a:gd name="T2" fmla="*/ 2704 w 3208"/>
                <a:gd name="T3" fmla="*/ 1 h 14"/>
                <a:gd name="T4" fmla="*/ 2425 w 3208"/>
                <a:gd name="T5" fmla="*/ 3 h 14"/>
                <a:gd name="T6" fmla="*/ 2188 w 3208"/>
                <a:gd name="T7" fmla="*/ 0 h 14"/>
                <a:gd name="T8" fmla="*/ 1952 w 3208"/>
                <a:gd name="T9" fmla="*/ 3 h 14"/>
                <a:gd name="T10" fmla="*/ 1680 w 3208"/>
                <a:gd name="T11" fmla="*/ 5 h 14"/>
                <a:gd name="T12" fmla="*/ 1422 w 3208"/>
                <a:gd name="T13" fmla="*/ 0 h 14"/>
                <a:gd name="T14" fmla="*/ 1186 w 3208"/>
                <a:gd name="T15" fmla="*/ 3 h 14"/>
                <a:gd name="T16" fmla="*/ 949 w 3208"/>
                <a:gd name="T17" fmla="*/ 0 h 14"/>
                <a:gd name="T18" fmla="*/ 663 w 3208"/>
                <a:gd name="T19" fmla="*/ 1 h 14"/>
                <a:gd name="T20" fmla="*/ 420 w 3208"/>
                <a:gd name="T21" fmla="*/ 3 h 14"/>
                <a:gd name="T22" fmla="*/ 184 w 3208"/>
                <a:gd name="T23" fmla="*/ 0 h 14"/>
                <a:gd name="T24" fmla="*/ 56 w 3208"/>
                <a:gd name="T25" fmla="*/ 14 h 14"/>
                <a:gd name="T26" fmla="*/ 256 w 3208"/>
                <a:gd name="T27" fmla="*/ 11 h 14"/>
                <a:gd name="T28" fmla="*/ 475 w 3208"/>
                <a:gd name="T29" fmla="*/ 11 h 14"/>
                <a:gd name="T30" fmla="*/ 675 w 3208"/>
                <a:gd name="T31" fmla="*/ 14 h 14"/>
                <a:gd name="T32" fmla="*/ 895 w 3208"/>
                <a:gd name="T33" fmla="*/ 14 h 14"/>
                <a:gd name="T34" fmla="*/ 1102 w 3208"/>
                <a:gd name="T35" fmla="*/ 12 h 14"/>
                <a:gd name="T36" fmla="*/ 1323 w 3208"/>
                <a:gd name="T37" fmla="*/ 13 h 14"/>
                <a:gd name="T38" fmla="*/ 1540 w 3208"/>
                <a:gd name="T39" fmla="*/ 11 h 14"/>
                <a:gd name="T40" fmla="*/ 1760 w 3208"/>
                <a:gd name="T41" fmla="*/ 13 h 14"/>
                <a:gd name="T42" fmla="*/ 1976 w 3208"/>
                <a:gd name="T43" fmla="*/ 12 h 14"/>
                <a:gd name="T44" fmla="*/ 2188 w 3208"/>
                <a:gd name="T45" fmla="*/ 11 h 14"/>
                <a:gd name="T46" fmla="*/ 2407 w 3208"/>
                <a:gd name="T47" fmla="*/ 11 h 14"/>
                <a:gd name="T48" fmla="*/ 2607 w 3208"/>
                <a:gd name="T49" fmla="*/ 14 h 14"/>
                <a:gd name="T50" fmla="*/ 2827 w 3208"/>
                <a:gd name="T51" fmla="*/ 14 h 14"/>
                <a:gd name="T52" fmla="*/ 3027 w 3208"/>
                <a:gd name="T53" fmla="*/ 11 h 14"/>
                <a:gd name="T54" fmla="*/ 22 w 3208"/>
                <a:gd name="T55" fmla="*/ 12 h 14"/>
                <a:gd name="T56" fmla="*/ 51 w 3208"/>
                <a:gd name="T57" fmla="*/ 4 h 14"/>
                <a:gd name="T58" fmla="*/ 173 w 3208"/>
                <a:gd name="T59" fmla="*/ 5 h 14"/>
                <a:gd name="T60" fmla="*/ 236 w 3208"/>
                <a:gd name="T61" fmla="*/ 7 h 14"/>
                <a:gd name="T62" fmla="*/ 329 w 3208"/>
                <a:gd name="T63" fmla="*/ 3 h 14"/>
                <a:gd name="T64" fmla="*/ 458 w 3208"/>
                <a:gd name="T65" fmla="*/ 10 h 14"/>
                <a:gd name="T66" fmla="*/ 490 w 3208"/>
                <a:gd name="T67" fmla="*/ 5 h 14"/>
                <a:gd name="T68" fmla="*/ 617 w 3208"/>
                <a:gd name="T69" fmla="*/ 10 h 14"/>
                <a:gd name="T70" fmla="*/ 674 w 3208"/>
                <a:gd name="T71" fmla="*/ 7 h 14"/>
                <a:gd name="T72" fmla="*/ 773 w 3208"/>
                <a:gd name="T73" fmla="*/ 1 h 14"/>
                <a:gd name="T74" fmla="*/ 897 w 3208"/>
                <a:gd name="T75" fmla="*/ 12 h 14"/>
                <a:gd name="T76" fmla="*/ 928 w 3208"/>
                <a:gd name="T77" fmla="*/ 5 h 14"/>
                <a:gd name="T78" fmla="*/ 1055 w 3208"/>
                <a:gd name="T79" fmla="*/ 10 h 14"/>
                <a:gd name="T80" fmla="*/ 1132 w 3208"/>
                <a:gd name="T81" fmla="*/ 6 h 14"/>
                <a:gd name="T82" fmla="*/ 1215 w 3208"/>
                <a:gd name="T83" fmla="*/ 6 h 14"/>
                <a:gd name="T84" fmla="*/ 1339 w 3208"/>
                <a:gd name="T85" fmla="*/ 7 h 14"/>
                <a:gd name="T86" fmla="*/ 1378 w 3208"/>
                <a:gd name="T87" fmla="*/ 10 h 14"/>
                <a:gd name="T88" fmla="*/ 1497 w 3208"/>
                <a:gd name="T89" fmla="*/ 2 h 14"/>
                <a:gd name="T90" fmla="*/ 1625 w 3208"/>
                <a:gd name="T91" fmla="*/ 12 h 14"/>
                <a:gd name="T92" fmla="*/ 1652 w 3208"/>
                <a:gd name="T93" fmla="*/ 6 h 14"/>
                <a:gd name="T94" fmla="*/ 1778 w 3208"/>
                <a:gd name="T95" fmla="*/ 7 h 14"/>
                <a:gd name="T96" fmla="*/ 1843 w 3208"/>
                <a:gd name="T97" fmla="*/ 5 h 14"/>
                <a:gd name="T98" fmla="*/ 1938 w 3208"/>
                <a:gd name="T99" fmla="*/ 3 h 14"/>
                <a:gd name="T100" fmla="*/ 2064 w 3208"/>
                <a:gd name="T101" fmla="*/ 10 h 14"/>
                <a:gd name="T102" fmla="*/ 2098 w 3208"/>
                <a:gd name="T103" fmla="*/ 5 h 14"/>
                <a:gd name="T104" fmla="*/ 2225 w 3208"/>
                <a:gd name="T105" fmla="*/ 7 h 14"/>
                <a:gd name="T106" fmla="*/ 2299 w 3208"/>
                <a:gd name="T107" fmla="*/ 6 h 14"/>
                <a:gd name="T108" fmla="*/ 2375 w 3208"/>
                <a:gd name="T109" fmla="*/ 3 h 14"/>
                <a:gd name="T110" fmla="*/ 2507 w 3208"/>
                <a:gd name="T111" fmla="*/ 7 h 14"/>
                <a:gd name="T112" fmla="*/ 2545 w 3208"/>
                <a:gd name="T113" fmla="*/ 10 h 14"/>
                <a:gd name="T114" fmla="*/ 2662 w 3208"/>
                <a:gd name="T115" fmla="*/ 3 h 14"/>
                <a:gd name="T116" fmla="*/ 2793 w 3208"/>
                <a:gd name="T117" fmla="*/ 12 h 14"/>
                <a:gd name="T118" fmla="*/ 2822 w 3208"/>
                <a:gd name="T119" fmla="*/ 4 h 14"/>
                <a:gd name="T120" fmla="*/ 2944 w 3208"/>
                <a:gd name="T121" fmla="*/ 5 h 14"/>
                <a:gd name="T122" fmla="*/ 3007 w 3208"/>
                <a:gd name="T123" fmla="*/ 7 h 14"/>
                <a:gd name="T124" fmla="*/ 3100 w 3208"/>
                <a:gd name="T12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8" h="14">
                  <a:moveTo>
                    <a:pt x="3172" y="0"/>
                  </a:moveTo>
                  <a:cubicBezTo>
                    <a:pt x="3163" y="0"/>
                    <a:pt x="3163" y="3"/>
                    <a:pt x="3154" y="3"/>
                  </a:cubicBezTo>
                  <a:cubicBezTo>
                    <a:pt x="3148" y="3"/>
                    <a:pt x="3146" y="2"/>
                    <a:pt x="3142" y="1"/>
                  </a:cubicBezTo>
                  <a:cubicBezTo>
                    <a:pt x="3143" y="3"/>
                    <a:pt x="3140" y="5"/>
                    <a:pt x="3138" y="5"/>
                  </a:cubicBezTo>
                  <a:cubicBezTo>
                    <a:pt x="3138" y="2"/>
                    <a:pt x="3142" y="3"/>
                    <a:pt x="3142" y="1"/>
                  </a:cubicBezTo>
                  <a:cubicBezTo>
                    <a:pt x="3141" y="0"/>
                    <a:pt x="3139" y="0"/>
                    <a:pt x="3136" y="0"/>
                  </a:cubicBezTo>
                  <a:cubicBezTo>
                    <a:pt x="3127" y="0"/>
                    <a:pt x="3127" y="3"/>
                    <a:pt x="3118" y="3"/>
                  </a:cubicBezTo>
                  <a:cubicBezTo>
                    <a:pt x="3109" y="3"/>
                    <a:pt x="3109" y="0"/>
                    <a:pt x="3100" y="0"/>
                  </a:cubicBezTo>
                  <a:cubicBezTo>
                    <a:pt x="3091" y="0"/>
                    <a:pt x="3091" y="3"/>
                    <a:pt x="3082" y="3"/>
                  </a:cubicBezTo>
                  <a:cubicBezTo>
                    <a:pt x="3073" y="3"/>
                    <a:pt x="3072" y="0"/>
                    <a:pt x="3063" y="0"/>
                  </a:cubicBezTo>
                  <a:cubicBezTo>
                    <a:pt x="3054" y="0"/>
                    <a:pt x="3054" y="3"/>
                    <a:pt x="3045" y="3"/>
                  </a:cubicBezTo>
                  <a:cubicBezTo>
                    <a:pt x="3036" y="3"/>
                    <a:pt x="3036" y="0"/>
                    <a:pt x="3027" y="0"/>
                  </a:cubicBezTo>
                  <a:cubicBezTo>
                    <a:pt x="3018" y="0"/>
                    <a:pt x="3018" y="3"/>
                    <a:pt x="3009" y="3"/>
                  </a:cubicBezTo>
                  <a:cubicBezTo>
                    <a:pt x="3002" y="3"/>
                    <a:pt x="3000" y="2"/>
                    <a:pt x="2996" y="1"/>
                  </a:cubicBezTo>
                  <a:cubicBezTo>
                    <a:pt x="2997" y="3"/>
                    <a:pt x="2994" y="5"/>
                    <a:pt x="2993" y="5"/>
                  </a:cubicBezTo>
                  <a:cubicBezTo>
                    <a:pt x="2993" y="2"/>
                    <a:pt x="2996" y="3"/>
                    <a:pt x="2996" y="1"/>
                  </a:cubicBezTo>
                  <a:cubicBezTo>
                    <a:pt x="2995" y="0"/>
                    <a:pt x="2993" y="0"/>
                    <a:pt x="2991" y="0"/>
                  </a:cubicBezTo>
                  <a:cubicBezTo>
                    <a:pt x="2982" y="0"/>
                    <a:pt x="2982" y="3"/>
                    <a:pt x="2973" y="3"/>
                  </a:cubicBezTo>
                  <a:cubicBezTo>
                    <a:pt x="2964" y="3"/>
                    <a:pt x="2964" y="0"/>
                    <a:pt x="2955" y="0"/>
                  </a:cubicBezTo>
                  <a:cubicBezTo>
                    <a:pt x="2946" y="0"/>
                    <a:pt x="2946" y="3"/>
                    <a:pt x="2937" y="3"/>
                  </a:cubicBezTo>
                  <a:cubicBezTo>
                    <a:pt x="2928" y="3"/>
                    <a:pt x="2926" y="0"/>
                    <a:pt x="2917" y="0"/>
                  </a:cubicBezTo>
                  <a:cubicBezTo>
                    <a:pt x="2908" y="0"/>
                    <a:pt x="2908" y="3"/>
                    <a:pt x="2899" y="3"/>
                  </a:cubicBezTo>
                  <a:cubicBezTo>
                    <a:pt x="2890" y="3"/>
                    <a:pt x="2890" y="0"/>
                    <a:pt x="2881" y="0"/>
                  </a:cubicBezTo>
                  <a:cubicBezTo>
                    <a:pt x="2872" y="0"/>
                    <a:pt x="2872" y="3"/>
                    <a:pt x="2863" y="3"/>
                  </a:cubicBezTo>
                  <a:cubicBezTo>
                    <a:pt x="2856" y="3"/>
                    <a:pt x="2854" y="2"/>
                    <a:pt x="2850" y="1"/>
                  </a:cubicBezTo>
                  <a:cubicBezTo>
                    <a:pt x="2851" y="3"/>
                    <a:pt x="2848" y="5"/>
                    <a:pt x="2847" y="5"/>
                  </a:cubicBezTo>
                  <a:cubicBezTo>
                    <a:pt x="2847" y="2"/>
                    <a:pt x="2850" y="3"/>
                    <a:pt x="2850" y="1"/>
                  </a:cubicBezTo>
                  <a:cubicBezTo>
                    <a:pt x="2849" y="0"/>
                    <a:pt x="2847" y="0"/>
                    <a:pt x="2845" y="0"/>
                  </a:cubicBezTo>
                  <a:cubicBezTo>
                    <a:pt x="2836" y="0"/>
                    <a:pt x="2836" y="3"/>
                    <a:pt x="2827" y="3"/>
                  </a:cubicBezTo>
                  <a:cubicBezTo>
                    <a:pt x="2818" y="3"/>
                    <a:pt x="2818" y="0"/>
                    <a:pt x="2809" y="0"/>
                  </a:cubicBezTo>
                  <a:cubicBezTo>
                    <a:pt x="2800" y="0"/>
                    <a:pt x="2800" y="3"/>
                    <a:pt x="2791" y="3"/>
                  </a:cubicBezTo>
                  <a:cubicBezTo>
                    <a:pt x="2782" y="3"/>
                    <a:pt x="2780" y="0"/>
                    <a:pt x="2771" y="0"/>
                  </a:cubicBezTo>
                  <a:cubicBezTo>
                    <a:pt x="2762" y="0"/>
                    <a:pt x="2762" y="3"/>
                    <a:pt x="2753" y="3"/>
                  </a:cubicBezTo>
                  <a:cubicBezTo>
                    <a:pt x="2744" y="3"/>
                    <a:pt x="2744" y="0"/>
                    <a:pt x="2735" y="0"/>
                  </a:cubicBezTo>
                  <a:cubicBezTo>
                    <a:pt x="2726" y="0"/>
                    <a:pt x="2726" y="3"/>
                    <a:pt x="2717" y="3"/>
                  </a:cubicBezTo>
                  <a:cubicBezTo>
                    <a:pt x="2710" y="3"/>
                    <a:pt x="2709" y="2"/>
                    <a:pt x="2705" y="1"/>
                  </a:cubicBezTo>
                  <a:cubicBezTo>
                    <a:pt x="2705" y="3"/>
                    <a:pt x="2703" y="5"/>
                    <a:pt x="2701" y="5"/>
                  </a:cubicBezTo>
                  <a:cubicBezTo>
                    <a:pt x="2701" y="2"/>
                    <a:pt x="2704" y="3"/>
                    <a:pt x="2704" y="1"/>
                  </a:cubicBezTo>
                  <a:cubicBezTo>
                    <a:pt x="2703" y="0"/>
                    <a:pt x="2701" y="0"/>
                    <a:pt x="2699" y="0"/>
                  </a:cubicBezTo>
                  <a:cubicBezTo>
                    <a:pt x="2690" y="0"/>
                    <a:pt x="2690" y="3"/>
                    <a:pt x="2681" y="3"/>
                  </a:cubicBezTo>
                  <a:cubicBezTo>
                    <a:pt x="2672" y="3"/>
                    <a:pt x="2672" y="0"/>
                    <a:pt x="2663" y="0"/>
                  </a:cubicBezTo>
                  <a:cubicBezTo>
                    <a:pt x="2654" y="0"/>
                    <a:pt x="2654" y="3"/>
                    <a:pt x="2645" y="3"/>
                  </a:cubicBezTo>
                  <a:cubicBezTo>
                    <a:pt x="2636" y="3"/>
                    <a:pt x="2634" y="0"/>
                    <a:pt x="2625" y="0"/>
                  </a:cubicBezTo>
                  <a:cubicBezTo>
                    <a:pt x="2616" y="0"/>
                    <a:pt x="2616" y="3"/>
                    <a:pt x="2607" y="3"/>
                  </a:cubicBezTo>
                  <a:cubicBezTo>
                    <a:pt x="2598" y="3"/>
                    <a:pt x="2598" y="0"/>
                    <a:pt x="2589" y="0"/>
                  </a:cubicBezTo>
                  <a:cubicBezTo>
                    <a:pt x="2580" y="0"/>
                    <a:pt x="2580" y="3"/>
                    <a:pt x="2571" y="3"/>
                  </a:cubicBezTo>
                  <a:cubicBezTo>
                    <a:pt x="2564" y="3"/>
                    <a:pt x="2563" y="2"/>
                    <a:pt x="2559" y="1"/>
                  </a:cubicBezTo>
                  <a:cubicBezTo>
                    <a:pt x="2559" y="3"/>
                    <a:pt x="2557" y="5"/>
                    <a:pt x="2555" y="5"/>
                  </a:cubicBezTo>
                  <a:cubicBezTo>
                    <a:pt x="2555" y="2"/>
                    <a:pt x="2558" y="3"/>
                    <a:pt x="2559" y="1"/>
                  </a:cubicBezTo>
                  <a:cubicBezTo>
                    <a:pt x="2557" y="0"/>
                    <a:pt x="2555" y="0"/>
                    <a:pt x="2553" y="0"/>
                  </a:cubicBezTo>
                  <a:cubicBezTo>
                    <a:pt x="2544" y="0"/>
                    <a:pt x="2544" y="3"/>
                    <a:pt x="2535" y="3"/>
                  </a:cubicBezTo>
                  <a:cubicBezTo>
                    <a:pt x="2526" y="3"/>
                    <a:pt x="2526" y="0"/>
                    <a:pt x="2517" y="0"/>
                  </a:cubicBezTo>
                  <a:cubicBezTo>
                    <a:pt x="2508" y="0"/>
                    <a:pt x="2508" y="3"/>
                    <a:pt x="2499" y="3"/>
                  </a:cubicBezTo>
                  <a:cubicBezTo>
                    <a:pt x="2490" y="3"/>
                    <a:pt x="2488" y="0"/>
                    <a:pt x="2479" y="0"/>
                  </a:cubicBezTo>
                  <a:cubicBezTo>
                    <a:pt x="2470" y="0"/>
                    <a:pt x="2470" y="3"/>
                    <a:pt x="2461" y="3"/>
                  </a:cubicBezTo>
                  <a:cubicBezTo>
                    <a:pt x="2452" y="3"/>
                    <a:pt x="2452" y="0"/>
                    <a:pt x="2443" y="0"/>
                  </a:cubicBezTo>
                  <a:cubicBezTo>
                    <a:pt x="2434" y="0"/>
                    <a:pt x="2434" y="3"/>
                    <a:pt x="2425" y="3"/>
                  </a:cubicBezTo>
                  <a:cubicBezTo>
                    <a:pt x="2419" y="3"/>
                    <a:pt x="2417" y="2"/>
                    <a:pt x="2413" y="1"/>
                  </a:cubicBezTo>
                  <a:cubicBezTo>
                    <a:pt x="2413" y="3"/>
                    <a:pt x="2411" y="5"/>
                    <a:pt x="2409" y="5"/>
                  </a:cubicBezTo>
                  <a:cubicBezTo>
                    <a:pt x="2409" y="2"/>
                    <a:pt x="2412" y="3"/>
                    <a:pt x="2413" y="1"/>
                  </a:cubicBezTo>
                  <a:cubicBezTo>
                    <a:pt x="2411" y="0"/>
                    <a:pt x="2410" y="0"/>
                    <a:pt x="2407" y="0"/>
                  </a:cubicBezTo>
                  <a:cubicBezTo>
                    <a:pt x="2398" y="0"/>
                    <a:pt x="2398" y="3"/>
                    <a:pt x="2389" y="3"/>
                  </a:cubicBezTo>
                  <a:cubicBezTo>
                    <a:pt x="2380" y="3"/>
                    <a:pt x="2380" y="0"/>
                    <a:pt x="2371" y="0"/>
                  </a:cubicBezTo>
                  <a:cubicBezTo>
                    <a:pt x="2362" y="0"/>
                    <a:pt x="2362" y="3"/>
                    <a:pt x="2353" y="3"/>
                  </a:cubicBezTo>
                  <a:cubicBezTo>
                    <a:pt x="2344" y="3"/>
                    <a:pt x="2342" y="0"/>
                    <a:pt x="2333" y="0"/>
                  </a:cubicBezTo>
                  <a:cubicBezTo>
                    <a:pt x="2324" y="0"/>
                    <a:pt x="2324" y="3"/>
                    <a:pt x="2315" y="3"/>
                  </a:cubicBezTo>
                  <a:cubicBezTo>
                    <a:pt x="2306" y="3"/>
                    <a:pt x="2306" y="0"/>
                    <a:pt x="2297" y="0"/>
                  </a:cubicBezTo>
                  <a:cubicBezTo>
                    <a:pt x="2288" y="0"/>
                    <a:pt x="2288" y="3"/>
                    <a:pt x="2279" y="3"/>
                  </a:cubicBezTo>
                  <a:cubicBezTo>
                    <a:pt x="2273" y="3"/>
                    <a:pt x="2271" y="2"/>
                    <a:pt x="2267" y="1"/>
                  </a:cubicBezTo>
                  <a:cubicBezTo>
                    <a:pt x="2268" y="3"/>
                    <a:pt x="2265" y="5"/>
                    <a:pt x="2263" y="5"/>
                  </a:cubicBezTo>
                  <a:cubicBezTo>
                    <a:pt x="2263" y="2"/>
                    <a:pt x="2267" y="3"/>
                    <a:pt x="2267" y="1"/>
                  </a:cubicBezTo>
                  <a:cubicBezTo>
                    <a:pt x="2265" y="0"/>
                    <a:pt x="2264" y="0"/>
                    <a:pt x="2261" y="0"/>
                  </a:cubicBezTo>
                  <a:cubicBezTo>
                    <a:pt x="2252" y="0"/>
                    <a:pt x="2252" y="3"/>
                    <a:pt x="2243" y="3"/>
                  </a:cubicBezTo>
                  <a:cubicBezTo>
                    <a:pt x="2234" y="3"/>
                    <a:pt x="2234" y="0"/>
                    <a:pt x="2225" y="0"/>
                  </a:cubicBezTo>
                  <a:cubicBezTo>
                    <a:pt x="2216" y="0"/>
                    <a:pt x="2216" y="3"/>
                    <a:pt x="2207" y="3"/>
                  </a:cubicBezTo>
                  <a:cubicBezTo>
                    <a:pt x="2198" y="3"/>
                    <a:pt x="2197" y="0"/>
                    <a:pt x="2188" y="0"/>
                  </a:cubicBezTo>
                  <a:cubicBezTo>
                    <a:pt x="2179" y="0"/>
                    <a:pt x="2179" y="3"/>
                    <a:pt x="2170" y="3"/>
                  </a:cubicBezTo>
                  <a:cubicBezTo>
                    <a:pt x="2161" y="3"/>
                    <a:pt x="2161" y="0"/>
                    <a:pt x="2152" y="0"/>
                  </a:cubicBezTo>
                  <a:cubicBezTo>
                    <a:pt x="2143" y="0"/>
                    <a:pt x="2143" y="3"/>
                    <a:pt x="2134" y="3"/>
                  </a:cubicBezTo>
                  <a:cubicBezTo>
                    <a:pt x="2127" y="3"/>
                    <a:pt x="2125" y="2"/>
                    <a:pt x="2121" y="1"/>
                  </a:cubicBezTo>
                  <a:cubicBezTo>
                    <a:pt x="2122" y="3"/>
                    <a:pt x="2119" y="5"/>
                    <a:pt x="2118" y="5"/>
                  </a:cubicBezTo>
                  <a:cubicBezTo>
                    <a:pt x="2118" y="2"/>
                    <a:pt x="2121" y="3"/>
                    <a:pt x="2121" y="1"/>
                  </a:cubicBezTo>
                  <a:cubicBezTo>
                    <a:pt x="2120" y="0"/>
                    <a:pt x="2118" y="0"/>
                    <a:pt x="2116" y="0"/>
                  </a:cubicBezTo>
                  <a:cubicBezTo>
                    <a:pt x="2107" y="0"/>
                    <a:pt x="2107" y="3"/>
                    <a:pt x="2098" y="3"/>
                  </a:cubicBezTo>
                  <a:cubicBezTo>
                    <a:pt x="2089" y="3"/>
                    <a:pt x="2089" y="0"/>
                    <a:pt x="2080" y="0"/>
                  </a:cubicBezTo>
                  <a:cubicBezTo>
                    <a:pt x="2071" y="0"/>
                    <a:pt x="2071" y="3"/>
                    <a:pt x="2062" y="3"/>
                  </a:cubicBezTo>
                  <a:cubicBezTo>
                    <a:pt x="2053" y="3"/>
                    <a:pt x="2051" y="0"/>
                    <a:pt x="2042" y="0"/>
                  </a:cubicBezTo>
                  <a:cubicBezTo>
                    <a:pt x="2033" y="0"/>
                    <a:pt x="2033" y="3"/>
                    <a:pt x="2024" y="3"/>
                  </a:cubicBezTo>
                  <a:cubicBezTo>
                    <a:pt x="2015" y="3"/>
                    <a:pt x="2015" y="0"/>
                    <a:pt x="2006" y="0"/>
                  </a:cubicBezTo>
                  <a:cubicBezTo>
                    <a:pt x="1997" y="0"/>
                    <a:pt x="1997" y="3"/>
                    <a:pt x="1988" y="3"/>
                  </a:cubicBezTo>
                  <a:cubicBezTo>
                    <a:pt x="1981" y="3"/>
                    <a:pt x="1979" y="2"/>
                    <a:pt x="1975" y="1"/>
                  </a:cubicBezTo>
                  <a:cubicBezTo>
                    <a:pt x="1976" y="3"/>
                    <a:pt x="1973" y="5"/>
                    <a:pt x="1972" y="5"/>
                  </a:cubicBezTo>
                  <a:cubicBezTo>
                    <a:pt x="1972" y="2"/>
                    <a:pt x="1975" y="3"/>
                    <a:pt x="1975" y="1"/>
                  </a:cubicBezTo>
                  <a:cubicBezTo>
                    <a:pt x="1974" y="0"/>
                    <a:pt x="1972" y="0"/>
                    <a:pt x="1970" y="0"/>
                  </a:cubicBezTo>
                  <a:cubicBezTo>
                    <a:pt x="1961" y="0"/>
                    <a:pt x="1961" y="3"/>
                    <a:pt x="1952" y="3"/>
                  </a:cubicBezTo>
                  <a:cubicBezTo>
                    <a:pt x="1943" y="3"/>
                    <a:pt x="1943" y="0"/>
                    <a:pt x="1934" y="0"/>
                  </a:cubicBezTo>
                  <a:cubicBezTo>
                    <a:pt x="1925" y="0"/>
                    <a:pt x="1925" y="3"/>
                    <a:pt x="1916" y="3"/>
                  </a:cubicBezTo>
                  <a:cubicBezTo>
                    <a:pt x="1907" y="3"/>
                    <a:pt x="1905" y="0"/>
                    <a:pt x="1896" y="0"/>
                  </a:cubicBezTo>
                  <a:cubicBezTo>
                    <a:pt x="1887" y="0"/>
                    <a:pt x="1887" y="3"/>
                    <a:pt x="1878" y="3"/>
                  </a:cubicBezTo>
                  <a:cubicBezTo>
                    <a:pt x="1869" y="3"/>
                    <a:pt x="1869" y="0"/>
                    <a:pt x="1860" y="0"/>
                  </a:cubicBezTo>
                  <a:cubicBezTo>
                    <a:pt x="1851" y="0"/>
                    <a:pt x="1851" y="3"/>
                    <a:pt x="1842" y="3"/>
                  </a:cubicBezTo>
                  <a:cubicBezTo>
                    <a:pt x="1835" y="3"/>
                    <a:pt x="1834" y="2"/>
                    <a:pt x="1830" y="1"/>
                  </a:cubicBezTo>
                  <a:cubicBezTo>
                    <a:pt x="1830" y="3"/>
                    <a:pt x="1828" y="5"/>
                    <a:pt x="1826" y="5"/>
                  </a:cubicBezTo>
                  <a:cubicBezTo>
                    <a:pt x="1826" y="2"/>
                    <a:pt x="1829" y="3"/>
                    <a:pt x="1829" y="1"/>
                  </a:cubicBezTo>
                  <a:cubicBezTo>
                    <a:pt x="1828" y="0"/>
                    <a:pt x="1826" y="0"/>
                    <a:pt x="1824" y="0"/>
                  </a:cubicBezTo>
                  <a:cubicBezTo>
                    <a:pt x="1815" y="0"/>
                    <a:pt x="1815" y="3"/>
                    <a:pt x="1806" y="3"/>
                  </a:cubicBezTo>
                  <a:cubicBezTo>
                    <a:pt x="1797" y="3"/>
                    <a:pt x="1797" y="0"/>
                    <a:pt x="1788" y="0"/>
                  </a:cubicBezTo>
                  <a:cubicBezTo>
                    <a:pt x="1779" y="0"/>
                    <a:pt x="1779" y="3"/>
                    <a:pt x="1770" y="3"/>
                  </a:cubicBezTo>
                  <a:cubicBezTo>
                    <a:pt x="1761" y="3"/>
                    <a:pt x="1759" y="0"/>
                    <a:pt x="1750" y="0"/>
                  </a:cubicBezTo>
                  <a:cubicBezTo>
                    <a:pt x="1741" y="0"/>
                    <a:pt x="1741" y="3"/>
                    <a:pt x="1732" y="3"/>
                  </a:cubicBezTo>
                  <a:cubicBezTo>
                    <a:pt x="1723" y="3"/>
                    <a:pt x="1723" y="0"/>
                    <a:pt x="1714" y="0"/>
                  </a:cubicBezTo>
                  <a:cubicBezTo>
                    <a:pt x="1705" y="0"/>
                    <a:pt x="1705" y="3"/>
                    <a:pt x="1696" y="3"/>
                  </a:cubicBezTo>
                  <a:cubicBezTo>
                    <a:pt x="1689" y="3"/>
                    <a:pt x="1688" y="2"/>
                    <a:pt x="1684" y="1"/>
                  </a:cubicBezTo>
                  <a:cubicBezTo>
                    <a:pt x="1684" y="3"/>
                    <a:pt x="1682" y="5"/>
                    <a:pt x="1680" y="5"/>
                  </a:cubicBezTo>
                  <a:cubicBezTo>
                    <a:pt x="1680" y="2"/>
                    <a:pt x="1683" y="3"/>
                    <a:pt x="1684" y="1"/>
                  </a:cubicBezTo>
                  <a:cubicBezTo>
                    <a:pt x="1682" y="0"/>
                    <a:pt x="1680" y="0"/>
                    <a:pt x="1678" y="0"/>
                  </a:cubicBezTo>
                  <a:cubicBezTo>
                    <a:pt x="1669" y="0"/>
                    <a:pt x="1669" y="3"/>
                    <a:pt x="1660" y="3"/>
                  </a:cubicBezTo>
                  <a:cubicBezTo>
                    <a:pt x="1651" y="3"/>
                    <a:pt x="1651" y="0"/>
                    <a:pt x="1642" y="0"/>
                  </a:cubicBezTo>
                  <a:cubicBezTo>
                    <a:pt x="1633" y="0"/>
                    <a:pt x="1633" y="3"/>
                    <a:pt x="1624" y="3"/>
                  </a:cubicBezTo>
                  <a:cubicBezTo>
                    <a:pt x="1615" y="3"/>
                    <a:pt x="1613" y="0"/>
                    <a:pt x="1604" y="0"/>
                  </a:cubicBezTo>
                  <a:cubicBezTo>
                    <a:pt x="1595" y="0"/>
                    <a:pt x="1595" y="3"/>
                    <a:pt x="1586" y="3"/>
                  </a:cubicBezTo>
                  <a:cubicBezTo>
                    <a:pt x="1577" y="3"/>
                    <a:pt x="1577" y="0"/>
                    <a:pt x="1568" y="0"/>
                  </a:cubicBezTo>
                  <a:cubicBezTo>
                    <a:pt x="1559" y="0"/>
                    <a:pt x="1559" y="3"/>
                    <a:pt x="1550" y="3"/>
                  </a:cubicBezTo>
                  <a:cubicBezTo>
                    <a:pt x="1544" y="3"/>
                    <a:pt x="1542" y="2"/>
                    <a:pt x="1538" y="1"/>
                  </a:cubicBezTo>
                  <a:cubicBezTo>
                    <a:pt x="1538" y="3"/>
                    <a:pt x="1536" y="5"/>
                    <a:pt x="1534" y="5"/>
                  </a:cubicBezTo>
                  <a:cubicBezTo>
                    <a:pt x="1534" y="2"/>
                    <a:pt x="1537" y="3"/>
                    <a:pt x="1538" y="1"/>
                  </a:cubicBezTo>
                  <a:cubicBezTo>
                    <a:pt x="1536" y="0"/>
                    <a:pt x="1535" y="0"/>
                    <a:pt x="1532" y="0"/>
                  </a:cubicBezTo>
                  <a:cubicBezTo>
                    <a:pt x="1523" y="0"/>
                    <a:pt x="1523" y="3"/>
                    <a:pt x="1514" y="3"/>
                  </a:cubicBezTo>
                  <a:cubicBezTo>
                    <a:pt x="1505" y="3"/>
                    <a:pt x="1505" y="0"/>
                    <a:pt x="1496" y="0"/>
                  </a:cubicBezTo>
                  <a:cubicBezTo>
                    <a:pt x="1487" y="0"/>
                    <a:pt x="1487" y="3"/>
                    <a:pt x="1478" y="3"/>
                  </a:cubicBezTo>
                  <a:cubicBezTo>
                    <a:pt x="1469" y="3"/>
                    <a:pt x="1467" y="0"/>
                    <a:pt x="1458" y="0"/>
                  </a:cubicBezTo>
                  <a:cubicBezTo>
                    <a:pt x="1449" y="0"/>
                    <a:pt x="1449" y="3"/>
                    <a:pt x="1440" y="3"/>
                  </a:cubicBezTo>
                  <a:cubicBezTo>
                    <a:pt x="1431" y="3"/>
                    <a:pt x="1431" y="0"/>
                    <a:pt x="1422" y="0"/>
                  </a:cubicBezTo>
                  <a:cubicBezTo>
                    <a:pt x="1413" y="0"/>
                    <a:pt x="1413" y="3"/>
                    <a:pt x="1404" y="3"/>
                  </a:cubicBezTo>
                  <a:cubicBezTo>
                    <a:pt x="1398" y="3"/>
                    <a:pt x="1396" y="2"/>
                    <a:pt x="1392" y="1"/>
                  </a:cubicBezTo>
                  <a:cubicBezTo>
                    <a:pt x="1393" y="3"/>
                    <a:pt x="1390" y="5"/>
                    <a:pt x="1388" y="5"/>
                  </a:cubicBezTo>
                  <a:cubicBezTo>
                    <a:pt x="1388" y="2"/>
                    <a:pt x="1392" y="3"/>
                    <a:pt x="1392" y="1"/>
                  </a:cubicBezTo>
                  <a:cubicBezTo>
                    <a:pt x="1390" y="0"/>
                    <a:pt x="1389" y="0"/>
                    <a:pt x="1386" y="0"/>
                  </a:cubicBezTo>
                  <a:cubicBezTo>
                    <a:pt x="1377" y="0"/>
                    <a:pt x="1377" y="3"/>
                    <a:pt x="1368" y="3"/>
                  </a:cubicBezTo>
                  <a:cubicBezTo>
                    <a:pt x="1359" y="3"/>
                    <a:pt x="1359" y="0"/>
                    <a:pt x="1350" y="0"/>
                  </a:cubicBezTo>
                  <a:cubicBezTo>
                    <a:pt x="1341" y="0"/>
                    <a:pt x="1341" y="3"/>
                    <a:pt x="1332" y="3"/>
                  </a:cubicBezTo>
                  <a:cubicBezTo>
                    <a:pt x="1323" y="3"/>
                    <a:pt x="1322" y="0"/>
                    <a:pt x="1313" y="0"/>
                  </a:cubicBezTo>
                  <a:cubicBezTo>
                    <a:pt x="1304" y="0"/>
                    <a:pt x="1304" y="3"/>
                    <a:pt x="1295" y="3"/>
                  </a:cubicBezTo>
                  <a:cubicBezTo>
                    <a:pt x="1286" y="3"/>
                    <a:pt x="1286" y="0"/>
                    <a:pt x="1277" y="0"/>
                  </a:cubicBezTo>
                  <a:cubicBezTo>
                    <a:pt x="1268" y="0"/>
                    <a:pt x="1268" y="3"/>
                    <a:pt x="1259" y="3"/>
                  </a:cubicBezTo>
                  <a:cubicBezTo>
                    <a:pt x="1252" y="3"/>
                    <a:pt x="1250" y="2"/>
                    <a:pt x="1246" y="1"/>
                  </a:cubicBezTo>
                  <a:cubicBezTo>
                    <a:pt x="1247" y="3"/>
                    <a:pt x="1244" y="5"/>
                    <a:pt x="1243" y="5"/>
                  </a:cubicBezTo>
                  <a:cubicBezTo>
                    <a:pt x="1242" y="2"/>
                    <a:pt x="1246" y="3"/>
                    <a:pt x="1246" y="1"/>
                  </a:cubicBezTo>
                  <a:cubicBezTo>
                    <a:pt x="1245" y="0"/>
                    <a:pt x="1243" y="0"/>
                    <a:pt x="1241" y="0"/>
                  </a:cubicBezTo>
                  <a:cubicBezTo>
                    <a:pt x="1232" y="0"/>
                    <a:pt x="1232" y="3"/>
                    <a:pt x="1223" y="3"/>
                  </a:cubicBezTo>
                  <a:cubicBezTo>
                    <a:pt x="1214" y="3"/>
                    <a:pt x="1214" y="0"/>
                    <a:pt x="1204" y="0"/>
                  </a:cubicBezTo>
                  <a:cubicBezTo>
                    <a:pt x="1195" y="0"/>
                    <a:pt x="1195" y="3"/>
                    <a:pt x="1186" y="3"/>
                  </a:cubicBezTo>
                  <a:cubicBezTo>
                    <a:pt x="1177" y="3"/>
                    <a:pt x="1176" y="0"/>
                    <a:pt x="1167" y="0"/>
                  </a:cubicBezTo>
                  <a:cubicBezTo>
                    <a:pt x="1158" y="0"/>
                    <a:pt x="1158" y="3"/>
                    <a:pt x="1149" y="3"/>
                  </a:cubicBezTo>
                  <a:cubicBezTo>
                    <a:pt x="1140" y="3"/>
                    <a:pt x="1140" y="0"/>
                    <a:pt x="1131" y="0"/>
                  </a:cubicBezTo>
                  <a:cubicBezTo>
                    <a:pt x="1122" y="0"/>
                    <a:pt x="1122" y="3"/>
                    <a:pt x="1113" y="3"/>
                  </a:cubicBezTo>
                  <a:cubicBezTo>
                    <a:pt x="1106" y="3"/>
                    <a:pt x="1104" y="2"/>
                    <a:pt x="1100" y="1"/>
                  </a:cubicBezTo>
                  <a:cubicBezTo>
                    <a:pt x="1101" y="3"/>
                    <a:pt x="1098" y="5"/>
                    <a:pt x="1097" y="5"/>
                  </a:cubicBezTo>
                  <a:cubicBezTo>
                    <a:pt x="1097" y="2"/>
                    <a:pt x="1100" y="3"/>
                    <a:pt x="1100" y="1"/>
                  </a:cubicBezTo>
                  <a:cubicBezTo>
                    <a:pt x="1099" y="0"/>
                    <a:pt x="1097" y="0"/>
                    <a:pt x="1095" y="0"/>
                  </a:cubicBezTo>
                  <a:cubicBezTo>
                    <a:pt x="1086" y="0"/>
                    <a:pt x="1086" y="3"/>
                    <a:pt x="1077" y="3"/>
                  </a:cubicBezTo>
                  <a:cubicBezTo>
                    <a:pt x="1068" y="3"/>
                    <a:pt x="1068" y="0"/>
                    <a:pt x="1059" y="0"/>
                  </a:cubicBezTo>
                  <a:cubicBezTo>
                    <a:pt x="1050" y="0"/>
                    <a:pt x="1050" y="3"/>
                    <a:pt x="1041" y="3"/>
                  </a:cubicBezTo>
                  <a:cubicBezTo>
                    <a:pt x="1032" y="3"/>
                    <a:pt x="1030" y="0"/>
                    <a:pt x="1021" y="0"/>
                  </a:cubicBezTo>
                  <a:cubicBezTo>
                    <a:pt x="1012" y="0"/>
                    <a:pt x="1012" y="3"/>
                    <a:pt x="1003" y="3"/>
                  </a:cubicBezTo>
                  <a:cubicBezTo>
                    <a:pt x="994" y="3"/>
                    <a:pt x="994" y="0"/>
                    <a:pt x="985" y="0"/>
                  </a:cubicBezTo>
                  <a:cubicBezTo>
                    <a:pt x="976" y="0"/>
                    <a:pt x="976" y="3"/>
                    <a:pt x="967" y="3"/>
                  </a:cubicBezTo>
                  <a:cubicBezTo>
                    <a:pt x="960" y="3"/>
                    <a:pt x="958" y="2"/>
                    <a:pt x="955" y="1"/>
                  </a:cubicBezTo>
                  <a:cubicBezTo>
                    <a:pt x="955" y="3"/>
                    <a:pt x="953" y="5"/>
                    <a:pt x="951" y="5"/>
                  </a:cubicBezTo>
                  <a:cubicBezTo>
                    <a:pt x="951" y="2"/>
                    <a:pt x="954" y="3"/>
                    <a:pt x="954" y="1"/>
                  </a:cubicBezTo>
                  <a:cubicBezTo>
                    <a:pt x="953" y="0"/>
                    <a:pt x="951" y="0"/>
                    <a:pt x="949" y="0"/>
                  </a:cubicBezTo>
                  <a:cubicBezTo>
                    <a:pt x="940" y="0"/>
                    <a:pt x="940" y="3"/>
                    <a:pt x="931" y="3"/>
                  </a:cubicBezTo>
                  <a:cubicBezTo>
                    <a:pt x="922" y="3"/>
                    <a:pt x="922" y="0"/>
                    <a:pt x="913" y="0"/>
                  </a:cubicBezTo>
                  <a:cubicBezTo>
                    <a:pt x="904" y="0"/>
                    <a:pt x="904" y="3"/>
                    <a:pt x="895" y="3"/>
                  </a:cubicBezTo>
                  <a:cubicBezTo>
                    <a:pt x="886" y="3"/>
                    <a:pt x="884" y="0"/>
                    <a:pt x="875" y="0"/>
                  </a:cubicBezTo>
                  <a:cubicBezTo>
                    <a:pt x="866" y="0"/>
                    <a:pt x="866" y="3"/>
                    <a:pt x="857" y="3"/>
                  </a:cubicBezTo>
                  <a:cubicBezTo>
                    <a:pt x="848" y="3"/>
                    <a:pt x="848" y="0"/>
                    <a:pt x="839" y="0"/>
                  </a:cubicBezTo>
                  <a:cubicBezTo>
                    <a:pt x="830" y="0"/>
                    <a:pt x="830" y="3"/>
                    <a:pt x="821" y="3"/>
                  </a:cubicBezTo>
                  <a:cubicBezTo>
                    <a:pt x="814" y="3"/>
                    <a:pt x="813" y="2"/>
                    <a:pt x="809" y="1"/>
                  </a:cubicBezTo>
                  <a:cubicBezTo>
                    <a:pt x="809" y="3"/>
                    <a:pt x="807" y="5"/>
                    <a:pt x="805" y="5"/>
                  </a:cubicBezTo>
                  <a:cubicBezTo>
                    <a:pt x="805" y="2"/>
                    <a:pt x="808" y="3"/>
                    <a:pt x="809" y="1"/>
                  </a:cubicBezTo>
                  <a:cubicBezTo>
                    <a:pt x="807" y="0"/>
                    <a:pt x="805" y="0"/>
                    <a:pt x="803" y="0"/>
                  </a:cubicBezTo>
                  <a:cubicBezTo>
                    <a:pt x="794" y="0"/>
                    <a:pt x="794" y="3"/>
                    <a:pt x="785" y="3"/>
                  </a:cubicBezTo>
                  <a:cubicBezTo>
                    <a:pt x="776" y="3"/>
                    <a:pt x="776" y="0"/>
                    <a:pt x="767" y="0"/>
                  </a:cubicBezTo>
                  <a:cubicBezTo>
                    <a:pt x="758" y="0"/>
                    <a:pt x="758" y="3"/>
                    <a:pt x="749" y="3"/>
                  </a:cubicBezTo>
                  <a:cubicBezTo>
                    <a:pt x="740" y="3"/>
                    <a:pt x="738" y="0"/>
                    <a:pt x="729" y="0"/>
                  </a:cubicBezTo>
                  <a:cubicBezTo>
                    <a:pt x="720" y="0"/>
                    <a:pt x="720" y="3"/>
                    <a:pt x="711" y="3"/>
                  </a:cubicBezTo>
                  <a:cubicBezTo>
                    <a:pt x="702" y="3"/>
                    <a:pt x="702" y="0"/>
                    <a:pt x="693" y="0"/>
                  </a:cubicBezTo>
                  <a:cubicBezTo>
                    <a:pt x="684" y="0"/>
                    <a:pt x="684" y="3"/>
                    <a:pt x="675" y="3"/>
                  </a:cubicBezTo>
                  <a:cubicBezTo>
                    <a:pt x="669" y="3"/>
                    <a:pt x="667" y="2"/>
                    <a:pt x="663" y="1"/>
                  </a:cubicBezTo>
                  <a:cubicBezTo>
                    <a:pt x="663" y="3"/>
                    <a:pt x="661" y="5"/>
                    <a:pt x="659" y="5"/>
                  </a:cubicBezTo>
                  <a:cubicBezTo>
                    <a:pt x="659" y="2"/>
                    <a:pt x="662" y="3"/>
                    <a:pt x="663" y="1"/>
                  </a:cubicBezTo>
                  <a:cubicBezTo>
                    <a:pt x="661" y="0"/>
                    <a:pt x="660" y="0"/>
                    <a:pt x="657" y="0"/>
                  </a:cubicBezTo>
                  <a:cubicBezTo>
                    <a:pt x="648" y="0"/>
                    <a:pt x="648" y="3"/>
                    <a:pt x="639" y="3"/>
                  </a:cubicBezTo>
                  <a:cubicBezTo>
                    <a:pt x="630" y="3"/>
                    <a:pt x="630" y="0"/>
                    <a:pt x="621" y="0"/>
                  </a:cubicBezTo>
                  <a:cubicBezTo>
                    <a:pt x="612" y="0"/>
                    <a:pt x="612" y="3"/>
                    <a:pt x="603" y="3"/>
                  </a:cubicBezTo>
                  <a:cubicBezTo>
                    <a:pt x="594" y="3"/>
                    <a:pt x="592" y="0"/>
                    <a:pt x="583" y="0"/>
                  </a:cubicBezTo>
                  <a:cubicBezTo>
                    <a:pt x="574" y="0"/>
                    <a:pt x="574" y="3"/>
                    <a:pt x="565" y="3"/>
                  </a:cubicBezTo>
                  <a:cubicBezTo>
                    <a:pt x="556" y="3"/>
                    <a:pt x="556" y="0"/>
                    <a:pt x="547" y="0"/>
                  </a:cubicBezTo>
                  <a:cubicBezTo>
                    <a:pt x="538" y="0"/>
                    <a:pt x="538" y="3"/>
                    <a:pt x="529" y="3"/>
                  </a:cubicBezTo>
                  <a:cubicBezTo>
                    <a:pt x="523" y="3"/>
                    <a:pt x="521" y="2"/>
                    <a:pt x="517" y="1"/>
                  </a:cubicBezTo>
                  <a:cubicBezTo>
                    <a:pt x="518" y="3"/>
                    <a:pt x="515" y="5"/>
                    <a:pt x="513" y="5"/>
                  </a:cubicBezTo>
                  <a:cubicBezTo>
                    <a:pt x="513" y="2"/>
                    <a:pt x="517" y="3"/>
                    <a:pt x="517" y="1"/>
                  </a:cubicBezTo>
                  <a:cubicBezTo>
                    <a:pt x="515" y="0"/>
                    <a:pt x="514" y="0"/>
                    <a:pt x="511" y="0"/>
                  </a:cubicBezTo>
                  <a:cubicBezTo>
                    <a:pt x="502" y="0"/>
                    <a:pt x="502" y="3"/>
                    <a:pt x="493" y="3"/>
                  </a:cubicBezTo>
                  <a:cubicBezTo>
                    <a:pt x="484" y="3"/>
                    <a:pt x="484" y="0"/>
                    <a:pt x="475" y="0"/>
                  </a:cubicBezTo>
                  <a:cubicBezTo>
                    <a:pt x="466" y="0"/>
                    <a:pt x="466" y="3"/>
                    <a:pt x="457" y="3"/>
                  </a:cubicBezTo>
                  <a:cubicBezTo>
                    <a:pt x="448" y="3"/>
                    <a:pt x="447" y="0"/>
                    <a:pt x="438" y="0"/>
                  </a:cubicBezTo>
                  <a:cubicBezTo>
                    <a:pt x="429" y="0"/>
                    <a:pt x="429" y="3"/>
                    <a:pt x="420" y="3"/>
                  </a:cubicBezTo>
                  <a:cubicBezTo>
                    <a:pt x="411" y="3"/>
                    <a:pt x="411" y="0"/>
                    <a:pt x="401" y="0"/>
                  </a:cubicBezTo>
                  <a:cubicBezTo>
                    <a:pt x="392" y="0"/>
                    <a:pt x="392" y="3"/>
                    <a:pt x="383" y="3"/>
                  </a:cubicBezTo>
                  <a:cubicBezTo>
                    <a:pt x="377" y="3"/>
                    <a:pt x="375" y="2"/>
                    <a:pt x="371" y="1"/>
                  </a:cubicBezTo>
                  <a:cubicBezTo>
                    <a:pt x="372" y="3"/>
                    <a:pt x="369" y="5"/>
                    <a:pt x="368" y="5"/>
                  </a:cubicBezTo>
                  <a:cubicBezTo>
                    <a:pt x="367" y="2"/>
                    <a:pt x="371" y="3"/>
                    <a:pt x="371" y="1"/>
                  </a:cubicBezTo>
                  <a:cubicBezTo>
                    <a:pt x="370" y="0"/>
                    <a:pt x="368" y="0"/>
                    <a:pt x="365" y="0"/>
                  </a:cubicBezTo>
                  <a:cubicBezTo>
                    <a:pt x="356" y="0"/>
                    <a:pt x="356" y="3"/>
                    <a:pt x="347" y="3"/>
                  </a:cubicBezTo>
                  <a:cubicBezTo>
                    <a:pt x="338" y="3"/>
                    <a:pt x="338" y="0"/>
                    <a:pt x="329" y="0"/>
                  </a:cubicBezTo>
                  <a:cubicBezTo>
                    <a:pt x="320" y="0"/>
                    <a:pt x="320" y="3"/>
                    <a:pt x="311" y="3"/>
                  </a:cubicBezTo>
                  <a:cubicBezTo>
                    <a:pt x="302" y="3"/>
                    <a:pt x="301" y="0"/>
                    <a:pt x="292" y="0"/>
                  </a:cubicBezTo>
                  <a:cubicBezTo>
                    <a:pt x="283" y="0"/>
                    <a:pt x="283" y="3"/>
                    <a:pt x="274" y="3"/>
                  </a:cubicBezTo>
                  <a:cubicBezTo>
                    <a:pt x="265" y="3"/>
                    <a:pt x="265" y="0"/>
                    <a:pt x="256" y="0"/>
                  </a:cubicBezTo>
                  <a:cubicBezTo>
                    <a:pt x="247" y="0"/>
                    <a:pt x="247" y="3"/>
                    <a:pt x="238" y="3"/>
                  </a:cubicBezTo>
                  <a:cubicBezTo>
                    <a:pt x="231" y="3"/>
                    <a:pt x="229" y="2"/>
                    <a:pt x="225" y="1"/>
                  </a:cubicBezTo>
                  <a:cubicBezTo>
                    <a:pt x="226" y="3"/>
                    <a:pt x="223" y="5"/>
                    <a:pt x="222" y="5"/>
                  </a:cubicBezTo>
                  <a:cubicBezTo>
                    <a:pt x="222" y="2"/>
                    <a:pt x="225" y="3"/>
                    <a:pt x="225" y="1"/>
                  </a:cubicBezTo>
                  <a:cubicBezTo>
                    <a:pt x="224" y="0"/>
                    <a:pt x="222" y="0"/>
                    <a:pt x="220" y="0"/>
                  </a:cubicBezTo>
                  <a:cubicBezTo>
                    <a:pt x="211" y="0"/>
                    <a:pt x="211" y="3"/>
                    <a:pt x="202" y="3"/>
                  </a:cubicBezTo>
                  <a:cubicBezTo>
                    <a:pt x="193" y="3"/>
                    <a:pt x="193" y="0"/>
                    <a:pt x="184" y="0"/>
                  </a:cubicBezTo>
                  <a:cubicBezTo>
                    <a:pt x="175" y="0"/>
                    <a:pt x="175" y="3"/>
                    <a:pt x="166" y="3"/>
                  </a:cubicBezTo>
                  <a:cubicBezTo>
                    <a:pt x="157" y="3"/>
                    <a:pt x="155" y="0"/>
                    <a:pt x="146" y="0"/>
                  </a:cubicBezTo>
                  <a:cubicBezTo>
                    <a:pt x="137" y="0"/>
                    <a:pt x="137" y="3"/>
                    <a:pt x="128" y="3"/>
                  </a:cubicBezTo>
                  <a:cubicBezTo>
                    <a:pt x="119" y="3"/>
                    <a:pt x="119" y="0"/>
                    <a:pt x="110" y="0"/>
                  </a:cubicBezTo>
                  <a:cubicBezTo>
                    <a:pt x="101" y="0"/>
                    <a:pt x="101" y="3"/>
                    <a:pt x="92" y="3"/>
                  </a:cubicBezTo>
                  <a:cubicBezTo>
                    <a:pt x="85" y="3"/>
                    <a:pt x="83" y="2"/>
                    <a:pt x="79" y="1"/>
                  </a:cubicBezTo>
                  <a:cubicBezTo>
                    <a:pt x="80" y="3"/>
                    <a:pt x="78" y="5"/>
                    <a:pt x="76" y="5"/>
                  </a:cubicBezTo>
                  <a:cubicBezTo>
                    <a:pt x="76" y="2"/>
                    <a:pt x="79" y="3"/>
                    <a:pt x="79" y="1"/>
                  </a:cubicBezTo>
                  <a:cubicBezTo>
                    <a:pt x="78" y="0"/>
                    <a:pt x="76" y="0"/>
                    <a:pt x="74" y="0"/>
                  </a:cubicBezTo>
                  <a:cubicBezTo>
                    <a:pt x="65" y="0"/>
                    <a:pt x="65" y="3"/>
                    <a:pt x="56" y="3"/>
                  </a:cubicBezTo>
                  <a:cubicBezTo>
                    <a:pt x="47" y="3"/>
                    <a:pt x="47" y="0"/>
                    <a:pt x="38" y="0"/>
                  </a:cubicBezTo>
                  <a:cubicBezTo>
                    <a:pt x="29" y="0"/>
                    <a:pt x="29" y="3"/>
                    <a:pt x="20" y="3"/>
                  </a:cubicBezTo>
                  <a:cubicBezTo>
                    <a:pt x="11" y="3"/>
                    <a:pt x="9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7" y="12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3" y="14"/>
                    <a:pt x="16" y="14"/>
                    <a:pt x="20" y="14"/>
                  </a:cubicBezTo>
                  <a:cubicBezTo>
                    <a:pt x="29" y="14"/>
                    <a:pt x="29" y="11"/>
                    <a:pt x="38" y="11"/>
                  </a:cubicBezTo>
                  <a:cubicBezTo>
                    <a:pt x="47" y="11"/>
                    <a:pt x="47" y="14"/>
                    <a:pt x="56" y="14"/>
                  </a:cubicBezTo>
                  <a:cubicBezTo>
                    <a:pt x="65" y="14"/>
                    <a:pt x="65" y="11"/>
                    <a:pt x="74" y="11"/>
                  </a:cubicBezTo>
                  <a:cubicBezTo>
                    <a:pt x="76" y="11"/>
                    <a:pt x="78" y="11"/>
                    <a:pt x="80" y="12"/>
                  </a:cubicBezTo>
                  <a:cubicBezTo>
                    <a:pt x="80" y="11"/>
                    <a:pt x="81" y="11"/>
                    <a:pt x="82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4" y="13"/>
                    <a:pt x="86" y="14"/>
                    <a:pt x="92" y="14"/>
                  </a:cubicBezTo>
                  <a:cubicBezTo>
                    <a:pt x="101" y="14"/>
                    <a:pt x="101" y="11"/>
                    <a:pt x="110" y="11"/>
                  </a:cubicBezTo>
                  <a:cubicBezTo>
                    <a:pt x="119" y="11"/>
                    <a:pt x="119" y="14"/>
                    <a:pt x="128" y="14"/>
                  </a:cubicBezTo>
                  <a:cubicBezTo>
                    <a:pt x="137" y="14"/>
                    <a:pt x="137" y="11"/>
                    <a:pt x="146" y="11"/>
                  </a:cubicBezTo>
                  <a:cubicBezTo>
                    <a:pt x="150" y="11"/>
                    <a:pt x="153" y="12"/>
                    <a:pt x="155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9" y="14"/>
                    <a:pt x="162" y="14"/>
                    <a:pt x="166" y="14"/>
                  </a:cubicBezTo>
                  <a:cubicBezTo>
                    <a:pt x="175" y="14"/>
                    <a:pt x="175" y="11"/>
                    <a:pt x="184" y="11"/>
                  </a:cubicBezTo>
                  <a:cubicBezTo>
                    <a:pt x="193" y="11"/>
                    <a:pt x="193" y="14"/>
                    <a:pt x="202" y="14"/>
                  </a:cubicBezTo>
                  <a:cubicBezTo>
                    <a:pt x="211" y="14"/>
                    <a:pt x="211" y="11"/>
                    <a:pt x="220" y="11"/>
                  </a:cubicBezTo>
                  <a:cubicBezTo>
                    <a:pt x="222" y="11"/>
                    <a:pt x="224" y="11"/>
                    <a:pt x="226" y="12"/>
                  </a:cubicBezTo>
                  <a:cubicBezTo>
                    <a:pt x="226" y="11"/>
                    <a:pt x="227" y="11"/>
                    <a:pt x="228" y="11"/>
                  </a:cubicBezTo>
                  <a:cubicBezTo>
                    <a:pt x="227" y="12"/>
                    <a:pt x="227" y="12"/>
                    <a:pt x="227" y="12"/>
                  </a:cubicBezTo>
                  <a:cubicBezTo>
                    <a:pt x="230" y="13"/>
                    <a:pt x="232" y="14"/>
                    <a:pt x="238" y="14"/>
                  </a:cubicBezTo>
                  <a:cubicBezTo>
                    <a:pt x="247" y="14"/>
                    <a:pt x="247" y="11"/>
                    <a:pt x="256" y="11"/>
                  </a:cubicBezTo>
                  <a:cubicBezTo>
                    <a:pt x="265" y="11"/>
                    <a:pt x="265" y="14"/>
                    <a:pt x="274" y="14"/>
                  </a:cubicBezTo>
                  <a:cubicBezTo>
                    <a:pt x="283" y="14"/>
                    <a:pt x="283" y="11"/>
                    <a:pt x="292" y="11"/>
                  </a:cubicBezTo>
                  <a:cubicBezTo>
                    <a:pt x="296" y="11"/>
                    <a:pt x="299" y="12"/>
                    <a:pt x="301" y="13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5" y="14"/>
                    <a:pt x="307" y="14"/>
                    <a:pt x="311" y="14"/>
                  </a:cubicBezTo>
                  <a:cubicBezTo>
                    <a:pt x="320" y="14"/>
                    <a:pt x="320" y="11"/>
                    <a:pt x="329" y="11"/>
                  </a:cubicBezTo>
                  <a:cubicBezTo>
                    <a:pt x="338" y="11"/>
                    <a:pt x="338" y="14"/>
                    <a:pt x="347" y="14"/>
                  </a:cubicBezTo>
                  <a:cubicBezTo>
                    <a:pt x="356" y="14"/>
                    <a:pt x="356" y="11"/>
                    <a:pt x="365" y="11"/>
                  </a:cubicBezTo>
                  <a:cubicBezTo>
                    <a:pt x="368" y="11"/>
                    <a:pt x="370" y="11"/>
                    <a:pt x="371" y="12"/>
                  </a:cubicBezTo>
                  <a:cubicBezTo>
                    <a:pt x="372" y="11"/>
                    <a:pt x="373" y="11"/>
                    <a:pt x="373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6" y="13"/>
                    <a:pt x="378" y="14"/>
                    <a:pt x="383" y="14"/>
                  </a:cubicBezTo>
                  <a:cubicBezTo>
                    <a:pt x="392" y="14"/>
                    <a:pt x="392" y="11"/>
                    <a:pt x="401" y="11"/>
                  </a:cubicBezTo>
                  <a:cubicBezTo>
                    <a:pt x="411" y="11"/>
                    <a:pt x="411" y="14"/>
                    <a:pt x="420" y="14"/>
                  </a:cubicBezTo>
                  <a:cubicBezTo>
                    <a:pt x="429" y="14"/>
                    <a:pt x="429" y="11"/>
                    <a:pt x="438" y="11"/>
                  </a:cubicBezTo>
                  <a:cubicBezTo>
                    <a:pt x="442" y="11"/>
                    <a:pt x="445" y="12"/>
                    <a:pt x="447" y="13"/>
                  </a:cubicBezTo>
                  <a:cubicBezTo>
                    <a:pt x="448" y="13"/>
                    <a:pt x="448" y="13"/>
                    <a:pt x="448" y="13"/>
                  </a:cubicBezTo>
                  <a:cubicBezTo>
                    <a:pt x="451" y="14"/>
                    <a:pt x="453" y="14"/>
                    <a:pt x="457" y="14"/>
                  </a:cubicBezTo>
                  <a:cubicBezTo>
                    <a:pt x="466" y="14"/>
                    <a:pt x="466" y="11"/>
                    <a:pt x="475" y="11"/>
                  </a:cubicBezTo>
                  <a:cubicBezTo>
                    <a:pt x="484" y="11"/>
                    <a:pt x="484" y="14"/>
                    <a:pt x="493" y="14"/>
                  </a:cubicBezTo>
                  <a:cubicBezTo>
                    <a:pt x="502" y="14"/>
                    <a:pt x="502" y="11"/>
                    <a:pt x="511" y="11"/>
                  </a:cubicBezTo>
                  <a:cubicBezTo>
                    <a:pt x="514" y="11"/>
                    <a:pt x="516" y="11"/>
                    <a:pt x="517" y="12"/>
                  </a:cubicBezTo>
                  <a:cubicBezTo>
                    <a:pt x="518" y="11"/>
                    <a:pt x="518" y="11"/>
                    <a:pt x="519" y="11"/>
                  </a:cubicBezTo>
                  <a:cubicBezTo>
                    <a:pt x="518" y="12"/>
                    <a:pt x="518" y="12"/>
                    <a:pt x="518" y="12"/>
                  </a:cubicBezTo>
                  <a:cubicBezTo>
                    <a:pt x="522" y="13"/>
                    <a:pt x="524" y="14"/>
                    <a:pt x="529" y="14"/>
                  </a:cubicBezTo>
                  <a:cubicBezTo>
                    <a:pt x="538" y="14"/>
                    <a:pt x="538" y="11"/>
                    <a:pt x="547" y="11"/>
                  </a:cubicBezTo>
                  <a:cubicBezTo>
                    <a:pt x="556" y="11"/>
                    <a:pt x="556" y="14"/>
                    <a:pt x="565" y="14"/>
                  </a:cubicBezTo>
                  <a:cubicBezTo>
                    <a:pt x="574" y="14"/>
                    <a:pt x="574" y="11"/>
                    <a:pt x="583" y="11"/>
                  </a:cubicBezTo>
                  <a:cubicBezTo>
                    <a:pt x="588" y="11"/>
                    <a:pt x="590" y="12"/>
                    <a:pt x="593" y="13"/>
                  </a:cubicBezTo>
                  <a:cubicBezTo>
                    <a:pt x="593" y="13"/>
                    <a:pt x="594" y="13"/>
                    <a:pt x="594" y="13"/>
                  </a:cubicBezTo>
                  <a:cubicBezTo>
                    <a:pt x="596" y="14"/>
                    <a:pt x="599" y="14"/>
                    <a:pt x="603" y="14"/>
                  </a:cubicBezTo>
                  <a:cubicBezTo>
                    <a:pt x="612" y="14"/>
                    <a:pt x="612" y="11"/>
                    <a:pt x="621" y="11"/>
                  </a:cubicBezTo>
                  <a:cubicBezTo>
                    <a:pt x="630" y="11"/>
                    <a:pt x="630" y="14"/>
                    <a:pt x="639" y="14"/>
                  </a:cubicBezTo>
                  <a:cubicBezTo>
                    <a:pt x="648" y="14"/>
                    <a:pt x="648" y="11"/>
                    <a:pt x="657" y="11"/>
                  </a:cubicBezTo>
                  <a:cubicBezTo>
                    <a:pt x="660" y="11"/>
                    <a:pt x="662" y="11"/>
                    <a:pt x="663" y="12"/>
                  </a:cubicBezTo>
                  <a:cubicBezTo>
                    <a:pt x="664" y="11"/>
                    <a:pt x="664" y="11"/>
                    <a:pt x="665" y="11"/>
                  </a:cubicBezTo>
                  <a:cubicBezTo>
                    <a:pt x="664" y="12"/>
                    <a:pt x="664" y="12"/>
                    <a:pt x="664" y="12"/>
                  </a:cubicBezTo>
                  <a:cubicBezTo>
                    <a:pt x="667" y="13"/>
                    <a:pt x="669" y="14"/>
                    <a:pt x="675" y="14"/>
                  </a:cubicBezTo>
                  <a:cubicBezTo>
                    <a:pt x="684" y="14"/>
                    <a:pt x="684" y="11"/>
                    <a:pt x="693" y="11"/>
                  </a:cubicBezTo>
                  <a:cubicBezTo>
                    <a:pt x="702" y="11"/>
                    <a:pt x="702" y="14"/>
                    <a:pt x="711" y="14"/>
                  </a:cubicBezTo>
                  <a:cubicBezTo>
                    <a:pt x="720" y="14"/>
                    <a:pt x="720" y="11"/>
                    <a:pt x="729" y="11"/>
                  </a:cubicBezTo>
                  <a:cubicBezTo>
                    <a:pt x="734" y="11"/>
                    <a:pt x="736" y="12"/>
                    <a:pt x="739" y="13"/>
                  </a:cubicBezTo>
                  <a:cubicBezTo>
                    <a:pt x="739" y="13"/>
                    <a:pt x="740" y="13"/>
                    <a:pt x="740" y="13"/>
                  </a:cubicBezTo>
                  <a:cubicBezTo>
                    <a:pt x="742" y="14"/>
                    <a:pt x="745" y="14"/>
                    <a:pt x="749" y="14"/>
                  </a:cubicBezTo>
                  <a:cubicBezTo>
                    <a:pt x="758" y="14"/>
                    <a:pt x="758" y="11"/>
                    <a:pt x="767" y="11"/>
                  </a:cubicBezTo>
                  <a:cubicBezTo>
                    <a:pt x="776" y="11"/>
                    <a:pt x="776" y="14"/>
                    <a:pt x="785" y="14"/>
                  </a:cubicBezTo>
                  <a:cubicBezTo>
                    <a:pt x="794" y="14"/>
                    <a:pt x="794" y="11"/>
                    <a:pt x="803" y="11"/>
                  </a:cubicBezTo>
                  <a:cubicBezTo>
                    <a:pt x="806" y="11"/>
                    <a:pt x="807" y="11"/>
                    <a:pt x="809" y="12"/>
                  </a:cubicBezTo>
                  <a:cubicBezTo>
                    <a:pt x="809" y="11"/>
                    <a:pt x="810" y="11"/>
                    <a:pt x="811" y="11"/>
                  </a:cubicBezTo>
                  <a:cubicBezTo>
                    <a:pt x="810" y="12"/>
                    <a:pt x="810" y="12"/>
                    <a:pt x="810" y="12"/>
                  </a:cubicBezTo>
                  <a:cubicBezTo>
                    <a:pt x="813" y="13"/>
                    <a:pt x="815" y="14"/>
                    <a:pt x="821" y="14"/>
                  </a:cubicBezTo>
                  <a:cubicBezTo>
                    <a:pt x="830" y="14"/>
                    <a:pt x="830" y="11"/>
                    <a:pt x="839" y="11"/>
                  </a:cubicBezTo>
                  <a:cubicBezTo>
                    <a:pt x="848" y="11"/>
                    <a:pt x="848" y="14"/>
                    <a:pt x="857" y="14"/>
                  </a:cubicBezTo>
                  <a:cubicBezTo>
                    <a:pt x="866" y="14"/>
                    <a:pt x="866" y="11"/>
                    <a:pt x="875" y="11"/>
                  </a:cubicBezTo>
                  <a:cubicBezTo>
                    <a:pt x="879" y="11"/>
                    <a:pt x="882" y="12"/>
                    <a:pt x="885" y="13"/>
                  </a:cubicBezTo>
                  <a:cubicBezTo>
                    <a:pt x="885" y="13"/>
                    <a:pt x="885" y="13"/>
                    <a:pt x="886" y="13"/>
                  </a:cubicBezTo>
                  <a:cubicBezTo>
                    <a:pt x="888" y="14"/>
                    <a:pt x="891" y="14"/>
                    <a:pt x="895" y="14"/>
                  </a:cubicBezTo>
                  <a:cubicBezTo>
                    <a:pt x="904" y="14"/>
                    <a:pt x="904" y="11"/>
                    <a:pt x="913" y="11"/>
                  </a:cubicBezTo>
                  <a:cubicBezTo>
                    <a:pt x="922" y="11"/>
                    <a:pt x="922" y="14"/>
                    <a:pt x="931" y="14"/>
                  </a:cubicBezTo>
                  <a:cubicBezTo>
                    <a:pt x="940" y="14"/>
                    <a:pt x="940" y="11"/>
                    <a:pt x="949" y="11"/>
                  </a:cubicBezTo>
                  <a:cubicBezTo>
                    <a:pt x="951" y="11"/>
                    <a:pt x="953" y="11"/>
                    <a:pt x="955" y="12"/>
                  </a:cubicBezTo>
                  <a:cubicBezTo>
                    <a:pt x="955" y="11"/>
                    <a:pt x="956" y="11"/>
                    <a:pt x="957" y="11"/>
                  </a:cubicBezTo>
                  <a:cubicBezTo>
                    <a:pt x="956" y="12"/>
                    <a:pt x="956" y="12"/>
                    <a:pt x="956" y="12"/>
                  </a:cubicBezTo>
                  <a:cubicBezTo>
                    <a:pt x="959" y="13"/>
                    <a:pt x="961" y="14"/>
                    <a:pt x="967" y="14"/>
                  </a:cubicBezTo>
                  <a:cubicBezTo>
                    <a:pt x="976" y="14"/>
                    <a:pt x="976" y="11"/>
                    <a:pt x="985" y="11"/>
                  </a:cubicBezTo>
                  <a:cubicBezTo>
                    <a:pt x="994" y="11"/>
                    <a:pt x="994" y="14"/>
                    <a:pt x="1003" y="14"/>
                  </a:cubicBezTo>
                  <a:cubicBezTo>
                    <a:pt x="1012" y="14"/>
                    <a:pt x="1012" y="11"/>
                    <a:pt x="1021" y="11"/>
                  </a:cubicBezTo>
                  <a:cubicBezTo>
                    <a:pt x="1025" y="11"/>
                    <a:pt x="1028" y="12"/>
                    <a:pt x="1030" y="13"/>
                  </a:cubicBezTo>
                  <a:cubicBezTo>
                    <a:pt x="1031" y="13"/>
                    <a:pt x="1031" y="13"/>
                    <a:pt x="1031" y="13"/>
                  </a:cubicBezTo>
                  <a:cubicBezTo>
                    <a:pt x="1034" y="14"/>
                    <a:pt x="1037" y="14"/>
                    <a:pt x="1041" y="14"/>
                  </a:cubicBezTo>
                  <a:cubicBezTo>
                    <a:pt x="1050" y="14"/>
                    <a:pt x="1050" y="11"/>
                    <a:pt x="1059" y="11"/>
                  </a:cubicBezTo>
                  <a:cubicBezTo>
                    <a:pt x="1068" y="11"/>
                    <a:pt x="1068" y="14"/>
                    <a:pt x="1077" y="14"/>
                  </a:cubicBezTo>
                  <a:cubicBezTo>
                    <a:pt x="1086" y="14"/>
                    <a:pt x="1086" y="11"/>
                    <a:pt x="1095" y="11"/>
                  </a:cubicBezTo>
                  <a:cubicBezTo>
                    <a:pt x="1097" y="11"/>
                    <a:pt x="1099" y="11"/>
                    <a:pt x="1101" y="12"/>
                  </a:cubicBezTo>
                  <a:cubicBezTo>
                    <a:pt x="1101" y="11"/>
                    <a:pt x="1102" y="11"/>
                    <a:pt x="1103" y="11"/>
                  </a:cubicBezTo>
                  <a:cubicBezTo>
                    <a:pt x="1102" y="12"/>
                    <a:pt x="1102" y="12"/>
                    <a:pt x="1102" y="12"/>
                  </a:cubicBezTo>
                  <a:cubicBezTo>
                    <a:pt x="1105" y="13"/>
                    <a:pt x="1107" y="14"/>
                    <a:pt x="1113" y="14"/>
                  </a:cubicBezTo>
                  <a:cubicBezTo>
                    <a:pt x="1122" y="14"/>
                    <a:pt x="1122" y="11"/>
                    <a:pt x="1131" y="11"/>
                  </a:cubicBezTo>
                  <a:cubicBezTo>
                    <a:pt x="1140" y="11"/>
                    <a:pt x="1140" y="14"/>
                    <a:pt x="1149" y="14"/>
                  </a:cubicBezTo>
                  <a:cubicBezTo>
                    <a:pt x="1158" y="14"/>
                    <a:pt x="1158" y="11"/>
                    <a:pt x="1167" y="11"/>
                  </a:cubicBezTo>
                  <a:cubicBezTo>
                    <a:pt x="1171" y="11"/>
                    <a:pt x="1174" y="12"/>
                    <a:pt x="1176" y="13"/>
                  </a:cubicBezTo>
                  <a:cubicBezTo>
                    <a:pt x="1177" y="13"/>
                    <a:pt x="1177" y="13"/>
                    <a:pt x="1177" y="13"/>
                  </a:cubicBezTo>
                  <a:cubicBezTo>
                    <a:pt x="1180" y="14"/>
                    <a:pt x="1182" y="14"/>
                    <a:pt x="1186" y="14"/>
                  </a:cubicBezTo>
                  <a:cubicBezTo>
                    <a:pt x="1195" y="14"/>
                    <a:pt x="1195" y="11"/>
                    <a:pt x="1204" y="11"/>
                  </a:cubicBezTo>
                  <a:cubicBezTo>
                    <a:pt x="1214" y="11"/>
                    <a:pt x="1214" y="14"/>
                    <a:pt x="1223" y="14"/>
                  </a:cubicBezTo>
                  <a:cubicBezTo>
                    <a:pt x="1232" y="14"/>
                    <a:pt x="1232" y="11"/>
                    <a:pt x="1241" y="11"/>
                  </a:cubicBezTo>
                  <a:cubicBezTo>
                    <a:pt x="1243" y="11"/>
                    <a:pt x="1245" y="11"/>
                    <a:pt x="1247" y="12"/>
                  </a:cubicBezTo>
                  <a:cubicBezTo>
                    <a:pt x="1247" y="11"/>
                    <a:pt x="1248" y="11"/>
                    <a:pt x="1249" y="11"/>
                  </a:cubicBezTo>
                  <a:cubicBezTo>
                    <a:pt x="1248" y="12"/>
                    <a:pt x="1248" y="12"/>
                    <a:pt x="1248" y="12"/>
                  </a:cubicBezTo>
                  <a:cubicBezTo>
                    <a:pt x="1251" y="13"/>
                    <a:pt x="1253" y="14"/>
                    <a:pt x="1259" y="14"/>
                  </a:cubicBezTo>
                  <a:cubicBezTo>
                    <a:pt x="1268" y="14"/>
                    <a:pt x="1268" y="11"/>
                    <a:pt x="1277" y="11"/>
                  </a:cubicBezTo>
                  <a:cubicBezTo>
                    <a:pt x="1286" y="11"/>
                    <a:pt x="1286" y="14"/>
                    <a:pt x="1295" y="14"/>
                  </a:cubicBezTo>
                  <a:cubicBezTo>
                    <a:pt x="1304" y="14"/>
                    <a:pt x="1304" y="11"/>
                    <a:pt x="1313" y="11"/>
                  </a:cubicBezTo>
                  <a:cubicBezTo>
                    <a:pt x="1317" y="11"/>
                    <a:pt x="1320" y="12"/>
                    <a:pt x="1322" y="13"/>
                  </a:cubicBezTo>
                  <a:cubicBezTo>
                    <a:pt x="1323" y="13"/>
                    <a:pt x="1323" y="13"/>
                    <a:pt x="1323" y="13"/>
                  </a:cubicBezTo>
                  <a:cubicBezTo>
                    <a:pt x="1326" y="14"/>
                    <a:pt x="1328" y="14"/>
                    <a:pt x="1332" y="14"/>
                  </a:cubicBezTo>
                  <a:cubicBezTo>
                    <a:pt x="1341" y="14"/>
                    <a:pt x="1341" y="11"/>
                    <a:pt x="1350" y="11"/>
                  </a:cubicBezTo>
                  <a:cubicBezTo>
                    <a:pt x="1359" y="11"/>
                    <a:pt x="1359" y="14"/>
                    <a:pt x="1368" y="14"/>
                  </a:cubicBezTo>
                  <a:cubicBezTo>
                    <a:pt x="1377" y="14"/>
                    <a:pt x="1377" y="11"/>
                    <a:pt x="1386" y="11"/>
                  </a:cubicBezTo>
                  <a:cubicBezTo>
                    <a:pt x="1389" y="11"/>
                    <a:pt x="1391" y="11"/>
                    <a:pt x="1392" y="12"/>
                  </a:cubicBezTo>
                  <a:cubicBezTo>
                    <a:pt x="1393" y="11"/>
                    <a:pt x="1393" y="11"/>
                    <a:pt x="1394" y="11"/>
                  </a:cubicBezTo>
                  <a:cubicBezTo>
                    <a:pt x="1393" y="12"/>
                    <a:pt x="1393" y="12"/>
                    <a:pt x="1393" y="12"/>
                  </a:cubicBezTo>
                  <a:cubicBezTo>
                    <a:pt x="1397" y="13"/>
                    <a:pt x="1399" y="14"/>
                    <a:pt x="1404" y="14"/>
                  </a:cubicBezTo>
                  <a:cubicBezTo>
                    <a:pt x="1413" y="14"/>
                    <a:pt x="1413" y="11"/>
                    <a:pt x="1422" y="11"/>
                  </a:cubicBezTo>
                  <a:cubicBezTo>
                    <a:pt x="1431" y="11"/>
                    <a:pt x="1431" y="14"/>
                    <a:pt x="1440" y="14"/>
                  </a:cubicBezTo>
                  <a:cubicBezTo>
                    <a:pt x="1449" y="14"/>
                    <a:pt x="1449" y="11"/>
                    <a:pt x="1458" y="11"/>
                  </a:cubicBezTo>
                  <a:cubicBezTo>
                    <a:pt x="1463" y="11"/>
                    <a:pt x="1465" y="12"/>
                    <a:pt x="1468" y="13"/>
                  </a:cubicBezTo>
                  <a:cubicBezTo>
                    <a:pt x="1468" y="13"/>
                    <a:pt x="1469" y="13"/>
                    <a:pt x="1469" y="13"/>
                  </a:cubicBezTo>
                  <a:cubicBezTo>
                    <a:pt x="1471" y="14"/>
                    <a:pt x="1474" y="14"/>
                    <a:pt x="1478" y="14"/>
                  </a:cubicBezTo>
                  <a:cubicBezTo>
                    <a:pt x="1487" y="14"/>
                    <a:pt x="1487" y="11"/>
                    <a:pt x="1496" y="11"/>
                  </a:cubicBezTo>
                  <a:cubicBezTo>
                    <a:pt x="1505" y="11"/>
                    <a:pt x="1505" y="14"/>
                    <a:pt x="1514" y="14"/>
                  </a:cubicBezTo>
                  <a:cubicBezTo>
                    <a:pt x="1523" y="14"/>
                    <a:pt x="1523" y="11"/>
                    <a:pt x="1532" y="11"/>
                  </a:cubicBezTo>
                  <a:cubicBezTo>
                    <a:pt x="1535" y="11"/>
                    <a:pt x="1537" y="11"/>
                    <a:pt x="1538" y="12"/>
                  </a:cubicBezTo>
                  <a:cubicBezTo>
                    <a:pt x="1539" y="11"/>
                    <a:pt x="1539" y="11"/>
                    <a:pt x="1540" y="11"/>
                  </a:cubicBezTo>
                  <a:cubicBezTo>
                    <a:pt x="1539" y="12"/>
                    <a:pt x="1539" y="12"/>
                    <a:pt x="1539" y="12"/>
                  </a:cubicBezTo>
                  <a:cubicBezTo>
                    <a:pt x="1542" y="13"/>
                    <a:pt x="1544" y="14"/>
                    <a:pt x="1550" y="14"/>
                  </a:cubicBezTo>
                  <a:cubicBezTo>
                    <a:pt x="1559" y="14"/>
                    <a:pt x="1559" y="11"/>
                    <a:pt x="1568" y="11"/>
                  </a:cubicBezTo>
                  <a:cubicBezTo>
                    <a:pt x="1577" y="11"/>
                    <a:pt x="1577" y="14"/>
                    <a:pt x="1586" y="14"/>
                  </a:cubicBezTo>
                  <a:cubicBezTo>
                    <a:pt x="1595" y="14"/>
                    <a:pt x="1595" y="11"/>
                    <a:pt x="1604" y="11"/>
                  </a:cubicBezTo>
                  <a:cubicBezTo>
                    <a:pt x="1609" y="11"/>
                    <a:pt x="1611" y="12"/>
                    <a:pt x="1614" y="13"/>
                  </a:cubicBezTo>
                  <a:cubicBezTo>
                    <a:pt x="1614" y="13"/>
                    <a:pt x="1615" y="13"/>
                    <a:pt x="1615" y="13"/>
                  </a:cubicBezTo>
                  <a:cubicBezTo>
                    <a:pt x="1617" y="14"/>
                    <a:pt x="1620" y="14"/>
                    <a:pt x="1624" y="14"/>
                  </a:cubicBezTo>
                  <a:cubicBezTo>
                    <a:pt x="1633" y="14"/>
                    <a:pt x="1633" y="11"/>
                    <a:pt x="1642" y="11"/>
                  </a:cubicBezTo>
                  <a:cubicBezTo>
                    <a:pt x="1651" y="11"/>
                    <a:pt x="1651" y="14"/>
                    <a:pt x="1660" y="14"/>
                  </a:cubicBezTo>
                  <a:cubicBezTo>
                    <a:pt x="1669" y="14"/>
                    <a:pt x="1669" y="11"/>
                    <a:pt x="1678" y="11"/>
                  </a:cubicBezTo>
                  <a:cubicBezTo>
                    <a:pt x="1681" y="11"/>
                    <a:pt x="1682" y="11"/>
                    <a:pt x="1684" y="12"/>
                  </a:cubicBezTo>
                  <a:cubicBezTo>
                    <a:pt x="1685" y="11"/>
                    <a:pt x="1685" y="11"/>
                    <a:pt x="1686" y="11"/>
                  </a:cubicBezTo>
                  <a:cubicBezTo>
                    <a:pt x="1685" y="12"/>
                    <a:pt x="1685" y="12"/>
                    <a:pt x="1685" y="12"/>
                  </a:cubicBezTo>
                  <a:cubicBezTo>
                    <a:pt x="1688" y="13"/>
                    <a:pt x="1690" y="14"/>
                    <a:pt x="1696" y="14"/>
                  </a:cubicBezTo>
                  <a:cubicBezTo>
                    <a:pt x="1705" y="14"/>
                    <a:pt x="1705" y="11"/>
                    <a:pt x="1714" y="11"/>
                  </a:cubicBezTo>
                  <a:cubicBezTo>
                    <a:pt x="1723" y="11"/>
                    <a:pt x="1723" y="14"/>
                    <a:pt x="1732" y="14"/>
                  </a:cubicBezTo>
                  <a:cubicBezTo>
                    <a:pt x="1741" y="14"/>
                    <a:pt x="1741" y="11"/>
                    <a:pt x="1750" y="11"/>
                  </a:cubicBezTo>
                  <a:cubicBezTo>
                    <a:pt x="1754" y="11"/>
                    <a:pt x="1757" y="12"/>
                    <a:pt x="1760" y="13"/>
                  </a:cubicBezTo>
                  <a:cubicBezTo>
                    <a:pt x="1760" y="13"/>
                    <a:pt x="1760" y="13"/>
                    <a:pt x="1761" y="13"/>
                  </a:cubicBezTo>
                  <a:cubicBezTo>
                    <a:pt x="1763" y="14"/>
                    <a:pt x="1766" y="14"/>
                    <a:pt x="1770" y="14"/>
                  </a:cubicBezTo>
                  <a:cubicBezTo>
                    <a:pt x="1779" y="14"/>
                    <a:pt x="1779" y="11"/>
                    <a:pt x="1788" y="11"/>
                  </a:cubicBezTo>
                  <a:cubicBezTo>
                    <a:pt x="1797" y="11"/>
                    <a:pt x="1797" y="14"/>
                    <a:pt x="1806" y="14"/>
                  </a:cubicBezTo>
                  <a:cubicBezTo>
                    <a:pt x="1815" y="14"/>
                    <a:pt x="1815" y="11"/>
                    <a:pt x="1824" y="11"/>
                  </a:cubicBezTo>
                  <a:cubicBezTo>
                    <a:pt x="1826" y="11"/>
                    <a:pt x="1828" y="11"/>
                    <a:pt x="1830" y="12"/>
                  </a:cubicBezTo>
                  <a:cubicBezTo>
                    <a:pt x="1830" y="11"/>
                    <a:pt x="1831" y="11"/>
                    <a:pt x="1832" y="11"/>
                  </a:cubicBezTo>
                  <a:cubicBezTo>
                    <a:pt x="1831" y="12"/>
                    <a:pt x="1831" y="12"/>
                    <a:pt x="1831" y="12"/>
                  </a:cubicBezTo>
                  <a:cubicBezTo>
                    <a:pt x="1834" y="13"/>
                    <a:pt x="1836" y="14"/>
                    <a:pt x="1842" y="14"/>
                  </a:cubicBezTo>
                  <a:cubicBezTo>
                    <a:pt x="1851" y="14"/>
                    <a:pt x="1851" y="11"/>
                    <a:pt x="1860" y="11"/>
                  </a:cubicBezTo>
                  <a:cubicBezTo>
                    <a:pt x="1869" y="11"/>
                    <a:pt x="1869" y="14"/>
                    <a:pt x="1878" y="14"/>
                  </a:cubicBezTo>
                  <a:cubicBezTo>
                    <a:pt x="1887" y="14"/>
                    <a:pt x="1887" y="11"/>
                    <a:pt x="1896" y="11"/>
                  </a:cubicBezTo>
                  <a:cubicBezTo>
                    <a:pt x="1900" y="11"/>
                    <a:pt x="1903" y="12"/>
                    <a:pt x="1906" y="13"/>
                  </a:cubicBezTo>
                  <a:cubicBezTo>
                    <a:pt x="1906" y="13"/>
                    <a:pt x="1906" y="13"/>
                    <a:pt x="1906" y="13"/>
                  </a:cubicBezTo>
                  <a:cubicBezTo>
                    <a:pt x="1909" y="14"/>
                    <a:pt x="1912" y="14"/>
                    <a:pt x="1916" y="14"/>
                  </a:cubicBezTo>
                  <a:cubicBezTo>
                    <a:pt x="1925" y="14"/>
                    <a:pt x="1925" y="11"/>
                    <a:pt x="1934" y="11"/>
                  </a:cubicBezTo>
                  <a:cubicBezTo>
                    <a:pt x="1943" y="11"/>
                    <a:pt x="1943" y="14"/>
                    <a:pt x="1952" y="14"/>
                  </a:cubicBezTo>
                  <a:cubicBezTo>
                    <a:pt x="1961" y="14"/>
                    <a:pt x="1961" y="11"/>
                    <a:pt x="1970" y="11"/>
                  </a:cubicBezTo>
                  <a:cubicBezTo>
                    <a:pt x="1972" y="11"/>
                    <a:pt x="1974" y="11"/>
                    <a:pt x="1976" y="12"/>
                  </a:cubicBezTo>
                  <a:cubicBezTo>
                    <a:pt x="1976" y="11"/>
                    <a:pt x="1977" y="11"/>
                    <a:pt x="1978" y="11"/>
                  </a:cubicBezTo>
                  <a:cubicBezTo>
                    <a:pt x="1977" y="12"/>
                    <a:pt x="1977" y="12"/>
                    <a:pt x="1977" y="12"/>
                  </a:cubicBezTo>
                  <a:cubicBezTo>
                    <a:pt x="1980" y="13"/>
                    <a:pt x="1982" y="14"/>
                    <a:pt x="1988" y="14"/>
                  </a:cubicBezTo>
                  <a:cubicBezTo>
                    <a:pt x="1997" y="14"/>
                    <a:pt x="1997" y="11"/>
                    <a:pt x="2006" y="11"/>
                  </a:cubicBezTo>
                  <a:cubicBezTo>
                    <a:pt x="2015" y="11"/>
                    <a:pt x="2015" y="14"/>
                    <a:pt x="2024" y="14"/>
                  </a:cubicBezTo>
                  <a:cubicBezTo>
                    <a:pt x="2033" y="14"/>
                    <a:pt x="2033" y="11"/>
                    <a:pt x="2042" y="11"/>
                  </a:cubicBezTo>
                  <a:cubicBezTo>
                    <a:pt x="2046" y="11"/>
                    <a:pt x="2049" y="12"/>
                    <a:pt x="2051" y="13"/>
                  </a:cubicBezTo>
                  <a:cubicBezTo>
                    <a:pt x="2052" y="13"/>
                    <a:pt x="2052" y="13"/>
                    <a:pt x="2052" y="13"/>
                  </a:cubicBezTo>
                  <a:cubicBezTo>
                    <a:pt x="2055" y="14"/>
                    <a:pt x="2057" y="14"/>
                    <a:pt x="2062" y="14"/>
                  </a:cubicBezTo>
                  <a:cubicBezTo>
                    <a:pt x="2071" y="14"/>
                    <a:pt x="2071" y="11"/>
                    <a:pt x="2080" y="11"/>
                  </a:cubicBezTo>
                  <a:cubicBezTo>
                    <a:pt x="2089" y="11"/>
                    <a:pt x="2089" y="14"/>
                    <a:pt x="2098" y="14"/>
                  </a:cubicBezTo>
                  <a:cubicBezTo>
                    <a:pt x="2107" y="14"/>
                    <a:pt x="2107" y="11"/>
                    <a:pt x="2116" y="11"/>
                  </a:cubicBezTo>
                  <a:cubicBezTo>
                    <a:pt x="2118" y="11"/>
                    <a:pt x="2120" y="11"/>
                    <a:pt x="2122" y="12"/>
                  </a:cubicBezTo>
                  <a:cubicBezTo>
                    <a:pt x="2122" y="11"/>
                    <a:pt x="2123" y="11"/>
                    <a:pt x="2124" y="11"/>
                  </a:cubicBezTo>
                  <a:cubicBezTo>
                    <a:pt x="2123" y="12"/>
                    <a:pt x="2123" y="12"/>
                    <a:pt x="2123" y="12"/>
                  </a:cubicBezTo>
                  <a:cubicBezTo>
                    <a:pt x="2126" y="13"/>
                    <a:pt x="2128" y="14"/>
                    <a:pt x="2134" y="14"/>
                  </a:cubicBezTo>
                  <a:cubicBezTo>
                    <a:pt x="2143" y="14"/>
                    <a:pt x="2143" y="11"/>
                    <a:pt x="2152" y="11"/>
                  </a:cubicBezTo>
                  <a:cubicBezTo>
                    <a:pt x="2161" y="11"/>
                    <a:pt x="2161" y="14"/>
                    <a:pt x="2170" y="14"/>
                  </a:cubicBezTo>
                  <a:cubicBezTo>
                    <a:pt x="2179" y="14"/>
                    <a:pt x="2179" y="11"/>
                    <a:pt x="2188" y="11"/>
                  </a:cubicBezTo>
                  <a:cubicBezTo>
                    <a:pt x="2192" y="11"/>
                    <a:pt x="2195" y="12"/>
                    <a:pt x="2197" y="13"/>
                  </a:cubicBezTo>
                  <a:cubicBezTo>
                    <a:pt x="2198" y="13"/>
                    <a:pt x="2198" y="13"/>
                    <a:pt x="2198" y="13"/>
                  </a:cubicBezTo>
                  <a:cubicBezTo>
                    <a:pt x="2201" y="14"/>
                    <a:pt x="2203" y="14"/>
                    <a:pt x="2207" y="14"/>
                  </a:cubicBezTo>
                  <a:cubicBezTo>
                    <a:pt x="2216" y="14"/>
                    <a:pt x="2216" y="11"/>
                    <a:pt x="2225" y="11"/>
                  </a:cubicBezTo>
                  <a:cubicBezTo>
                    <a:pt x="2234" y="11"/>
                    <a:pt x="2234" y="14"/>
                    <a:pt x="2243" y="14"/>
                  </a:cubicBezTo>
                  <a:cubicBezTo>
                    <a:pt x="2252" y="14"/>
                    <a:pt x="2252" y="11"/>
                    <a:pt x="2261" y="11"/>
                  </a:cubicBezTo>
                  <a:cubicBezTo>
                    <a:pt x="2264" y="11"/>
                    <a:pt x="2266" y="11"/>
                    <a:pt x="2267" y="12"/>
                  </a:cubicBezTo>
                  <a:cubicBezTo>
                    <a:pt x="2268" y="11"/>
                    <a:pt x="2268" y="11"/>
                    <a:pt x="2269" y="11"/>
                  </a:cubicBezTo>
                  <a:cubicBezTo>
                    <a:pt x="2269" y="12"/>
                    <a:pt x="2269" y="12"/>
                    <a:pt x="2269" y="12"/>
                  </a:cubicBezTo>
                  <a:cubicBezTo>
                    <a:pt x="2272" y="13"/>
                    <a:pt x="2274" y="14"/>
                    <a:pt x="2279" y="14"/>
                  </a:cubicBezTo>
                  <a:cubicBezTo>
                    <a:pt x="2288" y="14"/>
                    <a:pt x="2288" y="11"/>
                    <a:pt x="2297" y="11"/>
                  </a:cubicBezTo>
                  <a:cubicBezTo>
                    <a:pt x="2306" y="11"/>
                    <a:pt x="2306" y="14"/>
                    <a:pt x="2315" y="14"/>
                  </a:cubicBezTo>
                  <a:cubicBezTo>
                    <a:pt x="2324" y="14"/>
                    <a:pt x="2324" y="11"/>
                    <a:pt x="2333" y="11"/>
                  </a:cubicBezTo>
                  <a:cubicBezTo>
                    <a:pt x="2338" y="11"/>
                    <a:pt x="2340" y="12"/>
                    <a:pt x="2343" y="13"/>
                  </a:cubicBezTo>
                  <a:cubicBezTo>
                    <a:pt x="2343" y="13"/>
                    <a:pt x="2344" y="13"/>
                    <a:pt x="2344" y="13"/>
                  </a:cubicBezTo>
                  <a:cubicBezTo>
                    <a:pt x="2346" y="14"/>
                    <a:pt x="2349" y="14"/>
                    <a:pt x="2353" y="14"/>
                  </a:cubicBezTo>
                  <a:cubicBezTo>
                    <a:pt x="2362" y="14"/>
                    <a:pt x="2362" y="11"/>
                    <a:pt x="2371" y="11"/>
                  </a:cubicBezTo>
                  <a:cubicBezTo>
                    <a:pt x="2380" y="11"/>
                    <a:pt x="2380" y="14"/>
                    <a:pt x="2389" y="14"/>
                  </a:cubicBezTo>
                  <a:cubicBezTo>
                    <a:pt x="2398" y="14"/>
                    <a:pt x="2398" y="11"/>
                    <a:pt x="2407" y="11"/>
                  </a:cubicBezTo>
                  <a:cubicBezTo>
                    <a:pt x="2410" y="11"/>
                    <a:pt x="2412" y="11"/>
                    <a:pt x="2413" y="12"/>
                  </a:cubicBezTo>
                  <a:cubicBezTo>
                    <a:pt x="2414" y="11"/>
                    <a:pt x="2414" y="11"/>
                    <a:pt x="2415" y="11"/>
                  </a:cubicBezTo>
                  <a:cubicBezTo>
                    <a:pt x="2414" y="12"/>
                    <a:pt x="2414" y="12"/>
                    <a:pt x="2414" y="12"/>
                  </a:cubicBezTo>
                  <a:cubicBezTo>
                    <a:pt x="2417" y="13"/>
                    <a:pt x="2420" y="14"/>
                    <a:pt x="2425" y="14"/>
                  </a:cubicBezTo>
                  <a:cubicBezTo>
                    <a:pt x="2434" y="14"/>
                    <a:pt x="2434" y="11"/>
                    <a:pt x="2443" y="11"/>
                  </a:cubicBezTo>
                  <a:cubicBezTo>
                    <a:pt x="2452" y="11"/>
                    <a:pt x="2452" y="14"/>
                    <a:pt x="2461" y="14"/>
                  </a:cubicBezTo>
                  <a:cubicBezTo>
                    <a:pt x="2470" y="14"/>
                    <a:pt x="2470" y="11"/>
                    <a:pt x="2479" y="11"/>
                  </a:cubicBezTo>
                  <a:cubicBezTo>
                    <a:pt x="2484" y="11"/>
                    <a:pt x="2486" y="12"/>
                    <a:pt x="2489" y="13"/>
                  </a:cubicBezTo>
                  <a:cubicBezTo>
                    <a:pt x="2489" y="13"/>
                    <a:pt x="2490" y="13"/>
                    <a:pt x="2490" y="13"/>
                  </a:cubicBezTo>
                  <a:cubicBezTo>
                    <a:pt x="2492" y="14"/>
                    <a:pt x="2495" y="14"/>
                    <a:pt x="2499" y="14"/>
                  </a:cubicBezTo>
                  <a:cubicBezTo>
                    <a:pt x="2508" y="14"/>
                    <a:pt x="2508" y="11"/>
                    <a:pt x="2517" y="11"/>
                  </a:cubicBezTo>
                  <a:cubicBezTo>
                    <a:pt x="2526" y="11"/>
                    <a:pt x="2526" y="14"/>
                    <a:pt x="2535" y="14"/>
                  </a:cubicBezTo>
                  <a:cubicBezTo>
                    <a:pt x="2544" y="14"/>
                    <a:pt x="2544" y="11"/>
                    <a:pt x="2553" y="11"/>
                  </a:cubicBezTo>
                  <a:cubicBezTo>
                    <a:pt x="2556" y="11"/>
                    <a:pt x="2558" y="11"/>
                    <a:pt x="2559" y="12"/>
                  </a:cubicBezTo>
                  <a:cubicBezTo>
                    <a:pt x="2560" y="11"/>
                    <a:pt x="2560" y="11"/>
                    <a:pt x="2561" y="11"/>
                  </a:cubicBezTo>
                  <a:cubicBezTo>
                    <a:pt x="2560" y="12"/>
                    <a:pt x="2560" y="12"/>
                    <a:pt x="2560" y="12"/>
                  </a:cubicBezTo>
                  <a:cubicBezTo>
                    <a:pt x="2563" y="13"/>
                    <a:pt x="2565" y="14"/>
                    <a:pt x="2571" y="14"/>
                  </a:cubicBezTo>
                  <a:cubicBezTo>
                    <a:pt x="2580" y="14"/>
                    <a:pt x="2580" y="11"/>
                    <a:pt x="2589" y="11"/>
                  </a:cubicBezTo>
                  <a:cubicBezTo>
                    <a:pt x="2598" y="11"/>
                    <a:pt x="2598" y="14"/>
                    <a:pt x="2607" y="14"/>
                  </a:cubicBezTo>
                  <a:cubicBezTo>
                    <a:pt x="2616" y="14"/>
                    <a:pt x="2616" y="11"/>
                    <a:pt x="2625" y="11"/>
                  </a:cubicBezTo>
                  <a:cubicBezTo>
                    <a:pt x="2629" y="11"/>
                    <a:pt x="2632" y="12"/>
                    <a:pt x="2635" y="13"/>
                  </a:cubicBezTo>
                  <a:cubicBezTo>
                    <a:pt x="2635" y="13"/>
                    <a:pt x="2635" y="13"/>
                    <a:pt x="2636" y="13"/>
                  </a:cubicBezTo>
                  <a:cubicBezTo>
                    <a:pt x="2638" y="14"/>
                    <a:pt x="2641" y="14"/>
                    <a:pt x="2645" y="14"/>
                  </a:cubicBezTo>
                  <a:cubicBezTo>
                    <a:pt x="2654" y="14"/>
                    <a:pt x="2654" y="11"/>
                    <a:pt x="2663" y="11"/>
                  </a:cubicBezTo>
                  <a:cubicBezTo>
                    <a:pt x="2672" y="11"/>
                    <a:pt x="2672" y="14"/>
                    <a:pt x="2681" y="14"/>
                  </a:cubicBezTo>
                  <a:cubicBezTo>
                    <a:pt x="2690" y="14"/>
                    <a:pt x="2690" y="11"/>
                    <a:pt x="2699" y="11"/>
                  </a:cubicBezTo>
                  <a:cubicBezTo>
                    <a:pt x="2701" y="11"/>
                    <a:pt x="2703" y="11"/>
                    <a:pt x="2705" y="12"/>
                  </a:cubicBezTo>
                  <a:cubicBezTo>
                    <a:pt x="2705" y="11"/>
                    <a:pt x="2706" y="11"/>
                    <a:pt x="2707" y="11"/>
                  </a:cubicBezTo>
                  <a:cubicBezTo>
                    <a:pt x="2706" y="12"/>
                    <a:pt x="2706" y="12"/>
                    <a:pt x="2706" y="12"/>
                  </a:cubicBezTo>
                  <a:cubicBezTo>
                    <a:pt x="2709" y="13"/>
                    <a:pt x="2711" y="14"/>
                    <a:pt x="2717" y="14"/>
                  </a:cubicBezTo>
                  <a:cubicBezTo>
                    <a:pt x="2726" y="14"/>
                    <a:pt x="2726" y="11"/>
                    <a:pt x="2735" y="11"/>
                  </a:cubicBezTo>
                  <a:cubicBezTo>
                    <a:pt x="2744" y="11"/>
                    <a:pt x="2744" y="14"/>
                    <a:pt x="2753" y="14"/>
                  </a:cubicBezTo>
                  <a:cubicBezTo>
                    <a:pt x="2762" y="14"/>
                    <a:pt x="2762" y="11"/>
                    <a:pt x="2771" y="11"/>
                  </a:cubicBezTo>
                  <a:cubicBezTo>
                    <a:pt x="2775" y="11"/>
                    <a:pt x="2778" y="12"/>
                    <a:pt x="2781" y="13"/>
                  </a:cubicBezTo>
                  <a:cubicBezTo>
                    <a:pt x="2781" y="13"/>
                    <a:pt x="2781" y="13"/>
                    <a:pt x="2781" y="13"/>
                  </a:cubicBezTo>
                  <a:cubicBezTo>
                    <a:pt x="2784" y="14"/>
                    <a:pt x="2787" y="14"/>
                    <a:pt x="2791" y="14"/>
                  </a:cubicBezTo>
                  <a:cubicBezTo>
                    <a:pt x="2800" y="14"/>
                    <a:pt x="2800" y="11"/>
                    <a:pt x="2809" y="11"/>
                  </a:cubicBezTo>
                  <a:cubicBezTo>
                    <a:pt x="2818" y="11"/>
                    <a:pt x="2818" y="14"/>
                    <a:pt x="2827" y="14"/>
                  </a:cubicBezTo>
                  <a:cubicBezTo>
                    <a:pt x="2836" y="14"/>
                    <a:pt x="2836" y="11"/>
                    <a:pt x="2845" y="11"/>
                  </a:cubicBezTo>
                  <a:cubicBezTo>
                    <a:pt x="2847" y="11"/>
                    <a:pt x="2849" y="11"/>
                    <a:pt x="2851" y="12"/>
                  </a:cubicBezTo>
                  <a:cubicBezTo>
                    <a:pt x="2851" y="11"/>
                    <a:pt x="2852" y="11"/>
                    <a:pt x="2853" y="11"/>
                  </a:cubicBezTo>
                  <a:cubicBezTo>
                    <a:pt x="2852" y="12"/>
                    <a:pt x="2852" y="12"/>
                    <a:pt x="2852" y="12"/>
                  </a:cubicBezTo>
                  <a:cubicBezTo>
                    <a:pt x="2855" y="13"/>
                    <a:pt x="2857" y="14"/>
                    <a:pt x="2863" y="14"/>
                  </a:cubicBezTo>
                  <a:cubicBezTo>
                    <a:pt x="2872" y="14"/>
                    <a:pt x="2872" y="11"/>
                    <a:pt x="2881" y="11"/>
                  </a:cubicBezTo>
                  <a:cubicBezTo>
                    <a:pt x="2890" y="11"/>
                    <a:pt x="2890" y="14"/>
                    <a:pt x="2899" y="14"/>
                  </a:cubicBezTo>
                  <a:cubicBezTo>
                    <a:pt x="2908" y="14"/>
                    <a:pt x="2908" y="11"/>
                    <a:pt x="2917" y="11"/>
                  </a:cubicBezTo>
                  <a:cubicBezTo>
                    <a:pt x="2921" y="11"/>
                    <a:pt x="2924" y="12"/>
                    <a:pt x="2926" y="13"/>
                  </a:cubicBezTo>
                  <a:cubicBezTo>
                    <a:pt x="2927" y="13"/>
                    <a:pt x="2927" y="13"/>
                    <a:pt x="2927" y="13"/>
                  </a:cubicBezTo>
                  <a:cubicBezTo>
                    <a:pt x="2930" y="14"/>
                    <a:pt x="2932" y="14"/>
                    <a:pt x="2937" y="14"/>
                  </a:cubicBezTo>
                  <a:cubicBezTo>
                    <a:pt x="2946" y="14"/>
                    <a:pt x="2946" y="11"/>
                    <a:pt x="2955" y="11"/>
                  </a:cubicBezTo>
                  <a:cubicBezTo>
                    <a:pt x="2964" y="11"/>
                    <a:pt x="2964" y="14"/>
                    <a:pt x="2973" y="14"/>
                  </a:cubicBezTo>
                  <a:cubicBezTo>
                    <a:pt x="2982" y="14"/>
                    <a:pt x="2982" y="11"/>
                    <a:pt x="2991" y="11"/>
                  </a:cubicBezTo>
                  <a:cubicBezTo>
                    <a:pt x="2993" y="11"/>
                    <a:pt x="2995" y="11"/>
                    <a:pt x="2997" y="12"/>
                  </a:cubicBezTo>
                  <a:cubicBezTo>
                    <a:pt x="2997" y="11"/>
                    <a:pt x="2998" y="11"/>
                    <a:pt x="2999" y="11"/>
                  </a:cubicBezTo>
                  <a:cubicBezTo>
                    <a:pt x="2998" y="12"/>
                    <a:pt x="2998" y="12"/>
                    <a:pt x="2998" y="12"/>
                  </a:cubicBezTo>
                  <a:cubicBezTo>
                    <a:pt x="3001" y="13"/>
                    <a:pt x="3003" y="14"/>
                    <a:pt x="3009" y="14"/>
                  </a:cubicBezTo>
                  <a:cubicBezTo>
                    <a:pt x="3018" y="14"/>
                    <a:pt x="3018" y="11"/>
                    <a:pt x="3027" y="11"/>
                  </a:cubicBezTo>
                  <a:cubicBezTo>
                    <a:pt x="3036" y="11"/>
                    <a:pt x="3036" y="14"/>
                    <a:pt x="3045" y="14"/>
                  </a:cubicBezTo>
                  <a:cubicBezTo>
                    <a:pt x="3054" y="14"/>
                    <a:pt x="3054" y="11"/>
                    <a:pt x="3063" y="11"/>
                  </a:cubicBezTo>
                  <a:cubicBezTo>
                    <a:pt x="3067" y="11"/>
                    <a:pt x="3070" y="12"/>
                    <a:pt x="3072" y="13"/>
                  </a:cubicBezTo>
                  <a:cubicBezTo>
                    <a:pt x="3073" y="13"/>
                    <a:pt x="3073" y="13"/>
                    <a:pt x="3073" y="13"/>
                  </a:cubicBezTo>
                  <a:cubicBezTo>
                    <a:pt x="3076" y="14"/>
                    <a:pt x="3078" y="14"/>
                    <a:pt x="3082" y="14"/>
                  </a:cubicBezTo>
                  <a:cubicBezTo>
                    <a:pt x="3091" y="14"/>
                    <a:pt x="3091" y="11"/>
                    <a:pt x="3100" y="11"/>
                  </a:cubicBezTo>
                  <a:cubicBezTo>
                    <a:pt x="3109" y="11"/>
                    <a:pt x="3109" y="14"/>
                    <a:pt x="3118" y="14"/>
                  </a:cubicBezTo>
                  <a:cubicBezTo>
                    <a:pt x="3127" y="14"/>
                    <a:pt x="3127" y="11"/>
                    <a:pt x="3136" y="11"/>
                  </a:cubicBezTo>
                  <a:cubicBezTo>
                    <a:pt x="3139" y="11"/>
                    <a:pt x="3141" y="11"/>
                    <a:pt x="3142" y="12"/>
                  </a:cubicBezTo>
                  <a:cubicBezTo>
                    <a:pt x="3143" y="11"/>
                    <a:pt x="3143" y="11"/>
                    <a:pt x="3144" y="11"/>
                  </a:cubicBezTo>
                  <a:cubicBezTo>
                    <a:pt x="3144" y="12"/>
                    <a:pt x="3144" y="12"/>
                    <a:pt x="3144" y="12"/>
                  </a:cubicBezTo>
                  <a:cubicBezTo>
                    <a:pt x="3147" y="13"/>
                    <a:pt x="3149" y="14"/>
                    <a:pt x="3154" y="14"/>
                  </a:cubicBezTo>
                  <a:cubicBezTo>
                    <a:pt x="3163" y="14"/>
                    <a:pt x="3163" y="11"/>
                    <a:pt x="3172" y="11"/>
                  </a:cubicBezTo>
                  <a:cubicBezTo>
                    <a:pt x="3181" y="11"/>
                    <a:pt x="3181" y="14"/>
                    <a:pt x="3190" y="14"/>
                  </a:cubicBezTo>
                  <a:cubicBezTo>
                    <a:pt x="3199" y="14"/>
                    <a:pt x="3199" y="11"/>
                    <a:pt x="3208" y="11"/>
                  </a:cubicBezTo>
                  <a:cubicBezTo>
                    <a:pt x="3208" y="0"/>
                    <a:pt x="3208" y="0"/>
                    <a:pt x="3208" y="0"/>
                  </a:cubicBezTo>
                  <a:cubicBezTo>
                    <a:pt x="3199" y="0"/>
                    <a:pt x="3199" y="3"/>
                    <a:pt x="3190" y="3"/>
                  </a:cubicBezTo>
                  <a:cubicBezTo>
                    <a:pt x="3181" y="3"/>
                    <a:pt x="3181" y="0"/>
                    <a:pt x="3172" y="0"/>
                  </a:cubicBezTo>
                  <a:close/>
                  <a:moveTo>
                    <a:pt x="2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2" y="12"/>
                  </a:ln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8" y="6"/>
                    <a:pt x="28" y="5"/>
                  </a:cubicBezTo>
                  <a:cubicBezTo>
                    <a:pt x="29" y="5"/>
                    <a:pt x="29" y="6"/>
                    <a:pt x="28" y="7"/>
                  </a:cubicBezTo>
                  <a:close/>
                  <a:moveTo>
                    <a:pt x="34" y="10"/>
                  </a:moveTo>
                  <a:cubicBezTo>
                    <a:pt x="35" y="9"/>
                    <a:pt x="35" y="7"/>
                    <a:pt x="38" y="7"/>
                  </a:cubicBezTo>
                  <a:cubicBezTo>
                    <a:pt x="37" y="9"/>
                    <a:pt x="36" y="10"/>
                    <a:pt x="34" y="10"/>
                  </a:cubicBezTo>
                  <a:close/>
                  <a:moveTo>
                    <a:pt x="37" y="3"/>
                  </a:moveTo>
                  <a:cubicBezTo>
                    <a:pt x="37" y="3"/>
                    <a:pt x="38" y="2"/>
                    <a:pt x="39" y="2"/>
                  </a:cubicBezTo>
                  <a:cubicBezTo>
                    <a:pt x="39" y="3"/>
                    <a:pt x="38" y="3"/>
                    <a:pt x="37" y="3"/>
                  </a:cubicBezTo>
                  <a:close/>
                  <a:moveTo>
                    <a:pt x="42" y="3"/>
                  </a:moveTo>
                  <a:cubicBezTo>
                    <a:pt x="42" y="1"/>
                    <a:pt x="42" y="1"/>
                    <a:pt x="44" y="1"/>
                  </a:cubicBezTo>
                  <a:cubicBezTo>
                    <a:pt x="44" y="2"/>
                    <a:pt x="43" y="3"/>
                    <a:pt x="42" y="3"/>
                  </a:cubicBezTo>
                  <a:close/>
                  <a:moveTo>
                    <a:pt x="48" y="6"/>
                  </a:moveTo>
                  <a:cubicBezTo>
                    <a:pt x="48" y="5"/>
                    <a:pt x="50" y="5"/>
                    <a:pt x="51" y="4"/>
                  </a:cubicBezTo>
                  <a:cubicBezTo>
                    <a:pt x="53" y="5"/>
                    <a:pt x="50" y="7"/>
                    <a:pt x="48" y="6"/>
                  </a:cubicBezTo>
                  <a:close/>
                  <a:moveTo>
                    <a:pt x="53" y="5"/>
                  </a:moveTo>
                  <a:cubicBezTo>
                    <a:pt x="54" y="2"/>
                    <a:pt x="54" y="6"/>
                    <a:pt x="56" y="5"/>
                  </a:cubicBezTo>
                  <a:cubicBezTo>
                    <a:pt x="56" y="7"/>
                    <a:pt x="54" y="5"/>
                    <a:pt x="53" y="5"/>
                  </a:cubicBezTo>
                  <a:close/>
                  <a:moveTo>
                    <a:pt x="66" y="10"/>
                  </a:moveTo>
                  <a:cubicBezTo>
                    <a:pt x="67" y="8"/>
                    <a:pt x="67" y="12"/>
                    <a:pt x="66" y="10"/>
                  </a:cubicBezTo>
                  <a:close/>
                  <a:moveTo>
                    <a:pt x="90" y="7"/>
                  </a:moveTo>
                  <a:cubicBezTo>
                    <a:pt x="89" y="4"/>
                    <a:pt x="93" y="7"/>
                    <a:pt x="93" y="5"/>
                  </a:cubicBezTo>
                  <a:cubicBezTo>
                    <a:pt x="96" y="6"/>
                    <a:pt x="92" y="7"/>
                    <a:pt x="90" y="7"/>
                  </a:cubicBezTo>
                  <a:close/>
                  <a:moveTo>
                    <a:pt x="111" y="6"/>
                  </a:moveTo>
                  <a:cubicBezTo>
                    <a:pt x="115" y="6"/>
                    <a:pt x="109" y="8"/>
                    <a:pt x="111" y="6"/>
                  </a:cubicBezTo>
                  <a:close/>
                  <a:moveTo>
                    <a:pt x="168" y="12"/>
                  </a:moveTo>
                  <a:cubicBezTo>
                    <a:pt x="167" y="12"/>
                    <a:pt x="167" y="12"/>
                    <a:pt x="167" y="12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8" y="10"/>
                    <a:pt x="168" y="10"/>
                    <a:pt x="168" y="10"/>
                  </a:cubicBezTo>
                  <a:lnTo>
                    <a:pt x="168" y="12"/>
                  </a:lnTo>
                  <a:close/>
                  <a:moveTo>
                    <a:pt x="174" y="7"/>
                  </a:moveTo>
                  <a:cubicBezTo>
                    <a:pt x="173" y="7"/>
                    <a:pt x="173" y="7"/>
                    <a:pt x="173" y="7"/>
                  </a:cubicBezTo>
                  <a:cubicBezTo>
                    <a:pt x="173" y="6"/>
                    <a:pt x="173" y="6"/>
                    <a:pt x="173" y="5"/>
                  </a:cubicBezTo>
                  <a:cubicBezTo>
                    <a:pt x="175" y="5"/>
                    <a:pt x="175" y="6"/>
                    <a:pt x="174" y="7"/>
                  </a:cubicBezTo>
                  <a:close/>
                  <a:moveTo>
                    <a:pt x="180" y="10"/>
                  </a:moveTo>
                  <a:cubicBezTo>
                    <a:pt x="181" y="9"/>
                    <a:pt x="181" y="7"/>
                    <a:pt x="184" y="7"/>
                  </a:cubicBezTo>
                  <a:cubicBezTo>
                    <a:pt x="183" y="9"/>
                    <a:pt x="182" y="10"/>
                    <a:pt x="180" y="10"/>
                  </a:cubicBezTo>
                  <a:close/>
                  <a:moveTo>
                    <a:pt x="183" y="3"/>
                  </a:moveTo>
                  <a:cubicBezTo>
                    <a:pt x="183" y="3"/>
                    <a:pt x="184" y="2"/>
                    <a:pt x="185" y="2"/>
                  </a:cubicBezTo>
                  <a:cubicBezTo>
                    <a:pt x="185" y="3"/>
                    <a:pt x="184" y="3"/>
                    <a:pt x="183" y="3"/>
                  </a:cubicBezTo>
                  <a:close/>
                  <a:moveTo>
                    <a:pt x="188" y="3"/>
                  </a:moveTo>
                  <a:cubicBezTo>
                    <a:pt x="188" y="1"/>
                    <a:pt x="188" y="1"/>
                    <a:pt x="189" y="1"/>
                  </a:cubicBezTo>
                  <a:cubicBezTo>
                    <a:pt x="190" y="2"/>
                    <a:pt x="189" y="3"/>
                    <a:pt x="188" y="3"/>
                  </a:cubicBezTo>
                  <a:close/>
                  <a:moveTo>
                    <a:pt x="194" y="6"/>
                  </a:moveTo>
                  <a:cubicBezTo>
                    <a:pt x="194" y="5"/>
                    <a:pt x="196" y="5"/>
                    <a:pt x="197" y="4"/>
                  </a:cubicBezTo>
                  <a:cubicBezTo>
                    <a:pt x="199" y="5"/>
                    <a:pt x="196" y="7"/>
                    <a:pt x="194" y="6"/>
                  </a:cubicBezTo>
                  <a:close/>
                  <a:moveTo>
                    <a:pt x="198" y="5"/>
                  </a:moveTo>
                  <a:cubicBezTo>
                    <a:pt x="200" y="2"/>
                    <a:pt x="200" y="6"/>
                    <a:pt x="202" y="5"/>
                  </a:cubicBezTo>
                  <a:cubicBezTo>
                    <a:pt x="201" y="7"/>
                    <a:pt x="200" y="5"/>
                    <a:pt x="198" y="5"/>
                  </a:cubicBezTo>
                  <a:close/>
                  <a:moveTo>
                    <a:pt x="212" y="10"/>
                  </a:moveTo>
                  <a:cubicBezTo>
                    <a:pt x="213" y="8"/>
                    <a:pt x="212" y="12"/>
                    <a:pt x="212" y="10"/>
                  </a:cubicBezTo>
                  <a:close/>
                  <a:moveTo>
                    <a:pt x="236" y="7"/>
                  </a:moveTo>
                  <a:cubicBezTo>
                    <a:pt x="235" y="4"/>
                    <a:pt x="239" y="7"/>
                    <a:pt x="239" y="5"/>
                  </a:cubicBezTo>
                  <a:cubicBezTo>
                    <a:pt x="242" y="6"/>
                    <a:pt x="238" y="7"/>
                    <a:pt x="236" y="7"/>
                  </a:cubicBezTo>
                  <a:close/>
                  <a:moveTo>
                    <a:pt x="257" y="6"/>
                  </a:moveTo>
                  <a:cubicBezTo>
                    <a:pt x="260" y="6"/>
                    <a:pt x="255" y="8"/>
                    <a:pt x="257" y="6"/>
                  </a:cubicBezTo>
                  <a:close/>
                  <a:moveTo>
                    <a:pt x="314" y="12"/>
                  </a:moveTo>
                  <a:cubicBezTo>
                    <a:pt x="313" y="12"/>
                    <a:pt x="313" y="12"/>
                    <a:pt x="313" y="12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4" y="10"/>
                    <a:pt x="314" y="10"/>
                    <a:pt x="314" y="10"/>
                  </a:cubicBezTo>
                  <a:lnTo>
                    <a:pt x="314" y="12"/>
                  </a:lnTo>
                  <a:close/>
                  <a:moveTo>
                    <a:pt x="320" y="7"/>
                  </a:moveTo>
                  <a:cubicBezTo>
                    <a:pt x="319" y="7"/>
                    <a:pt x="319" y="7"/>
                    <a:pt x="319" y="7"/>
                  </a:cubicBezTo>
                  <a:cubicBezTo>
                    <a:pt x="318" y="6"/>
                    <a:pt x="319" y="6"/>
                    <a:pt x="319" y="5"/>
                  </a:cubicBezTo>
                  <a:cubicBezTo>
                    <a:pt x="320" y="5"/>
                    <a:pt x="320" y="6"/>
                    <a:pt x="320" y="7"/>
                  </a:cubicBezTo>
                  <a:close/>
                  <a:moveTo>
                    <a:pt x="326" y="10"/>
                  </a:moveTo>
                  <a:cubicBezTo>
                    <a:pt x="327" y="9"/>
                    <a:pt x="327" y="7"/>
                    <a:pt x="329" y="7"/>
                  </a:cubicBezTo>
                  <a:cubicBezTo>
                    <a:pt x="329" y="9"/>
                    <a:pt x="327" y="10"/>
                    <a:pt x="326" y="10"/>
                  </a:cubicBezTo>
                  <a:close/>
                  <a:moveTo>
                    <a:pt x="329" y="3"/>
                  </a:moveTo>
                  <a:cubicBezTo>
                    <a:pt x="329" y="3"/>
                    <a:pt x="330" y="2"/>
                    <a:pt x="331" y="2"/>
                  </a:cubicBezTo>
                  <a:cubicBezTo>
                    <a:pt x="331" y="3"/>
                    <a:pt x="330" y="3"/>
                    <a:pt x="329" y="3"/>
                  </a:cubicBezTo>
                  <a:close/>
                  <a:moveTo>
                    <a:pt x="334" y="3"/>
                  </a:moveTo>
                  <a:cubicBezTo>
                    <a:pt x="333" y="1"/>
                    <a:pt x="334" y="1"/>
                    <a:pt x="335" y="1"/>
                  </a:cubicBezTo>
                  <a:cubicBezTo>
                    <a:pt x="335" y="2"/>
                    <a:pt x="335" y="3"/>
                    <a:pt x="334" y="3"/>
                  </a:cubicBezTo>
                  <a:close/>
                  <a:moveTo>
                    <a:pt x="339" y="6"/>
                  </a:moveTo>
                  <a:cubicBezTo>
                    <a:pt x="340" y="5"/>
                    <a:pt x="342" y="5"/>
                    <a:pt x="342" y="4"/>
                  </a:cubicBezTo>
                  <a:cubicBezTo>
                    <a:pt x="344" y="5"/>
                    <a:pt x="341" y="7"/>
                    <a:pt x="339" y="6"/>
                  </a:cubicBezTo>
                  <a:close/>
                  <a:moveTo>
                    <a:pt x="344" y="5"/>
                  </a:moveTo>
                  <a:cubicBezTo>
                    <a:pt x="345" y="2"/>
                    <a:pt x="346" y="6"/>
                    <a:pt x="348" y="5"/>
                  </a:cubicBezTo>
                  <a:cubicBezTo>
                    <a:pt x="347" y="7"/>
                    <a:pt x="346" y="5"/>
                    <a:pt x="344" y="5"/>
                  </a:cubicBezTo>
                  <a:close/>
                  <a:moveTo>
                    <a:pt x="357" y="10"/>
                  </a:moveTo>
                  <a:cubicBezTo>
                    <a:pt x="359" y="8"/>
                    <a:pt x="358" y="12"/>
                    <a:pt x="357" y="10"/>
                  </a:cubicBezTo>
                  <a:close/>
                  <a:moveTo>
                    <a:pt x="382" y="7"/>
                  </a:moveTo>
                  <a:cubicBezTo>
                    <a:pt x="381" y="4"/>
                    <a:pt x="385" y="7"/>
                    <a:pt x="385" y="5"/>
                  </a:cubicBezTo>
                  <a:cubicBezTo>
                    <a:pt x="388" y="6"/>
                    <a:pt x="384" y="7"/>
                    <a:pt x="382" y="7"/>
                  </a:cubicBezTo>
                  <a:close/>
                  <a:moveTo>
                    <a:pt x="403" y="6"/>
                  </a:moveTo>
                  <a:cubicBezTo>
                    <a:pt x="406" y="6"/>
                    <a:pt x="401" y="8"/>
                    <a:pt x="403" y="6"/>
                  </a:cubicBezTo>
                  <a:close/>
                  <a:moveTo>
                    <a:pt x="460" y="12"/>
                  </a:moveTo>
                  <a:cubicBezTo>
                    <a:pt x="458" y="12"/>
                    <a:pt x="458" y="12"/>
                    <a:pt x="458" y="12"/>
                  </a:cubicBezTo>
                  <a:cubicBezTo>
                    <a:pt x="458" y="10"/>
                    <a:pt x="458" y="10"/>
                    <a:pt x="458" y="10"/>
                  </a:cubicBezTo>
                  <a:cubicBezTo>
                    <a:pt x="460" y="10"/>
                    <a:pt x="460" y="10"/>
                    <a:pt x="460" y="10"/>
                  </a:cubicBezTo>
                  <a:lnTo>
                    <a:pt x="460" y="12"/>
                  </a:lnTo>
                  <a:close/>
                  <a:moveTo>
                    <a:pt x="466" y="7"/>
                  </a:moveTo>
                  <a:cubicBezTo>
                    <a:pt x="464" y="7"/>
                    <a:pt x="464" y="7"/>
                    <a:pt x="464" y="7"/>
                  </a:cubicBezTo>
                  <a:cubicBezTo>
                    <a:pt x="464" y="6"/>
                    <a:pt x="465" y="6"/>
                    <a:pt x="465" y="5"/>
                  </a:cubicBezTo>
                  <a:cubicBezTo>
                    <a:pt x="466" y="5"/>
                    <a:pt x="466" y="6"/>
                    <a:pt x="466" y="7"/>
                  </a:cubicBezTo>
                  <a:close/>
                  <a:moveTo>
                    <a:pt x="472" y="10"/>
                  </a:moveTo>
                  <a:cubicBezTo>
                    <a:pt x="473" y="9"/>
                    <a:pt x="473" y="7"/>
                    <a:pt x="475" y="7"/>
                  </a:cubicBezTo>
                  <a:cubicBezTo>
                    <a:pt x="475" y="9"/>
                    <a:pt x="473" y="10"/>
                    <a:pt x="472" y="10"/>
                  </a:cubicBezTo>
                  <a:close/>
                  <a:moveTo>
                    <a:pt x="475" y="3"/>
                  </a:moveTo>
                  <a:cubicBezTo>
                    <a:pt x="475" y="3"/>
                    <a:pt x="475" y="2"/>
                    <a:pt x="476" y="2"/>
                  </a:cubicBezTo>
                  <a:cubicBezTo>
                    <a:pt x="477" y="3"/>
                    <a:pt x="476" y="3"/>
                    <a:pt x="475" y="3"/>
                  </a:cubicBezTo>
                  <a:close/>
                  <a:moveTo>
                    <a:pt x="479" y="3"/>
                  </a:moveTo>
                  <a:cubicBezTo>
                    <a:pt x="479" y="1"/>
                    <a:pt x="480" y="1"/>
                    <a:pt x="481" y="1"/>
                  </a:cubicBezTo>
                  <a:cubicBezTo>
                    <a:pt x="481" y="2"/>
                    <a:pt x="481" y="3"/>
                    <a:pt x="479" y="3"/>
                  </a:cubicBezTo>
                  <a:close/>
                  <a:moveTo>
                    <a:pt x="485" y="6"/>
                  </a:moveTo>
                  <a:cubicBezTo>
                    <a:pt x="485" y="5"/>
                    <a:pt x="488" y="5"/>
                    <a:pt x="488" y="4"/>
                  </a:cubicBezTo>
                  <a:cubicBezTo>
                    <a:pt x="490" y="5"/>
                    <a:pt x="487" y="7"/>
                    <a:pt x="485" y="6"/>
                  </a:cubicBezTo>
                  <a:close/>
                  <a:moveTo>
                    <a:pt x="490" y="5"/>
                  </a:moveTo>
                  <a:cubicBezTo>
                    <a:pt x="491" y="2"/>
                    <a:pt x="492" y="6"/>
                    <a:pt x="494" y="5"/>
                  </a:cubicBezTo>
                  <a:cubicBezTo>
                    <a:pt x="493" y="7"/>
                    <a:pt x="492" y="5"/>
                    <a:pt x="490" y="5"/>
                  </a:cubicBezTo>
                  <a:close/>
                  <a:moveTo>
                    <a:pt x="503" y="10"/>
                  </a:moveTo>
                  <a:cubicBezTo>
                    <a:pt x="505" y="8"/>
                    <a:pt x="504" y="12"/>
                    <a:pt x="503" y="10"/>
                  </a:cubicBezTo>
                  <a:close/>
                  <a:moveTo>
                    <a:pt x="528" y="7"/>
                  </a:moveTo>
                  <a:cubicBezTo>
                    <a:pt x="527" y="4"/>
                    <a:pt x="531" y="7"/>
                    <a:pt x="531" y="5"/>
                  </a:cubicBezTo>
                  <a:cubicBezTo>
                    <a:pt x="533" y="6"/>
                    <a:pt x="530" y="7"/>
                    <a:pt x="528" y="7"/>
                  </a:cubicBezTo>
                  <a:close/>
                  <a:moveTo>
                    <a:pt x="549" y="6"/>
                  </a:moveTo>
                  <a:cubicBezTo>
                    <a:pt x="552" y="6"/>
                    <a:pt x="546" y="8"/>
                    <a:pt x="549" y="6"/>
                  </a:cubicBezTo>
                  <a:close/>
                  <a:moveTo>
                    <a:pt x="606" y="12"/>
                  </a:moveTo>
                  <a:cubicBezTo>
                    <a:pt x="604" y="12"/>
                    <a:pt x="604" y="12"/>
                    <a:pt x="604" y="12"/>
                  </a:cubicBezTo>
                  <a:cubicBezTo>
                    <a:pt x="604" y="10"/>
                    <a:pt x="604" y="10"/>
                    <a:pt x="604" y="10"/>
                  </a:cubicBezTo>
                  <a:cubicBezTo>
                    <a:pt x="606" y="10"/>
                    <a:pt x="606" y="10"/>
                    <a:pt x="606" y="10"/>
                  </a:cubicBezTo>
                  <a:lnTo>
                    <a:pt x="606" y="12"/>
                  </a:lnTo>
                  <a:close/>
                  <a:moveTo>
                    <a:pt x="611" y="7"/>
                  </a:moveTo>
                  <a:cubicBezTo>
                    <a:pt x="610" y="7"/>
                    <a:pt x="610" y="7"/>
                    <a:pt x="610" y="7"/>
                  </a:cubicBezTo>
                  <a:cubicBezTo>
                    <a:pt x="610" y="6"/>
                    <a:pt x="611" y="6"/>
                    <a:pt x="611" y="5"/>
                  </a:cubicBezTo>
                  <a:cubicBezTo>
                    <a:pt x="612" y="5"/>
                    <a:pt x="612" y="6"/>
                    <a:pt x="611" y="7"/>
                  </a:cubicBezTo>
                  <a:close/>
                  <a:moveTo>
                    <a:pt x="617" y="10"/>
                  </a:moveTo>
                  <a:cubicBezTo>
                    <a:pt x="619" y="9"/>
                    <a:pt x="618" y="7"/>
                    <a:pt x="621" y="7"/>
                  </a:cubicBezTo>
                  <a:cubicBezTo>
                    <a:pt x="621" y="9"/>
                    <a:pt x="619" y="10"/>
                    <a:pt x="617" y="10"/>
                  </a:cubicBezTo>
                  <a:close/>
                  <a:moveTo>
                    <a:pt x="620" y="3"/>
                  </a:moveTo>
                  <a:cubicBezTo>
                    <a:pt x="621" y="3"/>
                    <a:pt x="621" y="2"/>
                    <a:pt x="622" y="2"/>
                  </a:cubicBezTo>
                  <a:cubicBezTo>
                    <a:pt x="623" y="3"/>
                    <a:pt x="621" y="3"/>
                    <a:pt x="620" y="3"/>
                  </a:cubicBezTo>
                  <a:close/>
                  <a:moveTo>
                    <a:pt x="625" y="3"/>
                  </a:moveTo>
                  <a:cubicBezTo>
                    <a:pt x="625" y="1"/>
                    <a:pt x="626" y="1"/>
                    <a:pt x="627" y="1"/>
                  </a:cubicBezTo>
                  <a:cubicBezTo>
                    <a:pt x="627" y="2"/>
                    <a:pt x="627" y="3"/>
                    <a:pt x="625" y="3"/>
                  </a:cubicBezTo>
                  <a:close/>
                  <a:moveTo>
                    <a:pt x="631" y="6"/>
                  </a:moveTo>
                  <a:cubicBezTo>
                    <a:pt x="631" y="5"/>
                    <a:pt x="633" y="5"/>
                    <a:pt x="634" y="4"/>
                  </a:cubicBezTo>
                  <a:cubicBezTo>
                    <a:pt x="636" y="5"/>
                    <a:pt x="633" y="7"/>
                    <a:pt x="631" y="6"/>
                  </a:cubicBezTo>
                  <a:close/>
                  <a:moveTo>
                    <a:pt x="636" y="5"/>
                  </a:moveTo>
                  <a:cubicBezTo>
                    <a:pt x="637" y="2"/>
                    <a:pt x="638" y="6"/>
                    <a:pt x="640" y="5"/>
                  </a:cubicBezTo>
                  <a:cubicBezTo>
                    <a:pt x="639" y="7"/>
                    <a:pt x="638" y="5"/>
                    <a:pt x="636" y="5"/>
                  </a:cubicBezTo>
                  <a:close/>
                  <a:moveTo>
                    <a:pt x="649" y="10"/>
                  </a:moveTo>
                  <a:cubicBezTo>
                    <a:pt x="651" y="8"/>
                    <a:pt x="650" y="12"/>
                    <a:pt x="649" y="10"/>
                  </a:cubicBezTo>
                  <a:close/>
                  <a:moveTo>
                    <a:pt x="674" y="7"/>
                  </a:moveTo>
                  <a:cubicBezTo>
                    <a:pt x="673" y="4"/>
                    <a:pt x="677" y="7"/>
                    <a:pt x="676" y="5"/>
                  </a:cubicBezTo>
                  <a:cubicBezTo>
                    <a:pt x="679" y="6"/>
                    <a:pt x="676" y="7"/>
                    <a:pt x="674" y="7"/>
                  </a:cubicBezTo>
                  <a:close/>
                  <a:moveTo>
                    <a:pt x="694" y="6"/>
                  </a:moveTo>
                  <a:cubicBezTo>
                    <a:pt x="698" y="6"/>
                    <a:pt x="692" y="8"/>
                    <a:pt x="694" y="6"/>
                  </a:cubicBezTo>
                  <a:close/>
                  <a:moveTo>
                    <a:pt x="751" y="12"/>
                  </a:moveTo>
                  <a:cubicBezTo>
                    <a:pt x="750" y="12"/>
                    <a:pt x="750" y="12"/>
                    <a:pt x="750" y="12"/>
                  </a:cubicBezTo>
                  <a:cubicBezTo>
                    <a:pt x="750" y="10"/>
                    <a:pt x="750" y="10"/>
                    <a:pt x="750" y="10"/>
                  </a:cubicBezTo>
                  <a:cubicBezTo>
                    <a:pt x="751" y="10"/>
                    <a:pt x="751" y="10"/>
                    <a:pt x="751" y="10"/>
                  </a:cubicBezTo>
                  <a:lnTo>
                    <a:pt x="751" y="12"/>
                  </a:lnTo>
                  <a:close/>
                  <a:moveTo>
                    <a:pt x="757" y="7"/>
                  </a:moveTo>
                  <a:cubicBezTo>
                    <a:pt x="756" y="7"/>
                    <a:pt x="756" y="7"/>
                    <a:pt x="756" y="7"/>
                  </a:cubicBezTo>
                  <a:cubicBezTo>
                    <a:pt x="756" y="6"/>
                    <a:pt x="757" y="6"/>
                    <a:pt x="757" y="5"/>
                  </a:cubicBezTo>
                  <a:cubicBezTo>
                    <a:pt x="758" y="5"/>
                    <a:pt x="758" y="6"/>
                    <a:pt x="757" y="7"/>
                  </a:cubicBezTo>
                  <a:close/>
                  <a:moveTo>
                    <a:pt x="763" y="10"/>
                  </a:moveTo>
                  <a:cubicBezTo>
                    <a:pt x="764" y="9"/>
                    <a:pt x="764" y="7"/>
                    <a:pt x="767" y="7"/>
                  </a:cubicBezTo>
                  <a:cubicBezTo>
                    <a:pt x="767" y="9"/>
                    <a:pt x="765" y="10"/>
                    <a:pt x="763" y="10"/>
                  </a:cubicBezTo>
                  <a:close/>
                  <a:moveTo>
                    <a:pt x="766" y="3"/>
                  </a:moveTo>
                  <a:cubicBezTo>
                    <a:pt x="767" y="3"/>
                    <a:pt x="767" y="2"/>
                    <a:pt x="768" y="2"/>
                  </a:cubicBezTo>
                  <a:cubicBezTo>
                    <a:pt x="768" y="3"/>
                    <a:pt x="767" y="3"/>
                    <a:pt x="766" y="3"/>
                  </a:cubicBezTo>
                  <a:close/>
                  <a:moveTo>
                    <a:pt x="771" y="3"/>
                  </a:moveTo>
                  <a:cubicBezTo>
                    <a:pt x="771" y="1"/>
                    <a:pt x="772" y="1"/>
                    <a:pt x="773" y="1"/>
                  </a:cubicBezTo>
                  <a:cubicBezTo>
                    <a:pt x="773" y="2"/>
                    <a:pt x="772" y="3"/>
                    <a:pt x="771" y="3"/>
                  </a:cubicBezTo>
                  <a:close/>
                  <a:moveTo>
                    <a:pt x="777" y="6"/>
                  </a:moveTo>
                  <a:cubicBezTo>
                    <a:pt x="777" y="5"/>
                    <a:pt x="779" y="5"/>
                    <a:pt x="780" y="4"/>
                  </a:cubicBezTo>
                  <a:cubicBezTo>
                    <a:pt x="782" y="5"/>
                    <a:pt x="779" y="7"/>
                    <a:pt x="777" y="6"/>
                  </a:cubicBezTo>
                  <a:close/>
                  <a:moveTo>
                    <a:pt x="782" y="5"/>
                  </a:moveTo>
                  <a:cubicBezTo>
                    <a:pt x="783" y="2"/>
                    <a:pt x="783" y="6"/>
                    <a:pt x="785" y="5"/>
                  </a:cubicBezTo>
                  <a:cubicBezTo>
                    <a:pt x="785" y="7"/>
                    <a:pt x="783" y="5"/>
                    <a:pt x="782" y="5"/>
                  </a:cubicBezTo>
                  <a:close/>
                  <a:moveTo>
                    <a:pt x="795" y="10"/>
                  </a:moveTo>
                  <a:cubicBezTo>
                    <a:pt x="796" y="8"/>
                    <a:pt x="796" y="12"/>
                    <a:pt x="795" y="10"/>
                  </a:cubicBezTo>
                  <a:close/>
                  <a:moveTo>
                    <a:pt x="819" y="7"/>
                  </a:moveTo>
                  <a:cubicBezTo>
                    <a:pt x="818" y="4"/>
                    <a:pt x="822" y="7"/>
                    <a:pt x="822" y="5"/>
                  </a:cubicBezTo>
                  <a:cubicBezTo>
                    <a:pt x="825" y="6"/>
                    <a:pt x="822" y="7"/>
                    <a:pt x="819" y="7"/>
                  </a:cubicBezTo>
                  <a:close/>
                  <a:moveTo>
                    <a:pt x="840" y="6"/>
                  </a:moveTo>
                  <a:cubicBezTo>
                    <a:pt x="844" y="6"/>
                    <a:pt x="838" y="8"/>
                    <a:pt x="840" y="6"/>
                  </a:cubicBezTo>
                  <a:close/>
                  <a:moveTo>
                    <a:pt x="897" y="12"/>
                  </a:moveTo>
                  <a:cubicBezTo>
                    <a:pt x="896" y="12"/>
                    <a:pt x="896" y="12"/>
                    <a:pt x="896" y="12"/>
                  </a:cubicBezTo>
                  <a:cubicBezTo>
                    <a:pt x="896" y="10"/>
                    <a:pt x="896" y="10"/>
                    <a:pt x="896" y="10"/>
                  </a:cubicBezTo>
                  <a:cubicBezTo>
                    <a:pt x="897" y="10"/>
                    <a:pt x="897" y="10"/>
                    <a:pt x="897" y="10"/>
                  </a:cubicBezTo>
                  <a:lnTo>
                    <a:pt x="897" y="12"/>
                  </a:lnTo>
                  <a:close/>
                  <a:moveTo>
                    <a:pt x="903" y="7"/>
                  </a:moveTo>
                  <a:cubicBezTo>
                    <a:pt x="902" y="7"/>
                    <a:pt x="902" y="7"/>
                    <a:pt x="902" y="7"/>
                  </a:cubicBezTo>
                  <a:cubicBezTo>
                    <a:pt x="902" y="6"/>
                    <a:pt x="903" y="6"/>
                    <a:pt x="903" y="5"/>
                  </a:cubicBezTo>
                  <a:cubicBezTo>
                    <a:pt x="904" y="5"/>
                    <a:pt x="904" y="6"/>
                    <a:pt x="903" y="7"/>
                  </a:cubicBezTo>
                  <a:close/>
                  <a:moveTo>
                    <a:pt x="909" y="10"/>
                  </a:moveTo>
                  <a:cubicBezTo>
                    <a:pt x="910" y="9"/>
                    <a:pt x="910" y="7"/>
                    <a:pt x="913" y="7"/>
                  </a:cubicBezTo>
                  <a:cubicBezTo>
                    <a:pt x="913" y="9"/>
                    <a:pt x="911" y="10"/>
                    <a:pt x="909" y="10"/>
                  </a:cubicBezTo>
                  <a:close/>
                  <a:moveTo>
                    <a:pt x="912" y="3"/>
                  </a:moveTo>
                  <a:cubicBezTo>
                    <a:pt x="912" y="3"/>
                    <a:pt x="913" y="2"/>
                    <a:pt x="914" y="2"/>
                  </a:cubicBezTo>
                  <a:cubicBezTo>
                    <a:pt x="914" y="3"/>
                    <a:pt x="913" y="3"/>
                    <a:pt x="912" y="3"/>
                  </a:cubicBezTo>
                  <a:close/>
                  <a:moveTo>
                    <a:pt x="917" y="3"/>
                  </a:moveTo>
                  <a:cubicBezTo>
                    <a:pt x="917" y="1"/>
                    <a:pt x="917" y="1"/>
                    <a:pt x="919" y="1"/>
                  </a:cubicBezTo>
                  <a:cubicBezTo>
                    <a:pt x="919" y="2"/>
                    <a:pt x="918" y="3"/>
                    <a:pt x="917" y="3"/>
                  </a:cubicBezTo>
                  <a:close/>
                  <a:moveTo>
                    <a:pt x="923" y="6"/>
                  </a:moveTo>
                  <a:cubicBezTo>
                    <a:pt x="923" y="5"/>
                    <a:pt x="925" y="5"/>
                    <a:pt x="926" y="4"/>
                  </a:cubicBezTo>
                  <a:cubicBezTo>
                    <a:pt x="928" y="5"/>
                    <a:pt x="925" y="7"/>
                    <a:pt x="923" y="6"/>
                  </a:cubicBezTo>
                  <a:close/>
                  <a:moveTo>
                    <a:pt x="928" y="5"/>
                  </a:moveTo>
                  <a:cubicBezTo>
                    <a:pt x="929" y="2"/>
                    <a:pt x="929" y="6"/>
                    <a:pt x="931" y="5"/>
                  </a:cubicBezTo>
                  <a:cubicBezTo>
                    <a:pt x="931" y="7"/>
                    <a:pt x="929" y="5"/>
                    <a:pt x="928" y="5"/>
                  </a:cubicBezTo>
                  <a:close/>
                  <a:moveTo>
                    <a:pt x="941" y="10"/>
                  </a:moveTo>
                  <a:cubicBezTo>
                    <a:pt x="942" y="8"/>
                    <a:pt x="942" y="12"/>
                    <a:pt x="941" y="10"/>
                  </a:cubicBezTo>
                  <a:close/>
                  <a:moveTo>
                    <a:pt x="965" y="7"/>
                  </a:moveTo>
                  <a:cubicBezTo>
                    <a:pt x="964" y="4"/>
                    <a:pt x="968" y="7"/>
                    <a:pt x="968" y="5"/>
                  </a:cubicBezTo>
                  <a:cubicBezTo>
                    <a:pt x="971" y="6"/>
                    <a:pt x="967" y="7"/>
                    <a:pt x="965" y="7"/>
                  </a:cubicBezTo>
                  <a:close/>
                  <a:moveTo>
                    <a:pt x="986" y="6"/>
                  </a:moveTo>
                  <a:cubicBezTo>
                    <a:pt x="990" y="6"/>
                    <a:pt x="984" y="8"/>
                    <a:pt x="986" y="6"/>
                  </a:cubicBezTo>
                  <a:close/>
                  <a:moveTo>
                    <a:pt x="1043" y="12"/>
                  </a:moveTo>
                  <a:cubicBezTo>
                    <a:pt x="1042" y="12"/>
                    <a:pt x="1042" y="12"/>
                    <a:pt x="1042" y="12"/>
                  </a:cubicBezTo>
                  <a:cubicBezTo>
                    <a:pt x="1042" y="10"/>
                    <a:pt x="1042" y="10"/>
                    <a:pt x="1042" y="10"/>
                  </a:cubicBezTo>
                  <a:cubicBezTo>
                    <a:pt x="1043" y="10"/>
                    <a:pt x="1043" y="10"/>
                    <a:pt x="1043" y="10"/>
                  </a:cubicBezTo>
                  <a:lnTo>
                    <a:pt x="1043" y="12"/>
                  </a:lnTo>
                  <a:close/>
                  <a:moveTo>
                    <a:pt x="1049" y="7"/>
                  </a:moveTo>
                  <a:cubicBezTo>
                    <a:pt x="1048" y="7"/>
                    <a:pt x="1048" y="7"/>
                    <a:pt x="1048" y="7"/>
                  </a:cubicBezTo>
                  <a:cubicBezTo>
                    <a:pt x="1048" y="6"/>
                    <a:pt x="1048" y="6"/>
                    <a:pt x="1048" y="5"/>
                  </a:cubicBezTo>
                  <a:cubicBezTo>
                    <a:pt x="1050" y="5"/>
                    <a:pt x="1050" y="6"/>
                    <a:pt x="1049" y="7"/>
                  </a:cubicBezTo>
                  <a:close/>
                  <a:moveTo>
                    <a:pt x="1055" y="10"/>
                  </a:moveTo>
                  <a:cubicBezTo>
                    <a:pt x="1056" y="9"/>
                    <a:pt x="1056" y="7"/>
                    <a:pt x="1059" y="7"/>
                  </a:cubicBezTo>
                  <a:cubicBezTo>
                    <a:pt x="1058" y="9"/>
                    <a:pt x="1057" y="10"/>
                    <a:pt x="1055" y="10"/>
                  </a:cubicBezTo>
                  <a:close/>
                  <a:moveTo>
                    <a:pt x="1058" y="3"/>
                  </a:moveTo>
                  <a:cubicBezTo>
                    <a:pt x="1058" y="3"/>
                    <a:pt x="1059" y="2"/>
                    <a:pt x="1060" y="2"/>
                  </a:cubicBezTo>
                  <a:cubicBezTo>
                    <a:pt x="1060" y="3"/>
                    <a:pt x="1059" y="3"/>
                    <a:pt x="1058" y="3"/>
                  </a:cubicBezTo>
                  <a:close/>
                  <a:moveTo>
                    <a:pt x="1063" y="3"/>
                  </a:moveTo>
                  <a:cubicBezTo>
                    <a:pt x="1063" y="1"/>
                    <a:pt x="1063" y="1"/>
                    <a:pt x="1065" y="1"/>
                  </a:cubicBezTo>
                  <a:cubicBezTo>
                    <a:pt x="1065" y="2"/>
                    <a:pt x="1064" y="3"/>
                    <a:pt x="1063" y="3"/>
                  </a:cubicBezTo>
                  <a:close/>
                  <a:moveTo>
                    <a:pt x="1069" y="6"/>
                  </a:moveTo>
                  <a:cubicBezTo>
                    <a:pt x="1069" y="5"/>
                    <a:pt x="1071" y="5"/>
                    <a:pt x="1072" y="4"/>
                  </a:cubicBezTo>
                  <a:cubicBezTo>
                    <a:pt x="1074" y="5"/>
                    <a:pt x="1071" y="7"/>
                    <a:pt x="1069" y="6"/>
                  </a:cubicBezTo>
                  <a:close/>
                  <a:moveTo>
                    <a:pt x="1073" y="5"/>
                  </a:moveTo>
                  <a:cubicBezTo>
                    <a:pt x="1075" y="2"/>
                    <a:pt x="1075" y="6"/>
                    <a:pt x="1077" y="5"/>
                  </a:cubicBezTo>
                  <a:cubicBezTo>
                    <a:pt x="1076" y="7"/>
                    <a:pt x="1075" y="5"/>
                    <a:pt x="1073" y="5"/>
                  </a:cubicBezTo>
                  <a:close/>
                  <a:moveTo>
                    <a:pt x="1087" y="10"/>
                  </a:moveTo>
                  <a:cubicBezTo>
                    <a:pt x="1088" y="8"/>
                    <a:pt x="1087" y="12"/>
                    <a:pt x="1087" y="10"/>
                  </a:cubicBezTo>
                  <a:close/>
                  <a:moveTo>
                    <a:pt x="1111" y="7"/>
                  </a:moveTo>
                  <a:cubicBezTo>
                    <a:pt x="1110" y="4"/>
                    <a:pt x="1114" y="7"/>
                    <a:pt x="1114" y="5"/>
                  </a:cubicBezTo>
                  <a:cubicBezTo>
                    <a:pt x="1117" y="6"/>
                    <a:pt x="1113" y="7"/>
                    <a:pt x="1111" y="7"/>
                  </a:cubicBezTo>
                  <a:close/>
                  <a:moveTo>
                    <a:pt x="1132" y="6"/>
                  </a:moveTo>
                  <a:cubicBezTo>
                    <a:pt x="1135" y="6"/>
                    <a:pt x="1130" y="8"/>
                    <a:pt x="1132" y="6"/>
                  </a:cubicBezTo>
                  <a:close/>
                  <a:moveTo>
                    <a:pt x="1189" y="12"/>
                  </a:moveTo>
                  <a:cubicBezTo>
                    <a:pt x="1188" y="12"/>
                    <a:pt x="1188" y="12"/>
                    <a:pt x="1188" y="12"/>
                  </a:cubicBezTo>
                  <a:cubicBezTo>
                    <a:pt x="1188" y="10"/>
                    <a:pt x="1188" y="10"/>
                    <a:pt x="1188" y="10"/>
                  </a:cubicBezTo>
                  <a:cubicBezTo>
                    <a:pt x="1189" y="10"/>
                    <a:pt x="1189" y="10"/>
                    <a:pt x="1189" y="10"/>
                  </a:cubicBezTo>
                  <a:lnTo>
                    <a:pt x="1189" y="12"/>
                  </a:lnTo>
                  <a:close/>
                  <a:moveTo>
                    <a:pt x="1195" y="7"/>
                  </a:moveTo>
                  <a:cubicBezTo>
                    <a:pt x="1194" y="7"/>
                    <a:pt x="1194" y="7"/>
                    <a:pt x="1194" y="7"/>
                  </a:cubicBezTo>
                  <a:cubicBezTo>
                    <a:pt x="1193" y="6"/>
                    <a:pt x="1194" y="6"/>
                    <a:pt x="1194" y="5"/>
                  </a:cubicBezTo>
                  <a:cubicBezTo>
                    <a:pt x="1195" y="5"/>
                    <a:pt x="1196" y="6"/>
                    <a:pt x="1195" y="7"/>
                  </a:cubicBezTo>
                  <a:close/>
                  <a:moveTo>
                    <a:pt x="1201" y="10"/>
                  </a:moveTo>
                  <a:cubicBezTo>
                    <a:pt x="1202" y="9"/>
                    <a:pt x="1202" y="7"/>
                    <a:pt x="1204" y="7"/>
                  </a:cubicBezTo>
                  <a:cubicBezTo>
                    <a:pt x="1204" y="9"/>
                    <a:pt x="1202" y="10"/>
                    <a:pt x="1201" y="10"/>
                  </a:cubicBezTo>
                  <a:close/>
                  <a:moveTo>
                    <a:pt x="1204" y="3"/>
                  </a:moveTo>
                  <a:cubicBezTo>
                    <a:pt x="1204" y="3"/>
                    <a:pt x="1205" y="2"/>
                    <a:pt x="1206" y="2"/>
                  </a:cubicBezTo>
                  <a:cubicBezTo>
                    <a:pt x="1206" y="3"/>
                    <a:pt x="1205" y="3"/>
                    <a:pt x="1204" y="3"/>
                  </a:cubicBezTo>
                  <a:close/>
                  <a:moveTo>
                    <a:pt x="1209" y="3"/>
                  </a:moveTo>
                  <a:cubicBezTo>
                    <a:pt x="1208" y="1"/>
                    <a:pt x="1209" y="1"/>
                    <a:pt x="1210" y="1"/>
                  </a:cubicBezTo>
                  <a:cubicBezTo>
                    <a:pt x="1210" y="2"/>
                    <a:pt x="1210" y="3"/>
                    <a:pt x="1209" y="3"/>
                  </a:cubicBezTo>
                  <a:close/>
                  <a:moveTo>
                    <a:pt x="1215" y="6"/>
                  </a:moveTo>
                  <a:cubicBezTo>
                    <a:pt x="1215" y="5"/>
                    <a:pt x="1217" y="5"/>
                    <a:pt x="1218" y="4"/>
                  </a:cubicBezTo>
                  <a:cubicBezTo>
                    <a:pt x="1219" y="5"/>
                    <a:pt x="1216" y="7"/>
                    <a:pt x="1215" y="6"/>
                  </a:cubicBezTo>
                  <a:close/>
                  <a:moveTo>
                    <a:pt x="1219" y="5"/>
                  </a:moveTo>
                  <a:cubicBezTo>
                    <a:pt x="1221" y="2"/>
                    <a:pt x="1221" y="6"/>
                    <a:pt x="1223" y="5"/>
                  </a:cubicBezTo>
                  <a:cubicBezTo>
                    <a:pt x="1222" y="7"/>
                    <a:pt x="1221" y="5"/>
                    <a:pt x="1219" y="5"/>
                  </a:cubicBezTo>
                  <a:close/>
                  <a:moveTo>
                    <a:pt x="1232" y="10"/>
                  </a:moveTo>
                  <a:cubicBezTo>
                    <a:pt x="1234" y="8"/>
                    <a:pt x="1233" y="12"/>
                    <a:pt x="1232" y="10"/>
                  </a:cubicBezTo>
                  <a:close/>
                  <a:moveTo>
                    <a:pt x="1257" y="7"/>
                  </a:moveTo>
                  <a:cubicBezTo>
                    <a:pt x="1256" y="4"/>
                    <a:pt x="1260" y="7"/>
                    <a:pt x="1260" y="5"/>
                  </a:cubicBezTo>
                  <a:cubicBezTo>
                    <a:pt x="1263" y="6"/>
                    <a:pt x="1259" y="7"/>
                    <a:pt x="1257" y="7"/>
                  </a:cubicBezTo>
                  <a:close/>
                  <a:moveTo>
                    <a:pt x="1278" y="6"/>
                  </a:moveTo>
                  <a:cubicBezTo>
                    <a:pt x="1281" y="6"/>
                    <a:pt x="1276" y="8"/>
                    <a:pt x="1278" y="6"/>
                  </a:cubicBezTo>
                  <a:close/>
                  <a:moveTo>
                    <a:pt x="1335" y="12"/>
                  </a:moveTo>
                  <a:cubicBezTo>
                    <a:pt x="1334" y="12"/>
                    <a:pt x="1334" y="12"/>
                    <a:pt x="1334" y="12"/>
                  </a:cubicBezTo>
                  <a:cubicBezTo>
                    <a:pt x="1334" y="10"/>
                    <a:pt x="1334" y="10"/>
                    <a:pt x="1334" y="10"/>
                  </a:cubicBezTo>
                  <a:cubicBezTo>
                    <a:pt x="1335" y="10"/>
                    <a:pt x="1335" y="10"/>
                    <a:pt x="1335" y="10"/>
                  </a:cubicBezTo>
                  <a:lnTo>
                    <a:pt x="1335" y="12"/>
                  </a:lnTo>
                  <a:close/>
                  <a:moveTo>
                    <a:pt x="1341" y="7"/>
                  </a:moveTo>
                  <a:cubicBezTo>
                    <a:pt x="1339" y="7"/>
                    <a:pt x="1339" y="7"/>
                    <a:pt x="1339" y="7"/>
                  </a:cubicBezTo>
                  <a:cubicBezTo>
                    <a:pt x="1339" y="6"/>
                    <a:pt x="1340" y="6"/>
                    <a:pt x="1340" y="5"/>
                  </a:cubicBezTo>
                  <a:cubicBezTo>
                    <a:pt x="1341" y="5"/>
                    <a:pt x="1341" y="6"/>
                    <a:pt x="1341" y="7"/>
                  </a:cubicBezTo>
                  <a:close/>
                  <a:moveTo>
                    <a:pt x="1347" y="10"/>
                  </a:moveTo>
                  <a:cubicBezTo>
                    <a:pt x="1348" y="9"/>
                    <a:pt x="1348" y="7"/>
                    <a:pt x="1350" y="7"/>
                  </a:cubicBezTo>
                  <a:cubicBezTo>
                    <a:pt x="1350" y="9"/>
                    <a:pt x="1348" y="10"/>
                    <a:pt x="1347" y="10"/>
                  </a:cubicBezTo>
                  <a:close/>
                  <a:moveTo>
                    <a:pt x="1350" y="3"/>
                  </a:moveTo>
                  <a:cubicBezTo>
                    <a:pt x="1350" y="3"/>
                    <a:pt x="1350" y="2"/>
                    <a:pt x="1351" y="2"/>
                  </a:cubicBezTo>
                  <a:cubicBezTo>
                    <a:pt x="1352" y="3"/>
                    <a:pt x="1351" y="3"/>
                    <a:pt x="1350" y="3"/>
                  </a:cubicBezTo>
                  <a:close/>
                  <a:moveTo>
                    <a:pt x="1354" y="3"/>
                  </a:moveTo>
                  <a:cubicBezTo>
                    <a:pt x="1354" y="1"/>
                    <a:pt x="1355" y="1"/>
                    <a:pt x="1356" y="1"/>
                  </a:cubicBezTo>
                  <a:cubicBezTo>
                    <a:pt x="1356" y="2"/>
                    <a:pt x="1356" y="3"/>
                    <a:pt x="1354" y="3"/>
                  </a:cubicBezTo>
                  <a:close/>
                  <a:moveTo>
                    <a:pt x="1360" y="6"/>
                  </a:moveTo>
                  <a:cubicBezTo>
                    <a:pt x="1360" y="5"/>
                    <a:pt x="1363" y="5"/>
                    <a:pt x="1363" y="4"/>
                  </a:cubicBezTo>
                  <a:cubicBezTo>
                    <a:pt x="1365" y="5"/>
                    <a:pt x="1362" y="7"/>
                    <a:pt x="1360" y="6"/>
                  </a:cubicBezTo>
                  <a:close/>
                  <a:moveTo>
                    <a:pt x="1365" y="5"/>
                  </a:moveTo>
                  <a:cubicBezTo>
                    <a:pt x="1366" y="2"/>
                    <a:pt x="1367" y="6"/>
                    <a:pt x="1369" y="5"/>
                  </a:cubicBezTo>
                  <a:cubicBezTo>
                    <a:pt x="1368" y="7"/>
                    <a:pt x="1367" y="5"/>
                    <a:pt x="1365" y="5"/>
                  </a:cubicBezTo>
                  <a:close/>
                  <a:moveTo>
                    <a:pt x="1378" y="10"/>
                  </a:moveTo>
                  <a:cubicBezTo>
                    <a:pt x="1380" y="8"/>
                    <a:pt x="1379" y="12"/>
                    <a:pt x="1378" y="10"/>
                  </a:cubicBezTo>
                  <a:close/>
                  <a:moveTo>
                    <a:pt x="1403" y="7"/>
                  </a:moveTo>
                  <a:cubicBezTo>
                    <a:pt x="1402" y="4"/>
                    <a:pt x="1406" y="7"/>
                    <a:pt x="1406" y="5"/>
                  </a:cubicBezTo>
                  <a:cubicBezTo>
                    <a:pt x="1409" y="6"/>
                    <a:pt x="1405" y="7"/>
                    <a:pt x="1403" y="7"/>
                  </a:cubicBezTo>
                  <a:close/>
                  <a:moveTo>
                    <a:pt x="1424" y="6"/>
                  </a:moveTo>
                  <a:cubicBezTo>
                    <a:pt x="1427" y="6"/>
                    <a:pt x="1421" y="8"/>
                    <a:pt x="1424" y="6"/>
                  </a:cubicBezTo>
                  <a:close/>
                  <a:moveTo>
                    <a:pt x="1481" y="12"/>
                  </a:moveTo>
                  <a:cubicBezTo>
                    <a:pt x="1479" y="12"/>
                    <a:pt x="1479" y="12"/>
                    <a:pt x="1479" y="12"/>
                  </a:cubicBezTo>
                  <a:cubicBezTo>
                    <a:pt x="1479" y="10"/>
                    <a:pt x="1479" y="10"/>
                    <a:pt x="1479" y="10"/>
                  </a:cubicBezTo>
                  <a:cubicBezTo>
                    <a:pt x="1481" y="10"/>
                    <a:pt x="1481" y="10"/>
                    <a:pt x="1481" y="10"/>
                  </a:cubicBezTo>
                  <a:lnTo>
                    <a:pt x="1481" y="12"/>
                  </a:lnTo>
                  <a:close/>
                  <a:moveTo>
                    <a:pt x="1487" y="7"/>
                  </a:moveTo>
                  <a:cubicBezTo>
                    <a:pt x="1485" y="7"/>
                    <a:pt x="1485" y="7"/>
                    <a:pt x="1485" y="7"/>
                  </a:cubicBezTo>
                  <a:cubicBezTo>
                    <a:pt x="1485" y="6"/>
                    <a:pt x="1486" y="6"/>
                    <a:pt x="1486" y="5"/>
                  </a:cubicBezTo>
                  <a:cubicBezTo>
                    <a:pt x="1487" y="5"/>
                    <a:pt x="1487" y="6"/>
                    <a:pt x="1487" y="7"/>
                  </a:cubicBezTo>
                  <a:close/>
                  <a:moveTo>
                    <a:pt x="1492" y="10"/>
                  </a:moveTo>
                  <a:cubicBezTo>
                    <a:pt x="1494" y="9"/>
                    <a:pt x="1493" y="7"/>
                    <a:pt x="1496" y="7"/>
                  </a:cubicBezTo>
                  <a:cubicBezTo>
                    <a:pt x="1496" y="9"/>
                    <a:pt x="1494" y="10"/>
                    <a:pt x="1492" y="10"/>
                  </a:cubicBezTo>
                  <a:close/>
                  <a:moveTo>
                    <a:pt x="1495" y="3"/>
                  </a:moveTo>
                  <a:cubicBezTo>
                    <a:pt x="1496" y="3"/>
                    <a:pt x="1496" y="2"/>
                    <a:pt x="1497" y="2"/>
                  </a:cubicBezTo>
                  <a:cubicBezTo>
                    <a:pt x="1498" y="3"/>
                    <a:pt x="1496" y="3"/>
                    <a:pt x="1495" y="3"/>
                  </a:cubicBezTo>
                  <a:close/>
                  <a:moveTo>
                    <a:pt x="1500" y="3"/>
                  </a:moveTo>
                  <a:cubicBezTo>
                    <a:pt x="1500" y="1"/>
                    <a:pt x="1501" y="1"/>
                    <a:pt x="1502" y="1"/>
                  </a:cubicBezTo>
                  <a:cubicBezTo>
                    <a:pt x="1502" y="2"/>
                    <a:pt x="1502" y="3"/>
                    <a:pt x="1500" y="3"/>
                  </a:cubicBezTo>
                  <a:close/>
                  <a:moveTo>
                    <a:pt x="1506" y="6"/>
                  </a:moveTo>
                  <a:cubicBezTo>
                    <a:pt x="1506" y="5"/>
                    <a:pt x="1508" y="5"/>
                    <a:pt x="1509" y="4"/>
                  </a:cubicBezTo>
                  <a:cubicBezTo>
                    <a:pt x="1511" y="5"/>
                    <a:pt x="1508" y="7"/>
                    <a:pt x="1506" y="6"/>
                  </a:cubicBezTo>
                  <a:close/>
                  <a:moveTo>
                    <a:pt x="1511" y="5"/>
                  </a:moveTo>
                  <a:cubicBezTo>
                    <a:pt x="1512" y="2"/>
                    <a:pt x="1513" y="6"/>
                    <a:pt x="1515" y="5"/>
                  </a:cubicBezTo>
                  <a:cubicBezTo>
                    <a:pt x="1514" y="7"/>
                    <a:pt x="1513" y="5"/>
                    <a:pt x="1511" y="5"/>
                  </a:cubicBezTo>
                  <a:close/>
                  <a:moveTo>
                    <a:pt x="1524" y="10"/>
                  </a:moveTo>
                  <a:cubicBezTo>
                    <a:pt x="1526" y="8"/>
                    <a:pt x="1525" y="12"/>
                    <a:pt x="1524" y="10"/>
                  </a:cubicBezTo>
                  <a:close/>
                  <a:moveTo>
                    <a:pt x="1549" y="7"/>
                  </a:moveTo>
                  <a:cubicBezTo>
                    <a:pt x="1548" y="4"/>
                    <a:pt x="1552" y="7"/>
                    <a:pt x="1552" y="5"/>
                  </a:cubicBezTo>
                  <a:cubicBezTo>
                    <a:pt x="1554" y="6"/>
                    <a:pt x="1551" y="7"/>
                    <a:pt x="1549" y="7"/>
                  </a:cubicBezTo>
                  <a:close/>
                  <a:moveTo>
                    <a:pt x="1569" y="6"/>
                  </a:moveTo>
                  <a:cubicBezTo>
                    <a:pt x="1573" y="6"/>
                    <a:pt x="1567" y="8"/>
                    <a:pt x="1569" y="6"/>
                  </a:cubicBezTo>
                  <a:close/>
                  <a:moveTo>
                    <a:pt x="1626" y="12"/>
                  </a:moveTo>
                  <a:cubicBezTo>
                    <a:pt x="1625" y="12"/>
                    <a:pt x="1625" y="12"/>
                    <a:pt x="1625" y="12"/>
                  </a:cubicBezTo>
                  <a:cubicBezTo>
                    <a:pt x="1625" y="10"/>
                    <a:pt x="1625" y="10"/>
                    <a:pt x="1625" y="10"/>
                  </a:cubicBezTo>
                  <a:cubicBezTo>
                    <a:pt x="1626" y="10"/>
                    <a:pt x="1626" y="10"/>
                    <a:pt x="1626" y="10"/>
                  </a:cubicBezTo>
                  <a:lnTo>
                    <a:pt x="1626" y="12"/>
                  </a:lnTo>
                  <a:close/>
                  <a:moveTo>
                    <a:pt x="1632" y="7"/>
                  </a:moveTo>
                  <a:cubicBezTo>
                    <a:pt x="1631" y="7"/>
                    <a:pt x="1631" y="7"/>
                    <a:pt x="1631" y="7"/>
                  </a:cubicBezTo>
                  <a:cubicBezTo>
                    <a:pt x="1631" y="6"/>
                    <a:pt x="1632" y="6"/>
                    <a:pt x="1632" y="5"/>
                  </a:cubicBezTo>
                  <a:cubicBezTo>
                    <a:pt x="1633" y="5"/>
                    <a:pt x="1633" y="6"/>
                    <a:pt x="1632" y="7"/>
                  </a:cubicBezTo>
                  <a:close/>
                  <a:moveTo>
                    <a:pt x="1638" y="10"/>
                  </a:moveTo>
                  <a:cubicBezTo>
                    <a:pt x="1639" y="9"/>
                    <a:pt x="1639" y="7"/>
                    <a:pt x="1642" y="7"/>
                  </a:cubicBezTo>
                  <a:cubicBezTo>
                    <a:pt x="1642" y="9"/>
                    <a:pt x="1640" y="10"/>
                    <a:pt x="1638" y="10"/>
                  </a:cubicBezTo>
                  <a:close/>
                  <a:moveTo>
                    <a:pt x="1641" y="3"/>
                  </a:moveTo>
                  <a:cubicBezTo>
                    <a:pt x="1642" y="3"/>
                    <a:pt x="1642" y="2"/>
                    <a:pt x="1643" y="2"/>
                  </a:cubicBezTo>
                  <a:cubicBezTo>
                    <a:pt x="1643" y="3"/>
                    <a:pt x="1642" y="3"/>
                    <a:pt x="1641" y="3"/>
                  </a:cubicBezTo>
                  <a:close/>
                  <a:moveTo>
                    <a:pt x="1646" y="3"/>
                  </a:moveTo>
                  <a:cubicBezTo>
                    <a:pt x="1646" y="1"/>
                    <a:pt x="1647" y="1"/>
                    <a:pt x="1648" y="1"/>
                  </a:cubicBezTo>
                  <a:cubicBezTo>
                    <a:pt x="1648" y="2"/>
                    <a:pt x="1647" y="3"/>
                    <a:pt x="1646" y="3"/>
                  </a:cubicBezTo>
                  <a:close/>
                  <a:moveTo>
                    <a:pt x="1652" y="6"/>
                  </a:moveTo>
                  <a:cubicBezTo>
                    <a:pt x="1652" y="5"/>
                    <a:pt x="1654" y="5"/>
                    <a:pt x="1655" y="4"/>
                  </a:cubicBezTo>
                  <a:cubicBezTo>
                    <a:pt x="1657" y="5"/>
                    <a:pt x="1654" y="7"/>
                    <a:pt x="1652" y="6"/>
                  </a:cubicBezTo>
                  <a:close/>
                  <a:moveTo>
                    <a:pt x="1657" y="5"/>
                  </a:moveTo>
                  <a:cubicBezTo>
                    <a:pt x="1658" y="2"/>
                    <a:pt x="1658" y="6"/>
                    <a:pt x="1660" y="5"/>
                  </a:cubicBezTo>
                  <a:cubicBezTo>
                    <a:pt x="1660" y="7"/>
                    <a:pt x="1659" y="5"/>
                    <a:pt x="1657" y="5"/>
                  </a:cubicBezTo>
                  <a:close/>
                  <a:moveTo>
                    <a:pt x="1670" y="10"/>
                  </a:moveTo>
                  <a:cubicBezTo>
                    <a:pt x="1671" y="8"/>
                    <a:pt x="1671" y="12"/>
                    <a:pt x="1670" y="10"/>
                  </a:cubicBezTo>
                  <a:close/>
                  <a:moveTo>
                    <a:pt x="1694" y="7"/>
                  </a:moveTo>
                  <a:cubicBezTo>
                    <a:pt x="1693" y="4"/>
                    <a:pt x="1697" y="7"/>
                    <a:pt x="1697" y="5"/>
                  </a:cubicBezTo>
                  <a:cubicBezTo>
                    <a:pt x="1700" y="6"/>
                    <a:pt x="1697" y="7"/>
                    <a:pt x="1694" y="7"/>
                  </a:cubicBezTo>
                  <a:close/>
                  <a:moveTo>
                    <a:pt x="1715" y="6"/>
                  </a:moveTo>
                  <a:cubicBezTo>
                    <a:pt x="1719" y="6"/>
                    <a:pt x="1713" y="8"/>
                    <a:pt x="1715" y="6"/>
                  </a:cubicBezTo>
                  <a:close/>
                  <a:moveTo>
                    <a:pt x="1772" y="12"/>
                  </a:moveTo>
                  <a:cubicBezTo>
                    <a:pt x="1771" y="12"/>
                    <a:pt x="1771" y="12"/>
                    <a:pt x="1771" y="12"/>
                  </a:cubicBezTo>
                  <a:cubicBezTo>
                    <a:pt x="1771" y="10"/>
                    <a:pt x="1771" y="10"/>
                    <a:pt x="1771" y="10"/>
                  </a:cubicBezTo>
                  <a:cubicBezTo>
                    <a:pt x="1772" y="10"/>
                    <a:pt x="1772" y="10"/>
                    <a:pt x="1772" y="10"/>
                  </a:cubicBezTo>
                  <a:lnTo>
                    <a:pt x="1772" y="12"/>
                  </a:lnTo>
                  <a:close/>
                  <a:moveTo>
                    <a:pt x="1778" y="7"/>
                  </a:moveTo>
                  <a:cubicBezTo>
                    <a:pt x="1777" y="7"/>
                    <a:pt x="1777" y="7"/>
                    <a:pt x="1777" y="7"/>
                  </a:cubicBezTo>
                  <a:cubicBezTo>
                    <a:pt x="1777" y="6"/>
                    <a:pt x="1778" y="6"/>
                    <a:pt x="1778" y="5"/>
                  </a:cubicBezTo>
                  <a:cubicBezTo>
                    <a:pt x="1779" y="5"/>
                    <a:pt x="1779" y="6"/>
                    <a:pt x="1778" y="7"/>
                  </a:cubicBezTo>
                  <a:close/>
                  <a:moveTo>
                    <a:pt x="1784" y="10"/>
                  </a:moveTo>
                  <a:cubicBezTo>
                    <a:pt x="1785" y="9"/>
                    <a:pt x="1785" y="7"/>
                    <a:pt x="1788" y="7"/>
                  </a:cubicBezTo>
                  <a:cubicBezTo>
                    <a:pt x="1788" y="9"/>
                    <a:pt x="1786" y="10"/>
                    <a:pt x="1784" y="10"/>
                  </a:cubicBezTo>
                  <a:close/>
                  <a:moveTo>
                    <a:pt x="1787" y="3"/>
                  </a:moveTo>
                  <a:cubicBezTo>
                    <a:pt x="1787" y="3"/>
                    <a:pt x="1788" y="2"/>
                    <a:pt x="1789" y="2"/>
                  </a:cubicBezTo>
                  <a:cubicBezTo>
                    <a:pt x="1789" y="3"/>
                    <a:pt x="1788" y="3"/>
                    <a:pt x="1787" y="3"/>
                  </a:cubicBezTo>
                  <a:close/>
                  <a:moveTo>
                    <a:pt x="1792" y="3"/>
                  </a:moveTo>
                  <a:cubicBezTo>
                    <a:pt x="1792" y="1"/>
                    <a:pt x="1792" y="1"/>
                    <a:pt x="1794" y="1"/>
                  </a:cubicBezTo>
                  <a:cubicBezTo>
                    <a:pt x="1794" y="2"/>
                    <a:pt x="1793" y="3"/>
                    <a:pt x="1792" y="3"/>
                  </a:cubicBezTo>
                  <a:close/>
                  <a:moveTo>
                    <a:pt x="1798" y="6"/>
                  </a:moveTo>
                  <a:cubicBezTo>
                    <a:pt x="1798" y="5"/>
                    <a:pt x="1800" y="5"/>
                    <a:pt x="1801" y="4"/>
                  </a:cubicBezTo>
                  <a:cubicBezTo>
                    <a:pt x="1803" y="5"/>
                    <a:pt x="1800" y="7"/>
                    <a:pt x="1798" y="6"/>
                  </a:cubicBezTo>
                  <a:close/>
                  <a:moveTo>
                    <a:pt x="1803" y="5"/>
                  </a:moveTo>
                  <a:cubicBezTo>
                    <a:pt x="1804" y="2"/>
                    <a:pt x="1804" y="6"/>
                    <a:pt x="1806" y="5"/>
                  </a:cubicBezTo>
                  <a:cubicBezTo>
                    <a:pt x="1806" y="7"/>
                    <a:pt x="1804" y="5"/>
                    <a:pt x="1803" y="5"/>
                  </a:cubicBezTo>
                  <a:close/>
                  <a:moveTo>
                    <a:pt x="1816" y="10"/>
                  </a:moveTo>
                  <a:cubicBezTo>
                    <a:pt x="1817" y="8"/>
                    <a:pt x="1817" y="12"/>
                    <a:pt x="1816" y="10"/>
                  </a:cubicBezTo>
                  <a:close/>
                  <a:moveTo>
                    <a:pt x="1840" y="7"/>
                  </a:moveTo>
                  <a:cubicBezTo>
                    <a:pt x="1839" y="4"/>
                    <a:pt x="1843" y="7"/>
                    <a:pt x="1843" y="5"/>
                  </a:cubicBezTo>
                  <a:cubicBezTo>
                    <a:pt x="1846" y="6"/>
                    <a:pt x="1843" y="7"/>
                    <a:pt x="1840" y="7"/>
                  </a:cubicBezTo>
                  <a:close/>
                  <a:moveTo>
                    <a:pt x="1861" y="6"/>
                  </a:moveTo>
                  <a:cubicBezTo>
                    <a:pt x="1865" y="6"/>
                    <a:pt x="1859" y="8"/>
                    <a:pt x="1861" y="6"/>
                  </a:cubicBezTo>
                  <a:close/>
                  <a:moveTo>
                    <a:pt x="1918" y="12"/>
                  </a:moveTo>
                  <a:cubicBezTo>
                    <a:pt x="1917" y="12"/>
                    <a:pt x="1917" y="12"/>
                    <a:pt x="1917" y="12"/>
                  </a:cubicBezTo>
                  <a:cubicBezTo>
                    <a:pt x="1917" y="10"/>
                    <a:pt x="1917" y="10"/>
                    <a:pt x="1917" y="10"/>
                  </a:cubicBezTo>
                  <a:cubicBezTo>
                    <a:pt x="1918" y="10"/>
                    <a:pt x="1918" y="10"/>
                    <a:pt x="1918" y="10"/>
                  </a:cubicBezTo>
                  <a:lnTo>
                    <a:pt x="1918" y="12"/>
                  </a:lnTo>
                  <a:close/>
                  <a:moveTo>
                    <a:pt x="1924" y="7"/>
                  </a:moveTo>
                  <a:cubicBezTo>
                    <a:pt x="1923" y="7"/>
                    <a:pt x="1923" y="7"/>
                    <a:pt x="1923" y="7"/>
                  </a:cubicBezTo>
                  <a:cubicBezTo>
                    <a:pt x="1923" y="6"/>
                    <a:pt x="1923" y="6"/>
                    <a:pt x="1923" y="5"/>
                  </a:cubicBezTo>
                  <a:cubicBezTo>
                    <a:pt x="1925" y="5"/>
                    <a:pt x="1925" y="6"/>
                    <a:pt x="1924" y="7"/>
                  </a:cubicBezTo>
                  <a:close/>
                  <a:moveTo>
                    <a:pt x="1930" y="10"/>
                  </a:moveTo>
                  <a:cubicBezTo>
                    <a:pt x="1931" y="9"/>
                    <a:pt x="1931" y="7"/>
                    <a:pt x="1934" y="7"/>
                  </a:cubicBezTo>
                  <a:cubicBezTo>
                    <a:pt x="1933" y="9"/>
                    <a:pt x="1932" y="10"/>
                    <a:pt x="1930" y="10"/>
                  </a:cubicBezTo>
                  <a:close/>
                  <a:moveTo>
                    <a:pt x="1933" y="3"/>
                  </a:moveTo>
                  <a:cubicBezTo>
                    <a:pt x="1933" y="3"/>
                    <a:pt x="1934" y="2"/>
                    <a:pt x="1935" y="2"/>
                  </a:cubicBezTo>
                  <a:cubicBezTo>
                    <a:pt x="1935" y="3"/>
                    <a:pt x="1934" y="3"/>
                    <a:pt x="1933" y="3"/>
                  </a:cubicBezTo>
                  <a:close/>
                  <a:moveTo>
                    <a:pt x="1938" y="3"/>
                  </a:moveTo>
                  <a:cubicBezTo>
                    <a:pt x="1938" y="1"/>
                    <a:pt x="1938" y="1"/>
                    <a:pt x="1940" y="1"/>
                  </a:cubicBezTo>
                  <a:cubicBezTo>
                    <a:pt x="1940" y="2"/>
                    <a:pt x="1939" y="3"/>
                    <a:pt x="1938" y="3"/>
                  </a:cubicBezTo>
                  <a:close/>
                  <a:moveTo>
                    <a:pt x="1944" y="6"/>
                  </a:moveTo>
                  <a:cubicBezTo>
                    <a:pt x="1944" y="5"/>
                    <a:pt x="1946" y="5"/>
                    <a:pt x="1947" y="4"/>
                  </a:cubicBezTo>
                  <a:cubicBezTo>
                    <a:pt x="1949" y="5"/>
                    <a:pt x="1946" y="7"/>
                    <a:pt x="1944" y="6"/>
                  </a:cubicBezTo>
                  <a:close/>
                  <a:moveTo>
                    <a:pt x="1948" y="5"/>
                  </a:moveTo>
                  <a:cubicBezTo>
                    <a:pt x="1950" y="2"/>
                    <a:pt x="1950" y="6"/>
                    <a:pt x="1952" y="5"/>
                  </a:cubicBezTo>
                  <a:cubicBezTo>
                    <a:pt x="1952" y="7"/>
                    <a:pt x="1950" y="5"/>
                    <a:pt x="1948" y="5"/>
                  </a:cubicBezTo>
                  <a:close/>
                  <a:moveTo>
                    <a:pt x="1962" y="10"/>
                  </a:moveTo>
                  <a:cubicBezTo>
                    <a:pt x="1963" y="8"/>
                    <a:pt x="1962" y="12"/>
                    <a:pt x="1962" y="10"/>
                  </a:cubicBezTo>
                  <a:close/>
                  <a:moveTo>
                    <a:pt x="1986" y="7"/>
                  </a:moveTo>
                  <a:cubicBezTo>
                    <a:pt x="1985" y="4"/>
                    <a:pt x="1989" y="7"/>
                    <a:pt x="1989" y="5"/>
                  </a:cubicBezTo>
                  <a:cubicBezTo>
                    <a:pt x="1992" y="6"/>
                    <a:pt x="1988" y="7"/>
                    <a:pt x="1986" y="7"/>
                  </a:cubicBezTo>
                  <a:close/>
                  <a:moveTo>
                    <a:pt x="2007" y="6"/>
                  </a:moveTo>
                  <a:cubicBezTo>
                    <a:pt x="2010" y="6"/>
                    <a:pt x="2005" y="8"/>
                    <a:pt x="2007" y="6"/>
                  </a:cubicBezTo>
                  <a:close/>
                  <a:moveTo>
                    <a:pt x="2064" y="12"/>
                  </a:moveTo>
                  <a:cubicBezTo>
                    <a:pt x="2063" y="12"/>
                    <a:pt x="2063" y="12"/>
                    <a:pt x="2063" y="12"/>
                  </a:cubicBezTo>
                  <a:cubicBezTo>
                    <a:pt x="2063" y="10"/>
                    <a:pt x="2063" y="10"/>
                    <a:pt x="2063" y="10"/>
                  </a:cubicBezTo>
                  <a:cubicBezTo>
                    <a:pt x="2064" y="10"/>
                    <a:pt x="2064" y="10"/>
                    <a:pt x="2064" y="10"/>
                  </a:cubicBezTo>
                  <a:lnTo>
                    <a:pt x="2064" y="12"/>
                  </a:lnTo>
                  <a:close/>
                  <a:moveTo>
                    <a:pt x="2070" y="7"/>
                  </a:moveTo>
                  <a:cubicBezTo>
                    <a:pt x="2069" y="7"/>
                    <a:pt x="2069" y="7"/>
                    <a:pt x="2069" y="7"/>
                  </a:cubicBezTo>
                  <a:cubicBezTo>
                    <a:pt x="2069" y="6"/>
                    <a:pt x="2069" y="6"/>
                    <a:pt x="2069" y="5"/>
                  </a:cubicBezTo>
                  <a:cubicBezTo>
                    <a:pt x="2071" y="5"/>
                    <a:pt x="2071" y="6"/>
                    <a:pt x="2070" y="7"/>
                  </a:cubicBezTo>
                  <a:close/>
                  <a:moveTo>
                    <a:pt x="2076" y="10"/>
                  </a:moveTo>
                  <a:cubicBezTo>
                    <a:pt x="2077" y="9"/>
                    <a:pt x="2077" y="7"/>
                    <a:pt x="2079" y="7"/>
                  </a:cubicBezTo>
                  <a:cubicBezTo>
                    <a:pt x="2079" y="9"/>
                    <a:pt x="2077" y="10"/>
                    <a:pt x="2076" y="10"/>
                  </a:cubicBezTo>
                  <a:close/>
                  <a:moveTo>
                    <a:pt x="2079" y="3"/>
                  </a:moveTo>
                  <a:cubicBezTo>
                    <a:pt x="2079" y="3"/>
                    <a:pt x="2080" y="2"/>
                    <a:pt x="2081" y="2"/>
                  </a:cubicBezTo>
                  <a:cubicBezTo>
                    <a:pt x="2081" y="3"/>
                    <a:pt x="2080" y="3"/>
                    <a:pt x="2079" y="3"/>
                  </a:cubicBezTo>
                  <a:close/>
                  <a:moveTo>
                    <a:pt x="2084" y="3"/>
                  </a:moveTo>
                  <a:cubicBezTo>
                    <a:pt x="2083" y="1"/>
                    <a:pt x="2084" y="1"/>
                    <a:pt x="2085" y="1"/>
                  </a:cubicBezTo>
                  <a:cubicBezTo>
                    <a:pt x="2085" y="2"/>
                    <a:pt x="2085" y="3"/>
                    <a:pt x="2084" y="3"/>
                  </a:cubicBezTo>
                  <a:close/>
                  <a:moveTo>
                    <a:pt x="2090" y="6"/>
                  </a:moveTo>
                  <a:cubicBezTo>
                    <a:pt x="2090" y="5"/>
                    <a:pt x="2092" y="5"/>
                    <a:pt x="2093" y="4"/>
                  </a:cubicBezTo>
                  <a:cubicBezTo>
                    <a:pt x="2094" y="5"/>
                    <a:pt x="2091" y="7"/>
                    <a:pt x="2090" y="6"/>
                  </a:cubicBezTo>
                  <a:close/>
                  <a:moveTo>
                    <a:pt x="2094" y="5"/>
                  </a:moveTo>
                  <a:cubicBezTo>
                    <a:pt x="2096" y="2"/>
                    <a:pt x="2096" y="6"/>
                    <a:pt x="2098" y="5"/>
                  </a:cubicBezTo>
                  <a:cubicBezTo>
                    <a:pt x="2097" y="7"/>
                    <a:pt x="2096" y="5"/>
                    <a:pt x="2094" y="5"/>
                  </a:cubicBezTo>
                  <a:close/>
                  <a:moveTo>
                    <a:pt x="2107" y="10"/>
                  </a:moveTo>
                  <a:cubicBezTo>
                    <a:pt x="2109" y="8"/>
                    <a:pt x="2108" y="12"/>
                    <a:pt x="2107" y="10"/>
                  </a:cubicBezTo>
                  <a:close/>
                  <a:moveTo>
                    <a:pt x="2132" y="7"/>
                  </a:moveTo>
                  <a:cubicBezTo>
                    <a:pt x="2131" y="4"/>
                    <a:pt x="2135" y="7"/>
                    <a:pt x="2135" y="5"/>
                  </a:cubicBezTo>
                  <a:cubicBezTo>
                    <a:pt x="2138" y="6"/>
                    <a:pt x="2134" y="7"/>
                    <a:pt x="2132" y="7"/>
                  </a:cubicBezTo>
                  <a:close/>
                  <a:moveTo>
                    <a:pt x="2153" y="6"/>
                  </a:moveTo>
                  <a:cubicBezTo>
                    <a:pt x="2156" y="6"/>
                    <a:pt x="2151" y="8"/>
                    <a:pt x="2153" y="6"/>
                  </a:cubicBezTo>
                  <a:close/>
                  <a:moveTo>
                    <a:pt x="2210" y="12"/>
                  </a:moveTo>
                  <a:cubicBezTo>
                    <a:pt x="2209" y="12"/>
                    <a:pt x="2209" y="12"/>
                    <a:pt x="2209" y="12"/>
                  </a:cubicBezTo>
                  <a:cubicBezTo>
                    <a:pt x="2209" y="10"/>
                    <a:pt x="2209" y="10"/>
                    <a:pt x="2209" y="10"/>
                  </a:cubicBezTo>
                  <a:cubicBezTo>
                    <a:pt x="2210" y="10"/>
                    <a:pt x="2210" y="10"/>
                    <a:pt x="2210" y="10"/>
                  </a:cubicBezTo>
                  <a:lnTo>
                    <a:pt x="2210" y="12"/>
                  </a:lnTo>
                  <a:close/>
                  <a:moveTo>
                    <a:pt x="2216" y="7"/>
                  </a:moveTo>
                  <a:cubicBezTo>
                    <a:pt x="2215" y="7"/>
                    <a:pt x="2215" y="7"/>
                    <a:pt x="2215" y="7"/>
                  </a:cubicBezTo>
                  <a:cubicBezTo>
                    <a:pt x="2214" y="6"/>
                    <a:pt x="2215" y="6"/>
                    <a:pt x="2215" y="5"/>
                  </a:cubicBezTo>
                  <a:cubicBezTo>
                    <a:pt x="2216" y="5"/>
                    <a:pt x="2216" y="6"/>
                    <a:pt x="2216" y="7"/>
                  </a:cubicBezTo>
                  <a:close/>
                  <a:moveTo>
                    <a:pt x="2222" y="10"/>
                  </a:moveTo>
                  <a:cubicBezTo>
                    <a:pt x="2223" y="9"/>
                    <a:pt x="2223" y="7"/>
                    <a:pt x="2225" y="7"/>
                  </a:cubicBezTo>
                  <a:cubicBezTo>
                    <a:pt x="2225" y="9"/>
                    <a:pt x="2223" y="10"/>
                    <a:pt x="2222" y="10"/>
                  </a:cubicBezTo>
                  <a:close/>
                  <a:moveTo>
                    <a:pt x="2225" y="3"/>
                  </a:moveTo>
                  <a:cubicBezTo>
                    <a:pt x="2225" y="3"/>
                    <a:pt x="2225" y="2"/>
                    <a:pt x="2226" y="2"/>
                  </a:cubicBezTo>
                  <a:cubicBezTo>
                    <a:pt x="2227" y="3"/>
                    <a:pt x="2226" y="3"/>
                    <a:pt x="2225" y="3"/>
                  </a:cubicBezTo>
                  <a:close/>
                  <a:moveTo>
                    <a:pt x="2229" y="3"/>
                  </a:moveTo>
                  <a:cubicBezTo>
                    <a:pt x="2229" y="1"/>
                    <a:pt x="2230" y="1"/>
                    <a:pt x="2231" y="1"/>
                  </a:cubicBezTo>
                  <a:cubicBezTo>
                    <a:pt x="2231" y="2"/>
                    <a:pt x="2231" y="3"/>
                    <a:pt x="2229" y="3"/>
                  </a:cubicBezTo>
                  <a:close/>
                  <a:moveTo>
                    <a:pt x="2235" y="6"/>
                  </a:moveTo>
                  <a:cubicBezTo>
                    <a:pt x="2236" y="5"/>
                    <a:pt x="2238" y="5"/>
                    <a:pt x="2238" y="4"/>
                  </a:cubicBezTo>
                  <a:cubicBezTo>
                    <a:pt x="2240" y="5"/>
                    <a:pt x="2237" y="7"/>
                    <a:pt x="2235" y="6"/>
                  </a:cubicBezTo>
                  <a:close/>
                  <a:moveTo>
                    <a:pt x="2240" y="5"/>
                  </a:moveTo>
                  <a:cubicBezTo>
                    <a:pt x="2241" y="2"/>
                    <a:pt x="2242" y="6"/>
                    <a:pt x="2244" y="5"/>
                  </a:cubicBezTo>
                  <a:cubicBezTo>
                    <a:pt x="2243" y="7"/>
                    <a:pt x="2242" y="5"/>
                    <a:pt x="2240" y="5"/>
                  </a:cubicBezTo>
                  <a:close/>
                  <a:moveTo>
                    <a:pt x="2253" y="10"/>
                  </a:moveTo>
                  <a:cubicBezTo>
                    <a:pt x="2255" y="8"/>
                    <a:pt x="2254" y="12"/>
                    <a:pt x="2253" y="10"/>
                  </a:cubicBezTo>
                  <a:close/>
                  <a:moveTo>
                    <a:pt x="2278" y="7"/>
                  </a:moveTo>
                  <a:cubicBezTo>
                    <a:pt x="2277" y="4"/>
                    <a:pt x="2281" y="7"/>
                    <a:pt x="2281" y="5"/>
                  </a:cubicBezTo>
                  <a:cubicBezTo>
                    <a:pt x="2284" y="6"/>
                    <a:pt x="2280" y="7"/>
                    <a:pt x="2278" y="7"/>
                  </a:cubicBezTo>
                  <a:close/>
                  <a:moveTo>
                    <a:pt x="2299" y="6"/>
                  </a:moveTo>
                  <a:cubicBezTo>
                    <a:pt x="2302" y="6"/>
                    <a:pt x="2296" y="8"/>
                    <a:pt x="2299" y="6"/>
                  </a:cubicBezTo>
                  <a:close/>
                  <a:moveTo>
                    <a:pt x="2356" y="12"/>
                  </a:moveTo>
                  <a:cubicBezTo>
                    <a:pt x="2354" y="12"/>
                    <a:pt x="2354" y="12"/>
                    <a:pt x="2354" y="12"/>
                  </a:cubicBezTo>
                  <a:cubicBezTo>
                    <a:pt x="2354" y="10"/>
                    <a:pt x="2354" y="10"/>
                    <a:pt x="2354" y="10"/>
                  </a:cubicBezTo>
                  <a:cubicBezTo>
                    <a:pt x="2356" y="10"/>
                    <a:pt x="2356" y="10"/>
                    <a:pt x="2356" y="10"/>
                  </a:cubicBezTo>
                  <a:lnTo>
                    <a:pt x="2356" y="12"/>
                  </a:lnTo>
                  <a:close/>
                  <a:moveTo>
                    <a:pt x="2362" y="7"/>
                  </a:moveTo>
                  <a:cubicBezTo>
                    <a:pt x="2360" y="7"/>
                    <a:pt x="2360" y="7"/>
                    <a:pt x="2360" y="7"/>
                  </a:cubicBezTo>
                  <a:cubicBezTo>
                    <a:pt x="2360" y="6"/>
                    <a:pt x="2361" y="6"/>
                    <a:pt x="2361" y="5"/>
                  </a:cubicBezTo>
                  <a:cubicBezTo>
                    <a:pt x="2362" y="5"/>
                    <a:pt x="2362" y="6"/>
                    <a:pt x="2362" y="7"/>
                  </a:cubicBezTo>
                  <a:close/>
                  <a:moveTo>
                    <a:pt x="2368" y="10"/>
                  </a:moveTo>
                  <a:cubicBezTo>
                    <a:pt x="2369" y="9"/>
                    <a:pt x="2368" y="7"/>
                    <a:pt x="2371" y="7"/>
                  </a:cubicBezTo>
                  <a:cubicBezTo>
                    <a:pt x="2371" y="9"/>
                    <a:pt x="2369" y="10"/>
                    <a:pt x="2368" y="10"/>
                  </a:cubicBezTo>
                  <a:close/>
                  <a:moveTo>
                    <a:pt x="2370" y="3"/>
                  </a:moveTo>
                  <a:cubicBezTo>
                    <a:pt x="2371" y="3"/>
                    <a:pt x="2371" y="2"/>
                    <a:pt x="2372" y="2"/>
                  </a:cubicBezTo>
                  <a:cubicBezTo>
                    <a:pt x="2373" y="3"/>
                    <a:pt x="2371" y="3"/>
                    <a:pt x="2370" y="3"/>
                  </a:cubicBezTo>
                  <a:close/>
                  <a:moveTo>
                    <a:pt x="2375" y="3"/>
                  </a:moveTo>
                  <a:cubicBezTo>
                    <a:pt x="2375" y="1"/>
                    <a:pt x="2376" y="1"/>
                    <a:pt x="2377" y="1"/>
                  </a:cubicBezTo>
                  <a:cubicBezTo>
                    <a:pt x="2377" y="2"/>
                    <a:pt x="2377" y="3"/>
                    <a:pt x="2375" y="3"/>
                  </a:cubicBezTo>
                  <a:close/>
                  <a:moveTo>
                    <a:pt x="2381" y="6"/>
                  </a:moveTo>
                  <a:cubicBezTo>
                    <a:pt x="2381" y="5"/>
                    <a:pt x="2383" y="5"/>
                    <a:pt x="2384" y="4"/>
                  </a:cubicBezTo>
                  <a:cubicBezTo>
                    <a:pt x="2386" y="5"/>
                    <a:pt x="2383" y="7"/>
                    <a:pt x="2381" y="6"/>
                  </a:cubicBezTo>
                  <a:close/>
                  <a:moveTo>
                    <a:pt x="2386" y="5"/>
                  </a:moveTo>
                  <a:cubicBezTo>
                    <a:pt x="2387" y="2"/>
                    <a:pt x="2388" y="6"/>
                    <a:pt x="2390" y="5"/>
                  </a:cubicBezTo>
                  <a:cubicBezTo>
                    <a:pt x="2389" y="7"/>
                    <a:pt x="2388" y="5"/>
                    <a:pt x="2386" y="5"/>
                  </a:cubicBezTo>
                  <a:close/>
                  <a:moveTo>
                    <a:pt x="2399" y="10"/>
                  </a:moveTo>
                  <a:cubicBezTo>
                    <a:pt x="2401" y="8"/>
                    <a:pt x="2400" y="12"/>
                    <a:pt x="2399" y="10"/>
                  </a:cubicBezTo>
                  <a:close/>
                  <a:moveTo>
                    <a:pt x="2424" y="7"/>
                  </a:moveTo>
                  <a:cubicBezTo>
                    <a:pt x="2423" y="4"/>
                    <a:pt x="2427" y="7"/>
                    <a:pt x="2427" y="5"/>
                  </a:cubicBezTo>
                  <a:cubicBezTo>
                    <a:pt x="2429" y="6"/>
                    <a:pt x="2426" y="7"/>
                    <a:pt x="2424" y="7"/>
                  </a:cubicBezTo>
                  <a:close/>
                  <a:moveTo>
                    <a:pt x="2444" y="6"/>
                  </a:moveTo>
                  <a:cubicBezTo>
                    <a:pt x="2448" y="6"/>
                    <a:pt x="2442" y="8"/>
                    <a:pt x="2444" y="6"/>
                  </a:cubicBezTo>
                  <a:close/>
                  <a:moveTo>
                    <a:pt x="2501" y="12"/>
                  </a:moveTo>
                  <a:cubicBezTo>
                    <a:pt x="2500" y="12"/>
                    <a:pt x="2500" y="12"/>
                    <a:pt x="2500" y="12"/>
                  </a:cubicBezTo>
                  <a:cubicBezTo>
                    <a:pt x="2500" y="10"/>
                    <a:pt x="2500" y="10"/>
                    <a:pt x="2500" y="10"/>
                  </a:cubicBezTo>
                  <a:cubicBezTo>
                    <a:pt x="2501" y="10"/>
                    <a:pt x="2501" y="10"/>
                    <a:pt x="2501" y="10"/>
                  </a:cubicBezTo>
                  <a:lnTo>
                    <a:pt x="2501" y="12"/>
                  </a:lnTo>
                  <a:close/>
                  <a:moveTo>
                    <a:pt x="2507" y="7"/>
                  </a:moveTo>
                  <a:cubicBezTo>
                    <a:pt x="2506" y="7"/>
                    <a:pt x="2506" y="7"/>
                    <a:pt x="2506" y="7"/>
                  </a:cubicBezTo>
                  <a:cubicBezTo>
                    <a:pt x="2506" y="6"/>
                    <a:pt x="2507" y="6"/>
                    <a:pt x="2507" y="5"/>
                  </a:cubicBezTo>
                  <a:cubicBezTo>
                    <a:pt x="2508" y="5"/>
                    <a:pt x="2508" y="6"/>
                    <a:pt x="2507" y="7"/>
                  </a:cubicBezTo>
                  <a:close/>
                  <a:moveTo>
                    <a:pt x="2513" y="10"/>
                  </a:moveTo>
                  <a:cubicBezTo>
                    <a:pt x="2515" y="9"/>
                    <a:pt x="2514" y="7"/>
                    <a:pt x="2517" y="7"/>
                  </a:cubicBezTo>
                  <a:cubicBezTo>
                    <a:pt x="2517" y="9"/>
                    <a:pt x="2515" y="10"/>
                    <a:pt x="2513" y="10"/>
                  </a:cubicBezTo>
                  <a:close/>
                  <a:moveTo>
                    <a:pt x="2516" y="3"/>
                  </a:moveTo>
                  <a:cubicBezTo>
                    <a:pt x="2517" y="3"/>
                    <a:pt x="2517" y="2"/>
                    <a:pt x="2518" y="2"/>
                  </a:cubicBezTo>
                  <a:cubicBezTo>
                    <a:pt x="2518" y="3"/>
                    <a:pt x="2517" y="3"/>
                    <a:pt x="2516" y="3"/>
                  </a:cubicBezTo>
                  <a:close/>
                  <a:moveTo>
                    <a:pt x="2521" y="3"/>
                  </a:moveTo>
                  <a:cubicBezTo>
                    <a:pt x="2521" y="1"/>
                    <a:pt x="2522" y="1"/>
                    <a:pt x="2523" y="1"/>
                  </a:cubicBezTo>
                  <a:cubicBezTo>
                    <a:pt x="2523" y="2"/>
                    <a:pt x="2522" y="3"/>
                    <a:pt x="2521" y="3"/>
                  </a:cubicBezTo>
                  <a:close/>
                  <a:moveTo>
                    <a:pt x="2527" y="6"/>
                  </a:moveTo>
                  <a:cubicBezTo>
                    <a:pt x="2527" y="5"/>
                    <a:pt x="2529" y="5"/>
                    <a:pt x="2530" y="4"/>
                  </a:cubicBezTo>
                  <a:cubicBezTo>
                    <a:pt x="2532" y="5"/>
                    <a:pt x="2529" y="7"/>
                    <a:pt x="2527" y="6"/>
                  </a:cubicBezTo>
                  <a:close/>
                  <a:moveTo>
                    <a:pt x="2532" y="5"/>
                  </a:moveTo>
                  <a:cubicBezTo>
                    <a:pt x="2533" y="2"/>
                    <a:pt x="2533" y="6"/>
                    <a:pt x="2535" y="5"/>
                  </a:cubicBezTo>
                  <a:cubicBezTo>
                    <a:pt x="2535" y="7"/>
                    <a:pt x="2534" y="5"/>
                    <a:pt x="2532" y="5"/>
                  </a:cubicBezTo>
                  <a:close/>
                  <a:moveTo>
                    <a:pt x="2545" y="10"/>
                  </a:moveTo>
                  <a:cubicBezTo>
                    <a:pt x="2546" y="8"/>
                    <a:pt x="2546" y="12"/>
                    <a:pt x="2545" y="10"/>
                  </a:cubicBezTo>
                  <a:close/>
                  <a:moveTo>
                    <a:pt x="2569" y="7"/>
                  </a:moveTo>
                  <a:cubicBezTo>
                    <a:pt x="2568" y="4"/>
                    <a:pt x="2572" y="7"/>
                    <a:pt x="2572" y="5"/>
                  </a:cubicBezTo>
                  <a:cubicBezTo>
                    <a:pt x="2575" y="6"/>
                    <a:pt x="2572" y="7"/>
                    <a:pt x="2569" y="7"/>
                  </a:cubicBezTo>
                  <a:close/>
                  <a:moveTo>
                    <a:pt x="2590" y="6"/>
                  </a:moveTo>
                  <a:cubicBezTo>
                    <a:pt x="2594" y="6"/>
                    <a:pt x="2588" y="8"/>
                    <a:pt x="2590" y="6"/>
                  </a:cubicBezTo>
                  <a:close/>
                  <a:moveTo>
                    <a:pt x="2647" y="12"/>
                  </a:moveTo>
                  <a:cubicBezTo>
                    <a:pt x="2646" y="12"/>
                    <a:pt x="2646" y="12"/>
                    <a:pt x="2646" y="12"/>
                  </a:cubicBezTo>
                  <a:cubicBezTo>
                    <a:pt x="2646" y="10"/>
                    <a:pt x="2646" y="10"/>
                    <a:pt x="2646" y="10"/>
                  </a:cubicBezTo>
                  <a:cubicBezTo>
                    <a:pt x="2647" y="10"/>
                    <a:pt x="2647" y="10"/>
                    <a:pt x="2647" y="10"/>
                  </a:cubicBezTo>
                  <a:lnTo>
                    <a:pt x="2647" y="12"/>
                  </a:lnTo>
                  <a:close/>
                  <a:moveTo>
                    <a:pt x="2653" y="7"/>
                  </a:moveTo>
                  <a:cubicBezTo>
                    <a:pt x="2652" y="7"/>
                    <a:pt x="2652" y="7"/>
                    <a:pt x="2652" y="7"/>
                  </a:cubicBezTo>
                  <a:cubicBezTo>
                    <a:pt x="2652" y="6"/>
                    <a:pt x="2653" y="6"/>
                    <a:pt x="2653" y="5"/>
                  </a:cubicBezTo>
                  <a:cubicBezTo>
                    <a:pt x="2654" y="5"/>
                    <a:pt x="2654" y="6"/>
                    <a:pt x="2653" y="7"/>
                  </a:cubicBezTo>
                  <a:close/>
                  <a:moveTo>
                    <a:pt x="2659" y="10"/>
                  </a:moveTo>
                  <a:cubicBezTo>
                    <a:pt x="2660" y="9"/>
                    <a:pt x="2660" y="7"/>
                    <a:pt x="2663" y="7"/>
                  </a:cubicBezTo>
                  <a:cubicBezTo>
                    <a:pt x="2663" y="9"/>
                    <a:pt x="2661" y="10"/>
                    <a:pt x="2659" y="10"/>
                  </a:cubicBezTo>
                  <a:close/>
                  <a:moveTo>
                    <a:pt x="2662" y="3"/>
                  </a:moveTo>
                  <a:cubicBezTo>
                    <a:pt x="2662" y="3"/>
                    <a:pt x="2663" y="2"/>
                    <a:pt x="2664" y="2"/>
                  </a:cubicBezTo>
                  <a:cubicBezTo>
                    <a:pt x="2664" y="3"/>
                    <a:pt x="2663" y="3"/>
                    <a:pt x="2662" y="3"/>
                  </a:cubicBezTo>
                  <a:close/>
                  <a:moveTo>
                    <a:pt x="2667" y="3"/>
                  </a:moveTo>
                  <a:cubicBezTo>
                    <a:pt x="2667" y="1"/>
                    <a:pt x="2667" y="1"/>
                    <a:pt x="2669" y="1"/>
                  </a:cubicBezTo>
                  <a:cubicBezTo>
                    <a:pt x="2669" y="2"/>
                    <a:pt x="2668" y="3"/>
                    <a:pt x="2667" y="3"/>
                  </a:cubicBezTo>
                  <a:close/>
                  <a:moveTo>
                    <a:pt x="2673" y="6"/>
                  </a:moveTo>
                  <a:cubicBezTo>
                    <a:pt x="2673" y="5"/>
                    <a:pt x="2675" y="5"/>
                    <a:pt x="2676" y="4"/>
                  </a:cubicBezTo>
                  <a:cubicBezTo>
                    <a:pt x="2678" y="5"/>
                    <a:pt x="2675" y="7"/>
                    <a:pt x="2673" y="6"/>
                  </a:cubicBezTo>
                  <a:close/>
                  <a:moveTo>
                    <a:pt x="2678" y="5"/>
                  </a:moveTo>
                  <a:cubicBezTo>
                    <a:pt x="2679" y="2"/>
                    <a:pt x="2679" y="6"/>
                    <a:pt x="2681" y="5"/>
                  </a:cubicBezTo>
                  <a:cubicBezTo>
                    <a:pt x="2681" y="7"/>
                    <a:pt x="2679" y="5"/>
                    <a:pt x="2678" y="5"/>
                  </a:cubicBezTo>
                  <a:close/>
                  <a:moveTo>
                    <a:pt x="2691" y="10"/>
                  </a:moveTo>
                  <a:cubicBezTo>
                    <a:pt x="2692" y="8"/>
                    <a:pt x="2692" y="12"/>
                    <a:pt x="2691" y="10"/>
                  </a:cubicBezTo>
                  <a:close/>
                  <a:moveTo>
                    <a:pt x="2715" y="7"/>
                  </a:moveTo>
                  <a:cubicBezTo>
                    <a:pt x="2714" y="4"/>
                    <a:pt x="2718" y="7"/>
                    <a:pt x="2718" y="5"/>
                  </a:cubicBezTo>
                  <a:cubicBezTo>
                    <a:pt x="2721" y="6"/>
                    <a:pt x="2718" y="7"/>
                    <a:pt x="2715" y="7"/>
                  </a:cubicBezTo>
                  <a:close/>
                  <a:moveTo>
                    <a:pt x="2736" y="6"/>
                  </a:moveTo>
                  <a:cubicBezTo>
                    <a:pt x="2740" y="6"/>
                    <a:pt x="2734" y="8"/>
                    <a:pt x="2736" y="6"/>
                  </a:cubicBezTo>
                  <a:close/>
                  <a:moveTo>
                    <a:pt x="2793" y="12"/>
                  </a:moveTo>
                  <a:cubicBezTo>
                    <a:pt x="2792" y="12"/>
                    <a:pt x="2792" y="12"/>
                    <a:pt x="2792" y="12"/>
                  </a:cubicBezTo>
                  <a:cubicBezTo>
                    <a:pt x="2792" y="10"/>
                    <a:pt x="2792" y="10"/>
                    <a:pt x="2792" y="10"/>
                  </a:cubicBezTo>
                  <a:cubicBezTo>
                    <a:pt x="2793" y="10"/>
                    <a:pt x="2793" y="10"/>
                    <a:pt x="2793" y="10"/>
                  </a:cubicBezTo>
                  <a:lnTo>
                    <a:pt x="2793" y="12"/>
                  </a:lnTo>
                  <a:close/>
                  <a:moveTo>
                    <a:pt x="2799" y="7"/>
                  </a:moveTo>
                  <a:cubicBezTo>
                    <a:pt x="2798" y="7"/>
                    <a:pt x="2798" y="7"/>
                    <a:pt x="2798" y="7"/>
                  </a:cubicBezTo>
                  <a:cubicBezTo>
                    <a:pt x="2798" y="6"/>
                    <a:pt x="2798" y="6"/>
                    <a:pt x="2798" y="5"/>
                  </a:cubicBezTo>
                  <a:cubicBezTo>
                    <a:pt x="2800" y="5"/>
                    <a:pt x="2800" y="6"/>
                    <a:pt x="2799" y="7"/>
                  </a:cubicBezTo>
                  <a:close/>
                  <a:moveTo>
                    <a:pt x="2805" y="10"/>
                  </a:moveTo>
                  <a:cubicBezTo>
                    <a:pt x="2806" y="9"/>
                    <a:pt x="2806" y="7"/>
                    <a:pt x="2809" y="7"/>
                  </a:cubicBezTo>
                  <a:cubicBezTo>
                    <a:pt x="2808" y="9"/>
                    <a:pt x="2807" y="10"/>
                    <a:pt x="2805" y="10"/>
                  </a:cubicBezTo>
                  <a:close/>
                  <a:moveTo>
                    <a:pt x="2808" y="3"/>
                  </a:moveTo>
                  <a:cubicBezTo>
                    <a:pt x="2808" y="3"/>
                    <a:pt x="2809" y="2"/>
                    <a:pt x="2810" y="2"/>
                  </a:cubicBezTo>
                  <a:cubicBezTo>
                    <a:pt x="2810" y="3"/>
                    <a:pt x="2809" y="3"/>
                    <a:pt x="2808" y="3"/>
                  </a:cubicBezTo>
                  <a:close/>
                  <a:moveTo>
                    <a:pt x="2813" y="3"/>
                  </a:moveTo>
                  <a:cubicBezTo>
                    <a:pt x="2813" y="1"/>
                    <a:pt x="2813" y="1"/>
                    <a:pt x="2815" y="1"/>
                  </a:cubicBezTo>
                  <a:cubicBezTo>
                    <a:pt x="2815" y="2"/>
                    <a:pt x="2814" y="3"/>
                    <a:pt x="2813" y="3"/>
                  </a:cubicBezTo>
                  <a:close/>
                  <a:moveTo>
                    <a:pt x="2819" y="6"/>
                  </a:moveTo>
                  <a:cubicBezTo>
                    <a:pt x="2819" y="5"/>
                    <a:pt x="2821" y="5"/>
                    <a:pt x="2822" y="4"/>
                  </a:cubicBezTo>
                  <a:cubicBezTo>
                    <a:pt x="2824" y="5"/>
                    <a:pt x="2821" y="7"/>
                    <a:pt x="2819" y="6"/>
                  </a:cubicBezTo>
                  <a:close/>
                  <a:moveTo>
                    <a:pt x="2824" y="5"/>
                  </a:moveTo>
                  <a:cubicBezTo>
                    <a:pt x="2825" y="2"/>
                    <a:pt x="2825" y="6"/>
                    <a:pt x="2827" y="5"/>
                  </a:cubicBezTo>
                  <a:cubicBezTo>
                    <a:pt x="2827" y="7"/>
                    <a:pt x="2825" y="5"/>
                    <a:pt x="2824" y="5"/>
                  </a:cubicBezTo>
                  <a:close/>
                  <a:moveTo>
                    <a:pt x="2837" y="10"/>
                  </a:moveTo>
                  <a:cubicBezTo>
                    <a:pt x="2838" y="8"/>
                    <a:pt x="2837" y="12"/>
                    <a:pt x="2837" y="10"/>
                  </a:cubicBezTo>
                  <a:close/>
                  <a:moveTo>
                    <a:pt x="2861" y="7"/>
                  </a:moveTo>
                  <a:cubicBezTo>
                    <a:pt x="2860" y="4"/>
                    <a:pt x="2864" y="7"/>
                    <a:pt x="2864" y="5"/>
                  </a:cubicBezTo>
                  <a:cubicBezTo>
                    <a:pt x="2867" y="6"/>
                    <a:pt x="2863" y="7"/>
                    <a:pt x="2861" y="7"/>
                  </a:cubicBezTo>
                  <a:close/>
                  <a:moveTo>
                    <a:pt x="2882" y="6"/>
                  </a:moveTo>
                  <a:cubicBezTo>
                    <a:pt x="2885" y="6"/>
                    <a:pt x="2880" y="8"/>
                    <a:pt x="2882" y="6"/>
                  </a:cubicBezTo>
                  <a:close/>
                  <a:moveTo>
                    <a:pt x="2939" y="12"/>
                  </a:moveTo>
                  <a:cubicBezTo>
                    <a:pt x="2938" y="12"/>
                    <a:pt x="2938" y="12"/>
                    <a:pt x="2938" y="12"/>
                  </a:cubicBezTo>
                  <a:cubicBezTo>
                    <a:pt x="2938" y="10"/>
                    <a:pt x="2938" y="10"/>
                    <a:pt x="2938" y="10"/>
                  </a:cubicBezTo>
                  <a:cubicBezTo>
                    <a:pt x="2939" y="10"/>
                    <a:pt x="2939" y="10"/>
                    <a:pt x="2939" y="10"/>
                  </a:cubicBezTo>
                  <a:lnTo>
                    <a:pt x="2939" y="12"/>
                  </a:lnTo>
                  <a:close/>
                  <a:moveTo>
                    <a:pt x="2945" y="7"/>
                  </a:moveTo>
                  <a:cubicBezTo>
                    <a:pt x="2944" y="7"/>
                    <a:pt x="2944" y="7"/>
                    <a:pt x="2944" y="7"/>
                  </a:cubicBezTo>
                  <a:cubicBezTo>
                    <a:pt x="2944" y="6"/>
                    <a:pt x="2944" y="6"/>
                    <a:pt x="2944" y="5"/>
                  </a:cubicBezTo>
                  <a:cubicBezTo>
                    <a:pt x="2946" y="5"/>
                    <a:pt x="2946" y="6"/>
                    <a:pt x="2945" y="7"/>
                  </a:cubicBezTo>
                  <a:close/>
                  <a:moveTo>
                    <a:pt x="2951" y="10"/>
                  </a:moveTo>
                  <a:cubicBezTo>
                    <a:pt x="2952" y="9"/>
                    <a:pt x="2952" y="7"/>
                    <a:pt x="2954" y="7"/>
                  </a:cubicBezTo>
                  <a:cubicBezTo>
                    <a:pt x="2954" y="9"/>
                    <a:pt x="2952" y="10"/>
                    <a:pt x="2951" y="10"/>
                  </a:cubicBezTo>
                  <a:close/>
                  <a:moveTo>
                    <a:pt x="2954" y="3"/>
                  </a:moveTo>
                  <a:cubicBezTo>
                    <a:pt x="2954" y="3"/>
                    <a:pt x="2955" y="2"/>
                    <a:pt x="2956" y="2"/>
                  </a:cubicBezTo>
                  <a:cubicBezTo>
                    <a:pt x="2956" y="3"/>
                    <a:pt x="2955" y="3"/>
                    <a:pt x="2954" y="3"/>
                  </a:cubicBezTo>
                  <a:close/>
                  <a:moveTo>
                    <a:pt x="2959" y="3"/>
                  </a:moveTo>
                  <a:cubicBezTo>
                    <a:pt x="2958" y="1"/>
                    <a:pt x="2959" y="1"/>
                    <a:pt x="2960" y="1"/>
                  </a:cubicBezTo>
                  <a:cubicBezTo>
                    <a:pt x="2961" y="2"/>
                    <a:pt x="2960" y="3"/>
                    <a:pt x="2959" y="3"/>
                  </a:cubicBezTo>
                  <a:close/>
                  <a:moveTo>
                    <a:pt x="2965" y="6"/>
                  </a:moveTo>
                  <a:cubicBezTo>
                    <a:pt x="2965" y="5"/>
                    <a:pt x="2967" y="5"/>
                    <a:pt x="2968" y="4"/>
                  </a:cubicBezTo>
                  <a:cubicBezTo>
                    <a:pt x="2969" y="5"/>
                    <a:pt x="2967" y="7"/>
                    <a:pt x="2965" y="6"/>
                  </a:cubicBezTo>
                  <a:close/>
                  <a:moveTo>
                    <a:pt x="2969" y="5"/>
                  </a:moveTo>
                  <a:cubicBezTo>
                    <a:pt x="2971" y="2"/>
                    <a:pt x="2971" y="6"/>
                    <a:pt x="2973" y="5"/>
                  </a:cubicBezTo>
                  <a:cubicBezTo>
                    <a:pt x="2972" y="7"/>
                    <a:pt x="2971" y="5"/>
                    <a:pt x="2969" y="5"/>
                  </a:cubicBezTo>
                  <a:close/>
                  <a:moveTo>
                    <a:pt x="2982" y="10"/>
                  </a:moveTo>
                  <a:cubicBezTo>
                    <a:pt x="2984" y="8"/>
                    <a:pt x="2983" y="12"/>
                    <a:pt x="2982" y="10"/>
                  </a:cubicBezTo>
                  <a:close/>
                  <a:moveTo>
                    <a:pt x="3007" y="7"/>
                  </a:moveTo>
                  <a:cubicBezTo>
                    <a:pt x="3006" y="4"/>
                    <a:pt x="3010" y="7"/>
                    <a:pt x="3010" y="5"/>
                  </a:cubicBezTo>
                  <a:cubicBezTo>
                    <a:pt x="3013" y="6"/>
                    <a:pt x="3009" y="7"/>
                    <a:pt x="3007" y="7"/>
                  </a:cubicBezTo>
                  <a:close/>
                  <a:moveTo>
                    <a:pt x="3028" y="6"/>
                  </a:moveTo>
                  <a:cubicBezTo>
                    <a:pt x="3031" y="6"/>
                    <a:pt x="3026" y="8"/>
                    <a:pt x="3028" y="6"/>
                  </a:cubicBezTo>
                  <a:close/>
                  <a:moveTo>
                    <a:pt x="3085" y="12"/>
                  </a:moveTo>
                  <a:cubicBezTo>
                    <a:pt x="3084" y="12"/>
                    <a:pt x="3084" y="12"/>
                    <a:pt x="3084" y="12"/>
                  </a:cubicBezTo>
                  <a:cubicBezTo>
                    <a:pt x="3084" y="10"/>
                    <a:pt x="3084" y="10"/>
                    <a:pt x="3084" y="10"/>
                  </a:cubicBezTo>
                  <a:cubicBezTo>
                    <a:pt x="3085" y="10"/>
                    <a:pt x="3085" y="10"/>
                    <a:pt x="3085" y="10"/>
                  </a:cubicBezTo>
                  <a:lnTo>
                    <a:pt x="3085" y="12"/>
                  </a:lnTo>
                  <a:close/>
                  <a:moveTo>
                    <a:pt x="3091" y="7"/>
                  </a:moveTo>
                  <a:cubicBezTo>
                    <a:pt x="3090" y="7"/>
                    <a:pt x="3090" y="7"/>
                    <a:pt x="3090" y="7"/>
                  </a:cubicBezTo>
                  <a:cubicBezTo>
                    <a:pt x="3089" y="6"/>
                    <a:pt x="3090" y="6"/>
                    <a:pt x="3090" y="5"/>
                  </a:cubicBezTo>
                  <a:cubicBezTo>
                    <a:pt x="3091" y="5"/>
                    <a:pt x="3091" y="6"/>
                    <a:pt x="3091" y="7"/>
                  </a:cubicBezTo>
                  <a:close/>
                  <a:moveTo>
                    <a:pt x="3097" y="10"/>
                  </a:moveTo>
                  <a:cubicBezTo>
                    <a:pt x="3098" y="9"/>
                    <a:pt x="3098" y="7"/>
                    <a:pt x="3100" y="7"/>
                  </a:cubicBezTo>
                  <a:cubicBezTo>
                    <a:pt x="3100" y="9"/>
                    <a:pt x="3098" y="10"/>
                    <a:pt x="3097" y="10"/>
                  </a:cubicBezTo>
                  <a:close/>
                  <a:moveTo>
                    <a:pt x="3100" y="3"/>
                  </a:moveTo>
                  <a:cubicBezTo>
                    <a:pt x="3100" y="3"/>
                    <a:pt x="3100" y="2"/>
                    <a:pt x="3101" y="2"/>
                  </a:cubicBezTo>
                  <a:cubicBezTo>
                    <a:pt x="3102" y="3"/>
                    <a:pt x="3101" y="3"/>
                    <a:pt x="3100" y="3"/>
                  </a:cubicBezTo>
                  <a:close/>
                  <a:moveTo>
                    <a:pt x="3104" y="3"/>
                  </a:moveTo>
                  <a:cubicBezTo>
                    <a:pt x="3104" y="1"/>
                    <a:pt x="3105" y="1"/>
                    <a:pt x="3106" y="1"/>
                  </a:cubicBezTo>
                  <a:cubicBezTo>
                    <a:pt x="3106" y="2"/>
                    <a:pt x="3106" y="3"/>
                    <a:pt x="3104" y="3"/>
                  </a:cubicBezTo>
                  <a:close/>
                  <a:moveTo>
                    <a:pt x="3110" y="6"/>
                  </a:moveTo>
                  <a:cubicBezTo>
                    <a:pt x="3111" y="5"/>
                    <a:pt x="3113" y="5"/>
                    <a:pt x="3113" y="4"/>
                  </a:cubicBezTo>
                  <a:cubicBezTo>
                    <a:pt x="3115" y="5"/>
                    <a:pt x="3112" y="7"/>
                    <a:pt x="3110" y="6"/>
                  </a:cubicBezTo>
                  <a:close/>
                  <a:moveTo>
                    <a:pt x="3115" y="5"/>
                  </a:moveTo>
                  <a:cubicBezTo>
                    <a:pt x="3116" y="2"/>
                    <a:pt x="3117" y="6"/>
                    <a:pt x="3119" y="5"/>
                  </a:cubicBezTo>
                  <a:cubicBezTo>
                    <a:pt x="3118" y="7"/>
                    <a:pt x="3117" y="5"/>
                    <a:pt x="3115" y="5"/>
                  </a:cubicBezTo>
                  <a:close/>
                  <a:moveTo>
                    <a:pt x="3128" y="10"/>
                  </a:moveTo>
                  <a:cubicBezTo>
                    <a:pt x="3130" y="8"/>
                    <a:pt x="3129" y="12"/>
                    <a:pt x="3128" y="10"/>
                  </a:cubicBezTo>
                  <a:close/>
                  <a:moveTo>
                    <a:pt x="3153" y="7"/>
                  </a:moveTo>
                  <a:cubicBezTo>
                    <a:pt x="3152" y="4"/>
                    <a:pt x="3156" y="7"/>
                    <a:pt x="3156" y="5"/>
                  </a:cubicBezTo>
                  <a:cubicBezTo>
                    <a:pt x="3159" y="6"/>
                    <a:pt x="3155" y="7"/>
                    <a:pt x="3153" y="7"/>
                  </a:cubicBezTo>
                  <a:close/>
                  <a:moveTo>
                    <a:pt x="3174" y="6"/>
                  </a:moveTo>
                  <a:cubicBezTo>
                    <a:pt x="3177" y="6"/>
                    <a:pt x="3171" y="8"/>
                    <a:pt x="3174" y="6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833"/>
            <p:cNvSpPr>
              <a:spLocks noEditPoints="1"/>
            </p:cNvSpPr>
            <p:nvPr/>
          </p:nvSpPr>
          <p:spPr bwMode="auto">
            <a:xfrm>
              <a:off x="-3175" y="3576641"/>
              <a:ext cx="12203113" cy="34925"/>
            </a:xfrm>
            <a:custGeom>
              <a:avLst/>
              <a:gdLst>
                <a:gd name="T0" fmla="*/ 3027 w 3209"/>
                <a:gd name="T1" fmla="*/ 0 h 8"/>
                <a:gd name="T2" fmla="*/ 2863 w 3209"/>
                <a:gd name="T3" fmla="*/ 3 h 8"/>
                <a:gd name="T4" fmla="*/ 2710 w 3209"/>
                <a:gd name="T5" fmla="*/ 2 h 8"/>
                <a:gd name="T6" fmla="*/ 2563 w 3209"/>
                <a:gd name="T7" fmla="*/ 3 h 8"/>
                <a:gd name="T8" fmla="*/ 2417 w 3209"/>
                <a:gd name="T9" fmla="*/ 1 h 8"/>
                <a:gd name="T10" fmla="*/ 2261 w 3209"/>
                <a:gd name="T11" fmla="*/ 0 h 8"/>
                <a:gd name="T12" fmla="*/ 2110 w 3209"/>
                <a:gd name="T13" fmla="*/ 0 h 8"/>
                <a:gd name="T14" fmla="*/ 1964 w 3209"/>
                <a:gd name="T15" fmla="*/ 0 h 8"/>
                <a:gd name="T16" fmla="*/ 1818 w 3209"/>
                <a:gd name="T17" fmla="*/ 0 h 8"/>
                <a:gd name="T18" fmla="*/ 1669 w 3209"/>
                <a:gd name="T19" fmla="*/ 1 h 8"/>
                <a:gd name="T20" fmla="*/ 1523 w 3209"/>
                <a:gd name="T21" fmla="*/ 1 h 8"/>
                <a:gd name="T22" fmla="*/ 1368 w 3209"/>
                <a:gd name="T23" fmla="*/ 3 h 8"/>
                <a:gd name="T24" fmla="*/ 1204 w 3209"/>
                <a:gd name="T25" fmla="*/ 0 h 8"/>
                <a:gd name="T26" fmla="*/ 1043 w 3209"/>
                <a:gd name="T27" fmla="*/ 3 h 8"/>
                <a:gd name="T28" fmla="*/ 896 w 3209"/>
                <a:gd name="T29" fmla="*/ 3 h 8"/>
                <a:gd name="T30" fmla="*/ 749 w 3209"/>
                <a:gd name="T31" fmla="*/ 3 h 8"/>
                <a:gd name="T32" fmla="*/ 603 w 3209"/>
                <a:gd name="T33" fmla="*/ 3 h 8"/>
                <a:gd name="T34" fmla="*/ 438 w 3209"/>
                <a:gd name="T35" fmla="*/ 0 h 8"/>
                <a:gd name="T36" fmla="*/ 274 w 3209"/>
                <a:gd name="T37" fmla="*/ 3 h 8"/>
                <a:gd name="T38" fmla="*/ 110 w 3209"/>
                <a:gd name="T39" fmla="*/ 0 h 8"/>
                <a:gd name="T40" fmla="*/ 38 w 3209"/>
                <a:gd name="T41" fmla="*/ 5 h 8"/>
                <a:gd name="T42" fmla="*/ 224 w 3209"/>
                <a:gd name="T43" fmla="*/ 5 h 8"/>
                <a:gd name="T44" fmla="*/ 438 w 3209"/>
                <a:gd name="T45" fmla="*/ 5 h 8"/>
                <a:gd name="T46" fmla="*/ 641 w 3209"/>
                <a:gd name="T47" fmla="*/ 8 h 8"/>
                <a:gd name="T48" fmla="*/ 839 w 3209"/>
                <a:gd name="T49" fmla="*/ 5 h 8"/>
                <a:gd name="T50" fmla="*/ 1078 w 3209"/>
                <a:gd name="T51" fmla="*/ 8 h 8"/>
                <a:gd name="T52" fmla="*/ 1247 w 3209"/>
                <a:gd name="T53" fmla="*/ 6 h 8"/>
                <a:gd name="T54" fmla="*/ 1496 w 3209"/>
                <a:gd name="T55" fmla="*/ 5 h 8"/>
                <a:gd name="T56" fmla="*/ 1683 w 3209"/>
                <a:gd name="T57" fmla="*/ 5 h 8"/>
                <a:gd name="T58" fmla="*/ 1896 w 3209"/>
                <a:gd name="T59" fmla="*/ 5 h 8"/>
                <a:gd name="T60" fmla="*/ 2099 w 3209"/>
                <a:gd name="T61" fmla="*/ 8 h 8"/>
                <a:gd name="T62" fmla="*/ 2297 w 3209"/>
                <a:gd name="T63" fmla="*/ 5 h 8"/>
                <a:gd name="T64" fmla="*/ 2536 w 3209"/>
                <a:gd name="T65" fmla="*/ 8 h 8"/>
                <a:gd name="T66" fmla="*/ 2706 w 3209"/>
                <a:gd name="T67" fmla="*/ 6 h 8"/>
                <a:gd name="T68" fmla="*/ 2955 w 3209"/>
                <a:gd name="T69" fmla="*/ 5 h 8"/>
                <a:gd name="T70" fmla="*/ 3141 w 3209"/>
                <a:gd name="T71" fmla="*/ 5 h 8"/>
                <a:gd name="T72" fmla="*/ 34 w 3209"/>
                <a:gd name="T73" fmla="*/ 4 h 8"/>
                <a:gd name="T74" fmla="*/ 177 w 3209"/>
                <a:gd name="T75" fmla="*/ 1 h 8"/>
                <a:gd name="T76" fmla="*/ 311 w 3209"/>
                <a:gd name="T77" fmla="*/ 6 h 8"/>
                <a:gd name="T78" fmla="*/ 415 w 3209"/>
                <a:gd name="T79" fmla="*/ 5 h 8"/>
                <a:gd name="T80" fmla="*/ 546 w 3209"/>
                <a:gd name="T81" fmla="*/ 1 h 8"/>
                <a:gd name="T82" fmla="*/ 618 w 3209"/>
                <a:gd name="T83" fmla="*/ 4 h 8"/>
                <a:gd name="T84" fmla="*/ 760 w 3209"/>
                <a:gd name="T85" fmla="*/ 1 h 8"/>
                <a:gd name="T86" fmla="*/ 894 w 3209"/>
                <a:gd name="T87" fmla="*/ 6 h 8"/>
                <a:gd name="T88" fmla="*/ 998 w 3209"/>
                <a:gd name="T89" fmla="*/ 5 h 8"/>
                <a:gd name="T90" fmla="*/ 1129 w 3209"/>
                <a:gd name="T91" fmla="*/ 1 h 8"/>
                <a:gd name="T92" fmla="*/ 1201 w 3209"/>
                <a:gd name="T93" fmla="*/ 4 h 8"/>
                <a:gd name="T94" fmla="*/ 1344 w 3209"/>
                <a:gd name="T95" fmla="*/ 1 h 8"/>
                <a:gd name="T96" fmla="*/ 1478 w 3209"/>
                <a:gd name="T97" fmla="*/ 6 h 8"/>
                <a:gd name="T98" fmla="*/ 1582 w 3209"/>
                <a:gd name="T99" fmla="*/ 5 h 8"/>
                <a:gd name="T100" fmla="*/ 1712 w 3209"/>
                <a:gd name="T101" fmla="*/ 1 h 8"/>
                <a:gd name="T102" fmla="*/ 1784 w 3209"/>
                <a:gd name="T103" fmla="*/ 4 h 8"/>
                <a:gd name="T104" fmla="*/ 1927 w 3209"/>
                <a:gd name="T105" fmla="*/ 1 h 8"/>
                <a:gd name="T106" fmla="*/ 2061 w 3209"/>
                <a:gd name="T107" fmla="*/ 6 h 8"/>
                <a:gd name="T108" fmla="*/ 2165 w 3209"/>
                <a:gd name="T109" fmla="*/ 5 h 8"/>
                <a:gd name="T110" fmla="*/ 2296 w 3209"/>
                <a:gd name="T111" fmla="*/ 1 h 8"/>
                <a:gd name="T112" fmla="*/ 2368 w 3209"/>
                <a:gd name="T113" fmla="*/ 4 h 8"/>
                <a:gd name="T114" fmla="*/ 2511 w 3209"/>
                <a:gd name="T115" fmla="*/ 1 h 8"/>
                <a:gd name="T116" fmla="*/ 2644 w 3209"/>
                <a:gd name="T117" fmla="*/ 6 h 8"/>
                <a:gd name="T118" fmla="*/ 2748 w 3209"/>
                <a:gd name="T119" fmla="*/ 5 h 8"/>
                <a:gd name="T120" fmla="*/ 2879 w 3209"/>
                <a:gd name="T121" fmla="*/ 1 h 8"/>
                <a:gd name="T122" fmla="*/ 2951 w 3209"/>
                <a:gd name="T123" fmla="*/ 4 h 8"/>
                <a:gd name="T124" fmla="*/ 3094 w 3209"/>
                <a:gd name="T12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9" h="8">
                  <a:moveTo>
                    <a:pt x="3172" y="0"/>
                  </a:moveTo>
                  <a:cubicBezTo>
                    <a:pt x="3163" y="0"/>
                    <a:pt x="3163" y="3"/>
                    <a:pt x="3154" y="3"/>
                  </a:cubicBezTo>
                  <a:cubicBezTo>
                    <a:pt x="3151" y="3"/>
                    <a:pt x="3149" y="2"/>
                    <a:pt x="3148" y="2"/>
                  </a:cubicBezTo>
                  <a:cubicBezTo>
                    <a:pt x="3147" y="2"/>
                    <a:pt x="3146" y="3"/>
                    <a:pt x="3146" y="3"/>
                  </a:cubicBezTo>
                  <a:cubicBezTo>
                    <a:pt x="3145" y="3"/>
                    <a:pt x="3146" y="2"/>
                    <a:pt x="3146" y="1"/>
                  </a:cubicBezTo>
                  <a:cubicBezTo>
                    <a:pt x="3144" y="1"/>
                    <a:pt x="3141" y="0"/>
                    <a:pt x="3136" y="0"/>
                  </a:cubicBezTo>
                  <a:cubicBezTo>
                    <a:pt x="3134" y="0"/>
                    <a:pt x="3133" y="0"/>
                    <a:pt x="3131" y="0"/>
                  </a:cubicBezTo>
                  <a:cubicBezTo>
                    <a:pt x="3132" y="0"/>
                    <a:pt x="3132" y="1"/>
                    <a:pt x="3130" y="0"/>
                  </a:cubicBezTo>
                  <a:cubicBezTo>
                    <a:pt x="3130" y="0"/>
                    <a:pt x="3130" y="0"/>
                    <a:pt x="3130" y="0"/>
                  </a:cubicBezTo>
                  <a:cubicBezTo>
                    <a:pt x="3129" y="0"/>
                    <a:pt x="3129" y="1"/>
                    <a:pt x="3128" y="1"/>
                  </a:cubicBezTo>
                  <a:cubicBezTo>
                    <a:pt x="3128" y="1"/>
                    <a:pt x="3128" y="1"/>
                    <a:pt x="3127" y="1"/>
                  </a:cubicBezTo>
                  <a:cubicBezTo>
                    <a:pt x="3125" y="2"/>
                    <a:pt x="3123" y="3"/>
                    <a:pt x="3118" y="3"/>
                  </a:cubicBezTo>
                  <a:cubicBezTo>
                    <a:pt x="3109" y="3"/>
                    <a:pt x="3109" y="0"/>
                    <a:pt x="3100" y="0"/>
                  </a:cubicBezTo>
                  <a:cubicBezTo>
                    <a:pt x="3092" y="0"/>
                    <a:pt x="3091" y="2"/>
                    <a:pt x="3084" y="3"/>
                  </a:cubicBezTo>
                  <a:cubicBezTo>
                    <a:pt x="3084" y="3"/>
                    <a:pt x="3083" y="3"/>
                    <a:pt x="3083" y="3"/>
                  </a:cubicBezTo>
                  <a:cubicBezTo>
                    <a:pt x="3083" y="3"/>
                    <a:pt x="3082" y="3"/>
                    <a:pt x="3082" y="3"/>
                  </a:cubicBezTo>
                  <a:cubicBezTo>
                    <a:pt x="3082" y="3"/>
                    <a:pt x="3082" y="3"/>
                    <a:pt x="3082" y="3"/>
                  </a:cubicBezTo>
                  <a:cubicBezTo>
                    <a:pt x="3073" y="3"/>
                    <a:pt x="3072" y="0"/>
                    <a:pt x="3063" y="0"/>
                  </a:cubicBezTo>
                  <a:cubicBezTo>
                    <a:pt x="3054" y="0"/>
                    <a:pt x="3054" y="3"/>
                    <a:pt x="3045" y="3"/>
                  </a:cubicBezTo>
                  <a:cubicBezTo>
                    <a:pt x="3036" y="3"/>
                    <a:pt x="3036" y="0"/>
                    <a:pt x="3027" y="0"/>
                  </a:cubicBezTo>
                  <a:cubicBezTo>
                    <a:pt x="3018" y="0"/>
                    <a:pt x="3018" y="3"/>
                    <a:pt x="3009" y="3"/>
                  </a:cubicBezTo>
                  <a:cubicBezTo>
                    <a:pt x="3006" y="3"/>
                    <a:pt x="3004" y="2"/>
                    <a:pt x="3002" y="2"/>
                  </a:cubicBezTo>
                  <a:cubicBezTo>
                    <a:pt x="3001" y="2"/>
                    <a:pt x="3001" y="3"/>
                    <a:pt x="3001" y="3"/>
                  </a:cubicBezTo>
                  <a:cubicBezTo>
                    <a:pt x="3000" y="3"/>
                    <a:pt x="3000" y="2"/>
                    <a:pt x="3000" y="1"/>
                  </a:cubicBezTo>
                  <a:cubicBezTo>
                    <a:pt x="2998" y="1"/>
                    <a:pt x="2996" y="0"/>
                    <a:pt x="2991" y="0"/>
                  </a:cubicBezTo>
                  <a:cubicBezTo>
                    <a:pt x="2988" y="0"/>
                    <a:pt x="2987" y="0"/>
                    <a:pt x="2985" y="0"/>
                  </a:cubicBezTo>
                  <a:cubicBezTo>
                    <a:pt x="2986" y="0"/>
                    <a:pt x="2986" y="1"/>
                    <a:pt x="2984" y="0"/>
                  </a:cubicBezTo>
                  <a:cubicBezTo>
                    <a:pt x="2984" y="0"/>
                    <a:pt x="2984" y="0"/>
                    <a:pt x="2984" y="0"/>
                  </a:cubicBezTo>
                  <a:cubicBezTo>
                    <a:pt x="2984" y="0"/>
                    <a:pt x="2983" y="1"/>
                    <a:pt x="2982" y="1"/>
                  </a:cubicBezTo>
                  <a:cubicBezTo>
                    <a:pt x="2982" y="1"/>
                    <a:pt x="2982" y="1"/>
                    <a:pt x="2981" y="1"/>
                  </a:cubicBezTo>
                  <a:cubicBezTo>
                    <a:pt x="2979" y="2"/>
                    <a:pt x="2977" y="3"/>
                    <a:pt x="2973" y="3"/>
                  </a:cubicBezTo>
                  <a:cubicBezTo>
                    <a:pt x="2964" y="3"/>
                    <a:pt x="2964" y="0"/>
                    <a:pt x="2955" y="0"/>
                  </a:cubicBezTo>
                  <a:cubicBezTo>
                    <a:pt x="2946" y="0"/>
                    <a:pt x="2946" y="2"/>
                    <a:pt x="2938" y="3"/>
                  </a:cubicBezTo>
                  <a:cubicBezTo>
                    <a:pt x="2938" y="3"/>
                    <a:pt x="2937" y="3"/>
                    <a:pt x="2937" y="3"/>
                  </a:cubicBezTo>
                  <a:cubicBezTo>
                    <a:pt x="2937" y="3"/>
                    <a:pt x="2937" y="3"/>
                    <a:pt x="2937" y="3"/>
                  </a:cubicBezTo>
                  <a:cubicBezTo>
                    <a:pt x="2937" y="3"/>
                    <a:pt x="2937" y="3"/>
                    <a:pt x="2937" y="3"/>
                  </a:cubicBezTo>
                  <a:cubicBezTo>
                    <a:pt x="2928" y="3"/>
                    <a:pt x="2926" y="0"/>
                    <a:pt x="2917" y="0"/>
                  </a:cubicBezTo>
                  <a:cubicBezTo>
                    <a:pt x="2908" y="0"/>
                    <a:pt x="2908" y="3"/>
                    <a:pt x="2899" y="3"/>
                  </a:cubicBezTo>
                  <a:cubicBezTo>
                    <a:pt x="2890" y="3"/>
                    <a:pt x="2890" y="0"/>
                    <a:pt x="2881" y="0"/>
                  </a:cubicBezTo>
                  <a:cubicBezTo>
                    <a:pt x="2872" y="0"/>
                    <a:pt x="2872" y="3"/>
                    <a:pt x="2863" y="3"/>
                  </a:cubicBezTo>
                  <a:cubicBezTo>
                    <a:pt x="2860" y="3"/>
                    <a:pt x="2858" y="2"/>
                    <a:pt x="2856" y="2"/>
                  </a:cubicBezTo>
                  <a:cubicBezTo>
                    <a:pt x="2856" y="2"/>
                    <a:pt x="2855" y="3"/>
                    <a:pt x="2855" y="3"/>
                  </a:cubicBezTo>
                  <a:cubicBezTo>
                    <a:pt x="2854" y="3"/>
                    <a:pt x="2854" y="2"/>
                    <a:pt x="2855" y="1"/>
                  </a:cubicBezTo>
                  <a:cubicBezTo>
                    <a:pt x="2852" y="1"/>
                    <a:pt x="2850" y="0"/>
                    <a:pt x="2845" y="0"/>
                  </a:cubicBezTo>
                  <a:cubicBezTo>
                    <a:pt x="2843" y="0"/>
                    <a:pt x="2841" y="0"/>
                    <a:pt x="2839" y="0"/>
                  </a:cubicBezTo>
                  <a:cubicBezTo>
                    <a:pt x="2840" y="0"/>
                    <a:pt x="2840" y="1"/>
                    <a:pt x="2839" y="0"/>
                  </a:cubicBezTo>
                  <a:cubicBezTo>
                    <a:pt x="2839" y="0"/>
                    <a:pt x="2839" y="0"/>
                    <a:pt x="2839" y="0"/>
                  </a:cubicBezTo>
                  <a:cubicBezTo>
                    <a:pt x="2838" y="0"/>
                    <a:pt x="2837" y="1"/>
                    <a:pt x="2836" y="1"/>
                  </a:cubicBezTo>
                  <a:cubicBezTo>
                    <a:pt x="2836" y="1"/>
                    <a:pt x="2836" y="1"/>
                    <a:pt x="2836" y="1"/>
                  </a:cubicBezTo>
                  <a:cubicBezTo>
                    <a:pt x="2833" y="2"/>
                    <a:pt x="2831" y="3"/>
                    <a:pt x="2827" y="3"/>
                  </a:cubicBezTo>
                  <a:cubicBezTo>
                    <a:pt x="2818" y="3"/>
                    <a:pt x="2818" y="0"/>
                    <a:pt x="2809" y="0"/>
                  </a:cubicBezTo>
                  <a:cubicBezTo>
                    <a:pt x="2800" y="0"/>
                    <a:pt x="2800" y="2"/>
                    <a:pt x="2793" y="3"/>
                  </a:cubicBezTo>
                  <a:cubicBezTo>
                    <a:pt x="2792" y="3"/>
                    <a:pt x="2792" y="3"/>
                    <a:pt x="2791" y="3"/>
                  </a:cubicBezTo>
                  <a:cubicBezTo>
                    <a:pt x="2791" y="3"/>
                    <a:pt x="2791" y="3"/>
                    <a:pt x="2791" y="3"/>
                  </a:cubicBezTo>
                  <a:cubicBezTo>
                    <a:pt x="2791" y="3"/>
                    <a:pt x="2791" y="3"/>
                    <a:pt x="2791" y="3"/>
                  </a:cubicBezTo>
                  <a:cubicBezTo>
                    <a:pt x="2782" y="3"/>
                    <a:pt x="2780" y="0"/>
                    <a:pt x="2771" y="0"/>
                  </a:cubicBezTo>
                  <a:cubicBezTo>
                    <a:pt x="2762" y="0"/>
                    <a:pt x="2762" y="3"/>
                    <a:pt x="2753" y="3"/>
                  </a:cubicBezTo>
                  <a:cubicBezTo>
                    <a:pt x="2744" y="3"/>
                    <a:pt x="2744" y="0"/>
                    <a:pt x="2735" y="0"/>
                  </a:cubicBezTo>
                  <a:cubicBezTo>
                    <a:pt x="2726" y="0"/>
                    <a:pt x="2726" y="3"/>
                    <a:pt x="2717" y="3"/>
                  </a:cubicBezTo>
                  <a:cubicBezTo>
                    <a:pt x="2714" y="3"/>
                    <a:pt x="2712" y="2"/>
                    <a:pt x="2710" y="2"/>
                  </a:cubicBezTo>
                  <a:cubicBezTo>
                    <a:pt x="2710" y="2"/>
                    <a:pt x="2709" y="3"/>
                    <a:pt x="2709" y="3"/>
                  </a:cubicBezTo>
                  <a:cubicBezTo>
                    <a:pt x="2708" y="3"/>
                    <a:pt x="2708" y="2"/>
                    <a:pt x="2709" y="1"/>
                  </a:cubicBezTo>
                  <a:cubicBezTo>
                    <a:pt x="2706" y="1"/>
                    <a:pt x="2704" y="0"/>
                    <a:pt x="2699" y="0"/>
                  </a:cubicBezTo>
                  <a:cubicBezTo>
                    <a:pt x="2697" y="0"/>
                    <a:pt x="2695" y="0"/>
                    <a:pt x="2694" y="0"/>
                  </a:cubicBezTo>
                  <a:cubicBezTo>
                    <a:pt x="2694" y="0"/>
                    <a:pt x="2694" y="1"/>
                    <a:pt x="2693" y="0"/>
                  </a:cubicBezTo>
                  <a:cubicBezTo>
                    <a:pt x="2693" y="0"/>
                    <a:pt x="2693" y="0"/>
                    <a:pt x="2693" y="0"/>
                  </a:cubicBezTo>
                  <a:cubicBezTo>
                    <a:pt x="2692" y="0"/>
                    <a:pt x="2691" y="1"/>
                    <a:pt x="2690" y="1"/>
                  </a:cubicBezTo>
                  <a:cubicBezTo>
                    <a:pt x="2690" y="1"/>
                    <a:pt x="2690" y="1"/>
                    <a:pt x="2690" y="1"/>
                  </a:cubicBezTo>
                  <a:cubicBezTo>
                    <a:pt x="2687" y="2"/>
                    <a:pt x="2685" y="3"/>
                    <a:pt x="2681" y="3"/>
                  </a:cubicBezTo>
                  <a:cubicBezTo>
                    <a:pt x="2672" y="3"/>
                    <a:pt x="2672" y="0"/>
                    <a:pt x="2663" y="0"/>
                  </a:cubicBezTo>
                  <a:cubicBezTo>
                    <a:pt x="2655" y="0"/>
                    <a:pt x="2654" y="2"/>
                    <a:pt x="2647" y="3"/>
                  </a:cubicBezTo>
                  <a:cubicBezTo>
                    <a:pt x="2646" y="3"/>
                    <a:pt x="2646" y="3"/>
                    <a:pt x="2646" y="3"/>
                  </a:cubicBezTo>
                  <a:cubicBezTo>
                    <a:pt x="2645" y="3"/>
                    <a:pt x="2645" y="3"/>
                    <a:pt x="2645" y="3"/>
                  </a:cubicBezTo>
                  <a:cubicBezTo>
                    <a:pt x="2645" y="3"/>
                    <a:pt x="2645" y="3"/>
                    <a:pt x="2645" y="3"/>
                  </a:cubicBezTo>
                  <a:cubicBezTo>
                    <a:pt x="2636" y="3"/>
                    <a:pt x="2634" y="0"/>
                    <a:pt x="2625" y="0"/>
                  </a:cubicBezTo>
                  <a:cubicBezTo>
                    <a:pt x="2616" y="0"/>
                    <a:pt x="2616" y="3"/>
                    <a:pt x="2607" y="3"/>
                  </a:cubicBezTo>
                  <a:cubicBezTo>
                    <a:pt x="2598" y="3"/>
                    <a:pt x="2598" y="0"/>
                    <a:pt x="2589" y="0"/>
                  </a:cubicBezTo>
                  <a:cubicBezTo>
                    <a:pt x="2580" y="0"/>
                    <a:pt x="2580" y="3"/>
                    <a:pt x="2571" y="3"/>
                  </a:cubicBezTo>
                  <a:cubicBezTo>
                    <a:pt x="2568" y="3"/>
                    <a:pt x="2566" y="2"/>
                    <a:pt x="2564" y="2"/>
                  </a:cubicBezTo>
                  <a:cubicBezTo>
                    <a:pt x="2564" y="2"/>
                    <a:pt x="2563" y="3"/>
                    <a:pt x="2563" y="3"/>
                  </a:cubicBezTo>
                  <a:cubicBezTo>
                    <a:pt x="2562" y="3"/>
                    <a:pt x="2562" y="2"/>
                    <a:pt x="2563" y="1"/>
                  </a:cubicBezTo>
                  <a:cubicBezTo>
                    <a:pt x="2560" y="1"/>
                    <a:pt x="2558" y="0"/>
                    <a:pt x="2553" y="0"/>
                  </a:cubicBezTo>
                  <a:cubicBezTo>
                    <a:pt x="2551" y="0"/>
                    <a:pt x="2549" y="0"/>
                    <a:pt x="2548" y="0"/>
                  </a:cubicBezTo>
                  <a:cubicBezTo>
                    <a:pt x="2548" y="0"/>
                    <a:pt x="2548" y="1"/>
                    <a:pt x="2547" y="0"/>
                  </a:cubicBezTo>
                  <a:cubicBezTo>
                    <a:pt x="2547" y="0"/>
                    <a:pt x="2547" y="0"/>
                    <a:pt x="2547" y="0"/>
                  </a:cubicBezTo>
                  <a:cubicBezTo>
                    <a:pt x="2546" y="0"/>
                    <a:pt x="2545" y="1"/>
                    <a:pt x="2544" y="1"/>
                  </a:cubicBezTo>
                  <a:cubicBezTo>
                    <a:pt x="2544" y="1"/>
                    <a:pt x="2544" y="1"/>
                    <a:pt x="2544" y="1"/>
                  </a:cubicBezTo>
                  <a:cubicBezTo>
                    <a:pt x="2542" y="2"/>
                    <a:pt x="2539" y="3"/>
                    <a:pt x="2535" y="3"/>
                  </a:cubicBezTo>
                  <a:cubicBezTo>
                    <a:pt x="2526" y="3"/>
                    <a:pt x="2526" y="0"/>
                    <a:pt x="2517" y="0"/>
                  </a:cubicBezTo>
                  <a:cubicBezTo>
                    <a:pt x="2509" y="0"/>
                    <a:pt x="2508" y="2"/>
                    <a:pt x="2501" y="3"/>
                  </a:cubicBezTo>
                  <a:cubicBezTo>
                    <a:pt x="2500" y="3"/>
                    <a:pt x="2500" y="3"/>
                    <a:pt x="2500" y="3"/>
                  </a:cubicBezTo>
                  <a:cubicBezTo>
                    <a:pt x="2499" y="3"/>
                    <a:pt x="2499" y="3"/>
                    <a:pt x="2499" y="3"/>
                  </a:cubicBezTo>
                  <a:cubicBezTo>
                    <a:pt x="2499" y="3"/>
                    <a:pt x="2499" y="3"/>
                    <a:pt x="2499" y="3"/>
                  </a:cubicBezTo>
                  <a:cubicBezTo>
                    <a:pt x="2490" y="3"/>
                    <a:pt x="2488" y="0"/>
                    <a:pt x="2479" y="0"/>
                  </a:cubicBezTo>
                  <a:cubicBezTo>
                    <a:pt x="2470" y="0"/>
                    <a:pt x="2470" y="3"/>
                    <a:pt x="2461" y="3"/>
                  </a:cubicBezTo>
                  <a:cubicBezTo>
                    <a:pt x="2452" y="3"/>
                    <a:pt x="2452" y="0"/>
                    <a:pt x="2443" y="0"/>
                  </a:cubicBezTo>
                  <a:cubicBezTo>
                    <a:pt x="2434" y="0"/>
                    <a:pt x="2434" y="3"/>
                    <a:pt x="2425" y="3"/>
                  </a:cubicBezTo>
                  <a:cubicBezTo>
                    <a:pt x="2422" y="3"/>
                    <a:pt x="2420" y="2"/>
                    <a:pt x="2419" y="2"/>
                  </a:cubicBezTo>
                  <a:cubicBezTo>
                    <a:pt x="2418" y="2"/>
                    <a:pt x="2417" y="3"/>
                    <a:pt x="2417" y="3"/>
                  </a:cubicBezTo>
                  <a:cubicBezTo>
                    <a:pt x="2416" y="3"/>
                    <a:pt x="2416" y="2"/>
                    <a:pt x="2417" y="1"/>
                  </a:cubicBezTo>
                  <a:cubicBezTo>
                    <a:pt x="2414" y="1"/>
                    <a:pt x="2412" y="0"/>
                    <a:pt x="2407" y="0"/>
                  </a:cubicBezTo>
                  <a:cubicBezTo>
                    <a:pt x="2405" y="0"/>
                    <a:pt x="2403" y="0"/>
                    <a:pt x="2402" y="0"/>
                  </a:cubicBezTo>
                  <a:cubicBezTo>
                    <a:pt x="2402" y="0"/>
                    <a:pt x="2402" y="1"/>
                    <a:pt x="2401" y="0"/>
                  </a:cubicBezTo>
                  <a:cubicBezTo>
                    <a:pt x="2401" y="0"/>
                    <a:pt x="2401" y="0"/>
                    <a:pt x="2401" y="0"/>
                  </a:cubicBezTo>
                  <a:cubicBezTo>
                    <a:pt x="2400" y="0"/>
                    <a:pt x="2399" y="1"/>
                    <a:pt x="2399" y="1"/>
                  </a:cubicBezTo>
                  <a:cubicBezTo>
                    <a:pt x="2399" y="1"/>
                    <a:pt x="2398" y="1"/>
                    <a:pt x="2398" y="1"/>
                  </a:cubicBezTo>
                  <a:cubicBezTo>
                    <a:pt x="2396" y="2"/>
                    <a:pt x="2394" y="3"/>
                    <a:pt x="2389" y="3"/>
                  </a:cubicBezTo>
                  <a:cubicBezTo>
                    <a:pt x="2380" y="3"/>
                    <a:pt x="2380" y="0"/>
                    <a:pt x="2371" y="0"/>
                  </a:cubicBezTo>
                  <a:cubicBezTo>
                    <a:pt x="2363" y="0"/>
                    <a:pt x="2362" y="2"/>
                    <a:pt x="2355" y="3"/>
                  </a:cubicBezTo>
                  <a:cubicBezTo>
                    <a:pt x="2355" y="3"/>
                    <a:pt x="2354" y="3"/>
                    <a:pt x="2354" y="3"/>
                  </a:cubicBezTo>
                  <a:cubicBezTo>
                    <a:pt x="2353" y="3"/>
                    <a:pt x="2353" y="3"/>
                    <a:pt x="2353" y="3"/>
                  </a:cubicBezTo>
                  <a:cubicBezTo>
                    <a:pt x="2353" y="3"/>
                    <a:pt x="2353" y="3"/>
                    <a:pt x="2353" y="3"/>
                  </a:cubicBezTo>
                  <a:cubicBezTo>
                    <a:pt x="2344" y="3"/>
                    <a:pt x="2342" y="0"/>
                    <a:pt x="2333" y="0"/>
                  </a:cubicBezTo>
                  <a:cubicBezTo>
                    <a:pt x="2324" y="0"/>
                    <a:pt x="2324" y="3"/>
                    <a:pt x="2315" y="3"/>
                  </a:cubicBezTo>
                  <a:cubicBezTo>
                    <a:pt x="2306" y="3"/>
                    <a:pt x="2306" y="0"/>
                    <a:pt x="2297" y="0"/>
                  </a:cubicBezTo>
                  <a:cubicBezTo>
                    <a:pt x="2288" y="0"/>
                    <a:pt x="2288" y="3"/>
                    <a:pt x="2279" y="3"/>
                  </a:cubicBezTo>
                  <a:cubicBezTo>
                    <a:pt x="2276" y="3"/>
                    <a:pt x="2274" y="2"/>
                    <a:pt x="2273" y="2"/>
                  </a:cubicBezTo>
                  <a:cubicBezTo>
                    <a:pt x="2272" y="2"/>
                    <a:pt x="2271" y="3"/>
                    <a:pt x="2271" y="3"/>
                  </a:cubicBezTo>
                  <a:cubicBezTo>
                    <a:pt x="2270" y="3"/>
                    <a:pt x="2271" y="2"/>
                    <a:pt x="2271" y="1"/>
                  </a:cubicBezTo>
                  <a:cubicBezTo>
                    <a:pt x="2269" y="1"/>
                    <a:pt x="2266" y="0"/>
                    <a:pt x="2261" y="0"/>
                  </a:cubicBezTo>
                  <a:cubicBezTo>
                    <a:pt x="2259" y="0"/>
                    <a:pt x="2258" y="0"/>
                    <a:pt x="2256" y="0"/>
                  </a:cubicBezTo>
                  <a:cubicBezTo>
                    <a:pt x="2256" y="0"/>
                    <a:pt x="2257" y="1"/>
                    <a:pt x="2255" y="0"/>
                  </a:cubicBezTo>
                  <a:cubicBezTo>
                    <a:pt x="2255" y="0"/>
                    <a:pt x="2255" y="0"/>
                    <a:pt x="2255" y="0"/>
                  </a:cubicBezTo>
                  <a:cubicBezTo>
                    <a:pt x="2254" y="0"/>
                    <a:pt x="2254" y="1"/>
                    <a:pt x="2253" y="1"/>
                  </a:cubicBezTo>
                  <a:cubicBezTo>
                    <a:pt x="2253" y="1"/>
                    <a:pt x="2253" y="1"/>
                    <a:pt x="2252" y="1"/>
                  </a:cubicBezTo>
                  <a:cubicBezTo>
                    <a:pt x="2250" y="2"/>
                    <a:pt x="2248" y="3"/>
                    <a:pt x="2243" y="3"/>
                  </a:cubicBezTo>
                  <a:cubicBezTo>
                    <a:pt x="2234" y="3"/>
                    <a:pt x="2234" y="0"/>
                    <a:pt x="2225" y="0"/>
                  </a:cubicBezTo>
                  <a:cubicBezTo>
                    <a:pt x="2217" y="0"/>
                    <a:pt x="2216" y="2"/>
                    <a:pt x="2209" y="3"/>
                  </a:cubicBezTo>
                  <a:cubicBezTo>
                    <a:pt x="2209" y="3"/>
                    <a:pt x="2208" y="3"/>
                    <a:pt x="2208" y="3"/>
                  </a:cubicBezTo>
                  <a:cubicBezTo>
                    <a:pt x="2208" y="3"/>
                    <a:pt x="2207" y="3"/>
                    <a:pt x="2207" y="3"/>
                  </a:cubicBezTo>
                  <a:cubicBezTo>
                    <a:pt x="2207" y="3"/>
                    <a:pt x="2207" y="3"/>
                    <a:pt x="2207" y="3"/>
                  </a:cubicBezTo>
                  <a:cubicBezTo>
                    <a:pt x="2198" y="3"/>
                    <a:pt x="2197" y="0"/>
                    <a:pt x="2188" y="0"/>
                  </a:cubicBezTo>
                  <a:cubicBezTo>
                    <a:pt x="2179" y="0"/>
                    <a:pt x="2179" y="3"/>
                    <a:pt x="2170" y="3"/>
                  </a:cubicBezTo>
                  <a:cubicBezTo>
                    <a:pt x="2161" y="3"/>
                    <a:pt x="2161" y="0"/>
                    <a:pt x="2152" y="0"/>
                  </a:cubicBezTo>
                  <a:cubicBezTo>
                    <a:pt x="2143" y="0"/>
                    <a:pt x="2143" y="3"/>
                    <a:pt x="2134" y="3"/>
                  </a:cubicBezTo>
                  <a:cubicBezTo>
                    <a:pt x="2131" y="3"/>
                    <a:pt x="2129" y="2"/>
                    <a:pt x="2127" y="2"/>
                  </a:cubicBezTo>
                  <a:cubicBezTo>
                    <a:pt x="2126" y="2"/>
                    <a:pt x="2126" y="3"/>
                    <a:pt x="2125" y="3"/>
                  </a:cubicBezTo>
                  <a:cubicBezTo>
                    <a:pt x="2125" y="3"/>
                    <a:pt x="2125" y="2"/>
                    <a:pt x="2125" y="1"/>
                  </a:cubicBezTo>
                  <a:cubicBezTo>
                    <a:pt x="2123" y="1"/>
                    <a:pt x="2121" y="0"/>
                    <a:pt x="2116" y="0"/>
                  </a:cubicBezTo>
                  <a:cubicBezTo>
                    <a:pt x="2113" y="0"/>
                    <a:pt x="2112" y="0"/>
                    <a:pt x="2110" y="0"/>
                  </a:cubicBezTo>
                  <a:cubicBezTo>
                    <a:pt x="2111" y="0"/>
                    <a:pt x="2111" y="1"/>
                    <a:pt x="2109" y="0"/>
                  </a:cubicBezTo>
                  <a:cubicBezTo>
                    <a:pt x="2109" y="0"/>
                    <a:pt x="2109" y="0"/>
                    <a:pt x="2109" y="0"/>
                  </a:cubicBezTo>
                  <a:cubicBezTo>
                    <a:pt x="2109" y="0"/>
                    <a:pt x="2108" y="1"/>
                    <a:pt x="2107" y="1"/>
                  </a:cubicBezTo>
                  <a:cubicBezTo>
                    <a:pt x="2107" y="1"/>
                    <a:pt x="2107" y="1"/>
                    <a:pt x="2106" y="1"/>
                  </a:cubicBezTo>
                  <a:cubicBezTo>
                    <a:pt x="2104" y="2"/>
                    <a:pt x="2102" y="3"/>
                    <a:pt x="2098" y="3"/>
                  </a:cubicBezTo>
                  <a:cubicBezTo>
                    <a:pt x="2089" y="3"/>
                    <a:pt x="2089" y="0"/>
                    <a:pt x="2080" y="0"/>
                  </a:cubicBezTo>
                  <a:cubicBezTo>
                    <a:pt x="2071" y="0"/>
                    <a:pt x="2071" y="2"/>
                    <a:pt x="2063" y="3"/>
                  </a:cubicBezTo>
                  <a:cubicBezTo>
                    <a:pt x="2063" y="3"/>
                    <a:pt x="2062" y="3"/>
                    <a:pt x="2062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53" y="3"/>
                    <a:pt x="2051" y="0"/>
                    <a:pt x="2042" y="0"/>
                  </a:cubicBezTo>
                  <a:cubicBezTo>
                    <a:pt x="2033" y="0"/>
                    <a:pt x="2033" y="3"/>
                    <a:pt x="2024" y="3"/>
                  </a:cubicBezTo>
                  <a:cubicBezTo>
                    <a:pt x="2015" y="3"/>
                    <a:pt x="2015" y="0"/>
                    <a:pt x="2006" y="0"/>
                  </a:cubicBezTo>
                  <a:cubicBezTo>
                    <a:pt x="1997" y="0"/>
                    <a:pt x="1997" y="3"/>
                    <a:pt x="1988" y="3"/>
                  </a:cubicBezTo>
                  <a:cubicBezTo>
                    <a:pt x="1985" y="3"/>
                    <a:pt x="1983" y="2"/>
                    <a:pt x="1981" y="2"/>
                  </a:cubicBezTo>
                  <a:cubicBezTo>
                    <a:pt x="1981" y="2"/>
                    <a:pt x="1980" y="3"/>
                    <a:pt x="1980" y="3"/>
                  </a:cubicBezTo>
                  <a:cubicBezTo>
                    <a:pt x="1979" y="3"/>
                    <a:pt x="1979" y="2"/>
                    <a:pt x="1980" y="1"/>
                  </a:cubicBezTo>
                  <a:cubicBezTo>
                    <a:pt x="1977" y="1"/>
                    <a:pt x="1975" y="0"/>
                    <a:pt x="1970" y="0"/>
                  </a:cubicBezTo>
                  <a:cubicBezTo>
                    <a:pt x="1968" y="0"/>
                    <a:pt x="1966" y="0"/>
                    <a:pt x="1964" y="0"/>
                  </a:cubicBezTo>
                  <a:cubicBezTo>
                    <a:pt x="1965" y="0"/>
                    <a:pt x="1965" y="1"/>
                    <a:pt x="1964" y="0"/>
                  </a:cubicBezTo>
                  <a:cubicBezTo>
                    <a:pt x="1964" y="0"/>
                    <a:pt x="1964" y="0"/>
                    <a:pt x="1964" y="0"/>
                  </a:cubicBezTo>
                  <a:cubicBezTo>
                    <a:pt x="1963" y="0"/>
                    <a:pt x="1962" y="1"/>
                    <a:pt x="1961" y="1"/>
                  </a:cubicBezTo>
                  <a:cubicBezTo>
                    <a:pt x="1961" y="1"/>
                    <a:pt x="1961" y="1"/>
                    <a:pt x="1960" y="1"/>
                  </a:cubicBezTo>
                  <a:cubicBezTo>
                    <a:pt x="1958" y="2"/>
                    <a:pt x="1956" y="3"/>
                    <a:pt x="1952" y="3"/>
                  </a:cubicBezTo>
                  <a:cubicBezTo>
                    <a:pt x="1943" y="3"/>
                    <a:pt x="1943" y="0"/>
                    <a:pt x="1934" y="0"/>
                  </a:cubicBezTo>
                  <a:cubicBezTo>
                    <a:pt x="1925" y="0"/>
                    <a:pt x="1925" y="2"/>
                    <a:pt x="1918" y="3"/>
                  </a:cubicBezTo>
                  <a:cubicBezTo>
                    <a:pt x="1917" y="3"/>
                    <a:pt x="1916" y="3"/>
                    <a:pt x="1916" y="3"/>
                  </a:cubicBezTo>
                  <a:cubicBezTo>
                    <a:pt x="1916" y="3"/>
                    <a:pt x="1916" y="3"/>
                    <a:pt x="1916" y="3"/>
                  </a:cubicBezTo>
                  <a:cubicBezTo>
                    <a:pt x="1916" y="3"/>
                    <a:pt x="1916" y="3"/>
                    <a:pt x="1916" y="3"/>
                  </a:cubicBezTo>
                  <a:cubicBezTo>
                    <a:pt x="1907" y="3"/>
                    <a:pt x="1905" y="0"/>
                    <a:pt x="1896" y="0"/>
                  </a:cubicBezTo>
                  <a:cubicBezTo>
                    <a:pt x="1887" y="0"/>
                    <a:pt x="1887" y="3"/>
                    <a:pt x="1878" y="3"/>
                  </a:cubicBezTo>
                  <a:cubicBezTo>
                    <a:pt x="1869" y="3"/>
                    <a:pt x="1869" y="0"/>
                    <a:pt x="1860" y="0"/>
                  </a:cubicBezTo>
                  <a:cubicBezTo>
                    <a:pt x="1851" y="0"/>
                    <a:pt x="1851" y="3"/>
                    <a:pt x="1842" y="3"/>
                  </a:cubicBezTo>
                  <a:cubicBezTo>
                    <a:pt x="1839" y="3"/>
                    <a:pt x="1837" y="2"/>
                    <a:pt x="1835" y="2"/>
                  </a:cubicBezTo>
                  <a:cubicBezTo>
                    <a:pt x="1835" y="2"/>
                    <a:pt x="1834" y="3"/>
                    <a:pt x="1834" y="3"/>
                  </a:cubicBezTo>
                  <a:cubicBezTo>
                    <a:pt x="1833" y="3"/>
                    <a:pt x="1833" y="2"/>
                    <a:pt x="1834" y="1"/>
                  </a:cubicBezTo>
                  <a:cubicBezTo>
                    <a:pt x="1831" y="1"/>
                    <a:pt x="1829" y="0"/>
                    <a:pt x="1824" y="0"/>
                  </a:cubicBezTo>
                  <a:cubicBezTo>
                    <a:pt x="1822" y="0"/>
                    <a:pt x="1820" y="0"/>
                    <a:pt x="1819" y="0"/>
                  </a:cubicBezTo>
                  <a:cubicBezTo>
                    <a:pt x="1819" y="0"/>
                    <a:pt x="1819" y="1"/>
                    <a:pt x="1818" y="0"/>
                  </a:cubicBezTo>
                  <a:cubicBezTo>
                    <a:pt x="1818" y="0"/>
                    <a:pt x="1818" y="0"/>
                    <a:pt x="1818" y="0"/>
                  </a:cubicBezTo>
                  <a:cubicBezTo>
                    <a:pt x="1817" y="0"/>
                    <a:pt x="1816" y="1"/>
                    <a:pt x="1815" y="1"/>
                  </a:cubicBezTo>
                  <a:cubicBezTo>
                    <a:pt x="1815" y="1"/>
                    <a:pt x="1815" y="1"/>
                    <a:pt x="1815" y="1"/>
                  </a:cubicBezTo>
                  <a:cubicBezTo>
                    <a:pt x="1812" y="2"/>
                    <a:pt x="1810" y="3"/>
                    <a:pt x="1806" y="3"/>
                  </a:cubicBezTo>
                  <a:cubicBezTo>
                    <a:pt x="1797" y="3"/>
                    <a:pt x="1797" y="0"/>
                    <a:pt x="1788" y="0"/>
                  </a:cubicBezTo>
                  <a:cubicBezTo>
                    <a:pt x="1780" y="0"/>
                    <a:pt x="1779" y="2"/>
                    <a:pt x="1772" y="3"/>
                  </a:cubicBezTo>
                  <a:cubicBezTo>
                    <a:pt x="1771" y="3"/>
                    <a:pt x="1771" y="3"/>
                    <a:pt x="1771" y="3"/>
                  </a:cubicBezTo>
                  <a:cubicBezTo>
                    <a:pt x="1770" y="3"/>
                    <a:pt x="1770" y="3"/>
                    <a:pt x="1770" y="3"/>
                  </a:cubicBezTo>
                  <a:cubicBezTo>
                    <a:pt x="1770" y="3"/>
                    <a:pt x="1770" y="3"/>
                    <a:pt x="1770" y="3"/>
                  </a:cubicBezTo>
                  <a:cubicBezTo>
                    <a:pt x="1761" y="3"/>
                    <a:pt x="1759" y="0"/>
                    <a:pt x="1750" y="0"/>
                  </a:cubicBezTo>
                  <a:cubicBezTo>
                    <a:pt x="1741" y="0"/>
                    <a:pt x="1741" y="3"/>
                    <a:pt x="1732" y="3"/>
                  </a:cubicBezTo>
                  <a:cubicBezTo>
                    <a:pt x="1723" y="3"/>
                    <a:pt x="1723" y="0"/>
                    <a:pt x="1714" y="0"/>
                  </a:cubicBezTo>
                  <a:cubicBezTo>
                    <a:pt x="1705" y="0"/>
                    <a:pt x="1705" y="3"/>
                    <a:pt x="1696" y="3"/>
                  </a:cubicBezTo>
                  <a:cubicBezTo>
                    <a:pt x="1693" y="3"/>
                    <a:pt x="1691" y="2"/>
                    <a:pt x="1689" y="2"/>
                  </a:cubicBezTo>
                  <a:cubicBezTo>
                    <a:pt x="1689" y="2"/>
                    <a:pt x="1688" y="3"/>
                    <a:pt x="1688" y="3"/>
                  </a:cubicBezTo>
                  <a:cubicBezTo>
                    <a:pt x="1687" y="3"/>
                    <a:pt x="1687" y="2"/>
                    <a:pt x="1688" y="1"/>
                  </a:cubicBezTo>
                  <a:cubicBezTo>
                    <a:pt x="1685" y="1"/>
                    <a:pt x="1683" y="0"/>
                    <a:pt x="1678" y="0"/>
                  </a:cubicBezTo>
                  <a:cubicBezTo>
                    <a:pt x="1676" y="0"/>
                    <a:pt x="1674" y="0"/>
                    <a:pt x="1673" y="0"/>
                  </a:cubicBezTo>
                  <a:cubicBezTo>
                    <a:pt x="1673" y="0"/>
                    <a:pt x="1673" y="1"/>
                    <a:pt x="1672" y="0"/>
                  </a:cubicBezTo>
                  <a:cubicBezTo>
                    <a:pt x="1672" y="0"/>
                    <a:pt x="1672" y="0"/>
                    <a:pt x="1672" y="0"/>
                  </a:cubicBezTo>
                  <a:cubicBezTo>
                    <a:pt x="1671" y="0"/>
                    <a:pt x="1670" y="1"/>
                    <a:pt x="1669" y="1"/>
                  </a:cubicBezTo>
                  <a:cubicBezTo>
                    <a:pt x="1669" y="1"/>
                    <a:pt x="1669" y="1"/>
                    <a:pt x="1669" y="1"/>
                  </a:cubicBezTo>
                  <a:cubicBezTo>
                    <a:pt x="1667" y="2"/>
                    <a:pt x="1664" y="3"/>
                    <a:pt x="1660" y="3"/>
                  </a:cubicBezTo>
                  <a:cubicBezTo>
                    <a:pt x="1651" y="3"/>
                    <a:pt x="1651" y="0"/>
                    <a:pt x="1642" y="0"/>
                  </a:cubicBezTo>
                  <a:cubicBezTo>
                    <a:pt x="1634" y="0"/>
                    <a:pt x="1633" y="2"/>
                    <a:pt x="1626" y="3"/>
                  </a:cubicBezTo>
                  <a:cubicBezTo>
                    <a:pt x="1625" y="3"/>
                    <a:pt x="1625" y="3"/>
                    <a:pt x="1625" y="3"/>
                  </a:cubicBezTo>
                  <a:cubicBezTo>
                    <a:pt x="1624" y="3"/>
                    <a:pt x="1624" y="3"/>
                    <a:pt x="1624" y="3"/>
                  </a:cubicBezTo>
                  <a:cubicBezTo>
                    <a:pt x="1624" y="3"/>
                    <a:pt x="1624" y="3"/>
                    <a:pt x="1624" y="3"/>
                  </a:cubicBezTo>
                  <a:cubicBezTo>
                    <a:pt x="1615" y="3"/>
                    <a:pt x="1613" y="0"/>
                    <a:pt x="1604" y="0"/>
                  </a:cubicBezTo>
                  <a:cubicBezTo>
                    <a:pt x="1595" y="0"/>
                    <a:pt x="1595" y="3"/>
                    <a:pt x="1586" y="3"/>
                  </a:cubicBezTo>
                  <a:cubicBezTo>
                    <a:pt x="1577" y="3"/>
                    <a:pt x="1577" y="0"/>
                    <a:pt x="1568" y="0"/>
                  </a:cubicBezTo>
                  <a:cubicBezTo>
                    <a:pt x="1559" y="0"/>
                    <a:pt x="1559" y="3"/>
                    <a:pt x="1550" y="3"/>
                  </a:cubicBezTo>
                  <a:cubicBezTo>
                    <a:pt x="1547" y="3"/>
                    <a:pt x="1545" y="2"/>
                    <a:pt x="1544" y="2"/>
                  </a:cubicBezTo>
                  <a:cubicBezTo>
                    <a:pt x="1543" y="2"/>
                    <a:pt x="1542" y="3"/>
                    <a:pt x="1542" y="3"/>
                  </a:cubicBezTo>
                  <a:cubicBezTo>
                    <a:pt x="1541" y="3"/>
                    <a:pt x="1541" y="2"/>
                    <a:pt x="1542" y="1"/>
                  </a:cubicBezTo>
                  <a:cubicBezTo>
                    <a:pt x="1539" y="1"/>
                    <a:pt x="1537" y="0"/>
                    <a:pt x="1532" y="0"/>
                  </a:cubicBezTo>
                  <a:cubicBezTo>
                    <a:pt x="1530" y="0"/>
                    <a:pt x="1528" y="0"/>
                    <a:pt x="1527" y="0"/>
                  </a:cubicBezTo>
                  <a:cubicBezTo>
                    <a:pt x="1527" y="0"/>
                    <a:pt x="1527" y="1"/>
                    <a:pt x="1526" y="0"/>
                  </a:cubicBezTo>
                  <a:cubicBezTo>
                    <a:pt x="1526" y="0"/>
                    <a:pt x="1526" y="0"/>
                    <a:pt x="1526" y="0"/>
                  </a:cubicBezTo>
                  <a:cubicBezTo>
                    <a:pt x="1525" y="0"/>
                    <a:pt x="1524" y="1"/>
                    <a:pt x="1524" y="1"/>
                  </a:cubicBezTo>
                  <a:cubicBezTo>
                    <a:pt x="1524" y="1"/>
                    <a:pt x="1523" y="1"/>
                    <a:pt x="1523" y="1"/>
                  </a:cubicBezTo>
                  <a:cubicBezTo>
                    <a:pt x="1521" y="2"/>
                    <a:pt x="1519" y="3"/>
                    <a:pt x="1514" y="3"/>
                  </a:cubicBezTo>
                  <a:cubicBezTo>
                    <a:pt x="1505" y="3"/>
                    <a:pt x="1505" y="0"/>
                    <a:pt x="1496" y="0"/>
                  </a:cubicBezTo>
                  <a:cubicBezTo>
                    <a:pt x="1488" y="0"/>
                    <a:pt x="1487" y="2"/>
                    <a:pt x="1480" y="3"/>
                  </a:cubicBezTo>
                  <a:cubicBezTo>
                    <a:pt x="1480" y="3"/>
                    <a:pt x="1479" y="3"/>
                    <a:pt x="1479" y="3"/>
                  </a:cubicBezTo>
                  <a:cubicBezTo>
                    <a:pt x="1478" y="3"/>
                    <a:pt x="1478" y="3"/>
                    <a:pt x="1478" y="3"/>
                  </a:cubicBezTo>
                  <a:cubicBezTo>
                    <a:pt x="1478" y="3"/>
                    <a:pt x="1478" y="3"/>
                    <a:pt x="1478" y="3"/>
                  </a:cubicBezTo>
                  <a:cubicBezTo>
                    <a:pt x="1469" y="3"/>
                    <a:pt x="1467" y="0"/>
                    <a:pt x="1458" y="0"/>
                  </a:cubicBezTo>
                  <a:cubicBezTo>
                    <a:pt x="1449" y="0"/>
                    <a:pt x="1449" y="3"/>
                    <a:pt x="1440" y="3"/>
                  </a:cubicBezTo>
                  <a:cubicBezTo>
                    <a:pt x="1431" y="3"/>
                    <a:pt x="1431" y="0"/>
                    <a:pt x="1422" y="0"/>
                  </a:cubicBezTo>
                  <a:cubicBezTo>
                    <a:pt x="1413" y="0"/>
                    <a:pt x="1413" y="3"/>
                    <a:pt x="1404" y="3"/>
                  </a:cubicBezTo>
                  <a:cubicBezTo>
                    <a:pt x="1401" y="3"/>
                    <a:pt x="1399" y="2"/>
                    <a:pt x="1398" y="2"/>
                  </a:cubicBezTo>
                  <a:cubicBezTo>
                    <a:pt x="1397" y="2"/>
                    <a:pt x="1396" y="3"/>
                    <a:pt x="1396" y="3"/>
                  </a:cubicBezTo>
                  <a:cubicBezTo>
                    <a:pt x="1395" y="3"/>
                    <a:pt x="1396" y="2"/>
                    <a:pt x="1396" y="1"/>
                  </a:cubicBezTo>
                  <a:cubicBezTo>
                    <a:pt x="1394" y="1"/>
                    <a:pt x="1391" y="0"/>
                    <a:pt x="1386" y="0"/>
                  </a:cubicBezTo>
                  <a:cubicBezTo>
                    <a:pt x="1384" y="0"/>
                    <a:pt x="1383" y="0"/>
                    <a:pt x="1381" y="0"/>
                  </a:cubicBezTo>
                  <a:cubicBezTo>
                    <a:pt x="1381" y="0"/>
                    <a:pt x="1382" y="1"/>
                    <a:pt x="1380" y="0"/>
                  </a:cubicBezTo>
                  <a:cubicBezTo>
                    <a:pt x="1380" y="0"/>
                    <a:pt x="1380" y="0"/>
                    <a:pt x="1380" y="0"/>
                  </a:cubicBezTo>
                  <a:cubicBezTo>
                    <a:pt x="1379" y="0"/>
                    <a:pt x="1379" y="1"/>
                    <a:pt x="1378" y="1"/>
                  </a:cubicBezTo>
                  <a:cubicBezTo>
                    <a:pt x="1378" y="1"/>
                    <a:pt x="1378" y="1"/>
                    <a:pt x="1377" y="1"/>
                  </a:cubicBezTo>
                  <a:cubicBezTo>
                    <a:pt x="1375" y="2"/>
                    <a:pt x="1373" y="3"/>
                    <a:pt x="1368" y="3"/>
                  </a:cubicBezTo>
                  <a:cubicBezTo>
                    <a:pt x="1359" y="3"/>
                    <a:pt x="1359" y="0"/>
                    <a:pt x="1350" y="0"/>
                  </a:cubicBezTo>
                  <a:cubicBezTo>
                    <a:pt x="1342" y="0"/>
                    <a:pt x="1341" y="2"/>
                    <a:pt x="1334" y="3"/>
                  </a:cubicBezTo>
                  <a:cubicBezTo>
                    <a:pt x="1334" y="3"/>
                    <a:pt x="1333" y="3"/>
                    <a:pt x="1333" y="3"/>
                  </a:cubicBezTo>
                  <a:cubicBezTo>
                    <a:pt x="1333" y="3"/>
                    <a:pt x="1332" y="3"/>
                    <a:pt x="1332" y="3"/>
                  </a:cubicBezTo>
                  <a:cubicBezTo>
                    <a:pt x="1332" y="3"/>
                    <a:pt x="1332" y="3"/>
                    <a:pt x="1332" y="3"/>
                  </a:cubicBezTo>
                  <a:cubicBezTo>
                    <a:pt x="1323" y="3"/>
                    <a:pt x="1322" y="0"/>
                    <a:pt x="1313" y="0"/>
                  </a:cubicBezTo>
                  <a:cubicBezTo>
                    <a:pt x="1304" y="0"/>
                    <a:pt x="1304" y="3"/>
                    <a:pt x="1295" y="3"/>
                  </a:cubicBezTo>
                  <a:cubicBezTo>
                    <a:pt x="1286" y="3"/>
                    <a:pt x="1286" y="0"/>
                    <a:pt x="1277" y="0"/>
                  </a:cubicBezTo>
                  <a:cubicBezTo>
                    <a:pt x="1268" y="0"/>
                    <a:pt x="1268" y="3"/>
                    <a:pt x="1259" y="3"/>
                  </a:cubicBezTo>
                  <a:cubicBezTo>
                    <a:pt x="1256" y="3"/>
                    <a:pt x="1254" y="2"/>
                    <a:pt x="1252" y="2"/>
                  </a:cubicBezTo>
                  <a:cubicBezTo>
                    <a:pt x="1251" y="2"/>
                    <a:pt x="1251" y="3"/>
                    <a:pt x="1250" y="3"/>
                  </a:cubicBezTo>
                  <a:cubicBezTo>
                    <a:pt x="1250" y="3"/>
                    <a:pt x="1250" y="2"/>
                    <a:pt x="1250" y="1"/>
                  </a:cubicBezTo>
                  <a:cubicBezTo>
                    <a:pt x="1248" y="1"/>
                    <a:pt x="1246" y="0"/>
                    <a:pt x="1241" y="0"/>
                  </a:cubicBezTo>
                  <a:cubicBezTo>
                    <a:pt x="1238" y="0"/>
                    <a:pt x="1237" y="0"/>
                    <a:pt x="1235" y="0"/>
                  </a:cubicBezTo>
                  <a:cubicBezTo>
                    <a:pt x="1236" y="0"/>
                    <a:pt x="1236" y="1"/>
                    <a:pt x="1234" y="0"/>
                  </a:cubicBezTo>
                  <a:cubicBezTo>
                    <a:pt x="1234" y="0"/>
                    <a:pt x="1234" y="0"/>
                    <a:pt x="1234" y="0"/>
                  </a:cubicBezTo>
                  <a:cubicBezTo>
                    <a:pt x="1234" y="0"/>
                    <a:pt x="1233" y="1"/>
                    <a:pt x="1232" y="1"/>
                  </a:cubicBezTo>
                  <a:cubicBezTo>
                    <a:pt x="1232" y="1"/>
                    <a:pt x="1232" y="1"/>
                    <a:pt x="1231" y="1"/>
                  </a:cubicBezTo>
                  <a:cubicBezTo>
                    <a:pt x="1229" y="2"/>
                    <a:pt x="1227" y="3"/>
                    <a:pt x="1223" y="3"/>
                  </a:cubicBezTo>
                  <a:cubicBezTo>
                    <a:pt x="1214" y="3"/>
                    <a:pt x="1214" y="0"/>
                    <a:pt x="1204" y="0"/>
                  </a:cubicBezTo>
                  <a:cubicBezTo>
                    <a:pt x="1196" y="0"/>
                    <a:pt x="1196" y="2"/>
                    <a:pt x="1188" y="3"/>
                  </a:cubicBezTo>
                  <a:cubicBezTo>
                    <a:pt x="1188" y="3"/>
                    <a:pt x="1187" y="3"/>
                    <a:pt x="1187" y="3"/>
                  </a:cubicBezTo>
                  <a:cubicBezTo>
                    <a:pt x="1187" y="3"/>
                    <a:pt x="1187" y="3"/>
                    <a:pt x="1187" y="3"/>
                  </a:cubicBezTo>
                  <a:cubicBezTo>
                    <a:pt x="1186" y="3"/>
                    <a:pt x="1186" y="3"/>
                    <a:pt x="1186" y="3"/>
                  </a:cubicBezTo>
                  <a:cubicBezTo>
                    <a:pt x="1177" y="3"/>
                    <a:pt x="1176" y="0"/>
                    <a:pt x="1167" y="0"/>
                  </a:cubicBezTo>
                  <a:cubicBezTo>
                    <a:pt x="1158" y="0"/>
                    <a:pt x="1158" y="3"/>
                    <a:pt x="1149" y="3"/>
                  </a:cubicBezTo>
                  <a:cubicBezTo>
                    <a:pt x="1140" y="3"/>
                    <a:pt x="1140" y="0"/>
                    <a:pt x="1131" y="0"/>
                  </a:cubicBezTo>
                  <a:cubicBezTo>
                    <a:pt x="1122" y="0"/>
                    <a:pt x="1122" y="3"/>
                    <a:pt x="1113" y="3"/>
                  </a:cubicBezTo>
                  <a:cubicBezTo>
                    <a:pt x="1110" y="3"/>
                    <a:pt x="1108" y="2"/>
                    <a:pt x="1106" y="2"/>
                  </a:cubicBezTo>
                  <a:cubicBezTo>
                    <a:pt x="1106" y="2"/>
                    <a:pt x="1105" y="3"/>
                    <a:pt x="1105" y="3"/>
                  </a:cubicBezTo>
                  <a:cubicBezTo>
                    <a:pt x="1104" y="3"/>
                    <a:pt x="1104" y="2"/>
                    <a:pt x="1105" y="1"/>
                  </a:cubicBezTo>
                  <a:cubicBezTo>
                    <a:pt x="1102" y="1"/>
                    <a:pt x="1100" y="0"/>
                    <a:pt x="1095" y="0"/>
                  </a:cubicBezTo>
                  <a:cubicBezTo>
                    <a:pt x="1092" y="0"/>
                    <a:pt x="1091" y="0"/>
                    <a:pt x="1089" y="0"/>
                  </a:cubicBezTo>
                  <a:cubicBezTo>
                    <a:pt x="1090" y="0"/>
                    <a:pt x="1090" y="1"/>
                    <a:pt x="1089" y="0"/>
                  </a:cubicBezTo>
                  <a:cubicBezTo>
                    <a:pt x="1089" y="0"/>
                    <a:pt x="1089" y="0"/>
                    <a:pt x="1089" y="0"/>
                  </a:cubicBezTo>
                  <a:cubicBezTo>
                    <a:pt x="1088" y="0"/>
                    <a:pt x="1087" y="1"/>
                    <a:pt x="1086" y="1"/>
                  </a:cubicBezTo>
                  <a:cubicBezTo>
                    <a:pt x="1086" y="1"/>
                    <a:pt x="1086" y="1"/>
                    <a:pt x="1085" y="1"/>
                  </a:cubicBezTo>
                  <a:cubicBezTo>
                    <a:pt x="1083" y="2"/>
                    <a:pt x="1081" y="3"/>
                    <a:pt x="1077" y="3"/>
                  </a:cubicBezTo>
                  <a:cubicBezTo>
                    <a:pt x="1068" y="3"/>
                    <a:pt x="1068" y="0"/>
                    <a:pt x="1059" y="0"/>
                  </a:cubicBezTo>
                  <a:cubicBezTo>
                    <a:pt x="1050" y="0"/>
                    <a:pt x="1050" y="2"/>
                    <a:pt x="1043" y="3"/>
                  </a:cubicBezTo>
                  <a:cubicBezTo>
                    <a:pt x="1042" y="3"/>
                    <a:pt x="1041" y="3"/>
                    <a:pt x="1041" y="3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032" y="3"/>
                    <a:pt x="1030" y="0"/>
                    <a:pt x="1021" y="0"/>
                  </a:cubicBezTo>
                  <a:cubicBezTo>
                    <a:pt x="1012" y="0"/>
                    <a:pt x="1012" y="3"/>
                    <a:pt x="1003" y="3"/>
                  </a:cubicBezTo>
                  <a:cubicBezTo>
                    <a:pt x="994" y="3"/>
                    <a:pt x="994" y="0"/>
                    <a:pt x="985" y="0"/>
                  </a:cubicBezTo>
                  <a:cubicBezTo>
                    <a:pt x="976" y="0"/>
                    <a:pt x="976" y="3"/>
                    <a:pt x="967" y="3"/>
                  </a:cubicBezTo>
                  <a:cubicBezTo>
                    <a:pt x="964" y="3"/>
                    <a:pt x="962" y="2"/>
                    <a:pt x="960" y="2"/>
                  </a:cubicBezTo>
                  <a:cubicBezTo>
                    <a:pt x="960" y="2"/>
                    <a:pt x="959" y="3"/>
                    <a:pt x="959" y="3"/>
                  </a:cubicBezTo>
                  <a:cubicBezTo>
                    <a:pt x="958" y="3"/>
                    <a:pt x="958" y="2"/>
                    <a:pt x="959" y="1"/>
                  </a:cubicBezTo>
                  <a:cubicBezTo>
                    <a:pt x="956" y="1"/>
                    <a:pt x="954" y="0"/>
                    <a:pt x="949" y="0"/>
                  </a:cubicBezTo>
                  <a:cubicBezTo>
                    <a:pt x="947" y="0"/>
                    <a:pt x="945" y="0"/>
                    <a:pt x="944" y="0"/>
                  </a:cubicBezTo>
                  <a:cubicBezTo>
                    <a:pt x="944" y="0"/>
                    <a:pt x="944" y="1"/>
                    <a:pt x="943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42" y="0"/>
                    <a:pt x="941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7" y="2"/>
                    <a:pt x="935" y="3"/>
                    <a:pt x="931" y="3"/>
                  </a:cubicBezTo>
                  <a:cubicBezTo>
                    <a:pt x="922" y="3"/>
                    <a:pt x="922" y="0"/>
                    <a:pt x="913" y="0"/>
                  </a:cubicBezTo>
                  <a:cubicBezTo>
                    <a:pt x="905" y="0"/>
                    <a:pt x="904" y="2"/>
                    <a:pt x="897" y="3"/>
                  </a:cubicBezTo>
                  <a:cubicBezTo>
                    <a:pt x="896" y="3"/>
                    <a:pt x="896" y="3"/>
                    <a:pt x="896" y="3"/>
                  </a:cubicBezTo>
                  <a:cubicBezTo>
                    <a:pt x="895" y="3"/>
                    <a:pt x="895" y="3"/>
                    <a:pt x="895" y="3"/>
                  </a:cubicBezTo>
                  <a:cubicBezTo>
                    <a:pt x="895" y="3"/>
                    <a:pt x="895" y="3"/>
                    <a:pt x="895" y="3"/>
                  </a:cubicBezTo>
                  <a:cubicBezTo>
                    <a:pt x="886" y="3"/>
                    <a:pt x="884" y="0"/>
                    <a:pt x="875" y="0"/>
                  </a:cubicBezTo>
                  <a:cubicBezTo>
                    <a:pt x="866" y="0"/>
                    <a:pt x="866" y="3"/>
                    <a:pt x="857" y="3"/>
                  </a:cubicBezTo>
                  <a:cubicBezTo>
                    <a:pt x="848" y="3"/>
                    <a:pt x="848" y="0"/>
                    <a:pt x="839" y="0"/>
                  </a:cubicBezTo>
                  <a:cubicBezTo>
                    <a:pt x="830" y="0"/>
                    <a:pt x="830" y="3"/>
                    <a:pt x="821" y="3"/>
                  </a:cubicBezTo>
                  <a:cubicBezTo>
                    <a:pt x="818" y="3"/>
                    <a:pt x="816" y="2"/>
                    <a:pt x="814" y="2"/>
                  </a:cubicBezTo>
                  <a:cubicBezTo>
                    <a:pt x="814" y="2"/>
                    <a:pt x="813" y="3"/>
                    <a:pt x="813" y="3"/>
                  </a:cubicBezTo>
                  <a:cubicBezTo>
                    <a:pt x="812" y="3"/>
                    <a:pt x="812" y="2"/>
                    <a:pt x="813" y="1"/>
                  </a:cubicBezTo>
                  <a:cubicBezTo>
                    <a:pt x="810" y="1"/>
                    <a:pt x="808" y="0"/>
                    <a:pt x="803" y="0"/>
                  </a:cubicBezTo>
                  <a:cubicBezTo>
                    <a:pt x="801" y="0"/>
                    <a:pt x="799" y="0"/>
                    <a:pt x="798" y="0"/>
                  </a:cubicBezTo>
                  <a:cubicBezTo>
                    <a:pt x="798" y="0"/>
                    <a:pt x="798" y="1"/>
                    <a:pt x="797" y="0"/>
                  </a:cubicBezTo>
                  <a:cubicBezTo>
                    <a:pt x="797" y="0"/>
                    <a:pt x="797" y="0"/>
                    <a:pt x="797" y="0"/>
                  </a:cubicBezTo>
                  <a:cubicBezTo>
                    <a:pt x="796" y="0"/>
                    <a:pt x="795" y="1"/>
                    <a:pt x="794" y="1"/>
                  </a:cubicBezTo>
                  <a:cubicBezTo>
                    <a:pt x="794" y="1"/>
                    <a:pt x="794" y="1"/>
                    <a:pt x="794" y="1"/>
                  </a:cubicBezTo>
                  <a:cubicBezTo>
                    <a:pt x="792" y="2"/>
                    <a:pt x="789" y="3"/>
                    <a:pt x="785" y="3"/>
                  </a:cubicBezTo>
                  <a:cubicBezTo>
                    <a:pt x="776" y="3"/>
                    <a:pt x="776" y="0"/>
                    <a:pt x="767" y="0"/>
                  </a:cubicBezTo>
                  <a:cubicBezTo>
                    <a:pt x="759" y="0"/>
                    <a:pt x="758" y="2"/>
                    <a:pt x="751" y="3"/>
                  </a:cubicBezTo>
                  <a:cubicBezTo>
                    <a:pt x="750" y="3"/>
                    <a:pt x="750" y="3"/>
                    <a:pt x="750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0" y="3"/>
                    <a:pt x="738" y="0"/>
                    <a:pt x="729" y="0"/>
                  </a:cubicBezTo>
                  <a:cubicBezTo>
                    <a:pt x="720" y="0"/>
                    <a:pt x="720" y="3"/>
                    <a:pt x="711" y="3"/>
                  </a:cubicBezTo>
                  <a:cubicBezTo>
                    <a:pt x="702" y="3"/>
                    <a:pt x="702" y="0"/>
                    <a:pt x="693" y="0"/>
                  </a:cubicBezTo>
                  <a:cubicBezTo>
                    <a:pt x="684" y="0"/>
                    <a:pt x="684" y="3"/>
                    <a:pt x="675" y="3"/>
                  </a:cubicBezTo>
                  <a:cubicBezTo>
                    <a:pt x="672" y="3"/>
                    <a:pt x="670" y="2"/>
                    <a:pt x="669" y="2"/>
                  </a:cubicBezTo>
                  <a:cubicBezTo>
                    <a:pt x="668" y="2"/>
                    <a:pt x="667" y="3"/>
                    <a:pt x="667" y="3"/>
                  </a:cubicBezTo>
                  <a:cubicBezTo>
                    <a:pt x="666" y="3"/>
                    <a:pt x="666" y="2"/>
                    <a:pt x="667" y="1"/>
                  </a:cubicBezTo>
                  <a:cubicBezTo>
                    <a:pt x="664" y="1"/>
                    <a:pt x="662" y="0"/>
                    <a:pt x="657" y="0"/>
                  </a:cubicBezTo>
                  <a:cubicBezTo>
                    <a:pt x="655" y="0"/>
                    <a:pt x="653" y="0"/>
                    <a:pt x="652" y="0"/>
                  </a:cubicBezTo>
                  <a:cubicBezTo>
                    <a:pt x="652" y="0"/>
                    <a:pt x="652" y="1"/>
                    <a:pt x="651" y="0"/>
                  </a:cubicBezTo>
                  <a:cubicBezTo>
                    <a:pt x="651" y="0"/>
                    <a:pt x="651" y="0"/>
                    <a:pt x="651" y="0"/>
                  </a:cubicBezTo>
                  <a:cubicBezTo>
                    <a:pt x="650" y="0"/>
                    <a:pt x="649" y="1"/>
                    <a:pt x="649" y="1"/>
                  </a:cubicBezTo>
                  <a:cubicBezTo>
                    <a:pt x="649" y="1"/>
                    <a:pt x="648" y="1"/>
                    <a:pt x="648" y="1"/>
                  </a:cubicBezTo>
                  <a:cubicBezTo>
                    <a:pt x="646" y="2"/>
                    <a:pt x="644" y="3"/>
                    <a:pt x="639" y="3"/>
                  </a:cubicBezTo>
                  <a:cubicBezTo>
                    <a:pt x="630" y="3"/>
                    <a:pt x="630" y="0"/>
                    <a:pt x="621" y="0"/>
                  </a:cubicBezTo>
                  <a:cubicBezTo>
                    <a:pt x="613" y="0"/>
                    <a:pt x="612" y="2"/>
                    <a:pt x="605" y="3"/>
                  </a:cubicBezTo>
                  <a:cubicBezTo>
                    <a:pt x="605" y="3"/>
                    <a:pt x="604" y="3"/>
                    <a:pt x="604" y="3"/>
                  </a:cubicBezTo>
                  <a:cubicBezTo>
                    <a:pt x="603" y="3"/>
                    <a:pt x="603" y="3"/>
                    <a:pt x="603" y="3"/>
                  </a:cubicBezTo>
                  <a:cubicBezTo>
                    <a:pt x="603" y="3"/>
                    <a:pt x="603" y="3"/>
                    <a:pt x="603" y="3"/>
                  </a:cubicBezTo>
                  <a:cubicBezTo>
                    <a:pt x="594" y="3"/>
                    <a:pt x="592" y="0"/>
                    <a:pt x="583" y="0"/>
                  </a:cubicBezTo>
                  <a:cubicBezTo>
                    <a:pt x="574" y="0"/>
                    <a:pt x="574" y="3"/>
                    <a:pt x="565" y="3"/>
                  </a:cubicBezTo>
                  <a:cubicBezTo>
                    <a:pt x="556" y="3"/>
                    <a:pt x="556" y="0"/>
                    <a:pt x="547" y="0"/>
                  </a:cubicBezTo>
                  <a:cubicBezTo>
                    <a:pt x="538" y="0"/>
                    <a:pt x="538" y="3"/>
                    <a:pt x="529" y="3"/>
                  </a:cubicBezTo>
                  <a:cubicBezTo>
                    <a:pt x="526" y="3"/>
                    <a:pt x="524" y="2"/>
                    <a:pt x="523" y="2"/>
                  </a:cubicBezTo>
                  <a:cubicBezTo>
                    <a:pt x="522" y="2"/>
                    <a:pt x="521" y="3"/>
                    <a:pt x="521" y="3"/>
                  </a:cubicBezTo>
                  <a:cubicBezTo>
                    <a:pt x="520" y="3"/>
                    <a:pt x="521" y="2"/>
                    <a:pt x="521" y="1"/>
                  </a:cubicBezTo>
                  <a:cubicBezTo>
                    <a:pt x="519" y="1"/>
                    <a:pt x="516" y="0"/>
                    <a:pt x="511" y="0"/>
                  </a:cubicBezTo>
                  <a:cubicBezTo>
                    <a:pt x="509" y="0"/>
                    <a:pt x="507" y="0"/>
                    <a:pt x="506" y="0"/>
                  </a:cubicBezTo>
                  <a:cubicBezTo>
                    <a:pt x="506" y="0"/>
                    <a:pt x="506" y="1"/>
                    <a:pt x="505" y="0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04" y="0"/>
                    <a:pt x="504" y="1"/>
                    <a:pt x="503" y="1"/>
                  </a:cubicBezTo>
                  <a:cubicBezTo>
                    <a:pt x="503" y="1"/>
                    <a:pt x="503" y="1"/>
                    <a:pt x="502" y="1"/>
                  </a:cubicBezTo>
                  <a:cubicBezTo>
                    <a:pt x="500" y="2"/>
                    <a:pt x="498" y="3"/>
                    <a:pt x="493" y="3"/>
                  </a:cubicBezTo>
                  <a:cubicBezTo>
                    <a:pt x="484" y="3"/>
                    <a:pt x="484" y="0"/>
                    <a:pt x="475" y="0"/>
                  </a:cubicBezTo>
                  <a:cubicBezTo>
                    <a:pt x="467" y="0"/>
                    <a:pt x="466" y="2"/>
                    <a:pt x="459" y="3"/>
                  </a:cubicBezTo>
                  <a:cubicBezTo>
                    <a:pt x="459" y="3"/>
                    <a:pt x="458" y="3"/>
                    <a:pt x="458" y="3"/>
                  </a:cubicBezTo>
                  <a:cubicBezTo>
                    <a:pt x="458" y="3"/>
                    <a:pt x="457" y="3"/>
                    <a:pt x="457" y="3"/>
                  </a:cubicBezTo>
                  <a:cubicBezTo>
                    <a:pt x="457" y="3"/>
                    <a:pt x="457" y="3"/>
                    <a:pt x="457" y="3"/>
                  </a:cubicBezTo>
                  <a:cubicBezTo>
                    <a:pt x="448" y="3"/>
                    <a:pt x="447" y="0"/>
                    <a:pt x="438" y="0"/>
                  </a:cubicBezTo>
                  <a:cubicBezTo>
                    <a:pt x="429" y="0"/>
                    <a:pt x="429" y="3"/>
                    <a:pt x="420" y="3"/>
                  </a:cubicBezTo>
                  <a:cubicBezTo>
                    <a:pt x="411" y="3"/>
                    <a:pt x="411" y="0"/>
                    <a:pt x="401" y="0"/>
                  </a:cubicBezTo>
                  <a:cubicBezTo>
                    <a:pt x="392" y="0"/>
                    <a:pt x="392" y="3"/>
                    <a:pt x="383" y="3"/>
                  </a:cubicBezTo>
                  <a:cubicBezTo>
                    <a:pt x="381" y="3"/>
                    <a:pt x="379" y="2"/>
                    <a:pt x="377" y="2"/>
                  </a:cubicBezTo>
                  <a:cubicBezTo>
                    <a:pt x="376" y="2"/>
                    <a:pt x="376" y="3"/>
                    <a:pt x="375" y="3"/>
                  </a:cubicBezTo>
                  <a:cubicBezTo>
                    <a:pt x="375" y="3"/>
                    <a:pt x="375" y="2"/>
                    <a:pt x="375" y="1"/>
                  </a:cubicBezTo>
                  <a:cubicBezTo>
                    <a:pt x="373" y="1"/>
                    <a:pt x="371" y="0"/>
                    <a:pt x="365" y="0"/>
                  </a:cubicBezTo>
                  <a:cubicBezTo>
                    <a:pt x="363" y="0"/>
                    <a:pt x="362" y="0"/>
                    <a:pt x="360" y="0"/>
                  </a:cubicBezTo>
                  <a:cubicBezTo>
                    <a:pt x="361" y="0"/>
                    <a:pt x="361" y="1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8" y="0"/>
                    <a:pt x="358" y="1"/>
                    <a:pt x="357" y="1"/>
                  </a:cubicBezTo>
                  <a:cubicBezTo>
                    <a:pt x="357" y="1"/>
                    <a:pt x="357" y="1"/>
                    <a:pt x="356" y="1"/>
                  </a:cubicBezTo>
                  <a:cubicBezTo>
                    <a:pt x="354" y="2"/>
                    <a:pt x="352" y="3"/>
                    <a:pt x="347" y="3"/>
                  </a:cubicBezTo>
                  <a:cubicBezTo>
                    <a:pt x="338" y="3"/>
                    <a:pt x="338" y="0"/>
                    <a:pt x="329" y="0"/>
                  </a:cubicBezTo>
                  <a:cubicBezTo>
                    <a:pt x="321" y="0"/>
                    <a:pt x="321" y="2"/>
                    <a:pt x="313" y="3"/>
                  </a:cubicBezTo>
                  <a:cubicBezTo>
                    <a:pt x="313" y="3"/>
                    <a:pt x="312" y="3"/>
                    <a:pt x="312" y="3"/>
                  </a:cubicBezTo>
                  <a:cubicBezTo>
                    <a:pt x="312" y="3"/>
                    <a:pt x="312" y="3"/>
                    <a:pt x="312" y="3"/>
                  </a:cubicBezTo>
                  <a:cubicBezTo>
                    <a:pt x="311" y="3"/>
                    <a:pt x="311" y="3"/>
                    <a:pt x="311" y="3"/>
                  </a:cubicBezTo>
                  <a:cubicBezTo>
                    <a:pt x="302" y="3"/>
                    <a:pt x="301" y="0"/>
                    <a:pt x="292" y="0"/>
                  </a:cubicBezTo>
                  <a:cubicBezTo>
                    <a:pt x="283" y="0"/>
                    <a:pt x="283" y="3"/>
                    <a:pt x="274" y="3"/>
                  </a:cubicBezTo>
                  <a:cubicBezTo>
                    <a:pt x="265" y="3"/>
                    <a:pt x="265" y="0"/>
                    <a:pt x="256" y="0"/>
                  </a:cubicBezTo>
                  <a:cubicBezTo>
                    <a:pt x="247" y="0"/>
                    <a:pt x="247" y="3"/>
                    <a:pt x="238" y="3"/>
                  </a:cubicBezTo>
                  <a:cubicBezTo>
                    <a:pt x="235" y="3"/>
                    <a:pt x="233" y="2"/>
                    <a:pt x="231" y="2"/>
                  </a:cubicBezTo>
                  <a:cubicBezTo>
                    <a:pt x="231" y="2"/>
                    <a:pt x="230" y="3"/>
                    <a:pt x="230" y="3"/>
                  </a:cubicBezTo>
                  <a:cubicBezTo>
                    <a:pt x="229" y="3"/>
                    <a:pt x="229" y="2"/>
                    <a:pt x="229" y="1"/>
                  </a:cubicBezTo>
                  <a:cubicBezTo>
                    <a:pt x="227" y="1"/>
                    <a:pt x="225" y="0"/>
                    <a:pt x="220" y="0"/>
                  </a:cubicBezTo>
                  <a:cubicBezTo>
                    <a:pt x="217" y="0"/>
                    <a:pt x="216" y="0"/>
                    <a:pt x="214" y="0"/>
                  </a:cubicBezTo>
                  <a:cubicBezTo>
                    <a:pt x="215" y="0"/>
                    <a:pt x="215" y="1"/>
                    <a:pt x="214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3" y="0"/>
                    <a:pt x="212" y="1"/>
                    <a:pt x="211" y="1"/>
                  </a:cubicBezTo>
                  <a:cubicBezTo>
                    <a:pt x="211" y="1"/>
                    <a:pt x="211" y="1"/>
                    <a:pt x="210" y="1"/>
                  </a:cubicBezTo>
                  <a:cubicBezTo>
                    <a:pt x="208" y="2"/>
                    <a:pt x="206" y="3"/>
                    <a:pt x="202" y="3"/>
                  </a:cubicBezTo>
                  <a:cubicBezTo>
                    <a:pt x="193" y="3"/>
                    <a:pt x="193" y="0"/>
                    <a:pt x="184" y="0"/>
                  </a:cubicBezTo>
                  <a:cubicBezTo>
                    <a:pt x="175" y="0"/>
                    <a:pt x="175" y="2"/>
                    <a:pt x="168" y="3"/>
                  </a:cubicBezTo>
                  <a:cubicBezTo>
                    <a:pt x="167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57" y="3"/>
                    <a:pt x="155" y="0"/>
                    <a:pt x="146" y="0"/>
                  </a:cubicBezTo>
                  <a:cubicBezTo>
                    <a:pt x="137" y="0"/>
                    <a:pt x="137" y="3"/>
                    <a:pt x="128" y="3"/>
                  </a:cubicBezTo>
                  <a:cubicBezTo>
                    <a:pt x="119" y="3"/>
                    <a:pt x="119" y="0"/>
                    <a:pt x="110" y="0"/>
                  </a:cubicBezTo>
                  <a:cubicBezTo>
                    <a:pt x="101" y="0"/>
                    <a:pt x="101" y="3"/>
                    <a:pt x="92" y="3"/>
                  </a:cubicBezTo>
                  <a:cubicBezTo>
                    <a:pt x="89" y="3"/>
                    <a:pt x="87" y="2"/>
                    <a:pt x="85" y="2"/>
                  </a:cubicBezTo>
                  <a:cubicBezTo>
                    <a:pt x="85" y="2"/>
                    <a:pt x="84" y="3"/>
                    <a:pt x="84" y="3"/>
                  </a:cubicBezTo>
                  <a:cubicBezTo>
                    <a:pt x="83" y="3"/>
                    <a:pt x="83" y="2"/>
                    <a:pt x="84" y="1"/>
                  </a:cubicBezTo>
                  <a:cubicBezTo>
                    <a:pt x="81" y="1"/>
                    <a:pt x="79" y="0"/>
                    <a:pt x="74" y="0"/>
                  </a:cubicBezTo>
                  <a:cubicBezTo>
                    <a:pt x="72" y="0"/>
                    <a:pt x="70" y="0"/>
                    <a:pt x="69" y="0"/>
                  </a:cubicBezTo>
                  <a:cubicBezTo>
                    <a:pt x="69" y="0"/>
                    <a:pt x="69" y="1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6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2" y="2"/>
                    <a:pt x="60" y="3"/>
                    <a:pt x="56" y="3"/>
                  </a:cubicBezTo>
                  <a:cubicBezTo>
                    <a:pt x="47" y="3"/>
                    <a:pt x="47" y="0"/>
                    <a:pt x="38" y="0"/>
                  </a:cubicBezTo>
                  <a:cubicBezTo>
                    <a:pt x="30" y="0"/>
                    <a:pt x="29" y="2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1" y="3"/>
                    <a:pt x="9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1" y="8"/>
                    <a:pt x="20" y="8"/>
                  </a:cubicBezTo>
                  <a:cubicBezTo>
                    <a:pt x="29" y="8"/>
                    <a:pt x="29" y="5"/>
                    <a:pt x="38" y="5"/>
                  </a:cubicBezTo>
                  <a:cubicBezTo>
                    <a:pt x="47" y="5"/>
                    <a:pt x="47" y="8"/>
                    <a:pt x="56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8" y="8"/>
                  </a:cubicBezTo>
                  <a:cubicBezTo>
                    <a:pt x="65" y="8"/>
                    <a:pt x="65" y="5"/>
                    <a:pt x="74" y="5"/>
                  </a:cubicBezTo>
                  <a:cubicBezTo>
                    <a:pt x="76" y="5"/>
                    <a:pt x="77" y="5"/>
                    <a:pt x="78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1" y="5"/>
                    <a:pt x="80" y="6"/>
                  </a:cubicBezTo>
                  <a:cubicBezTo>
                    <a:pt x="84" y="7"/>
                    <a:pt x="86" y="8"/>
                    <a:pt x="92" y="8"/>
                  </a:cubicBezTo>
                  <a:cubicBezTo>
                    <a:pt x="101" y="8"/>
                    <a:pt x="101" y="5"/>
                    <a:pt x="110" y="5"/>
                  </a:cubicBezTo>
                  <a:cubicBezTo>
                    <a:pt x="119" y="5"/>
                    <a:pt x="119" y="8"/>
                    <a:pt x="128" y="8"/>
                  </a:cubicBezTo>
                  <a:cubicBezTo>
                    <a:pt x="137" y="8"/>
                    <a:pt x="137" y="5"/>
                    <a:pt x="146" y="5"/>
                  </a:cubicBezTo>
                  <a:cubicBezTo>
                    <a:pt x="155" y="5"/>
                    <a:pt x="157" y="8"/>
                    <a:pt x="166" y="8"/>
                  </a:cubicBezTo>
                  <a:cubicBezTo>
                    <a:pt x="175" y="8"/>
                    <a:pt x="175" y="5"/>
                    <a:pt x="184" y="5"/>
                  </a:cubicBezTo>
                  <a:cubicBezTo>
                    <a:pt x="193" y="5"/>
                    <a:pt x="193" y="8"/>
                    <a:pt x="202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11" y="8"/>
                    <a:pt x="211" y="5"/>
                    <a:pt x="220" y="5"/>
                  </a:cubicBezTo>
                  <a:cubicBezTo>
                    <a:pt x="221" y="5"/>
                    <a:pt x="223" y="5"/>
                    <a:pt x="224" y="5"/>
                  </a:cubicBezTo>
                  <a:cubicBezTo>
                    <a:pt x="226" y="5"/>
                    <a:pt x="227" y="5"/>
                    <a:pt x="228" y="5"/>
                  </a:cubicBezTo>
                  <a:cubicBezTo>
                    <a:pt x="227" y="5"/>
                    <a:pt x="227" y="5"/>
                    <a:pt x="226" y="6"/>
                  </a:cubicBezTo>
                  <a:cubicBezTo>
                    <a:pt x="230" y="7"/>
                    <a:pt x="232" y="8"/>
                    <a:pt x="238" y="8"/>
                  </a:cubicBezTo>
                  <a:cubicBezTo>
                    <a:pt x="247" y="8"/>
                    <a:pt x="247" y="5"/>
                    <a:pt x="256" y="5"/>
                  </a:cubicBezTo>
                  <a:cubicBezTo>
                    <a:pt x="265" y="5"/>
                    <a:pt x="265" y="8"/>
                    <a:pt x="274" y="8"/>
                  </a:cubicBezTo>
                  <a:cubicBezTo>
                    <a:pt x="283" y="8"/>
                    <a:pt x="283" y="5"/>
                    <a:pt x="292" y="5"/>
                  </a:cubicBezTo>
                  <a:cubicBezTo>
                    <a:pt x="301" y="5"/>
                    <a:pt x="302" y="8"/>
                    <a:pt x="311" y="8"/>
                  </a:cubicBezTo>
                  <a:cubicBezTo>
                    <a:pt x="320" y="8"/>
                    <a:pt x="320" y="5"/>
                    <a:pt x="329" y="5"/>
                  </a:cubicBezTo>
                  <a:cubicBezTo>
                    <a:pt x="338" y="5"/>
                    <a:pt x="338" y="8"/>
                    <a:pt x="347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57" y="8"/>
                    <a:pt x="357" y="5"/>
                    <a:pt x="365" y="5"/>
                  </a:cubicBezTo>
                  <a:cubicBezTo>
                    <a:pt x="367" y="5"/>
                    <a:pt x="369" y="5"/>
                    <a:pt x="370" y="5"/>
                  </a:cubicBezTo>
                  <a:cubicBezTo>
                    <a:pt x="371" y="5"/>
                    <a:pt x="373" y="5"/>
                    <a:pt x="374" y="5"/>
                  </a:cubicBezTo>
                  <a:cubicBezTo>
                    <a:pt x="373" y="5"/>
                    <a:pt x="373" y="5"/>
                    <a:pt x="372" y="6"/>
                  </a:cubicBezTo>
                  <a:cubicBezTo>
                    <a:pt x="375" y="7"/>
                    <a:pt x="377" y="8"/>
                    <a:pt x="383" y="8"/>
                  </a:cubicBezTo>
                  <a:cubicBezTo>
                    <a:pt x="392" y="8"/>
                    <a:pt x="392" y="5"/>
                    <a:pt x="401" y="5"/>
                  </a:cubicBezTo>
                  <a:cubicBezTo>
                    <a:pt x="411" y="5"/>
                    <a:pt x="411" y="8"/>
                    <a:pt x="420" y="8"/>
                  </a:cubicBezTo>
                  <a:cubicBezTo>
                    <a:pt x="429" y="8"/>
                    <a:pt x="429" y="5"/>
                    <a:pt x="438" y="5"/>
                  </a:cubicBezTo>
                  <a:cubicBezTo>
                    <a:pt x="447" y="5"/>
                    <a:pt x="448" y="8"/>
                    <a:pt x="457" y="8"/>
                  </a:cubicBezTo>
                  <a:cubicBezTo>
                    <a:pt x="466" y="8"/>
                    <a:pt x="466" y="5"/>
                    <a:pt x="475" y="5"/>
                  </a:cubicBezTo>
                  <a:cubicBezTo>
                    <a:pt x="484" y="5"/>
                    <a:pt x="484" y="8"/>
                    <a:pt x="493" y="8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5" y="8"/>
                    <a:pt x="495" y="8"/>
                    <a:pt x="495" y="8"/>
                  </a:cubicBezTo>
                  <a:cubicBezTo>
                    <a:pt x="502" y="8"/>
                    <a:pt x="503" y="5"/>
                    <a:pt x="511" y="5"/>
                  </a:cubicBezTo>
                  <a:cubicBezTo>
                    <a:pt x="513" y="5"/>
                    <a:pt x="515" y="5"/>
                    <a:pt x="516" y="5"/>
                  </a:cubicBezTo>
                  <a:cubicBezTo>
                    <a:pt x="517" y="5"/>
                    <a:pt x="518" y="5"/>
                    <a:pt x="519" y="5"/>
                  </a:cubicBezTo>
                  <a:cubicBezTo>
                    <a:pt x="519" y="5"/>
                    <a:pt x="519" y="5"/>
                    <a:pt x="518" y="6"/>
                  </a:cubicBezTo>
                  <a:cubicBezTo>
                    <a:pt x="521" y="7"/>
                    <a:pt x="523" y="8"/>
                    <a:pt x="529" y="8"/>
                  </a:cubicBezTo>
                  <a:cubicBezTo>
                    <a:pt x="538" y="8"/>
                    <a:pt x="538" y="5"/>
                    <a:pt x="547" y="5"/>
                  </a:cubicBezTo>
                  <a:cubicBezTo>
                    <a:pt x="556" y="5"/>
                    <a:pt x="556" y="8"/>
                    <a:pt x="565" y="8"/>
                  </a:cubicBezTo>
                  <a:cubicBezTo>
                    <a:pt x="574" y="8"/>
                    <a:pt x="574" y="5"/>
                    <a:pt x="583" y="5"/>
                  </a:cubicBezTo>
                  <a:cubicBezTo>
                    <a:pt x="592" y="5"/>
                    <a:pt x="594" y="8"/>
                    <a:pt x="603" y="8"/>
                  </a:cubicBezTo>
                  <a:cubicBezTo>
                    <a:pt x="612" y="8"/>
                    <a:pt x="612" y="5"/>
                    <a:pt x="621" y="5"/>
                  </a:cubicBezTo>
                  <a:cubicBezTo>
                    <a:pt x="630" y="5"/>
                    <a:pt x="630" y="8"/>
                    <a:pt x="639" y="8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1" y="8"/>
                    <a:pt x="641" y="8"/>
                    <a:pt x="641" y="8"/>
                  </a:cubicBezTo>
                  <a:cubicBezTo>
                    <a:pt x="648" y="8"/>
                    <a:pt x="649" y="5"/>
                    <a:pt x="657" y="5"/>
                  </a:cubicBezTo>
                  <a:cubicBezTo>
                    <a:pt x="659" y="5"/>
                    <a:pt x="660" y="5"/>
                    <a:pt x="662" y="5"/>
                  </a:cubicBezTo>
                  <a:cubicBezTo>
                    <a:pt x="663" y="5"/>
                    <a:pt x="664" y="5"/>
                    <a:pt x="665" y="5"/>
                  </a:cubicBezTo>
                  <a:cubicBezTo>
                    <a:pt x="665" y="5"/>
                    <a:pt x="664" y="5"/>
                    <a:pt x="664" y="6"/>
                  </a:cubicBezTo>
                  <a:cubicBezTo>
                    <a:pt x="667" y="7"/>
                    <a:pt x="669" y="8"/>
                    <a:pt x="675" y="8"/>
                  </a:cubicBezTo>
                  <a:cubicBezTo>
                    <a:pt x="684" y="8"/>
                    <a:pt x="684" y="5"/>
                    <a:pt x="693" y="5"/>
                  </a:cubicBezTo>
                  <a:cubicBezTo>
                    <a:pt x="702" y="5"/>
                    <a:pt x="702" y="8"/>
                    <a:pt x="711" y="8"/>
                  </a:cubicBezTo>
                  <a:cubicBezTo>
                    <a:pt x="720" y="8"/>
                    <a:pt x="720" y="5"/>
                    <a:pt x="729" y="5"/>
                  </a:cubicBezTo>
                  <a:cubicBezTo>
                    <a:pt x="738" y="5"/>
                    <a:pt x="740" y="8"/>
                    <a:pt x="749" y="8"/>
                  </a:cubicBezTo>
                  <a:cubicBezTo>
                    <a:pt x="758" y="8"/>
                    <a:pt x="758" y="5"/>
                    <a:pt x="767" y="5"/>
                  </a:cubicBezTo>
                  <a:cubicBezTo>
                    <a:pt x="776" y="5"/>
                    <a:pt x="776" y="8"/>
                    <a:pt x="785" y="8"/>
                  </a:cubicBezTo>
                  <a:cubicBezTo>
                    <a:pt x="786" y="8"/>
                    <a:pt x="786" y="8"/>
                    <a:pt x="786" y="8"/>
                  </a:cubicBezTo>
                  <a:cubicBezTo>
                    <a:pt x="786" y="8"/>
                    <a:pt x="786" y="8"/>
                    <a:pt x="786" y="8"/>
                  </a:cubicBezTo>
                  <a:cubicBezTo>
                    <a:pt x="786" y="8"/>
                    <a:pt x="787" y="8"/>
                    <a:pt x="787" y="8"/>
                  </a:cubicBezTo>
                  <a:cubicBezTo>
                    <a:pt x="794" y="8"/>
                    <a:pt x="795" y="5"/>
                    <a:pt x="803" y="5"/>
                  </a:cubicBezTo>
                  <a:cubicBezTo>
                    <a:pt x="805" y="5"/>
                    <a:pt x="806" y="5"/>
                    <a:pt x="808" y="5"/>
                  </a:cubicBezTo>
                  <a:cubicBezTo>
                    <a:pt x="809" y="5"/>
                    <a:pt x="810" y="5"/>
                    <a:pt x="811" y="5"/>
                  </a:cubicBezTo>
                  <a:cubicBezTo>
                    <a:pt x="811" y="5"/>
                    <a:pt x="810" y="5"/>
                    <a:pt x="810" y="6"/>
                  </a:cubicBezTo>
                  <a:cubicBezTo>
                    <a:pt x="813" y="7"/>
                    <a:pt x="815" y="8"/>
                    <a:pt x="821" y="8"/>
                  </a:cubicBezTo>
                  <a:cubicBezTo>
                    <a:pt x="830" y="8"/>
                    <a:pt x="830" y="5"/>
                    <a:pt x="839" y="5"/>
                  </a:cubicBezTo>
                  <a:cubicBezTo>
                    <a:pt x="848" y="5"/>
                    <a:pt x="848" y="8"/>
                    <a:pt x="857" y="8"/>
                  </a:cubicBezTo>
                  <a:cubicBezTo>
                    <a:pt x="866" y="8"/>
                    <a:pt x="866" y="5"/>
                    <a:pt x="875" y="5"/>
                  </a:cubicBezTo>
                  <a:cubicBezTo>
                    <a:pt x="884" y="5"/>
                    <a:pt x="886" y="8"/>
                    <a:pt x="895" y="8"/>
                  </a:cubicBezTo>
                  <a:cubicBezTo>
                    <a:pt x="904" y="8"/>
                    <a:pt x="904" y="5"/>
                    <a:pt x="913" y="5"/>
                  </a:cubicBezTo>
                  <a:cubicBezTo>
                    <a:pt x="922" y="5"/>
                    <a:pt x="922" y="8"/>
                    <a:pt x="931" y="8"/>
                  </a:cubicBezTo>
                  <a:cubicBezTo>
                    <a:pt x="932" y="8"/>
                    <a:pt x="932" y="8"/>
                    <a:pt x="932" y="8"/>
                  </a:cubicBezTo>
                  <a:cubicBezTo>
                    <a:pt x="932" y="8"/>
                    <a:pt x="932" y="8"/>
                    <a:pt x="932" y="8"/>
                  </a:cubicBezTo>
                  <a:cubicBezTo>
                    <a:pt x="932" y="8"/>
                    <a:pt x="932" y="8"/>
                    <a:pt x="933" y="8"/>
                  </a:cubicBezTo>
                  <a:cubicBezTo>
                    <a:pt x="940" y="8"/>
                    <a:pt x="941" y="5"/>
                    <a:pt x="949" y="5"/>
                  </a:cubicBezTo>
                  <a:cubicBezTo>
                    <a:pt x="951" y="5"/>
                    <a:pt x="952" y="5"/>
                    <a:pt x="953" y="5"/>
                  </a:cubicBezTo>
                  <a:cubicBezTo>
                    <a:pt x="955" y="5"/>
                    <a:pt x="956" y="5"/>
                    <a:pt x="957" y="5"/>
                  </a:cubicBezTo>
                  <a:cubicBezTo>
                    <a:pt x="957" y="5"/>
                    <a:pt x="956" y="5"/>
                    <a:pt x="955" y="6"/>
                  </a:cubicBezTo>
                  <a:cubicBezTo>
                    <a:pt x="959" y="7"/>
                    <a:pt x="961" y="8"/>
                    <a:pt x="967" y="8"/>
                  </a:cubicBezTo>
                  <a:cubicBezTo>
                    <a:pt x="976" y="8"/>
                    <a:pt x="976" y="5"/>
                    <a:pt x="985" y="5"/>
                  </a:cubicBezTo>
                  <a:cubicBezTo>
                    <a:pt x="994" y="5"/>
                    <a:pt x="994" y="8"/>
                    <a:pt x="1003" y="8"/>
                  </a:cubicBezTo>
                  <a:cubicBezTo>
                    <a:pt x="1012" y="8"/>
                    <a:pt x="1012" y="5"/>
                    <a:pt x="1021" y="5"/>
                  </a:cubicBezTo>
                  <a:cubicBezTo>
                    <a:pt x="1030" y="5"/>
                    <a:pt x="1032" y="8"/>
                    <a:pt x="1041" y="8"/>
                  </a:cubicBezTo>
                  <a:cubicBezTo>
                    <a:pt x="1050" y="8"/>
                    <a:pt x="1050" y="5"/>
                    <a:pt x="1059" y="5"/>
                  </a:cubicBezTo>
                  <a:cubicBezTo>
                    <a:pt x="1068" y="5"/>
                    <a:pt x="1068" y="8"/>
                    <a:pt x="1077" y="8"/>
                  </a:cubicBezTo>
                  <a:cubicBezTo>
                    <a:pt x="1078" y="8"/>
                    <a:pt x="1078" y="8"/>
                    <a:pt x="1078" y="8"/>
                  </a:cubicBezTo>
                  <a:cubicBezTo>
                    <a:pt x="1078" y="8"/>
                    <a:pt x="1078" y="8"/>
                    <a:pt x="1078" y="8"/>
                  </a:cubicBezTo>
                  <a:cubicBezTo>
                    <a:pt x="1078" y="8"/>
                    <a:pt x="1078" y="8"/>
                    <a:pt x="1079" y="8"/>
                  </a:cubicBezTo>
                  <a:cubicBezTo>
                    <a:pt x="1086" y="8"/>
                    <a:pt x="1086" y="5"/>
                    <a:pt x="1095" y="5"/>
                  </a:cubicBezTo>
                  <a:cubicBezTo>
                    <a:pt x="1097" y="5"/>
                    <a:pt x="1098" y="5"/>
                    <a:pt x="1099" y="5"/>
                  </a:cubicBezTo>
                  <a:cubicBezTo>
                    <a:pt x="1101" y="5"/>
                    <a:pt x="1102" y="5"/>
                    <a:pt x="1103" y="5"/>
                  </a:cubicBezTo>
                  <a:cubicBezTo>
                    <a:pt x="1102" y="5"/>
                    <a:pt x="1102" y="5"/>
                    <a:pt x="1101" y="6"/>
                  </a:cubicBezTo>
                  <a:cubicBezTo>
                    <a:pt x="1105" y="7"/>
                    <a:pt x="1107" y="8"/>
                    <a:pt x="1113" y="8"/>
                  </a:cubicBezTo>
                  <a:cubicBezTo>
                    <a:pt x="1122" y="8"/>
                    <a:pt x="1122" y="5"/>
                    <a:pt x="1131" y="5"/>
                  </a:cubicBezTo>
                  <a:cubicBezTo>
                    <a:pt x="1140" y="5"/>
                    <a:pt x="1140" y="8"/>
                    <a:pt x="1149" y="8"/>
                  </a:cubicBezTo>
                  <a:cubicBezTo>
                    <a:pt x="1158" y="8"/>
                    <a:pt x="1158" y="5"/>
                    <a:pt x="1167" y="5"/>
                  </a:cubicBezTo>
                  <a:cubicBezTo>
                    <a:pt x="1176" y="5"/>
                    <a:pt x="1177" y="8"/>
                    <a:pt x="1186" y="8"/>
                  </a:cubicBezTo>
                  <a:cubicBezTo>
                    <a:pt x="1195" y="8"/>
                    <a:pt x="1195" y="5"/>
                    <a:pt x="1204" y="5"/>
                  </a:cubicBezTo>
                  <a:cubicBezTo>
                    <a:pt x="1214" y="5"/>
                    <a:pt x="1214" y="8"/>
                    <a:pt x="1223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32" y="8"/>
                    <a:pt x="1232" y="5"/>
                    <a:pt x="1241" y="5"/>
                  </a:cubicBezTo>
                  <a:cubicBezTo>
                    <a:pt x="1242" y="5"/>
                    <a:pt x="1244" y="5"/>
                    <a:pt x="1245" y="5"/>
                  </a:cubicBezTo>
                  <a:cubicBezTo>
                    <a:pt x="1246" y="5"/>
                    <a:pt x="1248" y="5"/>
                    <a:pt x="1249" y="5"/>
                  </a:cubicBezTo>
                  <a:cubicBezTo>
                    <a:pt x="1248" y="5"/>
                    <a:pt x="1248" y="5"/>
                    <a:pt x="1247" y="6"/>
                  </a:cubicBezTo>
                  <a:cubicBezTo>
                    <a:pt x="1251" y="7"/>
                    <a:pt x="1253" y="8"/>
                    <a:pt x="1259" y="8"/>
                  </a:cubicBezTo>
                  <a:cubicBezTo>
                    <a:pt x="1268" y="8"/>
                    <a:pt x="1268" y="5"/>
                    <a:pt x="1277" y="5"/>
                  </a:cubicBezTo>
                  <a:cubicBezTo>
                    <a:pt x="1286" y="5"/>
                    <a:pt x="1286" y="8"/>
                    <a:pt x="1295" y="8"/>
                  </a:cubicBezTo>
                  <a:cubicBezTo>
                    <a:pt x="1304" y="8"/>
                    <a:pt x="1304" y="5"/>
                    <a:pt x="1313" y="5"/>
                  </a:cubicBezTo>
                  <a:cubicBezTo>
                    <a:pt x="1322" y="5"/>
                    <a:pt x="1323" y="8"/>
                    <a:pt x="1332" y="8"/>
                  </a:cubicBezTo>
                  <a:cubicBezTo>
                    <a:pt x="1341" y="8"/>
                    <a:pt x="1341" y="5"/>
                    <a:pt x="1350" y="5"/>
                  </a:cubicBezTo>
                  <a:cubicBezTo>
                    <a:pt x="1359" y="5"/>
                    <a:pt x="1359" y="8"/>
                    <a:pt x="1368" y="8"/>
                  </a:cubicBezTo>
                  <a:cubicBezTo>
                    <a:pt x="1369" y="8"/>
                    <a:pt x="1369" y="8"/>
                    <a:pt x="1369" y="8"/>
                  </a:cubicBezTo>
                  <a:cubicBezTo>
                    <a:pt x="1369" y="8"/>
                    <a:pt x="1369" y="8"/>
                    <a:pt x="1369" y="8"/>
                  </a:cubicBezTo>
                  <a:cubicBezTo>
                    <a:pt x="1370" y="8"/>
                    <a:pt x="1370" y="8"/>
                    <a:pt x="1370" y="8"/>
                  </a:cubicBezTo>
                  <a:cubicBezTo>
                    <a:pt x="1377" y="8"/>
                    <a:pt x="1378" y="5"/>
                    <a:pt x="1386" y="5"/>
                  </a:cubicBezTo>
                  <a:cubicBezTo>
                    <a:pt x="1388" y="5"/>
                    <a:pt x="1390" y="5"/>
                    <a:pt x="1391" y="5"/>
                  </a:cubicBezTo>
                  <a:cubicBezTo>
                    <a:pt x="1392" y="5"/>
                    <a:pt x="1394" y="5"/>
                    <a:pt x="1395" y="5"/>
                  </a:cubicBezTo>
                  <a:cubicBezTo>
                    <a:pt x="1394" y="5"/>
                    <a:pt x="1394" y="5"/>
                    <a:pt x="1393" y="6"/>
                  </a:cubicBezTo>
                  <a:cubicBezTo>
                    <a:pt x="1396" y="7"/>
                    <a:pt x="1398" y="8"/>
                    <a:pt x="1404" y="8"/>
                  </a:cubicBezTo>
                  <a:cubicBezTo>
                    <a:pt x="1413" y="8"/>
                    <a:pt x="1413" y="5"/>
                    <a:pt x="1422" y="5"/>
                  </a:cubicBezTo>
                  <a:cubicBezTo>
                    <a:pt x="1431" y="5"/>
                    <a:pt x="1431" y="8"/>
                    <a:pt x="1440" y="8"/>
                  </a:cubicBezTo>
                  <a:cubicBezTo>
                    <a:pt x="1449" y="8"/>
                    <a:pt x="1449" y="5"/>
                    <a:pt x="1458" y="5"/>
                  </a:cubicBezTo>
                  <a:cubicBezTo>
                    <a:pt x="1467" y="5"/>
                    <a:pt x="1469" y="8"/>
                    <a:pt x="1478" y="8"/>
                  </a:cubicBezTo>
                  <a:cubicBezTo>
                    <a:pt x="1487" y="8"/>
                    <a:pt x="1487" y="5"/>
                    <a:pt x="1496" y="5"/>
                  </a:cubicBezTo>
                  <a:cubicBezTo>
                    <a:pt x="1505" y="5"/>
                    <a:pt x="1505" y="8"/>
                    <a:pt x="1514" y="8"/>
                  </a:cubicBezTo>
                  <a:cubicBezTo>
                    <a:pt x="1515" y="8"/>
                    <a:pt x="1515" y="8"/>
                    <a:pt x="1515" y="8"/>
                  </a:cubicBezTo>
                  <a:cubicBezTo>
                    <a:pt x="1515" y="8"/>
                    <a:pt x="1515" y="8"/>
                    <a:pt x="1515" y="8"/>
                  </a:cubicBezTo>
                  <a:cubicBezTo>
                    <a:pt x="1516" y="8"/>
                    <a:pt x="1516" y="8"/>
                    <a:pt x="1516" y="8"/>
                  </a:cubicBezTo>
                  <a:cubicBezTo>
                    <a:pt x="1523" y="8"/>
                    <a:pt x="1524" y="5"/>
                    <a:pt x="1532" y="5"/>
                  </a:cubicBezTo>
                  <a:cubicBezTo>
                    <a:pt x="1534" y="5"/>
                    <a:pt x="1535" y="5"/>
                    <a:pt x="1537" y="5"/>
                  </a:cubicBezTo>
                  <a:cubicBezTo>
                    <a:pt x="1538" y="5"/>
                    <a:pt x="1539" y="5"/>
                    <a:pt x="1540" y="5"/>
                  </a:cubicBezTo>
                  <a:cubicBezTo>
                    <a:pt x="1540" y="5"/>
                    <a:pt x="1539" y="5"/>
                    <a:pt x="1539" y="6"/>
                  </a:cubicBezTo>
                  <a:cubicBezTo>
                    <a:pt x="1542" y="7"/>
                    <a:pt x="1544" y="8"/>
                    <a:pt x="1550" y="8"/>
                  </a:cubicBezTo>
                  <a:cubicBezTo>
                    <a:pt x="1559" y="8"/>
                    <a:pt x="1559" y="5"/>
                    <a:pt x="1568" y="5"/>
                  </a:cubicBezTo>
                  <a:cubicBezTo>
                    <a:pt x="1577" y="5"/>
                    <a:pt x="1577" y="8"/>
                    <a:pt x="1586" y="8"/>
                  </a:cubicBezTo>
                  <a:cubicBezTo>
                    <a:pt x="1595" y="8"/>
                    <a:pt x="1595" y="5"/>
                    <a:pt x="1604" y="5"/>
                  </a:cubicBezTo>
                  <a:cubicBezTo>
                    <a:pt x="1613" y="5"/>
                    <a:pt x="1615" y="8"/>
                    <a:pt x="1624" y="8"/>
                  </a:cubicBezTo>
                  <a:cubicBezTo>
                    <a:pt x="1633" y="8"/>
                    <a:pt x="1633" y="5"/>
                    <a:pt x="1642" y="5"/>
                  </a:cubicBezTo>
                  <a:cubicBezTo>
                    <a:pt x="1651" y="5"/>
                    <a:pt x="1651" y="8"/>
                    <a:pt x="1660" y="8"/>
                  </a:cubicBezTo>
                  <a:cubicBezTo>
                    <a:pt x="1661" y="8"/>
                    <a:pt x="1661" y="8"/>
                    <a:pt x="1661" y="8"/>
                  </a:cubicBezTo>
                  <a:cubicBezTo>
                    <a:pt x="1661" y="8"/>
                    <a:pt x="1661" y="8"/>
                    <a:pt x="1661" y="8"/>
                  </a:cubicBezTo>
                  <a:cubicBezTo>
                    <a:pt x="1661" y="8"/>
                    <a:pt x="1662" y="8"/>
                    <a:pt x="1662" y="8"/>
                  </a:cubicBezTo>
                  <a:cubicBezTo>
                    <a:pt x="1669" y="8"/>
                    <a:pt x="1670" y="5"/>
                    <a:pt x="1678" y="5"/>
                  </a:cubicBezTo>
                  <a:cubicBezTo>
                    <a:pt x="1680" y="5"/>
                    <a:pt x="1681" y="5"/>
                    <a:pt x="1683" y="5"/>
                  </a:cubicBezTo>
                  <a:cubicBezTo>
                    <a:pt x="1684" y="5"/>
                    <a:pt x="1685" y="5"/>
                    <a:pt x="1686" y="5"/>
                  </a:cubicBezTo>
                  <a:cubicBezTo>
                    <a:pt x="1686" y="5"/>
                    <a:pt x="1685" y="5"/>
                    <a:pt x="1685" y="6"/>
                  </a:cubicBezTo>
                  <a:cubicBezTo>
                    <a:pt x="1688" y="7"/>
                    <a:pt x="1690" y="8"/>
                    <a:pt x="1696" y="8"/>
                  </a:cubicBezTo>
                  <a:cubicBezTo>
                    <a:pt x="1705" y="8"/>
                    <a:pt x="1705" y="5"/>
                    <a:pt x="1714" y="5"/>
                  </a:cubicBezTo>
                  <a:cubicBezTo>
                    <a:pt x="1723" y="5"/>
                    <a:pt x="1723" y="8"/>
                    <a:pt x="1732" y="8"/>
                  </a:cubicBezTo>
                  <a:cubicBezTo>
                    <a:pt x="1741" y="8"/>
                    <a:pt x="1741" y="5"/>
                    <a:pt x="1750" y="5"/>
                  </a:cubicBezTo>
                  <a:cubicBezTo>
                    <a:pt x="1759" y="5"/>
                    <a:pt x="1761" y="8"/>
                    <a:pt x="1770" y="8"/>
                  </a:cubicBezTo>
                  <a:cubicBezTo>
                    <a:pt x="1779" y="8"/>
                    <a:pt x="1779" y="5"/>
                    <a:pt x="1788" y="5"/>
                  </a:cubicBezTo>
                  <a:cubicBezTo>
                    <a:pt x="1797" y="5"/>
                    <a:pt x="1797" y="8"/>
                    <a:pt x="1806" y="8"/>
                  </a:cubicBezTo>
                  <a:cubicBezTo>
                    <a:pt x="1807" y="8"/>
                    <a:pt x="1807" y="8"/>
                    <a:pt x="1807" y="8"/>
                  </a:cubicBezTo>
                  <a:cubicBezTo>
                    <a:pt x="1807" y="8"/>
                    <a:pt x="1807" y="8"/>
                    <a:pt x="1807" y="8"/>
                  </a:cubicBezTo>
                  <a:cubicBezTo>
                    <a:pt x="1807" y="8"/>
                    <a:pt x="1807" y="8"/>
                    <a:pt x="1808" y="8"/>
                  </a:cubicBezTo>
                  <a:cubicBezTo>
                    <a:pt x="1815" y="8"/>
                    <a:pt x="1816" y="5"/>
                    <a:pt x="1824" y="5"/>
                  </a:cubicBezTo>
                  <a:cubicBezTo>
                    <a:pt x="1826" y="5"/>
                    <a:pt x="1827" y="5"/>
                    <a:pt x="1828" y="5"/>
                  </a:cubicBezTo>
                  <a:cubicBezTo>
                    <a:pt x="1830" y="5"/>
                    <a:pt x="1831" y="5"/>
                    <a:pt x="1832" y="5"/>
                  </a:cubicBezTo>
                  <a:cubicBezTo>
                    <a:pt x="1832" y="5"/>
                    <a:pt x="1831" y="5"/>
                    <a:pt x="1831" y="6"/>
                  </a:cubicBezTo>
                  <a:cubicBezTo>
                    <a:pt x="1834" y="7"/>
                    <a:pt x="1836" y="8"/>
                    <a:pt x="1842" y="8"/>
                  </a:cubicBezTo>
                  <a:cubicBezTo>
                    <a:pt x="1851" y="8"/>
                    <a:pt x="1851" y="5"/>
                    <a:pt x="1860" y="5"/>
                  </a:cubicBezTo>
                  <a:cubicBezTo>
                    <a:pt x="1869" y="5"/>
                    <a:pt x="1869" y="8"/>
                    <a:pt x="1878" y="8"/>
                  </a:cubicBezTo>
                  <a:cubicBezTo>
                    <a:pt x="1887" y="8"/>
                    <a:pt x="1887" y="5"/>
                    <a:pt x="1896" y="5"/>
                  </a:cubicBezTo>
                  <a:cubicBezTo>
                    <a:pt x="1905" y="5"/>
                    <a:pt x="1907" y="8"/>
                    <a:pt x="1916" y="8"/>
                  </a:cubicBezTo>
                  <a:cubicBezTo>
                    <a:pt x="1925" y="8"/>
                    <a:pt x="1925" y="5"/>
                    <a:pt x="1934" y="5"/>
                  </a:cubicBezTo>
                  <a:cubicBezTo>
                    <a:pt x="1943" y="5"/>
                    <a:pt x="1943" y="8"/>
                    <a:pt x="1952" y="8"/>
                  </a:cubicBezTo>
                  <a:cubicBezTo>
                    <a:pt x="1953" y="8"/>
                    <a:pt x="1953" y="8"/>
                    <a:pt x="1953" y="8"/>
                  </a:cubicBezTo>
                  <a:cubicBezTo>
                    <a:pt x="1953" y="8"/>
                    <a:pt x="1953" y="8"/>
                    <a:pt x="1953" y="8"/>
                  </a:cubicBezTo>
                  <a:cubicBezTo>
                    <a:pt x="1953" y="8"/>
                    <a:pt x="1953" y="8"/>
                    <a:pt x="1954" y="8"/>
                  </a:cubicBezTo>
                  <a:cubicBezTo>
                    <a:pt x="1961" y="8"/>
                    <a:pt x="1961" y="5"/>
                    <a:pt x="1970" y="5"/>
                  </a:cubicBezTo>
                  <a:cubicBezTo>
                    <a:pt x="1972" y="5"/>
                    <a:pt x="1973" y="5"/>
                    <a:pt x="1974" y="5"/>
                  </a:cubicBezTo>
                  <a:cubicBezTo>
                    <a:pt x="1976" y="5"/>
                    <a:pt x="1977" y="5"/>
                    <a:pt x="1978" y="5"/>
                  </a:cubicBezTo>
                  <a:cubicBezTo>
                    <a:pt x="1977" y="5"/>
                    <a:pt x="1977" y="5"/>
                    <a:pt x="1976" y="6"/>
                  </a:cubicBezTo>
                  <a:cubicBezTo>
                    <a:pt x="1980" y="7"/>
                    <a:pt x="1982" y="8"/>
                    <a:pt x="1988" y="8"/>
                  </a:cubicBezTo>
                  <a:cubicBezTo>
                    <a:pt x="1997" y="8"/>
                    <a:pt x="1997" y="5"/>
                    <a:pt x="2006" y="5"/>
                  </a:cubicBezTo>
                  <a:cubicBezTo>
                    <a:pt x="2015" y="5"/>
                    <a:pt x="2015" y="8"/>
                    <a:pt x="2024" y="8"/>
                  </a:cubicBezTo>
                  <a:cubicBezTo>
                    <a:pt x="2033" y="8"/>
                    <a:pt x="2033" y="5"/>
                    <a:pt x="2042" y="5"/>
                  </a:cubicBezTo>
                  <a:cubicBezTo>
                    <a:pt x="2051" y="5"/>
                    <a:pt x="2053" y="8"/>
                    <a:pt x="2062" y="8"/>
                  </a:cubicBezTo>
                  <a:cubicBezTo>
                    <a:pt x="2071" y="8"/>
                    <a:pt x="2071" y="5"/>
                    <a:pt x="2080" y="5"/>
                  </a:cubicBezTo>
                  <a:cubicBezTo>
                    <a:pt x="2089" y="5"/>
                    <a:pt x="2089" y="8"/>
                    <a:pt x="2098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107" y="8"/>
                    <a:pt x="2107" y="5"/>
                    <a:pt x="2116" y="5"/>
                  </a:cubicBezTo>
                  <a:cubicBezTo>
                    <a:pt x="2117" y="5"/>
                    <a:pt x="2119" y="5"/>
                    <a:pt x="2120" y="5"/>
                  </a:cubicBezTo>
                  <a:cubicBezTo>
                    <a:pt x="2121" y="5"/>
                    <a:pt x="2123" y="5"/>
                    <a:pt x="2124" y="5"/>
                  </a:cubicBezTo>
                  <a:cubicBezTo>
                    <a:pt x="2123" y="5"/>
                    <a:pt x="2123" y="5"/>
                    <a:pt x="2122" y="6"/>
                  </a:cubicBezTo>
                  <a:cubicBezTo>
                    <a:pt x="2126" y="7"/>
                    <a:pt x="2128" y="8"/>
                    <a:pt x="2134" y="8"/>
                  </a:cubicBezTo>
                  <a:cubicBezTo>
                    <a:pt x="2143" y="8"/>
                    <a:pt x="2143" y="5"/>
                    <a:pt x="2152" y="5"/>
                  </a:cubicBezTo>
                  <a:cubicBezTo>
                    <a:pt x="2161" y="5"/>
                    <a:pt x="2161" y="8"/>
                    <a:pt x="2170" y="8"/>
                  </a:cubicBezTo>
                  <a:cubicBezTo>
                    <a:pt x="2179" y="8"/>
                    <a:pt x="2179" y="5"/>
                    <a:pt x="2188" y="5"/>
                  </a:cubicBezTo>
                  <a:cubicBezTo>
                    <a:pt x="2197" y="5"/>
                    <a:pt x="2198" y="8"/>
                    <a:pt x="2207" y="8"/>
                  </a:cubicBezTo>
                  <a:cubicBezTo>
                    <a:pt x="2216" y="8"/>
                    <a:pt x="2216" y="5"/>
                    <a:pt x="2225" y="5"/>
                  </a:cubicBezTo>
                  <a:cubicBezTo>
                    <a:pt x="2234" y="5"/>
                    <a:pt x="2234" y="8"/>
                    <a:pt x="2243" y="8"/>
                  </a:cubicBezTo>
                  <a:cubicBezTo>
                    <a:pt x="2244" y="8"/>
                    <a:pt x="2244" y="8"/>
                    <a:pt x="2244" y="8"/>
                  </a:cubicBezTo>
                  <a:cubicBezTo>
                    <a:pt x="2244" y="8"/>
                    <a:pt x="2244" y="8"/>
                    <a:pt x="2244" y="8"/>
                  </a:cubicBezTo>
                  <a:cubicBezTo>
                    <a:pt x="2245" y="8"/>
                    <a:pt x="2245" y="8"/>
                    <a:pt x="2245" y="8"/>
                  </a:cubicBezTo>
                  <a:cubicBezTo>
                    <a:pt x="2252" y="8"/>
                    <a:pt x="2253" y="5"/>
                    <a:pt x="2261" y="5"/>
                  </a:cubicBezTo>
                  <a:cubicBezTo>
                    <a:pt x="2263" y="5"/>
                    <a:pt x="2265" y="5"/>
                    <a:pt x="2266" y="5"/>
                  </a:cubicBezTo>
                  <a:cubicBezTo>
                    <a:pt x="2267" y="5"/>
                    <a:pt x="2269" y="5"/>
                    <a:pt x="2270" y="5"/>
                  </a:cubicBezTo>
                  <a:cubicBezTo>
                    <a:pt x="2269" y="5"/>
                    <a:pt x="2269" y="5"/>
                    <a:pt x="2268" y="6"/>
                  </a:cubicBezTo>
                  <a:cubicBezTo>
                    <a:pt x="2271" y="7"/>
                    <a:pt x="2273" y="8"/>
                    <a:pt x="2279" y="8"/>
                  </a:cubicBezTo>
                  <a:cubicBezTo>
                    <a:pt x="2288" y="8"/>
                    <a:pt x="2288" y="5"/>
                    <a:pt x="2297" y="5"/>
                  </a:cubicBezTo>
                  <a:cubicBezTo>
                    <a:pt x="2306" y="5"/>
                    <a:pt x="2306" y="8"/>
                    <a:pt x="2315" y="8"/>
                  </a:cubicBezTo>
                  <a:cubicBezTo>
                    <a:pt x="2324" y="8"/>
                    <a:pt x="2324" y="5"/>
                    <a:pt x="2333" y="5"/>
                  </a:cubicBezTo>
                  <a:cubicBezTo>
                    <a:pt x="2342" y="5"/>
                    <a:pt x="2344" y="8"/>
                    <a:pt x="2353" y="8"/>
                  </a:cubicBezTo>
                  <a:cubicBezTo>
                    <a:pt x="2362" y="8"/>
                    <a:pt x="2362" y="5"/>
                    <a:pt x="2371" y="5"/>
                  </a:cubicBezTo>
                  <a:cubicBezTo>
                    <a:pt x="2380" y="5"/>
                    <a:pt x="2380" y="8"/>
                    <a:pt x="2389" y="8"/>
                  </a:cubicBezTo>
                  <a:cubicBezTo>
                    <a:pt x="2390" y="8"/>
                    <a:pt x="2390" y="8"/>
                    <a:pt x="2390" y="8"/>
                  </a:cubicBezTo>
                  <a:cubicBezTo>
                    <a:pt x="2390" y="8"/>
                    <a:pt x="2390" y="8"/>
                    <a:pt x="2390" y="8"/>
                  </a:cubicBezTo>
                  <a:cubicBezTo>
                    <a:pt x="2391" y="8"/>
                    <a:pt x="2391" y="8"/>
                    <a:pt x="2391" y="8"/>
                  </a:cubicBezTo>
                  <a:cubicBezTo>
                    <a:pt x="2398" y="8"/>
                    <a:pt x="2399" y="5"/>
                    <a:pt x="2407" y="5"/>
                  </a:cubicBezTo>
                  <a:cubicBezTo>
                    <a:pt x="2409" y="5"/>
                    <a:pt x="2411" y="5"/>
                    <a:pt x="2412" y="5"/>
                  </a:cubicBezTo>
                  <a:cubicBezTo>
                    <a:pt x="2413" y="5"/>
                    <a:pt x="2414" y="5"/>
                    <a:pt x="2415" y="5"/>
                  </a:cubicBezTo>
                  <a:cubicBezTo>
                    <a:pt x="2415" y="5"/>
                    <a:pt x="2414" y="5"/>
                    <a:pt x="2414" y="6"/>
                  </a:cubicBezTo>
                  <a:cubicBezTo>
                    <a:pt x="2417" y="7"/>
                    <a:pt x="2419" y="8"/>
                    <a:pt x="2425" y="8"/>
                  </a:cubicBezTo>
                  <a:cubicBezTo>
                    <a:pt x="2434" y="8"/>
                    <a:pt x="2434" y="5"/>
                    <a:pt x="2443" y="5"/>
                  </a:cubicBezTo>
                  <a:cubicBezTo>
                    <a:pt x="2452" y="5"/>
                    <a:pt x="2452" y="8"/>
                    <a:pt x="2461" y="8"/>
                  </a:cubicBezTo>
                  <a:cubicBezTo>
                    <a:pt x="2470" y="8"/>
                    <a:pt x="2470" y="5"/>
                    <a:pt x="2479" y="5"/>
                  </a:cubicBezTo>
                  <a:cubicBezTo>
                    <a:pt x="2488" y="5"/>
                    <a:pt x="2490" y="8"/>
                    <a:pt x="2499" y="8"/>
                  </a:cubicBezTo>
                  <a:cubicBezTo>
                    <a:pt x="2508" y="8"/>
                    <a:pt x="2508" y="5"/>
                    <a:pt x="2517" y="5"/>
                  </a:cubicBezTo>
                  <a:cubicBezTo>
                    <a:pt x="2526" y="5"/>
                    <a:pt x="2526" y="8"/>
                    <a:pt x="2535" y="8"/>
                  </a:cubicBezTo>
                  <a:cubicBezTo>
                    <a:pt x="2536" y="8"/>
                    <a:pt x="2536" y="8"/>
                    <a:pt x="2536" y="8"/>
                  </a:cubicBezTo>
                  <a:cubicBezTo>
                    <a:pt x="2536" y="8"/>
                    <a:pt x="2536" y="8"/>
                    <a:pt x="2536" y="8"/>
                  </a:cubicBezTo>
                  <a:cubicBezTo>
                    <a:pt x="2536" y="8"/>
                    <a:pt x="2537" y="8"/>
                    <a:pt x="2537" y="8"/>
                  </a:cubicBezTo>
                  <a:cubicBezTo>
                    <a:pt x="2544" y="8"/>
                    <a:pt x="2545" y="5"/>
                    <a:pt x="2553" y="5"/>
                  </a:cubicBezTo>
                  <a:cubicBezTo>
                    <a:pt x="2555" y="5"/>
                    <a:pt x="2556" y="5"/>
                    <a:pt x="2558" y="5"/>
                  </a:cubicBezTo>
                  <a:cubicBezTo>
                    <a:pt x="2559" y="5"/>
                    <a:pt x="2560" y="5"/>
                    <a:pt x="2561" y="5"/>
                  </a:cubicBezTo>
                  <a:cubicBezTo>
                    <a:pt x="2561" y="5"/>
                    <a:pt x="2560" y="5"/>
                    <a:pt x="2560" y="6"/>
                  </a:cubicBezTo>
                  <a:cubicBezTo>
                    <a:pt x="2563" y="7"/>
                    <a:pt x="2565" y="8"/>
                    <a:pt x="2571" y="8"/>
                  </a:cubicBezTo>
                  <a:cubicBezTo>
                    <a:pt x="2580" y="8"/>
                    <a:pt x="2580" y="5"/>
                    <a:pt x="2589" y="5"/>
                  </a:cubicBezTo>
                  <a:cubicBezTo>
                    <a:pt x="2598" y="5"/>
                    <a:pt x="2598" y="8"/>
                    <a:pt x="2607" y="8"/>
                  </a:cubicBezTo>
                  <a:cubicBezTo>
                    <a:pt x="2616" y="8"/>
                    <a:pt x="2616" y="5"/>
                    <a:pt x="2625" y="5"/>
                  </a:cubicBezTo>
                  <a:cubicBezTo>
                    <a:pt x="2634" y="5"/>
                    <a:pt x="2636" y="8"/>
                    <a:pt x="2645" y="8"/>
                  </a:cubicBezTo>
                  <a:cubicBezTo>
                    <a:pt x="2654" y="8"/>
                    <a:pt x="2654" y="5"/>
                    <a:pt x="2663" y="5"/>
                  </a:cubicBezTo>
                  <a:cubicBezTo>
                    <a:pt x="2672" y="5"/>
                    <a:pt x="2672" y="8"/>
                    <a:pt x="2681" y="8"/>
                  </a:cubicBezTo>
                  <a:cubicBezTo>
                    <a:pt x="2682" y="8"/>
                    <a:pt x="2682" y="8"/>
                    <a:pt x="2682" y="8"/>
                  </a:cubicBezTo>
                  <a:cubicBezTo>
                    <a:pt x="2682" y="8"/>
                    <a:pt x="2682" y="8"/>
                    <a:pt x="2682" y="8"/>
                  </a:cubicBezTo>
                  <a:cubicBezTo>
                    <a:pt x="2682" y="8"/>
                    <a:pt x="2683" y="8"/>
                    <a:pt x="2683" y="8"/>
                  </a:cubicBezTo>
                  <a:cubicBezTo>
                    <a:pt x="2690" y="8"/>
                    <a:pt x="2691" y="5"/>
                    <a:pt x="2699" y="5"/>
                  </a:cubicBezTo>
                  <a:cubicBezTo>
                    <a:pt x="2701" y="5"/>
                    <a:pt x="2702" y="5"/>
                    <a:pt x="2703" y="5"/>
                  </a:cubicBezTo>
                  <a:cubicBezTo>
                    <a:pt x="2705" y="5"/>
                    <a:pt x="2706" y="5"/>
                    <a:pt x="2707" y="5"/>
                  </a:cubicBezTo>
                  <a:cubicBezTo>
                    <a:pt x="2707" y="5"/>
                    <a:pt x="2706" y="5"/>
                    <a:pt x="2706" y="6"/>
                  </a:cubicBezTo>
                  <a:cubicBezTo>
                    <a:pt x="2709" y="7"/>
                    <a:pt x="2711" y="8"/>
                    <a:pt x="2717" y="8"/>
                  </a:cubicBezTo>
                  <a:cubicBezTo>
                    <a:pt x="2726" y="8"/>
                    <a:pt x="2726" y="5"/>
                    <a:pt x="2735" y="5"/>
                  </a:cubicBezTo>
                  <a:cubicBezTo>
                    <a:pt x="2744" y="5"/>
                    <a:pt x="2744" y="8"/>
                    <a:pt x="2753" y="8"/>
                  </a:cubicBezTo>
                  <a:cubicBezTo>
                    <a:pt x="2762" y="8"/>
                    <a:pt x="2762" y="5"/>
                    <a:pt x="2771" y="5"/>
                  </a:cubicBezTo>
                  <a:cubicBezTo>
                    <a:pt x="2780" y="5"/>
                    <a:pt x="2782" y="8"/>
                    <a:pt x="2791" y="8"/>
                  </a:cubicBezTo>
                  <a:cubicBezTo>
                    <a:pt x="2800" y="8"/>
                    <a:pt x="2800" y="5"/>
                    <a:pt x="2809" y="5"/>
                  </a:cubicBezTo>
                  <a:cubicBezTo>
                    <a:pt x="2818" y="5"/>
                    <a:pt x="2818" y="8"/>
                    <a:pt x="2827" y="8"/>
                  </a:cubicBezTo>
                  <a:cubicBezTo>
                    <a:pt x="2828" y="8"/>
                    <a:pt x="2828" y="8"/>
                    <a:pt x="2828" y="8"/>
                  </a:cubicBezTo>
                  <a:cubicBezTo>
                    <a:pt x="2828" y="8"/>
                    <a:pt x="2828" y="8"/>
                    <a:pt x="2828" y="8"/>
                  </a:cubicBezTo>
                  <a:cubicBezTo>
                    <a:pt x="2828" y="8"/>
                    <a:pt x="2828" y="8"/>
                    <a:pt x="2829" y="8"/>
                  </a:cubicBezTo>
                  <a:cubicBezTo>
                    <a:pt x="2836" y="8"/>
                    <a:pt x="2836" y="5"/>
                    <a:pt x="2845" y="5"/>
                  </a:cubicBezTo>
                  <a:cubicBezTo>
                    <a:pt x="2847" y="5"/>
                    <a:pt x="2848" y="5"/>
                    <a:pt x="2849" y="5"/>
                  </a:cubicBezTo>
                  <a:cubicBezTo>
                    <a:pt x="2851" y="5"/>
                    <a:pt x="2852" y="5"/>
                    <a:pt x="2853" y="5"/>
                  </a:cubicBezTo>
                  <a:cubicBezTo>
                    <a:pt x="2852" y="5"/>
                    <a:pt x="2852" y="5"/>
                    <a:pt x="2851" y="6"/>
                  </a:cubicBezTo>
                  <a:cubicBezTo>
                    <a:pt x="2855" y="7"/>
                    <a:pt x="2857" y="8"/>
                    <a:pt x="2863" y="8"/>
                  </a:cubicBezTo>
                  <a:cubicBezTo>
                    <a:pt x="2872" y="8"/>
                    <a:pt x="2872" y="5"/>
                    <a:pt x="2881" y="5"/>
                  </a:cubicBezTo>
                  <a:cubicBezTo>
                    <a:pt x="2890" y="5"/>
                    <a:pt x="2890" y="8"/>
                    <a:pt x="2899" y="8"/>
                  </a:cubicBezTo>
                  <a:cubicBezTo>
                    <a:pt x="2908" y="8"/>
                    <a:pt x="2908" y="5"/>
                    <a:pt x="2917" y="5"/>
                  </a:cubicBezTo>
                  <a:cubicBezTo>
                    <a:pt x="2926" y="5"/>
                    <a:pt x="2928" y="8"/>
                    <a:pt x="2937" y="8"/>
                  </a:cubicBezTo>
                  <a:cubicBezTo>
                    <a:pt x="2946" y="8"/>
                    <a:pt x="2946" y="5"/>
                    <a:pt x="2955" y="5"/>
                  </a:cubicBezTo>
                  <a:cubicBezTo>
                    <a:pt x="2964" y="5"/>
                    <a:pt x="2964" y="8"/>
                    <a:pt x="2973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82" y="8"/>
                    <a:pt x="2982" y="5"/>
                    <a:pt x="2991" y="5"/>
                  </a:cubicBezTo>
                  <a:cubicBezTo>
                    <a:pt x="2992" y="5"/>
                    <a:pt x="2994" y="5"/>
                    <a:pt x="2995" y="5"/>
                  </a:cubicBezTo>
                  <a:cubicBezTo>
                    <a:pt x="2996" y="5"/>
                    <a:pt x="2998" y="5"/>
                    <a:pt x="2999" y="5"/>
                  </a:cubicBezTo>
                  <a:cubicBezTo>
                    <a:pt x="2998" y="5"/>
                    <a:pt x="2998" y="5"/>
                    <a:pt x="2997" y="6"/>
                  </a:cubicBezTo>
                  <a:cubicBezTo>
                    <a:pt x="3001" y="7"/>
                    <a:pt x="3003" y="8"/>
                    <a:pt x="3009" y="8"/>
                  </a:cubicBezTo>
                  <a:cubicBezTo>
                    <a:pt x="3018" y="8"/>
                    <a:pt x="3018" y="5"/>
                    <a:pt x="3027" y="5"/>
                  </a:cubicBezTo>
                  <a:cubicBezTo>
                    <a:pt x="3036" y="5"/>
                    <a:pt x="3036" y="8"/>
                    <a:pt x="3045" y="8"/>
                  </a:cubicBezTo>
                  <a:cubicBezTo>
                    <a:pt x="3054" y="8"/>
                    <a:pt x="3054" y="5"/>
                    <a:pt x="3063" y="5"/>
                  </a:cubicBezTo>
                  <a:cubicBezTo>
                    <a:pt x="3072" y="5"/>
                    <a:pt x="3073" y="8"/>
                    <a:pt x="3082" y="8"/>
                  </a:cubicBezTo>
                  <a:cubicBezTo>
                    <a:pt x="3091" y="8"/>
                    <a:pt x="3091" y="5"/>
                    <a:pt x="3100" y="5"/>
                  </a:cubicBezTo>
                  <a:cubicBezTo>
                    <a:pt x="3109" y="5"/>
                    <a:pt x="3109" y="8"/>
                    <a:pt x="3118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7" y="8"/>
                    <a:pt x="3128" y="5"/>
                    <a:pt x="3136" y="5"/>
                  </a:cubicBezTo>
                  <a:cubicBezTo>
                    <a:pt x="3138" y="5"/>
                    <a:pt x="3140" y="5"/>
                    <a:pt x="3141" y="5"/>
                  </a:cubicBezTo>
                  <a:cubicBezTo>
                    <a:pt x="3142" y="5"/>
                    <a:pt x="3144" y="5"/>
                    <a:pt x="3145" y="5"/>
                  </a:cubicBezTo>
                  <a:cubicBezTo>
                    <a:pt x="3144" y="5"/>
                    <a:pt x="3144" y="5"/>
                    <a:pt x="3143" y="6"/>
                  </a:cubicBezTo>
                  <a:cubicBezTo>
                    <a:pt x="3146" y="7"/>
                    <a:pt x="3148" y="8"/>
                    <a:pt x="3154" y="8"/>
                  </a:cubicBezTo>
                  <a:cubicBezTo>
                    <a:pt x="3163" y="8"/>
                    <a:pt x="3163" y="5"/>
                    <a:pt x="3172" y="5"/>
                  </a:cubicBezTo>
                  <a:cubicBezTo>
                    <a:pt x="3181" y="5"/>
                    <a:pt x="3181" y="8"/>
                    <a:pt x="3190" y="8"/>
                  </a:cubicBezTo>
                  <a:cubicBezTo>
                    <a:pt x="3199" y="8"/>
                    <a:pt x="3199" y="5"/>
                    <a:pt x="3208" y="5"/>
                  </a:cubicBezTo>
                  <a:cubicBezTo>
                    <a:pt x="3208" y="0"/>
                    <a:pt x="3208" y="0"/>
                    <a:pt x="3208" y="0"/>
                  </a:cubicBezTo>
                  <a:cubicBezTo>
                    <a:pt x="3199" y="0"/>
                    <a:pt x="3199" y="3"/>
                    <a:pt x="3190" y="3"/>
                  </a:cubicBezTo>
                  <a:cubicBezTo>
                    <a:pt x="3181" y="3"/>
                    <a:pt x="3181" y="0"/>
                    <a:pt x="3172" y="0"/>
                  </a:cubicBezTo>
                  <a:close/>
                  <a:moveTo>
                    <a:pt x="19" y="6"/>
                  </a:moveTo>
                  <a:cubicBezTo>
                    <a:pt x="18" y="4"/>
                    <a:pt x="17" y="7"/>
                    <a:pt x="14" y="7"/>
                  </a:cubicBezTo>
                  <a:cubicBezTo>
                    <a:pt x="15" y="3"/>
                    <a:pt x="17" y="5"/>
                    <a:pt x="20" y="4"/>
                  </a:cubicBezTo>
                  <a:cubicBezTo>
                    <a:pt x="20" y="4"/>
                    <a:pt x="19" y="5"/>
                    <a:pt x="19" y="6"/>
                  </a:cubicBezTo>
                  <a:close/>
                  <a:moveTo>
                    <a:pt x="30" y="4"/>
                  </a:moveTo>
                  <a:cubicBezTo>
                    <a:pt x="29" y="4"/>
                    <a:pt x="30" y="0"/>
                    <a:pt x="31" y="1"/>
                  </a:cubicBezTo>
                  <a:cubicBezTo>
                    <a:pt x="31" y="3"/>
                    <a:pt x="30" y="3"/>
                    <a:pt x="30" y="4"/>
                  </a:cubicBezTo>
                  <a:close/>
                  <a:moveTo>
                    <a:pt x="34" y="4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5" y="3"/>
                    <a:pt x="36" y="3"/>
                    <a:pt x="36" y="4"/>
                  </a:cubicBezTo>
                  <a:lnTo>
                    <a:pt x="34" y="4"/>
                  </a:lnTo>
                  <a:close/>
                  <a:moveTo>
                    <a:pt x="57" y="5"/>
                  </a:moveTo>
                  <a:cubicBezTo>
                    <a:pt x="55" y="3"/>
                    <a:pt x="59" y="7"/>
                    <a:pt x="57" y="5"/>
                  </a:cubicBezTo>
                  <a:close/>
                  <a:moveTo>
                    <a:pt x="108" y="1"/>
                  </a:moveTo>
                  <a:cubicBezTo>
                    <a:pt x="108" y="0"/>
                    <a:pt x="109" y="0"/>
                    <a:pt x="110" y="0"/>
                  </a:cubicBezTo>
                  <a:cubicBezTo>
                    <a:pt x="110" y="1"/>
                    <a:pt x="109" y="1"/>
                    <a:pt x="108" y="1"/>
                  </a:cubicBezTo>
                  <a:close/>
                  <a:moveTo>
                    <a:pt x="112" y="2"/>
                  </a:moveTo>
                  <a:cubicBezTo>
                    <a:pt x="112" y="0"/>
                    <a:pt x="114" y="2"/>
                    <a:pt x="112" y="2"/>
                  </a:cubicBezTo>
                  <a:close/>
                  <a:moveTo>
                    <a:pt x="123" y="5"/>
                  </a:moveTo>
                  <a:cubicBezTo>
                    <a:pt x="124" y="5"/>
                    <a:pt x="124" y="5"/>
                    <a:pt x="124" y="5"/>
                  </a:cubicBezTo>
                  <a:cubicBezTo>
                    <a:pt x="124" y="7"/>
                    <a:pt x="121" y="6"/>
                    <a:pt x="123" y="5"/>
                  </a:cubicBezTo>
                  <a:close/>
                  <a:moveTo>
                    <a:pt x="126" y="6"/>
                  </a:moveTo>
                  <a:cubicBezTo>
                    <a:pt x="126" y="5"/>
                    <a:pt x="128" y="7"/>
                    <a:pt x="126" y="6"/>
                  </a:cubicBezTo>
                  <a:close/>
                  <a:moveTo>
                    <a:pt x="145" y="2"/>
                  </a:moveTo>
                  <a:cubicBezTo>
                    <a:pt x="147" y="1"/>
                    <a:pt x="143" y="4"/>
                    <a:pt x="145" y="2"/>
                  </a:cubicBezTo>
                  <a:close/>
                  <a:moveTo>
                    <a:pt x="165" y="6"/>
                  </a:moveTo>
                  <a:cubicBezTo>
                    <a:pt x="164" y="4"/>
                    <a:pt x="162" y="7"/>
                    <a:pt x="160" y="7"/>
                  </a:cubicBezTo>
                  <a:cubicBezTo>
                    <a:pt x="161" y="3"/>
                    <a:pt x="163" y="5"/>
                    <a:pt x="166" y="4"/>
                  </a:cubicBezTo>
                  <a:cubicBezTo>
                    <a:pt x="165" y="4"/>
                    <a:pt x="165" y="5"/>
                    <a:pt x="165" y="6"/>
                  </a:cubicBezTo>
                  <a:close/>
                  <a:moveTo>
                    <a:pt x="176" y="4"/>
                  </a:moveTo>
                  <a:cubicBezTo>
                    <a:pt x="175" y="4"/>
                    <a:pt x="175" y="0"/>
                    <a:pt x="177" y="1"/>
                  </a:cubicBezTo>
                  <a:cubicBezTo>
                    <a:pt x="177" y="3"/>
                    <a:pt x="176" y="3"/>
                    <a:pt x="176" y="4"/>
                  </a:cubicBezTo>
                  <a:close/>
                  <a:moveTo>
                    <a:pt x="180" y="4"/>
                  </a:moveTo>
                  <a:cubicBezTo>
                    <a:pt x="180" y="3"/>
                    <a:pt x="180" y="3"/>
                    <a:pt x="180" y="3"/>
                  </a:cubicBezTo>
                  <a:cubicBezTo>
                    <a:pt x="181" y="3"/>
                    <a:pt x="182" y="3"/>
                    <a:pt x="182" y="4"/>
                  </a:cubicBezTo>
                  <a:lnTo>
                    <a:pt x="180" y="4"/>
                  </a:lnTo>
                  <a:close/>
                  <a:moveTo>
                    <a:pt x="203" y="5"/>
                  </a:moveTo>
                  <a:cubicBezTo>
                    <a:pt x="201" y="3"/>
                    <a:pt x="205" y="7"/>
                    <a:pt x="203" y="5"/>
                  </a:cubicBezTo>
                  <a:close/>
                  <a:moveTo>
                    <a:pt x="254" y="1"/>
                  </a:moveTo>
                  <a:cubicBezTo>
                    <a:pt x="254" y="0"/>
                    <a:pt x="255" y="0"/>
                    <a:pt x="256" y="0"/>
                  </a:cubicBezTo>
                  <a:cubicBezTo>
                    <a:pt x="256" y="1"/>
                    <a:pt x="255" y="1"/>
                    <a:pt x="254" y="1"/>
                  </a:cubicBezTo>
                  <a:close/>
                  <a:moveTo>
                    <a:pt x="258" y="2"/>
                  </a:moveTo>
                  <a:cubicBezTo>
                    <a:pt x="258" y="0"/>
                    <a:pt x="260" y="2"/>
                    <a:pt x="258" y="2"/>
                  </a:cubicBezTo>
                  <a:close/>
                  <a:moveTo>
                    <a:pt x="269" y="5"/>
                  </a:moveTo>
                  <a:cubicBezTo>
                    <a:pt x="269" y="5"/>
                    <a:pt x="270" y="5"/>
                    <a:pt x="270" y="5"/>
                  </a:cubicBezTo>
                  <a:cubicBezTo>
                    <a:pt x="270" y="7"/>
                    <a:pt x="267" y="6"/>
                    <a:pt x="269" y="5"/>
                  </a:cubicBezTo>
                  <a:close/>
                  <a:moveTo>
                    <a:pt x="271" y="6"/>
                  </a:moveTo>
                  <a:cubicBezTo>
                    <a:pt x="271" y="5"/>
                    <a:pt x="274" y="7"/>
                    <a:pt x="271" y="6"/>
                  </a:cubicBezTo>
                  <a:close/>
                  <a:moveTo>
                    <a:pt x="290" y="2"/>
                  </a:moveTo>
                  <a:cubicBezTo>
                    <a:pt x="292" y="1"/>
                    <a:pt x="289" y="4"/>
                    <a:pt x="290" y="2"/>
                  </a:cubicBezTo>
                  <a:close/>
                  <a:moveTo>
                    <a:pt x="311" y="6"/>
                  </a:moveTo>
                  <a:cubicBezTo>
                    <a:pt x="309" y="4"/>
                    <a:pt x="308" y="7"/>
                    <a:pt x="306" y="7"/>
                  </a:cubicBezTo>
                  <a:cubicBezTo>
                    <a:pt x="306" y="3"/>
                    <a:pt x="309" y="5"/>
                    <a:pt x="312" y="4"/>
                  </a:cubicBezTo>
                  <a:cubicBezTo>
                    <a:pt x="311" y="4"/>
                    <a:pt x="311" y="5"/>
                    <a:pt x="311" y="6"/>
                  </a:cubicBezTo>
                  <a:close/>
                  <a:moveTo>
                    <a:pt x="322" y="4"/>
                  </a:moveTo>
                  <a:cubicBezTo>
                    <a:pt x="320" y="4"/>
                    <a:pt x="321" y="0"/>
                    <a:pt x="323" y="1"/>
                  </a:cubicBezTo>
                  <a:cubicBezTo>
                    <a:pt x="323" y="3"/>
                    <a:pt x="322" y="3"/>
                    <a:pt x="322" y="4"/>
                  </a:cubicBezTo>
                  <a:close/>
                  <a:moveTo>
                    <a:pt x="326" y="4"/>
                  </a:moveTo>
                  <a:cubicBezTo>
                    <a:pt x="326" y="3"/>
                    <a:pt x="326" y="3"/>
                    <a:pt x="326" y="3"/>
                  </a:cubicBezTo>
                  <a:cubicBezTo>
                    <a:pt x="327" y="3"/>
                    <a:pt x="328" y="3"/>
                    <a:pt x="328" y="4"/>
                  </a:cubicBezTo>
                  <a:lnTo>
                    <a:pt x="326" y="4"/>
                  </a:lnTo>
                  <a:close/>
                  <a:moveTo>
                    <a:pt x="349" y="5"/>
                  </a:moveTo>
                  <a:cubicBezTo>
                    <a:pt x="347" y="3"/>
                    <a:pt x="350" y="7"/>
                    <a:pt x="349" y="5"/>
                  </a:cubicBezTo>
                  <a:close/>
                  <a:moveTo>
                    <a:pt x="400" y="1"/>
                  </a:moveTo>
                  <a:cubicBezTo>
                    <a:pt x="400" y="0"/>
                    <a:pt x="401" y="0"/>
                    <a:pt x="402" y="0"/>
                  </a:cubicBezTo>
                  <a:cubicBezTo>
                    <a:pt x="401" y="1"/>
                    <a:pt x="401" y="1"/>
                    <a:pt x="400" y="1"/>
                  </a:cubicBezTo>
                  <a:close/>
                  <a:moveTo>
                    <a:pt x="403" y="2"/>
                  </a:moveTo>
                  <a:cubicBezTo>
                    <a:pt x="404" y="0"/>
                    <a:pt x="406" y="2"/>
                    <a:pt x="403" y="2"/>
                  </a:cubicBezTo>
                  <a:close/>
                  <a:moveTo>
                    <a:pt x="415" y="5"/>
                  </a:moveTo>
                  <a:cubicBezTo>
                    <a:pt x="415" y="5"/>
                    <a:pt x="415" y="5"/>
                    <a:pt x="416" y="5"/>
                  </a:cubicBezTo>
                  <a:cubicBezTo>
                    <a:pt x="416" y="7"/>
                    <a:pt x="413" y="6"/>
                    <a:pt x="415" y="5"/>
                  </a:cubicBezTo>
                  <a:close/>
                  <a:moveTo>
                    <a:pt x="417" y="6"/>
                  </a:moveTo>
                  <a:cubicBezTo>
                    <a:pt x="417" y="5"/>
                    <a:pt x="420" y="7"/>
                    <a:pt x="417" y="6"/>
                  </a:cubicBezTo>
                  <a:close/>
                  <a:moveTo>
                    <a:pt x="436" y="2"/>
                  </a:moveTo>
                  <a:cubicBezTo>
                    <a:pt x="438" y="1"/>
                    <a:pt x="435" y="4"/>
                    <a:pt x="436" y="2"/>
                  </a:cubicBezTo>
                  <a:close/>
                  <a:moveTo>
                    <a:pt x="457" y="6"/>
                  </a:moveTo>
                  <a:cubicBezTo>
                    <a:pt x="455" y="4"/>
                    <a:pt x="454" y="7"/>
                    <a:pt x="452" y="7"/>
                  </a:cubicBezTo>
                  <a:cubicBezTo>
                    <a:pt x="452" y="3"/>
                    <a:pt x="455" y="5"/>
                    <a:pt x="457" y="4"/>
                  </a:cubicBezTo>
                  <a:cubicBezTo>
                    <a:pt x="457" y="4"/>
                    <a:pt x="457" y="5"/>
                    <a:pt x="457" y="6"/>
                  </a:cubicBezTo>
                  <a:close/>
                  <a:moveTo>
                    <a:pt x="468" y="4"/>
                  </a:moveTo>
                  <a:cubicBezTo>
                    <a:pt x="466" y="4"/>
                    <a:pt x="467" y="0"/>
                    <a:pt x="469" y="1"/>
                  </a:cubicBezTo>
                  <a:cubicBezTo>
                    <a:pt x="469" y="3"/>
                    <a:pt x="468" y="3"/>
                    <a:pt x="468" y="4"/>
                  </a:cubicBezTo>
                  <a:close/>
                  <a:moveTo>
                    <a:pt x="472" y="4"/>
                  </a:moveTo>
                  <a:cubicBezTo>
                    <a:pt x="472" y="3"/>
                    <a:pt x="472" y="3"/>
                    <a:pt x="472" y="3"/>
                  </a:cubicBezTo>
                  <a:cubicBezTo>
                    <a:pt x="473" y="3"/>
                    <a:pt x="474" y="3"/>
                    <a:pt x="474" y="4"/>
                  </a:cubicBezTo>
                  <a:lnTo>
                    <a:pt x="472" y="4"/>
                  </a:lnTo>
                  <a:close/>
                  <a:moveTo>
                    <a:pt x="494" y="5"/>
                  </a:moveTo>
                  <a:cubicBezTo>
                    <a:pt x="493" y="3"/>
                    <a:pt x="496" y="7"/>
                    <a:pt x="494" y="5"/>
                  </a:cubicBezTo>
                  <a:close/>
                  <a:moveTo>
                    <a:pt x="546" y="1"/>
                  </a:moveTo>
                  <a:cubicBezTo>
                    <a:pt x="545" y="0"/>
                    <a:pt x="547" y="0"/>
                    <a:pt x="548" y="0"/>
                  </a:cubicBezTo>
                  <a:cubicBezTo>
                    <a:pt x="547" y="1"/>
                    <a:pt x="547" y="1"/>
                    <a:pt x="546" y="1"/>
                  </a:cubicBezTo>
                  <a:close/>
                  <a:moveTo>
                    <a:pt x="549" y="2"/>
                  </a:moveTo>
                  <a:cubicBezTo>
                    <a:pt x="549" y="0"/>
                    <a:pt x="552" y="2"/>
                    <a:pt x="549" y="2"/>
                  </a:cubicBezTo>
                  <a:close/>
                  <a:moveTo>
                    <a:pt x="561" y="5"/>
                  </a:moveTo>
                  <a:cubicBezTo>
                    <a:pt x="561" y="5"/>
                    <a:pt x="561" y="5"/>
                    <a:pt x="562" y="5"/>
                  </a:cubicBezTo>
                  <a:cubicBezTo>
                    <a:pt x="562" y="7"/>
                    <a:pt x="559" y="6"/>
                    <a:pt x="561" y="5"/>
                  </a:cubicBezTo>
                  <a:close/>
                  <a:moveTo>
                    <a:pt x="563" y="6"/>
                  </a:moveTo>
                  <a:cubicBezTo>
                    <a:pt x="563" y="5"/>
                    <a:pt x="566" y="7"/>
                    <a:pt x="563" y="6"/>
                  </a:cubicBezTo>
                  <a:close/>
                  <a:moveTo>
                    <a:pt x="582" y="2"/>
                  </a:moveTo>
                  <a:cubicBezTo>
                    <a:pt x="584" y="1"/>
                    <a:pt x="581" y="4"/>
                    <a:pt x="582" y="2"/>
                  </a:cubicBezTo>
                  <a:close/>
                  <a:moveTo>
                    <a:pt x="603" y="6"/>
                  </a:moveTo>
                  <a:cubicBezTo>
                    <a:pt x="601" y="4"/>
                    <a:pt x="600" y="7"/>
                    <a:pt x="597" y="7"/>
                  </a:cubicBezTo>
                  <a:cubicBezTo>
                    <a:pt x="598" y="3"/>
                    <a:pt x="600" y="5"/>
                    <a:pt x="603" y="4"/>
                  </a:cubicBezTo>
                  <a:cubicBezTo>
                    <a:pt x="603" y="4"/>
                    <a:pt x="603" y="5"/>
                    <a:pt x="603" y="6"/>
                  </a:cubicBezTo>
                  <a:close/>
                  <a:moveTo>
                    <a:pt x="613" y="4"/>
                  </a:moveTo>
                  <a:cubicBezTo>
                    <a:pt x="612" y="4"/>
                    <a:pt x="613" y="0"/>
                    <a:pt x="615" y="1"/>
                  </a:cubicBezTo>
                  <a:cubicBezTo>
                    <a:pt x="615" y="3"/>
                    <a:pt x="614" y="3"/>
                    <a:pt x="613" y="4"/>
                  </a:cubicBezTo>
                  <a:close/>
                  <a:moveTo>
                    <a:pt x="618" y="4"/>
                  </a:moveTo>
                  <a:cubicBezTo>
                    <a:pt x="618" y="3"/>
                    <a:pt x="618" y="3"/>
                    <a:pt x="618" y="3"/>
                  </a:cubicBezTo>
                  <a:cubicBezTo>
                    <a:pt x="619" y="3"/>
                    <a:pt x="619" y="3"/>
                    <a:pt x="619" y="4"/>
                  </a:cubicBezTo>
                  <a:lnTo>
                    <a:pt x="618" y="4"/>
                  </a:lnTo>
                  <a:close/>
                  <a:moveTo>
                    <a:pt x="640" y="5"/>
                  </a:moveTo>
                  <a:cubicBezTo>
                    <a:pt x="639" y="3"/>
                    <a:pt x="642" y="7"/>
                    <a:pt x="640" y="5"/>
                  </a:cubicBezTo>
                  <a:close/>
                  <a:moveTo>
                    <a:pt x="692" y="1"/>
                  </a:moveTo>
                  <a:cubicBezTo>
                    <a:pt x="691" y="0"/>
                    <a:pt x="692" y="0"/>
                    <a:pt x="693" y="0"/>
                  </a:cubicBezTo>
                  <a:cubicBezTo>
                    <a:pt x="693" y="1"/>
                    <a:pt x="693" y="1"/>
                    <a:pt x="692" y="1"/>
                  </a:cubicBezTo>
                  <a:close/>
                  <a:moveTo>
                    <a:pt x="695" y="2"/>
                  </a:moveTo>
                  <a:cubicBezTo>
                    <a:pt x="695" y="0"/>
                    <a:pt x="698" y="2"/>
                    <a:pt x="695" y="2"/>
                  </a:cubicBezTo>
                  <a:close/>
                  <a:moveTo>
                    <a:pt x="706" y="5"/>
                  </a:moveTo>
                  <a:cubicBezTo>
                    <a:pt x="707" y="5"/>
                    <a:pt x="707" y="5"/>
                    <a:pt x="708" y="5"/>
                  </a:cubicBezTo>
                  <a:cubicBezTo>
                    <a:pt x="707" y="7"/>
                    <a:pt x="705" y="6"/>
                    <a:pt x="706" y="5"/>
                  </a:cubicBezTo>
                  <a:close/>
                  <a:moveTo>
                    <a:pt x="709" y="6"/>
                  </a:moveTo>
                  <a:cubicBezTo>
                    <a:pt x="709" y="5"/>
                    <a:pt x="711" y="7"/>
                    <a:pt x="709" y="6"/>
                  </a:cubicBezTo>
                  <a:close/>
                  <a:moveTo>
                    <a:pt x="728" y="2"/>
                  </a:moveTo>
                  <a:cubicBezTo>
                    <a:pt x="730" y="1"/>
                    <a:pt x="727" y="4"/>
                    <a:pt x="728" y="2"/>
                  </a:cubicBezTo>
                  <a:close/>
                  <a:moveTo>
                    <a:pt x="749" y="6"/>
                  </a:moveTo>
                  <a:cubicBezTo>
                    <a:pt x="747" y="4"/>
                    <a:pt x="746" y="7"/>
                    <a:pt x="743" y="7"/>
                  </a:cubicBezTo>
                  <a:cubicBezTo>
                    <a:pt x="744" y="3"/>
                    <a:pt x="746" y="5"/>
                    <a:pt x="749" y="4"/>
                  </a:cubicBezTo>
                  <a:cubicBezTo>
                    <a:pt x="749" y="4"/>
                    <a:pt x="749" y="5"/>
                    <a:pt x="749" y="6"/>
                  </a:cubicBezTo>
                  <a:close/>
                  <a:moveTo>
                    <a:pt x="759" y="4"/>
                  </a:moveTo>
                  <a:cubicBezTo>
                    <a:pt x="758" y="4"/>
                    <a:pt x="759" y="0"/>
                    <a:pt x="760" y="1"/>
                  </a:cubicBezTo>
                  <a:cubicBezTo>
                    <a:pt x="761" y="3"/>
                    <a:pt x="760" y="3"/>
                    <a:pt x="759" y="4"/>
                  </a:cubicBezTo>
                  <a:close/>
                  <a:moveTo>
                    <a:pt x="763" y="4"/>
                  </a:moveTo>
                  <a:cubicBezTo>
                    <a:pt x="763" y="3"/>
                    <a:pt x="763" y="3"/>
                    <a:pt x="763" y="3"/>
                  </a:cubicBezTo>
                  <a:cubicBezTo>
                    <a:pt x="765" y="3"/>
                    <a:pt x="765" y="3"/>
                    <a:pt x="765" y="4"/>
                  </a:cubicBezTo>
                  <a:lnTo>
                    <a:pt x="763" y="4"/>
                  </a:lnTo>
                  <a:close/>
                  <a:moveTo>
                    <a:pt x="786" y="5"/>
                  </a:moveTo>
                  <a:cubicBezTo>
                    <a:pt x="784" y="3"/>
                    <a:pt x="788" y="7"/>
                    <a:pt x="786" y="5"/>
                  </a:cubicBezTo>
                  <a:close/>
                  <a:moveTo>
                    <a:pt x="837" y="1"/>
                  </a:moveTo>
                  <a:cubicBezTo>
                    <a:pt x="837" y="0"/>
                    <a:pt x="838" y="0"/>
                    <a:pt x="839" y="0"/>
                  </a:cubicBezTo>
                  <a:cubicBezTo>
                    <a:pt x="839" y="1"/>
                    <a:pt x="838" y="1"/>
                    <a:pt x="837" y="1"/>
                  </a:cubicBezTo>
                  <a:close/>
                  <a:moveTo>
                    <a:pt x="841" y="2"/>
                  </a:moveTo>
                  <a:cubicBezTo>
                    <a:pt x="841" y="0"/>
                    <a:pt x="843" y="2"/>
                    <a:pt x="841" y="2"/>
                  </a:cubicBezTo>
                  <a:close/>
                  <a:moveTo>
                    <a:pt x="852" y="5"/>
                  </a:moveTo>
                  <a:cubicBezTo>
                    <a:pt x="853" y="5"/>
                    <a:pt x="853" y="5"/>
                    <a:pt x="854" y="5"/>
                  </a:cubicBezTo>
                  <a:cubicBezTo>
                    <a:pt x="853" y="7"/>
                    <a:pt x="851" y="6"/>
                    <a:pt x="852" y="5"/>
                  </a:cubicBezTo>
                  <a:close/>
                  <a:moveTo>
                    <a:pt x="855" y="6"/>
                  </a:moveTo>
                  <a:cubicBezTo>
                    <a:pt x="855" y="5"/>
                    <a:pt x="857" y="7"/>
                    <a:pt x="855" y="6"/>
                  </a:cubicBezTo>
                  <a:close/>
                  <a:moveTo>
                    <a:pt x="874" y="2"/>
                  </a:moveTo>
                  <a:cubicBezTo>
                    <a:pt x="876" y="1"/>
                    <a:pt x="872" y="4"/>
                    <a:pt x="874" y="2"/>
                  </a:cubicBezTo>
                  <a:close/>
                  <a:moveTo>
                    <a:pt x="894" y="6"/>
                  </a:moveTo>
                  <a:cubicBezTo>
                    <a:pt x="893" y="4"/>
                    <a:pt x="892" y="7"/>
                    <a:pt x="889" y="7"/>
                  </a:cubicBezTo>
                  <a:cubicBezTo>
                    <a:pt x="890" y="3"/>
                    <a:pt x="892" y="5"/>
                    <a:pt x="895" y="4"/>
                  </a:cubicBezTo>
                  <a:cubicBezTo>
                    <a:pt x="895" y="4"/>
                    <a:pt x="894" y="5"/>
                    <a:pt x="894" y="6"/>
                  </a:cubicBezTo>
                  <a:close/>
                  <a:moveTo>
                    <a:pt x="905" y="4"/>
                  </a:moveTo>
                  <a:cubicBezTo>
                    <a:pt x="904" y="4"/>
                    <a:pt x="905" y="0"/>
                    <a:pt x="906" y="1"/>
                  </a:cubicBezTo>
                  <a:cubicBezTo>
                    <a:pt x="906" y="3"/>
                    <a:pt x="905" y="3"/>
                    <a:pt x="905" y="4"/>
                  </a:cubicBezTo>
                  <a:close/>
                  <a:moveTo>
                    <a:pt x="909" y="4"/>
                  </a:moveTo>
                  <a:cubicBezTo>
                    <a:pt x="909" y="3"/>
                    <a:pt x="909" y="3"/>
                    <a:pt x="909" y="3"/>
                  </a:cubicBezTo>
                  <a:cubicBezTo>
                    <a:pt x="910" y="3"/>
                    <a:pt x="911" y="3"/>
                    <a:pt x="911" y="4"/>
                  </a:cubicBezTo>
                  <a:lnTo>
                    <a:pt x="909" y="4"/>
                  </a:lnTo>
                  <a:close/>
                  <a:moveTo>
                    <a:pt x="932" y="5"/>
                  </a:moveTo>
                  <a:cubicBezTo>
                    <a:pt x="930" y="3"/>
                    <a:pt x="934" y="7"/>
                    <a:pt x="932" y="5"/>
                  </a:cubicBezTo>
                  <a:close/>
                  <a:moveTo>
                    <a:pt x="983" y="1"/>
                  </a:moveTo>
                  <a:cubicBezTo>
                    <a:pt x="983" y="0"/>
                    <a:pt x="984" y="0"/>
                    <a:pt x="985" y="0"/>
                  </a:cubicBezTo>
                  <a:cubicBezTo>
                    <a:pt x="985" y="1"/>
                    <a:pt x="984" y="1"/>
                    <a:pt x="983" y="1"/>
                  </a:cubicBezTo>
                  <a:close/>
                  <a:moveTo>
                    <a:pt x="987" y="2"/>
                  </a:moveTo>
                  <a:cubicBezTo>
                    <a:pt x="987" y="0"/>
                    <a:pt x="989" y="2"/>
                    <a:pt x="987" y="2"/>
                  </a:cubicBezTo>
                  <a:close/>
                  <a:moveTo>
                    <a:pt x="998" y="5"/>
                  </a:moveTo>
                  <a:cubicBezTo>
                    <a:pt x="999" y="5"/>
                    <a:pt x="999" y="5"/>
                    <a:pt x="999" y="5"/>
                  </a:cubicBezTo>
                  <a:cubicBezTo>
                    <a:pt x="999" y="7"/>
                    <a:pt x="997" y="6"/>
                    <a:pt x="998" y="5"/>
                  </a:cubicBezTo>
                  <a:close/>
                  <a:moveTo>
                    <a:pt x="1001" y="6"/>
                  </a:moveTo>
                  <a:cubicBezTo>
                    <a:pt x="1001" y="5"/>
                    <a:pt x="1003" y="7"/>
                    <a:pt x="1001" y="6"/>
                  </a:cubicBezTo>
                  <a:close/>
                  <a:moveTo>
                    <a:pt x="1020" y="2"/>
                  </a:moveTo>
                  <a:cubicBezTo>
                    <a:pt x="1022" y="1"/>
                    <a:pt x="1018" y="4"/>
                    <a:pt x="1020" y="2"/>
                  </a:cubicBezTo>
                  <a:close/>
                  <a:moveTo>
                    <a:pt x="1040" y="6"/>
                  </a:moveTo>
                  <a:cubicBezTo>
                    <a:pt x="1039" y="4"/>
                    <a:pt x="1037" y="7"/>
                    <a:pt x="1035" y="7"/>
                  </a:cubicBezTo>
                  <a:cubicBezTo>
                    <a:pt x="1036" y="3"/>
                    <a:pt x="1038" y="5"/>
                    <a:pt x="1041" y="4"/>
                  </a:cubicBezTo>
                  <a:cubicBezTo>
                    <a:pt x="1041" y="4"/>
                    <a:pt x="1040" y="5"/>
                    <a:pt x="1040" y="6"/>
                  </a:cubicBezTo>
                  <a:close/>
                  <a:moveTo>
                    <a:pt x="1051" y="4"/>
                  </a:moveTo>
                  <a:cubicBezTo>
                    <a:pt x="1050" y="4"/>
                    <a:pt x="1050" y="0"/>
                    <a:pt x="1052" y="1"/>
                  </a:cubicBezTo>
                  <a:cubicBezTo>
                    <a:pt x="1052" y="3"/>
                    <a:pt x="1051" y="3"/>
                    <a:pt x="1051" y="4"/>
                  </a:cubicBezTo>
                  <a:close/>
                  <a:moveTo>
                    <a:pt x="1055" y="4"/>
                  </a:moveTo>
                  <a:cubicBezTo>
                    <a:pt x="1055" y="3"/>
                    <a:pt x="1055" y="3"/>
                    <a:pt x="1055" y="3"/>
                  </a:cubicBezTo>
                  <a:cubicBezTo>
                    <a:pt x="1056" y="3"/>
                    <a:pt x="1057" y="3"/>
                    <a:pt x="1057" y="4"/>
                  </a:cubicBezTo>
                  <a:lnTo>
                    <a:pt x="1055" y="4"/>
                  </a:lnTo>
                  <a:close/>
                  <a:moveTo>
                    <a:pt x="1078" y="5"/>
                  </a:moveTo>
                  <a:cubicBezTo>
                    <a:pt x="1076" y="3"/>
                    <a:pt x="1080" y="7"/>
                    <a:pt x="1078" y="5"/>
                  </a:cubicBezTo>
                  <a:close/>
                  <a:moveTo>
                    <a:pt x="1129" y="1"/>
                  </a:moveTo>
                  <a:cubicBezTo>
                    <a:pt x="1129" y="0"/>
                    <a:pt x="1130" y="0"/>
                    <a:pt x="1131" y="0"/>
                  </a:cubicBezTo>
                  <a:cubicBezTo>
                    <a:pt x="1131" y="1"/>
                    <a:pt x="1130" y="1"/>
                    <a:pt x="1129" y="1"/>
                  </a:cubicBezTo>
                  <a:close/>
                  <a:moveTo>
                    <a:pt x="1133" y="2"/>
                  </a:moveTo>
                  <a:cubicBezTo>
                    <a:pt x="1133" y="0"/>
                    <a:pt x="1135" y="2"/>
                    <a:pt x="1133" y="2"/>
                  </a:cubicBezTo>
                  <a:close/>
                  <a:moveTo>
                    <a:pt x="1144" y="5"/>
                  </a:moveTo>
                  <a:cubicBezTo>
                    <a:pt x="1144" y="5"/>
                    <a:pt x="1145" y="5"/>
                    <a:pt x="1145" y="5"/>
                  </a:cubicBezTo>
                  <a:cubicBezTo>
                    <a:pt x="1145" y="7"/>
                    <a:pt x="1142" y="6"/>
                    <a:pt x="1144" y="5"/>
                  </a:cubicBezTo>
                  <a:close/>
                  <a:moveTo>
                    <a:pt x="1146" y="6"/>
                  </a:moveTo>
                  <a:cubicBezTo>
                    <a:pt x="1147" y="5"/>
                    <a:pt x="1149" y="7"/>
                    <a:pt x="1146" y="6"/>
                  </a:cubicBezTo>
                  <a:close/>
                  <a:moveTo>
                    <a:pt x="1165" y="2"/>
                  </a:moveTo>
                  <a:cubicBezTo>
                    <a:pt x="1167" y="1"/>
                    <a:pt x="1164" y="4"/>
                    <a:pt x="1165" y="2"/>
                  </a:cubicBezTo>
                  <a:close/>
                  <a:moveTo>
                    <a:pt x="1186" y="6"/>
                  </a:moveTo>
                  <a:cubicBezTo>
                    <a:pt x="1184" y="4"/>
                    <a:pt x="1183" y="7"/>
                    <a:pt x="1181" y="7"/>
                  </a:cubicBezTo>
                  <a:cubicBezTo>
                    <a:pt x="1181" y="3"/>
                    <a:pt x="1184" y="5"/>
                    <a:pt x="1187" y="4"/>
                  </a:cubicBezTo>
                  <a:cubicBezTo>
                    <a:pt x="1186" y="4"/>
                    <a:pt x="1186" y="5"/>
                    <a:pt x="1186" y="6"/>
                  </a:cubicBezTo>
                  <a:close/>
                  <a:moveTo>
                    <a:pt x="1197" y="4"/>
                  </a:moveTo>
                  <a:cubicBezTo>
                    <a:pt x="1195" y="4"/>
                    <a:pt x="1196" y="0"/>
                    <a:pt x="1198" y="1"/>
                  </a:cubicBezTo>
                  <a:cubicBezTo>
                    <a:pt x="1198" y="3"/>
                    <a:pt x="1197" y="3"/>
                    <a:pt x="1197" y="4"/>
                  </a:cubicBezTo>
                  <a:close/>
                  <a:moveTo>
                    <a:pt x="1201" y="4"/>
                  </a:moveTo>
                  <a:cubicBezTo>
                    <a:pt x="1201" y="3"/>
                    <a:pt x="1201" y="3"/>
                    <a:pt x="1201" y="3"/>
                  </a:cubicBezTo>
                  <a:cubicBezTo>
                    <a:pt x="1202" y="3"/>
                    <a:pt x="1203" y="3"/>
                    <a:pt x="1203" y="4"/>
                  </a:cubicBezTo>
                  <a:lnTo>
                    <a:pt x="1201" y="4"/>
                  </a:lnTo>
                  <a:close/>
                  <a:moveTo>
                    <a:pt x="1224" y="5"/>
                  </a:moveTo>
                  <a:cubicBezTo>
                    <a:pt x="1222" y="3"/>
                    <a:pt x="1225" y="7"/>
                    <a:pt x="1224" y="5"/>
                  </a:cubicBezTo>
                  <a:close/>
                  <a:moveTo>
                    <a:pt x="1275" y="1"/>
                  </a:moveTo>
                  <a:cubicBezTo>
                    <a:pt x="1275" y="0"/>
                    <a:pt x="1276" y="0"/>
                    <a:pt x="1277" y="0"/>
                  </a:cubicBezTo>
                  <a:cubicBezTo>
                    <a:pt x="1276" y="1"/>
                    <a:pt x="1276" y="1"/>
                    <a:pt x="1275" y="1"/>
                  </a:cubicBezTo>
                  <a:close/>
                  <a:moveTo>
                    <a:pt x="1279" y="2"/>
                  </a:moveTo>
                  <a:cubicBezTo>
                    <a:pt x="1279" y="0"/>
                    <a:pt x="1281" y="2"/>
                    <a:pt x="1279" y="2"/>
                  </a:cubicBezTo>
                  <a:close/>
                  <a:moveTo>
                    <a:pt x="1290" y="5"/>
                  </a:moveTo>
                  <a:cubicBezTo>
                    <a:pt x="1290" y="5"/>
                    <a:pt x="1290" y="5"/>
                    <a:pt x="1291" y="5"/>
                  </a:cubicBezTo>
                  <a:cubicBezTo>
                    <a:pt x="1291" y="7"/>
                    <a:pt x="1288" y="6"/>
                    <a:pt x="1290" y="5"/>
                  </a:cubicBezTo>
                  <a:close/>
                  <a:moveTo>
                    <a:pt x="1292" y="6"/>
                  </a:moveTo>
                  <a:cubicBezTo>
                    <a:pt x="1292" y="5"/>
                    <a:pt x="1295" y="7"/>
                    <a:pt x="1292" y="6"/>
                  </a:cubicBezTo>
                  <a:close/>
                  <a:moveTo>
                    <a:pt x="1311" y="2"/>
                  </a:moveTo>
                  <a:cubicBezTo>
                    <a:pt x="1313" y="1"/>
                    <a:pt x="1310" y="4"/>
                    <a:pt x="1311" y="2"/>
                  </a:cubicBezTo>
                  <a:close/>
                  <a:moveTo>
                    <a:pt x="1332" y="6"/>
                  </a:moveTo>
                  <a:cubicBezTo>
                    <a:pt x="1330" y="4"/>
                    <a:pt x="1329" y="7"/>
                    <a:pt x="1327" y="7"/>
                  </a:cubicBezTo>
                  <a:cubicBezTo>
                    <a:pt x="1327" y="3"/>
                    <a:pt x="1330" y="5"/>
                    <a:pt x="1332" y="4"/>
                  </a:cubicBezTo>
                  <a:cubicBezTo>
                    <a:pt x="1332" y="4"/>
                    <a:pt x="1332" y="5"/>
                    <a:pt x="1332" y="6"/>
                  </a:cubicBezTo>
                  <a:close/>
                  <a:moveTo>
                    <a:pt x="1343" y="4"/>
                  </a:moveTo>
                  <a:cubicBezTo>
                    <a:pt x="1341" y="4"/>
                    <a:pt x="1342" y="0"/>
                    <a:pt x="1344" y="1"/>
                  </a:cubicBezTo>
                  <a:cubicBezTo>
                    <a:pt x="1344" y="3"/>
                    <a:pt x="1343" y="3"/>
                    <a:pt x="1343" y="4"/>
                  </a:cubicBezTo>
                  <a:close/>
                  <a:moveTo>
                    <a:pt x="1347" y="4"/>
                  </a:moveTo>
                  <a:cubicBezTo>
                    <a:pt x="1347" y="3"/>
                    <a:pt x="1347" y="3"/>
                    <a:pt x="1347" y="3"/>
                  </a:cubicBezTo>
                  <a:cubicBezTo>
                    <a:pt x="1348" y="3"/>
                    <a:pt x="1349" y="3"/>
                    <a:pt x="1349" y="4"/>
                  </a:cubicBezTo>
                  <a:lnTo>
                    <a:pt x="1347" y="4"/>
                  </a:lnTo>
                  <a:close/>
                  <a:moveTo>
                    <a:pt x="1369" y="5"/>
                  </a:moveTo>
                  <a:cubicBezTo>
                    <a:pt x="1368" y="3"/>
                    <a:pt x="1371" y="7"/>
                    <a:pt x="1369" y="5"/>
                  </a:cubicBezTo>
                  <a:close/>
                  <a:moveTo>
                    <a:pt x="1421" y="1"/>
                  </a:moveTo>
                  <a:cubicBezTo>
                    <a:pt x="1420" y="0"/>
                    <a:pt x="1422" y="0"/>
                    <a:pt x="1423" y="0"/>
                  </a:cubicBezTo>
                  <a:cubicBezTo>
                    <a:pt x="1422" y="1"/>
                    <a:pt x="1422" y="1"/>
                    <a:pt x="1421" y="1"/>
                  </a:cubicBezTo>
                  <a:close/>
                  <a:moveTo>
                    <a:pt x="1424" y="2"/>
                  </a:moveTo>
                  <a:cubicBezTo>
                    <a:pt x="1424" y="0"/>
                    <a:pt x="1427" y="2"/>
                    <a:pt x="1424" y="2"/>
                  </a:cubicBezTo>
                  <a:close/>
                  <a:moveTo>
                    <a:pt x="1436" y="5"/>
                  </a:moveTo>
                  <a:cubicBezTo>
                    <a:pt x="1436" y="5"/>
                    <a:pt x="1436" y="5"/>
                    <a:pt x="1437" y="5"/>
                  </a:cubicBezTo>
                  <a:cubicBezTo>
                    <a:pt x="1437" y="7"/>
                    <a:pt x="1434" y="6"/>
                    <a:pt x="1436" y="5"/>
                  </a:cubicBezTo>
                  <a:close/>
                  <a:moveTo>
                    <a:pt x="1438" y="6"/>
                  </a:moveTo>
                  <a:cubicBezTo>
                    <a:pt x="1438" y="5"/>
                    <a:pt x="1441" y="7"/>
                    <a:pt x="1438" y="6"/>
                  </a:cubicBezTo>
                  <a:close/>
                  <a:moveTo>
                    <a:pt x="1457" y="2"/>
                  </a:moveTo>
                  <a:cubicBezTo>
                    <a:pt x="1459" y="1"/>
                    <a:pt x="1456" y="4"/>
                    <a:pt x="1457" y="2"/>
                  </a:cubicBezTo>
                  <a:close/>
                  <a:moveTo>
                    <a:pt x="1478" y="6"/>
                  </a:moveTo>
                  <a:cubicBezTo>
                    <a:pt x="1476" y="4"/>
                    <a:pt x="1475" y="7"/>
                    <a:pt x="1472" y="7"/>
                  </a:cubicBezTo>
                  <a:cubicBezTo>
                    <a:pt x="1473" y="3"/>
                    <a:pt x="1475" y="5"/>
                    <a:pt x="1478" y="4"/>
                  </a:cubicBezTo>
                  <a:cubicBezTo>
                    <a:pt x="1478" y="4"/>
                    <a:pt x="1478" y="5"/>
                    <a:pt x="1478" y="6"/>
                  </a:cubicBezTo>
                  <a:close/>
                  <a:moveTo>
                    <a:pt x="1488" y="4"/>
                  </a:moveTo>
                  <a:cubicBezTo>
                    <a:pt x="1487" y="4"/>
                    <a:pt x="1488" y="0"/>
                    <a:pt x="1490" y="1"/>
                  </a:cubicBezTo>
                  <a:cubicBezTo>
                    <a:pt x="1490" y="3"/>
                    <a:pt x="1489" y="3"/>
                    <a:pt x="1488" y="4"/>
                  </a:cubicBezTo>
                  <a:close/>
                  <a:moveTo>
                    <a:pt x="1493" y="4"/>
                  </a:moveTo>
                  <a:cubicBezTo>
                    <a:pt x="1493" y="3"/>
                    <a:pt x="1493" y="3"/>
                    <a:pt x="1493" y="3"/>
                  </a:cubicBezTo>
                  <a:cubicBezTo>
                    <a:pt x="1494" y="3"/>
                    <a:pt x="1495" y="3"/>
                    <a:pt x="1494" y="4"/>
                  </a:cubicBezTo>
                  <a:lnTo>
                    <a:pt x="1493" y="4"/>
                  </a:lnTo>
                  <a:close/>
                  <a:moveTo>
                    <a:pt x="1515" y="5"/>
                  </a:moveTo>
                  <a:cubicBezTo>
                    <a:pt x="1514" y="3"/>
                    <a:pt x="1517" y="7"/>
                    <a:pt x="1515" y="5"/>
                  </a:cubicBezTo>
                  <a:close/>
                  <a:moveTo>
                    <a:pt x="1567" y="1"/>
                  </a:moveTo>
                  <a:cubicBezTo>
                    <a:pt x="1566" y="0"/>
                    <a:pt x="1567" y="0"/>
                    <a:pt x="1568" y="0"/>
                  </a:cubicBezTo>
                  <a:cubicBezTo>
                    <a:pt x="1568" y="1"/>
                    <a:pt x="1568" y="1"/>
                    <a:pt x="1567" y="1"/>
                  </a:cubicBezTo>
                  <a:close/>
                  <a:moveTo>
                    <a:pt x="1570" y="2"/>
                  </a:moveTo>
                  <a:cubicBezTo>
                    <a:pt x="1570" y="0"/>
                    <a:pt x="1573" y="2"/>
                    <a:pt x="1570" y="2"/>
                  </a:cubicBezTo>
                  <a:close/>
                  <a:moveTo>
                    <a:pt x="1582" y="5"/>
                  </a:moveTo>
                  <a:cubicBezTo>
                    <a:pt x="1582" y="5"/>
                    <a:pt x="1582" y="5"/>
                    <a:pt x="1583" y="5"/>
                  </a:cubicBezTo>
                  <a:cubicBezTo>
                    <a:pt x="1582" y="7"/>
                    <a:pt x="1580" y="6"/>
                    <a:pt x="1582" y="5"/>
                  </a:cubicBezTo>
                  <a:close/>
                  <a:moveTo>
                    <a:pt x="1584" y="6"/>
                  </a:moveTo>
                  <a:cubicBezTo>
                    <a:pt x="1584" y="5"/>
                    <a:pt x="1586" y="7"/>
                    <a:pt x="1584" y="6"/>
                  </a:cubicBezTo>
                  <a:close/>
                  <a:moveTo>
                    <a:pt x="1603" y="2"/>
                  </a:moveTo>
                  <a:cubicBezTo>
                    <a:pt x="1605" y="1"/>
                    <a:pt x="1602" y="4"/>
                    <a:pt x="1603" y="2"/>
                  </a:cubicBezTo>
                  <a:close/>
                  <a:moveTo>
                    <a:pt x="1624" y="6"/>
                  </a:moveTo>
                  <a:cubicBezTo>
                    <a:pt x="1622" y="4"/>
                    <a:pt x="1621" y="7"/>
                    <a:pt x="1618" y="7"/>
                  </a:cubicBezTo>
                  <a:cubicBezTo>
                    <a:pt x="1619" y="3"/>
                    <a:pt x="1621" y="5"/>
                    <a:pt x="1624" y="4"/>
                  </a:cubicBezTo>
                  <a:cubicBezTo>
                    <a:pt x="1624" y="4"/>
                    <a:pt x="1624" y="5"/>
                    <a:pt x="1624" y="6"/>
                  </a:cubicBezTo>
                  <a:close/>
                  <a:moveTo>
                    <a:pt x="1634" y="4"/>
                  </a:moveTo>
                  <a:cubicBezTo>
                    <a:pt x="1633" y="4"/>
                    <a:pt x="1634" y="0"/>
                    <a:pt x="1635" y="1"/>
                  </a:cubicBezTo>
                  <a:cubicBezTo>
                    <a:pt x="1636" y="3"/>
                    <a:pt x="1635" y="3"/>
                    <a:pt x="1634" y="4"/>
                  </a:cubicBezTo>
                  <a:close/>
                  <a:moveTo>
                    <a:pt x="1638" y="4"/>
                  </a:moveTo>
                  <a:cubicBezTo>
                    <a:pt x="1638" y="3"/>
                    <a:pt x="1638" y="3"/>
                    <a:pt x="1638" y="3"/>
                  </a:cubicBezTo>
                  <a:cubicBezTo>
                    <a:pt x="1640" y="3"/>
                    <a:pt x="1640" y="3"/>
                    <a:pt x="1640" y="4"/>
                  </a:cubicBezTo>
                  <a:lnTo>
                    <a:pt x="1638" y="4"/>
                  </a:lnTo>
                  <a:close/>
                  <a:moveTo>
                    <a:pt x="1661" y="5"/>
                  </a:moveTo>
                  <a:cubicBezTo>
                    <a:pt x="1660" y="3"/>
                    <a:pt x="1663" y="7"/>
                    <a:pt x="1661" y="5"/>
                  </a:cubicBezTo>
                  <a:close/>
                  <a:moveTo>
                    <a:pt x="1712" y="1"/>
                  </a:moveTo>
                  <a:cubicBezTo>
                    <a:pt x="1712" y="0"/>
                    <a:pt x="1713" y="0"/>
                    <a:pt x="1714" y="0"/>
                  </a:cubicBezTo>
                  <a:cubicBezTo>
                    <a:pt x="1714" y="1"/>
                    <a:pt x="1713" y="1"/>
                    <a:pt x="1712" y="1"/>
                  </a:cubicBezTo>
                  <a:close/>
                  <a:moveTo>
                    <a:pt x="1716" y="2"/>
                  </a:moveTo>
                  <a:cubicBezTo>
                    <a:pt x="1716" y="0"/>
                    <a:pt x="1718" y="2"/>
                    <a:pt x="1716" y="2"/>
                  </a:cubicBezTo>
                  <a:close/>
                  <a:moveTo>
                    <a:pt x="1727" y="5"/>
                  </a:moveTo>
                  <a:cubicBezTo>
                    <a:pt x="1728" y="5"/>
                    <a:pt x="1728" y="5"/>
                    <a:pt x="1729" y="5"/>
                  </a:cubicBezTo>
                  <a:cubicBezTo>
                    <a:pt x="1728" y="7"/>
                    <a:pt x="1726" y="6"/>
                    <a:pt x="1727" y="5"/>
                  </a:cubicBezTo>
                  <a:close/>
                  <a:moveTo>
                    <a:pt x="1730" y="6"/>
                  </a:moveTo>
                  <a:cubicBezTo>
                    <a:pt x="1730" y="5"/>
                    <a:pt x="1732" y="7"/>
                    <a:pt x="1730" y="6"/>
                  </a:cubicBezTo>
                  <a:close/>
                  <a:moveTo>
                    <a:pt x="1749" y="2"/>
                  </a:moveTo>
                  <a:cubicBezTo>
                    <a:pt x="1751" y="1"/>
                    <a:pt x="1747" y="4"/>
                    <a:pt x="1749" y="2"/>
                  </a:cubicBezTo>
                  <a:close/>
                  <a:moveTo>
                    <a:pt x="1769" y="6"/>
                  </a:moveTo>
                  <a:cubicBezTo>
                    <a:pt x="1768" y="4"/>
                    <a:pt x="1767" y="7"/>
                    <a:pt x="1764" y="7"/>
                  </a:cubicBezTo>
                  <a:cubicBezTo>
                    <a:pt x="1765" y="3"/>
                    <a:pt x="1767" y="5"/>
                    <a:pt x="1770" y="4"/>
                  </a:cubicBezTo>
                  <a:cubicBezTo>
                    <a:pt x="1770" y="4"/>
                    <a:pt x="1769" y="5"/>
                    <a:pt x="1769" y="6"/>
                  </a:cubicBezTo>
                  <a:close/>
                  <a:moveTo>
                    <a:pt x="1780" y="4"/>
                  </a:moveTo>
                  <a:cubicBezTo>
                    <a:pt x="1779" y="4"/>
                    <a:pt x="1780" y="0"/>
                    <a:pt x="1781" y="1"/>
                  </a:cubicBezTo>
                  <a:cubicBezTo>
                    <a:pt x="1781" y="3"/>
                    <a:pt x="1780" y="3"/>
                    <a:pt x="1780" y="4"/>
                  </a:cubicBezTo>
                  <a:close/>
                  <a:moveTo>
                    <a:pt x="1784" y="4"/>
                  </a:moveTo>
                  <a:cubicBezTo>
                    <a:pt x="1784" y="3"/>
                    <a:pt x="1784" y="3"/>
                    <a:pt x="1784" y="3"/>
                  </a:cubicBezTo>
                  <a:cubicBezTo>
                    <a:pt x="1786" y="3"/>
                    <a:pt x="1786" y="3"/>
                    <a:pt x="1786" y="4"/>
                  </a:cubicBezTo>
                  <a:lnTo>
                    <a:pt x="1784" y="4"/>
                  </a:lnTo>
                  <a:close/>
                  <a:moveTo>
                    <a:pt x="1807" y="5"/>
                  </a:moveTo>
                  <a:cubicBezTo>
                    <a:pt x="1805" y="3"/>
                    <a:pt x="1809" y="7"/>
                    <a:pt x="1807" y="5"/>
                  </a:cubicBezTo>
                  <a:close/>
                  <a:moveTo>
                    <a:pt x="1858" y="1"/>
                  </a:moveTo>
                  <a:cubicBezTo>
                    <a:pt x="1858" y="0"/>
                    <a:pt x="1859" y="0"/>
                    <a:pt x="1860" y="0"/>
                  </a:cubicBezTo>
                  <a:cubicBezTo>
                    <a:pt x="1860" y="1"/>
                    <a:pt x="1859" y="1"/>
                    <a:pt x="1858" y="1"/>
                  </a:cubicBezTo>
                  <a:close/>
                  <a:moveTo>
                    <a:pt x="1862" y="2"/>
                  </a:moveTo>
                  <a:cubicBezTo>
                    <a:pt x="1862" y="0"/>
                    <a:pt x="1864" y="2"/>
                    <a:pt x="1862" y="2"/>
                  </a:cubicBezTo>
                  <a:close/>
                  <a:moveTo>
                    <a:pt x="1873" y="5"/>
                  </a:moveTo>
                  <a:cubicBezTo>
                    <a:pt x="1874" y="5"/>
                    <a:pt x="1874" y="5"/>
                    <a:pt x="1874" y="5"/>
                  </a:cubicBezTo>
                  <a:cubicBezTo>
                    <a:pt x="1874" y="7"/>
                    <a:pt x="1872" y="6"/>
                    <a:pt x="1873" y="5"/>
                  </a:cubicBezTo>
                  <a:close/>
                  <a:moveTo>
                    <a:pt x="1876" y="6"/>
                  </a:moveTo>
                  <a:cubicBezTo>
                    <a:pt x="1876" y="5"/>
                    <a:pt x="1878" y="7"/>
                    <a:pt x="1876" y="6"/>
                  </a:cubicBezTo>
                  <a:close/>
                  <a:moveTo>
                    <a:pt x="1895" y="2"/>
                  </a:moveTo>
                  <a:cubicBezTo>
                    <a:pt x="1897" y="1"/>
                    <a:pt x="1893" y="4"/>
                    <a:pt x="1895" y="2"/>
                  </a:cubicBezTo>
                  <a:close/>
                  <a:moveTo>
                    <a:pt x="1915" y="6"/>
                  </a:moveTo>
                  <a:cubicBezTo>
                    <a:pt x="1914" y="4"/>
                    <a:pt x="1912" y="7"/>
                    <a:pt x="1910" y="7"/>
                  </a:cubicBezTo>
                  <a:cubicBezTo>
                    <a:pt x="1911" y="3"/>
                    <a:pt x="1913" y="5"/>
                    <a:pt x="1916" y="4"/>
                  </a:cubicBezTo>
                  <a:cubicBezTo>
                    <a:pt x="1916" y="4"/>
                    <a:pt x="1915" y="5"/>
                    <a:pt x="1915" y="6"/>
                  </a:cubicBezTo>
                  <a:close/>
                  <a:moveTo>
                    <a:pt x="1926" y="4"/>
                  </a:moveTo>
                  <a:cubicBezTo>
                    <a:pt x="1925" y="4"/>
                    <a:pt x="1925" y="0"/>
                    <a:pt x="1927" y="1"/>
                  </a:cubicBezTo>
                  <a:cubicBezTo>
                    <a:pt x="1927" y="3"/>
                    <a:pt x="1926" y="3"/>
                    <a:pt x="1926" y="4"/>
                  </a:cubicBezTo>
                  <a:close/>
                  <a:moveTo>
                    <a:pt x="1930" y="4"/>
                  </a:moveTo>
                  <a:cubicBezTo>
                    <a:pt x="1930" y="3"/>
                    <a:pt x="1930" y="3"/>
                    <a:pt x="1930" y="3"/>
                  </a:cubicBezTo>
                  <a:cubicBezTo>
                    <a:pt x="1931" y="3"/>
                    <a:pt x="1932" y="3"/>
                    <a:pt x="1932" y="4"/>
                  </a:cubicBezTo>
                  <a:lnTo>
                    <a:pt x="1930" y="4"/>
                  </a:lnTo>
                  <a:close/>
                  <a:moveTo>
                    <a:pt x="1953" y="5"/>
                  </a:moveTo>
                  <a:cubicBezTo>
                    <a:pt x="1951" y="3"/>
                    <a:pt x="1955" y="7"/>
                    <a:pt x="1953" y="5"/>
                  </a:cubicBezTo>
                  <a:close/>
                  <a:moveTo>
                    <a:pt x="2004" y="1"/>
                  </a:moveTo>
                  <a:cubicBezTo>
                    <a:pt x="2004" y="0"/>
                    <a:pt x="2005" y="0"/>
                    <a:pt x="2006" y="0"/>
                  </a:cubicBezTo>
                  <a:cubicBezTo>
                    <a:pt x="2006" y="1"/>
                    <a:pt x="2005" y="1"/>
                    <a:pt x="2004" y="1"/>
                  </a:cubicBezTo>
                  <a:close/>
                  <a:moveTo>
                    <a:pt x="2008" y="2"/>
                  </a:moveTo>
                  <a:cubicBezTo>
                    <a:pt x="2008" y="0"/>
                    <a:pt x="2010" y="2"/>
                    <a:pt x="2008" y="2"/>
                  </a:cubicBezTo>
                  <a:close/>
                  <a:moveTo>
                    <a:pt x="2019" y="5"/>
                  </a:moveTo>
                  <a:cubicBezTo>
                    <a:pt x="2019" y="5"/>
                    <a:pt x="2020" y="5"/>
                    <a:pt x="2020" y="5"/>
                  </a:cubicBezTo>
                  <a:cubicBezTo>
                    <a:pt x="2020" y="7"/>
                    <a:pt x="2017" y="6"/>
                    <a:pt x="2019" y="5"/>
                  </a:cubicBezTo>
                  <a:close/>
                  <a:moveTo>
                    <a:pt x="2021" y="6"/>
                  </a:moveTo>
                  <a:cubicBezTo>
                    <a:pt x="2022" y="5"/>
                    <a:pt x="2024" y="7"/>
                    <a:pt x="2021" y="6"/>
                  </a:cubicBezTo>
                  <a:close/>
                  <a:moveTo>
                    <a:pt x="2040" y="2"/>
                  </a:moveTo>
                  <a:cubicBezTo>
                    <a:pt x="2042" y="1"/>
                    <a:pt x="2039" y="4"/>
                    <a:pt x="2040" y="2"/>
                  </a:cubicBezTo>
                  <a:close/>
                  <a:moveTo>
                    <a:pt x="2061" y="6"/>
                  </a:moveTo>
                  <a:cubicBezTo>
                    <a:pt x="2059" y="4"/>
                    <a:pt x="2058" y="7"/>
                    <a:pt x="2056" y="7"/>
                  </a:cubicBezTo>
                  <a:cubicBezTo>
                    <a:pt x="2056" y="3"/>
                    <a:pt x="2059" y="5"/>
                    <a:pt x="2062" y="4"/>
                  </a:cubicBezTo>
                  <a:cubicBezTo>
                    <a:pt x="2061" y="4"/>
                    <a:pt x="2061" y="5"/>
                    <a:pt x="2061" y="6"/>
                  </a:cubicBezTo>
                  <a:close/>
                  <a:moveTo>
                    <a:pt x="2072" y="4"/>
                  </a:moveTo>
                  <a:cubicBezTo>
                    <a:pt x="2070" y="4"/>
                    <a:pt x="2071" y="0"/>
                    <a:pt x="2073" y="1"/>
                  </a:cubicBezTo>
                  <a:cubicBezTo>
                    <a:pt x="2073" y="3"/>
                    <a:pt x="2072" y="3"/>
                    <a:pt x="2072" y="4"/>
                  </a:cubicBezTo>
                  <a:close/>
                  <a:moveTo>
                    <a:pt x="2076" y="4"/>
                  </a:moveTo>
                  <a:cubicBezTo>
                    <a:pt x="2076" y="3"/>
                    <a:pt x="2076" y="3"/>
                    <a:pt x="2076" y="3"/>
                  </a:cubicBezTo>
                  <a:cubicBezTo>
                    <a:pt x="2077" y="3"/>
                    <a:pt x="2078" y="3"/>
                    <a:pt x="2078" y="4"/>
                  </a:cubicBezTo>
                  <a:lnTo>
                    <a:pt x="2076" y="4"/>
                  </a:lnTo>
                  <a:close/>
                  <a:moveTo>
                    <a:pt x="2099" y="5"/>
                  </a:moveTo>
                  <a:cubicBezTo>
                    <a:pt x="2097" y="3"/>
                    <a:pt x="2100" y="7"/>
                    <a:pt x="2099" y="5"/>
                  </a:cubicBezTo>
                  <a:close/>
                  <a:moveTo>
                    <a:pt x="2150" y="1"/>
                  </a:moveTo>
                  <a:cubicBezTo>
                    <a:pt x="2150" y="0"/>
                    <a:pt x="2151" y="0"/>
                    <a:pt x="2152" y="0"/>
                  </a:cubicBezTo>
                  <a:cubicBezTo>
                    <a:pt x="2151" y="1"/>
                    <a:pt x="2151" y="1"/>
                    <a:pt x="2150" y="1"/>
                  </a:cubicBezTo>
                  <a:close/>
                  <a:moveTo>
                    <a:pt x="2154" y="2"/>
                  </a:moveTo>
                  <a:cubicBezTo>
                    <a:pt x="2154" y="0"/>
                    <a:pt x="2156" y="2"/>
                    <a:pt x="2154" y="2"/>
                  </a:cubicBezTo>
                  <a:close/>
                  <a:moveTo>
                    <a:pt x="2165" y="5"/>
                  </a:moveTo>
                  <a:cubicBezTo>
                    <a:pt x="2165" y="5"/>
                    <a:pt x="2165" y="5"/>
                    <a:pt x="2166" y="5"/>
                  </a:cubicBezTo>
                  <a:cubicBezTo>
                    <a:pt x="2166" y="7"/>
                    <a:pt x="2163" y="6"/>
                    <a:pt x="2165" y="5"/>
                  </a:cubicBezTo>
                  <a:close/>
                  <a:moveTo>
                    <a:pt x="2167" y="6"/>
                  </a:moveTo>
                  <a:cubicBezTo>
                    <a:pt x="2167" y="5"/>
                    <a:pt x="2170" y="7"/>
                    <a:pt x="2167" y="6"/>
                  </a:cubicBezTo>
                  <a:close/>
                  <a:moveTo>
                    <a:pt x="2186" y="2"/>
                  </a:moveTo>
                  <a:cubicBezTo>
                    <a:pt x="2188" y="1"/>
                    <a:pt x="2185" y="4"/>
                    <a:pt x="2186" y="2"/>
                  </a:cubicBezTo>
                  <a:close/>
                  <a:moveTo>
                    <a:pt x="2207" y="6"/>
                  </a:moveTo>
                  <a:cubicBezTo>
                    <a:pt x="2205" y="4"/>
                    <a:pt x="2204" y="7"/>
                    <a:pt x="2202" y="7"/>
                  </a:cubicBezTo>
                  <a:cubicBezTo>
                    <a:pt x="2202" y="3"/>
                    <a:pt x="2205" y="5"/>
                    <a:pt x="2208" y="4"/>
                  </a:cubicBezTo>
                  <a:cubicBezTo>
                    <a:pt x="2207" y="4"/>
                    <a:pt x="2207" y="5"/>
                    <a:pt x="2207" y="6"/>
                  </a:cubicBezTo>
                  <a:close/>
                  <a:moveTo>
                    <a:pt x="2218" y="4"/>
                  </a:moveTo>
                  <a:cubicBezTo>
                    <a:pt x="2216" y="4"/>
                    <a:pt x="2217" y="0"/>
                    <a:pt x="2219" y="1"/>
                  </a:cubicBezTo>
                  <a:cubicBezTo>
                    <a:pt x="2219" y="3"/>
                    <a:pt x="2218" y="3"/>
                    <a:pt x="2218" y="4"/>
                  </a:cubicBezTo>
                  <a:close/>
                  <a:moveTo>
                    <a:pt x="2222" y="4"/>
                  </a:moveTo>
                  <a:cubicBezTo>
                    <a:pt x="2222" y="3"/>
                    <a:pt x="2222" y="3"/>
                    <a:pt x="2222" y="3"/>
                  </a:cubicBezTo>
                  <a:cubicBezTo>
                    <a:pt x="2223" y="3"/>
                    <a:pt x="2224" y="3"/>
                    <a:pt x="2224" y="4"/>
                  </a:cubicBezTo>
                  <a:lnTo>
                    <a:pt x="2222" y="4"/>
                  </a:lnTo>
                  <a:close/>
                  <a:moveTo>
                    <a:pt x="2244" y="5"/>
                  </a:moveTo>
                  <a:cubicBezTo>
                    <a:pt x="2243" y="3"/>
                    <a:pt x="2246" y="7"/>
                    <a:pt x="2244" y="5"/>
                  </a:cubicBezTo>
                  <a:close/>
                  <a:moveTo>
                    <a:pt x="2296" y="1"/>
                  </a:moveTo>
                  <a:cubicBezTo>
                    <a:pt x="2296" y="0"/>
                    <a:pt x="2297" y="0"/>
                    <a:pt x="2298" y="0"/>
                  </a:cubicBezTo>
                  <a:cubicBezTo>
                    <a:pt x="2297" y="1"/>
                    <a:pt x="2297" y="1"/>
                    <a:pt x="2296" y="1"/>
                  </a:cubicBezTo>
                  <a:close/>
                  <a:moveTo>
                    <a:pt x="2299" y="2"/>
                  </a:moveTo>
                  <a:cubicBezTo>
                    <a:pt x="2299" y="0"/>
                    <a:pt x="2302" y="2"/>
                    <a:pt x="2299" y="2"/>
                  </a:cubicBezTo>
                  <a:close/>
                  <a:moveTo>
                    <a:pt x="2311" y="5"/>
                  </a:moveTo>
                  <a:cubicBezTo>
                    <a:pt x="2311" y="5"/>
                    <a:pt x="2311" y="5"/>
                    <a:pt x="2312" y="5"/>
                  </a:cubicBezTo>
                  <a:cubicBezTo>
                    <a:pt x="2312" y="7"/>
                    <a:pt x="2309" y="6"/>
                    <a:pt x="2311" y="5"/>
                  </a:cubicBezTo>
                  <a:close/>
                  <a:moveTo>
                    <a:pt x="2313" y="6"/>
                  </a:moveTo>
                  <a:cubicBezTo>
                    <a:pt x="2313" y="5"/>
                    <a:pt x="2316" y="7"/>
                    <a:pt x="2313" y="6"/>
                  </a:cubicBezTo>
                  <a:close/>
                  <a:moveTo>
                    <a:pt x="2332" y="2"/>
                  </a:moveTo>
                  <a:cubicBezTo>
                    <a:pt x="2334" y="1"/>
                    <a:pt x="2331" y="4"/>
                    <a:pt x="2332" y="2"/>
                  </a:cubicBezTo>
                  <a:close/>
                  <a:moveTo>
                    <a:pt x="2353" y="6"/>
                  </a:moveTo>
                  <a:cubicBezTo>
                    <a:pt x="2351" y="4"/>
                    <a:pt x="2350" y="7"/>
                    <a:pt x="2347" y="7"/>
                  </a:cubicBezTo>
                  <a:cubicBezTo>
                    <a:pt x="2348" y="3"/>
                    <a:pt x="2351" y="5"/>
                    <a:pt x="2353" y="4"/>
                  </a:cubicBezTo>
                  <a:cubicBezTo>
                    <a:pt x="2353" y="4"/>
                    <a:pt x="2353" y="5"/>
                    <a:pt x="2353" y="6"/>
                  </a:cubicBezTo>
                  <a:close/>
                  <a:moveTo>
                    <a:pt x="2363" y="4"/>
                  </a:moveTo>
                  <a:cubicBezTo>
                    <a:pt x="2362" y="4"/>
                    <a:pt x="2363" y="0"/>
                    <a:pt x="2365" y="1"/>
                  </a:cubicBezTo>
                  <a:cubicBezTo>
                    <a:pt x="2365" y="3"/>
                    <a:pt x="2364" y="3"/>
                    <a:pt x="2363" y="4"/>
                  </a:cubicBezTo>
                  <a:close/>
                  <a:moveTo>
                    <a:pt x="2368" y="4"/>
                  </a:moveTo>
                  <a:cubicBezTo>
                    <a:pt x="2368" y="3"/>
                    <a:pt x="2368" y="3"/>
                    <a:pt x="2368" y="3"/>
                  </a:cubicBezTo>
                  <a:cubicBezTo>
                    <a:pt x="2369" y="3"/>
                    <a:pt x="2370" y="3"/>
                    <a:pt x="2369" y="4"/>
                  </a:cubicBezTo>
                  <a:lnTo>
                    <a:pt x="2368" y="4"/>
                  </a:lnTo>
                  <a:close/>
                  <a:moveTo>
                    <a:pt x="2390" y="5"/>
                  </a:moveTo>
                  <a:cubicBezTo>
                    <a:pt x="2389" y="3"/>
                    <a:pt x="2392" y="7"/>
                    <a:pt x="2390" y="5"/>
                  </a:cubicBezTo>
                  <a:close/>
                  <a:moveTo>
                    <a:pt x="2442" y="1"/>
                  </a:moveTo>
                  <a:cubicBezTo>
                    <a:pt x="2441" y="0"/>
                    <a:pt x="2442" y="0"/>
                    <a:pt x="2443" y="0"/>
                  </a:cubicBezTo>
                  <a:cubicBezTo>
                    <a:pt x="2443" y="1"/>
                    <a:pt x="2443" y="1"/>
                    <a:pt x="2442" y="1"/>
                  </a:cubicBezTo>
                  <a:close/>
                  <a:moveTo>
                    <a:pt x="2445" y="2"/>
                  </a:moveTo>
                  <a:cubicBezTo>
                    <a:pt x="2445" y="0"/>
                    <a:pt x="2448" y="2"/>
                    <a:pt x="2445" y="2"/>
                  </a:cubicBezTo>
                  <a:close/>
                  <a:moveTo>
                    <a:pt x="2457" y="5"/>
                  </a:moveTo>
                  <a:cubicBezTo>
                    <a:pt x="2457" y="5"/>
                    <a:pt x="2457" y="5"/>
                    <a:pt x="2458" y="5"/>
                  </a:cubicBezTo>
                  <a:cubicBezTo>
                    <a:pt x="2457" y="7"/>
                    <a:pt x="2455" y="6"/>
                    <a:pt x="2457" y="5"/>
                  </a:cubicBezTo>
                  <a:close/>
                  <a:moveTo>
                    <a:pt x="2459" y="6"/>
                  </a:moveTo>
                  <a:cubicBezTo>
                    <a:pt x="2459" y="5"/>
                    <a:pt x="2461" y="7"/>
                    <a:pt x="2459" y="6"/>
                  </a:cubicBezTo>
                  <a:close/>
                  <a:moveTo>
                    <a:pt x="2478" y="2"/>
                  </a:moveTo>
                  <a:cubicBezTo>
                    <a:pt x="2480" y="1"/>
                    <a:pt x="2477" y="4"/>
                    <a:pt x="2478" y="2"/>
                  </a:cubicBezTo>
                  <a:close/>
                  <a:moveTo>
                    <a:pt x="2499" y="6"/>
                  </a:moveTo>
                  <a:cubicBezTo>
                    <a:pt x="2497" y="4"/>
                    <a:pt x="2496" y="7"/>
                    <a:pt x="2493" y="7"/>
                  </a:cubicBezTo>
                  <a:cubicBezTo>
                    <a:pt x="2494" y="3"/>
                    <a:pt x="2496" y="5"/>
                    <a:pt x="2499" y="4"/>
                  </a:cubicBezTo>
                  <a:cubicBezTo>
                    <a:pt x="2499" y="4"/>
                    <a:pt x="2499" y="5"/>
                    <a:pt x="2499" y="6"/>
                  </a:cubicBezTo>
                  <a:close/>
                  <a:moveTo>
                    <a:pt x="2509" y="4"/>
                  </a:moveTo>
                  <a:cubicBezTo>
                    <a:pt x="2508" y="4"/>
                    <a:pt x="2509" y="0"/>
                    <a:pt x="2511" y="1"/>
                  </a:cubicBezTo>
                  <a:cubicBezTo>
                    <a:pt x="2511" y="3"/>
                    <a:pt x="2510" y="3"/>
                    <a:pt x="2509" y="4"/>
                  </a:cubicBezTo>
                  <a:close/>
                  <a:moveTo>
                    <a:pt x="2514" y="4"/>
                  </a:moveTo>
                  <a:cubicBezTo>
                    <a:pt x="2514" y="3"/>
                    <a:pt x="2514" y="3"/>
                    <a:pt x="2514" y="3"/>
                  </a:cubicBezTo>
                  <a:cubicBezTo>
                    <a:pt x="2515" y="3"/>
                    <a:pt x="2515" y="3"/>
                    <a:pt x="2515" y="4"/>
                  </a:cubicBezTo>
                  <a:lnTo>
                    <a:pt x="2514" y="4"/>
                  </a:lnTo>
                  <a:close/>
                  <a:moveTo>
                    <a:pt x="2536" y="5"/>
                  </a:moveTo>
                  <a:cubicBezTo>
                    <a:pt x="2535" y="3"/>
                    <a:pt x="2538" y="7"/>
                    <a:pt x="2536" y="5"/>
                  </a:cubicBezTo>
                  <a:close/>
                  <a:moveTo>
                    <a:pt x="2587" y="1"/>
                  </a:moveTo>
                  <a:cubicBezTo>
                    <a:pt x="2587" y="0"/>
                    <a:pt x="2588" y="0"/>
                    <a:pt x="2589" y="0"/>
                  </a:cubicBezTo>
                  <a:cubicBezTo>
                    <a:pt x="2589" y="1"/>
                    <a:pt x="2588" y="1"/>
                    <a:pt x="2587" y="1"/>
                  </a:cubicBezTo>
                  <a:close/>
                  <a:moveTo>
                    <a:pt x="2591" y="2"/>
                  </a:moveTo>
                  <a:cubicBezTo>
                    <a:pt x="2591" y="0"/>
                    <a:pt x="2594" y="2"/>
                    <a:pt x="2591" y="2"/>
                  </a:cubicBezTo>
                  <a:close/>
                  <a:moveTo>
                    <a:pt x="2602" y="5"/>
                  </a:moveTo>
                  <a:cubicBezTo>
                    <a:pt x="2603" y="5"/>
                    <a:pt x="2603" y="5"/>
                    <a:pt x="2604" y="5"/>
                  </a:cubicBezTo>
                  <a:cubicBezTo>
                    <a:pt x="2603" y="7"/>
                    <a:pt x="2601" y="6"/>
                    <a:pt x="2602" y="5"/>
                  </a:cubicBezTo>
                  <a:close/>
                  <a:moveTo>
                    <a:pt x="2605" y="6"/>
                  </a:moveTo>
                  <a:cubicBezTo>
                    <a:pt x="2605" y="5"/>
                    <a:pt x="2607" y="7"/>
                    <a:pt x="2605" y="6"/>
                  </a:cubicBezTo>
                  <a:close/>
                  <a:moveTo>
                    <a:pt x="2624" y="2"/>
                  </a:moveTo>
                  <a:cubicBezTo>
                    <a:pt x="2626" y="1"/>
                    <a:pt x="2622" y="4"/>
                    <a:pt x="2624" y="2"/>
                  </a:cubicBezTo>
                  <a:close/>
                  <a:moveTo>
                    <a:pt x="2644" y="6"/>
                  </a:moveTo>
                  <a:cubicBezTo>
                    <a:pt x="2643" y="4"/>
                    <a:pt x="2642" y="7"/>
                    <a:pt x="2639" y="7"/>
                  </a:cubicBezTo>
                  <a:cubicBezTo>
                    <a:pt x="2640" y="3"/>
                    <a:pt x="2642" y="5"/>
                    <a:pt x="2645" y="4"/>
                  </a:cubicBezTo>
                  <a:cubicBezTo>
                    <a:pt x="2645" y="4"/>
                    <a:pt x="2644" y="5"/>
                    <a:pt x="2644" y="6"/>
                  </a:cubicBezTo>
                  <a:close/>
                  <a:moveTo>
                    <a:pt x="2655" y="4"/>
                  </a:moveTo>
                  <a:cubicBezTo>
                    <a:pt x="2654" y="4"/>
                    <a:pt x="2655" y="0"/>
                    <a:pt x="2656" y="1"/>
                  </a:cubicBezTo>
                  <a:cubicBezTo>
                    <a:pt x="2656" y="3"/>
                    <a:pt x="2655" y="3"/>
                    <a:pt x="2655" y="4"/>
                  </a:cubicBezTo>
                  <a:close/>
                  <a:moveTo>
                    <a:pt x="2659" y="4"/>
                  </a:moveTo>
                  <a:cubicBezTo>
                    <a:pt x="2659" y="3"/>
                    <a:pt x="2659" y="3"/>
                    <a:pt x="2659" y="3"/>
                  </a:cubicBezTo>
                  <a:cubicBezTo>
                    <a:pt x="2661" y="3"/>
                    <a:pt x="2661" y="3"/>
                    <a:pt x="2661" y="4"/>
                  </a:cubicBezTo>
                  <a:lnTo>
                    <a:pt x="2659" y="4"/>
                  </a:lnTo>
                  <a:close/>
                  <a:moveTo>
                    <a:pt x="2682" y="5"/>
                  </a:moveTo>
                  <a:cubicBezTo>
                    <a:pt x="2680" y="3"/>
                    <a:pt x="2684" y="7"/>
                    <a:pt x="2682" y="5"/>
                  </a:cubicBezTo>
                  <a:close/>
                  <a:moveTo>
                    <a:pt x="2733" y="1"/>
                  </a:moveTo>
                  <a:cubicBezTo>
                    <a:pt x="2733" y="0"/>
                    <a:pt x="2734" y="0"/>
                    <a:pt x="2735" y="0"/>
                  </a:cubicBezTo>
                  <a:cubicBezTo>
                    <a:pt x="2735" y="1"/>
                    <a:pt x="2734" y="1"/>
                    <a:pt x="2733" y="1"/>
                  </a:cubicBezTo>
                  <a:close/>
                  <a:moveTo>
                    <a:pt x="2737" y="2"/>
                  </a:moveTo>
                  <a:cubicBezTo>
                    <a:pt x="2737" y="0"/>
                    <a:pt x="2739" y="2"/>
                    <a:pt x="2737" y="2"/>
                  </a:cubicBezTo>
                  <a:close/>
                  <a:moveTo>
                    <a:pt x="2748" y="5"/>
                  </a:moveTo>
                  <a:cubicBezTo>
                    <a:pt x="2749" y="5"/>
                    <a:pt x="2749" y="5"/>
                    <a:pt x="2749" y="5"/>
                  </a:cubicBezTo>
                  <a:cubicBezTo>
                    <a:pt x="2749" y="7"/>
                    <a:pt x="2747" y="6"/>
                    <a:pt x="2748" y="5"/>
                  </a:cubicBezTo>
                  <a:close/>
                  <a:moveTo>
                    <a:pt x="2751" y="6"/>
                  </a:moveTo>
                  <a:cubicBezTo>
                    <a:pt x="2751" y="5"/>
                    <a:pt x="2753" y="7"/>
                    <a:pt x="2751" y="6"/>
                  </a:cubicBezTo>
                  <a:close/>
                  <a:moveTo>
                    <a:pt x="2770" y="2"/>
                  </a:moveTo>
                  <a:cubicBezTo>
                    <a:pt x="2772" y="1"/>
                    <a:pt x="2768" y="4"/>
                    <a:pt x="2770" y="2"/>
                  </a:cubicBezTo>
                  <a:close/>
                  <a:moveTo>
                    <a:pt x="2790" y="6"/>
                  </a:moveTo>
                  <a:cubicBezTo>
                    <a:pt x="2789" y="4"/>
                    <a:pt x="2788" y="7"/>
                    <a:pt x="2785" y="7"/>
                  </a:cubicBezTo>
                  <a:cubicBezTo>
                    <a:pt x="2786" y="3"/>
                    <a:pt x="2788" y="5"/>
                    <a:pt x="2791" y="4"/>
                  </a:cubicBezTo>
                  <a:cubicBezTo>
                    <a:pt x="2791" y="4"/>
                    <a:pt x="2790" y="5"/>
                    <a:pt x="2790" y="6"/>
                  </a:cubicBezTo>
                  <a:close/>
                  <a:moveTo>
                    <a:pt x="2801" y="4"/>
                  </a:moveTo>
                  <a:cubicBezTo>
                    <a:pt x="2800" y="4"/>
                    <a:pt x="2800" y="0"/>
                    <a:pt x="2802" y="1"/>
                  </a:cubicBezTo>
                  <a:cubicBezTo>
                    <a:pt x="2802" y="3"/>
                    <a:pt x="2801" y="3"/>
                    <a:pt x="2801" y="4"/>
                  </a:cubicBezTo>
                  <a:close/>
                  <a:moveTo>
                    <a:pt x="2805" y="4"/>
                  </a:moveTo>
                  <a:cubicBezTo>
                    <a:pt x="2805" y="3"/>
                    <a:pt x="2805" y="3"/>
                    <a:pt x="2805" y="3"/>
                  </a:cubicBezTo>
                  <a:cubicBezTo>
                    <a:pt x="2806" y="3"/>
                    <a:pt x="2807" y="3"/>
                    <a:pt x="2807" y="4"/>
                  </a:cubicBezTo>
                  <a:lnTo>
                    <a:pt x="2805" y="4"/>
                  </a:lnTo>
                  <a:close/>
                  <a:moveTo>
                    <a:pt x="2828" y="5"/>
                  </a:moveTo>
                  <a:cubicBezTo>
                    <a:pt x="2826" y="3"/>
                    <a:pt x="2830" y="7"/>
                    <a:pt x="2828" y="5"/>
                  </a:cubicBezTo>
                  <a:close/>
                  <a:moveTo>
                    <a:pt x="2879" y="1"/>
                  </a:moveTo>
                  <a:cubicBezTo>
                    <a:pt x="2879" y="0"/>
                    <a:pt x="2880" y="0"/>
                    <a:pt x="2881" y="0"/>
                  </a:cubicBezTo>
                  <a:cubicBezTo>
                    <a:pt x="2881" y="1"/>
                    <a:pt x="2880" y="1"/>
                    <a:pt x="2879" y="1"/>
                  </a:cubicBezTo>
                  <a:close/>
                  <a:moveTo>
                    <a:pt x="2883" y="2"/>
                  </a:moveTo>
                  <a:cubicBezTo>
                    <a:pt x="2883" y="0"/>
                    <a:pt x="2885" y="2"/>
                    <a:pt x="2883" y="2"/>
                  </a:cubicBezTo>
                  <a:close/>
                  <a:moveTo>
                    <a:pt x="2894" y="5"/>
                  </a:moveTo>
                  <a:cubicBezTo>
                    <a:pt x="2895" y="5"/>
                    <a:pt x="2895" y="5"/>
                    <a:pt x="2895" y="5"/>
                  </a:cubicBezTo>
                  <a:cubicBezTo>
                    <a:pt x="2895" y="7"/>
                    <a:pt x="2892" y="6"/>
                    <a:pt x="2894" y="5"/>
                  </a:cubicBezTo>
                  <a:close/>
                  <a:moveTo>
                    <a:pt x="2896" y="6"/>
                  </a:moveTo>
                  <a:cubicBezTo>
                    <a:pt x="2897" y="5"/>
                    <a:pt x="2899" y="7"/>
                    <a:pt x="2896" y="6"/>
                  </a:cubicBezTo>
                  <a:close/>
                  <a:moveTo>
                    <a:pt x="2916" y="2"/>
                  </a:moveTo>
                  <a:cubicBezTo>
                    <a:pt x="2918" y="1"/>
                    <a:pt x="2914" y="4"/>
                    <a:pt x="2916" y="2"/>
                  </a:cubicBezTo>
                  <a:close/>
                  <a:moveTo>
                    <a:pt x="2936" y="6"/>
                  </a:moveTo>
                  <a:cubicBezTo>
                    <a:pt x="2934" y="4"/>
                    <a:pt x="2933" y="7"/>
                    <a:pt x="2931" y="7"/>
                  </a:cubicBezTo>
                  <a:cubicBezTo>
                    <a:pt x="2931" y="3"/>
                    <a:pt x="2934" y="5"/>
                    <a:pt x="2937" y="4"/>
                  </a:cubicBezTo>
                  <a:cubicBezTo>
                    <a:pt x="2936" y="4"/>
                    <a:pt x="2936" y="5"/>
                    <a:pt x="2936" y="6"/>
                  </a:cubicBezTo>
                  <a:close/>
                  <a:moveTo>
                    <a:pt x="2947" y="4"/>
                  </a:moveTo>
                  <a:cubicBezTo>
                    <a:pt x="2945" y="4"/>
                    <a:pt x="2946" y="0"/>
                    <a:pt x="2948" y="1"/>
                  </a:cubicBezTo>
                  <a:cubicBezTo>
                    <a:pt x="2948" y="3"/>
                    <a:pt x="2947" y="3"/>
                    <a:pt x="2947" y="4"/>
                  </a:cubicBezTo>
                  <a:close/>
                  <a:moveTo>
                    <a:pt x="2951" y="4"/>
                  </a:moveTo>
                  <a:cubicBezTo>
                    <a:pt x="2951" y="3"/>
                    <a:pt x="2951" y="3"/>
                    <a:pt x="2951" y="3"/>
                  </a:cubicBezTo>
                  <a:cubicBezTo>
                    <a:pt x="2952" y="3"/>
                    <a:pt x="2953" y="3"/>
                    <a:pt x="2953" y="4"/>
                  </a:cubicBezTo>
                  <a:lnTo>
                    <a:pt x="2951" y="4"/>
                  </a:lnTo>
                  <a:close/>
                  <a:moveTo>
                    <a:pt x="2974" y="5"/>
                  </a:moveTo>
                  <a:cubicBezTo>
                    <a:pt x="2972" y="3"/>
                    <a:pt x="2976" y="7"/>
                    <a:pt x="2974" y="5"/>
                  </a:cubicBezTo>
                  <a:close/>
                  <a:moveTo>
                    <a:pt x="3025" y="1"/>
                  </a:moveTo>
                  <a:cubicBezTo>
                    <a:pt x="3025" y="0"/>
                    <a:pt x="3026" y="0"/>
                    <a:pt x="3027" y="0"/>
                  </a:cubicBezTo>
                  <a:cubicBezTo>
                    <a:pt x="3027" y="1"/>
                    <a:pt x="3026" y="1"/>
                    <a:pt x="3025" y="1"/>
                  </a:cubicBezTo>
                  <a:close/>
                  <a:moveTo>
                    <a:pt x="3029" y="2"/>
                  </a:moveTo>
                  <a:cubicBezTo>
                    <a:pt x="3029" y="0"/>
                    <a:pt x="3031" y="2"/>
                    <a:pt x="3029" y="2"/>
                  </a:cubicBezTo>
                  <a:close/>
                  <a:moveTo>
                    <a:pt x="3040" y="5"/>
                  </a:moveTo>
                  <a:cubicBezTo>
                    <a:pt x="3040" y="5"/>
                    <a:pt x="3040" y="5"/>
                    <a:pt x="3041" y="5"/>
                  </a:cubicBezTo>
                  <a:cubicBezTo>
                    <a:pt x="3041" y="7"/>
                    <a:pt x="3038" y="6"/>
                    <a:pt x="3040" y="5"/>
                  </a:cubicBezTo>
                  <a:close/>
                  <a:moveTo>
                    <a:pt x="3042" y="6"/>
                  </a:moveTo>
                  <a:cubicBezTo>
                    <a:pt x="3042" y="5"/>
                    <a:pt x="3045" y="7"/>
                    <a:pt x="3042" y="6"/>
                  </a:cubicBezTo>
                  <a:close/>
                  <a:moveTo>
                    <a:pt x="3061" y="2"/>
                  </a:moveTo>
                  <a:cubicBezTo>
                    <a:pt x="3063" y="1"/>
                    <a:pt x="3060" y="4"/>
                    <a:pt x="3061" y="2"/>
                  </a:cubicBezTo>
                  <a:close/>
                  <a:moveTo>
                    <a:pt x="3082" y="6"/>
                  </a:moveTo>
                  <a:cubicBezTo>
                    <a:pt x="3080" y="4"/>
                    <a:pt x="3079" y="7"/>
                    <a:pt x="3077" y="7"/>
                  </a:cubicBezTo>
                  <a:cubicBezTo>
                    <a:pt x="3077" y="3"/>
                    <a:pt x="3080" y="5"/>
                    <a:pt x="3083" y="4"/>
                  </a:cubicBezTo>
                  <a:cubicBezTo>
                    <a:pt x="3082" y="4"/>
                    <a:pt x="3082" y="5"/>
                    <a:pt x="3082" y="6"/>
                  </a:cubicBezTo>
                  <a:close/>
                  <a:moveTo>
                    <a:pt x="3093" y="4"/>
                  </a:moveTo>
                  <a:cubicBezTo>
                    <a:pt x="3091" y="4"/>
                    <a:pt x="3092" y="0"/>
                    <a:pt x="3094" y="1"/>
                  </a:cubicBezTo>
                  <a:cubicBezTo>
                    <a:pt x="3094" y="3"/>
                    <a:pt x="3093" y="3"/>
                    <a:pt x="3093" y="4"/>
                  </a:cubicBezTo>
                  <a:close/>
                  <a:moveTo>
                    <a:pt x="3097" y="4"/>
                  </a:moveTo>
                  <a:cubicBezTo>
                    <a:pt x="3097" y="3"/>
                    <a:pt x="3097" y="3"/>
                    <a:pt x="3097" y="3"/>
                  </a:cubicBezTo>
                  <a:cubicBezTo>
                    <a:pt x="3098" y="3"/>
                    <a:pt x="3099" y="3"/>
                    <a:pt x="3099" y="4"/>
                  </a:cubicBezTo>
                  <a:lnTo>
                    <a:pt x="3097" y="4"/>
                  </a:lnTo>
                  <a:close/>
                  <a:moveTo>
                    <a:pt x="3120" y="5"/>
                  </a:moveTo>
                  <a:cubicBezTo>
                    <a:pt x="3118" y="3"/>
                    <a:pt x="3121" y="7"/>
                    <a:pt x="3120" y="5"/>
                  </a:cubicBezTo>
                  <a:close/>
                  <a:moveTo>
                    <a:pt x="3171" y="1"/>
                  </a:moveTo>
                  <a:cubicBezTo>
                    <a:pt x="3171" y="0"/>
                    <a:pt x="3172" y="0"/>
                    <a:pt x="3173" y="0"/>
                  </a:cubicBezTo>
                  <a:cubicBezTo>
                    <a:pt x="3172" y="1"/>
                    <a:pt x="3172" y="1"/>
                    <a:pt x="3171" y="1"/>
                  </a:cubicBezTo>
                  <a:close/>
                  <a:moveTo>
                    <a:pt x="3174" y="2"/>
                  </a:moveTo>
                  <a:cubicBezTo>
                    <a:pt x="3175" y="0"/>
                    <a:pt x="3177" y="2"/>
                    <a:pt x="3174" y="2"/>
                  </a:cubicBezTo>
                  <a:close/>
                  <a:moveTo>
                    <a:pt x="3186" y="5"/>
                  </a:moveTo>
                  <a:cubicBezTo>
                    <a:pt x="3186" y="5"/>
                    <a:pt x="3186" y="5"/>
                    <a:pt x="3187" y="5"/>
                  </a:cubicBezTo>
                  <a:cubicBezTo>
                    <a:pt x="3187" y="7"/>
                    <a:pt x="3184" y="6"/>
                    <a:pt x="3186" y="5"/>
                  </a:cubicBezTo>
                  <a:close/>
                  <a:moveTo>
                    <a:pt x="3188" y="6"/>
                  </a:moveTo>
                  <a:cubicBezTo>
                    <a:pt x="3188" y="5"/>
                    <a:pt x="3191" y="7"/>
                    <a:pt x="3188" y="6"/>
                  </a:cubicBezTo>
                  <a:close/>
                  <a:moveTo>
                    <a:pt x="3207" y="2"/>
                  </a:moveTo>
                  <a:cubicBezTo>
                    <a:pt x="3209" y="1"/>
                    <a:pt x="3206" y="4"/>
                    <a:pt x="3207" y="2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8596560" y="267494"/>
            <a:ext cx="266711" cy="330846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0</a:t>
            </a:r>
            <a:endParaRPr lang="id-ID" sz="1700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graphicFrame>
        <p:nvGraphicFramePr>
          <p:cNvPr id="118" name="表格 117"/>
          <p:cNvGraphicFramePr>
            <a:graphicFrameLocks noGrp="1"/>
          </p:cNvGraphicFramePr>
          <p:nvPr/>
        </p:nvGraphicFramePr>
        <p:xfrm>
          <a:off x="2483768" y="1851670"/>
          <a:ext cx="3888432" cy="278459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888432"/>
              </a:tblGrid>
              <a:tr h="374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/>
                        <a:t>Role of the audience</a:t>
                      </a:r>
                    </a:p>
                  </a:txBody>
                  <a:tcPr/>
                </a:tc>
              </a:tr>
              <a:tr h="8568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Role 1:  primary school students</a:t>
                      </a:r>
                      <a:endParaRPr lang="zh-CN" altLang="en-US" sz="2400" dirty="0" smtClean="0"/>
                    </a:p>
                  </a:txBody>
                  <a:tcPr/>
                </a:tc>
              </a:tr>
              <a:tr h="4698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Role 2</a:t>
                      </a:r>
                      <a:r>
                        <a:rPr lang="en-US" altLang="zh-CN" sz="2400" baseline="0" dirty="0" smtClean="0"/>
                        <a:t> </a:t>
                      </a:r>
                      <a:r>
                        <a:rPr lang="en-US" altLang="zh-CN" sz="2400" dirty="0" smtClean="0"/>
                        <a:t>:  teachers </a:t>
                      </a:r>
                      <a:endParaRPr lang="zh-CN" altLang="en-US" sz="2400" dirty="0"/>
                    </a:p>
                  </a:txBody>
                  <a:tcPr/>
                </a:tc>
              </a:tr>
              <a:tr h="4698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Role 3</a:t>
                      </a:r>
                      <a:r>
                        <a:rPr lang="en-US" altLang="zh-CN" sz="2400" baseline="0" dirty="0" smtClean="0"/>
                        <a:t> </a:t>
                      </a:r>
                      <a:r>
                        <a:rPr lang="en-US" altLang="zh-CN" sz="2400" dirty="0" smtClean="0"/>
                        <a:t>:  parents</a:t>
                      </a:r>
                      <a:endParaRPr lang="zh-CN" altLang="en-US" sz="2400" dirty="0"/>
                    </a:p>
                  </a:txBody>
                  <a:tcPr/>
                </a:tc>
              </a:tr>
              <a:tr h="469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Role 4</a:t>
                      </a:r>
                      <a:r>
                        <a:rPr lang="en-US" altLang="zh-CN" sz="2400" baseline="0" dirty="0" smtClean="0"/>
                        <a:t> </a:t>
                      </a:r>
                      <a:r>
                        <a:rPr lang="en-US" altLang="zh-CN" sz="2400" dirty="0" smtClean="0"/>
                        <a:t>: game</a:t>
                      </a:r>
                      <a:r>
                        <a:rPr lang="en-US" altLang="zh-CN" sz="2400" baseline="0" dirty="0" smtClean="0"/>
                        <a:t> engineers</a:t>
                      </a:r>
                      <a:endParaRPr lang="zh-CN" altLang="en-US" sz="2400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25" name="组合 118"/>
          <p:cNvGrpSpPr/>
          <p:nvPr/>
        </p:nvGrpSpPr>
        <p:grpSpPr>
          <a:xfrm>
            <a:off x="971601" y="1779662"/>
            <a:ext cx="1080120" cy="1152128"/>
            <a:chOff x="1311275" y="1535112"/>
            <a:chExt cx="2533651" cy="2890838"/>
          </a:xfrm>
        </p:grpSpPr>
        <p:sp>
          <p:nvSpPr>
            <p:cNvPr id="120" name="Freeform 240"/>
            <p:cNvSpPr>
              <a:spLocks/>
            </p:cNvSpPr>
            <p:nvPr/>
          </p:nvSpPr>
          <p:spPr bwMode="auto">
            <a:xfrm>
              <a:off x="2849563" y="2109787"/>
              <a:ext cx="879475" cy="1741488"/>
            </a:xfrm>
            <a:custGeom>
              <a:avLst/>
              <a:gdLst>
                <a:gd name="T0" fmla="*/ 92 w 234"/>
                <a:gd name="T1" fmla="*/ 464 h 464"/>
                <a:gd name="T2" fmla="*/ 0 w 234"/>
                <a:gd name="T3" fmla="*/ 0 h 464"/>
                <a:gd name="T4" fmla="*/ 92 w 234"/>
                <a:gd name="T5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4" h="464">
                  <a:moveTo>
                    <a:pt x="92" y="464"/>
                  </a:moveTo>
                  <a:cubicBezTo>
                    <a:pt x="169" y="398"/>
                    <a:pt x="234" y="91"/>
                    <a:pt x="0" y="0"/>
                  </a:cubicBezTo>
                  <a:cubicBezTo>
                    <a:pt x="167" y="152"/>
                    <a:pt x="109" y="400"/>
                    <a:pt x="92" y="464"/>
                  </a:cubicBezTo>
                  <a:close/>
                </a:path>
              </a:pathLst>
            </a:custGeom>
            <a:solidFill>
              <a:srgbClr val="0F0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241"/>
            <p:cNvSpPr>
              <a:spLocks/>
            </p:cNvSpPr>
            <p:nvPr/>
          </p:nvSpPr>
          <p:spPr bwMode="auto">
            <a:xfrm>
              <a:off x="2771775" y="1944687"/>
              <a:ext cx="904875" cy="1700213"/>
            </a:xfrm>
            <a:custGeom>
              <a:avLst/>
              <a:gdLst>
                <a:gd name="T0" fmla="*/ 183 w 241"/>
                <a:gd name="T1" fmla="*/ 453 h 453"/>
                <a:gd name="T2" fmla="*/ 0 w 241"/>
                <a:gd name="T3" fmla="*/ 0 h 453"/>
                <a:gd name="T4" fmla="*/ 183 w 241"/>
                <a:gd name="T5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" h="453">
                  <a:moveTo>
                    <a:pt x="183" y="453"/>
                  </a:moveTo>
                  <a:cubicBezTo>
                    <a:pt x="241" y="378"/>
                    <a:pt x="234" y="62"/>
                    <a:pt x="0" y="0"/>
                  </a:cubicBezTo>
                  <a:cubicBezTo>
                    <a:pt x="184" y="131"/>
                    <a:pt x="186" y="388"/>
                    <a:pt x="183" y="453"/>
                  </a:cubicBezTo>
                  <a:close/>
                </a:path>
              </a:pathLst>
            </a:custGeom>
            <a:solidFill>
              <a:srgbClr val="0F0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242"/>
            <p:cNvSpPr>
              <a:spLocks/>
            </p:cNvSpPr>
            <p:nvPr/>
          </p:nvSpPr>
          <p:spPr bwMode="auto">
            <a:xfrm>
              <a:off x="2328863" y="1535112"/>
              <a:ext cx="1516063" cy="1689100"/>
            </a:xfrm>
            <a:custGeom>
              <a:avLst/>
              <a:gdLst>
                <a:gd name="T0" fmla="*/ 347 w 404"/>
                <a:gd name="T1" fmla="*/ 450 h 450"/>
                <a:gd name="T2" fmla="*/ 0 w 404"/>
                <a:gd name="T3" fmla="*/ 96 h 450"/>
                <a:gd name="T4" fmla="*/ 347 w 404"/>
                <a:gd name="T5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4" h="450">
                  <a:moveTo>
                    <a:pt x="347" y="450"/>
                  </a:moveTo>
                  <a:cubicBezTo>
                    <a:pt x="404" y="366"/>
                    <a:pt x="256" y="0"/>
                    <a:pt x="0" y="96"/>
                  </a:cubicBezTo>
                  <a:cubicBezTo>
                    <a:pt x="256" y="195"/>
                    <a:pt x="341" y="377"/>
                    <a:pt x="347" y="450"/>
                  </a:cubicBezTo>
                  <a:close/>
                </a:path>
              </a:pathLst>
            </a:custGeom>
            <a:solidFill>
              <a:srgbClr val="0F0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Oval 243"/>
            <p:cNvSpPr>
              <a:spLocks noChangeArrowheads="1"/>
            </p:cNvSpPr>
            <p:nvPr/>
          </p:nvSpPr>
          <p:spPr bwMode="auto">
            <a:xfrm>
              <a:off x="1831975" y="2132012"/>
              <a:ext cx="1465263" cy="1997075"/>
            </a:xfrm>
            <a:prstGeom prst="ellipse">
              <a:avLst/>
            </a:prstGeom>
            <a:solidFill>
              <a:srgbClr val="0F0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244"/>
            <p:cNvSpPr>
              <a:spLocks/>
            </p:cNvSpPr>
            <p:nvPr/>
          </p:nvSpPr>
          <p:spPr bwMode="auto">
            <a:xfrm>
              <a:off x="1423988" y="2109787"/>
              <a:ext cx="881063" cy="1741488"/>
            </a:xfrm>
            <a:custGeom>
              <a:avLst/>
              <a:gdLst>
                <a:gd name="T0" fmla="*/ 142 w 235"/>
                <a:gd name="T1" fmla="*/ 464 h 464"/>
                <a:gd name="T2" fmla="*/ 235 w 235"/>
                <a:gd name="T3" fmla="*/ 0 h 464"/>
                <a:gd name="T4" fmla="*/ 142 w 235"/>
                <a:gd name="T5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5" h="464">
                  <a:moveTo>
                    <a:pt x="142" y="464"/>
                  </a:moveTo>
                  <a:cubicBezTo>
                    <a:pt x="66" y="398"/>
                    <a:pt x="0" y="91"/>
                    <a:pt x="235" y="0"/>
                  </a:cubicBezTo>
                  <a:cubicBezTo>
                    <a:pt x="67" y="152"/>
                    <a:pt x="125" y="400"/>
                    <a:pt x="142" y="464"/>
                  </a:cubicBezTo>
                  <a:close/>
                </a:path>
              </a:pathLst>
            </a:custGeom>
            <a:solidFill>
              <a:srgbClr val="0F0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245"/>
            <p:cNvSpPr>
              <a:spLocks/>
            </p:cNvSpPr>
            <p:nvPr/>
          </p:nvSpPr>
          <p:spPr bwMode="auto">
            <a:xfrm>
              <a:off x="1479550" y="1944687"/>
              <a:ext cx="904875" cy="1700213"/>
            </a:xfrm>
            <a:custGeom>
              <a:avLst/>
              <a:gdLst>
                <a:gd name="T0" fmla="*/ 57 w 241"/>
                <a:gd name="T1" fmla="*/ 453 h 453"/>
                <a:gd name="T2" fmla="*/ 241 w 241"/>
                <a:gd name="T3" fmla="*/ 0 h 453"/>
                <a:gd name="T4" fmla="*/ 57 w 241"/>
                <a:gd name="T5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" h="453">
                  <a:moveTo>
                    <a:pt x="57" y="453"/>
                  </a:moveTo>
                  <a:cubicBezTo>
                    <a:pt x="0" y="378"/>
                    <a:pt x="6" y="62"/>
                    <a:pt x="241" y="0"/>
                  </a:cubicBezTo>
                  <a:cubicBezTo>
                    <a:pt x="56" y="131"/>
                    <a:pt x="54" y="388"/>
                    <a:pt x="57" y="453"/>
                  </a:cubicBezTo>
                  <a:close/>
                </a:path>
              </a:pathLst>
            </a:custGeom>
            <a:solidFill>
              <a:srgbClr val="0F0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246"/>
            <p:cNvSpPr>
              <a:spLocks/>
            </p:cNvSpPr>
            <p:nvPr/>
          </p:nvSpPr>
          <p:spPr bwMode="auto">
            <a:xfrm>
              <a:off x="1311275" y="1873250"/>
              <a:ext cx="1133475" cy="1350963"/>
            </a:xfrm>
            <a:custGeom>
              <a:avLst/>
              <a:gdLst>
                <a:gd name="T0" fmla="*/ 57 w 302"/>
                <a:gd name="T1" fmla="*/ 360 h 360"/>
                <a:gd name="T2" fmla="*/ 302 w 302"/>
                <a:gd name="T3" fmla="*/ 0 h 360"/>
                <a:gd name="T4" fmla="*/ 57 w 302"/>
                <a:gd name="T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2" h="360">
                  <a:moveTo>
                    <a:pt x="57" y="360"/>
                  </a:moveTo>
                  <a:cubicBezTo>
                    <a:pt x="0" y="276"/>
                    <a:pt x="62" y="0"/>
                    <a:pt x="302" y="0"/>
                  </a:cubicBezTo>
                  <a:cubicBezTo>
                    <a:pt x="71" y="111"/>
                    <a:pt x="86" y="298"/>
                    <a:pt x="57" y="360"/>
                  </a:cubicBezTo>
                  <a:close/>
                </a:path>
              </a:pathLst>
            </a:custGeom>
            <a:solidFill>
              <a:srgbClr val="0F0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Rectangle 247"/>
            <p:cNvSpPr>
              <a:spLocks noChangeArrowheads="1"/>
            </p:cNvSpPr>
            <p:nvPr/>
          </p:nvSpPr>
          <p:spPr bwMode="auto">
            <a:xfrm>
              <a:off x="2282825" y="3246437"/>
              <a:ext cx="560388" cy="1011238"/>
            </a:xfrm>
            <a:prstGeom prst="rect">
              <a:avLst/>
            </a:prstGeom>
            <a:solidFill>
              <a:srgbClr val="E6B6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248"/>
            <p:cNvSpPr>
              <a:spLocks/>
            </p:cNvSpPr>
            <p:nvPr/>
          </p:nvSpPr>
          <p:spPr bwMode="auto">
            <a:xfrm>
              <a:off x="1693863" y="1685925"/>
              <a:ext cx="1793875" cy="1801813"/>
            </a:xfrm>
            <a:custGeom>
              <a:avLst/>
              <a:gdLst>
                <a:gd name="T0" fmla="*/ 478 w 478"/>
                <a:gd name="T1" fmla="*/ 260 h 480"/>
                <a:gd name="T2" fmla="*/ 232 w 478"/>
                <a:gd name="T3" fmla="*/ 480 h 480"/>
                <a:gd name="T4" fmla="*/ 0 w 478"/>
                <a:gd name="T5" fmla="*/ 252 h 480"/>
                <a:gd name="T6" fmla="*/ 168 w 478"/>
                <a:gd name="T7" fmla="*/ 53 h 480"/>
                <a:gd name="T8" fmla="*/ 478 w 478"/>
                <a:gd name="T9" fmla="*/ 26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480">
                  <a:moveTo>
                    <a:pt x="478" y="260"/>
                  </a:moveTo>
                  <a:cubicBezTo>
                    <a:pt x="478" y="396"/>
                    <a:pt x="358" y="480"/>
                    <a:pt x="232" y="480"/>
                  </a:cubicBezTo>
                  <a:cubicBezTo>
                    <a:pt x="106" y="480"/>
                    <a:pt x="0" y="372"/>
                    <a:pt x="0" y="252"/>
                  </a:cubicBezTo>
                  <a:cubicBezTo>
                    <a:pt x="0" y="153"/>
                    <a:pt x="50" y="61"/>
                    <a:pt x="168" y="53"/>
                  </a:cubicBezTo>
                  <a:cubicBezTo>
                    <a:pt x="314" y="0"/>
                    <a:pt x="478" y="124"/>
                    <a:pt x="478" y="260"/>
                  </a:cubicBezTo>
                  <a:close/>
                </a:path>
              </a:pathLst>
            </a:custGeom>
            <a:solidFill>
              <a:srgbClr val="0F0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249"/>
            <p:cNvSpPr>
              <a:spLocks/>
            </p:cNvSpPr>
            <p:nvPr/>
          </p:nvSpPr>
          <p:spPr bwMode="auto">
            <a:xfrm>
              <a:off x="2436813" y="3097212"/>
              <a:ext cx="255588" cy="71438"/>
            </a:xfrm>
            <a:custGeom>
              <a:avLst/>
              <a:gdLst>
                <a:gd name="T0" fmla="*/ 68 w 68"/>
                <a:gd name="T1" fmla="*/ 0 h 19"/>
                <a:gd name="T2" fmla="*/ 0 w 68"/>
                <a:gd name="T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19">
                  <a:moveTo>
                    <a:pt x="68" y="0"/>
                  </a:moveTo>
                  <a:cubicBezTo>
                    <a:pt x="49" y="19"/>
                    <a:pt x="18" y="19"/>
                    <a:pt x="0" y="0"/>
                  </a:cubicBezTo>
                </a:path>
              </a:pathLst>
            </a:custGeom>
            <a:noFill/>
            <a:ln w="55563" cap="rnd">
              <a:solidFill>
                <a:srgbClr val="C991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250"/>
            <p:cNvSpPr>
              <a:spLocks/>
            </p:cNvSpPr>
            <p:nvPr/>
          </p:nvSpPr>
          <p:spPr bwMode="auto">
            <a:xfrm>
              <a:off x="2316163" y="3246437"/>
              <a:ext cx="496888" cy="293688"/>
            </a:xfrm>
            <a:custGeom>
              <a:avLst/>
              <a:gdLst>
                <a:gd name="T0" fmla="*/ 132 w 132"/>
                <a:gd name="T1" fmla="*/ 49 h 78"/>
                <a:gd name="T2" fmla="*/ 0 w 132"/>
                <a:gd name="T3" fmla="*/ 49 h 78"/>
                <a:gd name="T4" fmla="*/ 132 w 132"/>
                <a:gd name="T5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78">
                  <a:moveTo>
                    <a:pt x="132" y="49"/>
                  </a:moveTo>
                  <a:cubicBezTo>
                    <a:pt x="90" y="78"/>
                    <a:pt x="41" y="78"/>
                    <a:pt x="0" y="49"/>
                  </a:cubicBezTo>
                  <a:cubicBezTo>
                    <a:pt x="39" y="0"/>
                    <a:pt x="92" y="0"/>
                    <a:pt x="132" y="49"/>
                  </a:cubicBezTo>
                  <a:close/>
                </a:path>
              </a:pathLst>
            </a:custGeom>
            <a:solidFill>
              <a:srgbClr val="EDA1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251"/>
            <p:cNvSpPr>
              <a:spLocks/>
            </p:cNvSpPr>
            <p:nvPr/>
          </p:nvSpPr>
          <p:spPr bwMode="auto">
            <a:xfrm>
              <a:off x="2155825" y="2530475"/>
              <a:ext cx="190500" cy="127000"/>
            </a:xfrm>
            <a:custGeom>
              <a:avLst/>
              <a:gdLst>
                <a:gd name="T0" fmla="*/ 0 w 51"/>
                <a:gd name="T1" fmla="*/ 34 h 34"/>
                <a:gd name="T2" fmla="*/ 51 w 51"/>
                <a:gd name="T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" h="34">
                  <a:moveTo>
                    <a:pt x="0" y="34"/>
                  </a:moveTo>
                  <a:cubicBezTo>
                    <a:pt x="7" y="14"/>
                    <a:pt x="31" y="0"/>
                    <a:pt x="51" y="4"/>
                  </a:cubicBezTo>
                </a:path>
              </a:pathLst>
            </a:custGeom>
            <a:noFill/>
            <a:ln w="55563" cap="rnd">
              <a:solidFill>
                <a:srgbClr val="471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252"/>
            <p:cNvSpPr>
              <a:spLocks/>
            </p:cNvSpPr>
            <p:nvPr/>
          </p:nvSpPr>
          <p:spPr bwMode="auto">
            <a:xfrm>
              <a:off x="2778125" y="2530475"/>
              <a:ext cx="192088" cy="127000"/>
            </a:xfrm>
            <a:custGeom>
              <a:avLst/>
              <a:gdLst>
                <a:gd name="T0" fmla="*/ 51 w 51"/>
                <a:gd name="T1" fmla="*/ 34 h 34"/>
                <a:gd name="T2" fmla="*/ 0 w 51"/>
                <a:gd name="T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" h="34">
                  <a:moveTo>
                    <a:pt x="51" y="34"/>
                  </a:moveTo>
                  <a:cubicBezTo>
                    <a:pt x="44" y="14"/>
                    <a:pt x="20" y="0"/>
                    <a:pt x="0" y="4"/>
                  </a:cubicBezTo>
                </a:path>
              </a:pathLst>
            </a:custGeom>
            <a:noFill/>
            <a:ln w="55563" cap="rnd">
              <a:solidFill>
                <a:srgbClr val="471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253"/>
            <p:cNvSpPr>
              <a:spLocks/>
            </p:cNvSpPr>
            <p:nvPr/>
          </p:nvSpPr>
          <p:spPr bwMode="auto">
            <a:xfrm>
              <a:off x="1636713" y="2732087"/>
              <a:ext cx="241300" cy="428625"/>
            </a:xfrm>
            <a:custGeom>
              <a:avLst/>
              <a:gdLst>
                <a:gd name="T0" fmla="*/ 12 w 64"/>
                <a:gd name="T1" fmla="*/ 5 h 114"/>
                <a:gd name="T2" fmla="*/ 53 w 64"/>
                <a:gd name="T3" fmla="*/ 48 h 114"/>
                <a:gd name="T4" fmla="*/ 52 w 64"/>
                <a:gd name="T5" fmla="*/ 109 h 114"/>
                <a:gd name="T6" fmla="*/ 11 w 64"/>
                <a:gd name="T7" fmla="*/ 66 h 114"/>
                <a:gd name="T8" fmla="*/ 12 w 64"/>
                <a:gd name="T9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14">
                  <a:moveTo>
                    <a:pt x="12" y="5"/>
                  </a:moveTo>
                  <a:cubicBezTo>
                    <a:pt x="24" y="0"/>
                    <a:pt x="42" y="19"/>
                    <a:pt x="53" y="48"/>
                  </a:cubicBezTo>
                  <a:cubicBezTo>
                    <a:pt x="64" y="77"/>
                    <a:pt x="63" y="104"/>
                    <a:pt x="52" y="109"/>
                  </a:cubicBezTo>
                  <a:cubicBezTo>
                    <a:pt x="40" y="114"/>
                    <a:pt x="22" y="95"/>
                    <a:pt x="11" y="66"/>
                  </a:cubicBezTo>
                  <a:cubicBezTo>
                    <a:pt x="0" y="37"/>
                    <a:pt x="1" y="10"/>
                    <a:pt x="12" y="5"/>
                  </a:cubicBezTo>
                  <a:close/>
                </a:path>
              </a:pathLst>
            </a:custGeom>
            <a:solidFill>
              <a:srgbClr val="FAD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254"/>
            <p:cNvSpPr>
              <a:spLocks/>
            </p:cNvSpPr>
            <p:nvPr/>
          </p:nvSpPr>
          <p:spPr bwMode="auto">
            <a:xfrm>
              <a:off x="3233738" y="2732087"/>
              <a:ext cx="273050" cy="428625"/>
            </a:xfrm>
            <a:custGeom>
              <a:avLst/>
              <a:gdLst>
                <a:gd name="T0" fmla="*/ 54 w 73"/>
                <a:gd name="T1" fmla="*/ 5 h 114"/>
                <a:gd name="T2" fmla="*/ 9 w 73"/>
                <a:gd name="T3" fmla="*/ 48 h 114"/>
                <a:gd name="T4" fmla="*/ 19 w 73"/>
                <a:gd name="T5" fmla="*/ 109 h 114"/>
                <a:gd name="T6" fmla="*/ 63 w 73"/>
                <a:gd name="T7" fmla="*/ 66 h 114"/>
                <a:gd name="T8" fmla="*/ 54 w 73"/>
                <a:gd name="T9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14">
                  <a:moveTo>
                    <a:pt x="54" y="5"/>
                  </a:moveTo>
                  <a:cubicBezTo>
                    <a:pt x="39" y="0"/>
                    <a:pt x="19" y="19"/>
                    <a:pt x="9" y="48"/>
                  </a:cubicBezTo>
                  <a:cubicBezTo>
                    <a:pt x="0" y="77"/>
                    <a:pt x="4" y="104"/>
                    <a:pt x="19" y="109"/>
                  </a:cubicBezTo>
                  <a:cubicBezTo>
                    <a:pt x="34" y="114"/>
                    <a:pt x="54" y="95"/>
                    <a:pt x="63" y="66"/>
                  </a:cubicBezTo>
                  <a:cubicBezTo>
                    <a:pt x="73" y="37"/>
                    <a:pt x="68" y="10"/>
                    <a:pt x="54" y="5"/>
                  </a:cubicBezTo>
                  <a:close/>
                </a:path>
              </a:pathLst>
            </a:custGeom>
            <a:solidFill>
              <a:srgbClr val="FAD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255"/>
            <p:cNvSpPr>
              <a:spLocks/>
            </p:cNvSpPr>
            <p:nvPr/>
          </p:nvSpPr>
          <p:spPr bwMode="auto">
            <a:xfrm>
              <a:off x="1851025" y="2041525"/>
              <a:ext cx="608013" cy="500063"/>
            </a:xfrm>
            <a:custGeom>
              <a:avLst/>
              <a:gdLst>
                <a:gd name="T0" fmla="*/ 47 w 162"/>
                <a:gd name="T1" fmla="*/ 28 h 133"/>
                <a:gd name="T2" fmla="*/ 0 w 162"/>
                <a:gd name="T3" fmla="*/ 119 h 133"/>
                <a:gd name="T4" fmla="*/ 81 w 162"/>
                <a:gd name="T5" fmla="*/ 94 h 133"/>
                <a:gd name="T6" fmla="*/ 162 w 162"/>
                <a:gd name="T7" fmla="*/ 17 h 133"/>
                <a:gd name="T8" fmla="*/ 47 w 162"/>
                <a:gd name="T9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33">
                  <a:moveTo>
                    <a:pt x="47" y="28"/>
                  </a:moveTo>
                  <a:cubicBezTo>
                    <a:pt x="2" y="57"/>
                    <a:pt x="0" y="105"/>
                    <a:pt x="0" y="119"/>
                  </a:cubicBezTo>
                  <a:cubicBezTo>
                    <a:pt x="0" y="133"/>
                    <a:pt x="36" y="122"/>
                    <a:pt x="81" y="94"/>
                  </a:cubicBezTo>
                  <a:cubicBezTo>
                    <a:pt x="125" y="65"/>
                    <a:pt x="162" y="31"/>
                    <a:pt x="162" y="17"/>
                  </a:cubicBezTo>
                  <a:cubicBezTo>
                    <a:pt x="162" y="3"/>
                    <a:pt x="91" y="0"/>
                    <a:pt x="47" y="28"/>
                  </a:cubicBezTo>
                  <a:close/>
                </a:path>
              </a:pathLst>
            </a:custGeom>
            <a:solidFill>
              <a:srgbClr val="0F0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256"/>
            <p:cNvSpPr>
              <a:spLocks/>
            </p:cNvSpPr>
            <p:nvPr/>
          </p:nvSpPr>
          <p:spPr bwMode="auto">
            <a:xfrm>
              <a:off x="2381250" y="3259137"/>
              <a:ext cx="363538" cy="88900"/>
            </a:xfrm>
            <a:custGeom>
              <a:avLst/>
              <a:gdLst>
                <a:gd name="T0" fmla="*/ 97 w 97"/>
                <a:gd name="T1" fmla="*/ 0 h 24"/>
                <a:gd name="T2" fmla="*/ 0 w 97"/>
                <a:gd name="T3" fmla="*/ 0 h 24"/>
                <a:gd name="T4" fmla="*/ 97 w 9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24">
                  <a:moveTo>
                    <a:pt x="97" y="0"/>
                  </a:moveTo>
                  <a:cubicBezTo>
                    <a:pt x="94" y="24"/>
                    <a:pt x="1" y="21"/>
                    <a:pt x="0" y="0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257"/>
            <p:cNvSpPr>
              <a:spLocks/>
            </p:cNvSpPr>
            <p:nvPr/>
          </p:nvSpPr>
          <p:spPr bwMode="auto">
            <a:xfrm>
              <a:off x="2279650" y="3246437"/>
              <a:ext cx="563563" cy="1179513"/>
            </a:xfrm>
            <a:custGeom>
              <a:avLst/>
              <a:gdLst>
                <a:gd name="T0" fmla="*/ 1 w 150"/>
                <a:gd name="T1" fmla="*/ 0 h 314"/>
                <a:gd name="T2" fmla="*/ 150 w 150"/>
                <a:gd name="T3" fmla="*/ 0 h 314"/>
                <a:gd name="T4" fmla="*/ 149 w 150"/>
                <a:gd name="T5" fmla="*/ 299 h 314"/>
                <a:gd name="T6" fmla="*/ 0 w 150"/>
                <a:gd name="T7" fmla="*/ 299 h 314"/>
                <a:gd name="T8" fmla="*/ 1 w 150"/>
                <a:gd name="T9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314">
                  <a:moveTo>
                    <a:pt x="1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00" y="313"/>
                    <a:pt x="50" y="314"/>
                    <a:pt x="0" y="29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6B6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258"/>
            <p:cNvSpPr>
              <a:spLocks/>
            </p:cNvSpPr>
            <p:nvPr/>
          </p:nvSpPr>
          <p:spPr bwMode="auto">
            <a:xfrm>
              <a:off x="1809750" y="2195512"/>
              <a:ext cx="1506538" cy="1622425"/>
            </a:xfrm>
            <a:custGeom>
              <a:avLst/>
              <a:gdLst>
                <a:gd name="T0" fmla="*/ 208 w 401"/>
                <a:gd name="T1" fmla="*/ 0 h 432"/>
                <a:gd name="T2" fmla="*/ 370 w 401"/>
                <a:gd name="T3" fmla="*/ 185 h 432"/>
                <a:gd name="T4" fmla="*/ 401 w 401"/>
                <a:gd name="T5" fmla="*/ 216 h 432"/>
                <a:gd name="T6" fmla="*/ 201 w 401"/>
                <a:gd name="T7" fmla="*/ 432 h 432"/>
                <a:gd name="T8" fmla="*/ 0 w 401"/>
                <a:gd name="T9" fmla="*/ 216 h 432"/>
                <a:gd name="T10" fmla="*/ 26 w 401"/>
                <a:gd name="T11" fmla="*/ 186 h 432"/>
                <a:gd name="T12" fmla="*/ 208 w 401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1" h="432">
                  <a:moveTo>
                    <a:pt x="208" y="0"/>
                  </a:moveTo>
                  <a:cubicBezTo>
                    <a:pt x="305" y="0"/>
                    <a:pt x="382" y="54"/>
                    <a:pt x="370" y="185"/>
                  </a:cubicBezTo>
                  <a:cubicBezTo>
                    <a:pt x="366" y="222"/>
                    <a:pt x="401" y="203"/>
                    <a:pt x="401" y="216"/>
                  </a:cubicBezTo>
                  <a:cubicBezTo>
                    <a:pt x="401" y="327"/>
                    <a:pt x="231" y="432"/>
                    <a:pt x="201" y="432"/>
                  </a:cubicBezTo>
                  <a:cubicBezTo>
                    <a:pt x="171" y="432"/>
                    <a:pt x="0" y="327"/>
                    <a:pt x="0" y="216"/>
                  </a:cubicBezTo>
                  <a:cubicBezTo>
                    <a:pt x="24" y="252"/>
                    <a:pt x="27" y="207"/>
                    <a:pt x="26" y="186"/>
                  </a:cubicBezTo>
                  <a:cubicBezTo>
                    <a:pt x="18" y="15"/>
                    <a:pt x="106" y="0"/>
                    <a:pt x="208" y="0"/>
                  </a:cubicBezTo>
                  <a:close/>
                </a:path>
              </a:pathLst>
            </a:custGeom>
            <a:solidFill>
              <a:srgbClr val="FAD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259"/>
            <p:cNvSpPr>
              <a:spLocks/>
            </p:cNvSpPr>
            <p:nvPr/>
          </p:nvSpPr>
          <p:spPr bwMode="auto">
            <a:xfrm>
              <a:off x="2417763" y="3209925"/>
              <a:ext cx="293688" cy="77788"/>
            </a:xfrm>
            <a:custGeom>
              <a:avLst/>
              <a:gdLst>
                <a:gd name="T0" fmla="*/ 63 w 78"/>
                <a:gd name="T1" fmla="*/ 4 h 21"/>
                <a:gd name="T2" fmla="*/ 72 w 78"/>
                <a:gd name="T3" fmla="*/ 8 h 21"/>
                <a:gd name="T4" fmla="*/ 6 w 78"/>
                <a:gd name="T5" fmla="*/ 8 h 21"/>
                <a:gd name="T6" fmla="*/ 15 w 78"/>
                <a:gd name="T7" fmla="*/ 4 h 21"/>
                <a:gd name="T8" fmla="*/ 63 w 78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1">
                  <a:moveTo>
                    <a:pt x="63" y="4"/>
                  </a:moveTo>
                  <a:cubicBezTo>
                    <a:pt x="69" y="0"/>
                    <a:pt x="78" y="4"/>
                    <a:pt x="72" y="8"/>
                  </a:cubicBezTo>
                  <a:cubicBezTo>
                    <a:pt x="53" y="21"/>
                    <a:pt x="24" y="21"/>
                    <a:pt x="6" y="8"/>
                  </a:cubicBezTo>
                  <a:cubicBezTo>
                    <a:pt x="0" y="4"/>
                    <a:pt x="8" y="1"/>
                    <a:pt x="15" y="4"/>
                  </a:cubicBezTo>
                  <a:cubicBezTo>
                    <a:pt x="28" y="11"/>
                    <a:pt x="50" y="11"/>
                    <a:pt x="63" y="4"/>
                  </a:cubicBezTo>
                  <a:close/>
                </a:path>
              </a:pathLst>
            </a:custGeom>
            <a:solidFill>
              <a:srgbClr val="C79C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Oval 260"/>
            <p:cNvSpPr>
              <a:spLocks noChangeArrowheads="1"/>
            </p:cNvSpPr>
            <p:nvPr/>
          </p:nvSpPr>
          <p:spPr bwMode="auto">
            <a:xfrm>
              <a:off x="2233613" y="2762250"/>
              <a:ext cx="131763" cy="22542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Oval 261"/>
            <p:cNvSpPr>
              <a:spLocks noChangeArrowheads="1"/>
            </p:cNvSpPr>
            <p:nvPr/>
          </p:nvSpPr>
          <p:spPr bwMode="auto">
            <a:xfrm>
              <a:off x="2268538" y="2781300"/>
              <a:ext cx="82550" cy="793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262"/>
            <p:cNvSpPr>
              <a:spLocks noChangeArrowheads="1"/>
            </p:cNvSpPr>
            <p:nvPr/>
          </p:nvSpPr>
          <p:spPr bwMode="auto">
            <a:xfrm>
              <a:off x="2760663" y="2762250"/>
              <a:ext cx="134938" cy="22542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Oval 263"/>
            <p:cNvSpPr>
              <a:spLocks noChangeArrowheads="1"/>
            </p:cNvSpPr>
            <p:nvPr/>
          </p:nvSpPr>
          <p:spPr bwMode="auto">
            <a:xfrm>
              <a:off x="2797175" y="2781300"/>
              <a:ext cx="79375" cy="793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264"/>
            <p:cNvSpPr>
              <a:spLocks/>
            </p:cNvSpPr>
            <p:nvPr/>
          </p:nvSpPr>
          <p:spPr bwMode="auto">
            <a:xfrm>
              <a:off x="1636713" y="2732087"/>
              <a:ext cx="241300" cy="428625"/>
            </a:xfrm>
            <a:custGeom>
              <a:avLst/>
              <a:gdLst>
                <a:gd name="T0" fmla="*/ 12 w 64"/>
                <a:gd name="T1" fmla="*/ 5 h 114"/>
                <a:gd name="T2" fmla="*/ 53 w 64"/>
                <a:gd name="T3" fmla="*/ 48 h 114"/>
                <a:gd name="T4" fmla="*/ 52 w 64"/>
                <a:gd name="T5" fmla="*/ 109 h 114"/>
                <a:gd name="T6" fmla="*/ 11 w 64"/>
                <a:gd name="T7" fmla="*/ 66 h 114"/>
                <a:gd name="T8" fmla="*/ 12 w 64"/>
                <a:gd name="T9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14">
                  <a:moveTo>
                    <a:pt x="12" y="5"/>
                  </a:moveTo>
                  <a:cubicBezTo>
                    <a:pt x="24" y="0"/>
                    <a:pt x="42" y="19"/>
                    <a:pt x="53" y="48"/>
                  </a:cubicBezTo>
                  <a:cubicBezTo>
                    <a:pt x="64" y="77"/>
                    <a:pt x="63" y="104"/>
                    <a:pt x="52" y="109"/>
                  </a:cubicBezTo>
                  <a:cubicBezTo>
                    <a:pt x="40" y="114"/>
                    <a:pt x="22" y="95"/>
                    <a:pt x="11" y="66"/>
                  </a:cubicBezTo>
                  <a:cubicBezTo>
                    <a:pt x="0" y="37"/>
                    <a:pt x="1" y="10"/>
                    <a:pt x="12" y="5"/>
                  </a:cubicBezTo>
                  <a:close/>
                </a:path>
              </a:pathLst>
            </a:custGeom>
            <a:solidFill>
              <a:srgbClr val="FAD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265"/>
            <p:cNvSpPr>
              <a:spLocks/>
            </p:cNvSpPr>
            <p:nvPr/>
          </p:nvSpPr>
          <p:spPr bwMode="auto">
            <a:xfrm>
              <a:off x="3233738" y="2732087"/>
              <a:ext cx="273050" cy="428625"/>
            </a:xfrm>
            <a:custGeom>
              <a:avLst/>
              <a:gdLst>
                <a:gd name="T0" fmla="*/ 54 w 73"/>
                <a:gd name="T1" fmla="*/ 5 h 114"/>
                <a:gd name="T2" fmla="*/ 9 w 73"/>
                <a:gd name="T3" fmla="*/ 48 h 114"/>
                <a:gd name="T4" fmla="*/ 19 w 73"/>
                <a:gd name="T5" fmla="*/ 109 h 114"/>
                <a:gd name="T6" fmla="*/ 63 w 73"/>
                <a:gd name="T7" fmla="*/ 66 h 114"/>
                <a:gd name="T8" fmla="*/ 54 w 73"/>
                <a:gd name="T9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14">
                  <a:moveTo>
                    <a:pt x="54" y="5"/>
                  </a:moveTo>
                  <a:cubicBezTo>
                    <a:pt x="39" y="0"/>
                    <a:pt x="19" y="19"/>
                    <a:pt x="9" y="48"/>
                  </a:cubicBezTo>
                  <a:cubicBezTo>
                    <a:pt x="0" y="77"/>
                    <a:pt x="4" y="104"/>
                    <a:pt x="19" y="109"/>
                  </a:cubicBezTo>
                  <a:cubicBezTo>
                    <a:pt x="34" y="114"/>
                    <a:pt x="54" y="95"/>
                    <a:pt x="63" y="66"/>
                  </a:cubicBezTo>
                  <a:cubicBezTo>
                    <a:pt x="73" y="37"/>
                    <a:pt x="68" y="10"/>
                    <a:pt x="54" y="5"/>
                  </a:cubicBezTo>
                  <a:close/>
                </a:path>
              </a:pathLst>
            </a:custGeom>
            <a:solidFill>
              <a:srgbClr val="FAD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266"/>
            <p:cNvSpPr>
              <a:spLocks/>
            </p:cNvSpPr>
            <p:nvPr/>
          </p:nvSpPr>
          <p:spPr bwMode="auto">
            <a:xfrm>
              <a:off x="1765300" y="2106612"/>
              <a:ext cx="652463" cy="839788"/>
            </a:xfrm>
            <a:custGeom>
              <a:avLst/>
              <a:gdLst>
                <a:gd name="T0" fmla="*/ 42 w 174"/>
                <a:gd name="T1" fmla="*/ 78 h 224"/>
                <a:gd name="T2" fmla="*/ 21 w 174"/>
                <a:gd name="T3" fmla="*/ 210 h 224"/>
                <a:gd name="T4" fmla="*/ 97 w 174"/>
                <a:gd name="T5" fmla="*/ 138 h 224"/>
                <a:gd name="T6" fmla="*/ 174 w 174"/>
                <a:gd name="T7" fmla="*/ 14 h 224"/>
                <a:gd name="T8" fmla="*/ 42 w 174"/>
                <a:gd name="T9" fmla="*/ 7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224">
                  <a:moveTo>
                    <a:pt x="42" y="78"/>
                  </a:moveTo>
                  <a:cubicBezTo>
                    <a:pt x="0" y="132"/>
                    <a:pt x="21" y="196"/>
                    <a:pt x="21" y="210"/>
                  </a:cubicBezTo>
                  <a:cubicBezTo>
                    <a:pt x="21" y="224"/>
                    <a:pt x="55" y="192"/>
                    <a:pt x="97" y="138"/>
                  </a:cubicBezTo>
                  <a:cubicBezTo>
                    <a:pt x="140" y="84"/>
                    <a:pt x="174" y="29"/>
                    <a:pt x="174" y="14"/>
                  </a:cubicBezTo>
                  <a:cubicBezTo>
                    <a:pt x="174" y="0"/>
                    <a:pt x="84" y="24"/>
                    <a:pt x="42" y="78"/>
                  </a:cubicBezTo>
                  <a:close/>
                </a:path>
              </a:pathLst>
            </a:custGeom>
            <a:solidFill>
              <a:srgbClr val="0F0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267"/>
            <p:cNvSpPr>
              <a:spLocks/>
            </p:cNvSpPr>
            <p:nvPr/>
          </p:nvSpPr>
          <p:spPr bwMode="auto">
            <a:xfrm>
              <a:off x="1727200" y="3892550"/>
              <a:ext cx="1674813" cy="525463"/>
            </a:xfrm>
            <a:custGeom>
              <a:avLst/>
              <a:gdLst>
                <a:gd name="T0" fmla="*/ 446 w 446"/>
                <a:gd name="T1" fmla="*/ 71 h 140"/>
                <a:gd name="T2" fmla="*/ 298 w 446"/>
                <a:gd name="T3" fmla="*/ 0 h 140"/>
                <a:gd name="T4" fmla="*/ 148 w 446"/>
                <a:gd name="T5" fmla="*/ 0 h 140"/>
                <a:gd name="T6" fmla="*/ 0 w 446"/>
                <a:gd name="T7" fmla="*/ 71 h 140"/>
                <a:gd name="T8" fmla="*/ 223 w 446"/>
                <a:gd name="T9" fmla="*/ 140 h 140"/>
                <a:gd name="T10" fmla="*/ 446 w 446"/>
                <a:gd name="T11" fmla="*/ 7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6" h="140">
                  <a:moveTo>
                    <a:pt x="446" y="71"/>
                  </a:moveTo>
                  <a:cubicBezTo>
                    <a:pt x="407" y="39"/>
                    <a:pt x="336" y="15"/>
                    <a:pt x="298" y="0"/>
                  </a:cubicBezTo>
                  <a:cubicBezTo>
                    <a:pt x="244" y="72"/>
                    <a:pt x="201" y="73"/>
                    <a:pt x="148" y="0"/>
                  </a:cubicBezTo>
                  <a:cubicBezTo>
                    <a:pt x="110" y="15"/>
                    <a:pt x="38" y="39"/>
                    <a:pt x="0" y="71"/>
                  </a:cubicBezTo>
                  <a:cubicBezTo>
                    <a:pt x="63" y="115"/>
                    <a:pt x="140" y="140"/>
                    <a:pt x="223" y="140"/>
                  </a:cubicBezTo>
                  <a:cubicBezTo>
                    <a:pt x="306" y="140"/>
                    <a:pt x="383" y="115"/>
                    <a:pt x="446" y="71"/>
                  </a:cubicBezTo>
                  <a:close/>
                </a:path>
              </a:pathLst>
            </a:custGeom>
            <a:solidFill>
              <a:srgbClr val="E6B6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268"/>
            <p:cNvSpPr>
              <a:spLocks/>
            </p:cNvSpPr>
            <p:nvPr/>
          </p:nvSpPr>
          <p:spPr bwMode="auto">
            <a:xfrm>
              <a:off x="2271713" y="3314700"/>
              <a:ext cx="582613" cy="292100"/>
            </a:xfrm>
            <a:custGeom>
              <a:avLst/>
              <a:gdLst>
                <a:gd name="T0" fmla="*/ 155 w 155"/>
                <a:gd name="T1" fmla="*/ 15 h 78"/>
                <a:gd name="T2" fmla="*/ 0 w 155"/>
                <a:gd name="T3" fmla="*/ 15 h 78"/>
                <a:gd name="T4" fmla="*/ 79 w 155"/>
                <a:gd name="T5" fmla="*/ 19 h 78"/>
                <a:gd name="T6" fmla="*/ 155 w 155"/>
                <a:gd name="T7" fmla="*/ 1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78">
                  <a:moveTo>
                    <a:pt x="155" y="15"/>
                  </a:moveTo>
                  <a:cubicBezTo>
                    <a:pt x="113" y="77"/>
                    <a:pt x="42" y="78"/>
                    <a:pt x="0" y="15"/>
                  </a:cubicBezTo>
                  <a:cubicBezTo>
                    <a:pt x="34" y="1"/>
                    <a:pt x="70" y="19"/>
                    <a:pt x="79" y="19"/>
                  </a:cubicBezTo>
                  <a:cubicBezTo>
                    <a:pt x="89" y="19"/>
                    <a:pt x="118" y="0"/>
                    <a:pt x="155" y="15"/>
                  </a:cubicBezTo>
                  <a:close/>
                </a:path>
              </a:pathLst>
            </a:custGeom>
            <a:solidFill>
              <a:srgbClr val="E28D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269"/>
            <p:cNvSpPr>
              <a:spLocks/>
            </p:cNvSpPr>
            <p:nvPr/>
          </p:nvSpPr>
          <p:spPr bwMode="auto">
            <a:xfrm>
              <a:off x="2706688" y="2635250"/>
              <a:ext cx="365125" cy="153988"/>
            </a:xfrm>
            <a:custGeom>
              <a:avLst/>
              <a:gdLst>
                <a:gd name="T0" fmla="*/ 75 w 97"/>
                <a:gd name="T1" fmla="*/ 26 h 41"/>
                <a:gd name="T2" fmla="*/ 16 w 97"/>
                <a:gd name="T3" fmla="*/ 34 h 41"/>
                <a:gd name="T4" fmla="*/ 8 w 97"/>
                <a:gd name="T5" fmla="*/ 26 h 41"/>
                <a:gd name="T6" fmla="*/ 75 w 97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41">
                  <a:moveTo>
                    <a:pt x="75" y="26"/>
                  </a:moveTo>
                  <a:cubicBezTo>
                    <a:pt x="61" y="25"/>
                    <a:pt x="37" y="14"/>
                    <a:pt x="16" y="34"/>
                  </a:cubicBezTo>
                  <a:cubicBezTo>
                    <a:pt x="9" y="41"/>
                    <a:pt x="0" y="32"/>
                    <a:pt x="8" y="26"/>
                  </a:cubicBezTo>
                  <a:cubicBezTo>
                    <a:pt x="39" y="0"/>
                    <a:pt x="97" y="28"/>
                    <a:pt x="75" y="26"/>
                  </a:cubicBezTo>
                  <a:close/>
                </a:path>
              </a:pathLst>
            </a:custGeom>
            <a:solidFill>
              <a:srgbClr val="0F0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270"/>
            <p:cNvSpPr>
              <a:spLocks/>
            </p:cNvSpPr>
            <p:nvPr/>
          </p:nvSpPr>
          <p:spPr bwMode="auto">
            <a:xfrm>
              <a:off x="2054225" y="2635250"/>
              <a:ext cx="363538" cy="153988"/>
            </a:xfrm>
            <a:custGeom>
              <a:avLst/>
              <a:gdLst>
                <a:gd name="T0" fmla="*/ 22 w 97"/>
                <a:gd name="T1" fmla="*/ 26 h 41"/>
                <a:gd name="T2" fmla="*/ 82 w 97"/>
                <a:gd name="T3" fmla="*/ 34 h 41"/>
                <a:gd name="T4" fmla="*/ 89 w 97"/>
                <a:gd name="T5" fmla="*/ 26 h 41"/>
                <a:gd name="T6" fmla="*/ 22 w 97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41">
                  <a:moveTo>
                    <a:pt x="22" y="26"/>
                  </a:moveTo>
                  <a:cubicBezTo>
                    <a:pt x="36" y="25"/>
                    <a:pt x="60" y="14"/>
                    <a:pt x="82" y="34"/>
                  </a:cubicBezTo>
                  <a:cubicBezTo>
                    <a:pt x="89" y="41"/>
                    <a:pt x="97" y="32"/>
                    <a:pt x="89" y="26"/>
                  </a:cubicBezTo>
                  <a:cubicBezTo>
                    <a:pt x="58" y="0"/>
                    <a:pt x="0" y="28"/>
                    <a:pt x="22" y="26"/>
                  </a:cubicBezTo>
                  <a:close/>
                </a:path>
              </a:pathLst>
            </a:custGeom>
            <a:solidFill>
              <a:srgbClr val="0F0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271"/>
            <p:cNvSpPr>
              <a:spLocks/>
            </p:cNvSpPr>
            <p:nvPr/>
          </p:nvSpPr>
          <p:spPr bwMode="auto">
            <a:xfrm>
              <a:off x="2192338" y="1952625"/>
              <a:ext cx="1404938" cy="1076325"/>
            </a:xfrm>
            <a:custGeom>
              <a:avLst/>
              <a:gdLst>
                <a:gd name="T0" fmla="*/ 374 w 374"/>
                <a:gd name="T1" fmla="*/ 258 h 287"/>
                <a:gd name="T2" fmla="*/ 0 w 374"/>
                <a:gd name="T3" fmla="*/ 0 h 287"/>
                <a:gd name="T4" fmla="*/ 374 w 374"/>
                <a:gd name="T5" fmla="*/ 25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" h="287">
                  <a:moveTo>
                    <a:pt x="374" y="258"/>
                  </a:moveTo>
                  <a:cubicBezTo>
                    <a:pt x="302" y="287"/>
                    <a:pt x="27" y="214"/>
                    <a:pt x="0" y="0"/>
                  </a:cubicBezTo>
                  <a:cubicBezTo>
                    <a:pt x="92" y="192"/>
                    <a:pt x="317" y="247"/>
                    <a:pt x="374" y="258"/>
                  </a:cubicBezTo>
                  <a:close/>
                </a:path>
              </a:pathLst>
            </a:custGeom>
            <a:solidFill>
              <a:srgbClr val="0F0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272"/>
            <p:cNvSpPr>
              <a:spLocks/>
            </p:cNvSpPr>
            <p:nvPr/>
          </p:nvSpPr>
          <p:spPr bwMode="auto">
            <a:xfrm>
              <a:off x="2205038" y="1997075"/>
              <a:ext cx="1117600" cy="889000"/>
            </a:xfrm>
            <a:custGeom>
              <a:avLst/>
              <a:gdLst>
                <a:gd name="T0" fmla="*/ 298 w 298"/>
                <a:gd name="T1" fmla="*/ 214 h 237"/>
                <a:gd name="T2" fmla="*/ 0 w 298"/>
                <a:gd name="T3" fmla="*/ 5 h 237"/>
                <a:gd name="T4" fmla="*/ 298 w 298"/>
                <a:gd name="T5" fmla="*/ 21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8" h="237">
                  <a:moveTo>
                    <a:pt x="298" y="214"/>
                  </a:moveTo>
                  <a:cubicBezTo>
                    <a:pt x="271" y="237"/>
                    <a:pt x="56" y="221"/>
                    <a:pt x="0" y="5"/>
                  </a:cubicBezTo>
                  <a:cubicBezTo>
                    <a:pt x="119" y="0"/>
                    <a:pt x="275" y="23"/>
                    <a:pt x="298" y="214"/>
                  </a:cubicBezTo>
                  <a:close/>
                </a:path>
              </a:pathLst>
            </a:custGeom>
            <a:solidFill>
              <a:srgbClr val="0F0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273"/>
            <p:cNvSpPr>
              <a:spLocks/>
            </p:cNvSpPr>
            <p:nvPr/>
          </p:nvSpPr>
          <p:spPr bwMode="auto">
            <a:xfrm>
              <a:off x="2027239" y="1906587"/>
              <a:ext cx="841374" cy="1152526"/>
            </a:xfrm>
            <a:custGeom>
              <a:avLst/>
              <a:gdLst>
                <a:gd name="T0" fmla="*/ 224 w 224"/>
                <a:gd name="T1" fmla="*/ 307 h 307"/>
                <a:gd name="T2" fmla="*/ 84 w 224"/>
                <a:gd name="T3" fmla="*/ 0 h 307"/>
                <a:gd name="T4" fmla="*/ 224 w 224"/>
                <a:gd name="T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" h="307">
                  <a:moveTo>
                    <a:pt x="224" y="307"/>
                  </a:moveTo>
                  <a:cubicBezTo>
                    <a:pt x="152" y="296"/>
                    <a:pt x="0" y="154"/>
                    <a:pt x="84" y="0"/>
                  </a:cubicBezTo>
                  <a:cubicBezTo>
                    <a:pt x="53" y="159"/>
                    <a:pt x="170" y="278"/>
                    <a:pt x="224" y="307"/>
                  </a:cubicBezTo>
                  <a:close/>
                </a:path>
              </a:pathLst>
            </a:custGeom>
            <a:solidFill>
              <a:srgbClr val="0F0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274"/>
            <p:cNvSpPr>
              <a:spLocks/>
            </p:cNvSpPr>
            <p:nvPr/>
          </p:nvSpPr>
          <p:spPr bwMode="auto">
            <a:xfrm>
              <a:off x="1727200" y="3892550"/>
              <a:ext cx="1674813" cy="525463"/>
            </a:xfrm>
            <a:custGeom>
              <a:avLst/>
              <a:gdLst>
                <a:gd name="T0" fmla="*/ 446 w 446"/>
                <a:gd name="T1" fmla="*/ 71 h 140"/>
                <a:gd name="T2" fmla="*/ 298 w 446"/>
                <a:gd name="T3" fmla="*/ 0 h 140"/>
                <a:gd name="T4" fmla="*/ 223 w 446"/>
                <a:gd name="T5" fmla="*/ 130 h 140"/>
                <a:gd name="T6" fmla="*/ 148 w 446"/>
                <a:gd name="T7" fmla="*/ 0 h 140"/>
                <a:gd name="T8" fmla="*/ 0 w 446"/>
                <a:gd name="T9" fmla="*/ 71 h 140"/>
                <a:gd name="T10" fmla="*/ 223 w 446"/>
                <a:gd name="T11" fmla="*/ 140 h 140"/>
                <a:gd name="T12" fmla="*/ 446 w 446"/>
                <a:gd name="T13" fmla="*/ 7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" h="140">
                  <a:moveTo>
                    <a:pt x="446" y="71"/>
                  </a:moveTo>
                  <a:cubicBezTo>
                    <a:pt x="407" y="39"/>
                    <a:pt x="336" y="15"/>
                    <a:pt x="298" y="0"/>
                  </a:cubicBezTo>
                  <a:cubicBezTo>
                    <a:pt x="322" y="10"/>
                    <a:pt x="408" y="130"/>
                    <a:pt x="223" y="130"/>
                  </a:cubicBezTo>
                  <a:cubicBezTo>
                    <a:pt x="37" y="130"/>
                    <a:pt x="125" y="8"/>
                    <a:pt x="148" y="0"/>
                  </a:cubicBezTo>
                  <a:cubicBezTo>
                    <a:pt x="110" y="15"/>
                    <a:pt x="38" y="39"/>
                    <a:pt x="0" y="71"/>
                  </a:cubicBezTo>
                  <a:cubicBezTo>
                    <a:pt x="63" y="115"/>
                    <a:pt x="140" y="140"/>
                    <a:pt x="223" y="140"/>
                  </a:cubicBezTo>
                  <a:cubicBezTo>
                    <a:pt x="306" y="140"/>
                    <a:pt x="383" y="115"/>
                    <a:pt x="446" y="71"/>
                  </a:cubicBezTo>
                  <a:close/>
                </a:path>
              </a:pathLst>
            </a:custGeom>
            <a:solidFill>
              <a:srgbClr val="3CD9C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7" name="组合 154"/>
          <p:cNvGrpSpPr/>
          <p:nvPr/>
        </p:nvGrpSpPr>
        <p:grpSpPr>
          <a:xfrm>
            <a:off x="1043608" y="3435846"/>
            <a:ext cx="864096" cy="1105942"/>
            <a:chOff x="8688388" y="-1625600"/>
            <a:chExt cx="1878013" cy="2566988"/>
          </a:xfrm>
        </p:grpSpPr>
        <p:sp>
          <p:nvSpPr>
            <p:cNvPr id="156" name="Rectangle 148"/>
            <p:cNvSpPr>
              <a:spLocks noChangeArrowheads="1"/>
            </p:cNvSpPr>
            <p:nvPr/>
          </p:nvSpPr>
          <p:spPr bwMode="auto">
            <a:xfrm>
              <a:off x="9342438" y="-233363"/>
              <a:ext cx="561975" cy="1009650"/>
            </a:xfrm>
            <a:prstGeom prst="rect">
              <a:avLst/>
            </a:prstGeom>
            <a:solidFill>
              <a:srgbClr val="E6B6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Oval 149"/>
            <p:cNvSpPr>
              <a:spLocks noChangeArrowheads="1"/>
            </p:cNvSpPr>
            <p:nvPr/>
          </p:nvSpPr>
          <p:spPr bwMode="auto">
            <a:xfrm>
              <a:off x="8767763" y="-1625600"/>
              <a:ext cx="1711325" cy="1633538"/>
            </a:xfrm>
            <a:prstGeom prst="ellipse">
              <a:avLst/>
            </a:prstGeom>
            <a:solidFill>
              <a:srgbClr val="471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50"/>
            <p:cNvSpPr>
              <a:spLocks/>
            </p:cNvSpPr>
            <p:nvPr/>
          </p:nvSpPr>
          <p:spPr bwMode="auto">
            <a:xfrm>
              <a:off x="8842375" y="-1284288"/>
              <a:ext cx="1562100" cy="1570038"/>
            </a:xfrm>
            <a:custGeom>
              <a:avLst/>
              <a:gdLst>
                <a:gd name="T0" fmla="*/ 216 w 416"/>
                <a:gd name="T1" fmla="*/ 0 h 418"/>
                <a:gd name="T2" fmla="*/ 383 w 416"/>
                <a:gd name="T3" fmla="*/ 185 h 418"/>
                <a:gd name="T4" fmla="*/ 416 w 416"/>
                <a:gd name="T5" fmla="*/ 216 h 418"/>
                <a:gd name="T6" fmla="*/ 208 w 416"/>
                <a:gd name="T7" fmla="*/ 418 h 418"/>
                <a:gd name="T8" fmla="*/ 0 w 416"/>
                <a:gd name="T9" fmla="*/ 216 h 418"/>
                <a:gd name="T10" fmla="*/ 27 w 416"/>
                <a:gd name="T11" fmla="*/ 186 h 418"/>
                <a:gd name="T12" fmla="*/ 216 w 416"/>
                <a:gd name="T13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418">
                  <a:moveTo>
                    <a:pt x="216" y="0"/>
                  </a:moveTo>
                  <a:cubicBezTo>
                    <a:pt x="316" y="0"/>
                    <a:pt x="396" y="54"/>
                    <a:pt x="383" y="185"/>
                  </a:cubicBezTo>
                  <a:cubicBezTo>
                    <a:pt x="379" y="223"/>
                    <a:pt x="416" y="203"/>
                    <a:pt x="416" y="216"/>
                  </a:cubicBezTo>
                  <a:cubicBezTo>
                    <a:pt x="416" y="328"/>
                    <a:pt x="323" y="418"/>
                    <a:pt x="208" y="418"/>
                  </a:cubicBezTo>
                  <a:cubicBezTo>
                    <a:pt x="93" y="418"/>
                    <a:pt x="0" y="328"/>
                    <a:pt x="0" y="216"/>
                  </a:cubicBezTo>
                  <a:cubicBezTo>
                    <a:pt x="25" y="252"/>
                    <a:pt x="29" y="207"/>
                    <a:pt x="27" y="186"/>
                  </a:cubicBezTo>
                  <a:cubicBezTo>
                    <a:pt x="18" y="16"/>
                    <a:pt x="110" y="0"/>
                    <a:pt x="216" y="0"/>
                  </a:cubicBezTo>
                  <a:close/>
                </a:path>
              </a:pathLst>
            </a:custGeom>
            <a:solidFill>
              <a:srgbClr val="FAD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51"/>
            <p:cNvSpPr>
              <a:spLocks/>
            </p:cNvSpPr>
            <p:nvPr/>
          </p:nvSpPr>
          <p:spPr bwMode="auto">
            <a:xfrm>
              <a:off x="9496425" y="-382588"/>
              <a:ext cx="254000" cy="71438"/>
            </a:xfrm>
            <a:custGeom>
              <a:avLst/>
              <a:gdLst>
                <a:gd name="T0" fmla="*/ 68 w 68"/>
                <a:gd name="T1" fmla="*/ 0 h 19"/>
                <a:gd name="T2" fmla="*/ 0 w 68"/>
                <a:gd name="T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19">
                  <a:moveTo>
                    <a:pt x="68" y="0"/>
                  </a:moveTo>
                  <a:cubicBezTo>
                    <a:pt x="49" y="19"/>
                    <a:pt x="19" y="19"/>
                    <a:pt x="0" y="0"/>
                  </a:cubicBezTo>
                </a:path>
              </a:pathLst>
            </a:custGeom>
            <a:noFill/>
            <a:ln w="55563" cap="rnd">
              <a:solidFill>
                <a:srgbClr val="C991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52"/>
            <p:cNvSpPr>
              <a:spLocks/>
            </p:cNvSpPr>
            <p:nvPr/>
          </p:nvSpPr>
          <p:spPr bwMode="auto">
            <a:xfrm>
              <a:off x="9210675" y="-222250"/>
              <a:ext cx="825500" cy="338138"/>
            </a:xfrm>
            <a:custGeom>
              <a:avLst/>
              <a:gdLst>
                <a:gd name="T0" fmla="*/ 220 w 220"/>
                <a:gd name="T1" fmla="*/ 0 h 90"/>
                <a:gd name="T2" fmla="*/ 0 w 220"/>
                <a:gd name="T3" fmla="*/ 0 h 90"/>
                <a:gd name="T4" fmla="*/ 220 w 220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" h="90">
                  <a:moveTo>
                    <a:pt x="220" y="0"/>
                  </a:moveTo>
                  <a:cubicBezTo>
                    <a:pt x="161" y="90"/>
                    <a:pt x="59" y="90"/>
                    <a:pt x="0" y="0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E28D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53"/>
            <p:cNvSpPr>
              <a:spLocks/>
            </p:cNvSpPr>
            <p:nvPr/>
          </p:nvSpPr>
          <p:spPr bwMode="auto">
            <a:xfrm>
              <a:off x="9375775" y="-233363"/>
              <a:ext cx="495300" cy="293688"/>
            </a:xfrm>
            <a:custGeom>
              <a:avLst/>
              <a:gdLst>
                <a:gd name="T0" fmla="*/ 132 w 132"/>
                <a:gd name="T1" fmla="*/ 49 h 78"/>
                <a:gd name="T2" fmla="*/ 0 w 132"/>
                <a:gd name="T3" fmla="*/ 49 h 78"/>
                <a:gd name="T4" fmla="*/ 132 w 132"/>
                <a:gd name="T5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78">
                  <a:moveTo>
                    <a:pt x="132" y="49"/>
                  </a:moveTo>
                  <a:cubicBezTo>
                    <a:pt x="90" y="78"/>
                    <a:pt x="41" y="78"/>
                    <a:pt x="0" y="49"/>
                  </a:cubicBezTo>
                  <a:cubicBezTo>
                    <a:pt x="40" y="0"/>
                    <a:pt x="92" y="0"/>
                    <a:pt x="132" y="49"/>
                  </a:cubicBezTo>
                  <a:close/>
                </a:path>
              </a:pathLst>
            </a:custGeom>
            <a:solidFill>
              <a:srgbClr val="EDA1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Oval 154"/>
            <p:cNvSpPr>
              <a:spLocks noChangeArrowheads="1"/>
            </p:cNvSpPr>
            <p:nvPr/>
          </p:nvSpPr>
          <p:spPr bwMode="auto">
            <a:xfrm>
              <a:off x="9293225" y="-781050"/>
              <a:ext cx="134938" cy="2286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Oval 155"/>
            <p:cNvSpPr>
              <a:spLocks noChangeArrowheads="1"/>
            </p:cNvSpPr>
            <p:nvPr/>
          </p:nvSpPr>
          <p:spPr bwMode="auto">
            <a:xfrm>
              <a:off x="9331325" y="-762000"/>
              <a:ext cx="77788" cy="77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Oval 156"/>
            <p:cNvSpPr>
              <a:spLocks noChangeArrowheads="1"/>
            </p:cNvSpPr>
            <p:nvPr/>
          </p:nvSpPr>
          <p:spPr bwMode="auto">
            <a:xfrm>
              <a:off x="9818688" y="-781050"/>
              <a:ext cx="134938" cy="2286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Oval 157"/>
            <p:cNvSpPr>
              <a:spLocks noChangeArrowheads="1"/>
            </p:cNvSpPr>
            <p:nvPr/>
          </p:nvSpPr>
          <p:spPr bwMode="auto">
            <a:xfrm>
              <a:off x="9856788" y="-762000"/>
              <a:ext cx="77788" cy="77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58"/>
            <p:cNvSpPr>
              <a:spLocks/>
            </p:cNvSpPr>
            <p:nvPr/>
          </p:nvSpPr>
          <p:spPr bwMode="auto">
            <a:xfrm>
              <a:off x="9218613" y="-949325"/>
              <a:ext cx="190500" cy="127000"/>
            </a:xfrm>
            <a:custGeom>
              <a:avLst/>
              <a:gdLst>
                <a:gd name="T0" fmla="*/ 0 w 51"/>
                <a:gd name="T1" fmla="*/ 34 h 34"/>
                <a:gd name="T2" fmla="*/ 51 w 51"/>
                <a:gd name="T3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" h="34">
                  <a:moveTo>
                    <a:pt x="0" y="34"/>
                  </a:moveTo>
                  <a:cubicBezTo>
                    <a:pt x="6" y="14"/>
                    <a:pt x="30" y="0"/>
                    <a:pt x="51" y="5"/>
                  </a:cubicBezTo>
                </a:path>
              </a:pathLst>
            </a:custGeom>
            <a:noFill/>
            <a:ln w="55563" cap="rnd">
              <a:solidFill>
                <a:srgbClr val="471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9"/>
            <p:cNvSpPr>
              <a:spLocks/>
            </p:cNvSpPr>
            <p:nvPr/>
          </p:nvSpPr>
          <p:spPr bwMode="auto">
            <a:xfrm>
              <a:off x="9837738" y="-949325"/>
              <a:ext cx="190500" cy="127000"/>
            </a:xfrm>
            <a:custGeom>
              <a:avLst/>
              <a:gdLst>
                <a:gd name="T0" fmla="*/ 51 w 51"/>
                <a:gd name="T1" fmla="*/ 34 h 34"/>
                <a:gd name="T2" fmla="*/ 0 w 51"/>
                <a:gd name="T3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" h="34">
                  <a:moveTo>
                    <a:pt x="51" y="34"/>
                  </a:moveTo>
                  <a:cubicBezTo>
                    <a:pt x="44" y="14"/>
                    <a:pt x="21" y="0"/>
                    <a:pt x="0" y="5"/>
                  </a:cubicBezTo>
                </a:path>
              </a:pathLst>
            </a:custGeom>
            <a:noFill/>
            <a:ln w="55563" cap="rnd">
              <a:solidFill>
                <a:srgbClr val="471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60"/>
            <p:cNvSpPr>
              <a:spLocks/>
            </p:cNvSpPr>
            <p:nvPr/>
          </p:nvSpPr>
          <p:spPr bwMode="auto">
            <a:xfrm>
              <a:off x="9337675" y="-1535113"/>
              <a:ext cx="1093788" cy="638175"/>
            </a:xfrm>
            <a:custGeom>
              <a:avLst/>
              <a:gdLst>
                <a:gd name="T0" fmla="*/ 146 w 291"/>
                <a:gd name="T1" fmla="*/ 37 h 170"/>
                <a:gd name="T2" fmla="*/ 291 w 291"/>
                <a:gd name="T3" fmla="*/ 143 h 170"/>
                <a:gd name="T4" fmla="*/ 146 w 291"/>
                <a:gd name="T5" fmla="*/ 133 h 170"/>
                <a:gd name="T6" fmla="*/ 0 w 291"/>
                <a:gd name="T7" fmla="*/ 26 h 170"/>
                <a:gd name="T8" fmla="*/ 146 w 291"/>
                <a:gd name="T9" fmla="*/ 3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170">
                  <a:moveTo>
                    <a:pt x="146" y="37"/>
                  </a:moveTo>
                  <a:cubicBezTo>
                    <a:pt x="226" y="69"/>
                    <a:pt x="291" y="117"/>
                    <a:pt x="291" y="143"/>
                  </a:cubicBezTo>
                  <a:cubicBezTo>
                    <a:pt x="291" y="170"/>
                    <a:pt x="226" y="165"/>
                    <a:pt x="146" y="133"/>
                  </a:cubicBezTo>
                  <a:cubicBezTo>
                    <a:pt x="66" y="101"/>
                    <a:pt x="0" y="53"/>
                    <a:pt x="0" y="26"/>
                  </a:cubicBezTo>
                  <a:cubicBezTo>
                    <a:pt x="0" y="0"/>
                    <a:pt x="66" y="4"/>
                    <a:pt x="146" y="37"/>
                  </a:cubicBezTo>
                  <a:close/>
                </a:path>
              </a:pathLst>
            </a:custGeom>
            <a:solidFill>
              <a:srgbClr val="471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61"/>
            <p:cNvSpPr>
              <a:spLocks/>
            </p:cNvSpPr>
            <p:nvPr/>
          </p:nvSpPr>
          <p:spPr bwMode="auto">
            <a:xfrm>
              <a:off x="8696325" y="-747713"/>
              <a:ext cx="239713" cy="428625"/>
            </a:xfrm>
            <a:custGeom>
              <a:avLst/>
              <a:gdLst>
                <a:gd name="T0" fmla="*/ 12 w 64"/>
                <a:gd name="T1" fmla="*/ 5 h 114"/>
                <a:gd name="T2" fmla="*/ 53 w 64"/>
                <a:gd name="T3" fmla="*/ 48 h 114"/>
                <a:gd name="T4" fmla="*/ 52 w 64"/>
                <a:gd name="T5" fmla="*/ 109 h 114"/>
                <a:gd name="T6" fmla="*/ 11 w 64"/>
                <a:gd name="T7" fmla="*/ 66 h 114"/>
                <a:gd name="T8" fmla="*/ 12 w 64"/>
                <a:gd name="T9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14">
                  <a:moveTo>
                    <a:pt x="12" y="5"/>
                  </a:moveTo>
                  <a:cubicBezTo>
                    <a:pt x="24" y="0"/>
                    <a:pt x="42" y="19"/>
                    <a:pt x="53" y="48"/>
                  </a:cubicBezTo>
                  <a:cubicBezTo>
                    <a:pt x="64" y="77"/>
                    <a:pt x="63" y="105"/>
                    <a:pt x="52" y="109"/>
                  </a:cubicBezTo>
                  <a:cubicBezTo>
                    <a:pt x="40" y="114"/>
                    <a:pt x="22" y="95"/>
                    <a:pt x="11" y="66"/>
                  </a:cubicBezTo>
                  <a:cubicBezTo>
                    <a:pt x="0" y="37"/>
                    <a:pt x="1" y="10"/>
                    <a:pt x="12" y="5"/>
                  </a:cubicBezTo>
                  <a:close/>
                </a:path>
              </a:pathLst>
            </a:custGeom>
            <a:solidFill>
              <a:srgbClr val="FAD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62"/>
            <p:cNvSpPr>
              <a:spLocks/>
            </p:cNvSpPr>
            <p:nvPr/>
          </p:nvSpPr>
          <p:spPr bwMode="auto">
            <a:xfrm>
              <a:off x="10291763" y="-747713"/>
              <a:ext cx="274638" cy="428625"/>
            </a:xfrm>
            <a:custGeom>
              <a:avLst/>
              <a:gdLst>
                <a:gd name="T0" fmla="*/ 54 w 73"/>
                <a:gd name="T1" fmla="*/ 5 h 114"/>
                <a:gd name="T2" fmla="*/ 10 w 73"/>
                <a:gd name="T3" fmla="*/ 48 h 114"/>
                <a:gd name="T4" fmla="*/ 19 w 73"/>
                <a:gd name="T5" fmla="*/ 109 h 114"/>
                <a:gd name="T6" fmla="*/ 64 w 73"/>
                <a:gd name="T7" fmla="*/ 66 h 114"/>
                <a:gd name="T8" fmla="*/ 54 w 73"/>
                <a:gd name="T9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14">
                  <a:moveTo>
                    <a:pt x="54" y="5"/>
                  </a:moveTo>
                  <a:cubicBezTo>
                    <a:pt x="39" y="0"/>
                    <a:pt x="19" y="19"/>
                    <a:pt x="10" y="48"/>
                  </a:cubicBezTo>
                  <a:cubicBezTo>
                    <a:pt x="0" y="77"/>
                    <a:pt x="4" y="105"/>
                    <a:pt x="19" y="109"/>
                  </a:cubicBezTo>
                  <a:cubicBezTo>
                    <a:pt x="34" y="114"/>
                    <a:pt x="54" y="95"/>
                    <a:pt x="64" y="66"/>
                  </a:cubicBezTo>
                  <a:cubicBezTo>
                    <a:pt x="73" y="37"/>
                    <a:pt x="69" y="10"/>
                    <a:pt x="54" y="5"/>
                  </a:cubicBezTo>
                  <a:close/>
                </a:path>
              </a:pathLst>
            </a:custGeom>
            <a:solidFill>
              <a:srgbClr val="FAD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63"/>
            <p:cNvSpPr>
              <a:spLocks/>
            </p:cNvSpPr>
            <p:nvPr/>
          </p:nvSpPr>
          <p:spPr bwMode="auto">
            <a:xfrm>
              <a:off x="8910638" y="-1438275"/>
              <a:ext cx="608013" cy="503238"/>
            </a:xfrm>
            <a:custGeom>
              <a:avLst/>
              <a:gdLst>
                <a:gd name="T0" fmla="*/ 47 w 162"/>
                <a:gd name="T1" fmla="*/ 28 h 134"/>
                <a:gd name="T2" fmla="*/ 0 w 162"/>
                <a:gd name="T3" fmla="*/ 119 h 134"/>
                <a:gd name="T4" fmla="*/ 81 w 162"/>
                <a:gd name="T5" fmla="*/ 94 h 134"/>
                <a:gd name="T6" fmla="*/ 162 w 162"/>
                <a:gd name="T7" fmla="*/ 17 h 134"/>
                <a:gd name="T8" fmla="*/ 47 w 162"/>
                <a:gd name="T9" fmla="*/ 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34">
                  <a:moveTo>
                    <a:pt x="47" y="28"/>
                  </a:moveTo>
                  <a:cubicBezTo>
                    <a:pt x="2" y="57"/>
                    <a:pt x="0" y="105"/>
                    <a:pt x="0" y="119"/>
                  </a:cubicBezTo>
                  <a:cubicBezTo>
                    <a:pt x="0" y="134"/>
                    <a:pt x="36" y="122"/>
                    <a:pt x="81" y="94"/>
                  </a:cubicBezTo>
                  <a:cubicBezTo>
                    <a:pt x="126" y="65"/>
                    <a:pt x="162" y="31"/>
                    <a:pt x="162" y="17"/>
                  </a:cubicBezTo>
                  <a:cubicBezTo>
                    <a:pt x="162" y="3"/>
                    <a:pt x="92" y="0"/>
                    <a:pt x="47" y="28"/>
                  </a:cubicBezTo>
                  <a:close/>
                </a:path>
              </a:pathLst>
            </a:custGeom>
            <a:solidFill>
              <a:srgbClr val="471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64"/>
            <p:cNvSpPr>
              <a:spLocks/>
            </p:cNvSpPr>
            <p:nvPr/>
          </p:nvSpPr>
          <p:spPr bwMode="auto">
            <a:xfrm>
              <a:off x="9442450" y="-222250"/>
              <a:ext cx="361950" cy="90488"/>
            </a:xfrm>
            <a:custGeom>
              <a:avLst/>
              <a:gdLst>
                <a:gd name="T0" fmla="*/ 96 w 96"/>
                <a:gd name="T1" fmla="*/ 0 h 24"/>
                <a:gd name="T2" fmla="*/ 0 w 96"/>
                <a:gd name="T3" fmla="*/ 0 h 24"/>
                <a:gd name="T4" fmla="*/ 96 w 96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24">
                  <a:moveTo>
                    <a:pt x="96" y="0"/>
                  </a:moveTo>
                  <a:cubicBezTo>
                    <a:pt x="94" y="24"/>
                    <a:pt x="0" y="22"/>
                    <a:pt x="0" y="0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Rectangle 165"/>
            <p:cNvSpPr>
              <a:spLocks noChangeArrowheads="1"/>
            </p:cNvSpPr>
            <p:nvPr/>
          </p:nvSpPr>
          <p:spPr bwMode="auto">
            <a:xfrm>
              <a:off x="9342438" y="-233363"/>
              <a:ext cx="561975" cy="1009650"/>
            </a:xfrm>
            <a:prstGeom prst="rect">
              <a:avLst/>
            </a:prstGeom>
            <a:solidFill>
              <a:srgbClr val="E6B6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Oval 166"/>
            <p:cNvSpPr>
              <a:spLocks noChangeArrowheads="1"/>
            </p:cNvSpPr>
            <p:nvPr/>
          </p:nvSpPr>
          <p:spPr bwMode="auto">
            <a:xfrm>
              <a:off x="8767763" y="-1625600"/>
              <a:ext cx="1711325" cy="1633538"/>
            </a:xfrm>
            <a:prstGeom prst="ellipse">
              <a:avLst/>
            </a:prstGeom>
            <a:solidFill>
              <a:srgbClr val="0F0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67"/>
            <p:cNvSpPr>
              <a:spLocks/>
            </p:cNvSpPr>
            <p:nvPr/>
          </p:nvSpPr>
          <p:spPr bwMode="auto">
            <a:xfrm>
              <a:off x="8842375" y="-1339850"/>
              <a:ext cx="1562100" cy="1625600"/>
            </a:xfrm>
            <a:custGeom>
              <a:avLst/>
              <a:gdLst>
                <a:gd name="T0" fmla="*/ 216 w 416"/>
                <a:gd name="T1" fmla="*/ 22 h 433"/>
                <a:gd name="T2" fmla="*/ 331 w 416"/>
                <a:gd name="T3" fmla="*/ 21 h 433"/>
                <a:gd name="T4" fmla="*/ 383 w 416"/>
                <a:gd name="T5" fmla="*/ 200 h 433"/>
                <a:gd name="T6" fmla="*/ 416 w 416"/>
                <a:gd name="T7" fmla="*/ 231 h 433"/>
                <a:gd name="T8" fmla="*/ 208 w 416"/>
                <a:gd name="T9" fmla="*/ 433 h 433"/>
                <a:gd name="T10" fmla="*/ 0 w 416"/>
                <a:gd name="T11" fmla="*/ 231 h 433"/>
                <a:gd name="T12" fmla="*/ 27 w 416"/>
                <a:gd name="T13" fmla="*/ 201 h 433"/>
                <a:gd name="T14" fmla="*/ 90 w 416"/>
                <a:gd name="T15" fmla="*/ 15 h 433"/>
                <a:gd name="T16" fmla="*/ 216 w 416"/>
                <a:gd name="T17" fmla="*/ 22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433">
                  <a:moveTo>
                    <a:pt x="216" y="22"/>
                  </a:moveTo>
                  <a:cubicBezTo>
                    <a:pt x="258" y="22"/>
                    <a:pt x="302" y="2"/>
                    <a:pt x="331" y="21"/>
                  </a:cubicBezTo>
                  <a:cubicBezTo>
                    <a:pt x="372" y="48"/>
                    <a:pt x="390" y="124"/>
                    <a:pt x="383" y="200"/>
                  </a:cubicBezTo>
                  <a:cubicBezTo>
                    <a:pt x="379" y="238"/>
                    <a:pt x="416" y="218"/>
                    <a:pt x="416" y="231"/>
                  </a:cubicBezTo>
                  <a:cubicBezTo>
                    <a:pt x="416" y="343"/>
                    <a:pt x="323" y="433"/>
                    <a:pt x="208" y="433"/>
                  </a:cubicBezTo>
                  <a:cubicBezTo>
                    <a:pt x="93" y="433"/>
                    <a:pt x="0" y="343"/>
                    <a:pt x="0" y="231"/>
                  </a:cubicBezTo>
                  <a:cubicBezTo>
                    <a:pt x="25" y="267"/>
                    <a:pt x="29" y="222"/>
                    <a:pt x="27" y="201"/>
                  </a:cubicBezTo>
                  <a:cubicBezTo>
                    <a:pt x="22" y="102"/>
                    <a:pt x="44" y="34"/>
                    <a:pt x="90" y="15"/>
                  </a:cubicBezTo>
                  <a:cubicBezTo>
                    <a:pt x="123" y="0"/>
                    <a:pt x="171" y="22"/>
                    <a:pt x="216" y="22"/>
                  </a:cubicBezTo>
                  <a:close/>
                </a:path>
              </a:pathLst>
            </a:custGeom>
            <a:solidFill>
              <a:srgbClr val="FAD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68"/>
            <p:cNvSpPr>
              <a:spLocks/>
            </p:cNvSpPr>
            <p:nvPr/>
          </p:nvSpPr>
          <p:spPr bwMode="auto">
            <a:xfrm>
              <a:off x="9326563" y="-263525"/>
              <a:ext cx="706438" cy="365125"/>
            </a:xfrm>
            <a:custGeom>
              <a:avLst/>
              <a:gdLst>
                <a:gd name="T0" fmla="*/ 188 w 188"/>
                <a:gd name="T1" fmla="*/ 0 h 97"/>
                <a:gd name="T2" fmla="*/ 0 w 188"/>
                <a:gd name="T3" fmla="*/ 27 h 97"/>
                <a:gd name="T4" fmla="*/ 188 w 188"/>
                <a:gd name="T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97">
                  <a:moveTo>
                    <a:pt x="188" y="0"/>
                  </a:moveTo>
                  <a:cubicBezTo>
                    <a:pt x="148" y="85"/>
                    <a:pt x="62" y="97"/>
                    <a:pt x="0" y="27"/>
                  </a:cubicBezTo>
                  <a:lnTo>
                    <a:pt x="188" y="0"/>
                  </a:lnTo>
                  <a:close/>
                </a:path>
              </a:pathLst>
            </a:custGeom>
            <a:solidFill>
              <a:srgbClr val="E28D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69"/>
            <p:cNvSpPr>
              <a:spLocks/>
            </p:cNvSpPr>
            <p:nvPr/>
          </p:nvSpPr>
          <p:spPr bwMode="auto">
            <a:xfrm>
              <a:off x="9488488" y="-233363"/>
              <a:ext cx="423863" cy="274638"/>
            </a:xfrm>
            <a:custGeom>
              <a:avLst/>
              <a:gdLst>
                <a:gd name="T0" fmla="*/ 113 w 113"/>
                <a:gd name="T1" fmla="*/ 37 h 73"/>
                <a:gd name="T2" fmla="*/ 0 w 113"/>
                <a:gd name="T3" fmla="*/ 54 h 73"/>
                <a:gd name="T4" fmla="*/ 113 w 113"/>
                <a:gd name="T5" fmla="*/ 3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73">
                  <a:moveTo>
                    <a:pt x="113" y="37"/>
                  </a:moveTo>
                  <a:cubicBezTo>
                    <a:pt x="81" y="67"/>
                    <a:pt x="39" y="73"/>
                    <a:pt x="0" y="54"/>
                  </a:cubicBezTo>
                  <a:cubicBezTo>
                    <a:pt x="28" y="6"/>
                    <a:pt x="73" y="0"/>
                    <a:pt x="113" y="37"/>
                  </a:cubicBezTo>
                  <a:close/>
                </a:path>
              </a:pathLst>
            </a:custGeom>
            <a:solidFill>
              <a:srgbClr val="EDA1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Oval 170"/>
            <p:cNvSpPr>
              <a:spLocks noChangeArrowheads="1"/>
            </p:cNvSpPr>
            <p:nvPr/>
          </p:nvSpPr>
          <p:spPr bwMode="auto">
            <a:xfrm>
              <a:off x="9293225" y="-781050"/>
              <a:ext cx="134938" cy="2286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Oval 171"/>
            <p:cNvSpPr>
              <a:spLocks noChangeArrowheads="1"/>
            </p:cNvSpPr>
            <p:nvPr/>
          </p:nvSpPr>
          <p:spPr bwMode="auto">
            <a:xfrm>
              <a:off x="9331325" y="-762000"/>
              <a:ext cx="77788" cy="77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Oval 172"/>
            <p:cNvSpPr>
              <a:spLocks noChangeArrowheads="1"/>
            </p:cNvSpPr>
            <p:nvPr/>
          </p:nvSpPr>
          <p:spPr bwMode="auto">
            <a:xfrm>
              <a:off x="9818688" y="-781050"/>
              <a:ext cx="134938" cy="2286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Oval 173"/>
            <p:cNvSpPr>
              <a:spLocks noChangeArrowheads="1"/>
            </p:cNvSpPr>
            <p:nvPr/>
          </p:nvSpPr>
          <p:spPr bwMode="auto">
            <a:xfrm>
              <a:off x="9856788" y="-762000"/>
              <a:ext cx="77788" cy="77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74"/>
            <p:cNvSpPr>
              <a:spLocks/>
            </p:cNvSpPr>
            <p:nvPr/>
          </p:nvSpPr>
          <p:spPr bwMode="auto">
            <a:xfrm>
              <a:off x="9488488" y="-228600"/>
              <a:ext cx="315913" cy="82550"/>
            </a:xfrm>
            <a:custGeom>
              <a:avLst/>
              <a:gdLst>
                <a:gd name="T0" fmla="*/ 84 w 84"/>
                <a:gd name="T1" fmla="*/ 0 h 22"/>
                <a:gd name="T2" fmla="*/ 0 w 84"/>
                <a:gd name="T3" fmla="*/ 12 h 22"/>
                <a:gd name="T4" fmla="*/ 81 w 84"/>
                <a:gd name="T5" fmla="*/ 0 h 22"/>
                <a:gd name="T6" fmla="*/ 84 w 8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22">
                  <a:moveTo>
                    <a:pt x="84" y="0"/>
                  </a:moveTo>
                  <a:cubicBezTo>
                    <a:pt x="82" y="19"/>
                    <a:pt x="26" y="22"/>
                    <a:pt x="0" y="12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175"/>
            <p:cNvSpPr>
              <a:spLocks/>
            </p:cNvSpPr>
            <p:nvPr/>
          </p:nvSpPr>
          <p:spPr bwMode="auto">
            <a:xfrm>
              <a:off x="8786813" y="415925"/>
              <a:ext cx="1673225" cy="525463"/>
            </a:xfrm>
            <a:custGeom>
              <a:avLst/>
              <a:gdLst>
                <a:gd name="T0" fmla="*/ 446 w 446"/>
                <a:gd name="T1" fmla="*/ 70 h 140"/>
                <a:gd name="T2" fmla="*/ 298 w 446"/>
                <a:gd name="T3" fmla="*/ 0 h 140"/>
                <a:gd name="T4" fmla="*/ 223 w 446"/>
                <a:gd name="T5" fmla="*/ 46 h 140"/>
                <a:gd name="T6" fmla="*/ 148 w 446"/>
                <a:gd name="T7" fmla="*/ 0 h 140"/>
                <a:gd name="T8" fmla="*/ 0 w 446"/>
                <a:gd name="T9" fmla="*/ 70 h 140"/>
                <a:gd name="T10" fmla="*/ 223 w 446"/>
                <a:gd name="T11" fmla="*/ 140 h 140"/>
                <a:gd name="T12" fmla="*/ 446 w 446"/>
                <a:gd name="T13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" h="140">
                  <a:moveTo>
                    <a:pt x="446" y="70"/>
                  </a:moveTo>
                  <a:cubicBezTo>
                    <a:pt x="408" y="39"/>
                    <a:pt x="336" y="14"/>
                    <a:pt x="298" y="0"/>
                  </a:cubicBezTo>
                  <a:cubicBezTo>
                    <a:pt x="291" y="26"/>
                    <a:pt x="260" y="46"/>
                    <a:pt x="223" y="46"/>
                  </a:cubicBezTo>
                  <a:cubicBezTo>
                    <a:pt x="186" y="46"/>
                    <a:pt x="155" y="26"/>
                    <a:pt x="148" y="0"/>
                  </a:cubicBezTo>
                  <a:cubicBezTo>
                    <a:pt x="110" y="14"/>
                    <a:pt x="38" y="39"/>
                    <a:pt x="0" y="70"/>
                  </a:cubicBezTo>
                  <a:cubicBezTo>
                    <a:pt x="63" y="114"/>
                    <a:pt x="140" y="140"/>
                    <a:pt x="223" y="140"/>
                  </a:cubicBezTo>
                  <a:cubicBezTo>
                    <a:pt x="306" y="140"/>
                    <a:pt x="383" y="114"/>
                    <a:pt x="446" y="7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176"/>
            <p:cNvSpPr>
              <a:spLocks/>
            </p:cNvSpPr>
            <p:nvPr/>
          </p:nvSpPr>
          <p:spPr bwMode="auto">
            <a:xfrm>
              <a:off x="9199563" y="-1066800"/>
              <a:ext cx="311150" cy="158750"/>
            </a:xfrm>
            <a:custGeom>
              <a:avLst/>
              <a:gdLst>
                <a:gd name="T0" fmla="*/ 16 w 83"/>
                <a:gd name="T1" fmla="*/ 22 h 42"/>
                <a:gd name="T2" fmla="*/ 9 w 83"/>
                <a:gd name="T3" fmla="*/ 14 h 42"/>
                <a:gd name="T4" fmla="*/ 77 w 83"/>
                <a:gd name="T5" fmla="*/ 25 h 42"/>
                <a:gd name="T6" fmla="*/ 65 w 83"/>
                <a:gd name="T7" fmla="*/ 34 h 42"/>
                <a:gd name="T8" fmla="*/ 16 w 83"/>
                <a:gd name="T9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2">
                  <a:moveTo>
                    <a:pt x="16" y="22"/>
                  </a:moveTo>
                  <a:cubicBezTo>
                    <a:pt x="7" y="28"/>
                    <a:pt x="0" y="19"/>
                    <a:pt x="9" y="14"/>
                  </a:cubicBezTo>
                  <a:cubicBezTo>
                    <a:pt x="30" y="0"/>
                    <a:pt x="62" y="5"/>
                    <a:pt x="77" y="25"/>
                  </a:cubicBezTo>
                  <a:cubicBezTo>
                    <a:pt x="83" y="33"/>
                    <a:pt x="71" y="42"/>
                    <a:pt x="65" y="34"/>
                  </a:cubicBezTo>
                  <a:cubicBezTo>
                    <a:pt x="54" y="21"/>
                    <a:pt x="30" y="13"/>
                    <a:pt x="16" y="22"/>
                  </a:cubicBezTo>
                  <a:close/>
                </a:path>
              </a:pathLst>
            </a:custGeom>
            <a:solidFill>
              <a:srgbClr val="0F0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77"/>
            <p:cNvSpPr>
              <a:spLocks/>
            </p:cNvSpPr>
            <p:nvPr/>
          </p:nvSpPr>
          <p:spPr bwMode="auto">
            <a:xfrm>
              <a:off x="9736138" y="-962025"/>
              <a:ext cx="311150" cy="158750"/>
            </a:xfrm>
            <a:custGeom>
              <a:avLst/>
              <a:gdLst>
                <a:gd name="T0" fmla="*/ 67 w 83"/>
                <a:gd name="T1" fmla="*/ 22 h 42"/>
                <a:gd name="T2" fmla="*/ 74 w 83"/>
                <a:gd name="T3" fmla="*/ 14 h 42"/>
                <a:gd name="T4" fmla="*/ 6 w 83"/>
                <a:gd name="T5" fmla="*/ 25 h 42"/>
                <a:gd name="T6" fmla="*/ 18 w 83"/>
                <a:gd name="T7" fmla="*/ 34 h 42"/>
                <a:gd name="T8" fmla="*/ 67 w 83"/>
                <a:gd name="T9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2">
                  <a:moveTo>
                    <a:pt x="67" y="22"/>
                  </a:moveTo>
                  <a:cubicBezTo>
                    <a:pt x="76" y="27"/>
                    <a:pt x="83" y="19"/>
                    <a:pt x="74" y="14"/>
                  </a:cubicBezTo>
                  <a:cubicBezTo>
                    <a:pt x="53" y="0"/>
                    <a:pt x="21" y="5"/>
                    <a:pt x="6" y="25"/>
                  </a:cubicBezTo>
                  <a:cubicBezTo>
                    <a:pt x="0" y="33"/>
                    <a:pt x="12" y="42"/>
                    <a:pt x="18" y="34"/>
                  </a:cubicBezTo>
                  <a:cubicBezTo>
                    <a:pt x="29" y="21"/>
                    <a:pt x="53" y="13"/>
                    <a:pt x="67" y="22"/>
                  </a:cubicBezTo>
                  <a:close/>
                </a:path>
              </a:pathLst>
            </a:custGeom>
            <a:solidFill>
              <a:srgbClr val="0F0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78"/>
            <p:cNvSpPr>
              <a:spLocks/>
            </p:cNvSpPr>
            <p:nvPr/>
          </p:nvSpPr>
          <p:spPr bwMode="auto">
            <a:xfrm>
              <a:off x="9744075" y="-962025"/>
              <a:ext cx="115888" cy="158750"/>
            </a:xfrm>
            <a:custGeom>
              <a:avLst/>
              <a:gdLst>
                <a:gd name="T0" fmla="*/ 26 w 31"/>
                <a:gd name="T1" fmla="*/ 22 h 42"/>
                <a:gd name="T2" fmla="*/ 28 w 31"/>
                <a:gd name="T3" fmla="*/ 14 h 42"/>
                <a:gd name="T4" fmla="*/ 3 w 31"/>
                <a:gd name="T5" fmla="*/ 25 h 42"/>
                <a:gd name="T6" fmla="*/ 7 w 31"/>
                <a:gd name="T7" fmla="*/ 34 h 42"/>
                <a:gd name="T8" fmla="*/ 26 w 31"/>
                <a:gd name="T9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2">
                  <a:moveTo>
                    <a:pt x="26" y="22"/>
                  </a:moveTo>
                  <a:cubicBezTo>
                    <a:pt x="29" y="27"/>
                    <a:pt x="31" y="19"/>
                    <a:pt x="28" y="14"/>
                  </a:cubicBezTo>
                  <a:cubicBezTo>
                    <a:pt x="20" y="0"/>
                    <a:pt x="9" y="5"/>
                    <a:pt x="3" y="25"/>
                  </a:cubicBezTo>
                  <a:cubicBezTo>
                    <a:pt x="0" y="33"/>
                    <a:pt x="5" y="42"/>
                    <a:pt x="7" y="34"/>
                  </a:cubicBezTo>
                  <a:cubicBezTo>
                    <a:pt x="11" y="21"/>
                    <a:pt x="20" y="13"/>
                    <a:pt x="26" y="22"/>
                  </a:cubicBezTo>
                  <a:close/>
                </a:path>
              </a:pathLst>
            </a:custGeom>
            <a:solidFill>
              <a:srgbClr val="0F0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179"/>
            <p:cNvSpPr>
              <a:spLocks/>
            </p:cNvSpPr>
            <p:nvPr/>
          </p:nvSpPr>
          <p:spPr bwMode="auto">
            <a:xfrm>
              <a:off x="9477375" y="-390525"/>
              <a:ext cx="292100" cy="79375"/>
            </a:xfrm>
            <a:custGeom>
              <a:avLst/>
              <a:gdLst>
                <a:gd name="T0" fmla="*/ 63 w 78"/>
                <a:gd name="T1" fmla="*/ 5 h 21"/>
                <a:gd name="T2" fmla="*/ 72 w 78"/>
                <a:gd name="T3" fmla="*/ 9 h 21"/>
                <a:gd name="T4" fmla="*/ 6 w 78"/>
                <a:gd name="T5" fmla="*/ 9 h 21"/>
                <a:gd name="T6" fmla="*/ 15 w 78"/>
                <a:gd name="T7" fmla="*/ 5 h 21"/>
                <a:gd name="T8" fmla="*/ 63 w 78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1">
                  <a:moveTo>
                    <a:pt x="63" y="5"/>
                  </a:moveTo>
                  <a:cubicBezTo>
                    <a:pt x="69" y="0"/>
                    <a:pt x="78" y="4"/>
                    <a:pt x="72" y="9"/>
                  </a:cubicBezTo>
                  <a:cubicBezTo>
                    <a:pt x="54" y="21"/>
                    <a:pt x="24" y="21"/>
                    <a:pt x="6" y="9"/>
                  </a:cubicBezTo>
                  <a:cubicBezTo>
                    <a:pt x="0" y="4"/>
                    <a:pt x="8" y="1"/>
                    <a:pt x="15" y="5"/>
                  </a:cubicBezTo>
                  <a:cubicBezTo>
                    <a:pt x="29" y="11"/>
                    <a:pt x="50" y="11"/>
                    <a:pt x="63" y="5"/>
                  </a:cubicBezTo>
                  <a:close/>
                </a:path>
              </a:pathLst>
            </a:custGeom>
            <a:solidFill>
              <a:srgbClr val="C79C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180"/>
            <p:cNvSpPr>
              <a:spLocks/>
            </p:cNvSpPr>
            <p:nvPr/>
          </p:nvSpPr>
          <p:spPr bwMode="auto">
            <a:xfrm>
              <a:off x="10283825" y="-747713"/>
              <a:ext cx="274638" cy="428625"/>
            </a:xfrm>
            <a:custGeom>
              <a:avLst/>
              <a:gdLst>
                <a:gd name="T0" fmla="*/ 54 w 73"/>
                <a:gd name="T1" fmla="*/ 5 h 114"/>
                <a:gd name="T2" fmla="*/ 9 w 73"/>
                <a:gd name="T3" fmla="*/ 48 h 114"/>
                <a:gd name="T4" fmla="*/ 19 w 73"/>
                <a:gd name="T5" fmla="*/ 109 h 114"/>
                <a:gd name="T6" fmla="*/ 63 w 73"/>
                <a:gd name="T7" fmla="*/ 66 h 114"/>
                <a:gd name="T8" fmla="*/ 54 w 73"/>
                <a:gd name="T9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14">
                  <a:moveTo>
                    <a:pt x="54" y="5"/>
                  </a:moveTo>
                  <a:cubicBezTo>
                    <a:pt x="39" y="0"/>
                    <a:pt x="19" y="19"/>
                    <a:pt x="9" y="48"/>
                  </a:cubicBezTo>
                  <a:cubicBezTo>
                    <a:pt x="0" y="77"/>
                    <a:pt x="4" y="105"/>
                    <a:pt x="19" y="109"/>
                  </a:cubicBezTo>
                  <a:cubicBezTo>
                    <a:pt x="34" y="114"/>
                    <a:pt x="54" y="95"/>
                    <a:pt x="63" y="66"/>
                  </a:cubicBezTo>
                  <a:cubicBezTo>
                    <a:pt x="73" y="37"/>
                    <a:pt x="68" y="10"/>
                    <a:pt x="54" y="5"/>
                  </a:cubicBezTo>
                  <a:close/>
                </a:path>
              </a:pathLst>
            </a:custGeom>
            <a:solidFill>
              <a:srgbClr val="FAD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181"/>
            <p:cNvSpPr>
              <a:spLocks/>
            </p:cNvSpPr>
            <p:nvPr/>
          </p:nvSpPr>
          <p:spPr bwMode="auto">
            <a:xfrm>
              <a:off x="8688388" y="-747713"/>
              <a:ext cx="274638" cy="428625"/>
            </a:xfrm>
            <a:custGeom>
              <a:avLst/>
              <a:gdLst>
                <a:gd name="T0" fmla="*/ 19 w 73"/>
                <a:gd name="T1" fmla="*/ 5 h 114"/>
                <a:gd name="T2" fmla="*/ 64 w 73"/>
                <a:gd name="T3" fmla="*/ 48 h 114"/>
                <a:gd name="T4" fmla="*/ 54 w 73"/>
                <a:gd name="T5" fmla="*/ 109 h 114"/>
                <a:gd name="T6" fmla="*/ 10 w 73"/>
                <a:gd name="T7" fmla="*/ 66 h 114"/>
                <a:gd name="T8" fmla="*/ 19 w 73"/>
                <a:gd name="T9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14">
                  <a:moveTo>
                    <a:pt x="19" y="5"/>
                  </a:moveTo>
                  <a:cubicBezTo>
                    <a:pt x="34" y="0"/>
                    <a:pt x="54" y="19"/>
                    <a:pt x="64" y="48"/>
                  </a:cubicBezTo>
                  <a:cubicBezTo>
                    <a:pt x="73" y="77"/>
                    <a:pt x="69" y="105"/>
                    <a:pt x="54" y="109"/>
                  </a:cubicBezTo>
                  <a:cubicBezTo>
                    <a:pt x="39" y="114"/>
                    <a:pt x="19" y="95"/>
                    <a:pt x="10" y="66"/>
                  </a:cubicBezTo>
                  <a:cubicBezTo>
                    <a:pt x="0" y="37"/>
                    <a:pt x="4" y="10"/>
                    <a:pt x="19" y="5"/>
                  </a:cubicBezTo>
                  <a:close/>
                </a:path>
              </a:pathLst>
            </a:custGeom>
            <a:solidFill>
              <a:srgbClr val="FAD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8" name="组合 189"/>
          <p:cNvGrpSpPr/>
          <p:nvPr/>
        </p:nvGrpSpPr>
        <p:grpSpPr>
          <a:xfrm>
            <a:off x="6804249" y="1851670"/>
            <a:ext cx="864095" cy="1005583"/>
            <a:chOff x="5222875" y="5199063"/>
            <a:chExt cx="1812925" cy="2698750"/>
          </a:xfrm>
        </p:grpSpPr>
        <p:sp>
          <p:nvSpPr>
            <p:cNvPr id="191" name="Rectangle 276"/>
            <p:cNvSpPr>
              <a:spLocks noChangeArrowheads="1"/>
            </p:cNvSpPr>
            <p:nvPr/>
          </p:nvSpPr>
          <p:spPr bwMode="auto">
            <a:xfrm>
              <a:off x="5811838" y="6727825"/>
              <a:ext cx="560388" cy="1004888"/>
            </a:xfrm>
            <a:prstGeom prst="rect">
              <a:avLst/>
            </a:prstGeom>
            <a:solidFill>
              <a:srgbClr val="E6B6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Oval 277"/>
            <p:cNvSpPr>
              <a:spLocks noChangeArrowheads="1"/>
            </p:cNvSpPr>
            <p:nvPr/>
          </p:nvSpPr>
          <p:spPr bwMode="auto">
            <a:xfrm>
              <a:off x="5233988" y="5330825"/>
              <a:ext cx="1716088" cy="1636713"/>
            </a:xfrm>
            <a:prstGeom prst="ellipse">
              <a:avLst/>
            </a:prstGeom>
            <a:solidFill>
              <a:srgbClr val="471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278"/>
            <p:cNvSpPr>
              <a:spLocks/>
            </p:cNvSpPr>
            <p:nvPr/>
          </p:nvSpPr>
          <p:spPr bwMode="auto">
            <a:xfrm>
              <a:off x="5313363" y="5672138"/>
              <a:ext cx="1557338" cy="1570038"/>
            </a:xfrm>
            <a:custGeom>
              <a:avLst/>
              <a:gdLst>
                <a:gd name="T0" fmla="*/ 215 w 415"/>
                <a:gd name="T1" fmla="*/ 0 h 418"/>
                <a:gd name="T2" fmla="*/ 383 w 415"/>
                <a:gd name="T3" fmla="*/ 186 h 418"/>
                <a:gd name="T4" fmla="*/ 415 w 415"/>
                <a:gd name="T5" fmla="*/ 217 h 418"/>
                <a:gd name="T6" fmla="*/ 208 w 415"/>
                <a:gd name="T7" fmla="*/ 418 h 418"/>
                <a:gd name="T8" fmla="*/ 0 w 415"/>
                <a:gd name="T9" fmla="*/ 217 h 418"/>
                <a:gd name="T10" fmla="*/ 27 w 415"/>
                <a:gd name="T11" fmla="*/ 187 h 418"/>
                <a:gd name="T12" fmla="*/ 215 w 415"/>
                <a:gd name="T13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5" h="418">
                  <a:moveTo>
                    <a:pt x="215" y="0"/>
                  </a:moveTo>
                  <a:cubicBezTo>
                    <a:pt x="316" y="0"/>
                    <a:pt x="395" y="55"/>
                    <a:pt x="383" y="186"/>
                  </a:cubicBezTo>
                  <a:cubicBezTo>
                    <a:pt x="379" y="223"/>
                    <a:pt x="415" y="204"/>
                    <a:pt x="415" y="217"/>
                  </a:cubicBezTo>
                  <a:cubicBezTo>
                    <a:pt x="415" y="328"/>
                    <a:pt x="322" y="418"/>
                    <a:pt x="208" y="418"/>
                  </a:cubicBezTo>
                  <a:cubicBezTo>
                    <a:pt x="93" y="418"/>
                    <a:pt x="0" y="328"/>
                    <a:pt x="0" y="217"/>
                  </a:cubicBezTo>
                  <a:cubicBezTo>
                    <a:pt x="25" y="253"/>
                    <a:pt x="28" y="207"/>
                    <a:pt x="27" y="187"/>
                  </a:cubicBezTo>
                  <a:cubicBezTo>
                    <a:pt x="18" y="16"/>
                    <a:pt x="110" y="0"/>
                    <a:pt x="215" y="0"/>
                  </a:cubicBezTo>
                  <a:close/>
                </a:path>
              </a:pathLst>
            </a:custGeom>
            <a:solidFill>
              <a:srgbClr val="FAD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279"/>
            <p:cNvSpPr>
              <a:spLocks/>
            </p:cNvSpPr>
            <p:nvPr/>
          </p:nvSpPr>
          <p:spPr bwMode="auto">
            <a:xfrm>
              <a:off x="5965825" y="6577013"/>
              <a:ext cx="255588" cy="68263"/>
            </a:xfrm>
            <a:custGeom>
              <a:avLst/>
              <a:gdLst>
                <a:gd name="T0" fmla="*/ 68 w 68"/>
                <a:gd name="T1" fmla="*/ 0 h 18"/>
                <a:gd name="T2" fmla="*/ 0 w 68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18">
                  <a:moveTo>
                    <a:pt x="68" y="0"/>
                  </a:moveTo>
                  <a:cubicBezTo>
                    <a:pt x="49" y="18"/>
                    <a:pt x="19" y="18"/>
                    <a:pt x="0" y="0"/>
                  </a:cubicBezTo>
                </a:path>
              </a:pathLst>
            </a:custGeom>
            <a:noFill/>
            <a:ln w="55563" cap="rnd">
              <a:solidFill>
                <a:srgbClr val="C991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280"/>
            <p:cNvSpPr>
              <a:spLocks/>
            </p:cNvSpPr>
            <p:nvPr/>
          </p:nvSpPr>
          <p:spPr bwMode="auto">
            <a:xfrm>
              <a:off x="5681663" y="6734175"/>
              <a:ext cx="825500" cy="342900"/>
            </a:xfrm>
            <a:custGeom>
              <a:avLst/>
              <a:gdLst>
                <a:gd name="T0" fmla="*/ 220 w 220"/>
                <a:gd name="T1" fmla="*/ 0 h 91"/>
                <a:gd name="T2" fmla="*/ 0 w 220"/>
                <a:gd name="T3" fmla="*/ 0 h 91"/>
                <a:gd name="T4" fmla="*/ 220 w 220"/>
                <a:gd name="T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" h="91">
                  <a:moveTo>
                    <a:pt x="220" y="0"/>
                  </a:moveTo>
                  <a:cubicBezTo>
                    <a:pt x="161" y="91"/>
                    <a:pt x="59" y="91"/>
                    <a:pt x="0" y="0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E28D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281"/>
            <p:cNvSpPr>
              <a:spLocks/>
            </p:cNvSpPr>
            <p:nvPr/>
          </p:nvSpPr>
          <p:spPr bwMode="auto">
            <a:xfrm>
              <a:off x="5846763" y="6723063"/>
              <a:ext cx="495300" cy="296863"/>
            </a:xfrm>
            <a:custGeom>
              <a:avLst/>
              <a:gdLst>
                <a:gd name="T0" fmla="*/ 132 w 132"/>
                <a:gd name="T1" fmla="*/ 50 h 79"/>
                <a:gd name="T2" fmla="*/ 0 w 132"/>
                <a:gd name="T3" fmla="*/ 50 h 79"/>
                <a:gd name="T4" fmla="*/ 132 w 132"/>
                <a:gd name="T5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79">
                  <a:moveTo>
                    <a:pt x="132" y="50"/>
                  </a:moveTo>
                  <a:cubicBezTo>
                    <a:pt x="90" y="79"/>
                    <a:pt x="41" y="79"/>
                    <a:pt x="0" y="50"/>
                  </a:cubicBezTo>
                  <a:cubicBezTo>
                    <a:pt x="39" y="0"/>
                    <a:pt x="92" y="0"/>
                    <a:pt x="132" y="50"/>
                  </a:cubicBezTo>
                  <a:close/>
                </a:path>
              </a:pathLst>
            </a:custGeom>
            <a:solidFill>
              <a:srgbClr val="EDA1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Oval 282"/>
            <p:cNvSpPr>
              <a:spLocks noChangeArrowheads="1"/>
            </p:cNvSpPr>
            <p:nvPr/>
          </p:nvSpPr>
          <p:spPr bwMode="auto">
            <a:xfrm>
              <a:off x="5764213" y="6178550"/>
              <a:ext cx="130175" cy="22542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Oval 283"/>
            <p:cNvSpPr>
              <a:spLocks noChangeArrowheads="1"/>
            </p:cNvSpPr>
            <p:nvPr/>
          </p:nvSpPr>
          <p:spPr bwMode="auto">
            <a:xfrm>
              <a:off x="5800725" y="6197600"/>
              <a:ext cx="79375" cy="793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Oval 284"/>
            <p:cNvSpPr>
              <a:spLocks noChangeArrowheads="1"/>
            </p:cNvSpPr>
            <p:nvPr/>
          </p:nvSpPr>
          <p:spPr bwMode="auto">
            <a:xfrm>
              <a:off x="6289675" y="6178550"/>
              <a:ext cx="134938" cy="22542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Oval 285"/>
            <p:cNvSpPr>
              <a:spLocks noChangeArrowheads="1"/>
            </p:cNvSpPr>
            <p:nvPr/>
          </p:nvSpPr>
          <p:spPr bwMode="auto">
            <a:xfrm>
              <a:off x="6326188" y="6197600"/>
              <a:ext cx="79375" cy="793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286"/>
            <p:cNvSpPr>
              <a:spLocks/>
            </p:cNvSpPr>
            <p:nvPr/>
          </p:nvSpPr>
          <p:spPr bwMode="auto">
            <a:xfrm>
              <a:off x="5688013" y="6010275"/>
              <a:ext cx="188913" cy="127000"/>
            </a:xfrm>
            <a:custGeom>
              <a:avLst/>
              <a:gdLst>
                <a:gd name="T0" fmla="*/ 0 w 50"/>
                <a:gd name="T1" fmla="*/ 34 h 34"/>
                <a:gd name="T2" fmla="*/ 50 w 50"/>
                <a:gd name="T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" h="34">
                  <a:moveTo>
                    <a:pt x="0" y="34"/>
                  </a:moveTo>
                  <a:cubicBezTo>
                    <a:pt x="6" y="13"/>
                    <a:pt x="30" y="0"/>
                    <a:pt x="50" y="4"/>
                  </a:cubicBezTo>
                </a:path>
              </a:pathLst>
            </a:custGeom>
            <a:noFill/>
            <a:ln w="55563" cap="rnd">
              <a:solidFill>
                <a:srgbClr val="471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287"/>
            <p:cNvSpPr>
              <a:spLocks/>
            </p:cNvSpPr>
            <p:nvPr/>
          </p:nvSpPr>
          <p:spPr bwMode="auto">
            <a:xfrm>
              <a:off x="6308725" y="6010275"/>
              <a:ext cx="190500" cy="127000"/>
            </a:xfrm>
            <a:custGeom>
              <a:avLst/>
              <a:gdLst>
                <a:gd name="T0" fmla="*/ 51 w 51"/>
                <a:gd name="T1" fmla="*/ 34 h 34"/>
                <a:gd name="T2" fmla="*/ 0 w 51"/>
                <a:gd name="T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" h="34">
                  <a:moveTo>
                    <a:pt x="51" y="34"/>
                  </a:moveTo>
                  <a:cubicBezTo>
                    <a:pt x="44" y="13"/>
                    <a:pt x="20" y="0"/>
                    <a:pt x="0" y="4"/>
                  </a:cubicBezTo>
                </a:path>
              </a:pathLst>
            </a:custGeom>
            <a:noFill/>
            <a:ln w="55563" cap="rnd">
              <a:solidFill>
                <a:srgbClr val="471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288"/>
            <p:cNvSpPr>
              <a:spLocks/>
            </p:cNvSpPr>
            <p:nvPr/>
          </p:nvSpPr>
          <p:spPr bwMode="auto">
            <a:xfrm>
              <a:off x="5808663" y="5424488"/>
              <a:ext cx="1092200" cy="635000"/>
            </a:xfrm>
            <a:custGeom>
              <a:avLst/>
              <a:gdLst>
                <a:gd name="T0" fmla="*/ 146 w 291"/>
                <a:gd name="T1" fmla="*/ 36 h 169"/>
                <a:gd name="T2" fmla="*/ 291 w 291"/>
                <a:gd name="T3" fmla="*/ 143 h 169"/>
                <a:gd name="T4" fmla="*/ 146 w 291"/>
                <a:gd name="T5" fmla="*/ 132 h 169"/>
                <a:gd name="T6" fmla="*/ 0 w 291"/>
                <a:gd name="T7" fmla="*/ 26 h 169"/>
                <a:gd name="T8" fmla="*/ 146 w 291"/>
                <a:gd name="T9" fmla="*/ 3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169">
                  <a:moveTo>
                    <a:pt x="146" y="36"/>
                  </a:moveTo>
                  <a:cubicBezTo>
                    <a:pt x="226" y="69"/>
                    <a:pt x="291" y="116"/>
                    <a:pt x="291" y="143"/>
                  </a:cubicBezTo>
                  <a:cubicBezTo>
                    <a:pt x="291" y="169"/>
                    <a:pt x="226" y="165"/>
                    <a:pt x="146" y="132"/>
                  </a:cubicBezTo>
                  <a:cubicBezTo>
                    <a:pt x="65" y="100"/>
                    <a:pt x="0" y="53"/>
                    <a:pt x="0" y="26"/>
                  </a:cubicBezTo>
                  <a:cubicBezTo>
                    <a:pt x="0" y="0"/>
                    <a:pt x="65" y="4"/>
                    <a:pt x="146" y="36"/>
                  </a:cubicBezTo>
                  <a:close/>
                </a:path>
              </a:pathLst>
            </a:custGeom>
            <a:solidFill>
              <a:srgbClr val="471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290"/>
            <p:cNvSpPr>
              <a:spLocks/>
            </p:cNvSpPr>
            <p:nvPr/>
          </p:nvSpPr>
          <p:spPr bwMode="auto">
            <a:xfrm>
              <a:off x="6762750" y="6213475"/>
              <a:ext cx="273050" cy="427038"/>
            </a:xfrm>
            <a:custGeom>
              <a:avLst/>
              <a:gdLst>
                <a:gd name="T0" fmla="*/ 54 w 73"/>
                <a:gd name="T1" fmla="*/ 5 h 114"/>
                <a:gd name="T2" fmla="*/ 9 w 73"/>
                <a:gd name="T3" fmla="*/ 48 h 114"/>
                <a:gd name="T4" fmla="*/ 19 w 73"/>
                <a:gd name="T5" fmla="*/ 109 h 114"/>
                <a:gd name="T6" fmla="*/ 63 w 73"/>
                <a:gd name="T7" fmla="*/ 66 h 114"/>
                <a:gd name="T8" fmla="*/ 54 w 73"/>
                <a:gd name="T9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14">
                  <a:moveTo>
                    <a:pt x="54" y="5"/>
                  </a:moveTo>
                  <a:cubicBezTo>
                    <a:pt x="39" y="0"/>
                    <a:pt x="19" y="19"/>
                    <a:pt x="9" y="48"/>
                  </a:cubicBezTo>
                  <a:cubicBezTo>
                    <a:pt x="0" y="77"/>
                    <a:pt x="4" y="104"/>
                    <a:pt x="19" y="109"/>
                  </a:cubicBezTo>
                  <a:cubicBezTo>
                    <a:pt x="34" y="114"/>
                    <a:pt x="54" y="95"/>
                    <a:pt x="63" y="66"/>
                  </a:cubicBezTo>
                  <a:cubicBezTo>
                    <a:pt x="73" y="37"/>
                    <a:pt x="69" y="9"/>
                    <a:pt x="54" y="5"/>
                  </a:cubicBezTo>
                  <a:close/>
                </a:path>
              </a:pathLst>
            </a:custGeom>
            <a:solidFill>
              <a:srgbClr val="FAD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291"/>
            <p:cNvSpPr>
              <a:spLocks/>
            </p:cNvSpPr>
            <p:nvPr/>
          </p:nvSpPr>
          <p:spPr bwMode="auto">
            <a:xfrm>
              <a:off x="5380038" y="5521325"/>
              <a:ext cx="609600" cy="500063"/>
            </a:xfrm>
            <a:custGeom>
              <a:avLst/>
              <a:gdLst>
                <a:gd name="T0" fmla="*/ 47 w 162"/>
                <a:gd name="T1" fmla="*/ 28 h 133"/>
                <a:gd name="T2" fmla="*/ 0 w 162"/>
                <a:gd name="T3" fmla="*/ 119 h 133"/>
                <a:gd name="T4" fmla="*/ 81 w 162"/>
                <a:gd name="T5" fmla="*/ 93 h 133"/>
                <a:gd name="T6" fmla="*/ 162 w 162"/>
                <a:gd name="T7" fmla="*/ 17 h 133"/>
                <a:gd name="T8" fmla="*/ 47 w 162"/>
                <a:gd name="T9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33">
                  <a:moveTo>
                    <a:pt x="47" y="28"/>
                  </a:moveTo>
                  <a:cubicBezTo>
                    <a:pt x="2" y="56"/>
                    <a:pt x="0" y="105"/>
                    <a:pt x="0" y="119"/>
                  </a:cubicBezTo>
                  <a:cubicBezTo>
                    <a:pt x="0" y="133"/>
                    <a:pt x="36" y="122"/>
                    <a:pt x="81" y="93"/>
                  </a:cubicBezTo>
                  <a:cubicBezTo>
                    <a:pt x="126" y="65"/>
                    <a:pt x="162" y="31"/>
                    <a:pt x="162" y="17"/>
                  </a:cubicBezTo>
                  <a:cubicBezTo>
                    <a:pt x="162" y="3"/>
                    <a:pt x="92" y="0"/>
                    <a:pt x="47" y="28"/>
                  </a:cubicBezTo>
                  <a:close/>
                </a:path>
              </a:pathLst>
            </a:custGeom>
            <a:solidFill>
              <a:srgbClr val="471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292"/>
            <p:cNvSpPr>
              <a:spLocks/>
            </p:cNvSpPr>
            <p:nvPr/>
          </p:nvSpPr>
          <p:spPr bwMode="auto">
            <a:xfrm>
              <a:off x="5910263" y="6734175"/>
              <a:ext cx="363538" cy="93663"/>
            </a:xfrm>
            <a:custGeom>
              <a:avLst/>
              <a:gdLst>
                <a:gd name="T0" fmla="*/ 97 w 97"/>
                <a:gd name="T1" fmla="*/ 0 h 25"/>
                <a:gd name="T2" fmla="*/ 0 w 97"/>
                <a:gd name="T3" fmla="*/ 0 h 25"/>
                <a:gd name="T4" fmla="*/ 97 w 9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25">
                  <a:moveTo>
                    <a:pt x="97" y="0"/>
                  </a:moveTo>
                  <a:cubicBezTo>
                    <a:pt x="95" y="25"/>
                    <a:pt x="1" y="22"/>
                    <a:pt x="0" y="0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Rectangle 293"/>
            <p:cNvSpPr>
              <a:spLocks noChangeArrowheads="1"/>
            </p:cNvSpPr>
            <p:nvPr/>
          </p:nvSpPr>
          <p:spPr bwMode="auto">
            <a:xfrm>
              <a:off x="5811838" y="6727825"/>
              <a:ext cx="560388" cy="1004888"/>
            </a:xfrm>
            <a:prstGeom prst="rect">
              <a:avLst/>
            </a:prstGeom>
            <a:solidFill>
              <a:srgbClr val="E6B6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294"/>
            <p:cNvSpPr>
              <a:spLocks/>
            </p:cNvSpPr>
            <p:nvPr/>
          </p:nvSpPr>
          <p:spPr bwMode="auto">
            <a:xfrm>
              <a:off x="5222875" y="5199063"/>
              <a:ext cx="1727200" cy="1768475"/>
            </a:xfrm>
            <a:custGeom>
              <a:avLst/>
              <a:gdLst>
                <a:gd name="T0" fmla="*/ 406 w 460"/>
                <a:gd name="T1" fmla="*/ 109 h 471"/>
                <a:gd name="T2" fmla="*/ 460 w 460"/>
                <a:gd name="T3" fmla="*/ 253 h 471"/>
                <a:gd name="T4" fmla="*/ 232 w 460"/>
                <a:gd name="T5" fmla="*/ 471 h 471"/>
                <a:gd name="T6" fmla="*/ 3 w 460"/>
                <a:gd name="T7" fmla="*/ 253 h 471"/>
                <a:gd name="T8" fmla="*/ 193 w 460"/>
                <a:gd name="T9" fmla="*/ 38 h 471"/>
                <a:gd name="T10" fmla="*/ 406 w 460"/>
                <a:gd name="T11" fmla="*/ 109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0" h="471">
                  <a:moveTo>
                    <a:pt x="406" y="109"/>
                  </a:moveTo>
                  <a:cubicBezTo>
                    <a:pt x="441" y="148"/>
                    <a:pt x="460" y="198"/>
                    <a:pt x="460" y="253"/>
                  </a:cubicBezTo>
                  <a:cubicBezTo>
                    <a:pt x="460" y="374"/>
                    <a:pt x="358" y="471"/>
                    <a:pt x="232" y="471"/>
                  </a:cubicBezTo>
                  <a:cubicBezTo>
                    <a:pt x="106" y="471"/>
                    <a:pt x="8" y="373"/>
                    <a:pt x="3" y="253"/>
                  </a:cubicBezTo>
                  <a:cubicBezTo>
                    <a:pt x="0" y="149"/>
                    <a:pt x="86" y="34"/>
                    <a:pt x="193" y="38"/>
                  </a:cubicBezTo>
                  <a:cubicBezTo>
                    <a:pt x="243" y="0"/>
                    <a:pt x="352" y="51"/>
                    <a:pt x="406" y="109"/>
                  </a:cubicBezTo>
                  <a:close/>
                </a:path>
              </a:pathLst>
            </a:custGeom>
            <a:solidFill>
              <a:srgbClr val="471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295"/>
            <p:cNvSpPr>
              <a:spLocks/>
            </p:cNvSpPr>
            <p:nvPr/>
          </p:nvSpPr>
          <p:spPr bwMode="auto">
            <a:xfrm>
              <a:off x="5313363" y="5672138"/>
              <a:ext cx="1557338" cy="1570038"/>
            </a:xfrm>
            <a:custGeom>
              <a:avLst/>
              <a:gdLst>
                <a:gd name="T0" fmla="*/ 215 w 415"/>
                <a:gd name="T1" fmla="*/ 0 h 418"/>
                <a:gd name="T2" fmla="*/ 383 w 415"/>
                <a:gd name="T3" fmla="*/ 186 h 418"/>
                <a:gd name="T4" fmla="*/ 415 w 415"/>
                <a:gd name="T5" fmla="*/ 217 h 418"/>
                <a:gd name="T6" fmla="*/ 208 w 415"/>
                <a:gd name="T7" fmla="*/ 418 h 418"/>
                <a:gd name="T8" fmla="*/ 0 w 415"/>
                <a:gd name="T9" fmla="*/ 217 h 418"/>
                <a:gd name="T10" fmla="*/ 27 w 415"/>
                <a:gd name="T11" fmla="*/ 187 h 418"/>
                <a:gd name="T12" fmla="*/ 215 w 415"/>
                <a:gd name="T13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5" h="418">
                  <a:moveTo>
                    <a:pt x="215" y="0"/>
                  </a:moveTo>
                  <a:cubicBezTo>
                    <a:pt x="316" y="0"/>
                    <a:pt x="395" y="55"/>
                    <a:pt x="383" y="186"/>
                  </a:cubicBezTo>
                  <a:cubicBezTo>
                    <a:pt x="379" y="223"/>
                    <a:pt x="415" y="204"/>
                    <a:pt x="415" y="217"/>
                  </a:cubicBezTo>
                  <a:cubicBezTo>
                    <a:pt x="415" y="328"/>
                    <a:pt x="322" y="418"/>
                    <a:pt x="208" y="418"/>
                  </a:cubicBezTo>
                  <a:cubicBezTo>
                    <a:pt x="93" y="418"/>
                    <a:pt x="0" y="328"/>
                    <a:pt x="0" y="217"/>
                  </a:cubicBezTo>
                  <a:cubicBezTo>
                    <a:pt x="25" y="253"/>
                    <a:pt x="28" y="207"/>
                    <a:pt x="27" y="187"/>
                  </a:cubicBezTo>
                  <a:cubicBezTo>
                    <a:pt x="18" y="16"/>
                    <a:pt x="110" y="0"/>
                    <a:pt x="215" y="0"/>
                  </a:cubicBezTo>
                  <a:close/>
                </a:path>
              </a:pathLst>
            </a:custGeom>
            <a:solidFill>
              <a:srgbClr val="FAD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296"/>
            <p:cNvSpPr>
              <a:spLocks/>
            </p:cNvSpPr>
            <p:nvPr/>
          </p:nvSpPr>
          <p:spPr bwMode="auto">
            <a:xfrm>
              <a:off x="5681663" y="6734175"/>
              <a:ext cx="825500" cy="342900"/>
            </a:xfrm>
            <a:custGeom>
              <a:avLst/>
              <a:gdLst>
                <a:gd name="T0" fmla="*/ 220 w 220"/>
                <a:gd name="T1" fmla="*/ 0 h 91"/>
                <a:gd name="T2" fmla="*/ 0 w 220"/>
                <a:gd name="T3" fmla="*/ 0 h 91"/>
                <a:gd name="T4" fmla="*/ 220 w 220"/>
                <a:gd name="T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" h="91">
                  <a:moveTo>
                    <a:pt x="220" y="0"/>
                  </a:moveTo>
                  <a:cubicBezTo>
                    <a:pt x="161" y="91"/>
                    <a:pt x="59" y="91"/>
                    <a:pt x="0" y="0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E28D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297"/>
            <p:cNvSpPr>
              <a:spLocks/>
            </p:cNvSpPr>
            <p:nvPr/>
          </p:nvSpPr>
          <p:spPr bwMode="auto">
            <a:xfrm>
              <a:off x="5846763" y="6723063"/>
              <a:ext cx="495300" cy="296863"/>
            </a:xfrm>
            <a:custGeom>
              <a:avLst/>
              <a:gdLst>
                <a:gd name="T0" fmla="*/ 132 w 132"/>
                <a:gd name="T1" fmla="*/ 50 h 79"/>
                <a:gd name="T2" fmla="*/ 0 w 132"/>
                <a:gd name="T3" fmla="*/ 50 h 79"/>
                <a:gd name="T4" fmla="*/ 132 w 132"/>
                <a:gd name="T5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79">
                  <a:moveTo>
                    <a:pt x="132" y="50"/>
                  </a:moveTo>
                  <a:cubicBezTo>
                    <a:pt x="90" y="79"/>
                    <a:pt x="41" y="79"/>
                    <a:pt x="0" y="50"/>
                  </a:cubicBezTo>
                  <a:cubicBezTo>
                    <a:pt x="39" y="0"/>
                    <a:pt x="92" y="0"/>
                    <a:pt x="132" y="50"/>
                  </a:cubicBezTo>
                  <a:close/>
                </a:path>
              </a:pathLst>
            </a:custGeom>
            <a:solidFill>
              <a:srgbClr val="EDA1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Oval 298"/>
            <p:cNvSpPr>
              <a:spLocks noChangeArrowheads="1"/>
            </p:cNvSpPr>
            <p:nvPr/>
          </p:nvSpPr>
          <p:spPr bwMode="auto">
            <a:xfrm>
              <a:off x="5764213" y="6178550"/>
              <a:ext cx="130175" cy="22542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Oval 299"/>
            <p:cNvSpPr>
              <a:spLocks noChangeArrowheads="1"/>
            </p:cNvSpPr>
            <p:nvPr/>
          </p:nvSpPr>
          <p:spPr bwMode="auto">
            <a:xfrm>
              <a:off x="5800725" y="6197600"/>
              <a:ext cx="79375" cy="793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Oval 300"/>
            <p:cNvSpPr>
              <a:spLocks noChangeArrowheads="1"/>
            </p:cNvSpPr>
            <p:nvPr/>
          </p:nvSpPr>
          <p:spPr bwMode="auto">
            <a:xfrm>
              <a:off x="6289675" y="6178550"/>
              <a:ext cx="134938" cy="22542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Oval 301"/>
            <p:cNvSpPr>
              <a:spLocks noChangeArrowheads="1"/>
            </p:cNvSpPr>
            <p:nvPr/>
          </p:nvSpPr>
          <p:spPr bwMode="auto">
            <a:xfrm>
              <a:off x="6326188" y="6197600"/>
              <a:ext cx="79375" cy="793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302"/>
            <p:cNvSpPr>
              <a:spLocks/>
            </p:cNvSpPr>
            <p:nvPr/>
          </p:nvSpPr>
          <p:spPr bwMode="auto">
            <a:xfrm>
              <a:off x="5808663" y="5424488"/>
              <a:ext cx="1092200" cy="635000"/>
            </a:xfrm>
            <a:custGeom>
              <a:avLst/>
              <a:gdLst>
                <a:gd name="T0" fmla="*/ 146 w 291"/>
                <a:gd name="T1" fmla="*/ 36 h 169"/>
                <a:gd name="T2" fmla="*/ 291 w 291"/>
                <a:gd name="T3" fmla="*/ 143 h 169"/>
                <a:gd name="T4" fmla="*/ 146 w 291"/>
                <a:gd name="T5" fmla="*/ 132 h 169"/>
                <a:gd name="T6" fmla="*/ 0 w 291"/>
                <a:gd name="T7" fmla="*/ 26 h 169"/>
                <a:gd name="T8" fmla="*/ 146 w 291"/>
                <a:gd name="T9" fmla="*/ 3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169">
                  <a:moveTo>
                    <a:pt x="146" y="36"/>
                  </a:moveTo>
                  <a:cubicBezTo>
                    <a:pt x="226" y="69"/>
                    <a:pt x="291" y="116"/>
                    <a:pt x="291" y="143"/>
                  </a:cubicBezTo>
                  <a:cubicBezTo>
                    <a:pt x="291" y="169"/>
                    <a:pt x="226" y="165"/>
                    <a:pt x="146" y="132"/>
                  </a:cubicBezTo>
                  <a:cubicBezTo>
                    <a:pt x="65" y="100"/>
                    <a:pt x="0" y="53"/>
                    <a:pt x="0" y="26"/>
                  </a:cubicBezTo>
                  <a:cubicBezTo>
                    <a:pt x="0" y="0"/>
                    <a:pt x="65" y="4"/>
                    <a:pt x="146" y="36"/>
                  </a:cubicBezTo>
                  <a:close/>
                </a:path>
              </a:pathLst>
            </a:custGeom>
            <a:solidFill>
              <a:srgbClr val="471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304"/>
            <p:cNvSpPr>
              <a:spLocks/>
            </p:cNvSpPr>
            <p:nvPr/>
          </p:nvSpPr>
          <p:spPr bwMode="auto">
            <a:xfrm>
              <a:off x="6762750" y="6213475"/>
              <a:ext cx="273050" cy="427038"/>
            </a:xfrm>
            <a:custGeom>
              <a:avLst/>
              <a:gdLst>
                <a:gd name="T0" fmla="*/ 54 w 73"/>
                <a:gd name="T1" fmla="*/ 5 h 114"/>
                <a:gd name="T2" fmla="*/ 9 w 73"/>
                <a:gd name="T3" fmla="*/ 48 h 114"/>
                <a:gd name="T4" fmla="*/ 19 w 73"/>
                <a:gd name="T5" fmla="*/ 109 h 114"/>
                <a:gd name="T6" fmla="*/ 63 w 73"/>
                <a:gd name="T7" fmla="*/ 66 h 114"/>
                <a:gd name="T8" fmla="*/ 54 w 73"/>
                <a:gd name="T9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14">
                  <a:moveTo>
                    <a:pt x="54" y="5"/>
                  </a:moveTo>
                  <a:cubicBezTo>
                    <a:pt x="39" y="0"/>
                    <a:pt x="19" y="19"/>
                    <a:pt x="9" y="48"/>
                  </a:cubicBezTo>
                  <a:cubicBezTo>
                    <a:pt x="0" y="77"/>
                    <a:pt x="4" y="104"/>
                    <a:pt x="19" y="109"/>
                  </a:cubicBezTo>
                  <a:cubicBezTo>
                    <a:pt x="34" y="114"/>
                    <a:pt x="54" y="95"/>
                    <a:pt x="63" y="66"/>
                  </a:cubicBezTo>
                  <a:cubicBezTo>
                    <a:pt x="73" y="37"/>
                    <a:pt x="69" y="9"/>
                    <a:pt x="54" y="5"/>
                  </a:cubicBezTo>
                  <a:close/>
                </a:path>
              </a:pathLst>
            </a:custGeom>
            <a:solidFill>
              <a:srgbClr val="FAD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305"/>
            <p:cNvSpPr>
              <a:spLocks/>
            </p:cNvSpPr>
            <p:nvPr/>
          </p:nvSpPr>
          <p:spPr bwMode="auto">
            <a:xfrm>
              <a:off x="5380038" y="5521325"/>
              <a:ext cx="609600" cy="500063"/>
            </a:xfrm>
            <a:custGeom>
              <a:avLst/>
              <a:gdLst>
                <a:gd name="T0" fmla="*/ 47 w 162"/>
                <a:gd name="T1" fmla="*/ 28 h 133"/>
                <a:gd name="T2" fmla="*/ 0 w 162"/>
                <a:gd name="T3" fmla="*/ 119 h 133"/>
                <a:gd name="T4" fmla="*/ 81 w 162"/>
                <a:gd name="T5" fmla="*/ 93 h 133"/>
                <a:gd name="T6" fmla="*/ 162 w 162"/>
                <a:gd name="T7" fmla="*/ 17 h 133"/>
                <a:gd name="T8" fmla="*/ 47 w 162"/>
                <a:gd name="T9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33">
                  <a:moveTo>
                    <a:pt x="47" y="28"/>
                  </a:moveTo>
                  <a:cubicBezTo>
                    <a:pt x="2" y="56"/>
                    <a:pt x="0" y="105"/>
                    <a:pt x="0" y="119"/>
                  </a:cubicBezTo>
                  <a:cubicBezTo>
                    <a:pt x="0" y="133"/>
                    <a:pt x="36" y="122"/>
                    <a:pt x="81" y="93"/>
                  </a:cubicBezTo>
                  <a:cubicBezTo>
                    <a:pt x="126" y="65"/>
                    <a:pt x="162" y="31"/>
                    <a:pt x="162" y="17"/>
                  </a:cubicBezTo>
                  <a:cubicBezTo>
                    <a:pt x="162" y="3"/>
                    <a:pt x="92" y="0"/>
                    <a:pt x="47" y="28"/>
                  </a:cubicBezTo>
                  <a:close/>
                </a:path>
              </a:pathLst>
            </a:custGeom>
            <a:solidFill>
              <a:srgbClr val="471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306"/>
            <p:cNvSpPr>
              <a:spLocks/>
            </p:cNvSpPr>
            <p:nvPr/>
          </p:nvSpPr>
          <p:spPr bwMode="auto">
            <a:xfrm>
              <a:off x="5910263" y="6734175"/>
              <a:ext cx="363538" cy="93663"/>
            </a:xfrm>
            <a:custGeom>
              <a:avLst/>
              <a:gdLst>
                <a:gd name="T0" fmla="*/ 97 w 97"/>
                <a:gd name="T1" fmla="*/ 0 h 25"/>
                <a:gd name="T2" fmla="*/ 0 w 97"/>
                <a:gd name="T3" fmla="*/ 0 h 25"/>
                <a:gd name="T4" fmla="*/ 97 w 9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25">
                  <a:moveTo>
                    <a:pt x="97" y="0"/>
                  </a:moveTo>
                  <a:cubicBezTo>
                    <a:pt x="95" y="25"/>
                    <a:pt x="1" y="22"/>
                    <a:pt x="0" y="0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307"/>
            <p:cNvSpPr>
              <a:spLocks/>
            </p:cNvSpPr>
            <p:nvPr/>
          </p:nvSpPr>
          <p:spPr bwMode="auto">
            <a:xfrm>
              <a:off x="5256213" y="7372350"/>
              <a:ext cx="1674813" cy="525463"/>
            </a:xfrm>
            <a:custGeom>
              <a:avLst/>
              <a:gdLst>
                <a:gd name="T0" fmla="*/ 446 w 446"/>
                <a:gd name="T1" fmla="*/ 71 h 140"/>
                <a:gd name="T2" fmla="*/ 298 w 446"/>
                <a:gd name="T3" fmla="*/ 0 h 140"/>
                <a:gd name="T4" fmla="*/ 223 w 446"/>
                <a:gd name="T5" fmla="*/ 31 h 140"/>
                <a:gd name="T6" fmla="*/ 148 w 446"/>
                <a:gd name="T7" fmla="*/ 0 h 140"/>
                <a:gd name="T8" fmla="*/ 0 w 446"/>
                <a:gd name="T9" fmla="*/ 71 h 140"/>
                <a:gd name="T10" fmla="*/ 223 w 446"/>
                <a:gd name="T11" fmla="*/ 140 h 140"/>
                <a:gd name="T12" fmla="*/ 446 w 446"/>
                <a:gd name="T13" fmla="*/ 7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" h="140">
                  <a:moveTo>
                    <a:pt x="446" y="71"/>
                  </a:moveTo>
                  <a:cubicBezTo>
                    <a:pt x="407" y="39"/>
                    <a:pt x="336" y="15"/>
                    <a:pt x="298" y="0"/>
                  </a:cubicBezTo>
                  <a:cubicBezTo>
                    <a:pt x="291" y="27"/>
                    <a:pt x="260" y="31"/>
                    <a:pt x="223" y="31"/>
                  </a:cubicBezTo>
                  <a:cubicBezTo>
                    <a:pt x="186" y="31"/>
                    <a:pt x="155" y="27"/>
                    <a:pt x="148" y="0"/>
                  </a:cubicBezTo>
                  <a:cubicBezTo>
                    <a:pt x="110" y="15"/>
                    <a:pt x="38" y="39"/>
                    <a:pt x="0" y="71"/>
                  </a:cubicBezTo>
                  <a:cubicBezTo>
                    <a:pt x="63" y="115"/>
                    <a:pt x="140" y="140"/>
                    <a:pt x="223" y="140"/>
                  </a:cubicBezTo>
                  <a:cubicBezTo>
                    <a:pt x="306" y="140"/>
                    <a:pt x="383" y="115"/>
                    <a:pt x="446" y="7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308"/>
            <p:cNvSpPr>
              <a:spLocks/>
            </p:cNvSpPr>
            <p:nvPr/>
          </p:nvSpPr>
          <p:spPr bwMode="auto">
            <a:xfrm>
              <a:off x="5948363" y="6573838"/>
              <a:ext cx="292100" cy="77788"/>
            </a:xfrm>
            <a:custGeom>
              <a:avLst/>
              <a:gdLst>
                <a:gd name="T0" fmla="*/ 63 w 78"/>
                <a:gd name="T1" fmla="*/ 5 h 21"/>
                <a:gd name="T2" fmla="*/ 72 w 78"/>
                <a:gd name="T3" fmla="*/ 9 h 21"/>
                <a:gd name="T4" fmla="*/ 6 w 78"/>
                <a:gd name="T5" fmla="*/ 9 h 21"/>
                <a:gd name="T6" fmla="*/ 15 w 78"/>
                <a:gd name="T7" fmla="*/ 5 h 21"/>
                <a:gd name="T8" fmla="*/ 63 w 78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1">
                  <a:moveTo>
                    <a:pt x="63" y="5"/>
                  </a:moveTo>
                  <a:cubicBezTo>
                    <a:pt x="69" y="0"/>
                    <a:pt x="78" y="4"/>
                    <a:pt x="72" y="9"/>
                  </a:cubicBezTo>
                  <a:cubicBezTo>
                    <a:pt x="54" y="21"/>
                    <a:pt x="24" y="21"/>
                    <a:pt x="6" y="9"/>
                  </a:cubicBezTo>
                  <a:cubicBezTo>
                    <a:pt x="0" y="4"/>
                    <a:pt x="8" y="1"/>
                    <a:pt x="15" y="5"/>
                  </a:cubicBezTo>
                  <a:cubicBezTo>
                    <a:pt x="29" y="11"/>
                    <a:pt x="50" y="11"/>
                    <a:pt x="63" y="5"/>
                  </a:cubicBezTo>
                  <a:close/>
                </a:path>
              </a:pathLst>
            </a:custGeom>
            <a:solidFill>
              <a:srgbClr val="C79C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309"/>
            <p:cNvSpPr>
              <a:spLocks/>
            </p:cNvSpPr>
            <p:nvPr/>
          </p:nvSpPr>
          <p:spPr bwMode="auto">
            <a:xfrm>
              <a:off x="5591175" y="5991225"/>
              <a:ext cx="398463" cy="127000"/>
            </a:xfrm>
            <a:custGeom>
              <a:avLst/>
              <a:gdLst>
                <a:gd name="T0" fmla="*/ 20 w 106"/>
                <a:gd name="T1" fmla="*/ 23 h 34"/>
                <a:gd name="T2" fmla="*/ 10 w 106"/>
                <a:gd name="T3" fmla="*/ 16 h 34"/>
                <a:gd name="T4" fmla="*/ 97 w 106"/>
                <a:gd name="T5" fmla="*/ 16 h 34"/>
                <a:gd name="T6" fmla="*/ 84 w 106"/>
                <a:gd name="T7" fmla="*/ 27 h 34"/>
                <a:gd name="T8" fmla="*/ 20 w 106"/>
                <a:gd name="T9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4">
                  <a:moveTo>
                    <a:pt x="20" y="23"/>
                  </a:moveTo>
                  <a:cubicBezTo>
                    <a:pt x="10" y="29"/>
                    <a:pt x="0" y="22"/>
                    <a:pt x="10" y="16"/>
                  </a:cubicBezTo>
                  <a:cubicBezTo>
                    <a:pt x="34" y="0"/>
                    <a:pt x="74" y="0"/>
                    <a:pt x="97" y="16"/>
                  </a:cubicBezTo>
                  <a:cubicBezTo>
                    <a:pt x="106" y="23"/>
                    <a:pt x="93" y="34"/>
                    <a:pt x="84" y="27"/>
                  </a:cubicBezTo>
                  <a:cubicBezTo>
                    <a:pt x="68" y="16"/>
                    <a:pt x="36" y="12"/>
                    <a:pt x="20" y="23"/>
                  </a:cubicBezTo>
                  <a:close/>
                </a:path>
              </a:pathLst>
            </a:custGeom>
            <a:solidFill>
              <a:srgbClr val="471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310"/>
            <p:cNvSpPr>
              <a:spLocks/>
            </p:cNvSpPr>
            <p:nvPr/>
          </p:nvSpPr>
          <p:spPr bwMode="auto">
            <a:xfrm>
              <a:off x="6199188" y="5991225"/>
              <a:ext cx="398463" cy="127000"/>
            </a:xfrm>
            <a:custGeom>
              <a:avLst/>
              <a:gdLst>
                <a:gd name="T0" fmla="*/ 86 w 106"/>
                <a:gd name="T1" fmla="*/ 23 h 34"/>
                <a:gd name="T2" fmla="*/ 96 w 106"/>
                <a:gd name="T3" fmla="*/ 16 h 34"/>
                <a:gd name="T4" fmla="*/ 9 w 106"/>
                <a:gd name="T5" fmla="*/ 16 h 34"/>
                <a:gd name="T6" fmla="*/ 22 w 106"/>
                <a:gd name="T7" fmla="*/ 27 h 34"/>
                <a:gd name="T8" fmla="*/ 86 w 106"/>
                <a:gd name="T9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4">
                  <a:moveTo>
                    <a:pt x="86" y="23"/>
                  </a:moveTo>
                  <a:cubicBezTo>
                    <a:pt x="96" y="29"/>
                    <a:pt x="106" y="22"/>
                    <a:pt x="96" y="16"/>
                  </a:cubicBezTo>
                  <a:cubicBezTo>
                    <a:pt x="72" y="0"/>
                    <a:pt x="32" y="0"/>
                    <a:pt x="9" y="16"/>
                  </a:cubicBezTo>
                  <a:cubicBezTo>
                    <a:pt x="0" y="23"/>
                    <a:pt x="13" y="34"/>
                    <a:pt x="22" y="27"/>
                  </a:cubicBezTo>
                  <a:cubicBezTo>
                    <a:pt x="38" y="16"/>
                    <a:pt x="69" y="12"/>
                    <a:pt x="86" y="23"/>
                  </a:cubicBezTo>
                  <a:close/>
                </a:path>
              </a:pathLst>
            </a:custGeom>
            <a:solidFill>
              <a:srgbClr val="471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311"/>
            <p:cNvSpPr>
              <a:spLocks/>
            </p:cNvSpPr>
            <p:nvPr/>
          </p:nvSpPr>
          <p:spPr bwMode="auto">
            <a:xfrm>
              <a:off x="5681663" y="7289800"/>
              <a:ext cx="828675" cy="401638"/>
            </a:xfrm>
            <a:custGeom>
              <a:avLst/>
              <a:gdLst>
                <a:gd name="T0" fmla="*/ 112 w 221"/>
                <a:gd name="T1" fmla="*/ 52 h 107"/>
                <a:gd name="T2" fmla="*/ 38 w 221"/>
                <a:gd name="T3" fmla="*/ 107 h 107"/>
                <a:gd name="T4" fmla="*/ 0 w 221"/>
                <a:gd name="T5" fmla="*/ 37 h 107"/>
                <a:gd name="T6" fmla="*/ 36 w 221"/>
                <a:gd name="T7" fmla="*/ 0 h 107"/>
                <a:gd name="T8" fmla="*/ 184 w 221"/>
                <a:gd name="T9" fmla="*/ 0 h 107"/>
                <a:gd name="T10" fmla="*/ 221 w 221"/>
                <a:gd name="T11" fmla="*/ 37 h 107"/>
                <a:gd name="T12" fmla="*/ 182 w 221"/>
                <a:gd name="T13" fmla="*/ 107 h 107"/>
                <a:gd name="T14" fmla="*/ 112 w 221"/>
                <a:gd name="T15" fmla="*/ 5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107">
                  <a:moveTo>
                    <a:pt x="112" y="52"/>
                  </a:moveTo>
                  <a:cubicBezTo>
                    <a:pt x="38" y="107"/>
                    <a:pt x="38" y="107"/>
                    <a:pt x="38" y="107"/>
                  </a:cubicBezTo>
                  <a:cubicBezTo>
                    <a:pt x="15" y="86"/>
                    <a:pt x="8" y="61"/>
                    <a:pt x="0" y="37"/>
                  </a:cubicBezTo>
                  <a:cubicBezTo>
                    <a:pt x="19" y="25"/>
                    <a:pt x="30" y="19"/>
                    <a:pt x="36" y="0"/>
                  </a:cubicBezTo>
                  <a:cubicBezTo>
                    <a:pt x="33" y="66"/>
                    <a:pt x="191" y="73"/>
                    <a:pt x="184" y="0"/>
                  </a:cubicBezTo>
                  <a:cubicBezTo>
                    <a:pt x="189" y="20"/>
                    <a:pt x="201" y="25"/>
                    <a:pt x="221" y="37"/>
                  </a:cubicBezTo>
                  <a:cubicBezTo>
                    <a:pt x="213" y="61"/>
                    <a:pt x="204" y="86"/>
                    <a:pt x="182" y="107"/>
                  </a:cubicBezTo>
                  <a:lnTo>
                    <a:pt x="112" y="5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9" name="组合 224"/>
          <p:cNvGrpSpPr/>
          <p:nvPr/>
        </p:nvGrpSpPr>
        <p:grpSpPr>
          <a:xfrm>
            <a:off x="6804248" y="3507854"/>
            <a:ext cx="864096" cy="1021408"/>
            <a:chOff x="5091113" y="-1741488"/>
            <a:chExt cx="2027238" cy="2682876"/>
          </a:xfrm>
        </p:grpSpPr>
        <p:sp>
          <p:nvSpPr>
            <p:cNvPr id="226" name="Rectangle 116"/>
            <p:cNvSpPr>
              <a:spLocks noChangeArrowheads="1"/>
            </p:cNvSpPr>
            <p:nvPr/>
          </p:nvSpPr>
          <p:spPr bwMode="auto">
            <a:xfrm>
              <a:off x="5811838" y="-233363"/>
              <a:ext cx="560388" cy="1009650"/>
            </a:xfrm>
            <a:prstGeom prst="rect">
              <a:avLst/>
            </a:prstGeom>
            <a:solidFill>
              <a:srgbClr val="E6B6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117"/>
            <p:cNvSpPr>
              <a:spLocks/>
            </p:cNvSpPr>
            <p:nvPr/>
          </p:nvSpPr>
          <p:spPr bwMode="auto">
            <a:xfrm>
              <a:off x="5162550" y="-1741488"/>
              <a:ext cx="1873250" cy="1749425"/>
            </a:xfrm>
            <a:custGeom>
              <a:avLst/>
              <a:gdLst>
                <a:gd name="T0" fmla="*/ 250 w 499"/>
                <a:gd name="T1" fmla="*/ 29 h 466"/>
                <a:gd name="T2" fmla="*/ 499 w 499"/>
                <a:gd name="T3" fmla="*/ 271 h 466"/>
                <a:gd name="T4" fmla="*/ 248 w 499"/>
                <a:gd name="T5" fmla="*/ 466 h 466"/>
                <a:gd name="T6" fmla="*/ 0 w 499"/>
                <a:gd name="T7" fmla="*/ 273 h 466"/>
                <a:gd name="T8" fmla="*/ 250 w 499"/>
                <a:gd name="T9" fmla="*/ 2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466">
                  <a:moveTo>
                    <a:pt x="250" y="29"/>
                  </a:moveTo>
                  <a:cubicBezTo>
                    <a:pt x="375" y="0"/>
                    <a:pt x="499" y="148"/>
                    <a:pt x="499" y="271"/>
                  </a:cubicBezTo>
                  <a:cubicBezTo>
                    <a:pt x="499" y="394"/>
                    <a:pt x="380" y="466"/>
                    <a:pt x="248" y="466"/>
                  </a:cubicBezTo>
                  <a:cubicBezTo>
                    <a:pt x="115" y="466"/>
                    <a:pt x="0" y="397"/>
                    <a:pt x="0" y="273"/>
                  </a:cubicBezTo>
                  <a:cubicBezTo>
                    <a:pt x="0" y="150"/>
                    <a:pt x="108" y="4"/>
                    <a:pt x="250" y="29"/>
                  </a:cubicBezTo>
                  <a:close/>
                </a:path>
              </a:pathLst>
            </a:custGeom>
            <a:solidFill>
              <a:srgbClr val="E85F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118"/>
            <p:cNvSpPr>
              <a:spLocks/>
            </p:cNvSpPr>
            <p:nvPr/>
          </p:nvSpPr>
          <p:spPr bwMode="auto">
            <a:xfrm>
              <a:off x="5313363" y="-1284288"/>
              <a:ext cx="1557338" cy="1570038"/>
            </a:xfrm>
            <a:custGeom>
              <a:avLst/>
              <a:gdLst>
                <a:gd name="T0" fmla="*/ 215 w 415"/>
                <a:gd name="T1" fmla="*/ 0 h 418"/>
                <a:gd name="T2" fmla="*/ 383 w 415"/>
                <a:gd name="T3" fmla="*/ 185 h 418"/>
                <a:gd name="T4" fmla="*/ 415 w 415"/>
                <a:gd name="T5" fmla="*/ 216 h 418"/>
                <a:gd name="T6" fmla="*/ 208 w 415"/>
                <a:gd name="T7" fmla="*/ 418 h 418"/>
                <a:gd name="T8" fmla="*/ 0 w 415"/>
                <a:gd name="T9" fmla="*/ 216 h 418"/>
                <a:gd name="T10" fmla="*/ 27 w 415"/>
                <a:gd name="T11" fmla="*/ 186 h 418"/>
                <a:gd name="T12" fmla="*/ 215 w 415"/>
                <a:gd name="T13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5" h="418">
                  <a:moveTo>
                    <a:pt x="215" y="0"/>
                  </a:moveTo>
                  <a:cubicBezTo>
                    <a:pt x="316" y="0"/>
                    <a:pt x="395" y="54"/>
                    <a:pt x="383" y="185"/>
                  </a:cubicBezTo>
                  <a:cubicBezTo>
                    <a:pt x="379" y="223"/>
                    <a:pt x="415" y="203"/>
                    <a:pt x="415" y="216"/>
                  </a:cubicBezTo>
                  <a:cubicBezTo>
                    <a:pt x="415" y="328"/>
                    <a:pt x="322" y="418"/>
                    <a:pt x="208" y="418"/>
                  </a:cubicBezTo>
                  <a:cubicBezTo>
                    <a:pt x="93" y="418"/>
                    <a:pt x="0" y="328"/>
                    <a:pt x="0" y="216"/>
                  </a:cubicBezTo>
                  <a:cubicBezTo>
                    <a:pt x="25" y="252"/>
                    <a:pt x="28" y="207"/>
                    <a:pt x="27" y="186"/>
                  </a:cubicBezTo>
                  <a:cubicBezTo>
                    <a:pt x="18" y="16"/>
                    <a:pt x="110" y="0"/>
                    <a:pt x="215" y="0"/>
                  </a:cubicBezTo>
                  <a:close/>
                </a:path>
              </a:pathLst>
            </a:custGeom>
            <a:solidFill>
              <a:srgbClr val="FAD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119"/>
            <p:cNvSpPr>
              <a:spLocks/>
            </p:cNvSpPr>
            <p:nvPr/>
          </p:nvSpPr>
          <p:spPr bwMode="auto">
            <a:xfrm>
              <a:off x="5965825" y="-382588"/>
              <a:ext cx="255588" cy="71438"/>
            </a:xfrm>
            <a:custGeom>
              <a:avLst/>
              <a:gdLst>
                <a:gd name="T0" fmla="*/ 68 w 68"/>
                <a:gd name="T1" fmla="*/ 0 h 19"/>
                <a:gd name="T2" fmla="*/ 0 w 68"/>
                <a:gd name="T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19">
                  <a:moveTo>
                    <a:pt x="68" y="0"/>
                  </a:moveTo>
                  <a:cubicBezTo>
                    <a:pt x="49" y="19"/>
                    <a:pt x="19" y="19"/>
                    <a:pt x="0" y="0"/>
                  </a:cubicBezTo>
                </a:path>
              </a:pathLst>
            </a:custGeom>
            <a:noFill/>
            <a:ln w="55563" cap="rnd">
              <a:solidFill>
                <a:srgbClr val="C991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120"/>
            <p:cNvSpPr>
              <a:spLocks/>
            </p:cNvSpPr>
            <p:nvPr/>
          </p:nvSpPr>
          <p:spPr bwMode="auto">
            <a:xfrm>
              <a:off x="5681663" y="-222250"/>
              <a:ext cx="825500" cy="338138"/>
            </a:xfrm>
            <a:custGeom>
              <a:avLst/>
              <a:gdLst>
                <a:gd name="T0" fmla="*/ 220 w 220"/>
                <a:gd name="T1" fmla="*/ 0 h 90"/>
                <a:gd name="T2" fmla="*/ 0 w 220"/>
                <a:gd name="T3" fmla="*/ 0 h 90"/>
                <a:gd name="T4" fmla="*/ 220 w 220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" h="90">
                  <a:moveTo>
                    <a:pt x="220" y="0"/>
                  </a:moveTo>
                  <a:cubicBezTo>
                    <a:pt x="161" y="90"/>
                    <a:pt x="59" y="90"/>
                    <a:pt x="0" y="0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E28D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121"/>
            <p:cNvSpPr>
              <a:spLocks/>
            </p:cNvSpPr>
            <p:nvPr/>
          </p:nvSpPr>
          <p:spPr bwMode="auto">
            <a:xfrm>
              <a:off x="5846763" y="-233363"/>
              <a:ext cx="495300" cy="293688"/>
            </a:xfrm>
            <a:custGeom>
              <a:avLst/>
              <a:gdLst>
                <a:gd name="T0" fmla="*/ 132 w 132"/>
                <a:gd name="T1" fmla="*/ 49 h 78"/>
                <a:gd name="T2" fmla="*/ 0 w 132"/>
                <a:gd name="T3" fmla="*/ 49 h 78"/>
                <a:gd name="T4" fmla="*/ 132 w 132"/>
                <a:gd name="T5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78">
                  <a:moveTo>
                    <a:pt x="132" y="49"/>
                  </a:moveTo>
                  <a:cubicBezTo>
                    <a:pt x="90" y="78"/>
                    <a:pt x="41" y="78"/>
                    <a:pt x="0" y="49"/>
                  </a:cubicBezTo>
                  <a:cubicBezTo>
                    <a:pt x="39" y="0"/>
                    <a:pt x="92" y="0"/>
                    <a:pt x="132" y="49"/>
                  </a:cubicBezTo>
                  <a:close/>
                </a:path>
              </a:pathLst>
            </a:custGeom>
            <a:solidFill>
              <a:srgbClr val="EDA1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Oval 122"/>
            <p:cNvSpPr>
              <a:spLocks noChangeArrowheads="1"/>
            </p:cNvSpPr>
            <p:nvPr/>
          </p:nvSpPr>
          <p:spPr bwMode="auto">
            <a:xfrm>
              <a:off x="5764213" y="-781050"/>
              <a:ext cx="130175" cy="2286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Oval 123"/>
            <p:cNvSpPr>
              <a:spLocks noChangeArrowheads="1"/>
            </p:cNvSpPr>
            <p:nvPr/>
          </p:nvSpPr>
          <p:spPr bwMode="auto">
            <a:xfrm>
              <a:off x="5800725" y="-762000"/>
              <a:ext cx="79375" cy="77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Oval 124"/>
            <p:cNvSpPr>
              <a:spLocks noChangeArrowheads="1"/>
            </p:cNvSpPr>
            <p:nvPr/>
          </p:nvSpPr>
          <p:spPr bwMode="auto">
            <a:xfrm>
              <a:off x="6289675" y="-781050"/>
              <a:ext cx="134938" cy="2286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Oval 125"/>
            <p:cNvSpPr>
              <a:spLocks noChangeArrowheads="1"/>
            </p:cNvSpPr>
            <p:nvPr/>
          </p:nvSpPr>
          <p:spPr bwMode="auto">
            <a:xfrm>
              <a:off x="6326188" y="-762000"/>
              <a:ext cx="79375" cy="77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126"/>
            <p:cNvSpPr>
              <a:spLocks/>
            </p:cNvSpPr>
            <p:nvPr/>
          </p:nvSpPr>
          <p:spPr bwMode="auto">
            <a:xfrm>
              <a:off x="5167313" y="-747713"/>
              <a:ext cx="239713" cy="428625"/>
            </a:xfrm>
            <a:custGeom>
              <a:avLst/>
              <a:gdLst>
                <a:gd name="T0" fmla="*/ 12 w 64"/>
                <a:gd name="T1" fmla="*/ 5 h 114"/>
                <a:gd name="T2" fmla="*/ 53 w 64"/>
                <a:gd name="T3" fmla="*/ 48 h 114"/>
                <a:gd name="T4" fmla="*/ 52 w 64"/>
                <a:gd name="T5" fmla="*/ 109 h 114"/>
                <a:gd name="T6" fmla="*/ 11 w 64"/>
                <a:gd name="T7" fmla="*/ 66 h 114"/>
                <a:gd name="T8" fmla="*/ 12 w 64"/>
                <a:gd name="T9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14">
                  <a:moveTo>
                    <a:pt x="12" y="5"/>
                  </a:moveTo>
                  <a:cubicBezTo>
                    <a:pt x="24" y="0"/>
                    <a:pt x="42" y="19"/>
                    <a:pt x="53" y="48"/>
                  </a:cubicBezTo>
                  <a:cubicBezTo>
                    <a:pt x="64" y="77"/>
                    <a:pt x="63" y="105"/>
                    <a:pt x="52" y="109"/>
                  </a:cubicBezTo>
                  <a:cubicBezTo>
                    <a:pt x="40" y="114"/>
                    <a:pt x="22" y="95"/>
                    <a:pt x="11" y="66"/>
                  </a:cubicBezTo>
                  <a:cubicBezTo>
                    <a:pt x="0" y="37"/>
                    <a:pt x="1" y="10"/>
                    <a:pt x="12" y="5"/>
                  </a:cubicBezTo>
                  <a:close/>
                </a:path>
              </a:pathLst>
            </a:custGeom>
            <a:solidFill>
              <a:srgbClr val="FAD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127"/>
            <p:cNvSpPr>
              <a:spLocks/>
            </p:cNvSpPr>
            <p:nvPr/>
          </p:nvSpPr>
          <p:spPr bwMode="auto">
            <a:xfrm>
              <a:off x="6762750" y="-747713"/>
              <a:ext cx="273050" cy="428625"/>
            </a:xfrm>
            <a:custGeom>
              <a:avLst/>
              <a:gdLst>
                <a:gd name="T0" fmla="*/ 54 w 73"/>
                <a:gd name="T1" fmla="*/ 5 h 114"/>
                <a:gd name="T2" fmla="*/ 9 w 73"/>
                <a:gd name="T3" fmla="*/ 48 h 114"/>
                <a:gd name="T4" fmla="*/ 19 w 73"/>
                <a:gd name="T5" fmla="*/ 109 h 114"/>
                <a:gd name="T6" fmla="*/ 63 w 73"/>
                <a:gd name="T7" fmla="*/ 66 h 114"/>
                <a:gd name="T8" fmla="*/ 54 w 73"/>
                <a:gd name="T9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14">
                  <a:moveTo>
                    <a:pt x="54" y="5"/>
                  </a:moveTo>
                  <a:cubicBezTo>
                    <a:pt x="39" y="0"/>
                    <a:pt x="19" y="19"/>
                    <a:pt x="9" y="48"/>
                  </a:cubicBezTo>
                  <a:cubicBezTo>
                    <a:pt x="0" y="77"/>
                    <a:pt x="4" y="105"/>
                    <a:pt x="19" y="109"/>
                  </a:cubicBezTo>
                  <a:cubicBezTo>
                    <a:pt x="34" y="114"/>
                    <a:pt x="54" y="95"/>
                    <a:pt x="63" y="66"/>
                  </a:cubicBezTo>
                  <a:cubicBezTo>
                    <a:pt x="73" y="37"/>
                    <a:pt x="69" y="10"/>
                    <a:pt x="54" y="5"/>
                  </a:cubicBezTo>
                  <a:close/>
                </a:path>
              </a:pathLst>
            </a:custGeom>
            <a:solidFill>
              <a:srgbClr val="FAD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128"/>
            <p:cNvSpPr>
              <a:spLocks/>
            </p:cNvSpPr>
            <p:nvPr/>
          </p:nvSpPr>
          <p:spPr bwMode="auto">
            <a:xfrm>
              <a:off x="5910263" y="-222250"/>
              <a:ext cx="363538" cy="90488"/>
            </a:xfrm>
            <a:custGeom>
              <a:avLst/>
              <a:gdLst>
                <a:gd name="T0" fmla="*/ 97 w 97"/>
                <a:gd name="T1" fmla="*/ 0 h 24"/>
                <a:gd name="T2" fmla="*/ 0 w 97"/>
                <a:gd name="T3" fmla="*/ 0 h 24"/>
                <a:gd name="T4" fmla="*/ 97 w 9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24">
                  <a:moveTo>
                    <a:pt x="97" y="0"/>
                  </a:moveTo>
                  <a:cubicBezTo>
                    <a:pt x="95" y="24"/>
                    <a:pt x="1" y="22"/>
                    <a:pt x="0" y="0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129"/>
            <p:cNvSpPr>
              <a:spLocks/>
            </p:cNvSpPr>
            <p:nvPr/>
          </p:nvSpPr>
          <p:spPr bwMode="auto">
            <a:xfrm>
              <a:off x="5091113" y="-1625600"/>
              <a:ext cx="2027238" cy="2409825"/>
            </a:xfrm>
            <a:custGeom>
              <a:avLst/>
              <a:gdLst>
                <a:gd name="T0" fmla="*/ 267 w 540"/>
                <a:gd name="T1" fmla="*/ 0 h 642"/>
                <a:gd name="T2" fmla="*/ 522 w 540"/>
                <a:gd name="T3" fmla="*/ 254 h 642"/>
                <a:gd name="T4" fmla="*/ 271 w 540"/>
                <a:gd name="T5" fmla="*/ 642 h 642"/>
                <a:gd name="T6" fmla="*/ 15 w 540"/>
                <a:gd name="T7" fmla="*/ 267 h 642"/>
                <a:gd name="T8" fmla="*/ 267 w 540"/>
                <a:gd name="T9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642">
                  <a:moveTo>
                    <a:pt x="267" y="0"/>
                  </a:moveTo>
                  <a:cubicBezTo>
                    <a:pt x="393" y="0"/>
                    <a:pt x="504" y="71"/>
                    <a:pt x="522" y="254"/>
                  </a:cubicBezTo>
                  <a:cubicBezTo>
                    <a:pt x="540" y="437"/>
                    <a:pt x="537" y="642"/>
                    <a:pt x="271" y="642"/>
                  </a:cubicBezTo>
                  <a:cubicBezTo>
                    <a:pt x="5" y="642"/>
                    <a:pt x="0" y="458"/>
                    <a:pt x="15" y="267"/>
                  </a:cubicBezTo>
                  <a:cubicBezTo>
                    <a:pt x="30" y="76"/>
                    <a:pt x="141" y="0"/>
                    <a:pt x="267" y="0"/>
                  </a:cubicBezTo>
                  <a:close/>
                </a:path>
              </a:pathLst>
            </a:custGeom>
            <a:solidFill>
              <a:srgbClr val="E85F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Rectangle 130"/>
            <p:cNvSpPr>
              <a:spLocks noChangeArrowheads="1"/>
            </p:cNvSpPr>
            <p:nvPr/>
          </p:nvSpPr>
          <p:spPr bwMode="auto">
            <a:xfrm>
              <a:off x="5849938" y="-233363"/>
              <a:ext cx="488950" cy="1009650"/>
            </a:xfrm>
            <a:prstGeom prst="rect">
              <a:avLst/>
            </a:prstGeom>
            <a:solidFill>
              <a:srgbClr val="E6B6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131"/>
            <p:cNvSpPr>
              <a:spLocks/>
            </p:cNvSpPr>
            <p:nvPr/>
          </p:nvSpPr>
          <p:spPr bwMode="auto">
            <a:xfrm>
              <a:off x="5365751" y="-1389063"/>
              <a:ext cx="1446214" cy="1674813"/>
            </a:xfrm>
            <a:custGeom>
              <a:avLst/>
              <a:gdLst>
                <a:gd name="T0" fmla="*/ 198 w 385"/>
                <a:gd name="T1" fmla="*/ 47 h 446"/>
                <a:gd name="T2" fmla="*/ 363 w 385"/>
                <a:gd name="T3" fmla="*/ 218 h 446"/>
                <a:gd name="T4" fmla="*/ 385 w 385"/>
                <a:gd name="T5" fmla="*/ 249 h 446"/>
                <a:gd name="T6" fmla="*/ 194 w 385"/>
                <a:gd name="T7" fmla="*/ 446 h 446"/>
                <a:gd name="T8" fmla="*/ 0 w 385"/>
                <a:gd name="T9" fmla="*/ 244 h 446"/>
                <a:gd name="T10" fmla="*/ 25 w 385"/>
                <a:gd name="T11" fmla="*/ 214 h 446"/>
                <a:gd name="T12" fmla="*/ 198 w 385"/>
                <a:gd name="T13" fmla="*/ 47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5" h="446">
                  <a:moveTo>
                    <a:pt x="198" y="47"/>
                  </a:moveTo>
                  <a:cubicBezTo>
                    <a:pt x="309" y="0"/>
                    <a:pt x="352" y="125"/>
                    <a:pt x="363" y="218"/>
                  </a:cubicBezTo>
                  <a:cubicBezTo>
                    <a:pt x="369" y="273"/>
                    <a:pt x="385" y="235"/>
                    <a:pt x="385" y="249"/>
                  </a:cubicBezTo>
                  <a:cubicBezTo>
                    <a:pt x="385" y="360"/>
                    <a:pt x="248" y="446"/>
                    <a:pt x="194" y="446"/>
                  </a:cubicBezTo>
                  <a:cubicBezTo>
                    <a:pt x="140" y="446"/>
                    <a:pt x="0" y="356"/>
                    <a:pt x="0" y="244"/>
                  </a:cubicBezTo>
                  <a:cubicBezTo>
                    <a:pt x="23" y="280"/>
                    <a:pt x="22" y="235"/>
                    <a:pt x="25" y="214"/>
                  </a:cubicBezTo>
                  <a:cubicBezTo>
                    <a:pt x="42" y="95"/>
                    <a:pt x="85" y="8"/>
                    <a:pt x="198" y="47"/>
                  </a:cubicBezTo>
                  <a:close/>
                </a:path>
              </a:pathLst>
            </a:custGeom>
            <a:solidFill>
              <a:srgbClr val="FAD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132"/>
            <p:cNvSpPr>
              <a:spLocks/>
            </p:cNvSpPr>
            <p:nvPr/>
          </p:nvSpPr>
          <p:spPr bwMode="auto">
            <a:xfrm>
              <a:off x="5883275" y="-266700"/>
              <a:ext cx="417513" cy="330200"/>
            </a:xfrm>
            <a:custGeom>
              <a:avLst/>
              <a:gdLst>
                <a:gd name="T0" fmla="*/ 111 w 111"/>
                <a:gd name="T1" fmla="*/ 17 h 88"/>
                <a:gd name="T2" fmla="*/ 0 w 111"/>
                <a:gd name="T3" fmla="*/ 17 h 88"/>
                <a:gd name="T4" fmla="*/ 57 w 111"/>
                <a:gd name="T5" fmla="*/ 21 h 88"/>
                <a:gd name="T6" fmla="*/ 111 w 111"/>
                <a:gd name="T7" fmla="*/ 1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88">
                  <a:moveTo>
                    <a:pt x="111" y="17"/>
                  </a:moveTo>
                  <a:cubicBezTo>
                    <a:pt x="81" y="87"/>
                    <a:pt x="30" y="88"/>
                    <a:pt x="0" y="17"/>
                  </a:cubicBezTo>
                  <a:cubicBezTo>
                    <a:pt x="25" y="1"/>
                    <a:pt x="50" y="21"/>
                    <a:pt x="57" y="21"/>
                  </a:cubicBezTo>
                  <a:cubicBezTo>
                    <a:pt x="64" y="21"/>
                    <a:pt x="85" y="0"/>
                    <a:pt x="111" y="17"/>
                  </a:cubicBezTo>
                  <a:close/>
                </a:path>
              </a:pathLst>
            </a:custGeom>
            <a:solidFill>
              <a:srgbClr val="E28D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Oval 133"/>
            <p:cNvSpPr>
              <a:spLocks noChangeArrowheads="1"/>
            </p:cNvSpPr>
            <p:nvPr/>
          </p:nvSpPr>
          <p:spPr bwMode="auto">
            <a:xfrm>
              <a:off x="5764213" y="-781050"/>
              <a:ext cx="130175" cy="2286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Oval 134"/>
            <p:cNvSpPr>
              <a:spLocks noChangeArrowheads="1"/>
            </p:cNvSpPr>
            <p:nvPr/>
          </p:nvSpPr>
          <p:spPr bwMode="auto">
            <a:xfrm>
              <a:off x="5800725" y="-762000"/>
              <a:ext cx="79375" cy="77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Oval 135"/>
            <p:cNvSpPr>
              <a:spLocks noChangeArrowheads="1"/>
            </p:cNvSpPr>
            <p:nvPr/>
          </p:nvSpPr>
          <p:spPr bwMode="auto">
            <a:xfrm>
              <a:off x="6289675" y="-781050"/>
              <a:ext cx="134938" cy="2286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Oval 136"/>
            <p:cNvSpPr>
              <a:spLocks noChangeArrowheads="1"/>
            </p:cNvSpPr>
            <p:nvPr/>
          </p:nvSpPr>
          <p:spPr bwMode="auto">
            <a:xfrm>
              <a:off x="6326188" y="-762000"/>
              <a:ext cx="79375" cy="77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137"/>
            <p:cNvSpPr>
              <a:spLocks/>
            </p:cNvSpPr>
            <p:nvPr/>
          </p:nvSpPr>
          <p:spPr bwMode="auto">
            <a:xfrm>
              <a:off x="6237288" y="-1003300"/>
              <a:ext cx="363538" cy="153988"/>
            </a:xfrm>
            <a:custGeom>
              <a:avLst/>
              <a:gdLst>
                <a:gd name="T0" fmla="*/ 75 w 97"/>
                <a:gd name="T1" fmla="*/ 26 h 41"/>
                <a:gd name="T2" fmla="*/ 16 w 97"/>
                <a:gd name="T3" fmla="*/ 35 h 41"/>
                <a:gd name="T4" fmla="*/ 8 w 97"/>
                <a:gd name="T5" fmla="*/ 26 h 41"/>
                <a:gd name="T6" fmla="*/ 75 w 97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41">
                  <a:moveTo>
                    <a:pt x="75" y="26"/>
                  </a:moveTo>
                  <a:cubicBezTo>
                    <a:pt x="61" y="25"/>
                    <a:pt x="37" y="14"/>
                    <a:pt x="16" y="35"/>
                  </a:cubicBezTo>
                  <a:cubicBezTo>
                    <a:pt x="9" y="41"/>
                    <a:pt x="0" y="32"/>
                    <a:pt x="8" y="26"/>
                  </a:cubicBezTo>
                  <a:cubicBezTo>
                    <a:pt x="39" y="0"/>
                    <a:pt x="97" y="28"/>
                    <a:pt x="75" y="26"/>
                  </a:cubicBezTo>
                  <a:close/>
                </a:path>
              </a:pathLst>
            </a:custGeom>
            <a:solidFill>
              <a:srgbClr val="E85F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138"/>
            <p:cNvSpPr>
              <a:spLocks/>
            </p:cNvSpPr>
            <p:nvPr/>
          </p:nvSpPr>
          <p:spPr bwMode="auto">
            <a:xfrm>
              <a:off x="5586413" y="-1003300"/>
              <a:ext cx="361950" cy="153988"/>
            </a:xfrm>
            <a:custGeom>
              <a:avLst/>
              <a:gdLst>
                <a:gd name="T0" fmla="*/ 21 w 96"/>
                <a:gd name="T1" fmla="*/ 26 h 41"/>
                <a:gd name="T2" fmla="*/ 81 w 96"/>
                <a:gd name="T3" fmla="*/ 35 h 41"/>
                <a:gd name="T4" fmla="*/ 88 w 96"/>
                <a:gd name="T5" fmla="*/ 26 h 41"/>
                <a:gd name="T6" fmla="*/ 21 w 96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41">
                  <a:moveTo>
                    <a:pt x="21" y="26"/>
                  </a:moveTo>
                  <a:cubicBezTo>
                    <a:pt x="35" y="25"/>
                    <a:pt x="60" y="14"/>
                    <a:pt x="81" y="35"/>
                  </a:cubicBezTo>
                  <a:cubicBezTo>
                    <a:pt x="88" y="41"/>
                    <a:pt x="96" y="32"/>
                    <a:pt x="88" y="26"/>
                  </a:cubicBezTo>
                  <a:cubicBezTo>
                    <a:pt x="58" y="0"/>
                    <a:pt x="0" y="28"/>
                    <a:pt x="21" y="26"/>
                  </a:cubicBezTo>
                  <a:close/>
                </a:path>
              </a:pathLst>
            </a:custGeom>
            <a:solidFill>
              <a:srgbClr val="E85F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139"/>
            <p:cNvSpPr>
              <a:spLocks/>
            </p:cNvSpPr>
            <p:nvPr/>
          </p:nvSpPr>
          <p:spPr bwMode="auto">
            <a:xfrm>
              <a:off x="5256213" y="415925"/>
              <a:ext cx="1674813" cy="525463"/>
            </a:xfrm>
            <a:custGeom>
              <a:avLst/>
              <a:gdLst>
                <a:gd name="T0" fmla="*/ 446 w 446"/>
                <a:gd name="T1" fmla="*/ 70 h 140"/>
                <a:gd name="T2" fmla="*/ 298 w 446"/>
                <a:gd name="T3" fmla="*/ 0 h 140"/>
                <a:gd name="T4" fmla="*/ 223 w 446"/>
                <a:gd name="T5" fmla="*/ 46 h 140"/>
                <a:gd name="T6" fmla="*/ 148 w 446"/>
                <a:gd name="T7" fmla="*/ 0 h 140"/>
                <a:gd name="T8" fmla="*/ 0 w 446"/>
                <a:gd name="T9" fmla="*/ 70 h 140"/>
                <a:gd name="T10" fmla="*/ 223 w 446"/>
                <a:gd name="T11" fmla="*/ 140 h 140"/>
                <a:gd name="T12" fmla="*/ 446 w 446"/>
                <a:gd name="T13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" h="140">
                  <a:moveTo>
                    <a:pt x="446" y="70"/>
                  </a:moveTo>
                  <a:cubicBezTo>
                    <a:pt x="407" y="39"/>
                    <a:pt x="336" y="14"/>
                    <a:pt x="298" y="0"/>
                  </a:cubicBezTo>
                  <a:cubicBezTo>
                    <a:pt x="291" y="26"/>
                    <a:pt x="260" y="46"/>
                    <a:pt x="223" y="46"/>
                  </a:cubicBezTo>
                  <a:cubicBezTo>
                    <a:pt x="186" y="46"/>
                    <a:pt x="155" y="26"/>
                    <a:pt x="148" y="0"/>
                  </a:cubicBezTo>
                  <a:cubicBezTo>
                    <a:pt x="110" y="14"/>
                    <a:pt x="38" y="39"/>
                    <a:pt x="0" y="70"/>
                  </a:cubicBezTo>
                  <a:cubicBezTo>
                    <a:pt x="63" y="114"/>
                    <a:pt x="140" y="140"/>
                    <a:pt x="223" y="140"/>
                  </a:cubicBezTo>
                  <a:cubicBezTo>
                    <a:pt x="306" y="140"/>
                    <a:pt x="383" y="114"/>
                    <a:pt x="446" y="70"/>
                  </a:cubicBezTo>
                  <a:close/>
                </a:path>
              </a:pathLst>
            </a:custGeom>
            <a:solidFill>
              <a:srgbClr val="00A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140"/>
            <p:cNvSpPr>
              <a:spLocks/>
            </p:cNvSpPr>
            <p:nvPr/>
          </p:nvSpPr>
          <p:spPr bwMode="auto">
            <a:xfrm>
              <a:off x="5646738" y="393700"/>
              <a:ext cx="447675" cy="349250"/>
            </a:xfrm>
            <a:custGeom>
              <a:avLst/>
              <a:gdLst>
                <a:gd name="T0" fmla="*/ 119 w 119"/>
                <a:gd name="T1" fmla="*/ 48 h 93"/>
                <a:gd name="T2" fmla="*/ 54 w 119"/>
                <a:gd name="T3" fmla="*/ 0 h 93"/>
                <a:gd name="T4" fmla="*/ 1 w 119"/>
                <a:gd name="T5" fmla="*/ 21 h 93"/>
                <a:gd name="T6" fmla="*/ 0 w 119"/>
                <a:gd name="T7" fmla="*/ 26 h 93"/>
                <a:gd name="T8" fmla="*/ 60 w 119"/>
                <a:gd name="T9" fmla="*/ 86 h 93"/>
                <a:gd name="T10" fmla="*/ 119 w 119"/>
                <a:gd name="T11" fmla="*/ 49 h 93"/>
                <a:gd name="T12" fmla="*/ 119 w 119"/>
                <a:gd name="T13" fmla="*/ 4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93">
                  <a:moveTo>
                    <a:pt x="119" y="48"/>
                  </a:moveTo>
                  <a:cubicBezTo>
                    <a:pt x="86" y="48"/>
                    <a:pt x="60" y="29"/>
                    <a:pt x="54" y="0"/>
                  </a:cubicBezTo>
                  <a:cubicBezTo>
                    <a:pt x="41" y="6"/>
                    <a:pt x="20" y="11"/>
                    <a:pt x="1" y="21"/>
                  </a:cubicBezTo>
                  <a:cubicBezTo>
                    <a:pt x="1" y="22"/>
                    <a:pt x="0" y="24"/>
                    <a:pt x="0" y="26"/>
                  </a:cubicBezTo>
                  <a:cubicBezTo>
                    <a:pt x="0" y="53"/>
                    <a:pt x="27" y="80"/>
                    <a:pt x="60" y="86"/>
                  </a:cubicBezTo>
                  <a:cubicBezTo>
                    <a:pt x="92" y="93"/>
                    <a:pt x="119" y="76"/>
                    <a:pt x="119" y="49"/>
                  </a:cubicBezTo>
                  <a:lnTo>
                    <a:pt x="119" y="48"/>
                  </a:lnTo>
                  <a:close/>
                </a:path>
              </a:pathLst>
            </a:custGeom>
            <a:solidFill>
              <a:srgbClr val="3CD9C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141"/>
            <p:cNvSpPr>
              <a:spLocks/>
            </p:cNvSpPr>
            <p:nvPr/>
          </p:nvSpPr>
          <p:spPr bwMode="auto">
            <a:xfrm>
              <a:off x="6094413" y="379412"/>
              <a:ext cx="442913" cy="363538"/>
            </a:xfrm>
            <a:custGeom>
              <a:avLst/>
              <a:gdLst>
                <a:gd name="T0" fmla="*/ 118 w 118"/>
                <a:gd name="T1" fmla="*/ 25 h 97"/>
                <a:gd name="T2" fmla="*/ 65 w 118"/>
                <a:gd name="T3" fmla="*/ 0 h 97"/>
                <a:gd name="T4" fmla="*/ 0 w 118"/>
                <a:gd name="T5" fmla="*/ 52 h 97"/>
                <a:gd name="T6" fmla="*/ 0 w 118"/>
                <a:gd name="T7" fmla="*/ 53 h 97"/>
                <a:gd name="T8" fmla="*/ 59 w 118"/>
                <a:gd name="T9" fmla="*/ 90 h 97"/>
                <a:gd name="T10" fmla="*/ 118 w 118"/>
                <a:gd name="T11" fmla="*/ 30 h 97"/>
                <a:gd name="T12" fmla="*/ 118 w 118"/>
                <a:gd name="T13" fmla="*/ 2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97">
                  <a:moveTo>
                    <a:pt x="118" y="25"/>
                  </a:moveTo>
                  <a:cubicBezTo>
                    <a:pt x="99" y="15"/>
                    <a:pt x="79" y="6"/>
                    <a:pt x="65" y="0"/>
                  </a:cubicBezTo>
                  <a:cubicBezTo>
                    <a:pt x="59" y="30"/>
                    <a:pt x="33" y="52"/>
                    <a:pt x="0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0"/>
                    <a:pt x="26" y="97"/>
                    <a:pt x="59" y="90"/>
                  </a:cubicBezTo>
                  <a:cubicBezTo>
                    <a:pt x="92" y="84"/>
                    <a:pt x="118" y="57"/>
                    <a:pt x="118" y="30"/>
                  </a:cubicBezTo>
                  <a:cubicBezTo>
                    <a:pt x="118" y="28"/>
                    <a:pt x="118" y="26"/>
                    <a:pt x="118" y="25"/>
                  </a:cubicBezTo>
                  <a:close/>
                </a:path>
              </a:pathLst>
            </a:custGeom>
            <a:solidFill>
              <a:srgbClr val="3CD9C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142"/>
            <p:cNvSpPr>
              <a:spLocks/>
            </p:cNvSpPr>
            <p:nvPr/>
          </p:nvSpPr>
          <p:spPr bwMode="auto">
            <a:xfrm>
              <a:off x="5365750" y="-1416050"/>
              <a:ext cx="747713" cy="1333500"/>
            </a:xfrm>
            <a:custGeom>
              <a:avLst/>
              <a:gdLst>
                <a:gd name="T0" fmla="*/ 199 w 199"/>
                <a:gd name="T1" fmla="*/ 53 h 355"/>
                <a:gd name="T2" fmla="*/ 39 w 199"/>
                <a:gd name="T3" fmla="*/ 355 h 355"/>
                <a:gd name="T4" fmla="*/ 199 w 199"/>
                <a:gd name="T5" fmla="*/ 53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" h="355">
                  <a:moveTo>
                    <a:pt x="199" y="53"/>
                  </a:moveTo>
                  <a:cubicBezTo>
                    <a:pt x="142" y="52"/>
                    <a:pt x="30" y="99"/>
                    <a:pt x="39" y="355"/>
                  </a:cubicBezTo>
                  <a:cubicBezTo>
                    <a:pt x="0" y="223"/>
                    <a:pt x="68" y="0"/>
                    <a:pt x="199" y="53"/>
                  </a:cubicBezTo>
                  <a:close/>
                </a:path>
              </a:pathLst>
            </a:custGeom>
            <a:solidFill>
              <a:srgbClr val="E85F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143"/>
            <p:cNvSpPr>
              <a:spLocks/>
            </p:cNvSpPr>
            <p:nvPr/>
          </p:nvSpPr>
          <p:spPr bwMode="auto">
            <a:xfrm>
              <a:off x="6075363" y="-1416050"/>
              <a:ext cx="750888" cy="1333500"/>
            </a:xfrm>
            <a:custGeom>
              <a:avLst/>
              <a:gdLst>
                <a:gd name="T0" fmla="*/ 0 w 200"/>
                <a:gd name="T1" fmla="*/ 53 h 355"/>
                <a:gd name="T2" fmla="*/ 161 w 200"/>
                <a:gd name="T3" fmla="*/ 355 h 355"/>
                <a:gd name="T4" fmla="*/ 0 w 200"/>
                <a:gd name="T5" fmla="*/ 53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" h="355">
                  <a:moveTo>
                    <a:pt x="0" y="53"/>
                  </a:moveTo>
                  <a:cubicBezTo>
                    <a:pt x="58" y="52"/>
                    <a:pt x="170" y="99"/>
                    <a:pt x="161" y="355"/>
                  </a:cubicBezTo>
                  <a:cubicBezTo>
                    <a:pt x="200" y="223"/>
                    <a:pt x="132" y="0"/>
                    <a:pt x="0" y="53"/>
                  </a:cubicBezTo>
                  <a:close/>
                </a:path>
              </a:pathLst>
            </a:custGeom>
            <a:solidFill>
              <a:srgbClr val="E85F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144"/>
            <p:cNvSpPr>
              <a:spLocks/>
            </p:cNvSpPr>
            <p:nvPr/>
          </p:nvSpPr>
          <p:spPr bwMode="auto">
            <a:xfrm>
              <a:off x="5943600" y="-420688"/>
              <a:ext cx="293688" cy="79375"/>
            </a:xfrm>
            <a:custGeom>
              <a:avLst/>
              <a:gdLst>
                <a:gd name="T0" fmla="*/ 63 w 78"/>
                <a:gd name="T1" fmla="*/ 4 h 21"/>
                <a:gd name="T2" fmla="*/ 72 w 78"/>
                <a:gd name="T3" fmla="*/ 8 h 21"/>
                <a:gd name="T4" fmla="*/ 6 w 78"/>
                <a:gd name="T5" fmla="*/ 8 h 21"/>
                <a:gd name="T6" fmla="*/ 15 w 78"/>
                <a:gd name="T7" fmla="*/ 4 h 21"/>
                <a:gd name="T8" fmla="*/ 63 w 78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1">
                  <a:moveTo>
                    <a:pt x="63" y="4"/>
                  </a:moveTo>
                  <a:cubicBezTo>
                    <a:pt x="69" y="0"/>
                    <a:pt x="78" y="4"/>
                    <a:pt x="72" y="8"/>
                  </a:cubicBezTo>
                  <a:cubicBezTo>
                    <a:pt x="54" y="21"/>
                    <a:pt x="24" y="21"/>
                    <a:pt x="6" y="8"/>
                  </a:cubicBezTo>
                  <a:cubicBezTo>
                    <a:pt x="0" y="4"/>
                    <a:pt x="8" y="1"/>
                    <a:pt x="15" y="4"/>
                  </a:cubicBezTo>
                  <a:cubicBezTo>
                    <a:pt x="29" y="11"/>
                    <a:pt x="50" y="11"/>
                    <a:pt x="63" y="4"/>
                  </a:cubicBezTo>
                  <a:close/>
                </a:path>
              </a:pathLst>
            </a:custGeom>
            <a:solidFill>
              <a:srgbClr val="C79C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145"/>
            <p:cNvSpPr>
              <a:spLocks/>
            </p:cNvSpPr>
            <p:nvPr/>
          </p:nvSpPr>
          <p:spPr bwMode="auto">
            <a:xfrm>
              <a:off x="6757988" y="-747713"/>
              <a:ext cx="274638" cy="428625"/>
            </a:xfrm>
            <a:custGeom>
              <a:avLst/>
              <a:gdLst>
                <a:gd name="T0" fmla="*/ 54 w 73"/>
                <a:gd name="T1" fmla="*/ 5 h 114"/>
                <a:gd name="T2" fmla="*/ 10 w 73"/>
                <a:gd name="T3" fmla="*/ 48 h 114"/>
                <a:gd name="T4" fmla="*/ 19 w 73"/>
                <a:gd name="T5" fmla="*/ 109 h 114"/>
                <a:gd name="T6" fmla="*/ 64 w 73"/>
                <a:gd name="T7" fmla="*/ 66 h 114"/>
                <a:gd name="T8" fmla="*/ 54 w 73"/>
                <a:gd name="T9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14">
                  <a:moveTo>
                    <a:pt x="54" y="5"/>
                  </a:moveTo>
                  <a:cubicBezTo>
                    <a:pt x="39" y="0"/>
                    <a:pt x="19" y="19"/>
                    <a:pt x="10" y="48"/>
                  </a:cubicBezTo>
                  <a:cubicBezTo>
                    <a:pt x="0" y="77"/>
                    <a:pt x="5" y="105"/>
                    <a:pt x="19" y="109"/>
                  </a:cubicBezTo>
                  <a:cubicBezTo>
                    <a:pt x="34" y="114"/>
                    <a:pt x="54" y="95"/>
                    <a:pt x="64" y="66"/>
                  </a:cubicBezTo>
                  <a:cubicBezTo>
                    <a:pt x="73" y="37"/>
                    <a:pt x="69" y="10"/>
                    <a:pt x="54" y="5"/>
                  </a:cubicBezTo>
                  <a:close/>
                </a:path>
              </a:pathLst>
            </a:custGeom>
            <a:solidFill>
              <a:srgbClr val="FAD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146"/>
            <p:cNvSpPr>
              <a:spLocks/>
            </p:cNvSpPr>
            <p:nvPr/>
          </p:nvSpPr>
          <p:spPr bwMode="auto">
            <a:xfrm>
              <a:off x="5167313" y="-747713"/>
              <a:ext cx="273050" cy="428625"/>
            </a:xfrm>
            <a:custGeom>
              <a:avLst/>
              <a:gdLst>
                <a:gd name="T0" fmla="*/ 19 w 73"/>
                <a:gd name="T1" fmla="*/ 5 h 114"/>
                <a:gd name="T2" fmla="*/ 63 w 73"/>
                <a:gd name="T3" fmla="*/ 48 h 114"/>
                <a:gd name="T4" fmla="*/ 53 w 73"/>
                <a:gd name="T5" fmla="*/ 109 h 114"/>
                <a:gd name="T6" fmla="*/ 9 w 73"/>
                <a:gd name="T7" fmla="*/ 66 h 114"/>
                <a:gd name="T8" fmla="*/ 19 w 73"/>
                <a:gd name="T9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14">
                  <a:moveTo>
                    <a:pt x="19" y="5"/>
                  </a:moveTo>
                  <a:cubicBezTo>
                    <a:pt x="34" y="0"/>
                    <a:pt x="53" y="19"/>
                    <a:pt x="63" y="48"/>
                  </a:cubicBezTo>
                  <a:cubicBezTo>
                    <a:pt x="73" y="77"/>
                    <a:pt x="68" y="105"/>
                    <a:pt x="53" y="109"/>
                  </a:cubicBezTo>
                  <a:cubicBezTo>
                    <a:pt x="38" y="114"/>
                    <a:pt x="19" y="95"/>
                    <a:pt x="9" y="66"/>
                  </a:cubicBezTo>
                  <a:cubicBezTo>
                    <a:pt x="0" y="37"/>
                    <a:pt x="4" y="10"/>
                    <a:pt x="19" y="5"/>
                  </a:cubicBezTo>
                  <a:close/>
                </a:path>
              </a:pathLst>
            </a:custGeom>
            <a:solidFill>
              <a:srgbClr val="FAD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aphicFrame>
        <p:nvGraphicFramePr>
          <p:cNvPr id="280" name="图示 279"/>
          <p:cNvGraphicFramePr/>
          <p:nvPr/>
        </p:nvGraphicFramePr>
        <p:xfrm>
          <a:off x="395536" y="411510"/>
          <a:ext cx="835292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1" name="Freeform 71"/>
          <p:cNvSpPr>
            <a:spLocks noEditPoints="1"/>
          </p:cNvSpPr>
          <p:nvPr/>
        </p:nvSpPr>
        <p:spPr bwMode="auto">
          <a:xfrm>
            <a:off x="7596336" y="195486"/>
            <a:ext cx="576064" cy="360040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67" tIns="34283" rIns="68567" bIns="34283" numCol="1" anchor="t" anchorCtr="0" compatLnSpc="1">
            <a:prstTxWarp prst="textNoShape">
              <a:avLst/>
            </a:prstTxWarp>
          </a:bodyPr>
          <a:lstStyle/>
          <a:p>
            <a:endParaRPr lang="id-ID" sz="700" dirty="0">
              <a:cs typeface="+mn-ea"/>
              <a:sym typeface="+mn-lt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0" y="0"/>
            <a:ext cx="17636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  <a:ea typeface="Meiryo" pitchFamily="34" charset="-128"/>
                <a:cs typeface="Meiryo" pitchFamily="34" charset="-128"/>
              </a:rPr>
              <a:t>Assignment</a:t>
            </a:r>
            <a:endParaRPr lang="zh-CN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260" name="矩形 259"/>
          <p:cNvSpPr/>
          <p:nvPr/>
        </p:nvSpPr>
        <p:spPr>
          <a:xfrm>
            <a:off x="2771800" y="1563638"/>
            <a:ext cx="3384376" cy="5760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 of Four</a:t>
            </a:r>
            <a:endParaRPr lang="zh-CN" alt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731990"/>
            <a:ext cx="9144001" cy="411510"/>
            <a:chOff x="-3175" y="3186116"/>
            <a:chExt cx="12203113" cy="490538"/>
          </a:xfrm>
        </p:grpSpPr>
        <p:sp>
          <p:nvSpPr>
            <p:cNvPr id="3" name="Freeform 721"/>
            <p:cNvSpPr>
              <a:spLocks/>
            </p:cNvSpPr>
            <p:nvPr/>
          </p:nvSpPr>
          <p:spPr bwMode="auto">
            <a:xfrm>
              <a:off x="3270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Oval 722"/>
            <p:cNvSpPr>
              <a:spLocks noChangeArrowheads="1"/>
            </p:cNvSpPr>
            <p:nvPr/>
          </p:nvSpPr>
          <p:spPr bwMode="auto">
            <a:xfrm>
              <a:off x="3841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Freeform 723"/>
            <p:cNvSpPr>
              <a:spLocks/>
            </p:cNvSpPr>
            <p:nvPr/>
          </p:nvSpPr>
          <p:spPr bwMode="auto">
            <a:xfrm>
              <a:off x="44450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724"/>
            <p:cNvSpPr>
              <a:spLocks/>
            </p:cNvSpPr>
            <p:nvPr/>
          </p:nvSpPr>
          <p:spPr bwMode="auto">
            <a:xfrm>
              <a:off x="32385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Oval 725"/>
            <p:cNvSpPr>
              <a:spLocks noChangeArrowheads="1"/>
            </p:cNvSpPr>
            <p:nvPr/>
          </p:nvSpPr>
          <p:spPr bwMode="auto">
            <a:xfrm>
              <a:off x="3810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Oval 726"/>
            <p:cNvSpPr>
              <a:spLocks noChangeArrowheads="1"/>
            </p:cNvSpPr>
            <p:nvPr/>
          </p:nvSpPr>
          <p:spPr bwMode="auto">
            <a:xfrm>
              <a:off x="8826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Oval 727"/>
            <p:cNvSpPr>
              <a:spLocks noChangeArrowheads="1"/>
            </p:cNvSpPr>
            <p:nvPr/>
          </p:nvSpPr>
          <p:spPr bwMode="auto">
            <a:xfrm>
              <a:off x="935038" y="3194054"/>
              <a:ext cx="15875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728"/>
            <p:cNvSpPr>
              <a:spLocks/>
            </p:cNvSpPr>
            <p:nvPr/>
          </p:nvSpPr>
          <p:spPr bwMode="auto">
            <a:xfrm>
              <a:off x="1000125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729"/>
            <p:cNvSpPr>
              <a:spLocks/>
            </p:cNvSpPr>
            <p:nvPr/>
          </p:nvSpPr>
          <p:spPr bwMode="auto">
            <a:xfrm>
              <a:off x="87788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Oval 730"/>
            <p:cNvSpPr>
              <a:spLocks noChangeArrowheads="1"/>
            </p:cNvSpPr>
            <p:nvPr/>
          </p:nvSpPr>
          <p:spPr bwMode="auto">
            <a:xfrm>
              <a:off x="935038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731"/>
            <p:cNvSpPr>
              <a:spLocks/>
            </p:cNvSpPr>
            <p:nvPr/>
          </p:nvSpPr>
          <p:spPr bwMode="auto">
            <a:xfrm>
              <a:off x="14382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Oval 732"/>
            <p:cNvSpPr>
              <a:spLocks noChangeArrowheads="1"/>
            </p:cNvSpPr>
            <p:nvPr/>
          </p:nvSpPr>
          <p:spPr bwMode="auto">
            <a:xfrm>
              <a:off x="149066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733"/>
            <p:cNvSpPr>
              <a:spLocks/>
            </p:cNvSpPr>
            <p:nvPr/>
          </p:nvSpPr>
          <p:spPr bwMode="auto">
            <a:xfrm>
              <a:off x="15557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734"/>
            <p:cNvSpPr>
              <a:spLocks/>
            </p:cNvSpPr>
            <p:nvPr/>
          </p:nvSpPr>
          <p:spPr bwMode="auto">
            <a:xfrm>
              <a:off x="143351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Oval 735"/>
            <p:cNvSpPr>
              <a:spLocks noChangeArrowheads="1"/>
            </p:cNvSpPr>
            <p:nvPr/>
          </p:nvSpPr>
          <p:spPr bwMode="auto">
            <a:xfrm>
              <a:off x="1487488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Oval 736"/>
            <p:cNvSpPr>
              <a:spLocks noChangeArrowheads="1"/>
            </p:cNvSpPr>
            <p:nvPr/>
          </p:nvSpPr>
          <p:spPr bwMode="auto">
            <a:xfrm>
              <a:off x="1992313" y="3273429"/>
              <a:ext cx="15875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737"/>
            <p:cNvSpPr>
              <a:spLocks/>
            </p:cNvSpPr>
            <p:nvPr/>
          </p:nvSpPr>
          <p:spPr bwMode="auto">
            <a:xfrm>
              <a:off x="2046288" y="3194054"/>
              <a:ext cx="11113" cy="14288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738"/>
            <p:cNvSpPr>
              <a:spLocks/>
            </p:cNvSpPr>
            <p:nvPr/>
          </p:nvSpPr>
          <p:spPr bwMode="auto">
            <a:xfrm>
              <a:off x="2106613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739"/>
            <p:cNvSpPr>
              <a:spLocks/>
            </p:cNvSpPr>
            <p:nvPr/>
          </p:nvSpPr>
          <p:spPr bwMode="auto">
            <a:xfrm>
              <a:off x="19891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Oval 740"/>
            <p:cNvSpPr>
              <a:spLocks noChangeArrowheads="1"/>
            </p:cNvSpPr>
            <p:nvPr/>
          </p:nvSpPr>
          <p:spPr bwMode="auto">
            <a:xfrm>
              <a:off x="2041525" y="3328991"/>
              <a:ext cx="1270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741"/>
            <p:cNvSpPr>
              <a:spLocks/>
            </p:cNvSpPr>
            <p:nvPr/>
          </p:nvSpPr>
          <p:spPr bwMode="auto">
            <a:xfrm>
              <a:off x="25447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742"/>
            <p:cNvSpPr>
              <a:spLocks/>
            </p:cNvSpPr>
            <p:nvPr/>
          </p:nvSpPr>
          <p:spPr bwMode="auto">
            <a:xfrm>
              <a:off x="2601913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743"/>
            <p:cNvSpPr>
              <a:spLocks/>
            </p:cNvSpPr>
            <p:nvPr/>
          </p:nvSpPr>
          <p:spPr bwMode="auto">
            <a:xfrm>
              <a:off x="2662238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744"/>
            <p:cNvSpPr>
              <a:spLocks/>
            </p:cNvSpPr>
            <p:nvPr/>
          </p:nvSpPr>
          <p:spPr bwMode="auto">
            <a:xfrm>
              <a:off x="2544763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Oval 745"/>
            <p:cNvSpPr>
              <a:spLocks noChangeArrowheads="1"/>
            </p:cNvSpPr>
            <p:nvPr/>
          </p:nvSpPr>
          <p:spPr bwMode="auto">
            <a:xfrm>
              <a:off x="259715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Oval 746"/>
            <p:cNvSpPr>
              <a:spLocks noChangeArrowheads="1"/>
            </p:cNvSpPr>
            <p:nvPr/>
          </p:nvSpPr>
          <p:spPr bwMode="auto">
            <a:xfrm>
              <a:off x="309880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Oval 747"/>
            <p:cNvSpPr>
              <a:spLocks noChangeArrowheads="1"/>
            </p:cNvSpPr>
            <p:nvPr/>
          </p:nvSpPr>
          <p:spPr bwMode="auto">
            <a:xfrm>
              <a:off x="3155950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748"/>
            <p:cNvSpPr>
              <a:spLocks/>
            </p:cNvSpPr>
            <p:nvPr/>
          </p:nvSpPr>
          <p:spPr bwMode="auto">
            <a:xfrm>
              <a:off x="32178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749"/>
            <p:cNvSpPr>
              <a:spLocks/>
            </p:cNvSpPr>
            <p:nvPr/>
          </p:nvSpPr>
          <p:spPr bwMode="auto">
            <a:xfrm>
              <a:off x="3098800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3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Oval 750"/>
            <p:cNvSpPr>
              <a:spLocks noChangeArrowheads="1"/>
            </p:cNvSpPr>
            <p:nvPr/>
          </p:nvSpPr>
          <p:spPr bwMode="auto">
            <a:xfrm>
              <a:off x="3152775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751"/>
            <p:cNvSpPr>
              <a:spLocks/>
            </p:cNvSpPr>
            <p:nvPr/>
          </p:nvSpPr>
          <p:spPr bwMode="auto">
            <a:xfrm>
              <a:off x="36544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Oval 752"/>
            <p:cNvSpPr>
              <a:spLocks noChangeArrowheads="1"/>
            </p:cNvSpPr>
            <p:nvPr/>
          </p:nvSpPr>
          <p:spPr bwMode="auto">
            <a:xfrm>
              <a:off x="37115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753"/>
            <p:cNvSpPr>
              <a:spLocks/>
            </p:cNvSpPr>
            <p:nvPr/>
          </p:nvSpPr>
          <p:spPr bwMode="auto">
            <a:xfrm>
              <a:off x="37734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754"/>
            <p:cNvSpPr>
              <a:spLocks/>
            </p:cNvSpPr>
            <p:nvPr/>
          </p:nvSpPr>
          <p:spPr bwMode="auto">
            <a:xfrm>
              <a:off x="365125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Oval 755"/>
            <p:cNvSpPr>
              <a:spLocks noChangeArrowheads="1"/>
            </p:cNvSpPr>
            <p:nvPr/>
          </p:nvSpPr>
          <p:spPr bwMode="auto">
            <a:xfrm>
              <a:off x="37084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Oval 756"/>
            <p:cNvSpPr>
              <a:spLocks noChangeArrowheads="1"/>
            </p:cNvSpPr>
            <p:nvPr/>
          </p:nvSpPr>
          <p:spPr bwMode="auto">
            <a:xfrm>
              <a:off x="42100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Oval 757"/>
            <p:cNvSpPr>
              <a:spLocks noChangeArrowheads="1"/>
            </p:cNvSpPr>
            <p:nvPr/>
          </p:nvSpPr>
          <p:spPr bwMode="auto">
            <a:xfrm>
              <a:off x="4264025" y="3194054"/>
              <a:ext cx="14288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758"/>
            <p:cNvSpPr>
              <a:spLocks/>
            </p:cNvSpPr>
            <p:nvPr/>
          </p:nvSpPr>
          <p:spPr bwMode="auto">
            <a:xfrm>
              <a:off x="4327525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759"/>
            <p:cNvSpPr>
              <a:spLocks/>
            </p:cNvSpPr>
            <p:nvPr/>
          </p:nvSpPr>
          <p:spPr bwMode="auto">
            <a:xfrm>
              <a:off x="420687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Oval 760"/>
            <p:cNvSpPr>
              <a:spLocks noChangeArrowheads="1"/>
            </p:cNvSpPr>
            <p:nvPr/>
          </p:nvSpPr>
          <p:spPr bwMode="auto">
            <a:xfrm>
              <a:off x="4264025" y="3328991"/>
              <a:ext cx="635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761"/>
            <p:cNvSpPr>
              <a:spLocks/>
            </p:cNvSpPr>
            <p:nvPr/>
          </p:nvSpPr>
          <p:spPr bwMode="auto">
            <a:xfrm>
              <a:off x="47656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Oval 762"/>
            <p:cNvSpPr>
              <a:spLocks noChangeArrowheads="1"/>
            </p:cNvSpPr>
            <p:nvPr/>
          </p:nvSpPr>
          <p:spPr bwMode="auto">
            <a:xfrm>
              <a:off x="4818063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763"/>
            <p:cNvSpPr>
              <a:spLocks/>
            </p:cNvSpPr>
            <p:nvPr/>
          </p:nvSpPr>
          <p:spPr bwMode="auto">
            <a:xfrm>
              <a:off x="48831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764"/>
            <p:cNvSpPr>
              <a:spLocks/>
            </p:cNvSpPr>
            <p:nvPr/>
          </p:nvSpPr>
          <p:spPr bwMode="auto">
            <a:xfrm>
              <a:off x="476091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765"/>
            <p:cNvSpPr>
              <a:spLocks/>
            </p:cNvSpPr>
            <p:nvPr/>
          </p:nvSpPr>
          <p:spPr bwMode="auto">
            <a:xfrm>
              <a:off x="4814888" y="3328991"/>
              <a:ext cx="11113" cy="9525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Oval 766"/>
            <p:cNvSpPr>
              <a:spLocks noChangeArrowheads="1"/>
            </p:cNvSpPr>
            <p:nvPr/>
          </p:nvSpPr>
          <p:spPr bwMode="auto">
            <a:xfrm>
              <a:off x="5321300" y="3273429"/>
              <a:ext cx="14288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Oval 767"/>
            <p:cNvSpPr>
              <a:spLocks noChangeArrowheads="1"/>
            </p:cNvSpPr>
            <p:nvPr/>
          </p:nvSpPr>
          <p:spPr bwMode="auto">
            <a:xfrm>
              <a:off x="5373688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768"/>
            <p:cNvSpPr>
              <a:spLocks/>
            </p:cNvSpPr>
            <p:nvPr/>
          </p:nvSpPr>
          <p:spPr bwMode="auto">
            <a:xfrm>
              <a:off x="5434013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769"/>
            <p:cNvSpPr>
              <a:spLocks/>
            </p:cNvSpPr>
            <p:nvPr/>
          </p:nvSpPr>
          <p:spPr bwMode="auto">
            <a:xfrm>
              <a:off x="53165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770"/>
            <p:cNvSpPr>
              <a:spLocks/>
            </p:cNvSpPr>
            <p:nvPr/>
          </p:nvSpPr>
          <p:spPr bwMode="auto">
            <a:xfrm>
              <a:off x="5370513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771"/>
            <p:cNvSpPr>
              <a:spLocks/>
            </p:cNvSpPr>
            <p:nvPr/>
          </p:nvSpPr>
          <p:spPr bwMode="auto">
            <a:xfrm>
              <a:off x="58721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772"/>
            <p:cNvSpPr>
              <a:spLocks/>
            </p:cNvSpPr>
            <p:nvPr/>
          </p:nvSpPr>
          <p:spPr bwMode="auto">
            <a:xfrm>
              <a:off x="5929313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773"/>
            <p:cNvSpPr>
              <a:spLocks/>
            </p:cNvSpPr>
            <p:nvPr/>
          </p:nvSpPr>
          <p:spPr bwMode="auto">
            <a:xfrm>
              <a:off x="5989638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774"/>
            <p:cNvSpPr>
              <a:spLocks/>
            </p:cNvSpPr>
            <p:nvPr/>
          </p:nvSpPr>
          <p:spPr bwMode="auto">
            <a:xfrm>
              <a:off x="587216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Oval 775"/>
            <p:cNvSpPr>
              <a:spLocks noChangeArrowheads="1"/>
            </p:cNvSpPr>
            <p:nvPr/>
          </p:nvSpPr>
          <p:spPr bwMode="auto">
            <a:xfrm>
              <a:off x="5924550" y="3328991"/>
              <a:ext cx="1270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Oval 776"/>
            <p:cNvSpPr>
              <a:spLocks noChangeArrowheads="1"/>
            </p:cNvSpPr>
            <p:nvPr/>
          </p:nvSpPr>
          <p:spPr bwMode="auto">
            <a:xfrm>
              <a:off x="6427788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777"/>
            <p:cNvSpPr>
              <a:spLocks/>
            </p:cNvSpPr>
            <p:nvPr/>
          </p:nvSpPr>
          <p:spPr bwMode="auto">
            <a:xfrm>
              <a:off x="6484938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778"/>
            <p:cNvSpPr>
              <a:spLocks/>
            </p:cNvSpPr>
            <p:nvPr/>
          </p:nvSpPr>
          <p:spPr bwMode="auto">
            <a:xfrm>
              <a:off x="65452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779"/>
            <p:cNvSpPr>
              <a:spLocks/>
            </p:cNvSpPr>
            <p:nvPr/>
          </p:nvSpPr>
          <p:spPr bwMode="auto">
            <a:xfrm>
              <a:off x="6427788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Oval 780"/>
            <p:cNvSpPr>
              <a:spLocks noChangeArrowheads="1"/>
            </p:cNvSpPr>
            <p:nvPr/>
          </p:nvSpPr>
          <p:spPr bwMode="auto">
            <a:xfrm>
              <a:off x="6480175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781"/>
            <p:cNvSpPr>
              <a:spLocks/>
            </p:cNvSpPr>
            <p:nvPr/>
          </p:nvSpPr>
          <p:spPr bwMode="auto">
            <a:xfrm>
              <a:off x="69818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Oval 782"/>
            <p:cNvSpPr>
              <a:spLocks noChangeArrowheads="1"/>
            </p:cNvSpPr>
            <p:nvPr/>
          </p:nvSpPr>
          <p:spPr bwMode="auto">
            <a:xfrm>
              <a:off x="7038975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783"/>
            <p:cNvSpPr>
              <a:spLocks/>
            </p:cNvSpPr>
            <p:nvPr/>
          </p:nvSpPr>
          <p:spPr bwMode="auto">
            <a:xfrm>
              <a:off x="71008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784"/>
            <p:cNvSpPr>
              <a:spLocks/>
            </p:cNvSpPr>
            <p:nvPr/>
          </p:nvSpPr>
          <p:spPr bwMode="auto">
            <a:xfrm>
              <a:off x="6978650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Oval 785"/>
            <p:cNvSpPr>
              <a:spLocks noChangeArrowheads="1"/>
            </p:cNvSpPr>
            <p:nvPr/>
          </p:nvSpPr>
          <p:spPr bwMode="auto">
            <a:xfrm>
              <a:off x="70358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Oval 786"/>
            <p:cNvSpPr>
              <a:spLocks noChangeArrowheads="1"/>
            </p:cNvSpPr>
            <p:nvPr/>
          </p:nvSpPr>
          <p:spPr bwMode="auto">
            <a:xfrm>
              <a:off x="75374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Oval 787"/>
            <p:cNvSpPr>
              <a:spLocks noChangeArrowheads="1"/>
            </p:cNvSpPr>
            <p:nvPr/>
          </p:nvSpPr>
          <p:spPr bwMode="auto">
            <a:xfrm>
              <a:off x="7591425" y="3194054"/>
              <a:ext cx="14288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788"/>
            <p:cNvSpPr>
              <a:spLocks/>
            </p:cNvSpPr>
            <p:nvPr/>
          </p:nvSpPr>
          <p:spPr bwMode="auto">
            <a:xfrm>
              <a:off x="7656513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89"/>
            <p:cNvSpPr>
              <a:spLocks/>
            </p:cNvSpPr>
            <p:nvPr/>
          </p:nvSpPr>
          <p:spPr bwMode="auto">
            <a:xfrm>
              <a:off x="753427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Oval 790"/>
            <p:cNvSpPr>
              <a:spLocks noChangeArrowheads="1"/>
            </p:cNvSpPr>
            <p:nvPr/>
          </p:nvSpPr>
          <p:spPr bwMode="auto">
            <a:xfrm>
              <a:off x="7591425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91"/>
            <p:cNvSpPr>
              <a:spLocks/>
            </p:cNvSpPr>
            <p:nvPr/>
          </p:nvSpPr>
          <p:spPr bwMode="auto">
            <a:xfrm>
              <a:off x="80930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Oval 792"/>
            <p:cNvSpPr>
              <a:spLocks noChangeArrowheads="1"/>
            </p:cNvSpPr>
            <p:nvPr/>
          </p:nvSpPr>
          <p:spPr bwMode="auto">
            <a:xfrm>
              <a:off x="8147050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93"/>
            <p:cNvSpPr>
              <a:spLocks/>
            </p:cNvSpPr>
            <p:nvPr/>
          </p:nvSpPr>
          <p:spPr bwMode="auto">
            <a:xfrm>
              <a:off x="82105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94"/>
            <p:cNvSpPr>
              <a:spLocks/>
            </p:cNvSpPr>
            <p:nvPr/>
          </p:nvSpPr>
          <p:spPr bwMode="auto">
            <a:xfrm>
              <a:off x="808990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Oval 795"/>
            <p:cNvSpPr>
              <a:spLocks noChangeArrowheads="1"/>
            </p:cNvSpPr>
            <p:nvPr/>
          </p:nvSpPr>
          <p:spPr bwMode="auto">
            <a:xfrm>
              <a:off x="8147050" y="3328991"/>
              <a:ext cx="635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Oval 796"/>
            <p:cNvSpPr>
              <a:spLocks noChangeArrowheads="1"/>
            </p:cNvSpPr>
            <p:nvPr/>
          </p:nvSpPr>
          <p:spPr bwMode="auto">
            <a:xfrm>
              <a:off x="8648700" y="3273429"/>
              <a:ext cx="14288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Oval 797"/>
            <p:cNvSpPr>
              <a:spLocks noChangeArrowheads="1"/>
            </p:cNvSpPr>
            <p:nvPr/>
          </p:nvSpPr>
          <p:spPr bwMode="auto">
            <a:xfrm>
              <a:off x="8701088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8"/>
            <p:cNvSpPr>
              <a:spLocks/>
            </p:cNvSpPr>
            <p:nvPr/>
          </p:nvSpPr>
          <p:spPr bwMode="auto">
            <a:xfrm>
              <a:off x="8763000" y="3289304"/>
              <a:ext cx="14288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799"/>
            <p:cNvSpPr>
              <a:spLocks/>
            </p:cNvSpPr>
            <p:nvPr/>
          </p:nvSpPr>
          <p:spPr bwMode="auto">
            <a:xfrm>
              <a:off x="86439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00"/>
            <p:cNvSpPr>
              <a:spLocks/>
            </p:cNvSpPr>
            <p:nvPr/>
          </p:nvSpPr>
          <p:spPr bwMode="auto">
            <a:xfrm>
              <a:off x="8697913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01"/>
            <p:cNvSpPr>
              <a:spLocks/>
            </p:cNvSpPr>
            <p:nvPr/>
          </p:nvSpPr>
          <p:spPr bwMode="auto">
            <a:xfrm>
              <a:off x="91995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Oval 802"/>
            <p:cNvSpPr>
              <a:spLocks noChangeArrowheads="1"/>
            </p:cNvSpPr>
            <p:nvPr/>
          </p:nvSpPr>
          <p:spPr bwMode="auto">
            <a:xfrm>
              <a:off x="925671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03"/>
            <p:cNvSpPr>
              <a:spLocks/>
            </p:cNvSpPr>
            <p:nvPr/>
          </p:nvSpPr>
          <p:spPr bwMode="auto">
            <a:xfrm>
              <a:off x="9317038" y="3289304"/>
              <a:ext cx="12700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04"/>
            <p:cNvSpPr>
              <a:spLocks/>
            </p:cNvSpPr>
            <p:nvPr/>
          </p:nvSpPr>
          <p:spPr bwMode="auto">
            <a:xfrm>
              <a:off x="919956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Oval 805"/>
            <p:cNvSpPr>
              <a:spLocks noChangeArrowheads="1"/>
            </p:cNvSpPr>
            <p:nvPr/>
          </p:nvSpPr>
          <p:spPr bwMode="auto">
            <a:xfrm>
              <a:off x="9253538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Oval 806"/>
            <p:cNvSpPr>
              <a:spLocks noChangeArrowheads="1"/>
            </p:cNvSpPr>
            <p:nvPr/>
          </p:nvSpPr>
          <p:spPr bwMode="auto">
            <a:xfrm>
              <a:off x="9755188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07"/>
            <p:cNvSpPr>
              <a:spLocks/>
            </p:cNvSpPr>
            <p:nvPr/>
          </p:nvSpPr>
          <p:spPr bwMode="auto">
            <a:xfrm>
              <a:off x="9812338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08"/>
            <p:cNvSpPr>
              <a:spLocks/>
            </p:cNvSpPr>
            <p:nvPr/>
          </p:nvSpPr>
          <p:spPr bwMode="auto">
            <a:xfrm>
              <a:off x="98726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809"/>
            <p:cNvSpPr>
              <a:spLocks/>
            </p:cNvSpPr>
            <p:nvPr/>
          </p:nvSpPr>
          <p:spPr bwMode="auto">
            <a:xfrm>
              <a:off x="975518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Oval 810"/>
            <p:cNvSpPr>
              <a:spLocks noChangeArrowheads="1"/>
            </p:cNvSpPr>
            <p:nvPr/>
          </p:nvSpPr>
          <p:spPr bwMode="auto">
            <a:xfrm>
              <a:off x="9809163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811"/>
            <p:cNvSpPr>
              <a:spLocks/>
            </p:cNvSpPr>
            <p:nvPr/>
          </p:nvSpPr>
          <p:spPr bwMode="auto">
            <a:xfrm>
              <a:off x="1031081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Oval 812"/>
            <p:cNvSpPr>
              <a:spLocks noChangeArrowheads="1"/>
            </p:cNvSpPr>
            <p:nvPr/>
          </p:nvSpPr>
          <p:spPr bwMode="auto">
            <a:xfrm>
              <a:off x="1036796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813"/>
            <p:cNvSpPr>
              <a:spLocks/>
            </p:cNvSpPr>
            <p:nvPr/>
          </p:nvSpPr>
          <p:spPr bwMode="auto">
            <a:xfrm>
              <a:off x="104282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814"/>
            <p:cNvSpPr>
              <a:spLocks/>
            </p:cNvSpPr>
            <p:nvPr/>
          </p:nvSpPr>
          <p:spPr bwMode="auto">
            <a:xfrm>
              <a:off x="10306050" y="3424241"/>
              <a:ext cx="15875" cy="14288"/>
            </a:xfrm>
            <a:custGeom>
              <a:avLst/>
              <a:gdLst>
                <a:gd name="T0" fmla="*/ 1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1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815"/>
            <p:cNvSpPr>
              <a:spLocks/>
            </p:cNvSpPr>
            <p:nvPr/>
          </p:nvSpPr>
          <p:spPr bwMode="auto">
            <a:xfrm>
              <a:off x="10363200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Oval 816"/>
            <p:cNvSpPr>
              <a:spLocks noChangeArrowheads="1"/>
            </p:cNvSpPr>
            <p:nvPr/>
          </p:nvSpPr>
          <p:spPr bwMode="auto">
            <a:xfrm>
              <a:off x="10866438" y="3273429"/>
              <a:ext cx="17463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817"/>
            <p:cNvSpPr>
              <a:spLocks/>
            </p:cNvSpPr>
            <p:nvPr/>
          </p:nvSpPr>
          <p:spPr bwMode="auto">
            <a:xfrm>
              <a:off x="10918825" y="3194054"/>
              <a:ext cx="15875" cy="14288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2 h 3"/>
                <a:gd name="T4" fmla="*/ 2 w 4"/>
                <a:gd name="T5" fmla="*/ 0 h 3"/>
                <a:gd name="T6" fmla="*/ 0 w 4"/>
                <a:gd name="T7" fmla="*/ 2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818"/>
            <p:cNvSpPr>
              <a:spLocks/>
            </p:cNvSpPr>
            <p:nvPr/>
          </p:nvSpPr>
          <p:spPr bwMode="auto">
            <a:xfrm>
              <a:off x="10983913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819"/>
            <p:cNvSpPr>
              <a:spLocks/>
            </p:cNvSpPr>
            <p:nvPr/>
          </p:nvSpPr>
          <p:spPr bwMode="auto">
            <a:xfrm>
              <a:off x="10861675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Oval 820"/>
            <p:cNvSpPr>
              <a:spLocks noChangeArrowheads="1"/>
            </p:cNvSpPr>
            <p:nvPr/>
          </p:nvSpPr>
          <p:spPr bwMode="auto">
            <a:xfrm>
              <a:off x="10918825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Oval 821"/>
            <p:cNvSpPr>
              <a:spLocks noChangeArrowheads="1"/>
            </p:cNvSpPr>
            <p:nvPr/>
          </p:nvSpPr>
          <p:spPr bwMode="auto">
            <a:xfrm>
              <a:off x="11420475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Oval 822"/>
            <p:cNvSpPr>
              <a:spLocks noChangeArrowheads="1"/>
            </p:cNvSpPr>
            <p:nvPr/>
          </p:nvSpPr>
          <p:spPr bwMode="auto">
            <a:xfrm>
              <a:off x="11474450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823"/>
            <p:cNvSpPr>
              <a:spLocks/>
            </p:cNvSpPr>
            <p:nvPr/>
          </p:nvSpPr>
          <p:spPr bwMode="auto">
            <a:xfrm>
              <a:off x="1153953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824"/>
            <p:cNvSpPr>
              <a:spLocks/>
            </p:cNvSpPr>
            <p:nvPr/>
          </p:nvSpPr>
          <p:spPr bwMode="auto">
            <a:xfrm>
              <a:off x="1141730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Oval 825"/>
            <p:cNvSpPr>
              <a:spLocks noChangeArrowheads="1"/>
            </p:cNvSpPr>
            <p:nvPr/>
          </p:nvSpPr>
          <p:spPr bwMode="auto">
            <a:xfrm>
              <a:off x="11474450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826"/>
            <p:cNvSpPr>
              <a:spLocks/>
            </p:cNvSpPr>
            <p:nvPr/>
          </p:nvSpPr>
          <p:spPr bwMode="auto">
            <a:xfrm>
              <a:off x="11976100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5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Oval 827"/>
            <p:cNvSpPr>
              <a:spLocks noChangeArrowheads="1"/>
            </p:cNvSpPr>
            <p:nvPr/>
          </p:nvSpPr>
          <p:spPr bwMode="auto">
            <a:xfrm>
              <a:off x="120300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828"/>
            <p:cNvSpPr>
              <a:spLocks/>
            </p:cNvSpPr>
            <p:nvPr/>
          </p:nvSpPr>
          <p:spPr bwMode="auto">
            <a:xfrm>
              <a:off x="12090400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829"/>
            <p:cNvSpPr>
              <a:spLocks/>
            </p:cNvSpPr>
            <p:nvPr/>
          </p:nvSpPr>
          <p:spPr bwMode="auto">
            <a:xfrm>
              <a:off x="1197292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Oval 830"/>
            <p:cNvSpPr>
              <a:spLocks noChangeArrowheads="1"/>
            </p:cNvSpPr>
            <p:nvPr/>
          </p:nvSpPr>
          <p:spPr bwMode="auto">
            <a:xfrm>
              <a:off x="12025313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831"/>
            <p:cNvSpPr>
              <a:spLocks noEditPoints="1"/>
            </p:cNvSpPr>
            <p:nvPr/>
          </p:nvSpPr>
          <p:spPr bwMode="auto">
            <a:xfrm>
              <a:off x="-3175" y="3186116"/>
              <a:ext cx="12199938" cy="382588"/>
            </a:xfrm>
            <a:custGeom>
              <a:avLst/>
              <a:gdLst>
                <a:gd name="T0" fmla="*/ 3048 w 3208"/>
                <a:gd name="T1" fmla="*/ 53 h 88"/>
                <a:gd name="T2" fmla="*/ 2849 w 3208"/>
                <a:gd name="T3" fmla="*/ 40 h 88"/>
                <a:gd name="T4" fmla="*/ 2705 w 3208"/>
                <a:gd name="T5" fmla="*/ 54 h 88"/>
                <a:gd name="T6" fmla="*/ 2565 w 3208"/>
                <a:gd name="T7" fmla="*/ 37 h 88"/>
                <a:gd name="T8" fmla="*/ 2430 w 3208"/>
                <a:gd name="T9" fmla="*/ 36 h 88"/>
                <a:gd name="T10" fmla="*/ 2273 w 3208"/>
                <a:gd name="T11" fmla="*/ 11 h 88"/>
                <a:gd name="T12" fmla="*/ 2118 w 3208"/>
                <a:gd name="T13" fmla="*/ 0 h 88"/>
                <a:gd name="T14" fmla="*/ 1875 w 3208"/>
                <a:gd name="T15" fmla="*/ 52 h 88"/>
                <a:gd name="T16" fmla="*/ 1711 w 3208"/>
                <a:gd name="T17" fmla="*/ 51 h 88"/>
                <a:gd name="T18" fmla="*/ 1538 w 3208"/>
                <a:gd name="T19" fmla="*/ 44 h 88"/>
                <a:gd name="T20" fmla="*/ 1396 w 3208"/>
                <a:gd name="T21" fmla="*/ 51 h 88"/>
                <a:gd name="T22" fmla="*/ 1265 w 3208"/>
                <a:gd name="T23" fmla="*/ 42 h 88"/>
                <a:gd name="T24" fmla="*/ 1094 w 3208"/>
                <a:gd name="T25" fmla="*/ 24 h 88"/>
                <a:gd name="T26" fmla="*/ 979 w 3208"/>
                <a:gd name="T27" fmla="*/ 27 h 88"/>
                <a:gd name="T28" fmla="*/ 731 w 3208"/>
                <a:gd name="T29" fmla="*/ 69 h 88"/>
                <a:gd name="T30" fmla="*/ 573 w 3208"/>
                <a:gd name="T31" fmla="*/ 56 h 88"/>
                <a:gd name="T32" fmla="*/ 358 w 3208"/>
                <a:gd name="T33" fmla="*/ 68 h 88"/>
                <a:gd name="T34" fmla="*/ 220 w 3208"/>
                <a:gd name="T35" fmla="*/ 40 h 88"/>
                <a:gd name="T36" fmla="*/ 86 w 3208"/>
                <a:gd name="T37" fmla="*/ 43 h 88"/>
                <a:gd name="T38" fmla="*/ 457 w 3208"/>
                <a:gd name="T39" fmla="*/ 88 h 88"/>
                <a:gd name="T40" fmla="*/ 1286 w 3208"/>
                <a:gd name="T41" fmla="*/ 82 h 88"/>
                <a:gd name="T42" fmla="*/ 2076 w 3208"/>
                <a:gd name="T43" fmla="*/ 85 h 88"/>
                <a:gd name="T44" fmla="*/ 2898 w 3208"/>
                <a:gd name="T45" fmla="*/ 87 h 88"/>
                <a:gd name="T46" fmla="*/ 2908 w 3208"/>
                <a:gd name="T47" fmla="*/ 57 h 88"/>
                <a:gd name="T48" fmla="*/ 2414 w 3208"/>
                <a:gd name="T49" fmla="*/ 21 h 88"/>
                <a:gd name="T50" fmla="*/ 1837 w 3208"/>
                <a:gd name="T51" fmla="*/ 33 h 88"/>
                <a:gd name="T52" fmla="*/ 1303 w 3208"/>
                <a:gd name="T53" fmla="*/ 57 h 88"/>
                <a:gd name="T54" fmla="*/ 810 w 3208"/>
                <a:gd name="T55" fmla="*/ 21 h 88"/>
                <a:gd name="T56" fmla="*/ 233 w 3208"/>
                <a:gd name="T57" fmla="*/ 33 h 88"/>
                <a:gd name="T58" fmla="*/ 27 w 3208"/>
                <a:gd name="T59" fmla="*/ 50 h 88"/>
                <a:gd name="T60" fmla="*/ 140 w 3208"/>
                <a:gd name="T61" fmla="*/ 81 h 88"/>
                <a:gd name="T62" fmla="*/ 203 w 3208"/>
                <a:gd name="T63" fmla="*/ 81 h 88"/>
                <a:gd name="T64" fmla="*/ 337 w 3208"/>
                <a:gd name="T65" fmla="*/ 36 h 88"/>
                <a:gd name="T66" fmla="*/ 421 w 3208"/>
                <a:gd name="T67" fmla="*/ 73 h 88"/>
                <a:gd name="T68" fmla="*/ 490 w 3208"/>
                <a:gd name="T69" fmla="*/ 26 h 88"/>
                <a:gd name="T70" fmla="*/ 644 w 3208"/>
                <a:gd name="T71" fmla="*/ 13 h 88"/>
                <a:gd name="T72" fmla="*/ 699 w 3208"/>
                <a:gd name="T73" fmla="*/ 61 h 88"/>
                <a:gd name="T74" fmla="*/ 777 w 3208"/>
                <a:gd name="T75" fmla="*/ 81 h 88"/>
                <a:gd name="T76" fmla="*/ 946 w 3208"/>
                <a:gd name="T77" fmla="*/ 10 h 88"/>
                <a:gd name="T78" fmla="*/ 984 w 3208"/>
                <a:gd name="T79" fmla="*/ 73 h 88"/>
                <a:gd name="T80" fmla="*/ 1058 w 3208"/>
                <a:gd name="T81" fmla="*/ 82 h 88"/>
                <a:gd name="T82" fmla="*/ 1168 w 3208"/>
                <a:gd name="T83" fmla="*/ 84 h 88"/>
                <a:gd name="T84" fmla="*/ 1240 w 3208"/>
                <a:gd name="T85" fmla="*/ 82 h 88"/>
                <a:gd name="T86" fmla="*/ 1356 w 3208"/>
                <a:gd name="T87" fmla="*/ 31 h 88"/>
                <a:gd name="T88" fmla="*/ 1442 w 3208"/>
                <a:gd name="T89" fmla="*/ 73 h 88"/>
                <a:gd name="T90" fmla="*/ 1511 w 3208"/>
                <a:gd name="T91" fmla="*/ 26 h 88"/>
                <a:gd name="T92" fmla="*/ 1664 w 3208"/>
                <a:gd name="T93" fmla="*/ 32 h 88"/>
                <a:gd name="T94" fmla="*/ 1722 w 3208"/>
                <a:gd name="T95" fmla="*/ 61 h 88"/>
                <a:gd name="T96" fmla="*/ 1797 w 3208"/>
                <a:gd name="T97" fmla="*/ 51 h 88"/>
                <a:gd name="T98" fmla="*/ 1967 w 3208"/>
                <a:gd name="T99" fmla="*/ 10 h 88"/>
                <a:gd name="T100" fmla="*/ 2005 w 3208"/>
                <a:gd name="T101" fmla="*/ 84 h 88"/>
                <a:gd name="T102" fmla="*/ 2078 w 3208"/>
                <a:gd name="T103" fmla="*/ 82 h 88"/>
                <a:gd name="T104" fmla="*/ 2242 w 3208"/>
                <a:gd name="T105" fmla="*/ 68 h 88"/>
                <a:gd name="T106" fmla="*/ 2273 w 3208"/>
                <a:gd name="T107" fmla="*/ 82 h 88"/>
                <a:gd name="T108" fmla="*/ 2368 w 3208"/>
                <a:gd name="T109" fmla="*/ 51 h 88"/>
                <a:gd name="T110" fmla="*/ 2465 w 3208"/>
                <a:gd name="T111" fmla="*/ 79 h 88"/>
                <a:gd name="T112" fmla="*/ 2531 w 3208"/>
                <a:gd name="T113" fmla="*/ 17 h 88"/>
                <a:gd name="T114" fmla="*/ 2686 w 3208"/>
                <a:gd name="T115" fmla="*/ 27 h 88"/>
                <a:gd name="T116" fmla="*/ 2742 w 3208"/>
                <a:gd name="T117" fmla="*/ 57 h 88"/>
                <a:gd name="T118" fmla="*/ 2813 w 3208"/>
                <a:gd name="T119" fmla="*/ 47 h 88"/>
                <a:gd name="T120" fmla="*/ 2983 w 3208"/>
                <a:gd name="T121" fmla="*/ 10 h 88"/>
                <a:gd name="T122" fmla="*/ 3034 w 3208"/>
                <a:gd name="T123" fmla="*/ 48 h 88"/>
                <a:gd name="T124" fmla="*/ 3102 w 3208"/>
                <a:gd name="T125" fmla="*/ 5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8" h="88">
                  <a:moveTo>
                    <a:pt x="3186" y="59"/>
                  </a:moveTo>
                  <a:cubicBezTo>
                    <a:pt x="3186" y="57"/>
                    <a:pt x="3186" y="55"/>
                    <a:pt x="3187" y="54"/>
                  </a:cubicBezTo>
                  <a:cubicBezTo>
                    <a:pt x="3186" y="54"/>
                    <a:pt x="3186" y="54"/>
                    <a:pt x="3185" y="54"/>
                  </a:cubicBezTo>
                  <a:cubicBezTo>
                    <a:pt x="3185" y="53"/>
                    <a:pt x="3186" y="52"/>
                    <a:pt x="3187" y="52"/>
                  </a:cubicBezTo>
                  <a:cubicBezTo>
                    <a:pt x="3188" y="50"/>
                    <a:pt x="3191" y="48"/>
                    <a:pt x="3194" y="48"/>
                  </a:cubicBezTo>
                  <a:cubicBezTo>
                    <a:pt x="3198" y="48"/>
                    <a:pt x="3201" y="50"/>
                    <a:pt x="3201" y="54"/>
                  </a:cubicBezTo>
                  <a:cubicBezTo>
                    <a:pt x="3201" y="54"/>
                    <a:pt x="3201" y="54"/>
                    <a:pt x="3201" y="54"/>
                  </a:cubicBezTo>
                  <a:cubicBezTo>
                    <a:pt x="3201" y="56"/>
                    <a:pt x="3200" y="57"/>
                    <a:pt x="3198" y="56"/>
                  </a:cubicBezTo>
                  <a:cubicBezTo>
                    <a:pt x="3197" y="56"/>
                    <a:pt x="3197" y="54"/>
                    <a:pt x="3198" y="54"/>
                  </a:cubicBezTo>
                  <a:cubicBezTo>
                    <a:pt x="3199" y="54"/>
                    <a:pt x="3199" y="52"/>
                    <a:pt x="3198" y="51"/>
                  </a:cubicBezTo>
                  <a:cubicBezTo>
                    <a:pt x="3197" y="50"/>
                    <a:pt x="3195" y="50"/>
                    <a:pt x="3193" y="53"/>
                  </a:cubicBezTo>
                  <a:cubicBezTo>
                    <a:pt x="3192" y="56"/>
                    <a:pt x="3194" y="59"/>
                    <a:pt x="3197" y="60"/>
                  </a:cubicBezTo>
                  <a:cubicBezTo>
                    <a:pt x="3201" y="61"/>
                    <a:pt x="3204" y="59"/>
                    <a:pt x="3205" y="57"/>
                  </a:cubicBezTo>
                  <a:cubicBezTo>
                    <a:pt x="3208" y="49"/>
                    <a:pt x="3201" y="40"/>
                    <a:pt x="3188" y="40"/>
                  </a:cubicBezTo>
                  <a:cubicBezTo>
                    <a:pt x="3180" y="40"/>
                    <a:pt x="3174" y="45"/>
                    <a:pt x="3169" y="51"/>
                  </a:cubicBezTo>
                  <a:cubicBezTo>
                    <a:pt x="3165" y="56"/>
                    <a:pt x="3161" y="72"/>
                    <a:pt x="3144" y="72"/>
                  </a:cubicBezTo>
                  <a:cubicBezTo>
                    <a:pt x="3139" y="72"/>
                    <a:pt x="3134" y="71"/>
                    <a:pt x="3130" y="68"/>
                  </a:cubicBezTo>
                  <a:cubicBezTo>
                    <a:pt x="3130" y="69"/>
                    <a:pt x="3129" y="69"/>
                    <a:pt x="3128" y="69"/>
                  </a:cubicBezTo>
                  <a:cubicBezTo>
                    <a:pt x="3129" y="68"/>
                    <a:pt x="3129" y="68"/>
                    <a:pt x="3129" y="68"/>
                  </a:cubicBezTo>
                  <a:cubicBezTo>
                    <a:pt x="3123" y="64"/>
                    <a:pt x="3118" y="58"/>
                    <a:pt x="3118" y="53"/>
                  </a:cubicBezTo>
                  <a:cubicBezTo>
                    <a:pt x="3116" y="43"/>
                    <a:pt x="3121" y="35"/>
                    <a:pt x="3131" y="35"/>
                  </a:cubicBezTo>
                  <a:cubicBezTo>
                    <a:pt x="3135" y="35"/>
                    <a:pt x="3139" y="37"/>
                    <a:pt x="3140" y="40"/>
                  </a:cubicBezTo>
                  <a:cubicBezTo>
                    <a:pt x="3142" y="40"/>
                    <a:pt x="3142" y="40"/>
                    <a:pt x="3142" y="40"/>
                  </a:cubicBezTo>
                  <a:cubicBezTo>
                    <a:pt x="3142" y="41"/>
                    <a:pt x="3142" y="41"/>
                    <a:pt x="3142" y="41"/>
                  </a:cubicBezTo>
                  <a:cubicBezTo>
                    <a:pt x="3141" y="41"/>
                    <a:pt x="3141" y="41"/>
                    <a:pt x="3141" y="41"/>
                  </a:cubicBezTo>
                  <a:cubicBezTo>
                    <a:pt x="3142" y="42"/>
                    <a:pt x="3142" y="43"/>
                    <a:pt x="3142" y="44"/>
                  </a:cubicBezTo>
                  <a:cubicBezTo>
                    <a:pt x="3142" y="44"/>
                    <a:pt x="3142" y="44"/>
                    <a:pt x="3142" y="44"/>
                  </a:cubicBezTo>
                  <a:cubicBezTo>
                    <a:pt x="3142" y="47"/>
                    <a:pt x="3139" y="49"/>
                    <a:pt x="3136" y="48"/>
                  </a:cubicBezTo>
                  <a:cubicBezTo>
                    <a:pt x="3135" y="48"/>
                    <a:pt x="3134" y="45"/>
                    <a:pt x="3136" y="44"/>
                  </a:cubicBezTo>
                  <a:cubicBezTo>
                    <a:pt x="3138" y="44"/>
                    <a:pt x="3139" y="42"/>
                    <a:pt x="3137" y="40"/>
                  </a:cubicBezTo>
                  <a:cubicBezTo>
                    <a:pt x="3135" y="38"/>
                    <a:pt x="3131" y="38"/>
                    <a:pt x="3129" y="43"/>
                  </a:cubicBezTo>
                  <a:cubicBezTo>
                    <a:pt x="3127" y="48"/>
                    <a:pt x="3129" y="53"/>
                    <a:pt x="3135" y="54"/>
                  </a:cubicBezTo>
                  <a:cubicBezTo>
                    <a:pt x="3138" y="55"/>
                    <a:pt x="3141" y="55"/>
                    <a:pt x="3143" y="54"/>
                  </a:cubicBezTo>
                  <a:cubicBezTo>
                    <a:pt x="3142" y="54"/>
                    <a:pt x="3142" y="54"/>
                    <a:pt x="3142" y="54"/>
                  </a:cubicBezTo>
                  <a:cubicBezTo>
                    <a:pt x="3142" y="52"/>
                    <a:pt x="3143" y="52"/>
                    <a:pt x="3145" y="52"/>
                  </a:cubicBezTo>
                  <a:cubicBezTo>
                    <a:pt x="3145" y="52"/>
                    <a:pt x="3145" y="52"/>
                    <a:pt x="3145" y="52"/>
                  </a:cubicBezTo>
                  <a:cubicBezTo>
                    <a:pt x="3146" y="52"/>
                    <a:pt x="3146" y="52"/>
                    <a:pt x="3146" y="51"/>
                  </a:cubicBezTo>
                  <a:cubicBezTo>
                    <a:pt x="3146" y="51"/>
                    <a:pt x="3146" y="50"/>
                    <a:pt x="3146" y="50"/>
                  </a:cubicBezTo>
                  <a:cubicBezTo>
                    <a:pt x="3147" y="50"/>
                    <a:pt x="3147" y="50"/>
                    <a:pt x="3147" y="50"/>
                  </a:cubicBezTo>
                  <a:cubicBezTo>
                    <a:pt x="3147" y="49"/>
                    <a:pt x="3147" y="49"/>
                    <a:pt x="3147" y="49"/>
                  </a:cubicBezTo>
                  <a:cubicBezTo>
                    <a:pt x="3148" y="47"/>
                    <a:pt x="3149" y="45"/>
                    <a:pt x="3149" y="43"/>
                  </a:cubicBezTo>
                  <a:cubicBezTo>
                    <a:pt x="3149" y="43"/>
                    <a:pt x="3148" y="43"/>
                    <a:pt x="3147" y="43"/>
                  </a:cubicBezTo>
                  <a:cubicBezTo>
                    <a:pt x="3147" y="42"/>
                    <a:pt x="3148" y="42"/>
                    <a:pt x="3149" y="42"/>
                  </a:cubicBezTo>
                  <a:cubicBezTo>
                    <a:pt x="3149" y="40"/>
                    <a:pt x="3149" y="38"/>
                    <a:pt x="3148" y="37"/>
                  </a:cubicBezTo>
                  <a:cubicBezTo>
                    <a:pt x="3150" y="35"/>
                    <a:pt x="3154" y="36"/>
                    <a:pt x="3156" y="37"/>
                  </a:cubicBezTo>
                  <a:cubicBezTo>
                    <a:pt x="3158" y="39"/>
                    <a:pt x="3158" y="42"/>
                    <a:pt x="3154" y="42"/>
                  </a:cubicBezTo>
                  <a:cubicBezTo>
                    <a:pt x="3151" y="43"/>
                    <a:pt x="3152" y="49"/>
                    <a:pt x="3157" y="48"/>
                  </a:cubicBezTo>
                  <a:cubicBezTo>
                    <a:pt x="3158" y="48"/>
                    <a:pt x="3160" y="45"/>
                    <a:pt x="3161" y="42"/>
                  </a:cubicBezTo>
                  <a:cubicBezTo>
                    <a:pt x="3161" y="43"/>
                    <a:pt x="3160" y="43"/>
                    <a:pt x="3160" y="43"/>
                  </a:cubicBezTo>
                  <a:cubicBezTo>
                    <a:pt x="3160" y="42"/>
                    <a:pt x="3160" y="41"/>
                    <a:pt x="3161" y="41"/>
                  </a:cubicBezTo>
                  <a:cubicBezTo>
                    <a:pt x="3161" y="41"/>
                    <a:pt x="3161" y="40"/>
                    <a:pt x="3161" y="40"/>
                  </a:cubicBezTo>
                  <a:cubicBezTo>
                    <a:pt x="3160" y="40"/>
                    <a:pt x="3160" y="39"/>
                    <a:pt x="3159" y="40"/>
                  </a:cubicBezTo>
                  <a:cubicBezTo>
                    <a:pt x="3158" y="39"/>
                    <a:pt x="3160" y="39"/>
                    <a:pt x="3161" y="39"/>
                  </a:cubicBezTo>
                  <a:cubicBezTo>
                    <a:pt x="3161" y="38"/>
                    <a:pt x="3160" y="37"/>
                    <a:pt x="3160" y="36"/>
                  </a:cubicBezTo>
                  <a:cubicBezTo>
                    <a:pt x="3160" y="36"/>
                    <a:pt x="3160" y="36"/>
                    <a:pt x="3159" y="36"/>
                  </a:cubicBezTo>
                  <a:cubicBezTo>
                    <a:pt x="3159" y="36"/>
                    <a:pt x="3160" y="36"/>
                    <a:pt x="3160" y="36"/>
                  </a:cubicBezTo>
                  <a:cubicBezTo>
                    <a:pt x="3159" y="35"/>
                    <a:pt x="3159" y="35"/>
                    <a:pt x="3159" y="34"/>
                  </a:cubicBezTo>
                  <a:cubicBezTo>
                    <a:pt x="3154" y="30"/>
                    <a:pt x="3147" y="29"/>
                    <a:pt x="3143" y="29"/>
                  </a:cubicBezTo>
                  <a:cubicBezTo>
                    <a:pt x="3141" y="27"/>
                    <a:pt x="3139" y="26"/>
                    <a:pt x="3136" y="24"/>
                  </a:cubicBezTo>
                  <a:cubicBezTo>
                    <a:pt x="3135" y="26"/>
                    <a:pt x="3134" y="26"/>
                    <a:pt x="3133" y="26"/>
                  </a:cubicBezTo>
                  <a:cubicBezTo>
                    <a:pt x="3133" y="25"/>
                    <a:pt x="3134" y="24"/>
                    <a:pt x="3135" y="24"/>
                  </a:cubicBezTo>
                  <a:cubicBezTo>
                    <a:pt x="3133" y="23"/>
                    <a:pt x="3130" y="22"/>
                    <a:pt x="3127" y="22"/>
                  </a:cubicBezTo>
                  <a:cubicBezTo>
                    <a:pt x="3132" y="13"/>
                    <a:pt x="3143" y="10"/>
                    <a:pt x="3144" y="13"/>
                  </a:cubicBezTo>
                  <a:cubicBezTo>
                    <a:pt x="3146" y="16"/>
                    <a:pt x="3147" y="18"/>
                    <a:pt x="3142" y="18"/>
                  </a:cubicBezTo>
                  <a:cubicBezTo>
                    <a:pt x="3138" y="17"/>
                    <a:pt x="3137" y="24"/>
                    <a:pt x="3142" y="24"/>
                  </a:cubicBezTo>
                  <a:cubicBezTo>
                    <a:pt x="3146" y="24"/>
                    <a:pt x="3152" y="18"/>
                    <a:pt x="3148" y="11"/>
                  </a:cubicBezTo>
                  <a:cubicBezTo>
                    <a:pt x="3148" y="10"/>
                    <a:pt x="3148" y="10"/>
                    <a:pt x="3147" y="9"/>
                  </a:cubicBezTo>
                  <a:cubicBezTo>
                    <a:pt x="3149" y="9"/>
                    <a:pt x="3152" y="10"/>
                    <a:pt x="3154" y="10"/>
                  </a:cubicBezTo>
                  <a:cubicBezTo>
                    <a:pt x="3161" y="13"/>
                    <a:pt x="3163" y="17"/>
                    <a:pt x="3160" y="19"/>
                  </a:cubicBezTo>
                  <a:cubicBezTo>
                    <a:pt x="3155" y="24"/>
                    <a:pt x="3162" y="32"/>
                    <a:pt x="3167" y="27"/>
                  </a:cubicBezTo>
                  <a:cubicBezTo>
                    <a:pt x="3169" y="24"/>
                    <a:pt x="3170" y="20"/>
                    <a:pt x="3169" y="16"/>
                  </a:cubicBezTo>
                  <a:cubicBezTo>
                    <a:pt x="3168" y="18"/>
                    <a:pt x="3165" y="19"/>
                    <a:pt x="3162" y="20"/>
                  </a:cubicBezTo>
                  <a:cubicBezTo>
                    <a:pt x="3162" y="18"/>
                    <a:pt x="3164" y="18"/>
                    <a:pt x="3161" y="17"/>
                  </a:cubicBezTo>
                  <a:cubicBezTo>
                    <a:pt x="3164" y="17"/>
                    <a:pt x="3167" y="16"/>
                    <a:pt x="3169" y="15"/>
                  </a:cubicBezTo>
                  <a:cubicBezTo>
                    <a:pt x="3168" y="13"/>
                    <a:pt x="3167" y="12"/>
                    <a:pt x="3166" y="10"/>
                  </a:cubicBezTo>
                  <a:cubicBezTo>
                    <a:pt x="3163" y="7"/>
                    <a:pt x="3158" y="4"/>
                    <a:pt x="3154" y="2"/>
                  </a:cubicBezTo>
                  <a:cubicBezTo>
                    <a:pt x="3149" y="1"/>
                    <a:pt x="3144" y="0"/>
                    <a:pt x="3139" y="0"/>
                  </a:cubicBezTo>
                  <a:cubicBezTo>
                    <a:pt x="3134" y="0"/>
                    <a:pt x="3129" y="1"/>
                    <a:pt x="3124" y="4"/>
                  </a:cubicBezTo>
                  <a:cubicBezTo>
                    <a:pt x="3119" y="6"/>
                    <a:pt x="3112" y="11"/>
                    <a:pt x="3108" y="15"/>
                  </a:cubicBezTo>
                  <a:cubicBezTo>
                    <a:pt x="3094" y="28"/>
                    <a:pt x="3089" y="39"/>
                    <a:pt x="3089" y="39"/>
                  </a:cubicBezTo>
                  <a:cubicBezTo>
                    <a:pt x="3086" y="45"/>
                    <a:pt x="3078" y="67"/>
                    <a:pt x="3065" y="69"/>
                  </a:cubicBezTo>
                  <a:cubicBezTo>
                    <a:pt x="3065" y="69"/>
                    <a:pt x="3065" y="69"/>
                    <a:pt x="3065" y="69"/>
                  </a:cubicBezTo>
                  <a:cubicBezTo>
                    <a:pt x="3064" y="69"/>
                    <a:pt x="3063" y="69"/>
                    <a:pt x="3063" y="69"/>
                  </a:cubicBezTo>
                  <a:cubicBezTo>
                    <a:pt x="3063" y="69"/>
                    <a:pt x="3063" y="69"/>
                    <a:pt x="3063" y="69"/>
                  </a:cubicBezTo>
                  <a:cubicBezTo>
                    <a:pt x="3046" y="69"/>
                    <a:pt x="3042" y="65"/>
                    <a:pt x="3041" y="59"/>
                  </a:cubicBezTo>
                  <a:cubicBezTo>
                    <a:pt x="3040" y="57"/>
                    <a:pt x="3040" y="55"/>
                    <a:pt x="3041" y="54"/>
                  </a:cubicBezTo>
                  <a:cubicBezTo>
                    <a:pt x="3040" y="54"/>
                    <a:pt x="3040" y="54"/>
                    <a:pt x="3039" y="54"/>
                  </a:cubicBezTo>
                  <a:cubicBezTo>
                    <a:pt x="3039" y="53"/>
                    <a:pt x="3040" y="52"/>
                    <a:pt x="3041" y="52"/>
                  </a:cubicBezTo>
                  <a:cubicBezTo>
                    <a:pt x="3042" y="50"/>
                    <a:pt x="3045" y="48"/>
                    <a:pt x="3049" y="48"/>
                  </a:cubicBezTo>
                  <a:cubicBezTo>
                    <a:pt x="3052" y="48"/>
                    <a:pt x="3055" y="50"/>
                    <a:pt x="3055" y="54"/>
                  </a:cubicBezTo>
                  <a:cubicBezTo>
                    <a:pt x="3055" y="54"/>
                    <a:pt x="3055" y="54"/>
                    <a:pt x="3055" y="54"/>
                  </a:cubicBezTo>
                  <a:cubicBezTo>
                    <a:pt x="3055" y="56"/>
                    <a:pt x="3054" y="57"/>
                    <a:pt x="3052" y="56"/>
                  </a:cubicBezTo>
                  <a:cubicBezTo>
                    <a:pt x="3051" y="56"/>
                    <a:pt x="3051" y="54"/>
                    <a:pt x="3052" y="54"/>
                  </a:cubicBezTo>
                  <a:cubicBezTo>
                    <a:pt x="3053" y="54"/>
                    <a:pt x="3054" y="52"/>
                    <a:pt x="3052" y="51"/>
                  </a:cubicBezTo>
                  <a:cubicBezTo>
                    <a:pt x="3051" y="50"/>
                    <a:pt x="3049" y="50"/>
                    <a:pt x="3048" y="53"/>
                  </a:cubicBezTo>
                  <a:cubicBezTo>
                    <a:pt x="3047" y="56"/>
                    <a:pt x="3048" y="59"/>
                    <a:pt x="3051" y="60"/>
                  </a:cubicBezTo>
                  <a:cubicBezTo>
                    <a:pt x="3055" y="61"/>
                    <a:pt x="3058" y="59"/>
                    <a:pt x="3059" y="57"/>
                  </a:cubicBezTo>
                  <a:cubicBezTo>
                    <a:pt x="3062" y="49"/>
                    <a:pt x="3055" y="40"/>
                    <a:pt x="3043" y="40"/>
                  </a:cubicBezTo>
                  <a:cubicBezTo>
                    <a:pt x="3034" y="40"/>
                    <a:pt x="3028" y="45"/>
                    <a:pt x="3023" y="51"/>
                  </a:cubicBezTo>
                  <a:cubicBezTo>
                    <a:pt x="3019" y="56"/>
                    <a:pt x="3015" y="72"/>
                    <a:pt x="2998" y="72"/>
                  </a:cubicBezTo>
                  <a:cubicBezTo>
                    <a:pt x="2993" y="72"/>
                    <a:pt x="2988" y="71"/>
                    <a:pt x="2984" y="68"/>
                  </a:cubicBezTo>
                  <a:cubicBezTo>
                    <a:pt x="2984" y="69"/>
                    <a:pt x="2983" y="69"/>
                    <a:pt x="2983" y="69"/>
                  </a:cubicBezTo>
                  <a:cubicBezTo>
                    <a:pt x="2983" y="68"/>
                    <a:pt x="2983" y="68"/>
                    <a:pt x="2983" y="68"/>
                  </a:cubicBezTo>
                  <a:cubicBezTo>
                    <a:pt x="2977" y="64"/>
                    <a:pt x="2973" y="58"/>
                    <a:pt x="2972" y="53"/>
                  </a:cubicBezTo>
                  <a:cubicBezTo>
                    <a:pt x="2970" y="43"/>
                    <a:pt x="2975" y="35"/>
                    <a:pt x="2985" y="35"/>
                  </a:cubicBezTo>
                  <a:cubicBezTo>
                    <a:pt x="2989" y="35"/>
                    <a:pt x="2993" y="37"/>
                    <a:pt x="2995" y="40"/>
                  </a:cubicBezTo>
                  <a:cubicBezTo>
                    <a:pt x="2996" y="40"/>
                    <a:pt x="2996" y="40"/>
                    <a:pt x="2996" y="40"/>
                  </a:cubicBezTo>
                  <a:cubicBezTo>
                    <a:pt x="2996" y="41"/>
                    <a:pt x="2996" y="41"/>
                    <a:pt x="2996" y="41"/>
                  </a:cubicBezTo>
                  <a:cubicBezTo>
                    <a:pt x="2995" y="41"/>
                    <a:pt x="2995" y="41"/>
                    <a:pt x="2995" y="41"/>
                  </a:cubicBezTo>
                  <a:cubicBezTo>
                    <a:pt x="2996" y="42"/>
                    <a:pt x="2996" y="43"/>
                    <a:pt x="2996" y="44"/>
                  </a:cubicBezTo>
                  <a:cubicBezTo>
                    <a:pt x="2996" y="44"/>
                    <a:pt x="2996" y="44"/>
                    <a:pt x="2996" y="44"/>
                  </a:cubicBezTo>
                  <a:cubicBezTo>
                    <a:pt x="2996" y="47"/>
                    <a:pt x="2993" y="49"/>
                    <a:pt x="2990" y="48"/>
                  </a:cubicBezTo>
                  <a:cubicBezTo>
                    <a:pt x="2989" y="48"/>
                    <a:pt x="2988" y="45"/>
                    <a:pt x="2990" y="44"/>
                  </a:cubicBezTo>
                  <a:cubicBezTo>
                    <a:pt x="2992" y="44"/>
                    <a:pt x="2993" y="42"/>
                    <a:pt x="2991" y="40"/>
                  </a:cubicBezTo>
                  <a:cubicBezTo>
                    <a:pt x="2989" y="38"/>
                    <a:pt x="2985" y="38"/>
                    <a:pt x="2983" y="43"/>
                  </a:cubicBezTo>
                  <a:cubicBezTo>
                    <a:pt x="2982" y="48"/>
                    <a:pt x="2983" y="53"/>
                    <a:pt x="2989" y="54"/>
                  </a:cubicBezTo>
                  <a:cubicBezTo>
                    <a:pt x="2992" y="55"/>
                    <a:pt x="2995" y="55"/>
                    <a:pt x="2997" y="54"/>
                  </a:cubicBezTo>
                  <a:cubicBezTo>
                    <a:pt x="2996" y="54"/>
                    <a:pt x="2996" y="54"/>
                    <a:pt x="2996" y="54"/>
                  </a:cubicBezTo>
                  <a:cubicBezTo>
                    <a:pt x="2996" y="52"/>
                    <a:pt x="2998" y="52"/>
                    <a:pt x="2999" y="52"/>
                  </a:cubicBezTo>
                  <a:cubicBezTo>
                    <a:pt x="2999" y="52"/>
                    <a:pt x="2999" y="52"/>
                    <a:pt x="2999" y="52"/>
                  </a:cubicBezTo>
                  <a:cubicBezTo>
                    <a:pt x="3000" y="52"/>
                    <a:pt x="3000" y="52"/>
                    <a:pt x="3000" y="51"/>
                  </a:cubicBezTo>
                  <a:cubicBezTo>
                    <a:pt x="3000" y="51"/>
                    <a:pt x="3000" y="50"/>
                    <a:pt x="3001" y="50"/>
                  </a:cubicBezTo>
                  <a:cubicBezTo>
                    <a:pt x="3001" y="50"/>
                    <a:pt x="3001" y="50"/>
                    <a:pt x="3001" y="50"/>
                  </a:cubicBezTo>
                  <a:cubicBezTo>
                    <a:pt x="3002" y="49"/>
                    <a:pt x="3002" y="49"/>
                    <a:pt x="3002" y="49"/>
                  </a:cubicBezTo>
                  <a:cubicBezTo>
                    <a:pt x="3003" y="47"/>
                    <a:pt x="3003" y="45"/>
                    <a:pt x="3003" y="43"/>
                  </a:cubicBezTo>
                  <a:cubicBezTo>
                    <a:pt x="3003" y="43"/>
                    <a:pt x="3002" y="43"/>
                    <a:pt x="3001" y="43"/>
                  </a:cubicBezTo>
                  <a:cubicBezTo>
                    <a:pt x="3001" y="42"/>
                    <a:pt x="3002" y="42"/>
                    <a:pt x="3003" y="42"/>
                  </a:cubicBezTo>
                  <a:cubicBezTo>
                    <a:pt x="3003" y="40"/>
                    <a:pt x="3003" y="38"/>
                    <a:pt x="3002" y="37"/>
                  </a:cubicBezTo>
                  <a:cubicBezTo>
                    <a:pt x="3004" y="35"/>
                    <a:pt x="3008" y="36"/>
                    <a:pt x="3010" y="37"/>
                  </a:cubicBezTo>
                  <a:cubicBezTo>
                    <a:pt x="3012" y="39"/>
                    <a:pt x="3013" y="42"/>
                    <a:pt x="3008" y="42"/>
                  </a:cubicBezTo>
                  <a:cubicBezTo>
                    <a:pt x="3005" y="43"/>
                    <a:pt x="3006" y="49"/>
                    <a:pt x="3011" y="48"/>
                  </a:cubicBezTo>
                  <a:cubicBezTo>
                    <a:pt x="3012" y="48"/>
                    <a:pt x="3014" y="45"/>
                    <a:pt x="3015" y="42"/>
                  </a:cubicBezTo>
                  <a:cubicBezTo>
                    <a:pt x="3015" y="43"/>
                    <a:pt x="3015" y="43"/>
                    <a:pt x="3014" y="43"/>
                  </a:cubicBezTo>
                  <a:cubicBezTo>
                    <a:pt x="3014" y="42"/>
                    <a:pt x="3015" y="41"/>
                    <a:pt x="3015" y="41"/>
                  </a:cubicBezTo>
                  <a:cubicBezTo>
                    <a:pt x="3015" y="41"/>
                    <a:pt x="3015" y="40"/>
                    <a:pt x="3015" y="40"/>
                  </a:cubicBezTo>
                  <a:cubicBezTo>
                    <a:pt x="3015" y="40"/>
                    <a:pt x="3014" y="39"/>
                    <a:pt x="3013" y="40"/>
                  </a:cubicBezTo>
                  <a:cubicBezTo>
                    <a:pt x="3013" y="39"/>
                    <a:pt x="3014" y="39"/>
                    <a:pt x="3015" y="39"/>
                  </a:cubicBezTo>
                  <a:cubicBezTo>
                    <a:pt x="3015" y="38"/>
                    <a:pt x="3015" y="37"/>
                    <a:pt x="3014" y="36"/>
                  </a:cubicBezTo>
                  <a:cubicBezTo>
                    <a:pt x="3014" y="36"/>
                    <a:pt x="3014" y="36"/>
                    <a:pt x="3014" y="36"/>
                  </a:cubicBezTo>
                  <a:cubicBezTo>
                    <a:pt x="3014" y="36"/>
                    <a:pt x="3014" y="36"/>
                    <a:pt x="3014" y="36"/>
                  </a:cubicBezTo>
                  <a:cubicBezTo>
                    <a:pt x="3013" y="35"/>
                    <a:pt x="3013" y="35"/>
                    <a:pt x="3013" y="34"/>
                  </a:cubicBezTo>
                  <a:cubicBezTo>
                    <a:pt x="3008" y="30"/>
                    <a:pt x="3001" y="29"/>
                    <a:pt x="2997" y="29"/>
                  </a:cubicBezTo>
                  <a:cubicBezTo>
                    <a:pt x="2995" y="27"/>
                    <a:pt x="2993" y="26"/>
                    <a:pt x="2990" y="24"/>
                  </a:cubicBezTo>
                  <a:cubicBezTo>
                    <a:pt x="2990" y="26"/>
                    <a:pt x="2988" y="26"/>
                    <a:pt x="2987" y="26"/>
                  </a:cubicBezTo>
                  <a:cubicBezTo>
                    <a:pt x="2987" y="25"/>
                    <a:pt x="2988" y="24"/>
                    <a:pt x="2990" y="24"/>
                  </a:cubicBezTo>
                  <a:cubicBezTo>
                    <a:pt x="2987" y="23"/>
                    <a:pt x="2984" y="22"/>
                    <a:pt x="2981" y="22"/>
                  </a:cubicBezTo>
                  <a:cubicBezTo>
                    <a:pt x="2986" y="13"/>
                    <a:pt x="2997" y="10"/>
                    <a:pt x="2999" y="13"/>
                  </a:cubicBezTo>
                  <a:cubicBezTo>
                    <a:pt x="3000" y="16"/>
                    <a:pt x="3001" y="18"/>
                    <a:pt x="2996" y="18"/>
                  </a:cubicBezTo>
                  <a:cubicBezTo>
                    <a:pt x="2992" y="17"/>
                    <a:pt x="2991" y="24"/>
                    <a:pt x="2996" y="24"/>
                  </a:cubicBezTo>
                  <a:cubicBezTo>
                    <a:pt x="3000" y="24"/>
                    <a:pt x="3006" y="18"/>
                    <a:pt x="3002" y="11"/>
                  </a:cubicBezTo>
                  <a:cubicBezTo>
                    <a:pt x="3002" y="10"/>
                    <a:pt x="3002" y="10"/>
                    <a:pt x="3001" y="9"/>
                  </a:cubicBezTo>
                  <a:cubicBezTo>
                    <a:pt x="3004" y="9"/>
                    <a:pt x="3006" y="10"/>
                    <a:pt x="3008" y="10"/>
                  </a:cubicBezTo>
                  <a:cubicBezTo>
                    <a:pt x="3015" y="13"/>
                    <a:pt x="3017" y="17"/>
                    <a:pt x="3014" y="19"/>
                  </a:cubicBezTo>
                  <a:cubicBezTo>
                    <a:pt x="3009" y="24"/>
                    <a:pt x="3016" y="32"/>
                    <a:pt x="3021" y="27"/>
                  </a:cubicBezTo>
                  <a:cubicBezTo>
                    <a:pt x="3024" y="24"/>
                    <a:pt x="3024" y="20"/>
                    <a:pt x="3024" y="16"/>
                  </a:cubicBezTo>
                  <a:cubicBezTo>
                    <a:pt x="3022" y="18"/>
                    <a:pt x="3019" y="19"/>
                    <a:pt x="3017" y="20"/>
                  </a:cubicBezTo>
                  <a:cubicBezTo>
                    <a:pt x="3017" y="18"/>
                    <a:pt x="3018" y="18"/>
                    <a:pt x="3015" y="17"/>
                  </a:cubicBezTo>
                  <a:cubicBezTo>
                    <a:pt x="3018" y="17"/>
                    <a:pt x="3021" y="16"/>
                    <a:pt x="3023" y="15"/>
                  </a:cubicBezTo>
                  <a:cubicBezTo>
                    <a:pt x="3023" y="13"/>
                    <a:pt x="3022" y="12"/>
                    <a:pt x="3020" y="10"/>
                  </a:cubicBezTo>
                  <a:cubicBezTo>
                    <a:pt x="3017" y="7"/>
                    <a:pt x="3012" y="4"/>
                    <a:pt x="3008" y="2"/>
                  </a:cubicBezTo>
                  <a:cubicBezTo>
                    <a:pt x="3003" y="1"/>
                    <a:pt x="2998" y="0"/>
                    <a:pt x="2993" y="0"/>
                  </a:cubicBezTo>
                  <a:cubicBezTo>
                    <a:pt x="2988" y="0"/>
                    <a:pt x="2983" y="1"/>
                    <a:pt x="2978" y="4"/>
                  </a:cubicBezTo>
                  <a:cubicBezTo>
                    <a:pt x="2974" y="6"/>
                    <a:pt x="2966" y="11"/>
                    <a:pt x="2962" y="15"/>
                  </a:cubicBezTo>
                  <a:cubicBezTo>
                    <a:pt x="2948" y="28"/>
                    <a:pt x="2943" y="39"/>
                    <a:pt x="2943" y="39"/>
                  </a:cubicBezTo>
                  <a:cubicBezTo>
                    <a:pt x="2940" y="45"/>
                    <a:pt x="2933" y="67"/>
                    <a:pt x="2919" y="69"/>
                  </a:cubicBezTo>
                  <a:cubicBezTo>
                    <a:pt x="2919" y="69"/>
                    <a:pt x="2919" y="69"/>
                    <a:pt x="2919" y="69"/>
                  </a:cubicBezTo>
                  <a:cubicBezTo>
                    <a:pt x="2918" y="69"/>
                    <a:pt x="2918" y="69"/>
                    <a:pt x="2917" y="69"/>
                  </a:cubicBezTo>
                  <a:cubicBezTo>
                    <a:pt x="2917" y="69"/>
                    <a:pt x="2917" y="69"/>
                    <a:pt x="2917" y="69"/>
                  </a:cubicBezTo>
                  <a:cubicBezTo>
                    <a:pt x="2900" y="69"/>
                    <a:pt x="2896" y="65"/>
                    <a:pt x="2895" y="59"/>
                  </a:cubicBezTo>
                  <a:cubicBezTo>
                    <a:pt x="2894" y="57"/>
                    <a:pt x="2894" y="55"/>
                    <a:pt x="2895" y="54"/>
                  </a:cubicBezTo>
                  <a:cubicBezTo>
                    <a:pt x="2895" y="54"/>
                    <a:pt x="2894" y="54"/>
                    <a:pt x="2893" y="54"/>
                  </a:cubicBezTo>
                  <a:cubicBezTo>
                    <a:pt x="2894" y="53"/>
                    <a:pt x="2894" y="52"/>
                    <a:pt x="2895" y="52"/>
                  </a:cubicBezTo>
                  <a:cubicBezTo>
                    <a:pt x="2897" y="50"/>
                    <a:pt x="2899" y="48"/>
                    <a:pt x="2903" y="48"/>
                  </a:cubicBezTo>
                  <a:cubicBezTo>
                    <a:pt x="2906" y="48"/>
                    <a:pt x="2909" y="50"/>
                    <a:pt x="2909" y="54"/>
                  </a:cubicBezTo>
                  <a:cubicBezTo>
                    <a:pt x="2909" y="54"/>
                    <a:pt x="2909" y="54"/>
                    <a:pt x="2909" y="54"/>
                  </a:cubicBezTo>
                  <a:cubicBezTo>
                    <a:pt x="2909" y="56"/>
                    <a:pt x="2908" y="57"/>
                    <a:pt x="2906" y="56"/>
                  </a:cubicBezTo>
                  <a:cubicBezTo>
                    <a:pt x="2905" y="56"/>
                    <a:pt x="2905" y="54"/>
                    <a:pt x="2906" y="54"/>
                  </a:cubicBezTo>
                  <a:cubicBezTo>
                    <a:pt x="2907" y="54"/>
                    <a:pt x="2908" y="52"/>
                    <a:pt x="2906" y="51"/>
                  </a:cubicBezTo>
                  <a:cubicBezTo>
                    <a:pt x="2905" y="50"/>
                    <a:pt x="2903" y="50"/>
                    <a:pt x="2902" y="53"/>
                  </a:cubicBezTo>
                  <a:cubicBezTo>
                    <a:pt x="2901" y="56"/>
                    <a:pt x="2902" y="59"/>
                    <a:pt x="2906" y="60"/>
                  </a:cubicBezTo>
                  <a:cubicBezTo>
                    <a:pt x="2909" y="61"/>
                    <a:pt x="2912" y="59"/>
                    <a:pt x="2913" y="57"/>
                  </a:cubicBezTo>
                  <a:cubicBezTo>
                    <a:pt x="2917" y="49"/>
                    <a:pt x="2909" y="40"/>
                    <a:pt x="2897" y="40"/>
                  </a:cubicBezTo>
                  <a:cubicBezTo>
                    <a:pt x="2888" y="40"/>
                    <a:pt x="2882" y="45"/>
                    <a:pt x="2877" y="51"/>
                  </a:cubicBezTo>
                  <a:cubicBezTo>
                    <a:pt x="2874" y="56"/>
                    <a:pt x="2869" y="72"/>
                    <a:pt x="2853" y="72"/>
                  </a:cubicBezTo>
                  <a:cubicBezTo>
                    <a:pt x="2847" y="72"/>
                    <a:pt x="2842" y="71"/>
                    <a:pt x="2838" y="68"/>
                  </a:cubicBezTo>
                  <a:cubicBezTo>
                    <a:pt x="2838" y="69"/>
                    <a:pt x="2837" y="69"/>
                    <a:pt x="2837" y="69"/>
                  </a:cubicBezTo>
                  <a:cubicBezTo>
                    <a:pt x="2837" y="68"/>
                    <a:pt x="2837" y="68"/>
                    <a:pt x="2837" y="68"/>
                  </a:cubicBezTo>
                  <a:cubicBezTo>
                    <a:pt x="2831" y="64"/>
                    <a:pt x="2827" y="58"/>
                    <a:pt x="2826" y="53"/>
                  </a:cubicBezTo>
                  <a:cubicBezTo>
                    <a:pt x="2824" y="43"/>
                    <a:pt x="2829" y="35"/>
                    <a:pt x="2839" y="35"/>
                  </a:cubicBezTo>
                  <a:cubicBezTo>
                    <a:pt x="2843" y="35"/>
                    <a:pt x="2847" y="37"/>
                    <a:pt x="2849" y="40"/>
                  </a:cubicBezTo>
                  <a:cubicBezTo>
                    <a:pt x="2850" y="40"/>
                    <a:pt x="2850" y="40"/>
                    <a:pt x="2850" y="40"/>
                  </a:cubicBezTo>
                  <a:cubicBezTo>
                    <a:pt x="2850" y="41"/>
                    <a:pt x="2850" y="41"/>
                    <a:pt x="2850" y="41"/>
                  </a:cubicBezTo>
                  <a:cubicBezTo>
                    <a:pt x="2849" y="41"/>
                    <a:pt x="2849" y="41"/>
                    <a:pt x="2849" y="41"/>
                  </a:cubicBezTo>
                  <a:cubicBezTo>
                    <a:pt x="2850" y="42"/>
                    <a:pt x="2850" y="43"/>
                    <a:pt x="2850" y="44"/>
                  </a:cubicBezTo>
                  <a:cubicBezTo>
                    <a:pt x="2850" y="44"/>
                    <a:pt x="2850" y="44"/>
                    <a:pt x="2850" y="44"/>
                  </a:cubicBezTo>
                  <a:cubicBezTo>
                    <a:pt x="2850" y="47"/>
                    <a:pt x="2847" y="49"/>
                    <a:pt x="2844" y="48"/>
                  </a:cubicBezTo>
                  <a:cubicBezTo>
                    <a:pt x="2843" y="48"/>
                    <a:pt x="2843" y="45"/>
                    <a:pt x="2844" y="44"/>
                  </a:cubicBezTo>
                  <a:cubicBezTo>
                    <a:pt x="2846" y="44"/>
                    <a:pt x="2847" y="42"/>
                    <a:pt x="2845" y="40"/>
                  </a:cubicBezTo>
                  <a:cubicBezTo>
                    <a:pt x="2843" y="38"/>
                    <a:pt x="2839" y="38"/>
                    <a:pt x="2837" y="43"/>
                  </a:cubicBezTo>
                  <a:cubicBezTo>
                    <a:pt x="2836" y="48"/>
                    <a:pt x="2838" y="53"/>
                    <a:pt x="2844" y="54"/>
                  </a:cubicBezTo>
                  <a:cubicBezTo>
                    <a:pt x="2847" y="55"/>
                    <a:pt x="2849" y="55"/>
                    <a:pt x="2851" y="54"/>
                  </a:cubicBezTo>
                  <a:cubicBezTo>
                    <a:pt x="2850" y="54"/>
                    <a:pt x="2850" y="54"/>
                    <a:pt x="2850" y="54"/>
                  </a:cubicBezTo>
                  <a:cubicBezTo>
                    <a:pt x="2850" y="52"/>
                    <a:pt x="2852" y="52"/>
                    <a:pt x="2853" y="52"/>
                  </a:cubicBezTo>
                  <a:cubicBezTo>
                    <a:pt x="2854" y="52"/>
                    <a:pt x="2853" y="52"/>
                    <a:pt x="2854" y="52"/>
                  </a:cubicBezTo>
                  <a:cubicBezTo>
                    <a:pt x="2854" y="52"/>
                    <a:pt x="2854" y="52"/>
                    <a:pt x="2855" y="51"/>
                  </a:cubicBezTo>
                  <a:cubicBezTo>
                    <a:pt x="2854" y="51"/>
                    <a:pt x="2854" y="50"/>
                    <a:pt x="2855" y="50"/>
                  </a:cubicBezTo>
                  <a:cubicBezTo>
                    <a:pt x="2855" y="50"/>
                    <a:pt x="2855" y="50"/>
                    <a:pt x="2855" y="50"/>
                  </a:cubicBezTo>
                  <a:cubicBezTo>
                    <a:pt x="2856" y="49"/>
                    <a:pt x="2856" y="49"/>
                    <a:pt x="2856" y="49"/>
                  </a:cubicBezTo>
                  <a:cubicBezTo>
                    <a:pt x="2857" y="47"/>
                    <a:pt x="2857" y="45"/>
                    <a:pt x="2857" y="43"/>
                  </a:cubicBezTo>
                  <a:cubicBezTo>
                    <a:pt x="2857" y="43"/>
                    <a:pt x="2856" y="43"/>
                    <a:pt x="2855" y="43"/>
                  </a:cubicBezTo>
                  <a:cubicBezTo>
                    <a:pt x="2855" y="42"/>
                    <a:pt x="2856" y="42"/>
                    <a:pt x="2857" y="42"/>
                  </a:cubicBezTo>
                  <a:cubicBezTo>
                    <a:pt x="2857" y="40"/>
                    <a:pt x="2857" y="38"/>
                    <a:pt x="2856" y="37"/>
                  </a:cubicBezTo>
                  <a:cubicBezTo>
                    <a:pt x="2859" y="35"/>
                    <a:pt x="2862" y="36"/>
                    <a:pt x="2864" y="37"/>
                  </a:cubicBezTo>
                  <a:cubicBezTo>
                    <a:pt x="2866" y="39"/>
                    <a:pt x="2867" y="42"/>
                    <a:pt x="2862" y="42"/>
                  </a:cubicBezTo>
                  <a:cubicBezTo>
                    <a:pt x="2859" y="43"/>
                    <a:pt x="2860" y="49"/>
                    <a:pt x="2865" y="48"/>
                  </a:cubicBezTo>
                  <a:cubicBezTo>
                    <a:pt x="2867" y="48"/>
                    <a:pt x="2869" y="45"/>
                    <a:pt x="2869" y="42"/>
                  </a:cubicBezTo>
                  <a:cubicBezTo>
                    <a:pt x="2869" y="43"/>
                    <a:pt x="2869" y="43"/>
                    <a:pt x="2868" y="43"/>
                  </a:cubicBezTo>
                  <a:cubicBezTo>
                    <a:pt x="2868" y="42"/>
                    <a:pt x="2869" y="41"/>
                    <a:pt x="2869" y="41"/>
                  </a:cubicBezTo>
                  <a:cubicBezTo>
                    <a:pt x="2869" y="41"/>
                    <a:pt x="2869" y="40"/>
                    <a:pt x="2869" y="40"/>
                  </a:cubicBezTo>
                  <a:cubicBezTo>
                    <a:pt x="2869" y="40"/>
                    <a:pt x="2868" y="39"/>
                    <a:pt x="2867" y="40"/>
                  </a:cubicBezTo>
                  <a:cubicBezTo>
                    <a:pt x="2867" y="39"/>
                    <a:pt x="2868" y="39"/>
                    <a:pt x="2869" y="39"/>
                  </a:cubicBezTo>
                  <a:cubicBezTo>
                    <a:pt x="2869" y="38"/>
                    <a:pt x="2869" y="37"/>
                    <a:pt x="2868" y="36"/>
                  </a:cubicBezTo>
                  <a:cubicBezTo>
                    <a:pt x="2868" y="36"/>
                    <a:pt x="2868" y="36"/>
                    <a:pt x="2868" y="36"/>
                  </a:cubicBezTo>
                  <a:cubicBezTo>
                    <a:pt x="2868" y="36"/>
                    <a:pt x="2868" y="36"/>
                    <a:pt x="2868" y="36"/>
                  </a:cubicBezTo>
                  <a:cubicBezTo>
                    <a:pt x="2868" y="35"/>
                    <a:pt x="2867" y="35"/>
                    <a:pt x="2867" y="34"/>
                  </a:cubicBezTo>
                  <a:cubicBezTo>
                    <a:pt x="2863" y="30"/>
                    <a:pt x="2855" y="29"/>
                    <a:pt x="2851" y="29"/>
                  </a:cubicBezTo>
                  <a:cubicBezTo>
                    <a:pt x="2849" y="27"/>
                    <a:pt x="2847" y="26"/>
                    <a:pt x="2844" y="24"/>
                  </a:cubicBezTo>
                  <a:cubicBezTo>
                    <a:pt x="2844" y="26"/>
                    <a:pt x="2842" y="26"/>
                    <a:pt x="2841" y="26"/>
                  </a:cubicBezTo>
                  <a:cubicBezTo>
                    <a:pt x="2841" y="25"/>
                    <a:pt x="2842" y="24"/>
                    <a:pt x="2844" y="24"/>
                  </a:cubicBezTo>
                  <a:cubicBezTo>
                    <a:pt x="2841" y="23"/>
                    <a:pt x="2838" y="22"/>
                    <a:pt x="2835" y="22"/>
                  </a:cubicBezTo>
                  <a:cubicBezTo>
                    <a:pt x="2840" y="13"/>
                    <a:pt x="2851" y="10"/>
                    <a:pt x="2853" y="13"/>
                  </a:cubicBezTo>
                  <a:cubicBezTo>
                    <a:pt x="2854" y="16"/>
                    <a:pt x="2855" y="18"/>
                    <a:pt x="2850" y="18"/>
                  </a:cubicBezTo>
                  <a:cubicBezTo>
                    <a:pt x="2846" y="17"/>
                    <a:pt x="2846" y="24"/>
                    <a:pt x="2851" y="24"/>
                  </a:cubicBezTo>
                  <a:cubicBezTo>
                    <a:pt x="2854" y="24"/>
                    <a:pt x="2860" y="18"/>
                    <a:pt x="2857" y="11"/>
                  </a:cubicBezTo>
                  <a:cubicBezTo>
                    <a:pt x="2856" y="10"/>
                    <a:pt x="2856" y="10"/>
                    <a:pt x="2855" y="9"/>
                  </a:cubicBezTo>
                  <a:cubicBezTo>
                    <a:pt x="2858" y="9"/>
                    <a:pt x="2860" y="10"/>
                    <a:pt x="2862" y="10"/>
                  </a:cubicBezTo>
                  <a:cubicBezTo>
                    <a:pt x="2869" y="13"/>
                    <a:pt x="2871" y="17"/>
                    <a:pt x="2869" y="19"/>
                  </a:cubicBezTo>
                  <a:cubicBezTo>
                    <a:pt x="2863" y="24"/>
                    <a:pt x="2870" y="32"/>
                    <a:pt x="2875" y="27"/>
                  </a:cubicBezTo>
                  <a:cubicBezTo>
                    <a:pt x="2878" y="24"/>
                    <a:pt x="2879" y="20"/>
                    <a:pt x="2878" y="16"/>
                  </a:cubicBezTo>
                  <a:cubicBezTo>
                    <a:pt x="2876" y="18"/>
                    <a:pt x="2873" y="19"/>
                    <a:pt x="2871" y="20"/>
                  </a:cubicBezTo>
                  <a:cubicBezTo>
                    <a:pt x="2871" y="18"/>
                    <a:pt x="2872" y="18"/>
                    <a:pt x="2870" y="17"/>
                  </a:cubicBezTo>
                  <a:cubicBezTo>
                    <a:pt x="2873" y="17"/>
                    <a:pt x="2875" y="16"/>
                    <a:pt x="2877" y="15"/>
                  </a:cubicBezTo>
                  <a:cubicBezTo>
                    <a:pt x="2877" y="13"/>
                    <a:pt x="2876" y="12"/>
                    <a:pt x="2874" y="10"/>
                  </a:cubicBezTo>
                  <a:cubicBezTo>
                    <a:pt x="2871" y="7"/>
                    <a:pt x="2867" y="4"/>
                    <a:pt x="2862" y="2"/>
                  </a:cubicBezTo>
                  <a:cubicBezTo>
                    <a:pt x="2857" y="1"/>
                    <a:pt x="2852" y="0"/>
                    <a:pt x="2847" y="0"/>
                  </a:cubicBezTo>
                  <a:cubicBezTo>
                    <a:pt x="2842" y="0"/>
                    <a:pt x="2837" y="1"/>
                    <a:pt x="2832" y="4"/>
                  </a:cubicBezTo>
                  <a:cubicBezTo>
                    <a:pt x="2828" y="6"/>
                    <a:pt x="2820" y="11"/>
                    <a:pt x="2816" y="15"/>
                  </a:cubicBezTo>
                  <a:cubicBezTo>
                    <a:pt x="2802" y="28"/>
                    <a:pt x="2797" y="39"/>
                    <a:pt x="2797" y="39"/>
                  </a:cubicBezTo>
                  <a:cubicBezTo>
                    <a:pt x="2794" y="45"/>
                    <a:pt x="2787" y="67"/>
                    <a:pt x="2773" y="69"/>
                  </a:cubicBezTo>
                  <a:cubicBezTo>
                    <a:pt x="2773" y="69"/>
                    <a:pt x="2773" y="69"/>
                    <a:pt x="2773" y="69"/>
                  </a:cubicBezTo>
                  <a:cubicBezTo>
                    <a:pt x="2773" y="69"/>
                    <a:pt x="2772" y="69"/>
                    <a:pt x="2771" y="69"/>
                  </a:cubicBezTo>
                  <a:cubicBezTo>
                    <a:pt x="2771" y="69"/>
                    <a:pt x="2771" y="69"/>
                    <a:pt x="2771" y="69"/>
                  </a:cubicBezTo>
                  <a:cubicBezTo>
                    <a:pt x="2754" y="69"/>
                    <a:pt x="2750" y="65"/>
                    <a:pt x="2749" y="59"/>
                  </a:cubicBezTo>
                  <a:cubicBezTo>
                    <a:pt x="2749" y="57"/>
                    <a:pt x="2749" y="55"/>
                    <a:pt x="2749" y="54"/>
                  </a:cubicBezTo>
                  <a:cubicBezTo>
                    <a:pt x="2749" y="54"/>
                    <a:pt x="2748" y="54"/>
                    <a:pt x="2748" y="54"/>
                  </a:cubicBezTo>
                  <a:cubicBezTo>
                    <a:pt x="2748" y="53"/>
                    <a:pt x="2748" y="52"/>
                    <a:pt x="2750" y="52"/>
                  </a:cubicBezTo>
                  <a:cubicBezTo>
                    <a:pt x="2751" y="50"/>
                    <a:pt x="2753" y="48"/>
                    <a:pt x="2757" y="48"/>
                  </a:cubicBezTo>
                  <a:cubicBezTo>
                    <a:pt x="2760" y="48"/>
                    <a:pt x="2764" y="50"/>
                    <a:pt x="2764" y="54"/>
                  </a:cubicBezTo>
                  <a:cubicBezTo>
                    <a:pt x="2764" y="54"/>
                    <a:pt x="2764" y="54"/>
                    <a:pt x="2764" y="54"/>
                  </a:cubicBezTo>
                  <a:cubicBezTo>
                    <a:pt x="2764" y="56"/>
                    <a:pt x="2762" y="57"/>
                    <a:pt x="2760" y="56"/>
                  </a:cubicBezTo>
                  <a:cubicBezTo>
                    <a:pt x="2759" y="56"/>
                    <a:pt x="2759" y="54"/>
                    <a:pt x="2760" y="54"/>
                  </a:cubicBezTo>
                  <a:cubicBezTo>
                    <a:pt x="2761" y="54"/>
                    <a:pt x="2762" y="52"/>
                    <a:pt x="2761" y="51"/>
                  </a:cubicBezTo>
                  <a:cubicBezTo>
                    <a:pt x="2759" y="50"/>
                    <a:pt x="2757" y="50"/>
                    <a:pt x="2756" y="53"/>
                  </a:cubicBezTo>
                  <a:cubicBezTo>
                    <a:pt x="2755" y="56"/>
                    <a:pt x="2756" y="59"/>
                    <a:pt x="2760" y="60"/>
                  </a:cubicBezTo>
                  <a:cubicBezTo>
                    <a:pt x="2763" y="61"/>
                    <a:pt x="2766" y="59"/>
                    <a:pt x="2767" y="57"/>
                  </a:cubicBezTo>
                  <a:cubicBezTo>
                    <a:pt x="2771" y="49"/>
                    <a:pt x="2764" y="40"/>
                    <a:pt x="2751" y="40"/>
                  </a:cubicBezTo>
                  <a:cubicBezTo>
                    <a:pt x="2743" y="40"/>
                    <a:pt x="2736" y="45"/>
                    <a:pt x="2731" y="51"/>
                  </a:cubicBezTo>
                  <a:cubicBezTo>
                    <a:pt x="2728" y="56"/>
                    <a:pt x="2723" y="72"/>
                    <a:pt x="2707" y="72"/>
                  </a:cubicBezTo>
                  <a:cubicBezTo>
                    <a:pt x="2701" y="72"/>
                    <a:pt x="2697" y="71"/>
                    <a:pt x="2692" y="68"/>
                  </a:cubicBezTo>
                  <a:cubicBezTo>
                    <a:pt x="2692" y="69"/>
                    <a:pt x="2692" y="69"/>
                    <a:pt x="2691" y="69"/>
                  </a:cubicBezTo>
                  <a:cubicBezTo>
                    <a:pt x="2691" y="68"/>
                    <a:pt x="2691" y="68"/>
                    <a:pt x="2691" y="68"/>
                  </a:cubicBezTo>
                  <a:cubicBezTo>
                    <a:pt x="2685" y="64"/>
                    <a:pt x="2681" y="58"/>
                    <a:pt x="2680" y="53"/>
                  </a:cubicBezTo>
                  <a:cubicBezTo>
                    <a:pt x="2678" y="43"/>
                    <a:pt x="2683" y="35"/>
                    <a:pt x="2693" y="35"/>
                  </a:cubicBezTo>
                  <a:cubicBezTo>
                    <a:pt x="2697" y="35"/>
                    <a:pt x="2701" y="37"/>
                    <a:pt x="2703" y="40"/>
                  </a:cubicBezTo>
                  <a:cubicBezTo>
                    <a:pt x="2704" y="40"/>
                    <a:pt x="2704" y="40"/>
                    <a:pt x="2704" y="40"/>
                  </a:cubicBezTo>
                  <a:cubicBezTo>
                    <a:pt x="2704" y="41"/>
                    <a:pt x="2704" y="41"/>
                    <a:pt x="2704" y="41"/>
                  </a:cubicBezTo>
                  <a:cubicBezTo>
                    <a:pt x="2704" y="41"/>
                    <a:pt x="2704" y="41"/>
                    <a:pt x="2704" y="41"/>
                  </a:cubicBezTo>
                  <a:cubicBezTo>
                    <a:pt x="2704" y="42"/>
                    <a:pt x="2704" y="43"/>
                    <a:pt x="2704" y="44"/>
                  </a:cubicBezTo>
                  <a:cubicBezTo>
                    <a:pt x="2704" y="44"/>
                    <a:pt x="2704" y="44"/>
                    <a:pt x="2704" y="44"/>
                  </a:cubicBezTo>
                  <a:cubicBezTo>
                    <a:pt x="2704" y="47"/>
                    <a:pt x="2702" y="49"/>
                    <a:pt x="2698" y="48"/>
                  </a:cubicBezTo>
                  <a:cubicBezTo>
                    <a:pt x="2697" y="48"/>
                    <a:pt x="2697" y="45"/>
                    <a:pt x="2698" y="44"/>
                  </a:cubicBezTo>
                  <a:cubicBezTo>
                    <a:pt x="2700" y="44"/>
                    <a:pt x="2701" y="42"/>
                    <a:pt x="2699" y="40"/>
                  </a:cubicBezTo>
                  <a:cubicBezTo>
                    <a:pt x="2697" y="38"/>
                    <a:pt x="2693" y="38"/>
                    <a:pt x="2692" y="43"/>
                  </a:cubicBezTo>
                  <a:cubicBezTo>
                    <a:pt x="2690" y="48"/>
                    <a:pt x="2692" y="53"/>
                    <a:pt x="2698" y="54"/>
                  </a:cubicBezTo>
                  <a:cubicBezTo>
                    <a:pt x="2701" y="55"/>
                    <a:pt x="2703" y="55"/>
                    <a:pt x="2705" y="54"/>
                  </a:cubicBezTo>
                  <a:cubicBezTo>
                    <a:pt x="2704" y="54"/>
                    <a:pt x="2704" y="54"/>
                    <a:pt x="2704" y="54"/>
                  </a:cubicBezTo>
                  <a:cubicBezTo>
                    <a:pt x="2705" y="52"/>
                    <a:pt x="2706" y="52"/>
                    <a:pt x="2708" y="52"/>
                  </a:cubicBezTo>
                  <a:cubicBezTo>
                    <a:pt x="2708" y="52"/>
                    <a:pt x="2708" y="52"/>
                    <a:pt x="2708" y="52"/>
                  </a:cubicBezTo>
                  <a:cubicBezTo>
                    <a:pt x="2708" y="52"/>
                    <a:pt x="2708" y="52"/>
                    <a:pt x="2709" y="51"/>
                  </a:cubicBezTo>
                  <a:cubicBezTo>
                    <a:pt x="2708" y="51"/>
                    <a:pt x="2708" y="50"/>
                    <a:pt x="2709" y="50"/>
                  </a:cubicBezTo>
                  <a:cubicBezTo>
                    <a:pt x="2709" y="50"/>
                    <a:pt x="2709" y="50"/>
                    <a:pt x="2710" y="50"/>
                  </a:cubicBezTo>
                  <a:cubicBezTo>
                    <a:pt x="2710" y="49"/>
                    <a:pt x="2710" y="49"/>
                    <a:pt x="2710" y="49"/>
                  </a:cubicBezTo>
                  <a:cubicBezTo>
                    <a:pt x="2711" y="47"/>
                    <a:pt x="2711" y="45"/>
                    <a:pt x="2711" y="43"/>
                  </a:cubicBezTo>
                  <a:cubicBezTo>
                    <a:pt x="2711" y="43"/>
                    <a:pt x="2710" y="43"/>
                    <a:pt x="2709" y="43"/>
                  </a:cubicBezTo>
                  <a:cubicBezTo>
                    <a:pt x="2710" y="42"/>
                    <a:pt x="2710" y="42"/>
                    <a:pt x="2711" y="42"/>
                  </a:cubicBezTo>
                  <a:cubicBezTo>
                    <a:pt x="2711" y="40"/>
                    <a:pt x="2711" y="38"/>
                    <a:pt x="2710" y="37"/>
                  </a:cubicBezTo>
                  <a:cubicBezTo>
                    <a:pt x="2713" y="35"/>
                    <a:pt x="2716" y="36"/>
                    <a:pt x="2718" y="37"/>
                  </a:cubicBezTo>
                  <a:cubicBezTo>
                    <a:pt x="2720" y="39"/>
                    <a:pt x="2721" y="42"/>
                    <a:pt x="2716" y="42"/>
                  </a:cubicBezTo>
                  <a:cubicBezTo>
                    <a:pt x="2713" y="43"/>
                    <a:pt x="2714" y="49"/>
                    <a:pt x="2719" y="48"/>
                  </a:cubicBezTo>
                  <a:cubicBezTo>
                    <a:pt x="2721" y="48"/>
                    <a:pt x="2723" y="45"/>
                    <a:pt x="2723" y="42"/>
                  </a:cubicBezTo>
                  <a:cubicBezTo>
                    <a:pt x="2723" y="43"/>
                    <a:pt x="2723" y="43"/>
                    <a:pt x="2723" y="43"/>
                  </a:cubicBezTo>
                  <a:cubicBezTo>
                    <a:pt x="2722" y="42"/>
                    <a:pt x="2723" y="41"/>
                    <a:pt x="2724" y="41"/>
                  </a:cubicBezTo>
                  <a:cubicBezTo>
                    <a:pt x="2724" y="41"/>
                    <a:pt x="2724" y="40"/>
                    <a:pt x="2724" y="40"/>
                  </a:cubicBezTo>
                  <a:cubicBezTo>
                    <a:pt x="2723" y="40"/>
                    <a:pt x="2722" y="39"/>
                    <a:pt x="2721" y="40"/>
                  </a:cubicBezTo>
                  <a:cubicBezTo>
                    <a:pt x="2721" y="39"/>
                    <a:pt x="2722" y="39"/>
                    <a:pt x="2723" y="39"/>
                  </a:cubicBezTo>
                  <a:cubicBezTo>
                    <a:pt x="2723" y="38"/>
                    <a:pt x="2723" y="37"/>
                    <a:pt x="2722" y="36"/>
                  </a:cubicBezTo>
                  <a:cubicBezTo>
                    <a:pt x="2722" y="36"/>
                    <a:pt x="2722" y="36"/>
                    <a:pt x="2722" y="36"/>
                  </a:cubicBezTo>
                  <a:cubicBezTo>
                    <a:pt x="2722" y="36"/>
                    <a:pt x="2722" y="36"/>
                    <a:pt x="2722" y="36"/>
                  </a:cubicBezTo>
                  <a:cubicBezTo>
                    <a:pt x="2722" y="35"/>
                    <a:pt x="2721" y="35"/>
                    <a:pt x="2721" y="34"/>
                  </a:cubicBezTo>
                  <a:cubicBezTo>
                    <a:pt x="2717" y="30"/>
                    <a:pt x="2709" y="29"/>
                    <a:pt x="2706" y="29"/>
                  </a:cubicBezTo>
                  <a:cubicBezTo>
                    <a:pt x="2703" y="27"/>
                    <a:pt x="2701" y="26"/>
                    <a:pt x="2698" y="24"/>
                  </a:cubicBezTo>
                  <a:cubicBezTo>
                    <a:pt x="2698" y="26"/>
                    <a:pt x="2697" y="26"/>
                    <a:pt x="2695" y="26"/>
                  </a:cubicBezTo>
                  <a:cubicBezTo>
                    <a:pt x="2696" y="25"/>
                    <a:pt x="2697" y="24"/>
                    <a:pt x="2698" y="24"/>
                  </a:cubicBezTo>
                  <a:cubicBezTo>
                    <a:pt x="2695" y="23"/>
                    <a:pt x="2692" y="22"/>
                    <a:pt x="2689" y="22"/>
                  </a:cubicBezTo>
                  <a:cubicBezTo>
                    <a:pt x="2694" y="13"/>
                    <a:pt x="2705" y="10"/>
                    <a:pt x="2707" y="13"/>
                  </a:cubicBezTo>
                  <a:cubicBezTo>
                    <a:pt x="2708" y="16"/>
                    <a:pt x="2709" y="18"/>
                    <a:pt x="2704" y="18"/>
                  </a:cubicBezTo>
                  <a:cubicBezTo>
                    <a:pt x="2701" y="17"/>
                    <a:pt x="2700" y="24"/>
                    <a:pt x="2705" y="24"/>
                  </a:cubicBezTo>
                  <a:cubicBezTo>
                    <a:pt x="2708" y="24"/>
                    <a:pt x="2715" y="18"/>
                    <a:pt x="2711" y="11"/>
                  </a:cubicBezTo>
                  <a:cubicBezTo>
                    <a:pt x="2710" y="10"/>
                    <a:pt x="2710" y="10"/>
                    <a:pt x="2710" y="9"/>
                  </a:cubicBezTo>
                  <a:cubicBezTo>
                    <a:pt x="2712" y="9"/>
                    <a:pt x="2714" y="10"/>
                    <a:pt x="2716" y="10"/>
                  </a:cubicBezTo>
                  <a:cubicBezTo>
                    <a:pt x="2724" y="13"/>
                    <a:pt x="2725" y="17"/>
                    <a:pt x="2723" y="19"/>
                  </a:cubicBezTo>
                  <a:cubicBezTo>
                    <a:pt x="2718" y="24"/>
                    <a:pt x="2724" y="32"/>
                    <a:pt x="2729" y="27"/>
                  </a:cubicBezTo>
                  <a:cubicBezTo>
                    <a:pt x="2732" y="24"/>
                    <a:pt x="2733" y="20"/>
                    <a:pt x="2732" y="16"/>
                  </a:cubicBezTo>
                  <a:cubicBezTo>
                    <a:pt x="2730" y="18"/>
                    <a:pt x="2727" y="19"/>
                    <a:pt x="2725" y="20"/>
                  </a:cubicBezTo>
                  <a:cubicBezTo>
                    <a:pt x="2725" y="18"/>
                    <a:pt x="2726" y="18"/>
                    <a:pt x="2724" y="17"/>
                  </a:cubicBezTo>
                  <a:cubicBezTo>
                    <a:pt x="2727" y="17"/>
                    <a:pt x="2729" y="16"/>
                    <a:pt x="2732" y="15"/>
                  </a:cubicBezTo>
                  <a:cubicBezTo>
                    <a:pt x="2731" y="13"/>
                    <a:pt x="2730" y="12"/>
                    <a:pt x="2729" y="10"/>
                  </a:cubicBezTo>
                  <a:cubicBezTo>
                    <a:pt x="2725" y="7"/>
                    <a:pt x="2721" y="4"/>
                    <a:pt x="2716" y="2"/>
                  </a:cubicBezTo>
                  <a:cubicBezTo>
                    <a:pt x="2711" y="1"/>
                    <a:pt x="2706" y="0"/>
                    <a:pt x="2701" y="0"/>
                  </a:cubicBezTo>
                  <a:cubicBezTo>
                    <a:pt x="2696" y="0"/>
                    <a:pt x="2691" y="1"/>
                    <a:pt x="2686" y="4"/>
                  </a:cubicBezTo>
                  <a:cubicBezTo>
                    <a:pt x="2682" y="6"/>
                    <a:pt x="2674" y="11"/>
                    <a:pt x="2671" y="15"/>
                  </a:cubicBezTo>
                  <a:cubicBezTo>
                    <a:pt x="2656" y="28"/>
                    <a:pt x="2651" y="39"/>
                    <a:pt x="2651" y="39"/>
                  </a:cubicBezTo>
                  <a:cubicBezTo>
                    <a:pt x="2648" y="45"/>
                    <a:pt x="2641" y="67"/>
                    <a:pt x="2627" y="69"/>
                  </a:cubicBezTo>
                  <a:cubicBezTo>
                    <a:pt x="2627" y="69"/>
                    <a:pt x="2627" y="69"/>
                    <a:pt x="2627" y="69"/>
                  </a:cubicBezTo>
                  <a:cubicBezTo>
                    <a:pt x="2627" y="69"/>
                    <a:pt x="2626" y="69"/>
                    <a:pt x="2625" y="69"/>
                  </a:cubicBezTo>
                  <a:cubicBezTo>
                    <a:pt x="2625" y="69"/>
                    <a:pt x="2625" y="69"/>
                    <a:pt x="2625" y="69"/>
                  </a:cubicBezTo>
                  <a:cubicBezTo>
                    <a:pt x="2608" y="69"/>
                    <a:pt x="2604" y="65"/>
                    <a:pt x="2603" y="59"/>
                  </a:cubicBezTo>
                  <a:cubicBezTo>
                    <a:pt x="2603" y="57"/>
                    <a:pt x="2603" y="55"/>
                    <a:pt x="2603" y="54"/>
                  </a:cubicBezTo>
                  <a:cubicBezTo>
                    <a:pt x="2603" y="54"/>
                    <a:pt x="2602" y="54"/>
                    <a:pt x="2602" y="54"/>
                  </a:cubicBezTo>
                  <a:cubicBezTo>
                    <a:pt x="2602" y="53"/>
                    <a:pt x="2603" y="52"/>
                    <a:pt x="2604" y="52"/>
                  </a:cubicBezTo>
                  <a:cubicBezTo>
                    <a:pt x="2605" y="50"/>
                    <a:pt x="2607" y="48"/>
                    <a:pt x="2611" y="48"/>
                  </a:cubicBezTo>
                  <a:cubicBezTo>
                    <a:pt x="2614" y="48"/>
                    <a:pt x="2618" y="50"/>
                    <a:pt x="2618" y="54"/>
                  </a:cubicBezTo>
                  <a:cubicBezTo>
                    <a:pt x="2618" y="54"/>
                    <a:pt x="2618" y="54"/>
                    <a:pt x="2618" y="54"/>
                  </a:cubicBezTo>
                  <a:cubicBezTo>
                    <a:pt x="2618" y="56"/>
                    <a:pt x="2616" y="57"/>
                    <a:pt x="2614" y="56"/>
                  </a:cubicBezTo>
                  <a:cubicBezTo>
                    <a:pt x="2613" y="56"/>
                    <a:pt x="2613" y="54"/>
                    <a:pt x="2614" y="54"/>
                  </a:cubicBezTo>
                  <a:cubicBezTo>
                    <a:pt x="2615" y="54"/>
                    <a:pt x="2616" y="52"/>
                    <a:pt x="2615" y="51"/>
                  </a:cubicBezTo>
                  <a:cubicBezTo>
                    <a:pt x="2614" y="50"/>
                    <a:pt x="2611" y="50"/>
                    <a:pt x="2610" y="53"/>
                  </a:cubicBezTo>
                  <a:cubicBezTo>
                    <a:pt x="2609" y="56"/>
                    <a:pt x="2610" y="59"/>
                    <a:pt x="2614" y="60"/>
                  </a:cubicBezTo>
                  <a:cubicBezTo>
                    <a:pt x="2618" y="61"/>
                    <a:pt x="2620" y="59"/>
                    <a:pt x="2621" y="57"/>
                  </a:cubicBezTo>
                  <a:cubicBezTo>
                    <a:pt x="2625" y="49"/>
                    <a:pt x="2618" y="40"/>
                    <a:pt x="2605" y="40"/>
                  </a:cubicBezTo>
                  <a:cubicBezTo>
                    <a:pt x="2597" y="40"/>
                    <a:pt x="2590" y="45"/>
                    <a:pt x="2586" y="51"/>
                  </a:cubicBezTo>
                  <a:cubicBezTo>
                    <a:pt x="2582" y="56"/>
                    <a:pt x="2578" y="72"/>
                    <a:pt x="2561" y="72"/>
                  </a:cubicBezTo>
                  <a:cubicBezTo>
                    <a:pt x="2556" y="72"/>
                    <a:pt x="2551" y="71"/>
                    <a:pt x="2547" y="68"/>
                  </a:cubicBezTo>
                  <a:cubicBezTo>
                    <a:pt x="2546" y="69"/>
                    <a:pt x="2546" y="69"/>
                    <a:pt x="2545" y="69"/>
                  </a:cubicBezTo>
                  <a:cubicBezTo>
                    <a:pt x="2545" y="68"/>
                    <a:pt x="2545" y="68"/>
                    <a:pt x="2545" y="68"/>
                  </a:cubicBezTo>
                  <a:cubicBezTo>
                    <a:pt x="2539" y="64"/>
                    <a:pt x="2535" y="58"/>
                    <a:pt x="2534" y="53"/>
                  </a:cubicBezTo>
                  <a:cubicBezTo>
                    <a:pt x="2532" y="43"/>
                    <a:pt x="2537" y="35"/>
                    <a:pt x="2547" y="35"/>
                  </a:cubicBezTo>
                  <a:cubicBezTo>
                    <a:pt x="2551" y="35"/>
                    <a:pt x="2555" y="37"/>
                    <a:pt x="2557" y="40"/>
                  </a:cubicBezTo>
                  <a:cubicBezTo>
                    <a:pt x="2558" y="40"/>
                    <a:pt x="2558" y="40"/>
                    <a:pt x="2558" y="40"/>
                  </a:cubicBezTo>
                  <a:cubicBezTo>
                    <a:pt x="2558" y="41"/>
                    <a:pt x="2558" y="41"/>
                    <a:pt x="2558" y="41"/>
                  </a:cubicBezTo>
                  <a:cubicBezTo>
                    <a:pt x="2558" y="41"/>
                    <a:pt x="2558" y="41"/>
                    <a:pt x="2558" y="41"/>
                  </a:cubicBezTo>
                  <a:cubicBezTo>
                    <a:pt x="2558" y="42"/>
                    <a:pt x="2558" y="43"/>
                    <a:pt x="2558" y="44"/>
                  </a:cubicBezTo>
                  <a:cubicBezTo>
                    <a:pt x="2558" y="44"/>
                    <a:pt x="2558" y="44"/>
                    <a:pt x="2558" y="44"/>
                  </a:cubicBezTo>
                  <a:cubicBezTo>
                    <a:pt x="2558" y="47"/>
                    <a:pt x="2556" y="49"/>
                    <a:pt x="2553" y="48"/>
                  </a:cubicBezTo>
                  <a:cubicBezTo>
                    <a:pt x="2551" y="48"/>
                    <a:pt x="2551" y="45"/>
                    <a:pt x="2553" y="44"/>
                  </a:cubicBezTo>
                  <a:cubicBezTo>
                    <a:pt x="2554" y="44"/>
                    <a:pt x="2556" y="42"/>
                    <a:pt x="2554" y="40"/>
                  </a:cubicBezTo>
                  <a:cubicBezTo>
                    <a:pt x="2551" y="38"/>
                    <a:pt x="2548" y="38"/>
                    <a:pt x="2546" y="43"/>
                  </a:cubicBezTo>
                  <a:cubicBezTo>
                    <a:pt x="2544" y="48"/>
                    <a:pt x="2546" y="53"/>
                    <a:pt x="2552" y="54"/>
                  </a:cubicBezTo>
                  <a:cubicBezTo>
                    <a:pt x="2555" y="55"/>
                    <a:pt x="2558" y="55"/>
                    <a:pt x="2560" y="54"/>
                  </a:cubicBezTo>
                  <a:cubicBezTo>
                    <a:pt x="2558" y="54"/>
                    <a:pt x="2558" y="54"/>
                    <a:pt x="2558" y="54"/>
                  </a:cubicBezTo>
                  <a:cubicBezTo>
                    <a:pt x="2559" y="52"/>
                    <a:pt x="2560" y="52"/>
                    <a:pt x="2562" y="52"/>
                  </a:cubicBezTo>
                  <a:cubicBezTo>
                    <a:pt x="2562" y="52"/>
                    <a:pt x="2562" y="52"/>
                    <a:pt x="2562" y="52"/>
                  </a:cubicBezTo>
                  <a:cubicBezTo>
                    <a:pt x="2562" y="52"/>
                    <a:pt x="2563" y="52"/>
                    <a:pt x="2563" y="51"/>
                  </a:cubicBezTo>
                  <a:cubicBezTo>
                    <a:pt x="2563" y="51"/>
                    <a:pt x="2562" y="50"/>
                    <a:pt x="2563" y="50"/>
                  </a:cubicBezTo>
                  <a:cubicBezTo>
                    <a:pt x="2563" y="50"/>
                    <a:pt x="2564" y="50"/>
                    <a:pt x="2564" y="50"/>
                  </a:cubicBezTo>
                  <a:cubicBezTo>
                    <a:pt x="2564" y="49"/>
                    <a:pt x="2564" y="49"/>
                    <a:pt x="2564" y="49"/>
                  </a:cubicBezTo>
                  <a:cubicBezTo>
                    <a:pt x="2565" y="47"/>
                    <a:pt x="2566" y="45"/>
                    <a:pt x="2566" y="43"/>
                  </a:cubicBezTo>
                  <a:cubicBezTo>
                    <a:pt x="2565" y="43"/>
                    <a:pt x="2565" y="43"/>
                    <a:pt x="2564" y="43"/>
                  </a:cubicBezTo>
                  <a:cubicBezTo>
                    <a:pt x="2564" y="42"/>
                    <a:pt x="2564" y="42"/>
                    <a:pt x="2566" y="42"/>
                  </a:cubicBezTo>
                  <a:cubicBezTo>
                    <a:pt x="2566" y="40"/>
                    <a:pt x="2565" y="38"/>
                    <a:pt x="2565" y="37"/>
                  </a:cubicBezTo>
                  <a:cubicBezTo>
                    <a:pt x="2567" y="35"/>
                    <a:pt x="2570" y="36"/>
                    <a:pt x="2572" y="37"/>
                  </a:cubicBezTo>
                  <a:cubicBezTo>
                    <a:pt x="2574" y="39"/>
                    <a:pt x="2575" y="42"/>
                    <a:pt x="2571" y="42"/>
                  </a:cubicBezTo>
                  <a:cubicBezTo>
                    <a:pt x="2567" y="43"/>
                    <a:pt x="2568" y="49"/>
                    <a:pt x="2573" y="48"/>
                  </a:cubicBezTo>
                  <a:cubicBezTo>
                    <a:pt x="2575" y="48"/>
                    <a:pt x="2577" y="45"/>
                    <a:pt x="2578" y="42"/>
                  </a:cubicBezTo>
                  <a:cubicBezTo>
                    <a:pt x="2577" y="43"/>
                    <a:pt x="2577" y="43"/>
                    <a:pt x="2577" y="43"/>
                  </a:cubicBezTo>
                  <a:cubicBezTo>
                    <a:pt x="2577" y="42"/>
                    <a:pt x="2577" y="41"/>
                    <a:pt x="2578" y="41"/>
                  </a:cubicBezTo>
                  <a:cubicBezTo>
                    <a:pt x="2578" y="41"/>
                    <a:pt x="2578" y="40"/>
                    <a:pt x="2578" y="40"/>
                  </a:cubicBezTo>
                  <a:cubicBezTo>
                    <a:pt x="2577" y="40"/>
                    <a:pt x="2576" y="39"/>
                    <a:pt x="2576" y="40"/>
                  </a:cubicBezTo>
                  <a:cubicBezTo>
                    <a:pt x="2575" y="39"/>
                    <a:pt x="2576" y="39"/>
                    <a:pt x="2578" y="39"/>
                  </a:cubicBezTo>
                  <a:cubicBezTo>
                    <a:pt x="2577" y="38"/>
                    <a:pt x="2577" y="37"/>
                    <a:pt x="2577" y="36"/>
                  </a:cubicBezTo>
                  <a:cubicBezTo>
                    <a:pt x="2577" y="36"/>
                    <a:pt x="2576" y="36"/>
                    <a:pt x="2576" y="36"/>
                  </a:cubicBezTo>
                  <a:cubicBezTo>
                    <a:pt x="2576" y="36"/>
                    <a:pt x="2576" y="36"/>
                    <a:pt x="2576" y="36"/>
                  </a:cubicBezTo>
                  <a:cubicBezTo>
                    <a:pt x="2576" y="35"/>
                    <a:pt x="2576" y="35"/>
                    <a:pt x="2575" y="34"/>
                  </a:cubicBezTo>
                  <a:cubicBezTo>
                    <a:pt x="2571" y="30"/>
                    <a:pt x="2563" y="29"/>
                    <a:pt x="2560" y="29"/>
                  </a:cubicBezTo>
                  <a:cubicBezTo>
                    <a:pt x="2558" y="27"/>
                    <a:pt x="2555" y="26"/>
                    <a:pt x="2552" y="24"/>
                  </a:cubicBezTo>
                  <a:cubicBezTo>
                    <a:pt x="2552" y="26"/>
                    <a:pt x="2551" y="26"/>
                    <a:pt x="2549" y="26"/>
                  </a:cubicBezTo>
                  <a:cubicBezTo>
                    <a:pt x="2550" y="25"/>
                    <a:pt x="2551" y="24"/>
                    <a:pt x="2552" y="24"/>
                  </a:cubicBezTo>
                  <a:cubicBezTo>
                    <a:pt x="2549" y="23"/>
                    <a:pt x="2547" y="22"/>
                    <a:pt x="2543" y="22"/>
                  </a:cubicBezTo>
                  <a:cubicBezTo>
                    <a:pt x="2548" y="13"/>
                    <a:pt x="2559" y="10"/>
                    <a:pt x="2561" y="13"/>
                  </a:cubicBezTo>
                  <a:cubicBezTo>
                    <a:pt x="2563" y="16"/>
                    <a:pt x="2563" y="18"/>
                    <a:pt x="2558" y="18"/>
                  </a:cubicBezTo>
                  <a:cubicBezTo>
                    <a:pt x="2555" y="17"/>
                    <a:pt x="2554" y="24"/>
                    <a:pt x="2559" y="24"/>
                  </a:cubicBezTo>
                  <a:cubicBezTo>
                    <a:pt x="2562" y="24"/>
                    <a:pt x="2569" y="18"/>
                    <a:pt x="2565" y="11"/>
                  </a:cubicBezTo>
                  <a:cubicBezTo>
                    <a:pt x="2565" y="10"/>
                    <a:pt x="2564" y="10"/>
                    <a:pt x="2564" y="9"/>
                  </a:cubicBezTo>
                  <a:cubicBezTo>
                    <a:pt x="2566" y="9"/>
                    <a:pt x="2568" y="10"/>
                    <a:pt x="2571" y="10"/>
                  </a:cubicBezTo>
                  <a:cubicBezTo>
                    <a:pt x="2578" y="13"/>
                    <a:pt x="2579" y="17"/>
                    <a:pt x="2577" y="19"/>
                  </a:cubicBezTo>
                  <a:cubicBezTo>
                    <a:pt x="2572" y="24"/>
                    <a:pt x="2578" y="32"/>
                    <a:pt x="2583" y="27"/>
                  </a:cubicBezTo>
                  <a:cubicBezTo>
                    <a:pt x="2586" y="24"/>
                    <a:pt x="2587" y="20"/>
                    <a:pt x="2586" y="16"/>
                  </a:cubicBezTo>
                  <a:cubicBezTo>
                    <a:pt x="2584" y="18"/>
                    <a:pt x="2581" y="19"/>
                    <a:pt x="2579" y="20"/>
                  </a:cubicBezTo>
                  <a:cubicBezTo>
                    <a:pt x="2579" y="18"/>
                    <a:pt x="2581" y="18"/>
                    <a:pt x="2578" y="17"/>
                  </a:cubicBezTo>
                  <a:cubicBezTo>
                    <a:pt x="2581" y="17"/>
                    <a:pt x="2583" y="16"/>
                    <a:pt x="2586" y="15"/>
                  </a:cubicBezTo>
                  <a:cubicBezTo>
                    <a:pt x="2585" y="13"/>
                    <a:pt x="2584" y="12"/>
                    <a:pt x="2583" y="10"/>
                  </a:cubicBezTo>
                  <a:cubicBezTo>
                    <a:pt x="2580" y="7"/>
                    <a:pt x="2575" y="4"/>
                    <a:pt x="2570" y="2"/>
                  </a:cubicBezTo>
                  <a:cubicBezTo>
                    <a:pt x="2565" y="1"/>
                    <a:pt x="2560" y="0"/>
                    <a:pt x="2555" y="0"/>
                  </a:cubicBezTo>
                  <a:cubicBezTo>
                    <a:pt x="2550" y="0"/>
                    <a:pt x="2545" y="1"/>
                    <a:pt x="2541" y="4"/>
                  </a:cubicBezTo>
                  <a:cubicBezTo>
                    <a:pt x="2536" y="6"/>
                    <a:pt x="2528" y="11"/>
                    <a:pt x="2525" y="15"/>
                  </a:cubicBezTo>
                  <a:cubicBezTo>
                    <a:pt x="2511" y="28"/>
                    <a:pt x="2505" y="39"/>
                    <a:pt x="2505" y="39"/>
                  </a:cubicBezTo>
                  <a:cubicBezTo>
                    <a:pt x="2502" y="45"/>
                    <a:pt x="2495" y="67"/>
                    <a:pt x="2481" y="69"/>
                  </a:cubicBezTo>
                  <a:cubicBezTo>
                    <a:pt x="2481" y="69"/>
                    <a:pt x="2481" y="69"/>
                    <a:pt x="2481" y="69"/>
                  </a:cubicBezTo>
                  <a:cubicBezTo>
                    <a:pt x="2481" y="69"/>
                    <a:pt x="2480" y="69"/>
                    <a:pt x="2479" y="69"/>
                  </a:cubicBezTo>
                  <a:cubicBezTo>
                    <a:pt x="2479" y="69"/>
                    <a:pt x="2479" y="69"/>
                    <a:pt x="2479" y="69"/>
                  </a:cubicBezTo>
                  <a:cubicBezTo>
                    <a:pt x="2463" y="69"/>
                    <a:pt x="2458" y="65"/>
                    <a:pt x="2457" y="59"/>
                  </a:cubicBezTo>
                  <a:cubicBezTo>
                    <a:pt x="2457" y="57"/>
                    <a:pt x="2457" y="55"/>
                    <a:pt x="2457" y="54"/>
                  </a:cubicBezTo>
                  <a:cubicBezTo>
                    <a:pt x="2457" y="54"/>
                    <a:pt x="2457" y="54"/>
                    <a:pt x="2456" y="54"/>
                  </a:cubicBezTo>
                  <a:cubicBezTo>
                    <a:pt x="2456" y="53"/>
                    <a:pt x="2457" y="52"/>
                    <a:pt x="2458" y="52"/>
                  </a:cubicBezTo>
                  <a:cubicBezTo>
                    <a:pt x="2459" y="50"/>
                    <a:pt x="2462" y="48"/>
                    <a:pt x="2465" y="48"/>
                  </a:cubicBezTo>
                  <a:cubicBezTo>
                    <a:pt x="2469" y="48"/>
                    <a:pt x="2472" y="50"/>
                    <a:pt x="2472" y="54"/>
                  </a:cubicBezTo>
                  <a:cubicBezTo>
                    <a:pt x="2472" y="54"/>
                    <a:pt x="2472" y="54"/>
                    <a:pt x="2472" y="54"/>
                  </a:cubicBezTo>
                  <a:cubicBezTo>
                    <a:pt x="2472" y="56"/>
                    <a:pt x="2470" y="57"/>
                    <a:pt x="2468" y="56"/>
                  </a:cubicBezTo>
                  <a:cubicBezTo>
                    <a:pt x="2468" y="56"/>
                    <a:pt x="2467" y="54"/>
                    <a:pt x="2468" y="54"/>
                  </a:cubicBezTo>
                  <a:cubicBezTo>
                    <a:pt x="2469" y="54"/>
                    <a:pt x="2470" y="52"/>
                    <a:pt x="2469" y="51"/>
                  </a:cubicBezTo>
                  <a:cubicBezTo>
                    <a:pt x="2468" y="50"/>
                    <a:pt x="2465" y="50"/>
                    <a:pt x="2464" y="53"/>
                  </a:cubicBezTo>
                  <a:cubicBezTo>
                    <a:pt x="2463" y="56"/>
                    <a:pt x="2464" y="59"/>
                    <a:pt x="2468" y="60"/>
                  </a:cubicBezTo>
                  <a:cubicBezTo>
                    <a:pt x="2472" y="61"/>
                    <a:pt x="2474" y="59"/>
                    <a:pt x="2475" y="57"/>
                  </a:cubicBezTo>
                  <a:cubicBezTo>
                    <a:pt x="2479" y="49"/>
                    <a:pt x="2472" y="40"/>
                    <a:pt x="2459" y="40"/>
                  </a:cubicBezTo>
                  <a:cubicBezTo>
                    <a:pt x="2451" y="40"/>
                    <a:pt x="2444" y="45"/>
                    <a:pt x="2440" y="51"/>
                  </a:cubicBezTo>
                  <a:cubicBezTo>
                    <a:pt x="2436" y="56"/>
                    <a:pt x="2432" y="72"/>
                    <a:pt x="2415" y="72"/>
                  </a:cubicBezTo>
                  <a:cubicBezTo>
                    <a:pt x="2410" y="72"/>
                    <a:pt x="2405" y="71"/>
                    <a:pt x="2401" y="68"/>
                  </a:cubicBezTo>
                  <a:cubicBezTo>
                    <a:pt x="2400" y="69"/>
                    <a:pt x="2400" y="69"/>
                    <a:pt x="2399" y="69"/>
                  </a:cubicBezTo>
                  <a:cubicBezTo>
                    <a:pt x="2400" y="68"/>
                    <a:pt x="2400" y="68"/>
                    <a:pt x="2400" y="68"/>
                  </a:cubicBezTo>
                  <a:cubicBezTo>
                    <a:pt x="2394" y="64"/>
                    <a:pt x="2389" y="58"/>
                    <a:pt x="2388" y="53"/>
                  </a:cubicBezTo>
                  <a:cubicBezTo>
                    <a:pt x="2387" y="43"/>
                    <a:pt x="2392" y="35"/>
                    <a:pt x="2402" y="35"/>
                  </a:cubicBezTo>
                  <a:cubicBezTo>
                    <a:pt x="2405" y="35"/>
                    <a:pt x="2409" y="37"/>
                    <a:pt x="2411" y="40"/>
                  </a:cubicBezTo>
                  <a:cubicBezTo>
                    <a:pt x="2412" y="40"/>
                    <a:pt x="2412" y="40"/>
                    <a:pt x="2412" y="40"/>
                  </a:cubicBezTo>
                  <a:cubicBezTo>
                    <a:pt x="2412" y="41"/>
                    <a:pt x="2412" y="41"/>
                    <a:pt x="2412" y="41"/>
                  </a:cubicBezTo>
                  <a:cubicBezTo>
                    <a:pt x="2412" y="41"/>
                    <a:pt x="2412" y="41"/>
                    <a:pt x="2412" y="41"/>
                  </a:cubicBezTo>
                  <a:cubicBezTo>
                    <a:pt x="2412" y="42"/>
                    <a:pt x="2413" y="43"/>
                    <a:pt x="2413" y="44"/>
                  </a:cubicBezTo>
                  <a:cubicBezTo>
                    <a:pt x="2413" y="44"/>
                    <a:pt x="2413" y="44"/>
                    <a:pt x="2413" y="44"/>
                  </a:cubicBezTo>
                  <a:cubicBezTo>
                    <a:pt x="2413" y="47"/>
                    <a:pt x="2410" y="49"/>
                    <a:pt x="2407" y="48"/>
                  </a:cubicBezTo>
                  <a:cubicBezTo>
                    <a:pt x="2405" y="48"/>
                    <a:pt x="2405" y="45"/>
                    <a:pt x="2407" y="44"/>
                  </a:cubicBezTo>
                  <a:cubicBezTo>
                    <a:pt x="2408" y="44"/>
                    <a:pt x="2410" y="42"/>
                    <a:pt x="2408" y="40"/>
                  </a:cubicBezTo>
                  <a:cubicBezTo>
                    <a:pt x="2406" y="38"/>
                    <a:pt x="2402" y="38"/>
                    <a:pt x="2400" y="43"/>
                  </a:cubicBezTo>
                  <a:cubicBezTo>
                    <a:pt x="2398" y="48"/>
                    <a:pt x="2400" y="53"/>
                    <a:pt x="2406" y="54"/>
                  </a:cubicBezTo>
                  <a:cubicBezTo>
                    <a:pt x="2409" y="55"/>
                    <a:pt x="2412" y="55"/>
                    <a:pt x="2414" y="54"/>
                  </a:cubicBezTo>
                  <a:cubicBezTo>
                    <a:pt x="2412" y="54"/>
                    <a:pt x="2412" y="54"/>
                    <a:pt x="2412" y="54"/>
                  </a:cubicBezTo>
                  <a:cubicBezTo>
                    <a:pt x="2413" y="52"/>
                    <a:pt x="2414" y="52"/>
                    <a:pt x="2416" y="52"/>
                  </a:cubicBezTo>
                  <a:cubicBezTo>
                    <a:pt x="2416" y="52"/>
                    <a:pt x="2416" y="52"/>
                    <a:pt x="2416" y="52"/>
                  </a:cubicBezTo>
                  <a:cubicBezTo>
                    <a:pt x="2416" y="52"/>
                    <a:pt x="2417" y="52"/>
                    <a:pt x="2417" y="51"/>
                  </a:cubicBezTo>
                  <a:cubicBezTo>
                    <a:pt x="2417" y="51"/>
                    <a:pt x="2417" y="50"/>
                    <a:pt x="2417" y="50"/>
                  </a:cubicBezTo>
                  <a:cubicBezTo>
                    <a:pt x="2418" y="50"/>
                    <a:pt x="2418" y="50"/>
                    <a:pt x="2418" y="50"/>
                  </a:cubicBezTo>
                  <a:cubicBezTo>
                    <a:pt x="2418" y="49"/>
                    <a:pt x="2418" y="49"/>
                    <a:pt x="2418" y="49"/>
                  </a:cubicBezTo>
                  <a:cubicBezTo>
                    <a:pt x="2419" y="47"/>
                    <a:pt x="2420" y="45"/>
                    <a:pt x="2420" y="43"/>
                  </a:cubicBezTo>
                  <a:cubicBezTo>
                    <a:pt x="2419" y="43"/>
                    <a:pt x="2419" y="43"/>
                    <a:pt x="2418" y="43"/>
                  </a:cubicBezTo>
                  <a:cubicBezTo>
                    <a:pt x="2418" y="42"/>
                    <a:pt x="2419" y="42"/>
                    <a:pt x="2420" y="42"/>
                  </a:cubicBezTo>
                  <a:cubicBezTo>
                    <a:pt x="2420" y="40"/>
                    <a:pt x="2419" y="38"/>
                    <a:pt x="2419" y="37"/>
                  </a:cubicBezTo>
                  <a:cubicBezTo>
                    <a:pt x="2421" y="35"/>
                    <a:pt x="2424" y="36"/>
                    <a:pt x="2426" y="37"/>
                  </a:cubicBezTo>
                  <a:cubicBezTo>
                    <a:pt x="2428" y="39"/>
                    <a:pt x="2429" y="42"/>
                    <a:pt x="2425" y="42"/>
                  </a:cubicBezTo>
                  <a:cubicBezTo>
                    <a:pt x="2421" y="43"/>
                    <a:pt x="2423" y="49"/>
                    <a:pt x="2427" y="48"/>
                  </a:cubicBezTo>
                  <a:cubicBezTo>
                    <a:pt x="2429" y="48"/>
                    <a:pt x="2431" y="45"/>
                    <a:pt x="2432" y="42"/>
                  </a:cubicBezTo>
                  <a:cubicBezTo>
                    <a:pt x="2431" y="43"/>
                    <a:pt x="2431" y="43"/>
                    <a:pt x="2431" y="43"/>
                  </a:cubicBezTo>
                  <a:cubicBezTo>
                    <a:pt x="2431" y="42"/>
                    <a:pt x="2431" y="41"/>
                    <a:pt x="2432" y="41"/>
                  </a:cubicBezTo>
                  <a:cubicBezTo>
                    <a:pt x="2432" y="41"/>
                    <a:pt x="2432" y="40"/>
                    <a:pt x="2432" y="40"/>
                  </a:cubicBezTo>
                  <a:cubicBezTo>
                    <a:pt x="2431" y="40"/>
                    <a:pt x="2430" y="39"/>
                    <a:pt x="2430" y="40"/>
                  </a:cubicBezTo>
                  <a:cubicBezTo>
                    <a:pt x="2429" y="39"/>
                    <a:pt x="2430" y="39"/>
                    <a:pt x="2432" y="39"/>
                  </a:cubicBezTo>
                  <a:cubicBezTo>
                    <a:pt x="2432" y="38"/>
                    <a:pt x="2431" y="37"/>
                    <a:pt x="2431" y="36"/>
                  </a:cubicBezTo>
                  <a:cubicBezTo>
                    <a:pt x="2431" y="36"/>
                    <a:pt x="2431" y="36"/>
                    <a:pt x="2430" y="36"/>
                  </a:cubicBezTo>
                  <a:cubicBezTo>
                    <a:pt x="2430" y="36"/>
                    <a:pt x="2430" y="36"/>
                    <a:pt x="2430" y="36"/>
                  </a:cubicBezTo>
                  <a:cubicBezTo>
                    <a:pt x="2430" y="35"/>
                    <a:pt x="2430" y="35"/>
                    <a:pt x="2429" y="34"/>
                  </a:cubicBezTo>
                  <a:cubicBezTo>
                    <a:pt x="2425" y="30"/>
                    <a:pt x="2417" y="29"/>
                    <a:pt x="2414" y="29"/>
                  </a:cubicBezTo>
                  <a:cubicBezTo>
                    <a:pt x="2412" y="27"/>
                    <a:pt x="2409" y="26"/>
                    <a:pt x="2406" y="24"/>
                  </a:cubicBezTo>
                  <a:cubicBezTo>
                    <a:pt x="2406" y="26"/>
                    <a:pt x="2405" y="26"/>
                    <a:pt x="2403" y="26"/>
                  </a:cubicBezTo>
                  <a:cubicBezTo>
                    <a:pt x="2404" y="25"/>
                    <a:pt x="2405" y="24"/>
                    <a:pt x="2406" y="24"/>
                  </a:cubicBezTo>
                  <a:cubicBezTo>
                    <a:pt x="2404" y="23"/>
                    <a:pt x="2401" y="22"/>
                    <a:pt x="2398" y="22"/>
                  </a:cubicBezTo>
                  <a:cubicBezTo>
                    <a:pt x="2403" y="13"/>
                    <a:pt x="2413" y="10"/>
                    <a:pt x="2415" y="13"/>
                  </a:cubicBezTo>
                  <a:cubicBezTo>
                    <a:pt x="2417" y="16"/>
                    <a:pt x="2418" y="18"/>
                    <a:pt x="2412" y="18"/>
                  </a:cubicBezTo>
                  <a:cubicBezTo>
                    <a:pt x="2409" y="17"/>
                    <a:pt x="2408" y="24"/>
                    <a:pt x="2413" y="24"/>
                  </a:cubicBezTo>
                  <a:cubicBezTo>
                    <a:pt x="2416" y="24"/>
                    <a:pt x="2423" y="18"/>
                    <a:pt x="2419" y="11"/>
                  </a:cubicBezTo>
                  <a:cubicBezTo>
                    <a:pt x="2419" y="10"/>
                    <a:pt x="2418" y="10"/>
                    <a:pt x="2418" y="9"/>
                  </a:cubicBezTo>
                  <a:cubicBezTo>
                    <a:pt x="2420" y="9"/>
                    <a:pt x="2423" y="10"/>
                    <a:pt x="2425" y="10"/>
                  </a:cubicBezTo>
                  <a:cubicBezTo>
                    <a:pt x="2432" y="13"/>
                    <a:pt x="2433" y="17"/>
                    <a:pt x="2431" y="19"/>
                  </a:cubicBezTo>
                  <a:cubicBezTo>
                    <a:pt x="2426" y="24"/>
                    <a:pt x="2433" y="32"/>
                    <a:pt x="2437" y="27"/>
                  </a:cubicBezTo>
                  <a:cubicBezTo>
                    <a:pt x="2440" y="24"/>
                    <a:pt x="2441" y="20"/>
                    <a:pt x="2440" y="16"/>
                  </a:cubicBezTo>
                  <a:cubicBezTo>
                    <a:pt x="2439" y="18"/>
                    <a:pt x="2436" y="19"/>
                    <a:pt x="2433" y="20"/>
                  </a:cubicBezTo>
                  <a:cubicBezTo>
                    <a:pt x="2433" y="18"/>
                    <a:pt x="2435" y="18"/>
                    <a:pt x="2432" y="17"/>
                  </a:cubicBezTo>
                  <a:cubicBezTo>
                    <a:pt x="2435" y="17"/>
                    <a:pt x="2438" y="16"/>
                    <a:pt x="2440" y="15"/>
                  </a:cubicBezTo>
                  <a:cubicBezTo>
                    <a:pt x="2439" y="13"/>
                    <a:pt x="2438" y="12"/>
                    <a:pt x="2437" y="10"/>
                  </a:cubicBezTo>
                  <a:cubicBezTo>
                    <a:pt x="2434" y="7"/>
                    <a:pt x="2429" y="4"/>
                    <a:pt x="2424" y="2"/>
                  </a:cubicBezTo>
                  <a:cubicBezTo>
                    <a:pt x="2420" y="1"/>
                    <a:pt x="2414" y="0"/>
                    <a:pt x="2409" y="0"/>
                  </a:cubicBezTo>
                  <a:cubicBezTo>
                    <a:pt x="2404" y="0"/>
                    <a:pt x="2399" y="1"/>
                    <a:pt x="2395" y="4"/>
                  </a:cubicBezTo>
                  <a:cubicBezTo>
                    <a:pt x="2390" y="6"/>
                    <a:pt x="2382" y="11"/>
                    <a:pt x="2379" y="15"/>
                  </a:cubicBezTo>
                  <a:cubicBezTo>
                    <a:pt x="2365" y="28"/>
                    <a:pt x="2360" y="39"/>
                    <a:pt x="2360" y="39"/>
                  </a:cubicBezTo>
                  <a:cubicBezTo>
                    <a:pt x="2356" y="45"/>
                    <a:pt x="2349" y="67"/>
                    <a:pt x="2335" y="69"/>
                  </a:cubicBezTo>
                  <a:cubicBezTo>
                    <a:pt x="2335" y="69"/>
                    <a:pt x="2335" y="69"/>
                    <a:pt x="2335" y="69"/>
                  </a:cubicBezTo>
                  <a:cubicBezTo>
                    <a:pt x="2335" y="69"/>
                    <a:pt x="2334" y="69"/>
                    <a:pt x="2333" y="69"/>
                  </a:cubicBezTo>
                  <a:cubicBezTo>
                    <a:pt x="2333" y="69"/>
                    <a:pt x="2333" y="69"/>
                    <a:pt x="2333" y="69"/>
                  </a:cubicBezTo>
                  <a:cubicBezTo>
                    <a:pt x="2317" y="69"/>
                    <a:pt x="2312" y="65"/>
                    <a:pt x="2311" y="59"/>
                  </a:cubicBezTo>
                  <a:cubicBezTo>
                    <a:pt x="2311" y="57"/>
                    <a:pt x="2311" y="55"/>
                    <a:pt x="2312" y="54"/>
                  </a:cubicBezTo>
                  <a:cubicBezTo>
                    <a:pt x="2311" y="54"/>
                    <a:pt x="2311" y="54"/>
                    <a:pt x="2310" y="54"/>
                  </a:cubicBezTo>
                  <a:cubicBezTo>
                    <a:pt x="2310" y="53"/>
                    <a:pt x="2311" y="52"/>
                    <a:pt x="2312" y="52"/>
                  </a:cubicBezTo>
                  <a:cubicBezTo>
                    <a:pt x="2313" y="50"/>
                    <a:pt x="2316" y="48"/>
                    <a:pt x="2319" y="48"/>
                  </a:cubicBezTo>
                  <a:cubicBezTo>
                    <a:pt x="2323" y="48"/>
                    <a:pt x="2326" y="50"/>
                    <a:pt x="2326" y="54"/>
                  </a:cubicBezTo>
                  <a:cubicBezTo>
                    <a:pt x="2326" y="54"/>
                    <a:pt x="2326" y="54"/>
                    <a:pt x="2326" y="54"/>
                  </a:cubicBezTo>
                  <a:cubicBezTo>
                    <a:pt x="2326" y="56"/>
                    <a:pt x="2325" y="57"/>
                    <a:pt x="2323" y="56"/>
                  </a:cubicBezTo>
                  <a:cubicBezTo>
                    <a:pt x="2322" y="56"/>
                    <a:pt x="2322" y="54"/>
                    <a:pt x="2323" y="54"/>
                  </a:cubicBezTo>
                  <a:cubicBezTo>
                    <a:pt x="2324" y="54"/>
                    <a:pt x="2324" y="52"/>
                    <a:pt x="2323" y="51"/>
                  </a:cubicBezTo>
                  <a:cubicBezTo>
                    <a:pt x="2322" y="50"/>
                    <a:pt x="2320" y="50"/>
                    <a:pt x="2318" y="53"/>
                  </a:cubicBezTo>
                  <a:cubicBezTo>
                    <a:pt x="2317" y="56"/>
                    <a:pt x="2319" y="59"/>
                    <a:pt x="2322" y="60"/>
                  </a:cubicBezTo>
                  <a:cubicBezTo>
                    <a:pt x="2326" y="61"/>
                    <a:pt x="2328" y="59"/>
                    <a:pt x="2330" y="57"/>
                  </a:cubicBezTo>
                  <a:cubicBezTo>
                    <a:pt x="2333" y="49"/>
                    <a:pt x="2326" y="40"/>
                    <a:pt x="2313" y="40"/>
                  </a:cubicBezTo>
                  <a:cubicBezTo>
                    <a:pt x="2305" y="40"/>
                    <a:pt x="2299" y="45"/>
                    <a:pt x="2294" y="51"/>
                  </a:cubicBezTo>
                  <a:cubicBezTo>
                    <a:pt x="2290" y="56"/>
                    <a:pt x="2286" y="72"/>
                    <a:pt x="2269" y="72"/>
                  </a:cubicBezTo>
                  <a:cubicBezTo>
                    <a:pt x="2264" y="72"/>
                    <a:pt x="2259" y="71"/>
                    <a:pt x="2255" y="68"/>
                  </a:cubicBezTo>
                  <a:cubicBezTo>
                    <a:pt x="2255" y="69"/>
                    <a:pt x="2254" y="69"/>
                    <a:pt x="2253" y="69"/>
                  </a:cubicBezTo>
                  <a:cubicBezTo>
                    <a:pt x="2254" y="68"/>
                    <a:pt x="2254" y="68"/>
                    <a:pt x="2254" y="68"/>
                  </a:cubicBezTo>
                  <a:cubicBezTo>
                    <a:pt x="2248" y="64"/>
                    <a:pt x="2243" y="58"/>
                    <a:pt x="2243" y="53"/>
                  </a:cubicBezTo>
                  <a:cubicBezTo>
                    <a:pt x="2241" y="43"/>
                    <a:pt x="2246" y="35"/>
                    <a:pt x="2256" y="35"/>
                  </a:cubicBezTo>
                  <a:cubicBezTo>
                    <a:pt x="2260" y="35"/>
                    <a:pt x="2264" y="37"/>
                    <a:pt x="2265" y="40"/>
                  </a:cubicBezTo>
                  <a:cubicBezTo>
                    <a:pt x="2267" y="40"/>
                    <a:pt x="2267" y="40"/>
                    <a:pt x="2267" y="40"/>
                  </a:cubicBezTo>
                  <a:cubicBezTo>
                    <a:pt x="2267" y="41"/>
                    <a:pt x="2267" y="41"/>
                    <a:pt x="2267" y="41"/>
                  </a:cubicBezTo>
                  <a:cubicBezTo>
                    <a:pt x="2266" y="41"/>
                    <a:pt x="2266" y="41"/>
                    <a:pt x="2266" y="41"/>
                  </a:cubicBezTo>
                  <a:cubicBezTo>
                    <a:pt x="2266" y="42"/>
                    <a:pt x="2267" y="43"/>
                    <a:pt x="2267" y="44"/>
                  </a:cubicBezTo>
                  <a:cubicBezTo>
                    <a:pt x="2267" y="44"/>
                    <a:pt x="2267" y="44"/>
                    <a:pt x="2267" y="44"/>
                  </a:cubicBezTo>
                  <a:cubicBezTo>
                    <a:pt x="2267" y="47"/>
                    <a:pt x="2264" y="49"/>
                    <a:pt x="2261" y="48"/>
                  </a:cubicBezTo>
                  <a:cubicBezTo>
                    <a:pt x="2259" y="48"/>
                    <a:pt x="2259" y="45"/>
                    <a:pt x="2261" y="44"/>
                  </a:cubicBezTo>
                  <a:cubicBezTo>
                    <a:pt x="2263" y="44"/>
                    <a:pt x="2264" y="42"/>
                    <a:pt x="2262" y="40"/>
                  </a:cubicBezTo>
                  <a:cubicBezTo>
                    <a:pt x="2260" y="38"/>
                    <a:pt x="2256" y="38"/>
                    <a:pt x="2254" y="43"/>
                  </a:cubicBezTo>
                  <a:cubicBezTo>
                    <a:pt x="2252" y="48"/>
                    <a:pt x="2254" y="53"/>
                    <a:pt x="2260" y="54"/>
                  </a:cubicBezTo>
                  <a:cubicBezTo>
                    <a:pt x="2263" y="55"/>
                    <a:pt x="2266" y="55"/>
                    <a:pt x="2268" y="54"/>
                  </a:cubicBezTo>
                  <a:cubicBezTo>
                    <a:pt x="2267" y="54"/>
                    <a:pt x="2267" y="54"/>
                    <a:pt x="2267" y="54"/>
                  </a:cubicBezTo>
                  <a:cubicBezTo>
                    <a:pt x="2267" y="52"/>
                    <a:pt x="2268" y="52"/>
                    <a:pt x="2270" y="52"/>
                  </a:cubicBezTo>
                  <a:cubicBezTo>
                    <a:pt x="2270" y="52"/>
                    <a:pt x="2270" y="52"/>
                    <a:pt x="2270" y="52"/>
                  </a:cubicBezTo>
                  <a:cubicBezTo>
                    <a:pt x="2271" y="52"/>
                    <a:pt x="2271" y="52"/>
                    <a:pt x="2271" y="51"/>
                  </a:cubicBezTo>
                  <a:cubicBezTo>
                    <a:pt x="2271" y="51"/>
                    <a:pt x="2271" y="50"/>
                    <a:pt x="2271" y="50"/>
                  </a:cubicBezTo>
                  <a:cubicBezTo>
                    <a:pt x="2272" y="50"/>
                    <a:pt x="2272" y="50"/>
                    <a:pt x="2272" y="50"/>
                  </a:cubicBezTo>
                  <a:cubicBezTo>
                    <a:pt x="2272" y="49"/>
                    <a:pt x="2272" y="49"/>
                    <a:pt x="2272" y="49"/>
                  </a:cubicBezTo>
                  <a:cubicBezTo>
                    <a:pt x="2273" y="47"/>
                    <a:pt x="2274" y="45"/>
                    <a:pt x="2274" y="43"/>
                  </a:cubicBezTo>
                  <a:cubicBezTo>
                    <a:pt x="2274" y="43"/>
                    <a:pt x="2273" y="43"/>
                    <a:pt x="2272" y="43"/>
                  </a:cubicBezTo>
                  <a:cubicBezTo>
                    <a:pt x="2272" y="42"/>
                    <a:pt x="2273" y="42"/>
                    <a:pt x="2274" y="42"/>
                  </a:cubicBezTo>
                  <a:cubicBezTo>
                    <a:pt x="2274" y="40"/>
                    <a:pt x="2274" y="38"/>
                    <a:pt x="2273" y="37"/>
                  </a:cubicBezTo>
                  <a:cubicBezTo>
                    <a:pt x="2275" y="35"/>
                    <a:pt x="2279" y="36"/>
                    <a:pt x="2280" y="37"/>
                  </a:cubicBezTo>
                  <a:cubicBezTo>
                    <a:pt x="2283" y="39"/>
                    <a:pt x="2283" y="42"/>
                    <a:pt x="2279" y="42"/>
                  </a:cubicBezTo>
                  <a:cubicBezTo>
                    <a:pt x="2276" y="43"/>
                    <a:pt x="2277" y="49"/>
                    <a:pt x="2281" y="48"/>
                  </a:cubicBezTo>
                  <a:cubicBezTo>
                    <a:pt x="2283" y="48"/>
                    <a:pt x="2285" y="45"/>
                    <a:pt x="2286" y="42"/>
                  </a:cubicBezTo>
                  <a:cubicBezTo>
                    <a:pt x="2286" y="43"/>
                    <a:pt x="2285" y="43"/>
                    <a:pt x="2285" y="43"/>
                  </a:cubicBezTo>
                  <a:cubicBezTo>
                    <a:pt x="2285" y="42"/>
                    <a:pt x="2285" y="41"/>
                    <a:pt x="2286" y="41"/>
                  </a:cubicBezTo>
                  <a:cubicBezTo>
                    <a:pt x="2286" y="41"/>
                    <a:pt x="2286" y="40"/>
                    <a:pt x="2286" y="40"/>
                  </a:cubicBezTo>
                  <a:cubicBezTo>
                    <a:pt x="2285" y="40"/>
                    <a:pt x="2285" y="39"/>
                    <a:pt x="2284" y="40"/>
                  </a:cubicBezTo>
                  <a:cubicBezTo>
                    <a:pt x="2283" y="39"/>
                    <a:pt x="2285" y="39"/>
                    <a:pt x="2286" y="39"/>
                  </a:cubicBezTo>
                  <a:cubicBezTo>
                    <a:pt x="2286" y="38"/>
                    <a:pt x="2285" y="37"/>
                    <a:pt x="2285" y="36"/>
                  </a:cubicBezTo>
                  <a:cubicBezTo>
                    <a:pt x="2285" y="36"/>
                    <a:pt x="2285" y="36"/>
                    <a:pt x="2284" y="36"/>
                  </a:cubicBezTo>
                  <a:cubicBezTo>
                    <a:pt x="2284" y="36"/>
                    <a:pt x="2285" y="36"/>
                    <a:pt x="2285" y="36"/>
                  </a:cubicBezTo>
                  <a:cubicBezTo>
                    <a:pt x="2284" y="35"/>
                    <a:pt x="2284" y="35"/>
                    <a:pt x="2284" y="34"/>
                  </a:cubicBezTo>
                  <a:cubicBezTo>
                    <a:pt x="2279" y="30"/>
                    <a:pt x="2272" y="29"/>
                    <a:pt x="2268" y="29"/>
                  </a:cubicBezTo>
                  <a:cubicBezTo>
                    <a:pt x="2266" y="27"/>
                    <a:pt x="2263" y="26"/>
                    <a:pt x="2261" y="24"/>
                  </a:cubicBezTo>
                  <a:cubicBezTo>
                    <a:pt x="2260" y="26"/>
                    <a:pt x="2259" y="26"/>
                    <a:pt x="2258" y="26"/>
                  </a:cubicBezTo>
                  <a:cubicBezTo>
                    <a:pt x="2258" y="25"/>
                    <a:pt x="2259" y="24"/>
                    <a:pt x="2260" y="24"/>
                  </a:cubicBezTo>
                  <a:cubicBezTo>
                    <a:pt x="2258" y="23"/>
                    <a:pt x="2255" y="22"/>
                    <a:pt x="2252" y="22"/>
                  </a:cubicBezTo>
                  <a:cubicBezTo>
                    <a:pt x="2257" y="13"/>
                    <a:pt x="2268" y="10"/>
                    <a:pt x="2269" y="13"/>
                  </a:cubicBezTo>
                  <a:cubicBezTo>
                    <a:pt x="2271" y="16"/>
                    <a:pt x="2272" y="18"/>
                    <a:pt x="2267" y="18"/>
                  </a:cubicBezTo>
                  <a:cubicBezTo>
                    <a:pt x="2263" y="17"/>
                    <a:pt x="2262" y="24"/>
                    <a:pt x="2267" y="24"/>
                  </a:cubicBezTo>
                  <a:cubicBezTo>
                    <a:pt x="2271" y="24"/>
                    <a:pt x="2277" y="18"/>
                    <a:pt x="2273" y="11"/>
                  </a:cubicBezTo>
                  <a:cubicBezTo>
                    <a:pt x="2273" y="10"/>
                    <a:pt x="2273" y="10"/>
                    <a:pt x="2272" y="9"/>
                  </a:cubicBezTo>
                  <a:cubicBezTo>
                    <a:pt x="2274" y="9"/>
                    <a:pt x="2277" y="10"/>
                    <a:pt x="2279" y="10"/>
                  </a:cubicBezTo>
                  <a:cubicBezTo>
                    <a:pt x="2286" y="13"/>
                    <a:pt x="2288" y="17"/>
                    <a:pt x="2285" y="19"/>
                  </a:cubicBezTo>
                  <a:cubicBezTo>
                    <a:pt x="2280" y="24"/>
                    <a:pt x="2287" y="32"/>
                    <a:pt x="2292" y="27"/>
                  </a:cubicBezTo>
                  <a:cubicBezTo>
                    <a:pt x="2294" y="24"/>
                    <a:pt x="2295" y="20"/>
                    <a:pt x="2294" y="16"/>
                  </a:cubicBezTo>
                  <a:cubicBezTo>
                    <a:pt x="2293" y="18"/>
                    <a:pt x="2290" y="19"/>
                    <a:pt x="2287" y="20"/>
                  </a:cubicBezTo>
                  <a:cubicBezTo>
                    <a:pt x="2287" y="18"/>
                    <a:pt x="2289" y="18"/>
                    <a:pt x="2286" y="17"/>
                  </a:cubicBezTo>
                  <a:cubicBezTo>
                    <a:pt x="2289" y="17"/>
                    <a:pt x="2292" y="16"/>
                    <a:pt x="2294" y="15"/>
                  </a:cubicBezTo>
                  <a:cubicBezTo>
                    <a:pt x="2293" y="13"/>
                    <a:pt x="2292" y="12"/>
                    <a:pt x="2291" y="10"/>
                  </a:cubicBezTo>
                  <a:cubicBezTo>
                    <a:pt x="2288" y="7"/>
                    <a:pt x="2283" y="4"/>
                    <a:pt x="2279" y="2"/>
                  </a:cubicBezTo>
                  <a:cubicBezTo>
                    <a:pt x="2274" y="1"/>
                    <a:pt x="2269" y="0"/>
                    <a:pt x="2264" y="0"/>
                  </a:cubicBezTo>
                  <a:cubicBezTo>
                    <a:pt x="2259" y="0"/>
                    <a:pt x="2254" y="1"/>
                    <a:pt x="2249" y="4"/>
                  </a:cubicBezTo>
                  <a:cubicBezTo>
                    <a:pt x="2244" y="6"/>
                    <a:pt x="2237" y="11"/>
                    <a:pt x="2233" y="15"/>
                  </a:cubicBezTo>
                  <a:cubicBezTo>
                    <a:pt x="2219" y="28"/>
                    <a:pt x="2214" y="39"/>
                    <a:pt x="2214" y="39"/>
                  </a:cubicBezTo>
                  <a:cubicBezTo>
                    <a:pt x="2211" y="45"/>
                    <a:pt x="2203" y="67"/>
                    <a:pt x="2190" y="69"/>
                  </a:cubicBezTo>
                  <a:cubicBezTo>
                    <a:pt x="2190" y="69"/>
                    <a:pt x="2190" y="69"/>
                    <a:pt x="2190" y="69"/>
                  </a:cubicBezTo>
                  <a:cubicBezTo>
                    <a:pt x="2189" y="69"/>
                    <a:pt x="2188" y="69"/>
                    <a:pt x="2188" y="69"/>
                  </a:cubicBezTo>
                  <a:cubicBezTo>
                    <a:pt x="2188" y="69"/>
                    <a:pt x="2188" y="69"/>
                    <a:pt x="2188" y="69"/>
                  </a:cubicBezTo>
                  <a:cubicBezTo>
                    <a:pt x="2171" y="69"/>
                    <a:pt x="2167" y="65"/>
                    <a:pt x="2166" y="59"/>
                  </a:cubicBezTo>
                  <a:cubicBezTo>
                    <a:pt x="2165" y="57"/>
                    <a:pt x="2165" y="55"/>
                    <a:pt x="2166" y="54"/>
                  </a:cubicBezTo>
                  <a:cubicBezTo>
                    <a:pt x="2165" y="54"/>
                    <a:pt x="2165" y="54"/>
                    <a:pt x="2164" y="54"/>
                  </a:cubicBezTo>
                  <a:cubicBezTo>
                    <a:pt x="2164" y="53"/>
                    <a:pt x="2165" y="52"/>
                    <a:pt x="2166" y="52"/>
                  </a:cubicBezTo>
                  <a:cubicBezTo>
                    <a:pt x="2167" y="50"/>
                    <a:pt x="2170" y="48"/>
                    <a:pt x="2174" y="48"/>
                  </a:cubicBezTo>
                  <a:cubicBezTo>
                    <a:pt x="2177" y="48"/>
                    <a:pt x="2180" y="50"/>
                    <a:pt x="2180" y="54"/>
                  </a:cubicBezTo>
                  <a:cubicBezTo>
                    <a:pt x="2180" y="54"/>
                    <a:pt x="2180" y="54"/>
                    <a:pt x="2180" y="54"/>
                  </a:cubicBezTo>
                  <a:cubicBezTo>
                    <a:pt x="2180" y="56"/>
                    <a:pt x="2179" y="57"/>
                    <a:pt x="2177" y="56"/>
                  </a:cubicBezTo>
                  <a:cubicBezTo>
                    <a:pt x="2176" y="56"/>
                    <a:pt x="2176" y="54"/>
                    <a:pt x="2177" y="54"/>
                  </a:cubicBezTo>
                  <a:cubicBezTo>
                    <a:pt x="2178" y="54"/>
                    <a:pt x="2179" y="52"/>
                    <a:pt x="2177" y="51"/>
                  </a:cubicBezTo>
                  <a:cubicBezTo>
                    <a:pt x="2176" y="50"/>
                    <a:pt x="2174" y="50"/>
                    <a:pt x="2173" y="53"/>
                  </a:cubicBezTo>
                  <a:cubicBezTo>
                    <a:pt x="2172" y="56"/>
                    <a:pt x="2173" y="59"/>
                    <a:pt x="2176" y="60"/>
                  </a:cubicBezTo>
                  <a:cubicBezTo>
                    <a:pt x="2180" y="61"/>
                    <a:pt x="2183" y="59"/>
                    <a:pt x="2184" y="57"/>
                  </a:cubicBezTo>
                  <a:cubicBezTo>
                    <a:pt x="2187" y="49"/>
                    <a:pt x="2180" y="40"/>
                    <a:pt x="2168" y="40"/>
                  </a:cubicBezTo>
                  <a:cubicBezTo>
                    <a:pt x="2159" y="40"/>
                    <a:pt x="2153" y="45"/>
                    <a:pt x="2148" y="51"/>
                  </a:cubicBezTo>
                  <a:cubicBezTo>
                    <a:pt x="2144" y="56"/>
                    <a:pt x="2140" y="72"/>
                    <a:pt x="2123" y="72"/>
                  </a:cubicBezTo>
                  <a:cubicBezTo>
                    <a:pt x="2118" y="72"/>
                    <a:pt x="2113" y="71"/>
                    <a:pt x="2109" y="68"/>
                  </a:cubicBezTo>
                  <a:cubicBezTo>
                    <a:pt x="2109" y="69"/>
                    <a:pt x="2108" y="69"/>
                    <a:pt x="2108" y="69"/>
                  </a:cubicBezTo>
                  <a:cubicBezTo>
                    <a:pt x="2108" y="68"/>
                    <a:pt x="2108" y="68"/>
                    <a:pt x="2108" y="68"/>
                  </a:cubicBezTo>
                  <a:cubicBezTo>
                    <a:pt x="2102" y="64"/>
                    <a:pt x="2098" y="58"/>
                    <a:pt x="2097" y="53"/>
                  </a:cubicBezTo>
                  <a:cubicBezTo>
                    <a:pt x="2095" y="43"/>
                    <a:pt x="2100" y="35"/>
                    <a:pt x="2110" y="35"/>
                  </a:cubicBezTo>
                  <a:cubicBezTo>
                    <a:pt x="2114" y="35"/>
                    <a:pt x="2118" y="37"/>
                    <a:pt x="2120" y="40"/>
                  </a:cubicBezTo>
                  <a:cubicBezTo>
                    <a:pt x="2121" y="40"/>
                    <a:pt x="2121" y="40"/>
                    <a:pt x="2121" y="40"/>
                  </a:cubicBezTo>
                  <a:cubicBezTo>
                    <a:pt x="2121" y="41"/>
                    <a:pt x="2121" y="41"/>
                    <a:pt x="2121" y="41"/>
                  </a:cubicBezTo>
                  <a:cubicBezTo>
                    <a:pt x="2120" y="41"/>
                    <a:pt x="2120" y="41"/>
                    <a:pt x="2120" y="41"/>
                  </a:cubicBezTo>
                  <a:cubicBezTo>
                    <a:pt x="2121" y="42"/>
                    <a:pt x="2121" y="43"/>
                    <a:pt x="2121" y="44"/>
                  </a:cubicBezTo>
                  <a:cubicBezTo>
                    <a:pt x="2121" y="44"/>
                    <a:pt x="2121" y="44"/>
                    <a:pt x="2121" y="44"/>
                  </a:cubicBezTo>
                  <a:cubicBezTo>
                    <a:pt x="2121" y="47"/>
                    <a:pt x="2118" y="49"/>
                    <a:pt x="2115" y="48"/>
                  </a:cubicBezTo>
                  <a:cubicBezTo>
                    <a:pt x="2114" y="48"/>
                    <a:pt x="2113" y="45"/>
                    <a:pt x="2115" y="44"/>
                  </a:cubicBezTo>
                  <a:cubicBezTo>
                    <a:pt x="2117" y="44"/>
                    <a:pt x="2118" y="42"/>
                    <a:pt x="2116" y="40"/>
                  </a:cubicBezTo>
                  <a:cubicBezTo>
                    <a:pt x="2114" y="38"/>
                    <a:pt x="2110" y="38"/>
                    <a:pt x="2108" y="43"/>
                  </a:cubicBezTo>
                  <a:cubicBezTo>
                    <a:pt x="2107" y="48"/>
                    <a:pt x="2108" y="53"/>
                    <a:pt x="2114" y="54"/>
                  </a:cubicBezTo>
                  <a:cubicBezTo>
                    <a:pt x="2117" y="55"/>
                    <a:pt x="2120" y="55"/>
                    <a:pt x="2122" y="54"/>
                  </a:cubicBezTo>
                  <a:cubicBezTo>
                    <a:pt x="2121" y="54"/>
                    <a:pt x="2121" y="54"/>
                    <a:pt x="2121" y="54"/>
                  </a:cubicBezTo>
                  <a:cubicBezTo>
                    <a:pt x="2121" y="52"/>
                    <a:pt x="2122" y="52"/>
                    <a:pt x="2124" y="52"/>
                  </a:cubicBezTo>
                  <a:cubicBezTo>
                    <a:pt x="2124" y="52"/>
                    <a:pt x="2124" y="52"/>
                    <a:pt x="2124" y="52"/>
                  </a:cubicBezTo>
                  <a:cubicBezTo>
                    <a:pt x="2125" y="52"/>
                    <a:pt x="2125" y="52"/>
                    <a:pt x="2125" y="51"/>
                  </a:cubicBezTo>
                  <a:cubicBezTo>
                    <a:pt x="2125" y="51"/>
                    <a:pt x="2125" y="50"/>
                    <a:pt x="2125" y="50"/>
                  </a:cubicBezTo>
                  <a:cubicBezTo>
                    <a:pt x="2126" y="50"/>
                    <a:pt x="2126" y="50"/>
                    <a:pt x="2126" y="50"/>
                  </a:cubicBezTo>
                  <a:cubicBezTo>
                    <a:pt x="2127" y="49"/>
                    <a:pt x="2127" y="49"/>
                    <a:pt x="2127" y="49"/>
                  </a:cubicBezTo>
                  <a:cubicBezTo>
                    <a:pt x="2128" y="47"/>
                    <a:pt x="2128" y="45"/>
                    <a:pt x="2128" y="43"/>
                  </a:cubicBezTo>
                  <a:cubicBezTo>
                    <a:pt x="2128" y="43"/>
                    <a:pt x="2127" y="43"/>
                    <a:pt x="2126" y="43"/>
                  </a:cubicBezTo>
                  <a:cubicBezTo>
                    <a:pt x="2126" y="42"/>
                    <a:pt x="2127" y="42"/>
                    <a:pt x="2128" y="42"/>
                  </a:cubicBezTo>
                  <a:cubicBezTo>
                    <a:pt x="2128" y="40"/>
                    <a:pt x="2128" y="38"/>
                    <a:pt x="2127" y="37"/>
                  </a:cubicBezTo>
                  <a:cubicBezTo>
                    <a:pt x="2129" y="35"/>
                    <a:pt x="2133" y="36"/>
                    <a:pt x="2135" y="37"/>
                  </a:cubicBezTo>
                  <a:cubicBezTo>
                    <a:pt x="2137" y="39"/>
                    <a:pt x="2138" y="42"/>
                    <a:pt x="2133" y="42"/>
                  </a:cubicBezTo>
                  <a:cubicBezTo>
                    <a:pt x="2130" y="43"/>
                    <a:pt x="2131" y="49"/>
                    <a:pt x="2136" y="48"/>
                  </a:cubicBezTo>
                  <a:cubicBezTo>
                    <a:pt x="2137" y="48"/>
                    <a:pt x="2139" y="45"/>
                    <a:pt x="2140" y="42"/>
                  </a:cubicBezTo>
                  <a:cubicBezTo>
                    <a:pt x="2140" y="43"/>
                    <a:pt x="2140" y="43"/>
                    <a:pt x="2139" y="43"/>
                  </a:cubicBezTo>
                  <a:cubicBezTo>
                    <a:pt x="2139" y="42"/>
                    <a:pt x="2139" y="41"/>
                    <a:pt x="2140" y="41"/>
                  </a:cubicBezTo>
                  <a:cubicBezTo>
                    <a:pt x="2140" y="41"/>
                    <a:pt x="2140" y="40"/>
                    <a:pt x="2140" y="40"/>
                  </a:cubicBezTo>
                  <a:cubicBezTo>
                    <a:pt x="2140" y="40"/>
                    <a:pt x="2139" y="39"/>
                    <a:pt x="2138" y="40"/>
                  </a:cubicBezTo>
                  <a:cubicBezTo>
                    <a:pt x="2138" y="39"/>
                    <a:pt x="2139" y="39"/>
                    <a:pt x="2140" y="39"/>
                  </a:cubicBezTo>
                  <a:cubicBezTo>
                    <a:pt x="2140" y="38"/>
                    <a:pt x="2140" y="37"/>
                    <a:pt x="2139" y="36"/>
                  </a:cubicBezTo>
                  <a:cubicBezTo>
                    <a:pt x="2139" y="36"/>
                    <a:pt x="2139" y="36"/>
                    <a:pt x="2139" y="36"/>
                  </a:cubicBezTo>
                  <a:cubicBezTo>
                    <a:pt x="2139" y="36"/>
                    <a:pt x="2139" y="36"/>
                    <a:pt x="2139" y="36"/>
                  </a:cubicBezTo>
                  <a:cubicBezTo>
                    <a:pt x="2138" y="35"/>
                    <a:pt x="2138" y="35"/>
                    <a:pt x="2138" y="34"/>
                  </a:cubicBezTo>
                  <a:cubicBezTo>
                    <a:pt x="2133" y="30"/>
                    <a:pt x="2126" y="29"/>
                    <a:pt x="2122" y="29"/>
                  </a:cubicBezTo>
                  <a:cubicBezTo>
                    <a:pt x="2120" y="27"/>
                    <a:pt x="2118" y="26"/>
                    <a:pt x="2115" y="24"/>
                  </a:cubicBezTo>
                  <a:cubicBezTo>
                    <a:pt x="2115" y="26"/>
                    <a:pt x="2113" y="26"/>
                    <a:pt x="2112" y="26"/>
                  </a:cubicBezTo>
                  <a:cubicBezTo>
                    <a:pt x="2112" y="25"/>
                    <a:pt x="2113" y="24"/>
                    <a:pt x="2115" y="24"/>
                  </a:cubicBezTo>
                  <a:cubicBezTo>
                    <a:pt x="2112" y="23"/>
                    <a:pt x="2109" y="22"/>
                    <a:pt x="2106" y="22"/>
                  </a:cubicBezTo>
                  <a:cubicBezTo>
                    <a:pt x="2111" y="13"/>
                    <a:pt x="2122" y="10"/>
                    <a:pt x="2124" y="13"/>
                  </a:cubicBezTo>
                  <a:cubicBezTo>
                    <a:pt x="2125" y="16"/>
                    <a:pt x="2126" y="18"/>
                    <a:pt x="2121" y="18"/>
                  </a:cubicBezTo>
                  <a:cubicBezTo>
                    <a:pt x="2117" y="17"/>
                    <a:pt x="2116" y="24"/>
                    <a:pt x="2121" y="24"/>
                  </a:cubicBezTo>
                  <a:cubicBezTo>
                    <a:pt x="2125" y="24"/>
                    <a:pt x="2131" y="18"/>
                    <a:pt x="2127" y="11"/>
                  </a:cubicBezTo>
                  <a:cubicBezTo>
                    <a:pt x="2127" y="10"/>
                    <a:pt x="2127" y="10"/>
                    <a:pt x="2126" y="9"/>
                  </a:cubicBezTo>
                  <a:cubicBezTo>
                    <a:pt x="2129" y="9"/>
                    <a:pt x="2131" y="10"/>
                    <a:pt x="2133" y="10"/>
                  </a:cubicBezTo>
                  <a:cubicBezTo>
                    <a:pt x="2140" y="13"/>
                    <a:pt x="2142" y="17"/>
                    <a:pt x="2139" y="19"/>
                  </a:cubicBezTo>
                  <a:cubicBezTo>
                    <a:pt x="2134" y="24"/>
                    <a:pt x="2141" y="32"/>
                    <a:pt x="2146" y="27"/>
                  </a:cubicBezTo>
                  <a:cubicBezTo>
                    <a:pt x="2149" y="24"/>
                    <a:pt x="2149" y="20"/>
                    <a:pt x="2149" y="16"/>
                  </a:cubicBezTo>
                  <a:cubicBezTo>
                    <a:pt x="2147" y="18"/>
                    <a:pt x="2144" y="19"/>
                    <a:pt x="2142" y="20"/>
                  </a:cubicBezTo>
                  <a:cubicBezTo>
                    <a:pt x="2141" y="18"/>
                    <a:pt x="2143" y="18"/>
                    <a:pt x="2140" y="17"/>
                  </a:cubicBezTo>
                  <a:cubicBezTo>
                    <a:pt x="2143" y="17"/>
                    <a:pt x="2146" y="16"/>
                    <a:pt x="2148" y="15"/>
                  </a:cubicBezTo>
                  <a:cubicBezTo>
                    <a:pt x="2148" y="13"/>
                    <a:pt x="2147" y="12"/>
                    <a:pt x="2145" y="10"/>
                  </a:cubicBezTo>
                  <a:cubicBezTo>
                    <a:pt x="2142" y="7"/>
                    <a:pt x="2137" y="4"/>
                    <a:pt x="2133" y="2"/>
                  </a:cubicBezTo>
                  <a:cubicBezTo>
                    <a:pt x="2128" y="1"/>
                    <a:pt x="2123" y="0"/>
                    <a:pt x="2118" y="0"/>
                  </a:cubicBezTo>
                  <a:cubicBezTo>
                    <a:pt x="2113" y="0"/>
                    <a:pt x="2108" y="1"/>
                    <a:pt x="2103" y="4"/>
                  </a:cubicBezTo>
                  <a:cubicBezTo>
                    <a:pt x="2098" y="6"/>
                    <a:pt x="2091" y="11"/>
                    <a:pt x="2087" y="15"/>
                  </a:cubicBezTo>
                  <a:cubicBezTo>
                    <a:pt x="2073" y="28"/>
                    <a:pt x="2068" y="39"/>
                    <a:pt x="2068" y="39"/>
                  </a:cubicBezTo>
                  <a:cubicBezTo>
                    <a:pt x="2065" y="45"/>
                    <a:pt x="2057" y="67"/>
                    <a:pt x="2044" y="69"/>
                  </a:cubicBezTo>
                  <a:cubicBezTo>
                    <a:pt x="2044" y="69"/>
                    <a:pt x="2044" y="69"/>
                    <a:pt x="2044" y="69"/>
                  </a:cubicBezTo>
                  <a:cubicBezTo>
                    <a:pt x="2043" y="69"/>
                    <a:pt x="2043" y="69"/>
                    <a:pt x="2042" y="69"/>
                  </a:cubicBezTo>
                  <a:cubicBezTo>
                    <a:pt x="2042" y="69"/>
                    <a:pt x="2042" y="69"/>
                    <a:pt x="2042" y="69"/>
                  </a:cubicBezTo>
                  <a:cubicBezTo>
                    <a:pt x="2025" y="69"/>
                    <a:pt x="2021" y="65"/>
                    <a:pt x="2020" y="59"/>
                  </a:cubicBezTo>
                  <a:cubicBezTo>
                    <a:pt x="2019" y="57"/>
                    <a:pt x="2019" y="55"/>
                    <a:pt x="2020" y="54"/>
                  </a:cubicBezTo>
                  <a:cubicBezTo>
                    <a:pt x="2020" y="54"/>
                    <a:pt x="2019" y="54"/>
                    <a:pt x="2018" y="54"/>
                  </a:cubicBezTo>
                  <a:cubicBezTo>
                    <a:pt x="2019" y="53"/>
                    <a:pt x="2019" y="52"/>
                    <a:pt x="2020" y="52"/>
                  </a:cubicBezTo>
                  <a:cubicBezTo>
                    <a:pt x="2022" y="50"/>
                    <a:pt x="2024" y="48"/>
                    <a:pt x="2028" y="48"/>
                  </a:cubicBezTo>
                  <a:cubicBezTo>
                    <a:pt x="2031" y="48"/>
                    <a:pt x="2034" y="50"/>
                    <a:pt x="2034" y="54"/>
                  </a:cubicBezTo>
                  <a:cubicBezTo>
                    <a:pt x="2034" y="54"/>
                    <a:pt x="2034" y="54"/>
                    <a:pt x="2034" y="54"/>
                  </a:cubicBezTo>
                  <a:cubicBezTo>
                    <a:pt x="2034" y="56"/>
                    <a:pt x="2033" y="57"/>
                    <a:pt x="2031" y="56"/>
                  </a:cubicBezTo>
                  <a:cubicBezTo>
                    <a:pt x="2030" y="56"/>
                    <a:pt x="2030" y="54"/>
                    <a:pt x="2031" y="54"/>
                  </a:cubicBezTo>
                  <a:cubicBezTo>
                    <a:pt x="2032" y="54"/>
                    <a:pt x="2033" y="52"/>
                    <a:pt x="2031" y="51"/>
                  </a:cubicBezTo>
                  <a:cubicBezTo>
                    <a:pt x="2030" y="50"/>
                    <a:pt x="2028" y="50"/>
                    <a:pt x="2027" y="53"/>
                  </a:cubicBezTo>
                  <a:cubicBezTo>
                    <a:pt x="2026" y="56"/>
                    <a:pt x="2027" y="59"/>
                    <a:pt x="2031" y="60"/>
                  </a:cubicBezTo>
                  <a:cubicBezTo>
                    <a:pt x="2034" y="61"/>
                    <a:pt x="2037" y="59"/>
                    <a:pt x="2038" y="57"/>
                  </a:cubicBezTo>
                  <a:cubicBezTo>
                    <a:pt x="2042" y="49"/>
                    <a:pt x="2034" y="40"/>
                    <a:pt x="2022" y="40"/>
                  </a:cubicBezTo>
                  <a:cubicBezTo>
                    <a:pt x="2013" y="40"/>
                    <a:pt x="2007" y="45"/>
                    <a:pt x="2002" y="51"/>
                  </a:cubicBezTo>
                  <a:cubicBezTo>
                    <a:pt x="1999" y="56"/>
                    <a:pt x="1994" y="72"/>
                    <a:pt x="1978" y="72"/>
                  </a:cubicBezTo>
                  <a:cubicBezTo>
                    <a:pt x="1972" y="72"/>
                    <a:pt x="1967" y="71"/>
                    <a:pt x="1963" y="68"/>
                  </a:cubicBezTo>
                  <a:cubicBezTo>
                    <a:pt x="1963" y="69"/>
                    <a:pt x="1962" y="69"/>
                    <a:pt x="1962" y="69"/>
                  </a:cubicBezTo>
                  <a:cubicBezTo>
                    <a:pt x="1962" y="68"/>
                    <a:pt x="1962" y="68"/>
                    <a:pt x="1962" y="68"/>
                  </a:cubicBezTo>
                  <a:cubicBezTo>
                    <a:pt x="1956" y="64"/>
                    <a:pt x="1952" y="58"/>
                    <a:pt x="1951" y="53"/>
                  </a:cubicBezTo>
                  <a:cubicBezTo>
                    <a:pt x="1949" y="43"/>
                    <a:pt x="1954" y="35"/>
                    <a:pt x="1964" y="35"/>
                  </a:cubicBezTo>
                  <a:cubicBezTo>
                    <a:pt x="1968" y="35"/>
                    <a:pt x="1972" y="37"/>
                    <a:pt x="1974" y="40"/>
                  </a:cubicBezTo>
                  <a:cubicBezTo>
                    <a:pt x="1975" y="40"/>
                    <a:pt x="1975" y="40"/>
                    <a:pt x="1975" y="40"/>
                  </a:cubicBezTo>
                  <a:cubicBezTo>
                    <a:pt x="1975" y="41"/>
                    <a:pt x="1975" y="41"/>
                    <a:pt x="1975" y="41"/>
                  </a:cubicBezTo>
                  <a:cubicBezTo>
                    <a:pt x="1974" y="41"/>
                    <a:pt x="1974" y="41"/>
                    <a:pt x="1974" y="41"/>
                  </a:cubicBezTo>
                  <a:cubicBezTo>
                    <a:pt x="1975" y="42"/>
                    <a:pt x="1975" y="43"/>
                    <a:pt x="1975" y="44"/>
                  </a:cubicBezTo>
                  <a:cubicBezTo>
                    <a:pt x="1975" y="44"/>
                    <a:pt x="1975" y="44"/>
                    <a:pt x="1975" y="44"/>
                  </a:cubicBezTo>
                  <a:cubicBezTo>
                    <a:pt x="1975" y="47"/>
                    <a:pt x="1972" y="49"/>
                    <a:pt x="1969" y="48"/>
                  </a:cubicBezTo>
                  <a:cubicBezTo>
                    <a:pt x="1968" y="48"/>
                    <a:pt x="1968" y="45"/>
                    <a:pt x="1969" y="44"/>
                  </a:cubicBezTo>
                  <a:cubicBezTo>
                    <a:pt x="1971" y="44"/>
                    <a:pt x="1972" y="42"/>
                    <a:pt x="1970" y="40"/>
                  </a:cubicBezTo>
                  <a:cubicBezTo>
                    <a:pt x="1968" y="38"/>
                    <a:pt x="1964" y="38"/>
                    <a:pt x="1962" y="43"/>
                  </a:cubicBezTo>
                  <a:cubicBezTo>
                    <a:pt x="1961" y="48"/>
                    <a:pt x="1963" y="53"/>
                    <a:pt x="1969" y="54"/>
                  </a:cubicBezTo>
                  <a:cubicBezTo>
                    <a:pt x="1972" y="55"/>
                    <a:pt x="1974" y="55"/>
                    <a:pt x="1976" y="54"/>
                  </a:cubicBezTo>
                  <a:cubicBezTo>
                    <a:pt x="1975" y="54"/>
                    <a:pt x="1975" y="54"/>
                    <a:pt x="1975" y="54"/>
                  </a:cubicBezTo>
                  <a:cubicBezTo>
                    <a:pt x="1975" y="52"/>
                    <a:pt x="1977" y="52"/>
                    <a:pt x="1978" y="52"/>
                  </a:cubicBezTo>
                  <a:cubicBezTo>
                    <a:pt x="1978" y="52"/>
                    <a:pt x="1978" y="52"/>
                    <a:pt x="1978" y="52"/>
                  </a:cubicBezTo>
                  <a:cubicBezTo>
                    <a:pt x="1979" y="52"/>
                    <a:pt x="1979" y="52"/>
                    <a:pt x="1979" y="51"/>
                  </a:cubicBezTo>
                  <a:cubicBezTo>
                    <a:pt x="1979" y="51"/>
                    <a:pt x="1979" y="50"/>
                    <a:pt x="1980" y="50"/>
                  </a:cubicBezTo>
                  <a:cubicBezTo>
                    <a:pt x="1980" y="50"/>
                    <a:pt x="1980" y="50"/>
                    <a:pt x="1980" y="50"/>
                  </a:cubicBezTo>
                  <a:cubicBezTo>
                    <a:pt x="1981" y="49"/>
                    <a:pt x="1981" y="49"/>
                    <a:pt x="1981" y="49"/>
                  </a:cubicBezTo>
                  <a:cubicBezTo>
                    <a:pt x="1982" y="47"/>
                    <a:pt x="1982" y="45"/>
                    <a:pt x="1982" y="43"/>
                  </a:cubicBezTo>
                  <a:cubicBezTo>
                    <a:pt x="1982" y="43"/>
                    <a:pt x="1981" y="43"/>
                    <a:pt x="1980" y="43"/>
                  </a:cubicBezTo>
                  <a:cubicBezTo>
                    <a:pt x="1980" y="42"/>
                    <a:pt x="1981" y="42"/>
                    <a:pt x="1982" y="42"/>
                  </a:cubicBezTo>
                  <a:cubicBezTo>
                    <a:pt x="1982" y="40"/>
                    <a:pt x="1982" y="38"/>
                    <a:pt x="1981" y="37"/>
                  </a:cubicBezTo>
                  <a:cubicBezTo>
                    <a:pt x="1984" y="35"/>
                    <a:pt x="1987" y="36"/>
                    <a:pt x="1989" y="37"/>
                  </a:cubicBezTo>
                  <a:cubicBezTo>
                    <a:pt x="1991" y="39"/>
                    <a:pt x="1992" y="42"/>
                    <a:pt x="1987" y="42"/>
                  </a:cubicBezTo>
                  <a:cubicBezTo>
                    <a:pt x="1984" y="43"/>
                    <a:pt x="1985" y="49"/>
                    <a:pt x="1990" y="48"/>
                  </a:cubicBezTo>
                  <a:cubicBezTo>
                    <a:pt x="1992" y="48"/>
                    <a:pt x="1993" y="45"/>
                    <a:pt x="1994" y="42"/>
                  </a:cubicBezTo>
                  <a:cubicBezTo>
                    <a:pt x="1994" y="43"/>
                    <a:pt x="1994" y="43"/>
                    <a:pt x="1993" y="43"/>
                  </a:cubicBezTo>
                  <a:cubicBezTo>
                    <a:pt x="1993" y="42"/>
                    <a:pt x="1994" y="41"/>
                    <a:pt x="1994" y="41"/>
                  </a:cubicBezTo>
                  <a:cubicBezTo>
                    <a:pt x="1994" y="41"/>
                    <a:pt x="1994" y="40"/>
                    <a:pt x="1994" y="40"/>
                  </a:cubicBezTo>
                  <a:cubicBezTo>
                    <a:pt x="1994" y="40"/>
                    <a:pt x="1993" y="39"/>
                    <a:pt x="1992" y="40"/>
                  </a:cubicBezTo>
                  <a:cubicBezTo>
                    <a:pt x="1992" y="39"/>
                    <a:pt x="1993" y="39"/>
                    <a:pt x="1994" y="39"/>
                  </a:cubicBezTo>
                  <a:cubicBezTo>
                    <a:pt x="1994" y="38"/>
                    <a:pt x="1994" y="37"/>
                    <a:pt x="1993" y="36"/>
                  </a:cubicBezTo>
                  <a:cubicBezTo>
                    <a:pt x="1993" y="36"/>
                    <a:pt x="1993" y="36"/>
                    <a:pt x="1993" y="36"/>
                  </a:cubicBezTo>
                  <a:cubicBezTo>
                    <a:pt x="1993" y="36"/>
                    <a:pt x="1993" y="36"/>
                    <a:pt x="1993" y="36"/>
                  </a:cubicBezTo>
                  <a:cubicBezTo>
                    <a:pt x="1993" y="35"/>
                    <a:pt x="1992" y="35"/>
                    <a:pt x="1992" y="34"/>
                  </a:cubicBezTo>
                  <a:cubicBezTo>
                    <a:pt x="1988" y="30"/>
                    <a:pt x="1980" y="29"/>
                    <a:pt x="1976" y="29"/>
                  </a:cubicBezTo>
                  <a:cubicBezTo>
                    <a:pt x="1974" y="27"/>
                    <a:pt x="1972" y="26"/>
                    <a:pt x="1969" y="24"/>
                  </a:cubicBezTo>
                  <a:cubicBezTo>
                    <a:pt x="1969" y="26"/>
                    <a:pt x="1967" y="26"/>
                    <a:pt x="1966" y="26"/>
                  </a:cubicBezTo>
                  <a:cubicBezTo>
                    <a:pt x="1966" y="25"/>
                    <a:pt x="1967" y="24"/>
                    <a:pt x="1969" y="24"/>
                  </a:cubicBezTo>
                  <a:cubicBezTo>
                    <a:pt x="1966" y="23"/>
                    <a:pt x="1963" y="22"/>
                    <a:pt x="1960" y="22"/>
                  </a:cubicBezTo>
                  <a:cubicBezTo>
                    <a:pt x="1965" y="13"/>
                    <a:pt x="1976" y="10"/>
                    <a:pt x="1978" y="13"/>
                  </a:cubicBezTo>
                  <a:cubicBezTo>
                    <a:pt x="1979" y="16"/>
                    <a:pt x="1980" y="18"/>
                    <a:pt x="1975" y="18"/>
                  </a:cubicBezTo>
                  <a:cubicBezTo>
                    <a:pt x="1971" y="17"/>
                    <a:pt x="1971" y="24"/>
                    <a:pt x="1976" y="24"/>
                  </a:cubicBezTo>
                  <a:cubicBezTo>
                    <a:pt x="1979" y="24"/>
                    <a:pt x="1985" y="18"/>
                    <a:pt x="1982" y="11"/>
                  </a:cubicBezTo>
                  <a:cubicBezTo>
                    <a:pt x="1981" y="10"/>
                    <a:pt x="1981" y="10"/>
                    <a:pt x="1980" y="9"/>
                  </a:cubicBezTo>
                  <a:cubicBezTo>
                    <a:pt x="1983" y="9"/>
                    <a:pt x="1985" y="10"/>
                    <a:pt x="1987" y="10"/>
                  </a:cubicBezTo>
                  <a:cubicBezTo>
                    <a:pt x="1994" y="13"/>
                    <a:pt x="1996" y="17"/>
                    <a:pt x="1994" y="19"/>
                  </a:cubicBezTo>
                  <a:cubicBezTo>
                    <a:pt x="1988" y="24"/>
                    <a:pt x="1995" y="32"/>
                    <a:pt x="2000" y="27"/>
                  </a:cubicBezTo>
                  <a:cubicBezTo>
                    <a:pt x="2003" y="24"/>
                    <a:pt x="2003" y="20"/>
                    <a:pt x="2003" y="16"/>
                  </a:cubicBezTo>
                  <a:cubicBezTo>
                    <a:pt x="2001" y="18"/>
                    <a:pt x="1998" y="19"/>
                    <a:pt x="1996" y="20"/>
                  </a:cubicBezTo>
                  <a:cubicBezTo>
                    <a:pt x="1996" y="18"/>
                    <a:pt x="1997" y="18"/>
                    <a:pt x="1995" y="17"/>
                  </a:cubicBezTo>
                  <a:cubicBezTo>
                    <a:pt x="1998" y="17"/>
                    <a:pt x="2000" y="16"/>
                    <a:pt x="2002" y="15"/>
                  </a:cubicBezTo>
                  <a:cubicBezTo>
                    <a:pt x="2002" y="13"/>
                    <a:pt x="2001" y="12"/>
                    <a:pt x="1999" y="10"/>
                  </a:cubicBezTo>
                  <a:cubicBezTo>
                    <a:pt x="1996" y="7"/>
                    <a:pt x="1992" y="4"/>
                    <a:pt x="1987" y="2"/>
                  </a:cubicBezTo>
                  <a:cubicBezTo>
                    <a:pt x="1982" y="1"/>
                    <a:pt x="1977" y="0"/>
                    <a:pt x="1972" y="0"/>
                  </a:cubicBezTo>
                  <a:cubicBezTo>
                    <a:pt x="1967" y="0"/>
                    <a:pt x="1962" y="1"/>
                    <a:pt x="1957" y="4"/>
                  </a:cubicBezTo>
                  <a:cubicBezTo>
                    <a:pt x="1953" y="6"/>
                    <a:pt x="1945" y="11"/>
                    <a:pt x="1941" y="15"/>
                  </a:cubicBezTo>
                  <a:cubicBezTo>
                    <a:pt x="1927" y="28"/>
                    <a:pt x="1922" y="39"/>
                    <a:pt x="1922" y="39"/>
                  </a:cubicBezTo>
                  <a:cubicBezTo>
                    <a:pt x="1919" y="45"/>
                    <a:pt x="1912" y="67"/>
                    <a:pt x="1898" y="69"/>
                  </a:cubicBezTo>
                  <a:cubicBezTo>
                    <a:pt x="1898" y="69"/>
                    <a:pt x="1898" y="69"/>
                    <a:pt x="1898" y="69"/>
                  </a:cubicBezTo>
                  <a:cubicBezTo>
                    <a:pt x="1898" y="69"/>
                    <a:pt x="1897" y="69"/>
                    <a:pt x="1896" y="69"/>
                  </a:cubicBezTo>
                  <a:cubicBezTo>
                    <a:pt x="1896" y="69"/>
                    <a:pt x="1896" y="69"/>
                    <a:pt x="1896" y="69"/>
                  </a:cubicBezTo>
                  <a:cubicBezTo>
                    <a:pt x="1879" y="69"/>
                    <a:pt x="1875" y="65"/>
                    <a:pt x="1874" y="59"/>
                  </a:cubicBezTo>
                  <a:cubicBezTo>
                    <a:pt x="1874" y="57"/>
                    <a:pt x="1874" y="55"/>
                    <a:pt x="1874" y="54"/>
                  </a:cubicBezTo>
                  <a:cubicBezTo>
                    <a:pt x="1874" y="54"/>
                    <a:pt x="1873" y="54"/>
                    <a:pt x="1873" y="54"/>
                  </a:cubicBezTo>
                  <a:cubicBezTo>
                    <a:pt x="1873" y="53"/>
                    <a:pt x="1873" y="52"/>
                    <a:pt x="1875" y="52"/>
                  </a:cubicBezTo>
                  <a:cubicBezTo>
                    <a:pt x="1876" y="50"/>
                    <a:pt x="1878" y="48"/>
                    <a:pt x="1882" y="48"/>
                  </a:cubicBezTo>
                  <a:cubicBezTo>
                    <a:pt x="1885" y="48"/>
                    <a:pt x="1889" y="50"/>
                    <a:pt x="1889" y="54"/>
                  </a:cubicBezTo>
                  <a:cubicBezTo>
                    <a:pt x="1889" y="54"/>
                    <a:pt x="1889" y="54"/>
                    <a:pt x="1889" y="54"/>
                  </a:cubicBezTo>
                  <a:cubicBezTo>
                    <a:pt x="1889" y="56"/>
                    <a:pt x="1887" y="57"/>
                    <a:pt x="1885" y="56"/>
                  </a:cubicBezTo>
                  <a:cubicBezTo>
                    <a:pt x="1884" y="56"/>
                    <a:pt x="1884" y="54"/>
                    <a:pt x="1885" y="54"/>
                  </a:cubicBezTo>
                  <a:cubicBezTo>
                    <a:pt x="1886" y="54"/>
                    <a:pt x="1887" y="52"/>
                    <a:pt x="1886" y="51"/>
                  </a:cubicBezTo>
                  <a:cubicBezTo>
                    <a:pt x="1884" y="50"/>
                    <a:pt x="1882" y="50"/>
                    <a:pt x="1881" y="53"/>
                  </a:cubicBezTo>
                  <a:cubicBezTo>
                    <a:pt x="1880" y="56"/>
                    <a:pt x="1881" y="59"/>
                    <a:pt x="1885" y="60"/>
                  </a:cubicBezTo>
                  <a:cubicBezTo>
                    <a:pt x="1888" y="61"/>
                    <a:pt x="1891" y="59"/>
                    <a:pt x="1892" y="57"/>
                  </a:cubicBezTo>
                  <a:cubicBezTo>
                    <a:pt x="1896" y="49"/>
                    <a:pt x="1888" y="40"/>
                    <a:pt x="1876" y="40"/>
                  </a:cubicBezTo>
                  <a:cubicBezTo>
                    <a:pt x="1868" y="40"/>
                    <a:pt x="1861" y="45"/>
                    <a:pt x="1856" y="51"/>
                  </a:cubicBezTo>
                  <a:cubicBezTo>
                    <a:pt x="1853" y="56"/>
                    <a:pt x="1848" y="72"/>
                    <a:pt x="1832" y="72"/>
                  </a:cubicBezTo>
                  <a:cubicBezTo>
                    <a:pt x="1826" y="72"/>
                    <a:pt x="1822" y="71"/>
                    <a:pt x="1817" y="68"/>
                  </a:cubicBezTo>
                  <a:cubicBezTo>
                    <a:pt x="1817" y="69"/>
                    <a:pt x="1817" y="69"/>
                    <a:pt x="1816" y="69"/>
                  </a:cubicBezTo>
                  <a:cubicBezTo>
                    <a:pt x="1816" y="68"/>
                    <a:pt x="1816" y="68"/>
                    <a:pt x="1816" y="68"/>
                  </a:cubicBezTo>
                  <a:cubicBezTo>
                    <a:pt x="1810" y="64"/>
                    <a:pt x="1806" y="58"/>
                    <a:pt x="1805" y="53"/>
                  </a:cubicBezTo>
                  <a:cubicBezTo>
                    <a:pt x="1803" y="43"/>
                    <a:pt x="1808" y="35"/>
                    <a:pt x="1818" y="35"/>
                  </a:cubicBezTo>
                  <a:cubicBezTo>
                    <a:pt x="1822" y="35"/>
                    <a:pt x="1826" y="37"/>
                    <a:pt x="1828" y="40"/>
                  </a:cubicBezTo>
                  <a:cubicBezTo>
                    <a:pt x="1829" y="40"/>
                    <a:pt x="1829" y="40"/>
                    <a:pt x="1829" y="40"/>
                  </a:cubicBezTo>
                  <a:cubicBezTo>
                    <a:pt x="1829" y="41"/>
                    <a:pt x="1829" y="41"/>
                    <a:pt x="1829" y="41"/>
                  </a:cubicBezTo>
                  <a:cubicBezTo>
                    <a:pt x="1829" y="41"/>
                    <a:pt x="1829" y="41"/>
                    <a:pt x="1829" y="41"/>
                  </a:cubicBezTo>
                  <a:cubicBezTo>
                    <a:pt x="1829" y="42"/>
                    <a:pt x="1829" y="43"/>
                    <a:pt x="1829" y="44"/>
                  </a:cubicBezTo>
                  <a:cubicBezTo>
                    <a:pt x="1829" y="44"/>
                    <a:pt x="1829" y="44"/>
                    <a:pt x="1829" y="44"/>
                  </a:cubicBezTo>
                  <a:cubicBezTo>
                    <a:pt x="1829" y="47"/>
                    <a:pt x="1827" y="49"/>
                    <a:pt x="1823" y="48"/>
                  </a:cubicBezTo>
                  <a:cubicBezTo>
                    <a:pt x="1822" y="48"/>
                    <a:pt x="1822" y="45"/>
                    <a:pt x="1823" y="44"/>
                  </a:cubicBezTo>
                  <a:cubicBezTo>
                    <a:pt x="1825" y="44"/>
                    <a:pt x="1826" y="42"/>
                    <a:pt x="1824" y="40"/>
                  </a:cubicBezTo>
                  <a:cubicBezTo>
                    <a:pt x="1822" y="38"/>
                    <a:pt x="1818" y="38"/>
                    <a:pt x="1817" y="43"/>
                  </a:cubicBezTo>
                  <a:cubicBezTo>
                    <a:pt x="1815" y="48"/>
                    <a:pt x="1817" y="53"/>
                    <a:pt x="1823" y="54"/>
                  </a:cubicBezTo>
                  <a:cubicBezTo>
                    <a:pt x="1826" y="55"/>
                    <a:pt x="1828" y="55"/>
                    <a:pt x="1830" y="54"/>
                  </a:cubicBezTo>
                  <a:cubicBezTo>
                    <a:pt x="1829" y="54"/>
                    <a:pt x="1829" y="54"/>
                    <a:pt x="1829" y="54"/>
                  </a:cubicBezTo>
                  <a:cubicBezTo>
                    <a:pt x="1830" y="52"/>
                    <a:pt x="1831" y="52"/>
                    <a:pt x="1833" y="52"/>
                  </a:cubicBezTo>
                  <a:cubicBezTo>
                    <a:pt x="1833" y="52"/>
                    <a:pt x="1833" y="52"/>
                    <a:pt x="1833" y="52"/>
                  </a:cubicBezTo>
                  <a:cubicBezTo>
                    <a:pt x="1833" y="52"/>
                    <a:pt x="1833" y="52"/>
                    <a:pt x="1834" y="51"/>
                  </a:cubicBezTo>
                  <a:cubicBezTo>
                    <a:pt x="1833" y="51"/>
                    <a:pt x="1833" y="50"/>
                    <a:pt x="1834" y="50"/>
                  </a:cubicBezTo>
                  <a:cubicBezTo>
                    <a:pt x="1834" y="50"/>
                    <a:pt x="1834" y="50"/>
                    <a:pt x="1835" y="50"/>
                  </a:cubicBezTo>
                  <a:cubicBezTo>
                    <a:pt x="1835" y="49"/>
                    <a:pt x="1835" y="49"/>
                    <a:pt x="1835" y="49"/>
                  </a:cubicBezTo>
                  <a:cubicBezTo>
                    <a:pt x="1836" y="47"/>
                    <a:pt x="1836" y="45"/>
                    <a:pt x="1836" y="43"/>
                  </a:cubicBezTo>
                  <a:cubicBezTo>
                    <a:pt x="1836" y="43"/>
                    <a:pt x="1835" y="43"/>
                    <a:pt x="1834" y="43"/>
                  </a:cubicBezTo>
                  <a:cubicBezTo>
                    <a:pt x="1835" y="42"/>
                    <a:pt x="1835" y="42"/>
                    <a:pt x="1836" y="42"/>
                  </a:cubicBezTo>
                  <a:cubicBezTo>
                    <a:pt x="1836" y="40"/>
                    <a:pt x="1836" y="38"/>
                    <a:pt x="1835" y="37"/>
                  </a:cubicBezTo>
                  <a:cubicBezTo>
                    <a:pt x="1838" y="35"/>
                    <a:pt x="1841" y="36"/>
                    <a:pt x="1843" y="37"/>
                  </a:cubicBezTo>
                  <a:cubicBezTo>
                    <a:pt x="1845" y="39"/>
                    <a:pt x="1846" y="42"/>
                    <a:pt x="1841" y="42"/>
                  </a:cubicBezTo>
                  <a:cubicBezTo>
                    <a:pt x="1838" y="43"/>
                    <a:pt x="1839" y="49"/>
                    <a:pt x="1844" y="48"/>
                  </a:cubicBezTo>
                  <a:cubicBezTo>
                    <a:pt x="1846" y="48"/>
                    <a:pt x="1848" y="45"/>
                    <a:pt x="1848" y="42"/>
                  </a:cubicBezTo>
                  <a:cubicBezTo>
                    <a:pt x="1848" y="43"/>
                    <a:pt x="1848" y="43"/>
                    <a:pt x="1848" y="43"/>
                  </a:cubicBezTo>
                  <a:cubicBezTo>
                    <a:pt x="1847" y="42"/>
                    <a:pt x="1848" y="41"/>
                    <a:pt x="1849" y="41"/>
                  </a:cubicBezTo>
                  <a:cubicBezTo>
                    <a:pt x="1849" y="41"/>
                    <a:pt x="1849" y="40"/>
                    <a:pt x="1849" y="40"/>
                  </a:cubicBezTo>
                  <a:cubicBezTo>
                    <a:pt x="1848" y="40"/>
                    <a:pt x="1847" y="39"/>
                    <a:pt x="1846" y="40"/>
                  </a:cubicBezTo>
                  <a:cubicBezTo>
                    <a:pt x="1846" y="39"/>
                    <a:pt x="1847" y="39"/>
                    <a:pt x="1848" y="39"/>
                  </a:cubicBezTo>
                  <a:cubicBezTo>
                    <a:pt x="1848" y="38"/>
                    <a:pt x="1848" y="37"/>
                    <a:pt x="1847" y="36"/>
                  </a:cubicBezTo>
                  <a:cubicBezTo>
                    <a:pt x="1847" y="36"/>
                    <a:pt x="1847" y="36"/>
                    <a:pt x="1847" y="36"/>
                  </a:cubicBezTo>
                  <a:cubicBezTo>
                    <a:pt x="1847" y="36"/>
                    <a:pt x="1847" y="36"/>
                    <a:pt x="1847" y="36"/>
                  </a:cubicBezTo>
                  <a:cubicBezTo>
                    <a:pt x="1847" y="35"/>
                    <a:pt x="1846" y="35"/>
                    <a:pt x="1846" y="34"/>
                  </a:cubicBezTo>
                  <a:cubicBezTo>
                    <a:pt x="1842" y="30"/>
                    <a:pt x="1834" y="29"/>
                    <a:pt x="1830" y="29"/>
                  </a:cubicBezTo>
                  <a:cubicBezTo>
                    <a:pt x="1828" y="27"/>
                    <a:pt x="1826" y="26"/>
                    <a:pt x="1823" y="24"/>
                  </a:cubicBezTo>
                  <a:cubicBezTo>
                    <a:pt x="1823" y="26"/>
                    <a:pt x="1822" y="26"/>
                    <a:pt x="1820" y="26"/>
                  </a:cubicBezTo>
                  <a:cubicBezTo>
                    <a:pt x="1821" y="25"/>
                    <a:pt x="1822" y="24"/>
                    <a:pt x="1823" y="24"/>
                  </a:cubicBezTo>
                  <a:cubicBezTo>
                    <a:pt x="1820" y="23"/>
                    <a:pt x="1817" y="22"/>
                    <a:pt x="1814" y="22"/>
                  </a:cubicBezTo>
                  <a:cubicBezTo>
                    <a:pt x="1819" y="13"/>
                    <a:pt x="1830" y="10"/>
                    <a:pt x="1832" y="13"/>
                  </a:cubicBezTo>
                  <a:cubicBezTo>
                    <a:pt x="1833" y="16"/>
                    <a:pt x="1834" y="18"/>
                    <a:pt x="1829" y="18"/>
                  </a:cubicBezTo>
                  <a:cubicBezTo>
                    <a:pt x="1826" y="17"/>
                    <a:pt x="1825" y="24"/>
                    <a:pt x="1830" y="24"/>
                  </a:cubicBezTo>
                  <a:cubicBezTo>
                    <a:pt x="1833" y="24"/>
                    <a:pt x="1840" y="18"/>
                    <a:pt x="1836" y="11"/>
                  </a:cubicBezTo>
                  <a:cubicBezTo>
                    <a:pt x="1835" y="10"/>
                    <a:pt x="1835" y="10"/>
                    <a:pt x="1835" y="9"/>
                  </a:cubicBezTo>
                  <a:cubicBezTo>
                    <a:pt x="1837" y="9"/>
                    <a:pt x="1839" y="10"/>
                    <a:pt x="1841" y="10"/>
                  </a:cubicBezTo>
                  <a:cubicBezTo>
                    <a:pt x="1849" y="13"/>
                    <a:pt x="1850" y="17"/>
                    <a:pt x="1848" y="19"/>
                  </a:cubicBezTo>
                  <a:cubicBezTo>
                    <a:pt x="1843" y="24"/>
                    <a:pt x="1849" y="32"/>
                    <a:pt x="1854" y="27"/>
                  </a:cubicBezTo>
                  <a:cubicBezTo>
                    <a:pt x="1857" y="24"/>
                    <a:pt x="1858" y="20"/>
                    <a:pt x="1857" y="16"/>
                  </a:cubicBezTo>
                  <a:cubicBezTo>
                    <a:pt x="1855" y="18"/>
                    <a:pt x="1852" y="19"/>
                    <a:pt x="1850" y="20"/>
                  </a:cubicBezTo>
                  <a:cubicBezTo>
                    <a:pt x="1850" y="18"/>
                    <a:pt x="1851" y="18"/>
                    <a:pt x="1849" y="17"/>
                  </a:cubicBezTo>
                  <a:cubicBezTo>
                    <a:pt x="1852" y="17"/>
                    <a:pt x="1854" y="16"/>
                    <a:pt x="1857" y="15"/>
                  </a:cubicBezTo>
                  <a:cubicBezTo>
                    <a:pt x="1856" y="13"/>
                    <a:pt x="1855" y="12"/>
                    <a:pt x="1854" y="10"/>
                  </a:cubicBezTo>
                  <a:cubicBezTo>
                    <a:pt x="1850" y="7"/>
                    <a:pt x="1846" y="4"/>
                    <a:pt x="1841" y="2"/>
                  </a:cubicBezTo>
                  <a:cubicBezTo>
                    <a:pt x="1836" y="1"/>
                    <a:pt x="1831" y="0"/>
                    <a:pt x="1826" y="0"/>
                  </a:cubicBezTo>
                  <a:cubicBezTo>
                    <a:pt x="1821" y="0"/>
                    <a:pt x="1816" y="1"/>
                    <a:pt x="1811" y="4"/>
                  </a:cubicBezTo>
                  <a:cubicBezTo>
                    <a:pt x="1807" y="6"/>
                    <a:pt x="1799" y="11"/>
                    <a:pt x="1796" y="15"/>
                  </a:cubicBezTo>
                  <a:cubicBezTo>
                    <a:pt x="1781" y="28"/>
                    <a:pt x="1776" y="39"/>
                    <a:pt x="1776" y="39"/>
                  </a:cubicBezTo>
                  <a:cubicBezTo>
                    <a:pt x="1773" y="45"/>
                    <a:pt x="1766" y="67"/>
                    <a:pt x="1752" y="69"/>
                  </a:cubicBezTo>
                  <a:cubicBezTo>
                    <a:pt x="1752" y="69"/>
                    <a:pt x="1752" y="69"/>
                    <a:pt x="1752" y="69"/>
                  </a:cubicBezTo>
                  <a:cubicBezTo>
                    <a:pt x="1752" y="69"/>
                    <a:pt x="1751" y="69"/>
                    <a:pt x="1750" y="69"/>
                  </a:cubicBezTo>
                  <a:cubicBezTo>
                    <a:pt x="1750" y="69"/>
                    <a:pt x="1750" y="69"/>
                    <a:pt x="1750" y="69"/>
                  </a:cubicBezTo>
                  <a:cubicBezTo>
                    <a:pt x="1733" y="69"/>
                    <a:pt x="1729" y="65"/>
                    <a:pt x="1728" y="59"/>
                  </a:cubicBezTo>
                  <a:cubicBezTo>
                    <a:pt x="1728" y="57"/>
                    <a:pt x="1728" y="55"/>
                    <a:pt x="1728" y="54"/>
                  </a:cubicBezTo>
                  <a:cubicBezTo>
                    <a:pt x="1728" y="54"/>
                    <a:pt x="1727" y="54"/>
                    <a:pt x="1727" y="54"/>
                  </a:cubicBezTo>
                  <a:cubicBezTo>
                    <a:pt x="1727" y="53"/>
                    <a:pt x="1728" y="52"/>
                    <a:pt x="1729" y="52"/>
                  </a:cubicBezTo>
                  <a:cubicBezTo>
                    <a:pt x="1730" y="50"/>
                    <a:pt x="1732" y="48"/>
                    <a:pt x="1736" y="48"/>
                  </a:cubicBezTo>
                  <a:cubicBezTo>
                    <a:pt x="1739" y="48"/>
                    <a:pt x="1743" y="50"/>
                    <a:pt x="1743" y="54"/>
                  </a:cubicBezTo>
                  <a:cubicBezTo>
                    <a:pt x="1743" y="54"/>
                    <a:pt x="1743" y="54"/>
                    <a:pt x="1743" y="54"/>
                  </a:cubicBezTo>
                  <a:cubicBezTo>
                    <a:pt x="1743" y="56"/>
                    <a:pt x="1741" y="57"/>
                    <a:pt x="1739" y="56"/>
                  </a:cubicBezTo>
                  <a:cubicBezTo>
                    <a:pt x="1738" y="56"/>
                    <a:pt x="1738" y="54"/>
                    <a:pt x="1739" y="54"/>
                  </a:cubicBezTo>
                  <a:cubicBezTo>
                    <a:pt x="1740" y="54"/>
                    <a:pt x="1741" y="52"/>
                    <a:pt x="1740" y="51"/>
                  </a:cubicBezTo>
                  <a:cubicBezTo>
                    <a:pt x="1739" y="50"/>
                    <a:pt x="1736" y="50"/>
                    <a:pt x="1735" y="53"/>
                  </a:cubicBezTo>
                  <a:cubicBezTo>
                    <a:pt x="1734" y="56"/>
                    <a:pt x="1735" y="59"/>
                    <a:pt x="1739" y="60"/>
                  </a:cubicBezTo>
                  <a:cubicBezTo>
                    <a:pt x="1742" y="61"/>
                    <a:pt x="1745" y="59"/>
                    <a:pt x="1746" y="57"/>
                  </a:cubicBezTo>
                  <a:cubicBezTo>
                    <a:pt x="1750" y="49"/>
                    <a:pt x="1743" y="40"/>
                    <a:pt x="1730" y="40"/>
                  </a:cubicBezTo>
                  <a:cubicBezTo>
                    <a:pt x="1722" y="40"/>
                    <a:pt x="1715" y="45"/>
                    <a:pt x="1711" y="51"/>
                  </a:cubicBezTo>
                  <a:cubicBezTo>
                    <a:pt x="1707" y="56"/>
                    <a:pt x="1703" y="72"/>
                    <a:pt x="1686" y="72"/>
                  </a:cubicBezTo>
                  <a:cubicBezTo>
                    <a:pt x="1681" y="72"/>
                    <a:pt x="1676" y="71"/>
                    <a:pt x="1672" y="68"/>
                  </a:cubicBezTo>
                  <a:cubicBezTo>
                    <a:pt x="1671" y="69"/>
                    <a:pt x="1671" y="69"/>
                    <a:pt x="1670" y="69"/>
                  </a:cubicBezTo>
                  <a:cubicBezTo>
                    <a:pt x="1670" y="68"/>
                    <a:pt x="1670" y="68"/>
                    <a:pt x="1670" y="68"/>
                  </a:cubicBezTo>
                  <a:cubicBezTo>
                    <a:pt x="1664" y="64"/>
                    <a:pt x="1660" y="58"/>
                    <a:pt x="1659" y="53"/>
                  </a:cubicBezTo>
                  <a:cubicBezTo>
                    <a:pt x="1657" y="43"/>
                    <a:pt x="1662" y="35"/>
                    <a:pt x="1672" y="35"/>
                  </a:cubicBezTo>
                  <a:cubicBezTo>
                    <a:pt x="1676" y="35"/>
                    <a:pt x="1680" y="37"/>
                    <a:pt x="1682" y="40"/>
                  </a:cubicBezTo>
                  <a:cubicBezTo>
                    <a:pt x="1683" y="40"/>
                    <a:pt x="1683" y="40"/>
                    <a:pt x="1683" y="40"/>
                  </a:cubicBezTo>
                  <a:cubicBezTo>
                    <a:pt x="1683" y="41"/>
                    <a:pt x="1683" y="41"/>
                    <a:pt x="1683" y="41"/>
                  </a:cubicBezTo>
                  <a:cubicBezTo>
                    <a:pt x="1683" y="41"/>
                    <a:pt x="1683" y="41"/>
                    <a:pt x="1683" y="41"/>
                  </a:cubicBezTo>
                  <a:cubicBezTo>
                    <a:pt x="1683" y="42"/>
                    <a:pt x="1683" y="43"/>
                    <a:pt x="1683" y="44"/>
                  </a:cubicBezTo>
                  <a:cubicBezTo>
                    <a:pt x="1683" y="44"/>
                    <a:pt x="1683" y="44"/>
                    <a:pt x="1683" y="44"/>
                  </a:cubicBezTo>
                  <a:cubicBezTo>
                    <a:pt x="1683" y="47"/>
                    <a:pt x="1681" y="49"/>
                    <a:pt x="1678" y="48"/>
                  </a:cubicBezTo>
                  <a:cubicBezTo>
                    <a:pt x="1676" y="48"/>
                    <a:pt x="1676" y="45"/>
                    <a:pt x="1678" y="44"/>
                  </a:cubicBezTo>
                  <a:cubicBezTo>
                    <a:pt x="1679" y="44"/>
                    <a:pt x="1681" y="42"/>
                    <a:pt x="1678" y="40"/>
                  </a:cubicBezTo>
                  <a:cubicBezTo>
                    <a:pt x="1676" y="38"/>
                    <a:pt x="1673" y="38"/>
                    <a:pt x="1671" y="43"/>
                  </a:cubicBezTo>
                  <a:cubicBezTo>
                    <a:pt x="1669" y="48"/>
                    <a:pt x="1671" y="53"/>
                    <a:pt x="1677" y="54"/>
                  </a:cubicBezTo>
                  <a:cubicBezTo>
                    <a:pt x="1680" y="55"/>
                    <a:pt x="1683" y="55"/>
                    <a:pt x="1685" y="54"/>
                  </a:cubicBezTo>
                  <a:cubicBezTo>
                    <a:pt x="1683" y="54"/>
                    <a:pt x="1683" y="54"/>
                    <a:pt x="1683" y="54"/>
                  </a:cubicBezTo>
                  <a:cubicBezTo>
                    <a:pt x="1684" y="52"/>
                    <a:pt x="1685" y="52"/>
                    <a:pt x="1687" y="52"/>
                  </a:cubicBezTo>
                  <a:cubicBezTo>
                    <a:pt x="1687" y="52"/>
                    <a:pt x="1687" y="52"/>
                    <a:pt x="1687" y="52"/>
                  </a:cubicBezTo>
                  <a:cubicBezTo>
                    <a:pt x="1687" y="52"/>
                    <a:pt x="1688" y="52"/>
                    <a:pt x="1688" y="51"/>
                  </a:cubicBezTo>
                  <a:cubicBezTo>
                    <a:pt x="1687" y="51"/>
                    <a:pt x="1687" y="50"/>
                    <a:pt x="1688" y="50"/>
                  </a:cubicBezTo>
                  <a:cubicBezTo>
                    <a:pt x="1688" y="50"/>
                    <a:pt x="1689" y="50"/>
                    <a:pt x="1689" y="50"/>
                  </a:cubicBezTo>
                  <a:cubicBezTo>
                    <a:pt x="1689" y="49"/>
                    <a:pt x="1689" y="49"/>
                    <a:pt x="1689" y="49"/>
                  </a:cubicBezTo>
                  <a:cubicBezTo>
                    <a:pt x="1690" y="47"/>
                    <a:pt x="1691" y="45"/>
                    <a:pt x="1691" y="43"/>
                  </a:cubicBezTo>
                  <a:cubicBezTo>
                    <a:pt x="1690" y="43"/>
                    <a:pt x="1690" y="43"/>
                    <a:pt x="1689" y="43"/>
                  </a:cubicBezTo>
                  <a:cubicBezTo>
                    <a:pt x="1689" y="42"/>
                    <a:pt x="1689" y="42"/>
                    <a:pt x="1691" y="42"/>
                  </a:cubicBezTo>
                  <a:cubicBezTo>
                    <a:pt x="1691" y="40"/>
                    <a:pt x="1690" y="38"/>
                    <a:pt x="1690" y="37"/>
                  </a:cubicBezTo>
                  <a:cubicBezTo>
                    <a:pt x="1692" y="35"/>
                    <a:pt x="1695" y="36"/>
                    <a:pt x="1697" y="37"/>
                  </a:cubicBezTo>
                  <a:cubicBezTo>
                    <a:pt x="1699" y="39"/>
                    <a:pt x="1700" y="42"/>
                    <a:pt x="1696" y="42"/>
                  </a:cubicBezTo>
                  <a:cubicBezTo>
                    <a:pt x="1692" y="43"/>
                    <a:pt x="1693" y="49"/>
                    <a:pt x="1698" y="48"/>
                  </a:cubicBezTo>
                  <a:cubicBezTo>
                    <a:pt x="1700" y="48"/>
                    <a:pt x="1702" y="45"/>
                    <a:pt x="1702" y="42"/>
                  </a:cubicBezTo>
                  <a:cubicBezTo>
                    <a:pt x="1702" y="43"/>
                    <a:pt x="1702" y="43"/>
                    <a:pt x="1702" y="43"/>
                  </a:cubicBezTo>
                  <a:cubicBezTo>
                    <a:pt x="1702" y="42"/>
                    <a:pt x="1702" y="41"/>
                    <a:pt x="1703" y="41"/>
                  </a:cubicBezTo>
                  <a:cubicBezTo>
                    <a:pt x="1703" y="41"/>
                    <a:pt x="1703" y="40"/>
                    <a:pt x="1703" y="40"/>
                  </a:cubicBezTo>
                  <a:cubicBezTo>
                    <a:pt x="1702" y="40"/>
                    <a:pt x="1701" y="39"/>
                    <a:pt x="1701" y="40"/>
                  </a:cubicBezTo>
                  <a:cubicBezTo>
                    <a:pt x="1700" y="39"/>
                    <a:pt x="1701" y="39"/>
                    <a:pt x="1703" y="39"/>
                  </a:cubicBezTo>
                  <a:cubicBezTo>
                    <a:pt x="1702" y="38"/>
                    <a:pt x="1702" y="37"/>
                    <a:pt x="1702" y="36"/>
                  </a:cubicBezTo>
                  <a:cubicBezTo>
                    <a:pt x="1701" y="36"/>
                    <a:pt x="1701" y="36"/>
                    <a:pt x="1701" y="36"/>
                  </a:cubicBezTo>
                  <a:cubicBezTo>
                    <a:pt x="1701" y="36"/>
                    <a:pt x="1701" y="36"/>
                    <a:pt x="1701" y="36"/>
                  </a:cubicBezTo>
                  <a:cubicBezTo>
                    <a:pt x="1701" y="35"/>
                    <a:pt x="1701" y="35"/>
                    <a:pt x="1700" y="34"/>
                  </a:cubicBezTo>
                  <a:cubicBezTo>
                    <a:pt x="1696" y="30"/>
                    <a:pt x="1688" y="29"/>
                    <a:pt x="1685" y="29"/>
                  </a:cubicBezTo>
                  <a:cubicBezTo>
                    <a:pt x="1683" y="27"/>
                    <a:pt x="1680" y="26"/>
                    <a:pt x="1677" y="24"/>
                  </a:cubicBezTo>
                  <a:cubicBezTo>
                    <a:pt x="1677" y="26"/>
                    <a:pt x="1676" y="26"/>
                    <a:pt x="1674" y="26"/>
                  </a:cubicBezTo>
                  <a:cubicBezTo>
                    <a:pt x="1675" y="25"/>
                    <a:pt x="1676" y="24"/>
                    <a:pt x="1677" y="24"/>
                  </a:cubicBezTo>
                  <a:cubicBezTo>
                    <a:pt x="1674" y="23"/>
                    <a:pt x="1672" y="22"/>
                    <a:pt x="1668" y="22"/>
                  </a:cubicBezTo>
                  <a:cubicBezTo>
                    <a:pt x="1673" y="13"/>
                    <a:pt x="1684" y="10"/>
                    <a:pt x="1686" y="13"/>
                  </a:cubicBezTo>
                  <a:cubicBezTo>
                    <a:pt x="1688" y="16"/>
                    <a:pt x="1688" y="18"/>
                    <a:pt x="1683" y="18"/>
                  </a:cubicBezTo>
                  <a:cubicBezTo>
                    <a:pt x="1680" y="17"/>
                    <a:pt x="1679" y="24"/>
                    <a:pt x="1684" y="24"/>
                  </a:cubicBezTo>
                  <a:cubicBezTo>
                    <a:pt x="1687" y="24"/>
                    <a:pt x="1694" y="18"/>
                    <a:pt x="1690" y="11"/>
                  </a:cubicBezTo>
                  <a:cubicBezTo>
                    <a:pt x="1690" y="10"/>
                    <a:pt x="1689" y="10"/>
                    <a:pt x="1689" y="9"/>
                  </a:cubicBezTo>
                  <a:cubicBezTo>
                    <a:pt x="1691" y="9"/>
                    <a:pt x="1693" y="10"/>
                    <a:pt x="1696" y="10"/>
                  </a:cubicBezTo>
                  <a:cubicBezTo>
                    <a:pt x="1703" y="13"/>
                    <a:pt x="1704" y="17"/>
                    <a:pt x="1702" y="19"/>
                  </a:cubicBezTo>
                  <a:cubicBezTo>
                    <a:pt x="1697" y="24"/>
                    <a:pt x="1703" y="32"/>
                    <a:pt x="1708" y="27"/>
                  </a:cubicBezTo>
                  <a:cubicBezTo>
                    <a:pt x="1711" y="24"/>
                    <a:pt x="1712" y="20"/>
                    <a:pt x="1711" y="16"/>
                  </a:cubicBezTo>
                  <a:cubicBezTo>
                    <a:pt x="1709" y="18"/>
                    <a:pt x="1706" y="19"/>
                    <a:pt x="1704" y="20"/>
                  </a:cubicBezTo>
                  <a:cubicBezTo>
                    <a:pt x="1704" y="18"/>
                    <a:pt x="1705" y="18"/>
                    <a:pt x="1703" y="17"/>
                  </a:cubicBezTo>
                  <a:cubicBezTo>
                    <a:pt x="1706" y="17"/>
                    <a:pt x="1708" y="16"/>
                    <a:pt x="1711" y="15"/>
                  </a:cubicBezTo>
                  <a:cubicBezTo>
                    <a:pt x="1710" y="13"/>
                    <a:pt x="1709" y="12"/>
                    <a:pt x="1708" y="10"/>
                  </a:cubicBezTo>
                  <a:cubicBezTo>
                    <a:pt x="1705" y="7"/>
                    <a:pt x="1700" y="4"/>
                    <a:pt x="1695" y="2"/>
                  </a:cubicBezTo>
                  <a:cubicBezTo>
                    <a:pt x="1690" y="1"/>
                    <a:pt x="1685" y="0"/>
                    <a:pt x="1680" y="0"/>
                  </a:cubicBezTo>
                  <a:cubicBezTo>
                    <a:pt x="1675" y="0"/>
                    <a:pt x="1670" y="1"/>
                    <a:pt x="1666" y="4"/>
                  </a:cubicBezTo>
                  <a:cubicBezTo>
                    <a:pt x="1661" y="6"/>
                    <a:pt x="1653" y="11"/>
                    <a:pt x="1650" y="15"/>
                  </a:cubicBezTo>
                  <a:cubicBezTo>
                    <a:pt x="1636" y="28"/>
                    <a:pt x="1630" y="39"/>
                    <a:pt x="1630" y="39"/>
                  </a:cubicBezTo>
                  <a:cubicBezTo>
                    <a:pt x="1627" y="45"/>
                    <a:pt x="1620" y="67"/>
                    <a:pt x="1606" y="69"/>
                  </a:cubicBezTo>
                  <a:cubicBezTo>
                    <a:pt x="1606" y="69"/>
                    <a:pt x="1606" y="69"/>
                    <a:pt x="1606" y="69"/>
                  </a:cubicBezTo>
                  <a:cubicBezTo>
                    <a:pt x="1606" y="69"/>
                    <a:pt x="1605" y="69"/>
                    <a:pt x="1604" y="69"/>
                  </a:cubicBezTo>
                  <a:cubicBezTo>
                    <a:pt x="1604" y="69"/>
                    <a:pt x="1604" y="69"/>
                    <a:pt x="1604" y="69"/>
                  </a:cubicBezTo>
                  <a:cubicBezTo>
                    <a:pt x="1588" y="69"/>
                    <a:pt x="1583" y="65"/>
                    <a:pt x="1582" y="59"/>
                  </a:cubicBezTo>
                  <a:cubicBezTo>
                    <a:pt x="1582" y="57"/>
                    <a:pt x="1582" y="55"/>
                    <a:pt x="1582" y="54"/>
                  </a:cubicBezTo>
                  <a:cubicBezTo>
                    <a:pt x="1582" y="54"/>
                    <a:pt x="1582" y="54"/>
                    <a:pt x="1581" y="54"/>
                  </a:cubicBezTo>
                  <a:cubicBezTo>
                    <a:pt x="1581" y="53"/>
                    <a:pt x="1582" y="52"/>
                    <a:pt x="1583" y="52"/>
                  </a:cubicBezTo>
                  <a:cubicBezTo>
                    <a:pt x="1584" y="50"/>
                    <a:pt x="1587" y="48"/>
                    <a:pt x="1590" y="48"/>
                  </a:cubicBezTo>
                  <a:cubicBezTo>
                    <a:pt x="1594" y="48"/>
                    <a:pt x="1597" y="50"/>
                    <a:pt x="1597" y="54"/>
                  </a:cubicBezTo>
                  <a:cubicBezTo>
                    <a:pt x="1597" y="54"/>
                    <a:pt x="1597" y="54"/>
                    <a:pt x="1597" y="54"/>
                  </a:cubicBezTo>
                  <a:cubicBezTo>
                    <a:pt x="1597" y="56"/>
                    <a:pt x="1595" y="57"/>
                    <a:pt x="1593" y="56"/>
                  </a:cubicBezTo>
                  <a:cubicBezTo>
                    <a:pt x="1593" y="56"/>
                    <a:pt x="1592" y="54"/>
                    <a:pt x="1593" y="54"/>
                  </a:cubicBezTo>
                  <a:cubicBezTo>
                    <a:pt x="1594" y="54"/>
                    <a:pt x="1595" y="52"/>
                    <a:pt x="1594" y="51"/>
                  </a:cubicBezTo>
                  <a:cubicBezTo>
                    <a:pt x="1593" y="50"/>
                    <a:pt x="1590" y="50"/>
                    <a:pt x="1589" y="53"/>
                  </a:cubicBezTo>
                  <a:cubicBezTo>
                    <a:pt x="1588" y="56"/>
                    <a:pt x="1589" y="59"/>
                    <a:pt x="1593" y="60"/>
                  </a:cubicBezTo>
                  <a:cubicBezTo>
                    <a:pt x="1597" y="61"/>
                    <a:pt x="1599" y="59"/>
                    <a:pt x="1600" y="57"/>
                  </a:cubicBezTo>
                  <a:cubicBezTo>
                    <a:pt x="1604" y="49"/>
                    <a:pt x="1597" y="40"/>
                    <a:pt x="1584" y="40"/>
                  </a:cubicBezTo>
                  <a:cubicBezTo>
                    <a:pt x="1576" y="40"/>
                    <a:pt x="1569" y="45"/>
                    <a:pt x="1565" y="51"/>
                  </a:cubicBezTo>
                  <a:cubicBezTo>
                    <a:pt x="1561" y="56"/>
                    <a:pt x="1557" y="72"/>
                    <a:pt x="1540" y="72"/>
                  </a:cubicBezTo>
                  <a:cubicBezTo>
                    <a:pt x="1535" y="72"/>
                    <a:pt x="1530" y="71"/>
                    <a:pt x="1526" y="68"/>
                  </a:cubicBezTo>
                  <a:cubicBezTo>
                    <a:pt x="1525" y="69"/>
                    <a:pt x="1525" y="69"/>
                    <a:pt x="1524" y="69"/>
                  </a:cubicBezTo>
                  <a:cubicBezTo>
                    <a:pt x="1525" y="68"/>
                    <a:pt x="1525" y="68"/>
                    <a:pt x="1525" y="68"/>
                  </a:cubicBezTo>
                  <a:cubicBezTo>
                    <a:pt x="1519" y="64"/>
                    <a:pt x="1514" y="58"/>
                    <a:pt x="1513" y="53"/>
                  </a:cubicBezTo>
                  <a:cubicBezTo>
                    <a:pt x="1512" y="43"/>
                    <a:pt x="1517" y="35"/>
                    <a:pt x="1527" y="35"/>
                  </a:cubicBezTo>
                  <a:cubicBezTo>
                    <a:pt x="1530" y="35"/>
                    <a:pt x="1534" y="37"/>
                    <a:pt x="1536" y="40"/>
                  </a:cubicBezTo>
                  <a:cubicBezTo>
                    <a:pt x="1537" y="40"/>
                    <a:pt x="1537" y="40"/>
                    <a:pt x="1537" y="40"/>
                  </a:cubicBezTo>
                  <a:cubicBezTo>
                    <a:pt x="1537" y="41"/>
                    <a:pt x="1537" y="41"/>
                    <a:pt x="1537" y="41"/>
                  </a:cubicBezTo>
                  <a:cubicBezTo>
                    <a:pt x="1537" y="41"/>
                    <a:pt x="1537" y="41"/>
                    <a:pt x="1537" y="41"/>
                  </a:cubicBezTo>
                  <a:cubicBezTo>
                    <a:pt x="1537" y="42"/>
                    <a:pt x="1538" y="43"/>
                    <a:pt x="1538" y="44"/>
                  </a:cubicBezTo>
                  <a:cubicBezTo>
                    <a:pt x="1538" y="44"/>
                    <a:pt x="1538" y="44"/>
                    <a:pt x="1538" y="44"/>
                  </a:cubicBezTo>
                  <a:cubicBezTo>
                    <a:pt x="1538" y="47"/>
                    <a:pt x="1535" y="49"/>
                    <a:pt x="1532" y="48"/>
                  </a:cubicBezTo>
                  <a:cubicBezTo>
                    <a:pt x="1530" y="48"/>
                    <a:pt x="1530" y="45"/>
                    <a:pt x="1532" y="44"/>
                  </a:cubicBezTo>
                  <a:cubicBezTo>
                    <a:pt x="1533" y="44"/>
                    <a:pt x="1535" y="42"/>
                    <a:pt x="1533" y="40"/>
                  </a:cubicBezTo>
                  <a:cubicBezTo>
                    <a:pt x="1531" y="38"/>
                    <a:pt x="1527" y="38"/>
                    <a:pt x="1525" y="43"/>
                  </a:cubicBezTo>
                  <a:cubicBezTo>
                    <a:pt x="1523" y="48"/>
                    <a:pt x="1525" y="53"/>
                    <a:pt x="1531" y="54"/>
                  </a:cubicBezTo>
                  <a:cubicBezTo>
                    <a:pt x="1534" y="55"/>
                    <a:pt x="1537" y="55"/>
                    <a:pt x="1539" y="54"/>
                  </a:cubicBezTo>
                  <a:cubicBezTo>
                    <a:pt x="1537" y="54"/>
                    <a:pt x="1537" y="54"/>
                    <a:pt x="1537" y="54"/>
                  </a:cubicBezTo>
                  <a:cubicBezTo>
                    <a:pt x="1538" y="52"/>
                    <a:pt x="1539" y="52"/>
                    <a:pt x="1541" y="52"/>
                  </a:cubicBezTo>
                  <a:cubicBezTo>
                    <a:pt x="1541" y="52"/>
                    <a:pt x="1541" y="52"/>
                    <a:pt x="1541" y="52"/>
                  </a:cubicBezTo>
                  <a:cubicBezTo>
                    <a:pt x="1541" y="52"/>
                    <a:pt x="1542" y="52"/>
                    <a:pt x="1542" y="51"/>
                  </a:cubicBezTo>
                  <a:cubicBezTo>
                    <a:pt x="1542" y="51"/>
                    <a:pt x="1542" y="50"/>
                    <a:pt x="1542" y="50"/>
                  </a:cubicBezTo>
                  <a:cubicBezTo>
                    <a:pt x="1543" y="50"/>
                    <a:pt x="1543" y="50"/>
                    <a:pt x="1543" y="50"/>
                  </a:cubicBezTo>
                  <a:cubicBezTo>
                    <a:pt x="1543" y="49"/>
                    <a:pt x="1543" y="49"/>
                    <a:pt x="1543" y="49"/>
                  </a:cubicBezTo>
                  <a:cubicBezTo>
                    <a:pt x="1544" y="47"/>
                    <a:pt x="1545" y="45"/>
                    <a:pt x="1545" y="43"/>
                  </a:cubicBezTo>
                  <a:cubicBezTo>
                    <a:pt x="1544" y="43"/>
                    <a:pt x="1544" y="43"/>
                    <a:pt x="1543" y="43"/>
                  </a:cubicBezTo>
                  <a:cubicBezTo>
                    <a:pt x="1543" y="42"/>
                    <a:pt x="1544" y="42"/>
                    <a:pt x="1545" y="42"/>
                  </a:cubicBezTo>
                  <a:cubicBezTo>
                    <a:pt x="1545" y="40"/>
                    <a:pt x="1544" y="38"/>
                    <a:pt x="1544" y="37"/>
                  </a:cubicBezTo>
                  <a:cubicBezTo>
                    <a:pt x="1546" y="35"/>
                    <a:pt x="1549" y="36"/>
                    <a:pt x="1551" y="37"/>
                  </a:cubicBezTo>
                  <a:cubicBezTo>
                    <a:pt x="1553" y="39"/>
                    <a:pt x="1554" y="42"/>
                    <a:pt x="1550" y="42"/>
                  </a:cubicBezTo>
                  <a:cubicBezTo>
                    <a:pt x="1546" y="43"/>
                    <a:pt x="1547" y="49"/>
                    <a:pt x="1552" y="48"/>
                  </a:cubicBezTo>
                  <a:cubicBezTo>
                    <a:pt x="1554" y="48"/>
                    <a:pt x="1556" y="45"/>
                    <a:pt x="1557" y="42"/>
                  </a:cubicBezTo>
                  <a:cubicBezTo>
                    <a:pt x="1556" y="43"/>
                    <a:pt x="1556" y="43"/>
                    <a:pt x="1556" y="43"/>
                  </a:cubicBezTo>
                  <a:cubicBezTo>
                    <a:pt x="1556" y="42"/>
                    <a:pt x="1556" y="41"/>
                    <a:pt x="1557" y="41"/>
                  </a:cubicBezTo>
                  <a:cubicBezTo>
                    <a:pt x="1557" y="41"/>
                    <a:pt x="1557" y="40"/>
                    <a:pt x="1557" y="40"/>
                  </a:cubicBezTo>
                  <a:cubicBezTo>
                    <a:pt x="1556" y="40"/>
                    <a:pt x="1555" y="39"/>
                    <a:pt x="1555" y="40"/>
                  </a:cubicBezTo>
                  <a:cubicBezTo>
                    <a:pt x="1554" y="39"/>
                    <a:pt x="1555" y="39"/>
                    <a:pt x="1557" y="39"/>
                  </a:cubicBezTo>
                  <a:cubicBezTo>
                    <a:pt x="1557" y="38"/>
                    <a:pt x="1556" y="37"/>
                    <a:pt x="1556" y="36"/>
                  </a:cubicBezTo>
                  <a:cubicBezTo>
                    <a:pt x="1556" y="36"/>
                    <a:pt x="1555" y="36"/>
                    <a:pt x="1555" y="36"/>
                  </a:cubicBezTo>
                  <a:cubicBezTo>
                    <a:pt x="1555" y="36"/>
                    <a:pt x="1555" y="36"/>
                    <a:pt x="1555" y="36"/>
                  </a:cubicBezTo>
                  <a:cubicBezTo>
                    <a:pt x="1555" y="35"/>
                    <a:pt x="1555" y="35"/>
                    <a:pt x="1554" y="34"/>
                  </a:cubicBezTo>
                  <a:cubicBezTo>
                    <a:pt x="1550" y="30"/>
                    <a:pt x="1542" y="29"/>
                    <a:pt x="1539" y="29"/>
                  </a:cubicBezTo>
                  <a:cubicBezTo>
                    <a:pt x="1537" y="27"/>
                    <a:pt x="1534" y="26"/>
                    <a:pt x="1531" y="24"/>
                  </a:cubicBezTo>
                  <a:cubicBezTo>
                    <a:pt x="1531" y="26"/>
                    <a:pt x="1530" y="26"/>
                    <a:pt x="1528" y="26"/>
                  </a:cubicBezTo>
                  <a:cubicBezTo>
                    <a:pt x="1529" y="25"/>
                    <a:pt x="1530" y="24"/>
                    <a:pt x="1531" y="24"/>
                  </a:cubicBezTo>
                  <a:cubicBezTo>
                    <a:pt x="1529" y="23"/>
                    <a:pt x="1526" y="22"/>
                    <a:pt x="1522" y="22"/>
                  </a:cubicBezTo>
                  <a:cubicBezTo>
                    <a:pt x="1528" y="13"/>
                    <a:pt x="1538" y="10"/>
                    <a:pt x="1540" y="13"/>
                  </a:cubicBezTo>
                  <a:cubicBezTo>
                    <a:pt x="1542" y="16"/>
                    <a:pt x="1543" y="18"/>
                    <a:pt x="1537" y="18"/>
                  </a:cubicBezTo>
                  <a:cubicBezTo>
                    <a:pt x="1534" y="17"/>
                    <a:pt x="1533" y="24"/>
                    <a:pt x="1538" y="24"/>
                  </a:cubicBezTo>
                  <a:cubicBezTo>
                    <a:pt x="1541" y="24"/>
                    <a:pt x="1548" y="18"/>
                    <a:pt x="1544" y="11"/>
                  </a:cubicBezTo>
                  <a:cubicBezTo>
                    <a:pt x="1544" y="10"/>
                    <a:pt x="1543" y="10"/>
                    <a:pt x="1543" y="9"/>
                  </a:cubicBezTo>
                  <a:cubicBezTo>
                    <a:pt x="1545" y="9"/>
                    <a:pt x="1548" y="10"/>
                    <a:pt x="1550" y="10"/>
                  </a:cubicBezTo>
                  <a:cubicBezTo>
                    <a:pt x="1557" y="13"/>
                    <a:pt x="1558" y="17"/>
                    <a:pt x="1556" y="19"/>
                  </a:cubicBezTo>
                  <a:cubicBezTo>
                    <a:pt x="1551" y="24"/>
                    <a:pt x="1558" y="32"/>
                    <a:pt x="1562" y="27"/>
                  </a:cubicBezTo>
                  <a:cubicBezTo>
                    <a:pt x="1565" y="24"/>
                    <a:pt x="1566" y="20"/>
                    <a:pt x="1565" y="16"/>
                  </a:cubicBezTo>
                  <a:cubicBezTo>
                    <a:pt x="1564" y="18"/>
                    <a:pt x="1561" y="19"/>
                    <a:pt x="1558" y="20"/>
                  </a:cubicBezTo>
                  <a:cubicBezTo>
                    <a:pt x="1558" y="18"/>
                    <a:pt x="1560" y="18"/>
                    <a:pt x="1557" y="17"/>
                  </a:cubicBezTo>
                  <a:cubicBezTo>
                    <a:pt x="1560" y="17"/>
                    <a:pt x="1563" y="16"/>
                    <a:pt x="1565" y="15"/>
                  </a:cubicBezTo>
                  <a:cubicBezTo>
                    <a:pt x="1564" y="13"/>
                    <a:pt x="1563" y="12"/>
                    <a:pt x="1562" y="10"/>
                  </a:cubicBezTo>
                  <a:cubicBezTo>
                    <a:pt x="1559" y="7"/>
                    <a:pt x="1554" y="4"/>
                    <a:pt x="1549" y="2"/>
                  </a:cubicBezTo>
                  <a:cubicBezTo>
                    <a:pt x="1545" y="1"/>
                    <a:pt x="1539" y="0"/>
                    <a:pt x="1534" y="0"/>
                  </a:cubicBezTo>
                  <a:cubicBezTo>
                    <a:pt x="1529" y="0"/>
                    <a:pt x="1524" y="1"/>
                    <a:pt x="1520" y="4"/>
                  </a:cubicBezTo>
                  <a:cubicBezTo>
                    <a:pt x="1515" y="6"/>
                    <a:pt x="1507" y="11"/>
                    <a:pt x="1504" y="15"/>
                  </a:cubicBezTo>
                  <a:cubicBezTo>
                    <a:pt x="1490" y="28"/>
                    <a:pt x="1485" y="39"/>
                    <a:pt x="1485" y="39"/>
                  </a:cubicBezTo>
                  <a:cubicBezTo>
                    <a:pt x="1481" y="45"/>
                    <a:pt x="1474" y="67"/>
                    <a:pt x="1460" y="69"/>
                  </a:cubicBezTo>
                  <a:cubicBezTo>
                    <a:pt x="1460" y="69"/>
                    <a:pt x="1460" y="69"/>
                    <a:pt x="1460" y="69"/>
                  </a:cubicBezTo>
                  <a:cubicBezTo>
                    <a:pt x="1460" y="69"/>
                    <a:pt x="1459" y="69"/>
                    <a:pt x="1458" y="69"/>
                  </a:cubicBezTo>
                  <a:cubicBezTo>
                    <a:pt x="1458" y="69"/>
                    <a:pt x="1458" y="69"/>
                    <a:pt x="1458" y="69"/>
                  </a:cubicBezTo>
                  <a:cubicBezTo>
                    <a:pt x="1442" y="69"/>
                    <a:pt x="1437" y="65"/>
                    <a:pt x="1436" y="59"/>
                  </a:cubicBezTo>
                  <a:cubicBezTo>
                    <a:pt x="1436" y="57"/>
                    <a:pt x="1436" y="55"/>
                    <a:pt x="1437" y="54"/>
                  </a:cubicBezTo>
                  <a:cubicBezTo>
                    <a:pt x="1436" y="54"/>
                    <a:pt x="1436" y="54"/>
                    <a:pt x="1435" y="54"/>
                  </a:cubicBezTo>
                  <a:cubicBezTo>
                    <a:pt x="1435" y="53"/>
                    <a:pt x="1436" y="52"/>
                    <a:pt x="1437" y="52"/>
                  </a:cubicBezTo>
                  <a:cubicBezTo>
                    <a:pt x="1438" y="50"/>
                    <a:pt x="1441" y="48"/>
                    <a:pt x="1444" y="48"/>
                  </a:cubicBezTo>
                  <a:cubicBezTo>
                    <a:pt x="1448" y="48"/>
                    <a:pt x="1451" y="50"/>
                    <a:pt x="1451" y="54"/>
                  </a:cubicBezTo>
                  <a:cubicBezTo>
                    <a:pt x="1451" y="54"/>
                    <a:pt x="1451" y="54"/>
                    <a:pt x="1451" y="54"/>
                  </a:cubicBezTo>
                  <a:cubicBezTo>
                    <a:pt x="1451" y="56"/>
                    <a:pt x="1450" y="57"/>
                    <a:pt x="1448" y="56"/>
                  </a:cubicBezTo>
                  <a:cubicBezTo>
                    <a:pt x="1447" y="56"/>
                    <a:pt x="1446" y="54"/>
                    <a:pt x="1448" y="54"/>
                  </a:cubicBezTo>
                  <a:cubicBezTo>
                    <a:pt x="1449" y="54"/>
                    <a:pt x="1449" y="52"/>
                    <a:pt x="1448" y="51"/>
                  </a:cubicBezTo>
                  <a:cubicBezTo>
                    <a:pt x="1447" y="50"/>
                    <a:pt x="1444" y="50"/>
                    <a:pt x="1443" y="53"/>
                  </a:cubicBezTo>
                  <a:cubicBezTo>
                    <a:pt x="1442" y="56"/>
                    <a:pt x="1444" y="59"/>
                    <a:pt x="1447" y="60"/>
                  </a:cubicBezTo>
                  <a:cubicBezTo>
                    <a:pt x="1451" y="61"/>
                    <a:pt x="1453" y="59"/>
                    <a:pt x="1455" y="57"/>
                  </a:cubicBezTo>
                  <a:cubicBezTo>
                    <a:pt x="1458" y="49"/>
                    <a:pt x="1451" y="40"/>
                    <a:pt x="1438" y="40"/>
                  </a:cubicBezTo>
                  <a:cubicBezTo>
                    <a:pt x="1430" y="40"/>
                    <a:pt x="1424" y="45"/>
                    <a:pt x="1419" y="51"/>
                  </a:cubicBezTo>
                  <a:cubicBezTo>
                    <a:pt x="1415" y="56"/>
                    <a:pt x="1411" y="72"/>
                    <a:pt x="1394" y="72"/>
                  </a:cubicBezTo>
                  <a:cubicBezTo>
                    <a:pt x="1389" y="72"/>
                    <a:pt x="1384" y="71"/>
                    <a:pt x="1380" y="68"/>
                  </a:cubicBezTo>
                  <a:cubicBezTo>
                    <a:pt x="1380" y="69"/>
                    <a:pt x="1379" y="69"/>
                    <a:pt x="1378" y="69"/>
                  </a:cubicBezTo>
                  <a:cubicBezTo>
                    <a:pt x="1379" y="68"/>
                    <a:pt x="1379" y="68"/>
                    <a:pt x="1379" y="68"/>
                  </a:cubicBezTo>
                  <a:cubicBezTo>
                    <a:pt x="1373" y="64"/>
                    <a:pt x="1368" y="58"/>
                    <a:pt x="1367" y="53"/>
                  </a:cubicBezTo>
                  <a:cubicBezTo>
                    <a:pt x="1366" y="43"/>
                    <a:pt x="1371" y="35"/>
                    <a:pt x="1381" y="35"/>
                  </a:cubicBezTo>
                  <a:cubicBezTo>
                    <a:pt x="1385" y="35"/>
                    <a:pt x="1389" y="37"/>
                    <a:pt x="1390" y="40"/>
                  </a:cubicBezTo>
                  <a:cubicBezTo>
                    <a:pt x="1392" y="40"/>
                    <a:pt x="1392" y="40"/>
                    <a:pt x="1392" y="40"/>
                  </a:cubicBezTo>
                  <a:cubicBezTo>
                    <a:pt x="1392" y="41"/>
                    <a:pt x="1392" y="41"/>
                    <a:pt x="1392" y="41"/>
                  </a:cubicBezTo>
                  <a:cubicBezTo>
                    <a:pt x="1391" y="41"/>
                    <a:pt x="1391" y="41"/>
                    <a:pt x="1391" y="41"/>
                  </a:cubicBezTo>
                  <a:cubicBezTo>
                    <a:pt x="1391" y="42"/>
                    <a:pt x="1392" y="43"/>
                    <a:pt x="1392" y="44"/>
                  </a:cubicBezTo>
                  <a:cubicBezTo>
                    <a:pt x="1392" y="44"/>
                    <a:pt x="1392" y="44"/>
                    <a:pt x="1392" y="44"/>
                  </a:cubicBezTo>
                  <a:cubicBezTo>
                    <a:pt x="1392" y="47"/>
                    <a:pt x="1389" y="49"/>
                    <a:pt x="1386" y="48"/>
                  </a:cubicBezTo>
                  <a:cubicBezTo>
                    <a:pt x="1384" y="48"/>
                    <a:pt x="1384" y="45"/>
                    <a:pt x="1386" y="44"/>
                  </a:cubicBezTo>
                  <a:cubicBezTo>
                    <a:pt x="1388" y="44"/>
                    <a:pt x="1389" y="42"/>
                    <a:pt x="1387" y="40"/>
                  </a:cubicBezTo>
                  <a:cubicBezTo>
                    <a:pt x="1385" y="38"/>
                    <a:pt x="1381" y="38"/>
                    <a:pt x="1379" y="43"/>
                  </a:cubicBezTo>
                  <a:cubicBezTo>
                    <a:pt x="1377" y="48"/>
                    <a:pt x="1379" y="53"/>
                    <a:pt x="1385" y="54"/>
                  </a:cubicBezTo>
                  <a:cubicBezTo>
                    <a:pt x="1388" y="55"/>
                    <a:pt x="1391" y="55"/>
                    <a:pt x="1393" y="54"/>
                  </a:cubicBezTo>
                  <a:cubicBezTo>
                    <a:pt x="1392" y="54"/>
                    <a:pt x="1392" y="54"/>
                    <a:pt x="1392" y="54"/>
                  </a:cubicBezTo>
                  <a:cubicBezTo>
                    <a:pt x="1392" y="52"/>
                    <a:pt x="1393" y="52"/>
                    <a:pt x="1395" y="52"/>
                  </a:cubicBezTo>
                  <a:cubicBezTo>
                    <a:pt x="1395" y="52"/>
                    <a:pt x="1395" y="52"/>
                    <a:pt x="1395" y="52"/>
                  </a:cubicBezTo>
                  <a:cubicBezTo>
                    <a:pt x="1395" y="52"/>
                    <a:pt x="1396" y="52"/>
                    <a:pt x="1396" y="51"/>
                  </a:cubicBezTo>
                  <a:cubicBezTo>
                    <a:pt x="1396" y="51"/>
                    <a:pt x="1396" y="50"/>
                    <a:pt x="1396" y="50"/>
                  </a:cubicBezTo>
                  <a:cubicBezTo>
                    <a:pt x="1397" y="50"/>
                    <a:pt x="1397" y="50"/>
                    <a:pt x="1397" y="50"/>
                  </a:cubicBezTo>
                  <a:cubicBezTo>
                    <a:pt x="1397" y="49"/>
                    <a:pt x="1397" y="49"/>
                    <a:pt x="1397" y="49"/>
                  </a:cubicBezTo>
                  <a:cubicBezTo>
                    <a:pt x="1398" y="47"/>
                    <a:pt x="1399" y="45"/>
                    <a:pt x="1399" y="43"/>
                  </a:cubicBezTo>
                  <a:cubicBezTo>
                    <a:pt x="1399" y="43"/>
                    <a:pt x="1398" y="43"/>
                    <a:pt x="1397" y="43"/>
                  </a:cubicBezTo>
                  <a:cubicBezTo>
                    <a:pt x="1397" y="42"/>
                    <a:pt x="1398" y="42"/>
                    <a:pt x="1399" y="42"/>
                  </a:cubicBezTo>
                  <a:cubicBezTo>
                    <a:pt x="1399" y="40"/>
                    <a:pt x="1399" y="38"/>
                    <a:pt x="1398" y="37"/>
                  </a:cubicBezTo>
                  <a:cubicBezTo>
                    <a:pt x="1400" y="35"/>
                    <a:pt x="1404" y="36"/>
                    <a:pt x="1405" y="37"/>
                  </a:cubicBezTo>
                  <a:cubicBezTo>
                    <a:pt x="1408" y="39"/>
                    <a:pt x="1408" y="42"/>
                    <a:pt x="1404" y="42"/>
                  </a:cubicBezTo>
                  <a:cubicBezTo>
                    <a:pt x="1401" y="43"/>
                    <a:pt x="1402" y="49"/>
                    <a:pt x="1406" y="48"/>
                  </a:cubicBezTo>
                  <a:cubicBezTo>
                    <a:pt x="1408" y="48"/>
                    <a:pt x="1410" y="45"/>
                    <a:pt x="1411" y="42"/>
                  </a:cubicBezTo>
                  <a:cubicBezTo>
                    <a:pt x="1411" y="43"/>
                    <a:pt x="1410" y="43"/>
                    <a:pt x="1410" y="43"/>
                  </a:cubicBezTo>
                  <a:cubicBezTo>
                    <a:pt x="1410" y="42"/>
                    <a:pt x="1410" y="41"/>
                    <a:pt x="1411" y="41"/>
                  </a:cubicBezTo>
                  <a:cubicBezTo>
                    <a:pt x="1411" y="41"/>
                    <a:pt x="1411" y="40"/>
                    <a:pt x="1411" y="40"/>
                  </a:cubicBezTo>
                  <a:cubicBezTo>
                    <a:pt x="1410" y="40"/>
                    <a:pt x="1410" y="39"/>
                    <a:pt x="1409" y="40"/>
                  </a:cubicBezTo>
                  <a:cubicBezTo>
                    <a:pt x="1408" y="39"/>
                    <a:pt x="1410" y="39"/>
                    <a:pt x="1411" y="39"/>
                  </a:cubicBezTo>
                  <a:cubicBezTo>
                    <a:pt x="1411" y="38"/>
                    <a:pt x="1410" y="37"/>
                    <a:pt x="1410" y="36"/>
                  </a:cubicBezTo>
                  <a:cubicBezTo>
                    <a:pt x="1410" y="36"/>
                    <a:pt x="1410" y="36"/>
                    <a:pt x="1409" y="36"/>
                  </a:cubicBezTo>
                  <a:cubicBezTo>
                    <a:pt x="1409" y="36"/>
                    <a:pt x="1410" y="36"/>
                    <a:pt x="1410" y="36"/>
                  </a:cubicBezTo>
                  <a:cubicBezTo>
                    <a:pt x="1409" y="35"/>
                    <a:pt x="1409" y="35"/>
                    <a:pt x="1408" y="34"/>
                  </a:cubicBezTo>
                  <a:cubicBezTo>
                    <a:pt x="1404" y="30"/>
                    <a:pt x="1397" y="29"/>
                    <a:pt x="1393" y="29"/>
                  </a:cubicBezTo>
                  <a:cubicBezTo>
                    <a:pt x="1391" y="27"/>
                    <a:pt x="1388" y="26"/>
                    <a:pt x="1386" y="24"/>
                  </a:cubicBezTo>
                  <a:cubicBezTo>
                    <a:pt x="1385" y="26"/>
                    <a:pt x="1384" y="26"/>
                    <a:pt x="1383" y="26"/>
                  </a:cubicBezTo>
                  <a:cubicBezTo>
                    <a:pt x="1383" y="25"/>
                    <a:pt x="1384" y="24"/>
                    <a:pt x="1385" y="24"/>
                  </a:cubicBezTo>
                  <a:cubicBezTo>
                    <a:pt x="1383" y="23"/>
                    <a:pt x="1380" y="22"/>
                    <a:pt x="1377" y="22"/>
                  </a:cubicBezTo>
                  <a:cubicBezTo>
                    <a:pt x="1382" y="13"/>
                    <a:pt x="1393" y="10"/>
                    <a:pt x="1394" y="13"/>
                  </a:cubicBezTo>
                  <a:cubicBezTo>
                    <a:pt x="1396" y="16"/>
                    <a:pt x="1397" y="18"/>
                    <a:pt x="1391" y="18"/>
                  </a:cubicBezTo>
                  <a:cubicBezTo>
                    <a:pt x="1388" y="17"/>
                    <a:pt x="1387" y="24"/>
                    <a:pt x="1392" y="24"/>
                  </a:cubicBezTo>
                  <a:cubicBezTo>
                    <a:pt x="1396" y="24"/>
                    <a:pt x="1402" y="18"/>
                    <a:pt x="1398" y="11"/>
                  </a:cubicBezTo>
                  <a:cubicBezTo>
                    <a:pt x="1398" y="10"/>
                    <a:pt x="1397" y="10"/>
                    <a:pt x="1397" y="9"/>
                  </a:cubicBezTo>
                  <a:cubicBezTo>
                    <a:pt x="1399" y="9"/>
                    <a:pt x="1402" y="10"/>
                    <a:pt x="1404" y="10"/>
                  </a:cubicBezTo>
                  <a:cubicBezTo>
                    <a:pt x="1411" y="13"/>
                    <a:pt x="1413" y="17"/>
                    <a:pt x="1410" y="19"/>
                  </a:cubicBezTo>
                  <a:cubicBezTo>
                    <a:pt x="1405" y="24"/>
                    <a:pt x="1412" y="32"/>
                    <a:pt x="1417" y="27"/>
                  </a:cubicBezTo>
                  <a:cubicBezTo>
                    <a:pt x="1419" y="24"/>
                    <a:pt x="1420" y="20"/>
                    <a:pt x="1419" y="16"/>
                  </a:cubicBezTo>
                  <a:cubicBezTo>
                    <a:pt x="1418" y="18"/>
                    <a:pt x="1415" y="19"/>
                    <a:pt x="1412" y="20"/>
                  </a:cubicBezTo>
                  <a:cubicBezTo>
                    <a:pt x="1412" y="18"/>
                    <a:pt x="1414" y="18"/>
                    <a:pt x="1411" y="17"/>
                  </a:cubicBezTo>
                  <a:cubicBezTo>
                    <a:pt x="1414" y="17"/>
                    <a:pt x="1417" y="16"/>
                    <a:pt x="1419" y="15"/>
                  </a:cubicBezTo>
                  <a:cubicBezTo>
                    <a:pt x="1418" y="13"/>
                    <a:pt x="1417" y="12"/>
                    <a:pt x="1416" y="10"/>
                  </a:cubicBezTo>
                  <a:cubicBezTo>
                    <a:pt x="1413" y="7"/>
                    <a:pt x="1408" y="4"/>
                    <a:pt x="1403" y="2"/>
                  </a:cubicBezTo>
                  <a:cubicBezTo>
                    <a:pt x="1399" y="1"/>
                    <a:pt x="1394" y="0"/>
                    <a:pt x="1389" y="0"/>
                  </a:cubicBezTo>
                  <a:cubicBezTo>
                    <a:pt x="1384" y="0"/>
                    <a:pt x="1379" y="1"/>
                    <a:pt x="1374" y="4"/>
                  </a:cubicBezTo>
                  <a:cubicBezTo>
                    <a:pt x="1369" y="6"/>
                    <a:pt x="1362" y="11"/>
                    <a:pt x="1358" y="15"/>
                  </a:cubicBezTo>
                  <a:cubicBezTo>
                    <a:pt x="1344" y="28"/>
                    <a:pt x="1339" y="39"/>
                    <a:pt x="1339" y="39"/>
                  </a:cubicBezTo>
                  <a:cubicBezTo>
                    <a:pt x="1336" y="45"/>
                    <a:pt x="1328" y="67"/>
                    <a:pt x="1315" y="69"/>
                  </a:cubicBezTo>
                  <a:cubicBezTo>
                    <a:pt x="1315" y="69"/>
                    <a:pt x="1315" y="69"/>
                    <a:pt x="1315" y="69"/>
                  </a:cubicBezTo>
                  <a:cubicBezTo>
                    <a:pt x="1314" y="69"/>
                    <a:pt x="1313" y="69"/>
                    <a:pt x="1313" y="69"/>
                  </a:cubicBezTo>
                  <a:cubicBezTo>
                    <a:pt x="1313" y="69"/>
                    <a:pt x="1313" y="69"/>
                    <a:pt x="1313" y="69"/>
                  </a:cubicBezTo>
                  <a:cubicBezTo>
                    <a:pt x="1296" y="69"/>
                    <a:pt x="1292" y="65"/>
                    <a:pt x="1291" y="59"/>
                  </a:cubicBezTo>
                  <a:cubicBezTo>
                    <a:pt x="1290" y="57"/>
                    <a:pt x="1290" y="55"/>
                    <a:pt x="1291" y="54"/>
                  </a:cubicBezTo>
                  <a:cubicBezTo>
                    <a:pt x="1290" y="54"/>
                    <a:pt x="1290" y="54"/>
                    <a:pt x="1289" y="54"/>
                  </a:cubicBezTo>
                  <a:cubicBezTo>
                    <a:pt x="1289" y="53"/>
                    <a:pt x="1290" y="52"/>
                    <a:pt x="1291" y="52"/>
                  </a:cubicBezTo>
                  <a:cubicBezTo>
                    <a:pt x="1292" y="50"/>
                    <a:pt x="1295" y="48"/>
                    <a:pt x="1299" y="48"/>
                  </a:cubicBezTo>
                  <a:cubicBezTo>
                    <a:pt x="1302" y="48"/>
                    <a:pt x="1305" y="50"/>
                    <a:pt x="1305" y="54"/>
                  </a:cubicBezTo>
                  <a:cubicBezTo>
                    <a:pt x="1305" y="54"/>
                    <a:pt x="1305" y="54"/>
                    <a:pt x="1305" y="54"/>
                  </a:cubicBezTo>
                  <a:cubicBezTo>
                    <a:pt x="1305" y="56"/>
                    <a:pt x="1304" y="57"/>
                    <a:pt x="1302" y="56"/>
                  </a:cubicBezTo>
                  <a:cubicBezTo>
                    <a:pt x="1301" y="56"/>
                    <a:pt x="1301" y="54"/>
                    <a:pt x="1302" y="54"/>
                  </a:cubicBezTo>
                  <a:cubicBezTo>
                    <a:pt x="1303" y="54"/>
                    <a:pt x="1304" y="52"/>
                    <a:pt x="1302" y="51"/>
                  </a:cubicBezTo>
                  <a:cubicBezTo>
                    <a:pt x="1301" y="50"/>
                    <a:pt x="1299" y="50"/>
                    <a:pt x="1298" y="53"/>
                  </a:cubicBezTo>
                  <a:cubicBezTo>
                    <a:pt x="1297" y="56"/>
                    <a:pt x="1298" y="59"/>
                    <a:pt x="1301" y="60"/>
                  </a:cubicBezTo>
                  <a:cubicBezTo>
                    <a:pt x="1305" y="61"/>
                    <a:pt x="1308" y="59"/>
                    <a:pt x="1309" y="57"/>
                  </a:cubicBezTo>
                  <a:cubicBezTo>
                    <a:pt x="1312" y="49"/>
                    <a:pt x="1305" y="40"/>
                    <a:pt x="1293" y="40"/>
                  </a:cubicBezTo>
                  <a:cubicBezTo>
                    <a:pt x="1284" y="40"/>
                    <a:pt x="1278" y="45"/>
                    <a:pt x="1273" y="51"/>
                  </a:cubicBezTo>
                  <a:cubicBezTo>
                    <a:pt x="1269" y="56"/>
                    <a:pt x="1265" y="72"/>
                    <a:pt x="1248" y="72"/>
                  </a:cubicBezTo>
                  <a:cubicBezTo>
                    <a:pt x="1243" y="72"/>
                    <a:pt x="1238" y="71"/>
                    <a:pt x="1234" y="68"/>
                  </a:cubicBezTo>
                  <a:cubicBezTo>
                    <a:pt x="1234" y="69"/>
                    <a:pt x="1233" y="69"/>
                    <a:pt x="1233" y="69"/>
                  </a:cubicBezTo>
                  <a:cubicBezTo>
                    <a:pt x="1233" y="68"/>
                    <a:pt x="1233" y="68"/>
                    <a:pt x="1233" y="68"/>
                  </a:cubicBezTo>
                  <a:cubicBezTo>
                    <a:pt x="1227" y="64"/>
                    <a:pt x="1223" y="58"/>
                    <a:pt x="1222" y="53"/>
                  </a:cubicBezTo>
                  <a:cubicBezTo>
                    <a:pt x="1220" y="43"/>
                    <a:pt x="1225" y="35"/>
                    <a:pt x="1235" y="35"/>
                  </a:cubicBezTo>
                  <a:cubicBezTo>
                    <a:pt x="1239" y="35"/>
                    <a:pt x="1243" y="37"/>
                    <a:pt x="1245" y="40"/>
                  </a:cubicBezTo>
                  <a:cubicBezTo>
                    <a:pt x="1246" y="40"/>
                    <a:pt x="1246" y="40"/>
                    <a:pt x="1246" y="40"/>
                  </a:cubicBezTo>
                  <a:cubicBezTo>
                    <a:pt x="1246" y="41"/>
                    <a:pt x="1246" y="41"/>
                    <a:pt x="1246" y="41"/>
                  </a:cubicBezTo>
                  <a:cubicBezTo>
                    <a:pt x="1245" y="41"/>
                    <a:pt x="1245" y="41"/>
                    <a:pt x="1245" y="41"/>
                  </a:cubicBezTo>
                  <a:cubicBezTo>
                    <a:pt x="1246" y="42"/>
                    <a:pt x="1246" y="43"/>
                    <a:pt x="1246" y="44"/>
                  </a:cubicBezTo>
                  <a:cubicBezTo>
                    <a:pt x="1246" y="44"/>
                    <a:pt x="1246" y="44"/>
                    <a:pt x="1246" y="44"/>
                  </a:cubicBezTo>
                  <a:cubicBezTo>
                    <a:pt x="1246" y="47"/>
                    <a:pt x="1243" y="49"/>
                    <a:pt x="1240" y="48"/>
                  </a:cubicBezTo>
                  <a:cubicBezTo>
                    <a:pt x="1239" y="48"/>
                    <a:pt x="1238" y="45"/>
                    <a:pt x="1240" y="44"/>
                  </a:cubicBezTo>
                  <a:cubicBezTo>
                    <a:pt x="1242" y="44"/>
                    <a:pt x="1243" y="42"/>
                    <a:pt x="1241" y="40"/>
                  </a:cubicBezTo>
                  <a:cubicBezTo>
                    <a:pt x="1239" y="38"/>
                    <a:pt x="1235" y="38"/>
                    <a:pt x="1233" y="43"/>
                  </a:cubicBezTo>
                  <a:cubicBezTo>
                    <a:pt x="1232" y="48"/>
                    <a:pt x="1233" y="53"/>
                    <a:pt x="1239" y="54"/>
                  </a:cubicBezTo>
                  <a:cubicBezTo>
                    <a:pt x="1242" y="55"/>
                    <a:pt x="1245" y="55"/>
                    <a:pt x="1247" y="54"/>
                  </a:cubicBezTo>
                  <a:cubicBezTo>
                    <a:pt x="1246" y="54"/>
                    <a:pt x="1246" y="54"/>
                    <a:pt x="1246" y="54"/>
                  </a:cubicBezTo>
                  <a:cubicBezTo>
                    <a:pt x="1246" y="52"/>
                    <a:pt x="1247" y="52"/>
                    <a:pt x="1249" y="52"/>
                  </a:cubicBezTo>
                  <a:cubicBezTo>
                    <a:pt x="1249" y="52"/>
                    <a:pt x="1249" y="52"/>
                    <a:pt x="1249" y="52"/>
                  </a:cubicBezTo>
                  <a:cubicBezTo>
                    <a:pt x="1250" y="52"/>
                    <a:pt x="1250" y="52"/>
                    <a:pt x="1250" y="51"/>
                  </a:cubicBezTo>
                  <a:cubicBezTo>
                    <a:pt x="1250" y="51"/>
                    <a:pt x="1250" y="50"/>
                    <a:pt x="1250" y="50"/>
                  </a:cubicBezTo>
                  <a:cubicBezTo>
                    <a:pt x="1251" y="50"/>
                    <a:pt x="1251" y="50"/>
                    <a:pt x="1251" y="50"/>
                  </a:cubicBezTo>
                  <a:cubicBezTo>
                    <a:pt x="1252" y="49"/>
                    <a:pt x="1252" y="49"/>
                    <a:pt x="1252" y="49"/>
                  </a:cubicBezTo>
                  <a:cubicBezTo>
                    <a:pt x="1253" y="47"/>
                    <a:pt x="1253" y="45"/>
                    <a:pt x="1253" y="43"/>
                  </a:cubicBezTo>
                  <a:cubicBezTo>
                    <a:pt x="1253" y="43"/>
                    <a:pt x="1252" y="43"/>
                    <a:pt x="1251" y="43"/>
                  </a:cubicBezTo>
                  <a:cubicBezTo>
                    <a:pt x="1251" y="42"/>
                    <a:pt x="1252" y="42"/>
                    <a:pt x="1253" y="42"/>
                  </a:cubicBezTo>
                  <a:cubicBezTo>
                    <a:pt x="1253" y="40"/>
                    <a:pt x="1253" y="38"/>
                    <a:pt x="1252" y="37"/>
                  </a:cubicBezTo>
                  <a:cubicBezTo>
                    <a:pt x="1254" y="35"/>
                    <a:pt x="1258" y="36"/>
                    <a:pt x="1260" y="37"/>
                  </a:cubicBezTo>
                  <a:cubicBezTo>
                    <a:pt x="1262" y="39"/>
                    <a:pt x="1263" y="42"/>
                    <a:pt x="1258" y="42"/>
                  </a:cubicBezTo>
                  <a:cubicBezTo>
                    <a:pt x="1255" y="43"/>
                    <a:pt x="1256" y="49"/>
                    <a:pt x="1261" y="48"/>
                  </a:cubicBezTo>
                  <a:cubicBezTo>
                    <a:pt x="1262" y="48"/>
                    <a:pt x="1264" y="45"/>
                    <a:pt x="1265" y="42"/>
                  </a:cubicBezTo>
                  <a:cubicBezTo>
                    <a:pt x="1265" y="43"/>
                    <a:pt x="1264" y="43"/>
                    <a:pt x="1264" y="43"/>
                  </a:cubicBezTo>
                  <a:cubicBezTo>
                    <a:pt x="1264" y="42"/>
                    <a:pt x="1264" y="41"/>
                    <a:pt x="1265" y="41"/>
                  </a:cubicBezTo>
                  <a:cubicBezTo>
                    <a:pt x="1265" y="41"/>
                    <a:pt x="1265" y="40"/>
                    <a:pt x="1265" y="40"/>
                  </a:cubicBezTo>
                  <a:cubicBezTo>
                    <a:pt x="1264" y="40"/>
                    <a:pt x="1264" y="39"/>
                    <a:pt x="1263" y="40"/>
                  </a:cubicBezTo>
                  <a:cubicBezTo>
                    <a:pt x="1263" y="39"/>
                    <a:pt x="1264" y="39"/>
                    <a:pt x="1265" y="39"/>
                  </a:cubicBezTo>
                  <a:cubicBezTo>
                    <a:pt x="1265" y="38"/>
                    <a:pt x="1265" y="37"/>
                    <a:pt x="1264" y="36"/>
                  </a:cubicBezTo>
                  <a:cubicBezTo>
                    <a:pt x="1264" y="36"/>
                    <a:pt x="1264" y="36"/>
                    <a:pt x="1264" y="36"/>
                  </a:cubicBezTo>
                  <a:cubicBezTo>
                    <a:pt x="1264" y="36"/>
                    <a:pt x="1264" y="36"/>
                    <a:pt x="1264" y="36"/>
                  </a:cubicBezTo>
                  <a:cubicBezTo>
                    <a:pt x="1263" y="35"/>
                    <a:pt x="1263" y="35"/>
                    <a:pt x="1263" y="34"/>
                  </a:cubicBezTo>
                  <a:cubicBezTo>
                    <a:pt x="1258" y="30"/>
                    <a:pt x="1251" y="29"/>
                    <a:pt x="1247" y="29"/>
                  </a:cubicBezTo>
                  <a:cubicBezTo>
                    <a:pt x="1245" y="27"/>
                    <a:pt x="1243" y="26"/>
                    <a:pt x="1240" y="24"/>
                  </a:cubicBezTo>
                  <a:cubicBezTo>
                    <a:pt x="1240" y="26"/>
                    <a:pt x="1238" y="26"/>
                    <a:pt x="1237" y="26"/>
                  </a:cubicBezTo>
                  <a:cubicBezTo>
                    <a:pt x="1237" y="25"/>
                    <a:pt x="1238" y="24"/>
                    <a:pt x="1240" y="24"/>
                  </a:cubicBezTo>
                  <a:cubicBezTo>
                    <a:pt x="1237" y="23"/>
                    <a:pt x="1234" y="22"/>
                    <a:pt x="1231" y="22"/>
                  </a:cubicBezTo>
                  <a:cubicBezTo>
                    <a:pt x="1236" y="13"/>
                    <a:pt x="1247" y="10"/>
                    <a:pt x="1249" y="13"/>
                  </a:cubicBezTo>
                  <a:cubicBezTo>
                    <a:pt x="1250" y="16"/>
                    <a:pt x="1251" y="18"/>
                    <a:pt x="1246" y="18"/>
                  </a:cubicBezTo>
                  <a:cubicBezTo>
                    <a:pt x="1242" y="17"/>
                    <a:pt x="1241" y="24"/>
                    <a:pt x="1246" y="24"/>
                  </a:cubicBezTo>
                  <a:cubicBezTo>
                    <a:pt x="1250" y="24"/>
                    <a:pt x="1256" y="18"/>
                    <a:pt x="1252" y="11"/>
                  </a:cubicBezTo>
                  <a:cubicBezTo>
                    <a:pt x="1252" y="10"/>
                    <a:pt x="1252" y="10"/>
                    <a:pt x="1251" y="9"/>
                  </a:cubicBezTo>
                  <a:cubicBezTo>
                    <a:pt x="1253" y="9"/>
                    <a:pt x="1256" y="10"/>
                    <a:pt x="1258" y="10"/>
                  </a:cubicBezTo>
                  <a:cubicBezTo>
                    <a:pt x="1265" y="13"/>
                    <a:pt x="1267" y="17"/>
                    <a:pt x="1264" y="19"/>
                  </a:cubicBezTo>
                  <a:cubicBezTo>
                    <a:pt x="1259" y="24"/>
                    <a:pt x="1266" y="32"/>
                    <a:pt x="1271" y="27"/>
                  </a:cubicBezTo>
                  <a:cubicBezTo>
                    <a:pt x="1274" y="24"/>
                    <a:pt x="1274" y="20"/>
                    <a:pt x="1273" y="16"/>
                  </a:cubicBezTo>
                  <a:cubicBezTo>
                    <a:pt x="1272" y="18"/>
                    <a:pt x="1269" y="19"/>
                    <a:pt x="1267" y="20"/>
                  </a:cubicBezTo>
                  <a:cubicBezTo>
                    <a:pt x="1266" y="18"/>
                    <a:pt x="1268" y="18"/>
                    <a:pt x="1265" y="17"/>
                  </a:cubicBezTo>
                  <a:cubicBezTo>
                    <a:pt x="1268" y="17"/>
                    <a:pt x="1271" y="16"/>
                    <a:pt x="1273" y="15"/>
                  </a:cubicBezTo>
                  <a:cubicBezTo>
                    <a:pt x="1273" y="13"/>
                    <a:pt x="1272" y="12"/>
                    <a:pt x="1270" y="10"/>
                  </a:cubicBezTo>
                  <a:cubicBezTo>
                    <a:pt x="1267" y="7"/>
                    <a:pt x="1262" y="4"/>
                    <a:pt x="1258" y="2"/>
                  </a:cubicBezTo>
                  <a:cubicBezTo>
                    <a:pt x="1253" y="1"/>
                    <a:pt x="1248" y="0"/>
                    <a:pt x="1243" y="0"/>
                  </a:cubicBezTo>
                  <a:cubicBezTo>
                    <a:pt x="1238" y="0"/>
                    <a:pt x="1233" y="1"/>
                    <a:pt x="1228" y="4"/>
                  </a:cubicBezTo>
                  <a:cubicBezTo>
                    <a:pt x="1223" y="6"/>
                    <a:pt x="1216" y="11"/>
                    <a:pt x="1212" y="15"/>
                  </a:cubicBezTo>
                  <a:cubicBezTo>
                    <a:pt x="1198" y="28"/>
                    <a:pt x="1193" y="39"/>
                    <a:pt x="1193" y="39"/>
                  </a:cubicBezTo>
                  <a:cubicBezTo>
                    <a:pt x="1190" y="45"/>
                    <a:pt x="1182" y="67"/>
                    <a:pt x="1169" y="69"/>
                  </a:cubicBezTo>
                  <a:cubicBezTo>
                    <a:pt x="1169" y="69"/>
                    <a:pt x="1169" y="69"/>
                    <a:pt x="1169" y="69"/>
                  </a:cubicBezTo>
                  <a:cubicBezTo>
                    <a:pt x="1168" y="69"/>
                    <a:pt x="1167" y="69"/>
                    <a:pt x="1167" y="69"/>
                  </a:cubicBezTo>
                  <a:cubicBezTo>
                    <a:pt x="1167" y="69"/>
                    <a:pt x="1167" y="69"/>
                    <a:pt x="1167" y="69"/>
                  </a:cubicBezTo>
                  <a:cubicBezTo>
                    <a:pt x="1150" y="69"/>
                    <a:pt x="1146" y="65"/>
                    <a:pt x="1145" y="59"/>
                  </a:cubicBezTo>
                  <a:cubicBezTo>
                    <a:pt x="1144" y="57"/>
                    <a:pt x="1144" y="55"/>
                    <a:pt x="1145" y="54"/>
                  </a:cubicBezTo>
                  <a:cubicBezTo>
                    <a:pt x="1145" y="54"/>
                    <a:pt x="1144" y="54"/>
                    <a:pt x="1143" y="54"/>
                  </a:cubicBezTo>
                  <a:cubicBezTo>
                    <a:pt x="1144" y="53"/>
                    <a:pt x="1144" y="52"/>
                    <a:pt x="1145" y="52"/>
                  </a:cubicBezTo>
                  <a:cubicBezTo>
                    <a:pt x="1147" y="50"/>
                    <a:pt x="1149" y="48"/>
                    <a:pt x="1153" y="48"/>
                  </a:cubicBezTo>
                  <a:cubicBezTo>
                    <a:pt x="1156" y="48"/>
                    <a:pt x="1159" y="50"/>
                    <a:pt x="1159" y="54"/>
                  </a:cubicBezTo>
                  <a:cubicBezTo>
                    <a:pt x="1159" y="54"/>
                    <a:pt x="1159" y="54"/>
                    <a:pt x="1159" y="54"/>
                  </a:cubicBezTo>
                  <a:cubicBezTo>
                    <a:pt x="1159" y="56"/>
                    <a:pt x="1158" y="57"/>
                    <a:pt x="1156" y="56"/>
                  </a:cubicBezTo>
                  <a:cubicBezTo>
                    <a:pt x="1155" y="56"/>
                    <a:pt x="1155" y="54"/>
                    <a:pt x="1156" y="54"/>
                  </a:cubicBezTo>
                  <a:cubicBezTo>
                    <a:pt x="1157" y="54"/>
                    <a:pt x="1158" y="52"/>
                    <a:pt x="1156" y="51"/>
                  </a:cubicBezTo>
                  <a:cubicBezTo>
                    <a:pt x="1155" y="50"/>
                    <a:pt x="1153" y="50"/>
                    <a:pt x="1152" y="53"/>
                  </a:cubicBezTo>
                  <a:cubicBezTo>
                    <a:pt x="1151" y="56"/>
                    <a:pt x="1152" y="59"/>
                    <a:pt x="1155" y="60"/>
                  </a:cubicBezTo>
                  <a:cubicBezTo>
                    <a:pt x="1159" y="61"/>
                    <a:pt x="1162" y="59"/>
                    <a:pt x="1163" y="57"/>
                  </a:cubicBezTo>
                  <a:cubicBezTo>
                    <a:pt x="1167" y="49"/>
                    <a:pt x="1159" y="40"/>
                    <a:pt x="1147" y="40"/>
                  </a:cubicBezTo>
                  <a:cubicBezTo>
                    <a:pt x="1138" y="40"/>
                    <a:pt x="1132" y="45"/>
                    <a:pt x="1127" y="51"/>
                  </a:cubicBezTo>
                  <a:cubicBezTo>
                    <a:pt x="1124" y="56"/>
                    <a:pt x="1119" y="72"/>
                    <a:pt x="1103" y="72"/>
                  </a:cubicBezTo>
                  <a:cubicBezTo>
                    <a:pt x="1097" y="72"/>
                    <a:pt x="1092" y="71"/>
                    <a:pt x="1088" y="68"/>
                  </a:cubicBezTo>
                  <a:cubicBezTo>
                    <a:pt x="1088" y="69"/>
                    <a:pt x="1087" y="69"/>
                    <a:pt x="1087" y="69"/>
                  </a:cubicBezTo>
                  <a:cubicBezTo>
                    <a:pt x="1087" y="68"/>
                    <a:pt x="1087" y="68"/>
                    <a:pt x="1087" y="68"/>
                  </a:cubicBezTo>
                  <a:cubicBezTo>
                    <a:pt x="1081" y="64"/>
                    <a:pt x="1077" y="58"/>
                    <a:pt x="1076" y="53"/>
                  </a:cubicBezTo>
                  <a:cubicBezTo>
                    <a:pt x="1074" y="43"/>
                    <a:pt x="1079" y="35"/>
                    <a:pt x="1089" y="35"/>
                  </a:cubicBezTo>
                  <a:cubicBezTo>
                    <a:pt x="1093" y="35"/>
                    <a:pt x="1097" y="37"/>
                    <a:pt x="1099" y="40"/>
                  </a:cubicBezTo>
                  <a:cubicBezTo>
                    <a:pt x="1100" y="40"/>
                    <a:pt x="1100" y="40"/>
                    <a:pt x="1100" y="40"/>
                  </a:cubicBezTo>
                  <a:cubicBezTo>
                    <a:pt x="1100" y="41"/>
                    <a:pt x="1100" y="41"/>
                    <a:pt x="1100" y="41"/>
                  </a:cubicBezTo>
                  <a:cubicBezTo>
                    <a:pt x="1099" y="41"/>
                    <a:pt x="1099" y="41"/>
                    <a:pt x="1099" y="41"/>
                  </a:cubicBezTo>
                  <a:cubicBezTo>
                    <a:pt x="1100" y="42"/>
                    <a:pt x="1100" y="43"/>
                    <a:pt x="1100" y="44"/>
                  </a:cubicBezTo>
                  <a:cubicBezTo>
                    <a:pt x="1100" y="44"/>
                    <a:pt x="1100" y="44"/>
                    <a:pt x="1100" y="44"/>
                  </a:cubicBezTo>
                  <a:cubicBezTo>
                    <a:pt x="1100" y="47"/>
                    <a:pt x="1097" y="49"/>
                    <a:pt x="1094" y="48"/>
                  </a:cubicBezTo>
                  <a:cubicBezTo>
                    <a:pt x="1093" y="48"/>
                    <a:pt x="1092" y="45"/>
                    <a:pt x="1094" y="44"/>
                  </a:cubicBezTo>
                  <a:cubicBezTo>
                    <a:pt x="1096" y="44"/>
                    <a:pt x="1097" y="42"/>
                    <a:pt x="1095" y="40"/>
                  </a:cubicBezTo>
                  <a:cubicBezTo>
                    <a:pt x="1093" y="38"/>
                    <a:pt x="1089" y="38"/>
                    <a:pt x="1087" y="43"/>
                  </a:cubicBezTo>
                  <a:cubicBezTo>
                    <a:pt x="1086" y="48"/>
                    <a:pt x="1088" y="53"/>
                    <a:pt x="1094" y="54"/>
                  </a:cubicBezTo>
                  <a:cubicBezTo>
                    <a:pt x="1097" y="55"/>
                    <a:pt x="1099" y="55"/>
                    <a:pt x="1101" y="54"/>
                  </a:cubicBezTo>
                  <a:cubicBezTo>
                    <a:pt x="1100" y="54"/>
                    <a:pt x="1100" y="54"/>
                    <a:pt x="1100" y="54"/>
                  </a:cubicBezTo>
                  <a:cubicBezTo>
                    <a:pt x="1100" y="52"/>
                    <a:pt x="1102" y="52"/>
                    <a:pt x="1103" y="52"/>
                  </a:cubicBezTo>
                  <a:cubicBezTo>
                    <a:pt x="1103" y="52"/>
                    <a:pt x="1103" y="52"/>
                    <a:pt x="1103" y="52"/>
                  </a:cubicBezTo>
                  <a:cubicBezTo>
                    <a:pt x="1104" y="52"/>
                    <a:pt x="1104" y="52"/>
                    <a:pt x="1104" y="51"/>
                  </a:cubicBezTo>
                  <a:cubicBezTo>
                    <a:pt x="1104" y="51"/>
                    <a:pt x="1104" y="50"/>
                    <a:pt x="1105" y="50"/>
                  </a:cubicBezTo>
                  <a:cubicBezTo>
                    <a:pt x="1105" y="50"/>
                    <a:pt x="1105" y="50"/>
                    <a:pt x="1105" y="50"/>
                  </a:cubicBezTo>
                  <a:cubicBezTo>
                    <a:pt x="1106" y="49"/>
                    <a:pt x="1106" y="49"/>
                    <a:pt x="1106" y="49"/>
                  </a:cubicBezTo>
                  <a:cubicBezTo>
                    <a:pt x="1107" y="47"/>
                    <a:pt x="1107" y="45"/>
                    <a:pt x="1107" y="43"/>
                  </a:cubicBezTo>
                  <a:cubicBezTo>
                    <a:pt x="1107" y="43"/>
                    <a:pt x="1106" y="43"/>
                    <a:pt x="1105" y="43"/>
                  </a:cubicBezTo>
                  <a:cubicBezTo>
                    <a:pt x="1105" y="42"/>
                    <a:pt x="1106" y="42"/>
                    <a:pt x="1107" y="42"/>
                  </a:cubicBezTo>
                  <a:cubicBezTo>
                    <a:pt x="1107" y="40"/>
                    <a:pt x="1107" y="38"/>
                    <a:pt x="1106" y="37"/>
                  </a:cubicBezTo>
                  <a:cubicBezTo>
                    <a:pt x="1109" y="35"/>
                    <a:pt x="1112" y="36"/>
                    <a:pt x="1114" y="37"/>
                  </a:cubicBezTo>
                  <a:cubicBezTo>
                    <a:pt x="1116" y="39"/>
                    <a:pt x="1117" y="42"/>
                    <a:pt x="1112" y="42"/>
                  </a:cubicBezTo>
                  <a:cubicBezTo>
                    <a:pt x="1109" y="43"/>
                    <a:pt x="1110" y="49"/>
                    <a:pt x="1115" y="48"/>
                  </a:cubicBezTo>
                  <a:cubicBezTo>
                    <a:pt x="1116" y="48"/>
                    <a:pt x="1118" y="45"/>
                    <a:pt x="1119" y="42"/>
                  </a:cubicBezTo>
                  <a:cubicBezTo>
                    <a:pt x="1119" y="43"/>
                    <a:pt x="1119" y="43"/>
                    <a:pt x="1118" y="43"/>
                  </a:cubicBezTo>
                  <a:cubicBezTo>
                    <a:pt x="1118" y="42"/>
                    <a:pt x="1119" y="41"/>
                    <a:pt x="1119" y="41"/>
                  </a:cubicBezTo>
                  <a:cubicBezTo>
                    <a:pt x="1119" y="41"/>
                    <a:pt x="1119" y="40"/>
                    <a:pt x="1119" y="40"/>
                  </a:cubicBezTo>
                  <a:cubicBezTo>
                    <a:pt x="1119" y="40"/>
                    <a:pt x="1118" y="39"/>
                    <a:pt x="1117" y="40"/>
                  </a:cubicBezTo>
                  <a:cubicBezTo>
                    <a:pt x="1117" y="39"/>
                    <a:pt x="1118" y="39"/>
                    <a:pt x="1119" y="39"/>
                  </a:cubicBezTo>
                  <a:cubicBezTo>
                    <a:pt x="1119" y="38"/>
                    <a:pt x="1119" y="37"/>
                    <a:pt x="1118" y="36"/>
                  </a:cubicBezTo>
                  <a:cubicBezTo>
                    <a:pt x="1118" y="36"/>
                    <a:pt x="1118" y="36"/>
                    <a:pt x="1118" y="36"/>
                  </a:cubicBezTo>
                  <a:cubicBezTo>
                    <a:pt x="1118" y="36"/>
                    <a:pt x="1118" y="36"/>
                    <a:pt x="1118" y="36"/>
                  </a:cubicBezTo>
                  <a:cubicBezTo>
                    <a:pt x="1118" y="35"/>
                    <a:pt x="1117" y="35"/>
                    <a:pt x="1117" y="34"/>
                  </a:cubicBezTo>
                  <a:cubicBezTo>
                    <a:pt x="1112" y="30"/>
                    <a:pt x="1105" y="29"/>
                    <a:pt x="1101" y="29"/>
                  </a:cubicBezTo>
                  <a:cubicBezTo>
                    <a:pt x="1099" y="27"/>
                    <a:pt x="1097" y="26"/>
                    <a:pt x="1094" y="24"/>
                  </a:cubicBezTo>
                  <a:cubicBezTo>
                    <a:pt x="1094" y="26"/>
                    <a:pt x="1092" y="26"/>
                    <a:pt x="1091" y="26"/>
                  </a:cubicBezTo>
                  <a:cubicBezTo>
                    <a:pt x="1091" y="25"/>
                    <a:pt x="1092" y="24"/>
                    <a:pt x="1094" y="24"/>
                  </a:cubicBezTo>
                  <a:cubicBezTo>
                    <a:pt x="1091" y="23"/>
                    <a:pt x="1088" y="22"/>
                    <a:pt x="1085" y="22"/>
                  </a:cubicBezTo>
                  <a:cubicBezTo>
                    <a:pt x="1090" y="13"/>
                    <a:pt x="1101" y="10"/>
                    <a:pt x="1103" y="13"/>
                  </a:cubicBezTo>
                  <a:cubicBezTo>
                    <a:pt x="1104" y="16"/>
                    <a:pt x="1105" y="18"/>
                    <a:pt x="1100" y="18"/>
                  </a:cubicBezTo>
                  <a:cubicBezTo>
                    <a:pt x="1096" y="17"/>
                    <a:pt x="1096" y="24"/>
                    <a:pt x="1101" y="24"/>
                  </a:cubicBezTo>
                  <a:cubicBezTo>
                    <a:pt x="1104" y="24"/>
                    <a:pt x="1110" y="18"/>
                    <a:pt x="1107" y="11"/>
                  </a:cubicBezTo>
                  <a:cubicBezTo>
                    <a:pt x="1106" y="10"/>
                    <a:pt x="1106" y="10"/>
                    <a:pt x="1105" y="9"/>
                  </a:cubicBezTo>
                  <a:cubicBezTo>
                    <a:pt x="1108" y="9"/>
                    <a:pt x="1110" y="10"/>
                    <a:pt x="1112" y="10"/>
                  </a:cubicBezTo>
                  <a:cubicBezTo>
                    <a:pt x="1119" y="13"/>
                    <a:pt x="1121" y="17"/>
                    <a:pt x="1119" y="19"/>
                  </a:cubicBezTo>
                  <a:cubicBezTo>
                    <a:pt x="1113" y="24"/>
                    <a:pt x="1120" y="32"/>
                    <a:pt x="1125" y="27"/>
                  </a:cubicBezTo>
                  <a:cubicBezTo>
                    <a:pt x="1128" y="24"/>
                    <a:pt x="1128" y="20"/>
                    <a:pt x="1128" y="16"/>
                  </a:cubicBezTo>
                  <a:cubicBezTo>
                    <a:pt x="1126" y="18"/>
                    <a:pt x="1123" y="19"/>
                    <a:pt x="1121" y="20"/>
                  </a:cubicBezTo>
                  <a:cubicBezTo>
                    <a:pt x="1121" y="18"/>
                    <a:pt x="1122" y="18"/>
                    <a:pt x="1120" y="17"/>
                  </a:cubicBezTo>
                  <a:cubicBezTo>
                    <a:pt x="1123" y="17"/>
                    <a:pt x="1125" y="16"/>
                    <a:pt x="1127" y="15"/>
                  </a:cubicBezTo>
                  <a:cubicBezTo>
                    <a:pt x="1127" y="13"/>
                    <a:pt x="1126" y="12"/>
                    <a:pt x="1124" y="10"/>
                  </a:cubicBezTo>
                  <a:cubicBezTo>
                    <a:pt x="1121" y="7"/>
                    <a:pt x="1117" y="4"/>
                    <a:pt x="1112" y="2"/>
                  </a:cubicBezTo>
                  <a:cubicBezTo>
                    <a:pt x="1107" y="1"/>
                    <a:pt x="1102" y="0"/>
                    <a:pt x="1097" y="0"/>
                  </a:cubicBezTo>
                  <a:cubicBezTo>
                    <a:pt x="1092" y="0"/>
                    <a:pt x="1087" y="1"/>
                    <a:pt x="1082" y="4"/>
                  </a:cubicBezTo>
                  <a:cubicBezTo>
                    <a:pt x="1078" y="6"/>
                    <a:pt x="1070" y="11"/>
                    <a:pt x="1066" y="15"/>
                  </a:cubicBezTo>
                  <a:cubicBezTo>
                    <a:pt x="1052" y="28"/>
                    <a:pt x="1047" y="39"/>
                    <a:pt x="1047" y="39"/>
                  </a:cubicBezTo>
                  <a:cubicBezTo>
                    <a:pt x="1044" y="45"/>
                    <a:pt x="1037" y="67"/>
                    <a:pt x="1023" y="69"/>
                  </a:cubicBezTo>
                  <a:cubicBezTo>
                    <a:pt x="1023" y="69"/>
                    <a:pt x="1023" y="69"/>
                    <a:pt x="1023" y="69"/>
                  </a:cubicBezTo>
                  <a:cubicBezTo>
                    <a:pt x="1022" y="69"/>
                    <a:pt x="1022" y="69"/>
                    <a:pt x="1021" y="69"/>
                  </a:cubicBezTo>
                  <a:cubicBezTo>
                    <a:pt x="1021" y="69"/>
                    <a:pt x="1021" y="69"/>
                    <a:pt x="1021" y="69"/>
                  </a:cubicBezTo>
                  <a:cubicBezTo>
                    <a:pt x="1004" y="69"/>
                    <a:pt x="1000" y="65"/>
                    <a:pt x="999" y="59"/>
                  </a:cubicBezTo>
                  <a:cubicBezTo>
                    <a:pt x="998" y="57"/>
                    <a:pt x="999" y="55"/>
                    <a:pt x="999" y="54"/>
                  </a:cubicBezTo>
                  <a:cubicBezTo>
                    <a:pt x="999" y="54"/>
                    <a:pt x="998" y="54"/>
                    <a:pt x="998" y="54"/>
                  </a:cubicBezTo>
                  <a:cubicBezTo>
                    <a:pt x="998" y="53"/>
                    <a:pt x="998" y="52"/>
                    <a:pt x="999" y="52"/>
                  </a:cubicBezTo>
                  <a:cubicBezTo>
                    <a:pt x="1001" y="50"/>
                    <a:pt x="1003" y="48"/>
                    <a:pt x="1007" y="48"/>
                  </a:cubicBezTo>
                  <a:cubicBezTo>
                    <a:pt x="1010" y="48"/>
                    <a:pt x="1014" y="50"/>
                    <a:pt x="1014" y="54"/>
                  </a:cubicBezTo>
                  <a:cubicBezTo>
                    <a:pt x="1014" y="54"/>
                    <a:pt x="1014" y="54"/>
                    <a:pt x="1014" y="54"/>
                  </a:cubicBezTo>
                  <a:cubicBezTo>
                    <a:pt x="1014" y="56"/>
                    <a:pt x="1012" y="57"/>
                    <a:pt x="1010" y="56"/>
                  </a:cubicBezTo>
                  <a:cubicBezTo>
                    <a:pt x="1009" y="56"/>
                    <a:pt x="1009" y="54"/>
                    <a:pt x="1010" y="54"/>
                  </a:cubicBezTo>
                  <a:cubicBezTo>
                    <a:pt x="1011" y="54"/>
                    <a:pt x="1012" y="52"/>
                    <a:pt x="1011" y="51"/>
                  </a:cubicBezTo>
                  <a:cubicBezTo>
                    <a:pt x="1009" y="50"/>
                    <a:pt x="1007" y="50"/>
                    <a:pt x="1006" y="53"/>
                  </a:cubicBezTo>
                  <a:cubicBezTo>
                    <a:pt x="1005" y="56"/>
                    <a:pt x="1006" y="59"/>
                    <a:pt x="1010" y="60"/>
                  </a:cubicBezTo>
                  <a:cubicBezTo>
                    <a:pt x="1013" y="61"/>
                    <a:pt x="1016" y="59"/>
                    <a:pt x="1017" y="57"/>
                  </a:cubicBezTo>
                  <a:cubicBezTo>
                    <a:pt x="1021" y="49"/>
                    <a:pt x="1013" y="40"/>
                    <a:pt x="1001" y="40"/>
                  </a:cubicBezTo>
                  <a:cubicBezTo>
                    <a:pt x="993" y="40"/>
                    <a:pt x="986" y="45"/>
                    <a:pt x="981" y="51"/>
                  </a:cubicBezTo>
                  <a:cubicBezTo>
                    <a:pt x="978" y="56"/>
                    <a:pt x="973" y="72"/>
                    <a:pt x="957" y="72"/>
                  </a:cubicBezTo>
                  <a:cubicBezTo>
                    <a:pt x="951" y="72"/>
                    <a:pt x="947" y="71"/>
                    <a:pt x="942" y="68"/>
                  </a:cubicBezTo>
                  <a:cubicBezTo>
                    <a:pt x="942" y="69"/>
                    <a:pt x="942" y="69"/>
                    <a:pt x="941" y="69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35" y="64"/>
                    <a:pt x="931" y="58"/>
                    <a:pt x="930" y="53"/>
                  </a:cubicBezTo>
                  <a:cubicBezTo>
                    <a:pt x="928" y="43"/>
                    <a:pt x="933" y="35"/>
                    <a:pt x="943" y="35"/>
                  </a:cubicBezTo>
                  <a:cubicBezTo>
                    <a:pt x="947" y="35"/>
                    <a:pt x="951" y="37"/>
                    <a:pt x="953" y="40"/>
                  </a:cubicBezTo>
                  <a:cubicBezTo>
                    <a:pt x="954" y="40"/>
                    <a:pt x="954" y="40"/>
                    <a:pt x="954" y="40"/>
                  </a:cubicBezTo>
                  <a:cubicBezTo>
                    <a:pt x="954" y="41"/>
                    <a:pt x="954" y="41"/>
                    <a:pt x="954" y="41"/>
                  </a:cubicBezTo>
                  <a:cubicBezTo>
                    <a:pt x="954" y="41"/>
                    <a:pt x="954" y="41"/>
                    <a:pt x="954" y="41"/>
                  </a:cubicBezTo>
                  <a:cubicBezTo>
                    <a:pt x="954" y="42"/>
                    <a:pt x="954" y="43"/>
                    <a:pt x="954" y="44"/>
                  </a:cubicBezTo>
                  <a:cubicBezTo>
                    <a:pt x="954" y="44"/>
                    <a:pt x="954" y="44"/>
                    <a:pt x="954" y="44"/>
                  </a:cubicBezTo>
                  <a:cubicBezTo>
                    <a:pt x="954" y="47"/>
                    <a:pt x="952" y="49"/>
                    <a:pt x="948" y="48"/>
                  </a:cubicBezTo>
                  <a:cubicBezTo>
                    <a:pt x="947" y="48"/>
                    <a:pt x="947" y="45"/>
                    <a:pt x="948" y="44"/>
                  </a:cubicBezTo>
                  <a:cubicBezTo>
                    <a:pt x="950" y="44"/>
                    <a:pt x="951" y="42"/>
                    <a:pt x="949" y="40"/>
                  </a:cubicBezTo>
                  <a:cubicBezTo>
                    <a:pt x="947" y="38"/>
                    <a:pt x="943" y="38"/>
                    <a:pt x="942" y="43"/>
                  </a:cubicBezTo>
                  <a:cubicBezTo>
                    <a:pt x="940" y="48"/>
                    <a:pt x="942" y="53"/>
                    <a:pt x="948" y="54"/>
                  </a:cubicBezTo>
                  <a:cubicBezTo>
                    <a:pt x="951" y="55"/>
                    <a:pt x="953" y="55"/>
                    <a:pt x="955" y="54"/>
                  </a:cubicBezTo>
                  <a:cubicBezTo>
                    <a:pt x="954" y="54"/>
                    <a:pt x="954" y="54"/>
                    <a:pt x="954" y="54"/>
                  </a:cubicBezTo>
                  <a:cubicBezTo>
                    <a:pt x="955" y="52"/>
                    <a:pt x="956" y="52"/>
                    <a:pt x="958" y="52"/>
                  </a:cubicBezTo>
                  <a:cubicBezTo>
                    <a:pt x="958" y="52"/>
                    <a:pt x="958" y="52"/>
                    <a:pt x="958" y="52"/>
                  </a:cubicBezTo>
                  <a:cubicBezTo>
                    <a:pt x="958" y="52"/>
                    <a:pt x="958" y="52"/>
                    <a:pt x="959" y="51"/>
                  </a:cubicBezTo>
                  <a:cubicBezTo>
                    <a:pt x="958" y="51"/>
                    <a:pt x="958" y="50"/>
                    <a:pt x="959" y="50"/>
                  </a:cubicBezTo>
                  <a:cubicBezTo>
                    <a:pt x="959" y="50"/>
                    <a:pt x="959" y="50"/>
                    <a:pt x="960" y="50"/>
                  </a:cubicBezTo>
                  <a:cubicBezTo>
                    <a:pt x="960" y="49"/>
                    <a:pt x="960" y="49"/>
                    <a:pt x="960" y="49"/>
                  </a:cubicBezTo>
                  <a:cubicBezTo>
                    <a:pt x="961" y="47"/>
                    <a:pt x="961" y="45"/>
                    <a:pt x="961" y="43"/>
                  </a:cubicBezTo>
                  <a:cubicBezTo>
                    <a:pt x="961" y="43"/>
                    <a:pt x="960" y="43"/>
                    <a:pt x="959" y="43"/>
                  </a:cubicBezTo>
                  <a:cubicBezTo>
                    <a:pt x="960" y="42"/>
                    <a:pt x="960" y="42"/>
                    <a:pt x="961" y="42"/>
                  </a:cubicBezTo>
                  <a:cubicBezTo>
                    <a:pt x="961" y="40"/>
                    <a:pt x="961" y="38"/>
                    <a:pt x="960" y="37"/>
                  </a:cubicBezTo>
                  <a:cubicBezTo>
                    <a:pt x="963" y="35"/>
                    <a:pt x="966" y="36"/>
                    <a:pt x="968" y="37"/>
                  </a:cubicBezTo>
                  <a:cubicBezTo>
                    <a:pt x="970" y="39"/>
                    <a:pt x="971" y="42"/>
                    <a:pt x="966" y="42"/>
                  </a:cubicBezTo>
                  <a:cubicBezTo>
                    <a:pt x="963" y="43"/>
                    <a:pt x="964" y="49"/>
                    <a:pt x="969" y="48"/>
                  </a:cubicBezTo>
                  <a:cubicBezTo>
                    <a:pt x="971" y="48"/>
                    <a:pt x="973" y="45"/>
                    <a:pt x="973" y="42"/>
                  </a:cubicBezTo>
                  <a:cubicBezTo>
                    <a:pt x="973" y="43"/>
                    <a:pt x="973" y="43"/>
                    <a:pt x="973" y="43"/>
                  </a:cubicBezTo>
                  <a:cubicBezTo>
                    <a:pt x="972" y="42"/>
                    <a:pt x="973" y="41"/>
                    <a:pt x="974" y="41"/>
                  </a:cubicBezTo>
                  <a:cubicBezTo>
                    <a:pt x="974" y="41"/>
                    <a:pt x="974" y="40"/>
                    <a:pt x="974" y="40"/>
                  </a:cubicBezTo>
                  <a:cubicBezTo>
                    <a:pt x="973" y="40"/>
                    <a:pt x="972" y="39"/>
                    <a:pt x="971" y="40"/>
                  </a:cubicBezTo>
                  <a:cubicBezTo>
                    <a:pt x="971" y="39"/>
                    <a:pt x="972" y="39"/>
                    <a:pt x="973" y="39"/>
                  </a:cubicBezTo>
                  <a:cubicBezTo>
                    <a:pt x="973" y="38"/>
                    <a:pt x="973" y="37"/>
                    <a:pt x="972" y="36"/>
                  </a:cubicBezTo>
                  <a:cubicBezTo>
                    <a:pt x="972" y="36"/>
                    <a:pt x="972" y="36"/>
                    <a:pt x="972" y="36"/>
                  </a:cubicBezTo>
                  <a:cubicBezTo>
                    <a:pt x="972" y="36"/>
                    <a:pt x="972" y="36"/>
                    <a:pt x="972" y="36"/>
                  </a:cubicBezTo>
                  <a:cubicBezTo>
                    <a:pt x="972" y="35"/>
                    <a:pt x="971" y="35"/>
                    <a:pt x="971" y="34"/>
                  </a:cubicBezTo>
                  <a:cubicBezTo>
                    <a:pt x="967" y="30"/>
                    <a:pt x="959" y="29"/>
                    <a:pt x="955" y="29"/>
                  </a:cubicBezTo>
                  <a:cubicBezTo>
                    <a:pt x="953" y="27"/>
                    <a:pt x="951" y="26"/>
                    <a:pt x="948" y="24"/>
                  </a:cubicBezTo>
                  <a:cubicBezTo>
                    <a:pt x="948" y="26"/>
                    <a:pt x="947" y="26"/>
                    <a:pt x="945" y="26"/>
                  </a:cubicBezTo>
                  <a:cubicBezTo>
                    <a:pt x="946" y="25"/>
                    <a:pt x="947" y="24"/>
                    <a:pt x="948" y="24"/>
                  </a:cubicBezTo>
                  <a:cubicBezTo>
                    <a:pt x="945" y="23"/>
                    <a:pt x="942" y="22"/>
                    <a:pt x="939" y="22"/>
                  </a:cubicBezTo>
                  <a:cubicBezTo>
                    <a:pt x="944" y="13"/>
                    <a:pt x="955" y="10"/>
                    <a:pt x="957" y="13"/>
                  </a:cubicBezTo>
                  <a:cubicBezTo>
                    <a:pt x="958" y="16"/>
                    <a:pt x="959" y="18"/>
                    <a:pt x="954" y="18"/>
                  </a:cubicBezTo>
                  <a:cubicBezTo>
                    <a:pt x="951" y="17"/>
                    <a:pt x="950" y="24"/>
                    <a:pt x="955" y="24"/>
                  </a:cubicBezTo>
                  <a:cubicBezTo>
                    <a:pt x="958" y="24"/>
                    <a:pt x="965" y="18"/>
                    <a:pt x="961" y="11"/>
                  </a:cubicBezTo>
                  <a:cubicBezTo>
                    <a:pt x="960" y="10"/>
                    <a:pt x="960" y="10"/>
                    <a:pt x="960" y="9"/>
                  </a:cubicBezTo>
                  <a:cubicBezTo>
                    <a:pt x="962" y="9"/>
                    <a:pt x="964" y="10"/>
                    <a:pt x="966" y="10"/>
                  </a:cubicBezTo>
                  <a:cubicBezTo>
                    <a:pt x="974" y="13"/>
                    <a:pt x="975" y="17"/>
                    <a:pt x="973" y="19"/>
                  </a:cubicBezTo>
                  <a:cubicBezTo>
                    <a:pt x="968" y="24"/>
                    <a:pt x="974" y="32"/>
                    <a:pt x="979" y="27"/>
                  </a:cubicBezTo>
                  <a:cubicBezTo>
                    <a:pt x="982" y="24"/>
                    <a:pt x="983" y="20"/>
                    <a:pt x="982" y="16"/>
                  </a:cubicBezTo>
                  <a:cubicBezTo>
                    <a:pt x="980" y="18"/>
                    <a:pt x="977" y="19"/>
                    <a:pt x="975" y="20"/>
                  </a:cubicBezTo>
                  <a:cubicBezTo>
                    <a:pt x="975" y="18"/>
                    <a:pt x="976" y="18"/>
                    <a:pt x="974" y="17"/>
                  </a:cubicBezTo>
                  <a:cubicBezTo>
                    <a:pt x="977" y="17"/>
                    <a:pt x="979" y="16"/>
                    <a:pt x="981" y="15"/>
                  </a:cubicBezTo>
                  <a:cubicBezTo>
                    <a:pt x="981" y="13"/>
                    <a:pt x="980" y="12"/>
                    <a:pt x="978" y="10"/>
                  </a:cubicBezTo>
                  <a:cubicBezTo>
                    <a:pt x="975" y="7"/>
                    <a:pt x="971" y="4"/>
                    <a:pt x="966" y="2"/>
                  </a:cubicBezTo>
                  <a:cubicBezTo>
                    <a:pt x="961" y="1"/>
                    <a:pt x="956" y="0"/>
                    <a:pt x="951" y="0"/>
                  </a:cubicBezTo>
                  <a:cubicBezTo>
                    <a:pt x="946" y="0"/>
                    <a:pt x="941" y="1"/>
                    <a:pt x="936" y="4"/>
                  </a:cubicBezTo>
                  <a:cubicBezTo>
                    <a:pt x="932" y="6"/>
                    <a:pt x="924" y="11"/>
                    <a:pt x="921" y="15"/>
                  </a:cubicBezTo>
                  <a:cubicBezTo>
                    <a:pt x="906" y="28"/>
                    <a:pt x="901" y="39"/>
                    <a:pt x="901" y="39"/>
                  </a:cubicBezTo>
                  <a:cubicBezTo>
                    <a:pt x="898" y="45"/>
                    <a:pt x="891" y="67"/>
                    <a:pt x="877" y="69"/>
                  </a:cubicBezTo>
                  <a:cubicBezTo>
                    <a:pt x="877" y="69"/>
                    <a:pt x="877" y="69"/>
                    <a:pt x="877" y="69"/>
                  </a:cubicBezTo>
                  <a:cubicBezTo>
                    <a:pt x="877" y="69"/>
                    <a:pt x="876" y="69"/>
                    <a:pt x="875" y="69"/>
                  </a:cubicBezTo>
                  <a:cubicBezTo>
                    <a:pt x="875" y="69"/>
                    <a:pt x="875" y="69"/>
                    <a:pt x="875" y="69"/>
                  </a:cubicBezTo>
                  <a:cubicBezTo>
                    <a:pt x="858" y="69"/>
                    <a:pt x="854" y="65"/>
                    <a:pt x="853" y="59"/>
                  </a:cubicBezTo>
                  <a:cubicBezTo>
                    <a:pt x="853" y="57"/>
                    <a:pt x="853" y="55"/>
                    <a:pt x="853" y="54"/>
                  </a:cubicBezTo>
                  <a:cubicBezTo>
                    <a:pt x="853" y="54"/>
                    <a:pt x="852" y="54"/>
                    <a:pt x="852" y="54"/>
                  </a:cubicBezTo>
                  <a:cubicBezTo>
                    <a:pt x="852" y="53"/>
                    <a:pt x="853" y="52"/>
                    <a:pt x="854" y="52"/>
                  </a:cubicBezTo>
                  <a:cubicBezTo>
                    <a:pt x="855" y="50"/>
                    <a:pt x="857" y="48"/>
                    <a:pt x="861" y="48"/>
                  </a:cubicBezTo>
                  <a:cubicBezTo>
                    <a:pt x="864" y="48"/>
                    <a:pt x="868" y="50"/>
                    <a:pt x="868" y="54"/>
                  </a:cubicBezTo>
                  <a:cubicBezTo>
                    <a:pt x="868" y="54"/>
                    <a:pt x="868" y="54"/>
                    <a:pt x="868" y="54"/>
                  </a:cubicBezTo>
                  <a:cubicBezTo>
                    <a:pt x="868" y="56"/>
                    <a:pt x="866" y="57"/>
                    <a:pt x="864" y="56"/>
                  </a:cubicBezTo>
                  <a:cubicBezTo>
                    <a:pt x="863" y="56"/>
                    <a:pt x="863" y="54"/>
                    <a:pt x="864" y="54"/>
                  </a:cubicBezTo>
                  <a:cubicBezTo>
                    <a:pt x="865" y="54"/>
                    <a:pt x="866" y="52"/>
                    <a:pt x="865" y="51"/>
                  </a:cubicBezTo>
                  <a:cubicBezTo>
                    <a:pt x="864" y="50"/>
                    <a:pt x="861" y="50"/>
                    <a:pt x="860" y="53"/>
                  </a:cubicBezTo>
                  <a:cubicBezTo>
                    <a:pt x="859" y="56"/>
                    <a:pt x="860" y="59"/>
                    <a:pt x="864" y="60"/>
                  </a:cubicBezTo>
                  <a:cubicBezTo>
                    <a:pt x="867" y="61"/>
                    <a:pt x="870" y="59"/>
                    <a:pt x="871" y="57"/>
                  </a:cubicBezTo>
                  <a:cubicBezTo>
                    <a:pt x="875" y="49"/>
                    <a:pt x="868" y="40"/>
                    <a:pt x="855" y="40"/>
                  </a:cubicBezTo>
                  <a:cubicBezTo>
                    <a:pt x="847" y="40"/>
                    <a:pt x="840" y="45"/>
                    <a:pt x="836" y="51"/>
                  </a:cubicBezTo>
                  <a:cubicBezTo>
                    <a:pt x="832" y="56"/>
                    <a:pt x="828" y="72"/>
                    <a:pt x="811" y="72"/>
                  </a:cubicBezTo>
                  <a:cubicBezTo>
                    <a:pt x="806" y="72"/>
                    <a:pt x="801" y="71"/>
                    <a:pt x="797" y="68"/>
                  </a:cubicBezTo>
                  <a:cubicBezTo>
                    <a:pt x="796" y="69"/>
                    <a:pt x="796" y="69"/>
                    <a:pt x="795" y="69"/>
                  </a:cubicBezTo>
                  <a:cubicBezTo>
                    <a:pt x="795" y="68"/>
                    <a:pt x="795" y="68"/>
                    <a:pt x="795" y="68"/>
                  </a:cubicBezTo>
                  <a:cubicBezTo>
                    <a:pt x="789" y="64"/>
                    <a:pt x="785" y="58"/>
                    <a:pt x="784" y="53"/>
                  </a:cubicBezTo>
                  <a:cubicBezTo>
                    <a:pt x="782" y="43"/>
                    <a:pt x="787" y="35"/>
                    <a:pt x="797" y="35"/>
                  </a:cubicBezTo>
                  <a:cubicBezTo>
                    <a:pt x="801" y="35"/>
                    <a:pt x="805" y="37"/>
                    <a:pt x="807" y="40"/>
                  </a:cubicBezTo>
                  <a:cubicBezTo>
                    <a:pt x="808" y="40"/>
                    <a:pt x="808" y="40"/>
                    <a:pt x="808" y="40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2"/>
                    <a:pt x="808" y="43"/>
                    <a:pt x="808" y="44"/>
                  </a:cubicBezTo>
                  <a:cubicBezTo>
                    <a:pt x="808" y="44"/>
                    <a:pt x="808" y="44"/>
                    <a:pt x="808" y="44"/>
                  </a:cubicBezTo>
                  <a:cubicBezTo>
                    <a:pt x="808" y="47"/>
                    <a:pt x="806" y="49"/>
                    <a:pt x="803" y="48"/>
                  </a:cubicBezTo>
                  <a:cubicBezTo>
                    <a:pt x="801" y="48"/>
                    <a:pt x="801" y="45"/>
                    <a:pt x="803" y="44"/>
                  </a:cubicBezTo>
                  <a:cubicBezTo>
                    <a:pt x="804" y="44"/>
                    <a:pt x="806" y="42"/>
                    <a:pt x="803" y="40"/>
                  </a:cubicBezTo>
                  <a:cubicBezTo>
                    <a:pt x="801" y="38"/>
                    <a:pt x="797" y="38"/>
                    <a:pt x="796" y="43"/>
                  </a:cubicBezTo>
                  <a:cubicBezTo>
                    <a:pt x="794" y="48"/>
                    <a:pt x="796" y="53"/>
                    <a:pt x="802" y="54"/>
                  </a:cubicBezTo>
                  <a:cubicBezTo>
                    <a:pt x="805" y="55"/>
                    <a:pt x="807" y="55"/>
                    <a:pt x="810" y="54"/>
                  </a:cubicBezTo>
                  <a:cubicBezTo>
                    <a:pt x="808" y="54"/>
                    <a:pt x="808" y="54"/>
                    <a:pt x="808" y="54"/>
                  </a:cubicBezTo>
                  <a:cubicBezTo>
                    <a:pt x="809" y="52"/>
                    <a:pt x="810" y="52"/>
                    <a:pt x="812" y="52"/>
                  </a:cubicBezTo>
                  <a:cubicBezTo>
                    <a:pt x="812" y="52"/>
                    <a:pt x="812" y="52"/>
                    <a:pt x="812" y="52"/>
                  </a:cubicBezTo>
                  <a:cubicBezTo>
                    <a:pt x="812" y="52"/>
                    <a:pt x="812" y="52"/>
                    <a:pt x="813" y="51"/>
                  </a:cubicBezTo>
                  <a:cubicBezTo>
                    <a:pt x="812" y="51"/>
                    <a:pt x="812" y="50"/>
                    <a:pt x="813" y="50"/>
                  </a:cubicBezTo>
                  <a:cubicBezTo>
                    <a:pt x="813" y="50"/>
                    <a:pt x="814" y="50"/>
                    <a:pt x="814" y="50"/>
                  </a:cubicBezTo>
                  <a:cubicBezTo>
                    <a:pt x="814" y="49"/>
                    <a:pt x="814" y="49"/>
                    <a:pt x="814" y="49"/>
                  </a:cubicBezTo>
                  <a:cubicBezTo>
                    <a:pt x="815" y="47"/>
                    <a:pt x="816" y="45"/>
                    <a:pt x="816" y="43"/>
                  </a:cubicBezTo>
                  <a:cubicBezTo>
                    <a:pt x="815" y="43"/>
                    <a:pt x="815" y="43"/>
                    <a:pt x="814" y="43"/>
                  </a:cubicBezTo>
                  <a:cubicBezTo>
                    <a:pt x="814" y="42"/>
                    <a:pt x="814" y="42"/>
                    <a:pt x="816" y="42"/>
                  </a:cubicBezTo>
                  <a:cubicBezTo>
                    <a:pt x="816" y="40"/>
                    <a:pt x="815" y="38"/>
                    <a:pt x="815" y="37"/>
                  </a:cubicBezTo>
                  <a:cubicBezTo>
                    <a:pt x="817" y="35"/>
                    <a:pt x="820" y="36"/>
                    <a:pt x="822" y="37"/>
                  </a:cubicBezTo>
                  <a:cubicBezTo>
                    <a:pt x="824" y="39"/>
                    <a:pt x="825" y="42"/>
                    <a:pt x="821" y="42"/>
                  </a:cubicBezTo>
                  <a:cubicBezTo>
                    <a:pt x="817" y="43"/>
                    <a:pt x="818" y="49"/>
                    <a:pt x="823" y="48"/>
                  </a:cubicBezTo>
                  <a:cubicBezTo>
                    <a:pt x="825" y="48"/>
                    <a:pt x="827" y="45"/>
                    <a:pt x="827" y="42"/>
                  </a:cubicBezTo>
                  <a:cubicBezTo>
                    <a:pt x="827" y="43"/>
                    <a:pt x="827" y="43"/>
                    <a:pt x="827" y="43"/>
                  </a:cubicBezTo>
                  <a:cubicBezTo>
                    <a:pt x="827" y="42"/>
                    <a:pt x="827" y="41"/>
                    <a:pt x="828" y="41"/>
                  </a:cubicBezTo>
                  <a:cubicBezTo>
                    <a:pt x="828" y="41"/>
                    <a:pt x="828" y="40"/>
                    <a:pt x="828" y="40"/>
                  </a:cubicBezTo>
                  <a:cubicBezTo>
                    <a:pt x="827" y="40"/>
                    <a:pt x="826" y="39"/>
                    <a:pt x="825" y="40"/>
                  </a:cubicBezTo>
                  <a:cubicBezTo>
                    <a:pt x="825" y="39"/>
                    <a:pt x="826" y="39"/>
                    <a:pt x="828" y="39"/>
                  </a:cubicBezTo>
                  <a:cubicBezTo>
                    <a:pt x="827" y="38"/>
                    <a:pt x="827" y="37"/>
                    <a:pt x="827" y="36"/>
                  </a:cubicBezTo>
                  <a:cubicBezTo>
                    <a:pt x="826" y="36"/>
                    <a:pt x="826" y="36"/>
                    <a:pt x="826" y="36"/>
                  </a:cubicBezTo>
                  <a:cubicBezTo>
                    <a:pt x="826" y="36"/>
                    <a:pt x="826" y="36"/>
                    <a:pt x="826" y="36"/>
                  </a:cubicBezTo>
                  <a:cubicBezTo>
                    <a:pt x="826" y="35"/>
                    <a:pt x="826" y="35"/>
                    <a:pt x="825" y="34"/>
                  </a:cubicBezTo>
                  <a:cubicBezTo>
                    <a:pt x="821" y="30"/>
                    <a:pt x="813" y="29"/>
                    <a:pt x="810" y="29"/>
                  </a:cubicBezTo>
                  <a:cubicBezTo>
                    <a:pt x="808" y="27"/>
                    <a:pt x="805" y="26"/>
                    <a:pt x="802" y="24"/>
                  </a:cubicBezTo>
                  <a:cubicBezTo>
                    <a:pt x="802" y="26"/>
                    <a:pt x="801" y="26"/>
                    <a:pt x="799" y="26"/>
                  </a:cubicBezTo>
                  <a:cubicBezTo>
                    <a:pt x="800" y="25"/>
                    <a:pt x="801" y="24"/>
                    <a:pt x="802" y="24"/>
                  </a:cubicBezTo>
                  <a:cubicBezTo>
                    <a:pt x="799" y="23"/>
                    <a:pt x="797" y="22"/>
                    <a:pt x="793" y="22"/>
                  </a:cubicBezTo>
                  <a:cubicBezTo>
                    <a:pt x="798" y="13"/>
                    <a:pt x="809" y="10"/>
                    <a:pt x="811" y="13"/>
                  </a:cubicBezTo>
                  <a:cubicBezTo>
                    <a:pt x="813" y="16"/>
                    <a:pt x="813" y="18"/>
                    <a:pt x="808" y="18"/>
                  </a:cubicBezTo>
                  <a:cubicBezTo>
                    <a:pt x="805" y="17"/>
                    <a:pt x="804" y="24"/>
                    <a:pt x="809" y="24"/>
                  </a:cubicBezTo>
                  <a:cubicBezTo>
                    <a:pt x="812" y="24"/>
                    <a:pt x="819" y="18"/>
                    <a:pt x="815" y="11"/>
                  </a:cubicBezTo>
                  <a:cubicBezTo>
                    <a:pt x="815" y="10"/>
                    <a:pt x="814" y="10"/>
                    <a:pt x="814" y="9"/>
                  </a:cubicBezTo>
                  <a:cubicBezTo>
                    <a:pt x="816" y="9"/>
                    <a:pt x="818" y="10"/>
                    <a:pt x="821" y="10"/>
                  </a:cubicBezTo>
                  <a:cubicBezTo>
                    <a:pt x="828" y="13"/>
                    <a:pt x="829" y="17"/>
                    <a:pt x="827" y="19"/>
                  </a:cubicBezTo>
                  <a:cubicBezTo>
                    <a:pt x="822" y="24"/>
                    <a:pt x="828" y="32"/>
                    <a:pt x="833" y="27"/>
                  </a:cubicBezTo>
                  <a:cubicBezTo>
                    <a:pt x="836" y="24"/>
                    <a:pt x="837" y="20"/>
                    <a:pt x="836" y="16"/>
                  </a:cubicBezTo>
                  <a:cubicBezTo>
                    <a:pt x="834" y="18"/>
                    <a:pt x="831" y="19"/>
                    <a:pt x="829" y="20"/>
                  </a:cubicBezTo>
                  <a:cubicBezTo>
                    <a:pt x="829" y="18"/>
                    <a:pt x="830" y="18"/>
                    <a:pt x="828" y="17"/>
                  </a:cubicBezTo>
                  <a:cubicBezTo>
                    <a:pt x="831" y="17"/>
                    <a:pt x="833" y="16"/>
                    <a:pt x="836" y="15"/>
                  </a:cubicBezTo>
                  <a:cubicBezTo>
                    <a:pt x="835" y="13"/>
                    <a:pt x="834" y="12"/>
                    <a:pt x="833" y="10"/>
                  </a:cubicBezTo>
                  <a:cubicBezTo>
                    <a:pt x="830" y="7"/>
                    <a:pt x="825" y="4"/>
                    <a:pt x="820" y="2"/>
                  </a:cubicBezTo>
                  <a:cubicBezTo>
                    <a:pt x="815" y="1"/>
                    <a:pt x="810" y="0"/>
                    <a:pt x="805" y="0"/>
                  </a:cubicBezTo>
                  <a:cubicBezTo>
                    <a:pt x="800" y="0"/>
                    <a:pt x="795" y="1"/>
                    <a:pt x="791" y="4"/>
                  </a:cubicBezTo>
                  <a:cubicBezTo>
                    <a:pt x="786" y="6"/>
                    <a:pt x="778" y="11"/>
                    <a:pt x="775" y="15"/>
                  </a:cubicBezTo>
                  <a:cubicBezTo>
                    <a:pt x="761" y="28"/>
                    <a:pt x="755" y="39"/>
                    <a:pt x="755" y="39"/>
                  </a:cubicBezTo>
                  <a:cubicBezTo>
                    <a:pt x="752" y="45"/>
                    <a:pt x="745" y="67"/>
                    <a:pt x="731" y="69"/>
                  </a:cubicBezTo>
                  <a:cubicBezTo>
                    <a:pt x="731" y="69"/>
                    <a:pt x="731" y="69"/>
                    <a:pt x="731" y="69"/>
                  </a:cubicBezTo>
                  <a:cubicBezTo>
                    <a:pt x="731" y="69"/>
                    <a:pt x="730" y="69"/>
                    <a:pt x="729" y="69"/>
                  </a:cubicBezTo>
                  <a:cubicBezTo>
                    <a:pt x="729" y="69"/>
                    <a:pt x="729" y="69"/>
                    <a:pt x="729" y="69"/>
                  </a:cubicBezTo>
                  <a:cubicBezTo>
                    <a:pt x="713" y="69"/>
                    <a:pt x="708" y="65"/>
                    <a:pt x="707" y="59"/>
                  </a:cubicBezTo>
                  <a:cubicBezTo>
                    <a:pt x="707" y="57"/>
                    <a:pt x="707" y="55"/>
                    <a:pt x="707" y="54"/>
                  </a:cubicBezTo>
                  <a:cubicBezTo>
                    <a:pt x="707" y="54"/>
                    <a:pt x="706" y="54"/>
                    <a:pt x="706" y="54"/>
                  </a:cubicBezTo>
                  <a:cubicBezTo>
                    <a:pt x="706" y="53"/>
                    <a:pt x="707" y="52"/>
                    <a:pt x="708" y="52"/>
                  </a:cubicBezTo>
                  <a:cubicBezTo>
                    <a:pt x="709" y="50"/>
                    <a:pt x="712" y="48"/>
                    <a:pt x="715" y="48"/>
                  </a:cubicBezTo>
                  <a:cubicBezTo>
                    <a:pt x="719" y="48"/>
                    <a:pt x="722" y="50"/>
                    <a:pt x="722" y="54"/>
                  </a:cubicBezTo>
                  <a:cubicBezTo>
                    <a:pt x="722" y="54"/>
                    <a:pt x="722" y="54"/>
                    <a:pt x="722" y="54"/>
                  </a:cubicBezTo>
                  <a:cubicBezTo>
                    <a:pt x="722" y="56"/>
                    <a:pt x="720" y="57"/>
                    <a:pt x="718" y="56"/>
                  </a:cubicBezTo>
                  <a:cubicBezTo>
                    <a:pt x="717" y="56"/>
                    <a:pt x="717" y="54"/>
                    <a:pt x="718" y="54"/>
                  </a:cubicBezTo>
                  <a:cubicBezTo>
                    <a:pt x="719" y="54"/>
                    <a:pt x="720" y="52"/>
                    <a:pt x="719" y="51"/>
                  </a:cubicBezTo>
                  <a:cubicBezTo>
                    <a:pt x="718" y="50"/>
                    <a:pt x="715" y="50"/>
                    <a:pt x="714" y="53"/>
                  </a:cubicBezTo>
                  <a:cubicBezTo>
                    <a:pt x="713" y="56"/>
                    <a:pt x="714" y="59"/>
                    <a:pt x="718" y="60"/>
                  </a:cubicBezTo>
                  <a:cubicBezTo>
                    <a:pt x="722" y="61"/>
                    <a:pt x="724" y="59"/>
                    <a:pt x="725" y="57"/>
                  </a:cubicBezTo>
                  <a:cubicBezTo>
                    <a:pt x="729" y="49"/>
                    <a:pt x="722" y="40"/>
                    <a:pt x="709" y="40"/>
                  </a:cubicBezTo>
                  <a:cubicBezTo>
                    <a:pt x="701" y="40"/>
                    <a:pt x="694" y="45"/>
                    <a:pt x="690" y="51"/>
                  </a:cubicBezTo>
                  <a:cubicBezTo>
                    <a:pt x="686" y="56"/>
                    <a:pt x="682" y="72"/>
                    <a:pt x="665" y="72"/>
                  </a:cubicBezTo>
                  <a:cubicBezTo>
                    <a:pt x="660" y="72"/>
                    <a:pt x="655" y="71"/>
                    <a:pt x="651" y="68"/>
                  </a:cubicBezTo>
                  <a:cubicBezTo>
                    <a:pt x="650" y="69"/>
                    <a:pt x="650" y="69"/>
                    <a:pt x="649" y="69"/>
                  </a:cubicBezTo>
                  <a:cubicBezTo>
                    <a:pt x="650" y="68"/>
                    <a:pt x="650" y="68"/>
                    <a:pt x="650" y="68"/>
                  </a:cubicBezTo>
                  <a:cubicBezTo>
                    <a:pt x="643" y="64"/>
                    <a:pt x="639" y="58"/>
                    <a:pt x="638" y="53"/>
                  </a:cubicBezTo>
                  <a:cubicBezTo>
                    <a:pt x="637" y="43"/>
                    <a:pt x="642" y="35"/>
                    <a:pt x="652" y="35"/>
                  </a:cubicBezTo>
                  <a:cubicBezTo>
                    <a:pt x="655" y="35"/>
                    <a:pt x="659" y="37"/>
                    <a:pt x="661" y="40"/>
                  </a:cubicBezTo>
                  <a:cubicBezTo>
                    <a:pt x="662" y="40"/>
                    <a:pt x="662" y="40"/>
                    <a:pt x="662" y="40"/>
                  </a:cubicBezTo>
                  <a:cubicBezTo>
                    <a:pt x="662" y="41"/>
                    <a:pt x="662" y="41"/>
                    <a:pt x="662" y="41"/>
                  </a:cubicBezTo>
                  <a:cubicBezTo>
                    <a:pt x="662" y="41"/>
                    <a:pt x="662" y="41"/>
                    <a:pt x="662" y="41"/>
                  </a:cubicBezTo>
                  <a:cubicBezTo>
                    <a:pt x="662" y="42"/>
                    <a:pt x="662" y="43"/>
                    <a:pt x="662" y="44"/>
                  </a:cubicBezTo>
                  <a:cubicBezTo>
                    <a:pt x="663" y="44"/>
                    <a:pt x="663" y="44"/>
                    <a:pt x="663" y="44"/>
                  </a:cubicBezTo>
                  <a:cubicBezTo>
                    <a:pt x="663" y="47"/>
                    <a:pt x="660" y="49"/>
                    <a:pt x="657" y="48"/>
                  </a:cubicBezTo>
                  <a:cubicBezTo>
                    <a:pt x="655" y="48"/>
                    <a:pt x="655" y="45"/>
                    <a:pt x="657" y="44"/>
                  </a:cubicBezTo>
                  <a:cubicBezTo>
                    <a:pt x="658" y="44"/>
                    <a:pt x="660" y="42"/>
                    <a:pt x="658" y="40"/>
                  </a:cubicBezTo>
                  <a:cubicBezTo>
                    <a:pt x="656" y="38"/>
                    <a:pt x="652" y="38"/>
                    <a:pt x="650" y="43"/>
                  </a:cubicBezTo>
                  <a:cubicBezTo>
                    <a:pt x="648" y="48"/>
                    <a:pt x="650" y="53"/>
                    <a:pt x="656" y="54"/>
                  </a:cubicBezTo>
                  <a:cubicBezTo>
                    <a:pt x="659" y="55"/>
                    <a:pt x="662" y="55"/>
                    <a:pt x="664" y="54"/>
                  </a:cubicBezTo>
                  <a:cubicBezTo>
                    <a:pt x="662" y="54"/>
                    <a:pt x="662" y="54"/>
                    <a:pt x="662" y="54"/>
                  </a:cubicBezTo>
                  <a:cubicBezTo>
                    <a:pt x="663" y="52"/>
                    <a:pt x="664" y="52"/>
                    <a:pt x="666" y="52"/>
                  </a:cubicBezTo>
                  <a:cubicBezTo>
                    <a:pt x="666" y="52"/>
                    <a:pt x="666" y="52"/>
                    <a:pt x="666" y="52"/>
                  </a:cubicBezTo>
                  <a:cubicBezTo>
                    <a:pt x="666" y="52"/>
                    <a:pt x="667" y="52"/>
                    <a:pt x="667" y="51"/>
                  </a:cubicBezTo>
                  <a:cubicBezTo>
                    <a:pt x="667" y="51"/>
                    <a:pt x="667" y="50"/>
                    <a:pt x="667" y="50"/>
                  </a:cubicBezTo>
                  <a:cubicBezTo>
                    <a:pt x="667" y="50"/>
                    <a:pt x="668" y="50"/>
                    <a:pt x="668" y="50"/>
                  </a:cubicBezTo>
                  <a:cubicBezTo>
                    <a:pt x="668" y="49"/>
                    <a:pt x="668" y="49"/>
                    <a:pt x="668" y="49"/>
                  </a:cubicBezTo>
                  <a:cubicBezTo>
                    <a:pt x="669" y="47"/>
                    <a:pt x="670" y="45"/>
                    <a:pt x="670" y="43"/>
                  </a:cubicBezTo>
                  <a:cubicBezTo>
                    <a:pt x="669" y="43"/>
                    <a:pt x="669" y="43"/>
                    <a:pt x="668" y="43"/>
                  </a:cubicBezTo>
                  <a:cubicBezTo>
                    <a:pt x="668" y="42"/>
                    <a:pt x="669" y="42"/>
                    <a:pt x="670" y="42"/>
                  </a:cubicBezTo>
                  <a:cubicBezTo>
                    <a:pt x="670" y="40"/>
                    <a:pt x="669" y="38"/>
                    <a:pt x="669" y="37"/>
                  </a:cubicBezTo>
                  <a:cubicBezTo>
                    <a:pt x="671" y="35"/>
                    <a:pt x="674" y="36"/>
                    <a:pt x="676" y="37"/>
                  </a:cubicBezTo>
                  <a:cubicBezTo>
                    <a:pt x="678" y="39"/>
                    <a:pt x="679" y="42"/>
                    <a:pt x="675" y="42"/>
                  </a:cubicBezTo>
                  <a:cubicBezTo>
                    <a:pt x="671" y="43"/>
                    <a:pt x="672" y="49"/>
                    <a:pt x="677" y="48"/>
                  </a:cubicBezTo>
                  <a:cubicBezTo>
                    <a:pt x="679" y="48"/>
                    <a:pt x="681" y="45"/>
                    <a:pt x="682" y="42"/>
                  </a:cubicBezTo>
                  <a:cubicBezTo>
                    <a:pt x="681" y="43"/>
                    <a:pt x="681" y="43"/>
                    <a:pt x="681" y="43"/>
                  </a:cubicBezTo>
                  <a:cubicBezTo>
                    <a:pt x="681" y="42"/>
                    <a:pt x="681" y="41"/>
                    <a:pt x="682" y="41"/>
                  </a:cubicBezTo>
                  <a:cubicBezTo>
                    <a:pt x="682" y="41"/>
                    <a:pt x="682" y="40"/>
                    <a:pt x="682" y="40"/>
                  </a:cubicBezTo>
                  <a:cubicBezTo>
                    <a:pt x="681" y="40"/>
                    <a:pt x="680" y="39"/>
                    <a:pt x="680" y="40"/>
                  </a:cubicBezTo>
                  <a:cubicBezTo>
                    <a:pt x="679" y="39"/>
                    <a:pt x="680" y="39"/>
                    <a:pt x="682" y="39"/>
                  </a:cubicBezTo>
                  <a:cubicBezTo>
                    <a:pt x="682" y="38"/>
                    <a:pt x="681" y="37"/>
                    <a:pt x="681" y="36"/>
                  </a:cubicBezTo>
                  <a:cubicBezTo>
                    <a:pt x="681" y="36"/>
                    <a:pt x="680" y="36"/>
                    <a:pt x="680" y="36"/>
                  </a:cubicBezTo>
                  <a:cubicBezTo>
                    <a:pt x="680" y="36"/>
                    <a:pt x="680" y="36"/>
                    <a:pt x="680" y="36"/>
                  </a:cubicBezTo>
                  <a:cubicBezTo>
                    <a:pt x="680" y="35"/>
                    <a:pt x="680" y="35"/>
                    <a:pt x="679" y="34"/>
                  </a:cubicBezTo>
                  <a:cubicBezTo>
                    <a:pt x="675" y="30"/>
                    <a:pt x="667" y="29"/>
                    <a:pt x="664" y="29"/>
                  </a:cubicBezTo>
                  <a:cubicBezTo>
                    <a:pt x="662" y="27"/>
                    <a:pt x="659" y="26"/>
                    <a:pt x="656" y="24"/>
                  </a:cubicBezTo>
                  <a:cubicBezTo>
                    <a:pt x="656" y="26"/>
                    <a:pt x="655" y="26"/>
                    <a:pt x="653" y="26"/>
                  </a:cubicBezTo>
                  <a:cubicBezTo>
                    <a:pt x="654" y="25"/>
                    <a:pt x="655" y="24"/>
                    <a:pt x="656" y="24"/>
                  </a:cubicBezTo>
                  <a:cubicBezTo>
                    <a:pt x="654" y="23"/>
                    <a:pt x="651" y="22"/>
                    <a:pt x="647" y="22"/>
                  </a:cubicBezTo>
                  <a:cubicBezTo>
                    <a:pt x="653" y="13"/>
                    <a:pt x="663" y="10"/>
                    <a:pt x="665" y="13"/>
                  </a:cubicBezTo>
                  <a:cubicBezTo>
                    <a:pt x="667" y="16"/>
                    <a:pt x="668" y="18"/>
                    <a:pt x="662" y="18"/>
                  </a:cubicBezTo>
                  <a:cubicBezTo>
                    <a:pt x="659" y="17"/>
                    <a:pt x="658" y="24"/>
                    <a:pt x="663" y="24"/>
                  </a:cubicBezTo>
                  <a:cubicBezTo>
                    <a:pt x="666" y="24"/>
                    <a:pt x="673" y="18"/>
                    <a:pt x="669" y="11"/>
                  </a:cubicBezTo>
                  <a:cubicBezTo>
                    <a:pt x="669" y="10"/>
                    <a:pt x="668" y="10"/>
                    <a:pt x="668" y="9"/>
                  </a:cubicBezTo>
                  <a:cubicBezTo>
                    <a:pt x="670" y="9"/>
                    <a:pt x="673" y="10"/>
                    <a:pt x="675" y="10"/>
                  </a:cubicBezTo>
                  <a:cubicBezTo>
                    <a:pt x="682" y="13"/>
                    <a:pt x="683" y="17"/>
                    <a:pt x="681" y="19"/>
                  </a:cubicBezTo>
                  <a:cubicBezTo>
                    <a:pt x="676" y="24"/>
                    <a:pt x="683" y="32"/>
                    <a:pt x="687" y="27"/>
                  </a:cubicBezTo>
                  <a:cubicBezTo>
                    <a:pt x="690" y="24"/>
                    <a:pt x="691" y="20"/>
                    <a:pt x="690" y="16"/>
                  </a:cubicBezTo>
                  <a:cubicBezTo>
                    <a:pt x="689" y="18"/>
                    <a:pt x="685" y="19"/>
                    <a:pt x="683" y="20"/>
                  </a:cubicBezTo>
                  <a:cubicBezTo>
                    <a:pt x="683" y="18"/>
                    <a:pt x="685" y="18"/>
                    <a:pt x="682" y="17"/>
                  </a:cubicBezTo>
                  <a:cubicBezTo>
                    <a:pt x="685" y="17"/>
                    <a:pt x="688" y="16"/>
                    <a:pt x="690" y="15"/>
                  </a:cubicBezTo>
                  <a:cubicBezTo>
                    <a:pt x="689" y="13"/>
                    <a:pt x="688" y="12"/>
                    <a:pt x="687" y="10"/>
                  </a:cubicBezTo>
                  <a:cubicBezTo>
                    <a:pt x="684" y="7"/>
                    <a:pt x="679" y="4"/>
                    <a:pt x="674" y="2"/>
                  </a:cubicBezTo>
                  <a:cubicBezTo>
                    <a:pt x="670" y="1"/>
                    <a:pt x="664" y="0"/>
                    <a:pt x="659" y="0"/>
                  </a:cubicBezTo>
                  <a:cubicBezTo>
                    <a:pt x="654" y="0"/>
                    <a:pt x="649" y="1"/>
                    <a:pt x="645" y="4"/>
                  </a:cubicBezTo>
                  <a:cubicBezTo>
                    <a:pt x="640" y="6"/>
                    <a:pt x="632" y="11"/>
                    <a:pt x="629" y="15"/>
                  </a:cubicBezTo>
                  <a:cubicBezTo>
                    <a:pt x="615" y="28"/>
                    <a:pt x="610" y="39"/>
                    <a:pt x="610" y="39"/>
                  </a:cubicBezTo>
                  <a:cubicBezTo>
                    <a:pt x="606" y="45"/>
                    <a:pt x="599" y="67"/>
                    <a:pt x="585" y="69"/>
                  </a:cubicBezTo>
                  <a:cubicBezTo>
                    <a:pt x="585" y="69"/>
                    <a:pt x="585" y="69"/>
                    <a:pt x="585" y="69"/>
                  </a:cubicBezTo>
                  <a:cubicBezTo>
                    <a:pt x="585" y="69"/>
                    <a:pt x="584" y="69"/>
                    <a:pt x="583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67" y="69"/>
                    <a:pt x="562" y="65"/>
                    <a:pt x="561" y="59"/>
                  </a:cubicBezTo>
                  <a:cubicBezTo>
                    <a:pt x="561" y="57"/>
                    <a:pt x="561" y="55"/>
                    <a:pt x="562" y="54"/>
                  </a:cubicBezTo>
                  <a:cubicBezTo>
                    <a:pt x="561" y="54"/>
                    <a:pt x="561" y="54"/>
                    <a:pt x="560" y="54"/>
                  </a:cubicBezTo>
                  <a:cubicBezTo>
                    <a:pt x="560" y="53"/>
                    <a:pt x="561" y="52"/>
                    <a:pt x="562" y="52"/>
                  </a:cubicBezTo>
                  <a:cubicBezTo>
                    <a:pt x="563" y="50"/>
                    <a:pt x="566" y="48"/>
                    <a:pt x="569" y="48"/>
                  </a:cubicBezTo>
                  <a:cubicBezTo>
                    <a:pt x="573" y="48"/>
                    <a:pt x="576" y="50"/>
                    <a:pt x="576" y="54"/>
                  </a:cubicBezTo>
                  <a:cubicBezTo>
                    <a:pt x="576" y="54"/>
                    <a:pt x="576" y="54"/>
                    <a:pt x="576" y="54"/>
                  </a:cubicBezTo>
                  <a:cubicBezTo>
                    <a:pt x="576" y="56"/>
                    <a:pt x="574" y="57"/>
                    <a:pt x="573" y="56"/>
                  </a:cubicBezTo>
                  <a:cubicBezTo>
                    <a:pt x="572" y="56"/>
                    <a:pt x="571" y="54"/>
                    <a:pt x="573" y="54"/>
                  </a:cubicBezTo>
                  <a:cubicBezTo>
                    <a:pt x="574" y="54"/>
                    <a:pt x="574" y="52"/>
                    <a:pt x="573" y="51"/>
                  </a:cubicBezTo>
                  <a:cubicBezTo>
                    <a:pt x="572" y="50"/>
                    <a:pt x="569" y="50"/>
                    <a:pt x="568" y="53"/>
                  </a:cubicBezTo>
                  <a:cubicBezTo>
                    <a:pt x="567" y="56"/>
                    <a:pt x="569" y="59"/>
                    <a:pt x="572" y="60"/>
                  </a:cubicBezTo>
                  <a:cubicBezTo>
                    <a:pt x="576" y="61"/>
                    <a:pt x="578" y="59"/>
                    <a:pt x="580" y="57"/>
                  </a:cubicBezTo>
                  <a:cubicBezTo>
                    <a:pt x="583" y="49"/>
                    <a:pt x="576" y="40"/>
                    <a:pt x="563" y="40"/>
                  </a:cubicBezTo>
                  <a:cubicBezTo>
                    <a:pt x="555" y="40"/>
                    <a:pt x="549" y="45"/>
                    <a:pt x="544" y="51"/>
                  </a:cubicBezTo>
                  <a:cubicBezTo>
                    <a:pt x="540" y="56"/>
                    <a:pt x="536" y="72"/>
                    <a:pt x="519" y="72"/>
                  </a:cubicBezTo>
                  <a:cubicBezTo>
                    <a:pt x="514" y="72"/>
                    <a:pt x="509" y="71"/>
                    <a:pt x="505" y="68"/>
                  </a:cubicBezTo>
                  <a:cubicBezTo>
                    <a:pt x="505" y="69"/>
                    <a:pt x="504" y="69"/>
                    <a:pt x="503" y="69"/>
                  </a:cubicBezTo>
                  <a:cubicBezTo>
                    <a:pt x="504" y="68"/>
                    <a:pt x="504" y="68"/>
                    <a:pt x="504" y="68"/>
                  </a:cubicBezTo>
                  <a:cubicBezTo>
                    <a:pt x="498" y="64"/>
                    <a:pt x="493" y="58"/>
                    <a:pt x="492" y="53"/>
                  </a:cubicBezTo>
                  <a:cubicBezTo>
                    <a:pt x="491" y="43"/>
                    <a:pt x="496" y="35"/>
                    <a:pt x="506" y="35"/>
                  </a:cubicBezTo>
                  <a:cubicBezTo>
                    <a:pt x="510" y="35"/>
                    <a:pt x="513" y="37"/>
                    <a:pt x="515" y="40"/>
                  </a:cubicBezTo>
                  <a:cubicBezTo>
                    <a:pt x="517" y="40"/>
                    <a:pt x="517" y="40"/>
                    <a:pt x="517" y="40"/>
                  </a:cubicBezTo>
                  <a:cubicBezTo>
                    <a:pt x="517" y="41"/>
                    <a:pt x="517" y="41"/>
                    <a:pt x="517" y="41"/>
                  </a:cubicBezTo>
                  <a:cubicBezTo>
                    <a:pt x="516" y="41"/>
                    <a:pt x="516" y="41"/>
                    <a:pt x="516" y="41"/>
                  </a:cubicBezTo>
                  <a:cubicBezTo>
                    <a:pt x="516" y="42"/>
                    <a:pt x="517" y="43"/>
                    <a:pt x="517" y="44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7" y="47"/>
                    <a:pt x="514" y="49"/>
                    <a:pt x="511" y="48"/>
                  </a:cubicBezTo>
                  <a:cubicBezTo>
                    <a:pt x="509" y="48"/>
                    <a:pt x="509" y="45"/>
                    <a:pt x="511" y="44"/>
                  </a:cubicBezTo>
                  <a:cubicBezTo>
                    <a:pt x="513" y="44"/>
                    <a:pt x="514" y="42"/>
                    <a:pt x="512" y="40"/>
                  </a:cubicBezTo>
                  <a:cubicBezTo>
                    <a:pt x="510" y="38"/>
                    <a:pt x="506" y="38"/>
                    <a:pt x="504" y="43"/>
                  </a:cubicBezTo>
                  <a:cubicBezTo>
                    <a:pt x="502" y="48"/>
                    <a:pt x="504" y="53"/>
                    <a:pt x="510" y="54"/>
                  </a:cubicBezTo>
                  <a:cubicBezTo>
                    <a:pt x="513" y="55"/>
                    <a:pt x="516" y="55"/>
                    <a:pt x="518" y="54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7" y="52"/>
                    <a:pt x="518" y="52"/>
                    <a:pt x="520" y="52"/>
                  </a:cubicBezTo>
                  <a:cubicBezTo>
                    <a:pt x="520" y="52"/>
                    <a:pt x="520" y="52"/>
                    <a:pt x="520" y="52"/>
                  </a:cubicBezTo>
                  <a:cubicBezTo>
                    <a:pt x="520" y="52"/>
                    <a:pt x="521" y="52"/>
                    <a:pt x="521" y="51"/>
                  </a:cubicBezTo>
                  <a:cubicBezTo>
                    <a:pt x="521" y="51"/>
                    <a:pt x="521" y="50"/>
                    <a:pt x="521" y="50"/>
                  </a:cubicBezTo>
                  <a:cubicBezTo>
                    <a:pt x="522" y="50"/>
                    <a:pt x="522" y="50"/>
                    <a:pt x="522" y="50"/>
                  </a:cubicBezTo>
                  <a:cubicBezTo>
                    <a:pt x="522" y="49"/>
                    <a:pt x="522" y="49"/>
                    <a:pt x="522" y="49"/>
                  </a:cubicBezTo>
                  <a:cubicBezTo>
                    <a:pt x="523" y="47"/>
                    <a:pt x="524" y="45"/>
                    <a:pt x="524" y="43"/>
                  </a:cubicBezTo>
                  <a:cubicBezTo>
                    <a:pt x="524" y="43"/>
                    <a:pt x="523" y="43"/>
                    <a:pt x="522" y="43"/>
                  </a:cubicBezTo>
                  <a:cubicBezTo>
                    <a:pt x="522" y="42"/>
                    <a:pt x="523" y="42"/>
                    <a:pt x="524" y="42"/>
                  </a:cubicBezTo>
                  <a:cubicBezTo>
                    <a:pt x="524" y="40"/>
                    <a:pt x="524" y="38"/>
                    <a:pt x="523" y="37"/>
                  </a:cubicBezTo>
                  <a:cubicBezTo>
                    <a:pt x="525" y="35"/>
                    <a:pt x="528" y="36"/>
                    <a:pt x="530" y="37"/>
                  </a:cubicBezTo>
                  <a:cubicBezTo>
                    <a:pt x="533" y="39"/>
                    <a:pt x="533" y="42"/>
                    <a:pt x="529" y="42"/>
                  </a:cubicBezTo>
                  <a:cubicBezTo>
                    <a:pt x="526" y="43"/>
                    <a:pt x="527" y="49"/>
                    <a:pt x="531" y="48"/>
                  </a:cubicBezTo>
                  <a:cubicBezTo>
                    <a:pt x="533" y="48"/>
                    <a:pt x="535" y="45"/>
                    <a:pt x="536" y="42"/>
                  </a:cubicBezTo>
                  <a:cubicBezTo>
                    <a:pt x="536" y="43"/>
                    <a:pt x="535" y="43"/>
                    <a:pt x="535" y="43"/>
                  </a:cubicBezTo>
                  <a:cubicBezTo>
                    <a:pt x="535" y="42"/>
                    <a:pt x="535" y="41"/>
                    <a:pt x="536" y="41"/>
                  </a:cubicBezTo>
                  <a:cubicBezTo>
                    <a:pt x="536" y="41"/>
                    <a:pt x="536" y="40"/>
                    <a:pt x="536" y="40"/>
                  </a:cubicBezTo>
                  <a:cubicBezTo>
                    <a:pt x="535" y="40"/>
                    <a:pt x="535" y="39"/>
                    <a:pt x="534" y="40"/>
                  </a:cubicBezTo>
                  <a:cubicBezTo>
                    <a:pt x="533" y="39"/>
                    <a:pt x="534" y="39"/>
                    <a:pt x="536" y="39"/>
                  </a:cubicBezTo>
                  <a:cubicBezTo>
                    <a:pt x="536" y="38"/>
                    <a:pt x="535" y="37"/>
                    <a:pt x="535" y="36"/>
                  </a:cubicBezTo>
                  <a:cubicBezTo>
                    <a:pt x="535" y="36"/>
                    <a:pt x="535" y="36"/>
                    <a:pt x="534" y="36"/>
                  </a:cubicBezTo>
                  <a:cubicBezTo>
                    <a:pt x="534" y="36"/>
                    <a:pt x="534" y="36"/>
                    <a:pt x="535" y="36"/>
                  </a:cubicBezTo>
                  <a:cubicBezTo>
                    <a:pt x="534" y="35"/>
                    <a:pt x="534" y="35"/>
                    <a:pt x="533" y="34"/>
                  </a:cubicBezTo>
                  <a:cubicBezTo>
                    <a:pt x="529" y="30"/>
                    <a:pt x="522" y="29"/>
                    <a:pt x="518" y="29"/>
                  </a:cubicBezTo>
                  <a:cubicBezTo>
                    <a:pt x="516" y="27"/>
                    <a:pt x="513" y="26"/>
                    <a:pt x="511" y="24"/>
                  </a:cubicBezTo>
                  <a:cubicBezTo>
                    <a:pt x="510" y="26"/>
                    <a:pt x="509" y="26"/>
                    <a:pt x="508" y="26"/>
                  </a:cubicBezTo>
                  <a:cubicBezTo>
                    <a:pt x="508" y="25"/>
                    <a:pt x="509" y="24"/>
                    <a:pt x="510" y="24"/>
                  </a:cubicBezTo>
                  <a:cubicBezTo>
                    <a:pt x="508" y="23"/>
                    <a:pt x="505" y="22"/>
                    <a:pt x="502" y="22"/>
                  </a:cubicBezTo>
                  <a:cubicBezTo>
                    <a:pt x="507" y="13"/>
                    <a:pt x="518" y="10"/>
                    <a:pt x="519" y="13"/>
                  </a:cubicBezTo>
                  <a:cubicBezTo>
                    <a:pt x="521" y="16"/>
                    <a:pt x="522" y="18"/>
                    <a:pt x="516" y="18"/>
                  </a:cubicBezTo>
                  <a:cubicBezTo>
                    <a:pt x="513" y="17"/>
                    <a:pt x="512" y="24"/>
                    <a:pt x="517" y="24"/>
                  </a:cubicBezTo>
                  <a:cubicBezTo>
                    <a:pt x="521" y="24"/>
                    <a:pt x="527" y="18"/>
                    <a:pt x="523" y="11"/>
                  </a:cubicBezTo>
                  <a:cubicBezTo>
                    <a:pt x="523" y="10"/>
                    <a:pt x="522" y="10"/>
                    <a:pt x="522" y="9"/>
                  </a:cubicBezTo>
                  <a:cubicBezTo>
                    <a:pt x="524" y="9"/>
                    <a:pt x="527" y="10"/>
                    <a:pt x="529" y="10"/>
                  </a:cubicBezTo>
                  <a:cubicBezTo>
                    <a:pt x="536" y="13"/>
                    <a:pt x="538" y="17"/>
                    <a:pt x="535" y="19"/>
                  </a:cubicBezTo>
                  <a:cubicBezTo>
                    <a:pt x="530" y="24"/>
                    <a:pt x="537" y="32"/>
                    <a:pt x="542" y="27"/>
                  </a:cubicBezTo>
                  <a:cubicBezTo>
                    <a:pt x="544" y="24"/>
                    <a:pt x="545" y="20"/>
                    <a:pt x="544" y="16"/>
                  </a:cubicBezTo>
                  <a:cubicBezTo>
                    <a:pt x="543" y="18"/>
                    <a:pt x="540" y="19"/>
                    <a:pt x="537" y="20"/>
                  </a:cubicBezTo>
                  <a:cubicBezTo>
                    <a:pt x="537" y="18"/>
                    <a:pt x="539" y="18"/>
                    <a:pt x="536" y="17"/>
                  </a:cubicBezTo>
                  <a:cubicBezTo>
                    <a:pt x="539" y="17"/>
                    <a:pt x="542" y="16"/>
                    <a:pt x="544" y="15"/>
                  </a:cubicBezTo>
                  <a:cubicBezTo>
                    <a:pt x="543" y="13"/>
                    <a:pt x="542" y="12"/>
                    <a:pt x="541" y="10"/>
                  </a:cubicBezTo>
                  <a:cubicBezTo>
                    <a:pt x="538" y="7"/>
                    <a:pt x="533" y="4"/>
                    <a:pt x="528" y="2"/>
                  </a:cubicBezTo>
                  <a:cubicBezTo>
                    <a:pt x="524" y="1"/>
                    <a:pt x="519" y="0"/>
                    <a:pt x="514" y="0"/>
                  </a:cubicBezTo>
                  <a:cubicBezTo>
                    <a:pt x="508" y="0"/>
                    <a:pt x="503" y="1"/>
                    <a:pt x="499" y="4"/>
                  </a:cubicBezTo>
                  <a:cubicBezTo>
                    <a:pt x="494" y="6"/>
                    <a:pt x="486" y="11"/>
                    <a:pt x="483" y="15"/>
                  </a:cubicBezTo>
                  <a:cubicBezTo>
                    <a:pt x="469" y="28"/>
                    <a:pt x="464" y="39"/>
                    <a:pt x="464" y="39"/>
                  </a:cubicBezTo>
                  <a:cubicBezTo>
                    <a:pt x="461" y="45"/>
                    <a:pt x="453" y="67"/>
                    <a:pt x="440" y="69"/>
                  </a:cubicBezTo>
                  <a:cubicBezTo>
                    <a:pt x="440" y="69"/>
                    <a:pt x="440" y="69"/>
                    <a:pt x="440" y="69"/>
                  </a:cubicBezTo>
                  <a:cubicBezTo>
                    <a:pt x="439" y="69"/>
                    <a:pt x="438" y="69"/>
                    <a:pt x="438" y="69"/>
                  </a:cubicBezTo>
                  <a:cubicBezTo>
                    <a:pt x="438" y="69"/>
                    <a:pt x="438" y="69"/>
                    <a:pt x="438" y="69"/>
                  </a:cubicBezTo>
                  <a:cubicBezTo>
                    <a:pt x="421" y="69"/>
                    <a:pt x="416" y="65"/>
                    <a:pt x="415" y="59"/>
                  </a:cubicBezTo>
                  <a:cubicBezTo>
                    <a:pt x="415" y="57"/>
                    <a:pt x="415" y="55"/>
                    <a:pt x="416" y="54"/>
                  </a:cubicBezTo>
                  <a:cubicBezTo>
                    <a:pt x="415" y="54"/>
                    <a:pt x="415" y="54"/>
                    <a:pt x="414" y="54"/>
                  </a:cubicBezTo>
                  <a:cubicBezTo>
                    <a:pt x="414" y="53"/>
                    <a:pt x="415" y="52"/>
                    <a:pt x="416" y="52"/>
                  </a:cubicBezTo>
                  <a:cubicBezTo>
                    <a:pt x="417" y="50"/>
                    <a:pt x="420" y="48"/>
                    <a:pt x="424" y="48"/>
                  </a:cubicBezTo>
                  <a:cubicBezTo>
                    <a:pt x="427" y="48"/>
                    <a:pt x="430" y="50"/>
                    <a:pt x="430" y="54"/>
                  </a:cubicBezTo>
                  <a:cubicBezTo>
                    <a:pt x="430" y="54"/>
                    <a:pt x="430" y="54"/>
                    <a:pt x="430" y="54"/>
                  </a:cubicBezTo>
                  <a:cubicBezTo>
                    <a:pt x="430" y="56"/>
                    <a:pt x="429" y="57"/>
                    <a:pt x="427" y="56"/>
                  </a:cubicBezTo>
                  <a:cubicBezTo>
                    <a:pt x="426" y="56"/>
                    <a:pt x="426" y="54"/>
                    <a:pt x="427" y="54"/>
                  </a:cubicBezTo>
                  <a:cubicBezTo>
                    <a:pt x="428" y="54"/>
                    <a:pt x="429" y="52"/>
                    <a:pt x="427" y="51"/>
                  </a:cubicBezTo>
                  <a:cubicBezTo>
                    <a:pt x="426" y="50"/>
                    <a:pt x="424" y="50"/>
                    <a:pt x="423" y="53"/>
                  </a:cubicBezTo>
                  <a:cubicBezTo>
                    <a:pt x="422" y="56"/>
                    <a:pt x="423" y="59"/>
                    <a:pt x="426" y="60"/>
                  </a:cubicBezTo>
                  <a:cubicBezTo>
                    <a:pt x="430" y="61"/>
                    <a:pt x="433" y="59"/>
                    <a:pt x="434" y="57"/>
                  </a:cubicBezTo>
                  <a:cubicBezTo>
                    <a:pt x="437" y="49"/>
                    <a:pt x="430" y="40"/>
                    <a:pt x="418" y="40"/>
                  </a:cubicBezTo>
                  <a:cubicBezTo>
                    <a:pt x="409" y="40"/>
                    <a:pt x="403" y="45"/>
                    <a:pt x="398" y="51"/>
                  </a:cubicBezTo>
                  <a:cubicBezTo>
                    <a:pt x="394" y="56"/>
                    <a:pt x="390" y="72"/>
                    <a:pt x="373" y="72"/>
                  </a:cubicBezTo>
                  <a:cubicBezTo>
                    <a:pt x="368" y="72"/>
                    <a:pt x="363" y="71"/>
                    <a:pt x="359" y="68"/>
                  </a:cubicBezTo>
                  <a:cubicBezTo>
                    <a:pt x="359" y="69"/>
                    <a:pt x="358" y="69"/>
                    <a:pt x="358" y="69"/>
                  </a:cubicBezTo>
                  <a:cubicBezTo>
                    <a:pt x="358" y="68"/>
                    <a:pt x="358" y="68"/>
                    <a:pt x="358" y="68"/>
                  </a:cubicBezTo>
                  <a:cubicBezTo>
                    <a:pt x="352" y="64"/>
                    <a:pt x="348" y="58"/>
                    <a:pt x="347" y="53"/>
                  </a:cubicBezTo>
                  <a:cubicBezTo>
                    <a:pt x="345" y="43"/>
                    <a:pt x="350" y="35"/>
                    <a:pt x="360" y="35"/>
                  </a:cubicBezTo>
                  <a:cubicBezTo>
                    <a:pt x="364" y="35"/>
                    <a:pt x="368" y="37"/>
                    <a:pt x="370" y="40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0" y="41"/>
                    <a:pt x="370" y="41"/>
                    <a:pt x="370" y="41"/>
                  </a:cubicBezTo>
                  <a:cubicBezTo>
                    <a:pt x="371" y="42"/>
                    <a:pt x="371" y="43"/>
                    <a:pt x="371" y="44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1" y="47"/>
                    <a:pt x="368" y="49"/>
                    <a:pt x="365" y="48"/>
                  </a:cubicBezTo>
                  <a:cubicBezTo>
                    <a:pt x="364" y="48"/>
                    <a:pt x="363" y="45"/>
                    <a:pt x="365" y="44"/>
                  </a:cubicBezTo>
                  <a:cubicBezTo>
                    <a:pt x="367" y="44"/>
                    <a:pt x="368" y="42"/>
                    <a:pt x="366" y="40"/>
                  </a:cubicBezTo>
                  <a:cubicBezTo>
                    <a:pt x="364" y="38"/>
                    <a:pt x="360" y="38"/>
                    <a:pt x="358" y="43"/>
                  </a:cubicBezTo>
                  <a:cubicBezTo>
                    <a:pt x="357" y="48"/>
                    <a:pt x="358" y="53"/>
                    <a:pt x="364" y="54"/>
                  </a:cubicBezTo>
                  <a:cubicBezTo>
                    <a:pt x="367" y="55"/>
                    <a:pt x="370" y="55"/>
                    <a:pt x="372" y="54"/>
                  </a:cubicBezTo>
                  <a:cubicBezTo>
                    <a:pt x="371" y="54"/>
                    <a:pt x="371" y="54"/>
                    <a:pt x="371" y="54"/>
                  </a:cubicBezTo>
                  <a:cubicBezTo>
                    <a:pt x="371" y="52"/>
                    <a:pt x="372" y="52"/>
                    <a:pt x="374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5" y="52"/>
                    <a:pt x="375" y="52"/>
                    <a:pt x="375" y="51"/>
                  </a:cubicBezTo>
                  <a:cubicBezTo>
                    <a:pt x="375" y="51"/>
                    <a:pt x="375" y="50"/>
                    <a:pt x="375" y="50"/>
                  </a:cubicBezTo>
                  <a:cubicBezTo>
                    <a:pt x="376" y="50"/>
                    <a:pt x="376" y="50"/>
                    <a:pt x="376" y="50"/>
                  </a:cubicBezTo>
                  <a:cubicBezTo>
                    <a:pt x="376" y="49"/>
                    <a:pt x="376" y="49"/>
                    <a:pt x="376" y="49"/>
                  </a:cubicBezTo>
                  <a:cubicBezTo>
                    <a:pt x="378" y="47"/>
                    <a:pt x="378" y="45"/>
                    <a:pt x="378" y="43"/>
                  </a:cubicBezTo>
                  <a:cubicBezTo>
                    <a:pt x="378" y="43"/>
                    <a:pt x="377" y="43"/>
                    <a:pt x="376" y="43"/>
                  </a:cubicBezTo>
                  <a:cubicBezTo>
                    <a:pt x="376" y="42"/>
                    <a:pt x="377" y="42"/>
                    <a:pt x="378" y="42"/>
                  </a:cubicBezTo>
                  <a:cubicBezTo>
                    <a:pt x="378" y="40"/>
                    <a:pt x="378" y="38"/>
                    <a:pt x="377" y="37"/>
                  </a:cubicBezTo>
                  <a:cubicBezTo>
                    <a:pt x="379" y="35"/>
                    <a:pt x="383" y="36"/>
                    <a:pt x="385" y="37"/>
                  </a:cubicBezTo>
                  <a:cubicBezTo>
                    <a:pt x="387" y="39"/>
                    <a:pt x="387" y="42"/>
                    <a:pt x="383" y="42"/>
                  </a:cubicBezTo>
                  <a:cubicBezTo>
                    <a:pt x="380" y="43"/>
                    <a:pt x="381" y="49"/>
                    <a:pt x="386" y="48"/>
                  </a:cubicBezTo>
                  <a:cubicBezTo>
                    <a:pt x="387" y="48"/>
                    <a:pt x="389" y="45"/>
                    <a:pt x="390" y="42"/>
                  </a:cubicBezTo>
                  <a:cubicBezTo>
                    <a:pt x="390" y="43"/>
                    <a:pt x="389" y="43"/>
                    <a:pt x="389" y="43"/>
                  </a:cubicBezTo>
                  <a:cubicBezTo>
                    <a:pt x="389" y="42"/>
                    <a:pt x="389" y="41"/>
                    <a:pt x="390" y="41"/>
                  </a:cubicBezTo>
                  <a:cubicBezTo>
                    <a:pt x="390" y="41"/>
                    <a:pt x="390" y="40"/>
                    <a:pt x="390" y="40"/>
                  </a:cubicBezTo>
                  <a:cubicBezTo>
                    <a:pt x="389" y="40"/>
                    <a:pt x="389" y="39"/>
                    <a:pt x="388" y="40"/>
                  </a:cubicBezTo>
                  <a:cubicBezTo>
                    <a:pt x="387" y="39"/>
                    <a:pt x="389" y="39"/>
                    <a:pt x="390" y="39"/>
                  </a:cubicBezTo>
                  <a:cubicBezTo>
                    <a:pt x="390" y="38"/>
                    <a:pt x="390" y="37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8" y="35"/>
                    <a:pt x="388" y="35"/>
                    <a:pt x="388" y="34"/>
                  </a:cubicBezTo>
                  <a:cubicBezTo>
                    <a:pt x="383" y="30"/>
                    <a:pt x="376" y="29"/>
                    <a:pt x="372" y="29"/>
                  </a:cubicBezTo>
                  <a:cubicBezTo>
                    <a:pt x="370" y="27"/>
                    <a:pt x="368" y="26"/>
                    <a:pt x="365" y="24"/>
                  </a:cubicBezTo>
                  <a:cubicBezTo>
                    <a:pt x="365" y="26"/>
                    <a:pt x="363" y="26"/>
                    <a:pt x="362" y="26"/>
                  </a:cubicBezTo>
                  <a:cubicBezTo>
                    <a:pt x="362" y="25"/>
                    <a:pt x="363" y="24"/>
                    <a:pt x="365" y="24"/>
                  </a:cubicBezTo>
                  <a:cubicBezTo>
                    <a:pt x="362" y="23"/>
                    <a:pt x="359" y="22"/>
                    <a:pt x="356" y="22"/>
                  </a:cubicBezTo>
                  <a:cubicBezTo>
                    <a:pt x="361" y="13"/>
                    <a:pt x="372" y="10"/>
                    <a:pt x="374" y="13"/>
                  </a:cubicBezTo>
                  <a:cubicBezTo>
                    <a:pt x="375" y="16"/>
                    <a:pt x="376" y="18"/>
                    <a:pt x="371" y="18"/>
                  </a:cubicBezTo>
                  <a:cubicBezTo>
                    <a:pt x="367" y="17"/>
                    <a:pt x="366" y="24"/>
                    <a:pt x="371" y="24"/>
                  </a:cubicBezTo>
                  <a:cubicBezTo>
                    <a:pt x="375" y="24"/>
                    <a:pt x="381" y="18"/>
                    <a:pt x="377" y="11"/>
                  </a:cubicBezTo>
                  <a:cubicBezTo>
                    <a:pt x="377" y="10"/>
                    <a:pt x="377" y="10"/>
                    <a:pt x="376" y="9"/>
                  </a:cubicBezTo>
                  <a:cubicBezTo>
                    <a:pt x="378" y="9"/>
                    <a:pt x="381" y="10"/>
                    <a:pt x="383" y="10"/>
                  </a:cubicBezTo>
                  <a:cubicBezTo>
                    <a:pt x="390" y="13"/>
                    <a:pt x="392" y="17"/>
                    <a:pt x="389" y="19"/>
                  </a:cubicBezTo>
                  <a:cubicBezTo>
                    <a:pt x="384" y="24"/>
                    <a:pt x="391" y="32"/>
                    <a:pt x="396" y="27"/>
                  </a:cubicBezTo>
                  <a:cubicBezTo>
                    <a:pt x="399" y="24"/>
                    <a:pt x="399" y="20"/>
                    <a:pt x="398" y="16"/>
                  </a:cubicBezTo>
                  <a:cubicBezTo>
                    <a:pt x="397" y="18"/>
                    <a:pt x="394" y="19"/>
                    <a:pt x="392" y="20"/>
                  </a:cubicBezTo>
                  <a:cubicBezTo>
                    <a:pt x="391" y="18"/>
                    <a:pt x="393" y="18"/>
                    <a:pt x="390" y="17"/>
                  </a:cubicBezTo>
                  <a:cubicBezTo>
                    <a:pt x="393" y="17"/>
                    <a:pt x="396" y="16"/>
                    <a:pt x="398" y="15"/>
                  </a:cubicBezTo>
                  <a:cubicBezTo>
                    <a:pt x="398" y="13"/>
                    <a:pt x="397" y="12"/>
                    <a:pt x="395" y="10"/>
                  </a:cubicBezTo>
                  <a:cubicBezTo>
                    <a:pt x="392" y="7"/>
                    <a:pt x="387" y="4"/>
                    <a:pt x="383" y="2"/>
                  </a:cubicBezTo>
                  <a:cubicBezTo>
                    <a:pt x="378" y="1"/>
                    <a:pt x="373" y="0"/>
                    <a:pt x="368" y="0"/>
                  </a:cubicBezTo>
                  <a:cubicBezTo>
                    <a:pt x="363" y="0"/>
                    <a:pt x="358" y="1"/>
                    <a:pt x="353" y="4"/>
                  </a:cubicBezTo>
                  <a:cubicBezTo>
                    <a:pt x="348" y="6"/>
                    <a:pt x="341" y="11"/>
                    <a:pt x="337" y="15"/>
                  </a:cubicBezTo>
                  <a:cubicBezTo>
                    <a:pt x="323" y="28"/>
                    <a:pt x="318" y="39"/>
                    <a:pt x="318" y="39"/>
                  </a:cubicBezTo>
                  <a:cubicBezTo>
                    <a:pt x="315" y="45"/>
                    <a:pt x="307" y="67"/>
                    <a:pt x="294" y="69"/>
                  </a:cubicBezTo>
                  <a:cubicBezTo>
                    <a:pt x="294" y="69"/>
                    <a:pt x="294" y="69"/>
                    <a:pt x="294" y="69"/>
                  </a:cubicBezTo>
                  <a:cubicBezTo>
                    <a:pt x="293" y="69"/>
                    <a:pt x="292" y="69"/>
                    <a:pt x="292" y="6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75" y="69"/>
                    <a:pt x="271" y="65"/>
                    <a:pt x="270" y="59"/>
                  </a:cubicBezTo>
                  <a:cubicBezTo>
                    <a:pt x="269" y="57"/>
                    <a:pt x="269" y="55"/>
                    <a:pt x="270" y="54"/>
                  </a:cubicBezTo>
                  <a:cubicBezTo>
                    <a:pt x="269" y="54"/>
                    <a:pt x="269" y="54"/>
                    <a:pt x="268" y="54"/>
                  </a:cubicBezTo>
                  <a:cubicBezTo>
                    <a:pt x="269" y="53"/>
                    <a:pt x="269" y="52"/>
                    <a:pt x="270" y="52"/>
                  </a:cubicBezTo>
                  <a:cubicBezTo>
                    <a:pt x="272" y="50"/>
                    <a:pt x="274" y="48"/>
                    <a:pt x="278" y="48"/>
                  </a:cubicBezTo>
                  <a:cubicBezTo>
                    <a:pt x="281" y="48"/>
                    <a:pt x="284" y="50"/>
                    <a:pt x="284" y="54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84" y="56"/>
                    <a:pt x="283" y="57"/>
                    <a:pt x="281" y="56"/>
                  </a:cubicBezTo>
                  <a:cubicBezTo>
                    <a:pt x="280" y="56"/>
                    <a:pt x="280" y="54"/>
                    <a:pt x="281" y="54"/>
                  </a:cubicBezTo>
                  <a:cubicBezTo>
                    <a:pt x="282" y="54"/>
                    <a:pt x="283" y="52"/>
                    <a:pt x="281" y="51"/>
                  </a:cubicBezTo>
                  <a:cubicBezTo>
                    <a:pt x="280" y="50"/>
                    <a:pt x="278" y="50"/>
                    <a:pt x="277" y="53"/>
                  </a:cubicBezTo>
                  <a:cubicBezTo>
                    <a:pt x="276" y="56"/>
                    <a:pt x="277" y="59"/>
                    <a:pt x="280" y="60"/>
                  </a:cubicBezTo>
                  <a:cubicBezTo>
                    <a:pt x="284" y="61"/>
                    <a:pt x="287" y="59"/>
                    <a:pt x="288" y="57"/>
                  </a:cubicBezTo>
                  <a:cubicBezTo>
                    <a:pt x="292" y="49"/>
                    <a:pt x="284" y="40"/>
                    <a:pt x="272" y="40"/>
                  </a:cubicBezTo>
                  <a:cubicBezTo>
                    <a:pt x="263" y="40"/>
                    <a:pt x="257" y="45"/>
                    <a:pt x="252" y="51"/>
                  </a:cubicBezTo>
                  <a:cubicBezTo>
                    <a:pt x="249" y="56"/>
                    <a:pt x="244" y="72"/>
                    <a:pt x="228" y="72"/>
                  </a:cubicBezTo>
                  <a:cubicBezTo>
                    <a:pt x="222" y="72"/>
                    <a:pt x="217" y="71"/>
                    <a:pt x="213" y="68"/>
                  </a:cubicBezTo>
                  <a:cubicBezTo>
                    <a:pt x="213" y="69"/>
                    <a:pt x="212" y="69"/>
                    <a:pt x="212" y="69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06" y="64"/>
                    <a:pt x="202" y="58"/>
                    <a:pt x="201" y="53"/>
                  </a:cubicBezTo>
                  <a:cubicBezTo>
                    <a:pt x="199" y="43"/>
                    <a:pt x="204" y="35"/>
                    <a:pt x="214" y="35"/>
                  </a:cubicBezTo>
                  <a:cubicBezTo>
                    <a:pt x="218" y="35"/>
                    <a:pt x="222" y="37"/>
                    <a:pt x="224" y="40"/>
                  </a:cubicBezTo>
                  <a:cubicBezTo>
                    <a:pt x="225" y="40"/>
                    <a:pt x="225" y="40"/>
                    <a:pt x="225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5" y="42"/>
                    <a:pt x="225" y="43"/>
                    <a:pt x="225" y="44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7"/>
                    <a:pt x="222" y="49"/>
                    <a:pt x="219" y="48"/>
                  </a:cubicBezTo>
                  <a:cubicBezTo>
                    <a:pt x="218" y="48"/>
                    <a:pt x="217" y="45"/>
                    <a:pt x="219" y="44"/>
                  </a:cubicBezTo>
                  <a:cubicBezTo>
                    <a:pt x="221" y="44"/>
                    <a:pt x="222" y="42"/>
                    <a:pt x="220" y="40"/>
                  </a:cubicBezTo>
                  <a:cubicBezTo>
                    <a:pt x="218" y="38"/>
                    <a:pt x="214" y="38"/>
                    <a:pt x="212" y="43"/>
                  </a:cubicBezTo>
                  <a:cubicBezTo>
                    <a:pt x="211" y="48"/>
                    <a:pt x="213" y="53"/>
                    <a:pt x="219" y="54"/>
                  </a:cubicBezTo>
                  <a:cubicBezTo>
                    <a:pt x="222" y="55"/>
                    <a:pt x="224" y="55"/>
                    <a:pt x="226" y="54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225" y="52"/>
                    <a:pt x="227" y="52"/>
                    <a:pt x="228" y="52"/>
                  </a:cubicBezTo>
                  <a:cubicBezTo>
                    <a:pt x="228" y="52"/>
                    <a:pt x="228" y="52"/>
                    <a:pt x="228" y="52"/>
                  </a:cubicBezTo>
                  <a:cubicBezTo>
                    <a:pt x="229" y="52"/>
                    <a:pt x="229" y="52"/>
                    <a:pt x="229" y="51"/>
                  </a:cubicBezTo>
                  <a:cubicBezTo>
                    <a:pt x="229" y="51"/>
                    <a:pt x="229" y="50"/>
                    <a:pt x="230" y="50"/>
                  </a:cubicBezTo>
                  <a:cubicBezTo>
                    <a:pt x="230" y="50"/>
                    <a:pt x="230" y="50"/>
                    <a:pt x="230" y="50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2" y="47"/>
                    <a:pt x="232" y="45"/>
                    <a:pt x="232" y="43"/>
                  </a:cubicBezTo>
                  <a:cubicBezTo>
                    <a:pt x="232" y="43"/>
                    <a:pt x="231" y="43"/>
                    <a:pt x="230" y="43"/>
                  </a:cubicBezTo>
                  <a:cubicBezTo>
                    <a:pt x="230" y="42"/>
                    <a:pt x="231" y="42"/>
                    <a:pt x="232" y="42"/>
                  </a:cubicBezTo>
                  <a:cubicBezTo>
                    <a:pt x="232" y="40"/>
                    <a:pt x="232" y="38"/>
                    <a:pt x="231" y="37"/>
                  </a:cubicBezTo>
                  <a:cubicBezTo>
                    <a:pt x="234" y="35"/>
                    <a:pt x="237" y="36"/>
                    <a:pt x="239" y="37"/>
                  </a:cubicBezTo>
                  <a:cubicBezTo>
                    <a:pt x="241" y="39"/>
                    <a:pt x="242" y="42"/>
                    <a:pt x="237" y="42"/>
                  </a:cubicBezTo>
                  <a:cubicBezTo>
                    <a:pt x="234" y="43"/>
                    <a:pt x="235" y="49"/>
                    <a:pt x="240" y="48"/>
                  </a:cubicBezTo>
                  <a:cubicBezTo>
                    <a:pt x="241" y="48"/>
                    <a:pt x="243" y="45"/>
                    <a:pt x="244" y="42"/>
                  </a:cubicBezTo>
                  <a:cubicBezTo>
                    <a:pt x="244" y="43"/>
                    <a:pt x="244" y="43"/>
                    <a:pt x="243" y="43"/>
                  </a:cubicBezTo>
                  <a:cubicBezTo>
                    <a:pt x="243" y="42"/>
                    <a:pt x="244" y="41"/>
                    <a:pt x="244" y="41"/>
                  </a:cubicBezTo>
                  <a:cubicBezTo>
                    <a:pt x="244" y="41"/>
                    <a:pt x="244" y="40"/>
                    <a:pt x="244" y="40"/>
                  </a:cubicBezTo>
                  <a:cubicBezTo>
                    <a:pt x="244" y="40"/>
                    <a:pt x="243" y="39"/>
                    <a:pt x="242" y="40"/>
                  </a:cubicBezTo>
                  <a:cubicBezTo>
                    <a:pt x="242" y="39"/>
                    <a:pt x="243" y="39"/>
                    <a:pt x="244" y="39"/>
                  </a:cubicBezTo>
                  <a:cubicBezTo>
                    <a:pt x="244" y="38"/>
                    <a:pt x="244" y="37"/>
                    <a:pt x="243" y="3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5"/>
                    <a:pt x="242" y="35"/>
                    <a:pt x="242" y="34"/>
                  </a:cubicBezTo>
                  <a:cubicBezTo>
                    <a:pt x="237" y="30"/>
                    <a:pt x="230" y="29"/>
                    <a:pt x="226" y="29"/>
                  </a:cubicBezTo>
                  <a:cubicBezTo>
                    <a:pt x="224" y="27"/>
                    <a:pt x="222" y="26"/>
                    <a:pt x="219" y="24"/>
                  </a:cubicBezTo>
                  <a:cubicBezTo>
                    <a:pt x="219" y="26"/>
                    <a:pt x="217" y="26"/>
                    <a:pt x="216" y="26"/>
                  </a:cubicBezTo>
                  <a:cubicBezTo>
                    <a:pt x="216" y="25"/>
                    <a:pt x="217" y="24"/>
                    <a:pt x="219" y="24"/>
                  </a:cubicBezTo>
                  <a:cubicBezTo>
                    <a:pt x="216" y="23"/>
                    <a:pt x="213" y="22"/>
                    <a:pt x="210" y="22"/>
                  </a:cubicBezTo>
                  <a:cubicBezTo>
                    <a:pt x="215" y="13"/>
                    <a:pt x="226" y="10"/>
                    <a:pt x="228" y="13"/>
                  </a:cubicBezTo>
                  <a:cubicBezTo>
                    <a:pt x="229" y="16"/>
                    <a:pt x="230" y="18"/>
                    <a:pt x="225" y="18"/>
                  </a:cubicBezTo>
                  <a:cubicBezTo>
                    <a:pt x="221" y="17"/>
                    <a:pt x="221" y="24"/>
                    <a:pt x="226" y="24"/>
                  </a:cubicBezTo>
                  <a:cubicBezTo>
                    <a:pt x="229" y="24"/>
                    <a:pt x="235" y="18"/>
                    <a:pt x="232" y="11"/>
                  </a:cubicBezTo>
                  <a:cubicBezTo>
                    <a:pt x="231" y="10"/>
                    <a:pt x="231" y="10"/>
                    <a:pt x="230" y="9"/>
                  </a:cubicBezTo>
                  <a:cubicBezTo>
                    <a:pt x="233" y="9"/>
                    <a:pt x="235" y="10"/>
                    <a:pt x="237" y="10"/>
                  </a:cubicBezTo>
                  <a:cubicBezTo>
                    <a:pt x="244" y="13"/>
                    <a:pt x="246" y="17"/>
                    <a:pt x="243" y="19"/>
                  </a:cubicBezTo>
                  <a:cubicBezTo>
                    <a:pt x="238" y="24"/>
                    <a:pt x="245" y="32"/>
                    <a:pt x="250" y="27"/>
                  </a:cubicBezTo>
                  <a:cubicBezTo>
                    <a:pt x="253" y="24"/>
                    <a:pt x="253" y="20"/>
                    <a:pt x="253" y="16"/>
                  </a:cubicBezTo>
                  <a:cubicBezTo>
                    <a:pt x="251" y="18"/>
                    <a:pt x="248" y="19"/>
                    <a:pt x="246" y="20"/>
                  </a:cubicBezTo>
                  <a:cubicBezTo>
                    <a:pt x="246" y="18"/>
                    <a:pt x="247" y="18"/>
                    <a:pt x="245" y="17"/>
                  </a:cubicBezTo>
                  <a:cubicBezTo>
                    <a:pt x="248" y="17"/>
                    <a:pt x="250" y="16"/>
                    <a:pt x="252" y="15"/>
                  </a:cubicBezTo>
                  <a:cubicBezTo>
                    <a:pt x="252" y="13"/>
                    <a:pt x="251" y="12"/>
                    <a:pt x="249" y="10"/>
                  </a:cubicBezTo>
                  <a:cubicBezTo>
                    <a:pt x="246" y="7"/>
                    <a:pt x="242" y="4"/>
                    <a:pt x="237" y="2"/>
                  </a:cubicBezTo>
                  <a:cubicBezTo>
                    <a:pt x="232" y="1"/>
                    <a:pt x="227" y="0"/>
                    <a:pt x="222" y="0"/>
                  </a:cubicBezTo>
                  <a:cubicBezTo>
                    <a:pt x="217" y="0"/>
                    <a:pt x="212" y="1"/>
                    <a:pt x="207" y="4"/>
                  </a:cubicBezTo>
                  <a:cubicBezTo>
                    <a:pt x="203" y="6"/>
                    <a:pt x="195" y="11"/>
                    <a:pt x="191" y="15"/>
                  </a:cubicBezTo>
                  <a:cubicBezTo>
                    <a:pt x="177" y="28"/>
                    <a:pt x="172" y="39"/>
                    <a:pt x="172" y="39"/>
                  </a:cubicBezTo>
                  <a:cubicBezTo>
                    <a:pt x="169" y="45"/>
                    <a:pt x="162" y="67"/>
                    <a:pt x="148" y="69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9"/>
                    <a:pt x="147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29" y="69"/>
                    <a:pt x="125" y="65"/>
                    <a:pt x="124" y="59"/>
                  </a:cubicBezTo>
                  <a:cubicBezTo>
                    <a:pt x="123" y="57"/>
                    <a:pt x="124" y="55"/>
                    <a:pt x="124" y="54"/>
                  </a:cubicBezTo>
                  <a:cubicBezTo>
                    <a:pt x="124" y="54"/>
                    <a:pt x="123" y="54"/>
                    <a:pt x="123" y="54"/>
                  </a:cubicBezTo>
                  <a:cubicBezTo>
                    <a:pt x="123" y="53"/>
                    <a:pt x="123" y="52"/>
                    <a:pt x="124" y="52"/>
                  </a:cubicBezTo>
                  <a:cubicBezTo>
                    <a:pt x="126" y="50"/>
                    <a:pt x="128" y="48"/>
                    <a:pt x="132" y="48"/>
                  </a:cubicBezTo>
                  <a:cubicBezTo>
                    <a:pt x="135" y="48"/>
                    <a:pt x="139" y="50"/>
                    <a:pt x="139" y="54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9" y="56"/>
                    <a:pt x="137" y="57"/>
                    <a:pt x="135" y="56"/>
                  </a:cubicBezTo>
                  <a:cubicBezTo>
                    <a:pt x="134" y="56"/>
                    <a:pt x="134" y="54"/>
                    <a:pt x="135" y="54"/>
                  </a:cubicBezTo>
                  <a:cubicBezTo>
                    <a:pt x="136" y="54"/>
                    <a:pt x="137" y="52"/>
                    <a:pt x="136" y="51"/>
                  </a:cubicBezTo>
                  <a:cubicBezTo>
                    <a:pt x="134" y="50"/>
                    <a:pt x="132" y="50"/>
                    <a:pt x="131" y="53"/>
                  </a:cubicBezTo>
                  <a:cubicBezTo>
                    <a:pt x="130" y="56"/>
                    <a:pt x="131" y="59"/>
                    <a:pt x="135" y="60"/>
                  </a:cubicBezTo>
                  <a:cubicBezTo>
                    <a:pt x="138" y="61"/>
                    <a:pt x="141" y="59"/>
                    <a:pt x="142" y="57"/>
                  </a:cubicBezTo>
                  <a:cubicBezTo>
                    <a:pt x="146" y="49"/>
                    <a:pt x="138" y="40"/>
                    <a:pt x="126" y="40"/>
                  </a:cubicBezTo>
                  <a:cubicBezTo>
                    <a:pt x="118" y="40"/>
                    <a:pt x="111" y="45"/>
                    <a:pt x="106" y="51"/>
                  </a:cubicBezTo>
                  <a:cubicBezTo>
                    <a:pt x="103" y="56"/>
                    <a:pt x="98" y="72"/>
                    <a:pt x="82" y="72"/>
                  </a:cubicBezTo>
                  <a:cubicBezTo>
                    <a:pt x="76" y="72"/>
                    <a:pt x="72" y="71"/>
                    <a:pt x="67" y="68"/>
                  </a:cubicBezTo>
                  <a:cubicBezTo>
                    <a:pt x="67" y="69"/>
                    <a:pt x="67" y="69"/>
                    <a:pt x="66" y="69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0" y="64"/>
                    <a:pt x="56" y="58"/>
                    <a:pt x="55" y="53"/>
                  </a:cubicBezTo>
                  <a:cubicBezTo>
                    <a:pt x="53" y="43"/>
                    <a:pt x="58" y="35"/>
                    <a:pt x="68" y="35"/>
                  </a:cubicBezTo>
                  <a:cubicBezTo>
                    <a:pt x="72" y="35"/>
                    <a:pt x="76" y="37"/>
                    <a:pt x="78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2"/>
                    <a:pt x="79" y="43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7"/>
                    <a:pt x="77" y="49"/>
                    <a:pt x="73" y="48"/>
                  </a:cubicBezTo>
                  <a:cubicBezTo>
                    <a:pt x="72" y="48"/>
                    <a:pt x="72" y="45"/>
                    <a:pt x="73" y="44"/>
                  </a:cubicBezTo>
                  <a:cubicBezTo>
                    <a:pt x="75" y="44"/>
                    <a:pt x="76" y="42"/>
                    <a:pt x="74" y="40"/>
                  </a:cubicBezTo>
                  <a:cubicBezTo>
                    <a:pt x="72" y="38"/>
                    <a:pt x="68" y="38"/>
                    <a:pt x="67" y="43"/>
                  </a:cubicBezTo>
                  <a:cubicBezTo>
                    <a:pt x="65" y="48"/>
                    <a:pt x="67" y="53"/>
                    <a:pt x="73" y="54"/>
                  </a:cubicBezTo>
                  <a:cubicBezTo>
                    <a:pt x="76" y="55"/>
                    <a:pt x="78" y="55"/>
                    <a:pt x="80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2"/>
                    <a:pt x="81" y="52"/>
                    <a:pt x="83" y="52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3" y="52"/>
                    <a:pt x="83" y="52"/>
                    <a:pt x="84" y="51"/>
                  </a:cubicBezTo>
                  <a:cubicBezTo>
                    <a:pt x="83" y="51"/>
                    <a:pt x="83" y="50"/>
                    <a:pt x="84" y="50"/>
                  </a:cubicBezTo>
                  <a:cubicBezTo>
                    <a:pt x="84" y="50"/>
                    <a:pt x="84" y="50"/>
                    <a:pt x="85" y="50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3"/>
                    <a:pt x="85" y="43"/>
                    <a:pt x="84" y="43"/>
                  </a:cubicBezTo>
                  <a:cubicBezTo>
                    <a:pt x="84" y="42"/>
                    <a:pt x="85" y="42"/>
                    <a:pt x="86" y="42"/>
                  </a:cubicBezTo>
                  <a:cubicBezTo>
                    <a:pt x="86" y="40"/>
                    <a:pt x="86" y="38"/>
                    <a:pt x="85" y="37"/>
                  </a:cubicBezTo>
                  <a:cubicBezTo>
                    <a:pt x="88" y="35"/>
                    <a:pt x="91" y="36"/>
                    <a:pt x="93" y="37"/>
                  </a:cubicBezTo>
                  <a:cubicBezTo>
                    <a:pt x="95" y="39"/>
                    <a:pt x="96" y="42"/>
                    <a:pt x="91" y="42"/>
                  </a:cubicBezTo>
                  <a:cubicBezTo>
                    <a:pt x="88" y="43"/>
                    <a:pt x="89" y="49"/>
                    <a:pt x="94" y="48"/>
                  </a:cubicBezTo>
                  <a:cubicBezTo>
                    <a:pt x="96" y="48"/>
                    <a:pt x="98" y="45"/>
                    <a:pt x="98" y="42"/>
                  </a:cubicBezTo>
                  <a:cubicBezTo>
                    <a:pt x="98" y="43"/>
                    <a:pt x="98" y="43"/>
                    <a:pt x="97" y="43"/>
                  </a:cubicBezTo>
                  <a:cubicBezTo>
                    <a:pt x="97" y="42"/>
                    <a:pt x="98" y="41"/>
                    <a:pt x="99" y="41"/>
                  </a:cubicBezTo>
                  <a:cubicBezTo>
                    <a:pt x="99" y="41"/>
                    <a:pt x="99" y="40"/>
                    <a:pt x="99" y="40"/>
                  </a:cubicBezTo>
                  <a:cubicBezTo>
                    <a:pt x="98" y="40"/>
                    <a:pt x="97" y="39"/>
                    <a:pt x="96" y="40"/>
                  </a:cubicBezTo>
                  <a:cubicBezTo>
                    <a:pt x="96" y="39"/>
                    <a:pt x="97" y="39"/>
                    <a:pt x="98" y="39"/>
                  </a:cubicBezTo>
                  <a:cubicBezTo>
                    <a:pt x="98" y="38"/>
                    <a:pt x="98" y="37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5"/>
                    <a:pt x="96" y="35"/>
                    <a:pt x="96" y="34"/>
                  </a:cubicBezTo>
                  <a:cubicBezTo>
                    <a:pt x="92" y="30"/>
                    <a:pt x="84" y="29"/>
                    <a:pt x="80" y="29"/>
                  </a:cubicBezTo>
                  <a:cubicBezTo>
                    <a:pt x="78" y="27"/>
                    <a:pt x="76" y="26"/>
                    <a:pt x="73" y="24"/>
                  </a:cubicBezTo>
                  <a:cubicBezTo>
                    <a:pt x="73" y="26"/>
                    <a:pt x="71" y="26"/>
                    <a:pt x="70" y="26"/>
                  </a:cubicBezTo>
                  <a:cubicBezTo>
                    <a:pt x="71" y="25"/>
                    <a:pt x="71" y="24"/>
                    <a:pt x="73" y="24"/>
                  </a:cubicBezTo>
                  <a:cubicBezTo>
                    <a:pt x="70" y="23"/>
                    <a:pt x="67" y="22"/>
                    <a:pt x="64" y="22"/>
                  </a:cubicBezTo>
                  <a:cubicBezTo>
                    <a:pt x="69" y="13"/>
                    <a:pt x="80" y="10"/>
                    <a:pt x="82" y="13"/>
                  </a:cubicBezTo>
                  <a:cubicBezTo>
                    <a:pt x="83" y="16"/>
                    <a:pt x="84" y="18"/>
                    <a:pt x="79" y="18"/>
                  </a:cubicBezTo>
                  <a:cubicBezTo>
                    <a:pt x="76" y="17"/>
                    <a:pt x="75" y="24"/>
                    <a:pt x="80" y="24"/>
                  </a:cubicBezTo>
                  <a:cubicBezTo>
                    <a:pt x="83" y="24"/>
                    <a:pt x="90" y="18"/>
                    <a:pt x="86" y="11"/>
                  </a:cubicBezTo>
                  <a:cubicBezTo>
                    <a:pt x="85" y="10"/>
                    <a:pt x="85" y="10"/>
                    <a:pt x="84" y="9"/>
                  </a:cubicBezTo>
                  <a:cubicBezTo>
                    <a:pt x="87" y="9"/>
                    <a:pt x="89" y="10"/>
                    <a:pt x="91" y="10"/>
                  </a:cubicBezTo>
                  <a:cubicBezTo>
                    <a:pt x="99" y="13"/>
                    <a:pt x="100" y="17"/>
                    <a:pt x="98" y="19"/>
                  </a:cubicBezTo>
                  <a:cubicBezTo>
                    <a:pt x="93" y="24"/>
                    <a:pt x="99" y="32"/>
                    <a:pt x="104" y="27"/>
                  </a:cubicBezTo>
                  <a:cubicBezTo>
                    <a:pt x="107" y="24"/>
                    <a:pt x="108" y="20"/>
                    <a:pt x="107" y="16"/>
                  </a:cubicBezTo>
                  <a:cubicBezTo>
                    <a:pt x="105" y="18"/>
                    <a:pt x="102" y="19"/>
                    <a:pt x="100" y="20"/>
                  </a:cubicBezTo>
                  <a:cubicBezTo>
                    <a:pt x="100" y="18"/>
                    <a:pt x="101" y="18"/>
                    <a:pt x="99" y="17"/>
                  </a:cubicBezTo>
                  <a:cubicBezTo>
                    <a:pt x="102" y="17"/>
                    <a:pt x="104" y="16"/>
                    <a:pt x="106" y="15"/>
                  </a:cubicBezTo>
                  <a:cubicBezTo>
                    <a:pt x="106" y="13"/>
                    <a:pt x="105" y="12"/>
                    <a:pt x="103" y="10"/>
                  </a:cubicBezTo>
                  <a:cubicBezTo>
                    <a:pt x="100" y="7"/>
                    <a:pt x="96" y="4"/>
                    <a:pt x="91" y="2"/>
                  </a:cubicBezTo>
                  <a:cubicBezTo>
                    <a:pt x="86" y="1"/>
                    <a:pt x="81" y="0"/>
                    <a:pt x="76" y="0"/>
                  </a:cubicBezTo>
                  <a:cubicBezTo>
                    <a:pt x="71" y="0"/>
                    <a:pt x="66" y="1"/>
                    <a:pt x="61" y="4"/>
                  </a:cubicBezTo>
                  <a:cubicBezTo>
                    <a:pt x="57" y="6"/>
                    <a:pt x="49" y="11"/>
                    <a:pt x="46" y="15"/>
                  </a:cubicBezTo>
                  <a:cubicBezTo>
                    <a:pt x="31" y="28"/>
                    <a:pt x="26" y="39"/>
                    <a:pt x="26" y="39"/>
                  </a:cubicBezTo>
                  <a:cubicBezTo>
                    <a:pt x="23" y="45"/>
                    <a:pt x="16" y="67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1" y="69"/>
                    <a:pt x="0" y="6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9" y="85"/>
                    <a:pt x="11" y="88"/>
                    <a:pt x="20" y="88"/>
                  </a:cubicBezTo>
                  <a:cubicBezTo>
                    <a:pt x="27" y="88"/>
                    <a:pt x="28" y="86"/>
                    <a:pt x="33" y="85"/>
                  </a:cubicBezTo>
                  <a:cubicBezTo>
                    <a:pt x="33" y="85"/>
                    <a:pt x="33" y="85"/>
                    <a:pt x="33" y="84"/>
                  </a:cubicBezTo>
                  <a:cubicBezTo>
                    <a:pt x="34" y="84"/>
                    <a:pt x="34" y="84"/>
                    <a:pt x="34" y="85"/>
                  </a:cubicBezTo>
                  <a:cubicBezTo>
                    <a:pt x="35" y="85"/>
                    <a:pt x="36" y="85"/>
                    <a:pt x="38" y="85"/>
                  </a:cubicBezTo>
                  <a:cubicBezTo>
                    <a:pt x="47" y="85"/>
                    <a:pt x="47" y="88"/>
                    <a:pt x="56" y="88"/>
                  </a:cubicBezTo>
                  <a:cubicBezTo>
                    <a:pt x="65" y="88"/>
                    <a:pt x="65" y="85"/>
                    <a:pt x="74" y="85"/>
                  </a:cubicBezTo>
                  <a:cubicBezTo>
                    <a:pt x="83" y="85"/>
                    <a:pt x="83" y="88"/>
                    <a:pt x="92" y="88"/>
                  </a:cubicBezTo>
                  <a:cubicBezTo>
                    <a:pt x="101" y="88"/>
                    <a:pt x="101" y="85"/>
                    <a:pt x="110" y="85"/>
                  </a:cubicBezTo>
                  <a:cubicBezTo>
                    <a:pt x="111" y="85"/>
                    <a:pt x="113" y="85"/>
                    <a:pt x="114" y="85"/>
                  </a:cubicBezTo>
                  <a:cubicBezTo>
                    <a:pt x="115" y="84"/>
                    <a:pt x="117" y="80"/>
                    <a:pt x="119" y="82"/>
                  </a:cubicBezTo>
                  <a:cubicBezTo>
                    <a:pt x="119" y="84"/>
                    <a:pt x="116" y="84"/>
                    <a:pt x="114" y="85"/>
                  </a:cubicBezTo>
                  <a:cubicBezTo>
                    <a:pt x="118" y="86"/>
                    <a:pt x="120" y="87"/>
                    <a:pt x="125" y="88"/>
                  </a:cubicBezTo>
                  <a:cubicBezTo>
                    <a:pt x="126" y="87"/>
                    <a:pt x="126" y="87"/>
                    <a:pt x="127" y="87"/>
                  </a:cubicBezTo>
                  <a:cubicBezTo>
                    <a:pt x="127" y="87"/>
                    <a:pt x="127" y="88"/>
                    <a:pt x="127" y="88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37" y="88"/>
                    <a:pt x="137" y="85"/>
                    <a:pt x="146" y="85"/>
                  </a:cubicBezTo>
                  <a:cubicBezTo>
                    <a:pt x="155" y="85"/>
                    <a:pt x="157" y="88"/>
                    <a:pt x="166" y="88"/>
                  </a:cubicBezTo>
                  <a:cubicBezTo>
                    <a:pt x="172" y="88"/>
                    <a:pt x="174" y="86"/>
                    <a:pt x="178" y="85"/>
                  </a:cubicBezTo>
                  <a:cubicBezTo>
                    <a:pt x="179" y="85"/>
                    <a:pt x="179" y="85"/>
                    <a:pt x="179" y="84"/>
                  </a:cubicBezTo>
                  <a:cubicBezTo>
                    <a:pt x="179" y="84"/>
                    <a:pt x="180" y="84"/>
                    <a:pt x="180" y="85"/>
                  </a:cubicBezTo>
                  <a:cubicBezTo>
                    <a:pt x="181" y="85"/>
                    <a:pt x="182" y="85"/>
                    <a:pt x="184" y="85"/>
                  </a:cubicBezTo>
                  <a:cubicBezTo>
                    <a:pt x="193" y="85"/>
                    <a:pt x="193" y="88"/>
                    <a:pt x="202" y="88"/>
                  </a:cubicBezTo>
                  <a:cubicBezTo>
                    <a:pt x="211" y="88"/>
                    <a:pt x="211" y="85"/>
                    <a:pt x="220" y="85"/>
                  </a:cubicBezTo>
                  <a:cubicBezTo>
                    <a:pt x="229" y="85"/>
                    <a:pt x="229" y="88"/>
                    <a:pt x="238" y="88"/>
                  </a:cubicBezTo>
                  <a:cubicBezTo>
                    <a:pt x="247" y="88"/>
                    <a:pt x="247" y="85"/>
                    <a:pt x="256" y="85"/>
                  </a:cubicBezTo>
                  <a:cubicBezTo>
                    <a:pt x="257" y="85"/>
                    <a:pt x="258" y="85"/>
                    <a:pt x="259" y="85"/>
                  </a:cubicBezTo>
                  <a:cubicBezTo>
                    <a:pt x="261" y="84"/>
                    <a:pt x="262" y="80"/>
                    <a:pt x="265" y="82"/>
                  </a:cubicBezTo>
                  <a:cubicBezTo>
                    <a:pt x="265" y="84"/>
                    <a:pt x="262" y="84"/>
                    <a:pt x="260" y="85"/>
                  </a:cubicBezTo>
                  <a:cubicBezTo>
                    <a:pt x="264" y="86"/>
                    <a:pt x="266" y="87"/>
                    <a:pt x="271" y="88"/>
                  </a:cubicBezTo>
                  <a:cubicBezTo>
                    <a:pt x="271" y="87"/>
                    <a:pt x="272" y="87"/>
                    <a:pt x="273" y="87"/>
                  </a:cubicBezTo>
                  <a:cubicBezTo>
                    <a:pt x="273" y="87"/>
                    <a:pt x="273" y="88"/>
                    <a:pt x="273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83" y="88"/>
                    <a:pt x="283" y="85"/>
                    <a:pt x="292" y="85"/>
                  </a:cubicBezTo>
                  <a:cubicBezTo>
                    <a:pt x="301" y="85"/>
                    <a:pt x="302" y="88"/>
                    <a:pt x="311" y="88"/>
                  </a:cubicBezTo>
                  <a:cubicBezTo>
                    <a:pt x="318" y="88"/>
                    <a:pt x="320" y="86"/>
                    <a:pt x="324" y="85"/>
                  </a:cubicBezTo>
                  <a:cubicBezTo>
                    <a:pt x="324" y="85"/>
                    <a:pt x="325" y="85"/>
                    <a:pt x="325" y="84"/>
                  </a:cubicBezTo>
                  <a:cubicBezTo>
                    <a:pt x="325" y="84"/>
                    <a:pt x="325" y="84"/>
                    <a:pt x="325" y="85"/>
                  </a:cubicBezTo>
                  <a:cubicBezTo>
                    <a:pt x="327" y="85"/>
                    <a:pt x="328" y="85"/>
                    <a:pt x="329" y="85"/>
                  </a:cubicBezTo>
                  <a:cubicBezTo>
                    <a:pt x="338" y="85"/>
                    <a:pt x="338" y="88"/>
                    <a:pt x="347" y="88"/>
                  </a:cubicBezTo>
                  <a:cubicBezTo>
                    <a:pt x="356" y="88"/>
                    <a:pt x="356" y="85"/>
                    <a:pt x="365" y="85"/>
                  </a:cubicBezTo>
                  <a:cubicBezTo>
                    <a:pt x="374" y="85"/>
                    <a:pt x="374" y="88"/>
                    <a:pt x="383" y="88"/>
                  </a:cubicBezTo>
                  <a:cubicBezTo>
                    <a:pt x="392" y="88"/>
                    <a:pt x="392" y="85"/>
                    <a:pt x="401" y="85"/>
                  </a:cubicBezTo>
                  <a:cubicBezTo>
                    <a:pt x="403" y="85"/>
                    <a:pt x="404" y="85"/>
                    <a:pt x="405" y="85"/>
                  </a:cubicBezTo>
                  <a:cubicBezTo>
                    <a:pt x="407" y="84"/>
                    <a:pt x="408" y="80"/>
                    <a:pt x="411" y="82"/>
                  </a:cubicBezTo>
                  <a:cubicBezTo>
                    <a:pt x="410" y="84"/>
                    <a:pt x="408" y="84"/>
                    <a:pt x="406" y="85"/>
                  </a:cubicBezTo>
                  <a:cubicBezTo>
                    <a:pt x="410" y="86"/>
                    <a:pt x="412" y="87"/>
                    <a:pt x="417" y="88"/>
                  </a:cubicBezTo>
                  <a:cubicBezTo>
                    <a:pt x="417" y="87"/>
                    <a:pt x="418" y="87"/>
                    <a:pt x="419" y="87"/>
                  </a:cubicBezTo>
                  <a:cubicBezTo>
                    <a:pt x="419" y="87"/>
                    <a:pt x="419" y="88"/>
                    <a:pt x="418" y="88"/>
                  </a:cubicBezTo>
                  <a:cubicBezTo>
                    <a:pt x="420" y="88"/>
                    <a:pt x="420" y="88"/>
                    <a:pt x="420" y="88"/>
                  </a:cubicBezTo>
                  <a:cubicBezTo>
                    <a:pt x="429" y="88"/>
                    <a:pt x="429" y="85"/>
                    <a:pt x="438" y="85"/>
                  </a:cubicBezTo>
                  <a:cubicBezTo>
                    <a:pt x="447" y="85"/>
                    <a:pt x="448" y="88"/>
                    <a:pt x="457" y="88"/>
                  </a:cubicBezTo>
                  <a:cubicBezTo>
                    <a:pt x="464" y="88"/>
                    <a:pt x="466" y="86"/>
                    <a:pt x="470" y="85"/>
                  </a:cubicBezTo>
                  <a:cubicBezTo>
                    <a:pt x="470" y="85"/>
                    <a:pt x="471" y="85"/>
                    <a:pt x="471" y="84"/>
                  </a:cubicBezTo>
                  <a:cubicBezTo>
                    <a:pt x="471" y="84"/>
                    <a:pt x="471" y="84"/>
                    <a:pt x="471" y="85"/>
                  </a:cubicBezTo>
                  <a:cubicBezTo>
                    <a:pt x="472" y="85"/>
                    <a:pt x="474" y="85"/>
                    <a:pt x="475" y="85"/>
                  </a:cubicBezTo>
                  <a:cubicBezTo>
                    <a:pt x="484" y="85"/>
                    <a:pt x="484" y="88"/>
                    <a:pt x="493" y="88"/>
                  </a:cubicBezTo>
                  <a:cubicBezTo>
                    <a:pt x="502" y="88"/>
                    <a:pt x="502" y="85"/>
                    <a:pt x="511" y="85"/>
                  </a:cubicBezTo>
                  <a:cubicBezTo>
                    <a:pt x="520" y="85"/>
                    <a:pt x="520" y="88"/>
                    <a:pt x="529" y="88"/>
                  </a:cubicBezTo>
                  <a:cubicBezTo>
                    <a:pt x="538" y="88"/>
                    <a:pt x="538" y="85"/>
                    <a:pt x="547" y="85"/>
                  </a:cubicBezTo>
                  <a:cubicBezTo>
                    <a:pt x="549" y="85"/>
                    <a:pt x="550" y="85"/>
                    <a:pt x="551" y="85"/>
                  </a:cubicBezTo>
                  <a:cubicBezTo>
                    <a:pt x="553" y="84"/>
                    <a:pt x="554" y="80"/>
                    <a:pt x="556" y="82"/>
                  </a:cubicBezTo>
                  <a:cubicBezTo>
                    <a:pt x="556" y="84"/>
                    <a:pt x="554" y="84"/>
                    <a:pt x="552" y="85"/>
                  </a:cubicBezTo>
                  <a:cubicBezTo>
                    <a:pt x="556" y="86"/>
                    <a:pt x="558" y="87"/>
                    <a:pt x="563" y="88"/>
                  </a:cubicBezTo>
                  <a:cubicBezTo>
                    <a:pt x="563" y="87"/>
                    <a:pt x="564" y="87"/>
                    <a:pt x="565" y="87"/>
                  </a:cubicBezTo>
                  <a:cubicBezTo>
                    <a:pt x="565" y="87"/>
                    <a:pt x="565" y="88"/>
                    <a:pt x="564" y="88"/>
                  </a:cubicBezTo>
                  <a:cubicBezTo>
                    <a:pt x="565" y="88"/>
                    <a:pt x="565" y="88"/>
                    <a:pt x="565" y="88"/>
                  </a:cubicBezTo>
                  <a:cubicBezTo>
                    <a:pt x="574" y="88"/>
                    <a:pt x="574" y="85"/>
                    <a:pt x="583" y="85"/>
                  </a:cubicBezTo>
                  <a:cubicBezTo>
                    <a:pt x="592" y="85"/>
                    <a:pt x="594" y="88"/>
                    <a:pt x="603" y="88"/>
                  </a:cubicBezTo>
                  <a:cubicBezTo>
                    <a:pt x="610" y="88"/>
                    <a:pt x="612" y="86"/>
                    <a:pt x="616" y="85"/>
                  </a:cubicBezTo>
                  <a:cubicBezTo>
                    <a:pt x="616" y="85"/>
                    <a:pt x="616" y="85"/>
                    <a:pt x="616" y="84"/>
                  </a:cubicBezTo>
                  <a:cubicBezTo>
                    <a:pt x="617" y="84"/>
                    <a:pt x="617" y="84"/>
                    <a:pt x="617" y="85"/>
                  </a:cubicBezTo>
                  <a:cubicBezTo>
                    <a:pt x="618" y="85"/>
                    <a:pt x="620" y="85"/>
                    <a:pt x="621" y="85"/>
                  </a:cubicBezTo>
                  <a:cubicBezTo>
                    <a:pt x="630" y="85"/>
                    <a:pt x="630" y="88"/>
                    <a:pt x="639" y="88"/>
                  </a:cubicBezTo>
                  <a:cubicBezTo>
                    <a:pt x="648" y="88"/>
                    <a:pt x="648" y="85"/>
                    <a:pt x="657" y="85"/>
                  </a:cubicBezTo>
                  <a:cubicBezTo>
                    <a:pt x="666" y="85"/>
                    <a:pt x="666" y="88"/>
                    <a:pt x="675" y="88"/>
                  </a:cubicBezTo>
                  <a:cubicBezTo>
                    <a:pt x="684" y="88"/>
                    <a:pt x="684" y="85"/>
                    <a:pt x="693" y="85"/>
                  </a:cubicBezTo>
                  <a:cubicBezTo>
                    <a:pt x="695" y="85"/>
                    <a:pt x="696" y="85"/>
                    <a:pt x="697" y="85"/>
                  </a:cubicBezTo>
                  <a:cubicBezTo>
                    <a:pt x="699" y="84"/>
                    <a:pt x="700" y="80"/>
                    <a:pt x="702" y="82"/>
                  </a:cubicBezTo>
                  <a:cubicBezTo>
                    <a:pt x="702" y="84"/>
                    <a:pt x="700" y="84"/>
                    <a:pt x="697" y="85"/>
                  </a:cubicBezTo>
                  <a:cubicBezTo>
                    <a:pt x="702" y="86"/>
                    <a:pt x="703" y="87"/>
                    <a:pt x="708" y="88"/>
                  </a:cubicBezTo>
                  <a:cubicBezTo>
                    <a:pt x="709" y="87"/>
                    <a:pt x="710" y="87"/>
                    <a:pt x="711" y="87"/>
                  </a:cubicBezTo>
                  <a:cubicBezTo>
                    <a:pt x="711" y="87"/>
                    <a:pt x="710" y="88"/>
                    <a:pt x="710" y="88"/>
                  </a:cubicBezTo>
                  <a:cubicBezTo>
                    <a:pt x="711" y="88"/>
                    <a:pt x="711" y="88"/>
                    <a:pt x="711" y="88"/>
                  </a:cubicBezTo>
                  <a:cubicBezTo>
                    <a:pt x="720" y="88"/>
                    <a:pt x="720" y="85"/>
                    <a:pt x="729" y="85"/>
                  </a:cubicBezTo>
                  <a:cubicBezTo>
                    <a:pt x="738" y="85"/>
                    <a:pt x="740" y="88"/>
                    <a:pt x="749" y="88"/>
                  </a:cubicBezTo>
                  <a:cubicBezTo>
                    <a:pt x="756" y="88"/>
                    <a:pt x="757" y="86"/>
                    <a:pt x="762" y="85"/>
                  </a:cubicBezTo>
                  <a:cubicBezTo>
                    <a:pt x="762" y="85"/>
                    <a:pt x="762" y="85"/>
                    <a:pt x="762" y="84"/>
                  </a:cubicBezTo>
                  <a:cubicBezTo>
                    <a:pt x="763" y="84"/>
                    <a:pt x="763" y="84"/>
                    <a:pt x="763" y="85"/>
                  </a:cubicBezTo>
                  <a:cubicBezTo>
                    <a:pt x="764" y="85"/>
                    <a:pt x="765" y="85"/>
                    <a:pt x="767" y="85"/>
                  </a:cubicBezTo>
                  <a:cubicBezTo>
                    <a:pt x="776" y="85"/>
                    <a:pt x="776" y="88"/>
                    <a:pt x="785" y="88"/>
                  </a:cubicBezTo>
                  <a:cubicBezTo>
                    <a:pt x="794" y="88"/>
                    <a:pt x="794" y="85"/>
                    <a:pt x="803" y="85"/>
                  </a:cubicBezTo>
                  <a:cubicBezTo>
                    <a:pt x="812" y="85"/>
                    <a:pt x="812" y="88"/>
                    <a:pt x="821" y="88"/>
                  </a:cubicBezTo>
                  <a:cubicBezTo>
                    <a:pt x="830" y="88"/>
                    <a:pt x="830" y="85"/>
                    <a:pt x="839" y="85"/>
                  </a:cubicBezTo>
                  <a:cubicBezTo>
                    <a:pt x="841" y="85"/>
                    <a:pt x="842" y="85"/>
                    <a:pt x="843" y="85"/>
                  </a:cubicBezTo>
                  <a:cubicBezTo>
                    <a:pt x="845" y="84"/>
                    <a:pt x="846" y="80"/>
                    <a:pt x="848" y="82"/>
                  </a:cubicBezTo>
                  <a:cubicBezTo>
                    <a:pt x="848" y="84"/>
                    <a:pt x="845" y="84"/>
                    <a:pt x="843" y="85"/>
                  </a:cubicBezTo>
                  <a:cubicBezTo>
                    <a:pt x="848" y="86"/>
                    <a:pt x="849" y="87"/>
                    <a:pt x="854" y="88"/>
                  </a:cubicBezTo>
                  <a:cubicBezTo>
                    <a:pt x="855" y="87"/>
                    <a:pt x="856" y="87"/>
                    <a:pt x="856" y="87"/>
                  </a:cubicBezTo>
                  <a:cubicBezTo>
                    <a:pt x="856" y="87"/>
                    <a:pt x="856" y="88"/>
                    <a:pt x="856" y="88"/>
                  </a:cubicBezTo>
                  <a:cubicBezTo>
                    <a:pt x="857" y="88"/>
                    <a:pt x="857" y="88"/>
                    <a:pt x="857" y="88"/>
                  </a:cubicBezTo>
                  <a:cubicBezTo>
                    <a:pt x="866" y="88"/>
                    <a:pt x="866" y="85"/>
                    <a:pt x="875" y="85"/>
                  </a:cubicBezTo>
                  <a:cubicBezTo>
                    <a:pt x="884" y="85"/>
                    <a:pt x="886" y="88"/>
                    <a:pt x="895" y="88"/>
                  </a:cubicBezTo>
                  <a:cubicBezTo>
                    <a:pt x="902" y="88"/>
                    <a:pt x="903" y="86"/>
                    <a:pt x="908" y="85"/>
                  </a:cubicBezTo>
                  <a:cubicBezTo>
                    <a:pt x="908" y="85"/>
                    <a:pt x="908" y="85"/>
                    <a:pt x="908" y="84"/>
                  </a:cubicBezTo>
                  <a:cubicBezTo>
                    <a:pt x="909" y="84"/>
                    <a:pt x="909" y="84"/>
                    <a:pt x="909" y="85"/>
                  </a:cubicBezTo>
                  <a:cubicBezTo>
                    <a:pt x="910" y="85"/>
                    <a:pt x="911" y="85"/>
                    <a:pt x="913" y="85"/>
                  </a:cubicBezTo>
                  <a:cubicBezTo>
                    <a:pt x="922" y="85"/>
                    <a:pt x="922" y="88"/>
                    <a:pt x="931" y="88"/>
                  </a:cubicBezTo>
                  <a:cubicBezTo>
                    <a:pt x="940" y="88"/>
                    <a:pt x="940" y="85"/>
                    <a:pt x="949" y="85"/>
                  </a:cubicBezTo>
                  <a:cubicBezTo>
                    <a:pt x="958" y="85"/>
                    <a:pt x="958" y="88"/>
                    <a:pt x="967" y="88"/>
                  </a:cubicBezTo>
                  <a:cubicBezTo>
                    <a:pt x="976" y="88"/>
                    <a:pt x="976" y="85"/>
                    <a:pt x="985" y="85"/>
                  </a:cubicBezTo>
                  <a:cubicBezTo>
                    <a:pt x="986" y="85"/>
                    <a:pt x="988" y="85"/>
                    <a:pt x="989" y="85"/>
                  </a:cubicBezTo>
                  <a:cubicBezTo>
                    <a:pt x="990" y="84"/>
                    <a:pt x="992" y="80"/>
                    <a:pt x="994" y="82"/>
                  </a:cubicBezTo>
                  <a:cubicBezTo>
                    <a:pt x="994" y="84"/>
                    <a:pt x="991" y="84"/>
                    <a:pt x="989" y="85"/>
                  </a:cubicBezTo>
                  <a:cubicBezTo>
                    <a:pt x="993" y="86"/>
                    <a:pt x="995" y="87"/>
                    <a:pt x="1000" y="88"/>
                  </a:cubicBezTo>
                  <a:cubicBezTo>
                    <a:pt x="1001" y="87"/>
                    <a:pt x="1002" y="87"/>
                    <a:pt x="1002" y="87"/>
                  </a:cubicBezTo>
                  <a:cubicBezTo>
                    <a:pt x="1002" y="87"/>
                    <a:pt x="1002" y="88"/>
                    <a:pt x="1002" y="88"/>
                  </a:cubicBezTo>
                  <a:cubicBezTo>
                    <a:pt x="1003" y="88"/>
                    <a:pt x="1003" y="88"/>
                    <a:pt x="1003" y="88"/>
                  </a:cubicBezTo>
                  <a:cubicBezTo>
                    <a:pt x="1012" y="88"/>
                    <a:pt x="1012" y="85"/>
                    <a:pt x="1021" y="85"/>
                  </a:cubicBezTo>
                  <a:cubicBezTo>
                    <a:pt x="1030" y="85"/>
                    <a:pt x="1032" y="88"/>
                    <a:pt x="1041" y="88"/>
                  </a:cubicBezTo>
                  <a:cubicBezTo>
                    <a:pt x="1047" y="88"/>
                    <a:pt x="1049" y="86"/>
                    <a:pt x="1053" y="85"/>
                  </a:cubicBezTo>
                  <a:cubicBezTo>
                    <a:pt x="1054" y="85"/>
                    <a:pt x="1054" y="85"/>
                    <a:pt x="1054" y="84"/>
                  </a:cubicBezTo>
                  <a:cubicBezTo>
                    <a:pt x="1054" y="84"/>
                    <a:pt x="1055" y="84"/>
                    <a:pt x="1055" y="85"/>
                  </a:cubicBezTo>
                  <a:cubicBezTo>
                    <a:pt x="1056" y="85"/>
                    <a:pt x="1057" y="85"/>
                    <a:pt x="1059" y="85"/>
                  </a:cubicBezTo>
                  <a:cubicBezTo>
                    <a:pt x="1068" y="85"/>
                    <a:pt x="1068" y="88"/>
                    <a:pt x="1077" y="88"/>
                  </a:cubicBezTo>
                  <a:cubicBezTo>
                    <a:pt x="1086" y="88"/>
                    <a:pt x="1086" y="85"/>
                    <a:pt x="1095" y="85"/>
                  </a:cubicBezTo>
                  <a:cubicBezTo>
                    <a:pt x="1104" y="85"/>
                    <a:pt x="1104" y="88"/>
                    <a:pt x="1113" y="88"/>
                  </a:cubicBezTo>
                  <a:cubicBezTo>
                    <a:pt x="1122" y="88"/>
                    <a:pt x="1122" y="85"/>
                    <a:pt x="1131" y="85"/>
                  </a:cubicBezTo>
                  <a:cubicBezTo>
                    <a:pt x="1132" y="85"/>
                    <a:pt x="1133" y="85"/>
                    <a:pt x="1134" y="85"/>
                  </a:cubicBezTo>
                  <a:cubicBezTo>
                    <a:pt x="1136" y="84"/>
                    <a:pt x="1137" y="80"/>
                    <a:pt x="1140" y="82"/>
                  </a:cubicBezTo>
                  <a:cubicBezTo>
                    <a:pt x="1140" y="84"/>
                    <a:pt x="1137" y="84"/>
                    <a:pt x="1135" y="85"/>
                  </a:cubicBezTo>
                  <a:cubicBezTo>
                    <a:pt x="1139" y="86"/>
                    <a:pt x="1141" y="87"/>
                    <a:pt x="1146" y="88"/>
                  </a:cubicBezTo>
                  <a:cubicBezTo>
                    <a:pt x="1146" y="87"/>
                    <a:pt x="1147" y="87"/>
                    <a:pt x="1148" y="87"/>
                  </a:cubicBezTo>
                  <a:cubicBezTo>
                    <a:pt x="1148" y="87"/>
                    <a:pt x="1148" y="88"/>
                    <a:pt x="1148" y="88"/>
                  </a:cubicBezTo>
                  <a:cubicBezTo>
                    <a:pt x="1149" y="88"/>
                    <a:pt x="1149" y="88"/>
                    <a:pt x="1149" y="88"/>
                  </a:cubicBezTo>
                  <a:cubicBezTo>
                    <a:pt x="1158" y="88"/>
                    <a:pt x="1158" y="85"/>
                    <a:pt x="1167" y="85"/>
                  </a:cubicBezTo>
                  <a:cubicBezTo>
                    <a:pt x="1176" y="85"/>
                    <a:pt x="1177" y="88"/>
                    <a:pt x="1186" y="88"/>
                  </a:cubicBezTo>
                  <a:cubicBezTo>
                    <a:pt x="1193" y="88"/>
                    <a:pt x="1195" y="86"/>
                    <a:pt x="1199" y="85"/>
                  </a:cubicBezTo>
                  <a:cubicBezTo>
                    <a:pt x="1199" y="85"/>
                    <a:pt x="1200" y="85"/>
                    <a:pt x="1200" y="84"/>
                  </a:cubicBezTo>
                  <a:cubicBezTo>
                    <a:pt x="1200" y="84"/>
                    <a:pt x="1200" y="84"/>
                    <a:pt x="1200" y="85"/>
                  </a:cubicBezTo>
                  <a:cubicBezTo>
                    <a:pt x="1202" y="85"/>
                    <a:pt x="1203" y="85"/>
                    <a:pt x="1204" y="85"/>
                  </a:cubicBezTo>
                  <a:cubicBezTo>
                    <a:pt x="1214" y="85"/>
                    <a:pt x="1214" y="88"/>
                    <a:pt x="1223" y="88"/>
                  </a:cubicBezTo>
                  <a:cubicBezTo>
                    <a:pt x="1232" y="88"/>
                    <a:pt x="1232" y="85"/>
                    <a:pt x="1241" y="85"/>
                  </a:cubicBezTo>
                  <a:cubicBezTo>
                    <a:pt x="1250" y="85"/>
                    <a:pt x="1250" y="88"/>
                    <a:pt x="1259" y="88"/>
                  </a:cubicBezTo>
                  <a:cubicBezTo>
                    <a:pt x="1268" y="88"/>
                    <a:pt x="1268" y="85"/>
                    <a:pt x="1277" y="85"/>
                  </a:cubicBezTo>
                  <a:cubicBezTo>
                    <a:pt x="1278" y="85"/>
                    <a:pt x="1279" y="85"/>
                    <a:pt x="1280" y="85"/>
                  </a:cubicBezTo>
                  <a:cubicBezTo>
                    <a:pt x="1282" y="84"/>
                    <a:pt x="1283" y="80"/>
                    <a:pt x="1286" y="82"/>
                  </a:cubicBezTo>
                  <a:cubicBezTo>
                    <a:pt x="1285" y="84"/>
                    <a:pt x="1283" y="84"/>
                    <a:pt x="1281" y="85"/>
                  </a:cubicBezTo>
                  <a:cubicBezTo>
                    <a:pt x="1285" y="86"/>
                    <a:pt x="1287" y="87"/>
                    <a:pt x="1292" y="88"/>
                  </a:cubicBezTo>
                  <a:cubicBezTo>
                    <a:pt x="1292" y="87"/>
                    <a:pt x="1293" y="87"/>
                    <a:pt x="1294" y="87"/>
                  </a:cubicBezTo>
                  <a:cubicBezTo>
                    <a:pt x="1294" y="87"/>
                    <a:pt x="1294" y="88"/>
                    <a:pt x="1293" y="88"/>
                  </a:cubicBezTo>
                  <a:cubicBezTo>
                    <a:pt x="1295" y="88"/>
                    <a:pt x="1295" y="88"/>
                    <a:pt x="1295" y="88"/>
                  </a:cubicBezTo>
                  <a:cubicBezTo>
                    <a:pt x="1304" y="88"/>
                    <a:pt x="1304" y="85"/>
                    <a:pt x="1313" y="85"/>
                  </a:cubicBezTo>
                  <a:cubicBezTo>
                    <a:pt x="1322" y="85"/>
                    <a:pt x="1323" y="88"/>
                    <a:pt x="1332" y="88"/>
                  </a:cubicBezTo>
                  <a:cubicBezTo>
                    <a:pt x="1339" y="88"/>
                    <a:pt x="1341" y="86"/>
                    <a:pt x="1345" y="85"/>
                  </a:cubicBezTo>
                  <a:cubicBezTo>
                    <a:pt x="1345" y="85"/>
                    <a:pt x="1346" y="85"/>
                    <a:pt x="1346" y="84"/>
                  </a:cubicBezTo>
                  <a:cubicBezTo>
                    <a:pt x="1346" y="84"/>
                    <a:pt x="1346" y="84"/>
                    <a:pt x="1346" y="85"/>
                  </a:cubicBezTo>
                  <a:cubicBezTo>
                    <a:pt x="1347" y="85"/>
                    <a:pt x="1349" y="85"/>
                    <a:pt x="1350" y="85"/>
                  </a:cubicBezTo>
                  <a:cubicBezTo>
                    <a:pt x="1359" y="85"/>
                    <a:pt x="1359" y="88"/>
                    <a:pt x="1368" y="88"/>
                  </a:cubicBezTo>
                  <a:cubicBezTo>
                    <a:pt x="1377" y="88"/>
                    <a:pt x="1377" y="85"/>
                    <a:pt x="1386" y="85"/>
                  </a:cubicBezTo>
                  <a:cubicBezTo>
                    <a:pt x="1395" y="85"/>
                    <a:pt x="1395" y="88"/>
                    <a:pt x="1404" y="88"/>
                  </a:cubicBezTo>
                  <a:cubicBezTo>
                    <a:pt x="1413" y="88"/>
                    <a:pt x="1413" y="85"/>
                    <a:pt x="1422" y="85"/>
                  </a:cubicBezTo>
                  <a:cubicBezTo>
                    <a:pt x="1424" y="85"/>
                    <a:pt x="1425" y="85"/>
                    <a:pt x="1426" y="85"/>
                  </a:cubicBezTo>
                  <a:cubicBezTo>
                    <a:pt x="1428" y="84"/>
                    <a:pt x="1429" y="80"/>
                    <a:pt x="1431" y="82"/>
                  </a:cubicBezTo>
                  <a:cubicBezTo>
                    <a:pt x="1431" y="84"/>
                    <a:pt x="1429" y="84"/>
                    <a:pt x="1427" y="85"/>
                  </a:cubicBezTo>
                  <a:cubicBezTo>
                    <a:pt x="1431" y="86"/>
                    <a:pt x="1433" y="87"/>
                    <a:pt x="1438" y="88"/>
                  </a:cubicBezTo>
                  <a:cubicBezTo>
                    <a:pt x="1438" y="87"/>
                    <a:pt x="1439" y="87"/>
                    <a:pt x="1440" y="87"/>
                  </a:cubicBezTo>
                  <a:cubicBezTo>
                    <a:pt x="1440" y="87"/>
                    <a:pt x="1440" y="88"/>
                    <a:pt x="1439" y="88"/>
                  </a:cubicBezTo>
                  <a:cubicBezTo>
                    <a:pt x="1440" y="88"/>
                    <a:pt x="1440" y="88"/>
                    <a:pt x="1440" y="88"/>
                  </a:cubicBezTo>
                  <a:cubicBezTo>
                    <a:pt x="1449" y="88"/>
                    <a:pt x="1449" y="85"/>
                    <a:pt x="1458" y="85"/>
                  </a:cubicBezTo>
                  <a:cubicBezTo>
                    <a:pt x="1467" y="85"/>
                    <a:pt x="1469" y="88"/>
                    <a:pt x="1478" y="88"/>
                  </a:cubicBezTo>
                  <a:cubicBezTo>
                    <a:pt x="1485" y="88"/>
                    <a:pt x="1487" y="86"/>
                    <a:pt x="1491" y="85"/>
                  </a:cubicBezTo>
                  <a:cubicBezTo>
                    <a:pt x="1491" y="85"/>
                    <a:pt x="1491" y="85"/>
                    <a:pt x="1491" y="84"/>
                  </a:cubicBezTo>
                  <a:cubicBezTo>
                    <a:pt x="1492" y="84"/>
                    <a:pt x="1492" y="84"/>
                    <a:pt x="1492" y="85"/>
                  </a:cubicBezTo>
                  <a:cubicBezTo>
                    <a:pt x="1493" y="85"/>
                    <a:pt x="1495" y="85"/>
                    <a:pt x="1496" y="85"/>
                  </a:cubicBezTo>
                  <a:cubicBezTo>
                    <a:pt x="1505" y="85"/>
                    <a:pt x="1505" y="88"/>
                    <a:pt x="1514" y="88"/>
                  </a:cubicBezTo>
                  <a:cubicBezTo>
                    <a:pt x="1523" y="88"/>
                    <a:pt x="1523" y="85"/>
                    <a:pt x="1532" y="85"/>
                  </a:cubicBezTo>
                  <a:cubicBezTo>
                    <a:pt x="1541" y="85"/>
                    <a:pt x="1541" y="88"/>
                    <a:pt x="1550" y="88"/>
                  </a:cubicBezTo>
                  <a:cubicBezTo>
                    <a:pt x="1559" y="88"/>
                    <a:pt x="1559" y="85"/>
                    <a:pt x="1568" y="85"/>
                  </a:cubicBezTo>
                  <a:cubicBezTo>
                    <a:pt x="1570" y="85"/>
                    <a:pt x="1571" y="85"/>
                    <a:pt x="1572" y="85"/>
                  </a:cubicBezTo>
                  <a:cubicBezTo>
                    <a:pt x="1574" y="84"/>
                    <a:pt x="1575" y="80"/>
                    <a:pt x="1577" y="82"/>
                  </a:cubicBezTo>
                  <a:cubicBezTo>
                    <a:pt x="1577" y="84"/>
                    <a:pt x="1575" y="84"/>
                    <a:pt x="1572" y="85"/>
                  </a:cubicBezTo>
                  <a:cubicBezTo>
                    <a:pt x="1577" y="86"/>
                    <a:pt x="1578" y="87"/>
                    <a:pt x="1584" y="88"/>
                  </a:cubicBezTo>
                  <a:cubicBezTo>
                    <a:pt x="1584" y="87"/>
                    <a:pt x="1585" y="87"/>
                    <a:pt x="1586" y="87"/>
                  </a:cubicBezTo>
                  <a:cubicBezTo>
                    <a:pt x="1586" y="87"/>
                    <a:pt x="1585" y="88"/>
                    <a:pt x="1585" y="88"/>
                  </a:cubicBezTo>
                  <a:cubicBezTo>
                    <a:pt x="1586" y="88"/>
                    <a:pt x="1586" y="88"/>
                    <a:pt x="1586" y="88"/>
                  </a:cubicBezTo>
                  <a:cubicBezTo>
                    <a:pt x="1595" y="88"/>
                    <a:pt x="1595" y="85"/>
                    <a:pt x="1604" y="85"/>
                  </a:cubicBezTo>
                  <a:cubicBezTo>
                    <a:pt x="1613" y="85"/>
                    <a:pt x="1615" y="88"/>
                    <a:pt x="1624" y="88"/>
                  </a:cubicBezTo>
                  <a:cubicBezTo>
                    <a:pt x="1631" y="88"/>
                    <a:pt x="1632" y="86"/>
                    <a:pt x="1637" y="85"/>
                  </a:cubicBezTo>
                  <a:cubicBezTo>
                    <a:pt x="1637" y="85"/>
                    <a:pt x="1637" y="85"/>
                    <a:pt x="1637" y="84"/>
                  </a:cubicBezTo>
                  <a:cubicBezTo>
                    <a:pt x="1638" y="84"/>
                    <a:pt x="1638" y="84"/>
                    <a:pt x="1638" y="85"/>
                  </a:cubicBezTo>
                  <a:cubicBezTo>
                    <a:pt x="1639" y="85"/>
                    <a:pt x="1640" y="85"/>
                    <a:pt x="1642" y="85"/>
                  </a:cubicBezTo>
                  <a:cubicBezTo>
                    <a:pt x="1651" y="85"/>
                    <a:pt x="1651" y="88"/>
                    <a:pt x="1660" y="88"/>
                  </a:cubicBezTo>
                  <a:cubicBezTo>
                    <a:pt x="1669" y="88"/>
                    <a:pt x="1669" y="85"/>
                    <a:pt x="1678" y="85"/>
                  </a:cubicBezTo>
                  <a:cubicBezTo>
                    <a:pt x="1687" y="85"/>
                    <a:pt x="1687" y="88"/>
                    <a:pt x="1696" y="88"/>
                  </a:cubicBezTo>
                  <a:cubicBezTo>
                    <a:pt x="1705" y="88"/>
                    <a:pt x="1705" y="85"/>
                    <a:pt x="1714" y="85"/>
                  </a:cubicBezTo>
                  <a:cubicBezTo>
                    <a:pt x="1716" y="85"/>
                    <a:pt x="1717" y="85"/>
                    <a:pt x="1718" y="85"/>
                  </a:cubicBezTo>
                  <a:cubicBezTo>
                    <a:pt x="1720" y="84"/>
                    <a:pt x="1721" y="80"/>
                    <a:pt x="1723" y="82"/>
                  </a:cubicBezTo>
                  <a:cubicBezTo>
                    <a:pt x="1723" y="84"/>
                    <a:pt x="1720" y="84"/>
                    <a:pt x="1718" y="85"/>
                  </a:cubicBezTo>
                  <a:cubicBezTo>
                    <a:pt x="1723" y="86"/>
                    <a:pt x="1724" y="87"/>
                    <a:pt x="1729" y="88"/>
                  </a:cubicBezTo>
                  <a:cubicBezTo>
                    <a:pt x="1730" y="87"/>
                    <a:pt x="1731" y="87"/>
                    <a:pt x="1732" y="87"/>
                  </a:cubicBezTo>
                  <a:cubicBezTo>
                    <a:pt x="1731" y="87"/>
                    <a:pt x="1731" y="88"/>
                    <a:pt x="1731" y="88"/>
                  </a:cubicBezTo>
                  <a:cubicBezTo>
                    <a:pt x="1732" y="88"/>
                    <a:pt x="1732" y="88"/>
                    <a:pt x="1732" y="88"/>
                  </a:cubicBezTo>
                  <a:cubicBezTo>
                    <a:pt x="1741" y="88"/>
                    <a:pt x="1741" y="85"/>
                    <a:pt x="1750" y="85"/>
                  </a:cubicBezTo>
                  <a:cubicBezTo>
                    <a:pt x="1759" y="85"/>
                    <a:pt x="1761" y="88"/>
                    <a:pt x="1770" y="88"/>
                  </a:cubicBezTo>
                  <a:cubicBezTo>
                    <a:pt x="1777" y="88"/>
                    <a:pt x="1778" y="86"/>
                    <a:pt x="1783" y="85"/>
                  </a:cubicBezTo>
                  <a:cubicBezTo>
                    <a:pt x="1783" y="85"/>
                    <a:pt x="1783" y="85"/>
                    <a:pt x="1783" y="84"/>
                  </a:cubicBezTo>
                  <a:cubicBezTo>
                    <a:pt x="1784" y="84"/>
                    <a:pt x="1784" y="84"/>
                    <a:pt x="1784" y="85"/>
                  </a:cubicBezTo>
                  <a:cubicBezTo>
                    <a:pt x="1785" y="85"/>
                    <a:pt x="1786" y="85"/>
                    <a:pt x="1788" y="85"/>
                  </a:cubicBezTo>
                  <a:cubicBezTo>
                    <a:pt x="1797" y="85"/>
                    <a:pt x="1797" y="88"/>
                    <a:pt x="1806" y="88"/>
                  </a:cubicBezTo>
                  <a:cubicBezTo>
                    <a:pt x="1815" y="88"/>
                    <a:pt x="1815" y="85"/>
                    <a:pt x="1824" y="85"/>
                  </a:cubicBezTo>
                  <a:cubicBezTo>
                    <a:pt x="1833" y="85"/>
                    <a:pt x="1833" y="88"/>
                    <a:pt x="1842" y="88"/>
                  </a:cubicBezTo>
                  <a:cubicBezTo>
                    <a:pt x="1851" y="88"/>
                    <a:pt x="1851" y="85"/>
                    <a:pt x="1860" y="85"/>
                  </a:cubicBezTo>
                  <a:cubicBezTo>
                    <a:pt x="1861" y="85"/>
                    <a:pt x="1863" y="85"/>
                    <a:pt x="1864" y="85"/>
                  </a:cubicBezTo>
                  <a:cubicBezTo>
                    <a:pt x="1865" y="84"/>
                    <a:pt x="1867" y="80"/>
                    <a:pt x="1869" y="82"/>
                  </a:cubicBezTo>
                  <a:cubicBezTo>
                    <a:pt x="1869" y="84"/>
                    <a:pt x="1866" y="84"/>
                    <a:pt x="1864" y="85"/>
                  </a:cubicBezTo>
                  <a:cubicBezTo>
                    <a:pt x="1868" y="86"/>
                    <a:pt x="1870" y="87"/>
                    <a:pt x="1875" y="88"/>
                  </a:cubicBezTo>
                  <a:cubicBezTo>
                    <a:pt x="1876" y="87"/>
                    <a:pt x="1877" y="87"/>
                    <a:pt x="1877" y="87"/>
                  </a:cubicBezTo>
                  <a:cubicBezTo>
                    <a:pt x="1877" y="87"/>
                    <a:pt x="1877" y="88"/>
                    <a:pt x="1877" y="88"/>
                  </a:cubicBezTo>
                  <a:cubicBezTo>
                    <a:pt x="1878" y="88"/>
                    <a:pt x="1878" y="88"/>
                    <a:pt x="1878" y="88"/>
                  </a:cubicBezTo>
                  <a:cubicBezTo>
                    <a:pt x="1887" y="88"/>
                    <a:pt x="1887" y="85"/>
                    <a:pt x="1896" y="85"/>
                  </a:cubicBezTo>
                  <a:cubicBezTo>
                    <a:pt x="1905" y="85"/>
                    <a:pt x="1907" y="88"/>
                    <a:pt x="1916" y="88"/>
                  </a:cubicBezTo>
                  <a:cubicBezTo>
                    <a:pt x="1923" y="88"/>
                    <a:pt x="1924" y="86"/>
                    <a:pt x="1928" y="85"/>
                  </a:cubicBezTo>
                  <a:cubicBezTo>
                    <a:pt x="1929" y="85"/>
                    <a:pt x="1929" y="85"/>
                    <a:pt x="1929" y="84"/>
                  </a:cubicBezTo>
                  <a:cubicBezTo>
                    <a:pt x="1929" y="84"/>
                    <a:pt x="1930" y="84"/>
                    <a:pt x="1930" y="85"/>
                  </a:cubicBezTo>
                  <a:cubicBezTo>
                    <a:pt x="1931" y="85"/>
                    <a:pt x="1932" y="85"/>
                    <a:pt x="1934" y="85"/>
                  </a:cubicBezTo>
                  <a:cubicBezTo>
                    <a:pt x="1943" y="85"/>
                    <a:pt x="1943" y="88"/>
                    <a:pt x="1952" y="88"/>
                  </a:cubicBezTo>
                  <a:cubicBezTo>
                    <a:pt x="1961" y="88"/>
                    <a:pt x="1961" y="85"/>
                    <a:pt x="1970" y="85"/>
                  </a:cubicBezTo>
                  <a:cubicBezTo>
                    <a:pt x="1979" y="85"/>
                    <a:pt x="1979" y="88"/>
                    <a:pt x="1988" y="88"/>
                  </a:cubicBezTo>
                  <a:cubicBezTo>
                    <a:pt x="1997" y="88"/>
                    <a:pt x="1997" y="85"/>
                    <a:pt x="2006" y="85"/>
                  </a:cubicBezTo>
                  <a:cubicBezTo>
                    <a:pt x="2007" y="85"/>
                    <a:pt x="2008" y="85"/>
                    <a:pt x="2010" y="85"/>
                  </a:cubicBezTo>
                  <a:cubicBezTo>
                    <a:pt x="2011" y="84"/>
                    <a:pt x="2012" y="80"/>
                    <a:pt x="2015" y="82"/>
                  </a:cubicBezTo>
                  <a:cubicBezTo>
                    <a:pt x="2015" y="84"/>
                    <a:pt x="2012" y="84"/>
                    <a:pt x="2010" y="85"/>
                  </a:cubicBezTo>
                  <a:cubicBezTo>
                    <a:pt x="2014" y="86"/>
                    <a:pt x="2016" y="87"/>
                    <a:pt x="2021" y="88"/>
                  </a:cubicBezTo>
                  <a:cubicBezTo>
                    <a:pt x="2021" y="87"/>
                    <a:pt x="2022" y="87"/>
                    <a:pt x="2023" y="87"/>
                  </a:cubicBezTo>
                  <a:cubicBezTo>
                    <a:pt x="2023" y="87"/>
                    <a:pt x="2023" y="88"/>
                    <a:pt x="2023" y="88"/>
                  </a:cubicBezTo>
                  <a:cubicBezTo>
                    <a:pt x="2024" y="88"/>
                    <a:pt x="2024" y="88"/>
                    <a:pt x="2024" y="88"/>
                  </a:cubicBezTo>
                  <a:cubicBezTo>
                    <a:pt x="2033" y="88"/>
                    <a:pt x="2033" y="85"/>
                    <a:pt x="2042" y="85"/>
                  </a:cubicBezTo>
                  <a:cubicBezTo>
                    <a:pt x="2051" y="85"/>
                    <a:pt x="2053" y="88"/>
                    <a:pt x="2062" y="88"/>
                  </a:cubicBezTo>
                  <a:cubicBezTo>
                    <a:pt x="2068" y="88"/>
                    <a:pt x="2070" y="86"/>
                    <a:pt x="2074" y="85"/>
                  </a:cubicBezTo>
                  <a:cubicBezTo>
                    <a:pt x="2074" y="85"/>
                    <a:pt x="2075" y="85"/>
                    <a:pt x="2075" y="84"/>
                  </a:cubicBezTo>
                  <a:cubicBezTo>
                    <a:pt x="2075" y="84"/>
                    <a:pt x="2076" y="84"/>
                    <a:pt x="2076" y="85"/>
                  </a:cubicBezTo>
                  <a:cubicBezTo>
                    <a:pt x="2077" y="85"/>
                    <a:pt x="2078" y="85"/>
                    <a:pt x="2080" y="85"/>
                  </a:cubicBezTo>
                  <a:cubicBezTo>
                    <a:pt x="2089" y="85"/>
                    <a:pt x="2089" y="88"/>
                    <a:pt x="2098" y="88"/>
                  </a:cubicBezTo>
                  <a:cubicBezTo>
                    <a:pt x="2107" y="88"/>
                    <a:pt x="2107" y="85"/>
                    <a:pt x="2116" y="85"/>
                  </a:cubicBezTo>
                  <a:cubicBezTo>
                    <a:pt x="2125" y="85"/>
                    <a:pt x="2125" y="88"/>
                    <a:pt x="2134" y="88"/>
                  </a:cubicBezTo>
                  <a:cubicBezTo>
                    <a:pt x="2143" y="88"/>
                    <a:pt x="2143" y="85"/>
                    <a:pt x="2152" y="85"/>
                  </a:cubicBezTo>
                  <a:cubicBezTo>
                    <a:pt x="2153" y="85"/>
                    <a:pt x="2154" y="85"/>
                    <a:pt x="2155" y="85"/>
                  </a:cubicBezTo>
                  <a:cubicBezTo>
                    <a:pt x="2157" y="84"/>
                    <a:pt x="2158" y="80"/>
                    <a:pt x="2161" y="82"/>
                  </a:cubicBezTo>
                  <a:cubicBezTo>
                    <a:pt x="2160" y="84"/>
                    <a:pt x="2158" y="84"/>
                    <a:pt x="2156" y="85"/>
                  </a:cubicBezTo>
                  <a:cubicBezTo>
                    <a:pt x="2160" y="86"/>
                    <a:pt x="2162" y="87"/>
                    <a:pt x="2167" y="88"/>
                  </a:cubicBezTo>
                  <a:cubicBezTo>
                    <a:pt x="2167" y="87"/>
                    <a:pt x="2168" y="87"/>
                    <a:pt x="2169" y="87"/>
                  </a:cubicBezTo>
                  <a:cubicBezTo>
                    <a:pt x="2169" y="87"/>
                    <a:pt x="2169" y="88"/>
                    <a:pt x="2168" y="88"/>
                  </a:cubicBezTo>
                  <a:cubicBezTo>
                    <a:pt x="2170" y="88"/>
                    <a:pt x="2170" y="88"/>
                    <a:pt x="2170" y="88"/>
                  </a:cubicBezTo>
                  <a:cubicBezTo>
                    <a:pt x="2179" y="88"/>
                    <a:pt x="2179" y="85"/>
                    <a:pt x="2188" y="85"/>
                  </a:cubicBezTo>
                  <a:cubicBezTo>
                    <a:pt x="2197" y="85"/>
                    <a:pt x="2198" y="88"/>
                    <a:pt x="2207" y="88"/>
                  </a:cubicBezTo>
                  <a:cubicBezTo>
                    <a:pt x="2214" y="88"/>
                    <a:pt x="2216" y="86"/>
                    <a:pt x="2220" y="85"/>
                  </a:cubicBezTo>
                  <a:cubicBezTo>
                    <a:pt x="2220" y="85"/>
                    <a:pt x="2221" y="85"/>
                    <a:pt x="2221" y="84"/>
                  </a:cubicBezTo>
                  <a:cubicBezTo>
                    <a:pt x="2221" y="84"/>
                    <a:pt x="2221" y="84"/>
                    <a:pt x="2221" y="85"/>
                  </a:cubicBezTo>
                  <a:cubicBezTo>
                    <a:pt x="2222" y="85"/>
                    <a:pt x="2224" y="85"/>
                    <a:pt x="2225" y="85"/>
                  </a:cubicBezTo>
                  <a:cubicBezTo>
                    <a:pt x="2234" y="85"/>
                    <a:pt x="2234" y="88"/>
                    <a:pt x="2243" y="88"/>
                  </a:cubicBezTo>
                  <a:cubicBezTo>
                    <a:pt x="2252" y="88"/>
                    <a:pt x="2252" y="85"/>
                    <a:pt x="2261" y="85"/>
                  </a:cubicBezTo>
                  <a:cubicBezTo>
                    <a:pt x="2270" y="85"/>
                    <a:pt x="2270" y="88"/>
                    <a:pt x="2279" y="88"/>
                  </a:cubicBezTo>
                  <a:cubicBezTo>
                    <a:pt x="2288" y="88"/>
                    <a:pt x="2288" y="85"/>
                    <a:pt x="2297" y="85"/>
                  </a:cubicBezTo>
                  <a:cubicBezTo>
                    <a:pt x="2299" y="85"/>
                    <a:pt x="2300" y="85"/>
                    <a:pt x="2301" y="85"/>
                  </a:cubicBezTo>
                  <a:cubicBezTo>
                    <a:pt x="2303" y="84"/>
                    <a:pt x="2304" y="80"/>
                    <a:pt x="2307" y="82"/>
                  </a:cubicBezTo>
                  <a:cubicBezTo>
                    <a:pt x="2306" y="84"/>
                    <a:pt x="2304" y="84"/>
                    <a:pt x="2302" y="85"/>
                  </a:cubicBezTo>
                  <a:cubicBezTo>
                    <a:pt x="2306" y="86"/>
                    <a:pt x="2308" y="87"/>
                    <a:pt x="2313" y="88"/>
                  </a:cubicBezTo>
                  <a:cubicBezTo>
                    <a:pt x="2313" y="87"/>
                    <a:pt x="2314" y="87"/>
                    <a:pt x="2315" y="87"/>
                  </a:cubicBezTo>
                  <a:cubicBezTo>
                    <a:pt x="2315" y="87"/>
                    <a:pt x="2315" y="88"/>
                    <a:pt x="2314" y="88"/>
                  </a:cubicBezTo>
                  <a:cubicBezTo>
                    <a:pt x="2315" y="88"/>
                    <a:pt x="2315" y="88"/>
                    <a:pt x="2315" y="88"/>
                  </a:cubicBezTo>
                  <a:cubicBezTo>
                    <a:pt x="2324" y="88"/>
                    <a:pt x="2324" y="85"/>
                    <a:pt x="2333" y="85"/>
                  </a:cubicBezTo>
                  <a:cubicBezTo>
                    <a:pt x="2342" y="85"/>
                    <a:pt x="2344" y="88"/>
                    <a:pt x="2353" y="88"/>
                  </a:cubicBezTo>
                  <a:cubicBezTo>
                    <a:pt x="2360" y="88"/>
                    <a:pt x="2362" y="86"/>
                    <a:pt x="2366" y="85"/>
                  </a:cubicBezTo>
                  <a:cubicBezTo>
                    <a:pt x="2366" y="85"/>
                    <a:pt x="2366" y="85"/>
                    <a:pt x="2366" y="84"/>
                  </a:cubicBezTo>
                  <a:cubicBezTo>
                    <a:pt x="2367" y="84"/>
                    <a:pt x="2367" y="84"/>
                    <a:pt x="2367" y="85"/>
                  </a:cubicBezTo>
                  <a:cubicBezTo>
                    <a:pt x="2368" y="85"/>
                    <a:pt x="2370" y="85"/>
                    <a:pt x="2371" y="85"/>
                  </a:cubicBezTo>
                  <a:cubicBezTo>
                    <a:pt x="2380" y="85"/>
                    <a:pt x="2380" y="88"/>
                    <a:pt x="2389" y="88"/>
                  </a:cubicBezTo>
                  <a:cubicBezTo>
                    <a:pt x="2398" y="88"/>
                    <a:pt x="2398" y="85"/>
                    <a:pt x="2407" y="85"/>
                  </a:cubicBezTo>
                  <a:cubicBezTo>
                    <a:pt x="2416" y="85"/>
                    <a:pt x="2416" y="88"/>
                    <a:pt x="2425" y="88"/>
                  </a:cubicBezTo>
                  <a:cubicBezTo>
                    <a:pt x="2434" y="88"/>
                    <a:pt x="2434" y="85"/>
                    <a:pt x="2443" y="85"/>
                  </a:cubicBezTo>
                  <a:cubicBezTo>
                    <a:pt x="2445" y="85"/>
                    <a:pt x="2446" y="85"/>
                    <a:pt x="2447" y="85"/>
                  </a:cubicBezTo>
                  <a:cubicBezTo>
                    <a:pt x="2449" y="84"/>
                    <a:pt x="2450" y="80"/>
                    <a:pt x="2452" y="82"/>
                  </a:cubicBezTo>
                  <a:cubicBezTo>
                    <a:pt x="2452" y="84"/>
                    <a:pt x="2450" y="84"/>
                    <a:pt x="2447" y="85"/>
                  </a:cubicBezTo>
                  <a:cubicBezTo>
                    <a:pt x="2452" y="86"/>
                    <a:pt x="2453" y="87"/>
                    <a:pt x="2459" y="88"/>
                  </a:cubicBezTo>
                  <a:cubicBezTo>
                    <a:pt x="2459" y="87"/>
                    <a:pt x="2460" y="87"/>
                    <a:pt x="2461" y="87"/>
                  </a:cubicBezTo>
                  <a:cubicBezTo>
                    <a:pt x="2461" y="87"/>
                    <a:pt x="2460" y="88"/>
                    <a:pt x="2460" y="88"/>
                  </a:cubicBezTo>
                  <a:cubicBezTo>
                    <a:pt x="2461" y="88"/>
                    <a:pt x="2461" y="88"/>
                    <a:pt x="2461" y="88"/>
                  </a:cubicBezTo>
                  <a:cubicBezTo>
                    <a:pt x="2470" y="88"/>
                    <a:pt x="2470" y="85"/>
                    <a:pt x="2479" y="85"/>
                  </a:cubicBezTo>
                  <a:cubicBezTo>
                    <a:pt x="2488" y="85"/>
                    <a:pt x="2490" y="88"/>
                    <a:pt x="2499" y="88"/>
                  </a:cubicBezTo>
                  <a:cubicBezTo>
                    <a:pt x="2506" y="88"/>
                    <a:pt x="2508" y="86"/>
                    <a:pt x="2512" y="85"/>
                  </a:cubicBezTo>
                  <a:cubicBezTo>
                    <a:pt x="2512" y="85"/>
                    <a:pt x="2512" y="85"/>
                    <a:pt x="2512" y="84"/>
                  </a:cubicBezTo>
                  <a:cubicBezTo>
                    <a:pt x="2513" y="84"/>
                    <a:pt x="2513" y="84"/>
                    <a:pt x="2513" y="85"/>
                  </a:cubicBezTo>
                  <a:cubicBezTo>
                    <a:pt x="2514" y="85"/>
                    <a:pt x="2515" y="85"/>
                    <a:pt x="2517" y="85"/>
                  </a:cubicBezTo>
                  <a:cubicBezTo>
                    <a:pt x="2526" y="85"/>
                    <a:pt x="2526" y="88"/>
                    <a:pt x="2535" y="88"/>
                  </a:cubicBezTo>
                  <a:cubicBezTo>
                    <a:pt x="2544" y="88"/>
                    <a:pt x="2544" y="85"/>
                    <a:pt x="2553" y="85"/>
                  </a:cubicBezTo>
                  <a:cubicBezTo>
                    <a:pt x="2562" y="85"/>
                    <a:pt x="2562" y="88"/>
                    <a:pt x="2571" y="88"/>
                  </a:cubicBezTo>
                  <a:cubicBezTo>
                    <a:pt x="2580" y="88"/>
                    <a:pt x="2580" y="85"/>
                    <a:pt x="2589" y="85"/>
                  </a:cubicBezTo>
                  <a:cubicBezTo>
                    <a:pt x="2591" y="85"/>
                    <a:pt x="2592" y="85"/>
                    <a:pt x="2593" y="85"/>
                  </a:cubicBezTo>
                  <a:cubicBezTo>
                    <a:pt x="2595" y="84"/>
                    <a:pt x="2596" y="80"/>
                    <a:pt x="2598" y="82"/>
                  </a:cubicBezTo>
                  <a:cubicBezTo>
                    <a:pt x="2598" y="84"/>
                    <a:pt x="2595" y="84"/>
                    <a:pt x="2593" y="85"/>
                  </a:cubicBezTo>
                  <a:cubicBezTo>
                    <a:pt x="2598" y="86"/>
                    <a:pt x="2599" y="87"/>
                    <a:pt x="2604" y="88"/>
                  </a:cubicBezTo>
                  <a:cubicBezTo>
                    <a:pt x="2605" y="87"/>
                    <a:pt x="2606" y="87"/>
                    <a:pt x="2607" y="87"/>
                  </a:cubicBezTo>
                  <a:cubicBezTo>
                    <a:pt x="2607" y="87"/>
                    <a:pt x="2606" y="88"/>
                    <a:pt x="2606" y="88"/>
                  </a:cubicBezTo>
                  <a:cubicBezTo>
                    <a:pt x="2607" y="88"/>
                    <a:pt x="2607" y="88"/>
                    <a:pt x="2607" y="88"/>
                  </a:cubicBezTo>
                  <a:cubicBezTo>
                    <a:pt x="2616" y="88"/>
                    <a:pt x="2616" y="85"/>
                    <a:pt x="2625" y="85"/>
                  </a:cubicBezTo>
                  <a:cubicBezTo>
                    <a:pt x="2634" y="85"/>
                    <a:pt x="2636" y="88"/>
                    <a:pt x="2645" y="88"/>
                  </a:cubicBezTo>
                  <a:cubicBezTo>
                    <a:pt x="2652" y="88"/>
                    <a:pt x="2653" y="86"/>
                    <a:pt x="2658" y="85"/>
                  </a:cubicBezTo>
                  <a:cubicBezTo>
                    <a:pt x="2658" y="85"/>
                    <a:pt x="2658" y="85"/>
                    <a:pt x="2658" y="84"/>
                  </a:cubicBezTo>
                  <a:cubicBezTo>
                    <a:pt x="2659" y="84"/>
                    <a:pt x="2659" y="84"/>
                    <a:pt x="2659" y="85"/>
                  </a:cubicBezTo>
                  <a:cubicBezTo>
                    <a:pt x="2660" y="85"/>
                    <a:pt x="2661" y="85"/>
                    <a:pt x="2663" y="85"/>
                  </a:cubicBezTo>
                  <a:cubicBezTo>
                    <a:pt x="2672" y="85"/>
                    <a:pt x="2672" y="88"/>
                    <a:pt x="2681" y="88"/>
                  </a:cubicBezTo>
                  <a:cubicBezTo>
                    <a:pt x="2690" y="88"/>
                    <a:pt x="2690" y="85"/>
                    <a:pt x="2699" y="85"/>
                  </a:cubicBezTo>
                  <a:cubicBezTo>
                    <a:pt x="2708" y="85"/>
                    <a:pt x="2708" y="88"/>
                    <a:pt x="2717" y="88"/>
                  </a:cubicBezTo>
                  <a:cubicBezTo>
                    <a:pt x="2726" y="88"/>
                    <a:pt x="2726" y="85"/>
                    <a:pt x="2735" y="85"/>
                  </a:cubicBezTo>
                  <a:cubicBezTo>
                    <a:pt x="2736" y="85"/>
                    <a:pt x="2738" y="85"/>
                    <a:pt x="2739" y="85"/>
                  </a:cubicBezTo>
                  <a:cubicBezTo>
                    <a:pt x="2740" y="84"/>
                    <a:pt x="2742" y="80"/>
                    <a:pt x="2744" y="82"/>
                  </a:cubicBezTo>
                  <a:cubicBezTo>
                    <a:pt x="2744" y="84"/>
                    <a:pt x="2741" y="84"/>
                    <a:pt x="2739" y="85"/>
                  </a:cubicBezTo>
                  <a:cubicBezTo>
                    <a:pt x="2744" y="86"/>
                    <a:pt x="2745" y="87"/>
                    <a:pt x="2750" y="88"/>
                  </a:cubicBezTo>
                  <a:cubicBezTo>
                    <a:pt x="2751" y="87"/>
                    <a:pt x="2752" y="87"/>
                    <a:pt x="2752" y="87"/>
                  </a:cubicBezTo>
                  <a:cubicBezTo>
                    <a:pt x="2752" y="87"/>
                    <a:pt x="2752" y="88"/>
                    <a:pt x="2752" y="88"/>
                  </a:cubicBezTo>
                  <a:cubicBezTo>
                    <a:pt x="2753" y="88"/>
                    <a:pt x="2753" y="88"/>
                    <a:pt x="2753" y="88"/>
                  </a:cubicBezTo>
                  <a:cubicBezTo>
                    <a:pt x="2762" y="88"/>
                    <a:pt x="2762" y="85"/>
                    <a:pt x="2771" y="85"/>
                  </a:cubicBezTo>
                  <a:cubicBezTo>
                    <a:pt x="2780" y="85"/>
                    <a:pt x="2782" y="88"/>
                    <a:pt x="2791" y="88"/>
                  </a:cubicBezTo>
                  <a:cubicBezTo>
                    <a:pt x="2798" y="88"/>
                    <a:pt x="2799" y="86"/>
                    <a:pt x="2804" y="85"/>
                  </a:cubicBezTo>
                  <a:cubicBezTo>
                    <a:pt x="2804" y="85"/>
                    <a:pt x="2804" y="85"/>
                    <a:pt x="2804" y="84"/>
                  </a:cubicBezTo>
                  <a:cubicBezTo>
                    <a:pt x="2804" y="84"/>
                    <a:pt x="2805" y="84"/>
                    <a:pt x="2805" y="85"/>
                  </a:cubicBezTo>
                  <a:cubicBezTo>
                    <a:pt x="2806" y="85"/>
                    <a:pt x="2807" y="85"/>
                    <a:pt x="2809" y="85"/>
                  </a:cubicBezTo>
                  <a:cubicBezTo>
                    <a:pt x="2818" y="85"/>
                    <a:pt x="2818" y="88"/>
                    <a:pt x="2827" y="88"/>
                  </a:cubicBezTo>
                  <a:cubicBezTo>
                    <a:pt x="2836" y="88"/>
                    <a:pt x="2836" y="85"/>
                    <a:pt x="2845" y="85"/>
                  </a:cubicBezTo>
                  <a:cubicBezTo>
                    <a:pt x="2854" y="85"/>
                    <a:pt x="2854" y="88"/>
                    <a:pt x="2863" y="88"/>
                  </a:cubicBezTo>
                  <a:cubicBezTo>
                    <a:pt x="2872" y="88"/>
                    <a:pt x="2872" y="85"/>
                    <a:pt x="2881" y="85"/>
                  </a:cubicBezTo>
                  <a:cubicBezTo>
                    <a:pt x="2882" y="85"/>
                    <a:pt x="2883" y="85"/>
                    <a:pt x="2885" y="85"/>
                  </a:cubicBezTo>
                  <a:cubicBezTo>
                    <a:pt x="2886" y="84"/>
                    <a:pt x="2888" y="80"/>
                    <a:pt x="2890" y="82"/>
                  </a:cubicBezTo>
                  <a:cubicBezTo>
                    <a:pt x="2890" y="84"/>
                    <a:pt x="2887" y="84"/>
                    <a:pt x="2885" y="85"/>
                  </a:cubicBezTo>
                  <a:cubicBezTo>
                    <a:pt x="2889" y="86"/>
                    <a:pt x="2891" y="87"/>
                    <a:pt x="2896" y="88"/>
                  </a:cubicBezTo>
                  <a:cubicBezTo>
                    <a:pt x="2896" y="87"/>
                    <a:pt x="2897" y="87"/>
                    <a:pt x="2898" y="87"/>
                  </a:cubicBezTo>
                  <a:cubicBezTo>
                    <a:pt x="2898" y="87"/>
                    <a:pt x="2898" y="88"/>
                    <a:pt x="2898" y="88"/>
                  </a:cubicBezTo>
                  <a:cubicBezTo>
                    <a:pt x="2899" y="88"/>
                    <a:pt x="2899" y="88"/>
                    <a:pt x="2899" y="88"/>
                  </a:cubicBezTo>
                  <a:cubicBezTo>
                    <a:pt x="2908" y="88"/>
                    <a:pt x="2908" y="85"/>
                    <a:pt x="2917" y="85"/>
                  </a:cubicBezTo>
                  <a:cubicBezTo>
                    <a:pt x="2926" y="85"/>
                    <a:pt x="2928" y="88"/>
                    <a:pt x="2937" y="88"/>
                  </a:cubicBezTo>
                  <a:cubicBezTo>
                    <a:pt x="2943" y="88"/>
                    <a:pt x="2945" y="86"/>
                    <a:pt x="2949" y="85"/>
                  </a:cubicBezTo>
                  <a:cubicBezTo>
                    <a:pt x="2950" y="85"/>
                    <a:pt x="2950" y="85"/>
                    <a:pt x="2950" y="84"/>
                  </a:cubicBezTo>
                  <a:cubicBezTo>
                    <a:pt x="2950" y="84"/>
                    <a:pt x="2951" y="84"/>
                    <a:pt x="2951" y="85"/>
                  </a:cubicBezTo>
                  <a:cubicBezTo>
                    <a:pt x="2952" y="85"/>
                    <a:pt x="2953" y="85"/>
                    <a:pt x="2955" y="85"/>
                  </a:cubicBezTo>
                  <a:cubicBezTo>
                    <a:pt x="2964" y="85"/>
                    <a:pt x="2964" y="88"/>
                    <a:pt x="2973" y="88"/>
                  </a:cubicBezTo>
                  <a:cubicBezTo>
                    <a:pt x="2982" y="88"/>
                    <a:pt x="2982" y="85"/>
                    <a:pt x="2991" y="85"/>
                  </a:cubicBezTo>
                  <a:cubicBezTo>
                    <a:pt x="3000" y="85"/>
                    <a:pt x="3000" y="88"/>
                    <a:pt x="3009" y="88"/>
                  </a:cubicBezTo>
                  <a:cubicBezTo>
                    <a:pt x="3018" y="88"/>
                    <a:pt x="3018" y="85"/>
                    <a:pt x="3027" y="85"/>
                  </a:cubicBezTo>
                  <a:cubicBezTo>
                    <a:pt x="3028" y="85"/>
                    <a:pt x="3029" y="85"/>
                    <a:pt x="3030" y="85"/>
                  </a:cubicBezTo>
                  <a:cubicBezTo>
                    <a:pt x="3032" y="84"/>
                    <a:pt x="3033" y="80"/>
                    <a:pt x="3036" y="82"/>
                  </a:cubicBezTo>
                  <a:cubicBezTo>
                    <a:pt x="3036" y="84"/>
                    <a:pt x="3033" y="84"/>
                    <a:pt x="3031" y="85"/>
                  </a:cubicBezTo>
                  <a:cubicBezTo>
                    <a:pt x="3035" y="86"/>
                    <a:pt x="3037" y="87"/>
                    <a:pt x="3042" y="88"/>
                  </a:cubicBezTo>
                  <a:cubicBezTo>
                    <a:pt x="3042" y="87"/>
                    <a:pt x="3043" y="87"/>
                    <a:pt x="3044" y="87"/>
                  </a:cubicBezTo>
                  <a:cubicBezTo>
                    <a:pt x="3044" y="87"/>
                    <a:pt x="3044" y="88"/>
                    <a:pt x="3043" y="88"/>
                  </a:cubicBezTo>
                  <a:cubicBezTo>
                    <a:pt x="3045" y="88"/>
                    <a:pt x="3045" y="88"/>
                    <a:pt x="3045" y="88"/>
                  </a:cubicBezTo>
                  <a:cubicBezTo>
                    <a:pt x="3054" y="88"/>
                    <a:pt x="3054" y="85"/>
                    <a:pt x="3063" y="85"/>
                  </a:cubicBezTo>
                  <a:cubicBezTo>
                    <a:pt x="3072" y="85"/>
                    <a:pt x="3073" y="88"/>
                    <a:pt x="3082" y="88"/>
                  </a:cubicBezTo>
                  <a:cubicBezTo>
                    <a:pt x="3089" y="88"/>
                    <a:pt x="3091" y="86"/>
                    <a:pt x="3095" y="85"/>
                  </a:cubicBezTo>
                  <a:cubicBezTo>
                    <a:pt x="3095" y="85"/>
                    <a:pt x="3096" y="85"/>
                    <a:pt x="3096" y="84"/>
                  </a:cubicBezTo>
                  <a:cubicBezTo>
                    <a:pt x="3096" y="84"/>
                    <a:pt x="3096" y="84"/>
                    <a:pt x="3096" y="85"/>
                  </a:cubicBezTo>
                  <a:cubicBezTo>
                    <a:pt x="3098" y="85"/>
                    <a:pt x="3099" y="85"/>
                    <a:pt x="3100" y="85"/>
                  </a:cubicBezTo>
                  <a:cubicBezTo>
                    <a:pt x="3109" y="85"/>
                    <a:pt x="3109" y="88"/>
                    <a:pt x="3118" y="88"/>
                  </a:cubicBezTo>
                  <a:cubicBezTo>
                    <a:pt x="3127" y="88"/>
                    <a:pt x="3127" y="85"/>
                    <a:pt x="3136" y="85"/>
                  </a:cubicBezTo>
                  <a:cubicBezTo>
                    <a:pt x="3145" y="85"/>
                    <a:pt x="3145" y="88"/>
                    <a:pt x="3154" y="88"/>
                  </a:cubicBezTo>
                  <a:cubicBezTo>
                    <a:pt x="3163" y="88"/>
                    <a:pt x="3163" y="85"/>
                    <a:pt x="3172" y="85"/>
                  </a:cubicBezTo>
                  <a:cubicBezTo>
                    <a:pt x="3174" y="85"/>
                    <a:pt x="3175" y="85"/>
                    <a:pt x="3176" y="85"/>
                  </a:cubicBezTo>
                  <a:cubicBezTo>
                    <a:pt x="3178" y="84"/>
                    <a:pt x="3179" y="80"/>
                    <a:pt x="3182" y="82"/>
                  </a:cubicBezTo>
                  <a:cubicBezTo>
                    <a:pt x="3181" y="84"/>
                    <a:pt x="3179" y="84"/>
                    <a:pt x="3177" y="85"/>
                  </a:cubicBezTo>
                  <a:cubicBezTo>
                    <a:pt x="3181" y="86"/>
                    <a:pt x="3183" y="87"/>
                    <a:pt x="3188" y="88"/>
                  </a:cubicBezTo>
                  <a:cubicBezTo>
                    <a:pt x="3188" y="87"/>
                    <a:pt x="3189" y="87"/>
                    <a:pt x="3190" y="87"/>
                  </a:cubicBezTo>
                  <a:cubicBezTo>
                    <a:pt x="3190" y="87"/>
                    <a:pt x="3190" y="88"/>
                    <a:pt x="3189" y="88"/>
                  </a:cubicBezTo>
                  <a:cubicBezTo>
                    <a:pt x="3190" y="88"/>
                    <a:pt x="3190" y="88"/>
                    <a:pt x="3190" y="88"/>
                  </a:cubicBezTo>
                  <a:cubicBezTo>
                    <a:pt x="3199" y="88"/>
                    <a:pt x="3199" y="85"/>
                    <a:pt x="3208" y="85"/>
                  </a:cubicBezTo>
                  <a:cubicBezTo>
                    <a:pt x="3208" y="69"/>
                    <a:pt x="3208" y="69"/>
                    <a:pt x="3208" y="69"/>
                  </a:cubicBezTo>
                  <a:cubicBezTo>
                    <a:pt x="3192" y="69"/>
                    <a:pt x="3187" y="65"/>
                    <a:pt x="3186" y="59"/>
                  </a:cubicBezTo>
                  <a:close/>
                  <a:moveTo>
                    <a:pt x="3200" y="58"/>
                  </a:moveTo>
                  <a:cubicBezTo>
                    <a:pt x="3199" y="58"/>
                    <a:pt x="3199" y="58"/>
                    <a:pt x="3199" y="58"/>
                  </a:cubicBezTo>
                  <a:cubicBezTo>
                    <a:pt x="3199" y="57"/>
                    <a:pt x="3199" y="57"/>
                    <a:pt x="3199" y="57"/>
                  </a:cubicBezTo>
                  <a:cubicBezTo>
                    <a:pt x="3200" y="57"/>
                    <a:pt x="3200" y="57"/>
                    <a:pt x="3200" y="57"/>
                  </a:cubicBezTo>
                  <a:lnTo>
                    <a:pt x="3200" y="58"/>
                  </a:lnTo>
                  <a:close/>
                  <a:moveTo>
                    <a:pt x="3137" y="53"/>
                  </a:moveTo>
                  <a:cubicBezTo>
                    <a:pt x="3136" y="53"/>
                    <a:pt x="3136" y="53"/>
                    <a:pt x="3136" y="53"/>
                  </a:cubicBezTo>
                  <a:cubicBezTo>
                    <a:pt x="3136" y="52"/>
                    <a:pt x="3136" y="52"/>
                    <a:pt x="3136" y="52"/>
                  </a:cubicBezTo>
                  <a:cubicBezTo>
                    <a:pt x="3137" y="52"/>
                    <a:pt x="3137" y="52"/>
                    <a:pt x="3137" y="52"/>
                  </a:cubicBezTo>
                  <a:lnTo>
                    <a:pt x="3137" y="53"/>
                  </a:lnTo>
                  <a:close/>
                  <a:moveTo>
                    <a:pt x="3149" y="33"/>
                  </a:moveTo>
                  <a:cubicBezTo>
                    <a:pt x="3150" y="34"/>
                    <a:pt x="3149" y="33"/>
                    <a:pt x="3149" y="33"/>
                  </a:cubicBezTo>
                  <a:close/>
                  <a:moveTo>
                    <a:pt x="3148" y="45"/>
                  </a:moveTo>
                  <a:cubicBezTo>
                    <a:pt x="3148" y="46"/>
                    <a:pt x="3147" y="46"/>
                    <a:pt x="3146" y="46"/>
                  </a:cubicBezTo>
                  <a:cubicBezTo>
                    <a:pt x="3145" y="44"/>
                    <a:pt x="3147" y="45"/>
                    <a:pt x="3148" y="45"/>
                  </a:cubicBezTo>
                  <a:close/>
                  <a:moveTo>
                    <a:pt x="3129" y="27"/>
                  </a:moveTo>
                  <a:cubicBezTo>
                    <a:pt x="3131" y="25"/>
                    <a:pt x="3130" y="29"/>
                    <a:pt x="3129" y="27"/>
                  </a:cubicBezTo>
                  <a:close/>
                  <a:moveTo>
                    <a:pt x="3128" y="30"/>
                  </a:moveTo>
                  <a:cubicBezTo>
                    <a:pt x="3127" y="28"/>
                    <a:pt x="3132" y="29"/>
                    <a:pt x="3128" y="30"/>
                  </a:cubicBezTo>
                  <a:close/>
                  <a:moveTo>
                    <a:pt x="3143" y="21"/>
                  </a:moveTo>
                  <a:cubicBezTo>
                    <a:pt x="3144" y="21"/>
                    <a:pt x="3143" y="21"/>
                    <a:pt x="3143" y="21"/>
                  </a:cubicBezTo>
                  <a:close/>
                  <a:moveTo>
                    <a:pt x="3145" y="5"/>
                  </a:moveTo>
                  <a:cubicBezTo>
                    <a:pt x="3146" y="5"/>
                    <a:pt x="3145" y="5"/>
                    <a:pt x="3145" y="5"/>
                  </a:cubicBezTo>
                  <a:close/>
                  <a:moveTo>
                    <a:pt x="3142" y="10"/>
                  </a:moveTo>
                  <a:cubicBezTo>
                    <a:pt x="3143" y="12"/>
                    <a:pt x="3141" y="12"/>
                    <a:pt x="3140" y="12"/>
                  </a:cubicBezTo>
                  <a:cubicBezTo>
                    <a:pt x="3140" y="11"/>
                    <a:pt x="3140" y="9"/>
                    <a:pt x="3142" y="10"/>
                  </a:cubicBezTo>
                  <a:close/>
                  <a:moveTo>
                    <a:pt x="3054" y="58"/>
                  </a:moveTo>
                  <a:cubicBezTo>
                    <a:pt x="3053" y="58"/>
                    <a:pt x="3053" y="58"/>
                    <a:pt x="3053" y="58"/>
                  </a:cubicBezTo>
                  <a:cubicBezTo>
                    <a:pt x="3053" y="57"/>
                    <a:pt x="3053" y="57"/>
                    <a:pt x="3053" y="57"/>
                  </a:cubicBezTo>
                  <a:cubicBezTo>
                    <a:pt x="3054" y="57"/>
                    <a:pt x="3054" y="57"/>
                    <a:pt x="3054" y="57"/>
                  </a:cubicBezTo>
                  <a:lnTo>
                    <a:pt x="3054" y="58"/>
                  </a:lnTo>
                  <a:close/>
                  <a:moveTo>
                    <a:pt x="2991" y="53"/>
                  </a:moveTo>
                  <a:cubicBezTo>
                    <a:pt x="2990" y="53"/>
                    <a:pt x="2990" y="53"/>
                    <a:pt x="2990" y="53"/>
                  </a:cubicBezTo>
                  <a:cubicBezTo>
                    <a:pt x="2990" y="52"/>
                    <a:pt x="2990" y="52"/>
                    <a:pt x="2990" y="52"/>
                  </a:cubicBezTo>
                  <a:cubicBezTo>
                    <a:pt x="2991" y="52"/>
                    <a:pt x="2991" y="52"/>
                    <a:pt x="2991" y="52"/>
                  </a:cubicBezTo>
                  <a:lnTo>
                    <a:pt x="2991" y="53"/>
                  </a:lnTo>
                  <a:close/>
                  <a:moveTo>
                    <a:pt x="3004" y="33"/>
                  </a:moveTo>
                  <a:cubicBezTo>
                    <a:pt x="3004" y="34"/>
                    <a:pt x="3003" y="33"/>
                    <a:pt x="3004" y="33"/>
                  </a:cubicBezTo>
                  <a:close/>
                  <a:moveTo>
                    <a:pt x="3002" y="45"/>
                  </a:moveTo>
                  <a:cubicBezTo>
                    <a:pt x="3002" y="46"/>
                    <a:pt x="3001" y="46"/>
                    <a:pt x="3000" y="46"/>
                  </a:cubicBezTo>
                  <a:cubicBezTo>
                    <a:pt x="2999" y="44"/>
                    <a:pt x="3001" y="45"/>
                    <a:pt x="3002" y="45"/>
                  </a:cubicBezTo>
                  <a:close/>
                  <a:moveTo>
                    <a:pt x="2983" y="27"/>
                  </a:moveTo>
                  <a:cubicBezTo>
                    <a:pt x="2985" y="25"/>
                    <a:pt x="2984" y="29"/>
                    <a:pt x="2983" y="27"/>
                  </a:cubicBezTo>
                  <a:close/>
                  <a:moveTo>
                    <a:pt x="2983" y="30"/>
                  </a:moveTo>
                  <a:cubicBezTo>
                    <a:pt x="2981" y="28"/>
                    <a:pt x="2987" y="29"/>
                    <a:pt x="2983" y="30"/>
                  </a:cubicBezTo>
                  <a:close/>
                  <a:moveTo>
                    <a:pt x="2998" y="21"/>
                  </a:moveTo>
                  <a:cubicBezTo>
                    <a:pt x="2998" y="21"/>
                    <a:pt x="2997" y="21"/>
                    <a:pt x="2998" y="21"/>
                  </a:cubicBezTo>
                  <a:close/>
                  <a:moveTo>
                    <a:pt x="2999" y="5"/>
                  </a:moveTo>
                  <a:cubicBezTo>
                    <a:pt x="3000" y="5"/>
                    <a:pt x="2999" y="5"/>
                    <a:pt x="2999" y="5"/>
                  </a:cubicBezTo>
                  <a:close/>
                  <a:moveTo>
                    <a:pt x="2996" y="10"/>
                  </a:moveTo>
                  <a:cubicBezTo>
                    <a:pt x="2997" y="12"/>
                    <a:pt x="2995" y="12"/>
                    <a:pt x="2994" y="12"/>
                  </a:cubicBezTo>
                  <a:cubicBezTo>
                    <a:pt x="2994" y="11"/>
                    <a:pt x="2994" y="9"/>
                    <a:pt x="2996" y="10"/>
                  </a:cubicBezTo>
                  <a:close/>
                  <a:moveTo>
                    <a:pt x="2908" y="58"/>
                  </a:moveTo>
                  <a:cubicBezTo>
                    <a:pt x="2907" y="58"/>
                    <a:pt x="2907" y="58"/>
                    <a:pt x="2907" y="58"/>
                  </a:cubicBezTo>
                  <a:cubicBezTo>
                    <a:pt x="2907" y="57"/>
                    <a:pt x="2907" y="57"/>
                    <a:pt x="2907" y="57"/>
                  </a:cubicBezTo>
                  <a:cubicBezTo>
                    <a:pt x="2908" y="57"/>
                    <a:pt x="2908" y="57"/>
                    <a:pt x="2908" y="57"/>
                  </a:cubicBezTo>
                  <a:lnTo>
                    <a:pt x="2908" y="58"/>
                  </a:lnTo>
                  <a:close/>
                  <a:moveTo>
                    <a:pt x="2845" y="53"/>
                  </a:moveTo>
                  <a:cubicBezTo>
                    <a:pt x="2844" y="53"/>
                    <a:pt x="2844" y="53"/>
                    <a:pt x="2844" y="53"/>
                  </a:cubicBezTo>
                  <a:cubicBezTo>
                    <a:pt x="2844" y="52"/>
                    <a:pt x="2844" y="52"/>
                    <a:pt x="2844" y="52"/>
                  </a:cubicBezTo>
                  <a:cubicBezTo>
                    <a:pt x="2845" y="52"/>
                    <a:pt x="2845" y="52"/>
                    <a:pt x="2845" y="52"/>
                  </a:cubicBezTo>
                  <a:lnTo>
                    <a:pt x="2845" y="53"/>
                  </a:lnTo>
                  <a:close/>
                  <a:moveTo>
                    <a:pt x="2858" y="33"/>
                  </a:moveTo>
                  <a:cubicBezTo>
                    <a:pt x="2858" y="34"/>
                    <a:pt x="2857" y="33"/>
                    <a:pt x="2858" y="33"/>
                  </a:cubicBezTo>
                  <a:close/>
                  <a:moveTo>
                    <a:pt x="2856" y="45"/>
                  </a:moveTo>
                  <a:cubicBezTo>
                    <a:pt x="2856" y="46"/>
                    <a:pt x="2855" y="46"/>
                    <a:pt x="2854" y="46"/>
                  </a:cubicBezTo>
                  <a:cubicBezTo>
                    <a:pt x="2853" y="44"/>
                    <a:pt x="2855" y="45"/>
                    <a:pt x="2856" y="45"/>
                  </a:cubicBezTo>
                  <a:close/>
                  <a:moveTo>
                    <a:pt x="2837" y="27"/>
                  </a:moveTo>
                  <a:cubicBezTo>
                    <a:pt x="2839" y="25"/>
                    <a:pt x="2838" y="29"/>
                    <a:pt x="2837" y="27"/>
                  </a:cubicBezTo>
                  <a:close/>
                  <a:moveTo>
                    <a:pt x="2837" y="30"/>
                  </a:moveTo>
                  <a:cubicBezTo>
                    <a:pt x="2835" y="28"/>
                    <a:pt x="2841" y="29"/>
                    <a:pt x="2837" y="30"/>
                  </a:cubicBezTo>
                  <a:close/>
                  <a:moveTo>
                    <a:pt x="2852" y="21"/>
                  </a:moveTo>
                  <a:cubicBezTo>
                    <a:pt x="2852" y="21"/>
                    <a:pt x="2851" y="21"/>
                    <a:pt x="2852" y="21"/>
                  </a:cubicBezTo>
                  <a:close/>
                  <a:moveTo>
                    <a:pt x="2853" y="5"/>
                  </a:moveTo>
                  <a:cubicBezTo>
                    <a:pt x="2854" y="5"/>
                    <a:pt x="2853" y="5"/>
                    <a:pt x="2853" y="5"/>
                  </a:cubicBezTo>
                  <a:close/>
                  <a:moveTo>
                    <a:pt x="2851" y="10"/>
                  </a:moveTo>
                  <a:cubicBezTo>
                    <a:pt x="2851" y="12"/>
                    <a:pt x="2850" y="12"/>
                    <a:pt x="2848" y="12"/>
                  </a:cubicBezTo>
                  <a:cubicBezTo>
                    <a:pt x="2848" y="11"/>
                    <a:pt x="2849" y="9"/>
                    <a:pt x="2851" y="10"/>
                  </a:cubicBezTo>
                  <a:close/>
                  <a:moveTo>
                    <a:pt x="2763" y="58"/>
                  </a:moveTo>
                  <a:cubicBezTo>
                    <a:pt x="2761" y="58"/>
                    <a:pt x="2761" y="58"/>
                    <a:pt x="2761" y="58"/>
                  </a:cubicBezTo>
                  <a:cubicBezTo>
                    <a:pt x="2761" y="57"/>
                    <a:pt x="2761" y="57"/>
                    <a:pt x="2761" y="57"/>
                  </a:cubicBezTo>
                  <a:cubicBezTo>
                    <a:pt x="2763" y="57"/>
                    <a:pt x="2763" y="57"/>
                    <a:pt x="2763" y="57"/>
                  </a:cubicBezTo>
                  <a:lnTo>
                    <a:pt x="2763" y="58"/>
                  </a:lnTo>
                  <a:close/>
                  <a:moveTo>
                    <a:pt x="2699" y="53"/>
                  </a:moveTo>
                  <a:cubicBezTo>
                    <a:pt x="2698" y="53"/>
                    <a:pt x="2698" y="53"/>
                    <a:pt x="2698" y="53"/>
                  </a:cubicBezTo>
                  <a:cubicBezTo>
                    <a:pt x="2698" y="52"/>
                    <a:pt x="2698" y="52"/>
                    <a:pt x="2698" y="52"/>
                  </a:cubicBezTo>
                  <a:cubicBezTo>
                    <a:pt x="2699" y="52"/>
                    <a:pt x="2699" y="52"/>
                    <a:pt x="2699" y="52"/>
                  </a:cubicBezTo>
                  <a:lnTo>
                    <a:pt x="2699" y="53"/>
                  </a:lnTo>
                  <a:close/>
                  <a:moveTo>
                    <a:pt x="2712" y="33"/>
                  </a:moveTo>
                  <a:cubicBezTo>
                    <a:pt x="2712" y="34"/>
                    <a:pt x="2712" y="33"/>
                    <a:pt x="2712" y="33"/>
                  </a:cubicBezTo>
                  <a:close/>
                  <a:moveTo>
                    <a:pt x="2711" y="45"/>
                  </a:moveTo>
                  <a:cubicBezTo>
                    <a:pt x="2710" y="46"/>
                    <a:pt x="2710" y="46"/>
                    <a:pt x="2708" y="46"/>
                  </a:cubicBezTo>
                  <a:cubicBezTo>
                    <a:pt x="2708" y="44"/>
                    <a:pt x="2710" y="45"/>
                    <a:pt x="2711" y="45"/>
                  </a:cubicBezTo>
                  <a:close/>
                  <a:moveTo>
                    <a:pt x="2692" y="27"/>
                  </a:moveTo>
                  <a:cubicBezTo>
                    <a:pt x="2693" y="25"/>
                    <a:pt x="2692" y="29"/>
                    <a:pt x="2692" y="27"/>
                  </a:cubicBezTo>
                  <a:close/>
                  <a:moveTo>
                    <a:pt x="2691" y="30"/>
                  </a:moveTo>
                  <a:cubicBezTo>
                    <a:pt x="2689" y="28"/>
                    <a:pt x="2695" y="29"/>
                    <a:pt x="2691" y="30"/>
                  </a:cubicBezTo>
                  <a:close/>
                  <a:moveTo>
                    <a:pt x="2706" y="21"/>
                  </a:moveTo>
                  <a:cubicBezTo>
                    <a:pt x="2706" y="21"/>
                    <a:pt x="2706" y="21"/>
                    <a:pt x="2706" y="21"/>
                  </a:cubicBezTo>
                  <a:close/>
                  <a:moveTo>
                    <a:pt x="2708" y="5"/>
                  </a:moveTo>
                  <a:cubicBezTo>
                    <a:pt x="2708" y="5"/>
                    <a:pt x="2707" y="5"/>
                    <a:pt x="2708" y="5"/>
                  </a:cubicBezTo>
                  <a:close/>
                  <a:moveTo>
                    <a:pt x="2705" y="10"/>
                  </a:moveTo>
                  <a:cubicBezTo>
                    <a:pt x="2705" y="12"/>
                    <a:pt x="2704" y="12"/>
                    <a:pt x="2702" y="12"/>
                  </a:cubicBezTo>
                  <a:cubicBezTo>
                    <a:pt x="2702" y="11"/>
                    <a:pt x="2703" y="9"/>
                    <a:pt x="2705" y="10"/>
                  </a:cubicBezTo>
                  <a:close/>
                  <a:moveTo>
                    <a:pt x="2617" y="58"/>
                  </a:moveTo>
                  <a:cubicBezTo>
                    <a:pt x="2615" y="58"/>
                    <a:pt x="2615" y="58"/>
                    <a:pt x="2615" y="58"/>
                  </a:cubicBezTo>
                  <a:cubicBezTo>
                    <a:pt x="2615" y="57"/>
                    <a:pt x="2615" y="57"/>
                    <a:pt x="2615" y="57"/>
                  </a:cubicBezTo>
                  <a:cubicBezTo>
                    <a:pt x="2617" y="57"/>
                    <a:pt x="2617" y="57"/>
                    <a:pt x="2617" y="57"/>
                  </a:cubicBezTo>
                  <a:lnTo>
                    <a:pt x="2617" y="58"/>
                  </a:lnTo>
                  <a:close/>
                  <a:moveTo>
                    <a:pt x="2553" y="53"/>
                  </a:moveTo>
                  <a:cubicBezTo>
                    <a:pt x="2552" y="53"/>
                    <a:pt x="2552" y="53"/>
                    <a:pt x="2552" y="53"/>
                  </a:cubicBezTo>
                  <a:cubicBezTo>
                    <a:pt x="2552" y="52"/>
                    <a:pt x="2552" y="52"/>
                    <a:pt x="2552" y="52"/>
                  </a:cubicBezTo>
                  <a:cubicBezTo>
                    <a:pt x="2553" y="52"/>
                    <a:pt x="2553" y="52"/>
                    <a:pt x="2553" y="52"/>
                  </a:cubicBezTo>
                  <a:lnTo>
                    <a:pt x="2553" y="53"/>
                  </a:lnTo>
                  <a:close/>
                  <a:moveTo>
                    <a:pt x="2566" y="33"/>
                  </a:moveTo>
                  <a:cubicBezTo>
                    <a:pt x="2566" y="34"/>
                    <a:pt x="2566" y="33"/>
                    <a:pt x="2566" y="33"/>
                  </a:cubicBezTo>
                  <a:close/>
                  <a:moveTo>
                    <a:pt x="2565" y="45"/>
                  </a:moveTo>
                  <a:cubicBezTo>
                    <a:pt x="2565" y="46"/>
                    <a:pt x="2564" y="46"/>
                    <a:pt x="2562" y="46"/>
                  </a:cubicBezTo>
                  <a:cubicBezTo>
                    <a:pt x="2562" y="44"/>
                    <a:pt x="2564" y="45"/>
                    <a:pt x="2565" y="45"/>
                  </a:cubicBezTo>
                  <a:close/>
                  <a:moveTo>
                    <a:pt x="2546" y="27"/>
                  </a:moveTo>
                  <a:cubicBezTo>
                    <a:pt x="2547" y="25"/>
                    <a:pt x="2547" y="29"/>
                    <a:pt x="2546" y="27"/>
                  </a:cubicBezTo>
                  <a:close/>
                  <a:moveTo>
                    <a:pt x="2545" y="30"/>
                  </a:moveTo>
                  <a:cubicBezTo>
                    <a:pt x="2543" y="28"/>
                    <a:pt x="2549" y="29"/>
                    <a:pt x="2545" y="30"/>
                  </a:cubicBezTo>
                  <a:close/>
                  <a:moveTo>
                    <a:pt x="2560" y="21"/>
                  </a:moveTo>
                  <a:cubicBezTo>
                    <a:pt x="2560" y="21"/>
                    <a:pt x="2560" y="21"/>
                    <a:pt x="2560" y="21"/>
                  </a:cubicBezTo>
                  <a:close/>
                  <a:moveTo>
                    <a:pt x="2562" y="5"/>
                  </a:moveTo>
                  <a:cubicBezTo>
                    <a:pt x="2562" y="5"/>
                    <a:pt x="2562" y="5"/>
                    <a:pt x="2562" y="5"/>
                  </a:cubicBezTo>
                  <a:close/>
                  <a:moveTo>
                    <a:pt x="2559" y="10"/>
                  </a:moveTo>
                  <a:cubicBezTo>
                    <a:pt x="2559" y="12"/>
                    <a:pt x="2558" y="12"/>
                    <a:pt x="2556" y="12"/>
                  </a:cubicBezTo>
                  <a:cubicBezTo>
                    <a:pt x="2557" y="11"/>
                    <a:pt x="2557" y="9"/>
                    <a:pt x="2559" y="10"/>
                  </a:cubicBezTo>
                  <a:close/>
                  <a:moveTo>
                    <a:pt x="2471" y="58"/>
                  </a:moveTo>
                  <a:cubicBezTo>
                    <a:pt x="2470" y="58"/>
                    <a:pt x="2470" y="58"/>
                    <a:pt x="2470" y="58"/>
                  </a:cubicBezTo>
                  <a:cubicBezTo>
                    <a:pt x="2470" y="57"/>
                    <a:pt x="2470" y="57"/>
                    <a:pt x="2470" y="57"/>
                  </a:cubicBezTo>
                  <a:cubicBezTo>
                    <a:pt x="2471" y="57"/>
                    <a:pt x="2471" y="57"/>
                    <a:pt x="2471" y="57"/>
                  </a:cubicBezTo>
                  <a:lnTo>
                    <a:pt x="2471" y="58"/>
                  </a:lnTo>
                  <a:close/>
                  <a:moveTo>
                    <a:pt x="2408" y="53"/>
                  </a:moveTo>
                  <a:cubicBezTo>
                    <a:pt x="2406" y="53"/>
                    <a:pt x="2406" y="53"/>
                    <a:pt x="2406" y="53"/>
                  </a:cubicBezTo>
                  <a:cubicBezTo>
                    <a:pt x="2406" y="52"/>
                    <a:pt x="2406" y="52"/>
                    <a:pt x="2406" y="52"/>
                  </a:cubicBezTo>
                  <a:cubicBezTo>
                    <a:pt x="2408" y="52"/>
                    <a:pt x="2408" y="52"/>
                    <a:pt x="2408" y="52"/>
                  </a:cubicBezTo>
                  <a:lnTo>
                    <a:pt x="2408" y="53"/>
                  </a:lnTo>
                  <a:close/>
                  <a:moveTo>
                    <a:pt x="2420" y="33"/>
                  </a:moveTo>
                  <a:cubicBezTo>
                    <a:pt x="2421" y="34"/>
                    <a:pt x="2420" y="33"/>
                    <a:pt x="2420" y="33"/>
                  </a:cubicBezTo>
                  <a:close/>
                  <a:moveTo>
                    <a:pt x="2419" y="45"/>
                  </a:moveTo>
                  <a:cubicBezTo>
                    <a:pt x="2419" y="46"/>
                    <a:pt x="2418" y="46"/>
                    <a:pt x="2417" y="46"/>
                  </a:cubicBezTo>
                  <a:cubicBezTo>
                    <a:pt x="2416" y="44"/>
                    <a:pt x="2418" y="45"/>
                    <a:pt x="2419" y="45"/>
                  </a:cubicBezTo>
                  <a:close/>
                  <a:moveTo>
                    <a:pt x="2400" y="27"/>
                  </a:moveTo>
                  <a:cubicBezTo>
                    <a:pt x="2401" y="25"/>
                    <a:pt x="2401" y="29"/>
                    <a:pt x="2400" y="27"/>
                  </a:cubicBezTo>
                  <a:close/>
                  <a:moveTo>
                    <a:pt x="2399" y="30"/>
                  </a:moveTo>
                  <a:cubicBezTo>
                    <a:pt x="2397" y="28"/>
                    <a:pt x="2403" y="29"/>
                    <a:pt x="2399" y="30"/>
                  </a:cubicBezTo>
                  <a:close/>
                  <a:moveTo>
                    <a:pt x="2414" y="21"/>
                  </a:moveTo>
                  <a:cubicBezTo>
                    <a:pt x="2415" y="21"/>
                    <a:pt x="2414" y="21"/>
                    <a:pt x="2414" y="21"/>
                  </a:cubicBezTo>
                  <a:close/>
                  <a:moveTo>
                    <a:pt x="2416" y="5"/>
                  </a:moveTo>
                  <a:cubicBezTo>
                    <a:pt x="2416" y="5"/>
                    <a:pt x="2416" y="5"/>
                    <a:pt x="2416" y="5"/>
                  </a:cubicBezTo>
                  <a:close/>
                  <a:moveTo>
                    <a:pt x="2413" y="10"/>
                  </a:moveTo>
                  <a:cubicBezTo>
                    <a:pt x="2413" y="12"/>
                    <a:pt x="2412" y="12"/>
                    <a:pt x="2411" y="12"/>
                  </a:cubicBezTo>
                  <a:cubicBezTo>
                    <a:pt x="2411" y="11"/>
                    <a:pt x="2411" y="9"/>
                    <a:pt x="2413" y="10"/>
                  </a:cubicBezTo>
                  <a:close/>
                  <a:moveTo>
                    <a:pt x="2325" y="58"/>
                  </a:moveTo>
                  <a:cubicBezTo>
                    <a:pt x="2324" y="58"/>
                    <a:pt x="2324" y="58"/>
                    <a:pt x="2324" y="58"/>
                  </a:cubicBezTo>
                  <a:cubicBezTo>
                    <a:pt x="2324" y="57"/>
                    <a:pt x="2324" y="57"/>
                    <a:pt x="2324" y="57"/>
                  </a:cubicBezTo>
                  <a:cubicBezTo>
                    <a:pt x="2325" y="57"/>
                    <a:pt x="2325" y="57"/>
                    <a:pt x="2325" y="57"/>
                  </a:cubicBezTo>
                  <a:lnTo>
                    <a:pt x="2325" y="58"/>
                  </a:lnTo>
                  <a:close/>
                  <a:moveTo>
                    <a:pt x="2262" y="53"/>
                  </a:moveTo>
                  <a:cubicBezTo>
                    <a:pt x="2261" y="53"/>
                    <a:pt x="2261" y="53"/>
                    <a:pt x="2261" y="53"/>
                  </a:cubicBezTo>
                  <a:cubicBezTo>
                    <a:pt x="2261" y="52"/>
                    <a:pt x="2261" y="52"/>
                    <a:pt x="2261" y="52"/>
                  </a:cubicBezTo>
                  <a:cubicBezTo>
                    <a:pt x="2262" y="52"/>
                    <a:pt x="2262" y="52"/>
                    <a:pt x="2262" y="52"/>
                  </a:cubicBezTo>
                  <a:lnTo>
                    <a:pt x="2262" y="53"/>
                  </a:lnTo>
                  <a:close/>
                  <a:moveTo>
                    <a:pt x="2274" y="33"/>
                  </a:moveTo>
                  <a:cubicBezTo>
                    <a:pt x="2275" y="34"/>
                    <a:pt x="2274" y="33"/>
                    <a:pt x="2274" y="33"/>
                  </a:cubicBezTo>
                  <a:close/>
                  <a:moveTo>
                    <a:pt x="2273" y="45"/>
                  </a:moveTo>
                  <a:cubicBezTo>
                    <a:pt x="2273" y="46"/>
                    <a:pt x="2272" y="46"/>
                    <a:pt x="2271" y="46"/>
                  </a:cubicBezTo>
                  <a:cubicBezTo>
                    <a:pt x="2270" y="44"/>
                    <a:pt x="2272" y="45"/>
                    <a:pt x="2273" y="45"/>
                  </a:cubicBezTo>
                  <a:close/>
                  <a:moveTo>
                    <a:pt x="2254" y="27"/>
                  </a:moveTo>
                  <a:cubicBezTo>
                    <a:pt x="2256" y="25"/>
                    <a:pt x="2255" y="29"/>
                    <a:pt x="2254" y="27"/>
                  </a:cubicBezTo>
                  <a:close/>
                  <a:moveTo>
                    <a:pt x="2253" y="30"/>
                  </a:moveTo>
                  <a:cubicBezTo>
                    <a:pt x="2252" y="28"/>
                    <a:pt x="2257" y="29"/>
                    <a:pt x="2253" y="30"/>
                  </a:cubicBezTo>
                  <a:close/>
                  <a:moveTo>
                    <a:pt x="2268" y="21"/>
                  </a:moveTo>
                  <a:cubicBezTo>
                    <a:pt x="2269" y="21"/>
                    <a:pt x="2268" y="21"/>
                    <a:pt x="2268" y="21"/>
                  </a:cubicBezTo>
                  <a:close/>
                  <a:moveTo>
                    <a:pt x="2270" y="5"/>
                  </a:moveTo>
                  <a:cubicBezTo>
                    <a:pt x="2271" y="5"/>
                    <a:pt x="2270" y="5"/>
                    <a:pt x="2270" y="5"/>
                  </a:cubicBezTo>
                  <a:close/>
                  <a:moveTo>
                    <a:pt x="2267" y="10"/>
                  </a:moveTo>
                  <a:cubicBezTo>
                    <a:pt x="2268" y="12"/>
                    <a:pt x="2266" y="12"/>
                    <a:pt x="2265" y="12"/>
                  </a:cubicBezTo>
                  <a:cubicBezTo>
                    <a:pt x="2265" y="11"/>
                    <a:pt x="2265" y="9"/>
                    <a:pt x="2267" y="10"/>
                  </a:cubicBezTo>
                  <a:close/>
                  <a:moveTo>
                    <a:pt x="2179" y="58"/>
                  </a:moveTo>
                  <a:cubicBezTo>
                    <a:pt x="2178" y="58"/>
                    <a:pt x="2178" y="58"/>
                    <a:pt x="2178" y="58"/>
                  </a:cubicBezTo>
                  <a:cubicBezTo>
                    <a:pt x="2178" y="57"/>
                    <a:pt x="2178" y="57"/>
                    <a:pt x="2178" y="57"/>
                  </a:cubicBezTo>
                  <a:cubicBezTo>
                    <a:pt x="2179" y="57"/>
                    <a:pt x="2179" y="57"/>
                    <a:pt x="2179" y="57"/>
                  </a:cubicBezTo>
                  <a:lnTo>
                    <a:pt x="2179" y="58"/>
                  </a:lnTo>
                  <a:close/>
                  <a:moveTo>
                    <a:pt x="2116" y="53"/>
                  </a:moveTo>
                  <a:cubicBezTo>
                    <a:pt x="2115" y="53"/>
                    <a:pt x="2115" y="53"/>
                    <a:pt x="2115" y="53"/>
                  </a:cubicBezTo>
                  <a:cubicBezTo>
                    <a:pt x="2115" y="52"/>
                    <a:pt x="2115" y="52"/>
                    <a:pt x="2115" y="52"/>
                  </a:cubicBezTo>
                  <a:cubicBezTo>
                    <a:pt x="2116" y="52"/>
                    <a:pt x="2116" y="52"/>
                    <a:pt x="2116" y="52"/>
                  </a:cubicBezTo>
                  <a:lnTo>
                    <a:pt x="2116" y="53"/>
                  </a:lnTo>
                  <a:close/>
                  <a:moveTo>
                    <a:pt x="2128" y="33"/>
                  </a:moveTo>
                  <a:cubicBezTo>
                    <a:pt x="2129" y="34"/>
                    <a:pt x="2128" y="33"/>
                    <a:pt x="2128" y="33"/>
                  </a:cubicBezTo>
                  <a:close/>
                  <a:moveTo>
                    <a:pt x="2127" y="45"/>
                  </a:moveTo>
                  <a:cubicBezTo>
                    <a:pt x="2127" y="46"/>
                    <a:pt x="2126" y="46"/>
                    <a:pt x="2125" y="46"/>
                  </a:cubicBezTo>
                  <a:cubicBezTo>
                    <a:pt x="2124" y="44"/>
                    <a:pt x="2126" y="45"/>
                    <a:pt x="2127" y="45"/>
                  </a:cubicBezTo>
                  <a:close/>
                  <a:moveTo>
                    <a:pt x="2108" y="27"/>
                  </a:moveTo>
                  <a:cubicBezTo>
                    <a:pt x="2110" y="25"/>
                    <a:pt x="2109" y="29"/>
                    <a:pt x="2108" y="27"/>
                  </a:cubicBezTo>
                  <a:close/>
                  <a:moveTo>
                    <a:pt x="2108" y="30"/>
                  </a:moveTo>
                  <a:cubicBezTo>
                    <a:pt x="2106" y="28"/>
                    <a:pt x="2112" y="29"/>
                    <a:pt x="2108" y="30"/>
                  </a:cubicBezTo>
                  <a:close/>
                  <a:moveTo>
                    <a:pt x="2123" y="21"/>
                  </a:moveTo>
                  <a:cubicBezTo>
                    <a:pt x="2123" y="21"/>
                    <a:pt x="2122" y="21"/>
                    <a:pt x="2123" y="21"/>
                  </a:cubicBezTo>
                  <a:close/>
                  <a:moveTo>
                    <a:pt x="2124" y="5"/>
                  </a:moveTo>
                  <a:cubicBezTo>
                    <a:pt x="2125" y="5"/>
                    <a:pt x="2124" y="5"/>
                    <a:pt x="2124" y="5"/>
                  </a:cubicBezTo>
                  <a:close/>
                  <a:moveTo>
                    <a:pt x="2121" y="10"/>
                  </a:moveTo>
                  <a:cubicBezTo>
                    <a:pt x="2122" y="12"/>
                    <a:pt x="2120" y="12"/>
                    <a:pt x="2119" y="12"/>
                  </a:cubicBezTo>
                  <a:cubicBezTo>
                    <a:pt x="2119" y="11"/>
                    <a:pt x="2119" y="9"/>
                    <a:pt x="2121" y="10"/>
                  </a:cubicBezTo>
                  <a:close/>
                  <a:moveTo>
                    <a:pt x="2033" y="58"/>
                  </a:moveTo>
                  <a:cubicBezTo>
                    <a:pt x="2032" y="58"/>
                    <a:pt x="2032" y="58"/>
                    <a:pt x="2032" y="58"/>
                  </a:cubicBezTo>
                  <a:cubicBezTo>
                    <a:pt x="2032" y="57"/>
                    <a:pt x="2032" y="57"/>
                    <a:pt x="2032" y="57"/>
                  </a:cubicBezTo>
                  <a:cubicBezTo>
                    <a:pt x="2033" y="57"/>
                    <a:pt x="2033" y="57"/>
                    <a:pt x="2033" y="57"/>
                  </a:cubicBezTo>
                  <a:lnTo>
                    <a:pt x="2033" y="58"/>
                  </a:lnTo>
                  <a:close/>
                  <a:moveTo>
                    <a:pt x="1970" y="53"/>
                  </a:moveTo>
                  <a:cubicBezTo>
                    <a:pt x="1969" y="53"/>
                    <a:pt x="1969" y="53"/>
                    <a:pt x="1969" y="53"/>
                  </a:cubicBezTo>
                  <a:cubicBezTo>
                    <a:pt x="1969" y="52"/>
                    <a:pt x="1969" y="52"/>
                    <a:pt x="1969" y="52"/>
                  </a:cubicBezTo>
                  <a:cubicBezTo>
                    <a:pt x="1970" y="52"/>
                    <a:pt x="1970" y="52"/>
                    <a:pt x="1970" y="52"/>
                  </a:cubicBezTo>
                  <a:lnTo>
                    <a:pt x="1970" y="53"/>
                  </a:lnTo>
                  <a:close/>
                  <a:moveTo>
                    <a:pt x="1983" y="33"/>
                  </a:moveTo>
                  <a:cubicBezTo>
                    <a:pt x="1983" y="34"/>
                    <a:pt x="1982" y="33"/>
                    <a:pt x="1983" y="33"/>
                  </a:cubicBezTo>
                  <a:close/>
                  <a:moveTo>
                    <a:pt x="1981" y="45"/>
                  </a:moveTo>
                  <a:cubicBezTo>
                    <a:pt x="1981" y="46"/>
                    <a:pt x="1980" y="46"/>
                    <a:pt x="1979" y="46"/>
                  </a:cubicBezTo>
                  <a:cubicBezTo>
                    <a:pt x="1978" y="44"/>
                    <a:pt x="1980" y="45"/>
                    <a:pt x="1981" y="45"/>
                  </a:cubicBezTo>
                  <a:close/>
                  <a:moveTo>
                    <a:pt x="1962" y="27"/>
                  </a:moveTo>
                  <a:cubicBezTo>
                    <a:pt x="1964" y="25"/>
                    <a:pt x="1963" y="29"/>
                    <a:pt x="1962" y="27"/>
                  </a:cubicBezTo>
                  <a:close/>
                  <a:moveTo>
                    <a:pt x="1962" y="30"/>
                  </a:moveTo>
                  <a:cubicBezTo>
                    <a:pt x="1960" y="28"/>
                    <a:pt x="1966" y="29"/>
                    <a:pt x="1962" y="30"/>
                  </a:cubicBezTo>
                  <a:close/>
                  <a:moveTo>
                    <a:pt x="1977" y="21"/>
                  </a:moveTo>
                  <a:cubicBezTo>
                    <a:pt x="1977" y="21"/>
                    <a:pt x="1976" y="21"/>
                    <a:pt x="1977" y="21"/>
                  </a:cubicBezTo>
                  <a:close/>
                  <a:moveTo>
                    <a:pt x="1978" y="5"/>
                  </a:moveTo>
                  <a:cubicBezTo>
                    <a:pt x="1979" y="5"/>
                    <a:pt x="1978" y="5"/>
                    <a:pt x="1978" y="5"/>
                  </a:cubicBezTo>
                  <a:close/>
                  <a:moveTo>
                    <a:pt x="1975" y="10"/>
                  </a:moveTo>
                  <a:cubicBezTo>
                    <a:pt x="1976" y="12"/>
                    <a:pt x="1974" y="12"/>
                    <a:pt x="1973" y="12"/>
                  </a:cubicBezTo>
                  <a:cubicBezTo>
                    <a:pt x="1973" y="11"/>
                    <a:pt x="1973" y="9"/>
                    <a:pt x="1975" y="10"/>
                  </a:cubicBezTo>
                  <a:close/>
                  <a:moveTo>
                    <a:pt x="1887" y="58"/>
                  </a:moveTo>
                  <a:cubicBezTo>
                    <a:pt x="1886" y="58"/>
                    <a:pt x="1886" y="58"/>
                    <a:pt x="1886" y="58"/>
                  </a:cubicBezTo>
                  <a:cubicBezTo>
                    <a:pt x="1886" y="57"/>
                    <a:pt x="1886" y="57"/>
                    <a:pt x="1886" y="57"/>
                  </a:cubicBezTo>
                  <a:cubicBezTo>
                    <a:pt x="1887" y="57"/>
                    <a:pt x="1887" y="57"/>
                    <a:pt x="1887" y="57"/>
                  </a:cubicBezTo>
                  <a:lnTo>
                    <a:pt x="1887" y="58"/>
                  </a:lnTo>
                  <a:close/>
                  <a:moveTo>
                    <a:pt x="1824" y="53"/>
                  </a:moveTo>
                  <a:cubicBezTo>
                    <a:pt x="1823" y="53"/>
                    <a:pt x="1823" y="53"/>
                    <a:pt x="1823" y="53"/>
                  </a:cubicBezTo>
                  <a:cubicBezTo>
                    <a:pt x="1823" y="52"/>
                    <a:pt x="1823" y="52"/>
                    <a:pt x="1823" y="52"/>
                  </a:cubicBezTo>
                  <a:cubicBezTo>
                    <a:pt x="1824" y="52"/>
                    <a:pt x="1824" y="52"/>
                    <a:pt x="1824" y="52"/>
                  </a:cubicBezTo>
                  <a:lnTo>
                    <a:pt x="1824" y="53"/>
                  </a:lnTo>
                  <a:close/>
                  <a:moveTo>
                    <a:pt x="1837" y="33"/>
                  </a:moveTo>
                  <a:cubicBezTo>
                    <a:pt x="1837" y="34"/>
                    <a:pt x="1837" y="33"/>
                    <a:pt x="1837" y="33"/>
                  </a:cubicBezTo>
                  <a:close/>
                  <a:moveTo>
                    <a:pt x="1836" y="45"/>
                  </a:moveTo>
                  <a:cubicBezTo>
                    <a:pt x="1835" y="46"/>
                    <a:pt x="1835" y="46"/>
                    <a:pt x="1833" y="46"/>
                  </a:cubicBezTo>
                  <a:cubicBezTo>
                    <a:pt x="1833" y="44"/>
                    <a:pt x="1835" y="45"/>
                    <a:pt x="1836" y="45"/>
                  </a:cubicBezTo>
                  <a:close/>
                  <a:moveTo>
                    <a:pt x="1817" y="27"/>
                  </a:moveTo>
                  <a:cubicBezTo>
                    <a:pt x="1818" y="25"/>
                    <a:pt x="1817" y="29"/>
                    <a:pt x="1817" y="27"/>
                  </a:cubicBezTo>
                  <a:close/>
                  <a:moveTo>
                    <a:pt x="1816" y="30"/>
                  </a:moveTo>
                  <a:cubicBezTo>
                    <a:pt x="1814" y="28"/>
                    <a:pt x="1820" y="29"/>
                    <a:pt x="1816" y="30"/>
                  </a:cubicBezTo>
                  <a:close/>
                  <a:moveTo>
                    <a:pt x="1831" y="21"/>
                  </a:moveTo>
                  <a:cubicBezTo>
                    <a:pt x="1831" y="21"/>
                    <a:pt x="1831" y="21"/>
                    <a:pt x="1831" y="21"/>
                  </a:cubicBezTo>
                  <a:close/>
                  <a:moveTo>
                    <a:pt x="1833" y="5"/>
                  </a:moveTo>
                  <a:cubicBezTo>
                    <a:pt x="1833" y="5"/>
                    <a:pt x="1832" y="5"/>
                    <a:pt x="1833" y="5"/>
                  </a:cubicBezTo>
                  <a:close/>
                  <a:moveTo>
                    <a:pt x="1830" y="10"/>
                  </a:moveTo>
                  <a:cubicBezTo>
                    <a:pt x="1830" y="12"/>
                    <a:pt x="1829" y="12"/>
                    <a:pt x="1827" y="12"/>
                  </a:cubicBezTo>
                  <a:cubicBezTo>
                    <a:pt x="1827" y="11"/>
                    <a:pt x="1828" y="9"/>
                    <a:pt x="1830" y="10"/>
                  </a:cubicBezTo>
                  <a:close/>
                  <a:moveTo>
                    <a:pt x="1742" y="58"/>
                  </a:moveTo>
                  <a:cubicBezTo>
                    <a:pt x="1740" y="58"/>
                    <a:pt x="1740" y="58"/>
                    <a:pt x="1740" y="58"/>
                  </a:cubicBezTo>
                  <a:cubicBezTo>
                    <a:pt x="1740" y="57"/>
                    <a:pt x="1740" y="57"/>
                    <a:pt x="1740" y="57"/>
                  </a:cubicBezTo>
                  <a:cubicBezTo>
                    <a:pt x="1742" y="57"/>
                    <a:pt x="1742" y="57"/>
                    <a:pt x="1742" y="57"/>
                  </a:cubicBezTo>
                  <a:lnTo>
                    <a:pt x="1742" y="58"/>
                  </a:lnTo>
                  <a:close/>
                  <a:moveTo>
                    <a:pt x="1678" y="53"/>
                  </a:moveTo>
                  <a:cubicBezTo>
                    <a:pt x="1677" y="53"/>
                    <a:pt x="1677" y="53"/>
                    <a:pt x="1677" y="53"/>
                  </a:cubicBezTo>
                  <a:cubicBezTo>
                    <a:pt x="1677" y="52"/>
                    <a:pt x="1677" y="52"/>
                    <a:pt x="1677" y="52"/>
                  </a:cubicBezTo>
                  <a:cubicBezTo>
                    <a:pt x="1678" y="52"/>
                    <a:pt x="1678" y="52"/>
                    <a:pt x="1678" y="52"/>
                  </a:cubicBezTo>
                  <a:lnTo>
                    <a:pt x="1678" y="53"/>
                  </a:lnTo>
                  <a:close/>
                  <a:moveTo>
                    <a:pt x="1691" y="33"/>
                  </a:moveTo>
                  <a:cubicBezTo>
                    <a:pt x="1691" y="34"/>
                    <a:pt x="1691" y="33"/>
                    <a:pt x="1691" y="33"/>
                  </a:cubicBezTo>
                  <a:close/>
                  <a:moveTo>
                    <a:pt x="1690" y="45"/>
                  </a:moveTo>
                  <a:cubicBezTo>
                    <a:pt x="1690" y="46"/>
                    <a:pt x="1689" y="46"/>
                    <a:pt x="1687" y="46"/>
                  </a:cubicBezTo>
                  <a:cubicBezTo>
                    <a:pt x="1687" y="44"/>
                    <a:pt x="1689" y="45"/>
                    <a:pt x="1690" y="45"/>
                  </a:cubicBezTo>
                  <a:close/>
                  <a:moveTo>
                    <a:pt x="1671" y="27"/>
                  </a:moveTo>
                  <a:cubicBezTo>
                    <a:pt x="1672" y="25"/>
                    <a:pt x="1672" y="29"/>
                    <a:pt x="1671" y="27"/>
                  </a:cubicBezTo>
                  <a:close/>
                  <a:moveTo>
                    <a:pt x="1670" y="30"/>
                  </a:moveTo>
                  <a:cubicBezTo>
                    <a:pt x="1668" y="28"/>
                    <a:pt x="1674" y="29"/>
                    <a:pt x="1670" y="30"/>
                  </a:cubicBezTo>
                  <a:close/>
                  <a:moveTo>
                    <a:pt x="1685" y="21"/>
                  </a:moveTo>
                  <a:cubicBezTo>
                    <a:pt x="1685" y="21"/>
                    <a:pt x="1685" y="21"/>
                    <a:pt x="1685" y="21"/>
                  </a:cubicBezTo>
                  <a:close/>
                  <a:moveTo>
                    <a:pt x="1687" y="5"/>
                  </a:moveTo>
                  <a:cubicBezTo>
                    <a:pt x="1687" y="5"/>
                    <a:pt x="1687" y="5"/>
                    <a:pt x="1687" y="5"/>
                  </a:cubicBezTo>
                  <a:close/>
                  <a:moveTo>
                    <a:pt x="1684" y="10"/>
                  </a:moveTo>
                  <a:cubicBezTo>
                    <a:pt x="1684" y="12"/>
                    <a:pt x="1683" y="12"/>
                    <a:pt x="1681" y="12"/>
                  </a:cubicBezTo>
                  <a:cubicBezTo>
                    <a:pt x="1682" y="11"/>
                    <a:pt x="1682" y="9"/>
                    <a:pt x="1684" y="10"/>
                  </a:cubicBezTo>
                  <a:close/>
                  <a:moveTo>
                    <a:pt x="1596" y="58"/>
                  </a:moveTo>
                  <a:cubicBezTo>
                    <a:pt x="1595" y="58"/>
                    <a:pt x="1595" y="58"/>
                    <a:pt x="1595" y="58"/>
                  </a:cubicBezTo>
                  <a:cubicBezTo>
                    <a:pt x="1595" y="57"/>
                    <a:pt x="1595" y="57"/>
                    <a:pt x="1595" y="57"/>
                  </a:cubicBezTo>
                  <a:cubicBezTo>
                    <a:pt x="1596" y="57"/>
                    <a:pt x="1596" y="57"/>
                    <a:pt x="1596" y="57"/>
                  </a:cubicBezTo>
                  <a:lnTo>
                    <a:pt x="1596" y="58"/>
                  </a:lnTo>
                  <a:close/>
                  <a:moveTo>
                    <a:pt x="1533" y="53"/>
                  </a:moveTo>
                  <a:cubicBezTo>
                    <a:pt x="1531" y="53"/>
                    <a:pt x="1531" y="53"/>
                    <a:pt x="1531" y="53"/>
                  </a:cubicBezTo>
                  <a:cubicBezTo>
                    <a:pt x="1531" y="52"/>
                    <a:pt x="1531" y="52"/>
                    <a:pt x="1531" y="52"/>
                  </a:cubicBezTo>
                  <a:cubicBezTo>
                    <a:pt x="1533" y="52"/>
                    <a:pt x="1533" y="52"/>
                    <a:pt x="1533" y="52"/>
                  </a:cubicBezTo>
                  <a:lnTo>
                    <a:pt x="1533" y="53"/>
                  </a:lnTo>
                  <a:close/>
                  <a:moveTo>
                    <a:pt x="1545" y="33"/>
                  </a:moveTo>
                  <a:cubicBezTo>
                    <a:pt x="1546" y="34"/>
                    <a:pt x="1545" y="33"/>
                    <a:pt x="1545" y="33"/>
                  </a:cubicBezTo>
                  <a:close/>
                  <a:moveTo>
                    <a:pt x="1544" y="45"/>
                  </a:moveTo>
                  <a:cubicBezTo>
                    <a:pt x="1544" y="46"/>
                    <a:pt x="1543" y="46"/>
                    <a:pt x="1542" y="46"/>
                  </a:cubicBezTo>
                  <a:cubicBezTo>
                    <a:pt x="1541" y="44"/>
                    <a:pt x="1543" y="45"/>
                    <a:pt x="1544" y="45"/>
                  </a:cubicBezTo>
                  <a:close/>
                  <a:moveTo>
                    <a:pt x="1525" y="27"/>
                  </a:moveTo>
                  <a:cubicBezTo>
                    <a:pt x="1526" y="25"/>
                    <a:pt x="1526" y="29"/>
                    <a:pt x="1525" y="27"/>
                  </a:cubicBezTo>
                  <a:close/>
                  <a:moveTo>
                    <a:pt x="1524" y="30"/>
                  </a:moveTo>
                  <a:cubicBezTo>
                    <a:pt x="1522" y="28"/>
                    <a:pt x="1528" y="29"/>
                    <a:pt x="1524" y="30"/>
                  </a:cubicBezTo>
                  <a:close/>
                  <a:moveTo>
                    <a:pt x="1539" y="21"/>
                  </a:moveTo>
                  <a:cubicBezTo>
                    <a:pt x="1540" y="21"/>
                    <a:pt x="1539" y="21"/>
                    <a:pt x="1539" y="21"/>
                  </a:cubicBezTo>
                  <a:close/>
                  <a:moveTo>
                    <a:pt x="1541" y="5"/>
                  </a:moveTo>
                  <a:cubicBezTo>
                    <a:pt x="1541" y="5"/>
                    <a:pt x="1541" y="5"/>
                    <a:pt x="1541" y="5"/>
                  </a:cubicBezTo>
                  <a:close/>
                  <a:moveTo>
                    <a:pt x="1538" y="10"/>
                  </a:moveTo>
                  <a:cubicBezTo>
                    <a:pt x="1538" y="12"/>
                    <a:pt x="1537" y="12"/>
                    <a:pt x="1536" y="12"/>
                  </a:cubicBezTo>
                  <a:cubicBezTo>
                    <a:pt x="1536" y="11"/>
                    <a:pt x="1536" y="9"/>
                    <a:pt x="1538" y="10"/>
                  </a:cubicBezTo>
                  <a:close/>
                  <a:moveTo>
                    <a:pt x="1450" y="58"/>
                  </a:moveTo>
                  <a:cubicBezTo>
                    <a:pt x="1449" y="58"/>
                    <a:pt x="1449" y="58"/>
                    <a:pt x="1449" y="58"/>
                  </a:cubicBezTo>
                  <a:cubicBezTo>
                    <a:pt x="1449" y="57"/>
                    <a:pt x="1449" y="57"/>
                    <a:pt x="1449" y="57"/>
                  </a:cubicBezTo>
                  <a:cubicBezTo>
                    <a:pt x="1450" y="57"/>
                    <a:pt x="1450" y="57"/>
                    <a:pt x="1450" y="57"/>
                  </a:cubicBezTo>
                  <a:lnTo>
                    <a:pt x="1450" y="58"/>
                  </a:lnTo>
                  <a:close/>
                  <a:moveTo>
                    <a:pt x="1387" y="53"/>
                  </a:moveTo>
                  <a:cubicBezTo>
                    <a:pt x="1386" y="53"/>
                    <a:pt x="1386" y="53"/>
                    <a:pt x="1386" y="53"/>
                  </a:cubicBezTo>
                  <a:cubicBezTo>
                    <a:pt x="1386" y="52"/>
                    <a:pt x="1386" y="52"/>
                    <a:pt x="1386" y="52"/>
                  </a:cubicBezTo>
                  <a:cubicBezTo>
                    <a:pt x="1387" y="52"/>
                    <a:pt x="1387" y="52"/>
                    <a:pt x="1387" y="52"/>
                  </a:cubicBezTo>
                  <a:lnTo>
                    <a:pt x="1387" y="53"/>
                  </a:lnTo>
                  <a:close/>
                  <a:moveTo>
                    <a:pt x="1399" y="33"/>
                  </a:moveTo>
                  <a:cubicBezTo>
                    <a:pt x="1400" y="34"/>
                    <a:pt x="1399" y="33"/>
                    <a:pt x="1399" y="33"/>
                  </a:cubicBezTo>
                  <a:close/>
                  <a:moveTo>
                    <a:pt x="1398" y="45"/>
                  </a:moveTo>
                  <a:cubicBezTo>
                    <a:pt x="1398" y="46"/>
                    <a:pt x="1397" y="46"/>
                    <a:pt x="1396" y="46"/>
                  </a:cubicBezTo>
                  <a:cubicBezTo>
                    <a:pt x="1395" y="44"/>
                    <a:pt x="1397" y="45"/>
                    <a:pt x="1398" y="45"/>
                  </a:cubicBezTo>
                  <a:close/>
                  <a:moveTo>
                    <a:pt x="1379" y="27"/>
                  </a:moveTo>
                  <a:cubicBezTo>
                    <a:pt x="1380" y="25"/>
                    <a:pt x="1380" y="29"/>
                    <a:pt x="1379" y="27"/>
                  </a:cubicBezTo>
                  <a:close/>
                  <a:moveTo>
                    <a:pt x="1378" y="30"/>
                  </a:moveTo>
                  <a:cubicBezTo>
                    <a:pt x="1377" y="28"/>
                    <a:pt x="1382" y="29"/>
                    <a:pt x="1378" y="30"/>
                  </a:cubicBezTo>
                  <a:close/>
                  <a:moveTo>
                    <a:pt x="1393" y="21"/>
                  </a:moveTo>
                  <a:cubicBezTo>
                    <a:pt x="1394" y="21"/>
                    <a:pt x="1393" y="21"/>
                    <a:pt x="1393" y="21"/>
                  </a:cubicBezTo>
                  <a:close/>
                  <a:moveTo>
                    <a:pt x="1395" y="5"/>
                  </a:moveTo>
                  <a:cubicBezTo>
                    <a:pt x="1396" y="5"/>
                    <a:pt x="1395" y="5"/>
                    <a:pt x="1395" y="5"/>
                  </a:cubicBezTo>
                  <a:close/>
                  <a:moveTo>
                    <a:pt x="1392" y="10"/>
                  </a:moveTo>
                  <a:cubicBezTo>
                    <a:pt x="1393" y="12"/>
                    <a:pt x="1391" y="12"/>
                    <a:pt x="1390" y="12"/>
                  </a:cubicBezTo>
                  <a:cubicBezTo>
                    <a:pt x="1390" y="11"/>
                    <a:pt x="1390" y="9"/>
                    <a:pt x="1392" y="10"/>
                  </a:cubicBezTo>
                  <a:close/>
                  <a:moveTo>
                    <a:pt x="1304" y="58"/>
                  </a:moveTo>
                  <a:cubicBezTo>
                    <a:pt x="1303" y="58"/>
                    <a:pt x="1303" y="58"/>
                    <a:pt x="1303" y="58"/>
                  </a:cubicBezTo>
                  <a:cubicBezTo>
                    <a:pt x="1303" y="57"/>
                    <a:pt x="1303" y="57"/>
                    <a:pt x="1303" y="57"/>
                  </a:cubicBezTo>
                  <a:cubicBezTo>
                    <a:pt x="1304" y="57"/>
                    <a:pt x="1304" y="57"/>
                    <a:pt x="1304" y="57"/>
                  </a:cubicBezTo>
                  <a:lnTo>
                    <a:pt x="1304" y="58"/>
                  </a:lnTo>
                  <a:close/>
                  <a:moveTo>
                    <a:pt x="1241" y="53"/>
                  </a:moveTo>
                  <a:cubicBezTo>
                    <a:pt x="1240" y="53"/>
                    <a:pt x="1240" y="53"/>
                    <a:pt x="1240" y="53"/>
                  </a:cubicBezTo>
                  <a:cubicBezTo>
                    <a:pt x="1240" y="52"/>
                    <a:pt x="1240" y="52"/>
                    <a:pt x="1240" y="52"/>
                  </a:cubicBezTo>
                  <a:cubicBezTo>
                    <a:pt x="1241" y="52"/>
                    <a:pt x="1241" y="52"/>
                    <a:pt x="1241" y="52"/>
                  </a:cubicBezTo>
                  <a:lnTo>
                    <a:pt x="1241" y="53"/>
                  </a:lnTo>
                  <a:close/>
                  <a:moveTo>
                    <a:pt x="1253" y="33"/>
                  </a:moveTo>
                  <a:cubicBezTo>
                    <a:pt x="1254" y="34"/>
                    <a:pt x="1253" y="33"/>
                    <a:pt x="1253" y="33"/>
                  </a:cubicBezTo>
                  <a:close/>
                  <a:moveTo>
                    <a:pt x="1252" y="45"/>
                  </a:moveTo>
                  <a:cubicBezTo>
                    <a:pt x="1252" y="46"/>
                    <a:pt x="1251" y="46"/>
                    <a:pt x="1250" y="46"/>
                  </a:cubicBezTo>
                  <a:cubicBezTo>
                    <a:pt x="1249" y="44"/>
                    <a:pt x="1251" y="45"/>
                    <a:pt x="1252" y="45"/>
                  </a:cubicBezTo>
                  <a:close/>
                  <a:moveTo>
                    <a:pt x="1233" y="27"/>
                  </a:moveTo>
                  <a:cubicBezTo>
                    <a:pt x="1235" y="25"/>
                    <a:pt x="1234" y="29"/>
                    <a:pt x="1233" y="27"/>
                  </a:cubicBezTo>
                  <a:close/>
                  <a:moveTo>
                    <a:pt x="1233" y="30"/>
                  </a:moveTo>
                  <a:cubicBezTo>
                    <a:pt x="1231" y="28"/>
                    <a:pt x="1237" y="29"/>
                    <a:pt x="1233" y="30"/>
                  </a:cubicBezTo>
                  <a:close/>
                  <a:moveTo>
                    <a:pt x="1247" y="21"/>
                  </a:moveTo>
                  <a:cubicBezTo>
                    <a:pt x="1248" y="21"/>
                    <a:pt x="1247" y="21"/>
                    <a:pt x="1247" y="21"/>
                  </a:cubicBezTo>
                  <a:close/>
                  <a:moveTo>
                    <a:pt x="1249" y="5"/>
                  </a:moveTo>
                  <a:cubicBezTo>
                    <a:pt x="1250" y="5"/>
                    <a:pt x="1249" y="5"/>
                    <a:pt x="1249" y="5"/>
                  </a:cubicBezTo>
                  <a:close/>
                  <a:moveTo>
                    <a:pt x="1246" y="10"/>
                  </a:moveTo>
                  <a:cubicBezTo>
                    <a:pt x="1247" y="12"/>
                    <a:pt x="1245" y="12"/>
                    <a:pt x="1244" y="12"/>
                  </a:cubicBezTo>
                  <a:cubicBezTo>
                    <a:pt x="1244" y="11"/>
                    <a:pt x="1244" y="9"/>
                    <a:pt x="1246" y="10"/>
                  </a:cubicBezTo>
                  <a:close/>
                  <a:moveTo>
                    <a:pt x="1158" y="58"/>
                  </a:moveTo>
                  <a:cubicBezTo>
                    <a:pt x="1157" y="58"/>
                    <a:pt x="1157" y="58"/>
                    <a:pt x="1157" y="58"/>
                  </a:cubicBezTo>
                  <a:cubicBezTo>
                    <a:pt x="1157" y="57"/>
                    <a:pt x="1157" y="57"/>
                    <a:pt x="1157" y="57"/>
                  </a:cubicBezTo>
                  <a:cubicBezTo>
                    <a:pt x="1158" y="57"/>
                    <a:pt x="1158" y="57"/>
                    <a:pt x="1158" y="57"/>
                  </a:cubicBezTo>
                  <a:lnTo>
                    <a:pt x="1158" y="58"/>
                  </a:lnTo>
                  <a:close/>
                  <a:moveTo>
                    <a:pt x="1095" y="53"/>
                  </a:moveTo>
                  <a:cubicBezTo>
                    <a:pt x="1094" y="53"/>
                    <a:pt x="1094" y="53"/>
                    <a:pt x="1094" y="53"/>
                  </a:cubicBezTo>
                  <a:cubicBezTo>
                    <a:pt x="1094" y="52"/>
                    <a:pt x="1094" y="52"/>
                    <a:pt x="1094" y="52"/>
                  </a:cubicBezTo>
                  <a:cubicBezTo>
                    <a:pt x="1095" y="52"/>
                    <a:pt x="1095" y="52"/>
                    <a:pt x="1095" y="52"/>
                  </a:cubicBezTo>
                  <a:lnTo>
                    <a:pt x="1095" y="53"/>
                  </a:lnTo>
                  <a:close/>
                  <a:moveTo>
                    <a:pt x="1108" y="33"/>
                  </a:moveTo>
                  <a:cubicBezTo>
                    <a:pt x="1108" y="34"/>
                    <a:pt x="1107" y="33"/>
                    <a:pt x="1108" y="33"/>
                  </a:cubicBezTo>
                  <a:close/>
                  <a:moveTo>
                    <a:pt x="1106" y="45"/>
                  </a:moveTo>
                  <a:cubicBezTo>
                    <a:pt x="1106" y="46"/>
                    <a:pt x="1105" y="46"/>
                    <a:pt x="1104" y="46"/>
                  </a:cubicBezTo>
                  <a:cubicBezTo>
                    <a:pt x="1103" y="44"/>
                    <a:pt x="1105" y="45"/>
                    <a:pt x="1106" y="45"/>
                  </a:cubicBezTo>
                  <a:close/>
                  <a:moveTo>
                    <a:pt x="1087" y="27"/>
                  </a:moveTo>
                  <a:cubicBezTo>
                    <a:pt x="1089" y="25"/>
                    <a:pt x="1088" y="29"/>
                    <a:pt x="1087" y="27"/>
                  </a:cubicBezTo>
                  <a:close/>
                  <a:moveTo>
                    <a:pt x="1087" y="30"/>
                  </a:moveTo>
                  <a:cubicBezTo>
                    <a:pt x="1085" y="28"/>
                    <a:pt x="1091" y="29"/>
                    <a:pt x="1087" y="30"/>
                  </a:cubicBezTo>
                  <a:close/>
                  <a:moveTo>
                    <a:pt x="1102" y="21"/>
                  </a:moveTo>
                  <a:cubicBezTo>
                    <a:pt x="1102" y="21"/>
                    <a:pt x="1101" y="21"/>
                    <a:pt x="1102" y="21"/>
                  </a:cubicBezTo>
                  <a:close/>
                  <a:moveTo>
                    <a:pt x="1103" y="5"/>
                  </a:moveTo>
                  <a:cubicBezTo>
                    <a:pt x="1104" y="5"/>
                    <a:pt x="1103" y="5"/>
                    <a:pt x="1103" y="5"/>
                  </a:cubicBezTo>
                  <a:close/>
                  <a:moveTo>
                    <a:pt x="1100" y="10"/>
                  </a:moveTo>
                  <a:cubicBezTo>
                    <a:pt x="1101" y="12"/>
                    <a:pt x="1099" y="12"/>
                    <a:pt x="1098" y="12"/>
                  </a:cubicBezTo>
                  <a:cubicBezTo>
                    <a:pt x="1098" y="11"/>
                    <a:pt x="1098" y="9"/>
                    <a:pt x="1100" y="10"/>
                  </a:cubicBezTo>
                  <a:close/>
                  <a:moveTo>
                    <a:pt x="1012" y="58"/>
                  </a:moveTo>
                  <a:cubicBezTo>
                    <a:pt x="1011" y="58"/>
                    <a:pt x="1011" y="58"/>
                    <a:pt x="1011" y="58"/>
                  </a:cubicBezTo>
                  <a:cubicBezTo>
                    <a:pt x="1011" y="57"/>
                    <a:pt x="1011" y="57"/>
                    <a:pt x="1011" y="57"/>
                  </a:cubicBezTo>
                  <a:cubicBezTo>
                    <a:pt x="1012" y="57"/>
                    <a:pt x="1012" y="57"/>
                    <a:pt x="1012" y="57"/>
                  </a:cubicBezTo>
                  <a:lnTo>
                    <a:pt x="1012" y="58"/>
                  </a:lnTo>
                  <a:close/>
                  <a:moveTo>
                    <a:pt x="949" y="53"/>
                  </a:moveTo>
                  <a:cubicBezTo>
                    <a:pt x="948" y="53"/>
                    <a:pt x="948" y="53"/>
                    <a:pt x="948" y="53"/>
                  </a:cubicBezTo>
                  <a:cubicBezTo>
                    <a:pt x="948" y="52"/>
                    <a:pt x="948" y="52"/>
                    <a:pt x="948" y="52"/>
                  </a:cubicBezTo>
                  <a:cubicBezTo>
                    <a:pt x="949" y="52"/>
                    <a:pt x="949" y="52"/>
                    <a:pt x="949" y="52"/>
                  </a:cubicBezTo>
                  <a:lnTo>
                    <a:pt x="949" y="53"/>
                  </a:lnTo>
                  <a:close/>
                  <a:moveTo>
                    <a:pt x="962" y="33"/>
                  </a:moveTo>
                  <a:cubicBezTo>
                    <a:pt x="962" y="34"/>
                    <a:pt x="962" y="33"/>
                    <a:pt x="962" y="33"/>
                  </a:cubicBezTo>
                  <a:close/>
                  <a:moveTo>
                    <a:pt x="961" y="45"/>
                  </a:moveTo>
                  <a:cubicBezTo>
                    <a:pt x="960" y="46"/>
                    <a:pt x="960" y="46"/>
                    <a:pt x="958" y="46"/>
                  </a:cubicBezTo>
                  <a:cubicBezTo>
                    <a:pt x="958" y="44"/>
                    <a:pt x="960" y="45"/>
                    <a:pt x="961" y="45"/>
                  </a:cubicBezTo>
                  <a:close/>
                  <a:moveTo>
                    <a:pt x="942" y="27"/>
                  </a:moveTo>
                  <a:cubicBezTo>
                    <a:pt x="943" y="25"/>
                    <a:pt x="942" y="29"/>
                    <a:pt x="942" y="27"/>
                  </a:cubicBezTo>
                  <a:close/>
                  <a:moveTo>
                    <a:pt x="941" y="30"/>
                  </a:moveTo>
                  <a:cubicBezTo>
                    <a:pt x="939" y="28"/>
                    <a:pt x="945" y="29"/>
                    <a:pt x="941" y="30"/>
                  </a:cubicBezTo>
                  <a:close/>
                  <a:moveTo>
                    <a:pt x="956" y="21"/>
                  </a:moveTo>
                  <a:cubicBezTo>
                    <a:pt x="956" y="21"/>
                    <a:pt x="956" y="21"/>
                    <a:pt x="956" y="21"/>
                  </a:cubicBezTo>
                  <a:close/>
                  <a:moveTo>
                    <a:pt x="958" y="5"/>
                  </a:moveTo>
                  <a:cubicBezTo>
                    <a:pt x="958" y="5"/>
                    <a:pt x="957" y="5"/>
                    <a:pt x="958" y="5"/>
                  </a:cubicBezTo>
                  <a:close/>
                  <a:moveTo>
                    <a:pt x="955" y="10"/>
                  </a:moveTo>
                  <a:cubicBezTo>
                    <a:pt x="955" y="12"/>
                    <a:pt x="954" y="12"/>
                    <a:pt x="952" y="12"/>
                  </a:cubicBezTo>
                  <a:cubicBezTo>
                    <a:pt x="952" y="11"/>
                    <a:pt x="953" y="9"/>
                    <a:pt x="955" y="10"/>
                  </a:cubicBezTo>
                  <a:close/>
                  <a:moveTo>
                    <a:pt x="867" y="58"/>
                  </a:moveTo>
                  <a:cubicBezTo>
                    <a:pt x="865" y="58"/>
                    <a:pt x="865" y="58"/>
                    <a:pt x="865" y="58"/>
                  </a:cubicBezTo>
                  <a:cubicBezTo>
                    <a:pt x="865" y="57"/>
                    <a:pt x="865" y="57"/>
                    <a:pt x="865" y="57"/>
                  </a:cubicBezTo>
                  <a:cubicBezTo>
                    <a:pt x="867" y="57"/>
                    <a:pt x="867" y="57"/>
                    <a:pt x="867" y="57"/>
                  </a:cubicBezTo>
                  <a:lnTo>
                    <a:pt x="867" y="58"/>
                  </a:lnTo>
                  <a:close/>
                  <a:moveTo>
                    <a:pt x="803" y="53"/>
                  </a:moveTo>
                  <a:cubicBezTo>
                    <a:pt x="802" y="53"/>
                    <a:pt x="802" y="53"/>
                    <a:pt x="802" y="53"/>
                  </a:cubicBezTo>
                  <a:cubicBezTo>
                    <a:pt x="802" y="52"/>
                    <a:pt x="802" y="52"/>
                    <a:pt x="802" y="52"/>
                  </a:cubicBezTo>
                  <a:cubicBezTo>
                    <a:pt x="803" y="52"/>
                    <a:pt x="803" y="52"/>
                    <a:pt x="803" y="52"/>
                  </a:cubicBezTo>
                  <a:lnTo>
                    <a:pt x="803" y="53"/>
                  </a:lnTo>
                  <a:close/>
                  <a:moveTo>
                    <a:pt x="816" y="33"/>
                  </a:moveTo>
                  <a:cubicBezTo>
                    <a:pt x="816" y="34"/>
                    <a:pt x="816" y="33"/>
                    <a:pt x="816" y="33"/>
                  </a:cubicBezTo>
                  <a:close/>
                  <a:moveTo>
                    <a:pt x="815" y="45"/>
                  </a:moveTo>
                  <a:cubicBezTo>
                    <a:pt x="815" y="46"/>
                    <a:pt x="814" y="46"/>
                    <a:pt x="812" y="46"/>
                  </a:cubicBezTo>
                  <a:cubicBezTo>
                    <a:pt x="812" y="44"/>
                    <a:pt x="814" y="45"/>
                    <a:pt x="815" y="45"/>
                  </a:cubicBezTo>
                  <a:close/>
                  <a:moveTo>
                    <a:pt x="796" y="27"/>
                  </a:moveTo>
                  <a:cubicBezTo>
                    <a:pt x="797" y="25"/>
                    <a:pt x="797" y="29"/>
                    <a:pt x="796" y="27"/>
                  </a:cubicBezTo>
                  <a:close/>
                  <a:moveTo>
                    <a:pt x="795" y="30"/>
                  </a:moveTo>
                  <a:cubicBezTo>
                    <a:pt x="793" y="28"/>
                    <a:pt x="799" y="29"/>
                    <a:pt x="795" y="30"/>
                  </a:cubicBezTo>
                  <a:close/>
                  <a:moveTo>
                    <a:pt x="810" y="21"/>
                  </a:moveTo>
                  <a:cubicBezTo>
                    <a:pt x="810" y="21"/>
                    <a:pt x="810" y="21"/>
                    <a:pt x="810" y="21"/>
                  </a:cubicBezTo>
                  <a:close/>
                  <a:moveTo>
                    <a:pt x="812" y="5"/>
                  </a:moveTo>
                  <a:cubicBezTo>
                    <a:pt x="812" y="5"/>
                    <a:pt x="812" y="5"/>
                    <a:pt x="812" y="5"/>
                  </a:cubicBezTo>
                  <a:close/>
                  <a:moveTo>
                    <a:pt x="809" y="10"/>
                  </a:moveTo>
                  <a:cubicBezTo>
                    <a:pt x="809" y="12"/>
                    <a:pt x="808" y="12"/>
                    <a:pt x="806" y="12"/>
                  </a:cubicBezTo>
                  <a:cubicBezTo>
                    <a:pt x="807" y="11"/>
                    <a:pt x="807" y="9"/>
                    <a:pt x="809" y="10"/>
                  </a:cubicBezTo>
                  <a:close/>
                  <a:moveTo>
                    <a:pt x="721" y="58"/>
                  </a:moveTo>
                  <a:cubicBezTo>
                    <a:pt x="720" y="58"/>
                    <a:pt x="720" y="58"/>
                    <a:pt x="720" y="58"/>
                  </a:cubicBezTo>
                  <a:cubicBezTo>
                    <a:pt x="720" y="57"/>
                    <a:pt x="720" y="57"/>
                    <a:pt x="720" y="57"/>
                  </a:cubicBezTo>
                  <a:cubicBezTo>
                    <a:pt x="721" y="57"/>
                    <a:pt x="721" y="57"/>
                    <a:pt x="721" y="57"/>
                  </a:cubicBezTo>
                  <a:lnTo>
                    <a:pt x="721" y="58"/>
                  </a:lnTo>
                  <a:close/>
                  <a:moveTo>
                    <a:pt x="658" y="53"/>
                  </a:moveTo>
                  <a:cubicBezTo>
                    <a:pt x="656" y="53"/>
                    <a:pt x="656" y="53"/>
                    <a:pt x="656" y="53"/>
                  </a:cubicBezTo>
                  <a:cubicBezTo>
                    <a:pt x="656" y="52"/>
                    <a:pt x="656" y="52"/>
                    <a:pt x="656" y="52"/>
                  </a:cubicBezTo>
                  <a:cubicBezTo>
                    <a:pt x="658" y="52"/>
                    <a:pt x="658" y="52"/>
                    <a:pt x="658" y="52"/>
                  </a:cubicBezTo>
                  <a:lnTo>
                    <a:pt x="658" y="53"/>
                  </a:lnTo>
                  <a:close/>
                  <a:moveTo>
                    <a:pt x="670" y="33"/>
                  </a:moveTo>
                  <a:cubicBezTo>
                    <a:pt x="670" y="34"/>
                    <a:pt x="670" y="33"/>
                    <a:pt x="670" y="33"/>
                  </a:cubicBezTo>
                  <a:close/>
                  <a:moveTo>
                    <a:pt x="669" y="45"/>
                  </a:moveTo>
                  <a:cubicBezTo>
                    <a:pt x="669" y="46"/>
                    <a:pt x="668" y="46"/>
                    <a:pt x="667" y="46"/>
                  </a:cubicBezTo>
                  <a:cubicBezTo>
                    <a:pt x="666" y="44"/>
                    <a:pt x="668" y="45"/>
                    <a:pt x="669" y="45"/>
                  </a:cubicBezTo>
                  <a:close/>
                  <a:moveTo>
                    <a:pt x="650" y="27"/>
                  </a:moveTo>
                  <a:cubicBezTo>
                    <a:pt x="651" y="25"/>
                    <a:pt x="651" y="29"/>
                    <a:pt x="650" y="27"/>
                  </a:cubicBezTo>
                  <a:close/>
                  <a:moveTo>
                    <a:pt x="649" y="30"/>
                  </a:moveTo>
                  <a:cubicBezTo>
                    <a:pt x="647" y="28"/>
                    <a:pt x="653" y="29"/>
                    <a:pt x="649" y="30"/>
                  </a:cubicBezTo>
                  <a:close/>
                  <a:moveTo>
                    <a:pt x="664" y="21"/>
                  </a:moveTo>
                  <a:cubicBezTo>
                    <a:pt x="665" y="21"/>
                    <a:pt x="664" y="21"/>
                    <a:pt x="664" y="21"/>
                  </a:cubicBezTo>
                  <a:close/>
                  <a:moveTo>
                    <a:pt x="666" y="5"/>
                  </a:moveTo>
                  <a:cubicBezTo>
                    <a:pt x="666" y="5"/>
                    <a:pt x="666" y="5"/>
                    <a:pt x="666" y="5"/>
                  </a:cubicBezTo>
                  <a:close/>
                  <a:moveTo>
                    <a:pt x="663" y="10"/>
                  </a:moveTo>
                  <a:cubicBezTo>
                    <a:pt x="663" y="12"/>
                    <a:pt x="662" y="12"/>
                    <a:pt x="661" y="12"/>
                  </a:cubicBezTo>
                  <a:cubicBezTo>
                    <a:pt x="661" y="11"/>
                    <a:pt x="661" y="9"/>
                    <a:pt x="663" y="10"/>
                  </a:cubicBezTo>
                  <a:close/>
                  <a:moveTo>
                    <a:pt x="575" y="58"/>
                  </a:moveTo>
                  <a:cubicBezTo>
                    <a:pt x="574" y="58"/>
                    <a:pt x="574" y="58"/>
                    <a:pt x="574" y="58"/>
                  </a:cubicBezTo>
                  <a:cubicBezTo>
                    <a:pt x="574" y="57"/>
                    <a:pt x="574" y="57"/>
                    <a:pt x="574" y="57"/>
                  </a:cubicBezTo>
                  <a:cubicBezTo>
                    <a:pt x="575" y="57"/>
                    <a:pt x="575" y="57"/>
                    <a:pt x="575" y="57"/>
                  </a:cubicBezTo>
                  <a:lnTo>
                    <a:pt x="575" y="58"/>
                  </a:lnTo>
                  <a:close/>
                  <a:moveTo>
                    <a:pt x="512" y="53"/>
                  </a:moveTo>
                  <a:cubicBezTo>
                    <a:pt x="511" y="53"/>
                    <a:pt x="511" y="53"/>
                    <a:pt x="511" y="53"/>
                  </a:cubicBezTo>
                  <a:cubicBezTo>
                    <a:pt x="511" y="52"/>
                    <a:pt x="511" y="52"/>
                    <a:pt x="511" y="52"/>
                  </a:cubicBezTo>
                  <a:cubicBezTo>
                    <a:pt x="512" y="52"/>
                    <a:pt x="512" y="52"/>
                    <a:pt x="512" y="52"/>
                  </a:cubicBezTo>
                  <a:lnTo>
                    <a:pt x="512" y="53"/>
                  </a:lnTo>
                  <a:close/>
                  <a:moveTo>
                    <a:pt x="524" y="33"/>
                  </a:moveTo>
                  <a:cubicBezTo>
                    <a:pt x="525" y="34"/>
                    <a:pt x="524" y="33"/>
                    <a:pt x="524" y="33"/>
                  </a:cubicBezTo>
                  <a:close/>
                  <a:moveTo>
                    <a:pt x="523" y="45"/>
                  </a:moveTo>
                  <a:cubicBezTo>
                    <a:pt x="523" y="46"/>
                    <a:pt x="522" y="46"/>
                    <a:pt x="521" y="46"/>
                  </a:cubicBezTo>
                  <a:cubicBezTo>
                    <a:pt x="520" y="44"/>
                    <a:pt x="522" y="45"/>
                    <a:pt x="523" y="45"/>
                  </a:cubicBezTo>
                  <a:close/>
                  <a:moveTo>
                    <a:pt x="504" y="27"/>
                  </a:moveTo>
                  <a:cubicBezTo>
                    <a:pt x="505" y="25"/>
                    <a:pt x="505" y="29"/>
                    <a:pt x="504" y="27"/>
                  </a:cubicBezTo>
                  <a:close/>
                  <a:moveTo>
                    <a:pt x="503" y="30"/>
                  </a:moveTo>
                  <a:cubicBezTo>
                    <a:pt x="502" y="28"/>
                    <a:pt x="507" y="29"/>
                    <a:pt x="503" y="30"/>
                  </a:cubicBezTo>
                  <a:close/>
                  <a:moveTo>
                    <a:pt x="518" y="21"/>
                  </a:moveTo>
                  <a:cubicBezTo>
                    <a:pt x="519" y="21"/>
                    <a:pt x="518" y="21"/>
                    <a:pt x="518" y="21"/>
                  </a:cubicBezTo>
                  <a:close/>
                  <a:moveTo>
                    <a:pt x="520" y="5"/>
                  </a:moveTo>
                  <a:cubicBezTo>
                    <a:pt x="520" y="5"/>
                    <a:pt x="520" y="5"/>
                    <a:pt x="520" y="5"/>
                  </a:cubicBezTo>
                  <a:close/>
                  <a:moveTo>
                    <a:pt x="517" y="10"/>
                  </a:moveTo>
                  <a:cubicBezTo>
                    <a:pt x="518" y="12"/>
                    <a:pt x="516" y="12"/>
                    <a:pt x="515" y="12"/>
                  </a:cubicBezTo>
                  <a:cubicBezTo>
                    <a:pt x="515" y="11"/>
                    <a:pt x="515" y="9"/>
                    <a:pt x="517" y="10"/>
                  </a:cubicBezTo>
                  <a:close/>
                  <a:moveTo>
                    <a:pt x="429" y="58"/>
                  </a:moveTo>
                  <a:cubicBezTo>
                    <a:pt x="428" y="58"/>
                    <a:pt x="428" y="58"/>
                    <a:pt x="428" y="58"/>
                  </a:cubicBezTo>
                  <a:cubicBezTo>
                    <a:pt x="428" y="57"/>
                    <a:pt x="428" y="57"/>
                    <a:pt x="428" y="57"/>
                  </a:cubicBezTo>
                  <a:cubicBezTo>
                    <a:pt x="429" y="57"/>
                    <a:pt x="429" y="57"/>
                    <a:pt x="429" y="57"/>
                  </a:cubicBezTo>
                  <a:lnTo>
                    <a:pt x="429" y="58"/>
                  </a:lnTo>
                  <a:close/>
                  <a:moveTo>
                    <a:pt x="366" y="53"/>
                  </a:moveTo>
                  <a:cubicBezTo>
                    <a:pt x="365" y="53"/>
                    <a:pt x="365" y="53"/>
                    <a:pt x="365" y="53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6" y="52"/>
                    <a:pt x="366" y="52"/>
                    <a:pt x="366" y="52"/>
                  </a:cubicBezTo>
                  <a:lnTo>
                    <a:pt x="366" y="53"/>
                  </a:lnTo>
                  <a:close/>
                  <a:moveTo>
                    <a:pt x="378" y="33"/>
                  </a:moveTo>
                  <a:cubicBezTo>
                    <a:pt x="379" y="34"/>
                    <a:pt x="378" y="33"/>
                    <a:pt x="378" y="33"/>
                  </a:cubicBezTo>
                  <a:close/>
                  <a:moveTo>
                    <a:pt x="377" y="45"/>
                  </a:moveTo>
                  <a:cubicBezTo>
                    <a:pt x="377" y="46"/>
                    <a:pt x="376" y="46"/>
                    <a:pt x="375" y="46"/>
                  </a:cubicBezTo>
                  <a:cubicBezTo>
                    <a:pt x="374" y="44"/>
                    <a:pt x="376" y="45"/>
                    <a:pt x="377" y="45"/>
                  </a:cubicBezTo>
                  <a:close/>
                  <a:moveTo>
                    <a:pt x="358" y="27"/>
                  </a:moveTo>
                  <a:cubicBezTo>
                    <a:pt x="360" y="25"/>
                    <a:pt x="359" y="29"/>
                    <a:pt x="358" y="27"/>
                  </a:cubicBezTo>
                  <a:close/>
                  <a:moveTo>
                    <a:pt x="358" y="30"/>
                  </a:moveTo>
                  <a:cubicBezTo>
                    <a:pt x="356" y="28"/>
                    <a:pt x="362" y="29"/>
                    <a:pt x="358" y="30"/>
                  </a:cubicBezTo>
                  <a:close/>
                  <a:moveTo>
                    <a:pt x="372" y="21"/>
                  </a:moveTo>
                  <a:cubicBezTo>
                    <a:pt x="373" y="21"/>
                    <a:pt x="372" y="21"/>
                    <a:pt x="372" y="21"/>
                  </a:cubicBezTo>
                  <a:close/>
                  <a:moveTo>
                    <a:pt x="374" y="5"/>
                  </a:moveTo>
                  <a:cubicBezTo>
                    <a:pt x="375" y="5"/>
                    <a:pt x="374" y="5"/>
                    <a:pt x="374" y="5"/>
                  </a:cubicBezTo>
                  <a:close/>
                  <a:moveTo>
                    <a:pt x="371" y="10"/>
                  </a:moveTo>
                  <a:cubicBezTo>
                    <a:pt x="372" y="12"/>
                    <a:pt x="370" y="12"/>
                    <a:pt x="369" y="12"/>
                  </a:cubicBezTo>
                  <a:cubicBezTo>
                    <a:pt x="369" y="11"/>
                    <a:pt x="369" y="9"/>
                    <a:pt x="371" y="10"/>
                  </a:cubicBezTo>
                  <a:close/>
                  <a:moveTo>
                    <a:pt x="283" y="58"/>
                  </a:moveTo>
                  <a:cubicBezTo>
                    <a:pt x="282" y="58"/>
                    <a:pt x="282" y="58"/>
                    <a:pt x="282" y="58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3" y="57"/>
                    <a:pt x="283" y="57"/>
                    <a:pt x="283" y="57"/>
                  </a:cubicBezTo>
                  <a:lnTo>
                    <a:pt x="283" y="58"/>
                  </a:lnTo>
                  <a:close/>
                  <a:moveTo>
                    <a:pt x="220" y="53"/>
                  </a:moveTo>
                  <a:cubicBezTo>
                    <a:pt x="219" y="53"/>
                    <a:pt x="219" y="53"/>
                    <a:pt x="219" y="53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220" y="52"/>
                    <a:pt x="220" y="52"/>
                    <a:pt x="220" y="52"/>
                  </a:cubicBezTo>
                  <a:lnTo>
                    <a:pt x="220" y="53"/>
                  </a:lnTo>
                  <a:close/>
                  <a:moveTo>
                    <a:pt x="233" y="33"/>
                  </a:moveTo>
                  <a:cubicBezTo>
                    <a:pt x="233" y="34"/>
                    <a:pt x="232" y="33"/>
                    <a:pt x="233" y="33"/>
                  </a:cubicBezTo>
                  <a:close/>
                  <a:moveTo>
                    <a:pt x="231" y="45"/>
                  </a:moveTo>
                  <a:cubicBezTo>
                    <a:pt x="231" y="46"/>
                    <a:pt x="230" y="46"/>
                    <a:pt x="229" y="46"/>
                  </a:cubicBezTo>
                  <a:cubicBezTo>
                    <a:pt x="228" y="44"/>
                    <a:pt x="230" y="45"/>
                    <a:pt x="231" y="45"/>
                  </a:cubicBezTo>
                  <a:close/>
                  <a:moveTo>
                    <a:pt x="212" y="27"/>
                  </a:moveTo>
                  <a:cubicBezTo>
                    <a:pt x="214" y="25"/>
                    <a:pt x="213" y="29"/>
                    <a:pt x="212" y="27"/>
                  </a:cubicBezTo>
                  <a:close/>
                  <a:moveTo>
                    <a:pt x="212" y="30"/>
                  </a:moveTo>
                  <a:cubicBezTo>
                    <a:pt x="210" y="28"/>
                    <a:pt x="216" y="29"/>
                    <a:pt x="212" y="30"/>
                  </a:cubicBezTo>
                  <a:close/>
                  <a:moveTo>
                    <a:pt x="227" y="21"/>
                  </a:moveTo>
                  <a:cubicBezTo>
                    <a:pt x="227" y="21"/>
                    <a:pt x="226" y="21"/>
                    <a:pt x="227" y="21"/>
                  </a:cubicBezTo>
                  <a:close/>
                  <a:moveTo>
                    <a:pt x="228" y="5"/>
                  </a:moveTo>
                  <a:cubicBezTo>
                    <a:pt x="229" y="5"/>
                    <a:pt x="228" y="5"/>
                    <a:pt x="228" y="5"/>
                  </a:cubicBezTo>
                  <a:close/>
                  <a:moveTo>
                    <a:pt x="225" y="10"/>
                  </a:moveTo>
                  <a:cubicBezTo>
                    <a:pt x="226" y="12"/>
                    <a:pt x="224" y="12"/>
                    <a:pt x="223" y="12"/>
                  </a:cubicBezTo>
                  <a:cubicBezTo>
                    <a:pt x="223" y="11"/>
                    <a:pt x="223" y="9"/>
                    <a:pt x="225" y="10"/>
                  </a:cubicBezTo>
                  <a:close/>
                  <a:moveTo>
                    <a:pt x="137" y="58"/>
                  </a:moveTo>
                  <a:cubicBezTo>
                    <a:pt x="136" y="58"/>
                    <a:pt x="136" y="58"/>
                    <a:pt x="136" y="58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7" y="57"/>
                    <a:pt x="137" y="57"/>
                    <a:pt x="137" y="57"/>
                  </a:cubicBezTo>
                  <a:lnTo>
                    <a:pt x="137" y="58"/>
                  </a:lnTo>
                  <a:close/>
                  <a:moveTo>
                    <a:pt x="74" y="53"/>
                  </a:moveTo>
                  <a:cubicBezTo>
                    <a:pt x="73" y="53"/>
                    <a:pt x="73" y="53"/>
                    <a:pt x="73" y="53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4" y="52"/>
                    <a:pt x="74" y="52"/>
                    <a:pt x="74" y="52"/>
                  </a:cubicBezTo>
                  <a:lnTo>
                    <a:pt x="74" y="53"/>
                  </a:lnTo>
                  <a:close/>
                  <a:moveTo>
                    <a:pt x="87" y="33"/>
                  </a:moveTo>
                  <a:cubicBezTo>
                    <a:pt x="87" y="34"/>
                    <a:pt x="87" y="33"/>
                    <a:pt x="87" y="33"/>
                  </a:cubicBezTo>
                  <a:close/>
                  <a:moveTo>
                    <a:pt x="86" y="45"/>
                  </a:moveTo>
                  <a:cubicBezTo>
                    <a:pt x="85" y="46"/>
                    <a:pt x="85" y="46"/>
                    <a:pt x="83" y="46"/>
                  </a:cubicBezTo>
                  <a:cubicBezTo>
                    <a:pt x="83" y="44"/>
                    <a:pt x="85" y="45"/>
                    <a:pt x="86" y="45"/>
                  </a:cubicBezTo>
                  <a:close/>
                  <a:moveTo>
                    <a:pt x="66" y="27"/>
                  </a:moveTo>
                  <a:cubicBezTo>
                    <a:pt x="68" y="25"/>
                    <a:pt x="67" y="29"/>
                    <a:pt x="66" y="27"/>
                  </a:cubicBezTo>
                  <a:close/>
                  <a:moveTo>
                    <a:pt x="66" y="30"/>
                  </a:moveTo>
                  <a:cubicBezTo>
                    <a:pt x="64" y="28"/>
                    <a:pt x="70" y="29"/>
                    <a:pt x="66" y="30"/>
                  </a:cubicBezTo>
                  <a:close/>
                  <a:moveTo>
                    <a:pt x="81" y="21"/>
                  </a:moveTo>
                  <a:cubicBezTo>
                    <a:pt x="81" y="21"/>
                    <a:pt x="81" y="21"/>
                    <a:pt x="81" y="21"/>
                  </a:cubicBezTo>
                  <a:close/>
                  <a:moveTo>
                    <a:pt x="83" y="5"/>
                  </a:moveTo>
                  <a:cubicBezTo>
                    <a:pt x="83" y="5"/>
                    <a:pt x="82" y="5"/>
                    <a:pt x="83" y="5"/>
                  </a:cubicBezTo>
                  <a:close/>
                  <a:moveTo>
                    <a:pt x="80" y="10"/>
                  </a:moveTo>
                  <a:cubicBezTo>
                    <a:pt x="80" y="12"/>
                    <a:pt x="79" y="12"/>
                    <a:pt x="77" y="12"/>
                  </a:cubicBezTo>
                  <a:cubicBezTo>
                    <a:pt x="77" y="11"/>
                    <a:pt x="78" y="9"/>
                    <a:pt x="80" y="10"/>
                  </a:cubicBezTo>
                  <a:close/>
                  <a:moveTo>
                    <a:pt x="1" y="84"/>
                  </a:moveTo>
                  <a:cubicBezTo>
                    <a:pt x="2" y="82"/>
                    <a:pt x="4" y="85"/>
                    <a:pt x="1" y="84"/>
                  </a:cubicBezTo>
                  <a:close/>
                  <a:moveTo>
                    <a:pt x="54" y="68"/>
                  </a:moveTo>
                  <a:cubicBezTo>
                    <a:pt x="57" y="69"/>
                    <a:pt x="53" y="72"/>
                    <a:pt x="54" y="68"/>
                  </a:cubicBezTo>
                  <a:close/>
                  <a:moveTo>
                    <a:pt x="54" y="25"/>
                  </a:moveTo>
                  <a:cubicBezTo>
                    <a:pt x="55" y="23"/>
                    <a:pt x="57" y="26"/>
                    <a:pt x="54" y="25"/>
                  </a:cubicBezTo>
                  <a:close/>
                  <a:moveTo>
                    <a:pt x="56" y="37"/>
                  </a:moveTo>
                  <a:cubicBezTo>
                    <a:pt x="56" y="35"/>
                    <a:pt x="57" y="36"/>
                    <a:pt x="58" y="36"/>
                  </a:cubicBezTo>
                  <a:cubicBezTo>
                    <a:pt x="58" y="36"/>
                    <a:pt x="57" y="37"/>
                    <a:pt x="56" y="37"/>
                  </a:cubicBezTo>
                  <a:close/>
                  <a:moveTo>
                    <a:pt x="75" y="10"/>
                  </a:moveTo>
                  <a:cubicBezTo>
                    <a:pt x="75" y="12"/>
                    <a:pt x="74" y="13"/>
                    <a:pt x="72" y="13"/>
                  </a:cubicBezTo>
                  <a:cubicBezTo>
                    <a:pt x="72" y="11"/>
                    <a:pt x="73" y="10"/>
                    <a:pt x="75" y="10"/>
                  </a:cubicBezTo>
                  <a:close/>
                  <a:moveTo>
                    <a:pt x="72" y="8"/>
                  </a:moveTo>
                  <a:cubicBezTo>
                    <a:pt x="75" y="8"/>
                    <a:pt x="72" y="11"/>
                    <a:pt x="72" y="8"/>
                  </a:cubicBezTo>
                  <a:close/>
                  <a:moveTo>
                    <a:pt x="71" y="10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lose/>
                  <a:moveTo>
                    <a:pt x="69" y="6"/>
                  </a:moveTo>
                  <a:cubicBezTo>
                    <a:pt x="68" y="7"/>
                    <a:pt x="69" y="10"/>
                    <a:pt x="66" y="10"/>
                  </a:cubicBezTo>
                  <a:cubicBezTo>
                    <a:pt x="66" y="7"/>
                    <a:pt x="67" y="6"/>
                    <a:pt x="69" y="6"/>
                  </a:cubicBezTo>
                  <a:close/>
                  <a:moveTo>
                    <a:pt x="63" y="11"/>
                  </a:move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3" y="12"/>
                    <a:pt x="63" y="12"/>
                    <a:pt x="63" y="12"/>
                  </a:cubicBezTo>
                  <a:lnTo>
                    <a:pt x="63" y="11"/>
                  </a:lnTo>
                  <a:close/>
                  <a:moveTo>
                    <a:pt x="61" y="13"/>
                  </a:moveTo>
                  <a:cubicBezTo>
                    <a:pt x="62" y="13"/>
                    <a:pt x="62" y="14"/>
                    <a:pt x="62" y="16"/>
                  </a:cubicBezTo>
                  <a:cubicBezTo>
                    <a:pt x="60" y="16"/>
                    <a:pt x="61" y="14"/>
                    <a:pt x="61" y="13"/>
                  </a:cubicBezTo>
                  <a:close/>
                  <a:moveTo>
                    <a:pt x="61" y="27"/>
                  </a:moveTo>
                  <a:cubicBezTo>
                    <a:pt x="60" y="29"/>
                    <a:pt x="58" y="30"/>
                    <a:pt x="59" y="32"/>
                  </a:cubicBezTo>
                  <a:cubicBezTo>
                    <a:pt x="58" y="32"/>
                    <a:pt x="57" y="34"/>
                    <a:pt x="56" y="33"/>
                  </a:cubicBezTo>
                  <a:cubicBezTo>
                    <a:pt x="58" y="31"/>
                    <a:pt x="58" y="28"/>
                    <a:pt x="61" y="27"/>
                  </a:cubicBezTo>
                  <a:close/>
                  <a:moveTo>
                    <a:pt x="54" y="11"/>
                  </a:moveTo>
                  <a:cubicBezTo>
                    <a:pt x="55" y="11"/>
                    <a:pt x="55" y="12"/>
                    <a:pt x="56" y="12"/>
                  </a:cubicBezTo>
                  <a:cubicBezTo>
                    <a:pt x="56" y="13"/>
                    <a:pt x="53" y="12"/>
                    <a:pt x="54" y="11"/>
                  </a:cubicBezTo>
                  <a:close/>
                  <a:moveTo>
                    <a:pt x="50" y="21"/>
                  </a:moveTo>
                  <a:cubicBezTo>
                    <a:pt x="50" y="19"/>
                    <a:pt x="52" y="21"/>
                    <a:pt x="50" y="21"/>
                  </a:cubicBezTo>
                  <a:close/>
                  <a:moveTo>
                    <a:pt x="49" y="28"/>
                  </a:moveTo>
                  <a:cubicBezTo>
                    <a:pt x="50" y="26"/>
                    <a:pt x="50" y="30"/>
                    <a:pt x="49" y="28"/>
                  </a:cubicBezTo>
                  <a:close/>
                  <a:moveTo>
                    <a:pt x="47" y="36"/>
                  </a:moveTo>
                  <a:cubicBezTo>
                    <a:pt x="46" y="36"/>
                    <a:pt x="46" y="36"/>
                    <a:pt x="45" y="36"/>
                  </a:cubicBezTo>
                  <a:cubicBezTo>
                    <a:pt x="45" y="34"/>
                    <a:pt x="48" y="34"/>
                    <a:pt x="47" y="36"/>
                  </a:cubicBezTo>
                  <a:close/>
                  <a:moveTo>
                    <a:pt x="44" y="31"/>
                  </a:moveTo>
                  <a:cubicBezTo>
                    <a:pt x="44" y="31"/>
                    <a:pt x="44" y="31"/>
                    <a:pt x="44" y="31"/>
                  </a:cubicBezTo>
                  <a:close/>
                  <a:moveTo>
                    <a:pt x="34" y="51"/>
                  </a:moveTo>
                  <a:cubicBezTo>
                    <a:pt x="34" y="50"/>
                    <a:pt x="35" y="51"/>
                    <a:pt x="34" y="51"/>
                  </a:cubicBezTo>
                  <a:close/>
                  <a:moveTo>
                    <a:pt x="19" y="57"/>
                  </a:moveTo>
                  <a:cubicBezTo>
                    <a:pt x="20" y="56"/>
                    <a:pt x="20" y="55"/>
                    <a:pt x="21" y="55"/>
                  </a:cubicBezTo>
                  <a:cubicBezTo>
                    <a:pt x="21" y="57"/>
                    <a:pt x="20" y="57"/>
                    <a:pt x="19" y="57"/>
                  </a:cubicBezTo>
                  <a:close/>
                  <a:moveTo>
                    <a:pt x="24" y="76"/>
                  </a:moveTo>
                  <a:cubicBezTo>
                    <a:pt x="24" y="75"/>
                    <a:pt x="27" y="77"/>
                    <a:pt x="24" y="76"/>
                  </a:cubicBezTo>
                  <a:close/>
                  <a:moveTo>
                    <a:pt x="24" y="51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5" y="51"/>
                    <a:pt x="24" y="51"/>
                  </a:cubicBezTo>
                  <a:close/>
                  <a:moveTo>
                    <a:pt x="37" y="82"/>
                  </a:moveTo>
                  <a:cubicBezTo>
                    <a:pt x="36" y="80"/>
                    <a:pt x="38" y="81"/>
                    <a:pt x="38" y="80"/>
                  </a:cubicBezTo>
                  <a:cubicBezTo>
                    <a:pt x="39" y="80"/>
                    <a:pt x="38" y="82"/>
                    <a:pt x="37" y="82"/>
                  </a:cubicBezTo>
                  <a:close/>
                  <a:moveTo>
                    <a:pt x="43" y="54"/>
                  </a:moveTo>
                  <a:cubicBezTo>
                    <a:pt x="42" y="55"/>
                    <a:pt x="40" y="57"/>
                    <a:pt x="39" y="59"/>
                  </a:cubicBezTo>
                  <a:cubicBezTo>
                    <a:pt x="36" y="59"/>
                    <a:pt x="34" y="60"/>
                    <a:pt x="32" y="60"/>
                  </a:cubicBezTo>
                  <a:cubicBezTo>
                    <a:pt x="33" y="56"/>
                    <a:pt x="38" y="60"/>
                    <a:pt x="39" y="57"/>
                  </a:cubicBezTo>
                  <a:cubicBezTo>
                    <a:pt x="39" y="54"/>
                    <a:pt x="37" y="55"/>
                    <a:pt x="35" y="55"/>
                  </a:cubicBezTo>
                  <a:cubicBezTo>
                    <a:pt x="36" y="52"/>
                    <a:pt x="39" y="54"/>
                    <a:pt x="40" y="54"/>
                  </a:cubicBezTo>
                  <a:cubicBezTo>
                    <a:pt x="42" y="52"/>
                    <a:pt x="43" y="51"/>
                    <a:pt x="46" y="50"/>
                  </a:cubicBezTo>
                  <a:cubicBezTo>
                    <a:pt x="46" y="51"/>
                    <a:pt x="43" y="54"/>
                    <a:pt x="46" y="54"/>
                  </a:cubicBezTo>
                  <a:cubicBezTo>
                    <a:pt x="46" y="56"/>
                    <a:pt x="45" y="54"/>
                    <a:pt x="43" y="54"/>
                  </a:cubicBezTo>
                  <a:close/>
                  <a:moveTo>
                    <a:pt x="48" y="83"/>
                  </a:moveTo>
                  <a:cubicBezTo>
                    <a:pt x="47" y="83"/>
                    <a:pt x="47" y="82"/>
                    <a:pt x="47" y="81"/>
                  </a:cubicBezTo>
                  <a:cubicBezTo>
                    <a:pt x="49" y="81"/>
                    <a:pt x="49" y="83"/>
                    <a:pt x="48" y="83"/>
                  </a:cubicBezTo>
                  <a:close/>
                  <a:moveTo>
                    <a:pt x="47" y="51"/>
                  </a:moveTo>
                  <a:cubicBezTo>
                    <a:pt x="47" y="52"/>
                    <a:pt x="49" y="49"/>
                    <a:pt x="47" y="51"/>
                  </a:cubicBezTo>
                  <a:close/>
                  <a:moveTo>
                    <a:pt x="42" y="47"/>
                  </a:moveTo>
                  <a:cubicBezTo>
                    <a:pt x="41" y="45"/>
                    <a:pt x="45" y="47"/>
                    <a:pt x="45" y="45"/>
                  </a:cubicBezTo>
                  <a:cubicBezTo>
                    <a:pt x="45" y="44"/>
                    <a:pt x="43" y="42"/>
                    <a:pt x="44" y="40"/>
                  </a:cubicBezTo>
                  <a:cubicBezTo>
                    <a:pt x="45" y="42"/>
                    <a:pt x="46" y="44"/>
                    <a:pt x="49" y="42"/>
                  </a:cubicBezTo>
                  <a:cubicBezTo>
                    <a:pt x="50" y="45"/>
                    <a:pt x="45" y="47"/>
                    <a:pt x="42" y="47"/>
                  </a:cubicBezTo>
                  <a:close/>
                  <a:moveTo>
                    <a:pt x="49" y="32"/>
                  </a:moveTo>
                  <a:cubicBezTo>
                    <a:pt x="51" y="30"/>
                    <a:pt x="50" y="34"/>
                    <a:pt x="49" y="32"/>
                  </a:cubicBezTo>
                  <a:close/>
                  <a:moveTo>
                    <a:pt x="50" y="26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2" y="25"/>
                    <a:pt x="52" y="25"/>
                    <a:pt x="52" y="26"/>
                  </a:cubicBezTo>
                  <a:lnTo>
                    <a:pt x="50" y="26"/>
                  </a:lnTo>
                  <a:close/>
                  <a:moveTo>
                    <a:pt x="53" y="26"/>
                  </a:moveTo>
                  <a:cubicBezTo>
                    <a:pt x="53" y="25"/>
                    <a:pt x="53" y="26"/>
                    <a:pt x="53" y="26"/>
                  </a:cubicBezTo>
                  <a:close/>
                  <a:moveTo>
                    <a:pt x="52" y="17"/>
                  </a:moveTo>
                  <a:cubicBezTo>
                    <a:pt x="53" y="14"/>
                    <a:pt x="55" y="14"/>
                    <a:pt x="57" y="16"/>
                  </a:cubicBezTo>
                  <a:cubicBezTo>
                    <a:pt x="56" y="18"/>
                    <a:pt x="55" y="16"/>
                    <a:pt x="52" y="17"/>
                  </a:cubicBezTo>
                  <a:close/>
                  <a:moveTo>
                    <a:pt x="54" y="83"/>
                  </a:moveTo>
                  <a:cubicBezTo>
                    <a:pt x="53" y="82"/>
                    <a:pt x="53" y="81"/>
                    <a:pt x="53" y="79"/>
                  </a:cubicBezTo>
                  <a:cubicBezTo>
                    <a:pt x="55" y="80"/>
                    <a:pt x="56" y="78"/>
                    <a:pt x="57" y="79"/>
                  </a:cubicBezTo>
                  <a:cubicBezTo>
                    <a:pt x="57" y="81"/>
                    <a:pt x="56" y="82"/>
                    <a:pt x="54" y="83"/>
                  </a:cubicBezTo>
                  <a:close/>
                  <a:moveTo>
                    <a:pt x="57" y="81"/>
                  </a:moveTo>
                  <a:cubicBezTo>
                    <a:pt x="57" y="80"/>
                    <a:pt x="59" y="80"/>
                    <a:pt x="61" y="79"/>
                  </a:cubicBezTo>
                  <a:cubicBezTo>
                    <a:pt x="61" y="81"/>
                    <a:pt x="58" y="82"/>
                    <a:pt x="57" y="81"/>
                  </a:cubicBezTo>
                  <a:close/>
                  <a:moveTo>
                    <a:pt x="71" y="83"/>
                  </a:moveTo>
                  <a:cubicBezTo>
                    <a:pt x="71" y="82"/>
                    <a:pt x="72" y="82"/>
                    <a:pt x="74" y="82"/>
                  </a:cubicBezTo>
                  <a:cubicBezTo>
                    <a:pt x="73" y="83"/>
                    <a:pt x="73" y="84"/>
                    <a:pt x="71" y="83"/>
                  </a:cubicBezTo>
                  <a:close/>
                  <a:moveTo>
                    <a:pt x="85" y="82"/>
                  </a:moveTo>
                  <a:cubicBezTo>
                    <a:pt x="84" y="84"/>
                    <a:pt x="83" y="82"/>
                    <a:pt x="83" y="83"/>
                  </a:cubicBezTo>
                  <a:cubicBezTo>
                    <a:pt x="81" y="83"/>
                    <a:pt x="84" y="81"/>
                    <a:pt x="82" y="81"/>
                  </a:cubicBezTo>
                  <a:cubicBezTo>
                    <a:pt x="82" y="80"/>
                    <a:pt x="86" y="81"/>
                    <a:pt x="85" y="82"/>
                  </a:cubicBezTo>
                  <a:close/>
                  <a:moveTo>
                    <a:pt x="84" y="77"/>
                  </a:moveTo>
                  <a:cubicBezTo>
                    <a:pt x="84" y="76"/>
                    <a:pt x="85" y="76"/>
                    <a:pt x="86" y="75"/>
                  </a:cubicBezTo>
                  <a:cubicBezTo>
                    <a:pt x="86" y="75"/>
                    <a:pt x="86" y="76"/>
                    <a:pt x="87" y="76"/>
                  </a:cubicBezTo>
                  <a:cubicBezTo>
                    <a:pt x="87" y="78"/>
                    <a:pt x="85" y="78"/>
                    <a:pt x="84" y="77"/>
                  </a:cubicBezTo>
                  <a:close/>
                  <a:moveTo>
                    <a:pt x="102" y="72"/>
                  </a:moveTo>
                  <a:cubicBezTo>
                    <a:pt x="103" y="70"/>
                    <a:pt x="103" y="74"/>
                    <a:pt x="102" y="72"/>
                  </a:cubicBezTo>
                  <a:close/>
                  <a:moveTo>
                    <a:pt x="107" y="75"/>
                  </a:moveTo>
                  <a:cubicBezTo>
                    <a:pt x="107" y="74"/>
                    <a:pt x="108" y="73"/>
                    <a:pt x="109" y="73"/>
                  </a:cubicBezTo>
                  <a:cubicBezTo>
                    <a:pt x="109" y="74"/>
                    <a:pt x="109" y="75"/>
                    <a:pt x="107" y="75"/>
                  </a:cubicBezTo>
                  <a:close/>
                  <a:moveTo>
                    <a:pt x="109" y="84"/>
                  </a:moveTo>
                  <a:cubicBezTo>
                    <a:pt x="109" y="82"/>
                    <a:pt x="111" y="85"/>
                    <a:pt x="109" y="84"/>
                  </a:cubicBezTo>
                  <a:close/>
                  <a:moveTo>
                    <a:pt x="117" y="48"/>
                  </a:moveTo>
                  <a:cubicBezTo>
                    <a:pt x="118" y="48"/>
                    <a:pt x="118" y="50"/>
                    <a:pt x="117" y="50"/>
                  </a:cubicBezTo>
                  <a:cubicBezTo>
                    <a:pt x="116" y="49"/>
                    <a:pt x="117" y="49"/>
                    <a:pt x="117" y="48"/>
                  </a:cubicBezTo>
                  <a:close/>
                  <a:moveTo>
                    <a:pt x="115" y="63"/>
                  </a:moveTo>
                  <a:cubicBezTo>
                    <a:pt x="117" y="63"/>
                    <a:pt x="117" y="63"/>
                    <a:pt x="117" y="63"/>
                  </a:cubicBezTo>
                  <a:cubicBezTo>
                    <a:pt x="117" y="65"/>
                    <a:pt x="114" y="65"/>
                    <a:pt x="115" y="63"/>
                  </a:cubicBezTo>
                  <a:close/>
                  <a:moveTo>
                    <a:pt x="116" y="81"/>
                  </a:moveTo>
                  <a:cubicBezTo>
                    <a:pt x="116" y="79"/>
                    <a:pt x="117" y="79"/>
                    <a:pt x="118" y="79"/>
                  </a:cubicBezTo>
                  <a:cubicBezTo>
                    <a:pt x="118" y="80"/>
                    <a:pt x="117" y="81"/>
                    <a:pt x="116" y="81"/>
                  </a:cubicBezTo>
                  <a:close/>
                  <a:moveTo>
                    <a:pt x="116" y="61"/>
                  </a:moveTo>
                  <a:cubicBezTo>
                    <a:pt x="116" y="59"/>
                    <a:pt x="117" y="60"/>
                    <a:pt x="117" y="59"/>
                  </a:cubicBezTo>
                  <a:cubicBezTo>
                    <a:pt x="118" y="59"/>
                    <a:pt x="118" y="60"/>
                    <a:pt x="118" y="61"/>
                  </a:cubicBezTo>
                  <a:lnTo>
                    <a:pt x="116" y="61"/>
                  </a:lnTo>
                  <a:close/>
                  <a:moveTo>
                    <a:pt x="117" y="57"/>
                  </a:moveTo>
                  <a:cubicBezTo>
                    <a:pt x="118" y="55"/>
                    <a:pt x="118" y="54"/>
                    <a:pt x="120" y="54"/>
                  </a:cubicBezTo>
                  <a:cubicBezTo>
                    <a:pt x="119" y="55"/>
                    <a:pt x="119" y="57"/>
                    <a:pt x="117" y="57"/>
                  </a:cubicBezTo>
                  <a:close/>
                  <a:moveTo>
                    <a:pt x="120" y="81"/>
                  </a:moveTo>
                  <a:cubicBezTo>
                    <a:pt x="121" y="82"/>
                    <a:pt x="121" y="81"/>
                    <a:pt x="123" y="81"/>
                  </a:cubicBezTo>
                  <a:cubicBezTo>
                    <a:pt x="123" y="82"/>
                    <a:pt x="120" y="83"/>
                    <a:pt x="120" y="81"/>
                  </a:cubicBezTo>
                  <a:close/>
                  <a:moveTo>
                    <a:pt x="129" y="69"/>
                  </a:moveTo>
                  <a:cubicBezTo>
                    <a:pt x="129" y="69"/>
                    <a:pt x="127" y="69"/>
                    <a:pt x="127" y="69"/>
                  </a:cubicBezTo>
                  <a:cubicBezTo>
                    <a:pt x="127" y="68"/>
                    <a:pt x="131" y="68"/>
                    <a:pt x="129" y="69"/>
                  </a:cubicBezTo>
                  <a:close/>
                  <a:moveTo>
                    <a:pt x="129" y="73"/>
                  </a:moveTo>
                  <a:cubicBezTo>
                    <a:pt x="128" y="73"/>
                    <a:pt x="127" y="72"/>
                    <a:pt x="127" y="71"/>
                  </a:cubicBezTo>
                  <a:cubicBezTo>
                    <a:pt x="129" y="71"/>
                    <a:pt x="129" y="72"/>
                    <a:pt x="129" y="73"/>
                  </a:cubicBezTo>
                  <a:close/>
                  <a:moveTo>
                    <a:pt x="127" y="82"/>
                  </a:moveTo>
                  <a:cubicBezTo>
                    <a:pt x="128" y="80"/>
                    <a:pt x="130" y="80"/>
                    <a:pt x="132" y="79"/>
                  </a:cubicBezTo>
                  <a:cubicBezTo>
                    <a:pt x="132" y="82"/>
                    <a:pt x="130" y="82"/>
                    <a:pt x="127" y="82"/>
                  </a:cubicBezTo>
                  <a:close/>
                  <a:moveTo>
                    <a:pt x="134" y="71"/>
                  </a:moveTo>
                  <a:cubicBezTo>
                    <a:pt x="133" y="71"/>
                    <a:pt x="133" y="71"/>
                    <a:pt x="133" y="71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69"/>
                    <a:pt x="134" y="69"/>
                    <a:pt x="134" y="69"/>
                  </a:cubicBezTo>
                  <a:lnTo>
                    <a:pt x="134" y="71"/>
                  </a:lnTo>
                  <a:close/>
                  <a:moveTo>
                    <a:pt x="140" y="81"/>
                  </a:moveTo>
                  <a:cubicBezTo>
                    <a:pt x="140" y="79"/>
                    <a:pt x="143" y="80"/>
                    <a:pt x="144" y="79"/>
                  </a:cubicBezTo>
                  <a:cubicBezTo>
                    <a:pt x="144" y="81"/>
                    <a:pt x="140" y="82"/>
                    <a:pt x="140" y="81"/>
                  </a:cubicBezTo>
                  <a:close/>
                  <a:moveTo>
                    <a:pt x="147" y="84"/>
                  </a:moveTo>
                  <a:cubicBezTo>
                    <a:pt x="147" y="82"/>
                    <a:pt x="150" y="85"/>
                    <a:pt x="147" y="84"/>
                  </a:cubicBezTo>
                  <a:close/>
                  <a:moveTo>
                    <a:pt x="200" y="68"/>
                  </a:moveTo>
                  <a:cubicBezTo>
                    <a:pt x="202" y="69"/>
                    <a:pt x="199" y="72"/>
                    <a:pt x="200" y="68"/>
                  </a:cubicBezTo>
                  <a:close/>
                  <a:moveTo>
                    <a:pt x="200" y="25"/>
                  </a:moveTo>
                  <a:cubicBezTo>
                    <a:pt x="200" y="23"/>
                    <a:pt x="203" y="26"/>
                    <a:pt x="200" y="25"/>
                  </a:cubicBezTo>
                  <a:close/>
                  <a:moveTo>
                    <a:pt x="202" y="37"/>
                  </a:moveTo>
                  <a:cubicBezTo>
                    <a:pt x="202" y="35"/>
                    <a:pt x="203" y="36"/>
                    <a:pt x="204" y="36"/>
                  </a:cubicBezTo>
                  <a:cubicBezTo>
                    <a:pt x="204" y="36"/>
                    <a:pt x="203" y="37"/>
                    <a:pt x="202" y="37"/>
                  </a:cubicBezTo>
                  <a:close/>
                  <a:moveTo>
                    <a:pt x="221" y="10"/>
                  </a:moveTo>
                  <a:cubicBezTo>
                    <a:pt x="220" y="12"/>
                    <a:pt x="220" y="13"/>
                    <a:pt x="218" y="13"/>
                  </a:cubicBezTo>
                  <a:cubicBezTo>
                    <a:pt x="218" y="11"/>
                    <a:pt x="219" y="10"/>
                    <a:pt x="221" y="10"/>
                  </a:cubicBezTo>
                  <a:close/>
                  <a:moveTo>
                    <a:pt x="218" y="8"/>
                  </a:moveTo>
                  <a:cubicBezTo>
                    <a:pt x="221" y="8"/>
                    <a:pt x="218" y="11"/>
                    <a:pt x="218" y="8"/>
                  </a:cubicBezTo>
                  <a:close/>
                  <a:moveTo>
                    <a:pt x="216" y="10"/>
                  </a:moveTo>
                  <a:cubicBezTo>
                    <a:pt x="217" y="10"/>
                    <a:pt x="217" y="10"/>
                    <a:pt x="217" y="10"/>
                  </a:cubicBezTo>
                  <a:cubicBezTo>
                    <a:pt x="216" y="10"/>
                    <a:pt x="216" y="10"/>
                    <a:pt x="216" y="10"/>
                  </a:cubicBezTo>
                  <a:close/>
                  <a:moveTo>
                    <a:pt x="215" y="6"/>
                  </a:moveTo>
                  <a:cubicBezTo>
                    <a:pt x="214" y="7"/>
                    <a:pt x="215" y="10"/>
                    <a:pt x="212" y="10"/>
                  </a:cubicBezTo>
                  <a:cubicBezTo>
                    <a:pt x="212" y="7"/>
                    <a:pt x="213" y="6"/>
                    <a:pt x="215" y="6"/>
                  </a:cubicBezTo>
                  <a:close/>
                  <a:moveTo>
                    <a:pt x="209" y="11"/>
                  </a:moveTo>
                  <a:cubicBezTo>
                    <a:pt x="211" y="11"/>
                    <a:pt x="211" y="11"/>
                    <a:pt x="211" y="11"/>
                  </a:cubicBezTo>
                  <a:cubicBezTo>
                    <a:pt x="211" y="12"/>
                    <a:pt x="211" y="12"/>
                    <a:pt x="211" y="12"/>
                  </a:cubicBezTo>
                  <a:cubicBezTo>
                    <a:pt x="209" y="12"/>
                    <a:pt x="209" y="12"/>
                    <a:pt x="209" y="12"/>
                  </a:cubicBezTo>
                  <a:lnTo>
                    <a:pt x="209" y="11"/>
                  </a:lnTo>
                  <a:close/>
                  <a:moveTo>
                    <a:pt x="206" y="13"/>
                  </a:moveTo>
                  <a:cubicBezTo>
                    <a:pt x="207" y="13"/>
                    <a:pt x="208" y="14"/>
                    <a:pt x="208" y="16"/>
                  </a:cubicBezTo>
                  <a:cubicBezTo>
                    <a:pt x="206" y="16"/>
                    <a:pt x="206" y="14"/>
                    <a:pt x="206" y="13"/>
                  </a:cubicBezTo>
                  <a:close/>
                  <a:moveTo>
                    <a:pt x="206" y="27"/>
                  </a:moveTo>
                  <a:cubicBezTo>
                    <a:pt x="206" y="29"/>
                    <a:pt x="204" y="30"/>
                    <a:pt x="205" y="32"/>
                  </a:cubicBezTo>
                  <a:cubicBezTo>
                    <a:pt x="204" y="32"/>
                    <a:pt x="203" y="34"/>
                    <a:pt x="202" y="33"/>
                  </a:cubicBezTo>
                  <a:cubicBezTo>
                    <a:pt x="204" y="31"/>
                    <a:pt x="204" y="28"/>
                    <a:pt x="206" y="27"/>
                  </a:cubicBezTo>
                  <a:close/>
                  <a:moveTo>
                    <a:pt x="200" y="11"/>
                  </a:moveTo>
                  <a:cubicBezTo>
                    <a:pt x="201" y="11"/>
                    <a:pt x="201" y="12"/>
                    <a:pt x="202" y="12"/>
                  </a:cubicBezTo>
                  <a:cubicBezTo>
                    <a:pt x="202" y="13"/>
                    <a:pt x="199" y="12"/>
                    <a:pt x="200" y="11"/>
                  </a:cubicBezTo>
                  <a:close/>
                  <a:moveTo>
                    <a:pt x="196" y="21"/>
                  </a:moveTo>
                  <a:cubicBezTo>
                    <a:pt x="196" y="19"/>
                    <a:pt x="198" y="21"/>
                    <a:pt x="196" y="21"/>
                  </a:cubicBezTo>
                  <a:close/>
                  <a:moveTo>
                    <a:pt x="194" y="28"/>
                  </a:moveTo>
                  <a:cubicBezTo>
                    <a:pt x="195" y="26"/>
                    <a:pt x="196" y="30"/>
                    <a:pt x="194" y="28"/>
                  </a:cubicBezTo>
                  <a:close/>
                  <a:moveTo>
                    <a:pt x="193" y="36"/>
                  </a:moveTo>
                  <a:cubicBezTo>
                    <a:pt x="192" y="36"/>
                    <a:pt x="192" y="36"/>
                    <a:pt x="191" y="36"/>
                  </a:cubicBezTo>
                  <a:cubicBezTo>
                    <a:pt x="191" y="34"/>
                    <a:pt x="193" y="34"/>
                    <a:pt x="193" y="36"/>
                  </a:cubicBezTo>
                  <a:close/>
                  <a:moveTo>
                    <a:pt x="190" y="31"/>
                  </a:moveTo>
                  <a:cubicBezTo>
                    <a:pt x="190" y="31"/>
                    <a:pt x="189" y="31"/>
                    <a:pt x="190" y="31"/>
                  </a:cubicBezTo>
                  <a:close/>
                  <a:moveTo>
                    <a:pt x="180" y="51"/>
                  </a:moveTo>
                  <a:cubicBezTo>
                    <a:pt x="180" y="50"/>
                    <a:pt x="180" y="51"/>
                    <a:pt x="180" y="51"/>
                  </a:cubicBezTo>
                  <a:close/>
                  <a:moveTo>
                    <a:pt x="165" y="57"/>
                  </a:moveTo>
                  <a:cubicBezTo>
                    <a:pt x="165" y="56"/>
                    <a:pt x="166" y="55"/>
                    <a:pt x="167" y="55"/>
                  </a:cubicBezTo>
                  <a:cubicBezTo>
                    <a:pt x="167" y="57"/>
                    <a:pt x="166" y="57"/>
                    <a:pt x="165" y="57"/>
                  </a:cubicBezTo>
                  <a:close/>
                  <a:moveTo>
                    <a:pt x="170" y="76"/>
                  </a:moveTo>
                  <a:cubicBezTo>
                    <a:pt x="170" y="75"/>
                    <a:pt x="172" y="77"/>
                    <a:pt x="170" y="76"/>
                  </a:cubicBezTo>
                  <a:close/>
                  <a:moveTo>
                    <a:pt x="170" y="51"/>
                  </a:moveTo>
                  <a:cubicBezTo>
                    <a:pt x="170" y="50"/>
                    <a:pt x="170" y="50"/>
                    <a:pt x="170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1"/>
                    <a:pt x="171" y="51"/>
                    <a:pt x="170" y="51"/>
                  </a:cubicBezTo>
                  <a:close/>
                  <a:moveTo>
                    <a:pt x="182" y="82"/>
                  </a:moveTo>
                  <a:cubicBezTo>
                    <a:pt x="182" y="80"/>
                    <a:pt x="184" y="81"/>
                    <a:pt x="184" y="80"/>
                  </a:cubicBezTo>
                  <a:cubicBezTo>
                    <a:pt x="185" y="80"/>
                    <a:pt x="184" y="82"/>
                    <a:pt x="182" y="82"/>
                  </a:cubicBezTo>
                  <a:close/>
                  <a:moveTo>
                    <a:pt x="188" y="54"/>
                  </a:moveTo>
                  <a:cubicBezTo>
                    <a:pt x="188" y="55"/>
                    <a:pt x="186" y="57"/>
                    <a:pt x="185" y="59"/>
                  </a:cubicBezTo>
                  <a:cubicBezTo>
                    <a:pt x="182" y="59"/>
                    <a:pt x="180" y="60"/>
                    <a:pt x="178" y="60"/>
                  </a:cubicBezTo>
                  <a:cubicBezTo>
                    <a:pt x="178" y="56"/>
                    <a:pt x="184" y="60"/>
                    <a:pt x="185" y="57"/>
                  </a:cubicBezTo>
                  <a:cubicBezTo>
                    <a:pt x="185" y="54"/>
                    <a:pt x="183" y="55"/>
                    <a:pt x="181" y="55"/>
                  </a:cubicBezTo>
                  <a:cubicBezTo>
                    <a:pt x="181" y="52"/>
                    <a:pt x="185" y="54"/>
                    <a:pt x="186" y="54"/>
                  </a:cubicBezTo>
                  <a:cubicBezTo>
                    <a:pt x="187" y="52"/>
                    <a:pt x="189" y="51"/>
                    <a:pt x="191" y="50"/>
                  </a:cubicBezTo>
                  <a:cubicBezTo>
                    <a:pt x="191" y="51"/>
                    <a:pt x="188" y="54"/>
                    <a:pt x="192" y="54"/>
                  </a:cubicBezTo>
                  <a:cubicBezTo>
                    <a:pt x="192" y="56"/>
                    <a:pt x="191" y="54"/>
                    <a:pt x="188" y="54"/>
                  </a:cubicBezTo>
                  <a:close/>
                  <a:moveTo>
                    <a:pt x="194" y="83"/>
                  </a:moveTo>
                  <a:cubicBezTo>
                    <a:pt x="193" y="83"/>
                    <a:pt x="193" y="82"/>
                    <a:pt x="193" y="81"/>
                  </a:cubicBezTo>
                  <a:cubicBezTo>
                    <a:pt x="195" y="81"/>
                    <a:pt x="195" y="83"/>
                    <a:pt x="194" y="83"/>
                  </a:cubicBezTo>
                  <a:close/>
                  <a:moveTo>
                    <a:pt x="193" y="51"/>
                  </a:moveTo>
                  <a:cubicBezTo>
                    <a:pt x="193" y="52"/>
                    <a:pt x="195" y="49"/>
                    <a:pt x="193" y="51"/>
                  </a:cubicBezTo>
                  <a:close/>
                  <a:moveTo>
                    <a:pt x="188" y="47"/>
                  </a:moveTo>
                  <a:cubicBezTo>
                    <a:pt x="187" y="45"/>
                    <a:pt x="190" y="47"/>
                    <a:pt x="191" y="45"/>
                  </a:cubicBezTo>
                  <a:cubicBezTo>
                    <a:pt x="190" y="44"/>
                    <a:pt x="189" y="42"/>
                    <a:pt x="190" y="40"/>
                  </a:cubicBezTo>
                  <a:cubicBezTo>
                    <a:pt x="191" y="42"/>
                    <a:pt x="192" y="44"/>
                    <a:pt x="194" y="42"/>
                  </a:cubicBezTo>
                  <a:cubicBezTo>
                    <a:pt x="196" y="45"/>
                    <a:pt x="191" y="47"/>
                    <a:pt x="188" y="47"/>
                  </a:cubicBezTo>
                  <a:close/>
                  <a:moveTo>
                    <a:pt x="195" y="32"/>
                  </a:moveTo>
                  <a:cubicBezTo>
                    <a:pt x="196" y="30"/>
                    <a:pt x="196" y="34"/>
                    <a:pt x="195" y="32"/>
                  </a:cubicBezTo>
                  <a:close/>
                  <a:moveTo>
                    <a:pt x="196" y="26"/>
                  </a:moveTo>
                  <a:cubicBezTo>
                    <a:pt x="196" y="25"/>
                    <a:pt x="196" y="25"/>
                    <a:pt x="196" y="25"/>
                  </a:cubicBezTo>
                  <a:cubicBezTo>
                    <a:pt x="197" y="25"/>
                    <a:pt x="198" y="25"/>
                    <a:pt x="198" y="26"/>
                  </a:cubicBezTo>
                  <a:lnTo>
                    <a:pt x="196" y="26"/>
                  </a:lnTo>
                  <a:close/>
                  <a:moveTo>
                    <a:pt x="199" y="26"/>
                  </a:moveTo>
                  <a:cubicBezTo>
                    <a:pt x="198" y="25"/>
                    <a:pt x="199" y="26"/>
                    <a:pt x="199" y="26"/>
                  </a:cubicBezTo>
                  <a:close/>
                  <a:moveTo>
                    <a:pt x="198" y="17"/>
                  </a:moveTo>
                  <a:cubicBezTo>
                    <a:pt x="199" y="14"/>
                    <a:pt x="201" y="14"/>
                    <a:pt x="203" y="16"/>
                  </a:cubicBezTo>
                  <a:cubicBezTo>
                    <a:pt x="202" y="18"/>
                    <a:pt x="201" y="16"/>
                    <a:pt x="198" y="17"/>
                  </a:cubicBezTo>
                  <a:close/>
                  <a:moveTo>
                    <a:pt x="200" y="83"/>
                  </a:moveTo>
                  <a:cubicBezTo>
                    <a:pt x="199" y="82"/>
                    <a:pt x="199" y="81"/>
                    <a:pt x="199" y="79"/>
                  </a:cubicBezTo>
                  <a:cubicBezTo>
                    <a:pt x="201" y="80"/>
                    <a:pt x="202" y="78"/>
                    <a:pt x="203" y="79"/>
                  </a:cubicBezTo>
                  <a:cubicBezTo>
                    <a:pt x="203" y="81"/>
                    <a:pt x="201" y="82"/>
                    <a:pt x="200" y="83"/>
                  </a:cubicBezTo>
                  <a:close/>
                  <a:moveTo>
                    <a:pt x="203" y="81"/>
                  </a:moveTo>
                  <a:cubicBezTo>
                    <a:pt x="203" y="80"/>
                    <a:pt x="205" y="80"/>
                    <a:pt x="207" y="79"/>
                  </a:cubicBezTo>
                  <a:cubicBezTo>
                    <a:pt x="207" y="81"/>
                    <a:pt x="204" y="82"/>
                    <a:pt x="203" y="81"/>
                  </a:cubicBezTo>
                  <a:close/>
                  <a:moveTo>
                    <a:pt x="217" y="83"/>
                  </a:moveTo>
                  <a:cubicBezTo>
                    <a:pt x="217" y="82"/>
                    <a:pt x="218" y="82"/>
                    <a:pt x="219" y="82"/>
                  </a:cubicBezTo>
                  <a:cubicBezTo>
                    <a:pt x="219" y="83"/>
                    <a:pt x="218" y="84"/>
                    <a:pt x="217" y="83"/>
                  </a:cubicBezTo>
                  <a:close/>
                  <a:moveTo>
                    <a:pt x="231" y="82"/>
                  </a:moveTo>
                  <a:cubicBezTo>
                    <a:pt x="230" y="84"/>
                    <a:pt x="229" y="82"/>
                    <a:pt x="228" y="83"/>
                  </a:cubicBezTo>
                  <a:cubicBezTo>
                    <a:pt x="227" y="83"/>
                    <a:pt x="230" y="81"/>
                    <a:pt x="228" y="81"/>
                  </a:cubicBezTo>
                  <a:cubicBezTo>
                    <a:pt x="228" y="80"/>
                    <a:pt x="232" y="81"/>
                    <a:pt x="231" y="82"/>
                  </a:cubicBezTo>
                  <a:close/>
                  <a:moveTo>
                    <a:pt x="230" y="77"/>
                  </a:moveTo>
                  <a:cubicBezTo>
                    <a:pt x="229" y="76"/>
                    <a:pt x="231" y="76"/>
                    <a:pt x="231" y="75"/>
                  </a:cubicBezTo>
                  <a:cubicBezTo>
                    <a:pt x="232" y="75"/>
                    <a:pt x="232" y="76"/>
                    <a:pt x="233" y="76"/>
                  </a:cubicBezTo>
                  <a:cubicBezTo>
                    <a:pt x="233" y="78"/>
                    <a:pt x="230" y="78"/>
                    <a:pt x="230" y="77"/>
                  </a:cubicBezTo>
                  <a:close/>
                  <a:moveTo>
                    <a:pt x="247" y="72"/>
                  </a:moveTo>
                  <a:cubicBezTo>
                    <a:pt x="249" y="70"/>
                    <a:pt x="248" y="74"/>
                    <a:pt x="247" y="72"/>
                  </a:cubicBezTo>
                  <a:close/>
                  <a:moveTo>
                    <a:pt x="253" y="75"/>
                  </a:moveTo>
                  <a:cubicBezTo>
                    <a:pt x="253" y="74"/>
                    <a:pt x="254" y="73"/>
                    <a:pt x="255" y="73"/>
                  </a:cubicBezTo>
                  <a:cubicBezTo>
                    <a:pt x="255" y="74"/>
                    <a:pt x="254" y="75"/>
                    <a:pt x="253" y="75"/>
                  </a:cubicBezTo>
                  <a:close/>
                  <a:moveTo>
                    <a:pt x="255" y="84"/>
                  </a:moveTo>
                  <a:cubicBezTo>
                    <a:pt x="255" y="82"/>
                    <a:pt x="257" y="85"/>
                    <a:pt x="255" y="84"/>
                  </a:cubicBezTo>
                  <a:close/>
                  <a:moveTo>
                    <a:pt x="263" y="48"/>
                  </a:moveTo>
                  <a:cubicBezTo>
                    <a:pt x="264" y="48"/>
                    <a:pt x="264" y="50"/>
                    <a:pt x="262" y="50"/>
                  </a:cubicBezTo>
                  <a:cubicBezTo>
                    <a:pt x="262" y="49"/>
                    <a:pt x="263" y="49"/>
                    <a:pt x="263" y="48"/>
                  </a:cubicBezTo>
                  <a:close/>
                  <a:moveTo>
                    <a:pt x="261" y="63"/>
                  </a:moveTo>
                  <a:cubicBezTo>
                    <a:pt x="263" y="63"/>
                    <a:pt x="263" y="63"/>
                    <a:pt x="263" y="63"/>
                  </a:cubicBezTo>
                  <a:cubicBezTo>
                    <a:pt x="263" y="65"/>
                    <a:pt x="260" y="65"/>
                    <a:pt x="261" y="63"/>
                  </a:cubicBezTo>
                  <a:close/>
                  <a:moveTo>
                    <a:pt x="262" y="81"/>
                  </a:moveTo>
                  <a:cubicBezTo>
                    <a:pt x="262" y="79"/>
                    <a:pt x="263" y="79"/>
                    <a:pt x="264" y="79"/>
                  </a:cubicBezTo>
                  <a:cubicBezTo>
                    <a:pt x="263" y="80"/>
                    <a:pt x="263" y="81"/>
                    <a:pt x="262" y="81"/>
                  </a:cubicBezTo>
                  <a:close/>
                  <a:moveTo>
                    <a:pt x="262" y="61"/>
                  </a:moveTo>
                  <a:cubicBezTo>
                    <a:pt x="261" y="59"/>
                    <a:pt x="263" y="60"/>
                    <a:pt x="263" y="59"/>
                  </a:cubicBezTo>
                  <a:cubicBezTo>
                    <a:pt x="264" y="59"/>
                    <a:pt x="264" y="60"/>
                    <a:pt x="264" y="61"/>
                  </a:cubicBezTo>
                  <a:lnTo>
                    <a:pt x="262" y="61"/>
                  </a:lnTo>
                  <a:close/>
                  <a:moveTo>
                    <a:pt x="263" y="57"/>
                  </a:moveTo>
                  <a:cubicBezTo>
                    <a:pt x="263" y="55"/>
                    <a:pt x="264" y="54"/>
                    <a:pt x="266" y="54"/>
                  </a:cubicBezTo>
                  <a:cubicBezTo>
                    <a:pt x="265" y="55"/>
                    <a:pt x="265" y="57"/>
                    <a:pt x="263" y="57"/>
                  </a:cubicBezTo>
                  <a:close/>
                  <a:moveTo>
                    <a:pt x="266" y="81"/>
                  </a:moveTo>
                  <a:cubicBezTo>
                    <a:pt x="267" y="82"/>
                    <a:pt x="267" y="81"/>
                    <a:pt x="268" y="81"/>
                  </a:cubicBezTo>
                  <a:cubicBezTo>
                    <a:pt x="269" y="82"/>
                    <a:pt x="265" y="83"/>
                    <a:pt x="266" y="81"/>
                  </a:cubicBezTo>
                  <a:close/>
                  <a:moveTo>
                    <a:pt x="275" y="69"/>
                  </a:moveTo>
                  <a:cubicBezTo>
                    <a:pt x="275" y="69"/>
                    <a:pt x="273" y="69"/>
                    <a:pt x="273" y="69"/>
                  </a:cubicBezTo>
                  <a:cubicBezTo>
                    <a:pt x="273" y="68"/>
                    <a:pt x="276" y="68"/>
                    <a:pt x="275" y="69"/>
                  </a:cubicBezTo>
                  <a:close/>
                  <a:moveTo>
                    <a:pt x="275" y="73"/>
                  </a:moveTo>
                  <a:cubicBezTo>
                    <a:pt x="274" y="73"/>
                    <a:pt x="273" y="72"/>
                    <a:pt x="273" y="71"/>
                  </a:cubicBezTo>
                  <a:cubicBezTo>
                    <a:pt x="274" y="71"/>
                    <a:pt x="275" y="72"/>
                    <a:pt x="275" y="73"/>
                  </a:cubicBezTo>
                  <a:close/>
                  <a:moveTo>
                    <a:pt x="273" y="82"/>
                  </a:moveTo>
                  <a:cubicBezTo>
                    <a:pt x="274" y="80"/>
                    <a:pt x="276" y="80"/>
                    <a:pt x="278" y="79"/>
                  </a:cubicBezTo>
                  <a:cubicBezTo>
                    <a:pt x="278" y="82"/>
                    <a:pt x="275" y="82"/>
                    <a:pt x="273" y="82"/>
                  </a:cubicBezTo>
                  <a:close/>
                  <a:moveTo>
                    <a:pt x="280" y="71"/>
                  </a:moveTo>
                  <a:cubicBezTo>
                    <a:pt x="279" y="71"/>
                    <a:pt x="279" y="71"/>
                    <a:pt x="279" y="71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lnTo>
                    <a:pt x="280" y="71"/>
                  </a:lnTo>
                  <a:close/>
                  <a:moveTo>
                    <a:pt x="286" y="81"/>
                  </a:moveTo>
                  <a:cubicBezTo>
                    <a:pt x="286" y="79"/>
                    <a:pt x="288" y="80"/>
                    <a:pt x="290" y="79"/>
                  </a:cubicBezTo>
                  <a:cubicBezTo>
                    <a:pt x="290" y="81"/>
                    <a:pt x="286" y="82"/>
                    <a:pt x="286" y="81"/>
                  </a:cubicBezTo>
                  <a:close/>
                  <a:moveTo>
                    <a:pt x="293" y="84"/>
                  </a:moveTo>
                  <a:cubicBezTo>
                    <a:pt x="293" y="82"/>
                    <a:pt x="296" y="85"/>
                    <a:pt x="293" y="84"/>
                  </a:cubicBezTo>
                  <a:close/>
                  <a:moveTo>
                    <a:pt x="346" y="68"/>
                  </a:moveTo>
                  <a:cubicBezTo>
                    <a:pt x="348" y="69"/>
                    <a:pt x="345" y="72"/>
                    <a:pt x="346" y="68"/>
                  </a:cubicBezTo>
                  <a:close/>
                  <a:moveTo>
                    <a:pt x="346" y="25"/>
                  </a:moveTo>
                  <a:cubicBezTo>
                    <a:pt x="346" y="23"/>
                    <a:pt x="349" y="26"/>
                    <a:pt x="346" y="25"/>
                  </a:cubicBezTo>
                  <a:close/>
                  <a:moveTo>
                    <a:pt x="348" y="37"/>
                  </a:moveTo>
                  <a:cubicBezTo>
                    <a:pt x="348" y="35"/>
                    <a:pt x="349" y="36"/>
                    <a:pt x="350" y="36"/>
                  </a:cubicBezTo>
                  <a:cubicBezTo>
                    <a:pt x="350" y="36"/>
                    <a:pt x="349" y="37"/>
                    <a:pt x="348" y="37"/>
                  </a:cubicBezTo>
                  <a:close/>
                  <a:moveTo>
                    <a:pt x="366" y="10"/>
                  </a:moveTo>
                  <a:cubicBezTo>
                    <a:pt x="366" y="12"/>
                    <a:pt x="366" y="13"/>
                    <a:pt x="364" y="13"/>
                  </a:cubicBezTo>
                  <a:cubicBezTo>
                    <a:pt x="364" y="11"/>
                    <a:pt x="365" y="10"/>
                    <a:pt x="366" y="10"/>
                  </a:cubicBezTo>
                  <a:close/>
                  <a:moveTo>
                    <a:pt x="364" y="8"/>
                  </a:moveTo>
                  <a:cubicBezTo>
                    <a:pt x="367" y="8"/>
                    <a:pt x="363" y="11"/>
                    <a:pt x="364" y="8"/>
                  </a:cubicBezTo>
                  <a:close/>
                  <a:moveTo>
                    <a:pt x="362" y="10"/>
                  </a:moveTo>
                  <a:cubicBezTo>
                    <a:pt x="362" y="10"/>
                    <a:pt x="362" y="10"/>
                    <a:pt x="362" y="10"/>
                  </a:cubicBezTo>
                  <a:cubicBezTo>
                    <a:pt x="362" y="10"/>
                    <a:pt x="362" y="10"/>
                    <a:pt x="362" y="10"/>
                  </a:cubicBezTo>
                  <a:close/>
                  <a:moveTo>
                    <a:pt x="361" y="6"/>
                  </a:moveTo>
                  <a:cubicBezTo>
                    <a:pt x="360" y="7"/>
                    <a:pt x="361" y="10"/>
                    <a:pt x="358" y="10"/>
                  </a:cubicBezTo>
                  <a:cubicBezTo>
                    <a:pt x="358" y="7"/>
                    <a:pt x="359" y="6"/>
                    <a:pt x="361" y="6"/>
                  </a:cubicBezTo>
                  <a:close/>
                  <a:moveTo>
                    <a:pt x="355" y="11"/>
                  </a:moveTo>
                  <a:cubicBezTo>
                    <a:pt x="356" y="11"/>
                    <a:pt x="356" y="11"/>
                    <a:pt x="356" y="11"/>
                  </a:cubicBezTo>
                  <a:cubicBezTo>
                    <a:pt x="356" y="12"/>
                    <a:pt x="356" y="12"/>
                    <a:pt x="356" y="12"/>
                  </a:cubicBezTo>
                  <a:cubicBezTo>
                    <a:pt x="355" y="12"/>
                    <a:pt x="355" y="12"/>
                    <a:pt x="355" y="12"/>
                  </a:cubicBezTo>
                  <a:lnTo>
                    <a:pt x="355" y="11"/>
                  </a:lnTo>
                  <a:close/>
                  <a:moveTo>
                    <a:pt x="352" y="13"/>
                  </a:moveTo>
                  <a:cubicBezTo>
                    <a:pt x="353" y="13"/>
                    <a:pt x="354" y="14"/>
                    <a:pt x="353" y="16"/>
                  </a:cubicBezTo>
                  <a:cubicBezTo>
                    <a:pt x="352" y="16"/>
                    <a:pt x="352" y="14"/>
                    <a:pt x="352" y="13"/>
                  </a:cubicBezTo>
                  <a:close/>
                  <a:moveTo>
                    <a:pt x="352" y="27"/>
                  </a:moveTo>
                  <a:cubicBezTo>
                    <a:pt x="352" y="29"/>
                    <a:pt x="350" y="30"/>
                    <a:pt x="351" y="32"/>
                  </a:cubicBezTo>
                  <a:cubicBezTo>
                    <a:pt x="350" y="32"/>
                    <a:pt x="349" y="34"/>
                    <a:pt x="347" y="33"/>
                  </a:cubicBezTo>
                  <a:cubicBezTo>
                    <a:pt x="349" y="31"/>
                    <a:pt x="350" y="28"/>
                    <a:pt x="352" y="27"/>
                  </a:cubicBezTo>
                  <a:close/>
                  <a:moveTo>
                    <a:pt x="346" y="11"/>
                  </a:moveTo>
                  <a:cubicBezTo>
                    <a:pt x="347" y="11"/>
                    <a:pt x="347" y="12"/>
                    <a:pt x="347" y="12"/>
                  </a:cubicBezTo>
                  <a:cubicBezTo>
                    <a:pt x="348" y="13"/>
                    <a:pt x="345" y="12"/>
                    <a:pt x="346" y="11"/>
                  </a:cubicBezTo>
                  <a:close/>
                  <a:moveTo>
                    <a:pt x="341" y="21"/>
                  </a:moveTo>
                  <a:cubicBezTo>
                    <a:pt x="342" y="19"/>
                    <a:pt x="344" y="21"/>
                    <a:pt x="341" y="21"/>
                  </a:cubicBezTo>
                  <a:close/>
                  <a:moveTo>
                    <a:pt x="340" y="28"/>
                  </a:moveTo>
                  <a:cubicBezTo>
                    <a:pt x="341" y="26"/>
                    <a:pt x="342" y="30"/>
                    <a:pt x="340" y="28"/>
                  </a:cubicBezTo>
                  <a:close/>
                  <a:moveTo>
                    <a:pt x="339" y="36"/>
                  </a:moveTo>
                  <a:cubicBezTo>
                    <a:pt x="338" y="36"/>
                    <a:pt x="337" y="36"/>
                    <a:pt x="337" y="36"/>
                  </a:cubicBezTo>
                  <a:cubicBezTo>
                    <a:pt x="337" y="34"/>
                    <a:pt x="339" y="34"/>
                    <a:pt x="339" y="36"/>
                  </a:cubicBezTo>
                  <a:close/>
                  <a:moveTo>
                    <a:pt x="335" y="31"/>
                  </a:moveTo>
                  <a:cubicBezTo>
                    <a:pt x="336" y="31"/>
                    <a:pt x="335" y="31"/>
                    <a:pt x="335" y="31"/>
                  </a:cubicBezTo>
                  <a:close/>
                  <a:moveTo>
                    <a:pt x="326" y="51"/>
                  </a:moveTo>
                  <a:cubicBezTo>
                    <a:pt x="326" y="50"/>
                    <a:pt x="326" y="51"/>
                    <a:pt x="326" y="51"/>
                  </a:cubicBezTo>
                  <a:close/>
                  <a:moveTo>
                    <a:pt x="311" y="57"/>
                  </a:moveTo>
                  <a:cubicBezTo>
                    <a:pt x="311" y="56"/>
                    <a:pt x="312" y="55"/>
                    <a:pt x="313" y="55"/>
                  </a:cubicBezTo>
                  <a:cubicBezTo>
                    <a:pt x="313" y="57"/>
                    <a:pt x="312" y="57"/>
                    <a:pt x="311" y="57"/>
                  </a:cubicBezTo>
                  <a:close/>
                  <a:moveTo>
                    <a:pt x="316" y="76"/>
                  </a:moveTo>
                  <a:cubicBezTo>
                    <a:pt x="316" y="75"/>
                    <a:pt x="318" y="77"/>
                    <a:pt x="316" y="76"/>
                  </a:cubicBezTo>
                  <a:close/>
                  <a:moveTo>
                    <a:pt x="316" y="51"/>
                  </a:moveTo>
                  <a:cubicBezTo>
                    <a:pt x="316" y="50"/>
                    <a:pt x="316" y="50"/>
                    <a:pt x="316" y="50"/>
                  </a:cubicBezTo>
                  <a:cubicBezTo>
                    <a:pt x="318" y="50"/>
                    <a:pt x="318" y="50"/>
                    <a:pt x="318" y="50"/>
                  </a:cubicBezTo>
                  <a:cubicBezTo>
                    <a:pt x="319" y="51"/>
                    <a:pt x="317" y="51"/>
                    <a:pt x="316" y="51"/>
                  </a:cubicBezTo>
                  <a:close/>
                  <a:moveTo>
                    <a:pt x="328" y="82"/>
                  </a:moveTo>
                  <a:cubicBezTo>
                    <a:pt x="328" y="80"/>
                    <a:pt x="329" y="81"/>
                    <a:pt x="330" y="80"/>
                  </a:cubicBezTo>
                  <a:cubicBezTo>
                    <a:pt x="331" y="80"/>
                    <a:pt x="330" y="82"/>
                    <a:pt x="328" y="82"/>
                  </a:cubicBezTo>
                  <a:close/>
                  <a:moveTo>
                    <a:pt x="334" y="54"/>
                  </a:moveTo>
                  <a:cubicBezTo>
                    <a:pt x="334" y="55"/>
                    <a:pt x="332" y="57"/>
                    <a:pt x="331" y="59"/>
                  </a:cubicBezTo>
                  <a:cubicBezTo>
                    <a:pt x="328" y="59"/>
                    <a:pt x="326" y="60"/>
                    <a:pt x="324" y="60"/>
                  </a:cubicBezTo>
                  <a:cubicBezTo>
                    <a:pt x="324" y="56"/>
                    <a:pt x="329" y="60"/>
                    <a:pt x="331" y="57"/>
                  </a:cubicBezTo>
                  <a:cubicBezTo>
                    <a:pt x="331" y="54"/>
                    <a:pt x="329" y="55"/>
                    <a:pt x="327" y="55"/>
                  </a:cubicBezTo>
                  <a:cubicBezTo>
                    <a:pt x="327" y="52"/>
                    <a:pt x="331" y="54"/>
                    <a:pt x="332" y="54"/>
                  </a:cubicBezTo>
                  <a:cubicBezTo>
                    <a:pt x="333" y="52"/>
                    <a:pt x="335" y="51"/>
                    <a:pt x="337" y="50"/>
                  </a:cubicBezTo>
                  <a:cubicBezTo>
                    <a:pt x="337" y="51"/>
                    <a:pt x="334" y="54"/>
                    <a:pt x="338" y="54"/>
                  </a:cubicBezTo>
                  <a:cubicBezTo>
                    <a:pt x="337" y="56"/>
                    <a:pt x="336" y="54"/>
                    <a:pt x="334" y="54"/>
                  </a:cubicBezTo>
                  <a:close/>
                  <a:moveTo>
                    <a:pt x="340" y="83"/>
                  </a:moveTo>
                  <a:cubicBezTo>
                    <a:pt x="339" y="83"/>
                    <a:pt x="339" y="82"/>
                    <a:pt x="339" y="81"/>
                  </a:cubicBezTo>
                  <a:cubicBezTo>
                    <a:pt x="340" y="81"/>
                    <a:pt x="340" y="83"/>
                    <a:pt x="340" y="83"/>
                  </a:cubicBezTo>
                  <a:close/>
                  <a:moveTo>
                    <a:pt x="339" y="51"/>
                  </a:moveTo>
                  <a:cubicBezTo>
                    <a:pt x="339" y="52"/>
                    <a:pt x="341" y="49"/>
                    <a:pt x="339" y="51"/>
                  </a:cubicBezTo>
                  <a:close/>
                  <a:moveTo>
                    <a:pt x="334" y="47"/>
                  </a:moveTo>
                  <a:cubicBezTo>
                    <a:pt x="333" y="45"/>
                    <a:pt x="336" y="47"/>
                    <a:pt x="337" y="45"/>
                  </a:cubicBezTo>
                  <a:cubicBezTo>
                    <a:pt x="336" y="44"/>
                    <a:pt x="335" y="42"/>
                    <a:pt x="336" y="40"/>
                  </a:cubicBezTo>
                  <a:cubicBezTo>
                    <a:pt x="337" y="42"/>
                    <a:pt x="338" y="44"/>
                    <a:pt x="340" y="42"/>
                  </a:cubicBezTo>
                  <a:cubicBezTo>
                    <a:pt x="342" y="45"/>
                    <a:pt x="337" y="47"/>
                    <a:pt x="334" y="47"/>
                  </a:cubicBezTo>
                  <a:close/>
                  <a:moveTo>
                    <a:pt x="341" y="32"/>
                  </a:moveTo>
                  <a:cubicBezTo>
                    <a:pt x="342" y="30"/>
                    <a:pt x="342" y="34"/>
                    <a:pt x="341" y="32"/>
                  </a:cubicBezTo>
                  <a:close/>
                  <a:moveTo>
                    <a:pt x="342" y="26"/>
                  </a:moveTo>
                  <a:cubicBezTo>
                    <a:pt x="342" y="25"/>
                    <a:pt x="342" y="25"/>
                    <a:pt x="342" y="25"/>
                  </a:cubicBezTo>
                  <a:cubicBezTo>
                    <a:pt x="343" y="25"/>
                    <a:pt x="344" y="25"/>
                    <a:pt x="344" y="26"/>
                  </a:cubicBezTo>
                  <a:lnTo>
                    <a:pt x="342" y="26"/>
                  </a:lnTo>
                  <a:close/>
                  <a:moveTo>
                    <a:pt x="344" y="26"/>
                  </a:moveTo>
                  <a:cubicBezTo>
                    <a:pt x="344" y="25"/>
                    <a:pt x="345" y="26"/>
                    <a:pt x="344" y="26"/>
                  </a:cubicBezTo>
                  <a:close/>
                  <a:moveTo>
                    <a:pt x="344" y="17"/>
                  </a:moveTo>
                  <a:cubicBezTo>
                    <a:pt x="345" y="14"/>
                    <a:pt x="347" y="14"/>
                    <a:pt x="349" y="16"/>
                  </a:cubicBezTo>
                  <a:cubicBezTo>
                    <a:pt x="348" y="18"/>
                    <a:pt x="346" y="16"/>
                    <a:pt x="344" y="17"/>
                  </a:cubicBezTo>
                  <a:close/>
                  <a:moveTo>
                    <a:pt x="346" y="83"/>
                  </a:moveTo>
                  <a:cubicBezTo>
                    <a:pt x="345" y="82"/>
                    <a:pt x="345" y="81"/>
                    <a:pt x="345" y="79"/>
                  </a:cubicBezTo>
                  <a:cubicBezTo>
                    <a:pt x="347" y="80"/>
                    <a:pt x="347" y="78"/>
                    <a:pt x="349" y="79"/>
                  </a:cubicBezTo>
                  <a:cubicBezTo>
                    <a:pt x="348" y="81"/>
                    <a:pt x="347" y="82"/>
                    <a:pt x="346" y="83"/>
                  </a:cubicBezTo>
                  <a:close/>
                  <a:moveTo>
                    <a:pt x="349" y="81"/>
                  </a:moveTo>
                  <a:cubicBezTo>
                    <a:pt x="349" y="80"/>
                    <a:pt x="351" y="80"/>
                    <a:pt x="353" y="79"/>
                  </a:cubicBezTo>
                  <a:cubicBezTo>
                    <a:pt x="353" y="81"/>
                    <a:pt x="350" y="82"/>
                    <a:pt x="349" y="81"/>
                  </a:cubicBezTo>
                  <a:close/>
                  <a:moveTo>
                    <a:pt x="363" y="83"/>
                  </a:moveTo>
                  <a:cubicBezTo>
                    <a:pt x="363" y="82"/>
                    <a:pt x="364" y="82"/>
                    <a:pt x="365" y="82"/>
                  </a:cubicBezTo>
                  <a:cubicBezTo>
                    <a:pt x="365" y="83"/>
                    <a:pt x="364" y="84"/>
                    <a:pt x="363" y="83"/>
                  </a:cubicBezTo>
                  <a:close/>
                  <a:moveTo>
                    <a:pt x="377" y="82"/>
                  </a:moveTo>
                  <a:cubicBezTo>
                    <a:pt x="376" y="84"/>
                    <a:pt x="374" y="82"/>
                    <a:pt x="374" y="83"/>
                  </a:cubicBezTo>
                  <a:cubicBezTo>
                    <a:pt x="372" y="83"/>
                    <a:pt x="376" y="81"/>
                    <a:pt x="374" y="81"/>
                  </a:cubicBezTo>
                  <a:cubicBezTo>
                    <a:pt x="374" y="80"/>
                    <a:pt x="377" y="81"/>
                    <a:pt x="377" y="82"/>
                  </a:cubicBezTo>
                  <a:close/>
                  <a:moveTo>
                    <a:pt x="375" y="77"/>
                  </a:moveTo>
                  <a:cubicBezTo>
                    <a:pt x="375" y="76"/>
                    <a:pt x="377" y="76"/>
                    <a:pt x="377" y="75"/>
                  </a:cubicBezTo>
                  <a:cubicBezTo>
                    <a:pt x="378" y="75"/>
                    <a:pt x="378" y="76"/>
                    <a:pt x="379" y="76"/>
                  </a:cubicBezTo>
                  <a:cubicBezTo>
                    <a:pt x="379" y="78"/>
                    <a:pt x="376" y="78"/>
                    <a:pt x="375" y="77"/>
                  </a:cubicBezTo>
                  <a:close/>
                  <a:moveTo>
                    <a:pt x="393" y="72"/>
                  </a:moveTo>
                  <a:cubicBezTo>
                    <a:pt x="395" y="70"/>
                    <a:pt x="394" y="74"/>
                    <a:pt x="393" y="72"/>
                  </a:cubicBezTo>
                  <a:close/>
                  <a:moveTo>
                    <a:pt x="399" y="75"/>
                  </a:moveTo>
                  <a:cubicBezTo>
                    <a:pt x="399" y="74"/>
                    <a:pt x="400" y="73"/>
                    <a:pt x="401" y="73"/>
                  </a:cubicBezTo>
                  <a:cubicBezTo>
                    <a:pt x="401" y="74"/>
                    <a:pt x="400" y="75"/>
                    <a:pt x="399" y="75"/>
                  </a:cubicBezTo>
                  <a:close/>
                  <a:moveTo>
                    <a:pt x="400" y="84"/>
                  </a:moveTo>
                  <a:cubicBezTo>
                    <a:pt x="401" y="82"/>
                    <a:pt x="403" y="85"/>
                    <a:pt x="400" y="84"/>
                  </a:cubicBezTo>
                  <a:close/>
                  <a:moveTo>
                    <a:pt x="409" y="48"/>
                  </a:moveTo>
                  <a:cubicBezTo>
                    <a:pt x="410" y="48"/>
                    <a:pt x="410" y="50"/>
                    <a:pt x="408" y="50"/>
                  </a:cubicBezTo>
                  <a:cubicBezTo>
                    <a:pt x="408" y="49"/>
                    <a:pt x="409" y="49"/>
                    <a:pt x="409" y="48"/>
                  </a:cubicBezTo>
                  <a:close/>
                  <a:moveTo>
                    <a:pt x="406" y="63"/>
                  </a:moveTo>
                  <a:cubicBezTo>
                    <a:pt x="409" y="63"/>
                    <a:pt x="409" y="63"/>
                    <a:pt x="409" y="63"/>
                  </a:cubicBezTo>
                  <a:cubicBezTo>
                    <a:pt x="409" y="65"/>
                    <a:pt x="406" y="65"/>
                    <a:pt x="406" y="63"/>
                  </a:cubicBezTo>
                  <a:close/>
                  <a:moveTo>
                    <a:pt x="408" y="81"/>
                  </a:moveTo>
                  <a:cubicBezTo>
                    <a:pt x="407" y="79"/>
                    <a:pt x="409" y="79"/>
                    <a:pt x="409" y="79"/>
                  </a:cubicBezTo>
                  <a:cubicBezTo>
                    <a:pt x="409" y="80"/>
                    <a:pt x="409" y="81"/>
                    <a:pt x="408" y="81"/>
                  </a:cubicBezTo>
                  <a:close/>
                  <a:moveTo>
                    <a:pt x="408" y="61"/>
                  </a:moveTo>
                  <a:cubicBezTo>
                    <a:pt x="407" y="59"/>
                    <a:pt x="409" y="60"/>
                    <a:pt x="409" y="59"/>
                  </a:cubicBezTo>
                  <a:cubicBezTo>
                    <a:pt x="410" y="59"/>
                    <a:pt x="409" y="60"/>
                    <a:pt x="409" y="61"/>
                  </a:cubicBezTo>
                  <a:lnTo>
                    <a:pt x="408" y="61"/>
                  </a:lnTo>
                  <a:close/>
                  <a:moveTo>
                    <a:pt x="409" y="57"/>
                  </a:moveTo>
                  <a:cubicBezTo>
                    <a:pt x="409" y="55"/>
                    <a:pt x="410" y="54"/>
                    <a:pt x="412" y="54"/>
                  </a:cubicBezTo>
                  <a:cubicBezTo>
                    <a:pt x="411" y="55"/>
                    <a:pt x="411" y="57"/>
                    <a:pt x="409" y="57"/>
                  </a:cubicBezTo>
                  <a:close/>
                  <a:moveTo>
                    <a:pt x="412" y="81"/>
                  </a:moveTo>
                  <a:cubicBezTo>
                    <a:pt x="413" y="82"/>
                    <a:pt x="413" y="81"/>
                    <a:pt x="414" y="81"/>
                  </a:cubicBezTo>
                  <a:cubicBezTo>
                    <a:pt x="415" y="82"/>
                    <a:pt x="411" y="83"/>
                    <a:pt x="412" y="81"/>
                  </a:cubicBezTo>
                  <a:close/>
                  <a:moveTo>
                    <a:pt x="421" y="69"/>
                  </a:moveTo>
                  <a:cubicBezTo>
                    <a:pt x="421" y="69"/>
                    <a:pt x="419" y="69"/>
                    <a:pt x="419" y="69"/>
                  </a:cubicBezTo>
                  <a:cubicBezTo>
                    <a:pt x="419" y="68"/>
                    <a:pt x="422" y="68"/>
                    <a:pt x="421" y="69"/>
                  </a:cubicBezTo>
                  <a:close/>
                  <a:moveTo>
                    <a:pt x="421" y="73"/>
                  </a:moveTo>
                  <a:cubicBezTo>
                    <a:pt x="419" y="73"/>
                    <a:pt x="419" y="72"/>
                    <a:pt x="419" y="71"/>
                  </a:cubicBezTo>
                  <a:cubicBezTo>
                    <a:pt x="420" y="71"/>
                    <a:pt x="421" y="72"/>
                    <a:pt x="421" y="73"/>
                  </a:cubicBezTo>
                  <a:close/>
                  <a:moveTo>
                    <a:pt x="419" y="82"/>
                  </a:moveTo>
                  <a:cubicBezTo>
                    <a:pt x="420" y="80"/>
                    <a:pt x="422" y="80"/>
                    <a:pt x="424" y="79"/>
                  </a:cubicBezTo>
                  <a:cubicBezTo>
                    <a:pt x="424" y="82"/>
                    <a:pt x="421" y="82"/>
                    <a:pt x="419" y="82"/>
                  </a:cubicBezTo>
                  <a:close/>
                  <a:moveTo>
                    <a:pt x="426" y="71"/>
                  </a:moveTo>
                  <a:cubicBezTo>
                    <a:pt x="425" y="71"/>
                    <a:pt x="425" y="71"/>
                    <a:pt x="425" y="71"/>
                  </a:cubicBezTo>
                  <a:cubicBezTo>
                    <a:pt x="425" y="69"/>
                    <a:pt x="425" y="69"/>
                    <a:pt x="425" y="69"/>
                  </a:cubicBezTo>
                  <a:cubicBezTo>
                    <a:pt x="426" y="69"/>
                    <a:pt x="426" y="69"/>
                    <a:pt x="426" y="69"/>
                  </a:cubicBezTo>
                  <a:lnTo>
                    <a:pt x="426" y="71"/>
                  </a:lnTo>
                  <a:close/>
                  <a:moveTo>
                    <a:pt x="432" y="81"/>
                  </a:moveTo>
                  <a:cubicBezTo>
                    <a:pt x="432" y="79"/>
                    <a:pt x="434" y="80"/>
                    <a:pt x="436" y="79"/>
                  </a:cubicBezTo>
                  <a:cubicBezTo>
                    <a:pt x="436" y="81"/>
                    <a:pt x="432" y="82"/>
                    <a:pt x="432" y="81"/>
                  </a:cubicBezTo>
                  <a:close/>
                  <a:moveTo>
                    <a:pt x="438" y="84"/>
                  </a:moveTo>
                  <a:cubicBezTo>
                    <a:pt x="439" y="82"/>
                    <a:pt x="442" y="85"/>
                    <a:pt x="438" y="84"/>
                  </a:cubicBezTo>
                  <a:close/>
                  <a:moveTo>
                    <a:pt x="491" y="68"/>
                  </a:moveTo>
                  <a:cubicBezTo>
                    <a:pt x="494" y="69"/>
                    <a:pt x="491" y="72"/>
                    <a:pt x="491" y="68"/>
                  </a:cubicBezTo>
                  <a:close/>
                  <a:moveTo>
                    <a:pt x="491" y="25"/>
                  </a:moveTo>
                  <a:cubicBezTo>
                    <a:pt x="492" y="23"/>
                    <a:pt x="495" y="26"/>
                    <a:pt x="491" y="25"/>
                  </a:cubicBezTo>
                  <a:close/>
                  <a:moveTo>
                    <a:pt x="494" y="37"/>
                  </a:moveTo>
                  <a:cubicBezTo>
                    <a:pt x="494" y="35"/>
                    <a:pt x="495" y="36"/>
                    <a:pt x="496" y="36"/>
                  </a:cubicBezTo>
                  <a:cubicBezTo>
                    <a:pt x="495" y="36"/>
                    <a:pt x="495" y="37"/>
                    <a:pt x="494" y="37"/>
                  </a:cubicBezTo>
                  <a:close/>
                  <a:moveTo>
                    <a:pt x="512" y="10"/>
                  </a:moveTo>
                  <a:cubicBezTo>
                    <a:pt x="512" y="12"/>
                    <a:pt x="512" y="13"/>
                    <a:pt x="510" y="13"/>
                  </a:cubicBezTo>
                  <a:cubicBezTo>
                    <a:pt x="510" y="11"/>
                    <a:pt x="510" y="10"/>
                    <a:pt x="512" y="10"/>
                  </a:cubicBezTo>
                  <a:close/>
                  <a:moveTo>
                    <a:pt x="510" y="8"/>
                  </a:moveTo>
                  <a:cubicBezTo>
                    <a:pt x="513" y="8"/>
                    <a:pt x="509" y="11"/>
                    <a:pt x="510" y="8"/>
                  </a:cubicBezTo>
                  <a:close/>
                  <a:moveTo>
                    <a:pt x="508" y="10"/>
                  </a:moveTo>
                  <a:cubicBezTo>
                    <a:pt x="508" y="10"/>
                    <a:pt x="508" y="10"/>
                    <a:pt x="508" y="10"/>
                  </a:cubicBezTo>
                  <a:cubicBezTo>
                    <a:pt x="508" y="10"/>
                    <a:pt x="508" y="10"/>
                    <a:pt x="508" y="10"/>
                  </a:cubicBezTo>
                  <a:close/>
                  <a:moveTo>
                    <a:pt x="507" y="6"/>
                  </a:moveTo>
                  <a:cubicBezTo>
                    <a:pt x="506" y="7"/>
                    <a:pt x="506" y="10"/>
                    <a:pt x="504" y="10"/>
                  </a:cubicBezTo>
                  <a:cubicBezTo>
                    <a:pt x="504" y="7"/>
                    <a:pt x="505" y="6"/>
                    <a:pt x="507" y="6"/>
                  </a:cubicBezTo>
                  <a:close/>
                  <a:moveTo>
                    <a:pt x="501" y="11"/>
                  </a:moveTo>
                  <a:cubicBezTo>
                    <a:pt x="502" y="11"/>
                    <a:pt x="502" y="11"/>
                    <a:pt x="502" y="11"/>
                  </a:cubicBezTo>
                  <a:cubicBezTo>
                    <a:pt x="502" y="12"/>
                    <a:pt x="502" y="12"/>
                    <a:pt x="502" y="12"/>
                  </a:cubicBezTo>
                  <a:cubicBezTo>
                    <a:pt x="501" y="12"/>
                    <a:pt x="501" y="12"/>
                    <a:pt x="501" y="12"/>
                  </a:cubicBezTo>
                  <a:lnTo>
                    <a:pt x="501" y="11"/>
                  </a:lnTo>
                  <a:close/>
                  <a:moveTo>
                    <a:pt x="498" y="13"/>
                  </a:moveTo>
                  <a:cubicBezTo>
                    <a:pt x="499" y="13"/>
                    <a:pt x="499" y="14"/>
                    <a:pt x="499" y="16"/>
                  </a:cubicBezTo>
                  <a:cubicBezTo>
                    <a:pt x="497" y="16"/>
                    <a:pt x="498" y="14"/>
                    <a:pt x="498" y="13"/>
                  </a:cubicBezTo>
                  <a:close/>
                  <a:moveTo>
                    <a:pt x="498" y="27"/>
                  </a:moveTo>
                  <a:cubicBezTo>
                    <a:pt x="498" y="29"/>
                    <a:pt x="495" y="30"/>
                    <a:pt x="497" y="32"/>
                  </a:cubicBezTo>
                  <a:cubicBezTo>
                    <a:pt x="496" y="32"/>
                    <a:pt x="495" y="34"/>
                    <a:pt x="493" y="33"/>
                  </a:cubicBezTo>
                  <a:cubicBezTo>
                    <a:pt x="495" y="31"/>
                    <a:pt x="495" y="28"/>
                    <a:pt x="498" y="27"/>
                  </a:cubicBezTo>
                  <a:close/>
                  <a:moveTo>
                    <a:pt x="491" y="11"/>
                  </a:moveTo>
                  <a:cubicBezTo>
                    <a:pt x="492" y="11"/>
                    <a:pt x="492" y="12"/>
                    <a:pt x="493" y="12"/>
                  </a:cubicBezTo>
                  <a:cubicBezTo>
                    <a:pt x="493" y="13"/>
                    <a:pt x="491" y="12"/>
                    <a:pt x="491" y="11"/>
                  </a:cubicBezTo>
                  <a:close/>
                  <a:moveTo>
                    <a:pt x="487" y="21"/>
                  </a:moveTo>
                  <a:cubicBezTo>
                    <a:pt x="487" y="19"/>
                    <a:pt x="490" y="21"/>
                    <a:pt x="487" y="21"/>
                  </a:cubicBezTo>
                  <a:close/>
                  <a:moveTo>
                    <a:pt x="486" y="28"/>
                  </a:moveTo>
                  <a:cubicBezTo>
                    <a:pt x="487" y="26"/>
                    <a:pt x="488" y="30"/>
                    <a:pt x="486" y="28"/>
                  </a:cubicBezTo>
                  <a:close/>
                  <a:moveTo>
                    <a:pt x="485" y="36"/>
                  </a:moveTo>
                  <a:cubicBezTo>
                    <a:pt x="484" y="36"/>
                    <a:pt x="483" y="36"/>
                    <a:pt x="483" y="36"/>
                  </a:cubicBezTo>
                  <a:cubicBezTo>
                    <a:pt x="483" y="34"/>
                    <a:pt x="485" y="34"/>
                    <a:pt x="485" y="36"/>
                  </a:cubicBezTo>
                  <a:close/>
                  <a:moveTo>
                    <a:pt x="481" y="31"/>
                  </a:moveTo>
                  <a:cubicBezTo>
                    <a:pt x="482" y="31"/>
                    <a:pt x="481" y="31"/>
                    <a:pt x="481" y="31"/>
                  </a:cubicBezTo>
                  <a:close/>
                  <a:moveTo>
                    <a:pt x="472" y="51"/>
                  </a:moveTo>
                  <a:cubicBezTo>
                    <a:pt x="472" y="50"/>
                    <a:pt x="472" y="51"/>
                    <a:pt x="472" y="51"/>
                  </a:cubicBezTo>
                  <a:close/>
                  <a:moveTo>
                    <a:pt x="457" y="57"/>
                  </a:moveTo>
                  <a:cubicBezTo>
                    <a:pt x="457" y="56"/>
                    <a:pt x="458" y="55"/>
                    <a:pt x="459" y="55"/>
                  </a:cubicBezTo>
                  <a:cubicBezTo>
                    <a:pt x="459" y="57"/>
                    <a:pt x="458" y="57"/>
                    <a:pt x="457" y="57"/>
                  </a:cubicBezTo>
                  <a:close/>
                  <a:moveTo>
                    <a:pt x="462" y="76"/>
                  </a:moveTo>
                  <a:cubicBezTo>
                    <a:pt x="462" y="75"/>
                    <a:pt x="464" y="77"/>
                    <a:pt x="462" y="76"/>
                  </a:cubicBezTo>
                  <a:close/>
                  <a:moveTo>
                    <a:pt x="462" y="51"/>
                  </a:moveTo>
                  <a:cubicBezTo>
                    <a:pt x="462" y="50"/>
                    <a:pt x="462" y="50"/>
                    <a:pt x="462" y="50"/>
                  </a:cubicBezTo>
                  <a:cubicBezTo>
                    <a:pt x="464" y="50"/>
                    <a:pt x="464" y="50"/>
                    <a:pt x="464" y="50"/>
                  </a:cubicBezTo>
                  <a:cubicBezTo>
                    <a:pt x="465" y="51"/>
                    <a:pt x="463" y="51"/>
                    <a:pt x="462" y="51"/>
                  </a:cubicBezTo>
                  <a:close/>
                  <a:moveTo>
                    <a:pt x="474" y="82"/>
                  </a:moveTo>
                  <a:cubicBezTo>
                    <a:pt x="474" y="80"/>
                    <a:pt x="475" y="81"/>
                    <a:pt x="475" y="80"/>
                  </a:cubicBezTo>
                  <a:cubicBezTo>
                    <a:pt x="476" y="80"/>
                    <a:pt x="475" y="82"/>
                    <a:pt x="474" y="82"/>
                  </a:cubicBezTo>
                  <a:close/>
                  <a:moveTo>
                    <a:pt x="480" y="54"/>
                  </a:moveTo>
                  <a:cubicBezTo>
                    <a:pt x="480" y="55"/>
                    <a:pt x="477" y="57"/>
                    <a:pt x="477" y="59"/>
                  </a:cubicBezTo>
                  <a:cubicBezTo>
                    <a:pt x="474" y="59"/>
                    <a:pt x="472" y="60"/>
                    <a:pt x="469" y="60"/>
                  </a:cubicBezTo>
                  <a:cubicBezTo>
                    <a:pt x="470" y="56"/>
                    <a:pt x="475" y="60"/>
                    <a:pt x="477" y="57"/>
                  </a:cubicBezTo>
                  <a:cubicBezTo>
                    <a:pt x="477" y="54"/>
                    <a:pt x="475" y="55"/>
                    <a:pt x="473" y="55"/>
                  </a:cubicBezTo>
                  <a:cubicBezTo>
                    <a:pt x="473" y="52"/>
                    <a:pt x="477" y="54"/>
                    <a:pt x="478" y="54"/>
                  </a:cubicBezTo>
                  <a:cubicBezTo>
                    <a:pt x="479" y="52"/>
                    <a:pt x="481" y="51"/>
                    <a:pt x="483" y="50"/>
                  </a:cubicBezTo>
                  <a:cubicBezTo>
                    <a:pt x="483" y="51"/>
                    <a:pt x="480" y="54"/>
                    <a:pt x="484" y="54"/>
                  </a:cubicBezTo>
                  <a:cubicBezTo>
                    <a:pt x="483" y="56"/>
                    <a:pt x="482" y="54"/>
                    <a:pt x="480" y="54"/>
                  </a:cubicBezTo>
                  <a:close/>
                  <a:moveTo>
                    <a:pt x="485" y="83"/>
                  </a:moveTo>
                  <a:cubicBezTo>
                    <a:pt x="485" y="83"/>
                    <a:pt x="485" y="82"/>
                    <a:pt x="485" y="81"/>
                  </a:cubicBezTo>
                  <a:cubicBezTo>
                    <a:pt x="486" y="81"/>
                    <a:pt x="486" y="83"/>
                    <a:pt x="485" y="83"/>
                  </a:cubicBezTo>
                  <a:close/>
                  <a:moveTo>
                    <a:pt x="485" y="51"/>
                  </a:moveTo>
                  <a:cubicBezTo>
                    <a:pt x="484" y="52"/>
                    <a:pt x="486" y="49"/>
                    <a:pt x="485" y="51"/>
                  </a:cubicBezTo>
                  <a:close/>
                  <a:moveTo>
                    <a:pt x="480" y="47"/>
                  </a:moveTo>
                  <a:cubicBezTo>
                    <a:pt x="479" y="45"/>
                    <a:pt x="482" y="47"/>
                    <a:pt x="483" y="45"/>
                  </a:cubicBezTo>
                  <a:cubicBezTo>
                    <a:pt x="482" y="44"/>
                    <a:pt x="481" y="42"/>
                    <a:pt x="482" y="40"/>
                  </a:cubicBezTo>
                  <a:cubicBezTo>
                    <a:pt x="483" y="42"/>
                    <a:pt x="484" y="44"/>
                    <a:pt x="486" y="42"/>
                  </a:cubicBezTo>
                  <a:cubicBezTo>
                    <a:pt x="487" y="45"/>
                    <a:pt x="483" y="47"/>
                    <a:pt x="480" y="47"/>
                  </a:cubicBezTo>
                  <a:close/>
                  <a:moveTo>
                    <a:pt x="487" y="32"/>
                  </a:moveTo>
                  <a:cubicBezTo>
                    <a:pt x="488" y="30"/>
                    <a:pt x="488" y="34"/>
                    <a:pt x="487" y="32"/>
                  </a:cubicBezTo>
                  <a:close/>
                  <a:moveTo>
                    <a:pt x="488" y="26"/>
                  </a:moveTo>
                  <a:cubicBezTo>
                    <a:pt x="488" y="25"/>
                    <a:pt x="488" y="25"/>
                    <a:pt x="488" y="25"/>
                  </a:cubicBezTo>
                  <a:cubicBezTo>
                    <a:pt x="489" y="25"/>
                    <a:pt x="490" y="25"/>
                    <a:pt x="490" y="26"/>
                  </a:cubicBezTo>
                  <a:lnTo>
                    <a:pt x="488" y="26"/>
                  </a:lnTo>
                  <a:close/>
                  <a:moveTo>
                    <a:pt x="490" y="26"/>
                  </a:moveTo>
                  <a:cubicBezTo>
                    <a:pt x="490" y="25"/>
                    <a:pt x="491" y="26"/>
                    <a:pt x="490" y="26"/>
                  </a:cubicBezTo>
                  <a:close/>
                  <a:moveTo>
                    <a:pt x="490" y="17"/>
                  </a:moveTo>
                  <a:cubicBezTo>
                    <a:pt x="490" y="14"/>
                    <a:pt x="493" y="14"/>
                    <a:pt x="494" y="16"/>
                  </a:cubicBezTo>
                  <a:cubicBezTo>
                    <a:pt x="493" y="18"/>
                    <a:pt x="492" y="16"/>
                    <a:pt x="490" y="17"/>
                  </a:cubicBezTo>
                  <a:close/>
                  <a:moveTo>
                    <a:pt x="491" y="83"/>
                  </a:moveTo>
                  <a:cubicBezTo>
                    <a:pt x="491" y="82"/>
                    <a:pt x="491" y="81"/>
                    <a:pt x="491" y="79"/>
                  </a:cubicBezTo>
                  <a:cubicBezTo>
                    <a:pt x="493" y="80"/>
                    <a:pt x="493" y="78"/>
                    <a:pt x="494" y="79"/>
                  </a:cubicBezTo>
                  <a:cubicBezTo>
                    <a:pt x="494" y="81"/>
                    <a:pt x="493" y="82"/>
                    <a:pt x="491" y="83"/>
                  </a:cubicBezTo>
                  <a:close/>
                  <a:moveTo>
                    <a:pt x="494" y="81"/>
                  </a:moveTo>
                  <a:cubicBezTo>
                    <a:pt x="495" y="80"/>
                    <a:pt x="497" y="80"/>
                    <a:pt x="499" y="79"/>
                  </a:cubicBezTo>
                  <a:cubicBezTo>
                    <a:pt x="499" y="81"/>
                    <a:pt x="496" y="82"/>
                    <a:pt x="494" y="81"/>
                  </a:cubicBezTo>
                  <a:close/>
                  <a:moveTo>
                    <a:pt x="509" y="83"/>
                  </a:moveTo>
                  <a:cubicBezTo>
                    <a:pt x="509" y="82"/>
                    <a:pt x="510" y="82"/>
                    <a:pt x="511" y="82"/>
                  </a:cubicBezTo>
                  <a:cubicBezTo>
                    <a:pt x="511" y="83"/>
                    <a:pt x="510" y="84"/>
                    <a:pt x="509" y="83"/>
                  </a:cubicBezTo>
                  <a:close/>
                  <a:moveTo>
                    <a:pt x="522" y="82"/>
                  </a:moveTo>
                  <a:cubicBezTo>
                    <a:pt x="522" y="84"/>
                    <a:pt x="520" y="82"/>
                    <a:pt x="520" y="83"/>
                  </a:cubicBezTo>
                  <a:cubicBezTo>
                    <a:pt x="518" y="83"/>
                    <a:pt x="522" y="81"/>
                    <a:pt x="519" y="81"/>
                  </a:cubicBezTo>
                  <a:cubicBezTo>
                    <a:pt x="520" y="80"/>
                    <a:pt x="523" y="81"/>
                    <a:pt x="522" y="82"/>
                  </a:cubicBezTo>
                  <a:close/>
                  <a:moveTo>
                    <a:pt x="521" y="77"/>
                  </a:moveTo>
                  <a:cubicBezTo>
                    <a:pt x="521" y="76"/>
                    <a:pt x="523" y="76"/>
                    <a:pt x="523" y="75"/>
                  </a:cubicBezTo>
                  <a:cubicBezTo>
                    <a:pt x="524" y="75"/>
                    <a:pt x="524" y="76"/>
                    <a:pt x="525" y="76"/>
                  </a:cubicBezTo>
                  <a:cubicBezTo>
                    <a:pt x="525" y="78"/>
                    <a:pt x="522" y="78"/>
                    <a:pt x="521" y="77"/>
                  </a:cubicBezTo>
                  <a:close/>
                  <a:moveTo>
                    <a:pt x="539" y="72"/>
                  </a:moveTo>
                  <a:cubicBezTo>
                    <a:pt x="541" y="70"/>
                    <a:pt x="540" y="74"/>
                    <a:pt x="539" y="72"/>
                  </a:cubicBezTo>
                  <a:close/>
                  <a:moveTo>
                    <a:pt x="545" y="75"/>
                  </a:moveTo>
                  <a:cubicBezTo>
                    <a:pt x="545" y="74"/>
                    <a:pt x="545" y="73"/>
                    <a:pt x="547" y="73"/>
                  </a:cubicBezTo>
                  <a:cubicBezTo>
                    <a:pt x="547" y="74"/>
                    <a:pt x="546" y="75"/>
                    <a:pt x="545" y="75"/>
                  </a:cubicBezTo>
                  <a:close/>
                  <a:moveTo>
                    <a:pt x="546" y="84"/>
                  </a:moveTo>
                  <a:cubicBezTo>
                    <a:pt x="546" y="82"/>
                    <a:pt x="549" y="85"/>
                    <a:pt x="546" y="84"/>
                  </a:cubicBezTo>
                  <a:close/>
                  <a:moveTo>
                    <a:pt x="555" y="48"/>
                  </a:moveTo>
                  <a:cubicBezTo>
                    <a:pt x="556" y="48"/>
                    <a:pt x="556" y="50"/>
                    <a:pt x="554" y="50"/>
                  </a:cubicBezTo>
                  <a:cubicBezTo>
                    <a:pt x="554" y="49"/>
                    <a:pt x="555" y="49"/>
                    <a:pt x="555" y="48"/>
                  </a:cubicBezTo>
                  <a:close/>
                  <a:moveTo>
                    <a:pt x="552" y="63"/>
                  </a:moveTo>
                  <a:cubicBezTo>
                    <a:pt x="555" y="63"/>
                    <a:pt x="555" y="63"/>
                    <a:pt x="555" y="63"/>
                  </a:cubicBezTo>
                  <a:cubicBezTo>
                    <a:pt x="555" y="65"/>
                    <a:pt x="552" y="65"/>
                    <a:pt x="552" y="63"/>
                  </a:cubicBezTo>
                  <a:close/>
                  <a:moveTo>
                    <a:pt x="553" y="81"/>
                  </a:moveTo>
                  <a:cubicBezTo>
                    <a:pt x="553" y="79"/>
                    <a:pt x="554" y="79"/>
                    <a:pt x="555" y="79"/>
                  </a:cubicBezTo>
                  <a:cubicBezTo>
                    <a:pt x="555" y="80"/>
                    <a:pt x="555" y="81"/>
                    <a:pt x="553" y="81"/>
                  </a:cubicBezTo>
                  <a:close/>
                  <a:moveTo>
                    <a:pt x="553" y="61"/>
                  </a:moveTo>
                  <a:cubicBezTo>
                    <a:pt x="553" y="59"/>
                    <a:pt x="555" y="60"/>
                    <a:pt x="555" y="59"/>
                  </a:cubicBezTo>
                  <a:cubicBezTo>
                    <a:pt x="555" y="59"/>
                    <a:pt x="555" y="60"/>
                    <a:pt x="555" y="61"/>
                  </a:cubicBezTo>
                  <a:lnTo>
                    <a:pt x="553" y="61"/>
                  </a:lnTo>
                  <a:close/>
                  <a:moveTo>
                    <a:pt x="555" y="57"/>
                  </a:moveTo>
                  <a:cubicBezTo>
                    <a:pt x="555" y="55"/>
                    <a:pt x="556" y="54"/>
                    <a:pt x="558" y="54"/>
                  </a:cubicBezTo>
                  <a:cubicBezTo>
                    <a:pt x="557" y="55"/>
                    <a:pt x="556" y="57"/>
                    <a:pt x="555" y="57"/>
                  </a:cubicBezTo>
                  <a:close/>
                  <a:moveTo>
                    <a:pt x="558" y="81"/>
                  </a:moveTo>
                  <a:cubicBezTo>
                    <a:pt x="559" y="82"/>
                    <a:pt x="558" y="81"/>
                    <a:pt x="560" y="81"/>
                  </a:cubicBezTo>
                  <a:cubicBezTo>
                    <a:pt x="560" y="82"/>
                    <a:pt x="557" y="83"/>
                    <a:pt x="558" y="81"/>
                  </a:cubicBezTo>
                  <a:close/>
                  <a:moveTo>
                    <a:pt x="567" y="69"/>
                  </a:moveTo>
                  <a:cubicBezTo>
                    <a:pt x="567" y="69"/>
                    <a:pt x="565" y="69"/>
                    <a:pt x="565" y="69"/>
                  </a:cubicBezTo>
                  <a:cubicBezTo>
                    <a:pt x="565" y="68"/>
                    <a:pt x="568" y="68"/>
                    <a:pt x="567" y="69"/>
                  </a:cubicBezTo>
                  <a:close/>
                  <a:moveTo>
                    <a:pt x="567" y="73"/>
                  </a:moveTo>
                  <a:cubicBezTo>
                    <a:pt x="565" y="73"/>
                    <a:pt x="565" y="72"/>
                    <a:pt x="565" y="71"/>
                  </a:cubicBezTo>
                  <a:cubicBezTo>
                    <a:pt x="566" y="71"/>
                    <a:pt x="567" y="72"/>
                    <a:pt x="567" y="73"/>
                  </a:cubicBezTo>
                  <a:close/>
                  <a:moveTo>
                    <a:pt x="565" y="82"/>
                  </a:moveTo>
                  <a:cubicBezTo>
                    <a:pt x="566" y="80"/>
                    <a:pt x="568" y="80"/>
                    <a:pt x="570" y="79"/>
                  </a:cubicBezTo>
                  <a:cubicBezTo>
                    <a:pt x="570" y="82"/>
                    <a:pt x="567" y="82"/>
                    <a:pt x="565" y="82"/>
                  </a:cubicBezTo>
                  <a:close/>
                  <a:moveTo>
                    <a:pt x="572" y="71"/>
                  </a:moveTo>
                  <a:cubicBezTo>
                    <a:pt x="571" y="71"/>
                    <a:pt x="571" y="71"/>
                    <a:pt x="571" y="71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72" y="69"/>
                    <a:pt x="572" y="69"/>
                    <a:pt x="572" y="69"/>
                  </a:cubicBezTo>
                  <a:lnTo>
                    <a:pt x="572" y="71"/>
                  </a:lnTo>
                  <a:close/>
                  <a:moveTo>
                    <a:pt x="577" y="81"/>
                  </a:moveTo>
                  <a:cubicBezTo>
                    <a:pt x="578" y="79"/>
                    <a:pt x="580" y="80"/>
                    <a:pt x="582" y="79"/>
                  </a:cubicBezTo>
                  <a:cubicBezTo>
                    <a:pt x="581" y="81"/>
                    <a:pt x="578" y="82"/>
                    <a:pt x="577" y="81"/>
                  </a:cubicBezTo>
                  <a:close/>
                  <a:moveTo>
                    <a:pt x="584" y="84"/>
                  </a:moveTo>
                  <a:cubicBezTo>
                    <a:pt x="585" y="82"/>
                    <a:pt x="587" y="85"/>
                    <a:pt x="584" y="84"/>
                  </a:cubicBezTo>
                  <a:close/>
                  <a:moveTo>
                    <a:pt x="637" y="68"/>
                  </a:moveTo>
                  <a:cubicBezTo>
                    <a:pt x="640" y="69"/>
                    <a:pt x="637" y="72"/>
                    <a:pt x="637" y="68"/>
                  </a:cubicBezTo>
                  <a:close/>
                  <a:moveTo>
                    <a:pt x="637" y="25"/>
                  </a:moveTo>
                  <a:cubicBezTo>
                    <a:pt x="638" y="23"/>
                    <a:pt x="640" y="26"/>
                    <a:pt x="637" y="25"/>
                  </a:cubicBezTo>
                  <a:close/>
                  <a:moveTo>
                    <a:pt x="640" y="37"/>
                  </a:moveTo>
                  <a:cubicBezTo>
                    <a:pt x="639" y="35"/>
                    <a:pt x="641" y="36"/>
                    <a:pt x="641" y="36"/>
                  </a:cubicBezTo>
                  <a:cubicBezTo>
                    <a:pt x="641" y="36"/>
                    <a:pt x="641" y="37"/>
                    <a:pt x="640" y="37"/>
                  </a:cubicBezTo>
                  <a:close/>
                  <a:moveTo>
                    <a:pt x="658" y="10"/>
                  </a:moveTo>
                  <a:cubicBezTo>
                    <a:pt x="658" y="12"/>
                    <a:pt x="658" y="13"/>
                    <a:pt x="656" y="13"/>
                  </a:cubicBezTo>
                  <a:cubicBezTo>
                    <a:pt x="656" y="11"/>
                    <a:pt x="656" y="10"/>
                    <a:pt x="658" y="10"/>
                  </a:cubicBezTo>
                  <a:close/>
                  <a:moveTo>
                    <a:pt x="656" y="8"/>
                  </a:moveTo>
                  <a:cubicBezTo>
                    <a:pt x="658" y="8"/>
                    <a:pt x="655" y="11"/>
                    <a:pt x="656" y="8"/>
                  </a:cubicBezTo>
                  <a:close/>
                  <a:moveTo>
                    <a:pt x="654" y="10"/>
                  </a:moveTo>
                  <a:cubicBezTo>
                    <a:pt x="654" y="10"/>
                    <a:pt x="654" y="10"/>
                    <a:pt x="654" y="10"/>
                  </a:cubicBezTo>
                  <a:cubicBezTo>
                    <a:pt x="654" y="10"/>
                    <a:pt x="654" y="10"/>
                    <a:pt x="654" y="10"/>
                  </a:cubicBezTo>
                  <a:close/>
                  <a:moveTo>
                    <a:pt x="653" y="6"/>
                  </a:moveTo>
                  <a:cubicBezTo>
                    <a:pt x="651" y="7"/>
                    <a:pt x="652" y="10"/>
                    <a:pt x="650" y="10"/>
                  </a:cubicBezTo>
                  <a:cubicBezTo>
                    <a:pt x="650" y="7"/>
                    <a:pt x="650" y="6"/>
                    <a:pt x="653" y="6"/>
                  </a:cubicBezTo>
                  <a:close/>
                  <a:moveTo>
                    <a:pt x="647" y="11"/>
                  </a:moveTo>
                  <a:cubicBezTo>
                    <a:pt x="648" y="11"/>
                    <a:pt x="648" y="11"/>
                    <a:pt x="648" y="11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7" y="12"/>
                    <a:pt x="647" y="12"/>
                    <a:pt x="647" y="12"/>
                  </a:cubicBezTo>
                  <a:lnTo>
                    <a:pt x="647" y="11"/>
                  </a:lnTo>
                  <a:close/>
                  <a:moveTo>
                    <a:pt x="644" y="13"/>
                  </a:moveTo>
                  <a:cubicBezTo>
                    <a:pt x="645" y="13"/>
                    <a:pt x="645" y="14"/>
                    <a:pt x="645" y="16"/>
                  </a:cubicBezTo>
                  <a:cubicBezTo>
                    <a:pt x="643" y="16"/>
                    <a:pt x="644" y="14"/>
                    <a:pt x="644" y="13"/>
                  </a:cubicBezTo>
                  <a:close/>
                  <a:moveTo>
                    <a:pt x="644" y="27"/>
                  </a:moveTo>
                  <a:cubicBezTo>
                    <a:pt x="643" y="29"/>
                    <a:pt x="641" y="30"/>
                    <a:pt x="643" y="32"/>
                  </a:cubicBezTo>
                  <a:cubicBezTo>
                    <a:pt x="641" y="32"/>
                    <a:pt x="640" y="34"/>
                    <a:pt x="639" y="33"/>
                  </a:cubicBezTo>
                  <a:cubicBezTo>
                    <a:pt x="641" y="31"/>
                    <a:pt x="641" y="28"/>
                    <a:pt x="644" y="27"/>
                  </a:cubicBezTo>
                  <a:close/>
                  <a:moveTo>
                    <a:pt x="637" y="11"/>
                  </a:moveTo>
                  <a:cubicBezTo>
                    <a:pt x="638" y="11"/>
                    <a:pt x="638" y="12"/>
                    <a:pt x="639" y="12"/>
                  </a:cubicBezTo>
                  <a:cubicBezTo>
                    <a:pt x="639" y="13"/>
                    <a:pt x="636" y="12"/>
                    <a:pt x="637" y="11"/>
                  </a:cubicBezTo>
                  <a:close/>
                  <a:moveTo>
                    <a:pt x="633" y="21"/>
                  </a:moveTo>
                  <a:cubicBezTo>
                    <a:pt x="633" y="19"/>
                    <a:pt x="636" y="21"/>
                    <a:pt x="633" y="21"/>
                  </a:cubicBezTo>
                  <a:close/>
                  <a:moveTo>
                    <a:pt x="632" y="28"/>
                  </a:moveTo>
                  <a:cubicBezTo>
                    <a:pt x="633" y="26"/>
                    <a:pt x="634" y="30"/>
                    <a:pt x="632" y="28"/>
                  </a:cubicBezTo>
                  <a:close/>
                  <a:moveTo>
                    <a:pt x="631" y="36"/>
                  </a:moveTo>
                  <a:cubicBezTo>
                    <a:pt x="629" y="36"/>
                    <a:pt x="629" y="36"/>
                    <a:pt x="628" y="36"/>
                  </a:cubicBezTo>
                  <a:cubicBezTo>
                    <a:pt x="628" y="34"/>
                    <a:pt x="631" y="34"/>
                    <a:pt x="631" y="36"/>
                  </a:cubicBezTo>
                  <a:close/>
                  <a:moveTo>
                    <a:pt x="627" y="31"/>
                  </a:moveTo>
                  <a:cubicBezTo>
                    <a:pt x="628" y="31"/>
                    <a:pt x="627" y="31"/>
                    <a:pt x="627" y="31"/>
                  </a:cubicBezTo>
                  <a:close/>
                  <a:moveTo>
                    <a:pt x="618" y="51"/>
                  </a:moveTo>
                  <a:cubicBezTo>
                    <a:pt x="617" y="50"/>
                    <a:pt x="618" y="51"/>
                    <a:pt x="618" y="51"/>
                  </a:cubicBezTo>
                  <a:close/>
                  <a:moveTo>
                    <a:pt x="603" y="57"/>
                  </a:moveTo>
                  <a:cubicBezTo>
                    <a:pt x="603" y="56"/>
                    <a:pt x="603" y="55"/>
                    <a:pt x="604" y="55"/>
                  </a:cubicBezTo>
                  <a:cubicBezTo>
                    <a:pt x="605" y="57"/>
                    <a:pt x="604" y="57"/>
                    <a:pt x="603" y="57"/>
                  </a:cubicBezTo>
                  <a:close/>
                  <a:moveTo>
                    <a:pt x="607" y="76"/>
                  </a:moveTo>
                  <a:cubicBezTo>
                    <a:pt x="608" y="75"/>
                    <a:pt x="610" y="77"/>
                    <a:pt x="607" y="76"/>
                  </a:cubicBezTo>
                  <a:close/>
                  <a:moveTo>
                    <a:pt x="607" y="51"/>
                  </a:moveTo>
                  <a:cubicBezTo>
                    <a:pt x="607" y="50"/>
                    <a:pt x="607" y="50"/>
                    <a:pt x="607" y="50"/>
                  </a:cubicBezTo>
                  <a:cubicBezTo>
                    <a:pt x="610" y="50"/>
                    <a:pt x="610" y="50"/>
                    <a:pt x="610" y="50"/>
                  </a:cubicBezTo>
                  <a:cubicBezTo>
                    <a:pt x="610" y="51"/>
                    <a:pt x="609" y="51"/>
                    <a:pt x="607" y="51"/>
                  </a:cubicBezTo>
                  <a:close/>
                  <a:moveTo>
                    <a:pt x="620" y="82"/>
                  </a:moveTo>
                  <a:cubicBezTo>
                    <a:pt x="620" y="80"/>
                    <a:pt x="621" y="81"/>
                    <a:pt x="621" y="80"/>
                  </a:cubicBezTo>
                  <a:cubicBezTo>
                    <a:pt x="622" y="80"/>
                    <a:pt x="621" y="82"/>
                    <a:pt x="620" y="82"/>
                  </a:cubicBezTo>
                  <a:close/>
                  <a:moveTo>
                    <a:pt x="626" y="54"/>
                  </a:moveTo>
                  <a:cubicBezTo>
                    <a:pt x="626" y="55"/>
                    <a:pt x="623" y="57"/>
                    <a:pt x="622" y="59"/>
                  </a:cubicBezTo>
                  <a:cubicBezTo>
                    <a:pt x="620" y="59"/>
                    <a:pt x="617" y="60"/>
                    <a:pt x="615" y="60"/>
                  </a:cubicBezTo>
                  <a:cubicBezTo>
                    <a:pt x="616" y="56"/>
                    <a:pt x="621" y="60"/>
                    <a:pt x="622" y="57"/>
                  </a:cubicBezTo>
                  <a:cubicBezTo>
                    <a:pt x="622" y="54"/>
                    <a:pt x="621" y="55"/>
                    <a:pt x="619" y="55"/>
                  </a:cubicBezTo>
                  <a:cubicBezTo>
                    <a:pt x="619" y="52"/>
                    <a:pt x="623" y="54"/>
                    <a:pt x="624" y="54"/>
                  </a:cubicBezTo>
                  <a:cubicBezTo>
                    <a:pt x="625" y="52"/>
                    <a:pt x="627" y="51"/>
                    <a:pt x="629" y="50"/>
                  </a:cubicBezTo>
                  <a:cubicBezTo>
                    <a:pt x="629" y="51"/>
                    <a:pt x="626" y="54"/>
                    <a:pt x="630" y="54"/>
                  </a:cubicBezTo>
                  <a:cubicBezTo>
                    <a:pt x="629" y="56"/>
                    <a:pt x="628" y="54"/>
                    <a:pt x="626" y="54"/>
                  </a:cubicBezTo>
                  <a:close/>
                  <a:moveTo>
                    <a:pt x="631" y="83"/>
                  </a:moveTo>
                  <a:cubicBezTo>
                    <a:pt x="631" y="83"/>
                    <a:pt x="631" y="82"/>
                    <a:pt x="631" y="81"/>
                  </a:cubicBezTo>
                  <a:cubicBezTo>
                    <a:pt x="632" y="81"/>
                    <a:pt x="632" y="83"/>
                    <a:pt x="631" y="83"/>
                  </a:cubicBezTo>
                  <a:close/>
                  <a:moveTo>
                    <a:pt x="631" y="51"/>
                  </a:moveTo>
                  <a:cubicBezTo>
                    <a:pt x="630" y="52"/>
                    <a:pt x="632" y="49"/>
                    <a:pt x="631" y="51"/>
                  </a:cubicBezTo>
                  <a:close/>
                  <a:moveTo>
                    <a:pt x="625" y="47"/>
                  </a:moveTo>
                  <a:cubicBezTo>
                    <a:pt x="625" y="45"/>
                    <a:pt x="628" y="47"/>
                    <a:pt x="628" y="45"/>
                  </a:cubicBezTo>
                  <a:cubicBezTo>
                    <a:pt x="628" y="44"/>
                    <a:pt x="627" y="42"/>
                    <a:pt x="628" y="40"/>
                  </a:cubicBezTo>
                  <a:cubicBezTo>
                    <a:pt x="629" y="42"/>
                    <a:pt x="630" y="44"/>
                    <a:pt x="632" y="42"/>
                  </a:cubicBezTo>
                  <a:cubicBezTo>
                    <a:pt x="633" y="45"/>
                    <a:pt x="629" y="47"/>
                    <a:pt x="625" y="47"/>
                  </a:cubicBezTo>
                  <a:close/>
                  <a:moveTo>
                    <a:pt x="633" y="32"/>
                  </a:moveTo>
                  <a:cubicBezTo>
                    <a:pt x="634" y="30"/>
                    <a:pt x="633" y="34"/>
                    <a:pt x="633" y="32"/>
                  </a:cubicBezTo>
                  <a:close/>
                  <a:moveTo>
                    <a:pt x="634" y="26"/>
                  </a:moveTo>
                  <a:cubicBezTo>
                    <a:pt x="634" y="25"/>
                    <a:pt x="634" y="25"/>
                    <a:pt x="634" y="25"/>
                  </a:cubicBezTo>
                  <a:cubicBezTo>
                    <a:pt x="635" y="25"/>
                    <a:pt x="636" y="25"/>
                    <a:pt x="636" y="26"/>
                  </a:cubicBezTo>
                  <a:lnTo>
                    <a:pt x="634" y="26"/>
                  </a:lnTo>
                  <a:close/>
                  <a:moveTo>
                    <a:pt x="636" y="26"/>
                  </a:moveTo>
                  <a:cubicBezTo>
                    <a:pt x="636" y="25"/>
                    <a:pt x="636" y="26"/>
                    <a:pt x="636" y="26"/>
                  </a:cubicBezTo>
                  <a:close/>
                  <a:moveTo>
                    <a:pt x="636" y="17"/>
                  </a:moveTo>
                  <a:cubicBezTo>
                    <a:pt x="636" y="14"/>
                    <a:pt x="639" y="14"/>
                    <a:pt x="640" y="16"/>
                  </a:cubicBezTo>
                  <a:cubicBezTo>
                    <a:pt x="639" y="18"/>
                    <a:pt x="638" y="16"/>
                    <a:pt x="636" y="17"/>
                  </a:cubicBezTo>
                  <a:close/>
                  <a:moveTo>
                    <a:pt x="637" y="83"/>
                  </a:moveTo>
                  <a:cubicBezTo>
                    <a:pt x="637" y="82"/>
                    <a:pt x="637" y="81"/>
                    <a:pt x="637" y="79"/>
                  </a:cubicBezTo>
                  <a:cubicBezTo>
                    <a:pt x="639" y="80"/>
                    <a:pt x="639" y="78"/>
                    <a:pt x="640" y="79"/>
                  </a:cubicBezTo>
                  <a:cubicBezTo>
                    <a:pt x="640" y="81"/>
                    <a:pt x="639" y="82"/>
                    <a:pt x="637" y="83"/>
                  </a:cubicBezTo>
                  <a:close/>
                  <a:moveTo>
                    <a:pt x="640" y="81"/>
                  </a:moveTo>
                  <a:cubicBezTo>
                    <a:pt x="641" y="80"/>
                    <a:pt x="643" y="80"/>
                    <a:pt x="644" y="79"/>
                  </a:cubicBezTo>
                  <a:cubicBezTo>
                    <a:pt x="645" y="81"/>
                    <a:pt x="642" y="82"/>
                    <a:pt x="640" y="81"/>
                  </a:cubicBezTo>
                  <a:close/>
                  <a:moveTo>
                    <a:pt x="655" y="83"/>
                  </a:moveTo>
                  <a:cubicBezTo>
                    <a:pt x="655" y="82"/>
                    <a:pt x="656" y="82"/>
                    <a:pt x="657" y="82"/>
                  </a:cubicBezTo>
                  <a:cubicBezTo>
                    <a:pt x="657" y="83"/>
                    <a:pt x="656" y="84"/>
                    <a:pt x="655" y="83"/>
                  </a:cubicBezTo>
                  <a:close/>
                  <a:moveTo>
                    <a:pt x="668" y="82"/>
                  </a:moveTo>
                  <a:cubicBezTo>
                    <a:pt x="668" y="84"/>
                    <a:pt x="666" y="82"/>
                    <a:pt x="666" y="83"/>
                  </a:cubicBezTo>
                  <a:cubicBezTo>
                    <a:pt x="664" y="83"/>
                    <a:pt x="667" y="81"/>
                    <a:pt x="665" y="81"/>
                  </a:cubicBezTo>
                  <a:cubicBezTo>
                    <a:pt x="666" y="80"/>
                    <a:pt x="669" y="81"/>
                    <a:pt x="668" y="82"/>
                  </a:cubicBezTo>
                  <a:close/>
                  <a:moveTo>
                    <a:pt x="667" y="77"/>
                  </a:moveTo>
                  <a:cubicBezTo>
                    <a:pt x="667" y="76"/>
                    <a:pt x="669" y="76"/>
                    <a:pt x="669" y="75"/>
                  </a:cubicBezTo>
                  <a:cubicBezTo>
                    <a:pt x="670" y="75"/>
                    <a:pt x="670" y="76"/>
                    <a:pt x="671" y="76"/>
                  </a:cubicBezTo>
                  <a:cubicBezTo>
                    <a:pt x="671" y="78"/>
                    <a:pt x="668" y="78"/>
                    <a:pt x="667" y="77"/>
                  </a:cubicBezTo>
                  <a:close/>
                  <a:moveTo>
                    <a:pt x="685" y="72"/>
                  </a:moveTo>
                  <a:cubicBezTo>
                    <a:pt x="686" y="70"/>
                    <a:pt x="686" y="74"/>
                    <a:pt x="685" y="72"/>
                  </a:cubicBezTo>
                  <a:close/>
                  <a:moveTo>
                    <a:pt x="690" y="75"/>
                  </a:moveTo>
                  <a:cubicBezTo>
                    <a:pt x="690" y="74"/>
                    <a:pt x="691" y="73"/>
                    <a:pt x="693" y="73"/>
                  </a:cubicBezTo>
                  <a:cubicBezTo>
                    <a:pt x="693" y="74"/>
                    <a:pt x="692" y="75"/>
                    <a:pt x="690" y="75"/>
                  </a:cubicBezTo>
                  <a:close/>
                  <a:moveTo>
                    <a:pt x="692" y="84"/>
                  </a:moveTo>
                  <a:cubicBezTo>
                    <a:pt x="692" y="82"/>
                    <a:pt x="695" y="85"/>
                    <a:pt x="692" y="84"/>
                  </a:cubicBezTo>
                  <a:close/>
                  <a:moveTo>
                    <a:pt x="701" y="48"/>
                  </a:moveTo>
                  <a:cubicBezTo>
                    <a:pt x="702" y="48"/>
                    <a:pt x="701" y="50"/>
                    <a:pt x="700" y="50"/>
                  </a:cubicBezTo>
                  <a:cubicBezTo>
                    <a:pt x="700" y="49"/>
                    <a:pt x="700" y="49"/>
                    <a:pt x="701" y="48"/>
                  </a:cubicBezTo>
                  <a:close/>
                  <a:moveTo>
                    <a:pt x="698" y="63"/>
                  </a:moveTo>
                  <a:cubicBezTo>
                    <a:pt x="701" y="63"/>
                    <a:pt x="701" y="63"/>
                    <a:pt x="701" y="63"/>
                  </a:cubicBezTo>
                  <a:cubicBezTo>
                    <a:pt x="701" y="65"/>
                    <a:pt x="698" y="65"/>
                    <a:pt x="698" y="63"/>
                  </a:cubicBezTo>
                  <a:close/>
                  <a:moveTo>
                    <a:pt x="699" y="81"/>
                  </a:moveTo>
                  <a:cubicBezTo>
                    <a:pt x="699" y="79"/>
                    <a:pt x="700" y="79"/>
                    <a:pt x="701" y="79"/>
                  </a:cubicBezTo>
                  <a:cubicBezTo>
                    <a:pt x="701" y="80"/>
                    <a:pt x="700" y="81"/>
                    <a:pt x="699" y="81"/>
                  </a:cubicBezTo>
                  <a:close/>
                  <a:moveTo>
                    <a:pt x="699" y="61"/>
                  </a:moveTo>
                  <a:cubicBezTo>
                    <a:pt x="699" y="59"/>
                    <a:pt x="700" y="60"/>
                    <a:pt x="701" y="59"/>
                  </a:cubicBezTo>
                  <a:cubicBezTo>
                    <a:pt x="701" y="59"/>
                    <a:pt x="701" y="60"/>
                    <a:pt x="701" y="61"/>
                  </a:cubicBezTo>
                  <a:lnTo>
                    <a:pt x="699" y="61"/>
                  </a:lnTo>
                  <a:close/>
                  <a:moveTo>
                    <a:pt x="701" y="57"/>
                  </a:moveTo>
                  <a:cubicBezTo>
                    <a:pt x="701" y="55"/>
                    <a:pt x="702" y="54"/>
                    <a:pt x="703" y="54"/>
                  </a:cubicBezTo>
                  <a:cubicBezTo>
                    <a:pt x="703" y="55"/>
                    <a:pt x="702" y="57"/>
                    <a:pt x="701" y="57"/>
                  </a:cubicBezTo>
                  <a:close/>
                  <a:moveTo>
                    <a:pt x="703" y="81"/>
                  </a:moveTo>
                  <a:cubicBezTo>
                    <a:pt x="705" y="82"/>
                    <a:pt x="704" y="81"/>
                    <a:pt x="706" y="81"/>
                  </a:cubicBezTo>
                  <a:cubicBezTo>
                    <a:pt x="706" y="82"/>
                    <a:pt x="703" y="83"/>
                    <a:pt x="703" y="81"/>
                  </a:cubicBezTo>
                  <a:close/>
                  <a:moveTo>
                    <a:pt x="712" y="69"/>
                  </a:moveTo>
                  <a:cubicBezTo>
                    <a:pt x="713" y="69"/>
                    <a:pt x="711" y="69"/>
                    <a:pt x="711" y="69"/>
                  </a:cubicBezTo>
                  <a:cubicBezTo>
                    <a:pt x="710" y="68"/>
                    <a:pt x="714" y="68"/>
                    <a:pt x="712" y="69"/>
                  </a:cubicBezTo>
                  <a:close/>
                  <a:moveTo>
                    <a:pt x="712" y="73"/>
                  </a:moveTo>
                  <a:cubicBezTo>
                    <a:pt x="711" y="73"/>
                    <a:pt x="711" y="72"/>
                    <a:pt x="711" y="71"/>
                  </a:cubicBezTo>
                  <a:cubicBezTo>
                    <a:pt x="712" y="71"/>
                    <a:pt x="713" y="72"/>
                    <a:pt x="712" y="73"/>
                  </a:cubicBezTo>
                  <a:close/>
                  <a:moveTo>
                    <a:pt x="711" y="82"/>
                  </a:moveTo>
                  <a:cubicBezTo>
                    <a:pt x="711" y="80"/>
                    <a:pt x="714" y="80"/>
                    <a:pt x="715" y="79"/>
                  </a:cubicBezTo>
                  <a:cubicBezTo>
                    <a:pt x="716" y="82"/>
                    <a:pt x="713" y="82"/>
                    <a:pt x="711" y="82"/>
                  </a:cubicBezTo>
                  <a:close/>
                  <a:moveTo>
                    <a:pt x="718" y="71"/>
                  </a:moveTo>
                  <a:cubicBezTo>
                    <a:pt x="717" y="71"/>
                    <a:pt x="717" y="71"/>
                    <a:pt x="717" y="71"/>
                  </a:cubicBezTo>
                  <a:cubicBezTo>
                    <a:pt x="717" y="69"/>
                    <a:pt x="717" y="69"/>
                    <a:pt x="717" y="69"/>
                  </a:cubicBezTo>
                  <a:cubicBezTo>
                    <a:pt x="718" y="69"/>
                    <a:pt x="718" y="69"/>
                    <a:pt x="718" y="69"/>
                  </a:cubicBezTo>
                  <a:lnTo>
                    <a:pt x="718" y="71"/>
                  </a:lnTo>
                  <a:close/>
                  <a:moveTo>
                    <a:pt x="723" y="81"/>
                  </a:moveTo>
                  <a:cubicBezTo>
                    <a:pt x="723" y="79"/>
                    <a:pt x="726" y="80"/>
                    <a:pt x="727" y="79"/>
                  </a:cubicBezTo>
                  <a:cubicBezTo>
                    <a:pt x="727" y="81"/>
                    <a:pt x="724" y="82"/>
                    <a:pt x="723" y="81"/>
                  </a:cubicBezTo>
                  <a:close/>
                  <a:moveTo>
                    <a:pt x="730" y="84"/>
                  </a:moveTo>
                  <a:cubicBezTo>
                    <a:pt x="731" y="82"/>
                    <a:pt x="733" y="85"/>
                    <a:pt x="730" y="84"/>
                  </a:cubicBezTo>
                  <a:close/>
                  <a:moveTo>
                    <a:pt x="783" y="68"/>
                  </a:moveTo>
                  <a:cubicBezTo>
                    <a:pt x="786" y="69"/>
                    <a:pt x="783" y="72"/>
                    <a:pt x="783" y="68"/>
                  </a:cubicBezTo>
                  <a:close/>
                  <a:moveTo>
                    <a:pt x="783" y="25"/>
                  </a:moveTo>
                  <a:cubicBezTo>
                    <a:pt x="784" y="23"/>
                    <a:pt x="786" y="26"/>
                    <a:pt x="783" y="25"/>
                  </a:cubicBezTo>
                  <a:close/>
                  <a:moveTo>
                    <a:pt x="786" y="37"/>
                  </a:moveTo>
                  <a:cubicBezTo>
                    <a:pt x="785" y="35"/>
                    <a:pt x="786" y="36"/>
                    <a:pt x="787" y="36"/>
                  </a:cubicBezTo>
                  <a:cubicBezTo>
                    <a:pt x="787" y="36"/>
                    <a:pt x="787" y="37"/>
                    <a:pt x="786" y="37"/>
                  </a:cubicBezTo>
                  <a:close/>
                  <a:moveTo>
                    <a:pt x="804" y="10"/>
                  </a:moveTo>
                  <a:cubicBezTo>
                    <a:pt x="804" y="12"/>
                    <a:pt x="804" y="13"/>
                    <a:pt x="802" y="13"/>
                  </a:cubicBezTo>
                  <a:cubicBezTo>
                    <a:pt x="801" y="11"/>
                    <a:pt x="802" y="10"/>
                    <a:pt x="804" y="10"/>
                  </a:cubicBezTo>
                  <a:close/>
                  <a:moveTo>
                    <a:pt x="802" y="8"/>
                  </a:moveTo>
                  <a:cubicBezTo>
                    <a:pt x="804" y="8"/>
                    <a:pt x="801" y="11"/>
                    <a:pt x="802" y="8"/>
                  </a:cubicBezTo>
                  <a:close/>
                  <a:moveTo>
                    <a:pt x="800" y="10"/>
                  </a:moveTo>
                  <a:cubicBezTo>
                    <a:pt x="800" y="10"/>
                    <a:pt x="800" y="10"/>
                    <a:pt x="800" y="10"/>
                  </a:cubicBezTo>
                  <a:cubicBezTo>
                    <a:pt x="800" y="10"/>
                    <a:pt x="800" y="10"/>
                    <a:pt x="800" y="10"/>
                  </a:cubicBezTo>
                  <a:close/>
                  <a:moveTo>
                    <a:pt x="799" y="6"/>
                  </a:moveTo>
                  <a:cubicBezTo>
                    <a:pt x="797" y="7"/>
                    <a:pt x="798" y="10"/>
                    <a:pt x="796" y="10"/>
                  </a:cubicBezTo>
                  <a:cubicBezTo>
                    <a:pt x="795" y="7"/>
                    <a:pt x="796" y="6"/>
                    <a:pt x="799" y="6"/>
                  </a:cubicBezTo>
                  <a:close/>
                  <a:moveTo>
                    <a:pt x="793" y="11"/>
                  </a:moveTo>
                  <a:cubicBezTo>
                    <a:pt x="794" y="11"/>
                    <a:pt x="794" y="11"/>
                    <a:pt x="794" y="11"/>
                  </a:cubicBezTo>
                  <a:cubicBezTo>
                    <a:pt x="794" y="12"/>
                    <a:pt x="794" y="12"/>
                    <a:pt x="794" y="12"/>
                  </a:cubicBezTo>
                  <a:cubicBezTo>
                    <a:pt x="793" y="12"/>
                    <a:pt x="793" y="12"/>
                    <a:pt x="793" y="12"/>
                  </a:cubicBezTo>
                  <a:lnTo>
                    <a:pt x="793" y="11"/>
                  </a:lnTo>
                  <a:close/>
                  <a:moveTo>
                    <a:pt x="790" y="13"/>
                  </a:moveTo>
                  <a:cubicBezTo>
                    <a:pt x="791" y="13"/>
                    <a:pt x="791" y="14"/>
                    <a:pt x="791" y="16"/>
                  </a:cubicBezTo>
                  <a:cubicBezTo>
                    <a:pt x="789" y="16"/>
                    <a:pt x="790" y="14"/>
                    <a:pt x="790" y="13"/>
                  </a:cubicBezTo>
                  <a:close/>
                  <a:moveTo>
                    <a:pt x="790" y="27"/>
                  </a:moveTo>
                  <a:cubicBezTo>
                    <a:pt x="789" y="29"/>
                    <a:pt x="787" y="30"/>
                    <a:pt x="789" y="32"/>
                  </a:cubicBezTo>
                  <a:cubicBezTo>
                    <a:pt x="787" y="32"/>
                    <a:pt x="786" y="34"/>
                    <a:pt x="785" y="33"/>
                  </a:cubicBezTo>
                  <a:cubicBezTo>
                    <a:pt x="787" y="31"/>
                    <a:pt x="787" y="28"/>
                    <a:pt x="790" y="27"/>
                  </a:cubicBezTo>
                  <a:close/>
                  <a:moveTo>
                    <a:pt x="783" y="11"/>
                  </a:moveTo>
                  <a:cubicBezTo>
                    <a:pt x="784" y="11"/>
                    <a:pt x="784" y="12"/>
                    <a:pt x="785" y="12"/>
                  </a:cubicBezTo>
                  <a:cubicBezTo>
                    <a:pt x="785" y="13"/>
                    <a:pt x="782" y="12"/>
                    <a:pt x="783" y="11"/>
                  </a:cubicBezTo>
                  <a:close/>
                  <a:moveTo>
                    <a:pt x="779" y="21"/>
                  </a:moveTo>
                  <a:cubicBezTo>
                    <a:pt x="779" y="19"/>
                    <a:pt x="781" y="21"/>
                    <a:pt x="779" y="21"/>
                  </a:cubicBezTo>
                  <a:close/>
                  <a:moveTo>
                    <a:pt x="778" y="28"/>
                  </a:moveTo>
                  <a:cubicBezTo>
                    <a:pt x="779" y="26"/>
                    <a:pt x="780" y="30"/>
                    <a:pt x="778" y="28"/>
                  </a:cubicBezTo>
                  <a:close/>
                  <a:moveTo>
                    <a:pt x="777" y="36"/>
                  </a:moveTo>
                  <a:cubicBezTo>
                    <a:pt x="775" y="36"/>
                    <a:pt x="775" y="36"/>
                    <a:pt x="774" y="36"/>
                  </a:cubicBezTo>
                  <a:cubicBezTo>
                    <a:pt x="774" y="34"/>
                    <a:pt x="777" y="34"/>
                    <a:pt x="777" y="36"/>
                  </a:cubicBezTo>
                  <a:close/>
                  <a:moveTo>
                    <a:pt x="773" y="31"/>
                  </a:moveTo>
                  <a:cubicBezTo>
                    <a:pt x="773" y="31"/>
                    <a:pt x="773" y="31"/>
                    <a:pt x="773" y="31"/>
                  </a:cubicBezTo>
                  <a:close/>
                  <a:moveTo>
                    <a:pt x="763" y="51"/>
                  </a:moveTo>
                  <a:cubicBezTo>
                    <a:pt x="763" y="50"/>
                    <a:pt x="764" y="51"/>
                    <a:pt x="763" y="51"/>
                  </a:cubicBezTo>
                  <a:close/>
                  <a:moveTo>
                    <a:pt x="749" y="57"/>
                  </a:moveTo>
                  <a:cubicBezTo>
                    <a:pt x="749" y="56"/>
                    <a:pt x="749" y="55"/>
                    <a:pt x="750" y="55"/>
                  </a:cubicBezTo>
                  <a:cubicBezTo>
                    <a:pt x="751" y="57"/>
                    <a:pt x="749" y="57"/>
                    <a:pt x="749" y="57"/>
                  </a:cubicBezTo>
                  <a:close/>
                  <a:moveTo>
                    <a:pt x="753" y="76"/>
                  </a:moveTo>
                  <a:cubicBezTo>
                    <a:pt x="753" y="75"/>
                    <a:pt x="756" y="77"/>
                    <a:pt x="753" y="76"/>
                  </a:cubicBezTo>
                  <a:close/>
                  <a:moveTo>
                    <a:pt x="753" y="51"/>
                  </a:moveTo>
                  <a:cubicBezTo>
                    <a:pt x="753" y="50"/>
                    <a:pt x="753" y="50"/>
                    <a:pt x="753" y="50"/>
                  </a:cubicBezTo>
                  <a:cubicBezTo>
                    <a:pt x="756" y="50"/>
                    <a:pt x="756" y="50"/>
                    <a:pt x="756" y="50"/>
                  </a:cubicBezTo>
                  <a:cubicBezTo>
                    <a:pt x="756" y="51"/>
                    <a:pt x="754" y="51"/>
                    <a:pt x="753" y="51"/>
                  </a:cubicBezTo>
                  <a:close/>
                  <a:moveTo>
                    <a:pt x="766" y="82"/>
                  </a:moveTo>
                  <a:cubicBezTo>
                    <a:pt x="766" y="80"/>
                    <a:pt x="767" y="81"/>
                    <a:pt x="767" y="80"/>
                  </a:cubicBezTo>
                  <a:cubicBezTo>
                    <a:pt x="768" y="80"/>
                    <a:pt x="767" y="82"/>
                    <a:pt x="766" y="82"/>
                  </a:cubicBezTo>
                  <a:close/>
                  <a:moveTo>
                    <a:pt x="772" y="54"/>
                  </a:moveTo>
                  <a:cubicBezTo>
                    <a:pt x="772" y="55"/>
                    <a:pt x="769" y="57"/>
                    <a:pt x="768" y="59"/>
                  </a:cubicBezTo>
                  <a:cubicBezTo>
                    <a:pt x="765" y="59"/>
                    <a:pt x="763" y="60"/>
                    <a:pt x="761" y="60"/>
                  </a:cubicBezTo>
                  <a:cubicBezTo>
                    <a:pt x="762" y="56"/>
                    <a:pt x="767" y="60"/>
                    <a:pt x="768" y="57"/>
                  </a:cubicBezTo>
                  <a:cubicBezTo>
                    <a:pt x="768" y="54"/>
                    <a:pt x="767" y="55"/>
                    <a:pt x="765" y="55"/>
                  </a:cubicBezTo>
                  <a:cubicBezTo>
                    <a:pt x="765" y="52"/>
                    <a:pt x="768" y="54"/>
                    <a:pt x="769" y="54"/>
                  </a:cubicBezTo>
                  <a:cubicBezTo>
                    <a:pt x="771" y="52"/>
                    <a:pt x="772" y="51"/>
                    <a:pt x="775" y="50"/>
                  </a:cubicBezTo>
                  <a:cubicBezTo>
                    <a:pt x="775" y="51"/>
                    <a:pt x="772" y="54"/>
                    <a:pt x="775" y="54"/>
                  </a:cubicBezTo>
                  <a:cubicBezTo>
                    <a:pt x="775" y="56"/>
                    <a:pt x="774" y="54"/>
                    <a:pt x="772" y="54"/>
                  </a:cubicBezTo>
                  <a:close/>
                  <a:moveTo>
                    <a:pt x="777" y="83"/>
                  </a:moveTo>
                  <a:cubicBezTo>
                    <a:pt x="776" y="83"/>
                    <a:pt x="777" y="82"/>
                    <a:pt x="777" y="81"/>
                  </a:cubicBezTo>
                  <a:cubicBezTo>
                    <a:pt x="778" y="81"/>
                    <a:pt x="778" y="83"/>
                    <a:pt x="777" y="83"/>
                  </a:cubicBezTo>
                  <a:close/>
                  <a:moveTo>
                    <a:pt x="777" y="51"/>
                  </a:moveTo>
                  <a:cubicBezTo>
                    <a:pt x="776" y="52"/>
                    <a:pt x="778" y="49"/>
                    <a:pt x="777" y="51"/>
                  </a:cubicBezTo>
                  <a:close/>
                  <a:moveTo>
                    <a:pt x="771" y="47"/>
                  </a:moveTo>
                  <a:cubicBezTo>
                    <a:pt x="771" y="45"/>
                    <a:pt x="774" y="47"/>
                    <a:pt x="774" y="45"/>
                  </a:cubicBezTo>
                  <a:cubicBezTo>
                    <a:pt x="774" y="44"/>
                    <a:pt x="772" y="42"/>
                    <a:pt x="774" y="40"/>
                  </a:cubicBezTo>
                  <a:cubicBezTo>
                    <a:pt x="775" y="42"/>
                    <a:pt x="776" y="44"/>
                    <a:pt x="778" y="42"/>
                  </a:cubicBezTo>
                  <a:cubicBezTo>
                    <a:pt x="779" y="45"/>
                    <a:pt x="775" y="47"/>
                    <a:pt x="771" y="47"/>
                  </a:cubicBezTo>
                  <a:close/>
                  <a:moveTo>
                    <a:pt x="778" y="32"/>
                  </a:moveTo>
                  <a:cubicBezTo>
                    <a:pt x="780" y="30"/>
                    <a:pt x="779" y="34"/>
                    <a:pt x="778" y="32"/>
                  </a:cubicBezTo>
                  <a:close/>
                  <a:moveTo>
                    <a:pt x="780" y="26"/>
                  </a:moveTo>
                  <a:cubicBezTo>
                    <a:pt x="780" y="25"/>
                    <a:pt x="780" y="25"/>
                    <a:pt x="780" y="25"/>
                  </a:cubicBezTo>
                  <a:cubicBezTo>
                    <a:pt x="781" y="25"/>
                    <a:pt x="781" y="25"/>
                    <a:pt x="781" y="26"/>
                  </a:cubicBezTo>
                  <a:lnTo>
                    <a:pt x="780" y="26"/>
                  </a:lnTo>
                  <a:close/>
                  <a:moveTo>
                    <a:pt x="782" y="26"/>
                  </a:moveTo>
                  <a:cubicBezTo>
                    <a:pt x="782" y="25"/>
                    <a:pt x="782" y="26"/>
                    <a:pt x="782" y="26"/>
                  </a:cubicBezTo>
                  <a:close/>
                  <a:moveTo>
                    <a:pt x="781" y="17"/>
                  </a:moveTo>
                  <a:cubicBezTo>
                    <a:pt x="782" y="14"/>
                    <a:pt x="784" y="14"/>
                    <a:pt x="786" y="16"/>
                  </a:cubicBezTo>
                  <a:cubicBezTo>
                    <a:pt x="785" y="18"/>
                    <a:pt x="784" y="16"/>
                    <a:pt x="781" y="17"/>
                  </a:cubicBezTo>
                  <a:close/>
                  <a:moveTo>
                    <a:pt x="783" y="83"/>
                  </a:moveTo>
                  <a:cubicBezTo>
                    <a:pt x="782" y="82"/>
                    <a:pt x="782" y="81"/>
                    <a:pt x="783" y="79"/>
                  </a:cubicBezTo>
                  <a:cubicBezTo>
                    <a:pt x="784" y="80"/>
                    <a:pt x="785" y="78"/>
                    <a:pt x="786" y="79"/>
                  </a:cubicBezTo>
                  <a:cubicBezTo>
                    <a:pt x="786" y="81"/>
                    <a:pt x="785" y="82"/>
                    <a:pt x="783" y="83"/>
                  </a:cubicBezTo>
                  <a:close/>
                  <a:moveTo>
                    <a:pt x="786" y="81"/>
                  </a:moveTo>
                  <a:cubicBezTo>
                    <a:pt x="787" y="80"/>
                    <a:pt x="789" y="80"/>
                    <a:pt x="790" y="79"/>
                  </a:cubicBezTo>
                  <a:cubicBezTo>
                    <a:pt x="790" y="81"/>
                    <a:pt x="787" y="82"/>
                    <a:pt x="786" y="81"/>
                  </a:cubicBezTo>
                  <a:close/>
                  <a:moveTo>
                    <a:pt x="800" y="83"/>
                  </a:moveTo>
                  <a:cubicBezTo>
                    <a:pt x="801" y="82"/>
                    <a:pt x="801" y="82"/>
                    <a:pt x="803" y="82"/>
                  </a:cubicBezTo>
                  <a:cubicBezTo>
                    <a:pt x="803" y="83"/>
                    <a:pt x="802" y="84"/>
                    <a:pt x="800" y="83"/>
                  </a:cubicBezTo>
                  <a:close/>
                  <a:moveTo>
                    <a:pt x="814" y="82"/>
                  </a:moveTo>
                  <a:cubicBezTo>
                    <a:pt x="813" y="84"/>
                    <a:pt x="812" y="82"/>
                    <a:pt x="812" y="83"/>
                  </a:cubicBezTo>
                  <a:cubicBezTo>
                    <a:pt x="810" y="83"/>
                    <a:pt x="813" y="81"/>
                    <a:pt x="811" y="81"/>
                  </a:cubicBezTo>
                  <a:cubicBezTo>
                    <a:pt x="812" y="80"/>
                    <a:pt x="815" y="81"/>
                    <a:pt x="814" y="82"/>
                  </a:cubicBezTo>
                  <a:close/>
                  <a:moveTo>
                    <a:pt x="813" y="77"/>
                  </a:moveTo>
                  <a:cubicBezTo>
                    <a:pt x="813" y="76"/>
                    <a:pt x="815" y="76"/>
                    <a:pt x="815" y="75"/>
                  </a:cubicBezTo>
                  <a:cubicBezTo>
                    <a:pt x="816" y="75"/>
                    <a:pt x="816" y="76"/>
                    <a:pt x="817" y="76"/>
                  </a:cubicBezTo>
                  <a:cubicBezTo>
                    <a:pt x="817" y="78"/>
                    <a:pt x="814" y="78"/>
                    <a:pt x="813" y="77"/>
                  </a:cubicBezTo>
                  <a:close/>
                  <a:moveTo>
                    <a:pt x="831" y="72"/>
                  </a:moveTo>
                  <a:cubicBezTo>
                    <a:pt x="832" y="70"/>
                    <a:pt x="832" y="74"/>
                    <a:pt x="831" y="72"/>
                  </a:cubicBezTo>
                  <a:close/>
                  <a:moveTo>
                    <a:pt x="836" y="75"/>
                  </a:moveTo>
                  <a:cubicBezTo>
                    <a:pt x="836" y="74"/>
                    <a:pt x="837" y="73"/>
                    <a:pt x="839" y="73"/>
                  </a:cubicBezTo>
                  <a:cubicBezTo>
                    <a:pt x="839" y="74"/>
                    <a:pt x="838" y="75"/>
                    <a:pt x="836" y="75"/>
                  </a:cubicBezTo>
                  <a:close/>
                  <a:moveTo>
                    <a:pt x="838" y="84"/>
                  </a:moveTo>
                  <a:cubicBezTo>
                    <a:pt x="838" y="82"/>
                    <a:pt x="840" y="85"/>
                    <a:pt x="838" y="84"/>
                  </a:cubicBezTo>
                  <a:close/>
                  <a:moveTo>
                    <a:pt x="846" y="48"/>
                  </a:moveTo>
                  <a:cubicBezTo>
                    <a:pt x="848" y="48"/>
                    <a:pt x="847" y="50"/>
                    <a:pt x="846" y="50"/>
                  </a:cubicBezTo>
                  <a:cubicBezTo>
                    <a:pt x="846" y="49"/>
                    <a:pt x="846" y="49"/>
                    <a:pt x="846" y="48"/>
                  </a:cubicBezTo>
                  <a:close/>
                  <a:moveTo>
                    <a:pt x="844" y="63"/>
                  </a:moveTo>
                  <a:cubicBezTo>
                    <a:pt x="846" y="63"/>
                    <a:pt x="846" y="63"/>
                    <a:pt x="846" y="63"/>
                  </a:cubicBezTo>
                  <a:cubicBezTo>
                    <a:pt x="846" y="65"/>
                    <a:pt x="844" y="65"/>
                    <a:pt x="844" y="63"/>
                  </a:cubicBezTo>
                  <a:close/>
                  <a:moveTo>
                    <a:pt x="845" y="81"/>
                  </a:moveTo>
                  <a:cubicBezTo>
                    <a:pt x="845" y="79"/>
                    <a:pt x="846" y="79"/>
                    <a:pt x="847" y="79"/>
                  </a:cubicBezTo>
                  <a:cubicBezTo>
                    <a:pt x="847" y="80"/>
                    <a:pt x="846" y="81"/>
                    <a:pt x="845" y="81"/>
                  </a:cubicBezTo>
                  <a:close/>
                  <a:moveTo>
                    <a:pt x="845" y="61"/>
                  </a:moveTo>
                  <a:cubicBezTo>
                    <a:pt x="845" y="59"/>
                    <a:pt x="846" y="60"/>
                    <a:pt x="846" y="59"/>
                  </a:cubicBezTo>
                  <a:cubicBezTo>
                    <a:pt x="847" y="59"/>
                    <a:pt x="847" y="60"/>
                    <a:pt x="847" y="61"/>
                  </a:cubicBezTo>
                  <a:lnTo>
                    <a:pt x="845" y="61"/>
                  </a:lnTo>
                  <a:close/>
                  <a:moveTo>
                    <a:pt x="846" y="57"/>
                  </a:moveTo>
                  <a:cubicBezTo>
                    <a:pt x="847" y="55"/>
                    <a:pt x="848" y="54"/>
                    <a:pt x="849" y="54"/>
                  </a:cubicBezTo>
                  <a:cubicBezTo>
                    <a:pt x="849" y="55"/>
                    <a:pt x="848" y="57"/>
                    <a:pt x="846" y="57"/>
                  </a:cubicBezTo>
                  <a:close/>
                  <a:moveTo>
                    <a:pt x="849" y="81"/>
                  </a:moveTo>
                  <a:cubicBezTo>
                    <a:pt x="851" y="82"/>
                    <a:pt x="850" y="81"/>
                    <a:pt x="852" y="81"/>
                  </a:cubicBezTo>
                  <a:cubicBezTo>
                    <a:pt x="852" y="82"/>
                    <a:pt x="849" y="83"/>
                    <a:pt x="849" y="81"/>
                  </a:cubicBezTo>
                  <a:close/>
                  <a:moveTo>
                    <a:pt x="858" y="69"/>
                  </a:moveTo>
                  <a:cubicBezTo>
                    <a:pt x="859" y="69"/>
                    <a:pt x="856" y="69"/>
                    <a:pt x="856" y="69"/>
                  </a:cubicBezTo>
                  <a:cubicBezTo>
                    <a:pt x="856" y="68"/>
                    <a:pt x="860" y="68"/>
                    <a:pt x="858" y="69"/>
                  </a:cubicBezTo>
                  <a:close/>
                  <a:moveTo>
                    <a:pt x="858" y="73"/>
                  </a:moveTo>
                  <a:cubicBezTo>
                    <a:pt x="857" y="73"/>
                    <a:pt x="856" y="72"/>
                    <a:pt x="856" y="71"/>
                  </a:cubicBezTo>
                  <a:cubicBezTo>
                    <a:pt x="858" y="71"/>
                    <a:pt x="858" y="72"/>
                    <a:pt x="858" y="73"/>
                  </a:cubicBezTo>
                  <a:close/>
                  <a:moveTo>
                    <a:pt x="856" y="82"/>
                  </a:moveTo>
                  <a:cubicBezTo>
                    <a:pt x="857" y="80"/>
                    <a:pt x="860" y="80"/>
                    <a:pt x="861" y="79"/>
                  </a:cubicBezTo>
                  <a:cubicBezTo>
                    <a:pt x="862" y="82"/>
                    <a:pt x="859" y="82"/>
                    <a:pt x="856" y="82"/>
                  </a:cubicBezTo>
                  <a:close/>
                  <a:moveTo>
                    <a:pt x="864" y="71"/>
                  </a:moveTo>
                  <a:cubicBezTo>
                    <a:pt x="862" y="71"/>
                    <a:pt x="862" y="71"/>
                    <a:pt x="862" y="71"/>
                  </a:cubicBezTo>
                  <a:cubicBezTo>
                    <a:pt x="862" y="69"/>
                    <a:pt x="862" y="69"/>
                    <a:pt x="862" y="69"/>
                  </a:cubicBezTo>
                  <a:cubicBezTo>
                    <a:pt x="864" y="69"/>
                    <a:pt x="864" y="69"/>
                    <a:pt x="864" y="69"/>
                  </a:cubicBezTo>
                  <a:lnTo>
                    <a:pt x="864" y="71"/>
                  </a:lnTo>
                  <a:close/>
                  <a:moveTo>
                    <a:pt x="869" y="81"/>
                  </a:moveTo>
                  <a:cubicBezTo>
                    <a:pt x="869" y="79"/>
                    <a:pt x="872" y="80"/>
                    <a:pt x="873" y="79"/>
                  </a:cubicBezTo>
                  <a:cubicBezTo>
                    <a:pt x="873" y="81"/>
                    <a:pt x="870" y="82"/>
                    <a:pt x="869" y="81"/>
                  </a:cubicBezTo>
                  <a:close/>
                  <a:moveTo>
                    <a:pt x="876" y="84"/>
                  </a:moveTo>
                  <a:cubicBezTo>
                    <a:pt x="877" y="82"/>
                    <a:pt x="879" y="85"/>
                    <a:pt x="876" y="84"/>
                  </a:cubicBezTo>
                  <a:close/>
                  <a:moveTo>
                    <a:pt x="929" y="68"/>
                  </a:moveTo>
                  <a:cubicBezTo>
                    <a:pt x="932" y="69"/>
                    <a:pt x="928" y="72"/>
                    <a:pt x="929" y="68"/>
                  </a:cubicBezTo>
                  <a:close/>
                  <a:moveTo>
                    <a:pt x="929" y="25"/>
                  </a:moveTo>
                  <a:cubicBezTo>
                    <a:pt x="930" y="23"/>
                    <a:pt x="932" y="26"/>
                    <a:pt x="929" y="25"/>
                  </a:cubicBezTo>
                  <a:close/>
                  <a:moveTo>
                    <a:pt x="931" y="37"/>
                  </a:moveTo>
                  <a:cubicBezTo>
                    <a:pt x="931" y="35"/>
                    <a:pt x="932" y="36"/>
                    <a:pt x="933" y="36"/>
                  </a:cubicBezTo>
                  <a:cubicBezTo>
                    <a:pt x="933" y="36"/>
                    <a:pt x="932" y="37"/>
                    <a:pt x="931" y="37"/>
                  </a:cubicBezTo>
                  <a:close/>
                  <a:moveTo>
                    <a:pt x="950" y="10"/>
                  </a:moveTo>
                  <a:cubicBezTo>
                    <a:pt x="950" y="12"/>
                    <a:pt x="949" y="13"/>
                    <a:pt x="947" y="13"/>
                  </a:cubicBezTo>
                  <a:cubicBezTo>
                    <a:pt x="947" y="11"/>
                    <a:pt x="948" y="10"/>
                    <a:pt x="950" y="10"/>
                  </a:cubicBezTo>
                  <a:close/>
                  <a:moveTo>
                    <a:pt x="947" y="8"/>
                  </a:moveTo>
                  <a:cubicBezTo>
                    <a:pt x="950" y="8"/>
                    <a:pt x="947" y="11"/>
                    <a:pt x="947" y="8"/>
                  </a:cubicBezTo>
                  <a:close/>
                  <a:moveTo>
                    <a:pt x="946" y="10"/>
                  </a:moveTo>
                  <a:cubicBezTo>
                    <a:pt x="946" y="10"/>
                    <a:pt x="946" y="10"/>
                    <a:pt x="946" y="10"/>
                  </a:cubicBezTo>
                  <a:cubicBezTo>
                    <a:pt x="946" y="10"/>
                    <a:pt x="946" y="10"/>
                    <a:pt x="946" y="10"/>
                  </a:cubicBezTo>
                  <a:close/>
                  <a:moveTo>
                    <a:pt x="944" y="6"/>
                  </a:moveTo>
                  <a:cubicBezTo>
                    <a:pt x="943" y="7"/>
                    <a:pt x="944" y="10"/>
                    <a:pt x="942" y="10"/>
                  </a:cubicBezTo>
                  <a:cubicBezTo>
                    <a:pt x="941" y="7"/>
                    <a:pt x="942" y="6"/>
                    <a:pt x="944" y="6"/>
                  </a:cubicBezTo>
                  <a:close/>
                  <a:moveTo>
                    <a:pt x="939" y="11"/>
                  </a:moveTo>
                  <a:cubicBezTo>
                    <a:pt x="940" y="11"/>
                    <a:pt x="940" y="11"/>
                    <a:pt x="940" y="11"/>
                  </a:cubicBezTo>
                  <a:cubicBezTo>
                    <a:pt x="940" y="12"/>
                    <a:pt x="940" y="12"/>
                    <a:pt x="940" y="12"/>
                  </a:cubicBezTo>
                  <a:cubicBezTo>
                    <a:pt x="939" y="12"/>
                    <a:pt x="939" y="12"/>
                    <a:pt x="939" y="12"/>
                  </a:cubicBezTo>
                  <a:lnTo>
                    <a:pt x="939" y="11"/>
                  </a:lnTo>
                  <a:close/>
                  <a:moveTo>
                    <a:pt x="936" y="13"/>
                  </a:moveTo>
                  <a:cubicBezTo>
                    <a:pt x="937" y="13"/>
                    <a:pt x="937" y="14"/>
                    <a:pt x="937" y="16"/>
                  </a:cubicBezTo>
                  <a:cubicBezTo>
                    <a:pt x="935" y="16"/>
                    <a:pt x="936" y="14"/>
                    <a:pt x="936" y="13"/>
                  </a:cubicBezTo>
                  <a:close/>
                  <a:moveTo>
                    <a:pt x="936" y="27"/>
                  </a:moveTo>
                  <a:cubicBezTo>
                    <a:pt x="935" y="29"/>
                    <a:pt x="933" y="30"/>
                    <a:pt x="934" y="32"/>
                  </a:cubicBezTo>
                  <a:cubicBezTo>
                    <a:pt x="933" y="32"/>
                    <a:pt x="932" y="34"/>
                    <a:pt x="931" y="33"/>
                  </a:cubicBezTo>
                  <a:cubicBezTo>
                    <a:pt x="933" y="31"/>
                    <a:pt x="933" y="28"/>
                    <a:pt x="936" y="27"/>
                  </a:cubicBezTo>
                  <a:close/>
                  <a:moveTo>
                    <a:pt x="929" y="11"/>
                  </a:moveTo>
                  <a:cubicBezTo>
                    <a:pt x="930" y="11"/>
                    <a:pt x="930" y="12"/>
                    <a:pt x="931" y="12"/>
                  </a:cubicBezTo>
                  <a:cubicBezTo>
                    <a:pt x="931" y="13"/>
                    <a:pt x="928" y="12"/>
                    <a:pt x="929" y="11"/>
                  </a:cubicBezTo>
                  <a:close/>
                  <a:moveTo>
                    <a:pt x="925" y="21"/>
                  </a:moveTo>
                  <a:cubicBezTo>
                    <a:pt x="925" y="19"/>
                    <a:pt x="927" y="21"/>
                    <a:pt x="925" y="21"/>
                  </a:cubicBezTo>
                  <a:close/>
                  <a:moveTo>
                    <a:pt x="924" y="28"/>
                  </a:moveTo>
                  <a:cubicBezTo>
                    <a:pt x="925" y="26"/>
                    <a:pt x="925" y="30"/>
                    <a:pt x="924" y="28"/>
                  </a:cubicBezTo>
                  <a:close/>
                  <a:moveTo>
                    <a:pt x="922" y="36"/>
                  </a:moveTo>
                  <a:cubicBezTo>
                    <a:pt x="921" y="36"/>
                    <a:pt x="921" y="36"/>
                    <a:pt x="920" y="36"/>
                  </a:cubicBezTo>
                  <a:cubicBezTo>
                    <a:pt x="920" y="34"/>
                    <a:pt x="923" y="34"/>
                    <a:pt x="922" y="36"/>
                  </a:cubicBezTo>
                  <a:close/>
                  <a:moveTo>
                    <a:pt x="919" y="31"/>
                  </a:moveTo>
                  <a:cubicBezTo>
                    <a:pt x="919" y="31"/>
                    <a:pt x="919" y="31"/>
                    <a:pt x="919" y="31"/>
                  </a:cubicBezTo>
                  <a:close/>
                  <a:moveTo>
                    <a:pt x="909" y="51"/>
                  </a:moveTo>
                  <a:cubicBezTo>
                    <a:pt x="909" y="50"/>
                    <a:pt x="910" y="51"/>
                    <a:pt x="909" y="51"/>
                  </a:cubicBezTo>
                  <a:close/>
                  <a:moveTo>
                    <a:pt x="894" y="57"/>
                  </a:moveTo>
                  <a:cubicBezTo>
                    <a:pt x="895" y="56"/>
                    <a:pt x="895" y="55"/>
                    <a:pt x="896" y="55"/>
                  </a:cubicBezTo>
                  <a:cubicBezTo>
                    <a:pt x="896" y="57"/>
                    <a:pt x="895" y="57"/>
                    <a:pt x="894" y="57"/>
                  </a:cubicBezTo>
                  <a:close/>
                  <a:moveTo>
                    <a:pt x="899" y="76"/>
                  </a:moveTo>
                  <a:cubicBezTo>
                    <a:pt x="899" y="75"/>
                    <a:pt x="902" y="77"/>
                    <a:pt x="899" y="76"/>
                  </a:cubicBezTo>
                  <a:close/>
                  <a:moveTo>
                    <a:pt x="899" y="51"/>
                  </a:moveTo>
                  <a:cubicBezTo>
                    <a:pt x="899" y="50"/>
                    <a:pt x="899" y="50"/>
                    <a:pt x="899" y="50"/>
                  </a:cubicBezTo>
                  <a:cubicBezTo>
                    <a:pt x="902" y="50"/>
                    <a:pt x="902" y="50"/>
                    <a:pt x="902" y="50"/>
                  </a:cubicBezTo>
                  <a:cubicBezTo>
                    <a:pt x="902" y="51"/>
                    <a:pt x="900" y="51"/>
                    <a:pt x="899" y="51"/>
                  </a:cubicBezTo>
                  <a:close/>
                  <a:moveTo>
                    <a:pt x="912" y="82"/>
                  </a:moveTo>
                  <a:cubicBezTo>
                    <a:pt x="911" y="80"/>
                    <a:pt x="913" y="81"/>
                    <a:pt x="913" y="80"/>
                  </a:cubicBezTo>
                  <a:cubicBezTo>
                    <a:pt x="914" y="80"/>
                    <a:pt x="913" y="82"/>
                    <a:pt x="912" y="82"/>
                  </a:cubicBezTo>
                  <a:close/>
                  <a:moveTo>
                    <a:pt x="918" y="54"/>
                  </a:moveTo>
                  <a:cubicBezTo>
                    <a:pt x="917" y="55"/>
                    <a:pt x="915" y="57"/>
                    <a:pt x="914" y="59"/>
                  </a:cubicBezTo>
                  <a:cubicBezTo>
                    <a:pt x="911" y="59"/>
                    <a:pt x="909" y="60"/>
                    <a:pt x="907" y="60"/>
                  </a:cubicBezTo>
                  <a:cubicBezTo>
                    <a:pt x="908" y="56"/>
                    <a:pt x="913" y="60"/>
                    <a:pt x="914" y="57"/>
                  </a:cubicBezTo>
                  <a:cubicBezTo>
                    <a:pt x="914" y="54"/>
                    <a:pt x="912" y="55"/>
                    <a:pt x="910" y="55"/>
                  </a:cubicBezTo>
                  <a:cubicBezTo>
                    <a:pt x="911" y="52"/>
                    <a:pt x="914" y="54"/>
                    <a:pt x="915" y="54"/>
                  </a:cubicBezTo>
                  <a:cubicBezTo>
                    <a:pt x="917" y="52"/>
                    <a:pt x="918" y="51"/>
                    <a:pt x="921" y="50"/>
                  </a:cubicBezTo>
                  <a:cubicBezTo>
                    <a:pt x="921" y="51"/>
                    <a:pt x="918" y="54"/>
                    <a:pt x="921" y="54"/>
                  </a:cubicBezTo>
                  <a:cubicBezTo>
                    <a:pt x="921" y="56"/>
                    <a:pt x="920" y="54"/>
                    <a:pt x="918" y="54"/>
                  </a:cubicBezTo>
                  <a:close/>
                  <a:moveTo>
                    <a:pt x="923" y="83"/>
                  </a:moveTo>
                  <a:cubicBezTo>
                    <a:pt x="922" y="83"/>
                    <a:pt x="923" y="82"/>
                    <a:pt x="922" y="81"/>
                  </a:cubicBezTo>
                  <a:cubicBezTo>
                    <a:pt x="924" y="81"/>
                    <a:pt x="924" y="83"/>
                    <a:pt x="923" y="83"/>
                  </a:cubicBezTo>
                  <a:close/>
                  <a:moveTo>
                    <a:pt x="922" y="51"/>
                  </a:moveTo>
                  <a:cubicBezTo>
                    <a:pt x="922" y="52"/>
                    <a:pt x="924" y="49"/>
                    <a:pt x="922" y="51"/>
                  </a:cubicBezTo>
                  <a:close/>
                  <a:moveTo>
                    <a:pt x="917" y="47"/>
                  </a:moveTo>
                  <a:cubicBezTo>
                    <a:pt x="916" y="45"/>
                    <a:pt x="920" y="47"/>
                    <a:pt x="920" y="45"/>
                  </a:cubicBezTo>
                  <a:cubicBezTo>
                    <a:pt x="920" y="44"/>
                    <a:pt x="918" y="42"/>
                    <a:pt x="919" y="40"/>
                  </a:cubicBezTo>
                  <a:cubicBezTo>
                    <a:pt x="920" y="42"/>
                    <a:pt x="921" y="44"/>
                    <a:pt x="924" y="42"/>
                  </a:cubicBezTo>
                  <a:cubicBezTo>
                    <a:pt x="925" y="45"/>
                    <a:pt x="920" y="47"/>
                    <a:pt x="917" y="47"/>
                  </a:cubicBezTo>
                  <a:close/>
                  <a:moveTo>
                    <a:pt x="924" y="32"/>
                  </a:moveTo>
                  <a:cubicBezTo>
                    <a:pt x="926" y="30"/>
                    <a:pt x="925" y="34"/>
                    <a:pt x="924" y="32"/>
                  </a:cubicBezTo>
                  <a:close/>
                  <a:moveTo>
                    <a:pt x="925" y="26"/>
                  </a:moveTo>
                  <a:cubicBezTo>
                    <a:pt x="925" y="25"/>
                    <a:pt x="925" y="25"/>
                    <a:pt x="925" y="25"/>
                  </a:cubicBezTo>
                  <a:cubicBezTo>
                    <a:pt x="927" y="25"/>
                    <a:pt x="927" y="25"/>
                    <a:pt x="927" y="26"/>
                  </a:cubicBezTo>
                  <a:lnTo>
                    <a:pt x="925" y="26"/>
                  </a:lnTo>
                  <a:close/>
                  <a:moveTo>
                    <a:pt x="928" y="26"/>
                  </a:moveTo>
                  <a:cubicBezTo>
                    <a:pt x="928" y="25"/>
                    <a:pt x="928" y="26"/>
                    <a:pt x="928" y="26"/>
                  </a:cubicBezTo>
                  <a:close/>
                  <a:moveTo>
                    <a:pt x="927" y="17"/>
                  </a:moveTo>
                  <a:cubicBezTo>
                    <a:pt x="928" y="14"/>
                    <a:pt x="930" y="14"/>
                    <a:pt x="932" y="16"/>
                  </a:cubicBezTo>
                  <a:cubicBezTo>
                    <a:pt x="931" y="18"/>
                    <a:pt x="930" y="16"/>
                    <a:pt x="927" y="17"/>
                  </a:cubicBezTo>
                  <a:close/>
                  <a:moveTo>
                    <a:pt x="929" y="83"/>
                  </a:moveTo>
                  <a:cubicBezTo>
                    <a:pt x="928" y="82"/>
                    <a:pt x="928" y="81"/>
                    <a:pt x="928" y="79"/>
                  </a:cubicBezTo>
                  <a:cubicBezTo>
                    <a:pt x="930" y="80"/>
                    <a:pt x="931" y="78"/>
                    <a:pt x="932" y="79"/>
                  </a:cubicBezTo>
                  <a:cubicBezTo>
                    <a:pt x="932" y="81"/>
                    <a:pt x="931" y="82"/>
                    <a:pt x="929" y="83"/>
                  </a:cubicBezTo>
                  <a:close/>
                  <a:moveTo>
                    <a:pt x="932" y="81"/>
                  </a:moveTo>
                  <a:cubicBezTo>
                    <a:pt x="932" y="80"/>
                    <a:pt x="934" y="80"/>
                    <a:pt x="936" y="79"/>
                  </a:cubicBezTo>
                  <a:cubicBezTo>
                    <a:pt x="936" y="81"/>
                    <a:pt x="933" y="82"/>
                    <a:pt x="932" y="81"/>
                  </a:cubicBezTo>
                  <a:close/>
                  <a:moveTo>
                    <a:pt x="946" y="83"/>
                  </a:moveTo>
                  <a:cubicBezTo>
                    <a:pt x="946" y="82"/>
                    <a:pt x="947" y="82"/>
                    <a:pt x="949" y="82"/>
                  </a:cubicBezTo>
                  <a:cubicBezTo>
                    <a:pt x="949" y="83"/>
                    <a:pt x="948" y="84"/>
                    <a:pt x="946" y="83"/>
                  </a:cubicBezTo>
                  <a:close/>
                  <a:moveTo>
                    <a:pt x="960" y="82"/>
                  </a:moveTo>
                  <a:cubicBezTo>
                    <a:pt x="959" y="84"/>
                    <a:pt x="958" y="82"/>
                    <a:pt x="958" y="83"/>
                  </a:cubicBezTo>
                  <a:cubicBezTo>
                    <a:pt x="956" y="83"/>
                    <a:pt x="959" y="81"/>
                    <a:pt x="957" y="81"/>
                  </a:cubicBezTo>
                  <a:cubicBezTo>
                    <a:pt x="957" y="80"/>
                    <a:pt x="961" y="81"/>
                    <a:pt x="960" y="82"/>
                  </a:cubicBezTo>
                  <a:close/>
                  <a:moveTo>
                    <a:pt x="959" y="77"/>
                  </a:moveTo>
                  <a:cubicBezTo>
                    <a:pt x="959" y="76"/>
                    <a:pt x="961" y="76"/>
                    <a:pt x="961" y="75"/>
                  </a:cubicBezTo>
                  <a:cubicBezTo>
                    <a:pt x="961" y="75"/>
                    <a:pt x="962" y="76"/>
                    <a:pt x="962" y="76"/>
                  </a:cubicBezTo>
                  <a:cubicBezTo>
                    <a:pt x="962" y="78"/>
                    <a:pt x="960" y="78"/>
                    <a:pt x="959" y="77"/>
                  </a:cubicBezTo>
                  <a:close/>
                  <a:moveTo>
                    <a:pt x="977" y="72"/>
                  </a:moveTo>
                  <a:cubicBezTo>
                    <a:pt x="978" y="70"/>
                    <a:pt x="978" y="74"/>
                    <a:pt x="977" y="72"/>
                  </a:cubicBezTo>
                  <a:close/>
                  <a:moveTo>
                    <a:pt x="982" y="75"/>
                  </a:moveTo>
                  <a:cubicBezTo>
                    <a:pt x="982" y="74"/>
                    <a:pt x="983" y="73"/>
                    <a:pt x="984" y="73"/>
                  </a:cubicBezTo>
                  <a:cubicBezTo>
                    <a:pt x="984" y="74"/>
                    <a:pt x="984" y="75"/>
                    <a:pt x="982" y="75"/>
                  </a:cubicBezTo>
                  <a:close/>
                  <a:moveTo>
                    <a:pt x="984" y="84"/>
                  </a:moveTo>
                  <a:cubicBezTo>
                    <a:pt x="984" y="82"/>
                    <a:pt x="986" y="85"/>
                    <a:pt x="984" y="84"/>
                  </a:cubicBezTo>
                  <a:close/>
                  <a:moveTo>
                    <a:pt x="992" y="48"/>
                  </a:moveTo>
                  <a:cubicBezTo>
                    <a:pt x="993" y="48"/>
                    <a:pt x="993" y="50"/>
                    <a:pt x="992" y="50"/>
                  </a:cubicBezTo>
                  <a:cubicBezTo>
                    <a:pt x="991" y="49"/>
                    <a:pt x="992" y="49"/>
                    <a:pt x="992" y="48"/>
                  </a:cubicBezTo>
                  <a:close/>
                  <a:moveTo>
                    <a:pt x="990" y="63"/>
                  </a:moveTo>
                  <a:cubicBezTo>
                    <a:pt x="992" y="63"/>
                    <a:pt x="992" y="63"/>
                    <a:pt x="992" y="63"/>
                  </a:cubicBezTo>
                  <a:cubicBezTo>
                    <a:pt x="992" y="65"/>
                    <a:pt x="989" y="65"/>
                    <a:pt x="990" y="63"/>
                  </a:cubicBezTo>
                  <a:close/>
                  <a:moveTo>
                    <a:pt x="991" y="81"/>
                  </a:moveTo>
                  <a:cubicBezTo>
                    <a:pt x="991" y="79"/>
                    <a:pt x="992" y="79"/>
                    <a:pt x="993" y="79"/>
                  </a:cubicBezTo>
                  <a:cubicBezTo>
                    <a:pt x="993" y="80"/>
                    <a:pt x="992" y="81"/>
                    <a:pt x="991" y="81"/>
                  </a:cubicBezTo>
                  <a:close/>
                  <a:moveTo>
                    <a:pt x="991" y="61"/>
                  </a:moveTo>
                  <a:cubicBezTo>
                    <a:pt x="991" y="59"/>
                    <a:pt x="992" y="60"/>
                    <a:pt x="992" y="59"/>
                  </a:cubicBezTo>
                  <a:cubicBezTo>
                    <a:pt x="993" y="59"/>
                    <a:pt x="993" y="60"/>
                    <a:pt x="993" y="61"/>
                  </a:cubicBezTo>
                  <a:lnTo>
                    <a:pt x="991" y="61"/>
                  </a:lnTo>
                  <a:close/>
                  <a:moveTo>
                    <a:pt x="992" y="57"/>
                  </a:moveTo>
                  <a:cubicBezTo>
                    <a:pt x="993" y="55"/>
                    <a:pt x="993" y="54"/>
                    <a:pt x="995" y="54"/>
                  </a:cubicBezTo>
                  <a:cubicBezTo>
                    <a:pt x="994" y="55"/>
                    <a:pt x="994" y="57"/>
                    <a:pt x="992" y="57"/>
                  </a:cubicBezTo>
                  <a:close/>
                  <a:moveTo>
                    <a:pt x="995" y="81"/>
                  </a:moveTo>
                  <a:cubicBezTo>
                    <a:pt x="996" y="82"/>
                    <a:pt x="996" y="81"/>
                    <a:pt x="998" y="81"/>
                  </a:cubicBezTo>
                  <a:cubicBezTo>
                    <a:pt x="998" y="82"/>
                    <a:pt x="995" y="83"/>
                    <a:pt x="995" y="81"/>
                  </a:cubicBezTo>
                  <a:close/>
                  <a:moveTo>
                    <a:pt x="1004" y="69"/>
                  </a:moveTo>
                  <a:cubicBezTo>
                    <a:pt x="1004" y="69"/>
                    <a:pt x="1002" y="69"/>
                    <a:pt x="1002" y="69"/>
                  </a:cubicBezTo>
                  <a:cubicBezTo>
                    <a:pt x="1002" y="68"/>
                    <a:pt x="1006" y="68"/>
                    <a:pt x="1004" y="69"/>
                  </a:cubicBezTo>
                  <a:close/>
                  <a:moveTo>
                    <a:pt x="1004" y="73"/>
                  </a:moveTo>
                  <a:cubicBezTo>
                    <a:pt x="1003" y="73"/>
                    <a:pt x="1002" y="72"/>
                    <a:pt x="1002" y="71"/>
                  </a:cubicBezTo>
                  <a:cubicBezTo>
                    <a:pt x="1004" y="71"/>
                    <a:pt x="1004" y="72"/>
                    <a:pt x="1004" y="73"/>
                  </a:cubicBezTo>
                  <a:close/>
                  <a:moveTo>
                    <a:pt x="1002" y="82"/>
                  </a:moveTo>
                  <a:cubicBezTo>
                    <a:pt x="1003" y="80"/>
                    <a:pt x="1005" y="80"/>
                    <a:pt x="1007" y="79"/>
                  </a:cubicBezTo>
                  <a:cubicBezTo>
                    <a:pt x="1007" y="82"/>
                    <a:pt x="1005" y="82"/>
                    <a:pt x="1002" y="82"/>
                  </a:cubicBezTo>
                  <a:close/>
                  <a:moveTo>
                    <a:pt x="1009" y="71"/>
                  </a:moveTo>
                  <a:cubicBezTo>
                    <a:pt x="1008" y="71"/>
                    <a:pt x="1008" y="71"/>
                    <a:pt x="1008" y="71"/>
                  </a:cubicBezTo>
                  <a:cubicBezTo>
                    <a:pt x="1008" y="69"/>
                    <a:pt x="1008" y="69"/>
                    <a:pt x="1008" y="69"/>
                  </a:cubicBezTo>
                  <a:cubicBezTo>
                    <a:pt x="1009" y="69"/>
                    <a:pt x="1009" y="69"/>
                    <a:pt x="1009" y="69"/>
                  </a:cubicBezTo>
                  <a:lnTo>
                    <a:pt x="1009" y="71"/>
                  </a:lnTo>
                  <a:close/>
                  <a:moveTo>
                    <a:pt x="1015" y="81"/>
                  </a:moveTo>
                  <a:cubicBezTo>
                    <a:pt x="1015" y="79"/>
                    <a:pt x="1018" y="80"/>
                    <a:pt x="1019" y="79"/>
                  </a:cubicBezTo>
                  <a:cubicBezTo>
                    <a:pt x="1019" y="81"/>
                    <a:pt x="1015" y="82"/>
                    <a:pt x="1015" y="81"/>
                  </a:cubicBezTo>
                  <a:close/>
                  <a:moveTo>
                    <a:pt x="1022" y="84"/>
                  </a:moveTo>
                  <a:cubicBezTo>
                    <a:pt x="1022" y="82"/>
                    <a:pt x="1025" y="85"/>
                    <a:pt x="1022" y="84"/>
                  </a:cubicBezTo>
                  <a:close/>
                  <a:moveTo>
                    <a:pt x="1075" y="68"/>
                  </a:moveTo>
                  <a:cubicBezTo>
                    <a:pt x="1077" y="69"/>
                    <a:pt x="1074" y="72"/>
                    <a:pt x="1075" y="68"/>
                  </a:cubicBezTo>
                  <a:close/>
                  <a:moveTo>
                    <a:pt x="1075" y="25"/>
                  </a:moveTo>
                  <a:cubicBezTo>
                    <a:pt x="1076" y="23"/>
                    <a:pt x="1078" y="26"/>
                    <a:pt x="1075" y="25"/>
                  </a:cubicBezTo>
                  <a:close/>
                  <a:moveTo>
                    <a:pt x="1077" y="37"/>
                  </a:moveTo>
                  <a:cubicBezTo>
                    <a:pt x="1077" y="35"/>
                    <a:pt x="1078" y="36"/>
                    <a:pt x="1079" y="36"/>
                  </a:cubicBezTo>
                  <a:cubicBezTo>
                    <a:pt x="1079" y="36"/>
                    <a:pt x="1078" y="37"/>
                    <a:pt x="1077" y="37"/>
                  </a:cubicBezTo>
                  <a:close/>
                  <a:moveTo>
                    <a:pt x="1096" y="10"/>
                  </a:moveTo>
                  <a:cubicBezTo>
                    <a:pt x="1095" y="12"/>
                    <a:pt x="1095" y="13"/>
                    <a:pt x="1093" y="13"/>
                  </a:cubicBezTo>
                  <a:cubicBezTo>
                    <a:pt x="1093" y="11"/>
                    <a:pt x="1094" y="10"/>
                    <a:pt x="1096" y="10"/>
                  </a:cubicBezTo>
                  <a:close/>
                  <a:moveTo>
                    <a:pt x="1093" y="8"/>
                  </a:moveTo>
                  <a:cubicBezTo>
                    <a:pt x="1096" y="8"/>
                    <a:pt x="1093" y="11"/>
                    <a:pt x="1093" y="8"/>
                  </a:cubicBezTo>
                  <a:close/>
                  <a:moveTo>
                    <a:pt x="1092" y="10"/>
                  </a:moveTo>
                  <a:cubicBezTo>
                    <a:pt x="1092" y="10"/>
                    <a:pt x="1092" y="10"/>
                    <a:pt x="1092" y="10"/>
                  </a:cubicBezTo>
                  <a:cubicBezTo>
                    <a:pt x="1091" y="10"/>
                    <a:pt x="1091" y="10"/>
                    <a:pt x="1092" y="10"/>
                  </a:cubicBezTo>
                  <a:close/>
                  <a:moveTo>
                    <a:pt x="1090" y="6"/>
                  </a:moveTo>
                  <a:cubicBezTo>
                    <a:pt x="1089" y="7"/>
                    <a:pt x="1090" y="10"/>
                    <a:pt x="1087" y="10"/>
                  </a:cubicBezTo>
                  <a:cubicBezTo>
                    <a:pt x="1087" y="7"/>
                    <a:pt x="1088" y="6"/>
                    <a:pt x="1090" y="6"/>
                  </a:cubicBezTo>
                  <a:close/>
                  <a:moveTo>
                    <a:pt x="1084" y="11"/>
                  </a:moveTo>
                  <a:cubicBezTo>
                    <a:pt x="1086" y="11"/>
                    <a:pt x="1086" y="11"/>
                    <a:pt x="1086" y="11"/>
                  </a:cubicBezTo>
                  <a:cubicBezTo>
                    <a:pt x="1086" y="12"/>
                    <a:pt x="1086" y="12"/>
                    <a:pt x="1086" y="12"/>
                  </a:cubicBezTo>
                  <a:cubicBezTo>
                    <a:pt x="1084" y="12"/>
                    <a:pt x="1084" y="12"/>
                    <a:pt x="1084" y="12"/>
                  </a:cubicBezTo>
                  <a:lnTo>
                    <a:pt x="1084" y="11"/>
                  </a:lnTo>
                  <a:close/>
                  <a:moveTo>
                    <a:pt x="1081" y="13"/>
                  </a:moveTo>
                  <a:cubicBezTo>
                    <a:pt x="1082" y="13"/>
                    <a:pt x="1083" y="14"/>
                    <a:pt x="1083" y="16"/>
                  </a:cubicBezTo>
                  <a:cubicBezTo>
                    <a:pt x="1081" y="16"/>
                    <a:pt x="1082" y="14"/>
                    <a:pt x="1081" y="13"/>
                  </a:cubicBezTo>
                  <a:close/>
                  <a:moveTo>
                    <a:pt x="1081" y="27"/>
                  </a:moveTo>
                  <a:cubicBezTo>
                    <a:pt x="1081" y="29"/>
                    <a:pt x="1079" y="30"/>
                    <a:pt x="1080" y="32"/>
                  </a:cubicBezTo>
                  <a:cubicBezTo>
                    <a:pt x="1079" y="32"/>
                    <a:pt x="1078" y="34"/>
                    <a:pt x="1077" y="33"/>
                  </a:cubicBezTo>
                  <a:cubicBezTo>
                    <a:pt x="1079" y="31"/>
                    <a:pt x="1079" y="28"/>
                    <a:pt x="1081" y="27"/>
                  </a:cubicBezTo>
                  <a:close/>
                  <a:moveTo>
                    <a:pt x="1075" y="11"/>
                  </a:moveTo>
                  <a:cubicBezTo>
                    <a:pt x="1076" y="11"/>
                    <a:pt x="1076" y="12"/>
                    <a:pt x="1077" y="12"/>
                  </a:cubicBezTo>
                  <a:cubicBezTo>
                    <a:pt x="1077" y="13"/>
                    <a:pt x="1074" y="12"/>
                    <a:pt x="1075" y="11"/>
                  </a:cubicBezTo>
                  <a:close/>
                  <a:moveTo>
                    <a:pt x="1071" y="21"/>
                  </a:moveTo>
                  <a:cubicBezTo>
                    <a:pt x="1071" y="19"/>
                    <a:pt x="1073" y="21"/>
                    <a:pt x="1071" y="21"/>
                  </a:cubicBezTo>
                  <a:close/>
                  <a:moveTo>
                    <a:pt x="1069" y="28"/>
                  </a:moveTo>
                  <a:cubicBezTo>
                    <a:pt x="1070" y="26"/>
                    <a:pt x="1071" y="30"/>
                    <a:pt x="1069" y="28"/>
                  </a:cubicBezTo>
                  <a:close/>
                  <a:moveTo>
                    <a:pt x="1068" y="36"/>
                  </a:moveTo>
                  <a:cubicBezTo>
                    <a:pt x="1067" y="36"/>
                    <a:pt x="1067" y="36"/>
                    <a:pt x="1066" y="36"/>
                  </a:cubicBezTo>
                  <a:cubicBezTo>
                    <a:pt x="1066" y="34"/>
                    <a:pt x="1068" y="34"/>
                    <a:pt x="1068" y="36"/>
                  </a:cubicBezTo>
                  <a:close/>
                  <a:moveTo>
                    <a:pt x="1065" y="31"/>
                  </a:moveTo>
                  <a:cubicBezTo>
                    <a:pt x="1065" y="31"/>
                    <a:pt x="1064" y="31"/>
                    <a:pt x="1065" y="31"/>
                  </a:cubicBezTo>
                  <a:close/>
                  <a:moveTo>
                    <a:pt x="1055" y="51"/>
                  </a:moveTo>
                  <a:cubicBezTo>
                    <a:pt x="1055" y="50"/>
                    <a:pt x="1056" y="51"/>
                    <a:pt x="1055" y="51"/>
                  </a:cubicBezTo>
                  <a:close/>
                  <a:moveTo>
                    <a:pt x="1040" y="57"/>
                  </a:moveTo>
                  <a:cubicBezTo>
                    <a:pt x="1040" y="56"/>
                    <a:pt x="1041" y="55"/>
                    <a:pt x="1042" y="55"/>
                  </a:cubicBezTo>
                  <a:cubicBezTo>
                    <a:pt x="1042" y="57"/>
                    <a:pt x="1041" y="57"/>
                    <a:pt x="1040" y="57"/>
                  </a:cubicBezTo>
                  <a:close/>
                  <a:moveTo>
                    <a:pt x="1045" y="76"/>
                  </a:moveTo>
                  <a:cubicBezTo>
                    <a:pt x="1045" y="75"/>
                    <a:pt x="1047" y="77"/>
                    <a:pt x="1045" y="76"/>
                  </a:cubicBezTo>
                  <a:close/>
                  <a:moveTo>
                    <a:pt x="1045" y="51"/>
                  </a:moveTo>
                  <a:cubicBezTo>
                    <a:pt x="1045" y="50"/>
                    <a:pt x="1045" y="50"/>
                    <a:pt x="1045" y="50"/>
                  </a:cubicBezTo>
                  <a:cubicBezTo>
                    <a:pt x="1047" y="50"/>
                    <a:pt x="1047" y="50"/>
                    <a:pt x="1047" y="50"/>
                  </a:cubicBezTo>
                  <a:cubicBezTo>
                    <a:pt x="1048" y="51"/>
                    <a:pt x="1046" y="51"/>
                    <a:pt x="1045" y="51"/>
                  </a:cubicBezTo>
                  <a:close/>
                  <a:moveTo>
                    <a:pt x="1058" y="82"/>
                  </a:moveTo>
                  <a:cubicBezTo>
                    <a:pt x="1057" y="80"/>
                    <a:pt x="1059" y="81"/>
                    <a:pt x="1059" y="80"/>
                  </a:cubicBezTo>
                  <a:cubicBezTo>
                    <a:pt x="1060" y="80"/>
                    <a:pt x="1059" y="82"/>
                    <a:pt x="1058" y="82"/>
                  </a:cubicBezTo>
                  <a:close/>
                  <a:moveTo>
                    <a:pt x="1063" y="54"/>
                  </a:moveTo>
                  <a:cubicBezTo>
                    <a:pt x="1063" y="55"/>
                    <a:pt x="1061" y="57"/>
                    <a:pt x="1060" y="59"/>
                  </a:cubicBezTo>
                  <a:cubicBezTo>
                    <a:pt x="1057" y="59"/>
                    <a:pt x="1055" y="60"/>
                    <a:pt x="1053" y="60"/>
                  </a:cubicBezTo>
                  <a:cubicBezTo>
                    <a:pt x="1053" y="56"/>
                    <a:pt x="1059" y="60"/>
                    <a:pt x="1060" y="57"/>
                  </a:cubicBezTo>
                  <a:cubicBezTo>
                    <a:pt x="1060" y="54"/>
                    <a:pt x="1058" y="55"/>
                    <a:pt x="1056" y="55"/>
                  </a:cubicBezTo>
                  <a:cubicBezTo>
                    <a:pt x="1056" y="52"/>
                    <a:pt x="1060" y="54"/>
                    <a:pt x="1061" y="54"/>
                  </a:cubicBezTo>
                  <a:cubicBezTo>
                    <a:pt x="1062" y="52"/>
                    <a:pt x="1064" y="51"/>
                    <a:pt x="1066" y="50"/>
                  </a:cubicBezTo>
                  <a:cubicBezTo>
                    <a:pt x="1066" y="51"/>
                    <a:pt x="1063" y="54"/>
                    <a:pt x="1067" y="54"/>
                  </a:cubicBezTo>
                  <a:cubicBezTo>
                    <a:pt x="1067" y="56"/>
                    <a:pt x="1066" y="54"/>
                    <a:pt x="1063" y="54"/>
                  </a:cubicBezTo>
                  <a:close/>
                  <a:moveTo>
                    <a:pt x="1069" y="83"/>
                  </a:moveTo>
                  <a:cubicBezTo>
                    <a:pt x="1068" y="83"/>
                    <a:pt x="1068" y="82"/>
                    <a:pt x="1068" y="81"/>
                  </a:cubicBezTo>
                  <a:cubicBezTo>
                    <a:pt x="1070" y="81"/>
                    <a:pt x="1070" y="83"/>
                    <a:pt x="1069" y="83"/>
                  </a:cubicBezTo>
                  <a:close/>
                  <a:moveTo>
                    <a:pt x="1068" y="51"/>
                  </a:moveTo>
                  <a:cubicBezTo>
                    <a:pt x="1068" y="52"/>
                    <a:pt x="1070" y="49"/>
                    <a:pt x="1068" y="51"/>
                  </a:cubicBezTo>
                  <a:close/>
                  <a:moveTo>
                    <a:pt x="1063" y="47"/>
                  </a:moveTo>
                  <a:cubicBezTo>
                    <a:pt x="1062" y="45"/>
                    <a:pt x="1065" y="47"/>
                    <a:pt x="1066" y="45"/>
                  </a:cubicBezTo>
                  <a:cubicBezTo>
                    <a:pt x="1065" y="44"/>
                    <a:pt x="1064" y="42"/>
                    <a:pt x="1065" y="40"/>
                  </a:cubicBezTo>
                  <a:cubicBezTo>
                    <a:pt x="1066" y="42"/>
                    <a:pt x="1067" y="44"/>
                    <a:pt x="1069" y="42"/>
                  </a:cubicBezTo>
                  <a:cubicBezTo>
                    <a:pt x="1071" y="45"/>
                    <a:pt x="1066" y="47"/>
                    <a:pt x="1063" y="47"/>
                  </a:cubicBezTo>
                  <a:close/>
                  <a:moveTo>
                    <a:pt x="1070" y="32"/>
                  </a:moveTo>
                  <a:cubicBezTo>
                    <a:pt x="1072" y="30"/>
                    <a:pt x="1071" y="34"/>
                    <a:pt x="1070" y="32"/>
                  </a:cubicBezTo>
                  <a:close/>
                  <a:moveTo>
                    <a:pt x="1071" y="26"/>
                  </a:moveTo>
                  <a:cubicBezTo>
                    <a:pt x="1071" y="25"/>
                    <a:pt x="1071" y="25"/>
                    <a:pt x="1071" y="25"/>
                  </a:cubicBezTo>
                  <a:cubicBezTo>
                    <a:pt x="1072" y="25"/>
                    <a:pt x="1073" y="25"/>
                    <a:pt x="1073" y="26"/>
                  </a:cubicBezTo>
                  <a:lnTo>
                    <a:pt x="1071" y="26"/>
                  </a:lnTo>
                  <a:close/>
                  <a:moveTo>
                    <a:pt x="1074" y="26"/>
                  </a:moveTo>
                  <a:cubicBezTo>
                    <a:pt x="1073" y="25"/>
                    <a:pt x="1074" y="26"/>
                    <a:pt x="1074" y="26"/>
                  </a:cubicBezTo>
                  <a:close/>
                  <a:moveTo>
                    <a:pt x="1073" y="17"/>
                  </a:moveTo>
                  <a:cubicBezTo>
                    <a:pt x="1074" y="14"/>
                    <a:pt x="1076" y="14"/>
                    <a:pt x="1078" y="16"/>
                  </a:cubicBezTo>
                  <a:cubicBezTo>
                    <a:pt x="1077" y="18"/>
                    <a:pt x="1076" y="16"/>
                    <a:pt x="1073" y="17"/>
                  </a:cubicBezTo>
                  <a:close/>
                  <a:moveTo>
                    <a:pt x="1075" y="83"/>
                  </a:moveTo>
                  <a:cubicBezTo>
                    <a:pt x="1074" y="82"/>
                    <a:pt x="1074" y="81"/>
                    <a:pt x="1074" y="79"/>
                  </a:cubicBezTo>
                  <a:cubicBezTo>
                    <a:pt x="1076" y="80"/>
                    <a:pt x="1077" y="78"/>
                    <a:pt x="1078" y="79"/>
                  </a:cubicBezTo>
                  <a:cubicBezTo>
                    <a:pt x="1078" y="81"/>
                    <a:pt x="1076" y="82"/>
                    <a:pt x="1075" y="83"/>
                  </a:cubicBezTo>
                  <a:close/>
                  <a:moveTo>
                    <a:pt x="1078" y="81"/>
                  </a:moveTo>
                  <a:cubicBezTo>
                    <a:pt x="1078" y="80"/>
                    <a:pt x="1080" y="80"/>
                    <a:pt x="1082" y="79"/>
                  </a:cubicBezTo>
                  <a:cubicBezTo>
                    <a:pt x="1082" y="81"/>
                    <a:pt x="1079" y="82"/>
                    <a:pt x="1078" y="81"/>
                  </a:cubicBezTo>
                  <a:close/>
                  <a:moveTo>
                    <a:pt x="1092" y="83"/>
                  </a:moveTo>
                  <a:cubicBezTo>
                    <a:pt x="1092" y="82"/>
                    <a:pt x="1093" y="82"/>
                    <a:pt x="1094" y="82"/>
                  </a:cubicBezTo>
                  <a:cubicBezTo>
                    <a:pt x="1094" y="83"/>
                    <a:pt x="1093" y="84"/>
                    <a:pt x="1092" y="83"/>
                  </a:cubicBezTo>
                  <a:close/>
                  <a:moveTo>
                    <a:pt x="1106" y="82"/>
                  </a:moveTo>
                  <a:cubicBezTo>
                    <a:pt x="1105" y="84"/>
                    <a:pt x="1104" y="82"/>
                    <a:pt x="1103" y="83"/>
                  </a:cubicBezTo>
                  <a:cubicBezTo>
                    <a:pt x="1102" y="83"/>
                    <a:pt x="1105" y="81"/>
                    <a:pt x="1103" y="81"/>
                  </a:cubicBezTo>
                  <a:cubicBezTo>
                    <a:pt x="1103" y="80"/>
                    <a:pt x="1107" y="81"/>
                    <a:pt x="1106" y="82"/>
                  </a:cubicBezTo>
                  <a:close/>
                  <a:moveTo>
                    <a:pt x="1105" y="77"/>
                  </a:moveTo>
                  <a:cubicBezTo>
                    <a:pt x="1104" y="76"/>
                    <a:pt x="1106" y="76"/>
                    <a:pt x="1106" y="75"/>
                  </a:cubicBezTo>
                  <a:cubicBezTo>
                    <a:pt x="1107" y="75"/>
                    <a:pt x="1107" y="76"/>
                    <a:pt x="1108" y="76"/>
                  </a:cubicBezTo>
                  <a:cubicBezTo>
                    <a:pt x="1108" y="78"/>
                    <a:pt x="1105" y="78"/>
                    <a:pt x="1105" y="77"/>
                  </a:cubicBezTo>
                  <a:close/>
                  <a:moveTo>
                    <a:pt x="1123" y="72"/>
                  </a:moveTo>
                  <a:cubicBezTo>
                    <a:pt x="1124" y="70"/>
                    <a:pt x="1123" y="74"/>
                    <a:pt x="1123" y="72"/>
                  </a:cubicBezTo>
                  <a:close/>
                  <a:moveTo>
                    <a:pt x="1128" y="75"/>
                  </a:moveTo>
                  <a:cubicBezTo>
                    <a:pt x="1128" y="74"/>
                    <a:pt x="1129" y="73"/>
                    <a:pt x="1130" y="73"/>
                  </a:cubicBezTo>
                  <a:cubicBezTo>
                    <a:pt x="1130" y="74"/>
                    <a:pt x="1129" y="75"/>
                    <a:pt x="1128" y="75"/>
                  </a:cubicBezTo>
                  <a:close/>
                  <a:moveTo>
                    <a:pt x="1130" y="84"/>
                  </a:moveTo>
                  <a:cubicBezTo>
                    <a:pt x="1130" y="82"/>
                    <a:pt x="1132" y="85"/>
                    <a:pt x="1130" y="84"/>
                  </a:cubicBezTo>
                  <a:close/>
                  <a:moveTo>
                    <a:pt x="1138" y="48"/>
                  </a:moveTo>
                  <a:cubicBezTo>
                    <a:pt x="1139" y="48"/>
                    <a:pt x="1139" y="50"/>
                    <a:pt x="1137" y="50"/>
                  </a:cubicBezTo>
                  <a:cubicBezTo>
                    <a:pt x="1137" y="49"/>
                    <a:pt x="1138" y="49"/>
                    <a:pt x="1138" y="48"/>
                  </a:cubicBezTo>
                  <a:close/>
                  <a:moveTo>
                    <a:pt x="1136" y="63"/>
                  </a:moveTo>
                  <a:cubicBezTo>
                    <a:pt x="1138" y="63"/>
                    <a:pt x="1138" y="63"/>
                    <a:pt x="1138" y="63"/>
                  </a:cubicBezTo>
                  <a:cubicBezTo>
                    <a:pt x="1138" y="65"/>
                    <a:pt x="1135" y="65"/>
                    <a:pt x="1136" y="63"/>
                  </a:cubicBezTo>
                  <a:close/>
                  <a:moveTo>
                    <a:pt x="1137" y="81"/>
                  </a:moveTo>
                  <a:cubicBezTo>
                    <a:pt x="1137" y="79"/>
                    <a:pt x="1138" y="79"/>
                    <a:pt x="1139" y="79"/>
                  </a:cubicBezTo>
                  <a:cubicBezTo>
                    <a:pt x="1138" y="80"/>
                    <a:pt x="1138" y="81"/>
                    <a:pt x="1137" y="81"/>
                  </a:cubicBezTo>
                  <a:close/>
                  <a:moveTo>
                    <a:pt x="1137" y="61"/>
                  </a:moveTo>
                  <a:cubicBezTo>
                    <a:pt x="1137" y="59"/>
                    <a:pt x="1138" y="60"/>
                    <a:pt x="1138" y="59"/>
                  </a:cubicBezTo>
                  <a:cubicBezTo>
                    <a:pt x="1139" y="59"/>
                    <a:pt x="1139" y="60"/>
                    <a:pt x="1139" y="61"/>
                  </a:cubicBezTo>
                  <a:lnTo>
                    <a:pt x="1137" y="61"/>
                  </a:lnTo>
                  <a:close/>
                  <a:moveTo>
                    <a:pt x="1138" y="57"/>
                  </a:moveTo>
                  <a:cubicBezTo>
                    <a:pt x="1139" y="55"/>
                    <a:pt x="1139" y="54"/>
                    <a:pt x="1141" y="54"/>
                  </a:cubicBezTo>
                  <a:cubicBezTo>
                    <a:pt x="1140" y="55"/>
                    <a:pt x="1140" y="57"/>
                    <a:pt x="1138" y="57"/>
                  </a:cubicBezTo>
                  <a:close/>
                  <a:moveTo>
                    <a:pt x="1141" y="81"/>
                  </a:moveTo>
                  <a:cubicBezTo>
                    <a:pt x="1142" y="82"/>
                    <a:pt x="1142" y="81"/>
                    <a:pt x="1143" y="81"/>
                  </a:cubicBezTo>
                  <a:cubicBezTo>
                    <a:pt x="1144" y="82"/>
                    <a:pt x="1140" y="83"/>
                    <a:pt x="1141" y="81"/>
                  </a:cubicBezTo>
                  <a:close/>
                  <a:moveTo>
                    <a:pt x="1150" y="69"/>
                  </a:moveTo>
                  <a:cubicBezTo>
                    <a:pt x="1150" y="69"/>
                    <a:pt x="1148" y="69"/>
                    <a:pt x="1148" y="69"/>
                  </a:cubicBezTo>
                  <a:cubicBezTo>
                    <a:pt x="1148" y="68"/>
                    <a:pt x="1151" y="68"/>
                    <a:pt x="1150" y="69"/>
                  </a:cubicBezTo>
                  <a:close/>
                  <a:moveTo>
                    <a:pt x="1150" y="73"/>
                  </a:moveTo>
                  <a:cubicBezTo>
                    <a:pt x="1149" y="73"/>
                    <a:pt x="1148" y="72"/>
                    <a:pt x="1148" y="71"/>
                  </a:cubicBezTo>
                  <a:cubicBezTo>
                    <a:pt x="1149" y="71"/>
                    <a:pt x="1150" y="72"/>
                    <a:pt x="1150" y="73"/>
                  </a:cubicBezTo>
                  <a:close/>
                  <a:moveTo>
                    <a:pt x="1148" y="82"/>
                  </a:moveTo>
                  <a:cubicBezTo>
                    <a:pt x="1149" y="80"/>
                    <a:pt x="1151" y="80"/>
                    <a:pt x="1153" y="79"/>
                  </a:cubicBezTo>
                  <a:cubicBezTo>
                    <a:pt x="1153" y="82"/>
                    <a:pt x="1150" y="82"/>
                    <a:pt x="1148" y="82"/>
                  </a:cubicBezTo>
                  <a:close/>
                  <a:moveTo>
                    <a:pt x="1155" y="71"/>
                  </a:moveTo>
                  <a:cubicBezTo>
                    <a:pt x="1154" y="71"/>
                    <a:pt x="1154" y="71"/>
                    <a:pt x="1154" y="71"/>
                  </a:cubicBezTo>
                  <a:cubicBezTo>
                    <a:pt x="1154" y="69"/>
                    <a:pt x="1154" y="69"/>
                    <a:pt x="1154" y="69"/>
                  </a:cubicBezTo>
                  <a:cubicBezTo>
                    <a:pt x="1155" y="69"/>
                    <a:pt x="1155" y="69"/>
                    <a:pt x="1155" y="69"/>
                  </a:cubicBezTo>
                  <a:lnTo>
                    <a:pt x="1155" y="71"/>
                  </a:lnTo>
                  <a:close/>
                  <a:moveTo>
                    <a:pt x="1161" y="81"/>
                  </a:moveTo>
                  <a:cubicBezTo>
                    <a:pt x="1161" y="79"/>
                    <a:pt x="1163" y="80"/>
                    <a:pt x="1165" y="79"/>
                  </a:cubicBezTo>
                  <a:cubicBezTo>
                    <a:pt x="1165" y="81"/>
                    <a:pt x="1161" y="82"/>
                    <a:pt x="1161" y="81"/>
                  </a:cubicBezTo>
                  <a:close/>
                  <a:moveTo>
                    <a:pt x="1168" y="84"/>
                  </a:moveTo>
                  <a:cubicBezTo>
                    <a:pt x="1168" y="82"/>
                    <a:pt x="1171" y="85"/>
                    <a:pt x="1168" y="84"/>
                  </a:cubicBezTo>
                  <a:close/>
                  <a:moveTo>
                    <a:pt x="1221" y="68"/>
                  </a:moveTo>
                  <a:cubicBezTo>
                    <a:pt x="1223" y="69"/>
                    <a:pt x="1220" y="72"/>
                    <a:pt x="1221" y="68"/>
                  </a:cubicBezTo>
                  <a:close/>
                  <a:moveTo>
                    <a:pt x="1221" y="25"/>
                  </a:moveTo>
                  <a:cubicBezTo>
                    <a:pt x="1221" y="23"/>
                    <a:pt x="1224" y="26"/>
                    <a:pt x="1221" y="25"/>
                  </a:cubicBezTo>
                  <a:close/>
                  <a:moveTo>
                    <a:pt x="1223" y="37"/>
                  </a:moveTo>
                  <a:cubicBezTo>
                    <a:pt x="1223" y="35"/>
                    <a:pt x="1224" y="36"/>
                    <a:pt x="1225" y="36"/>
                  </a:cubicBezTo>
                  <a:cubicBezTo>
                    <a:pt x="1225" y="36"/>
                    <a:pt x="1224" y="37"/>
                    <a:pt x="1223" y="37"/>
                  </a:cubicBezTo>
                  <a:close/>
                  <a:moveTo>
                    <a:pt x="1242" y="10"/>
                  </a:moveTo>
                  <a:cubicBezTo>
                    <a:pt x="1241" y="12"/>
                    <a:pt x="1241" y="13"/>
                    <a:pt x="1239" y="13"/>
                  </a:cubicBezTo>
                  <a:cubicBezTo>
                    <a:pt x="1239" y="11"/>
                    <a:pt x="1240" y="10"/>
                    <a:pt x="1242" y="10"/>
                  </a:cubicBezTo>
                  <a:close/>
                  <a:moveTo>
                    <a:pt x="1239" y="8"/>
                  </a:moveTo>
                  <a:cubicBezTo>
                    <a:pt x="1242" y="8"/>
                    <a:pt x="1239" y="11"/>
                    <a:pt x="1239" y="8"/>
                  </a:cubicBezTo>
                  <a:close/>
                  <a:moveTo>
                    <a:pt x="1237" y="10"/>
                  </a:moveTo>
                  <a:cubicBezTo>
                    <a:pt x="1237" y="10"/>
                    <a:pt x="1237" y="10"/>
                    <a:pt x="1237" y="10"/>
                  </a:cubicBezTo>
                  <a:cubicBezTo>
                    <a:pt x="1237" y="10"/>
                    <a:pt x="1237" y="10"/>
                    <a:pt x="1237" y="10"/>
                  </a:cubicBezTo>
                  <a:close/>
                  <a:moveTo>
                    <a:pt x="1236" y="6"/>
                  </a:moveTo>
                  <a:cubicBezTo>
                    <a:pt x="1235" y="7"/>
                    <a:pt x="1236" y="10"/>
                    <a:pt x="1233" y="10"/>
                  </a:cubicBezTo>
                  <a:cubicBezTo>
                    <a:pt x="1233" y="7"/>
                    <a:pt x="1234" y="6"/>
                    <a:pt x="1236" y="6"/>
                  </a:cubicBezTo>
                  <a:close/>
                  <a:moveTo>
                    <a:pt x="1230" y="11"/>
                  </a:moveTo>
                  <a:cubicBezTo>
                    <a:pt x="1231" y="11"/>
                    <a:pt x="1231" y="11"/>
                    <a:pt x="1231" y="11"/>
                  </a:cubicBezTo>
                  <a:cubicBezTo>
                    <a:pt x="1231" y="12"/>
                    <a:pt x="1231" y="12"/>
                    <a:pt x="1231" y="12"/>
                  </a:cubicBezTo>
                  <a:cubicBezTo>
                    <a:pt x="1230" y="12"/>
                    <a:pt x="1230" y="12"/>
                    <a:pt x="1230" y="12"/>
                  </a:cubicBezTo>
                  <a:lnTo>
                    <a:pt x="1230" y="11"/>
                  </a:lnTo>
                  <a:close/>
                  <a:moveTo>
                    <a:pt x="1227" y="13"/>
                  </a:moveTo>
                  <a:cubicBezTo>
                    <a:pt x="1228" y="13"/>
                    <a:pt x="1229" y="14"/>
                    <a:pt x="1228" y="16"/>
                  </a:cubicBezTo>
                  <a:cubicBezTo>
                    <a:pt x="1227" y="16"/>
                    <a:pt x="1227" y="14"/>
                    <a:pt x="1227" y="13"/>
                  </a:cubicBezTo>
                  <a:close/>
                  <a:moveTo>
                    <a:pt x="1227" y="27"/>
                  </a:moveTo>
                  <a:cubicBezTo>
                    <a:pt x="1227" y="29"/>
                    <a:pt x="1225" y="30"/>
                    <a:pt x="1226" y="32"/>
                  </a:cubicBezTo>
                  <a:cubicBezTo>
                    <a:pt x="1225" y="32"/>
                    <a:pt x="1224" y="34"/>
                    <a:pt x="1222" y="33"/>
                  </a:cubicBezTo>
                  <a:cubicBezTo>
                    <a:pt x="1224" y="31"/>
                    <a:pt x="1225" y="28"/>
                    <a:pt x="1227" y="27"/>
                  </a:cubicBezTo>
                  <a:close/>
                  <a:moveTo>
                    <a:pt x="1221" y="11"/>
                  </a:moveTo>
                  <a:cubicBezTo>
                    <a:pt x="1222" y="11"/>
                    <a:pt x="1222" y="12"/>
                    <a:pt x="1222" y="12"/>
                  </a:cubicBezTo>
                  <a:cubicBezTo>
                    <a:pt x="1223" y="13"/>
                    <a:pt x="1220" y="12"/>
                    <a:pt x="1221" y="11"/>
                  </a:cubicBezTo>
                  <a:close/>
                  <a:moveTo>
                    <a:pt x="1216" y="21"/>
                  </a:moveTo>
                  <a:cubicBezTo>
                    <a:pt x="1217" y="19"/>
                    <a:pt x="1219" y="21"/>
                    <a:pt x="1216" y="21"/>
                  </a:cubicBezTo>
                  <a:close/>
                  <a:moveTo>
                    <a:pt x="1215" y="28"/>
                  </a:moveTo>
                  <a:cubicBezTo>
                    <a:pt x="1216" y="26"/>
                    <a:pt x="1217" y="30"/>
                    <a:pt x="1215" y="28"/>
                  </a:cubicBezTo>
                  <a:close/>
                  <a:moveTo>
                    <a:pt x="1214" y="36"/>
                  </a:moveTo>
                  <a:cubicBezTo>
                    <a:pt x="1213" y="36"/>
                    <a:pt x="1213" y="36"/>
                    <a:pt x="1212" y="36"/>
                  </a:cubicBezTo>
                  <a:cubicBezTo>
                    <a:pt x="1212" y="34"/>
                    <a:pt x="1214" y="34"/>
                    <a:pt x="1214" y="36"/>
                  </a:cubicBezTo>
                  <a:close/>
                  <a:moveTo>
                    <a:pt x="1211" y="31"/>
                  </a:moveTo>
                  <a:cubicBezTo>
                    <a:pt x="1211" y="31"/>
                    <a:pt x="1210" y="31"/>
                    <a:pt x="1211" y="31"/>
                  </a:cubicBezTo>
                  <a:close/>
                  <a:moveTo>
                    <a:pt x="1201" y="51"/>
                  </a:moveTo>
                  <a:cubicBezTo>
                    <a:pt x="1201" y="50"/>
                    <a:pt x="1201" y="51"/>
                    <a:pt x="1201" y="51"/>
                  </a:cubicBezTo>
                  <a:close/>
                  <a:moveTo>
                    <a:pt x="1186" y="57"/>
                  </a:moveTo>
                  <a:cubicBezTo>
                    <a:pt x="1186" y="56"/>
                    <a:pt x="1187" y="55"/>
                    <a:pt x="1188" y="55"/>
                  </a:cubicBezTo>
                  <a:cubicBezTo>
                    <a:pt x="1188" y="57"/>
                    <a:pt x="1187" y="57"/>
                    <a:pt x="1186" y="57"/>
                  </a:cubicBezTo>
                  <a:close/>
                  <a:moveTo>
                    <a:pt x="1191" y="76"/>
                  </a:moveTo>
                  <a:cubicBezTo>
                    <a:pt x="1191" y="75"/>
                    <a:pt x="1193" y="77"/>
                    <a:pt x="1191" y="76"/>
                  </a:cubicBezTo>
                  <a:close/>
                  <a:moveTo>
                    <a:pt x="1191" y="51"/>
                  </a:moveTo>
                  <a:cubicBezTo>
                    <a:pt x="1191" y="50"/>
                    <a:pt x="1191" y="50"/>
                    <a:pt x="1191" y="50"/>
                  </a:cubicBezTo>
                  <a:cubicBezTo>
                    <a:pt x="1193" y="50"/>
                    <a:pt x="1193" y="50"/>
                    <a:pt x="1193" y="50"/>
                  </a:cubicBezTo>
                  <a:cubicBezTo>
                    <a:pt x="1194" y="51"/>
                    <a:pt x="1192" y="51"/>
                    <a:pt x="1191" y="51"/>
                  </a:cubicBezTo>
                  <a:close/>
                  <a:moveTo>
                    <a:pt x="1203" y="82"/>
                  </a:moveTo>
                  <a:cubicBezTo>
                    <a:pt x="1203" y="80"/>
                    <a:pt x="1204" y="81"/>
                    <a:pt x="1205" y="80"/>
                  </a:cubicBezTo>
                  <a:cubicBezTo>
                    <a:pt x="1206" y="80"/>
                    <a:pt x="1205" y="82"/>
                    <a:pt x="1203" y="82"/>
                  </a:cubicBezTo>
                  <a:close/>
                  <a:moveTo>
                    <a:pt x="1209" y="54"/>
                  </a:moveTo>
                  <a:cubicBezTo>
                    <a:pt x="1209" y="55"/>
                    <a:pt x="1207" y="57"/>
                    <a:pt x="1206" y="59"/>
                  </a:cubicBezTo>
                  <a:cubicBezTo>
                    <a:pt x="1203" y="59"/>
                    <a:pt x="1201" y="60"/>
                    <a:pt x="1199" y="60"/>
                  </a:cubicBezTo>
                  <a:cubicBezTo>
                    <a:pt x="1199" y="56"/>
                    <a:pt x="1204" y="60"/>
                    <a:pt x="1206" y="57"/>
                  </a:cubicBezTo>
                  <a:cubicBezTo>
                    <a:pt x="1206" y="54"/>
                    <a:pt x="1204" y="55"/>
                    <a:pt x="1202" y="55"/>
                  </a:cubicBezTo>
                  <a:cubicBezTo>
                    <a:pt x="1202" y="52"/>
                    <a:pt x="1206" y="54"/>
                    <a:pt x="1207" y="54"/>
                  </a:cubicBezTo>
                  <a:cubicBezTo>
                    <a:pt x="1208" y="52"/>
                    <a:pt x="1210" y="51"/>
                    <a:pt x="1212" y="50"/>
                  </a:cubicBezTo>
                  <a:cubicBezTo>
                    <a:pt x="1212" y="51"/>
                    <a:pt x="1209" y="54"/>
                    <a:pt x="1213" y="54"/>
                  </a:cubicBezTo>
                  <a:cubicBezTo>
                    <a:pt x="1212" y="56"/>
                    <a:pt x="1211" y="54"/>
                    <a:pt x="1209" y="54"/>
                  </a:cubicBezTo>
                  <a:close/>
                  <a:moveTo>
                    <a:pt x="1215" y="83"/>
                  </a:moveTo>
                  <a:cubicBezTo>
                    <a:pt x="1214" y="83"/>
                    <a:pt x="1214" y="82"/>
                    <a:pt x="1214" y="81"/>
                  </a:cubicBezTo>
                  <a:cubicBezTo>
                    <a:pt x="1215" y="81"/>
                    <a:pt x="1215" y="83"/>
                    <a:pt x="1215" y="83"/>
                  </a:cubicBezTo>
                  <a:close/>
                  <a:moveTo>
                    <a:pt x="1214" y="51"/>
                  </a:moveTo>
                  <a:cubicBezTo>
                    <a:pt x="1214" y="52"/>
                    <a:pt x="1216" y="49"/>
                    <a:pt x="1214" y="51"/>
                  </a:cubicBezTo>
                  <a:close/>
                  <a:moveTo>
                    <a:pt x="1209" y="47"/>
                  </a:moveTo>
                  <a:cubicBezTo>
                    <a:pt x="1208" y="45"/>
                    <a:pt x="1211" y="47"/>
                    <a:pt x="1212" y="45"/>
                  </a:cubicBezTo>
                  <a:cubicBezTo>
                    <a:pt x="1211" y="44"/>
                    <a:pt x="1210" y="42"/>
                    <a:pt x="1211" y="40"/>
                  </a:cubicBezTo>
                  <a:cubicBezTo>
                    <a:pt x="1212" y="42"/>
                    <a:pt x="1213" y="44"/>
                    <a:pt x="1215" y="42"/>
                  </a:cubicBezTo>
                  <a:cubicBezTo>
                    <a:pt x="1217" y="45"/>
                    <a:pt x="1212" y="47"/>
                    <a:pt x="1209" y="47"/>
                  </a:cubicBezTo>
                  <a:close/>
                  <a:moveTo>
                    <a:pt x="1216" y="32"/>
                  </a:moveTo>
                  <a:cubicBezTo>
                    <a:pt x="1217" y="30"/>
                    <a:pt x="1217" y="34"/>
                    <a:pt x="1216" y="32"/>
                  </a:cubicBezTo>
                  <a:close/>
                  <a:moveTo>
                    <a:pt x="1217" y="26"/>
                  </a:moveTo>
                  <a:cubicBezTo>
                    <a:pt x="1217" y="25"/>
                    <a:pt x="1217" y="25"/>
                    <a:pt x="1217" y="25"/>
                  </a:cubicBezTo>
                  <a:cubicBezTo>
                    <a:pt x="1218" y="25"/>
                    <a:pt x="1219" y="25"/>
                    <a:pt x="1219" y="26"/>
                  </a:cubicBezTo>
                  <a:lnTo>
                    <a:pt x="1217" y="26"/>
                  </a:lnTo>
                  <a:close/>
                  <a:moveTo>
                    <a:pt x="1219" y="26"/>
                  </a:moveTo>
                  <a:cubicBezTo>
                    <a:pt x="1219" y="25"/>
                    <a:pt x="1220" y="26"/>
                    <a:pt x="1219" y="26"/>
                  </a:cubicBezTo>
                  <a:close/>
                  <a:moveTo>
                    <a:pt x="1219" y="17"/>
                  </a:moveTo>
                  <a:cubicBezTo>
                    <a:pt x="1220" y="14"/>
                    <a:pt x="1222" y="14"/>
                    <a:pt x="1224" y="16"/>
                  </a:cubicBezTo>
                  <a:cubicBezTo>
                    <a:pt x="1223" y="18"/>
                    <a:pt x="1221" y="16"/>
                    <a:pt x="1219" y="17"/>
                  </a:cubicBezTo>
                  <a:close/>
                  <a:moveTo>
                    <a:pt x="1221" y="83"/>
                  </a:moveTo>
                  <a:cubicBezTo>
                    <a:pt x="1220" y="82"/>
                    <a:pt x="1220" y="81"/>
                    <a:pt x="1220" y="79"/>
                  </a:cubicBezTo>
                  <a:cubicBezTo>
                    <a:pt x="1222" y="80"/>
                    <a:pt x="1222" y="78"/>
                    <a:pt x="1224" y="79"/>
                  </a:cubicBezTo>
                  <a:cubicBezTo>
                    <a:pt x="1223" y="81"/>
                    <a:pt x="1222" y="82"/>
                    <a:pt x="1221" y="83"/>
                  </a:cubicBezTo>
                  <a:close/>
                  <a:moveTo>
                    <a:pt x="1224" y="81"/>
                  </a:moveTo>
                  <a:cubicBezTo>
                    <a:pt x="1224" y="80"/>
                    <a:pt x="1226" y="80"/>
                    <a:pt x="1228" y="79"/>
                  </a:cubicBezTo>
                  <a:cubicBezTo>
                    <a:pt x="1228" y="81"/>
                    <a:pt x="1225" y="82"/>
                    <a:pt x="1224" y="81"/>
                  </a:cubicBezTo>
                  <a:close/>
                  <a:moveTo>
                    <a:pt x="1238" y="83"/>
                  </a:moveTo>
                  <a:cubicBezTo>
                    <a:pt x="1238" y="82"/>
                    <a:pt x="1239" y="82"/>
                    <a:pt x="1240" y="82"/>
                  </a:cubicBezTo>
                  <a:cubicBezTo>
                    <a:pt x="1240" y="83"/>
                    <a:pt x="1239" y="84"/>
                    <a:pt x="1238" y="83"/>
                  </a:cubicBezTo>
                  <a:close/>
                  <a:moveTo>
                    <a:pt x="1252" y="82"/>
                  </a:moveTo>
                  <a:cubicBezTo>
                    <a:pt x="1251" y="84"/>
                    <a:pt x="1249" y="82"/>
                    <a:pt x="1249" y="83"/>
                  </a:cubicBezTo>
                  <a:cubicBezTo>
                    <a:pt x="1247" y="83"/>
                    <a:pt x="1251" y="81"/>
                    <a:pt x="1249" y="81"/>
                  </a:cubicBezTo>
                  <a:cubicBezTo>
                    <a:pt x="1249" y="80"/>
                    <a:pt x="1252" y="81"/>
                    <a:pt x="1252" y="82"/>
                  </a:cubicBezTo>
                  <a:close/>
                  <a:moveTo>
                    <a:pt x="1250" y="77"/>
                  </a:moveTo>
                  <a:cubicBezTo>
                    <a:pt x="1250" y="76"/>
                    <a:pt x="1252" y="76"/>
                    <a:pt x="1252" y="75"/>
                  </a:cubicBezTo>
                  <a:cubicBezTo>
                    <a:pt x="1253" y="75"/>
                    <a:pt x="1253" y="76"/>
                    <a:pt x="1254" y="76"/>
                  </a:cubicBezTo>
                  <a:cubicBezTo>
                    <a:pt x="1254" y="78"/>
                    <a:pt x="1251" y="78"/>
                    <a:pt x="1250" y="77"/>
                  </a:cubicBezTo>
                  <a:close/>
                  <a:moveTo>
                    <a:pt x="1268" y="72"/>
                  </a:moveTo>
                  <a:cubicBezTo>
                    <a:pt x="1270" y="70"/>
                    <a:pt x="1269" y="74"/>
                    <a:pt x="1268" y="72"/>
                  </a:cubicBezTo>
                  <a:close/>
                  <a:moveTo>
                    <a:pt x="1274" y="75"/>
                  </a:moveTo>
                  <a:cubicBezTo>
                    <a:pt x="1274" y="74"/>
                    <a:pt x="1275" y="73"/>
                    <a:pt x="1276" y="73"/>
                  </a:cubicBezTo>
                  <a:cubicBezTo>
                    <a:pt x="1276" y="74"/>
                    <a:pt x="1275" y="75"/>
                    <a:pt x="1274" y="75"/>
                  </a:cubicBezTo>
                  <a:close/>
                  <a:moveTo>
                    <a:pt x="1276" y="84"/>
                  </a:moveTo>
                  <a:cubicBezTo>
                    <a:pt x="1276" y="82"/>
                    <a:pt x="1278" y="85"/>
                    <a:pt x="1276" y="84"/>
                  </a:cubicBezTo>
                  <a:close/>
                  <a:moveTo>
                    <a:pt x="1284" y="48"/>
                  </a:moveTo>
                  <a:cubicBezTo>
                    <a:pt x="1285" y="48"/>
                    <a:pt x="1285" y="50"/>
                    <a:pt x="1283" y="50"/>
                  </a:cubicBezTo>
                  <a:cubicBezTo>
                    <a:pt x="1283" y="49"/>
                    <a:pt x="1284" y="49"/>
                    <a:pt x="1284" y="48"/>
                  </a:cubicBezTo>
                  <a:close/>
                  <a:moveTo>
                    <a:pt x="1281" y="63"/>
                  </a:moveTo>
                  <a:cubicBezTo>
                    <a:pt x="1284" y="63"/>
                    <a:pt x="1284" y="63"/>
                    <a:pt x="1284" y="63"/>
                  </a:cubicBezTo>
                  <a:cubicBezTo>
                    <a:pt x="1284" y="65"/>
                    <a:pt x="1281" y="65"/>
                    <a:pt x="1281" y="63"/>
                  </a:cubicBezTo>
                  <a:close/>
                  <a:moveTo>
                    <a:pt x="1283" y="81"/>
                  </a:moveTo>
                  <a:cubicBezTo>
                    <a:pt x="1282" y="79"/>
                    <a:pt x="1284" y="79"/>
                    <a:pt x="1284" y="79"/>
                  </a:cubicBezTo>
                  <a:cubicBezTo>
                    <a:pt x="1284" y="80"/>
                    <a:pt x="1284" y="81"/>
                    <a:pt x="1283" y="81"/>
                  </a:cubicBezTo>
                  <a:close/>
                  <a:moveTo>
                    <a:pt x="1283" y="61"/>
                  </a:moveTo>
                  <a:cubicBezTo>
                    <a:pt x="1282" y="59"/>
                    <a:pt x="1284" y="60"/>
                    <a:pt x="1284" y="59"/>
                  </a:cubicBezTo>
                  <a:cubicBezTo>
                    <a:pt x="1285" y="59"/>
                    <a:pt x="1284" y="60"/>
                    <a:pt x="1284" y="61"/>
                  </a:cubicBezTo>
                  <a:lnTo>
                    <a:pt x="1283" y="61"/>
                  </a:lnTo>
                  <a:close/>
                  <a:moveTo>
                    <a:pt x="1284" y="57"/>
                  </a:moveTo>
                  <a:cubicBezTo>
                    <a:pt x="1284" y="55"/>
                    <a:pt x="1285" y="54"/>
                    <a:pt x="1287" y="54"/>
                  </a:cubicBezTo>
                  <a:cubicBezTo>
                    <a:pt x="1286" y="55"/>
                    <a:pt x="1286" y="57"/>
                    <a:pt x="1284" y="57"/>
                  </a:cubicBezTo>
                  <a:close/>
                  <a:moveTo>
                    <a:pt x="1287" y="81"/>
                  </a:moveTo>
                  <a:cubicBezTo>
                    <a:pt x="1288" y="82"/>
                    <a:pt x="1288" y="81"/>
                    <a:pt x="1289" y="81"/>
                  </a:cubicBezTo>
                  <a:cubicBezTo>
                    <a:pt x="1290" y="82"/>
                    <a:pt x="1286" y="83"/>
                    <a:pt x="1287" y="81"/>
                  </a:cubicBezTo>
                  <a:close/>
                  <a:moveTo>
                    <a:pt x="1296" y="69"/>
                  </a:moveTo>
                  <a:cubicBezTo>
                    <a:pt x="1296" y="69"/>
                    <a:pt x="1294" y="69"/>
                    <a:pt x="1294" y="69"/>
                  </a:cubicBezTo>
                  <a:cubicBezTo>
                    <a:pt x="1294" y="68"/>
                    <a:pt x="1297" y="68"/>
                    <a:pt x="1296" y="69"/>
                  </a:cubicBezTo>
                  <a:close/>
                  <a:moveTo>
                    <a:pt x="1296" y="73"/>
                  </a:moveTo>
                  <a:cubicBezTo>
                    <a:pt x="1294" y="73"/>
                    <a:pt x="1294" y="72"/>
                    <a:pt x="1294" y="71"/>
                  </a:cubicBezTo>
                  <a:cubicBezTo>
                    <a:pt x="1295" y="71"/>
                    <a:pt x="1296" y="72"/>
                    <a:pt x="1296" y="73"/>
                  </a:cubicBezTo>
                  <a:close/>
                  <a:moveTo>
                    <a:pt x="1294" y="82"/>
                  </a:moveTo>
                  <a:cubicBezTo>
                    <a:pt x="1295" y="80"/>
                    <a:pt x="1297" y="80"/>
                    <a:pt x="1299" y="79"/>
                  </a:cubicBezTo>
                  <a:cubicBezTo>
                    <a:pt x="1299" y="82"/>
                    <a:pt x="1296" y="82"/>
                    <a:pt x="1294" y="82"/>
                  </a:cubicBezTo>
                  <a:close/>
                  <a:moveTo>
                    <a:pt x="1301" y="71"/>
                  </a:moveTo>
                  <a:cubicBezTo>
                    <a:pt x="1300" y="71"/>
                    <a:pt x="1300" y="71"/>
                    <a:pt x="1300" y="71"/>
                  </a:cubicBezTo>
                  <a:cubicBezTo>
                    <a:pt x="1300" y="69"/>
                    <a:pt x="1300" y="69"/>
                    <a:pt x="1300" y="69"/>
                  </a:cubicBezTo>
                  <a:cubicBezTo>
                    <a:pt x="1301" y="69"/>
                    <a:pt x="1301" y="69"/>
                    <a:pt x="1301" y="69"/>
                  </a:cubicBezTo>
                  <a:lnTo>
                    <a:pt x="1301" y="71"/>
                  </a:lnTo>
                  <a:close/>
                  <a:moveTo>
                    <a:pt x="1307" y="81"/>
                  </a:moveTo>
                  <a:cubicBezTo>
                    <a:pt x="1307" y="79"/>
                    <a:pt x="1309" y="80"/>
                    <a:pt x="1311" y="79"/>
                  </a:cubicBezTo>
                  <a:cubicBezTo>
                    <a:pt x="1311" y="81"/>
                    <a:pt x="1307" y="82"/>
                    <a:pt x="1307" y="81"/>
                  </a:cubicBezTo>
                  <a:close/>
                  <a:moveTo>
                    <a:pt x="1313" y="84"/>
                  </a:moveTo>
                  <a:cubicBezTo>
                    <a:pt x="1314" y="82"/>
                    <a:pt x="1317" y="85"/>
                    <a:pt x="1313" y="84"/>
                  </a:cubicBezTo>
                  <a:close/>
                  <a:moveTo>
                    <a:pt x="1366" y="68"/>
                  </a:moveTo>
                  <a:cubicBezTo>
                    <a:pt x="1369" y="69"/>
                    <a:pt x="1366" y="72"/>
                    <a:pt x="1366" y="68"/>
                  </a:cubicBezTo>
                  <a:close/>
                  <a:moveTo>
                    <a:pt x="1366" y="25"/>
                  </a:moveTo>
                  <a:cubicBezTo>
                    <a:pt x="1367" y="23"/>
                    <a:pt x="1370" y="26"/>
                    <a:pt x="1366" y="25"/>
                  </a:cubicBezTo>
                  <a:close/>
                  <a:moveTo>
                    <a:pt x="1369" y="37"/>
                  </a:moveTo>
                  <a:cubicBezTo>
                    <a:pt x="1369" y="35"/>
                    <a:pt x="1370" y="36"/>
                    <a:pt x="1371" y="36"/>
                  </a:cubicBezTo>
                  <a:cubicBezTo>
                    <a:pt x="1370" y="36"/>
                    <a:pt x="1370" y="37"/>
                    <a:pt x="1369" y="37"/>
                  </a:cubicBezTo>
                  <a:close/>
                  <a:moveTo>
                    <a:pt x="1387" y="10"/>
                  </a:moveTo>
                  <a:cubicBezTo>
                    <a:pt x="1387" y="12"/>
                    <a:pt x="1387" y="13"/>
                    <a:pt x="1385" y="13"/>
                  </a:cubicBezTo>
                  <a:cubicBezTo>
                    <a:pt x="1385" y="11"/>
                    <a:pt x="1385" y="10"/>
                    <a:pt x="1387" y="10"/>
                  </a:cubicBezTo>
                  <a:close/>
                  <a:moveTo>
                    <a:pt x="1385" y="8"/>
                  </a:moveTo>
                  <a:cubicBezTo>
                    <a:pt x="1388" y="8"/>
                    <a:pt x="1384" y="11"/>
                    <a:pt x="1385" y="8"/>
                  </a:cubicBezTo>
                  <a:close/>
                  <a:moveTo>
                    <a:pt x="1383" y="10"/>
                  </a:moveTo>
                  <a:cubicBezTo>
                    <a:pt x="1383" y="10"/>
                    <a:pt x="1383" y="10"/>
                    <a:pt x="1383" y="10"/>
                  </a:cubicBezTo>
                  <a:cubicBezTo>
                    <a:pt x="1383" y="10"/>
                    <a:pt x="1383" y="10"/>
                    <a:pt x="1383" y="10"/>
                  </a:cubicBezTo>
                  <a:close/>
                  <a:moveTo>
                    <a:pt x="1382" y="6"/>
                  </a:moveTo>
                  <a:cubicBezTo>
                    <a:pt x="1381" y="7"/>
                    <a:pt x="1381" y="10"/>
                    <a:pt x="1379" y="10"/>
                  </a:cubicBezTo>
                  <a:cubicBezTo>
                    <a:pt x="1379" y="7"/>
                    <a:pt x="1380" y="6"/>
                    <a:pt x="1382" y="6"/>
                  </a:cubicBezTo>
                  <a:close/>
                  <a:moveTo>
                    <a:pt x="1376" y="11"/>
                  </a:moveTo>
                  <a:cubicBezTo>
                    <a:pt x="1377" y="11"/>
                    <a:pt x="1377" y="11"/>
                    <a:pt x="1377" y="11"/>
                  </a:cubicBezTo>
                  <a:cubicBezTo>
                    <a:pt x="1377" y="12"/>
                    <a:pt x="1377" y="12"/>
                    <a:pt x="1377" y="12"/>
                  </a:cubicBezTo>
                  <a:cubicBezTo>
                    <a:pt x="1376" y="12"/>
                    <a:pt x="1376" y="12"/>
                    <a:pt x="1376" y="12"/>
                  </a:cubicBezTo>
                  <a:lnTo>
                    <a:pt x="1376" y="11"/>
                  </a:lnTo>
                  <a:close/>
                  <a:moveTo>
                    <a:pt x="1373" y="13"/>
                  </a:moveTo>
                  <a:cubicBezTo>
                    <a:pt x="1374" y="13"/>
                    <a:pt x="1374" y="14"/>
                    <a:pt x="1374" y="16"/>
                  </a:cubicBezTo>
                  <a:cubicBezTo>
                    <a:pt x="1372" y="16"/>
                    <a:pt x="1373" y="14"/>
                    <a:pt x="1373" y="13"/>
                  </a:cubicBezTo>
                  <a:close/>
                  <a:moveTo>
                    <a:pt x="1373" y="27"/>
                  </a:moveTo>
                  <a:cubicBezTo>
                    <a:pt x="1373" y="29"/>
                    <a:pt x="1370" y="30"/>
                    <a:pt x="1372" y="32"/>
                  </a:cubicBezTo>
                  <a:cubicBezTo>
                    <a:pt x="1371" y="32"/>
                    <a:pt x="1370" y="34"/>
                    <a:pt x="1368" y="33"/>
                  </a:cubicBezTo>
                  <a:cubicBezTo>
                    <a:pt x="1370" y="31"/>
                    <a:pt x="1370" y="28"/>
                    <a:pt x="1373" y="27"/>
                  </a:cubicBezTo>
                  <a:close/>
                  <a:moveTo>
                    <a:pt x="1366" y="11"/>
                  </a:moveTo>
                  <a:cubicBezTo>
                    <a:pt x="1367" y="11"/>
                    <a:pt x="1368" y="12"/>
                    <a:pt x="1368" y="12"/>
                  </a:cubicBezTo>
                  <a:cubicBezTo>
                    <a:pt x="1369" y="13"/>
                    <a:pt x="1366" y="12"/>
                    <a:pt x="1366" y="11"/>
                  </a:cubicBezTo>
                  <a:close/>
                  <a:moveTo>
                    <a:pt x="1362" y="21"/>
                  </a:moveTo>
                  <a:cubicBezTo>
                    <a:pt x="1362" y="19"/>
                    <a:pt x="1365" y="21"/>
                    <a:pt x="1362" y="21"/>
                  </a:cubicBezTo>
                  <a:close/>
                  <a:moveTo>
                    <a:pt x="1361" y="28"/>
                  </a:moveTo>
                  <a:cubicBezTo>
                    <a:pt x="1362" y="26"/>
                    <a:pt x="1363" y="30"/>
                    <a:pt x="1361" y="28"/>
                  </a:cubicBezTo>
                  <a:close/>
                  <a:moveTo>
                    <a:pt x="1360" y="36"/>
                  </a:moveTo>
                  <a:cubicBezTo>
                    <a:pt x="1359" y="36"/>
                    <a:pt x="1358" y="36"/>
                    <a:pt x="1358" y="36"/>
                  </a:cubicBezTo>
                  <a:cubicBezTo>
                    <a:pt x="1358" y="34"/>
                    <a:pt x="1360" y="34"/>
                    <a:pt x="1360" y="36"/>
                  </a:cubicBezTo>
                  <a:close/>
                  <a:moveTo>
                    <a:pt x="1356" y="31"/>
                  </a:moveTo>
                  <a:cubicBezTo>
                    <a:pt x="1357" y="31"/>
                    <a:pt x="1356" y="31"/>
                    <a:pt x="1356" y="31"/>
                  </a:cubicBezTo>
                  <a:close/>
                  <a:moveTo>
                    <a:pt x="1347" y="51"/>
                  </a:moveTo>
                  <a:cubicBezTo>
                    <a:pt x="1347" y="50"/>
                    <a:pt x="1347" y="51"/>
                    <a:pt x="1347" y="51"/>
                  </a:cubicBezTo>
                  <a:close/>
                  <a:moveTo>
                    <a:pt x="1332" y="57"/>
                  </a:moveTo>
                  <a:cubicBezTo>
                    <a:pt x="1332" y="56"/>
                    <a:pt x="1333" y="55"/>
                    <a:pt x="1334" y="55"/>
                  </a:cubicBezTo>
                  <a:cubicBezTo>
                    <a:pt x="1334" y="57"/>
                    <a:pt x="1333" y="57"/>
                    <a:pt x="1332" y="57"/>
                  </a:cubicBezTo>
                  <a:close/>
                  <a:moveTo>
                    <a:pt x="1337" y="76"/>
                  </a:moveTo>
                  <a:cubicBezTo>
                    <a:pt x="1337" y="75"/>
                    <a:pt x="1339" y="77"/>
                    <a:pt x="1337" y="76"/>
                  </a:cubicBezTo>
                  <a:close/>
                  <a:moveTo>
                    <a:pt x="1337" y="51"/>
                  </a:moveTo>
                  <a:cubicBezTo>
                    <a:pt x="1337" y="50"/>
                    <a:pt x="1337" y="50"/>
                    <a:pt x="1337" y="50"/>
                  </a:cubicBezTo>
                  <a:cubicBezTo>
                    <a:pt x="1339" y="50"/>
                    <a:pt x="1339" y="50"/>
                    <a:pt x="1339" y="50"/>
                  </a:cubicBezTo>
                  <a:cubicBezTo>
                    <a:pt x="1340" y="51"/>
                    <a:pt x="1338" y="51"/>
                    <a:pt x="1337" y="51"/>
                  </a:cubicBezTo>
                  <a:close/>
                  <a:moveTo>
                    <a:pt x="1349" y="82"/>
                  </a:moveTo>
                  <a:cubicBezTo>
                    <a:pt x="1349" y="80"/>
                    <a:pt x="1350" y="81"/>
                    <a:pt x="1350" y="80"/>
                  </a:cubicBezTo>
                  <a:cubicBezTo>
                    <a:pt x="1351" y="80"/>
                    <a:pt x="1350" y="82"/>
                    <a:pt x="1349" y="82"/>
                  </a:cubicBezTo>
                  <a:close/>
                  <a:moveTo>
                    <a:pt x="1355" y="54"/>
                  </a:moveTo>
                  <a:cubicBezTo>
                    <a:pt x="1355" y="55"/>
                    <a:pt x="1352" y="57"/>
                    <a:pt x="1352" y="59"/>
                  </a:cubicBezTo>
                  <a:cubicBezTo>
                    <a:pt x="1349" y="59"/>
                    <a:pt x="1347" y="60"/>
                    <a:pt x="1344" y="60"/>
                  </a:cubicBezTo>
                  <a:cubicBezTo>
                    <a:pt x="1345" y="56"/>
                    <a:pt x="1350" y="60"/>
                    <a:pt x="1352" y="57"/>
                  </a:cubicBezTo>
                  <a:cubicBezTo>
                    <a:pt x="1352" y="54"/>
                    <a:pt x="1350" y="55"/>
                    <a:pt x="1348" y="55"/>
                  </a:cubicBezTo>
                  <a:cubicBezTo>
                    <a:pt x="1348" y="52"/>
                    <a:pt x="1352" y="54"/>
                    <a:pt x="1353" y="54"/>
                  </a:cubicBezTo>
                  <a:cubicBezTo>
                    <a:pt x="1354" y="52"/>
                    <a:pt x="1356" y="51"/>
                    <a:pt x="1358" y="50"/>
                  </a:cubicBezTo>
                  <a:cubicBezTo>
                    <a:pt x="1358" y="51"/>
                    <a:pt x="1355" y="54"/>
                    <a:pt x="1359" y="54"/>
                  </a:cubicBezTo>
                  <a:cubicBezTo>
                    <a:pt x="1358" y="56"/>
                    <a:pt x="1357" y="54"/>
                    <a:pt x="1355" y="54"/>
                  </a:cubicBezTo>
                  <a:close/>
                  <a:moveTo>
                    <a:pt x="1361" y="83"/>
                  </a:moveTo>
                  <a:cubicBezTo>
                    <a:pt x="1360" y="83"/>
                    <a:pt x="1360" y="82"/>
                    <a:pt x="1360" y="81"/>
                  </a:cubicBezTo>
                  <a:cubicBezTo>
                    <a:pt x="1361" y="81"/>
                    <a:pt x="1361" y="83"/>
                    <a:pt x="1361" y="83"/>
                  </a:cubicBezTo>
                  <a:close/>
                  <a:moveTo>
                    <a:pt x="1360" y="51"/>
                  </a:moveTo>
                  <a:cubicBezTo>
                    <a:pt x="1359" y="52"/>
                    <a:pt x="1361" y="49"/>
                    <a:pt x="1360" y="51"/>
                  </a:cubicBezTo>
                  <a:close/>
                  <a:moveTo>
                    <a:pt x="1355" y="47"/>
                  </a:moveTo>
                  <a:cubicBezTo>
                    <a:pt x="1354" y="45"/>
                    <a:pt x="1357" y="47"/>
                    <a:pt x="1358" y="45"/>
                  </a:cubicBezTo>
                  <a:cubicBezTo>
                    <a:pt x="1357" y="44"/>
                    <a:pt x="1356" y="42"/>
                    <a:pt x="1357" y="40"/>
                  </a:cubicBezTo>
                  <a:cubicBezTo>
                    <a:pt x="1358" y="42"/>
                    <a:pt x="1359" y="44"/>
                    <a:pt x="1361" y="42"/>
                  </a:cubicBezTo>
                  <a:cubicBezTo>
                    <a:pt x="1362" y="45"/>
                    <a:pt x="1358" y="47"/>
                    <a:pt x="1355" y="47"/>
                  </a:cubicBezTo>
                  <a:close/>
                  <a:moveTo>
                    <a:pt x="1362" y="32"/>
                  </a:moveTo>
                  <a:cubicBezTo>
                    <a:pt x="1363" y="30"/>
                    <a:pt x="1363" y="34"/>
                    <a:pt x="1362" y="32"/>
                  </a:cubicBezTo>
                  <a:close/>
                  <a:moveTo>
                    <a:pt x="1363" y="26"/>
                  </a:moveTo>
                  <a:cubicBezTo>
                    <a:pt x="1363" y="25"/>
                    <a:pt x="1363" y="25"/>
                    <a:pt x="1363" y="25"/>
                  </a:cubicBezTo>
                  <a:cubicBezTo>
                    <a:pt x="1364" y="25"/>
                    <a:pt x="1365" y="25"/>
                    <a:pt x="1365" y="26"/>
                  </a:cubicBezTo>
                  <a:lnTo>
                    <a:pt x="1363" y="26"/>
                  </a:lnTo>
                  <a:close/>
                  <a:moveTo>
                    <a:pt x="1365" y="26"/>
                  </a:moveTo>
                  <a:cubicBezTo>
                    <a:pt x="1365" y="25"/>
                    <a:pt x="1366" y="26"/>
                    <a:pt x="1365" y="26"/>
                  </a:cubicBezTo>
                  <a:close/>
                  <a:moveTo>
                    <a:pt x="1365" y="17"/>
                  </a:moveTo>
                  <a:cubicBezTo>
                    <a:pt x="1366" y="14"/>
                    <a:pt x="1368" y="14"/>
                    <a:pt x="1369" y="16"/>
                  </a:cubicBezTo>
                  <a:cubicBezTo>
                    <a:pt x="1368" y="18"/>
                    <a:pt x="1367" y="16"/>
                    <a:pt x="1365" y="17"/>
                  </a:cubicBezTo>
                  <a:close/>
                  <a:moveTo>
                    <a:pt x="1366" y="83"/>
                  </a:moveTo>
                  <a:cubicBezTo>
                    <a:pt x="1366" y="82"/>
                    <a:pt x="1366" y="81"/>
                    <a:pt x="1366" y="79"/>
                  </a:cubicBezTo>
                  <a:cubicBezTo>
                    <a:pt x="1368" y="80"/>
                    <a:pt x="1368" y="78"/>
                    <a:pt x="1369" y="79"/>
                  </a:cubicBezTo>
                  <a:cubicBezTo>
                    <a:pt x="1369" y="81"/>
                    <a:pt x="1368" y="82"/>
                    <a:pt x="1366" y="83"/>
                  </a:cubicBezTo>
                  <a:close/>
                  <a:moveTo>
                    <a:pt x="1369" y="81"/>
                  </a:moveTo>
                  <a:cubicBezTo>
                    <a:pt x="1370" y="80"/>
                    <a:pt x="1372" y="80"/>
                    <a:pt x="1374" y="79"/>
                  </a:cubicBezTo>
                  <a:cubicBezTo>
                    <a:pt x="1374" y="81"/>
                    <a:pt x="1371" y="82"/>
                    <a:pt x="1369" y="81"/>
                  </a:cubicBezTo>
                  <a:close/>
                  <a:moveTo>
                    <a:pt x="1384" y="83"/>
                  </a:moveTo>
                  <a:cubicBezTo>
                    <a:pt x="1384" y="82"/>
                    <a:pt x="1385" y="82"/>
                    <a:pt x="1386" y="82"/>
                  </a:cubicBezTo>
                  <a:cubicBezTo>
                    <a:pt x="1386" y="83"/>
                    <a:pt x="1385" y="84"/>
                    <a:pt x="1384" y="83"/>
                  </a:cubicBezTo>
                  <a:close/>
                  <a:moveTo>
                    <a:pt x="1397" y="82"/>
                  </a:moveTo>
                  <a:cubicBezTo>
                    <a:pt x="1397" y="84"/>
                    <a:pt x="1395" y="82"/>
                    <a:pt x="1395" y="83"/>
                  </a:cubicBezTo>
                  <a:cubicBezTo>
                    <a:pt x="1393" y="83"/>
                    <a:pt x="1397" y="81"/>
                    <a:pt x="1395" y="81"/>
                  </a:cubicBezTo>
                  <a:cubicBezTo>
                    <a:pt x="1395" y="80"/>
                    <a:pt x="1398" y="81"/>
                    <a:pt x="1397" y="82"/>
                  </a:cubicBezTo>
                  <a:close/>
                  <a:moveTo>
                    <a:pt x="1396" y="77"/>
                  </a:moveTo>
                  <a:cubicBezTo>
                    <a:pt x="1396" y="76"/>
                    <a:pt x="1398" y="76"/>
                    <a:pt x="1398" y="75"/>
                  </a:cubicBezTo>
                  <a:cubicBezTo>
                    <a:pt x="1399" y="75"/>
                    <a:pt x="1399" y="76"/>
                    <a:pt x="1400" y="76"/>
                  </a:cubicBezTo>
                  <a:cubicBezTo>
                    <a:pt x="1400" y="78"/>
                    <a:pt x="1397" y="78"/>
                    <a:pt x="1396" y="77"/>
                  </a:cubicBezTo>
                  <a:close/>
                  <a:moveTo>
                    <a:pt x="1414" y="72"/>
                  </a:moveTo>
                  <a:cubicBezTo>
                    <a:pt x="1416" y="70"/>
                    <a:pt x="1415" y="74"/>
                    <a:pt x="1414" y="72"/>
                  </a:cubicBezTo>
                  <a:close/>
                  <a:moveTo>
                    <a:pt x="1420" y="75"/>
                  </a:moveTo>
                  <a:cubicBezTo>
                    <a:pt x="1420" y="74"/>
                    <a:pt x="1420" y="73"/>
                    <a:pt x="1422" y="73"/>
                  </a:cubicBezTo>
                  <a:cubicBezTo>
                    <a:pt x="1422" y="74"/>
                    <a:pt x="1421" y="75"/>
                    <a:pt x="1420" y="75"/>
                  </a:cubicBezTo>
                  <a:close/>
                  <a:moveTo>
                    <a:pt x="1421" y="84"/>
                  </a:moveTo>
                  <a:cubicBezTo>
                    <a:pt x="1421" y="82"/>
                    <a:pt x="1424" y="85"/>
                    <a:pt x="1421" y="84"/>
                  </a:cubicBezTo>
                  <a:close/>
                  <a:moveTo>
                    <a:pt x="1430" y="48"/>
                  </a:moveTo>
                  <a:cubicBezTo>
                    <a:pt x="1431" y="48"/>
                    <a:pt x="1431" y="50"/>
                    <a:pt x="1429" y="50"/>
                  </a:cubicBezTo>
                  <a:cubicBezTo>
                    <a:pt x="1429" y="49"/>
                    <a:pt x="1430" y="49"/>
                    <a:pt x="1430" y="48"/>
                  </a:cubicBezTo>
                  <a:close/>
                  <a:moveTo>
                    <a:pt x="1427" y="63"/>
                  </a:moveTo>
                  <a:cubicBezTo>
                    <a:pt x="1430" y="63"/>
                    <a:pt x="1430" y="63"/>
                    <a:pt x="1430" y="63"/>
                  </a:cubicBezTo>
                  <a:cubicBezTo>
                    <a:pt x="1430" y="65"/>
                    <a:pt x="1427" y="65"/>
                    <a:pt x="1427" y="63"/>
                  </a:cubicBezTo>
                  <a:close/>
                  <a:moveTo>
                    <a:pt x="1429" y="81"/>
                  </a:moveTo>
                  <a:cubicBezTo>
                    <a:pt x="1428" y="79"/>
                    <a:pt x="1429" y="79"/>
                    <a:pt x="1430" y="79"/>
                  </a:cubicBezTo>
                  <a:cubicBezTo>
                    <a:pt x="1430" y="80"/>
                    <a:pt x="1430" y="81"/>
                    <a:pt x="1429" y="81"/>
                  </a:cubicBezTo>
                  <a:close/>
                  <a:moveTo>
                    <a:pt x="1429" y="61"/>
                  </a:moveTo>
                  <a:cubicBezTo>
                    <a:pt x="1428" y="59"/>
                    <a:pt x="1430" y="60"/>
                    <a:pt x="1430" y="59"/>
                  </a:cubicBezTo>
                  <a:cubicBezTo>
                    <a:pt x="1430" y="59"/>
                    <a:pt x="1430" y="60"/>
                    <a:pt x="1430" y="61"/>
                  </a:cubicBezTo>
                  <a:lnTo>
                    <a:pt x="1429" y="61"/>
                  </a:lnTo>
                  <a:close/>
                  <a:moveTo>
                    <a:pt x="1430" y="57"/>
                  </a:moveTo>
                  <a:cubicBezTo>
                    <a:pt x="1430" y="55"/>
                    <a:pt x="1431" y="54"/>
                    <a:pt x="1433" y="54"/>
                  </a:cubicBezTo>
                  <a:cubicBezTo>
                    <a:pt x="1432" y="55"/>
                    <a:pt x="1431" y="57"/>
                    <a:pt x="1430" y="57"/>
                  </a:cubicBezTo>
                  <a:close/>
                  <a:moveTo>
                    <a:pt x="1433" y="81"/>
                  </a:moveTo>
                  <a:cubicBezTo>
                    <a:pt x="1434" y="82"/>
                    <a:pt x="1433" y="81"/>
                    <a:pt x="1435" y="81"/>
                  </a:cubicBezTo>
                  <a:cubicBezTo>
                    <a:pt x="1435" y="82"/>
                    <a:pt x="1432" y="83"/>
                    <a:pt x="1433" y="81"/>
                  </a:cubicBezTo>
                  <a:close/>
                  <a:moveTo>
                    <a:pt x="1442" y="69"/>
                  </a:moveTo>
                  <a:cubicBezTo>
                    <a:pt x="1442" y="69"/>
                    <a:pt x="1440" y="69"/>
                    <a:pt x="1440" y="69"/>
                  </a:cubicBezTo>
                  <a:cubicBezTo>
                    <a:pt x="1440" y="68"/>
                    <a:pt x="1443" y="68"/>
                    <a:pt x="1442" y="69"/>
                  </a:cubicBezTo>
                  <a:close/>
                  <a:moveTo>
                    <a:pt x="1442" y="73"/>
                  </a:moveTo>
                  <a:cubicBezTo>
                    <a:pt x="1440" y="73"/>
                    <a:pt x="1440" y="72"/>
                    <a:pt x="1440" y="71"/>
                  </a:cubicBezTo>
                  <a:cubicBezTo>
                    <a:pt x="1441" y="71"/>
                    <a:pt x="1442" y="72"/>
                    <a:pt x="1442" y="73"/>
                  </a:cubicBezTo>
                  <a:close/>
                  <a:moveTo>
                    <a:pt x="1440" y="82"/>
                  </a:moveTo>
                  <a:cubicBezTo>
                    <a:pt x="1441" y="80"/>
                    <a:pt x="1443" y="80"/>
                    <a:pt x="1445" y="79"/>
                  </a:cubicBezTo>
                  <a:cubicBezTo>
                    <a:pt x="1445" y="82"/>
                    <a:pt x="1442" y="82"/>
                    <a:pt x="1440" y="82"/>
                  </a:cubicBezTo>
                  <a:close/>
                  <a:moveTo>
                    <a:pt x="1447" y="71"/>
                  </a:moveTo>
                  <a:cubicBezTo>
                    <a:pt x="1446" y="71"/>
                    <a:pt x="1446" y="71"/>
                    <a:pt x="1446" y="71"/>
                  </a:cubicBezTo>
                  <a:cubicBezTo>
                    <a:pt x="1446" y="69"/>
                    <a:pt x="1446" y="69"/>
                    <a:pt x="1446" y="69"/>
                  </a:cubicBezTo>
                  <a:cubicBezTo>
                    <a:pt x="1447" y="69"/>
                    <a:pt x="1447" y="69"/>
                    <a:pt x="1447" y="69"/>
                  </a:cubicBezTo>
                  <a:lnTo>
                    <a:pt x="1447" y="71"/>
                  </a:lnTo>
                  <a:close/>
                  <a:moveTo>
                    <a:pt x="1452" y="81"/>
                  </a:moveTo>
                  <a:cubicBezTo>
                    <a:pt x="1453" y="79"/>
                    <a:pt x="1455" y="80"/>
                    <a:pt x="1457" y="79"/>
                  </a:cubicBezTo>
                  <a:cubicBezTo>
                    <a:pt x="1456" y="81"/>
                    <a:pt x="1453" y="82"/>
                    <a:pt x="1452" y="81"/>
                  </a:cubicBezTo>
                  <a:close/>
                  <a:moveTo>
                    <a:pt x="1459" y="84"/>
                  </a:moveTo>
                  <a:cubicBezTo>
                    <a:pt x="1460" y="82"/>
                    <a:pt x="1462" y="85"/>
                    <a:pt x="1459" y="84"/>
                  </a:cubicBezTo>
                  <a:close/>
                  <a:moveTo>
                    <a:pt x="1512" y="68"/>
                  </a:moveTo>
                  <a:cubicBezTo>
                    <a:pt x="1515" y="69"/>
                    <a:pt x="1512" y="72"/>
                    <a:pt x="1512" y="68"/>
                  </a:cubicBezTo>
                  <a:close/>
                  <a:moveTo>
                    <a:pt x="1512" y="25"/>
                  </a:moveTo>
                  <a:cubicBezTo>
                    <a:pt x="1513" y="23"/>
                    <a:pt x="1515" y="26"/>
                    <a:pt x="1512" y="25"/>
                  </a:cubicBezTo>
                  <a:close/>
                  <a:moveTo>
                    <a:pt x="1515" y="37"/>
                  </a:moveTo>
                  <a:cubicBezTo>
                    <a:pt x="1514" y="35"/>
                    <a:pt x="1516" y="36"/>
                    <a:pt x="1516" y="36"/>
                  </a:cubicBezTo>
                  <a:cubicBezTo>
                    <a:pt x="1516" y="36"/>
                    <a:pt x="1516" y="37"/>
                    <a:pt x="1515" y="37"/>
                  </a:cubicBezTo>
                  <a:close/>
                  <a:moveTo>
                    <a:pt x="1533" y="10"/>
                  </a:moveTo>
                  <a:cubicBezTo>
                    <a:pt x="1533" y="12"/>
                    <a:pt x="1533" y="13"/>
                    <a:pt x="1531" y="13"/>
                  </a:cubicBezTo>
                  <a:cubicBezTo>
                    <a:pt x="1531" y="11"/>
                    <a:pt x="1531" y="10"/>
                    <a:pt x="1533" y="10"/>
                  </a:cubicBezTo>
                  <a:close/>
                  <a:moveTo>
                    <a:pt x="1531" y="8"/>
                  </a:moveTo>
                  <a:cubicBezTo>
                    <a:pt x="1533" y="8"/>
                    <a:pt x="1530" y="11"/>
                    <a:pt x="1531" y="8"/>
                  </a:cubicBezTo>
                  <a:close/>
                  <a:moveTo>
                    <a:pt x="1529" y="10"/>
                  </a:moveTo>
                  <a:cubicBezTo>
                    <a:pt x="1529" y="10"/>
                    <a:pt x="1529" y="10"/>
                    <a:pt x="1529" y="10"/>
                  </a:cubicBezTo>
                  <a:cubicBezTo>
                    <a:pt x="1529" y="10"/>
                    <a:pt x="1529" y="10"/>
                    <a:pt x="1529" y="10"/>
                  </a:cubicBezTo>
                  <a:close/>
                  <a:moveTo>
                    <a:pt x="1528" y="6"/>
                  </a:moveTo>
                  <a:cubicBezTo>
                    <a:pt x="1526" y="7"/>
                    <a:pt x="1527" y="10"/>
                    <a:pt x="1525" y="10"/>
                  </a:cubicBezTo>
                  <a:cubicBezTo>
                    <a:pt x="1525" y="7"/>
                    <a:pt x="1525" y="6"/>
                    <a:pt x="1528" y="6"/>
                  </a:cubicBezTo>
                  <a:close/>
                  <a:moveTo>
                    <a:pt x="1522" y="11"/>
                  </a:moveTo>
                  <a:cubicBezTo>
                    <a:pt x="1523" y="11"/>
                    <a:pt x="1523" y="11"/>
                    <a:pt x="1523" y="11"/>
                  </a:cubicBezTo>
                  <a:cubicBezTo>
                    <a:pt x="1523" y="12"/>
                    <a:pt x="1523" y="12"/>
                    <a:pt x="1523" y="12"/>
                  </a:cubicBezTo>
                  <a:cubicBezTo>
                    <a:pt x="1522" y="12"/>
                    <a:pt x="1522" y="12"/>
                    <a:pt x="1522" y="12"/>
                  </a:cubicBezTo>
                  <a:lnTo>
                    <a:pt x="1522" y="11"/>
                  </a:lnTo>
                  <a:close/>
                  <a:moveTo>
                    <a:pt x="1519" y="13"/>
                  </a:moveTo>
                  <a:cubicBezTo>
                    <a:pt x="1520" y="13"/>
                    <a:pt x="1520" y="14"/>
                    <a:pt x="1520" y="16"/>
                  </a:cubicBezTo>
                  <a:cubicBezTo>
                    <a:pt x="1518" y="16"/>
                    <a:pt x="1519" y="14"/>
                    <a:pt x="1519" y="13"/>
                  </a:cubicBezTo>
                  <a:close/>
                  <a:moveTo>
                    <a:pt x="1519" y="27"/>
                  </a:moveTo>
                  <a:cubicBezTo>
                    <a:pt x="1519" y="29"/>
                    <a:pt x="1516" y="30"/>
                    <a:pt x="1518" y="32"/>
                  </a:cubicBezTo>
                  <a:cubicBezTo>
                    <a:pt x="1516" y="32"/>
                    <a:pt x="1515" y="34"/>
                    <a:pt x="1514" y="33"/>
                  </a:cubicBezTo>
                  <a:cubicBezTo>
                    <a:pt x="1516" y="31"/>
                    <a:pt x="1516" y="28"/>
                    <a:pt x="1519" y="27"/>
                  </a:cubicBezTo>
                  <a:close/>
                  <a:moveTo>
                    <a:pt x="1512" y="11"/>
                  </a:moveTo>
                  <a:cubicBezTo>
                    <a:pt x="1513" y="11"/>
                    <a:pt x="1513" y="12"/>
                    <a:pt x="1514" y="12"/>
                  </a:cubicBezTo>
                  <a:cubicBezTo>
                    <a:pt x="1514" y="13"/>
                    <a:pt x="1511" y="12"/>
                    <a:pt x="1512" y="11"/>
                  </a:cubicBezTo>
                  <a:close/>
                  <a:moveTo>
                    <a:pt x="1508" y="21"/>
                  </a:moveTo>
                  <a:cubicBezTo>
                    <a:pt x="1508" y="19"/>
                    <a:pt x="1511" y="21"/>
                    <a:pt x="1508" y="21"/>
                  </a:cubicBezTo>
                  <a:close/>
                  <a:moveTo>
                    <a:pt x="1507" y="28"/>
                  </a:moveTo>
                  <a:cubicBezTo>
                    <a:pt x="1508" y="26"/>
                    <a:pt x="1509" y="30"/>
                    <a:pt x="1507" y="28"/>
                  </a:cubicBezTo>
                  <a:close/>
                  <a:moveTo>
                    <a:pt x="1506" y="36"/>
                  </a:moveTo>
                  <a:cubicBezTo>
                    <a:pt x="1505" y="36"/>
                    <a:pt x="1504" y="36"/>
                    <a:pt x="1503" y="36"/>
                  </a:cubicBezTo>
                  <a:cubicBezTo>
                    <a:pt x="1503" y="34"/>
                    <a:pt x="1506" y="34"/>
                    <a:pt x="1506" y="36"/>
                  </a:cubicBezTo>
                  <a:close/>
                  <a:moveTo>
                    <a:pt x="1502" y="31"/>
                  </a:moveTo>
                  <a:cubicBezTo>
                    <a:pt x="1503" y="31"/>
                    <a:pt x="1502" y="31"/>
                    <a:pt x="1502" y="31"/>
                  </a:cubicBezTo>
                  <a:close/>
                  <a:moveTo>
                    <a:pt x="1493" y="51"/>
                  </a:moveTo>
                  <a:cubicBezTo>
                    <a:pt x="1492" y="50"/>
                    <a:pt x="1493" y="51"/>
                    <a:pt x="1493" y="51"/>
                  </a:cubicBezTo>
                  <a:close/>
                  <a:moveTo>
                    <a:pt x="1478" y="57"/>
                  </a:moveTo>
                  <a:cubicBezTo>
                    <a:pt x="1478" y="56"/>
                    <a:pt x="1478" y="55"/>
                    <a:pt x="1480" y="55"/>
                  </a:cubicBezTo>
                  <a:cubicBezTo>
                    <a:pt x="1480" y="57"/>
                    <a:pt x="1479" y="57"/>
                    <a:pt x="1478" y="57"/>
                  </a:cubicBezTo>
                  <a:close/>
                  <a:moveTo>
                    <a:pt x="1483" y="76"/>
                  </a:moveTo>
                  <a:cubicBezTo>
                    <a:pt x="1483" y="75"/>
                    <a:pt x="1485" y="77"/>
                    <a:pt x="1483" y="76"/>
                  </a:cubicBezTo>
                  <a:close/>
                  <a:moveTo>
                    <a:pt x="1483" y="51"/>
                  </a:moveTo>
                  <a:cubicBezTo>
                    <a:pt x="1483" y="50"/>
                    <a:pt x="1483" y="50"/>
                    <a:pt x="1483" y="50"/>
                  </a:cubicBezTo>
                  <a:cubicBezTo>
                    <a:pt x="1485" y="50"/>
                    <a:pt x="1485" y="50"/>
                    <a:pt x="1485" y="50"/>
                  </a:cubicBezTo>
                  <a:cubicBezTo>
                    <a:pt x="1485" y="51"/>
                    <a:pt x="1484" y="51"/>
                    <a:pt x="1483" y="51"/>
                  </a:cubicBezTo>
                  <a:close/>
                  <a:moveTo>
                    <a:pt x="1495" y="82"/>
                  </a:moveTo>
                  <a:cubicBezTo>
                    <a:pt x="1495" y="80"/>
                    <a:pt x="1496" y="81"/>
                    <a:pt x="1496" y="80"/>
                  </a:cubicBezTo>
                  <a:cubicBezTo>
                    <a:pt x="1497" y="80"/>
                    <a:pt x="1496" y="82"/>
                    <a:pt x="1495" y="82"/>
                  </a:cubicBezTo>
                  <a:close/>
                  <a:moveTo>
                    <a:pt x="1501" y="54"/>
                  </a:moveTo>
                  <a:cubicBezTo>
                    <a:pt x="1501" y="55"/>
                    <a:pt x="1498" y="57"/>
                    <a:pt x="1497" y="59"/>
                  </a:cubicBezTo>
                  <a:cubicBezTo>
                    <a:pt x="1495" y="59"/>
                    <a:pt x="1492" y="60"/>
                    <a:pt x="1490" y="60"/>
                  </a:cubicBezTo>
                  <a:cubicBezTo>
                    <a:pt x="1491" y="56"/>
                    <a:pt x="1496" y="60"/>
                    <a:pt x="1497" y="57"/>
                  </a:cubicBezTo>
                  <a:cubicBezTo>
                    <a:pt x="1497" y="54"/>
                    <a:pt x="1496" y="55"/>
                    <a:pt x="1494" y="55"/>
                  </a:cubicBezTo>
                  <a:cubicBezTo>
                    <a:pt x="1494" y="52"/>
                    <a:pt x="1498" y="54"/>
                    <a:pt x="1499" y="54"/>
                  </a:cubicBezTo>
                  <a:cubicBezTo>
                    <a:pt x="1500" y="52"/>
                    <a:pt x="1502" y="51"/>
                    <a:pt x="1504" y="50"/>
                  </a:cubicBezTo>
                  <a:cubicBezTo>
                    <a:pt x="1504" y="51"/>
                    <a:pt x="1501" y="54"/>
                    <a:pt x="1505" y="54"/>
                  </a:cubicBezTo>
                  <a:cubicBezTo>
                    <a:pt x="1504" y="56"/>
                    <a:pt x="1503" y="54"/>
                    <a:pt x="1501" y="54"/>
                  </a:cubicBezTo>
                  <a:close/>
                  <a:moveTo>
                    <a:pt x="1506" y="83"/>
                  </a:moveTo>
                  <a:cubicBezTo>
                    <a:pt x="1506" y="83"/>
                    <a:pt x="1506" y="82"/>
                    <a:pt x="1506" y="81"/>
                  </a:cubicBezTo>
                  <a:cubicBezTo>
                    <a:pt x="1507" y="81"/>
                    <a:pt x="1507" y="83"/>
                    <a:pt x="1506" y="83"/>
                  </a:cubicBezTo>
                  <a:close/>
                  <a:moveTo>
                    <a:pt x="1506" y="51"/>
                  </a:moveTo>
                  <a:cubicBezTo>
                    <a:pt x="1505" y="52"/>
                    <a:pt x="1507" y="49"/>
                    <a:pt x="1506" y="51"/>
                  </a:cubicBezTo>
                  <a:close/>
                  <a:moveTo>
                    <a:pt x="1500" y="47"/>
                  </a:moveTo>
                  <a:cubicBezTo>
                    <a:pt x="1500" y="45"/>
                    <a:pt x="1503" y="47"/>
                    <a:pt x="1503" y="45"/>
                  </a:cubicBezTo>
                  <a:cubicBezTo>
                    <a:pt x="1503" y="44"/>
                    <a:pt x="1502" y="42"/>
                    <a:pt x="1503" y="40"/>
                  </a:cubicBezTo>
                  <a:cubicBezTo>
                    <a:pt x="1504" y="42"/>
                    <a:pt x="1505" y="44"/>
                    <a:pt x="1507" y="42"/>
                  </a:cubicBezTo>
                  <a:cubicBezTo>
                    <a:pt x="1508" y="45"/>
                    <a:pt x="1504" y="47"/>
                    <a:pt x="1500" y="47"/>
                  </a:cubicBezTo>
                  <a:close/>
                  <a:moveTo>
                    <a:pt x="1508" y="32"/>
                  </a:moveTo>
                  <a:cubicBezTo>
                    <a:pt x="1509" y="30"/>
                    <a:pt x="1508" y="34"/>
                    <a:pt x="1508" y="32"/>
                  </a:cubicBezTo>
                  <a:close/>
                  <a:moveTo>
                    <a:pt x="1509" y="26"/>
                  </a:moveTo>
                  <a:cubicBezTo>
                    <a:pt x="1509" y="25"/>
                    <a:pt x="1509" y="25"/>
                    <a:pt x="1509" y="25"/>
                  </a:cubicBezTo>
                  <a:cubicBezTo>
                    <a:pt x="1510" y="25"/>
                    <a:pt x="1511" y="25"/>
                    <a:pt x="1511" y="26"/>
                  </a:cubicBezTo>
                  <a:lnTo>
                    <a:pt x="1509" y="26"/>
                  </a:lnTo>
                  <a:close/>
                  <a:moveTo>
                    <a:pt x="1511" y="26"/>
                  </a:moveTo>
                  <a:cubicBezTo>
                    <a:pt x="1511" y="25"/>
                    <a:pt x="1512" y="26"/>
                    <a:pt x="1511" y="26"/>
                  </a:cubicBezTo>
                  <a:close/>
                  <a:moveTo>
                    <a:pt x="1511" y="17"/>
                  </a:moveTo>
                  <a:cubicBezTo>
                    <a:pt x="1511" y="14"/>
                    <a:pt x="1514" y="14"/>
                    <a:pt x="1515" y="16"/>
                  </a:cubicBezTo>
                  <a:cubicBezTo>
                    <a:pt x="1514" y="18"/>
                    <a:pt x="1513" y="16"/>
                    <a:pt x="1511" y="17"/>
                  </a:cubicBezTo>
                  <a:close/>
                  <a:moveTo>
                    <a:pt x="1512" y="83"/>
                  </a:moveTo>
                  <a:cubicBezTo>
                    <a:pt x="1512" y="82"/>
                    <a:pt x="1512" y="81"/>
                    <a:pt x="1512" y="79"/>
                  </a:cubicBezTo>
                  <a:cubicBezTo>
                    <a:pt x="1514" y="80"/>
                    <a:pt x="1514" y="78"/>
                    <a:pt x="1515" y="79"/>
                  </a:cubicBezTo>
                  <a:cubicBezTo>
                    <a:pt x="1515" y="81"/>
                    <a:pt x="1514" y="82"/>
                    <a:pt x="1512" y="83"/>
                  </a:cubicBezTo>
                  <a:close/>
                  <a:moveTo>
                    <a:pt x="1515" y="81"/>
                  </a:moveTo>
                  <a:cubicBezTo>
                    <a:pt x="1516" y="80"/>
                    <a:pt x="1518" y="80"/>
                    <a:pt x="1519" y="79"/>
                  </a:cubicBezTo>
                  <a:cubicBezTo>
                    <a:pt x="1520" y="81"/>
                    <a:pt x="1517" y="82"/>
                    <a:pt x="1515" y="81"/>
                  </a:cubicBezTo>
                  <a:close/>
                  <a:moveTo>
                    <a:pt x="1530" y="83"/>
                  </a:moveTo>
                  <a:cubicBezTo>
                    <a:pt x="1530" y="82"/>
                    <a:pt x="1531" y="82"/>
                    <a:pt x="1532" y="82"/>
                  </a:cubicBezTo>
                  <a:cubicBezTo>
                    <a:pt x="1532" y="83"/>
                    <a:pt x="1531" y="84"/>
                    <a:pt x="1530" y="83"/>
                  </a:cubicBezTo>
                  <a:close/>
                  <a:moveTo>
                    <a:pt x="1543" y="82"/>
                  </a:moveTo>
                  <a:cubicBezTo>
                    <a:pt x="1543" y="84"/>
                    <a:pt x="1541" y="82"/>
                    <a:pt x="1541" y="83"/>
                  </a:cubicBezTo>
                  <a:cubicBezTo>
                    <a:pt x="1539" y="83"/>
                    <a:pt x="1542" y="81"/>
                    <a:pt x="1540" y="81"/>
                  </a:cubicBezTo>
                  <a:cubicBezTo>
                    <a:pt x="1541" y="80"/>
                    <a:pt x="1544" y="81"/>
                    <a:pt x="1543" y="82"/>
                  </a:cubicBezTo>
                  <a:close/>
                  <a:moveTo>
                    <a:pt x="1542" y="77"/>
                  </a:moveTo>
                  <a:cubicBezTo>
                    <a:pt x="1542" y="76"/>
                    <a:pt x="1544" y="76"/>
                    <a:pt x="1544" y="75"/>
                  </a:cubicBezTo>
                  <a:cubicBezTo>
                    <a:pt x="1545" y="75"/>
                    <a:pt x="1545" y="76"/>
                    <a:pt x="1546" y="76"/>
                  </a:cubicBezTo>
                  <a:cubicBezTo>
                    <a:pt x="1546" y="78"/>
                    <a:pt x="1543" y="78"/>
                    <a:pt x="1542" y="77"/>
                  </a:cubicBezTo>
                  <a:close/>
                  <a:moveTo>
                    <a:pt x="1560" y="72"/>
                  </a:moveTo>
                  <a:cubicBezTo>
                    <a:pt x="1562" y="70"/>
                    <a:pt x="1561" y="74"/>
                    <a:pt x="1560" y="72"/>
                  </a:cubicBezTo>
                  <a:close/>
                  <a:moveTo>
                    <a:pt x="1565" y="75"/>
                  </a:moveTo>
                  <a:cubicBezTo>
                    <a:pt x="1565" y="74"/>
                    <a:pt x="1566" y="73"/>
                    <a:pt x="1568" y="73"/>
                  </a:cubicBezTo>
                  <a:cubicBezTo>
                    <a:pt x="1568" y="74"/>
                    <a:pt x="1567" y="75"/>
                    <a:pt x="1565" y="75"/>
                  </a:cubicBezTo>
                  <a:close/>
                  <a:moveTo>
                    <a:pt x="1567" y="84"/>
                  </a:moveTo>
                  <a:cubicBezTo>
                    <a:pt x="1567" y="82"/>
                    <a:pt x="1570" y="85"/>
                    <a:pt x="1567" y="84"/>
                  </a:cubicBezTo>
                  <a:close/>
                  <a:moveTo>
                    <a:pt x="1576" y="48"/>
                  </a:moveTo>
                  <a:cubicBezTo>
                    <a:pt x="1577" y="48"/>
                    <a:pt x="1576" y="50"/>
                    <a:pt x="1575" y="50"/>
                  </a:cubicBezTo>
                  <a:cubicBezTo>
                    <a:pt x="1575" y="49"/>
                    <a:pt x="1576" y="49"/>
                    <a:pt x="1576" y="48"/>
                  </a:cubicBezTo>
                  <a:close/>
                  <a:moveTo>
                    <a:pt x="1573" y="63"/>
                  </a:moveTo>
                  <a:cubicBezTo>
                    <a:pt x="1576" y="63"/>
                    <a:pt x="1576" y="63"/>
                    <a:pt x="1576" y="63"/>
                  </a:cubicBezTo>
                  <a:cubicBezTo>
                    <a:pt x="1576" y="65"/>
                    <a:pt x="1573" y="65"/>
                    <a:pt x="1573" y="63"/>
                  </a:cubicBezTo>
                  <a:close/>
                  <a:moveTo>
                    <a:pt x="1574" y="81"/>
                  </a:moveTo>
                  <a:cubicBezTo>
                    <a:pt x="1574" y="79"/>
                    <a:pt x="1575" y="79"/>
                    <a:pt x="1576" y="79"/>
                  </a:cubicBezTo>
                  <a:cubicBezTo>
                    <a:pt x="1576" y="80"/>
                    <a:pt x="1575" y="81"/>
                    <a:pt x="1574" y="81"/>
                  </a:cubicBezTo>
                  <a:close/>
                  <a:moveTo>
                    <a:pt x="1574" y="61"/>
                  </a:moveTo>
                  <a:cubicBezTo>
                    <a:pt x="1574" y="59"/>
                    <a:pt x="1575" y="60"/>
                    <a:pt x="1576" y="59"/>
                  </a:cubicBezTo>
                  <a:cubicBezTo>
                    <a:pt x="1576" y="59"/>
                    <a:pt x="1576" y="60"/>
                    <a:pt x="1576" y="61"/>
                  </a:cubicBezTo>
                  <a:lnTo>
                    <a:pt x="1574" y="61"/>
                  </a:lnTo>
                  <a:close/>
                  <a:moveTo>
                    <a:pt x="1576" y="57"/>
                  </a:moveTo>
                  <a:cubicBezTo>
                    <a:pt x="1576" y="55"/>
                    <a:pt x="1577" y="54"/>
                    <a:pt x="1579" y="54"/>
                  </a:cubicBezTo>
                  <a:cubicBezTo>
                    <a:pt x="1578" y="55"/>
                    <a:pt x="1577" y="57"/>
                    <a:pt x="1576" y="57"/>
                  </a:cubicBezTo>
                  <a:close/>
                  <a:moveTo>
                    <a:pt x="1579" y="81"/>
                  </a:moveTo>
                  <a:cubicBezTo>
                    <a:pt x="1580" y="82"/>
                    <a:pt x="1579" y="81"/>
                    <a:pt x="1581" y="81"/>
                  </a:cubicBezTo>
                  <a:cubicBezTo>
                    <a:pt x="1581" y="82"/>
                    <a:pt x="1578" y="83"/>
                    <a:pt x="1579" y="81"/>
                  </a:cubicBezTo>
                  <a:close/>
                  <a:moveTo>
                    <a:pt x="1587" y="69"/>
                  </a:moveTo>
                  <a:cubicBezTo>
                    <a:pt x="1588" y="69"/>
                    <a:pt x="1586" y="69"/>
                    <a:pt x="1586" y="69"/>
                  </a:cubicBezTo>
                  <a:cubicBezTo>
                    <a:pt x="1586" y="68"/>
                    <a:pt x="1589" y="68"/>
                    <a:pt x="1587" y="69"/>
                  </a:cubicBezTo>
                  <a:close/>
                  <a:moveTo>
                    <a:pt x="1587" y="73"/>
                  </a:moveTo>
                  <a:cubicBezTo>
                    <a:pt x="1586" y="73"/>
                    <a:pt x="1586" y="72"/>
                    <a:pt x="1586" y="71"/>
                  </a:cubicBezTo>
                  <a:cubicBezTo>
                    <a:pt x="1587" y="71"/>
                    <a:pt x="1588" y="72"/>
                    <a:pt x="1587" y="73"/>
                  </a:cubicBezTo>
                  <a:close/>
                  <a:moveTo>
                    <a:pt x="1586" y="82"/>
                  </a:moveTo>
                  <a:cubicBezTo>
                    <a:pt x="1587" y="80"/>
                    <a:pt x="1589" y="80"/>
                    <a:pt x="1590" y="79"/>
                  </a:cubicBezTo>
                  <a:cubicBezTo>
                    <a:pt x="1591" y="82"/>
                    <a:pt x="1588" y="82"/>
                    <a:pt x="1586" y="82"/>
                  </a:cubicBezTo>
                  <a:close/>
                  <a:moveTo>
                    <a:pt x="1593" y="71"/>
                  </a:moveTo>
                  <a:cubicBezTo>
                    <a:pt x="1592" y="71"/>
                    <a:pt x="1592" y="71"/>
                    <a:pt x="1592" y="71"/>
                  </a:cubicBezTo>
                  <a:cubicBezTo>
                    <a:pt x="1592" y="69"/>
                    <a:pt x="1592" y="69"/>
                    <a:pt x="1592" y="69"/>
                  </a:cubicBezTo>
                  <a:cubicBezTo>
                    <a:pt x="1593" y="69"/>
                    <a:pt x="1593" y="69"/>
                    <a:pt x="1593" y="69"/>
                  </a:cubicBezTo>
                  <a:lnTo>
                    <a:pt x="1593" y="71"/>
                  </a:lnTo>
                  <a:close/>
                  <a:moveTo>
                    <a:pt x="1598" y="81"/>
                  </a:moveTo>
                  <a:cubicBezTo>
                    <a:pt x="1599" y="79"/>
                    <a:pt x="1601" y="80"/>
                    <a:pt x="1602" y="79"/>
                  </a:cubicBezTo>
                  <a:cubicBezTo>
                    <a:pt x="1602" y="81"/>
                    <a:pt x="1599" y="82"/>
                    <a:pt x="1598" y="81"/>
                  </a:cubicBezTo>
                  <a:close/>
                  <a:moveTo>
                    <a:pt x="1605" y="84"/>
                  </a:moveTo>
                  <a:cubicBezTo>
                    <a:pt x="1606" y="82"/>
                    <a:pt x="1608" y="85"/>
                    <a:pt x="1605" y="84"/>
                  </a:cubicBezTo>
                  <a:close/>
                  <a:moveTo>
                    <a:pt x="1658" y="68"/>
                  </a:moveTo>
                  <a:cubicBezTo>
                    <a:pt x="1661" y="69"/>
                    <a:pt x="1658" y="72"/>
                    <a:pt x="1658" y="68"/>
                  </a:cubicBezTo>
                  <a:close/>
                  <a:moveTo>
                    <a:pt x="1658" y="25"/>
                  </a:moveTo>
                  <a:cubicBezTo>
                    <a:pt x="1659" y="23"/>
                    <a:pt x="1661" y="26"/>
                    <a:pt x="1658" y="25"/>
                  </a:cubicBezTo>
                  <a:close/>
                  <a:moveTo>
                    <a:pt x="1661" y="37"/>
                  </a:moveTo>
                  <a:cubicBezTo>
                    <a:pt x="1660" y="35"/>
                    <a:pt x="1661" y="36"/>
                    <a:pt x="1662" y="36"/>
                  </a:cubicBezTo>
                  <a:cubicBezTo>
                    <a:pt x="1662" y="36"/>
                    <a:pt x="1662" y="37"/>
                    <a:pt x="1661" y="37"/>
                  </a:cubicBezTo>
                  <a:close/>
                  <a:moveTo>
                    <a:pt x="1679" y="10"/>
                  </a:moveTo>
                  <a:cubicBezTo>
                    <a:pt x="1679" y="12"/>
                    <a:pt x="1679" y="13"/>
                    <a:pt x="1677" y="13"/>
                  </a:cubicBezTo>
                  <a:cubicBezTo>
                    <a:pt x="1676" y="11"/>
                    <a:pt x="1677" y="10"/>
                    <a:pt x="1679" y="10"/>
                  </a:cubicBezTo>
                  <a:close/>
                  <a:moveTo>
                    <a:pt x="1677" y="8"/>
                  </a:moveTo>
                  <a:cubicBezTo>
                    <a:pt x="1679" y="8"/>
                    <a:pt x="1676" y="11"/>
                    <a:pt x="1677" y="8"/>
                  </a:cubicBezTo>
                  <a:close/>
                  <a:moveTo>
                    <a:pt x="1675" y="10"/>
                  </a:moveTo>
                  <a:cubicBezTo>
                    <a:pt x="1675" y="10"/>
                    <a:pt x="1675" y="10"/>
                    <a:pt x="1675" y="10"/>
                  </a:cubicBezTo>
                  <a:cubicBezTo>
                    <a:pt x="1675" y="10"/>
                    <a:pt x="1675" y="10"/>
                    <a:pt x="1675" y="10"/>
                  </a:cubicBezTo>
                  <a:close/>
                  <a:moveTo>
                    <a:pt x="1674" y="6"/>
                  </a:moveTo>
                  <a:cubicBezTo>
                    <a:pt x="1672" y="7"/>
                    <a:pt x="1673" y="10"/>
                    <a:pt x="1671" y="10"/>
                  </a:cubicBezTo>
                  <a:cubicBezTo>
                    <a:pt x="1670" y="7"/>
                    <a:pt x="1671" y="6"/>
                    <a:pt x="1674" y="6"/>
                  </a:cubicBezTo>
                  <a:close/>
                  <a:moveTo>
                    <a:pt x="1668" y="11"/>
                  </a:moveTo>
                  <a:cubicBezTo>
                    <a:pt x="1669" y="11"/>
                    <a:pt x="1669" y="11"/>
                    <a:pt x="1669" y="11"/>
                  </a:cubicBezTo>
                  <a:cubicBezTo>
                    <a:pt x="1669" y="12"/>
                    <a:pt x="1669" y="12"/>
                    <a:pt x="1669" y="12"/>
                  </a:cubicBezTo>
                  <a:cubicBezTo>
                    <a:pt x="1668" y="12"/>
                    <a:pt x="1668" y="12"/>
                    <a:pt x="1668" y="12"/>
                  </a:cubicBezTo>
                  <a:lnTo>
                    <a:pt x="1668" y="11"/>
                  </a:lnTo>
                  <a:close/>
                  <a:moveTo>
                    <a:pt x="1665" y="13"/>
                  </a:moveTo>
                  <a:cubicBezTo>
                    <a:pt x="1666" y="13"/>
                    <a:pt x="1666" y="14"/>
                    <a:pt x="1666" y="16"/>
                  </a:cubicBezTo>
                  <a:cubicBezTo>
                    <a:pt x="1664" y="16"/>
                    <a:pt x="1665" y="14"/>
                    <a:pt x="1665" y="13"/>
                  </a:cubicBezTo>
                  <a:close/>
                  <a:moveTo>
                    <a:pt x="1665" y="27"/>
                  </a:moveTo>
                  <a:cubicBezTo>
                    <a:pt x="1664" y="29"/>
                    <a:pt x="1662" y="30"/>
                    <a:pt x="1664" y="32"/>
                  </a:cubicBezTo>
                  <a:cubicBezTo>
                    <a:pt x="1662" y="32"/>
                    <a:pt x="1661" y="34"/>
                    <a:pt x="1660" y="33"/>
                  </a:cubicBezTo>
                  <a:cubicBezTo>
                    <a:pt x="1662" y="31"/>
                    <a:pt x="1662" y="28"/>
                    <a:pt x="1665" y="27"/>
                  </a:cubicBezTo>
                  <a:close/>
                  <a:moveTo>
                    <a:pt x="1658" y="11"/>
                  </a:moveTo>
                  <a:cubicBezTo>
                    <a:pt x="1659" y="11"/>
                    <a:pt x="1659" y="12"/>
                    <a:pt x="1660" y="12"/>
                  </a:cubicBezTo>
                  <a:cubicBezTo>
                    <a:pt x="1660" y="13"/>
                    <a:pt x="1657" y="12"/>
                    <a:pt x="1658" y="11"/>
                  </a:cubicBezTo>
                  <a:close/>
                  <a:moveTo>
                    <a:pt x="1654" y="21"/>
                  </a:moveTo>
                  <a:cubicBezTo>
                    <a:pt x="1654" y="19"/>
                    <a:pt x="1656" y="21"/>
                    <a:pt x="1654" y="21"/>
                  </a:cubicBezTo>
                  <a:close/>
                  <a:moveTo>
                    <a:pt x="1653" y="28"/>
                  </a:moveTo>
                  <a:cubicBezTo>
                    <a:pt x="1654" y="26"/>
                    <a:pt x="1655" y="30"/>
                    <a:pt x="1653" y="28"/>
                  </a:cubicBezTo>
                  <a:close/>
                  <a:moveTo>
                    <a:pt x="1652" y="36"/>
                  </a:moveTo>
                  <a:cubicBezTo>
                    <a:pt x="1650" y="36"/>
                    <a:pt x="1650" y="36"/>
                    <a:pt x="1649" y="36"/>
                  </a:cubicBezTo>
                  <a:cubicBezTo>
                    <a:pt x="1649" y="34"/>
                    <a:pt x="1652" y="34"/>
                    <a:pt x="1652" y="36"/>
                  </a:cubicBezTo>
                  <a:close/>
                  <a:moveTo>
                    <a:pt x="1648" y="31"/>
                  </a:moveTo>
                  <a:cubicBezTo>
                    <a:pt x="1648" y="31"/>
                    <a:pt x="1648" y="31"/>
                    <a:pt x="1648" y="31"/>
                  </a:cubicBezTo>
                  <a:close/>
                  <a:moveTo>
                    <a:pt x="1638" y="51"/>
                  </a:moveTo>
                  <a:cubicBezTo>
                    <a:pt x="1638" y="50"/>
                    <a:pt x="1639" y="51"/>
                    <a:pt x="1638" y="51"/>
                  </a:cubicBezTo>
                  <a:close/>
                  <a:moveTo>
                    <a:pt x="1624" y="57"/>
                  </a:moveTo>
                  <a:cubicBezTo>
                    <a:pt x="1624" y="56"/>
                    <a:pt x="1624" y="55"/>
                    <a:pt x="1625" y="55"/>
                  </a:cubicBezTo>
                  <a:cubicBezTo>
                    <a:pt x="1626" y="57"/>
                    <a:pt x="1625" y="57"/>
                    <a:pt x="1624" y="57"/>
                  </a:cubicBezTo>
                  <a:close/>
                  <a:moveTo>
                    <a:pt x="1628" y="76"/>
                  </a:moveTo>
                  <a:cubicBezTo>
                    <a:pt x="1628" y="75"/>
                    <a:pt x="1631" y="77"/>
                    <a:pt x="1628" y="76"/>
                  </a:cubicBezTo>
                  <a:close/>
                  <a:moveTo>
                    <a:pt x="1628" y="51"/>
                  </a:moveTo>
                  <a:cubicBezTo>
                    <a:pt x="1628" y="50"/>
                    <a:pt x="1628" y="50"/>
                    <a:pt x="1628" y="50"/>
                  </a:cubicBezTo>
                  <a:cubicBezTo>
                    <a:pt x="1631" y="50"/>
                    <a:pt x="1631" y="50"/>
                    <a:pt x="1631" y="50"/>
                  </a:cubicBezTo>
                  <a:cubicBezTo>
                    <a:pt x="1631" y="51"/>
                    <a:pt x="1629" y="51"/>
                    <a:pt x="1628" y="51"/>
                  </a:cubicBezTo>
                  <a:close/>
                  <a:moveTo>
                    <a:pt x="1641" y="82"/>
                  </a:moveTo>
                  <a:cubicBezTo>
                    <a:pt x="1641" y="80"/>
                    <a:pt x="1642" y="81"/>
                    <a:pt x="1642" y="80"/>
                  </a:cubicBezTo>
                  <a:cubicBezTo>
                    <a:pt x="1643" y="80"/>
                    <a:pt x="1642" y="82"/>
                    <a:pt x="1641" y="82"/>
                  </a:cubicBezTo>
                  <a:close/>
                  <a:moveTo>
                    <a:pt x="1647" y="54"/>
                  </a:moveTo>
                  <a:cubicBezTo>
                    <a:pt x="1647" y="55"/>
                    <a:pt x="1644" y="57"/>
                    <a:pt x="1643" y="59"/>
                  </a:cubicBezTo>
                  <a:cubicBezTo>
                    <a:pt x="1640" y="59"/>
                    <a:pt x="1638" y="60"/>
                    <a:pt x="1636" y="60"/>
                  </a:cubicBezTo>
                  <a:cubicBezTo>
                    <a:pt x="1637" y="56"/>
                    <a:pt x="1642" y="60"/>
                    <a:pt x="1643" y="57"/>
                  </a:cubicBezTo>
                  <a:cubicBezTo>
                    <a:pt x="1643" y="54"/>
                    <a:pt x="1642" y="55"/>
                    <a:pt x="1640" y="55"/>
                  </a:cubicBezTo>
                  <a:cubicBezTo>
                    <a:pt x="1640" y="52"/>
                    <a:pt x="1643" y="54"/>
                    <a:pt x="1644" y="54"/>
                  </a:cubicBezTo>
                  <a:cubicBezTo>
                    <a:pt x="1646" y="52"/>
                    <a:pt x="1647" y="51"/>
                    <a:pt x="1650" y="50"/>
                  </a:cubicBezTo>
                  <a:cubicBezTo>
                    <a:pt x="1650" y="51"/>
                    <a:pt x="1647" y="54"/>
                    <a:pt x="1650" y="54"/>
                  </a:cubicBezTo>
                  <a:cubicBezTo>
                    <a:pt x="1650" y="56"/>
                    <a:pt x="1649" y="54"/>
                    <a:pt x="1647" y="54"/>
                  </a:cubicBezTo>
                  <a:close/>
                  <a:moveTo>
                    <a:pt x="1652" y="83"/>
                  </a:moveTo>
                  <a:cubicBezTo>
                    <a:pt x="1651" y="83"/>
                    <a:pt x="1652" y="82"/>
                    <a:pt x="1652" y="81"/>
                  </a:cubicBezTo>
                  <a:cubicBezTo>
                    <a:pt x="1653" y="81"/>
                    <a:pt x="1653" y="83"/>
                    <a:pt x="1652" y="83"/>
                  </a:cubicBezTo>
                  <a:close/>
                  <a:moveTo>
                    <a:pt x="1652" y="51"/>
                  </a:moveTo>
                  <a:cubicBezTo>
                    <a:pt x="1651" y="52"/>
                    <a:pt x="1653" y="49"/>
                    <a:pt x="1652" y="51"/>
                  </a:cubicBezTo>
                  <a:close/>
                  <a:moveTo>
                    <a:pt x="1646" y="47"/>
                  </a:moveTo>
                  <a:cubicBezTo>
                    <a:pt x="1646" y="45"/>
                    <a:pt x="1649" y="47"/>
                    <a:pt x="1649" y="45"/>
                  </a:cubicBezTo>
                  <a:cubicBezTo>
                    <a:pt x="1649" y="44"/>
                    <a:pt x="1647" y="42"/>
                    <a:pt x="1649" y="40"/>
                  </a:cubicBezTo>
                  <a:cubicBezTo>
                    <a:pt x="1650" y="42"/>
                    <a:pt x="1651" y="44"/>
                    <a:pt x="1653" y="42"/>
                  </a:cubicBezTo>
                  <a:cubicBezTo>
                    <a:pt x="1654" y="45"/>
                    <a:pt x="1650" y="47"/>
                    <a:pt x="1646" y="47"/>
                  </a:cubicBezTo>
                  <a:close/>
                  <a:moveTo>
                    <a:pt x="1653" y="32"/>
                  </a:moveTo>
                  <a:cubicBezTo>
                    <a:pt x="1655" y="30"/>
                    <a:pt x="1654" y="34"/>
                    <a:pt x="1653" y="32"/>
                  </a:cubicBezTo>
                  <a:close/>
                  <a:moveTo>
                    <a:pt x="1655" y="26"/>
                  </a:moveTo>
                  <a:cubicBezTo>
                    <a:pt x="1655" y="25"/>
                    <a:pt x="1655" y="25"/>
                    <a:pt x="1655" y="25"/>
                  </a:cubicBezTo>
                  <a:cubicBezTo>
                    <a:pt x="1656" y="25"/>
                    <a:pt x="1656" y="25"/>
                    <a:pt x="1656" y="26"/>
                  </a:cubicBezTo>
                  <a:lnTo>
                    <a:pt x="1655" y="26"/>
                  </a:lnTo>
                  <a:close/>
                  <a:moveTo>
                    <a:pt x="1657" y="26"/>
                  </a:moveTo>
                  <a:cubicBezTo>
                    <a:pt x="1657" y="25"/>
                    <a:pt x="1657" y="26"/>
                    <a:pt x="1657" y="26"/>
                  </a:cubicBezTo>
                  <a:close/>
                  <a:moveTo>
                    <a:pt x="1656" y="17"/>
                  </a:moveTo>
                  <a:cubicBezTo>
                    <a:pt x="1657" y="14"/>
                    <a:pt x="1659" y="14"/>
                    <a:pt x="1661" y="16"/>
                  </a:cubicBezTo>
                  <a:cubicBezTo>
                    <a:pt x="1660" y="18"/>
                    <a:pt x="1659" y="16"/>
                    <a:pt x="1656" y="17"/>
                  </a:cubicBezTo>
                  <a:close/>
                  <a:moveTo>
                    <a:pt x="1658" y="83"/>
                  </a:moveTo>
                  <a:cubicBezTo>
                    <a:pt x="1657" y="82"/>
                    <a:pt x="1657" y="81"/>
                    <a:pt x="1658" y="79"/>
                  </a:cubicBezTo>
                  <a:cubicBezTo>
                    <a:pt x="1659" y="80"/>
                    <a:pt x="1660" y="78"/>
                    <a:pt x="1661" y="79"/>
                  </a:cubicBezTo>
                  <a:cubicBezTo>
                    <a:pt x="1661" y="81"/>
                    <a:pt x="1660" y="82"/>
                    <a:pt x="1658" y="83"/>
                  </a:cubicBezTo>
                  <a:close/>
                  <a:moveTo>
                    <a:pt x="1661" y="81"/>
                  </a:moveTo>
                  <a:cubicBezTo>
                    <a:pt x="1662" y="80"/>
                    <a:pt x="1664" y="80"/>
                    <a:pt x="1665" y="79"/>
                  </a:cubicBezTo>
                  <a:cubicBezTo>
                    <a:pt x="1665" y="81"/>
                    <a:pt x="1662" y="82"/>
                    <a:pt x="1661" y="81"/>
                  </a:cubicBezTo>
                  <a:close/>
                  <a:moveTo>
                    <a:pt x="1675" y="83"/>
                  </a:moveTo>
                  <a:cubicBezTo>
                    <a:pt x="1676" y="82"/>
                    <a:pt x="1676" y="82"/>
                    <a:pt x="1678" y="82"/>
                  </a:cubicBezTo>
                  <a:cubicBezTo>
                    <a:pt x="1678" y="83"/>
                    <a:pt x="1677" y="84"/>
                    <a:pt x="1675" y="83"/>
                  </a:cubicBezTo>
                  <a:close/>
                  <a:moveTo>
                    <a:pt x="1689" y="82"/>
                  </a:moveTo>
                  <a:cubicBezTo>
                    <a:pt x="1688" y="84"/>
                    <a:pt x="1687" y="82"/>
                    <a:pt x="1687" y="83"/>
                  </a:cubicBezTo>
                  <a:cubicBezTo>
                    <a:pt x="1685" y="83"/>
                    <a:pt x="1688" y="81"/>
                    <a:pt x="1686" y="81"/>
                  </a:cubicBezTo>
                  <a:cubicBezTo>
                    <a:pt x="1687" y="80"/>
                    <a:pt x="1690" y="81"/>
                    <a:pt x="1689" y="82"/>
                  </a:cubicBezTo>
                  <a:close/>
                  <a:moveTo>
                    <a:pt x="1688" y="77"/>
                  </a:moveTo>
                  <a:cubicBezTo>
                    <a:pt x="1688" y="76"/>
                    <a:pt x="1690" y="76"/>
                    <a:pt x="1690" y="75"/>
                  </a:cubicBezTo>
                  <a:cubicBezTo>
                    <a:pt x="1691" y="75"/>
                    <a:pt x="1691" y="76"/>
                    <a:pt x="1692" y="76"/>
                  </a:cubicBezTo>
                  <a:cubicBezTo>
                    <a:pt x="1692" y="78"/>
                    <a:pt x="1689" y="78"/>
                    <a:pt x="1688" y="77"/>
                  </a:cubicBezTo>
                  <a:close/>
                  <a:moveTo>
                    <a:pt x="1706" y="72"/>
                  </a:moveTo>
                  <a:cubicBezTo>
                    <a:pt x="1707" y="70"/>
                    <a:pt x="1707" y="74"/>
                    <a:pt x="1706" y="72"/>
                  </a:cubicBezTo>
                  <a:close/>
                  <a:moveTo>
                    <a:pt x="1711" y="75"/>
                  </a:moveTo>
                  <a:cubicBezTo>
                    <a:pt x="1711" y="74"/>
                    <a:pt x="1712" y="73"/>
                    <a:pt x="1714" y="73"/>
                  </a:cubicBezTo>
                  <a:cubicBezTo>
                    <a:pt x="1714" y="74"/>
                    <a:pt x="1713" y="75"/>
                    <a:pt x="1711" y="75"/>
                  </a:cubicBezTo>
                  <a:close/>
                  <a:moveTo>
                    <a:pt x="1713" y="84"/>
                  </a:moveTo>
                  <a:cubicBezTo>
                    <a:pt x="1713" y="82"/>
                    <a:pt x="1716" y="85"/>
                    <a:pt x="1713" y="84"/>
                  </a:cubicBezTo>
                  <a:close/>
                  <a:moveTo>
                    <a:pt x="1721" y="48"/>
                  </a:moveTo>
                  <a:cubicBezTo>
                    <a:pt x="1723" y="48"/>
                    <a:pt x="1722" y="50"/>
                    <a:pt x="1721" y="50"/>
                  </a:cubicBezTo>
                  <a:cubicBezTo>
                    <a:pt x="1721" y="49"/>
                    <a:pt x="1721" y="49"/>
                    <a:pt x="1721" y="48"/>
                  </a:cubicBezTo>
                  <a:close/>
                  <a:moveTo>
                    <a:pt x="1719" y="63"/>
                  </a:moveTo>
                  <a:cubicBezTo>
                    <a:pt x="1721" y="63"/>
                    <a:pt x="1721" y="63"/>
                    <a:pt x="1721" y="63"/>
                  </a:cubicBezTo>
                  <a:cubicBezTo>
                    <a:pt x="1722" y="65"/>
                    <a:pt x="1719" y="65"/>
                    <a:pt x="1719" y="63"/>
                  </a:cubicBezTo>
                  <a:close/>
                  <a:moveTo>
                    <a:pt x="1720" y="81"/>
                  </a:moveTo>
                  <a:cubicBezTo>
                    <a:pt x="1720" y="79"/>
                    <a:pt x="1721" y="79"/>
                    <a:pt x="1722" y="79"/>
                  </a:cubicBezTo>
                  <a:cubicBezTo>
                    <a:pt x="1722" y="80"/>
                    <a:pt x="1721" y="81"/>
                    <a:pt x="1720" y="81"/>
                  </a:cubicBezTo>
                  <a:close/>
                  <a:moveTo>
                    <a:pt x="1720" y="61"/>
                  </a:moveTo>
                  <a:cubicBezTo>
                    <a:pt x="1720" y="59"/>
                    <a:pt x="1721" y="60"/>
                    <a:pt x="1721" y="59"/>
                  </a:cubicBezTo>
                  <a:cubicBezTo>
                    <a:pt x="1722" y="59"/>
                    <a:pt x="1722" y="60"/>
                    <a:pt x="1722" y="61"/>
                  </a:cubicBezTo>
                  <a:lnTo>
                    <a:pt x="1720" y="61"/>
                  </a:lnTo>
                  <a:close/>
                  <a:moveTo>
                    <a:pt x="1721" y="57"/>
                  </a:moveTo>
                  <a:cubicBezTo>
                    <a:pt x="1722" y="55"/>
                    <a:pt x="1723" y="54"/>
                    <a:pt x="1724" y="54"/>
                  </a:cubicBezTo>
                  <a:cubicBezTo>
                    <a:pt x="1724" y="55"/>
                    <a:pt x="1723" y="57"/>
                    <a:pt x="1721" y="57"/>
                  </a:cubicBezTo>
                  <a:close/>
                  <a:moveTo>
                    <a:pt x="1724" y="81"/>
                  </a:moveTo>
                  <a:cubicBezTo>
                    <a:pt x="1726" y="82"/>
                    <a:pt x="1725" y="81"/>
                    <a:pt x="1727" y="81"/>
                  </a:cubicBezTo>
                  <a:cubicBezTo>
                    <a:pt x="1727" y="82"/>
                    <a:pt x="1724" y="83"/>
                    <a:pt x="1724" y="81"/>
                  </a:cubicBezTo>
                  <a:close/>
                  <a:moveTo>
                    <a:pt x="1733" y="69"/>
                  </a:moveTo>
                  <a:cubicBezTo>
                    <a:pt x="1734" y="69"/>
                    <a:pt x="1732" y="69"/>
                    <a:pt x="1732" y="69"/>
                  </a:cubicBezTo>
                  <a:cubicBezTo>
                    <a:pt x="1731" y="68"/>
                    <a:pt x="1735" y="68"/>
                    <a:pt x="1733" y="69"/>
                  </a:cubicBezTo>
                  <a:close/>
                  <a:moveTo>
                    <a:pt x="1733" y="73"/>
                  </a:moveTo>
                  <a:cubicBezTo>
                    <a:pt x="1732" y="73"/>
                    <a:pt x="1731" y="72"/>
                    <a:pt x="1732" y="71"/>
                  </a:cubicBezTo>
                  <a:cubicBezTo>
                    <a:pt x="1733" y="71"/>
                    <a:pt x="1733" y="72"/>
                    <a:pt x="1733" y="73"/>
                  </a:cubicBezTo>
                  <a:close/>
                  <a:moveTo>
                    <a:pt x="1732" y="82"/>
                  </a:moveTo>
                  <a:cubicBezTo>
                    <a:pt x="1732" y="80"/>
                    <a:pt x="1735" y="80"/>
                    <a:pt x="1736" y="79"/>
                  </a:cubicBezTo>
                  <a:cubicBezTo>
                    <a:pt x="1737" y="82"/>
                    <a:pt x="1734" y="82"/>
                    <a:pt x="1732" y="82"/>
                  </a:cubicBezTo>
                  <a:close/>
                  <a:moveTo>
                    <a:pt x="1739" y="71"/>
                  </a:moveTo>
                  <a:cubicBezTo>
                    <a:pt x="1737" y="71"/>
                    <a:pt x="1737" y="71"/>
                    <a:pt x="1737" y="71"/>
                  </a:cubicBezTo>
                  <a:cubicBezTo>
                    <a:pt x="1737" y="69"/>
                    <a:pt x="1737" y="69"/>
                    <a:pt x="1737" y="69"/>
                  </a:cubicBezTo>
                  <a:cubicBezTo>
                    <a:pt x="1739" y="69"/>
                    <a:pt x="1739" y="69"/>
                    <a:pt x="1739" y="69"/>
                  </a:cubicBezTo>
                  <a:lnTo>
                    <a:pt x="1739" y="71"/>
                  </a:lnTo>
                  <a:close/>
                  <a:moveTo>
                    <a:pt x="1744" y="81"/>
                  </a:moveTo>
                  <a:cubicBezTo>
                    <a:pt x="1744" y="79"/>
                    <a:pt x="1747" y="80"/>
                    <a:pt x="1748" y="79"/>
                  </a:cubicBezTo>
                  <a:cubicBezTo>
                    <a:pt x="1748" y="81"/>
                    <a:pt x="1745" y="82"/>
                    <a:pt x="1744" y="81"/>
                  </a:cubicBezTo>
                  <a:close/>
                  <a:moveTo>
                    <a:pt x="1751" y="84"/>
                  </a:moveTo>
                  <a:cubicBezTo>
                    <a:pt x="1752" y="82"/>
                    <a:pt x="1754" y="85"/>
                    <a:pt x="1751" y="84"/>
                  </a:cubicBezTo>
                  <a:close/>
                  <a:moveTo>
                    <a:pt x="1804" y="68"/>
                  </a:moveTo>
                  <a:cubicBezTo>
                    <a:pt x="1807" y="69"/>
                    <a:pt x="1803" y="72"/>
                    <a:pt x="1804" y="68"/>
                  </a:cubicBezTo>
                  <a:close/>
                  <a:moveTo>
                    <a:pt x="1804" y="25"/>
                  </a:moveTo>
                  <a:cubicBezTo>
                    <a:pt x="1805" y="23"/>
                    <a:pt x="1807" y="26"/>
                    <a:pt x="1804" y="25"/>
                  </a:cubicBezTo>
                  <a:close/>
                  <a:moveTo>
                    <a:pt x="1806" y="37"/>
                  </a:moveTo>
                  <a:cubicBezTo>
                    <a:pt x="1806" y="35"/>
                    <a:pt x="1807" y="36"/>
                    <a:pt x="1808" y="36"/>
                  </a:cubicBezTo>
                  <a:cubicBezTo>
                    <a:pt x="1808" y="36"/>
                    <a:pt x="1807" y="37"/>
                    <a:pt x="1806" y="37"/>
                  </a:cubicBezTo>
                  <a:close/>
                  <a:moveTo>
                    <a:pt x="1825" y="10"/>
                  </a:moveTo>
                  <a:cubicBezTo>
                    <a:pt x="1825" y="12"/>
                    <a:pt x="1824" y="13"/>
                    <a:pt x="1822" y="13"/>
                  </a:cubicBezTo>
                  <a:cubicBezTo>
                    <a:pt x="1822" y="11"/>
                    <a:pt x="1823" y="10"/>
                    <a:pt x="1825" y="10"/>
                  </a:cubicBezTo>
                  <a:close/>
                  <a:moveTo>
                    <a:pt x="1822" y="8"/>
                  </a:moveTo>
                  <a:cubicBezTo>
                    <a:pt x="1825" y="8"/>
                    <a:pt x="1822" y="11"/>
                    <a:pt x="1822" y="8"/>
                  </a:cubicBezTo>
                  <a:close/>
                  <a:moveTo>
                    <a:pt x="1821" y="10"/>
                  </a:moveTo>
                  <a:cubicBezTo>
                    <a:pt x="1821" y="10"/>
                    <a:pt x="1821" y="10"/>
                    <a:pt x="1821" y="10"/>
                  </a:cubicBezTo>
                  <a:cubicBezTo>
                    <a:pt x="1821" y="10"/>
                    <a:pt x="1821" y="10"/>
                    <a:pt x="1821" y="10"/>
                  </a:cubicBezTo>
                  <a:close/>
                  <a:moveTo>
                    <a:pt x="1820" y="6"/>
                  </a:moveTo>
                  <a:cubicBezTo>
                    <a:pt x="1818" y="7"/>
                    <a:pt x="1819" y="10"/>
                    <a:pt x="1817" y="10"/>
                  </a:cubicBezTo>
                  <a:cubicBezTo>
                    <a:pt x="1816" y="7"/>
                    <a:pt x="1817" y="6"/>
                    <a:pt x="1820" y="6"/>
                  </a:cubicBezTo>
                  <a:close/>
                  <a:moveTo>
                    <a:pt x="1814" y="11"/>
                  </a:moveTo>
                  <a:cubicBezTo>
                    <a:pt x="1815" y="11"/>
                    <a:pt x="1815" y="11"/>
                    <a:pt x="1815" y="11"/>
                  </a:cubicBezTo>
                  <a:cubicBezTo>
                    <a:pt x="1815" y="12"/>
                    <a:pt x="1815" y="12"/>
                    <a:pt x="1815" y="12"/>
                  </a:cubicBezTo>
                  <a:cubicBezTo>
                    <a:pt x="1814" y="12"/>
                    <a:pt x="1814" y="12"/>
                    <a:pt x="1814" y="12"/>
                  </a:cubicBezTo>
                  <a:lnTo>
                    <a:pt x="1814" y="11"/>
                  </a:lnTo>
                  <a:close/>
                  <a:moveTo>
                    <a:pt x="1811" y="13"/>
                  </a:moveTo>
                  <a:cubicBezTo>
                    <a:pt x="1812" y="13"/>
                    <a:pt x="1812" y="14"/>
                    <a:pt x="1812" y="16"/>
                  </a:cubicBezTo>
                  <a:cubicBezTo>
                    <a:pt x="1810" y="16"/>
                    <a:pt x="1811" y="14"/>
                    <a:pt x="1811" y="13"/>
                  </a:cubicBezTo>
                  <a:close/>
                  <a:moveTo>
                    <a:pt x="1811" y="27"/>
                  </a:moveTo>
                  <a:cubicBezTo>
                    <a:pt x="1810" y="29"/>
                    <a:pt x="1808" y="30"/>
                    <a:pt x="1809" y="32"/>
                  </a:cubicBezTo>
                  <a:cubicBezTo>
                    <a:pt x="1808" y="32"/>
                    <a:pt x="1807" y="34"/>
                    <a:pt x="1806" y="33"/>
                  </a:cubicBezTo>
                  <a:cubicBezTo>
                    <a:pt x="1808" y="31"/>
                    <a:pt x="1808" y="28"/>
                    <a:pt x="1811" y="27"/>
                  </a:cubicBezTo>
                  <a:close/>
                  <a:moveTo>
                    <a:pt x="1804" y="11"/>
                  </a:moveTo>
                  <a:cubicBezTo>
                    <a:pt x="1805" y="11"/>
                    <a:pt x="1805" y="12"/>
                    <a:pt x="1806" y="12"/>
                  </a:cubicBezTo>
                  <a:cubicBezTo>
                    <a:pt x="1806" y="13"/>
                    <a:pt x="1803" y="12"/>
                    <a:pt x="1804" y="11"/>
                  </a:cubicBezTo>
                  <a:close/>
                  <a:moveTo>
                    <a:pt x="1800" y="21"/>
                  </a:moveTo>
                  <a:cubicBezTo>
                    <a:pt x="1800" y="19"/>
                    <a:pt x="1802" y="21"/>
                    <a:pt x="1800" y="21"/>
                  </a:cubicBezTo>
                  <a:close/>
                  <a:moveTo>
                    <a:pt x="1799" y="28"/>
                  </a:moveTo>
                  <a:cubicBezTo>
                    <a:pt x="1800" y="26"/>
                    <a:pt x="1800" y="30"/>
                    <a:pt x="1799" y="28"/>
                  </a:cubicBezTo>
                  <a:close/>
                  <a:moveTo>
                    <a:pt x="1797" y="36"/>
                  </a:moveTo>
                  <a:cubicBezTo>
                    <a:pt x="1796" y="36"/>
                    <a:pt x="1796" y="36"/>
                    <a:pt x="1795" y="36"/>
                  </a:cubicBezTo>
                  <a:cubicBezTo>
                    <a:pt x="1795" y="34"/>
                    <a:pt x="1798" y="34"/>
                    <a:pt x="1797" y="36"/>
                  </a:cubicBezTo>
                  <a:close/>
                  <a:moveTo>
                    <a:pt x="1794" y="31"/>
                  </a:moveTo>
                  <a:cubicBezTo>
                    <a:pt x="1794" y="31"/>
                    <a:pt x="1794" y="31"/>
                    <a:pt x="1794" y="31"/>
                  </a:cubicBezTo>
                  <a:close/>
                  <a:moveTo>
                    <a:pt x="1784" y="51"/>
                  </a:moveTo>
                  <a:cubicBezTo>
                    <a:pt x="1784" y="50"/>
                    <a:pt x="1785" y="51"/>
                    <a:pt x="1784" y="51"/>
                  </a:cubicBezTo>
                  <a:close/>
                  <a:moveTo>
                    <a:pt x="1769" y="57"/>
                  </a:moveTo>
                  <a:cubicBezTo>
                    <a:pt x="1770" y="56"/>
                    <a:pt x="1770" y="55"/>
                    <a:pt x="1771" y="55"/>
                  </a:cubicBezTo>
                  <a:cubicBezTo>
                    <a:pt x="1771" y="57"/>
                    <a:pt x="1770" y="57"/>
                    <a:pt x="1769" y="57"/>
                  </a:cubicBezTo>
                  <a:close/>
                  <a:moveTo>
                    <a:pt x="1774" y="76"/>
                  </a:moveTo>
                  <a:cubicBezTo>
                    <a:pt x="1774" y="75"/>
                    <a:pt x="1777" y="77"/>
                    <a:pt x="1774" y="76"/>
                  </a:cubicBezTo>
                  <a:close/>
                  <a:moveTo>
                    <a:pt x="1774" y="51"/>
                  </a:moveTo>
                  <a:cubicBezTo>
                    <a:pt x="1774" y="50"/>
                    <a:pt x="1774" y="50"/>
                    <a:pt x="1774" y="50"/>
                  </a:cubicBezTo>
                  <a:cubicBezTo>
                    <a:pt x="1777" y="50"/>
                    <a:pt x="1777" y="50"/>
                    <a:pt x="1777" y="50"/>
                  </a:cubicBezTo>
                  <a:cubicBezTo>
                    <a:pt x="1777" y="51"/>
                    <a:pt x="1775" y="51"/>
                    <a:pt x="1774" y="51"/>
                  </a:cubicBezTo>
                  <a:close/>
                  <a:moveTo>
                    <a:pt x="1787" y="82"/>
                  </a:moveTo>
                  <a:cubicBezTo>
                    <a:pt x="1786" y="80"/>
                    <a:pt x="1788" y="81"/>
                    <a:pt x="1788" y="80"/>
                  </a:cubicBezTo>
                  <a:cubicBezTo>
                    <a:pt x="1789" y="80"/>
                    <a:pt x="1788" y="82"/>
                    <a:pt x="1787" y="82"/>
                  </a:cubicBezTo>
                  <a:close/>
                  <a:moveTo>
                    <a:pt x="1793" y="54"/>
                  </a:moveTo>
                  <a:cubicBezTo>
                    <a:pt x="1792" y="55"/>
                    <a:pt x="1790" y="57"/>
                    <a:pt x="1789" y="59"/>
                  </a:cubicBezTo>
                  <a:cubicBezTo>
                    <a:pt x="1786" y="59"/>
                    <a:pt x="1784" y="60"/>
                    <a:pt x="1782" y="60"/>
                  </a:cubicBezTo>
                  <a:cubicBezTo>
                    <a:pt x="1783" y="56"/>
                    <a:pt x="1788" y="60"/>
                    <a:pt x="1789" y="57"/>
                  </a:cubicBezTo>
                  <a:cubicBezTo>
                    <a:pt x="1789" y="54"/>
                    <a:pt x="1787" y="55"/>
                    <a:pt x="1786" y="55"/>
                  </a:cubicBezTo>
                  <a:cubicBezTo>
                    <a:pt x="1786" y="52"/>
                    <a:pt x="1789" y="54"/>
                    <a:pt x="1790" y="54"/>
                  </a:cubicBezTo>
                  <a:cubicBezTo>
                    <a:pt x="1792" y="52"/>
                    <a:pt x="1793" y="51"/>
                    <a:pt x="1796" y="50"/>
                  </a:cubicBezTo>
                  <a:cubicBezTo>
                    <a:pt x="1796" y="51"/>
                    <a:pt x="1793" y="54"/>
                    <a:pt x="1796" y="54"/>
                  </a:cubicBezTo>
                  <a:cubicBezTo>
                    <a:pt x="1796" y="56"/>
                    <a:pt x="1795" y="54"/>
                    <a:pt x="1793" y="54"/>
                  </a:cubicBezTo>
                  <a:close/>
                  <a:moveTo>
                    <a:pt x="1798" y="83"/>
                  </a:moveTo>
                  <a:cubicBezTo>
                    <a:pt x="1797" y="83"/>
                    <a:pt x="1798" y="82"/>
                    <a:pt x="1797" y="81"/>
                  </a:cubicBezTo>
                  <a:cubicBezTo>
                    <a:pt x="1799" y="81"/>
                    <a:pt x="1799" y="83"/>
                    <a:pt x="1798" y="83"/>
                  </a:cubicBezTo>
                  <a:close/>
                  <a:moveTo>
                    <a:pt x="1797" y="51"/>
                  </a:moveTo>
                  <a:cubicBezTo>
                    <a:pt x="1797" y="52"/>
                    <a:pt x="1799" y="49"/>
                    <a:pt x="1797" y="51"/>
                  </a:cubicBezTo>
                  <a:close/>
                  <a:moveTo>
                    <a:pt x="1792" y="47"/>
                  </a:moveTo>
                  <a:cubicBezTo>
                    <a:pt x="1792" y="45"/>
                    <a:pt x="1795" y="47"/>
                    <a:pt x="1795" y="45"/>
                  </a:cubicBezTo>
                  <a:cubicBezTo>
                    <a:pt x="1795" y="44"/>
                    <a:pt x="1793" y="42"/>
                    <a:pt x="1794" y="40"/>
                  </a:cubicBezTo>
                  <a:cubicBezTo>
                    <a:pt x="1795" y="42"/>
                    <a:pt x="1796" y="44"/>
                    <a:pt x="1799" y="42"/>
                  </a:cubicBezTo>
                  <a:cubicBezTo>
                    <a:pt x="1800" y="45"/>
                    <a:pt x="1795" y="47"/>
                    <a:pt x="1792" y="47"/>
                  </a:cubicBezTo>
                  <a:close/>
                  <a:moveTo>
                    <a:pt x="1799" y="32"/>
                  </a:moveTo>
                  <a:cubicBezTo>
                    <a:pt x="1801" y="30"/>
                    <a:pt x="1800" y="34"/>
                    <a:pt x="1799" y="32"/>
                  </a:cubicBezTo>
                  <a:close/>
                  <a:moveTo>
                    <a:pt x="1800" y="26"/>
                  </a:moveTo>
                  <a:cubicBezTo>
                    <a:pt x="1800" y="25"/>
                    <a:pt x="1800" y="25"/>
                    <a:pt x="1800" y="25"/>
                  </a:cubicBezTo>
                  <a:cubicBezTo>
                    <a:pt x="1802" y="25"/>
                    <a:pt x="1802" y="25"/>
                    <a:pt x="1802" y="26"/>
                  </a:cubicBezTo>
                  <a:lnTo>
                    <a:pt x="1800" y="26"/>
                  </a:lnTo>
                  <a:close/>
                  <a:moveTo>
                    <a:pt x="1803" y="26"/>
                  </a:moveTo>
                  <a:cubicBezTo>
                    <a:pt x="1803" y="25"/>
                    <a:pt x="1803" y="26"/>
                    <a:pt x="1803" y="26"/>
                  </a:cubicBezTo>
                  <a:close/>
                  <a:moveTo>
                    <a:pt x="1802" y="17"/>
                  </a:moveTo>
                  <a:cubicBezTo>
                    <a:pt x="1803" y="14"/>
                    <a:pt x="1805" y="14"/>
                    <a:pt x="1807" y="16"/>
                  </a:cubicBezTo>
                  <a:cubicBezTo>
                    <a:pt x="1806" y="18"/>
                    <a:pt x="1805" y="16"/>
                    <a:pt x="1802" y="17"/>
                  </a:cubicBezTo>
                  <a:close/>
                  <a:moveTo>
                    <a:pt x="1804" y="83"/>
                  </a:moveTo>
                  <a:cubicBezTo>
                    <a:pt x="1803" y="82"/>
                    <a:pt x="1803" y="81"/>
                    <a:pt x="1803" y="79"/>
                  </a:cubicBezTo>
                  <a:cubicBezTo>
                    <a:pt x="1805" y="80"/>
                    <a:pt x="1806" y="78"/>
                    <a:pt x="1807" y="79"/>
                  </a:cubicBezTo>
                  <a:cubicBezTo>
                    <a:pt x="1807" y="81"/>
                    <a:pt x="1806" y="82"/>
                    <a:pt x="1804" y="83"/>
                  </a:cubicBezTo>
                  <a:close/>
                  <a:moveTo>
                    <a:pt x="1807" y="81"/>
                  </a:moveTo>
                  <a:cubicBezTo>
                    <a:pt x="1808" y="80"/>
                    <a:pt x="1809" y="80"/>
                    <a:pt x="1811" y="79"/>
                  </a:cubicBezTo>
                  <a:cubicBezTo>
                    <a:pt x="1811" y="81"/>
                    <a:pt x="1808" y="82"/>
                    <a:pt x="1807" y="81"/>
                  </a:cubicBezTo>
                  <a:close/>
                  <a:moveTo>
                    <a:pt x="1821" y="83"/>
                  </a:moveTo>
                  <a:cubicBezTo>
                    <a:pt x="1821" y="82"/>
                    <a:pt x="1822" y="82"/>
                    <a:pt x="1824" y="82"/>
                  </a:cubicBezTo>
                  <a:cubicBezTo>
                    <a:pt x="1824" y="83"/>
                    <a:pt x="1823" y="84"/>
                    <a:pt x="1821" y="83"/>
                  </a:cubicBezTo>
                  <a:close/>
                  <a:moveTo>
                    <a:pt x="1835" y="82"/>
                  </a:moveTo>
                  <a:cubicBezTo>
                    <a:pt x="1834" y="84"/>
                    <a:pt x="1833" y="82"/>
                    <a:pt x="1833" y="83"/>
                  </a:cubicBezTo>
                  <a:cubicBezTo>
                    <a:pt x="1831" y="83"/>
                    <a:pt x="1834" y="81"/>
                    <a:pt x="1832" y="81"/>
                  </a:cubicBezTo>
                  <a:cubicBezTo>
                    <a:pt x="1833" y="80"/>
                    <a:pt x="1836" y="81"/>
                    <a:pt x="1835" y="82"/>
                  </a:cubicBezTo>
                  <a:close/>
                  <a:moveTo>
                    <a:pt x="1834" y="77"/>
                  </a:moveTo>
                  <a:cubicBezTo>
                    <a:pt x="1834" y="76"/>
                    <a:pt x="1836" y="76"/>
                    <a:pt x="1836" y="75"/>
                  </a:cubicBezTo>
                  <a:cubicBezTo>
                    <a:pt x="1836" y="75"/>
                    <a:pt x="1837" y="76"/>
                    <a:pt x="1837" y="76"/>
                  </a:cubicBezTo>
                  <a:cubicBezTo>
                    <a:pt x="1837" y="78"/>
                    <a:pt x="1835" y="78"/>
                    <a:pt x="1834" y="77"/>
                  </a:cubicBezTo>
                  <a:close/>
                  <a:moveTo>
                    <a:pt x="1852" y="72"/>
                  </a:moveTo>
                  <a:cubicBezTo>
                    <a:pt x="1853" y="70"/>
                    <a:pt x="1853" y="74"/>
                    <a:pt x="1852" y="72"/>
                  </a:cubicBezTo>
                  <a:close/>
                  <a:moveTo>
                    <a:pt x="1857" y="75"/>
                  </a:moveTo>
                  <a:cubicBezTo>
                    <a:pt x="1857" y="74"/>
                    <a:pt x="1858" y="73"/>
                    <a:pt x="1859" y="73"/>
                  </a:cubicBezTo>
                  <a:cubicBezTo>
                    <a:pt x="1859" y="74"/>
                    <a:pt x="1859" y="75"/>
                    <a:pt x="1857" y="75"/>
                  </a:cubicBezTo>
                  <a:close/>
                  <a:moveTo>
                    <a:pt x="1859" y="84"/>
                  </a:moveTo>
                  <a:cubicBezTo>
                    <a:pt x="1859" y="82"/>
                    <a:pt x="1861" y="85"/>
                    <a:pt x="1859" y="84"/>
                  </a:cubicBezTo>
                  <a:close/>
                  <a:moveTo>
                    <a:pt x="1867" y="48"/>
                  </a:moveTo>
                  <a:cubicBezTo>
                    <a:pt x="1868" y="48"/>
                    <a:pt x="1868" y="50"/>
                    <a:pt x="1867" y="50"/>
                  </a:cubicBezTo>
                  <a:cubicBezTo>
                    <a:pt x="1866" y="49"/>
                    <a:pt x="1867" y="49"/>
                    <a:pt x="1867" y="48"/>
                  </a:cubicBezTo>
                  <a:close/>
                  <a:moveTo>
                    <a:pt x="1865" y="63"/>
                  </a:moveTo>
                  <a:cubicBezTo>
                    <a:pt x="1867" y="63"/>
                    <a:pt x="1867" y="63"/>
                    <a:pt x="1867" y="63"/>
                  </a:cubicBezTo>
                  <a:cubicBezTo>
                    <a:pt x="1867" y="65"/>
                    <a:pt x="1864" y="65"/>
                    <a:pt x="1865" y="63"/>
                  </a:cubicBezTo>
                  <a:close/>
                  <a:moveTo>
                    <a:pt x="1866" y="81"/>
                  </a:moveTo>
                  <a:cubicBezTo>
                    <a:pt x="1866" y="79"/>
                    <a:pt x="1867" y="79"/>
                    <a:pt x="1868" y="79"/>
                  </a:cubicBezTo>
                  <a:cubicBezTo>
                    <a:pt x="1868" y="80"/>
                    <a:pt x="1867" y="81"/>
                    <a:pt x="1866" y="81"/>
                  </a:cubicBezTo>
                  <a:close/>
                  <a:moveTo>
                    <a:pt x="1866" y="61"/>
                  </a:moveTo>
                  <a:cubicBezTo>
                    <a:pt x="1866" y="59"/>
                    <a:pt x="1867" y="60"/>
                    <a:pt x="1867" y="59"/>
                  </a:cubicBezTo>
                  <a:cubicBezTo>
                    <a:pt x="1868" y="59"/>
                    <a:pt x="1868" y="60"/>
                    <a:pt x="1868" y="61"/>
                  </a:cubicBezTo>
                  <a:lnTo>
                    <a:pt x="1866" y="61"/>
                  </a:lnTo>
                  <a:close/>
                  <a:moveTo>
                    <a:pt x="1867" y="57"/>
                  </a:moveTo>
                  <a:cubicBezTo>
                    <a:pt x="1868" y="55"/>
                    <a:pt x="1868" y="54"/>
                    <a:pt x="1870" y="54"/>
                  </a:cubicBezTo>
                  <a:cubicBezTo>
                    <a:pt x="1869" y="55"/>
                    <a:pt x="1869" y="57"/>
                    <a:pt x="1867" y="57"/>
                  </a:cubicBezTo>
                  <a:close/>
                  <a:moveTo>
                    <a:pt x="1870" y="81"/>
                  </a:moveTo>
                  <a:cubicBezTo>
                    <a:pt x="1871" y="82"/>
                    <a:pt x="1871" y="81"/>
                    <a:pt x="1873" y="81"/>
                  </a:cubicBezTo>
                  <a:cubicBezTo>
                    <a:pt x="1873" y="82"/>
                    <a:pt x="1870" y="83"/>
                    <a:pt x="1870" y="81"/>
                  </a:cubicBezTo>
                  <a:close/>
                  <a:moveTo>
                    <a:pt x="1879" y="69"/>
                  </a:moveTo>
                  <a:cubicBezTo>
                    <a:pt x="1879" y="69"/>
                    <a:pt x="1877" y="69"/>
                    <a:pt x="1877" y="69"/>
                  </a:cubicBezTo>
                  <a:cubicBezTo>
                    <a:pt x="1877" y="68"/>
                    <a:pt x="1881" y="68"/>
                    <a:pt x="1879" y="69"/>
                  </a:cubicBezTo>
                  <a:close/>
                  <a:moveTo>
                    <a:pt x="1879" y="73"/>
                  </a:moveTo>
                  <a:cubicBezTo>
                    <a:pt x="1878" y="73"/>
                    <a:pt x="1877" y="72"/>
                    <a:pt x="1877" y="71"/>
                  </a:cubicBezTo>
                  <a:cubicBezTo>
                    <a:pt x="1879" y="71"/>
                    <a:pt x="1879" y="72"/>
                    <a:pt x="1879" y="73"/>
                  </a:cubicBezTo>
                  <a:close/>
                  <a:moveTo>
                    <a:pt x="1877" y="82"/>
                  </a:moveTo>
                  <a:cubicBezTo>
                    <a:pt x="1878" y="80"/>
                    <a:pt x="1880" y="80"/>
                    <a:pt x="1882" y="79"/>
                  </a:cubicBezTo>
                  <a:cubicBezTo>
                    <a:pt x="1882" y="82"/>
                    <a:pt x="1880" y="82"/>
                    <a:pt x="1877" y="82"/>
                  </a:cubicBezTo>
                  <a:close/>
                  <a:moveTo>
                    <a:pt x="1885" y="71"/>
                  </a:moveTo>
                  <a:cubicBezTo>
                    <a:pt x="1883" y="71"/>
                    <a:pt x="1883" y="71"/>
                    <a:pt x="1883" y="71"/>
                  </a:cubicBezTo>
                  <a:cubicBezTo>
                    <a:pt x="1883" y="69"/>
                    <a:pt x="1883" y="69"/>
                    <a:pt x="1883" y="69"/>
                  </a:cubicBezTo>
                  <a:cubicBezTo>
                    <a:pt x="1885" y="69"/>
                    <a:pt x="1885" y="69"/>
                    <a:pt x="1885" y="69"/>
                  </a:cubicBezTo>
                  <a:lnTo>
                    <a:pt x="1885" y="71"/>
                  </a:lnTo>
                  <a:close/>
                  <a:moveTo>
                    <a:pt x="1890" y="81"/>
                  </a:moveTo>
                  <a:cubicBezTo>
                    <a:pt x="1890" y="79"/>
                    <a:pt x="1893" y="80"/>
                    <a:pt x="1894" y="79"/>
                  </a:cubicBezTo>
                  <a:cubicBezTo>
                    <a:pt x="1894" y="81"/>
                    <a:pt x="1891" y="82"/>
                    <a:pt x="1890" y="81"/>
                  </a:cubicBezTo>
                  <a:close/>
                  <a:moveTo>
                    <a:pt x="1897" y="84"/>
                  </a:moveTo>
                  <a:cubicBezTo>
                    <a:pt x="1897" y="82"/>
                    <a:pt x="1900" y="85"/>
                    <a:pt x="1897" y="84"/>
                  </a:cubicBezTo>
                  <a:close/>
                  <a:moveTo>
                    <a:pt x="1950" y="68"/>
                  </a:moveTo>
                  <a:cubicBezTo>
                    <a:pt x="1952" y="69"/>
                    <a:pt x="1949" y="72"/>
                    <a:pt x="1950" y="68"/>
                  </a:cubicBezTo>
                  <a:close/>
                  <a:moveTo>
                    <a:pt x="1950" y="25"/>
                  </a:moveTo>
                  <a:cubicBezTo>
                    <a:pt x="1951" y="23"/>
                    <a:pt x="1953" y="26"/>
                    <a:pt x="1950" y="25"/>
                  </a:cubicBezTo>
                  <a:close/>
                  <a:moveTo>
                    <a:pt x="1952" y="37"/>
                  </a:moveTo>
                  <a:cubicBezTo>
                    <a:pt x="1952" y="35"/>
                    <a:pt x="1953" y="36"/>
                    <a:pt x="1954" y="36"/>
                  </a:cubicBezTo>
                  <a:cubicBezTo>
                    <a:pt x="1954" y="36"/>
                    <a:pt x="1953" y="37"/>
                    <a:pt x="1952" y="37"/>
                  </a:cubicBezTo>
                  <a:close/>
                  <a:moveTo>
                    <a:pt x="1971" y="10"/>
                  </a:moveTo>
                  <a:cubicBezTo>
                    <a:pt x="1971" y="12"/>
                    <a:pt x="1970" y="13"/>
                    <a:pt x="1968" y="13"/>
                  </a:cubicBezTo>
                  <a:cubicBezTo>
                    <a:pt x="1968" y="11"/>
                    <a:pt x="1969" y="10"/>
                    <a:pt x="1971" y="10"/>
                  </a:cubicBezTo>
                  <a:close/>
                  <a:moveTo>
                    <a:pt x="1968" y="8"/>
                  </a:moveTo>
                  <a:cubicBezTo>
                    <a:pt x="1971" y="8"/>
                    <a:pt x="1968" y="11"/>
                    <a:pt x="1968" y="8"/>
                  </a:cubicBezTo>
                  <a:close/>
                  <a:moveTo>
                    <a:pt x="1967" y="10"/>
                  </a:moveTo>
                  <a:cubicBezTo>
                    <a:pt x="1967" y="10"/>
                    <a:pt x="1967" y="10"/>
                    <a:pt x="1967" y="10"/>
                  </a:cubicBezTo>
                  <a:cubicBezTo>
                    <a:pt x="1967" y="10"/>
                    <a:pt x="1966" y="10"/>
                    <a:pt x="1967" y="10"/>
                  </a:cubicBezTo>
                  <a:close/>
                  <a:moveTo>
                    <a:pt x="1965" y="6"/>
                  </a:moveTo>
                  <a:cubicBezTo>
                    <a:pt x="1964" y="7"/>
                    <a:pt x="1965" y="10"/>
                    <a:pt x="1962" y="10"/>
                  </a:cubicBezTo>
                  <a:cubicBezTo>
                    <a:pt x="1962" y="7"/>
                    <a:pt x="1963" y="6"/>
                    <a:pt x="1965" y="6"/>
                  </a:cubicBezTo>
                  <a:close/>
                  <a:moveTo>
                    <a:pt x="1959" y="11"/>
                  </a:moveTo>
                  <a:cubicBezTo>
                    <a:pt x="1961" y="11"/>
                    <a:pt x="1961" y="11"/>
                    <a:pt x="1961" y="11"/>
                  </a:cubicBezTo>
                  <a:cubicBezTo>
                    <a:pt x="1961" y="12"/>
                    <a:pt x="1961" y="12"/>
                    <a:pt x="1961" y="12"/>
                  </a:cubicBezTo>
                  <a:cubicBezTo>
                    <a:pt x="1959" y="12"/>
                    <a:pt x="1959" y="12"/>
                    <a:pt x="1959" y="12"/>
                  </a:cubicBezTo>
                  <a:lnTo>
                    <a:pt x="1959" y="11"/>
                  </a:lnTo>
                  <a:close/>
                  <a:moveTo>
                    <a:pt x="1956" y="13"/>
                  </a:moveTo>
                  <a:cubicBezTo>
                    <a:pt x="1957" y="13"/>
                    <a:pt x="1958" y="14"/>
                    <a:pt x="1958" y="16"/>
                  </a:cubicBezTo>
                  <a:cubicBezTo>
                    <a:pt x="1956" y="16"/>
                    <a:pt x="1957" y="14"/>
                    <a:pt x="1956" y="13"/>
                  </a:cubicBezTo>
                  <a:close/>
                  <a:moveTo>
                    <a:pt x="1956" y="27"/>
                  </a:moveTo>
                  <a:cubicBezTo>
                    <a:pt x="1956" y="29"/>
                    <a:pt x="1954" y="30"/>
                    <a:pt x="1955" y="32"/>
                  </a:cubicBezTo>
                  <a:cubicBezTo>
                    <a:pt x="1954" y="32"/>
                    <a:pt x="1953" y="34"/>
                    <a:pt x="1952" y="33"/>
                  </a:cubicBezTo>
                  <a:cubicBezTo>
                    <a:pt x="1954" y="31"/>
                    <a:pt x="1954" y="28"/>
                    <a:pt x="1956" y="27"/>
                  </a:cubicBezTo>
                  <a:close/>
                  <a:moveTo>
                    <a:pt x="1950" y="11"/>
                  </a:moveTo>
                  <a:cubicBezTo>
                    <a:pt x="1951" y="11"/>
                    <a:pt x="1951" y="12"/>
                    <a:pt x="1952" y="12"/>
                  </a:cubicBezTo>
                  <a:cubicBezTo>
                    <a:pt x="1952" y="13"/>
                    <a:pt x="1949" y="12"/>
                    <a:pt x="1950" y="11"/>
                  </a:cubicBezTo>
                  <a:close/>
                  <a:moveTo>
                    <a:pt x="1946" y="21"/>
                  </a:moveTo>
                  <a:cubicBezTo>
                    <a:pt x="1946" y="19"/>
                    <a:pt x="1948" y="21"/>
                    <a:pt x="1946" y="21"/>
                  </a:cubicBezTo>
                  <a:close/>
                  <a:moveTo>
                    <a:pt x="1944" y="28"/>
                  </a:moveTo>
                  <a:cubicBezTo>
                    <a:pt x="1945" y="26"/>
                    <a:pt x="1946" y="30"/>
                    <a:pt x="1944" y="28"/>
                  </a:cubicBezTo>
                  <a:close/>
                  <a:moveTo>
                    <a:pt x="1943" y="36"/>
                  </a:moveTo>
                  <a:cubicBezTo>
                    <a:pt x="1942" y="36"/>
                    <a:pt x="1942" y="36"/>
                    <a:pt x="1941" y="36"/>
                  </a:cubicBezTo>
                  <a:cubicBezTo>
                    <a:pt x="1941" y="34"/>
                    <a:pt x="1943" y="34"/>
                    <a:pt x="1943" y="36"/>
                  </a:cubicBezTo>
                  <a:close/>
                  <a:moveTo>
                    <a:pt x="1940" y="31"/>
                  </a:moveTo>
                  <a:cubicBezTo>
                    <a:pt x="1940" y="31"/>
                    <a:pt x="1939" y="31"/>
                    <a:pt x="1940" y="31"/>
                  </a:cubicBezTo>
                  <a:close/>
                  <a:moveTo>
                    <a:pt x="1930" y="51"/>
                  </a:moveTo>
                  <a:cubicBezTo>
                    <a:pt x="1930" y="50"/>
                    <a:pt x="1931" y="51"/>
                    <a:pt x="1930" y="51"/>
                  </a:cubicBezTo>
                  <a:close/>
                  <a:moveTo>
                    <a:pt x="1915" y="57"/>
                  </a:moveTo>
                  <a:cubicBezTo>
                    <a:pt x="1916" y="56"/>
                    <a:pt x="1916" y="55"/>
                    <a:pt x="1917" y="55"/>
                  </a:cubicBezTo>
                  <a:cubicBezTo>
                    <a:pt x="1917" y="57"/>
                    <a:pt x="1916" y="57"/>
                    <a:pt x="1915" y="57"/>
                  </a:cubicBezTo>
                  <a:close/>
                  <a:moveTo>
                    <a:pt x="1920" y="76"/>
                  </a:moveTo>
                  <a:cubicBezTo>
                    <a:pt x="1920" y="75"/>
                    <a:pt x="1922" y="77"/>
                    <a:pt x="1920" y="76"/>
                  </a:cubicBezTo>
                  <a:close/>
                  <a:moveTo>
                    <a:pt x="1920" y="51"/>
                  </a:moveTo>
                  <a:cubicBezTo>
                    <a:pt x="1920" y="50"/>
                    <a:pt x="1920" y="50"/>
                    <a:pt x="1920" y="50"/>
                  </a:cubicBezTo>
                  <a:cubicBezTo>
                    <a:pt x="1922" y="50"/>
                    <a:pt x="1922" y="50"/>
                    <a:pt x="1922" y="50"/>
                  </a:cubicBezTo>
                  <a:cubicBezTo>
                    <a:pt x="1923" y="51"/>
                    <a:pt x="1921" y="51"/>
                    <a:pt x="1920" y="51"/>
                  </a:cubicBezTo>
                  <a:close/>
                  <a:moveTo>
                    <a:pt x="1933" y="82"/>
                  </a:moveTo>
                  <a:cubicBezTo>
                    <a:pt x="1932" y="80"/>
                    <a:pt x="1934" y="81"/>
                    <a:pt x="1934" y="80"/>
                  </a:cubicBezTo>
                  <a:cubicBezTo>
                    <a:pt x="1935" y="80"/>
                    <a:pt x="1934" y="82"/>
                    <a:pt x="1933" y="82"/>
                  </a:cubicBezTo>
                  <a:close/>
                  <a:moveTo>
                    <a:pt x="1939" y="54"/>
                  </a:moveTo>
                  <a:cubicBezTo>
                    <a:pt x="1938" y="55"/>
                    <a:pt x="1936" y="57"/>
                    <a:pt x="1935" y="59"/>
                  </a:cubicBezTo>
                  <a:cubicBezTo>
                    <a:pt x="1932" y="59"/>
                    <a:pt x="1930" y="60"/>
                    <a:pt x="1928" y="60"/>
                  </a:cubicBezTo>
                  <a:cubicBezTo>
                    <a:pt x="1928" y="56"/>
                    <a:pt x="1934" y="60"/>
                    <a:pt x="1935" y="57"/>
                  </a:cubicBezTo>
                  <a:cubicBezTo>
                    <a:pt x="1935" y="54"/>
                    <a:pt x="1933" y="55"/>
                    <a:pt x="1931" y="55"/>
                  </a:cubicBezTo>
                  <a:cubicBezTo>
                    <a:pt x="1931" y="52"/>
                    <a:pt x="1935" y="54"/>
                    <a:pt x="1936" y="54"/>
                  </a:cubicBezTo>
                  <a:cubicBezTo>
                    <a:pt x="1937" y="52"/>
                    <a:pt x="1939" y="51"/>
                    <a:pt x="1941" y="50"/>
                  </a:cubicBezTo>
                  <a:cubicBezTo>
                    <a:pt x="1941" y="51"/>
                    <a:pt x="1938" y="54"/>
                    <a:pt x="1942" y="54"/>
                  </a:cubicBezTo>
                  <a:cubicBezTo>
                    <a:pt x="1942" y="56"/>
                    <a:pt x="1941" y="54"/>
                    <a:pt x="1939" y="54"/>
                  </a:cubicBezTo>
                  <a:close/>
                  <a:moveTo>
                    <a:pt x="1944" y="83"/>
                  </a:moveTo>
                  <a:cubicBezTo>
                    <a:pt x="1943" y="83"/>
                    <a:pt x="1943" y="82"/>
                    <a:pt x="1943" y="81"/>
                  </a:cubicBezTo>
                  <a:cubicBezTo>
                    <a:pt x="1945" y="81"/>
                    <a:pt x="1945" y="83"/>
                    <a:pt x="1944" y="83"/>
                  </a:cubicBezTo>
                  <a:close/>
                  <a:moveTo>
                    <a:pt x="1943" y="51"/>
                  </a:moveTo>
                  <a:cubicBezTo>
                    <a:pt x="1943" y="52"/>
                    <a:pt x="1945" y="49"/>
                    <a:pt x="1943" y="51"/>
                  </a:cubicBezTo>
                  <a:close/>
                  <a:moveTo>
                    <a:pt x="1938" y="47"/>
                  </a:moveTo>
                  <a:cubicBezTo>
                    <a:pt x="1937" y="45"/>
                    <a:pt x="1940" y="47"/>
                    <a:pt x="1941" y="45"/>
                  </a:cubicBezTo>
                  <a:cubicBezTo>
                    <a:pt x="1940" y="44"/>
                    <a:pt x="1939" y="42"/>
                    <a:pt x="1940" y="40"/>
                  </a:cubicBezTo>
                  <a:cubicBezTo>
                    <a:pt x="1941" y="42"/>
                    <a:pt x="1942" y="44"/>
                    <a:pt x="1944" y="42"/>
                  </a:cubicBezTo>
                  <a:cubicBezTo>
                    <a:pt x="1946" y="45"/>
                    <a:pt x="1941" y="47"/>
                    <a:pt x="1938" y="47"/>
                  </a:cubicBezTo>
                  <a:close/>
                  <a:moveTo>
                    <a:pt x="1945" y="32"/>
                  </a:moveTo>
                  <a:cubicBezTo>
                    <a:pt x="1947" y="30"/>
                    <a:pt x="1946" y="34"/>
                    <a:pt x="1945" y="32"/>
                  </a:cubicBezTo>
                  <a:close/>
                  <a:moveTo>
                    <a:pt x="1946" y="26"/>
                  </a:moveTo>
                  <a:cubicBezTo>
                    <a:pt x="1946" y="25"/>
                    <a:pt x="1946" y="25"/>
                    <a:pt x="1946" y="25"/>
                  </a:cubicBezTo>
                  <a:cubicBezTo>
                    <a:pt x="1947" y="25"/>
                    <a:pt x="1948" y="25"/>
                    <a:pt x="1948" y="26"/>
                  </a:cubicBezTo>
                  <a:lnTo>
                    <a:pt x="1946" y="26"/>
                  </a:lnTo>
                  <a:close/>
                  <a:moveTo>
                    <a:pt x="1949" y="26"/>
                  </a:moveTo>
                  <a:cubicBezTo>
                    <a:pt x="1948" y="25"/>
                    <a:pt x="1949" y="26"/>
                    <a:pt x="1949" y="26"/>
                  </a:cubicBezTo>
                  <a:close/>
                  <a:moveTo>
                    <a:pt x="1948" y="17"/>
                  </a:moveTo>
                  <a:cubicBezTo>
                    <a:pt x="1949" y="14"/>
                    <a:pt x="1951" y="14"/>
                    <a:pt x="1953" y="16"/>
                  </a:cubicBezTo>
                  <a:cubicBezTo>
                    <a:pt x="1952" y="18"/>
                    <a:pt x="1951" y="16"/>
                    <a:pt x="1948" y="17"/>
                  </a:cubicBezTo>
                  <a:close/>
                  <a:moveTo>
                    <a:pt x="1950" y="83"/>
                  </a:moveTo>
                  <a:cubicBezTo>
                    <a:pt x="1949" y="82"/>
                    <a:pt x="1949" y="81"/>
                    <a:pt x="1949" y="79"/>
                  </a:cubicBezTo>
                  <a:cubicBezTo>
                    <a:pt x="1951" y="80"/>
                    <a:pt x="1952" y="78"/>
                    <a:pt x="1953" y="79"/>
                  </a:cubicBezTo>
                  <a:cubicBezTo>
                    <a:pt x="1953" y="81"/>
                    <a:pt x="1952" y="82"/>
                    <a:pt x="1950" y="83"/>
                  </a:cubicBezTo>
                  <a:close/>
                  <a:moveTo>
                    <a:pt x="1953" y="81"/>
                  </a:moveTo>
                  <a:cubicBezTo>
                    <a:pt x="1953" y="80"/>
                    <a:pt x="1955" y="80"/>
                    <a:pt x="1957" y="79"/>
                  </a:cubicBezTo>
                  <a:cubicBezTo>
                    <a:pt x="1957" y="81"/>
                    <a:pt x="1954" y="82"/>
                    <a:pt x="1953" y="81"/>
                  </a:cubicBezTo>
                  <a:close/>
                  <a:moveTo>
                    <a:pt x="1967" y="83"/>
                  </a:moveTo>
                  <a:cubicBezTo>
                    <a:pt x="1967" y="82"/>
                    <a:pt x="1968" y="82"/>
                    <a:pt x="1970" y="82"/>
                  </a:cubicBezTo>
                  <a:cubicBezTo>
                    <a:pt x="1969" y="83"/>
                    <a:pt x="1968" y="84"/>
                    <a:pt x="1967" y="83"/>
                  </a:cubicBezTo>
                  <a:close/>
                  <a:moveTo>
                    <a:pt x="1981" y="82"/>
                  </a:moveTo>
                  <a:cubicBezTo>
                    <a:pt x="1980" y="84"/>
                    <a:pt x="1979" y="82"/>
                    <a:pt x="1978" y="83"/>
                  </a:cubicBezTo>
                  <a:cubicBezTo>
                    <a:pt x="1977" y="83"/>
                    <a:pt x="1980" y="81"/>
                    <a:pt x="1978" y="81"/>
                  </a:cubicBezTo>
                  <a:cubicBezTo>
                    <a:pt x="1978" y="80"/>
                    <a:pt x="1982" y="81"/>
                    <a:pt x="1981" y="82"/>
                  </a:cubicBezTo>
                  <a:close/>
                  <a:moveTo>
                    <a:pt x="1980" y="77"/>
                  </a:moveTo>
                  <a:cubicBezTo>
                    <a:pt x="1979" y="76"/>
                    <a:pt x="1981" y="76"/>
                    <a:pt x="1981" y="75"/>
                  </a:cubicBezTo>
                  <a:cubicBezTo>
                    <a:pt x="1982" y="75"/>
                    <a:pt x="1982" y="76"/>
                    <a:pt x="1983" y="76"/>
                  </a:cubicBezTo>
                  <a:cubicBezTo>
                    <a:pt x="1983" y="78"/>
                    <a:pt x="1980" y="78"/>
                    <a:pt x="1980" y="77"/>
                  </a:cubicBezTo>
                  <a:close/>
                  <a:moveTo>
                    <a:pt x="1998" y="72"/>
                  </a:moveTo>
                  <a:cubicBezTo>
                    <a:pt x="1999" y="70"/>
                    <a:pt x="1998" y="74"/>
                    <a:pt x="1998" y="72"/>
                  </a:cubicBezTo>
                  <a:close/>
                  <a:moveTo>
                    <a:pt x="2003" y="75"/>
                  </a:moveTo>
                  <a:cubicBezTo>
                    <a:pt x="2003" y="74"/>
                    <a:pt x="2004" y="73"/>
                    <a:pt x="2005" y="73"/>
                  </a:cubicBezTo>
                  <a:cubicBezTo>
                    <a:pt x="2005" y="74"/>
                    <a:pt x="2004" y="75"/>
                    <a:pt x="2003" y="75"/>
                  </a:cubicBezTo>
                  <a:close/>
                  <a:moveTo>
                    <a:pt x="2005" y="84"/>
                  </a:moveTo>
                  <a:cubicBezTo>
                    <a:pt x="2005" y="82"/>
                    <a:pt x="2007" y="85"/>
                    <a:pt x="2005" y="84"/>
                  </a:cubicBezTo>
                  <a:close/>
                  <a:moveTo>
                    <a:pt x="2013" y="48"/>
                  </a:moveTo>
                  <a:cubicBezTo>
                    <a:pt x="2014" y="48"/>
                    <a:pt x="2014" y="50"/>
                    <a:pt x="2012" y="50"/>
                  </a:cubicBezTo>
                  <a:cubicBezTo>
                    <a:pt x="2012" y="49"/>
                    <a:pt x="2013" y="49"/>
                    <a:pt x="2013" y="48"/>
                  </a:cubicBezTo>
                  <a:close/>
                  <a:moveTo>
                    <a:pt x="2011" y="63"/>
                  </a:moveTo>
                  <a:cubicBezTo>
                    <a:pt x="2013" y="63"/>
                    <a:pt x="2013" y="63"/>
                    <a:pt x="2013" y="63"/>
                  </a:cubicBezTo>
                  <a:cubicBezTo>
                    <a:pt x="2013" y="65"/>
                    <a:pt x="2010" y="65"/>
                    <a:pt x="2011" y="63"/>
                  </a:cubicBezTo>
                  <a:close/>
                  <a:moveTo>
                    <a:pt x="2012" y="81"/>
                  </a:moveTo>
                  <a:cubicBezTo>
                    <a:pt x="2012" y="79"/>
                    <a:pt x="2013" y="79"/>
                    <a:pt x="2014" y="79"/>
                  </a:cubicBezTo>
                  <a:cubicBezTo>
                    <a:pt x="2013" y="80"/>
                    <a:pt x="2013" y="81"/>
                    <a:pt x="2012" y="81"/>
                  </a:cubicBezTo>
                  <a:close/>
                  <a:moveTo>
                    <a:pt x="2012" y="61"/>
                  </a:moveTo>
                  <a:cubicBezTo>
                    <a:pt x="2012" y="59"/>
                    <a:pt x="2013" y="60"/>
                    <a:pt x="2013" y="59"/>
                  </a:cubicBezTo>
                  <a:cubicBezTo>
                    <a:pt x="2014" y="59"/>
                    <a:pt x="2014" y="60"/>
                    <a:pt x="2014" y="61"/>
                  </a:cubicBezTo>
                  <a:lnTo>
                    <a:pt x="2012" y="61"/>
                  </a:lnTo>
                  <a:close/>
                  <a:moveTo>
                    <a:pt x="2013" y="57"/>
                  </a:moveTo>
                  <a:cubicBezTo>
                    <a:pt x="2014" y="55"/>
                    <a:pt x="2014" y="54"/>
                    <a:pt x="2016" y="54"/>
                  </a:cubicBezTo>
                  <a:cubicBezTo>
                    <a:pt x="2015" y="55"/>
                    <a:pt x="2015" y="57"/>
                    <a:pt x="2013" y="57"/>
                  </a:cubicBezTo>
                  <a:close/>
                  <a:moveTo>
                    <a:pt x="2016" y="81"/>
                  </a:moveTo>
                  <a:cubicBezTo>
                    <a:pt x="2017" y="82"/>
                    <a:pt x="2017" y="81"/>
                    <a:pt x="2018" y="81"/>
                  </a:cubicBezTo>
                  <a:cubicBezTo>
                    <a:pt x="2019" y="82"/>
                    <a:pt x="2015" y="83"/>
                    <a:pt x="2016" y="81"/>
                  </a:cubicBezTo>
                  <a:close/>
                  <a:moveTo>
                    <a:pt x="2025" y="69"/>
                  </a:moveTo>
                  <a:cubicBezTo>
                    <a:pt x="2025" y="69"/>
                    <a:pt x="2023" y="69"/>
                    <a:pt x="2023" y="69"/>
                  </a:cubicBezTo>
                  <a:cubicBezTo>
                    <a:pt x="2023" y="68"/>
                    <a:pt x="2026" y="68"/>
                    <a:pt x="2025" y="69"/>
                  </a:cubicBezTo>
                  <a:close/>
                  <a:moveTo>
                    <a:pt x="2025" y="73"/>
                  </a:moveTo>
                  <a:cubicBezTo>
                    <a:pt x="2024" y="73"/>
                    <a:pt x="2023" y="72"/>
                    <a:pt x="2023" y="71"/>
                  </a:cubicBezTo>
                  <a:cubicBezTo>
                    <a:pt x="2024" y="71"/>
                    <a:pt x="2025" y="72"/>
                    <a:pt x="2025" y="73"/>
                  </a:cubicBezTo>
                  <a:close/>
                  <a:moveTo>
                    <a:pt x="2023" y="82"/>
                  </a:moveTo>
                  <a:cubicBezTo>
                    <a:pt x="2024" y="80"/>
                    <a:pt x="2026" y="80"/>
                    <a:pt x="2028" y="79"/>
                  </a:cubicBezTo>
                  <a:cubicBezTo>
                    <a:pt x="2028" y="82"/>
                    <a:pt x="2025" y="82"/>
                    <a:pt x="2023" y="82"/>
                  </a:cubicBezTo>
                  <a:close/>
                  <a:moveTo>
                    <a:pt x="2030" y="71"/>
                  </a:moveTo>
                  <a:cubicBezTo>
                    <a:pt x="2029" y="71"/>
                    <a:pt x="2029" y="71"/>
                    <a:pt x="2029" y="71"/>
                  </a:cubicBezTo>
                  <a:cubicBezTo>
                    <a:pt x="2029" y="69"/>
                    <a:pt x="2029" y="69"/>
                    <a:pt x="2029" y="69"/>
                  </a:cubicBezTo>
                  <a:cubicBezTo>
                    <a:pt x="2030" y="69"/>
                    <a:pt x="2030" y="69"/>
                    <a:pt x="2030" y="69"/>
                  </a:cubicBezTo>
                  <a:lnTo>
                    <a:pt x="2030" y="71"/>
                  </a:lnTo>
                  <a:close/>
                  <a:moveTo>
                    <a:pt x="2036" y="81"/>
                  </a:moveTo>
                  <a:cubicBezTo>
                    <a:pt x="2036" y="79"/>
                    <a:pt x="2038" y="80"/>
                    <a:pt x="2040" y="79"/>
                  </a:cubicBezTo>
                  <a:cubicBezTo>
                    <a:pt x="2040" y="81"/>
                    <a:pt x="2036" y="82"/>
                    <a:pt x="2036" y="81"/>
                  </a:cubicBezTo>
                  <a:close/>
                  <a:moveTo>
                    <a:pt x="2043" y="84"/>
                  </a:moveTo>
                  <a:cubicBezTo>
                    <a:pt x="2043" y="82"/>
                    <a:pt x="2046" y="85"/>
                    <a:pt x="2043" y="84"/>
                  </a:cubicBezTo>
                  <a:close/>
                  <a:moveTo>
                    <a:pt x="2096" y="68"/>
                  </a:moveTo>
                  <a:cubicBezTo>
                    <a:pt x="2098" y="69"/>
                    <a:pt x="2095" y="72"/>
                    <a:pt x="2096" y="68"/>
                  </a:cubicBezTo>
                  <a:close/>
                  <a:moveTo>
                    <a:pt x="2096" y="25"/>
                  </a:moveTo>
                  <a:cubicBezTo>
                    <a:pt x="2096" y="23"/>
                    <a:pt x="2099" y="26"/>
                    <a:pt x="2096" y="25"/>
                  </a:cubicBezTo>
                  <a:close/>
                  <a:moveTo>
                    <a:pt x="2098" y="37"/>
                  </a:moveTo>
                  <a:cubicBezTo>
                    <a:pt x="2098" y="35"/>
                    <a:pt x="2099" y="36"/>
                    <a:pt x="2100" y="36"/>
                  </a:cubicBezTo>
                  <a:cubicBezTo>
                    <a:pt x="2100" y="36"/>
                    <a:pt x="2099" y="37"/>
                    <a:pt x="2098" y="37"/>
                  </a:cubicBezTo>
                  <a:close/>
                  <a:moveTo>
                    <a:pt x="2117" y="10"/>
                  </a:moveTo>
                  <a:cubicBezTo>
                    <a:pt x="2116" y="12"/>
                    <a:pt x="2116" y="13"/>
                    <a:pt x="2114" y="13"/>
                  </a:cubicBezTo>
                  <a:cubicBezTo>
                    <a:pt x="2114" y="11"/>
                    <a:pt x="2115" y="10"/>
                    <a:pt x="2117" y="10"/>
                  </a:cubicBezTo>
                  <a:close/>
                  <a:moveTo>
                    <a:pt x="2114" y="8"/>
                  </a:moveTo>
                  <a:cubicBezTo>
                    <a:pt x="2117" y="8"/>
                    <a:pt x="2114" y="11"/>
                    <a:pt x="2114" y="8"/>
                  </a:cubicBezTo>
                  <a:close/>
                  <a:moveTo>
                    <a:pt x="2112" y="10"/>
                  </a:moveTo>
                  <a:cubicBezTo>
                    <a:pt x="2112" y="10"/>
                    <a:pt x="2112" y="10"/>
                    <a:pt x="2112" y="10"/>
                  </a:cubicBezTo>
                  <a:cubicBezTo>
                    <a:pt x="2112" y="10"/>
                    <a:pt x="2112" y="10"/>
                    <a:pt x="2112" y="10"/>
                  </a:cubicBezTo>
                  <a:close/>
                  <a:moveTo>
                    <a:pt x="2111" y="6"/>
                  </a:moveTo>
                  <a:cubicBezTo>
                    <a:pt x="2110" y="7"/>
                    <a:pt x="2111" y="10"/>
                    <a:pt x="2108" y="10"/>
                  </a:cubicBezTo>
                  <a:cubicBezTo>
                    <a:pt x="2108" y="7"/>
                    <a:pt x="2109" y="6"/>
                    <a:pt x="2111" y="6"/>
                  </a:cubicBezTo>
                  <a:close/>
                  <a:moveTo>
                    <a:pt x="2105" y="11"/>
                  </a:moveTo>
                  <a:cubicBezTo>
                    <a:pt x="2106" y="11"/>
                    <a:pt x="2106" y="11"/>
                    <a:pt x="2106" y="11"/>
                  </a:cubicBezTo>
                  <a:cubicBezTo>
                    <a:pt x="2106" y="12"/>
                    <a:pt x="2106" y="12"/>
                    <a:pt x="2106" y="12"/>
                  </a:cubicBezTo>
                  <a:cubicBezTo>
                    <a:pt x="2105" y="12"/>
                    <a:pt x="2105" y="12"/>
                    <a:pt x="2105" y="12"/>
                  </a:cubicBezTo>
                  <a:lnTo>
                    <a:pt x="2105" y="11"/>
                  </a:lnTo>
                  <a:close/>
                  <a:moveTo>
                    <a:pt x="2102" y="13"/>
                  </a:moveTo>
                  <a:cubicBezTo>
                    <a:pt x="2103" y="13"/>
                    <a:pt x="2104" y="14"/>
                    <a:pt x="2103" y="16"/>
                  </a:cubicBezTo>
                  <a:cubicBezTo>
                    <a:pt x="2102" y="16"/>
                    <a:pt x="2102" y="14"/>
                    <a:pt x="2102" y="13"/>
                  </a:cubicBezTo>
                  <a:close/>
                  <a:moveTo>
                    <a:pt x="2102" y="27"/>
                  </a:moveTo>
                  <a:cubicBezTo>
                    <a:pt x="2102" y="29"/>
                    <a:pt x="2100" y="30"/>
                    <a:pt x="2101" y="32"/>
                  </a:cubicBezTo>
                  <a:cubicBezTo>
                    <a:pt x="2100" y="32"/>
                    <a:pt x="2099" y="34"/>
                    <a:pt x="2097" y="33"/>
                  </a:cubicBezTo>
                  <a:cubicBezTo>
                    <a:pt x="2099" y="31"/>
                    <a:pt x="2100" y="28"/>
                    <a:pt x="2102" y="27"/>
                  </a:cubicBezTo>
                  <a:close/>
                  <a:moveTo>
                    <a:pt x="2096" y="11"/>
                  </a:moveTo>
                  <a:cubicBezTo>
                    <a:pt x="2097" y="11"/>
                    <a:pt x="2097" y="12"/>
                    <a:pt x="2097" y="12"/>
                  </a:cubicBezTo>
                  <a:cubicBezTo>
                    <a:pt x="2098" y="13"/>
                    <a:pt x="2095" y="12"/>
                    <a:pt x="2096" y="11"/>
                  </a:cubicBezTo>
                  <a:close/>
                  <a:moveTo>
                    <a:pt x="2092" y="21"/>
                  </a:moveTo>
                  <a:cubicBezTo>
                    <a:pt x="2092" y="19"/>
                    <a:pt x="2094" y="21"/>
                    <a:pt x="2092" y="21"/>
                  </a:cubicBezTo>
                  <a:close/>
                  <a:moveTo>
                    <a:pt x="2090" y="28"/>
                  </a:moveTo>
                  <a:cubicBezTo>
                    <a:pt x="2091" y="26"/>
                    <a:pt x="2092" y="30"/>
                    <a:pt x="2090" y="28"/>
                  </a:cubicBezTo>
                  <a:close/>
                  <a:moveTo>
                    <a:pt x="2089" y="36"/>
                  </a:moveTo>
                  <a:cubicBezTo>
                    <a:pt x="2088" y="36"/>
                    <a:pt x="2088" y="36"/>
                    <a:pt x="2087" y="36"/>
                  </a:cubicBezTo>
                  <a:cubicBezTo>
                    <a:pt x="2087" y="34"/>
                    <a:pt x="2089" y="34"/>
                    <a:pt x="2089" y="36"/>
                  </a:cubicBezTo>
                  <a:close/>
                  <a:moveTo>
                    <a:pt x="2086" y="31"/>
                  </a:moveTo>
                  <a:cubicBezTo>
                    <a:pt x="2086" y="31"/>
                    <a:pt x="2085" y="31"/>
                    <a:pt x="2086" y="31"/>
                  </a:cubicBezTo>
                  <a:close/>
                  <a:moveTo>
                    <a:pt x="2076" y="51"/>
                  </a:moveTo>
                  <a:cubicBezTo>
                    <a:pt x="2076" y="50"/>
                    <a:pt x="2076" y="51"/>
                    <a:pt x="2076" y="51"/>
                  </a:cubicBezTo>
                  <a:close/>
                  <a:moveTo>
                    <a:pt x="2061" y="57"/>
                  </a:moveTo>
                  <a:cubicBezTo>
                    <a:pt x="2061" y="56"/>
                    <a:pt x="2062" y="55"/>
                    <a:pt x="2063" y="55"/>
                  </a:cubicBezTo>
                  <a:cubicBezTo>
                    <a:pt x="2063" y="57"/>
                    <a:pt x="2062" y="57"/>
                    <a:pt x="2061" y="57"/>
                  </a:cubicBezTo>
                  <a:close/>
                  <a:moveTo>
                    <a:pt x="2066" y="76"/>
                  </a:moveTo>
                  <a:cubicBezTo>
                    <a:pt x="2066" y="75"/>
                    <a:pt x="2068" y="77"/>
                    <a:pt x="2066" y="76"/>
                  </a:cubicBezTo>
                  <a:close/>
                  <a:moveTo>
                    <a:pt x="2066" y="51"/>
                  </a:moveTo>
                  <a:cubicBezTo>
                    <a:pt x="2066" y="50"/>
                    <a:pt x="2066" y="50"/>
                    <a:pt x="2066" y="50"/>
                  </a:cubicBezTo>
                  <a:cubicBezTo>
                    <a:pt x="2068" y="50"/>
                    <a:pt x="2068" y="50"/>
                    <a:pt x="2068" y="50"/>
                  </a:cubicBezTo>
                  <a:cubicBezTo>
                    <a:pt x="2069" y="51"/>
                    <a:pt x="2067" y="51"/>
                    <a:pt x="2066" y="51"/>
                  </a:cubicBezTo>
                  <a:close/>
                  <a:moveTo>
                    <a:pt x="2078" y="82"/>
                  </a:moveTo>
                  <a:cubicBezTo>
                    <a:pt x="2078" y="80"/>
                    <a:pt x="2080" y="81"/>
                    <a:pt x="2080" y="80"/>
                  </a:cubicBezTo>
                  <a:cubicBezTo>
                    <a:pt x="2081" y="80"/>
                    <a:pt x="2080" y="82"/>
                    <a:pt x="2078" y="82"/>
                  </a:cubicBezTo>
                  <a:close/>
                  <a:moveTo>
                    <a:pt x="2084" y="54"/>
                  </a:moveTo>
                  <a:cubicBezTo>
                    <a:pt x="2084" y="55"/>
                    <a:pt x="2082" y="57"/>
                    <a:pt x="2081" y="59"/>
                  </a:cubicBezTo>
                  <a:cubicBezTo>
                    <a:pt x="2078" y="59"/>
                    <a:pt x="2076" y="60"/>
                    <a:pt x="2074" y="60"/>
                  </a:cubicBezTo>
                  <a:cubicBezTo>
                    <a:pt x="2074" y="56"/>
                    <a:pt x="2080" y="60"/>
                    <a:pt x="2081" y="57"/>
                  </a:cubicBezTo>
                  <a:cubicBezTo>
                    <a:pt x="2081" y="54"/>
                    <a:pt x="2079" y="55"/>
                    <a:pt x="2077" y="55"/>
                  </a:cubicBezTo>
                  <a:cubicBezTo>
                    <a:pt x="2077" y="52"/>
                    <a:pt x="2081" y="54"/>
                    <a:pt x="2082" y="54"/>
                  </a:cubicBezTo>
                  <a:cubicBezTo>
                    <a:pt x="2083" y="52"/>
                    <a:pt x="2085" y="51"/>
                    <a:pt x="2087" y="50"/>
                  </a:cubicBezTo>
                  <a:cubicBezTo>
                    <a:pt x="2087" y="51"/>
                    <a:pt x="2084" y="54"/>
                    <a:pt x="2088" y="54"/>
                  </a:cubicBezTo>
                  <a:cubicBezTo>
                    <a:pt x="2087" y="56"/>
                    <a:pt x="2086" y="54"/>
                    <a:pt x="2084" y="54"/>
                  </a:cubicBezTo>
                  <a:close/>
                  <a:moveTo>
                    <a:pt x="2090" y="83"/>
                  </a:moveTo>
                  <a:cubicBezTo>
                    <a:pt x="2089" y="83"/>
                    <a:pt x="2089" y="82"/>
                    <a:pt x="2089" y="81"/>
                  </a:cubicBezTo>
                  <a:cubicBezTo>
                    <a:pt x="2090" y="81"/>
                    <a:pt x="2090" y="83"/>
                    <a:pt x="2090" y="83"/>
                  </a:cubicBezTo>
                  <a:close/>
                  <a:moveTo>
                    <a:pt x="2089" y="51"/>
                  </a:moveTo>
                  <a:cubicBezTo>
                    <a:pt x="2089" y="52"/>
                    <a:pt x="2091" y="49"/>
                    <a:pt x="2089" y="51"/>
                  </a:cubicBezTo>
                  <a:close/>
                  <a:moveTo>
                    <a:pt x="2084" y="47"/>
                  </a:moveTo>
                  <a:cubicBezTo>
                    <a:pt x="2083" y="45"/>
                    <a:pt x="2086" y="47"/>
                    <a:pt x="2087" y="45"/>
                  </a:cubicBezTo>
                  <a:cubicBezTo>
                    <a:pt x="2086" y="44"/>
                    <a:pt x="2085" y="42"/>
                    <a:pt x="2086" y="40"/>
                  </a:cubicBezTo>
                  <a:cubicBezTo>
                    <a:pt x="2087" y="42"/>
                    <a:pt x="2088" y="44"/>
                    <a:pt x="2090" y="42"/>
                  </a:cubicBezTo>
                  <a:cubicBezTo>
                    <a:pt x="2092" y="45"/>
                    <a:pt x="2087" y="47"/>
                    <a:pt x="2084" y="47"/>
                  </a:cubicBezTo>
                  <a:close/>
                  <a:moveTo>
                    <a:pt x="2091" y="32"/>
                  </a:moveTo>
                  <a:cubicBezTo>
                    <a:pt x="2092" y="30"/>
                    <a:pt x="2092" y="34"/>
                    <a:pt x="2091" y="32"/>
                  </a:cubicBezTo>
                  <a:close/>
                  <a:moveTo>
                    <a:pt x="2092" y="26"/>
                  </a:moveTo>
                  <a:cubicBezTo>
                    <a:pt x="2092" y="25"/>
                    <a:pt x="2092" y="25"/>
                    <a:pt x="2092" y="25"/>
                  </a:cubicBezTo>
                  <a:cubicBezTo>
                    <a:pt x="2093" y="25"/>
                    <a:pt x="2094" y="25"/>
                    <a:pt x="2094" y="26"/>
                  </a:cubicBezTo>
                  <a:lnTo>
                    <a:pt x="2092" y="26"/>
                  </a:lnTo>
                  <a:close/>
                  <a:moveTo>
                    <a:pt x="2094" y="26"/>
                  </a:moveTo>
                  <a:cubicBezTo>
                    <a:pt x="2094" y="25"/>
                    <a:pt x="2095" y="26"/>
                    <a:pt x="2094" y="26"/>
                  </a:cubicBezTo>
                  <a:close/>
                  <a:moveTo>
                    <a:pt x="2094" y="17"/>
                  </a:moveTo>
                  <a:cubicBezTo>
                    <a:pt x="2095" y="14"/>
                    <a:pt x="2097" y="14"/>
                    <a:pt x="2099" y="16"/>
                  </a:cubicBezTo>
                  <a:cubicBezTo>
                    <a:pt x="2098" y="18"/>
                    <a:pt x="2096" y="16"/>
                    <a:pt x="2094" y="17"/>
                  </a:cubicBezTo>
                  <a:close/>
                  <a:moveTo>
                    <a:pt x="2096" y="83"/>
                  </a:moveTo>
                  <a:cubicBezTo>
                    <a:pt x="2095" y="82"/>
                    <a:pt x="2095" y="81"/>
                    <a:pt x="2095" y="79"/>
                  </a:cubicBezTo>
                  <a:cubicBezTo>
                    <a:pt x="2097" y="80"/>
                    <a:pt x="2097" y="78"/>
                    <a:pt x="2099" y="79"/>
                  </a:cubicBezTo>
                  <a:cubicBezTo>
                    <a:pt x="2098" y="81"/>
                    <a:pt x="2097" y="82"/>
                    <a:pt x="2096" y="83"/>
                  </a:cubicBezTo>
                  <a:close/>
                  <a:moveTo>
                    <a:pt x="2099" y="81"/>
                  </a:moveTo>
                  <a:cubicBezTo>
                    <a:pt x="2099" y="80"/>
                    <a:pt x="2101" y="80"/>
                    <a:pt x="2103" y="79"/>
                  </a:cubicBezTo>
                  <a:cubicBezTo>
                    <a:pt x="2103" y="81"/>
                    <a:pt x="2100" y="82"/>
                    <a:pt x="2099" y="81"/>
                  </a:cubicBezTo>
                  <a:close/>
                  <a:moveTo>
                    <a:pt x="2113" y="83"/>
                  </a:moveTo>
                  <a:cubicBezTo>
                    <a:pt x="2113" y="82"/>
                    <a:pt x="2114" y="82"/>
                    <a:pt x="2115" y="82"/>
                  </a:cubicBezTo>
                  <a:cubicBezTo>
                    <a:pt x="2115" y="83"/>
                    <a:pt x="2114" y="84"/>
                    <a:pt x="2113" y="83"/>
                  </a:cubicBezTo>
                  <a:close/>
                  <a:moveTo>
                    <a:pt x="2127" y="82"/>
                  </a:moveTo>
                  <a:cubicBezTo>
                    <a:pt x="2126" y="84"/>
                    <a:pt x="2124" y="82"/>
                    <a:pt x="2124" y="83"/>
                  </a:cubicBezTo>
                  <a:cubicBezTo>
                    <a:pt x="2122" y="83"/>
                    <a:pt x="2126" y="81"/>
                    <a:pt x="2124" y="81"/>
                  </a:cubicBezTo>
                  <a:cubicBezTo>
                    <a:pt x="2124" y="80"/>
                    <a:pt x="2127" y="81"/>
                    <a:pt x="2127" y="82"/>
                  </a:cubicBezTo>
                  <a:close/>
                  <a:moveTo>
                    <a:pt x="2125" y="77"/>
                  </a:moveTo>
                  <a:cubicBezTo>
                    <a:pt x="2125" y="76"/>
                    <a:pt x="2127" y="76"/>
                    <a:pt x="2127" y="75"/>
                  </a:cubicBezTo>
                  <a:cubicBezTo>
                    <a:pt x="2128" y="75"/>
                    <a:pt x="2128" y="76"/>
                    <a:pt x="2129" y="76"/>
                  </a:cubicBezTo>
                  <a:cubicBezTo>
                    <a:pt x="2129" y="78"/>
                    <a:pt x="2126" y="78"/>
                    <a:pt x="2125" y="77"/>
                  </a:cubicBezTo>
                  <a:close/>
                  <a:moveTo>
                    <a:pt x="2143" y="72"/>
                  </a:moveTo>
                  <a:cubicBezTo>
                    <a:pt x="2145" y="70"/>
                    <a:pt x="2144" y="74"/>
                    <a:pt x="2143" y="72"/>
                  </a:cubicBezTo>
                  <a:close/>
                  <a:moveTo>
                    <a:pt x="2149" y="75"/>
                  </a:moveTo>
                  <a:cubicBezTo>
                    <a:pt x="2149" y="74"/>
                    <a:pt x="2150" y="73"/>
                    <a:pt x="2151" y="73"/>
                  </a:cubicBezTo>
                  <a:cubicBezTo>
                    <a:pt x="2151" y="74"/>
                    <a:pt x="2150" y="75"/>
                    <a:pt x="2149" y="75"/>
                  </a:cubicBezTo>
                  <a:close/>
                  <a:moveTo>
                    <a:pt x="2151" y="84"/>
                  </a:moveTo>
                  <a:cubicBezTo>
                    <a:pt x="2151" y="82"/>
                    <a:pt x="2153" y="85"/>
                    <a:pt x="2151" y="84"/>
                  </a:cubicBezTo>
                  <a:close/>
                  <a:moveTo>
                    <a:pt x="2159" y="48"/>
                  </a:moveTo>
                  <a:cubicBezTo>
                    <a:pt x="2160" y="48"/>
                    <a:pt x="2160" y="50"/>
                    <a:pt x="2158" y="50"/>
                  </a:cubicBezTo>
                  <a:cubicBezTo>
                    <a:pt x="2158" y="49"/>
                    <a:pt x="2159" y="49"/>
                    <a:pt x="2159" y="48"/>
                  </a:cubicBezTo>
                  <a:close/>
                  <a:moveTo>
                    <a:pt x="2157" y="63"/>
                  </a:moveTo>
                  <a:cubicBezTo>
                    <a:pt x="2159" y="63"/>
                    <a:pt x="2159" y="63"/>
                    <a:pt x="2159" y="63"/>
                  </a:cubicBezTo>
                  <a:cubicBezTo>
                    <a:pt x="2159" y="65"/>
                    <a:pt x="2156" y="65"/>
                    <a:pt x="2157" y="63"/>
                  </a:cubicBezTo>
                  <a:close/>
                  <a:moveTo>
                    <a:pt x="2158" y="81"/>
                  </a:moveTo>
                  <a:cubicBezTo>
                    <a:pt x="2157" y="79"/>
                    <a:pt x="2159" y="79"/>
                    <a:pt x="2159" y="79"/>
                  </a:cubicBezTo>
                  <a:cubicBezTo>
                    <a:pt x="2159" y="80"/>
                    <a:pt x="2159" y="81"/>
                    <a:pt x="2158" y="81"/>
                  </a:cubicBezTo>
                  <a:close/>
                  <a:moveTo>
                    <a:pt x="2158" y="61"/>
                  </a:moveTo>
                  <a:cubicBezTo>
                    <a:pt x="2157" y="59"/>
                    <a:pt x="2159" y="60"/>
                    <a:pt x="2159" y="59"/>
                  </a:cubicBezTo>
                  <a:cubicBezTo>
                    <a:pt x="2160" y="59"/>
                    <a:pt x="2159" y="60"/>
                    <a:pt x="2159" y="61"/>
                  </a:cubicBezTo>
                  <a:lnTo>
                    <a:pt x="2158" y="61"/>
                  </a:lnTo>
                  <a:close/>
                  <a:moveTo>
                    <a:pt x="2159" y="57"/>
                  </a:moveTo>
                  <a:cubicBezTo>
                    <a:pt x="2159" y="55"/>
                    <a:pt x="2160" y="54"/>
                    <a:pt x="2162" y="54"/>
                  </a:cubicBezTo>
                  <a:cubicBezTo>
                    <a:pt x="2161" y="55"/>
                    <a:pt x="2161" y="57"/>
                    <a:pt x="2159" y="57"/>
                  </a:cubicBezTo>
                  <a:close/>
                  <a:moveTo>
                    <a:pt x="2162" y="81"/>
                  </a:moveTo>
                  <a:cubicBezTo>
                    <a:pt x="2163" y="82"/>
                    <a:pt x="2163" y="81"/>
                    <a:pt x="2164" y="81"/>
                  </a:cubicBezTo>
                  <a:cubicBezTo>
                    <a:pt x="2165" y="82"/>
                    <a:pt x="2161" y="83"/>
                    <a:pt x="2162" y="81"/>
                  </a:cubicBezTo>
                  <a:close/>
                  <a:moveTo>
                    <a:pt x="2171" y="69"/>
                  </a:moveTo>
                  <a:cubicBezTo>
                    <a:pt x="2171" y="69"/>
                    <a:pt x="2169" y="69"/>
                    <a:pt x="2169" y="69"/>
                  </a:cubicBezTo>
                  <a:cubicBezTo>
                    <a:pt x="2169" y="68"/>
                    <a:pt x="2172" y="68"/>
                    <a:pt x="2171" y="69"/>
                  </a:cubicBezTo>
                  <a:close/>
                  <a:moveTo>
                    <a:pt x="2171" y="73"/>
                  </a:moveTo>
                  <a:cubicBezTo>
                    <a:pt x="2170" y="73"/>
                    <a:pt x="2169" y="72"/>
                    <a:pt x="2169" y="71"/>
                  </a:cubicBezTo>
                  <a:cubicBezTo>
                    <a:pt x="2170" y="71"/>
                    <a:pt x="2171" y="72"/>
                    <a:pt x="2171" y="73"/>
                  </a:cubicBezTo>
                  <a:close/>
                  <a:moveTo>
                    <a:pt x="2169" y="82"/>
                  </a:moveTo>
                  <a:cubicBezTo>
                    <a:pt x="2170" y="80"/>
                    <a:pt x="2172" y="80"/>
                    <a:pt x="2174" y="79"/>
                  </a:cubicBezTo>
                  <a:cubicBezTo>
                    <a:pt x="2174" y="82"/>
                    <a:pt x="2171" y="82"/>
                    <a:pt x="2169" y="82"/>
                  </a:cubicBezTo>
                  <a:close/>
                  <a:moveTo>
                    <a:pt x="2176" y="71"/>
                  </a:moveTo>
                  <a:cubicBezTo>
                    <a:pt x="2175" y="71"/>
                    <a:pt x="2175" y="71"/>
                    <a:pt x="2175" y="71"/>
                  </a:cubicBezTo>
                  <a:cubicBezTo>
                    <a:pt x="2175" y="69"/>
                    <a:pt x="2175" y="69"/>
                    <a:pt x="2175" y="69"/>
                  </a:cubicBezTo>
                  <a:cubicBezTo>
                    <a:pt x="2176" y="69"/>
                    <a:pt x="2176" y="69"/>
                    <a:pt x="2176" y="69"/>
                  </a:cubicBezTo>
                  <a:lnTo>
                    <a:pt x="2176" y="71"/>
                  </a:lnTo>
                  <a:close/>
                  <a:moveTo>
                    <a:pt x="2182" y="81"/>
                  </a:moveTo>
                  <a:cubicBezTo>
                    <a:pt x="2182" y="79"/>
                    <a:pt x="2184" y="80"/>
                    <a:pt x="2186" y="79"/>
                  </a:cubicBezTo>
                  <a:cubicBezTo>
                    <a:pt x="2186" y="81"/>
                    <a:pt x="2182" y="82"/>
                    <a:pt x="2182" y="81"/>
                  </a:cubicBezTo>
                  <a:close/>
                  <a:moveTo>
                    <a:pt x="2188" y="84"/>
                  </a:moveTo>
                  <a:cubicBezTo>
                    <a:pt x="2189" y="82"/>
                    <a:pt x="2192" y="85"/>
                    <a:pt x="2188" y="84"/>
                  </a:cubicBezTo>
                  <a:close/>
                  <a:moveTo>
                    <a:pt x="2242" y="68"/>
                  </a:moveTo>
                  <a:cubicBezTo>
                    <a:pt x="2244" y="69"/>
                    <a:pt x="2241" y="72"/>
                    <a:pt x="2242" y="68"/>
                  </a:cubicBezTo>
                  <a:close/>
                  <a:moveTo>
                    <a:pt x="2242" y="25"/>
                  </a:moveTo>
                  <a:cubicBezTo>
                    <a:pt x="2242" y="23"/>
                    <a:pt x="2245" y="26"/>
                    <a:pt x="2242" y="25"/>
                  </a:cubicBezTo>
                  <a:close/>
                  <a:moveTo>
                    <a:pt x="2244" y="37"/>
                  </a:moveTo>
                  <a:cubicBezTo>
                    <a:pt x="2244" y="35"/>
                    <a:pt x="2245" y="36"/>
                    <a:pt x="2246" y="36"/>
                  </a:cubicBezTo>
                  <a:cubicBezTo>
                    <a:pt x="2245" y="36"/>
                    <a:pt x="2245" y="37"/>
                    <a:pt x="2244" y="37"/>
                  </a:cubicBezTo>
                  <a:close/>
                  <a:moveTo>
                    <a:pt x="2262" y="10"/>
                  </a:moveTo>
                  <a:cubicBezTo>
                    <a:pt x="2262" y="12"/>
                    <a:pt x="2262" y="13"/>
                    <a:pt x="2260" y="13"/>
                  </a:cubicBezTo>
                  <a:cubicBezTo>
                    <a:pt x="2260" y="11"/>
                    <a:pt x="2261" y="10"/>
                    <a:pt x="2262" y="10"/>
                  </a:cubicBezTo>
                  <a:close/>
                  <a:moveTo>
                    <a:pt x="2260" y="8"/>
                  </a:moveTo>
                  <a:cubicBezTo>
                    <a:pt x="2263" y="8"/>
                    <a:pt x="2259" y="11"/>
                    <a:pt x="2260" y="8"/>
                  </a:cubicBezTo>
                  <a:close/>
                  <a:moveTo>
                    <a:pt x="2258" y="10"/>
                  </a:moveTo>
                  <a:cubicBezTo>
                    <a:pt x="2258" y="10"/>
                    <a:pt x="2258" y="10"/>
                    <a:pt x="2258" y="10"/>
                  </a:cubicBezTo>
                  <a:cubicBezTo>
                    <a:pt x="2258" y="10"/>
                    <a:pt x="2258" y="10"/>
                    <a:pt x="2258" y="10"/>
                  </a:cubicBezTo>
                  <a:close/>
                  <a:moveTo>
                    <a:pt x="2257" y="6"/>
                  </a:moveTo>
                  <a:cubicBezTo>
                    <a:pt x="2256" y="7"/>
                    <a:pt x="2256" y="10"/>
                    <a:pt x="2254" y="10"/>
                  </a:cubicBezTo>
                  <a:cubicBezTo>
                    <a:pt x="2254" y="7"/>
                    <a:pt x="2255" y="6"/>
                    <a:pt x="2257" y="6"/>
                  </a:cubicBezTo>
                  <a:close/>
                  <a:moveTo>
                    <a:pt x="2251" y="11"/>
                  </a:moveTo>
                  <a:cubicBezTo>
                    <a:pt x="2252" y="11"/>
                    <a:pt x="2252" y="11"/>
                    <a:pt x="2252" y="11"/>
                  </a:cubicBezTo>
                  <a:cubicBezTo>
                    <a:pt x="2252" y="12"/>
                    <a:pt x="2252" y="12"/>
                    <a:pt x="2252" y="12"/>
                  </a:cubicBezTo>
                  <a:cubicBezTo>
                    <a:pt x="2251" y="12"/>
                    <a:pt x="2251" y="12"/>
                    <a:pt x="2251" y="12"/>
                  </a:cubicBezTo>
                  <a:lnTo>
                    <a:pt x="2251" y="11"/>
                  </a:lnTo>
                  <a:close/>
                  <a:moveTo>
                    <a:pt x="2248" y="13"/>
                  </a:moveTo>
                  <a:cubicBezTo>
                    <a:pt x="2249" y="13"/>
                    <a:pt x="2249" y="14"/>
                    <a:pt x="2249" y="16"/>
                  </a:cubicBezTo>
                  <a:cubicBezTo>
                    <a:pt x="2247" y="16"/>
                    <a:pt x="2248" y="14"/>
                    <a:pt x="2248" y="13"/>
                  </a:cubicBezTo>
                  <a:close/>
                  <a:moveTo>
                    <a:pt x="2248" y="27"/>
                  </a:moveTo>
                  <a:cubicBezTo>
                    <a:pt x="2248" y="29"/>
                    <a:pt x="2245" y="30"/>
                    <a:pt x="2247" y="32"/>
                  </a:cubicBezTo>
                  <a:cubicBezTo>
                    <a:pt x="2246" y="32"/>
                    <a:pt x="2245" y="34"/>
                    <a:pt x="2243" y="33"/>
                  </a:cubicBezTo>
                  <a:cubicBezTo>
                    <a:pt x="2245" y="31"/>
                    <a:pt x="2245" y="28"/>
                    <a:pt x="2248" y="27"/>
                  </a:cubicBezTo>
                  <a:close/>
                  <a:moveTo>
                    <a:pt x="2242" y="11"/>
                  </a:moveTo>
                  <a:cubicBezTo>
                    <a:pt x="2242" y="11"/>
                    <a:pt x="2243" y="12"/>
                    <a:pt x="2243" y="12"/>
                  </a:cubicBezTo>
                  <a:cubicBezTo>
                    <a:pt x="2244" y="13"/>
                    <a:pt x="2241" y="12"/>
                    <a:pt x="2242" y="11"/>
                  </a:cubicBezTo>
                  <a:close/>
                  <a:moveTo>
                    <a:pt x="2237" y="21"/>
                  </a:moveTo>
                  <a:cubicBezTo>
                    <a:pt x="2237" y="19"/>
                    <a:pt x="2240" y="21"/>
                    <a:pt x="2237" y="21"/>
                  </a:cubicBezTo>
                  <a:close/>
                  <a:moveTo>
                    <a:pt x="2236" y="28"/>
                  </a:moveTo>
                  <a:cubicBezTo>
                    <a:pt x="2237" y="26"/>
                    <a:pt x="2238" y="30"/>
                    <a:pt x="2236" y="28"/>
                  </a:cubicBezTo>
                  <a:close/>
                  <a:moveTo>
                    <a:pt x="2235" y="36"/>
                  </a:moveTo>
                  <a:cubicBezTo>
                    <a:pt x="2234" y="36"/>
                    <a:pt x="2233" y="36"/>
                    <a:pt x="2233" y="36"/>
                  </a:cubicBezTo>
                  <a:cubicBezTo>
                    <a:pt x="2233" y="34"/>
                    <a:pt x="2235" y="34"/>
                    <a:pt x="2235" y="36"/>
                  </a:cubicBezTo>
                  <a:close/>
                  <a:moveTo>
                    <a:pt x="2231" y="31"/>
                  </a:moveTo>
                  <a:cubicBezTo>
                    <a:pt x="2232" y="31"/>
                    <a:pt x="2231" y="31"/>
                    <a:pt x="2231" y="31"/>
                  </a:cubicBezTo>
                  <a:close/>
                  <a:moveTo>
                    <a:pt x="2222" y="51"/>
                  </a:moveTo>
                  <a:cubicBezTo>
                    <a:pt x="2222" y="50"/>
                    <a:pt x="2222" y="51"/>
                    <a:pt x="2222" y="51"/>
                  </a:cubicBezTo>
                  <a:close/>
                  <a:moveTo>
                    <a:pt x="2207" y="57"/>
                  </a:moveTo>
                  <a:cubicBezTo>
                    <a:pt x="2207" y="56"/>
                    <a:pt x="2208" y="55"/>
                    <a:pt x="2209" y="55"/>
                  </a:cubicBezTo>
                  <a:cubicBezTo>
                    <a:pt x="2209" y="57"/>
                    <a:pt x="2208" y="57"/>
                    <a:pt x="2207" y="57"/>
                  </a:cubicBezTo>
                  <a:close/>
                  <a:moveTo>
                    <a:pt x="2212" y="76"/>
                  </a:moveTo>
                  <a:cubicBezTo>
                    <a:pt x="2212" y="75"/>
                    <a:pt x="2214" y="77"/>
                    <a:pt x="2212" y="76"/>
                  </a:cubicBezTo>
                  <a:close/>
                  <a:moveTo>
                    <a:pt x="2212" y="51"/>
                  </a:moveTo>
                  <a:cubicBezTo>
                    <a:pt x="2212" y="50"/>
                    <a:pt x="2212" y="50"/>
                    <a:pt x="2212" y="50"/>
                  </a:cubicBezTo>
                  <a:cubicBezTo>
                    <a:pt x="2214" y="50"/>
                    <a:pt x="2214" y="50"/>
                    <a:pt x="2214" y="50"/>
                  </a:cubicBezTo>
                  <a:cubicBezTo>
                    <a:pt x="2215" y="51"/>
                    <a:pt x="2213" y="51"/>
                    <a:pt x="2212" y="51"/>
                  </a:cubicBezTo>
                  <a:close/>
                  <a:moveTo>
                    <a:pt x="2224" y="82"/>
                  </a:moveTo>
                  <a:cubicBezTo>
                    <a:pt x="2224" y="80"/>
                    <a:pt x="2225" y="81"/>
                    <a:pt x="2225" y="80"/>
                  </a:cubicBezTo>
                  <a:cubicBezTo>
                    <a:pt x="2226" y="80"/>
                    <a:pt x="2225" y="82"/>
                    <a:pt x="2224" y="82"/>
                  </a:cubicBezTo>
                  <a:close/>
                  <a:moveTo>
                    <a:pt x="2230" y="54"/>
                  </a:moveTo>
                  <a:cubicBezTo>
                    <a:pt x="2230" y="55"/>
                    <a:pt x="2227" y="57"/>
                    <a:pt x="2227" y="59"/>
                  </a:cubicBezTo>
                  <a:cubicBezTo>
                    <a:pt x="2224" y="59"/>
                    <a:pt x="2222" y="60"/>
                    <a:pt x="2219" y="60"/>
                  </a:cubicBezTo>
                  <a:cubicBezTo>
                    <a:pt x="2220" y="56"/>
                    <a:pt x="2225" y="60"/>
                    <a:pt x="2227" y="57"/>
                  </a:cubicBezTo>
                  <a:cubicBezTo>
                    <a:pt x="2227" y="54"/>
                    <a:pt x="2225" y="55"/>
                    <a:pt x="2223" y="55"/>
                  </a:cubicBezTo>
                  <a:cubicBezTo>
                    <a:pt x="2223" y="52"/>
                    <a:pt x="2227" y="54"/>
                    <a:pt x="2228" y="54"/>
                  </a:cubicBezTo>
                  <a:cubicBezTo>
                    <a:pt x="2229" y="52"/>
                    <a:pt x="2231" y="51"/>
                    <a:pt x="2233" y="50"/>
                  </a:cubicBezTo>
                  <a:cubicBezTo>
                    <a:pt x="2233" y="51"/>
                    <a:pt x="2230" y="54"/>
                    <a:pt x="2234" y="54"/>
                  </a:cubicBezTo>
                  <a:cubicBezTo>
                    <a:pt x="2233" y="56"/>
                    <a:pt x="2232" y="54"/>
                    <a:pt x="2230" y="54"/>
                  </a:cubicBezTo>
                  <a:close/>
                  <a:moveTo>
                    <a:pt x="2236" y="83"/>
                  </a:moveTo>
                  <a:cubicBezTo>
                    <a:pt x="2235" y="83"/>
                    <a:pt x="2235" y="82"/>
                    <a:pt x="2235" y="81"/>
                  </a:cubicBezTo>
                  <a:cubicBezTo>
                    <a:pt x="2236" y="81"/>
                    <a:pt x="2236" y="83"/>
                    <a:pt x="2236" y="83"/>
                  </a:cubicBezTo>
                  <a:close/>
                  <a:moveTo>
                    <a:pt x="2235" y="51"/>
                  </a:moveTo>
                  <a:cubicBezTo>
                    <a:pt x="2235" y="52"/>
                    <a:pt x="2236" y="49"/>
                    <a:pt x="2235" y="51"/>
                  </a:cubicBezTo>
                  <a:close/>
                  <a:moveTo>
                    <a:pt x="2230" y="47"/>
                  </a:moveTo>
                  <a:cubicBezTo>
                    <a:pt x="2229" y="45"/>
                    <a:pt x="2232" y="47"/>
                    <a:pt x="2233" y="45"/>
                  </a:cubicBezTo>
                  <a:cubicBezTo>
                    <a:pt x="2232" y="44"/>
                    <a:pt x="2231" y="42"/>
                    <a:pt x="2232" y="40"/>
                  </a:cubicBezTo>
                  <a:cubicBezTo>
                    <a:pt x="2233" y="42"/>
                    <a:pt x="2234" y="44"/>
                    <a:pt x="2236" y="42"/>
                  </a:cubicBezTo>
                  <a:cubicBezTo>
                    <a:pt x="2237" y="45"/>
                    <a:pt x="2233" y="47"/>
                    <a:pt x="2230" y="47"/>
                  </a:cubicBezTo>
                  <a:close/>
                  <a:moveTo>
                    <a:pt x="2237" y="32"/>
                  </a:moveTo>
                  <a:cubicBezTo>
                    <a:pt x="2238" y="30"/>
                    <a:pt x="2238" y="34"/>
                    <a:pt x="2237" y="32"/>
                  </a:cubicBezTo>
                  <a:close/>
                  <a:moveTo>
                    <a:pt x="2238" y="26"/>
                  </a:moveTo>
                  <a:cubicBezTo>
                    <a:pt x="2238" y="25"/>
                    <a:pt x="2238" y="25"/>
                    <a:pt x="2238" y="25"/>
                  </a:cubicBezTo>
                  <a:cubicBezTo>
                    <a:pt x="2239" y="25"/>
                    <a:pt x="2240" y="25"/>
                    <a:pt x="2240" y="26"/>
                  </a:cubicBezTo>
                  <a:lnTo>
                    <a:pt x="2238" y="26"/>
                  </a:lnTo>
                  <a:close/>
                  <a:moveTo>
                    <a:pt x="2240" y="26"/>
                  </a:moveTo>
                  <a:cubicBezTo>
                    <a:pt x="2240" y="25"/>
                    <a:pt x="2241" y="26"/>
                    <a:pt x="2240" y="26"/>
                  </a:cubicBezTo>
                  <a:close/>
                  <a:moveTo>
                    <a:pt x="2240" y="17"/>
                  </a:moveTo>
                  <a:cubicBezTo>
                    <a:pt x="2241" y="14"/>
                    <a:pt x="2243" y="14"/>
                    <a:pt x="2244" y="16"/>
                  </a:cubicBezTo>
                  <a:cubicBezTo>
                    <a:pt x="2243" y="18"/>
                    <a:pt x="2242" y="16"/>
                    <a:pt x="2240" y="17"/>
                  </a:cubicBezTo>
                  <a:close/>
                  <a:moveTo>
                    <a:pt x="2242" y="83"/>
                  </a:moveTo>
                  <a:cubicBezTo>
                    <a:pt x="2241" y="82"/>
                    <a:pt x="2241" y="81"/>
                    <a:pt x="2241" y="79"/>
                  </a:cubicBezTo>
                  <a:cubicBezTo>
                    <a:pt x="2243" y="80"/>
                    <a:pt x="2243" y="78"/>
                    <a:pt x="2244" y="79"/>
                  </a:cubicBezTo>
                  <a:cubicBezTo>
                    <a:pt x="2244" y="81"/>
                    <a:pt x="2243" y="82"/>
                    <a:pt x="2242" y="83"/>
                  </a:cubicBezTo>
                  <a:close/>
                  <a:moveTo>
                    <a:pt x="2244" y="81"/>
                  </a:moveTo>
                  <a:cubicBezTo>
                    <a:pt x="2245" y="80"/>
                    <a:pt x="2247" y="80"/>
                    <a:pt x="2249" y="79"/>
                  </a:cubicBezTo>
                  <a:cubicBezTo>
                    <a:pt x="2249" y="81"/>
                    <a:pt x="2246" y="82"/>
                    <a:pt x="2244" y="81"/>
                  </a:cubicBezTo>
                  <a:close/>
                  <a:moveTo>
                    <a:pt x="2259" y="83"/>
                  </a:moveTo>
                  <a:cubicBezTo>
                    <a:pt x="2259" y="82"/>
                    <a:pt x="2260" y="82"/>
                    <a:pt x="2261" y="82"/>
                  </a:cubicBezTo>
                  <a:cubicBezTo>
                    <a:pt x="2261" y="83"/>
                    <a:pt x="2260" y="84"/>
                    <a:pt x="2259" y="83"/>
                  </a:cubicBezTo>
                  <a:close/>
                  <a:moveTo>
                    <a:pt x="2273" y="82"/>
                  </a:moveTo>
                  <a:cubicBezTo>
                    <a:pt x="2272" y="84"/>
                    <a:pt x="2270" y="82"/>
                    <a:pt x="2270" y="83"/>
                  </a:cubicBezTo>
                  <a:cubicBezTo>
                    <a:pt x="2268" y="83"/>
                    <a:pt x="2272" y="81"/>
                    <a:pt x="2270" y="81"/>
                  </a:cubicBezTo>
                  <a:cubicBezTo>
                    <a:pt x="2270" y="80"/>
                    <a:pt x="2273" y="81"/>
                    <a:pt x="2273" y="82"/>
                  </a:cubicBezTo>
                  <a:close/>
                  <a:moveTo>
                    <a:pt x="2271" y="77"/>
                  </a:moveTo>
                  <a:cubicBezTo>
                    <a:pt x="2271" y="76"/>
                    <a:pt x="2273" y="76"/>
                    <a:pt x="2273" y="75"/>
                  </a:cubicBezTo>
                  <a:cubicBezTo>
                    <a:pt x="2274" y="75"/>
                    <a:pt x="2274" y="76"/>
                    <a:pt x="2275" y="76"/>
                  </a:cubicBezTo>
                  <a:cubicBezTo>
                    <a:pt x="2275" y="78"/>
                    <a:pt x="2272" y="78"/>
                    <a:pt x="2271" y="77"/>
                  </a:cubicBezTo>
                  <a:close/>
                  <a:moveTo>
                    <a:pt x="2289" y="72"/>
                  </a:moveTo>
                  <a:cubicBezTo>
                    <a:pt x="2291" y="70"/>
                    <a:pt x="2290" y="74"/>
                    <a:pt x="2289" y="72"/>
                  </a:cubicBezTo>
                  <a:close/>
                  <a:moveTo>
                    <a:pt x="2295" y="75"/>
                  </a:moveTo>
                  <a:cubicBezTo>
                    <a:pt x="2295" y="74"/>
                    <a:pt x="2295" y="73"/>
                    <a:pt x="2297" y="73"/>
                  </a:cubicBezTo>
                  <a:cubicBezTo>
                    <a:pt x="2297" y="74"/>
                    <a:pt x="2296" y="75"/>
                    <a:pt x="2295" y="75"/>
                  </a:cubicBezTo>
                  <a:close/>
                  <a:moveTo>
                    <a:pt x="2296" y="84"/>
                  </a:moveTo>
                  <a:cubicBezTo>
                    <a:pt x="2297" y="82"/>
                    <a:pt x="2299" y="85"/>
                    <a:pt x="2296" y="84"/>
                  </a:cubicBezTo>
                  <a:close/>
                  <a:moveTo>
                    <a:pt x="2305" y="48"/>
                  </a:moveTo>
                  <a:cubicBezTo>
                    <a:pt x="2306" y="48"/>
                    <a:pt x="2306" y="50"/>
                    <a:pt x="2304" y="50"/>
                  </a:cubicBezTo>
                  <a:cubicBezTo>
                    <a:pt x="2304" y="49"/>
                    <a:pt x="2305" y="49"/>
                    <a:pt x="2305" y="48"/>
                  </a:cubicBezTo>
                  <a:close/>
                  <a:moveTo>
                    <a:pt x="2302" y="63"/>
                  </a:moveTo>
                  <a:cubicBezTo>
                    <a:pt x="2305" y="63"/>
                    <a:pt x="2305" y="63"/>
                    <a:pt x="2305" y="63"/>
                  </a:cubicBezTo>
                  <a:cubicBezTo>
                    <a:pt x="2305" y="65"/>
                    <a:pt x="2302" y="65"/>
                    <a:pt x="2302" y="63"/>
                  </a:cubicBezTo>
                  <a:close/>
                  <a:moveTo>
                    <a:pt x="2304" y="81"/>
                  </a:moveTo>
                  <a:cubicBezTo>
                    <a:pt x="2303" y="79"/>
                    <a:pt x="2304" y="79"/>
                    <a:pt x="2305" y="79"/>
                  </a:cubicBezTo>
                  <a:cubicBezTo>
                    <a:pt x="2305" y="80"/>
                    <a:pt x="2305" y="81"/>
                    <a:pt x="2304" y="81"/>
                  </a:cubicBezTo>
                  <a:close/>
                  <a:moveTo>
                    <a:pt x="2304" y="61"/>
                  </a:moveTo>
                  <a:cubicBezTo>
                    <a:pt x="2303" y="59"/>
                    <a:pt x="2305" y="60"/>
                    <a:pt x="2305" y="59"/>
                  </a:cubicBezTo>
                  <a:cubicBezTo>
                    <a:pt x="2305" y="59"/>
                    <a:pt x="2305" y="60"/>
                    <a:pt x="2305" y="61"/>
                  </a:cubicBezTo>
                  <a:lnTo>
                    <a:pt x="2304" y="61"/>
                  </a:lnTo>
                  <a:close/>
                  <a:moveTo>
                    <a:pt x="2305" y="57"/>
                  </a:moveTo>
                  <a:cubicBezTo>
                    <a:pt x="2305" y="55"/>
                    <a:pt x="2306" y="54"/>
                    <a:pt x="2308" y="54"/>
                  </a:cubicBezTo>
                  <a:cubicBezTo>
                    <a:pt x="2307" y="55"/>
                    <a:pt x="2306" y="57"/>
                    <a:pt x="2305" y="57"/>
                  </a:cubicBezTo>
                  <a:close/>
                  <a:moveTo>
                    <a:pt x="2308" y="81"/>
                  </a:moveTo>
                  <a:cubicBezTo>
                    <a:pt x="2309" y="82"/>
                    <a:pt x="2308" y="81"/>
                    <a:pt x="2310" y="81"/>
                  </a:cubicBezTo>
                  <a:cubicBezTo>
                    <a:pt x="2310" y="82"/>
                    <a:pt x="2307" y="83"/>
                    <a:pt x="2308" y="81"/>
                  </a:cubicBezTo>
                  <a:close/>
                  <a:moveTo>
                    <a:pt x="2317" y="69"/>
                  </a:moveTo>
                  <a:cubicBezTo>
                    <a:pt x="2317" y="69"/>
                    <a:pt x="2315" y="69"/>
                    <a:pt x="2315" y="69"/>
                  </a:cubicBezTo>
                  <a:cubicBezTo>
                    <a:pt x="2315" y="68"/>
                    <a:pt x="2318" y="68"/>
                    <a:pt x="2317" y="69"/>
                  </a:cubicBezTo>
                  <a:close/>
                  <a:moveTo>
                    <a:pt x="2317" y="73"/>
                  </a:moveTo>
                  <a:cubicBezTo>
                    <a:pt x="2315" y="73"/>
                    <a:pt x="2315" y="72"/>
                    <a:pt x="2315" y="71"/>
                  </a:cubicBezTo>
                  <a:cubicBezTo>
                    <a:pt x="2316" y="71"/>
                    <a:pt x="2317" y="72"/>
                    <a:pt x="2317" y="73"/>
                  </a:cubicBezTo>
                  <a:close/>
                  <a:moveTo>
                    <a:pt x="2315" y="82"/>
                  </a:moveTo>
                  <a:cubicBezTo>
                    <a:pt x="2316" y="80"/>
                    <a:pt x="2318" y="80"/>
                    <a:pt x="2320" y="79"/>
                  </a:cubicBezTo>
                  <a:cubicBezTo>
                    <a:pt x="2320" y="82"/>
                    <a:pt x="2317" y="82"/>
                    <a:pt x="2315" y="82"/>
                  </a:cubicBezTo>
                  <a:close/>
                  <a:moveTo>
                    <a:pt x="2322" y="71"/>
                  </a:moveTo>
                  <a:cubicBezTo>
                    <a:pt x="2321" y="71"/>
                    <a:pt x="2321" y="71"/>
                    <a:pt x="2321" y="71"/>
                  </a:cubicBezTo>
                  <a:cubicBezTo>
                    <a:pt x="2321" y="69"/>
                    <a:pt x="2321" y="69"/>
                    <a:pt x="2321" y="69"/>
                  </a:cubicBezTo>
                  <a:cubicBezTo>
                    <a:pt x="2322" y="69"/>
                    <a:pt x="2322" y="69"/>
                    <a:pt x="2322" y="69"/>
                  </a:cubicBezTo>
                  <a:lnTo>
                    <a:pt x="2322" y="71"/>
                  </a:lnTo>
                  <a:close/>
                  <a:moveTo>
                    <a:pt x="2327" y="81"/>
                  </a:moveTo>
                  <a:cubicBezTo>
                    <a:pt x="2328" y="79"/>
                    <a:pt x="2330" y="80"/>
                    <a:pt x="2332" y="79"/>
                  </a:cubicBezTo>
                  <a:cubicBezTo>
                    <a:pt x="2331" y="81"/>
                    <a:pt x="2328" y="82"/>
                    <a:pt x="2327" y="81"/>
                  </a:cubicBezTo>
                  <a:close/>
                  <a:moveTo>
                    <a:pt x="2334" y="84"/>
                  </a:moveTo>
                  <a:cubicBezTo>
                    <a:pt x="2335" y="82"/>
                    <a:pt x="2337" y="85"/>
                    <a:pt x="2334" y="84"/>
                  </a:cubicBezTo>
                  <a:close/>
                  <a:moveTo>
                    <a:pt x="2387" y="68"/>
                  </a:moveTo>
                  <a:cubicBezTo>
                    <a:pt x="2390" y="69"/>
                    <a:pt x="2387" y="72"/>
                    <a:pt x="2387" y="68"/>
                  </a:cubicBezTo>
                  <a:close/>
                  <a:moveTo>
                    <a:pt x="2387" y="25"/>
                  </a:moveTo>
                  <a:cubicBezTo>
                    <a:pt x="2388" y="23"/>
                    <a:pt x="2391" y="26"/>
                    <a:pt x="2387" y="25"/>
                  </a:cubicBezTo>
                  <a:close/>
                  <a:moveTo>
                    <a:pt x="2390" y="37"/>
                  </a:moveTo>
                  <a:cubicBezTo>
                    <a:pt x="2389" y="35"/>
                    <a:pt x="2391" y="36"/>
                    <a:pt x="2392" y="36"/>
                  </a:cubicBezTo>
                  <a:cubicBezTo>
                    <a:pt x="2391" y="36"/>
                    <a:pt x="2391" y="37"/>
                    <a:pt x="2390" y="37"/>
                  </a:cubicBezTo>
                  <a:close/>
                  <a:moveTo>
                    <a:pt x="2408" y="10"/>
                  </a:moveTo>
                  <a:cubicBezTo>
                    <a:pt x="2408" y="12"/>
                    <a:pt x="2408" y="13"/>
                    <a:pt x="2406" y="13"/>
                  </a:cubicBezTo>
                  <a:cubicBezTo>
                    <a:pt x="2406" y="11"/>
                    <a:pt x="2406" y="10"/>
                    <a:pt x="2408" y="10"/>
                  </a:cubicBezTo>
                  <a:close/>
                  <a:moveTo>
                    <a:pt x="2406" y="8"/>
                  </a:moveTo>
                  <a:cubicBezTo>
                    <a:pt x="2408" y="8"/>
                    <a:pt x="2405" y="11"/>
                    <a:pt x="2406" y="8"/>
                  </a:cubicBezTo>
                  <a:close/>
                  <a:moveTo>
                    <a:pt x="2404" y="10"/>
                  </a:moveTo>
                  <a:cubicBezTo>
                    <a:pt x="2404" y="10"/>
                    <a:pt x="2404" y="10"/>
                    <a:pt x="2404" y="10"/>
                  </a:cubicBezTo>
                  <a:cubicBezTo>
                    <a:pt x="2404" y="10"/>
                    <a:pt x="2404" y="10"/>
                    <a:pt x="2404" y="10"/>
                  </a:cubicBezTo>
                  <a:close/>
                  <a:moveTo>
                    <a:pt x="2403" y="6"/>
                  </a:moveTo>
                  <a:cubicBezTo>
                    <a:pt x="2401" y="7"/>
                    <a:pt x="2402" y="10"/>
                    <a:pt x="2400" y="10"/>
                  </a:cubicBezTo>
                  <a:cubicBezTo>
                    <a:pt x="2400" y="7"/>
                    <a:pt x="2400" y="6"/>
                    <a:pt x="2403" y="6"/>
                  </a:cubicBezTo>
                  <a:close/>
                  <a:moveTo>
                    <a:pt x="2397" y="11"/>
                  </a:moveTo>
                  <a:cubicBezTo>
                    <a:pt x="2398" y="11"/>
                    <a:pt x="2398" y="11"/>
                    <a:pt x="2398" y="11"/>
                  </a:cubicBezTo>
                  <a:cubicBezTo>
                    <a:pt x="2398" y="12"/>
                    <a:pt x="2398" y="12"/>
                    <a:pt x="2398" y="12"/>
                  </a:cubicBezTo>
                  <a:cubicBezTo>
                    <a:pt x="2397" y="12"/>
                    <a:pt x="2397" y="12"/>
                    <a:pt x="2397" y="12"/>
                  </a:cubicBezTo>
                  <a:lnTo>
                    <a:pt x="2397" y="11"/>
                  </a:lnTo>
                  <a:close/>
                  <a:moveTo>
                    <a:pt x="2394" y="13"/>
                  </a:moveTo>
                  <a:cubicBezTo>
                    <a:pt x="2395" y="13"/>
                    <a:pt x="2395" y="14"/>
                    <a:pt x="2395" y="16"/>
                  </a:cubicBezTo>
                  <a:cubicBezTo>
                    <a:pt x="2393" y="16"/>
                    <a:pt x="2394" y="14"/>
                    <a:pt x="2394" y="13"/>
                  </a:cubicBezTo>
                  <a:close/>
                  <a:moveTo>
                    <a:pt x="2394" y="27"/>
                  </a:moveTo>
                  <a:cubicBezTo>
                    <a:pt x="2394" y="29"/>
                    <a:pt x="2391" y="30"/>
                    <a:pt x="2393" y="32"/>
                  </a:cubicBezTo>
                  <a:cubicBezTo>
                    <a:pt x="2391" y="32"/>
                    <a:pt x="2390" y="34"/>
                    <a:pt x="2389" y="33"/>
                  </a:cubicBezTo>
                  <a:cubicBezTo>
                    <a:pt x="2391" y="31"/>
                    <a:pt x="2391" y="28"/>
                    <a:pt x="2394" y="27"/>
                  </a:cubicBezTo>
                  <a:close/>
                  <a:moveTo>
                    <a:pt x="2387" y="11"/>
                  </a:moveTo>
                  <a:cubicBezTo>
                    <a:pt x="2388" y="11"/>
                    <a:pt x="2388" y="12"/>
                    <a:pt x="2389" y="12"/>
                  </a:cubicBezTo>
                  <a:cubicBezTo>
                    <a:pt x="2389" y="13"/>
                    <a:pt x="2386" y="12"/>
                    <a:pt x="2387" y="11"/>
                  </a:cubicBezTo>
                  <a:close/>
                  <a:moveTo>
                    <a:pt x="2383" y="21"/>
                  </a:moveTo>
                  <a:cubicBezTo>
                    <a:pt x="2383" y="19"/>
                    <a:pt x="2386" y="21"/>
                    <a:pt x="2383" y="21"/>
                  </a:cubicBezTo>
                  <a:close/>
                  <a:moveTo>
                    <a:pt x="2382" y="28"/>
                  </a:moveTo>
                  <a:cubicBezTo>
                    <a:pt x="2383" y="26"/>
                    <a:pt x="2384" y="30"/>
                    <a:pt x="2382" y="28"/>
                  </a:cubicBezTo>
                  <a:close/>
                  <a:moveTo>
                    <a:pt x="2381" y="36"/>
                  </a:moveTo>
                  <a:cubicBezTo>
                    <a:pt x="2380" y="36"/>
                    <a:pt x="2379" y="36"/>
                    <a:pt x="2378" y="36"/>
                  </a:cubicBezTo>
                  <a:cubicBezTo>
                    <a:pt x="2378" y="34"/>
                    <a:pt x="2381" y="34"/>
                    <a:pt x="2381" y="36"/>
                  </a:cubicBezTo>
                  <a:close/>
                  <a:moveTo>
                    <a:pt x="2377" y="31"/>
                  </a:moveTo>
                  <a:cubicBezTo>
                    <a:pt x="2378" y="31"/>
                    <a:pt x="2377" y="31"/>
                    <a:pt x="2377" y="31"/>
                  </a:cubicBezTo>
                  <a:close/>
                  <a:moveTo>
                    <a:pt x="2368" y="51"/>
                  </a:moveTo>
                  <a:cubicBezTo>
                    <a:pt x="2367" y="50"/>
                    <a:pt x="2368" y="51"/>
                    <a:pt x="2368" y="51"/>
                  </a:cubicBezTo>
                  <a:close/>
                  <a:moveTo>
                    <a:pt x="2353" y="57"/>
                  </a:moveTo>
                  <a:cubicBezTo>
                    <a:pt x="2353" y="56"/>
                    <a:pt x="2354" y="55"/>
                    <a:pt x="2355" y="55"/>
                  </a:cubicBezTo>
                  <a:cubicBezTo>
                    <a:pt x="2355" y="57"/>
                    <a:pt x="2354" y="57"/>
                    <a:pt x="2353" y="57"/>
                  </a:cubicBezTo>
                  <a:close/>
                  <a:moveTo>
                    <a:pt x="2358" y="76"/>
                  </a:moveTo>
                  <a:cubicBezTo>
                    <a:pt x="2358" y="75"/>
                    <a:pt x="2360" y="77"/>
                    <a:pt x="2358" y="76"/>
                  </a:cubicBezTo>
                  <a:close/>
                  <a:moveTo>
                    <a:pt x="2358" y="51"/>
                  </a:moveTo>
                  <a:cubicBezTo>
                    <a:pt x="2358" y="50"/>
                    <a:pt x="2358" y="50"/>
                    <a:pt x="2358" y="50"/>
                  </a:cubicBezTo>
                  <a:cubicBezTo>
                    <a:pt x="2360" y="50"/>
                    <a:pt x="2360" y="50"/>
                    <a:pt x="2360" y="50"/>
                  </a:cubicBezTo>
                  <a:cubicBezTo>
                    <a:pt x="2361" y="51"/>
                    <a:pt x="2359" y="51"/>
                    <a:pt x="2358" y="51"/>
                  </a:cubicBezTo>
                  <a:close/>
                  <a:moveTo>
                    <a:pt x="2370" y="82"/>
                  </a:moveTo>
                  <a:cubicBezTo>
                    <a:pt x="2370" y="80"/>
                    <a:pt x="2371" y="81"/>
                    <a:pt x="2371" y="80"/>
                  </a:cubicBezTo>
                  <a:cubicBezTo>
                    <a:pt x="2372" y="80"/>
                    <a:pt x="2371" y="82"/>
                    <a:pt x="2370" y="82"/>
                  </a:cubicBezTo>
                  <a:close/>
                  <a:moveTo>
                    <a:pt x="2376" y="54"/>
                  </a:moveTo>
                  <a:cubicBezTo>
                    <a:pt x="2376" y="55"/>
                    <a:pt x="2373" y="57"/>
                    <a:pt x="2372" y="59"/>
                  </a:cubicBezTo>
                  <a:cubicBezTo>
                    <a:pt x="2370" y="59"/>
                    <a:pt x="2367" y="60"/>
                    <a:pt x="2365" y="60"/>
                  </a:cubicBezTo>
                  <a:cubicBezTo>
                    <a:pt x="2366" y="56"/>
                    <a:pt x="2371" y="60"/>
                    <a:pt x="2372" y="57"/>
                  </a:cubicBezTo>
                  <a:cubicBezTo>
                    <a:pt x="2372" y="54"/>
                    <a:pt x="2371" y="55"/>
                    <a:pt x="2369" y="55"/>
                  </a:cubicBezTo>
                  <a:cubicBezTo>
                    <a:pt x="2369" y="52"/>
                    <a:pt x="2373" y="54"/>
                    <a:pt x="2374" y="54"/>
                  </a:cubicBezTo>
                  <a:cubicBezTo>
                    <a:pt x="2375" y="52"/>
                    <a:pt x="2377" y="51"/>
                    <a:pt x="2379" y="50"/>
                  </a:cubicBezTo>
                  <a:cubicBezTo>
                    <a:pt x="2379" y="51"/>
                    <a:pt x="2376" y="54"/>
                    <a:pt x="2380" y="54"/>
                  </a:cubicBezTo>
                  <a:cubicBezTo>
                    <a:pt x="2379" y="56"/>
                    <a:pt x="2378" y="54"/>
                    <a:pt x="2376" y="54"/>
                  </a:cubicBezTo>
                  <a:close/>
                  <a:moveTo>
                    <a:pt x="2381" y="83"/>
                  </a:moveTo>
                  <a:cubicBezTo>
                    <a:pt x="2381" y="83"/>
                    <a:pt x="2381" y="82"/>
                    <a:pt x="2381" y="81"/>
                  </a:cubicBezTo>
                  <a:cubicBezTo>
                    <a:pt x="2382" y="81"/>
                    <a:pt x="2382" y="83"/>
                    <a:pt x="2381" y="83"/>
                  </a:cubicBezTo>
                  <a:close/>
                  <a:moveTo>
                    <a:pt x="2381" y="51"/>
                  </a:moveTo>
                  <a:cubicBezTo>
                    <a:pt x="2380" y="52"/>
                    <a:pt x="2382" y="49"/>
                    <a:pt x="2381" y="51"/>
                  </a:cubicBezTo>
                  <a:close/>
                  <a:moveTo>
                    <a:pt x="2375" y="47"/>
                  </a:moveTo>
                  <a:cubicBezTo>
                    <a:pt x="2375" y="45"/>
                    <a:pt x="2378" y="47"/>
                    <a:pt x="2378" y="45"/>
                  </a:cubicBezTo>
                  <a:cubicBezTo>
                    <a:pt x="2378" y="44"/>
                    <a:pt x="2377" y="42"/>
                    <a:pt x="2378" y="40"/>
                  </a:cubicBezTo>
                  <a:cubicBezTo>
                    <a:pt x="2379" y="42"/>
                    <a:pt x="2380" y="44"/>
                    <a:pt x="2382" y="42"/>
                  </a:cubicBezTo>
                  <a:cubicBezTo>
                    <a:pt x="2383" y="45"/>
                    <a:pt x="2379" y="47"/>
                    <a:pt x="2375" y="47"/>
                  </a:cubicBezTo>
                  <a:close/>
                  <a:moveTo>
                    <a:pt x="2383" y="32"/>
                  </a:moveTo>
                  <a:cubicBezTo>
                    <a:pt x="2384" y="30"/>
                    <a:pt x="2383" y="34"/>
                    <a:pt x="2383" y="32"/>
                  </a:cubicBezTo>
                  <a:close/>
                  <a:moveTo>
                    <a:pt x="2384" y="26"/>
                  </a:moveTo>
                  <a:cubicBezTo>
                    <a:pt x="2384" y="25"/>
                    <a:pt x="2384" y="25"/>
                    <a:pt x="2384" y="25"/>
                  </a:cubicBezTo>
                  <a:cubicBezTo>
                    <a:pt x="2385" y="25"/>
                    <a:pt x="2386" y="25"/>
                    <a:pt x="2386" y="26"/>
                  </a:cubicBezTo>
                  <a:lnTo>
                    <a:pt x="2384" y="26"/>
                  </a:lnTo>
                  <a:close/>
                  <a:moveTo>
                    <a:pt x="2386" y="26"/>
                  </a:moveTo>
                  <a:cubicBezTo>
                    <a:pt x="2386" y="25"/>
                    <a:pt x="2387" y="26"/>
                    <a:pt x="2386" y="26"/>
                  </a:cubicBezTo>
                  <a:close/>
                  <a:moveTo>
                    <a:pt x="2386" y="17"/>
                  </a:moveTo>
                  <a:cubicBezTo>
                    <a:pt x="2386" y="14"/>
                    <a:pt x="2389" y="14"/>
                    <a:pt x="2390" y="16"/>
                  </a:cubicBezTo>
                  <a:cubicBezTo>
                    <a:pt x="2389" y="18"/>
                    <a:pt x="2388" y="16"/>
                    <a:pt x="2386" y="17"/>
                  </a:cubicBezTo>
                  <a:close/>
                  <a:moveTo>
                    <a:pt x="2387" y="83"/>
                  </a:moveTo>
                  <a:cubicBezTo>
                    <a:pt x="2387" y="82"/>
                    <a:pt x="2387" y="81"/>
                    <a:pt x="2387" y="79"/>
                  </a:cubicBezTo>
                  <a:cubicBezTo>
                    <a:pt x="2389" y="80"/>
                    <a:pt x="2389" y="78"/>
                    <a:pt x="2390" y="79"/>
                  </a:cubicBezTo>
                  <a:cubicBezTo>
                    <a:pt x="2390" y="81"/>
                    <a:pt x="2389" y="82"/>
                    <a:pt x="2387" y="83"/>
                  </a:cubicBezTo>
                  <a:close/>
                  <a:moveTo>
                    <a:pt x="2390" y="81"/>
                  </a:moveTo>
                  <a:cubicBezTo>
                    <a:pt x="2391" y="80"/>
                    <a:pt x="2393" y="80"/>
                    <a:pt x="2395" y="79"/>
                  </a:cubicBezTo>
                  <a:cubicBezTo>
                    <a:pt x="2395" y="81"/>
                    <a:pt x="2392" y="82"/>
                    <a:pt x="2390" y="81"/>
                  </a:cubicBezTo>
                  <a:close/>
                  <a:moveTo>
                    <a:pt x="2405" y="83"/>
                  </a:moveTo>
                  <a:cubicBezTo>
                    <a:pt x="2405" y="82"/>
                    <a:pt x="2406" y="82"/>
                    <a:pt x="2407" y="82"/>
                  </a:cubicBezTo>
                  <a:cubicBezTo>
                    <a:pt x="2407" y="83"/>
                    <a:pt x="2406" y="84"/>
                    <a:pt x="2405" y="83"/>
                  </a:cubicBezTo>
                  <a:close/>
                  <a:moveTo>
                    <a:pt x="2418" y="82"/>
                  </a:moveTo>
                  <a:cubicBezTo>
                    <a:pt x="2418" y="84"/>
                    <a:pt x="2416" y="82"/>
                    <a:pt x="2416" y="83"/>
                  </a:cubicBezTo>
                  <a:cubicBezTo>
                    <a:pt x="2414" y="83"/>
                    <a:pt x="2417" y="81"/>
                    <a:pt x="2415" y="81"/>
                  </a:cubicBezTo>
                  <a:cubicBezTo>
                    <a:pt x="2416" y="80"/>
                    <a:pt x="2419" y="81"/>
                    <a:pt x="2418" y="82"/>
                  </a:cubicBezTo>
                  <a:close/>
                  <a:moveTo>
                    <a:pt x="2417" y="77"/>
                  </a:moveTo>
                  <a:cubicBezTo>
                    <a:pt x="2417" y="76"/>
                    <a:pt x="2419" y="76"/>
                    <a:pt x="2419" y="75"/>
                  </a:cubicBezTo>
                  <a:cubicBezTo>
                    <a:pt x="2420" y="75"/>
                    <a:pt x="2420" y="76"/>
                    <a:pt x="2421" y="76"/>
                  </a:cubicBezTo>
                  <a:cubicBezTo>
                    <a:pt x="2421" y="78"/>
                    <a:pt x="2418" y="78"/>
                    <a:pt x="2417" y="77"/>
                  </a:cubicBezTo>
                  <a:close/>
                  <a:moveTo>
                    <a:pt x="2435" y="72"/>
                  </a:moveTo>
                  <a:cubicBezTo>
                    <a:pt x="2437" y="70"/>
                    <a:pt x="2436" y="74"/>
                    <a:pt x="2435" y="72"/>
                  </a:cubicBezTo>
                  <a:close/>
                  <a:moveTo>
                    <a:pt x="2440" y="75"/>
                  </a:moveTo>
                  <a:cubicBezTo>
                    <a:pt x="2440" y="74"/>
                    <a:pt x="2441" y="73"/>
                    <a:pt x="2443" y="73"/>
                  </a:cubicBezTo>
                  <a:cubicBezTo>
                    <a:pt x="2443" y="74"/>
                    <a:pt x="2442" y="75"/>
                    <a:pt x="2440" y="75"/>
                  </a:cubicBezTo>
                  <a:close/>
                  <a:moveTo>
                    <a:pt x="2442" y="84"/>
                  </a:moveTo>
                  <a:cubicBezTo>
                    <a:pt x="2442" y="82"/>
                    <a:pt x="2445" y="85"/>
                    <a:pt x="2442" y="84"/>
                  </a:cubicBezTo>
                  <a:close/>
                  <a:moveTo>
                    <a:pt x="2451" y="48"/>
                  </a:moveTo>
                  <a:cubicBezTo>
                    <a:pt x="2452" y="48"/>
                    <a:pt x="2451" y="50"/>
                    <a:pt x="2450" y="50"/>
                  </a:cubicBezTo>
                  <a:cubicBezTo>
                    <a:pt x="2450" y="49"/>
                    <a:pt x="2451" y="49"/>
                    <a:pt x="2451" y="48"/>
                  </a:cubicBezTo>
                  <a:close/>
                  <a:moveTo>
                    <a:pt x="2448" y="63"/>
                  </a:moveTo>
                  <a:cubicBezTo>
                    <a:pt x="2451" y="63"/>
                    <a:pt x="2451" y="63"/>
                    <a:pt x="2451" y="63"/>
                  </a:cubicBezTo>
                  <a:cubicBezTo>
                    <a:pt x="2451" y="65"/>
                    <a:pt x="2448" y="65"/>
                    <a:pt x="2448" y="63"/>
                  </a:cubicBezTo>
                  <a:close/>
                  <a:moveTo>
                    <a:pt x="2449" y="81"/>
                  </a:moveTo>
                  <a:cubicBezTo>
                    <a:pt x="2449" y="79"/>
                    <a:pt x="2450" y="79"/>
                    <a:pt x="2451" y="79"/>
                  </a:cubicBezTo>
                  <a:cubicBezTo>
                    <a:pt x="2451" y="80"/>
                    <a:pt x="2450" y="81"/>
                    <a:pt x="2449" y="81"/>
                  </a:cubicBezTo>
                  <a:close/>
                  <a:moveTo>
                    <a:pt x="2449" y="61"/>
                  </a:moveTo>
                  <a:cubicBezTo>
                    <a:pt x="2449" y="59"/>
                    <a:pt x="2451" y="60"/>
                    <a:pt x="2451" y="59"/>
                  </a:cubicBezTo>
                  <a:cubicBezTo>
                    <a:pt x="2451" y="59"/>
                    <a:pt x="2451" y="60"/>
                    <a:pt x="2451" y="61"/>
                  </a:cubicBezTo>
                  <a:lnTo>
                    <a:pt x="2449" y="61"/>
                  </a:lnTo>
                  <a:close/>
                  <a:moveTo>
                    <a:pt x="2451" y="57"/>
                  </a:moveTo>
                  <a:cubicBezTo>
                    <a:pt x="2451" y="55"/>
                    <a:pt x="2452" y="54"/>
                    <a:pt x="2454" y="54"/>
                  </a:cubicBezTo>
                  <a:cubicBezTo>
                    <a:pt x="2453" y="55"/>
                    <a:pt x="2452" y="57"/>
                    <a:pt x="2451" y="57"/>
                  </a:cubicBezTo>
                  <a:close/>
                  <a:moveTo>
                    <a:pt x="2454" y="81"/>
                  </a:moveTo>
                  <a:cubicBezTo>
                    <a:pt x="2455" y="82"/>
                    <a:pt x="2454" y="81"/>
                    <a:pt x="2456" y="81"/>
                  </a:cubicBezTo>
                  <a:cubicBezTo>
                    <a:pt x="2456" y="82"/>
                    <a:pt x="2453" y="83"/>
                    <a:pt x="2454" y="81"/>
                  </a:cubicBezTo>
                  <a:close/>
                  <a:moveTo>
                    <a:pt x="2462" y="69"/>
                  </a:moveTo>
                  <a:cubicBezTo>
                    <a:pt x="2463" y="69"/>
                    <a:pt x="2461" y="69"/>
                    <a:pt x="2461" y="69"/>
                  </a:cubicBezTo>
                  <a:cubicBezTo>
                    <a:pt x="2461" y="68"/>
                    <a:pt x="2464" y="68"/>
                    <a:pt x="2462" y="69"/>
                  </a:cubicBezTo>
                  <a:close/>
                  <a:moveTo>
                    <a:pt x="2462" y="73"/>
                  </a:moveTo>
                  <a:cubicBezTo>
                    <a:pt x="2461" y="73"/>
                    <a:pt x="2461" y="72"/>
                    <a:pt x="2461" y="71"/>
                  </a:cubicBezTo>
                  <a:cubicBezTo>
                    <a:pt x="2462" y="71"/>
                    <a:pt x="2463" y="72"/>
                    <a:pt x="2462" y="73"/>
                  </a:cubicBezTo>
                  <a:close/>
                  <a:moveTo>
                    <a:pt x="2461" y="82"/>
                  </a:moveTo>
                  <a:cubicBezTo>
                    <a:pt x="2462" y="80"/>
                    <a:pt x="2464" y="80"/>
                    <a:pt x="2465" y="79"/>
                  </a:cubicBezTo>
                  <a:cubicBezTo>
                    <a:pt x="2466" y="82"/>
                    <a:pt x="2463" y="82"/>
                    <a:pt x="2461" y="82"/>
                  </a:cubicBezTo>
                  <a:close/>
                  <a:moveTo>
                    <a:pt x="2468" y="71"/>
                  </a:moveTo>
                  <a:cubicBezTo>
                    <a:pt x="2467" y="71"/>
                    <a:pt x="2467" y="71"/>
                    <a:pt x="2467" y="71"/>
                  </a:cubicBezTo>
                  <a:cubicBezTo>
                    <a:pt x="2467" y="69"/>
                    <a:pt x="2467" y="69"/>
                    <a:pt x="2467" y="69"/>
                  </a:cubicBezTo>
                  <a:cubicBezTo>
                    <a:pt x="2468" y="69"/>
                    <a:pt x="2468" y="69"/>
                    <a:pt x="2468" y="69"/>
                  </a:cubicBezTo>
                  <a:lnTo>
                    <a:pt x="2468" y="71"/>
                  </a:lnTo>
                  <a:close/>
                  <a:moveTo>
                    <a:pt x="2473" y="81"/>
                  </a:moveTo>
                  <a:cubicBezTo>
                    <a:pt x="2474" y="79"/>
                    <a:pt x="2476" y="80"/>
                    <a:pt x="2477" y="79"/>
                  </a:cubicBezTo>
                  <a:cubicBezTo>
                    <a:pt x="2477" y="81"/>
                    <a:pt x="2474" y="82"/>
                    <a:pt x="2473" y="81"/>
                  </a:cubicBezTo>
                  <a:close/>
                  <a:moveTo>
                    <a:pt x="2480" y="84"/>
                  </a:moveTo>
                  <a:cubicBezTo>
                    <a:pt x="2481" y="82"/>
                    <a:pt x="2483" y="85"/>
                    <a:pt x="2480" y="84"/>
                  </a:cubicBezTo>
                  <a:close/>
                  <a:moveTo>
                    <a:pt x="2533" y="68"/>
                  </a:moveTo>
                  <a:cubicBezTo>
                    <a:pt x="2536" y="69"/>
                    <a:pt x="2533" y="72"/>
                    <a:pt x="2533" y="68"/>
                  </a:cubicBezTo>
                  <a:close/>
                  <a:moveTo>
                    <a:pt x="2533" y="25"/>
                  </a:moveTo>
                  <a:cubicBezTo>
                    <a:pt x="2534" y="23"/>
                    <a:pt x="2536" y="26"/>
                    <a:pt x="2533" y="25"/>
                  </a:cubicBezTo>
                  <a:close/>
                  <a:moveTo>
                    <a:pt x="2536" y="37"/>
                  </a:moveTo>
                  <a:cubicBezTo>
                    <a:pt x="2535" y="35"/>
                    <a:pt x="2536" y="36"/>
                    <a:pt x="2537" y="36"/>
                  </a:cubicBezTo>
                  <a:cubicBezTo>
                    <a:pt x="2537" y="36"/>
                    <a:pt x="2537" y="37"/>
                    <a:pt x="2536" y="37"/>
                  </a:cubicBezTo>
                  <a:close/>
                  <a:moveTo>
                    <a:pt x="2554" y="10"/>
                  </a:moveTo>
                  <a:cubicBezTo>
                    <a:pt x="2554" y="12"/>
                    <a:pt x="2554" y="13"/>
                    <a:pt x="2552" y="13"/>
                  </a:cubicBezTo>
                  <a:cubicBezTo>
                    <a:pt x="2551" y="11"/>
                    <a:pt x="2552" y="10"/>
                    <a:pt x="2554" y="10"/>
                  </a:cubicBezTo>
                  <a:close/>
                  <a:moveTo>
                    <a:pt x="2552" y="8"/>
                  </a:moveTo>
                  <a:cubicBezTo>
                    <a:pt x="2554" y="8"/>
                    <a:pt x="2551" y="11"/>
                    <a:pt x="2552" y="8"/>
                  </a:cubicBezTo>
                  <a:close/>
                  <a:moveTo>
                    <a:pt x="2550" y="10"/>
                  </a:moveTo>
                  <a:cubicBezTo>
                    <a:pt x="2550" y="10"/>
                    <a:pt x="2550" y="10"/>
                    <a:pt x="2550" y="10"/>
                  </a:cubicBezTo>
                  <a:cubicBezTo>
                    <a:pt x="2550" y="10"/>
                    <a:pt x="2550" y="10"/>
                    <a:pt x="2550" y="10"/>
                  </a:cubicBezTo>
                  <a:close/>
                  <a:moveTo>
                    <a:pt x="2549" y="6"/>
                  </a:moveTo>
                  <a:cubicBezTo>
                    <a:pt x="2547" y="7"/>
                    <a:pt x="2548" y="10"/>
                    <a:pt x="2546" y="10"/>
                  </a:cubicBezTo>
                  <a:cubicBezTo>
                    <a:pt x="2545" y="7"/>
                    <a:pt x="2546" y="6"/>
                    <a:pt x="2549" y="6"/>
                  </a:cubicBezTo>
                  <a:close/>
                  <a:moveTo>
                    <a:pt x="2543" y="11"/>
                  </a:moveTo>
                  <a:cubicBezTo>
                    <a:pt x="2544" y="11"/>
                    <a:pt x="2544" y="11"/>
                    <a:pt x="2544" y="11"/>
                  </a:cubicBezTo>
                  <a:cubicBezTo>
                    <a:pt x="2544" y="12"/>
                    <a:pt x="2544" y="12"/>
                    <a:pt x="2544" y="12"/>
                  </a:cubicBezTo>
                  <a:cubicBezTo>
                    <a:pt x="2543" y="12"/>
                    <a:pt x="2543" y="12"/>
                    <a:pt x="2543" y="12"/>
                  </a:cubicBezTo>
                  <a:lnTo>
                    <a:pt x="2543" y="11"/>
                  </a:lnTo>
                  <a:close/>
                  <a:moveTo>
                    <a:pt x="2540" y="13"/>
                  </a:moveTo>
                  <a:cubicBezTo>
                    <a:pt x="2541" y="13"/>
                    <a:pt x="2541" y="14"/>
                    <a:pt x="2541" y="16"/>
                  </a:cubicBezTo>
                  <a:cubicBezTo>
                    <a:pt x="2539" y="16"/>
                    <a:pt x="2540" y="14"/>
                    <a:pt x="2540" y="13"/>
                  </a:cubicBezTo>
                  <a:close/>
                  <a:moveTo>
                    <a:pt x="2540" y="27"/>
                  </a:moveTo>
                  <a:cubicBezTo>
                    <a:pt x="2539" y="29"/>
                    <a:pt x="2537" y="30"/>
                    <a:pt x="2539" y="32"/>
                  </a:cubicBezTo>
                  <a:cubicBezTo>
                    <a:pt x="2537" y="32"/>
                    <a:pt x="2536" y="34"/>
                    <a:pt x="2535" y="33"/>
                  </a:cubicBezTo>
                  <a:cubicBezTo>
                    <a:pt x="2537" y="31"/>
                    <a:pt x="2537" y="28"/>
                    <a:pt x="2540" y="27"/>
                  </a:cubicBezTo>
                  <a:close/>
                  <a:moveTo>
                    <a:pt x="2533" y="11"/>
                  </a:moveTo>
                  <a:cubicBezTo>
                    <a:pt x="2534" y="11"/>
                    <a:pt x="2534" y="12"/>
                    <a:pt x="2535" y="12"/>
                  </a:cubicBezTo>
                  <a:cubicBezTo>
                    <a:pt x="2535" y="13"/>
                    <a:pt x="2532" y="12"/>
                    <a:pt x="2533" y="11"/>
                  </a:cubicBezTo>
                  <a:close/>
                  <a:moveTo>
                    <a:pt x="2529" y="21"/>
                  </a:moveTo>
                  <a:cubicBezTo>
                    <a:pt x="2529" y="19"/>
                    <a:pt x="2531" y="21"/>
                    <a:pt x="2529" y="21"/>
                  </a:cubicBezTo>
                  <a:close/>
                  <a:moveTo>
                    <a:pt x="2528" y="28"/>
                  </a:moveTo>
                  <a:cubicBezTo>
                    <a:pt x="2529" y="26"/>
                    <a:pt x="2530" y="30"/>
                    <a:pt x="2528" y="28"/>
                  </a:cubicBezTo>
                  <a:close/>
                  <a:moveTo>
                    <a:pt x="2527" y="36"/>
                  </a:moveTo>
                  <a:cubicBezTo>
                    <a:pt x="2525" y="36"/>
                    <a:pt x="2525" y="36"/>
                    <a:pt x="2524" y="36"/>
                  </a:cubicBezTo>
                  <a:cubicBezTo>
                    <a:pt x="2524" y="34"/>
                    <a:pt x="2527" y="34"/>
                    <a:pt x="2527" y="36"/>
                  </a:cubicBezTo>
                  <a:close/>
                  <a:moveTo>
                    <a:pt x="2523" y="31"/>
                  </a:moveTo>
                  <a:cubicBezTo>
                    <a:pt x="2523" y="31"/>
                    <a:pt x="2523" y="31"/>
                    <a:pt x="2523" y="31"/>
                  </a:cubicBezTo>
                  <a:close/>
                  <a:moveTo>
                    <a:pt x="2514" y="51"/>
                  </a:moveTo>
                  <a:cubicBezTo>
                    <a:pt x="2513" y="50"/>
                    <a:pt x="2514" y="51"/>
                    <a:pt x="2514" y="51"/>
                  </a:cubicBezTo>
                  <a:close/>
                  <a:moveTo>
                    <a:pt x="2499" y="57"/>
                  </a:moveTo>
                  <a:cubicBezTo>
                    <a:pt x="2499" y="56"/>
                    <a:pt x="2499" y="55"/>
                    <a:pt x="2500" y="55"/>
                  </a:cubicBezTo>
                  <a:cubicBezTo>
                    <a:pt x="2501" y="57"/>
                    <a:pt x="2500" y="57"/>
                    <a:pt x="2499" y="57"/>
                  </a:cubicBezTo>
                  <a:close/>
                  <a:moveTo>
                    <a:pt x="2503" y="76"/>
                  </a:moveTo>
                  <a:cubicBezTo>
                    <a:pt x="2503" y="75"/>
                    <a:pt x="2506" y="77"/>
                    <a:pt x="2503" y="76"/>
                  </a:cubicBezTo>
                  <a:close/>
                  <a:moveTo>
                    <a:pt x="2503" y="51"/>
                  </a:moveTo>
                  <a:cubicBezTo>
                    <a:pt x="2503" y="50"/>
                    <a:pt x="2503" y="50"/>
                    <a:pt x="2503" y="50"/>
                  </a:cubicBezTo>
                  <a:cubicBezTo>
                    <a:pt x="2506" y="50"/>
                    <a:pt x="2506" y="50"/>
                    <a:pt x="2506" y="50"/>
                  </a:cubicBezTo>
                  <a:cubicBezTo>
                    <a:pt x="2506" y="51"/>
                    <a:pt x="2504" y="51"/>
                    <a:pt x="2503" y="51"/>
                  </a:cubicBezTo>
                  <a:close/>
                  <a:moveTo>
                    <a:pt x="2516" y="82"/>
                  </a:moveTo>
                  <a:cubicBezTo>
                    <a:pt x="2516" y="80"/>
                    <a:pt x="2517" y="81"/>
                    <a:pt x="2517" y="80"/>
                  </a:cubicBezTo>
                  <a:cubicBezTo>
                    <a:pt x="2518" y="80"/>
                    <a:pt x="2517" y="82"/>
                    <a:pt x="2516" y="82"/>
                  </a:cubicBezTo>
                  <a:close/>
                  <a:moveTo>
                    <a:pt x="2522" y="54"/>
                  </a:moveTo>
                  <a:cubicBezTo>
                    <a:pt x="2522" y="55"/>
                    <a:pt x="2519" y="57"/>
                    <a:pt x="2518" y="59"/>
                  </a:cubicBezTo>
                  <a:cubicBezTo>
                    <a:pt x="2515" y="59"/>
                    <a:pt x="2513" y="60"/>
                    <a:pt x="2511" y="60"/>
                  </a:cubicBezTo>
                  <a:cubicBezTo>
                    <a:pt x="2512" y="56"/>
                    <a:pt x="2517" y="60"/>
                    <a:pt x="2518" y="57"/>
                  </a:cubicBezTo>
                  <a:cubicBezTo>
                    <a:pt x="2518" y="54"/>
                    <a:pt x="2517" y="55"/>
                    <a:pt x="2515" y="55"/>
                  </a:cubicBezTo>
                  <a:cubicBezTo>
                    <a:pt x="2515" y="52"/>
                    <a:pt x="2518" y="54"/>
                    <a:pt x="2519" y="54"/>
                  </a:cubicBezTo>
                  <a:cubicBezTo>
                    <a:pt x="2521" y="52"/>
                    <a:pt x="2522" y="51"/>
                    <a:pt x="2525" y="50"/>
                  </a:cubicBezTo>
                  <a:cubicBezTo>
                    <a:pt x="2525" y="51"/>
                    <a:pt x="2522" y="54"/>
                    <a:pt x="2525" y="54"/>
                  </a:cubicBezTo>
                  <a:cubicBezTo>
                    <a:pt x="2525" y="56"/>
                    <a:pt x="2524" y="54"/>
                    <a:pt x="2522" y="54"/>
                  </a:cubicBezTo>
                  <a:close/>
                  <a:moveTo>
                    <a:pt x="2527" y="83"/>
                  </a:moveTo>
                  <a:cubicBezTo>
                    <a:pt x="2526" y="83"/>
                    <a:pt x="2527" y="82"/>
                    <a:pt x="2527" y="81"/>
                  </a:cubicBezTo>
                  <a:cubicBezTo>
                    <a:pt x="2528" y="81"/>
                    <a:pt x="2528" y="83"/>
                    <a:pt x="2527" y="83"/>
                  </a:cubicBezTo>
                  <a:close/>
                  <a:moveTo>
                    <a:pt x="2527" y="51"/>
                  </a:moveTo>
                  <a:cubicBezTo>
                    <a:pt x="2526" y="52"/>
                    <a:pt x="2528" y="49"/>
                    <a:pt x="2527" y="51"/>
                  </a:cubicBezTo>
                  <a:close/>
                  <a:moveTo>
                    <a:pt x="2521" y="47"/>
                  </a:moveTo>
                  <a:cubicBezTo>
                    <a:pt x="2521" y="45"/>
                    <a:pt x="2524" y="47"/>
                    <a:pt x="2524" y="45"/>
                  </a:cubicBezTo>
                  <a:cubicBezTo>
                    <a:pt x="2524" y="44"/>
                    <a:pt x="2522" y="42"/>
                    <a:pt x="2524" y="40"/>
                  </a:cubicBezTo>
                  <a:cubicBezTo>
                    <a:pt x="2525" y="42"/>
                    <a:pt x="2526" y="44"/>
                    <a:pt x="2528" y="42"/>
                  </a:cubicBezTo>
                  <a:cubicBezTo>
                    <a:pt x="2529" y="45"/>
                    <a:pt x="2525" y="47"/>
                    <a:pt x="2521" y="47"/>
                  </a:cubicBezTo>
                  <a:close/>
                  <a:moveTo>
                    <a:pt x="2528" y="32"/>
                  </a:moveTo>
                  <a:cubicBezTo>
                    <a:pt x="2530" y="30"/>
                    <a:pt x="2529" y="34"/>
                    <a:pt x="2528" y="32"/>
                  </a:cubicBezTo>
                  <a:close/>
                  <a:moveTo>
                    <a:pt x="2530" y="26"/>
                  </a:moveTo>
                  <a:cubicBezTo>
                    <a:pt x="2530" y="25"/>
                    <a:pt x="2530" y="25"/>
                    <a:pt x="2530" y="25"/>
                  </a:cubicBezTo>
                  <a:cubicBezTo>
                    <a:pt x="2531" y="25"/>
                    <a:pt x="2531" y="25"/>
                    <a:pt x="2531" y="26"/>
                  </a:cubicBezTo>
                  <a:lnTo>
                    <a:pt x="2530" y="26"/>
                  </a:lnTo>
                  <a:close/>
                  <a:moveTo>
                    <a:pt x="2532" y="26"/>
                  </a:moveTo>
                  <a:cubicBezTo>
                    <a:pt x="2532" y="25"/>
                    <a:pt x="2532" y="26"/>
                    <a:pt x="2532" y="26"/>
                  </a:cubicBezTo>
                  <a:close/>
                  <a:moveTo>
                    <a:pt x="2531" y="17"/>
                  </a:moveTo>
                  <a:cubicBezTo>
                    <a:pt x="2532" y="14"/>
                    <a:pt x="2534" y="14"/>
                    <a:pt x="2536" y="16"/>
                  </a:cubicBezTo>
                  <a:cubicBezTo>
                    <a:pt x="2535" y="18"/>
                    <a:pt x="2534" y="16"/>
                    <a:pt x="2531" y="17"/>
                  </a:cubicBezTo>
                  <a:close/>
                  <a:moveTo>
                    <a:pt x="2533" y="83"/>
                  </a:moveTo>
                  <a:cubicBezTo>
                    <a:pt x="2532" y="82"/>
                    <a:pt x="2533" y="81"/>
                    <a:pt x="2533" y="79"/>
                  </a:cubicBezTo>
                  <a:cubicBezTo>
                    <a:pt x="2534" y="80"/>
                    <a:pt x="2535" y="78"/>
                    <a:pt x="2536" y="79"/>
                  </a:cubicBezTo>
                  <a:cubicBezTo>
                    <a:pt x="2536" y="81"/>
                    <a:pt x="2535" y="82"/>
                    <a:pt x="2533" y="83"/>
                  </a:cubicBezTo>
                  <a:close/>
                  <a:moveTo>
                    <a:pt x="2536" y="81"/>
                  </a:moveTo>
                  <a:cubicBezTo>
                    <a:pt x="2537" y="80"/>
                    <a:pt x="2539" y="80"/>
                    <a:pt x="2540" y="79"/>
                  </a:cubicBezTo>
                  <a:cubicBezTo>
                    <a:pt x="2540" y="81"/>
                    <a:pt x="2538" y="82"/>
                    <a:pt x="2536" y="81"/>
                  </a:cubicBezTo>
                  <a:close/>
                  <a:moveTo>
                    <a:pt x="2550" y="83"/>
                  </a:moveTo>
                  <a:cubicBezTo>
                    <a:pt x="2551" y="82"/>
                    <a:pt x="2552" y="82"/>
                    <a:pt x="2553" y="82"/>
                  </a:cubicBezTo>
                  <a:cubicBezTo>
                    <a:pt x="2553" y="83"/>
                    <a:pt x="2552" y="84"/>
                    <a:pt x="2550" y="83"/>
                  </a:cubicBezTo>
                  <a:close/>
                  <a:moveTo>
                    <a:pt x="2564" y="82"/>
                  </a:moveTo>
                  <a:cubicBezTo>
                    <a:pt x="2563" y="84"/>
                    <a:pt x="2562" y="82"/>
                    <a:pt x="2562" y="83"/>
                  </a:cubicBezTo>
                  <a:cubicBezTo>
                    <a:pt x="2560" y="83"/>
                    <a:pt x="2563" y="81"/>
                    <a:pt x="2561" y="81"/>
                  </a:cubicBezTo>
                  <a:cubicBezTo>
                    <a:pt x="2562" y="80"/>
                    <a:pt x="2565" y="81"/>
                    <a:pt x="2564" y="82"/>
                  </a:cubicBezTo>
                  <a:close/>
                  <a:moveTo>
                    <a:pt x="2563" y="77"/>
                  </a:moveTo>
                  <a:cubicBezTo>
                    <a:pt x="2563" y="76"/>
                    <a:pt x="2565" y="76"/>
                    <a:pt x="2565" y="75"/>
                  </a:cubicBezTo>
                  <a:cubicBezTo>
                    <a:pt x="2566" y="75"/>
                    <a:pt x="2566" y="76"/>
                    <a:pt x="2567" y="76"/>
                  </a:cubicBezTo>
                  <a:cubicBezTo>
                    <a:pt x="2567" y="78"/>
                    <a:pt x="2564" y="78"/>
                    <a:pt x="2563" y="77"/>
                  </a:cubicBezTo>
                  <a:close/>
                  <a:moveTo>
                    <a:pt x="2581" y="72"/>
                  </a:moveTo>
                  <a:cubicBezTo>
                    <a:pt x="2582" y="70"/>
                    <a:pt x="2582" y="74"/>
                    <a:pt x="2581" y="72"/>
                  </a:cubicBezTo>
                  <a:close/>
                  <a:moveTo>
                    <a:pt x="2586" y="75"/>
                  </a:moveTo>
                  <a:cubicBezTo>
                    <a:pt x="2586" y="74"/>
                    <a:pt x="2587" y="73"/>
                    <a:pt x="2589" y="73"/>
                  </a:cubicBezTo>
                  <a:cubicBezTo>
                    <a:pt x="2589" y="74"/>
                    <a:pt x="2588" y="75"/>
                    <a:pt x="2586" y="75"/>
                  </a:cubicBezTo>
                  <a:close/>
                  <a:moveTo>
                    <a:pt x="2588" y="84"/>
                  </a:moveTo>
                  <a:cubicBezTo>
                    <a:pt x="2588" y="82"/>
                    <a:pt x="2591" y="85"/>
                    <a:pt x="2588" y="84"/>
                  </a:cubicBezTo>
                  <a:close/>
                  <a:moveTo>
                    <a:pt x="2596" y="48"/>
                  </a:moveTo>
                  <a:cubicBezTo>
                    <a:pt x="2598" y="48"/>
                    <a:pt x="2597" y="50"/>
                    <a:pt x="2596" y="50"/>
                  </a:cubicBezTo>
                  <a:cubicBezTo>
                    <a:pt x="2596" y="49"/>
                    <a:pt x="2596" y="49"/>
                    <a:pt x="2596" y="48"/>
                  </a:cubicBezTo>
                  <a:close/>
                  <a:moveTo>
                    <a:pt x="2594" y="63"/>
                  </a:moveTo>
                  <a:cubicBezTo>
                    <a:pt x="2596" y="63"/>
                    <a:pt x="2596" y="63"/>
                    <a:pt x="2596" y="63"/>
                  </a:cubicBezTo>
                  <a:cubicBezTo>
                    <a:pt x="2597" y="65"/>
                    <a:pt x="2594" y="65"/>
                    <a:pt x="2594" y="63"/>
                  </a:cubicBezTo>
                  <a:close/>
                  <a:moveTo>
                    <a:pt x="2595" y="81"/>
                  </a:moveTo>
                  <a:cubicBezTo>
                    <a:pt x="2595" y="79"/>
                    <a:pt x="2596" y="79"/>
                    <a:pt x="2597" y="79"/>
                  </a:cubicBezTo>
                  <a:cubicBezTo>
                    <a:pt x="2597" y="80"/>
                    <a:pt x="2596" y="81"/>
                    <a:pt x="2595" y="81"/>
                  </a:cubicBezTo>
                  <a:close/>
                  <a:moveTo>
                    <a:pt x="2595" y="61"/>
                  </a:moveTo>
                  <a:cubicBezTo>
                    <a:pt x="2595" y="59"/>
                    <a:pt x="2596" y="60"/>
                    <a:pt x="2596" y="59"/>
                  </a:cubicBezTo>
                  <a:cubicBezTo>
                    <a:pt x="2597" y="59"/>
                    <a:pt x="2597" y="60"/>
                    <a:pt x="2597" y="61"/>
                  </a:cubicBezTo>
                  <a:lnTo>
                    <a:pt x="2595" y="61"/>
                  </a:lnTo>
                  <a:close/>
                  <a:moveTo>
                    <a:pt x="2596" y="57"/>
                  </a:moveTo>
                  <a:cubicBezTo>
                    <a:pt x="2597" y="55"/>
                    <a:pt x="2598" y="54"/>
                    <a:pt x="2599" y="54"/>
                  </a:cubicBezTo>
                  <a:cubicBezTo>
                    <a:pt x="2599" y="55"/>
                    <a:pt x="2598" y="57"/>
                    <a:pt x="2596" y="57"/>
                  </a:cubicBezTo>
                  <a:close/>
                  <a:moveTo>
                    <a:pt x="2599" y="81"/>
                  </a:moveTo>
                  <a:cubicBezTo>
                    <a:pt x="2601" y="82"/>
                    <a:pt x="2600" y="81"/>
                    <a:pt x="2602" y="81"/>
                  </a:cubicBezTo>
                  <a:cubicBezTo>
                    <a:pt x="2602" y="82"/>
                    <a:pt x="2599" y="83"/>
                    <a:pt x="2599" y="81"/>
                  </a:cubicBezTo>
                  <a:close/>
                  <a:moveTo>
                    <a:pt x="2608" y="69"/>
                  </a:moveTo>
                  <a:cubicBezTo>
                    <a:pt x="2609" y="69"/>
                    <a:pt x="2607" y="69"/>
                    <a:pt x="2607" y="69"/>
                  </a:cubicBezTo>
                  <a:cubicBezTo>
                    <a:pt x="2606" y="68"/>
                    <a:pt x="2610" y="68"/>
                    <a:pt x="2608" y="69"/>
                  </a:cubicBezTo>
                  <a:close/>
                  <a:moveTo>
                    <a:pt x="2608" y="73"/>
                  </a:moveTo>
                  <a:cubicBezTo>
                    <a:pt x="2607" y="73"/>
                    <a:pt x="2606" y="72"/>
                    <a:pt x="2607" y="71"/>
                  </a:cubicBezTo>
                  <a:cubicBezTo>
                    <a:pt x="2608" y="71"/>
                    <a:pt x="2608" y="72"/>
                    <a:pt x="2608" y="73"/>
                  </a:cubicBezTo>
                  <a:close/>
                  <a:moveTo>
                    <a:pt x="2607" y="82"/>
                  </a:moveTo>
                  <a:cubicBezTo>
                    <a:pt x="2607" y="80"/>
                    <a:pt x="2610" y="80"/>
                    <a:pt x="2611" y="79"/>
                  </a:cubicBezTo>
                  <a:cubicBezTo>
                    <a:pt x="2612" y="82"/>
                    <a:pt x="2609" y="82"/>
                    <a:pt x="2607" y="82"/>
                  </a:cubicBezTo>
                  <a:close/>
                  <a:moveTo>
                    <a:pt x="2614" y="71"/>
                  </a:moveTo>
                  <a:cubicBezTo>
                    <a:pt x="2613" y="71"/>
                    <a:pt x="2613" y="71"/>
                    <a:pt x="2613" y="71"/>
                  </a:cubicBezTo>
                  <a:cubicBezTo>
                    <a:pt x="2613" y="69"/>
                    <a:pt x="2613" y="69"/>
                    <a:pt x="2613" y="69"/>
                  </a:cubicBezTo>
                  <a:cubicBezTo>
                    <a:pt x="2614" y="69"/>
                    <a:pt x="2614" y="69"/>
                    <a:pt x="2614" y="69"/>
                  </a:cubicBezTo>
                  <a:lnTo>
                    <a:pt x="2614" y="71"/>
                  </a:lnTo>
                  <a:close/>
                  <a:moveTo>
                    <a:pt x="2619" y="81"/>
                  </a:moveTo>
                  <a:cubicBezTo>
                    <a:pt x="2619" y="79"/>
                    <a:pt x="2622" y="80"/>
                    <a:pt x="2623" y="79"/>
                  </a:cubicBezTo>
                  <a:cubicBezTo>
                    <a:pt x="2623" y="81"/>
                    <a:pt x="2620" y="82"/>
                    <a:pt x="2619" y="81"/>
                  </a:cubicBezTo>
                  <a:close/>
                  <a:moveTo>
                    <a:pt x="2626" y="84"/>
                  </a:moveTo>
                  <a:cubicBezTo>
                    <a:pt x="2627" y="82"/>
                    <a:pt x="2629" y="85"/>
                    <a:pt x="2626" y="84"/>
                  </a:cubicBezTo>
                  <a:close/>
                  <a:moveTo>
                    <a:pt x="2679" y="68"/>
                  </a:moveTo>
                  <a:cubicBezTo>
                    <a:pt x="2682" y="69"/>
                    <a:pt x="2678" y="72"/>
                    <a:pt x="2679" y="68"/>
                  </a:cubicBezTo>
                  <a:close/>
                  <a:moveTo>
                    <a:pt x="2679" y="25"/>
                  </a:moveTo>
                  <a:cubicBezTo>
                    <a:pt x="2680" y="23"/>
                    <a:pt x="2682" y="26"/>
                    <a:pt x="2679" y="25"/>
                  </a:cubicBezTo>
                  <a:close/>
                  <a:moveTo>
                    <a:pt x="2681" y="37"/>
                  </a:moveTo>
                  <a:cubicBezTo>
                    <a:pt x="2681" y="35"/>
                    <a:pt x="2682" y="36"/>
                    <a:pt x="2683" y="36"/>
                  </a:cubicBezTo>
                  <a:cubicBezTo>
                    <a:pt x="2683" y="36"/>
                    <a:pt x="2682" y="37"/>
                    <a:pt x="2681" y="37"/>
                  </a:cubicBezTo>
                  <a:close/>
                  <a:moveTo>
                    <a:pt x="2700" y="10"/>
                  </a:moveTo>
                  <a:cubicBezTo>
                    <a:pt x="2700" y="12"/>
                    <a:pt x="2700" y="13"/>
                    <a:pt x="2698" y="13"/>
                  </a:cubicBezTo>
                  <a:cubicBezTo>
                    <a:pt x="2697" y="11"/>
                    <a:pt x="2698" y="10"/>
                    <a:pt x="2700" y="10"/>
                  </a:cubicBezTo>
                  <a:close/>
                  <a:moveTo>
                    <a:pt x="2698" y="8"/>
                  </a:moveTo>
                  <a:cubicBezTo>
                    <a:pt x="2700" y="8"/>
                    <a:pt x="2697" y="11"/>
                    <a:pt x="2698" y="8"/>
                  </a:cubicBezTo>
                  <a:close/>
                  <a:moveTo>
                    <a:pt x="2696" y="10"/>
                  </a:moveTo>
                  <a:cubicBezTo>
                    <a:pt x="2696" y="10"/>
                    <a:pt x="2696" y="10"/>
                    <a:pt x="2696" y="10"/>
                  </a:cubicBezTo>
                  <a:cubicBezTo>
                    <a:pt x="2696" y="10"/>
                    <a:pt x="2696" y="10"/>
                    <a:pt x="2696" y="10"/>
                  </a:cubicBezTo>
                  <a:close/>
                  <a:moveTo>
                    <a:pt x="2695" y="6"/>
                  </a:moveTo>
                  <a:cubicBezTo>
                    <a:pt x="2693" y="7"/>
                    <a:pt x="2694" y="10"/>
                    <a:pt x="2692" y="10"/>
                  </a:cubicBezTo>
                  <a:cubicBezTo>
                    <a:pt x="2691" y="7"/>
                    <a:pt x="2692" y="6"/>
                    <a:pt x="2695" y="6"/>
                  </a:cubicBezTo>
                  <a:close/>
                  <a:moveTo>
                    <a:pt x="2689" y="11"/>
                  </a:moveTo>
                  <a:cubicBezTo>
                    <a:pt x="2690" y="11"/>
                    <a:pt x="2690" y="11"/>
                    <a:pt x="2690" y="11"/>
                  </a:cubicBezTo>
                  <a:cubicBezTo>
                    <a:pt x="2690" y="12"/>
                    <a:pt x="2690" y="12"/>
                    <a:pt x="2690" y="12"/>
                  </a:cubicBezTo>
                  <a:cubicBezTo>
                    <a:pt x="2689" y="12"/>
                    <a:pt x="2689" y="12"/>
                    <a:pt x="2689" y="12"/>
                  </a:cubicBezTo>
                  <a:lnTo>
                    <a:pt x="2689" y="11"/>
                  </a:lnTo>
                  <a:close/>
                  <a:moveTo>
                    <a:pt x="2686" y="13"/>
                  </a:moveTo>
                  <a:cubicBezTo>
                    <a:pt x="2687" y="13"/>
                    <a:pt x="2687" y="14"/>
                    <a:pt x="2687" y="16"/>
                  </a:cubicBezTo>
                  <a:cubicBezTo>
                    <a:pt x="2685" y="16"/>
                    <a:pt x="2686" y="14"/>
                    <a:pt x="2686" y="13"/>
                  </a:cubicBezTo>
                  <a:close/>
                  <a:moveTo>
                    <a:pt x="2686" y="27"/>
                  </a:moveTo>
                  <a:cubicBezTo>
                    <a:pt x="2685" y="29"/>
                    <a:pt x="2683" y="30"/>
                    <a:pt x="2684" y="32"/>
                  </a:cubicBezTo>
                  <a:cubicBezTo>
                    <a:pt x="2683" y="32"/>
                    <a:pt x="2682" y="34"/>
                    <a:pt x="2681" y="33"/>
                  </a:cubicBezTo>
                  <a:cubicBezTo>
                    <a:pt x="2683" y="31"/>
                    <a:pt x="2683" y="28"/>
                    <a:pt x="2686" y="27"/>
                  </a:cubicBezTo>
                  <a:close/>
                  <a:moveTo>
                    <a:pt x="2679" y="11"/>
                  </a:moveTo>
                  <a:cubicBezTo>
                    <a:pt x="2680" y="11"/>
                    <a:pt x="2680" y="12"/>
                    <a:pt x="2681" y="12"/>
                  </a:cubicBezTo>
                  <a:cubicBezTo>
                    <a:pt x="2681" y="13"/>
                    <a:pt x="2678" y="12"/>
                    <a:pt x="2679" y="11"/>
                  </a:cubicBezTo>
                  <a:close/>
                  <a:moveTo>
                    <a:pt x="2675" y="21"/>
                  </a:moveTo>
                  <a:cubicBezTo>
                    <a:pt x="2675" y="19"/>
                    <a:pt x="2677" y="21"/>
                    <a:pt x="2675" y="21"/>
                  </a:cubicBezTo>
                  <a:close/>
                  <a:moveTo>
                    <a:pt x="2674" y="28"/>
                  </a:moveTo>
                  <a:cubicBezTo>
                    <a:pt x="2675" y="26"/>
                    <a:pt x="2676" y="30"/>
                    <a:pt x="2674" y="28"/>
                  </a:cubicBezTo>
                  <a:close/>
                  <a:moveTo>
                    <a:pt x="2672" y="36"/>
                  </a:moveTo>
                  <a:cubicBezTo>
                    <a:pt x="2671" y="36"/>
                    <a:pt x="2671" y="36"/>
                    <a:pt x="2670" y="36"/>
                  </a:cubicBezTo>
                  <a:cubicBezTo>
                    <a:pt x="2670" y="34"/>
                    <a:pt x="2673" y="34"/>
                    <a:pt x="2672" y="36"/>
                  </a:cubicBezTo>
                  <a:close/>
                  <a:moveTo>
                    <a:pt x="2669" y="31"/>
                  </a:moveTo>
                  <a:cubicBezTo>
                    <a:pt x="2669" y="31"/>
                    <a:pt x="2669" y="31"/>
                    <a:pt x="2669" y="31"/>
                  </a:cubicBezTo>
                  <a:close/>
                  <a:moveTo>
                    <a:pt x="2659" y="51"/>
                  </a:moveTo>
                  <a:cubicBezTo>
                    <a:pt x="2659" y="50"/>
                    <a:pt x="2660" y="51"/>
                    <a:pt x="2659" y="51"/>
                  </a:cubicBezTo>
                  <a:close/>
                  <a:moveTo>
                    <a:pt x="2644" y="57"/>
                  </a:moveTo>
                  <a:cubicBezTo>
                    <a:pt x="2645" y="56"/>
                    <a:pt x="2645" y="55"/>
                    <a:pt x="2646" y="55"/>
                  </a:cubicBezTo>
                  <a:cubicBezTo>
                    <a:pt x="2647" y="57"/>
                    <a:pt x="2645" y="57"/>
                    <a:pt x="2644" y="57"/>
                  </a:cubicBezTo>
                  <a:close/>
                  <a:moveTo>
                    <a:pt x="2649" y="76"/>
                  </a:moveTo>
                  <a:cubicBezTo>
                    <a:pt x="2649" y="75"/>
                    <a:pt x="2652" y="77"/>
                    <a:pt x="2649" y="76"/>
                  </a:cubicBezTo>
                  <a:close/>
                  <a:moveTo>
                    <a:pt x="2649" y="51"/>
                  </a:moveTo>
                  <a:cubicBezTo>
                    <a:pt x="2649" y="50"/>
                    <a:pt x="2649" y="50"/>
                    <a:pt x="2649" y="50"/>
                  </a:cubicBezTo>
                  <a:cubicBezTo>
                    <a:pt x="2652" y="50"/>
                    <a:pt x="2652" y="50"/>
                    <a:pt x="2652" y="50"/>
                  </a:cubicBezTo>
                  <a:cubicBezTo>
                    <a:pt x="2652" y="51"/>
                    <a:pt x="2650" y="51"/>
                    <a:pt x="2649" y="51"/>
                  </a:cubicBezTo>
                  <a:close/>
                  <a:moveTo>
                    <a:pt x="2662" y="82"/>
                  </a:moveTo>
                  <a:cubicBezTo>
                    <a:pt x="2661" y="80"/>
                    <a:pt x="2663" y="81"/>
                    <a:pt x="2663" y="80"/>
                  </a:cubicBezTo>
                  <a:cubicBezTo>
                    <a:pt x="2664" y="80"/>
                    <a:pt x="2663" y="82"/>
                    <a:pt x="2662" y="82"/>
                  </a:cubicBezTo>
                  <a:close/>
                  <a:moveTo>
                    <a:pt x="2668" y="54"/>
                  </a:moveTo>
                  <a:cubicBezTo>
                    <a:pt x="2668" y="55"/>
                    <a:pt x="2665" y="57"/>
                    <a:pt x="2664" y="59"/>
                  </a:cubicBezTo>
                  <a:cubicBezTo>
                    <a:pt x="2661" y="59"/>
                    <a:pt x="2659" y="60"/>
                    <a:pt x="2657" y="60"/>
                  </a:cubicBezTo>
                  <a:cubicBezTo>
                    <a:pt x="2658" y="56"/>
                    <a:pt x="2663" y="60"/>
                    <a:pt x="2664" y="57"/>
                  </a:cubicBezTo>
                  <a:cubicBezTo>
                    <a:pt x="2664" y="54"/>
                    <a:pt x="2662" y="55"/>
                    <a:pt x="2661" y="55"/>
                  </a:cubicBezTo>
                  <a:cubicBezTo>
                    <a:pt x="2661" y="52"/>
                    <a:pt x="2664" y="54"/>
                    <a:pt x="2665" y="54"/>
                  </a:cubicBezTo>
                  <a:cubicBezTo>
                    <a:pt x="2667" y="52"/>
                    <a:pt x="2668" y="51"/>
                    <a:pt x="2671" y="50"/>
                  </a:cubicBezTo>
                  <a:cubicBezTo>
                    <a:pt x="2671" y="51"/>
                    <a:pt x="2668" y="54"/>
                    <a:pt x="2671" y="54"/>
                  </a:cubicBezTo>
                  <a:cubicBezTo>
                    <a:pt x="2671" y="56"/>
                    <a:pt x="2670" y="54"/>
                    <a:pt x="2668" y="54"/>
                  </a:cubicBezTo>
                  <a:close/>
                  <a:moveTo>
                    <a:pt x="2673" y="83"/>
                  </a:moveTo>
                  <a:cubicBezTo>
                    <a:pt x="2672" y="83"/>
                    <a:pt x="2673" y="82"/>
                    <a:pt x="2672" y="81"/>
                  </a:cubicBezTo>
                  <a:cubicBezTo>
                    <a:pt x="2674" y="81"/>
                    <a:pt x="2674" y="83"/>
                    <a:pt x="2673" y="83"/>
                  </a:cubicBezTo>
                  <a:close/>
                  <a:moveTo>
                    <a:pt x="2672" y="51"/>
                  </a:moveTo>
                  <a:cubicBezTo>
                    <a:pt x="2672" y="52"/>
                    <a:pt x="2674" y="49"/>
                    <a:pt x="2672" y="51"/>
                  </a:cubicBezTo>
                  <a:close/>
                  <a:moveTo>
                    <a:pt x="2667" y="47"/>
                  </a:moveTo>
                  <a:cubicBezTo>
                    <a:pt x="2667" y="45"/>
                    <a:pt x="2670" y="47"/>
                    <a:pt x="2670" y="45"/>
                  </a:cubicBezTo>
                  <a:cubicBezTo>
                    <a:pt x="2670" y="44"/>
                    <a:pt x="2668" y="42"/>
                    <a:pt x="2669" y="40"/>
                  </a:cubicBezTo>
                  <a:cubicBezTo>
                    <a:pt x="2670" y="42"/>
                    <a:pt x="2672" y="44"/>
                    <a:pt x="2674" y="42"/>
                  </a:cubicBezTo>
                  <a:cubicBezTo>
                    <a:pt x="2675" y="45"/>
                    <a:pt x="2671" y="47"/>
                    <a:pt x="2667" y="47"/>
                  </a:cubicBezTo>
                  <a:close/>
                  <a:moveTo>
                    <a:pt x="2674" y="32"/>
                  </a:moveTo>
                  <a:cubicBezTo>
                    <a:pt x="2676" y="30"/>
                    <a:pt x="2675" y="34"/>
                    <a:pt x="2674" y="32"/>
                  </a:cubicBezTo>
                  <a:close/>
                  <a:moveTo>
                    <a:pt x="2675" y="26"/>
                  </a:moveTo>
                  <a:cubicBezTo>
                    <a:pt x="2675" y="25"/>
                    <a:pt x="2675" y="25"/>
                    <a:pt x="2675" y="25"/>
                  </a:cubicBezTo>
                  <a:cubicBezTo>
                    <a:pt x="2677" y="25"/>
                    <a:pt x="2677" y="25"/>
                    <a:pt x="2677" y="26"/>
                  </a:cubicBezTo>
                  <a:lnTo>
                    <a:pt x="2675" y="26"/>
                  </a:lnTo>
                  <a:close/>
                  <a:moveTo>
                    <a:pt x="2678" y="26"/>
                  </a:moveTo>
                  <a:cubicBezTo>
                    <a:pt x="2678" y="25"/>
                    <a:pt x="2678" y="26"/>
                    <a:pt x="2678" y="26"/>
                  </a:cubicBezTo>
                  <a:close/>
                  <a:moveTo>
                    <a:pt x="2677" y="17"/>
                  </a:moveTo>
                  <a:cubicBezTo>
                    <a:pt x="2678" y="14"/>
                    <a:pt x="2680" y="14"/>
                    <a:pt x="2682" y="16"/>
                  </a:cubicBezTo>
                  <a:cubicBezTo>
                    <a:pt x="2681" y="18"/>
                    <a:pt x="2680" y="16"/>
                    <a:pt x="2677" y="17"/>
                  </a:cubicBezTo>
                  <a:close/>
                  <a:moveTo>
                    <a:pt x="2679" y="83"/>
                  </a:moveTo>
                  <a:cubicBezTo>
                    <a:pt x="2678" y="82"/>
                    <a:pt x="2678" y="81"/>
                    <a:pt x="2678" y="79"/>
                  </a:cubicBezTo>
                  <a:cubicBezTo>
                    <a:pt x="2680" y="80"/>
                    <a:pt x="2681" y="78"/>
                    <a:pt x="2682" y="79"/>
                  </a:cubicBezTo>
                  <a:cubicBezTo>
                    <a:pt x="2682" y="81"/>
                    <a:pt x="2681" y="82"/>
                    <a:pt x="2679" y="83"/>
                  </a:cubicBezTo>
                  <a:close/>
                  <a:moveTo>
                    <a:pt x="2682" y="81"/>
                  </a:moveTo>
                  <a:cubicBezTo>
                    <a:pt x="2683" y="80"/>
                    <a:pt x="2684" y="80"/>
                    <a:pt x="2686" y="79"/>
                  </a:cubicBezTo>
                  <a:cubicBezTo>
                    <a:pt x="2686" y="81"/>
                    <a:pt x="2683" y="82"/>
                    <a:pt x="2682" y="81"/>
                  </a:cubicBezTo>
                  <a:close/>
                  <a:moveTo>
                    <a:pt x="2696" y="83"/>
                  </a:moveTo>
                  <a:cubicBezTo>
                    <a:pt x="2696" y="82"/>
                    <a:pt x="2697" y="82"/>
                    <a:pt x="2699" y="82"/>
                  </a:cubicBezTo>
                  <a:cubicBezTo>
                    <a:pt x="2699" y="83"/>
                    <a:pt x="2698" y="84"/>
                    <a:pt x="2696" y="83"/>
                  </a:cubicBezTo>
                  <a:close/>
                  <a:moveTo>
                    <a:pt x="2710" y="82"/>
                  </a:moveTo>
                  <a:cubicBezTo>
                    <a:pt x="2709" y="84"/>
                    <a:pt x="2708" y="82"/>
                    <a:pt x="2708" y="83"/>
                  </a:cubicBezTo>
                  <a:cubicBezTo>
                    <a:pt x="2706" y="83"/>
                    <a:pt x="2709" y="81"/>
                    <a:pt x="2707" y="81"/>
                  </a:cubicBezTo>
                  <a:cubicBezTo>
                    <a:pt x="2708" y="80"/>
                    <a:pt x="2711" y="81"/>
                    <a:pt x="2710" y="82"/>
                  </a:cubicBezTo>
                  <a:close/>
                  <a:moveTo>
                    <a:pt x="2709" y="77"/>
                  </a:moveTo>
                  <a:cubicBezTo>
                    <a:pt x="2709" y="76"/>
                    <a:pt x="2711" y="76"/>
                    <a:pt x="2711" y="75"/>
                  </a:cubicBezTo>
                  <a:cubicBezTo>
                    <a:pt x="2711" y="75"/>
                    <a:pt x="2712" y="76"/>
                    <a:pt x="2712" y="76"/>
                  </a:cubicBezTo>
                  <a:cubicBezTo>
                    <a:pt x="2712" y="78"/>
                    <a:pt x="2710" y="78"/>
                    <a:pt x="2709" y="77"/>
                  </a:cubicBezTo>
                  <a:close/>
                  <a:moveTo>
                    <a:pt x="2727" y="72"/>
                  </a:moveTo>
                  <a:cubicBezTo>
                    <a:pt x="2728" y="70"/>
                    <a:pt x="2728" y="74"/>
                    <a:pt x="2727" y="72"/>
                  </a:cubicBezTo>
                  <a:close/>
                  <a:moveTo>
                    <a:pt x="2732" y="75"/>
                  </a:moveTo>
                  <a:cubicBezTo>
                    <a:pt x="2732" y="74"/>
                    <a:pt x="2733" y="73"/>
                    <a:pt x="2734" y="73"/>
                  </a:cubicBezTo>
                  <a:cubicBezTo>
                    <a:pt x="2734" y="74"/>
                    <a:pt x="2734" y="75"/>
                    <a:pt x="2732" y="75"/>
                  </a:cubicBezTo>
                  <a:close/>
                  <a:moveTo>
                    <a:pt x="2734" y="84"/>
                  </a:moveTo>
                  <a:cubicBezTo>
                    <a:pt x="2734" y="82"/>
                    <a:pt x="2736" y="85"/>
                    <a:pt x="2734" y="84"/>
                  </a:cubicBezTo>
                  <a:close/>
                  <a:moveTo>
                    <a:pt x="2742" y="48"/>
                  </a:moveTo>
                  <a:cubicBezTo>
                    <a:pt x="2743" y="48"/>
                    <a:pt x="2743" y="50"/>
                    <a:pt x="2742" y="50"/>
                  </a:cubicBezTo>
                  <a:cubicBezTo>
                    <a:pt x="2741" y="49"/>
                    <a:pt x="2742" y="49"/>
                    <a:pt x="2742" y="48"/>
                  </a:cubicBezTo>
                  <a:close/>
                  <a:moveTo>
                    <a:pt x="2740" y="63"/>
                  </a:moveTo>
                  <a:cubicBezTo>
                    <a:pt x="2742" y="63"/>
                    <a:pt x="2742" y="63"/>
                    <a:pt x="2742" y="63"/>
                  </a:cubicBezTo>
                  <a:cubicBezTo>
                    <a:pt x="2742" y="65"/>
                    <a:pt x="2739" y="65"/>
                    <a:pt x="2740" y="63"/>
                  </a:cubicBezTo>
                  <a:close/>
                  <a:moveTo>
                    <a:pt x="2741" y="81"/>
                  </a:moveTo>
                  <a:cubicBezTo>
                    <a:pt x="2741" y="79"/>
                    <a:pt x="2742" y="79"/>
                    <a:pt x="2743" y="79"/>
                  </a:cubicBezTo>
                  <a:cubicBezTo>
                    <a:pt x="2743" y="80"/>
                    <a:pt x="2742" y="81"/>
                    <a:pt x="2741" y="81"/>
                  </a:cubicBezTo>
                  <a:close/>
                  <a:moveTo>
                    <a:pt x="2741" y="61"/>
                  </a:moveTo>
                  <a:cubicBezTo>
                    <a:pt x="2741" y="59"/>
                    <a:pt x="2742" y="60"/>
                    <a:pt x="2742" y="59"/>
                  </a:cubicBezTo>
                  <a:cubicBezTo>
                    <a:pt x="2743" y="59"/>
                    <a:pt x="2743" y="60"/>
                    <a:pt x="2743" y="61"/>
                  </a:cubicBezTo>
                  <a:lnTo>
                    <a:pt x="2741" y="61"/>
                  </a:lnTo>
                  <a:close/>
                  <a:moveTo>
                    <a:pt x="2742" y="57"/>
                  </a:moveTo>
                  <a:cubicBezTo>
                    <a:pt x="2743" y="55"/>
                    <a:pt x="2743" y="54"/>
                    <a:pt x="2745" y="54"/>
                  </a:cubicBezTo>
                  <a:cubicBezTo>
                    <a:pt x="2744" y="55"/>
                    <a:pt x="2744" y="57"/>
                    <a:pt x="2742" y="57"/>
                  </a:cubicBezTo>
                  <a:close/>
                  <a:moveTo>
                    <a:pt x="2745" y="81"/>
                  </a:moveTo>
                  <a:cubicBezTo>
                    <a:pt x="2746" y="82"/>
                    <a:pt x="2746" y="81"/>
                    <a:pt x="2748" y="81"/>
                  </a:cubicBezTo>
                  <a:cubicBezTo>
                    <a:pt x="2748" y="82"/>
                    <a:pt x="2745" y="83"/>
                    <a:pt x="2745" y="81"/>
                  </a:cubicBezTo>
                  <a:close/>
                  <a:moveTo>
                    <a:pt x="2754" y="69"/>
                  </a:moveTo>
                  <a:cubicBezTo>
                    <a:pt x="2754" y="69"/>
                    <a:pt x="2752" y="69"/>
                    <a:pt x="2752" y="69"/>
                  </a:cubicBezTo>
                  <a:cubicBezTo>
                    <a:pt x="2752" y="68"/>
                    <a:pt x="2756" y="68"/>
                    <a:pt x="2754" y="69"/>
                  </a:cubicBezTo>
                  <a:close/>
                  <a:moveTo>
                    <a:pt x="2754" y="73"/>
                  </a:moveTo>
                  <a:cubicBezTo>
                    <a:pt x="2753" y="73"/>
                    <a:pt x="2752" y="72"/>
                    <a:pt x="2752" y="71"/>
                  </a:cubicBezTo>
                  <a:cubicBezTo>
                    <a:pt x="2754" y="71"/>
                    <a:pt x="2754" y="72"/>
                    <a:pt x="2754" y="73"/>
                  </a:cubicBezTo>
                  <a:close/>
                  <a:moveTo>
                    <a:pt x="2752" y="82"/>
                  </a:moveTo>
                  <a:cubicBezTo>
                    <a:pt x="2753" y="80"/>
                    <a:pt x="2755" y="80"/>
                    <a:pt x="2757" y="79"/>
                  </a:cubicBezTo>
                  <a:cubicBezTo>
                    <a:pt x="2757" y="82"/>
                    <a:pt x="2755" y="82"/>
                    <a:pt x="2752" y="82"/>
                  </a:cubicBezTo>
                  <a:close/>
                  <a:moveTo>
                    <a:pt x="2760" y="71"/>
                  </a:moveTo>
                  <a:cubicBezTo>
                    <a:pt x="2758" y="71"/>
                    <a:pt x="2758" y="71"/>
                    <a:pt x="2758" y="71"/>
                  </a:cubicBezTo>
                  <a:cubicBezTo>
                    <a:pt x="2758" y="69"/>
                    <a:pt x="2758" y="69"/>
                    <a:pt x="2758" y="69"/>
                  </a:cubicBezTo>
                  <a:cubicBezTo>
                    <a:pt x="2760" y="69"/>
                    <a:pt x="2760" y="69"/>
                    <a:pt x="2760" y="69"/>
                  </a:cubicBezTo>
                  <a:lnTo>
                    <a:pt x="2760" y="71"/>
                  </a:lnTo>
                  <a:close/>
                  <a:moveTo>
                    <a:pt x="2765" y="81"/>
                  </a:moveTo>
                  <a:cubicBezTo>
                    <a:pt x="2765" y="79"/>
                    <a:pt x="2768" y="80"/>
                    <a:pt x="2769" y="79"/>
                  </a:cubicBezTo>
                  <a:cubicBezTo>
                    <a:pt x="2769" y="81"/>
                    <a:pt x="2766" y="82"/>
                    <a:pt x="2765" y="81"/>
                  </a:cubicBezTo>
                  <a:close/>
                  <a:moveTo>
                    <a:pt x="2772" y="84"/>
                  </a:moveTo>
                  <a:cubicBezTo>
                    <a:pt x="2772" y="82"/>
                    <a:pt x="2775" y="85"/>
                    <a:pt x="2772" y="84"/>
                  </a:cubicBezTo>
                  <a:close/>
                  <a:moveTo>
                    <a:pt x="2825" y="68"/>
                  </a:moveTo>
                  <a:cubicBezTo>
                    <a:pt x="2827" y="69"/>
                    <a:pt x="2824" y="72"/>
                    <a:pt x="2825" y="68"/>
                  </a:cubicBezTo>
                  <a:close/>
                  <a:moveTo>
                    <a:pt x="2825" y="25"/>
                  </a:moveTo>
                  <a:cubicBezTo>
                    <a:pt x="2826" y="23"/>
                    <a:pt x="2828" y="26"/>
                    <a:pt x="2825" y="25"/>
                  </a:cubicBezTo>
                  <a:close/>
                  <a:moveTo>
                    <a:pt x="2827" y="37"/>
                  </a:moveTo>
                  <a:cubicBezTo>
                    <a:pt x="2827" y="35"/>
                    <a:pt x="2828" y="36"/>
                    <a:pt x="2829" y="36"/>
                  </a:cubicBezTo>
                  <a:cubicBezTo>
                    <a:pt x="2829" y="36"/>
                    <a:pt x="2828" y="37"/>
                    <a:pt x="2827" y="37"/>
                  </a:cubicBezTo>
                  <a:close/>
                  <a:moveTo>
                    <a:pt x="2846" y="10"/>
                  </a:moveTo>
                  <a:cubicBezTo>
                    <a:pt x="2846" y="12"/>
                    <a:pt x="2845" y="13"/>
                    <a:pt x="2843" y="13"/>
                  </a:cubicBezTo>
                  <a:cubicBezTo>
                    <a:pt x="2843" y="11"/>
                    <a:pt x="2844" y="10"/>
                    <a:pt x="2846" y="10"/>
                  </a:cubicBezTo>
                  <a:close/>
                  <a:moveTo>
                    <a:pt x="2843" y="8"/>
                  </a:moveTo>
                  <a:cubicBezTo>
                    <a:pt x="2846" y="8"/>
                    <a:pt x="2843" y="11"/>
                    <a:pt x="2843" y="8"/>
                  </a:cubicBezTo>
                  <a:close/>
                  <a:moveTo>
                    <a:pt x="2842" y="10"/>
                  </a:moveTo>
                  <a:cubicBezTo>
                    <a:pt x="2842" y="10"/>
                    <a:pt x="2842" y="10"/>
                    <a:pt x="2842" y="10"/>
                  </a:cubicBezTo>
                  <a:cubicBezTo>
                    <a:pt x="2842" y="10"/>
                    <a:pt x="2841" y="10"/>
                    <a:pt x="2842" y="10"/>
                  </a:cubicBezTo>
                  <a:close/>
                  <a:moveTo>
                    <a:pt x="2840" y="6"/>
                  </a:moveTo>
                  <a:cubicBezTo>
                    <a:pt x="2839" y="7"/>
                    <a:pt x="2840" y="10"/>
                    <a:pt x="2837" y="10"/>
                  </a:cubicBezTo>
                  <a:cubicBezTo>
                    <a:pt x="2837" y="7"/>
                    <a:pt x="2838" y="6"/>
                    <a:pt x="2840" y="6"/>
                  </a:cubicBezTo>
                  <a:close/>
                  <a:moveTo>
                    <a:pt x="2834" y="11"/>
                  </a:moveTo>
                  <a:cubicBezTo>
                    <a:pt x="2836" y="11"/>
                    <a:pt x="2836" y="11"/>
                    <a:pt x="2836" y="11"/>
                  </a:cubicBezTo>
                  <a:cubicBezTo>
                    <a:pt x="2836" y="12"/>
                    <a:pt x="2836" y="12"/>
                    <a:pt x="2836" y="12"/>
                  </a:cubicBezTo>
                  <a:cubicBezTo>
                    <a:pt x="2834" y="12"/>
                    <a:pt x="2834" y="12"/>
                    <a:pt x="2834" y="12"/>
                  </a:cubicBezTo>
                  <a:lnTo>
                    <a:pt x="2834" y="11"/>
                  </a:lnTo>
                  <a:close/>
                  <a:moveTo>
                    <a:pt x="2831" y="13"/>
                  </a:moveTo>
                  <a:cubicBezTo>
                    <a:pt x="2832" y="13"/>
                    <a:pt x="2833" y="14"/>
                    <a:pt x="2833" y="16"/>
                  </a:cubicBezTo>
                  <a:cubicBezTo>
                    <a:pt x="2831" y="16"/>
                    <a:pt x="2832" y="14"/>
                    <a:pt x="2831" y="13"/>
                  </a:cubicBezTo>
                  <a:close/>
                  <a:moveTo>
                    <a:pt x="2831" y="27"/>
                  </a:moveTo>
                  <a:cubicBezTo>
                    <a:pt x="2831" y="29"/>
                    <a:pt x="2829" y="30"/>
                    <a:pt x="2830" y="32"/>
                  </a:cubicBezTo>
                  <a:cubicBezTo>
                    <a:pt x="2829" y="32"/>
                    <a:pt x="2828" y="34"/>
                    <a:pt x="2827" y="33"/>
                  </a:cubicBezTo>
                  <a:cubicBezTo>
                    <a:pt x="2829" y="31"/>
                    <a:pt x="2829" y="28"/>
                    <a:pt x="2831" y="27"/>
                  </a:cubicBezTo>
                  <a:close/>
                  <a:moveTo>
                    <a:pt x="2825" y="11"/>
                  </a:moveTo>
                  <a:cubicBezTo>
                    <a:pt x="2826" y="11"/>
                    <a:pt x="2826" y="12"/>
                    <a:pt x="2827" y="12"/>
                  </a:cubicBezTo>
                  <a:cubicBezTo>
                    <a:pt x="2827" y="13"/>
                    <a:pt x="2824" y="12"/>
                    <a:pt x="2825" y="11"/>
                  </a:cubicBezTo>
                  <a:close/>
                  <a:moveTo>
                    <a:pt x="2821" y="21"/>
                  </a:moveTo>
                  <a:cubicBezTo>
                    <a:pt x="2821" y="19"/>
                    <a:pt x="2823" y="21"/>
                    <a:pt x="2821" y="21"/>
                  </a:cubicBezTo>
                  <a:close/>
                  <a:moveTo>
                    <a:pt x="2820" y="28"/>
                  </a:moveTo>
                  <a:cubicBezTo>
                    <a:pt x="2820" y="26"/>
                    <a:pt x="2821" y="30"/>
                    <a:pt x="2820" y="28"/>
                  </a:cubicBezTo>
                  <a:close/>
                  <a:moveTo>
                    <a:pt x="2818" y="36"/>
                  </a:moveTo>
                  <a:cubicBezTo>
                    <a:pt x="2817" y="36"/>
                    <a:pt x="2817" y="36"/>
                    <a:pt x="2816" y="36"/>
                  </a:cubicBezTo>
                  <a:cubicBezTo>
                    <a:pt x="2816" y="34"/>
                    <a:pt x="2818" y="34"/>
                    <a:pt x="2818" y="36"/>
                  </a:cubicBezTo>
                  <a:close/>
                  <a:moveTo>
                    <a:pt x="2815" y="31"/>
                  </a:moveTo>
                  <a:cubicBezTo>
                    <a:pt x="2815" y="31"/>
                    <a:pt x="2814" y="31"/>
                    <a:pt x="2815" y="31"/>
                  </a:cubicBezTo>
                  <a:close/>
                  <a:moveTo>
                    <a:pt x="2805" y="51"/>
                  </a:moveTo>
                  <a:cubicBezTo>
                    <a:pt x="2805" y="50"/>
                    <a:pt x="2806" y="51"/>
                    <a:pt x="2805" y="51"/>
                  </a:cubicBezTo>
                  <a:close/>
                  <a:moveTo>
                    <a:pt x="2790" y="57"/>
                  </a:moveTo>
                  <a:cubicBezTo>
                    <a:pt x="2791" y="56"/>
                    <a:pt x="2791" y="55"/>
                    <a:pt x="2792" y="55"/>
                  </a:cubicBezTo>
                  <a:cubicBezTo>
                    <a:pt x="2792" y="57"/>
                    <a:pt x="2791" y="57"/>
                    <a:pt x="2790" y="57"/>
                  </a:cubicBezTo>
                  <a:close/>
                  <a:moveTo>
                    <a:pt x="2795" y="76"/>
                  </a:moveTo>
                  <a:cubicBezTo>
                    <a:pt x="2795" y="75"/>
                    <a:pt x="2798" y="77"/>
                    <a:pt x="2795" y="76"/>
                  </a:cubicBezTo>
                  <a:close/>
                  <a:moveTo>
                    <a:pt x="2795" y="51"/>
                  </a:moveTo>
                  <a:cubicBezTo>
                    <a:pt x="2795" y="50"/>
                    <a:pt x="2795" y="50"/>
                    <a:pt x="2795" y="50"/>
                  </a:cubicBezTo>
                  <a:cubicBezTo>
                    <a:pt x="2797" y="50"/>
                    <a:pt x="2797" y="50"/>
                    <a:pt x="2797" y="50"/>
                  </a:cubicBezTo>
                  <a:cubicBezTo>
                    <a:pt x="2798" y="51"/>
                    <a:pt x="2796" y="51"/>
                    <a:pt x="2795" y="51"/>
                  </a:cubicBezTo>
                  <a:close/>
                  <a:moveTo>
                    <a:pt x="2808" y="82"/>
                  </a:moveTo>
                  <a:cubicBezTo>
                    <a:pt x="2807" y="80"/>
                    <a:pt x="2809" y="81"/>
                    <a:pt x="2809" y="80"/>
                  </a:cubicBezTo>
                  <a:cubicBezTo>
                    <a:pt x="2810" y="80"/>
                    <a:pt x="2809" y="82"/>
                    <a:pt x="2808" y="82"/>
                  </a:cubicBezTo>
                  <a:close/>
                  <a:moveTo>
                    <a:pt x="2814" y="54"/>
                  </a:moveTo>
                  <a:cubicBezTo>
                    <a:pt x="2813" y="55"/>
                    <a:pt x="2811" y="57"/>
                    <a:pt x="2810" y="59"/>
                  </a:cubicBezTo>
                  <a:cubicBezTo>
                    <a:pt x="2807" y="59"/>
                    <a:pt x="2805" y="60"/>
                    <a:pt x="2803" y="60"/>
                  </a:cubicBezTo>
                  <a:cubicBezTo>
                    <a:pt x="2803" y="56"/>
                    <a:pt x="2809" y="60"/>
                    <a:pt x="2810" y="57"/>
                  </a:cubicBezTo>
                  <a:cubicBezTo>
                    <a:pt x="2810" y="54"/>
                    <a:pt x="2808" y="55"/>
                    <a:pt x="2806" y="55"/>
                  </a:cubicBezTo>
                  <a:cubicBezTo>
                    <a:pt x="2807" y="52"/>
                    <a:pt x="2810" y="54"/>
                    <a:pt x="2811" y="54"/>
                  </a:cubicBezTo>
                  <a:cubicBezTo>
                    <a:pt x="2812" y="52"/>
                    <a:pt x="2814" y="51"/>
                    <a:pt x="2817" y="50"/>
                  </a:cubicBezTo>
                  <a:cubicBezTo>
                    <a:pt x="2817" y="51"/>
                    <a:pt x="2813" y="54"/>
                    <a:pt x="2817" y="54"/>
                  </a:cubicBezTo>
                  <a:cubicBezTo>
                    <a:pt x="2817" y="56"/>
                    <a:pt x="2816" y="54"/>
                    <a:pt x="2814" y="54"/>
                  </a:cubicBezTo>
                  <a:close/>
                  <a:moveTo>
                    <a:pt x="2819" y="83"/>
                  </a:moveTo>
                  <a:cubicBezTo>
                    <a:pt x="2818" y="83"/>
                    <a:pt x="2818" y="82"/>
                    <a:pt x="2818" y="81"/>
                  </a:cubicBezTo>
                  <a:cubicBezTo>
                    <a:pt x="2820" y="81"/>
                    <a:pt x="2820" y="83"/>
                    <a:pt x="2819" y="83"/>
                  </a:cubicBezTo>
                  <a:close/>
                  <a:moveTo>
                    <a:pt x="2818" y="51"/>
                  </a:moveTo>
                  <a:cubicBezTo>
                    <a:pt x="2818" y="52"/>
                    <a:pt x="2820" y="49"/>
                    <a:pt x="2818" y="51"/>
                  </a:cubicBezTo>
                  <a:close/>
                  <a:moveTo>
                    <a:pt x="2813" y="47"/>
                  </a:moveTo>
                  <a:cubicBezTo>
                    <a:pt x="2812" y="45"/>
                    <a:pt x="2816" y="47"/>
                    <a:pt x="2816" y="45"/>
                  </a:cubicBezTo>
                  <a:cubicBezTo>
                    <a:pt x="2815" y="44"/>
                    <a:pt x="2814" y="42"/>
                    <a:pt x="2815" y="40"/>
                  </a:cubicBezTo>
                  <a:cubicBezTo>
                    <a:pt x="2816" y="42"/>
                    <a:pt x="2817" y="44"/>
                    <a:pt x="2820" y="42"/>
                  </a:cubicBezTo>
                  <a:cubicBezTo>
                    <a:pt x="2821" y="45"/>
                    <a:pt x="2816" y="47"/>
                    <a:pt x="2813" y="47"/>
                  </a:cubicBezTo>
                  <a:close/>
                  <a:moveTo>
                    <a:pt x="2820" y="32"/>
                  </a:moveTo>
                  <a:cubicBezTo>
                    <a:pt x="2822" y="30"/>
                    <a:pt x="2821" y="34"/>
                    <a:pt x="2820" y="32"/>
                  </a:cubicBezTo>
                  <a:close/>
                  <a:moveTo>
                    <a:pt x="2821" y="26"/>
                  </a:moveTo>
                  <a:cubicBezTo>
                    <a:pt x="2821" y="25"/>
                    <a:pt x="2821" y="25"/>
                    <a:pt x="2821" y="25"/>
                  </a:cubicBezTo>
                  <a:cubicBezTo>
                    <a:pt x="2822" y="25"/>
                    <a:pt x="2823" y="25"/>
                    <a:pt x="2823" y="26"/>
                  </a:cubicBezTo>
                  <a:lnTo>
                    <a:pt x="2821" y="26"/>
                  </a:lnTo>
                  <a:close/>
                  <a:moveTo>
                    <a:pt x="2824" y="26"/>
                  </a:moveTo>
                  <a:cubicBezTo>
                    <a:pt x="2823" y="25"/>
                    <a:pt x="2824" y="26"/>
                    <a:pt x="2824" y="26"/>
                  </a:cubicBezTo>
                  <a:close/>
                  <a:moveTo>
                    <a:pt x="2823" y="17"/>
                  </a:moveTo>
                  <a:cubicBezTo>
                    <a:pt x="2824" y="14"/>
                    <a:pt x="2826" y="14"/>
                    <a:pt x="2828" y="16"/>
                  </a:cubicBezTo>
                  <a:cubicBezTo>
                    <a:pt x="2827" y="18"/>
                    <a:pt x="2826" y="16"/>
                    <a:pt x="2823" y="17"/>
                  </a:cubicBezTo>
                  <a:close/>
                  <a:moveTo>
                    <a:pt x="2825" y="83"/>
                  </a:moveTo>
                  <a:cubicBezTo>
                    <a:pt x="2824" y="82"/>
                    <a:pt x="2824" y="81"/>
                    <a:pt x="2824" y="79"/>
                  </a:cubicBezTo>
                  <a:cubicBezTo>
                    <a:pt x="2826" y="80"/>
                    <a:pt x="2827" y="78"/>
                    <a:pt x="2828" y="79"/>
                  </a:cubicBezTo>
                  <a:cubicBezTo>
                    <a:pt x="2828" y="81"/>
                    <a:pt x="2827" y="82"/>
                    <a:pt x="2825" y="83"/>
                  </a:cubicBezTo>
                  <a:close/>
                  <a:moveTo>
                    <a:pt x="2828" y="81"/>
                  </a:moveTo>
                  <a:cubicBezTo>
                    <a:pt x="2828" y="80"/>
                    <a:pt x="2830" y="80"/>
                    <a:pt x="2832" y="79"/>
                  </a:cubicBezTo>
                  <a:cubicBezTo>
                    <a:pt x="2832" y="81"/>
                    <a:pt x="2829" y="82"/>
                    <a:pt x="2828" y="81"/>
                  </a:cubicBezTo>
                  <a:close/>
                  <a:moveTo>
                    <a:pt x="2842" y="83"/>
                  </a:moveTo>
                  <a:cubicBezTo>
                    <a:pt x="2842" y="82"/>
                    <a:pt x="2843" y="82"/>
                    <a:pt x="2845" y="82"/>
                  </a:cubicBezTo>
                  <a:cubicBezTo>
                    <a:pt x="2844" y="83"/>
                    <a:pt x="2844" y="84"/>
                    <a:pt x="2842" y="83"/>
                  </a:cubicBezTo>
                  <a:close/>
                  <a:moveTo>
                    <a:pt x="2856" y="82"/>
                  </a:moveTo>
                  <a:cubicBezTo>
                    <a:pt x="2855" y="84"/>
                    <a:pt x="2854" y="82"/>
                    <a:pt x="2853" y="83"/>
                  </a:cubicBezTo>
                  <a:cubicBezTo>
                    <a:pt x="2852" y="83"/>
                    <a:pt x="2855" y="81"/>
                    <a:pt x="2853" y="81"/>
                  </a:cubicBezTo>
                  <a:cubicBezTo>
                    <a:pt x="2853" y="80"/>
                    <a:pt x="2857" y="81"/>
                    <a:pt x="2856" y="82"/>
                  </a:cubicBezTo>
                  <a:close/>
                  <a:moveTo>
                    <a:pt x="2855" y="77"/>
                  </a:moveTo>
                  <a:cubicBezTo>
                    <a:pt x="2854" y="76"/>
                    <a:pt x="2856" y="76"/>
                    <a:pt x="2856" y="75"/>
                  </a:cubicBezTo>
                  <a:cubicBezTo>
                    <a:pt x="2857" y="75"/>
                    <a:pt x="2857" y="76"/>
                    <a:pt x="2858" y="76"/>
                  </a:cubicBezTo>
                  <a:cubicBezTo>
                    <a:pt x="2858" y="78"/>
                    <a:pt x="2855" y="78"/>
                    <a:pt x="2855" y="77"/>
                  </a:cubicBezTo>
                  <a:close/>
                  <a:moveTo>
                    <a:pt x="2873" y="72"/>
                  </a:moveTo>
                  <a:cubicBezTo>
                    <a:pt x="2874" y="70"/>
                    <a:pt x="2873" y="74"/>
                    <a:pt x="2873" y="72"/>
                  </a:cubicBezTo>
                  <a:close/>
                  <a:moveTo>
                    <a:pt x="2878" y="75"/>
                  </a:moveTo>
                  <a:cubicBezTo>
                    <a:pt x="2878" y="74"/>
                    <a:pt x="2879" y="73"/>
                    <a:pt x="2880" y="73"/>
                  </a:cubicBezTo>
                  <a:cubicBezTo>
                    <a:pt x="2880" y="74"/>
                    <a:pt x="2879" y="75"/>
                    <a:pt x="2878" y="75"/>
                  </a:cubicBezTo>
                  <a:close/>
                  <a:moveTo>
                    <a:pt x="2880" y="84"/>
                  </a:moveTo>
                  <a:cubicBezTo>
                    <a:pt x="2880" y="82"/>
                    <a:pt x="2882" y="85"/>
                    <a:pt x="2880" y="84"/>
                  </a:cubicBezTo>
                  <a:close/>
                  <a:moveTo>
                    <a:pt x="2888" y="48"/>
                  </a:moveTo>
                  <a:cubicBezTo>
                    <a:pt x="2889" y="48"/>
                    <a:pt x="2889" y="50"/>
                    <a:pt x="2887" y="50"/>
                  </a:cubicBezTo>
                  <a:cubicBezTo>
                    <a:pt x="2887" y="49"/>
                    <a:pt x="2888" y="49"/>
                    <a:pt x="2888" y="48"/>
                  </a:cubicBezTo>
                  <a:close/>
                  <a:moveTo>
                    <a:pt x="2886" y="63"/>
                  </a:moveTo>
                  <a:cubicBezTo>
                    <a:pt x="2888" y="63"/>
                    <a:pt x="2888" y="63"/>
                    <a:pt x="2888" y="63"/>
                  </a:cubicBezTo>
                  <a:cubicBezTo>
                    <a:pt x="2888" y="65"/>
                    <a:pt x="2885" y="65"/>
                    <a:pt x="2886" y="63"/>
                  </a:cubicBezTo>
                  <a:close/>
                  <a:moveTo>
                    <a:pt x="2887" y="81"/>
                  </a:moveTo>
                  <a:cubicBezTo>
                    <a:pt x="2887" y="79"/>
                    <a:pt x="2888" y="79"/>
                    <a:pt x="2889" y="79"/>
                  </a:cubicBezTo>
                  <a:cubicBezTo>
                    <a:pt x="2888" y="80"/>
                    <a:pt x="2888" y="81"/>
                    <a:pt x="2887" y="81"/>
                  </a:cubicBezTo>
                  <a:close/>
                  <a:moveTo>
                    <a:pt x="2887" y="61"/>
                  </a:moveTo>
                  <a:cubicBezTo>
                    <a:pt x="2887" y="59"/>
                    <a:pt x="2888" y="60"/>
                    <a:pt x="2888" y="59"/>
                  </a:cubicBezTo>
                  <a:cubicBezTo>
                    <a:pt x="2889" y="59"/>
                    <a:pt x="2889" y="60"/>
                    <a:pt x="2889" y="61"/>
                  </a:cubicBezTo>
                  <a:lnTo>
                    <a:pt x="2887" y="61"/>
                  </a:lnTo>
                  <a:close/>
                  <a:moveTo>
                    <a:pt x="2888" y="57"/>
                  </a:moveTo>
                  <a:cubicBezTo>
                    <a:pt x="2889" y="55"/>
                    <a:pt x="2889" y="54"/>
                    <a:pt x="2891" y="54"/>
                  </a:cubicBezTo>
                  <a:cubicBezTo>
                    <a:pt x="2890" y="55"/>
                    <a:pt x="2890" y="57"/>
                    <a:pt x="2888" y="57"/>
                  </a:cubicBezTo>
                  <a:close/>
                  <a:moveTo>
                    <a:pt x="2891" y="81"/>
                  </a:moveTo>
                  <a:cubicBezTo>
                    <a:pt x="2892" y="82"/>
                    <a:pt x="2892" y="81"/>
                    <a:pt x="2893" y="81"/>
                  </a:cubicBezTo>
                  <a:cubicBezTo>
                    <a:pt x="2894" y="82"/>
                    <a:pt x="2890" y="83"/>
                    <a:pt x="2891" y="81"/>
                  </a:cubicBezTo>
                  <a:close/>
                  <a:moveTo>
                    <a:pt x="2900" y="69"/>
                  </a:moveTo>
                  <a:cubicBezTo>
                    <a:pt x="2900" y="69"/>
                    <a:pt x="2898" y="69"/>
                    <a:pt x="2898" y="69"/>
                  </a:cubicBezTo>
                  <a:cubicBezTo>
                    <a:pt x="2898" y="68"/>
                    <a:pt x="2901" y="68"/>
                    <a:pt x="2900" y="69"/>
                  </a:cubicBezTo>
                  <a:close/>
                  <a:moveTo>
                    <a:pt x="2900" y="73"/>
                  </a:moveTo>
                  <a:cubicBezTo>
                    <a:pt x="2899" y="73"/>
                    <a:pt x="2898" y="72"/>
                    <a:pt x="2898" y="71"/>
                  </a:cubicBezTo>
                  <a:cubicBezTo>
                    <a:pt x="2900" y="71"/>
                    <a:pt x="2900" y="72"/>
                    <a:pt x="2900" y="73"/>
                  </a:cubicBezTo>
                  <a:close/>
                  <a:moveTo>
                    <a:pt x="2898" y="82"/>
                  </a:moveTo>
                  <a:cubicBezTo>
                    <a:pt x="2899" y="80"/>
                    <a:pt x="2901" y="80"/>
                    <a:pt x="2903" y="79"/>
                  </a:cubicBezTo>
                  <a:cubicBezTo>
                    <a:pt x="2903" y="82"/>
                    <a:pt x="2900" y="82"/>
                    <a:pt x="2898" y="82"/>
                  </a:cubicBezTo>
                  <a:close/>
                  <a:moveTo>
                    <a:pt x="2905" y="71"/>
                  </a:moveTo>
                  <a:cubicBezTo>
                    <a:pt x="2904" y="71"/>
                    <a:pt x="2904" y="71"/>
                    <a:pt x="2904" y="71"/>
                  </a:cubicBezTo>
                  <a:cubicBezTo>
                    <a:pt x="2904" y="69"/>
                    <a:pt x="2904" y="69"/>
                    <a:pt x="2904" y="69"/>
                  </a:cubicBezTo>
                  <a:cubicBezTo>
                    <a:pt x="2905" y="69"/>
                    <a:pt x="2905" y="69"/>
                    <a:pt x="2905" y="69"/>
                  </a:cubicBezTo>
                  <a:lnTo>
                    <a:pt x="2905" y="71"/>
                  </a:lnTo>
                  <a:close/>
                  <a:moveTo>
                    <a:pt x="2911" y="81"/>
                  </a:moveTo>
                  <a:cubicBezTo>
                    <a:pt x="2911" y="79"/>
                    <a:pt x="2913" y="80"/>
                    <a:pt x="2915" y="79"/>
                  </a:cubicBezTo>
                  <a:cubicBezTo>
                    <a:pt x="2915" y="81"/>
                    <a:pt x="2911" y="82"/>
                    <a:pt x="2911" y="81"/>
                  </a:cubicBezTo>
                  <a:close/>
                  <a:moveTo>
                    <a:pt x="2918" y="84"/>
                  </a:moveTo>
                  <a:cubicBezTo>
                    <a:pt x="2918" y="82"/>
                    <a:pt x="2921" y="85"/>
                    <a:pt x="2918" y="84"/>
                  </a:cubicBezTo>
                  <a:close/>
                  <a:moveTo>
                    <a:pt x="2971" y="68"/>
                  </a:moveTo>
                  <a:cubicBezTo>
                    <a:pt x="2973" y="69"/>
                    <a:pt x="2970" y="72"/>
                    <a:pt x="2971" y="68"/>
                  </a:cubicBezTo>
                  <a:close/>
                  <a:moveTo>
                    <a:pt x="2971" y="25"/>
                  </a:moveTo>
                  <a:cubicBezTo>
                    <a:pt x="2971" y="23"/>
                    <a:pt x="2974" y="26"/>
                    <a:pt x="2971" y="25"/>
                  </a:cubicBezTo>
                  <a:close/>
                  <a:moveTo>
                    <a:pt x="2973" y="37"/>
                  </a:moveTo>
                  <a:cubicBezTo>
                    <a:pt x="2973" y="35"/>
                    <a:pt x="2974" y="36"/>
                    <a:pt x="2975" y="36"/>
                  </a:cubicBezTo>
                  <a:cubicBezTo>
                    <a:pt x="2975" y="36"/>
                    <a:pt x="2974" y="37"/>
                    <a:pt x="2973" y="37"/>
                  </a:cubicBezTo>
                  <a:close/>
                  <a:moveTo>
                    <a:pt x="2992" y="10"/>
                  </a:moveTo>
                  <a:cubicBezTo>
                    <a:pt x="2991" y="12"/>
                    <a:pt x="2991" y="13"/>
                    <a:pt x="2989" y="13"/>
                  </a:cubicBezTo>
                  <a:cubicBezTo>
                    <a:pt x="2989" y="11"/>
                    <a:pt x="2990" y="10"/>
                    <a:pt x="2992" y="10"/>
                  </a:cubicBezTo>
                  <a:close/>
                  <a:moveTo>
                    <a:pt x="2989" y="8"/>
                  </a:moveTo>
                  <a:cubicBezTo>
                    <a:pt x="2992" y="8"/>
                    <a:pt x="2989" y="11"/>
                    <a:pt x="2989" y="8"/>
                  </a:cubicBezTo>
                  <a:close/>
                  <a:moveTo>
                    <a:pt x="2987" y="10"/>
                  </a:moveTo>
                  <a:cubicBezTo>
                    <a:pt x="2987" y="10"/>
                    <a:pt x="2987" y="10"/>
                    <a:pt x="2987" y="10"/>
                  </a:cubicBezTo>
                  <a:cubicBezTo>
                    <a:pt x="2987" y="10"/>
                    <a:pt x="2987" y="10"/>
                    <a:pt x="2987" y="10"/>
                  </a:cubicBezTo>
                  <a:close/>
                  <a:moveTo>
                    <a:pt x="2986" y="6"/>
                  </a:moveTo>
                  <a:cubicBezTo>
                    <a:pt x="2985" y="7"/>
                    <a:pt x="2986" y="10"/>
                    <a:pt x="2983" y="10"/>
                  </a:cubicBezTo>
                  <a:cubicBezTo>
                    <a:pt x="2983" y="7"/>
                    <a:pt x="2984" y="6"/>
                    <a:pt x="2986" y="6"/>
                  </a:cubicBezTo>
                  <a:close/>
                  <a:moveTo>
                    <a:pt x="2980" y="11"/>
                  </a:moveTo>
                  <a:cubicBezTo>
                    <a:pt x="2981" y="11"/>
                    <a:pt x="2981" y="11"/>
                    <a:pt x="2981" y="11"/>
                  </a:cubicBezTo>
                  <a:cubicBezTo>
                    <a:pt x="2981" y="12"/>
                    <a:pt x="2981" y="12"/>
                    <a:pt x="2981" y="12"/>
                  </a:cubicBezTo>
                  <a:cubicBezTo>
                    <a:pt x="2980" y="12"/>
                    <a:pt x="2980" y="12"/>
                    <a:pt x="2980" y="12"/>
                  </a:cubicBezTo>
                  <a:lnTo>
                    <a:pt x="2980" y="11"/>
                  </a:lnTo>
                  <a:close/>
                  <a:moveTo>
                    <a:pt x="2977" y="13"/>
                  </a:moveTo>
                  <a:cubicBezTo>
                    <a:pt x="2978" y="13"/>
                    <a:pt x="2979" y="14"/>
                    <a:pt x="2978" y="16"/>
                  </a:cubicBezTo>
                  <a:cubicBezTo>
                    <a:pt x="2977" y="16"/>
                    <a:pt x="2977" y="14"/>
                    <a:pt x="2977" y="13"/>
                  </a:cubicBezTo>
                  <a:close/>
                  <a:moveTo>
                    <a:pt x="2977" y="27"/>
                  </a:moveTo>
                  <a:cubicBezTo>
                    <a:pt x="2977" y="29"/>
                    <a:pt x="2975" y="30"/>
                    <a:pt x="2976" y="32"/>
                  </a:cubicBezTo>
                  <a:cubicBezTo>
                    <a:pt x="2975" y="32"/>
                    <a:pt x="2974" y="34"/>
                    <a:pt x="2972" y="33"/>
                  </a:cubicBezTo>
                  <a:cubicBezTo>
                    <a:pt x="2975" y="31"/>
                    <a:pt x="2975" y="28"/>
                    <a:pt x="2977" y="27"/>
                  </a:cubicBezTo>
                  <a:close/>
                  <a:moveTo>
                    <a:pt x="2971" y="11"/>
                  </a:moveTo>
                  <a:cubicBezTo>
                    <a:pt x="2972" y="11"/>
                    <a:pt x="2972" y="12"/>
                    <a:pt x="2972" y="12"/>
                  </a:cubicBezTo>
                  <a:cubicBezTo>
                    <a:pt x="2973" y="13"/>
                    <a:pt x="2970" y="12"/>
                    <a:pt x="2971" y="11"/>
                  </a:cubicBezTo>
                  <a:close/>
                  <a:moveTo>
                    <a:pt x="2967" y="21"/>
                  </a:moveTo>
                  <a:cubicBezTo>
                    <a:pt x="2967" y="19"/>
                    <a:pt x="2969" y="21"/>
                    <a:pt x="2967" y="21"/>
                  </a:cubicBezTo>
                  <a:close/>
                  <a:moveTo>
                    <a:pt x="2965" y="28"/>
                  </a:moveTo>
                  <a:cubicBezTo>
                    <a:pt x="2966" y="26"/>
                    <a:pt x="2967" y="30"/>
                    <a:pt x="2965" y="28"/>
                  </a:cubicBezTo>
                  <a:close/>
                  <a:moveTo>
                    <a:pt x="2964" y="36"/>
                  </a:moveTo>
                  <a:cubicBezTo>
                    <a:pt x="2963" y="36"/>
                    <a:pt x="2963" y="36"/>
                    <a:pt x="2962" y="36"/>
                  </a:cubicBezTo>
                  <a:cubicBezTo>
                    <a:pt x="2962" y="34"/>
                    <a:pt x="2964" y="34"/>
                    <a:pt x="2964" y="36"/>
                  </a:cubicBezTo>
                  <a:close/>
                  <a:moveTo>
                    <a:pt x="2961" y="31"/>
                  </a:moveTo>
                  <a:cubicBezTo>
                    <a:pt x="2961" y="31"/>
                    <a:pt x="2960" y="31"/>
                    <a:pt x="2961" y="31"/>
                  </a:cubicBezTo>
                  <a:close/>
                  <a:moveTo>
                    <a:pt x="2951" y="51"/>
                  </a:moveTo>
                  <a:cubicBezTo>
                    <a:pt x="2951" y="50"/>
                    <a:pt x="2951" y="51"/>
                    <a:pt x="2951" y="51"/>
                  </a:cubicBezTo>
                  <a:close/>
                  <a:moveTo>
                    <a:pt x="2936" y="57"/>
                  </a:moveTo>
                  <a:cubicBezTo>
                    <a:pt x="2936" y="56"/>
                    <a:pt x="2937" y="55"/>
                    <a:pt x="2938" y="55"/>
                  </a:cubicBezTo>
                  <a:cubicBezTo>
                    <a:pt x="2938" y="57"/>
                    <a:pt x="2937" y="57"/>
                    <a:pt x="2936" y="57"/>
                  </a:cubicBezTo>
                  <a:close/>
                  <a:moveTo>
                    <a:pt x="2941" y="76"/>
                  </a:moveTo>
                  <a:cubicBezTo>
                    <a:pt x="2941" y="75"/>
                    <a:pt x="2943" y="77"/>
                    <a:pt x="2941" y="76"/>
                  </a:cubicBezTo>
                  <a:close/>
                  <a:moveTo>
                    <a:pt x="2941" y="51"/>
                  </a:moveTo>
                  <a:cubicBezTo>
                    <a:pt x="2941" y="50"/>
                    <a:pt x="2941" y="50"/>
                    <a:pt x="2941" y="50"/>
                  </a:cubicBezTo>
                  <a:cubicBezTo>
                    <a:pt x="2943" y="50"/>
                    <a:pt x="2943" y="50"/>
                    <a:pt x="2943" y="50"/>
                  </a:cubicBezTo>
                  <a:cubicBezTo>
                    <a:pt x="2944" y="51"/>
                    <a:pt x="2942" y="51"/>
                    <a:pt x="2941" y="51"/>
                  </a:cubicBezTo>
                  <a:close/>
                  <a:moveTo>
                    <a:pt x="2953" y="82"/>
                  </a:moveTo>
                  <a:cubicBezTo>
                    <a:pt x="2953" y="80"/>
                    <a:pt x="2955" y="81"/>
                    <a:pt x="2955" y="80"/>
                  </a:cubicBezTo>
                  <a:cubicBezTo>
                    <a:pt x="2956" y="80"/>
                    <a:pt x="2955" y="82"/>
                    <a:pt x="2953" y="82"/>
                  </a:cubicBezTo>
                  <a:close/>
                  <a:moveTo>
                    <a:pt x="2959" y="54"/>
                  </a:moveTo>
                  <a:cubicBezTo>
                    <a:pt x="2959" y="55"/>
                    <a:pt x="2957" y="57"/>
                    <a:pt x="2956" y="59"/>
                  </a:cubicBezTo>
                  <a:cubicBezTo>
                    <a:pt x="2953" y="59"/>
                    <a:pt x="2951" y="60"/>
                    <a:pt x="2949" y="60"/>
                  </a:cubicBezTo>
                  <a:cubicBezTo>
                    <a:pt x="2949" y="56"/>
                    <a:pt x="2955" y="60"/>
                    <a:pt x="2956" y="57"/>
                  </a:cubicBezTo>
                  <a:cubicBezTo>
                    <a:pt x="2956" y="54"/>
                    <a:pt x="2954" y="55"/>
                    <a:pt x="2952" y="55"/>
                  </a:cubicBezTo>
                  <a:cubicBezTo>
                    <a:pt x="2952" y="52"/>
                    <a:pt x="2956" y="54"/>
                    <a:pt x="2957" y="54"/>
                  </a:cubicBezTo>
                  <a:cubicBezTo>
                    <a:pt x="2958" y="52"/>
                    <a:pt x="2960" y="51"/>
                    <a:pt x="2962" y="50"/>
                  </a:cubicBezTo>
                  <a:cubicBezTo>
                    <a:pt x="2962" y="51"/>
                    <a:pt x="2959" y="54"/>
                    <a:pt x="2963" y="54"/>
                  </a:cubicBezTo>
                  <a:cubicBezTo>
                    <a:pt x="2962" y="56"/>
                    <a:pt x="2961" y="54"/>
                    <a:pt x="2959" y="54"/>
                  </a:cubicBezTo>
                  <a:close/>
                  <a:moveTo>
                    <a:pt x="2965" y="83"/>
                  </a:moveTo>
                  <a:cubicBezTo>
                    <a:pt x="2964" y="83"/>
                    <a:pt x="2964" y="82"/>
                    <a:pt x="2964" y="81"/>
                  </a:cubicBezTo>
                  <a:cubicBezTo>
                    <a:pt x="2966" y="81"/>
                    <a:pt x="2966" y="83"/>
                    <a:pt x="2965" y="83"/>
                  </a:cubicBezTo>
                  <a:close/>
                  <a:moveTo>
                    <a:pt x="2964" y="51"/>
                  </a:moveTo>
                  <a:cubicBezTo>
                    <a:pt x="2964" y="52"/>
                    <a:pt x="2966" y="49"/>
                    <a:pt x="2964" y="51"/>
                  </a:cubicBezTo>
                  <a:close/>
                  <a:moveTo>
                    <a:pt x="2959" y="47"/>
                  </a:moveTo>
                  <a:cubicBezTo>
                    <a:pt x="2958" y="45"/>
                    <a:pt x="2961" y="47"/>
                    <a:pt x="2962" y="45"/>
                  </a:cubicBezTo>
                  <a:cubicBezTo>
                    <a:pt x="2961" y="44"/>
                    <a:pt x="2960" y="42"/>
                    <a:pt x="2961" y="40"/>
                  </a:cubicBezTo>
                  <a:cubicBezTo>
                    <a:pt x="2962" y="42"/>
                    <a:pt x="2963" y="44"/>
                    <a:pt x="2965" y="42"/>
                  </a:cubicBezTo>
                  <a:cubicBezTo>
                    <a:pt x="2967" y="45"/>
                    <a:pt x="2962" y="47"/>
                    <a:pt x="2959" y="47"/>
                  </a:cubicBezTo>
                  <a:close/>
                  <a:moveTo>
                    <a:pt x="2966" y="32"/>
                  </a:moveTo>
                  <a:cubicBezTo>
                    <a:pt x="2967" y="30"/>
                    <a:pt x="2967" y="34"/>
                    <a:pt x="2966" y="32"/>
                  </a:cubicBezTo>
                  <a:close/>
                  <a:moveTo>
                    <a:pt x="2967" y="26"/>
                  </a:moveTo>
                  <a:cubicBezTo>
                    <a:pt x="2967" y="25"/>
                    <a:pt x="2967" y="25"/>
                    <a:pt x="2967" y="25"/>
                  </a:cubicBezTo>
                  <a:cubicBezTo>
                    <a:pt x="2968" y="25"/>
                    <a:pt x="2969" y="25"/>
                    <a:pt x="2969" y="26"/>
                  </a:cubicBezTo>
                  <a:lnTo>
                    <a:pt x="2967" y="26"/>
                  </a:lnTo>
                  <a:close/>
                  <a:moveTo>
                    <a:pt x="2970" y="26"/>
                  </a:moveTo>
                  <a:cubicBezTo>
                    <a:pt x="2969" y="25"/>
                    <a:pt x="2970" y="26"/>
                    <a:pt x="2970" y="26"/>
                  </a:cubicBezTo>
                  <a:close/>
                  <a:moveTo>
                    <a:pt x="2969" y="17"/>
                  </a:moveTo>
                  <a:cubicBezTo>
                    <a:pt x="2970" y="14"/>
                    <a:pt x="2972" y="14"/>
                    <a:pt x="2974" y="16"/>
                  </a:cubicBezTo>
                  <a:cubicBezTo>
                    <a:pt x="2973" y="18"/>
                    <a:pt x="2971" y="16"/>
                    <a:pt x="2969" y="17"/>
                  </a:cubicBezTo>
                  <a:close/>
                  <a:moveTo>
                    <a:pt x="2971" y="83"/>
                  </a:moveTo>
                  <a:cubicBezTo>
                    <a:pt x="2970" y="82"/>
                    <a:pt x="2970" y="81"/>
                    <a:pt x="2970" y="79"/>
                  </a:cubicBezTo>
                  <a:cubicBezTo>
                    <a:pt x="2972" y="80"/>
                    <a:pt x="2972" y="78"/>
                    <a:pt x="2974" y="79"/>
                  </a:cubicBezTo>
                  <a:cubicBezTo>
                    <a:pt x="2973" y="81"/>
                    <a:pt x="2972" y="82"/>
                    <a:pt x="2971" y="83"/>
                  </a:cubicBezTo>
                  <a:close/>
                  <a:moveTo>
                    <a:pt x="2974" y="81"/>
                  </a:moveTo>
                  <a:cubicBezTo>
                    <a:pt x="2974" y="80"/>
                    <a:pt x="2976" y="80"/>
                    <a:pt x="2978" y="79"/>
                  </a:cubicBezTo>
                  <a:cubicBezTo>
                    <a:pt x="2978" y="81"/>
                    <a:pt x="2975" y="82"/>
                    <a:pt x="2974" y="81"/>
                  </a:cubicBezTo>
                  <a:close/>
                  <a:moveTo>
                    <a:pt x="2988" y="83"/>
                  </a:moveTo>
                  <a:cubicBezTo>
                    <a:pt x="2988" y="82"/>
                    <a:pt x="2989" y="82"/>
                    <a:pt x="2990" y="82"/>
                  </a:cubicBezTo>
                  <a:cubicBezTo>
                    <a:pt x="2990" y="83"/>
                    <a:pt x="2989" y="84"/>
                    <a:pt x="2988" y="83"/>
                  </a:cubicBezTo>
                  <a:close/>
                  <a:moveTo>
                    <a:pt x="3002" y="82"/>
                  </a:moveTo>
                  <a:cubicBezTo>
                    <a:pt x="3001" y="84"/>
                    <a:pt x="2999" y="82"/>
                    <a:pt x="2999" y="83"/>
                  </a:cubicBezTo>
                  <a:cubicBezTo>
                    <a:pt x="2997" y="83"/>
                    <a:pt x="3001" y="81"/>
                    <a:pt x="2999" y="81"/>
                  </a:cubicBezTo>
                  <a:cubicBezTo>
                    <a:pt x="2999" y="80"/>
                    <a:pt x="3002" y="81"/>
                    <a:pt x="3002" y="82"/>
                  </a:cubicBezTo>
                  <a:close/>
                  <a:moveTo>
                    <a:pt x="3001" y="77"/>
                  </a:moveTo>
                  <a:cubicBezTo>
                    <a:pt x="3000" y="76"/>
                    <a:pt x="3002" y="76"/>
                    <a:pt x="3002" y="75"/>
                  </a:cubicBezTo>
                  <a:cubicBezTo>
                    <a:pt x="3003" y="75"/>
                    <a:pt x="3003" y="76"/>
                    <a:pt x="3004" y="76"/>
                  </a:cubicBezTo>
                  <a:cubicBezTo>
                    <a:pt x="3004" y="78"/>
                    <a:pt x="3001" y="78"/>
                    <a:pt x="3001" y="77"/>
                  </a:cubicBezTo>
                  <a:close/>
                  <a:moveTo>
                    <a:pt x="3018" y="72"/>
                  </a:moveTo>
                  <a:cubicBezTo>
                    <a:pt x="3020" y="70"/>
                    <a:pt x="3019" y="74"/>
                    <a:pt x="3018" y="72"/>
                  </a:cubicBezTo>
                  <a:close/>
                  <a:moveTo>
                    <a:pt x="3024" y="75"/>
                  </a:moveTo>
                  <a:cubicBezTo>
                    <a:pt x="3024" y="74"/>
                    <a:pt x="3025" y="73"/>
                    <a:pt x="3026" y="73"/>
                  </a:cubicBezTo>
                  <a:cubicBezTo>
                    <a:pt x="3026" y="74"/>
                    <a:pt x="3025" y="75"/>
                    <a:pt x="3024" y="75"/>
                  </a:cubicBezTo>
                  <a:close/>
                  <a:moveTo>
                    <a:pt x="3026" y="84"/>
                  </a:moveTo>
                  <a:cubicBezTo>
                    <a:pt x="3026" y="82"/>
                    <a:pt x="3028" y="85"/>
                    <a:pt x="3026" y="84"/>
                  </a:cubicBezTo>
                  <a:close/>
                  <a:moveTo>
                    <a:pt x="3034" y="48"/>
                  </a:moveTo>
                  <a:cubicBezTo>
                    <a:pt x="3035" y="48"/>
                    <a:pt x="3035" y="50"/>
                    <a:pt x="3033" y="50"/>
                  </a:cubicBezTo>
                  <a:cubicBezTo>
                    <a:pt x="3033" y="49"/>
                    <a:pt x="3034" y="49"/>
                    <a:pt x="3034" y="48"/>
                  </a:cubicBezTo>
                  <a:close/>
                  <a:moveTo>
                    <a:pt x="3032" y="63"/>
                  </a:moveTo>
                  <a:cubicBezTo>
                    <a:pt x="3034" y="63"/>
                    <a:pt x="3034" y="63"/>
                    <a:pt x="3034" y="63"/>
                  </a:cubicBezTo>
                  <a:cubicBezTo>
                    <a:pt x="3034" y="65"/>
                    <a:pt x="3031" y="65"/>
                    <a:pt x="3032" y="63"/>
                  </a:cubicBezTo>
                  <a:close/>
                  <a:moveTo>
                    <a:pt x="3033" y="81"/>
                  </a:moveTo>
                  <a:cubicBezTo>
                    <a:pt x="3032" y="79"/>
                    <a:pt x="3034" y="79"/>
                    <a:pt x="3035" y="79"/>
                  </a:cubicBezTo>
                  <a:cubicBezTo>
                    <a:pt x="3034" y="80"/>
                    <a:pt x="3034" y="81"/>
                    <a:pt x="3033" y="81"/>
                  </a:cubicBezTo>
                  <a:close/>
                  <a:moveTo>
                    <a:pt x="3033" y="61"/>
                  </a:moveTo>
                  <a:cubicBezTo>
                    <a:pt x="3032" y="59"/>
                    <a:pt x="3034" y="60"/>
                    <a:pt x="3034" y="59"/>
                  </a:cubicBezTo>
                  <a:cubicBezTo>
                    <a:pt x="3035" y="59"/>
                    <a:pt x="3034" y="60"/>
                    <a:pt x="3035" y="61"/>
                  </a:cubicBezTo>
                  <a:lnTo>
                    <a:pt x="3033" y="61"/>
                  </a:lnTo>
                  <a:close/>
                  <a:moveTo>
                    <a:pt x="3034" y="57"/>
                  </a:moveTo>
                  <a:cubicBezTo>
                    <a:pt x="3034" y="55"/>
                    <a:pt x="3035" y="54"/>
                    <a:pt x="3037" y="54"/>
                  </a:cubicBezTo>
                  <a:cubicBezTo>
                    <a:pt x="3036" y="55"/>
                    <a:pt x="3036" y="57"/>
                    <a:pt x="3034" y="57"/>
                  </a:cubicBezTo>
                  <a:close/>
                  <a:moveTo>
                    <a:pt x="3037" y="81"/>
                  </a:moveTo>
                  <a:cubicBezTo>
                    <a:pt x="3038" y="82"/>
                    <a:pt x="3038" y="81"/>
                    <a:pt x="3039" y="81"/>
                  </a:cubicBezTo>
                  <a:cubicBezTo>
                    <a:pt x="3040" y="82"/>
                    <a:pt x="3036" y="83"/>
                    <a:pt x="3037" y="81"/>
                  </a:cubicBezTo>
                  <a:close/>
                  <a:moveTo>
                    <a:pt x="3046" y="69"/>
                  </a:moveTo>
                  <a:cubicBezTo>
                    <a:pt x="3046" y="69"/>
                    <a:pt x="3044" y="69"/>
                    <a:pt x="3044" y="69"/>
                  </a:cubicBezTo>
                  <a:cubicBezTo>
                    <a:pt x="3044" y="68"/>
                    <a:pt x="3047" y="68"/>
                    <a:pt x="3046" y="69"/>
                  </a:cubicBezTo>
                  <a:close/>
                  <a:moveTo>
                    <a:pt x="3046" y="73"/>
                  </a:moveTo>
                  <a:cubicBezTo>
                    <a:pt x="3045" y="73"/>
                    <a:pt x="3044" y="72"/>
                    <a:pt x="3044" y="71"/>
                  </a:cubicBezTo>
                  <a:cubicBezTo>
                    <a:pt x="3045" y="71"/>
                    <a:pt x="3046" y="72"/>
                    <a:pt x="3046" y="73"/>
                  </a:cubicBezTo>
                  <a:close/>
                  <a:moveTo>
                    <a:pt x="3044" y="82"/>
                  </a:moveTo>
                  <a:cubicBezTo>
                    <a:pt x="3045" y="80"/>
                    <a:pt x="3047" y="80"/>
                    <a:pt x="3049" y="79"/>
                  </a:cubicBezTo>
                  <a:cubicBezTo>
                    <a:pt x="3049" y="82"/>
                    <a:pt x="3046" y="82"/>
                    <a:pt x="3044" y="82"/>
                  </a:cubicBezTo>
                  <a:close/>
                  <a:moveTo>
                    <a:pt x="3051" y="71"/>
                  </a:moveTo>
                  <a:cubicBezTo>
                    <a:pt x="3050" y="71"/>
                    <a:pt x="3050" y="71"/>
                    <a:pt x="3050" y="71"/>
                  </a:cubicBezTo>
                  <a:cubicBezTo>
                    <a:pt x="3050" y="69"/>
                    <a:pt x="3050" y="69"/>
                    <a:pt x="3050" y="69"/>
                  </a:cubicBezTo>
                  <a:cubicBezTo>
                    <a:pt x="3051" y="69"/>
                    <a:pt x="3051" y="69"/>
                    <a:pt x="3051" y="69"/>
                  </a:cubicBezTo>
                  <a:lnTo>
                    <a:pt x="3051" y="71"/>
                  </a:lnTo>
                  <a:close/>
                  <a:moveTo>
                    <a:pt x="3057" y="81"/>
                  </a:moveTo>
                  <a:cubicBezTo>
                    <a:pt x="3057" y="79"/>
                    <a:pt x="3059" y="80"/>
                    <a:pt x="3061" y="79"/>
                  </a:cubicBezTo>
                  <a:cubicBezTo>
                    <a:pt x="3061" y="81"/>
                    <a:pt x="3057" y="82"/>
                    <a:pt x="3057" y="81"/>
                  </a:cubicBezTo>
                  <a:close/>
                  <a:moveTo>
                    <a:pt x="3063" y="84"/>
                  </a:moveTo>
                  <a:cubicBezTo>
                    <a:pt x="3064" y="82"/>
                    <a:pt x="3067" y="85"/>
                    <a:pt x="3063" y="84"/>
                  </a:cubicBezTo>
                  <a:close/>
                  <a:moveTo>
                    <a:pt x="3117" y="68"/>
                  </a:moveTo>
                  <a:cubicBezTo>
                    <a:pt x="3119" y="69"/>
                    <a:pt x="3116" y="72"/>
                    <a:pt x="3117" y="68"/>
                  </a:cubicBezTo>
                  <a:close/>
                  <a:moveTo>
                    <a:pt x="3117" y="25"/>
                  </a:moveTo>
                  <a:cubicBezTo>
                    <a:pt x="3117" y="23"/>
                    <a:pt x="3120" y="26"/>
                    <a:pt x="3117" y="25"/>
                  </a:cubicBezTo>
                  <a:close/>
                  <a:moveTo>
                    <a:pt x="3119" y="37"/>
                  </a:moveTo>
                  <a:cubicBezTo>
                    <a:pt x="3119" y="35"/>
                    <a:pt x="3120" y="36"/>
                    <a:pt x="3121" y="36"/>
                  </a:cubicBezTo>
                  <a:cubicBezTo>
                    <a:pt x="3120" y="36"/>
                    <a:pt x="3120" y="37"/>
                    <a:pt x="3119" y="37"/>
                  </a:cubicBezTo>
                  <a:close/>
                  <a:moveTo>
                    <a:pt x="3137" y="10"/>
                  </a:moveTo>
                  <a:cubicBezTo>
                    <a:pt x="3137" y="12"/>
                    <a:pt x="3137" y="13"/>
                    <a:pt x="3135" y="13"/>
                  </a:cubicBezTo>
                  <a:cubicBezTo>
                    <a:pt x="3135" y="11"/>
                    <a:pt x="3136" y="10"/>
                    <a:pt x="3137" y="10"/>
                  </a:cubicBezTo>
                  <a:close/>
                  <a:moveTo>
                    <a:pt x="3135" y="8"/>
                  </a:moveTo>
                  <a:cubicBezTo>
                    <a:pt x="3138" y="8"/>
                    <a:pt x="3134" y="11"/>
                    <a:pt x="3135" y="8"/>
                  </a:cubicBezTo>
                  <a:close/>
                  <a:moveTo>
                    <a:pt x="3133" y="10"/>
                  </a:moveTo>
                  <a:cubicBezTo>
                    <a:pt x="3133" y="10"/>
                    <a:pt x="3133" y="10"/>
                    <a:pt x="3133" y="10"/>
                  </a:cubicBezTo>
                  <a:cubicBezTo>
                    <a:pt x="3133" y="10"/>
                    <a:pt x="3133" y="10"/>
                    <a:pt x="3133" y="10"/>
                  </a:cubicBezTo>
                  <a:close/>
                  <a:moveTo>
                    <a:pt x="3132" y="6"/>
                  </a:moveTo>
                  <a:cubicBezTo>
                    <a:pt x="3131" y="7"/>
                    <a:pt x="3131" y="10"/>
                    <a:pt x="3129" y="10"/>
                  </a:cubicBezTo>
                  <a:cubicBezTo>
                    <a:pt x="3129" y="7"/>
                    <a:pt x="3130" y="6"/>
                    <a:pt x="3132" y="6"/>
                  </a:cubicBezTo>
                  <a:close/>
                  <a:moveTo>
                    <a:pt x="3126" y="11"/>
                  </a:moveTo>
                  <a:cubicBezTo>
                    <a:pt x="3127" y="11"/>
                    <a:pt x="3127" y="11"/>
                    <a:pt x="3127" y="11"/>
                  </a:cubicBezTo>
                  <a:cubicBezTo>
                    <a:pt x="3127" y="12"/>
                    <a:pt x="3127" y="12"/>
                    <a:pt x="3127" y="12"/>
                  </a:cubicBezTo>
                  <a:cubicBezTo>
                    <a:pt x="3126" y="12"/>
                    <a:pt x="3126" y="12"/>
                    <a:pt x="3126" y="12"/>
                  </a:cubicBezTo>
                  <a:lnTo>
                    <a:pt x="3126" y="11"/>
                  </a:lnTo>
                  <a:close/>
                  <a:moveTo>
                    <a:pt x="3123" y="13"/>
                  </a:moveTo>
                  <a:cubicBezTo>
                    <a:pt x="3124" y="13"/>
                    <a:pt x="3124" y="14"/>
                    <a:pt x="3124" y="16"/>
                  </a:cubicBezTo>
                  <a:cubicBezTo>
                    <a:pt x="3122" y="16"/>
                    <a:pt x="3123" y="14"/>
                    <a:pt x="3123" y="13"/>
                  </a:cubicBezTo>
                  <a:close/>
                  <a:moveTo>
                    <a:pt x="3123" y="27"/>
                  </a:moveTo>
                  <a:cubicBezTo>
                    <a:pt x="3123" y="29"/>
                    <a:pt x="3120" y="30"/>
                    <a:pt x="3122" y="32"/>
                  </a:cubicBezTo>
                  <a:cubicBezTo>
                    <a:pt x="3121" y="32"/>
                    <a:pt x="3120" y="34"/>
                    <a:pt x="3118" y="33"/>
                  </a:cubicBezTo>
                  <a:cubicBezTo>
                    <a:pt x="3120" y="31"/>
                    <a:pt x="3120" y="28"/>
                    <a:pt x="3123" y="27"/>
                  </a:cubicBezTo>
                  <a:close/>
                  <a:moveTo>
                    <a:pt x="3117" y="11"/>
                  </a:moveTo>
                  <a:cubicBezTo>
                    <a:pt x="3118" y="11"/>
                    <a:pt x="3118" y="12"/>
                    <a:pt x="3118" y="12"/>
                  </a:cubicBezTo>
                  <a:cubicBezTo>
                    <a:pt x="3119" y="13"/>
                    <a:pt x="3116" y="12"/>
                    <a:pt x="3117" y="11"/>
                  </a:cubicBezTo>
                  <a:close/>
                  <a:moveTo>
                    <a:pt x="3112" y="21"/>
                  </a:moveTo>
                  <a:cubicBezTo>
                    <a:pt x="3112" y="19"/>
                    <a:pt x="3115" y="21"/>
                    <a:pt x="3112" y="21"/>
                  </a:cubicBezTo>
                  <a:close/>
                  <a:moveTo>
                    <a:pt x="3111" y="28"/>
                  </a:moveTo>
                  <a:cubicBezTo>
                    <a:pt x="3112" y="26"/>
                    <a:pt x="3113" y="30"/>
                    <a:pt x="3111" y="28"/>
                  </a:cubicBezTo>
                  <a:close/>
                  <a:moveTo>
                    <a:pt x="3110" y="36"/>
                  </a:moveTo>
                  <a:cubicBezTo>
                    <a:pt x="3109" y="36"/>
                    <a:pt x="3108" y="36"/>
                    <a:pt x="3108" y="36"/>
                  </a:cubicBezTo>
                  <a:cubicBezTo>
                    <a:pt x="3108" y="34"/>
                    <a:pt x="3110" y="34"/>
                    <a:pt x="3110" y="36"/>
                  </a:cubicBezTo>
                  <a:close/>
                  <a:moveTo>
                    <a:pt x="3106" y="31"/>
                  </a:moveTo>
                  <a:cubicBezTo>
                    <a:pt x="3107" y="31"/>
                    <a:pt x="3106" y="31"/>
                    <a:pt x="3106" y="31"/>
                  </a:cubicBezTo>
                  <a:close/>
                  <a:moveTo>
                    <a:pt x="3097" y="51"/>
                  </a:moveTo>
                  <a:cubicBezTo>
                    <a:pt x="3097" y="50"/>
                    <a:pt x="3097" y="51"/>
                    <a:pt x="3097" y="51"/>
                  </a:cubicBezTo>
                  <a:close/>
                  <a:moveTo>
                    <a:pt x="3082" y="57"/>
                  </a:moveTo>
                  <a:cubicBezTo>
                    <a:pt x="3082" y="56"/>
                    <a:pt x="3083" y="55"/>
                    <a:pt x="3084" y="55"/>
                  </a:cubicBezTo>
                  <a:cubicBezTo>
                    <a:pt x="3084" y="57"/>
                    <a:pt x="3083" y="57"/>
                    <a:pt x="3082" y="57"/>
                  </a:cubicBezTo>
                  <a:close/>
                  <a:moveTo>
                    <a:pt x="3087" y="76"/>
                  </a:moveTo>
                  <a:cubicBezTo>
                    <a:pt x="3087" y="75"/>
                    <a:pt x="3089" y="77"/>
                    <a:pt x="3087" y="76"/>
                  </a:cubicBezTo>
                  <a:close/>
                  <a:moveTo>
                    <a:pt x="3087" y="51"/>
                  </a:moveTo>
                  <a:cubicBezTo>
                    <a:pt x="3087" y="50"/>
                    <a:pt x="3087" y="50"/>
                    <a:pt x="3087" y="50"/>
                  </a:cubicBezTo>
                  <a:cubicBezTo>
                    <a:pt x="3089" y="50"/>
                    <a:pt x="3089" y="50"/>
                    <a:pt x="3089" y="50"/>
                  </a:cubicBezTo>
                  <a:cubicBezTo>
                    <a:pt x="3090" y="51"/>
                    <a:pt x="3088" y="51"/>
                    <a:pt x="3087" y="51"/>
                  </a:cubicBezTo>
                  <a:close/>
                  <a:moveTo>
                    <a:pt x="3099" y="82"/>
                  </a:moveTo>
                  <a:cubicBezTo>
                    <a:pt x="3099" y="80"/>
                    <a:pt x="3100" y="81"/>
                    <a:pt x="3100" y="80"/>
                  </a:cubicBezTo>
                  <a:cubicBezTo>
                    <a:pt x="3102" y="80"/>
                    <a:pt x="3100" y="82"/>
                    <a:pt x="3099" y="82"/>
                  </a:cubicBezTo>
                  <a:close/>
                  <a:moveTo>
                    <a:pt x="3105" y="54"/>
                  </a:moveTo>
                  <a:cubicBezTo>
                    <a:pt x="3105" y="55"/>
                    <a:pt x="3102" y="57"/>
                    <a:pt x="3102" y="59"/>
                  </a:cubicBezTo>
                  <a:cubicBezTo>
                    <a:pt x="3099" y="59"/>
                    <a:pt x="3097" y="60"/>
                    <a:pt x="3094" y="60"/>
                  </a:cubicBezTo>
                  <a:cubicBezTo>
                    <a:pt x="3095" y="56"/>
                    <a:pt x="3100" y="60"/>
                    <a:pt x="3102" y="57"/>
                  </a:cubicBezTo>
                  <a:cubicBezTo>
                    <a:pt x="3102" y="54"/>
                    <a:pt x="3100" y="55"/>
                    <a:pt x="3098" y="55"/>
                  </a:cubicBezTo>
                  <a:cubicBezTo>
                    <a:pt x="3098" y="52"/>
                    <a:pt x="3102" y="54"/>
                    <a:pt x="3103" y="54"/>
                  </a:cubicBezTo>
                  <a:cubicBezTo>
                    <a:pt x="3104" y="52"/>
                    <a:pt x="3106" y="51"/>
                    <a:pt x="3108" y="50"/>
                  </a:cubicBezTo>
                  <a:cubicBezTo>
                    <a:pt x="3108" y="51"/>
                    <a:pt x="3105" y="54"/>
                    <a:pt x="3109" y="54"/>
                  </a:cubicBezTo>
                  <a:cubicBezTo>
                    <a:pt x="3108" y="56"/>
                    <a:pt x="3107" y="54"/>
                    <a:pt x="3105" y="54"/>
                  </a:cubicBezTo>
                  <a:close/>
                  <a:moveTo>
                    <a:pt x="3111" y="83"/>
                  </a:moveTo>
                  <a:cubicBezTo>
                    <a:pt x="3110" y="83"/>
                    <a:pt x="3110" y="82"/>
                    <a:pt x="3110" y="81"/>
                  </a:cubicBezTo>
                  <a:cubicBezTo>
                    <a:pt x="3111" y="81"/>
                    <a:pt x="3111" y="83"/>
                    <a:pt x="3111" y="83"/>
                  </a:cubicBezTo>
                  <a:close/>
                  <a:moveTo>
                    <a:pt x="3110" y="51"/>
                  </a:moveTo>
                  <a:cubicBezTo>
                    <a:pt x="3110" y="52"/>
                    <a:pt x="3111" y="49"/>
                    <a:pt x="3110" y="51"/>
                  </a:cubicBezTo>
                  <a:close/>
                  <a:moveTo>
                    <a:pt x="3105" y="47"/>
                  </a:moveTo>
                  <a:cubicBezTo>
                    <a:pt x="3104" y="45"/>
                    <a:pt x="3107" y="47"/>
                    <a:pt x="3108" y="45"/>
                  </a:cubicBezTo>
                  <a:cubicBezTo>
                    <a:pt x="3107" y="44"/>
                    <a:pt x="3106" y="42"/>
                    <a:pt x="3107" y="40"/>
                  </a:cubicBezTo>
                  <a:cubicBezTo>
                    <a:pt x="3108" y="42"/>
                    <a:pt x="3109" y="44"/>
                    <a:pt x="3111" y="42"/>
                  </a:cubicBezTo>
                  <a:cubicBezTo>
                    <a:pt x="3112" y="45"/>
                    <a:pt x="3108" y="47"/>
                    <a:pt x="3105" y="47"/>
                  </a:cubicBezTo>
                  <a:close/>
                  <a:moveTo>
                    <a:pt x="3112" y="32"/>
                  </a:moveTo>
                  <a:cubicBezTo>
                    <a:pt x="3113" y="30"/>
                    <a:pt x="3113" y="34"/>
                    <a:pt x="3112" y="32"/>
                  </a:cubicBezTo>
                  <a:close/>
                  <a:moveTo>
                    <a:pt x="3113" y="26"/>
                  </a:moveTo>
                  <a:cubicBezTo>
                    <a:pt x="3113" y="25"/>
                    <a:pt x="3113" y="25"/>
                    <a:pt x="3113" y="25"/>
                  </a:cubicBezTo>
                  <a:cubicBezTo>
                    <a:pt x="3114" y="25"/>
                    <a:pt x="3115" y="25"/>
                    <a:pt x="3115" y="26"/>
                  </a:cubicBezTo>
                  <a:lnTo>
                    <a:pt x="3113" y="26"/>
                  </a:lnTo>
                  <a:close/>
                  <a:moveTo>
                    <a:pt x="3115" y="26"/>
                  </a:moveTo>
                  <a:cubicBezTo>
                    <a:pt x="3115" y="25"/>
                    <a:pt x="3116" y="26"/>
                    <a:pt x="3115" y="26"/>
                  </a:cubicBezTo>
                  <a:close/>
                  <a:moveTo>
                    <a:pt x="3115" y="17"/>
                  </a:moveTo>
                  <a:cubicBezTo>
                    <a:pt x="3116" y="14"/>
                    <a:pt x="3118" y="14"/>
                    <a:pt x="3120" y="16"/>
                  </a:cubicBezTo>
                  <a:cubicBezTo>
                    <a:pt x="3118" y="18"/>
                    <a:pt x="3117" y="16"/>
                    <a:pt x="3115" y="17"/>
                  </a:cubicBezTo>
                  <a:close/>
                  <a:moveTo>
                    <a:pt x="3117" y="83"/>
                  </a:moveTo>
                  <a:cubicBezTo>
                    <a:pt x="3116" y="82"/>
                    <a:pt x="3116" y="81"/>
                    <a:pt x="3116" y="79"/>
                  </a:cubicBezTo>
                  <a:cubicBezTo>
                    <a:pt x="3118" y="80"/>
                    <a:pt x="3118" y="78"/>
                    <a:pt x="3120" y="79"/>
                  </a:cubicBezTo>
                  <a:cubicBezTo>
                    <a:pt x="3119" y="81"/>
                    <a:pt x="3118" y="82"/>
                    <a:pt x="3117" y="83"/>
                  </a:cubicBezTo>
                  <a:close/>
                  <a:moveTo>
                    <a:pt x="3120" y="81"/>
                  </a:moveTo>
                  <a:cubicBezTo>
                    <a:pt x="3120" y="80"/>
                    <a:pt x="3122" y="80"/>
                    <a:pt x="3124" y="79"/>
                  </a:cubicBezTo>
                  <a:cubicBezTo>
                    <a:pt x="3124" y="81"/>
                    <a:pt x="3121" y="82"/>
                    <a:pt x="3120" y="81"/>
                  </a:cubicBezTo>
                  <a:close/>
                  <a:moveTo>
                    <a:pt x="3134" y="83"/>
                  </a:moveTo>
                  <a:cubicBezTo>
                    <a:pt x="3134" y="82"/>
                    <a:pt x="3135" y="82"/>
                    <a:pt x="3136" y="82"/>
                  </a:cubicBezTo>
                  <a:cubicBezTo>
                    <a:pt x="3136" y="83"/>
                    <a:pt x="3135" y="84"/>
                    <a:pt x="3134" y="83"/>
                  </a:cubicBezTo>
                  <a:close/>
                  <a:moveTo>
                    <a:pt x="3148" y="82"/>
                  </a:moveTo>
                  <a:cubicBezTo>
                    <a:pt x="3147" y="84"/>
                    <a:pt x="3145" y="82"/>
                    <a:pt x="3145" y="83"/>
                  </a:cubicBezTo>
                  <a:cubicBezTo>
                    <a:pt x="3143" y="83"/>
                    <a:pt x="3147" y="81"/>
                    <a:pt x="3145" y="81"/>
                  </a:cubicBezTo>
                  <a:cubicBezTo>
                    <a:pt x="3145" y="80"/>
                    <a:pt x="3148" y="81"/>
                    <a:pt x="3148" y="82"/>
                  </a:cubicBezTo>
                  <a:close/>
                  <a:moveTo>
                    <a:pt x="3146" y="77"/>
                  </a:moveTo>
                  <a:cubicBezTo>
                    <a:pt x="3146" y="76"/>
                    <a:pt x="3148" y="76"/>
                    <a:pt x="3148" y="75"/>
                  </a:cubicBezTo>
                  <a:cubicBezTo>
                    <a:pt x="3149" y="75"/>
                    <a:pt x="3149" y="76"/>
                    <a:pt x="3150" y="76"/>
                  </a:cubicBezTo>
                  <a:cubicBezTo>
                    <a:pt x="3150" y="78"/>
                    <a:pt x="3147" y="78"/>
                    <a:pt x="3146" y="77"/>
                  </a:cubicBezTo>
                  <a:close/>
                  <a:moveTo>
                    <a:pt x="3164" y="72"/>
                  </a:moveTo>
                  <a:cubicBezTo>
                    <a:pt x="3166" y="70"/>
                    <a:pt x="3165" y="74"/>
                    <a:pt x="3164" y="72"/>
                  </a:cubicBezTo>
                  <a:close/>
                  <a:moveTo>
                    <a:pt x="3170" y="75"/>
                  </a:moveTo>
                  <a:cubicBezTo>
                    <a:pt x="3170" y="74"/>
                    <a:pt x="3170" y="73"/>
                    <a:pt x="3172" y="73"/>
                  </a:cubicBezTo>
                  <a:cubicBezTo>
                    <a:pt x="3172" y="74"/>
                    <a:pt x="3171" y="75"/>
                    <a:pt x="3170" y="75"/>
                  </a:cubicBezTo>
                  <a:close/>
                  <a:moveTo>
                    <a:pt x="3171" y="84"/>
                  </a:moveTo>
                  <a:cubicBezTo>
                    <a:pt x="3172" y="82"/>
                    <a:pt x="3174" y="85"/>
                    <a:pt x="3171" y="84"/>
                  </a:cubicBezTo>
                  <a:close/>
                  <a:moveTo>
                    <a:pt x="3180" y="48"/>
                  </a:moveTo>
                  <a:cubicBezTo>
                    <a:pt x="3181" y="48"/>
                    <a:pt x="3181" y="50"/>
                    <a:pt x="3179" y="50"/>
                  </a:cubicBezTo>
                  <a:cubicBezTo>
                    <a:pt x="3179" y="49"/>
                    <a:pt x="3180" y="49"/>
                    <a:pt x="3180" y="48"/>
                  </a:cubicBezTo>
                  <a:close/>
                  <a:moveTo>
                    <a:pt x="3177" y="63"/>
                  </a:moveTo>
                  <a:cubicBezTo>
                    <a:pt x="3180" y="63"/>
                    <a:pt x="3180" y="63"/>
                    <a:pt x="3180" y="63"/>
                  </a:cubicBezTo>
                  <a:cubicBezTo>
                    <a:pt x="3180" y="65"/>
                    <a:pt x="3177" y="65"/>
                    <a:pt x="3177" y="63"/>
                  </a:cubicBezTo>
                  <a:close/>
                  <a:moveTo>
                    <a:pt x="3179" y="81"/>
                  </a:moveTo>
                  <a:cubicBezTo>
                    <a:pt x="3178" y="79"/>
                    <a:pt x="3179" y="79"/>
                    <a:pt x="3180" y="79"/>
                  </a:cubicBezTo>
                  <a:cubicBezTo>
                    <a:pt x="3180" y="80"/>
                    <a:pt x="3180" y="81"/>
                    <a:pt x="3179" y="81"/>
                  </a:cubicBezTo>
                  <a:close/>
                  <a:moveTo>
                    <a:pt x="3179" y="61"/>
                  </a:moveTo>
                  <a:cubicBezTo>
                    <a:pt x="3178" y="59"/>
                    <a:pt x="3180" y="60"/>
                    <a:pt x="3180" y="59"/>
                  </a:cubicBezTo>
                  <a:cubicBezTo>
                    <a:pt x="3180" y="59"/>
                    <a:pt x="3180" y="60"/>
                    <a:pt x="3180" y="61"/>
                  </a:cubicBezTo>
                  <a:lnTo>
                    <a:pt x="3179" y="61"/>
                  </a:lnTo>
                  <a:close/>
                  <a:moveTo>
                    <a:pt x="3180" y="57"/>
                  </a:moveTo>
                  <a:cubicBezTo>
                    <a:pt x="3180" y="55"/>
                    <a:pt x="3181" y="54"/>
                    <a:pt x="3183" y="54"/>
                  </a:cubicBezTo>
                  <a:cubicBezTo>
                    <a:pt x="3182" y="55"/>
                    <a:pt x="3182" y="57"/>
                    <a:pt x="3180" y="57"/>
                  </a:cubicBezTo>
                  <a:close/>
                  <a:moveTo>
                    <a:pt x="3183" y="81"/>
                  </a:moveTo>
                  <a:cubicBezTo>
                    <a:pt x="3184" y="82"/>
                    <a:pt x="3183" y="81"/>
                    <a:pt x="3185" y="81"/>
                  </a:cubicBezTo>
                  <a:cubicBezTo>
                    <a:pt x="3185" y="82"/>
                    <a:pt x="3182" y="83"/>
                    <a:pt x="3183" y="81"/>
                  </a:cubicBezTo>
                  <a:close/>
                  <a:moveTo>
                    <a:pt x="3192" y="69"/>
                  </a:moveTo>
                  <a:cubicBezTo>
                    <a:pt x="3192" y="69"/>
                    <a:pt x="3190" y="69"/>
                    <a:pt x="3190" y="69"/>
                  </a:cubicBezTo>
                  <a:cubicBezTo>
                    <a:pt x="3190" y="68"/>
                    <a:pt x="3193" y="68"/>
                    <a:pt x="3192" y="69"/>
                  </a:cubicBezTo>
                  <a:close/>
                  <a:moveTo>
                    <a:pt x="3192" y="73"/>
                  </a:moveTo>
                  <a:cubicBezTo>
                    <a:pt x="3190" y="73"/>
                    <a:pt x="3190" y="72"/>
                    <a:pt x="3190" y="71"/>
                  </a:cubicBezTo>
                  <a:cubicBezTo>
                    <a:pt x="3191" y="71"/>
                    <a:pt x="3192" y="72"/>
                    <a:pt x="3192" y="73"/>
                  </a:cubicBezTo>
                  <a:close/>
                  <a:moveTo>
                    <a:pt x="3190" y="82"/>
                  </a:moveTo>
                  <a:cubicBezTo>
                    <a:pt x="3191" y="80"/>
                    <a:pt x="3193" y="80"/>
                    <a:pt x="3195" y="79"/>
                  </a:cubicBezTo>
                  <a:cubicBezTo>
                    <a:pt x="3195" y="82"/>
                    <a:pt x="3192" y="82"/>
                    <a:pt x="3190" y="82"/>
                  </a:cubicBezTo>
                  <a:close/>
                  <a:moveTo>
                    <a:pt x="3197" y="71"/>
                  </a:moveTo>
                  <a:cubicBezTo>
                    <a:pt x="3196" y="71"/>
                    <a:pt x="3196" y="71"/>
                    <a:pt x="3196" y="71"/>
                  </a:cubicBezTo>
                  <a:cubicBezTo>
                    <a:pt x="3196" y="69"/>
                    <a:pt x="3196" y="69"/>
                    <a:pt x="3196" y="69"/>
                  </a:cubicBezTo>
                  <a:cubicBezTo>
                    <a:pt x="3197" y="69"/>
                    <a:pt x="3197" y="69"/>
                    <a:pt x="3197" y="69"/>
                  </a:cubicBezTo>
                  <a:lnTo>
                    <a:pt x="3197" y="71"/>
                  </a:lnTo>
                  <a:close/>
                  <a:moveTo>
                    <a:pt x="3202" y="81"/>
                  </a:moveTo>
                  <a:cubicBezTo>
                    <a:pt x="3203" y="79"/>
                    <a:pt x="3205" y="80"/>
                    <a:pt x="3207" y="79"/>
                  </a:cubicBezTo>
                  <a:cubicBezTo>
                    <a:pt x="3207" y="81"/>
                    <a:pt x="3203" y="82"/>
                    <a:pt x="3202" y="8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832"/>
            <p:cNvSpPr>
              <a:spLocks noEditPoints="1"/>
            </p:cNvSpPr>
            <p:nvPr/>
          </p:nvSpPr>
          <p:spPr bwMode="auto">
            <a:xfrm>
              <a:off x="-3175" y="3616329"/>
              <a:ext cx="12199938" cy="60325"/>
            </a:xfrm>
            <a:custGeom>
              <a:avLst/>
              <a:gdLst>
                <a:gd name="T0" fmla="*/ 2955 w 3208"/>
                <a:gd name="T1" fmla="*/ 0 h 14"/>
                <a:gd name="T2" fmla="*/ 2704 w 3208"/>
                <a:gd name="T3" fmla="*/ 1 h 14"/>
                <a:gd name="T4" fmla="*/ 2425 w 3208"/>
                <a:gd name="T5" fmla="*/ 3 h 14"/>
                <a:gd name="T6" fmla="*/ 2188 w 3208"/>
                <a:gd name="T7" fmla="*/ 0 h 14"/>
                <a:gd name="T8" fmla="*/ 1952 w 3208"/>
                <a:gd name="T9" fmla="*/ 3 h 14"/>
                <a:gd name="T10" fmla="*/ 1680 w 3208"/>
                <a:gd name="T11" fmla="*/ 5 h 14"/>
                <a:gd name="T12" fmla="*/ 1422 w 3208"/>
                <a:gd name="T13" fmla="*/ 0 h 14"/>
                <a:gd name="T14" fmla="*/ 1186 w 3208"/>
                <a:gd name="T15" fmla="*/ 3 h 14"/>
                <a:gd name="T16" fmla="*/ 949 w 3208"/>
                <a:gd name="T17" fmla="*/ 0 h 14"/>
                <a:gd name="T18" fmla="*/ 663 w 3208"/>
                <a:gd name="T19" fmla="*/ 1 h 14"/>
                <a:gd name="T20" fmla="*/ 420 w 3208"/>
                <a:gd name="T21" fmla="*/ 3 h 14"/>
                <a:gd name="T22" fmla="*/ 184 w 3208"/>
                <a:gd name="T23" fmla="*/ 0 h 14"/>
                <a:gd name="T24" fmla="*/ 56 w 3208"/>
                <a:gd name="T25" fmla="*/ 14 h 14"/>
                <a:gd name="T26" fmla="*/ 256 w 3208"/>
                <a:gd name="T27" fmla="*/ 11 h 14"/>
                <a:gd name="T28" fmla="*/ 475 w 3208"/>
                <a:gd name="T29" fmla="*/ 11 h 14"/>
                <a:gd name="T30" fmla="*/ 675 w 3208"/>
                <a:gd name="T31" fmla="*/ 14 h 14"/>
                <a:gd name="T32" fmla="*/ 895 w 3208"/>
                <a:gd name="T33" fmla="*/ 14 h 14"/>
                <a:gd name="T34" fmla="*/ 1102 w 3208"/>
                <a:gd name="T35" fmla="*/ 12 h 14"/>
                <a:gd name="T36" fmla="*/ 1323 w 3208"/>
                <a:gd name="T37" fmla="*/ 13 h 14"/>
                <a:gd name="T38" fmla="*/ 1540 w 3208"/>
                <a:gd name="T39" fmla="*/ 11 h 14"/>
                <a:gd name="T40" fmla="*/ 1760 w 3208"/>
                <a:gd name="T41" fmla="*/ 13 h 14"/>
                <a:gd name="T42" fmla="*/ 1976 w 3208"/>
                <a:gd name="T43" fmla="*/ 12 h 14"/>
                <a:gd name="T44" fmla="*/ 2188 w 3208"/>
                <a:gd name="T45" fmla="*/ 11 h 14"/>
                <a:gd name="T46" fmla="*/ 2407 w 3208"/>
                <a:gd name="T47" fmla="*/ 11 h 14"/>
                <a:gd name="T48" fmla="*/ 2607 w 3208"/>
                <a:gd name="T49" fmla="*/ 14 h 14"/>
                <a:gd name="T50" fmla="*/ 2827 w 3208"/>
                <a:gd name="T51" fmla="*/ 14 h 14"/>
                <a:gd name="T52" fmla="*/ 3027 w 3208"/>
                <a:gd name="T53" fmla="*/ 11 h 14"/>
                <a:gd name="T54" fmla="*/ 22 w 3208"/>
                <a:gd name="T55" fmla="*/ 12 h 14"/>
                <a:gd name="T56" fmla="*/ 51 w 3208"/>
                <a:gd name="T57" fmla="*/ 4 h 14"/>
                <a:gd name="T58" fmla="*/ 173 w 3208"/>
                <a:gd name="T59" fmla="*/ 5 h 14"/>
                <a:gd name="T60" fmla="*/ 236 w 3208"/>
                <a:gd name="T61" fmla="*/ 7 h 14"/>
                <a:gd name="T62" fmla="*/ 329 w 3208"/>
                <a:gd name="T63" fmla="*/ 3 h 14"/>
                <a:gd name="T64" fmla="*/ 458 w 3208"/>
                <a:gd name="T65" fmla="*/ 10 h 14"/>
                <a:gd name="T66" fmla="*/ 490 w 3208"/>
                <a:gd name="T67" fmla="*/ 5 h 14"/>
                <a:gd name="T68" fmla="*/ 617 w 3208"/>
                <a:gd name="T69" fmla="*/ 10 h 14"/>
                <a:gd name="T70" fmla="*/ 674 w 3208"/>
                <a:gd name="T71" fmla="*/ 7 h 14"/>
                <a:gd name="T72" fmla="*/ 773 w 3208"/>
                <a:gd name="T73" fmla="*/ 1 h 14"/>
                <a:gd name="T74" fmla="*/ 897 w 3208"/>
                <a:gd name="T75" fmla="*/ 12 h 14"/>
                <a:gd name="T76" fmla="*/ 928 w 3208"/>
                <a:gd name="T77" fmla="*/ 5 h 14"/>
                <a:gd name="T78" fmla="*/ 1055 w 3208"/>
                <a:gd name="T79" fmla="*/ 10 h 14"/>
                <a:gd name="T80" fmla="*/ 1132 w 3208"/>
                <a:gd name="T81" fmla="*/ 6 h 14"/>
                <a:gd name="T82" fmla="*/ 1215 w 3208"/>
                <a:gd name="T83" fmla="*/ 6 h 14"/>
                <a:gd name="T84" fmla="*/ 1339 w 3208"/>
                <a:gd name="T85" fmla="*/ 7 h 14"/>
                <a:gd name="T86" fmla="*/ 1378 w 3208"/>
                <a:gd name="T87" fmla="*/ 10 h 14"/>
                <a:gd name="T88" fmla="*/ 1497 w 3208"/>
                <a:gd name="T89" fmla="*/ 2 h 14"/>
                <a:gd name="T90" fmla="*/ 1625 w 3208"/>
                <a:gd name="T91" fmla="*/ 12 h 14"/>
                <a:gd name="T92" fmla="*/ 1652 w 3208"/>
                <a:gd name="T93" fmla="*/ 6 h 14"/>
                <a:gd name="T94" fmla="*/ 1778 w 3208"/>
                <a:gd name="T95" fmla="*/ 7 h 14"/>
                <a:gd name="T96" fmla="*/ 1843 w 3208"/>
                <a:gd name="T97" fmla="*/ 5 h 14"/>
                <a:gd name="T98" fmla="*/ 1938 w 3208"/>
                <a:gd name="T99" fmla="*/ 3 h 14"/>
                <a:gd name="T100" fmla="*/ 2064 w 3208"/>
                <a:gd name="T101" fmla="*/ 10 h 14"/>
                <a:gd name="T102" fmla="*/ 2098 w 3208"/>
                <a:gd name="T103" fmla="*/ 5 h 14"/>
                <a:gd name="T104" fmla="*/ 2225 w 3208"/>
                <a:gd name="T105" fmla="*/ 7 h 14"/>
                <a:gd name="T106" fmla="*/ 2299 w 3208"/>
                <a:gd name="T107" fmla="*/ 6 h 14"/>
                <a:gd name="T108" fmla="*/ 2375 w 3208"/>
                <a:gd name="T109" fmla="*/ 3 h 14"/>
                <a:gd name="T110" fmla="*/ 2507 w 3208"/>
                <a:gd name="T111" fmla="*/ 7 h 14"/>
                <a:gd name="T112" fmla="*/ 2545 w 3208"/>
                <a:gd name="T113" fmla="*/ 10 h 14"/>
                <a:gd name="T114" fmla="*/ 2662 w 3208"/>
                <a:gd name="T115" fmla="*/ 3 h 14"/>
                <a:gd name="T116" fmla="*/ 2793 w 3208"/>
                <a:gd name="T117" fmla="*/ 12 h 14"/>
                <a:gd name="T118" fmla="*/ 2822 w 3208"/>
                <a:gd name="T119" fmla="*/ 4 h 14"/>
                <a:gd name="T120" fmla="*/ 2944 w 3208"/>
                <a:gd name="T121" fmla="*/ 5 h 14"/>
                <a:gd name="T122" fmla="*/ 3007 w 3208"/>
                <a:gd name="T123" fmla="*/ 7 h 14"/>
                <a:gd name="T124" fmla="*/ 3100 w 3208"/>
                <a:gd name="T12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8" h="14">
                  <a:moveTo>
                    <a:pt x="3172" y="0"/>
                  </a:moveTo>
                  <a:cubicBezTo>
                    <a:pt x="3163" y="0"/>
                    <a:pt x="3163" y="3"/>
                    <a:pt x="3154" y="3"/>
                  </a:cubicBezTo>
                  <a:cubicBezTo>
                    <a:pt x="3148" y="3"/>
                    <a:pt x="3146" y="2"/>
                    <a:pt x="3142" y="1"/>
                  </a:cubicBezTo>
                  <a:cubicBezTo>
                    <a:pt x="3143" y="3"/>
                    <a:pt x="3140" y="5"/>
                    <a:pt x="3138" y="5"/>
                  </a:cubicBezTo>
                  <a:cubicBezTo>
                    <a:pt x="3138" y="2"/>
                    <a:pt x="3142" y="3"/>
                    <a:pt x="3142" y="1"/>
                  </a:cubicBezTo>
                  <a:cubicBezTo>
                    <a:pt x="3141" y="0"/>
                    <a:pt x="3139" y="0"/>
                    <a:pt x="3136" y="0"/>
                  </a:cubicBezTo>
                  <a:cubicBezTo>
                    <a:pt x="3127" y="0"/>
                    <a:pt x="3127" y="3"/>
                    <a:pt x="3118" y="3"/>
                  </a:cubicBezTo>
                  <a:cubicBezTo>
                    <a:pt x="3109" y="3"/>
                    <a:pt x="3109" y="0"/>
                    <a:pt x="3100" y="0"/>
                  </a:cubicBezTo>
                  <a:cubicBezTo>
                    <a:pt x="3091" y="0"/>
                    <a:pt x="3091" y="3"/>
                    <a:pt x="3082" y="3"/>
                  </a:cubicBezTo>
                  <a:cubicBezTo>
                    <a:pt x="3073" y="3"/>
                    <a:pt x="3072" y="0"/>
                    <a:pt x="3063" y="0"/>
                  </a:cubicBezTo>
                  <a:cubicBezTo>
                    <a:pt x="3054" y="0"/>
                    <a:pt x="3054" y="3"/>
                    <a:pt x="3045" y="3"/>
                  </a:cubicBezTo>
                  <a:cubicBezTo>
                    <a:pt x="3036" y="3"/>
                    <a:pt x="3036" y="0"/>
                    <a:pt x="3027" y="0"/>
                  </a:cubicBezTo>
                  <a:cubicBezTo>
                    <a:pt x="3018" y="0"/>
                    <a:pt x="3018" y="3"/>
                    <a:pt x="3009" y="3"/>
                  </a:cubicBezTo>
                  <a:cubicBezTo>
                    <a:pt x="3002" y="3"/>
                    <a:pt x="3000" y="2"/>
                    <a:pt x="2996" y="1"/>
                  </a:cubicBezTo>
                  <a:cubicBezTo>
                    <a:pt x="2997" y="3"/>
                    <a:pt x="2994" y="5"/>
                    <a:pt x="2993" y="5"/>
                  </a:cubicBezTo>
                  <a:cubicBezTo>
                    <a:pt x="2993" y="2"/>
                    <a:pt x="2996" y="3"/>
                    <a:pt x="2996" y="1"/>
                  </a:cubicBezTo>
                  <a:cubicBezTo>
                    <a:pt x="2995" y="0"/>
                    <a:pt x="2993" y="0"/>
                    <a:pt x="2991" y="0"/>
                  </a:cubicBezTo>
                  <a:cubicBezTo>
                    <a:pt x="2982" y="0"/>
                    <a:pt x="2982" y="3"/>
                    <a:pt x="2973" y="3"/>
                  </a:cubicBezTo>
                  <a:cubicBezTo>
                    <a:pt x="2964" y="3"/>
                    <a:pt x="2964" y="0"/>
                    <a:pt x="2955" y="0"/>
                  </a:cubicBezTo>
                  <a:cubicBezTo>
                    <a:pt x="2946" y="0"/>
                    <a:pt x="2946" y="3"/>
                    <a:pt x="2937" y="3"/>
                  </a:cubicBezTo>
                  <a:cubicBezTo>
                    <a:pt x="2928" y="3"/>
                    <a:pt x="2926" y="0"/>
                    <a:pt x="2917" y="0"/>
                  </a:cubicBezTo>
                  <a:cubicBezTo>
                    <a:pt x="2908" y="0"/>
                    <a:pt x="2908" y="3"/>
                    <a:pt x="2899" y="3"/>
                  </a:cubicBezTo>
                  <a:cubicBezTo>
                    <a:pt x="2890" y="3"/>
                    <a:pt x="2890" y="0"/>
                    <a:pt x="2881" y="0"/>
                  </a:cubicBezTo>
                  <a:cubicBezTo>
                    <a:pt x="2872" y="0"/>
                    <a:pt x="2872" y="3"/>
                    <a:pt x="2863" y="3"/>
                  </a:cubicBezTo>
                  <a:cubicBezTo>
                    <a:pt x="2856" y="3"/>
                    <a:pt x="2854" y="2"/>
                    <a:pt x="2850" y="1"/>
                  </a:cubicBezTo>
                  <a:cubicBezTo>
                    <a:pt x="2851" y="3"/>
                    <a:pt x="2848" y="5"/>
                    <a:pt x="2847" y="5"/>
                  </a:cubicBezTo>
                  <a:cubicBezTo>
                    <a:pt x="2847" y="2"/>
                    <a:pt x="2850" y="3"/>
                    <a:pt x="2850" y="1"/>
                  </a:cubicBezTo>
                  <a:cubicBezTo>
                    <a:pt x="2849" y="0"/>
                    <a:pt x="2847" y="0"/>
                    <a:pt x="2845" y="0"/>
                  </a:cubicBezTo>
                  <a:cubicBezTo>
                    <a:pt x="2836" y="0"/>
                    <a:pt x="2836" y="3"/>
                    <a:pt x="2827" y="3"/>
                  </a:cubicBezTo>
                  <a:cubicBezTo>
                    <a:pt x="2818" y="3"/>
                    <a:pt x="2818" y="0"/>
                    <a:pt x="2809" y="0"/>
                  </a:cubicBezTo>
                  <a:cubicBezTo>
                    <a:pt x="2800" y="0"/>
                    <a:pt x="2800" y="3"/>
                    <a:pt x="2791" y="3"/>
                  </a:cubicBezTo>
                  <a:cubicBezTo>
                    <a:pt x="2782" y="3"/>
                    <a:pt x="2780" y="0"/>
                    <a:pt x="2771" y="0"/>
                  </a:cubicBezTo>
                  <a:cubicBezTo>
                    <a:pt x="2762" y="0"/>
                    <a:pt x="2762" y="3"/>
                    <a:pt x="2753" y="3"/>
                  </a:cubicBezTo>
                  <a:cubicBezTo>
                    <a:pt x="2744" y="3"/>
                    <a:pt x="2744" y="0"/>
                    <a:pt x="2735" y="0"/>
                  </a:cubicBezTo>
                  <a:cubicBezTo>
                    <a:pt x="2726" y="0"/>
                    <a:pt x="2726" y="3"/>
                    <a:pt x="2717" y="3"/>
                  </a:cubicBezTo>
                  <a:cubicBezTo>
                    <a:pt x="2710" y="3"/>
                    <a:pt x="2709" y="2"/>
                    <a:pt x="2705" y="1"/>
                  </a:cubicBezTo>
                  <a:cubicBezTo>
                    <a:pt x="2705" y="3"/>
                    <a:pt x="2703" y="5"/>
                    <a:pt x="2701" y="5"/>
                  </a:cubicBezTo>
                  <a:cubicBezTo>
                    <a:pt x="2701" y="2"/>
                    <a:pt x="2704" y="3"/>
                    <a:pt x="2704" y="1"/>
                  </a:cubicBezTo>
                  <a:cubicBezTo>
                    <a:pt x="2703" y="0"/>
                    <a:pt x="2701" y="0"/>
                    <a:pt x="2699" y="0"/>
                  </a:cubicBezTo>
                  <a:cubicBezTo>
                    <a:pt x="2690" y="0"/>
                    <a:pt x="2690" y="3"/>
                    <a:pt x="2681" y="3"/>
                  </a:cubicBezTo>
                  <a:cubicBezTo>
                    <a:pt x="2672" y="3"/>
                    <a:pt x="2672" y="0"/>
                    <a:pt x="2663" y="0"/>
                  </a:cubicBezTo>
                  <a:cubicBezTo>
                    <a:pt x="2654" y="0"/>
                    <a:pt x="2654" y="3"/>
                    <a:pt x="2645" y="3"/>
                  </a:cubicBezTo>
                  <a:cubicBezTo>
                    <a:pt x="2636" y="3"/>
                    <a:pt x="2634" y="0"/>
                    <a:pt x="2625" y="0"/>
                  </a:cubicBezTo>
                  <a:cubicBezTo>
                    <a:pt x="2616" y="0"/>
                    <a:pt x="2616" y="3"/>
                    <a:pt x="2607" y="3"/>
                  </a:cubicBezTo>
                  <a:cubicBezTo>
                    <a:pt x="2598" y="3"/>
                    <a:pt x="2598" y="0"/>
                    <a:pt x="2589" y="0"/>
                  </a:cubicBezTo>
                  <a:cubicBezTo>
                    <a:pt x="2580" y="0"/>
                    <a:pt x="2580" y="3"/>
                    <a:pt x="2571" y="3"/>
                  </a:cubicBezTo>
                  <a:cubicBezTo>
                    <a:pt x="2564" y="3"/>
                    <a:pt x="2563" y="2"/>
                    <a:pt x="2559" y="1"/>
                  </a:cubicBezTo>
                  <a:cubicBezTo>
                    <a:pt x="2559" y="3"/>
                    <a:pt x="2557" y="5"/>
                    <a:pt x="2555" y="5"/>
                  </a:cubicBezTo>
                  <a:cubicBezTo>
                    <a:pt x="2555" y="2"/>
                    <a:pt x="2558" y="3"/>
                    <a:pt x="2559" y="1"/>
                  </a:cubicBezTo>
                  <a:cubicBezTo>
                    <a:pt x="2557" y="0"/>
                    <a:pt x="2555" y="0"/>
                    <a:pt x="2553" y="0"/>
                  </a:cubicBezTo>
                  <a:cubicBezTo>
                    <a:pt x="2544" y="0"/>
                    <a:pt x="2544" y="3"/>
                    <a:pt x="2535" y="3"/>
                  </a:cubicBezTo>
                  <a:cubicBezTo>
                    <a:pt x="2526" y="3"/>
                    <a:pt x="2526" y="0"/>
                    <a:pt x="2517" y="0"/>
                  </a:cubicBezTo>
                  <a:cubicBezTo>
                    <a:pt x="2508" y="0"/>
                    <a:pt x="2508" y="3"/>
                    <a:pt x="2499" y="3"/>
                  </a:cubicBezTo>
                  <a:cubicBezTo>
                    <a:pt x="2490" y="3"/>
                    <a:pt x="2488" y="0"/>
                    <a:pt x="2479" y="0"/>
                  </a:cubicBezTo>
                  <a:cubicBezTo>
                    <a:pt x="2470" y="0"/>
                    <a:pt x="2470" y="3"/>
                    <a:pt x="2461" y="3"/>
                  </a:cubicBezTo>
                  <a:cubicBezTo>
                    <a:pt x="2452" y="3"/>
                    <a:pt x="2452" y="0"/>
                    <a:pt x="2443" y="0"/>
                  </a:cubicBezTo>
                  <a:cubicBezTo>
                    <a:pt x="2434" y="0"/>
                    <a:pt x="2434" y="3"/>
                    <a:pt x="2425" y="3"/>
                  </a:cubicBezTo>
                  <a:cubicBezTo>
                    <a:pt x="2419" y="3"/>
                    <a:pt x="2417" y="2"/>
                    <a:pt x="2413" y="1"/>
                  </a:cubicBezTo>
                  <a:cubicBezTo>
                    <a:pt x="2413" y="3"/>
                    <a:pt x="2411" y="5"/>
                    <a:pt x="2409" y="5"/>
                  </a:cubicBezTo>
                  <a:cubicBezTo>
                    <a:pt x="2409" y="2"/>
                    <a:pt x="2412" y="3"/>
                    <a:pt x="2413" y="1"/>
                  </a:cubicBezTo>
                  <a:cubicBezTo>
                    <a:pt x="2411" y="0"/>
                    <a:pt x="2410" y="0"/>
                    <a:pt x="2407" y="0"/>
                  </a:cubicBezTo>
                  <a:cubicBezTo>
                    <a:pt x="2398" y="0"/>
                    <a:pt x="2398" y="3"/>
                    <a:pt x="2389" y="3"/>
                  </a:cubicBezTo>
                  <a:cubicBezTo>
                    <a:pt x="2380" y="3"/>
                    <a:pt x="2380" y="0"/>
                    <a:pt x="2371" y="0"/>
                  </a:cubicBezTo>
                  <a:cubicBezTo>
                    <a:pt x="2362" y="0"/>
                    <a:pt x="2362" y="3"/>
                    <a:pt x="2353" y="3"/>
                  </a:cubicBezTo>
                  <a:cubicBezTo>
                    <a:pt x="2344" y="3"/>
                    <a:pt x="2342" y="0"/>
                    <a:pt x="2333" y="0"/>
                  </a:cubicBezTo>
                  <a:cubicBezTo>
                    <a:pt x="2324" y="0"/>
                    <a:pt x="2324" y="3"/>
                    <a:pt x="2315" y="3"/>
                  </a:cubicBezTo>
                  <a:cubicBezTo>
                    <a:pt x="2306" y="3"/>
                    <a:pt x="2306" y="0"/>
                    <a:pt x="2297" y="0"/>
                  </a:cubicBezTo>
                  <a:cubicBezTo>
                    <a:pt x="2288" y="0"/>
                    <a:pt x="2288" y="3"/>
                    <a:pt x="2279" y="3"/>
                  </a:cubicBezTo>
                  <a:cubicBezTo>
                    <a:pt x="2273" y="3"/>
                    <a:pt x="2271" y="2"/>
                    <a:pt x="2267" y="1"/>
                  </a:cubicBezTo>
                  <a:cubicBezTo>
                    <a:pt x="2268" y="3"/>
                    <a:pt x="2265" y="5"/>
                    <a:pt x="2263" y="5"/>
                  </a:cubicBezTo>
                  <a:cubicBezTo>
                    <a:pt x="2263" y="2"/>
                    <a:pt x="2267" y="3"/>
                    <a:pt x="2267" y="1"/>
                  </a:cubicBezTo>
                  <a:cubicBezTo>
                    <a:pt x="2265" y="0"/>
                    <a:pt x="2264" y="0"/>
                    <a:pt x="2261" y="0"/>
                  </a:cubicBezTo>
                  <a:cubicBezTo>
                    <a:pt x="2252" y="0"/>
                    <a:pt x="2252" y="3"/>
                    <a:pt x="2243" y="3"/>
                  </a:cubicBezTo>
                  <a:cubicBezTo>
                    <a:pt x="2234" y="3"/>
                    <a:pt x="2234" y="0"/>
                    <a:pt x="2225" y="0"/>
                  </a:cubicBezTo>
                  <a:cubicBezTo>
                    <a:pt x="2216" y="0"/>
                    <a:pt x="2216" y="3"/>
                    <a:pt x="2207" y="3"/>
                  </a:cubicBezTo>
                  <a:cubicBezTo>
                    <a:pt x="2198" y="3"/>
                    <a:pt x="2197" y="0"/>
                    <a:pt x="2188" y="0"/>
                  </a:cubicBezTo>
                  <a:cubicBezTo>
                    <a:pt x="2179" y="0"/>
                    <a:pt x="2179" y="3"/>
                    <a:pt x="2170" y="3"/>
                  </a:cubicBezTo>
                  <a:cubicBezTo>
                    <a:pt x="2161" y="3"/>
                    <a:pt x="2161" y="0"/>
                    <a:pt x="2152" y="0"/>
                  </a:cubicBezTo>
                  <a:cubicBezTo>
                    <a:pt x="2143" y="0"/>
                    <a:pt x="2143" y="3"/>
                    <a:pt x="2134" y="3"/>
                  </a:cubicBezTo>
                  <a:cubicBezTo>
                    <a:pt x="2127" y="3"/>
                    <a:pt x="2125" y="2"/>
                    <a:pt x="2121" y="1"/>
                  </a:cubicBezTo>
                  <a:cubicBezTo>
                    <a:pt x="2122" y="3"/>
                    <a:pt x="2119" y="5"/>
                    <a:pt x="2118" y="5"/>
                  </a:cubicBezTo>
                  <a:cubicBezTo>
                    <a:pt x="2118" y="2"/>
                    <a:pt x="2121" y="3"/>
                    <a:pt x="2121" y="1"/>
                  </a:cubicBezTo>
                  <a:cubicBezTo>
                    <a:pt x="2120" y="0"/>
                    <a:pt x="2118" y="0"/>
                    <a:pt x="2116" y="0"/>
                  </a:cubicBezTo>
                  <a:cubicBezTo>
                    <a:pt x="2107" y="0"/>
                    <a:pt x="2107" y="3"/>
                    <a:pt x="2098" y="3"/>
                  </a:cubicBezTo>
                  <a:cubicBezTo>
                    <a:pt x="2089" y="3"/>
                    <a:pt x="2089" y="0"/>
                    <a:pt x="2080" y="0"/>
                  </a:cubicBezTo>
                  <a:cubicBezTo>
                    <a:pt x="2071" y="0"/>
                    <a:pt x="2071" y="3"/>
                    <a:pt x="2062" y="3"/>
                  </a:cubicBezTo>
                  <a:cubicBezTo>
                    <a:pt x="2053" y="3"/>
                    <a:pt x="2051" y="0"/>
                    <a:pt x="2042" y="0"/>
                  </a:cubicBezTo>
                  <a:cubicBezTo>
                    <a:pt x="2033" y="0"/>
                    <a:pt x="2033" y="3"/>
                    <a:pt x="2024" y="3"/>
                  </a:cubicBezTo>
                  <a:cubicBezTo>
                    <a:pt x="2015" y="3"/>
                    <a:pt x="2015" y="0"/>
                    <a:pt x="2006" y="0"/>
                  </a:cubicBezTo>
                  <a:cubicBezTo>
                    <a:pt x="1997" y="0"/>
                    <a:pt x="1997" y="3"/>
                    <a:pt x="1988" y="3"/>
                  </a:cubicBezTo>
                  <a:cubicBezTo>
                    <a:pt x="1981" y="3"/>
                    <a:pt x="1979" y="2"/>
                    <a:pt x="1975" y="1"/>
                  </a:cubicBezTo>
                  <a:cubicBezTo>
                    <a:pt x="1976" y="3"/>
                    <a:pt x="1973" y="5"/>
                    <a:pt x="1972" y="5"/>
                  </a:cubicBezTo>
                  <a:cubicBezTo>
                    <a:pt x="1972" y="2"/>
                    <a:pt x="1975" y="3"/>
                    <a:pt x="1975" y="1"/>
                  </a:cubicBezTo>
                  <a:cubicBezTo>
                    <a:pt x="1974" y="0"/>
                    <a:pt x="1972" y="0"/>
                    <a:pt x="1970" y="0"/>
                  </a:cubicBezTo>
                  <a:cubicBezTo>
                    <a:pt x="1961" y="0"/>
                    <a:pt x="1961" y="3"/>
                    <a:pt x="1952" y="3"/>
                  </a:cubicBezTo>
                  <a:cubicBezTo>
                    <a:pt x="1943" y="3"/>
                    <a:pt x="1943" y="0"/>
                    <a:pt x="1934" y="0"/>
                  </a:cubicBezTo>
                  <a:cubicBezTo>
                    <a:pt x="1925" y="0"/>
                    <a:pt x="1925" y="3"/>
                    <a:pt x="1916" y="3"/>
                  </a:cubicBezTo>
                  <a:cubicBezTo>
                    <a:pt x="1907" y="3"/>
                    <a:pt x="1905" y="0"/>
                    <a:pt x="1896" y="0"/>
                  </a:cubicBezTo>
                  <a:cubicBezTo>
                    <a:pt x="1887" y="0"/>
                    <a:pt x="1887" y="3"/>
                    <a:pt x="1878" y="3"/>
                  </a:cubicBezTo>
                  <a:cubicBezTo>
                    <a:pt x="1869" y="3"/>
                    <a:pt x="1869" y="0"/>
                    <a:pt x="1860" y="0"/>
                  </a:cubicBezTo>
                  <a:cubicBezTo>
                    <a:pt x="1851" y="0"/>
                    <a:pt x="1851" y="3"/>
                    <a:pt x="1842" y="3"/>
                  </a:cubicBezTo>
                  <a:cubicBezTo>
                    <a:pt x="1835" y="3"/>
                    <a:pt x="1834" y="2"/>
                    <a:pt x="1830" y="1"/>
                  </a:cubicBezTo>
                  <a:cubicBezTo>
                    <a:pt x="1830" y="3"/>
                    <a:pt x="1828" y="5"/>
                    <a:pt x="1826" y="5"/>
                  </a:cubicBezTo>
                  <a:cubicBezTo>
                    <a:pt x="1826" y="2"/>
                    <a:pt x="1829" y="3"/>
                    <a:pt x="1829" y="1"/>
                  </a:cubicBezTo>
                  <a:cubicBezTo>
                    <a:pt x="1828" y="0"/>
                    <a:pt x="1826" y="0"/>
                    <a:pt x="1824" y="0"/>
                  </a:cubicBezTo>
                  <a:cubicBezTo>
                    <a:pt x="1815" y="0"/>
                    <a:pt x="1815" y="3"/>
                    <a:pt x="1806" y="3"/>
                  </a:cubicBezTo>
                  <a:cubicBezTo>
                    <a:pt x="1797" y="3"/>
                    <a:pt x="1797" y="0"/>
                    <a:pt x="1788" y="0"/>
                  </a:cubicBezTo>
                  <a:cubicBezTo>
                    <a:pt x="1779" y="0"/>
                    <a:pt x="1779" y="3"/>
                    <a:pt x="1770" y="3"/>
                  </a:cubicBezTo>
                  <a:cubicBezTo>
                    <a:pt x="1761" y="3"/>
                    <a:pt x="1759" y="0"/>
                    <a:pt x="1750" y="0"/>
                  </a:cubicBezTo>
                  <a:cubicBezTo>
                    <a:pt x="1741" y="0"/>
                    <a:pt x="1741" y="3"/>
                    <a:pt x="1732" y="3"/>
                  </a:cubicBezTo>
                  <a:cubicBezTo>
                    <a:pt x="1723" y="3"/>
                    <a:pt x="1723" y="0"/>
                    <a:pt x="1714" y="0"/>
                  </a:cubicBezTo>
                  <a:cubicBezTo>
                    <a:pt x="1705" y="0"/>
                    <a:pt x="1705" y="3"/>
                    <a:pt x="1696" y="3"/>
                  </a:cubicBezTo>
                  <a:cubicBezTo>
                    <a:pt x="1689" y="3"/>
                    <a:pt x="1688" y="2"/>
                    <a:pt x="1684" y="1"/>
                  </a:cubicBezTo>
                  <a:cubicBezTo>
                    <a:pt x="1684" y="3"/>
                    <a:pt x="1682" y="5"/>
                    <a:pt x="1680" y="5"/>
                  </a:cubicBezTo>
                  <a:cubicBezTo>
                    <a:pt x="1680" y="2"/>
                    <a:pt x="1683" y="3"/>
                    <a:pt x="1684" y="1"/>
                  </a:cubicBezTo>
                  <a:cubicBezTo>
                    <a:pt x="1682" y="0"/>
                    <a:pt x="1680" y="0"/>
                    <a:pt x="1678" y="0"/>
                  </a:cubicBezTo>
                  <a:cubicBezTo>
                    <a:pt x="1669" y="0"/>
                    <a:pt x="1669" y="3"/>
                    <a:pt x="1660" y="3"/>
                  </a:cubicBezTo>
                  <a:cubicBezTo>
                    <a:pt x="1651" y="3"/>
                    <a:pt x="1651" y="0"/>
                    <a:pt x="1642" y="0"/>
                  </a:cubicBezTo>
                  <a:cubicBezTo>
                    <a:pt x="1633" y="0"/>
                    <a:pt x="1633" y="3"/>
                    <a:pt x="1624" y="3"/>
                  </a:cubicBezTo>
                  <a:cubicBezTo>
                    <a:pt x="1615" y="3"/>
                    <a:pt x="1613" y="0"/>
                    <a:pt x="1604" y="0"/>
                  </a:cubicBezTo>
                  <a:cubicBezTo>
                    <a:pt x="1595" y="0"/>
                    <a:pt x="1595" y="3"/>
                    <a:pt x="1586" y="3"/>
                  </a:cubicBezTo>
                  <a:cubicBezTo>
                    <a:pt x="1577" y="3"/>
                    <a:pt x="1577" y="0"/>
                    <a:pt x="1568" y="0"/>
                  </a:cubicBezTo>
                  <a:cubicBezTo>
                    <a:pt x="1559" y="0"/>
                    <a:pt x="1559" y="3"/>
                    <a:pt x="1550" y="3"/>
                  </a:cubicBezTo>
                  <a:cubicBezTo>
                    <a:pt x="1544" y="3"/>
                    <a:pt x="1542" y="2"/>
                    <a:pt x="1538" y="1"/>
                  </a:cubicBezTo>
                  <a:cubicBezTo>
                    <a:pt x="1538" y="3"/>
                    <a:pt x="1536" y="5"/>
                    <a:pt x="1534" y="5"/>
                  </a:cubicBezTo>
                  <a:cubicBezTo>
                    <a:pt x="1534" y="2"/>
                    <a:pt x="1537" y="3"/>
                    <a:pt x="1538" y="1"/>
                  </a:cubicBezTo>
                  <a:cubicBezTo>
                    <a:pt x="1536" y="0"/>
                    <a:pt x="1535" y="0"/>
                    <a:pt x="1532" y="0"/>
                  </a:cubicBezTo>
                  <a:cubicBezTo>
                    <a:pt x="1523" y="0"/>
                    <a:pt x="1523" y="3"/>
                    <a:pt x="1514" y="3"/>
                  </a:cubicBezTo>
                  <a:cubicBezTo>
                    <a:pt x="1505" y="3"/>
                    <a:pt x="1505" y="0"/>
                    <a:pt x="1496" y="0"/>
                  </a:cubicBezTo>
                  <a:cubicBezTo>
                    <a:pt x="1487" y="0"/>
                    <a:pt x="1487" y="3"/>
                    <a:pt x="1478" y="3"/>
                  </a:cubicBezTo>
                  <a:cubicBezTo>
                    <a:pt x="1469" y="3"/>
                    <a:pt x="1467" y="0"/>
                    <a:pt x="1458" y="0"/>
                  </a:cubicBezTo>
                  <a:cubicBezTo>
                    <a:pt x="1449" y="0"/>
                    <a:pt x="1449" y="3"/>
                    <a:pt x="1440" y="3"/>
                  </a:cubicBezTo>
                  <a:cubicBezTo>
                    <a:pt x="1431" y="3"/>
                    <a:pt x="1431" y="0"/>
                    <a:pt x="1422" y="0"/>
                  </a:cubicBezTo>
                  <a:cubicBezTo>
                    <a:pt x="1413" y="0"/>
                    <a:pt x="1413" y="3"/>
                    <a:pt x="1404" y="3"/>
                  </a:cubicBezTo>
                  <a:cubicBezTo>
                    <a:pt x="1398" y="3"/>
                    <a:pt x="1396" y="2"/>
                    <a:pt x="1392" y="1"/>
                  </a:cubicBezTo>
                  <a:cubicBezTo>
                    <a:pt x="1393" y="3"/>
                    <a:pt x="1390" y="5"/>
                    <a:pt x="1388" y="5"/>
                  </a:cubicBezTo>
                  <a:cubicBezTo>
                    <a:pt x="1388" y="2"/>
                    <a:pt x="1392" y="3"/>
                    <a:pt x="1392" y="1"/>
                  </a:cubicBezTo>
                  <a:cubicBezTo>
                    <a:pt x="1390" y="0"/>
                    <a:pt x="1389" y="0"/>
                    <a:pt x="1386" y="0"/>
                  </a:cubicBezTo>
                  <a:cubicBezTo>
                    <a:pt x="1377" y="0"/>
                    <a:pt x="1377" y="3"/>
                    <a:pt x="1368" y="3"/>
                  </a:cubicBezTo>
                  <a:cubicBezTo>
                    <a:pt x="1359" y="3"/>
                    <a:pt x="1359" y="0"/>
                    <a:pt x="1350" y="0"/>
                  </a:cubicBezTo>
                  <a:cubicBezTo>
                    <a:pt x="1341" y="0"/>
                    <a:pt x="1341" y="3"/>
                    <a:pt x="1332" y="3"/>
                  </a:cubicBezTo>
                  <a:cubicBezTo>
                    <a:pt x="1323" y="3"/>
                    <a:pt x="1322" y="0"/>
                    <a:pt x="1313" y="0"/>
                  </a:cubicBezTo>
                  <a:cubicBezTo>
                    <a:pt x="1304" y="0"/>
                    <a:pt x="1304" y="3"/>
                    <a:pt x="1295" y="3"/>
                  </a:cubicBezTo>
                  <a:cubicBezTo>
                    <a:pt x="1286" y="3"/>
                    <a:pt x="1286" y="0"/>
                    <a:pt x="1277" y="0"/>
                  </a:cubicBezTo>
                  <a:cubicBezTo>
                    <a:pt x="1268" y="0"/>
                    <a:pt x="1268" y="3"/>
                    <a:pt x="1259" y="3"/>
                  </a:cubicBezTo>
                  <a:cubicBezTo>
                    <a:pt x="1252" y="3"/>
                    <a:pt x="1250" y="2"/>
                    <a:pt x="1246" y="1"/>
                  </a:cubicBezTo>
                  <a:cubicBezTo>
                    <a:pt x="1247" y="3"/>
                    <a:pt x="1244" y="5"/>
                    <a:pt x="1243" y="5"/>
                  </a:cubicBezTo>
                  <a:cubicBezTo>
                    <a:pt x="1242" y="2"/>
                    <a:pt x="1246" y="3"/>
                    <a:pt x="1246" y="1"/>
                  </a:cubicBezTo>
                  <a:cubicBezTo>
                    <a:pt x="1245" y="0"/>
                    <a:pt x="1243" y="0"/>
                    <a:pt x="1241" y="0"/>
                  </a:cubicBezTo>
                  <a:cubicBezTo>
                    <a:pt x="1232" y="0"/>
                    <a:pt x="1232" y="3"/>
                    <a:pt x="1223" y="3"/>
                  </a:cubicBezTo>
                  <a:cubicBezTo>
                    <a:pt x="1214" y="3"/>
                    <a:pt x="1214" y="0"/>
                    <a:pt x="1204" y="0"/>
                  </a:cubicBezTo>
                  <a:cubicBezTo>
                    <a:pt x="1195" y="0"/>
                    <a:pt x="1195" y="3"/>
                    <a:pt x="1186" y="3"/>
                  </a:cubicBezTo>
                  <a:cubicBezTo>
                    <a:pt x="1177" y="3"/>
                    <a:pt x="1176" y="0"/>
                    <a:pt x="1167" y="0"/>
                  </a:cubicBezTo>
                  <a:cubicBezTo>
                    <a:pt x="1158" y="0"/>
                    <a:pt x="1158" y="3"/>
                    <a:pt x="1149" y="3"/>
                  </a:cubicBezTo>
                  <a:cubicBezTo>
                    <a:pt x="1140" y="3"/>
                    <a:pt x="1140" y="0"/>
                    <a:pt x="1131" y="0"/>
                  </a:cubicBezTo>
                  <a:cubicBezTo>
                    <a:pt x="1122" y="0"/>
                    <a:pt x="1122" y="3"/>
                    <a:pt x="1113" y="3"/>
                  </a:cubicBezTo>
                  <a:cubicBezTo>
                    <a:pt x="1106" y="3"/>
                    <a:pt x="1104" y="2"/>
                    <a:pt x="1100" y="1"/>
                  </a:cubicBezTo>
                  <a:cubicBezTo>
                    <a:pt x="1101" y="3"/>
                    <a:pt x="1098" y="5"/>
                    <a:pt x="1097" y="5"/>
                  </a:cubicBezTo>
                  <a:cubicBezTo>
                    <a:pt x="1097" y="2"/>
                    <a:pt x="1100" y="3"/>
                    <a:pt x="1100" y="1"/>
                  </a:cubicBezTo>
                  <a:cubicBezTo>
                    <a:pt x="1099" y="0"/>
                    <a:pt x="1097" y="0"/>
                    <a:pt x="1095" y="0"/>
                  </a:cubicBezTo>
                  <a:cubicBezTo>
                    <a:pt x="1086" y="0"/>
                    <a:pt x="1086" y="3"/>
                    <a:pt x="1077" y="3"/>
                  </a:cubicBezTo>
                  <a:cubicBezTo>
                    <a:pt x="1068" y="3"/>
                    <a:pt x="1068" y="0"/>
                    <a:pt x="1059" y="0"/>
                  </a:cubicBezTo>
                  <a:cubicBezTo>
                    <a:pt x="1050" y="0"/>
                    <a:pt x="1050" y="3"/>
                    <a:pt x="1041" y="3"/>
                  </a:cubicBezTo>
                  <a:cubicBezTo>
                    <a:pt x="1032" y="3"/>
                    <a:pt x="1030" y="0"/>
                    <a:pt x="1021" y="0"/>
                  </a:cubicBezTo>
                  <a:cubicBezTo>
                    <a:pt x="1012" y="0"/>
                    <a:pt x="1012" y="3"/>
                    <a:pt x="1003" y="3"/>
                  </a:cubicBezTo>
                  <a:cubicBezTo>
                    <a:pt x="994" y="3"/>
                    <a:pt x="994" y="0"/>
                    <a:pt x="985" y="0"/>
                  </a:cubicBezTo>
                  <a:cubicBezTo>
                    <a:pt x="976" y="0"/>
                    <a:pt x="976" y="3"/>
                    <a:pt x="967" y="3"/>
                  </a:cubicBezTo>
                  <a:cubicBezTo>
                    <a:pt x="960" y="3"/>
                    <a:pt x="958" y="2"/>
                    <a:pt x="955" y="1"/>
                  </a:cubicBezTo>
                  <a:cubicBezTo>
                    <a:pt x="955" y="3"/>
                    <a:pt x="953" y="5"/>
                    <a:pt x="951" y="5"/>
                  </a:cubicBezTo>
                  <a:cubicBezTo>
                    <a:pt x="951" y="2"/>
                    <a:pt x="954" y="3"/>
                    <a:pt x="954" y="1"/>
                  </a:cubicBezTo>
                  <a:cubicBezTo>
                    <a:pt x="953" y="0"/>
                    <a:pt x="951" y="0"/>
                    <a:pt x="949" y="0"/>
                  </a:cubicBezTo>
                  <a:cubicBezTo>
                    <a:pt x="940" y="0"/>
                    <a:pt x="940" y="3"/>
                    <a:pt x="931" y="3"/>
                  </a:cubicBezTo>
                  <a:cubicBezTo>
                    <a:pt x="922" y="3"/>
                    <a:pt x="922" y="0"/>
                    <a:pt x="913" y="0"/>
                  </a:cubicBezTo>
                  <a:cubicBezTo>
                    <a:pt x="904" y="0"/>
                    <a:pt x="904" y="3"/>
                    <a:pt x="895" y="3"/>
                  </a:cubicBezTo>
                  <a:cubicBezTo>
                    <a:pt x="886" y="3"/>
                    <a:pt x="884" y="0"/>
                    <a:pt x="875" y="0"/>
                  </a:cubicBezTo>
                  <a:cubicBezTo>
                    <a:pt x="866" y="0"/>
                    <a:pt x="866" y="3"/>
                    <a:pt x="857" y="3"/>
                  </a:cubicBezTo>
                  <a:cubicBezTo>
                    <a:pt x="848" y="3"/>
                    <a:pt x="848" y="0"/>
                    <a:pt x="839" y="0"/>
                  </a:cubicBezTo>
                  <a:cubicBezTo>
                    <a:pt x="830" y="0"/>
                    <a:pt x="830" y="3"/>
                    <a:pt x="821" y="3"/>
                  </a:cubicBezTo>
                  <a:cubicBezTo>
                    <a:pt x="814" y="3"/>
                    <a:pt x="813" y="2"/>
                    <a:pt x="809" y="1"/>
                  </a:cubicBezTo>
                  <a:cubicBezTo>
                    <a:pt x="809" y="3"/>
                    <a:pt x="807" y="5"/>
                    <a:pt x="805" y="5"/>
                  </a:cubicBezTo>
                  <a:cubicBezTo>
                    <a:pt x="805" y="2"/>
                    <a:pt x="808" y="3"/>
                    <a:pt x="809" y="1"/>
                  </a:cubicBezTo>
                  <a:cubicBezTo>
                    <a:pt x="807" y="0"/>
                    <a:pt x="805" y="0"/>
                    <a:pt x="803" y="0"/>
                  </a:cubicBezTo>
                  <a:cubicBezTo>
                    <a:pt x="794" y="0"/>
                    <a:pt x="794" y="3"/>
                    <a:pt x="785" y="3"/>
                  </a:cubicBezTo>
                  <a:cubicBezTo>
                    <a:pt x="776" y="3"/>
                    <a:pt x="776" y="0"/>
                    <a:pt x="767" y="0"/>
                  </a:cubicBezTo>
                  <a:cubicBezTo>
                    <a:pt x="758" y="0"/>
                    <a:pt x="758" y="3"/>
                    <a:pt x="749" y="3"/>
                  </a:cubicBezTo>
                  <a:cubicBezTo>
                    <a:pt x="740" y="3"/>
                    <a:pt x="738" y="0"/>
                    <a:pt x="729" y="0"/>
                  </a:cubicBezTo>
                  <a:cubicBezTo>
                    <a:pt x="720" y="0"/>
                    <a:pt x="720" y="3"/>
                    <a:pt x="711" y="3"/>
                  </a:cubicBezTo>
                  <a:cubicBezTo>
                    <a:pt x="702" y="3"/>
                    <a:pt x="702" y="0"/>
                    <a:pt x="693" y="0"/>
                  </a:cubicBezTo>
                  <a:cubicBezTo>
                    <a:pt x="684" y="0"/>
                    <a:pt x="684" y="3"/>
                    <a:pt x="675" y="3"/>
                  </a:cubicBezTo>
                  <a:cubicBezTo>
                    <a:pt x="669" y="3"/>
                    <a:pt x="667" y="2"/>
                    <a:pt x="663" y="1"/>
                  </a:cubicBezTo>
                  <a:cubicBezTo>
                    <a:pt x="663" y="3"/>
                    <a:pt x="661" y="5"/>
                    <a:pt x="659" y="5"/>
                  </a:cubicBezTo>
                  <a:cubicBezTo>
                    <a:pt x="659" y="2"/>
                    <a:pt x="662" y="3"/>
                    <a:pt x="663" y="1"/>
                  </a:cubicBezTo>
                  <a:cubicBezTo>
                    <a:pt x="661" y="0"/>
                    <a:pt x="660" y="0"/>
                    <a:pt x="657" y="0"/>
                  </a:cubicBezTo>
                  <a:cubicBezTo>
                    <a:pt x="648" y="0"/>
                    <a:pt x="648" y="3"/>
                    <a:pt x="639" y="3"/>
                  </a:cubicBezTo>
                  <a:cubicBezTo>
                    <a:pt x="630" y="3"/>
                    <a:pt x="630" y="0"/>
                    <a:pt x="621" y="0"/>
                  </a:cubicBezTo>
                  <a:cubicBezTo>
                    <a:pt x="612" y="0"/>
                    <a:pt x="612" y="3"/>
                    <a:pt x="603" y="3"/>
                  </a:cubicBezTo>
                  <a:cubicBezTo>
                    <a:pt x="594" y="3"/>
                    <a:pt x="592" y="0"/>
                    <a:pt x="583" y="0"/>
                  </a:cubicBezTo>
                  <a:cubicBezTo>
                    <a:pt x="574" y="0"/>
                    <a:pt x="574" y="3"/>
                    <a:pt x="565" y="3"/>
                  </a:cubicBezTo>
                  <a:cubicBezTo>
                    <a:pt x="556" y="3"/>
                    <a:pt x="556" y="0"/>
                    <a:pt x="547" y="0"/>
                  </a:cubicBezTo>
                  <a:cubicBezTo>
                    <a:pt x="538" y="0"/>
                    <a:pt x="538" y="3"/>
                    <a:pt x="529" y="3"/>
                  </a:cubicBezTo>
                  <a:cubicBezTo>
                    <a:pt x="523" y="3"/>
                    <a:pt x="521" y="2"/>
                    <a:pt x="517" y="1"/>
                  </a:cubicBezTo>
                  <a:cubicBezTo>
                    <a:pt x="518" y="3"/>
                    <a:pt x="515" y="5"/>
                    <a:pt x="513" y="5"/>
                  </a:cubicBezTo>
                  <a:cubicBezTo>
                    <a:pt x="513" y="2"/>
                    <a:pt x="517" y="3"/>
                    <a:pt x="517" y="1"/>
                  </a:cubicBezTo>
                  <a:cubicBezTo>
                    <a:pt x="515" y="0"/>
                    <a:pt x="514" y="0"/>
                    <a:pt x="511" y="0"/>
                  </a:cubicBezTo>
                  <a:cubicBezTo>
                    <a:pt x="502" y="0"/>
                    <a:pt x="502" y="3"/>
                    <a:pt x="493" y="3"/>
                  </a:cubicBezTo>
                  <a:cubicBezTo>
                    <a:pt x="484" y="3"/>
                    <a:pt x="484" y="0"/>
                    <a:pt x="475" y="0"/>
                  </a:cubicBezTo>
                  <a:cubicBezTo>
                    <a:pt x="466" y="0"/>
                    <a:pt x="466" y="3"/>
                    <a:pt x="457" y="3"/>
                  </a:cubicBezTo>
                  <a:cubicBezTo>
                    <a:pt x="448" y="3"/>
                    <a:pt x="447" y="0"/>
                    <a:pt x="438" y="0"/>
                  </a:cubicBezTo>
                  <a:cubicBezTo>
                    <a:pt x="429" y="0"/>
                    <a:pt x="429" y="3"/>
                    <a:pt x="420" y="3"/>
                  </a:cubicBezTo>
                  <a:cubicBezTo>
                    <a:pt x="411" y="3"/>
                    <a:pt x="411" y="0"/>
                    <a:pt x="401" y="0"/>
                  </a:cubicBezTo>
                  <a:cubicBezTo>
                    <a:pt x="392" y="0"/>
                    <a:pt x="392" y="3"/>
                    <a:pt x="383" y="3"/>
                  </a:cubicBezTo>
                  <a:cubicBezTo>
                    <a:pt x="377" y="3"/>
                    <a:pt x="375" y="2"/>
                    <a:pt x="371" y="1"/>
                  </a:cubicBezTo>
                  <a:cubicBezTo>
                    <a:pt x="372" y="3"/>
                    <a:pt x="369" y="5"/>
                    <a:pt x="368" y="5"/>
                  </a:cubicBezTo>
                  <a:cubicBezTo>
                    <a:pt x="367" y="2"/>
                    <a:pt x="371" y="3"/>
                    <a:pt x="371" y="1"/>
                  </a:cubicBezTo>
                  <a:cubicBezTo>
                    <a:pt x="370" y="0"/>
                    <a:pt x="368" y="0"/>
                    <a:pt x="365" y="0"/>
                  </a:cubicBezTo>
                  <a:cubicBezTo>
                    <a:pt x="356" y="0"/>
                    <a:pt x="356" y="3"/>
                    <a:pt x="347" y="3"/>
                  </a:cubicBezTo>
                  <a:cubicBezTo>
                    <a:pt x="338" y="3"/>
                    <a:pt x="338" y="0"/>
                    <a:pt x="329" y="0"/>
                  </a:cubicBezTo>
                  <a:cubicBezTo>
                    <a:pt x="320" y="0"/>
                    <a:pt x="320" y="3"/>
                    <a:pt x="311" y="3"/>
                  </a:cubicBezTo>
                  <a:cubicBezTo>
                    <a:pt x="302" y="3"/>
                    <a:pt x="301" y="0"/>
                    <a:pt x="292" y="0"/>
                  </a:cubicBezTo>
                  <a:cubicBezTo>
                    <a:pt x="283" y="0"/>
                    <a:pt x="283" y="3"/>
                    <a:pt x="274" y="3"/>
                  </a:cubicBezTo>
                  <a:cubicBezTo>
                    <a:pt x="265" y="3"/>
                    <a:pt x="265" y="0"/>
                    <a:pt x="256" y="0"/>
                  </a:cubicBezTo>
                  <a:cubicBezTo>
                    <a:pt x="247" y="0"/>
                    <a:pt x="247" y="3"/>
                    <a:pt x="238" y="3"/>
                  </a:cubicBezTo>
                  <a:cubicBezTo>
                    <a:pt x="231" y="3"/>
                    <a:pt x="229" y="2"/>
                    <a:pt x="225" y="1"/>
                  </a:cubicBezTo>
                  <a:cubicBezTo>
                    <a:pt x="226" y="3"/>
                    <a:pt x="223" y="5"/>
                    <a:pt x="222" y="5"/>
                  </a:cubicBezTo>
                  <a:cubicBezTo>
                    <a:pt x="222" y="2"/>
                    <a:pt x="225" y="3"/>
                    <a:pt x="225" y="1"/>
                  </a:cubicBezTo>
                  <a:cubicBezTo>
                    <a:pt x="224" y="0"/>
                    <a:pt x="222" y="0"/>
                    <a:pt x="220" y="0"/>
                  </a:cubicBezTo>
                  <a:cubicBezTo>
                    <a:pt x="211" y="0"/>
                    <a:pt x="211" y="3"/>
                    <a:pt x="202" y="3"/>
                  </a:cubicBezTo>
                  <a:cubicBezTo>
                    <a:pt x="193" y="3"/>
                    <a:pt x="193" y="0"/>
                    <a:pt x="184" y="0"/>
                  </a:cubicBezTo>
                  <a:cubicBezTo>
                    <a:pt x="175" y="0"/>
                    <a:pt x="175" y="3"/>
                    <a:pt x="166" y="3"/>
                  </a:cubicBezTo>
                  <a:cubicBezTo>
                    <a:pt x="157" y="3"/>
                    <a:pt x="155" y="0"/>
                    <a:pt x="146" y="0"/>
                  </a:cubicBezTo>
                  <a:cubicBezTo>
                    <a:pt x="137" y="0"/>
                    <a:pt x="137" y="3"/>
                    <a:pt x="128" y="3"/>
                  </a:cubicBezTo>
                  <a:cubicBezTo>
                    <a:pt x="119" y="3"/>
                    <a:pt x="119" y="0"/>
                    <a:pt x="110" y="0"/>
                  </a:cubicBezTo>
                  <a:cubicBezTo>
                    <a:pt x="101" y="0"/>
                    <a:pt x="101" y="3"/>
                    <a:pt x="92" y="3"/>
                  </a:cubicBezTo>
                  <a:cubicBezTo>
                    <a:pt x="85" y="3"/>
                    <a:pt x="83" y="2"/>
                    <a:pt x="79" y="1"/>
                  </a:cubicBezTo>
                  <a:cubicBezTo>
                    <a:pt x="80" y="3"/>
                    <a:pt x="78" y="5"/>
                    <a:pt x="76" y="5"/>
                  </a:cubicBezTo>
                  <a:cubicBezTo>
                    <a:pt x="76" y="2"/>
                    <a:pt x="79" y="3"/>
                    <a:pt x="79" y="1"/>
                  </a:cubicBezTo>
                  <a:cubicBezTo>
                    <a:pt x="78" y="0"/>
                    <a:pt x="76" y="0"/>
                    <a:pt x="74" y="0"/>
                  </a:cubicBezTo>
                  <a:cubicBezTo>
                    <a:pt x="65" y="0"/>
                    <a:pt x="65" y="3"/>
                    <a:pt x="56" y="3"/>
                  </a:cubicBezTo>
                  <a:cubicBezTo>
                    <a:pt x="47" y="3"/>
                    <a:pt x="47" y="0"/>
                    <a:pt x="38" y="0"/>
                  </a:cubicBezTo>
                  <a:cubicBezTo>
                    <a:pt x="29" y="0"/>
                    <a:pt x="29" y="3"/>
                    <a:pt x="20" y="3"/>
                  </a:cubicBezTo>
                  <a:cubicBezTo>
                    <a:pt x="11" y="3"/>
                    <a:pt x="9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7" y="12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3" y="14"/>
                    <a:pt x="16" y="14"/>
                    <a:pt x="20" y="14"/>
                  </a:cubicBezTo>
                  <a:cubicBezTo>
                    <a:pt x="29" y="14"/>
                    <a:pt x="29" y="11"/>
                    <a:pt x="38" y="11"/>
                  </a:cubicBezTo>
                  <a:cubicBezTo>
                    <a:pt x="47" y="11"/>
                    <a:pt x="47" y="14"/>
                    <a:pt x="56" y="14"/>
                  </a:cubicBezTo>
                  <a:cubicBezTo>
                    <a:pt x="65" y="14"/>
                    <a:pt x="65" y="11"/>
                    <a:pt x="74" y="11"/>
                  </a:cubicBezTo>
                  <a:cubicBezTo>
                    <a:pt x="76" y="11"/>
                    <a:pt x="78" y="11"/>
                    <a:pt x="80" y="12"/>
                  </a:cubicBezTo>
                  <a:cubicBezTo>
                    <a:pt x="80" y="11"/>
                    <a:pt x="81" y="11"/>
                    <a:pt x="82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4" y="13"/>
                    <a:pt x="86" y="14"/>
                    <a:pt x="92" y="14"/>
                  </a:cubicBezTo>
                  <a:cubicBezTo>
                    <a:pt x="101" y="14"/>
                    <a:pt x="101" y="11"/>
                    <a:pt x="110" y="11"/>
                  </a:cubicBezTo>
                  <a:cubicBezTo>
                    <a:pt x="119" y="11"/>
                    <a:pt x="119" y="14"/>
                    <a:pt x="128" y="14"/>
                  </a:cubicBezTo>
                  <a:cubicBezTo>
                    <a:pt x="137" y="14"/>
                    <a:pt x="137" y="11"/>
                    <a:pt x="146" y="11"/>
                  </a:cubicBezTo>
                  <a:cubicBezTo>
                    <a:pt x="150" y="11"/>
                    <a:pt x="153" y="12"/>
                    <a:pt x="155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9" y="14"/>
                    <a:pt x="162" y="14"/>
                    <a:pt x="166" y="14"/>
                  </a:cubicBezTo>
                  <a:cubicBezTo>
                    <a:pt x="175" y="14"/>
                    <a:pt x="175" y="11"/>
                    <a:pt x="184" y="11"/>
                  </a:cubicBezTo>
                  <a:cubicBezTo>
                    <a:pt x="193" y="11"/>
                    <a:pt x="193" y="14"/>
                    <a:pt x="202" y="14"/>
                  </a:cubicBezTo>
                  <a:cubicBezTo>
                    <a:pt x="211" y="14"/>
                    <a:pt x="211" y="11"/>
                    <a:pt x="220" y="11"/>
                  </a:cubicBezTo>
                  <a:cubicBezTo>
                    <a:pt x="222" y="11"/>
                    <a:pt x="224" y="11"/>
                    <a:pt x="226" y="12"/>
                  </a:cubicBezTo>
                  <a:cubicBezTo>
                    <a:pt x="226" y="11"/>
                    <a:pt x="227" y="11"/>
                    <a:pt x="228" y="11"/>
                  </a:cubicBezTo>
                  <a:cubicBezTo>
                    <a:pt x="227" y="12"/>
                    <a:pt x="227" y="12"/>
                    <a:pt x="227" y="12"/>
                  </a:cubicBezTo>
                  <a:cubicBezTo>
                    <a:pt x="230" y="13"/>
                    <a:pt x="232" y="14"/>
                    <a:pt x="238" y="14"/>
                  </a:cubicBezTo>
                  <a:cubicBezTo>
                    <a:pt x="247" y="14"/>
                    <a:pt x="247" y="11"/>
                    <a:pt x="256" y="11"/>
                  </a:cubicBezTo>
                  <a:cubicBezTo>
                    <a:pt x="265" y="11"/>
                    <a:pt x="265" y="14"/>
                    <a:pt x="274" y="14"/>
                  </a:cubicBezTo>
                  <a:cubicBezTo>
                    <a:pt x="283" y="14"/>
                    <a:pt x="283" y="11"/>
                    <a:pt x="292" y="11"/>
                  </a:cubicBezTo>
                  <a:cubicBezTo>
                    <a:pt x="296" y="11"/>
                    <a:pt x="299" y="12"/>
                    <a:pt x="301" y="13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5" y="14"/>
                    <a:pt x="307" y="14"/>
                    <a:pt x="311" y="14"/>
                  </a:cubicBezTo>
                  <a:cubicBezTo>
                    <a:pt x="320" y="14"/>
                    <a:pt x="320" y="11"/>
                    <a:pt x="329" y="11"/>
                  </a:cubicBezTo>
                  <a:cubicBezTo>
                    <a:pt x="338" y="11"/>
                    <a:pt x="338" y="14"/>
                    <a:pt x="347" y="14"/>
                  </a:cubicBezTo>
                  <a:cubicBezTo>
                    <a:pt x="356" y="14"/>
                    <a:pt x="356" y="11"/>
                    <a:pt x="365" y="11"/>
                  </a:cubicBezTo>
                  <a:cubicBezTo>
                    <a:pt x="368" y="11"/>
                    <a:pt x="370" y="11"/>
                    <a:pt x="371" y="12"/>
                  </a:cubicBezTo>
                  <a:cubicBezTo>
                    <a:pt x="372" y="11"/>
                    <a:pt x="373" y="11"/>
                    <a:pt x="373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6" y="13"/>
                    <a:pt x="378" y="14"/>
                    <a:pt x="383" y="14"/>
                  </a:cubicBezTo>
                  <a:cubicBezTo>
                    <a:pt x="392" y="14"/>
                    <a:pt x="392" y="11"/>
                    <a:pt x="401" y="11"/>
                  </a:cubicBezTo>
                  <a:cubicBezTo>
                    <a:pt x="411" y="11"/>
                    <a:pt x="411" y="14"/>
                    <a:pt x="420" y="14"/>
                  </a:cubicBezTo>
                  <a:cubicBezTo>
                    <a:pt x="429" y="14"/>
                    <a:pt x="429" y="11"/>
                    <a:pt x="438" y="11"/>
                  </a:cubicBezTo>
                  <a:cubicBezTo>
                    <a:pt x="442" y="11"/>
                    <a:pt x="445" y="12"/>
                    <a:pt x="447" y="13"/>
                  </a:cubicBezTo>
                  <a:cubicBezTo>
                    <a:pt x="448" y="13"/>
                    <a:pt x="448" y="13"/>
                    <a:pt x="448" y="13"/>
                  </a:cubicBezTo>
                  <a:cubicBezTo>
                    <a:pt x="451" y="14"/>
                    <a:pt x="453" y="14"/>
                    <a:pt x="457" y="14"/>
                  </a:cubicBezTo>
                  <a:cubicBezTo>
                    <a:pt x="466" y="14"/>
                    <a:pt x="466" y="11"/>
                    <a:pt x="475" y="11"/>
                  </a:cubicBezTo>
                  <a:cubicBezTo>
                    <a:pt x="484" y="11"/>
                    <a:pt x="484" y="14"/>
                    <a:pt x="493" y="14"/>
                  </a:cubicBezTo>
                  <a:cubicBezTo>
                    <a:pt x="502" y="14"/>
                    <a:pt x="502" y="11"/>
                    <a:pt x="511" y="11"/>
                  </a:cubicBezTo>
                  <a:cubicBezTo>
                    <a:pt x="514" y="11"/>
                    <a:pt x="516" y="11"/>
                    <a:pt x="517" y="12"/>
                  </a:cubicBezTo>
                  <a:cubicBezTo>
                    <a:pt x="518" y="11"/>
                    <a:pt x="518" y="11"/>
                    <a:pt x="519" y="11"/>
                  </a:cubicBezTo>
                  <a:cubicBezTo>
                    <a:pt x="518" y="12"/>
                    <a:pt x="518" y="12"/>
                    <a:pt x="518" y="12"/>
                  </a:cubicBezTo>
                  <a:cubicBezTo>
                    <a:pt x="522" y="13"/>
                    <a:pt x="524" y="14"/>
                    <a:pt x="529" y="14"/>
                  </a:cubicBezTo>
                  <a:cubicBezTo>
                    <a:pt x="538" y="14"/>
                    <a:pt x="538" y="11"/>
                    <a:pt x="547" y="11"/>
                  </a:cubicBezTo>
                  <a:cubicBezTo>
                    <a:pt x="556" y="11"/>
                    <a:pt x="556" y="14"/>
                    <a:pt x="565" y="14"/>
                  </a:cubicBezTo>
                  <a:cubicBezTo>
                    <a:pt x="574" y="14"/>
                    <a:pt x="574" y="11"/>
                    <a:pt x="583" y="11"/>
                  </a:cubicBezTo>
                  <a:cubicBezTo>
                    <a:pt x="588" y="11"/>
                    <a:pt x="590" y="12"/>
                    <a:pt x="593" y="13"/>
                  </a:cubicBezTo>
                  <a:cubicBezTo>
                    <a:pt x="593" y="13"/>
                    <a:pt x="594" y="13"/>
                    <a:pt x="594" y="13"/>
                  </a:cubicBezTo>
                  <a:cubicBezTo>
                    <a:pt x="596" y="14"/>
                    <a:pt x="599" y="14"/>
                    <a:pt x="603" y="14"/>
                  </a:cubicBezTo>
                  <a:cubicBezTo>
                    <a:pt x="612" y="14"/>
                    <a:pt x="612" y="11"/>
                    <a:pt x="621" y="11"/>
                  </a:cubicBezTo>
                  <a:cubicBezTo>
                    <a:pt x="630" y="11"/>
                    <a:pt x="630" y="14"/>
                    <a:pt x="639" y="14"/>
                  </a:cubicBezTo>
                  <a:cubicBezTo>
                    <a:pt x="648" y="14"/>
                    <a:pt x="648" y="11"/>
                    <a:pt x="657" y="11"/>
                  </a:cubicBezTo>
                  <a:cubicBezTo>
                    <a:pt x="660" y="11"/>
                    <a:pt x="662" y="11"/>
                    <a:pt x="663" y="12"/>
                  </a:cubicBezTo>
                  <a:cubicBezTo>
                    <a:pt x="664" y="11"/>
                    <a:pt x="664" y="11"/>
                    <a:pt x="665" y="11"/>
                  </a:cubicBezTo>
                  <a:cubicBezTo>
                    <a:pt x="664" y="12"/>
                    <a:pt x="664" y="12"/>
                    <a:pt x="664" y="12"/>
                  </a:cubicBezTo>
                  <a:cubicBezTo>
                    <a:pt x="667" y="13"/>
                    <a:pt x="669" y="14"/>
                    <a:pt x="675" y="14"/>
                  </a:cubicBezTo>
                  <a:cubicBezTo>
                    <a:pt x="684" y="14"/>
                    <a:pt x="684" y="11"/>
                    <a:pt x="693" y="11"/>
                  </a:cubicBezTo>
                  <a:cubicBezTo>
                    <a:pt x="702" y="11"/>
                    <a:pt x="702" y="14"/>
                    <a:pt x="711" y="14"/>
                  </a:cubicBezTo>
                  <a:cubicBezTo>
                    <a:pt x="720" y="14"/>
                    <a:pt x="720" y="11"/>
                    <a:pt x="729" y="11"/>
                  </a:cubicBezTo>
                  <a:cubicBezTo>
                    <a:pt x="734" y="11"/>
                    <a:pt x="736" y="12"/>
                    <a:pt x="739" y="13"/>
                  </a:cubicBezTo>
                  <a:cubicBezTo>
                    <a:pt x="739" y="13"/>
                    <a:pt x="740" y="13"/>
                    <a:pt x="740" y="13"/>
                  </a:cubicBezTo>
                  <a:cubicBezTo>
                    <a:pt x="742" y="14"/>
                    <a:pt x="745" y="14"/>
                    <a:pt x="749" y="14"/>
                  </a:cubicBezTo>
                  <a:cubicBezTo>
                    <a:pt x="758" y="14"/>
                    <a:pt x="758" y="11"/>
                    <a:pt x="767" y="11"/>
                  </a:cubicBezTo>
                  <a:cubicBezTo>
                    <a:pt x="776" y="11"/>
                    <a:pt x="776" y="14"/>
                    <a:pt x="785" y="14"/>
                  </a:cubicBezTo>
                  <a:cubicBezTo>
                    <a:pt x="794" y="14"/>
                    <a:pt x="794" y="11"/>
                    <a:pt x="803" y="11"/>
                  </a:cubicBezTo>
                  <a:cubicBezTo>
                    <a:pt x="806" y="11"/>
                    <a:pt x="807" y="11"/>
                    <a:pt x="809" y="12"/>
                  </a:cubicBezTo>
                  <a:cubicBezTo>
                    <a:pt x="809" y="11"/>
                    <a:pt x="810" y="11"/>
                    <a:pt x="811" y="11"/>
                  </a:cubicBezTo>
                  <a:cubicBezTo>
                    <a:pt x="810" y="12"/>
                    <a:pt x="810" y="12"/>
                    <a:pt x="810" y="12"/>
                  </a:cubicBezTo>
                  <a:cubicBezTo>
                    <a:pt x="813" y="13"/>
                    <a:pt x="815" y="14"/>
                    <a:pt x="821" y="14"/>
                  </a:cubicBezTo>
                  <a:cubicBezTo>
                    <a:pt x="830" y="14"/>
                    <a:pt x="830" y="11"/>
                    <a:pt x="839" y="11"/>
                  </a:cubicBezTo>
                  <a:cubicBezTo>
                    <a:pt x="848" y="11"/>
                    <a:pt x="848" y="14"/>
                    <a:pt x="857" y="14"/>
                  </a:cubicBezTo>
                  <a:cubicBezTo>
                    <a:pt x="866" y="14"/>
                    <a:pt x="866" y="11"/>
                    <a:pt x="875" y="11"/>
                  </a:cubicBezTo>
                  <a:cubicBezTo>
                    <a:pt x="879" y="11"/>
                    <a:pt x="882" y="12"/>
                    <a:pt x="885" y="13"/>
                  </a:cubicBezTo>
                  <a:cubicBezTo>
                    <a:pt x="885" y="13"/>
                    <a:pt x="885" y="13"/>
                    <a:pt x="886" y="13"/>
                  </a:cubicBezTo>
                  <a:cubicBezTo>
                    <a:pt x="888" y="14"/>
                    <a:pt x="891" y="14"/>
                    <a:pt x="895" y="14"/>
                  </a:cubicBezTo>
                  <a:cubicBezTo>
                    <a:pt x="904" y="14"/>
                    <a:pt x="904" y="11"/>
                    <a:pt x="913" y="11"/>
                  </a:cubicBezTo>
                  <a:cubicBezTo>
                    <a:pt x="922" y="11"/>
                    <a:pt x="922" y="14"/>
                    <a:pt x="931" y="14"/>
                  </a:cubicBezTo>
                  <a:cubicBezTo>
                    <a:pt x="940" y="14"/>
                    <a:pt x="940" y="11"/>
                    <a:pt x="949" y="11"/>
                  </a:cubicBezTo>
                  <a:cubicBezTo>
                    <a:pt x="951" y="11"/>
                    <a:pt x="953" y="11"/>
                    <a:pt x="955" y="12"/>
                  </a:cubicBezTo>
                  <a:cubicBezTo>
                    <a:pt x="955" y="11"/>
                    <a:pt x="956" y="11"/>
                    <a:pt x="957" y="11"/>
                  </a:cubicBezTo>
                  <a:cubicBezTo>
                    <a:pt x="956" y="12"/>
                    <a:pt x="956" y="12"/>
                    <a:pt x="956" y="12"/>
                  </a:cubicBezTo>
                  <a:cubicBezTo>
                    <a:pt x="959" y="13"/>
                    <a:pt x="961" y="14"/>
                    <a:pt x="967" y="14"/>
                  </a:cubicBezTo>
                  <a:cubicBezTo>
                    <a:pt x="976" y="14"/>
                    <a:pt x="976" y="11"/>
                    <a:pt x="985" y="11"/>
                  </a:cubicBezTo>
                  <a:cubicBezTo>
                    <a:pt x="994" y="11"/>
                    <a:pt x="994" y="14"/>
                    <a:pt x="1003" y="14"/>
                  </a:cubicBezTo>
                  <a:cubicBezTo>
                    <a:pt x="1012" y="14"/>
                    <a:pt x="1012" y="11"/>
                    <a:pt x="1021" y="11"/>
                  </a:cubicBezTo>
                  <a:cubicBezTo>
                    <a:pt x="1025" y="11"/>
                    <a:pt x="1028" y="12"/>
                    <a:pt x="1030" y="13"/>
                  </a:cubicBezTo>
                  <a:cubicBezTo>
                    <a:pt x="1031" y="13"/>
                    <a:pt x="1031" y="13"/>
                    <a:pt x="1031" y="13"/>
                  </a:cubicBezTo>
                  <a:cubicBezTo>
                    <a:pt x="1034" y="14"/>
                    <a:pt x="1037" y="14"/>
                    <a:pt x="1041" y="14"/>
                  </a:cubicBezTo>
                  <a:cubicBezTo>
                    <a:pt x="1050" y="14"/>
                    <a:pt x="1050" y="11"/>
                    <a:pt x="1059" y="11"/>
                  </a:cubicBezTo>
                  <a:cubicBezTo>
                    <a:pt x="1068" y="11"/>
                    <a:pt x="1068" y="14"/>
                    <a:pt x="1077" y="14"/>
                  </a:cubicBezTo>
                  <a:cubicBezTo>
                    <a:pt x="1086" y="14"/>
                    <a:pt x="1086" y="11"/>
                    <a:pt x="1095" y="11"/>
                  </a:cubicBezTo>
                  <a:cubicBezTo>
                    <a:pt x="1097" y="11"/>
                    <a:pt x="1099" y="11"/>
                    <a:pt x="1101" y="12"/>
                  </a:cubicBezTo>
                  <a:cubicBezTo>
                    <a:pt x="1101" y="11"/>
                    <a:pt x="1102" y="11"/>
                    <a:pt x="1103" y="11"/>
                  </a:cubicBezTo>
                  <a:cubicBezTo>
                    <a:pt x="1102" y="12"/>
                    <a:pt x="1102" y="12"/>
                    <a:pt x="1102" y="12"/>
                  </a:cubicBezTo>
                  <a:cubicBezTo>
                    <a:pt x="1105" y="13"/>
                    <a:pt x="1107" y="14"/>
                    <a:pt x="1113" y="14"/>
                  </a:cubicBezTo>
                  <a:cubicBezTo>
                    <a:pt x="1122" y="14"/>
                    <a:pt x="1122" y="11"/>
                    <a:pt x="1131" y="11"/>
                  </a:cubicBezTo>
                  <a:cubicBezTo>
                    <a:pt x="1140" y="11"/>
                    <a:pt x="1140" y="14"/>
                    <a:pt x="1149" y="14"/>
                  </a:cubicBezTo>
                  <a:cubicBezTo>
                    <a:pt x="1158" y="14"/>
                    <a:pt x="1158" y="11"/>
                    <a:pt x="1167" y="11"/>
                  </a:cubicBezTo>
                  <a:cubicBezTo>
                    <a:pt x="1171" y="11"/>
                    <a:pt x="1174" y="12"/>
                    <a:pt x="1176" y="13"/>
                  </a:cubicBezTo>
                  <a:cubicBezTo>
                    <a:pt x="1177" y="13"/>
                    <a:pt x="1177" y="13"/>
                    <a:pt x="1177" y="13"/>
                  </a:cubicBezTo>
                  <a:cubicBezTo>
                    <a:pt x="1180" y="14"/>
                    <a:pt x="1182" y="14"/>
                    <a:pt x="1186" y="14"/>
                  </a:cubicBezTo>
                  <a:cubicBezTo>
                    <a:pt x="1195" y="14"/>
                    <a:pt x="1195" y="11"/>
                    <a:pt x="1204" y="11"/>
                  </a:cubicBezTo>
                  <a:cubicBezTo>
                    <a:pt x="1214" y="11"/>
                    <a:pt x="1214" y="14"/>
                    <a:pt x="1223" y="14"/>
                  </a:cubicBezTo>
                  <a:cubicBezTo>
                    <a:pt x="1232" y="14"/>
                    <a:pt x="1232" y="11"/>
                    <a:pt x="1241" y="11"/>
                  </a:cubicBezTo>
                  <a:cubicBezTo>
                    <a:pt x="1243" y="11"/>
                    <a:pt x="1245" y="11"/>
                    <a:pt x="1247" y="12"/>
                  </a:cubicBezTo>
                  <a:cubicBezTo>
                    <a:pt x="1247" y="11"/>
                    <a:pt x="1248" y="11"/>
                    <a:pt x="1249" y="11"/>
                  </a:cubicBezTo>
                  <a:cubicBezTo>
                    <a:pt x="1248" y="12"/>
                    <a:pt x="1248" y="12"/>
                    <a:pt x="1248" y="12"/>
                  </a:cubicBezTo>
                  <a:cubicBezTo>
                    <a:pt x="1251" y="13"/>
                    <a:pt x="1253" y="14"/>
                    <a:pt x="1259" y="14"/>
                  </a:cubicBezTo>
                  <a:cubicBezTo>
                    <a:pt x="1268" y="14"/>
                    <a:pt x="1268" y="11"/>
                    <a:pt x="1277" y="11"/>
                  </a:cubicBezTo>
                  <a:cubicBezTo>
                    <a:pt x="1286" y="11"/>
                    <a:pt x="1286" y="14"/>
                    <a:pt x="1295" y="14"/>
                  </a:cubicBezTo>
                  <a:cubicBezTo>
                    <a:pt x="1304" y="14"/>
                    <a:pt x="1304" y="11"/>
                    <a:pt x="1313" y="11"/>
                  </a:cubicBezTo>
                  <a:cubicBezTo>
                    <a:pt x="1317" y="11"/>
                    <a:pt x="1320" y="12"/>
                    <a:pt x="1322" y="13"/>
                  </a:cubicBezTo>
                  <a:cubicBezTo>
                    <a:pt x="1323" y="13"/>
                    <a:pt x="1323" y="13"/>
                    <a:pt x="1323" y="13"/>
                  </a:cubicBezTo>
                  <a:cubicBezTo>
                    <a:pt x="1326" y="14"/>
                    <a:pt x="1328" y="14"/>
                    <a:pt x="1332" y="14"/>
                  </a:cubicBezTo>
                  <a:cubicBezTo>
                    <a:pt x="1341" y="14"/>
                    <a:pt x="1341" y="11"/>
                    <a:pt x="1350" y="11"/>
                  </a:cubicBezTo>
                  <a:cubicBezTo>
                    <a:pt x="1359" y="11"/>
                    <a:pt x="1359" y="14"/>
                    <a:pt x="1368" y="14"/>
                  </a:cubicBezTo>
                  <a:cubicBezTo>
                    <a:pt x="1377" y="14"/>
                    <a:pt x="1377" y="11"/>
                    <a:pt x="1386" y="11"/>
                  </a:cubicBezTo>
                  <a:cubicBezTo>
                    <a:pt x="1389" y="11"/>
                    <a:pt x="1391" y="11"/>
                    <a:pt x="1392" y="12"/>
                  </a:cubicBezTo>
                  <a:cubicBezTo>
                    <a:pt x="1393" y="11"/>
                    <a:pt x="1393" y="11"/>
                    <a:pt x="1394" y="11"/>
                  </a:cubicBezTo>
                  <a:cubicBezTo>
                    <a:pt x="1393" y="12"/>
                    <a:pt x="1393" y="12"/>
                    <a:pt x="1393" y="12"/>
                  </a:cubicBezTo>
                  <a:cubicBezTo>
                    <a:pt x="1397" y="13"/>
                    <a:pt x="1399" y="14"/>
                    <a:pt x="1404" y="14"/>
                  </a:cubicBezTo>
                  <a:cubicBezTo>
                    <a:pt x="1413" y="14"/>
                    <a:pt x="1413" y="11"/>
                    <a:pt x="1422" y="11"/>
                  </a:cubicBezTo>
                  <a:cubicBezTo>
                    <a:pt x="1431" y="11"/>
                    <a:pt x="1431" y="14"/>
                    <a:pt x="1440" y="14"/>
                  </a:cubicBezTo>
                  <a:cubicBezTo>
                    <a:pt x="1449" y="14"/>
                    <a:pt x="1449" y="11"/>
                    <a:pt x="1458" y="11"/>
                  </a:cubicBezTo>
                  <a:cubicBezTo>
                    <a:pt x="1463" y="11"/>
                    <a:pt x="1465" y="12"/>
                    <a:pt x="1468" y="13"/>
                  </a:cubicBezTo>
                  <a:cubicBezTo>
                    <a:pt x="1468" y="13"/>
                    <a:pt x="1469" y="13"/>
                    <a:pt x="1469" y="13"/>
                  </a:cubicBezTo>
                  <a:cubicBezTo>
                    <a:pt x="1471" y="14"/>
                    <a:pt x="1474" y="14"/>
                    <a:pt x="1478" y="14"/>
                  </a:cubicBezTo>
                  <a:cubicBezTo>
                    <a:pt x="1487" y="14"/>
                    <a:pt x="1487" y="11"/>
                    <a:pt x="1496" y="11"/>
                  </a:cubicBezTo>
                  <a:cubicBezTo>
                    <a:pt x="1505" y="11"/>
                    <a:pt x="1505" y="14"/>
                    <a:pt x="1514" y="14"/>
                  </a:cubicBezTo>
                  <a:cubicBezTo>
                    <a:pt x="1523" y="14"/>
                    <a:pt x="1523" y="11"/>
                    <a:pt x="1532" y="11"/>
                  </a:cubicBezTo>
                  <a:cubicBezTo>
                    <a:pt x="1535" y="11"/>
                    <a:pt x="1537" y="11"/>
                    <a:pt x="1538" y="12"/>
                  </a:cubicBezTo>
                  <a:cubicBezTo>
                    <a:pt x="1539" y="11"/>
                    <a:pt x="1539" y="11"/>
                    <a:pt x="1540" y="11"/>
                  </a:cubicBezTo>
                  <a:cubicBezTo>
                    <a:pt x="1539" y="12"/>
                    <a:pt x="1539" y="12"/>
                    <a:pt x="1539" y="12"/>
                  </a:cubicBezTo>
                  <a:cubicBezTo>
                    <a:pt x="1542" y="13"/>
                    <a:pt x="1544" y="14"/>
                    <a:pt x="1550" y="14"/>
                  </a:cubicBezTo>
                  <a:cubicBezTo>
                    <a:pt x="1559" y="14"/>
                    <a:pt x="1559" y="11"/>
                    <a:pt x="1568" y="11"/>
                  </a:cubicBezTo>
                  <a:cubicBezTo>
                    <a:pt x="1577" y="11"/>
                    <a:pt x="1577" y="14"/>
                    <a:pt x="1586" y="14"/>
                  </a:cubicBezTo>
                  <a:cubicBezTo>
                    <a:pt x="1595" y="14"/>
                    <a:pt x="1595" y="11"/>
                    <a:pt x="1604" y="11"/>
                  </a:cubicBezTo>
                  <a:cubicBezTo>
                    <a:pt x="1609" y="11"/>
                    <a:pt x="1611" y="12"/>
                    <a:pt x="1614" y="13"/>
                  </a:cubicBezTo>
                  <a:cubicBezTo>
                    <a:pt x="1614" y="13"/>
                    <a:pt x="1615" y="13"/>
                    <a:pt x="1615" y="13"/>
                  </a:cubicBezTo>
                  <a:cubicBezTo>
                    <a:pt x="1617" y="14"/>
                    <a:pt x="1620" y="14"/>
                    <a:pt x="1624" y="14"/>
                  </a:cubicBezTo>
                  <a:cubicBezTo>
                    <a:pt x="1633" y="14"/>
                    <a:pt x="1633" y="11"/>
                    <a:pt x="1642" y="11"/>
                  </a:cubicBezTo>
                  <a:cubicBezTo>
                    <a:pt x="1651" y="11"/>
                    <a:pt x="1651" y="14"/>
                    <a:pt x="1660" y="14"/>
                  </a:cubicBezTo>
                  <a:cubicBezTo>
                    <a:pt x="1669" y="14"/>
                    <a:pt x="1669" y="11"/>
                    <a:pt x="1678" y="11"/>
                  </a:cubicBezTo>
                  <a:cubicBezTo>
                    <a:pt x="1681" y="11"/>
                    <a:pt x="1682" y="11"/>
                    <a:pt x="1684" y="12"/>
                  </a:cubicBezTo>
                  <a:cubicBezTo>
                    <a:pt x="1685" y="11"/>
                    <a:pt x="1685" y="11"/>
                    <a:pt x="1686" y="11"/>
                  </a:cubicBezTo>
                  <a:cubicBezTo>
                    <a:pt x="1685" y="12"/>
                    <a:pt x="1685" y="12"/>
                    <a:pt x="1685" y="12"/>
                  </a:cubicBezTo>
                  <a:cubicBezTo>
                    <a:pt x="1688" y="13"/>
                    <a:pt x="1690" y="14"/>
                    <a:pt x="1696" y="14"/>
                  </a:cubicBezTo>
                  <a:cubicBezTo>
                    <a:pt x="1705" y="14"/>
                    <a:pt x="1705" y="11"/>
                    <a:pt x="1714" y="11"/>
                  </a:cubicBezTo>
                  <a:cubicBezTo>
                    <a:pt x="1723" y="11"/>
                    <a:pt x="1723" y="14"/>
                    <a:pt x="1732" y="14"/>
                  </a:cubicBezTo>
                  <a:cubicBezTo>
                    <a:pt x="1741" y="14"/>
                    <a:pt x="1741" y="11"/>
                    <a:pt x="1750" y="11"/>
                  </a:cubicBezTo>
                  <a:cubicBezTo>
                    <a:pt x="1754" y="11"/>
                    <a:pt x="1757" y="12"/>
                    <a:pt x="1760" y="13"/>
                  </a:cubicBezTo>
                  <a:cubicBezTo>
                    <a:pt x="1760" y="13"/>
                    <a:pt x="1760" y="13"/>
                    <a:pt x="1761" y="13"/>
                  </a:cubicBezTo>
                  <a:cubicBezTo>
                    <a:pt x="1763" y="14"/>
                    <a:pt x="1766" y="14"/>
                    <a:pt x="1770" y="14"/>
                  </a:cubicBezTo>
                  <a:cubicBezTo>
                    <a:pt x="1779" y="14"/>
                    <a:pt x="1779" y="11"/>
                    <a:pt x="1788" y="11"/>
                  </a:cubicBezTo>
                  <a:cubicBezTo>
                    <a:pt x="1797" y="11"/>
                    <a:pt x="1797" y="14"/>
                    <a:pt x="1806" y="14"/>
                  </a:cubicBezTo>
                  <a:cubicBezTo>
                    <a:pt x="1815" y="14"/>
                    <a:pt x="1815" y="11"/>
                    <a:pt x="1824" y="11"/>
                  </a:cubicBezTo>
                  <a:cubicBezTo>
                    <a:pt x="1826" y="11"/>
                    <a:pt x="1828" y="11"/>
                    <a:pt x="1830" y="12"/>
                  </a:cubicBezTo>
                  <a:cubicBezTo>
                    <a:pt x="1830" y="11"/>
                    <a:pt x="1831" y="11"/>
                    <a:pt x="1832" y="11"/>
                  </a:cubicBezTo>
                  <a:cubicBezTo>
                    <a:pt x="1831" y="12"/>
                    <a:pt x="1831" y="12"/>
                    <a:pt x="1831" y="12"/>
                  </a:cubicBezTo>
                  <a:cubicBezTo>
                    <a:pt x="1834" y="13"/>
                    <a:pt x="1836" y="14"/>
                    <a:pt x="1842" y="14"/>
                  </a:cubicBezTo>
                  <a:cubicBezTo>
                    <a:pt x="1851" y="14"/>
                    <a:pt x="1851" y="11"/>
                    <a:pt x="1860" y="11"/>
                  </a:cubicBezTo>
                  <a:cubicBezTo>
                    <a:pt x="1869" y="11"/>
                    <a:pt x="1869" y="14"/>
                    <a:pt x="1878" y="14"/>
                  </a:cubicBezTo>
                  <a:cubicBezTo>
                    <a:pt x="1887" y="14"/>
                    <a:pt x="1887" y="11"/>
                    <a:pt x="1896" y="11"/>
                  </a:cubicBezTo>
                  <a:cubicBezTo>
                    <a:pt x="1900" y="11"/>
                    <a:pt x="1903" y="12"/>
                    <a:pt x="1906" y="13"/>
                  </a:cubicBezTo>
                  <a:cubicBezTo>
                    <a:pt x="1906" y="13"/>
                    <a:pt x="1906" y="13"/>
                    <a:pt x="1906" y="13"/>
                  </a:cubicBezTo>
                  <a:cubicBezTo>
                    <a:pt x="1909" y="14"/>
                    <a:pt x="1912" y="14"/>
                    <a:pt x="1916" y="14"/>
                  </a:cubicBezTo>
                  <a:cubicBezTo>
                    <a:pt x="1925" y="14"/>
                    <a:pt x="1925" y="11"/>
                    <a:pt x="1934" y="11"/>
                  </a:cubicBezTo>
                  <a:cubicBezTo>
                    <a:pt x="1943" y="11"/>
                    <a:pt x="1943" y="14"/>
                    <a:pt x="1952" y="14"/>
                  </a:cubicBezTo>
                  <a:cubicBezTo>
                    <a:pt x="1961" y="14"/>
                    <a:pt x="1961" y="11"/>
                    <a:pt x="1970" y="11"/>
                  </a:cubicBezTo>
                  <a:cubicBezTo>
                    <a:pt x="1972" y="11"/>
                    <a:pt x="1974" y="11"/>
                    <a:pt x="1976" y="12"/>
                  </a:cubicBezTo>
                  <a:cubicBezTo>
                    <a:pt x="1976" y="11"/>
                    <a:pt x="1977" y="11"/>
                    <a:pt x="1978" y="11"/>
                  </a:cubicBezTo>
                  <a:cubicBezTo>
                    <a:pt x="1977" y="12"/>
                    <a:pt x="1977" y="12"/>
                    <a:pt x="1977" y="12"/>
                  </a:cubicBezTo>
                  <a:cubicBezTo>
                    <a:pt x="1980" y="13"/>
                    <a:pt x="1982" y="14"/>
                    <a:pt x="1988" y="14"/>
                  </a:cubicBezTo>
                  <a:cubicBezTo>
                    <a:pt x="1997" y="14"/>
                    <a:pt x="1997" y="11"/>
                    <a:pt x="2006" y="11"/>
                  </a:cubicBezTo>
                  <a:cubicBezTo>
                    <a:pt x="2015" y="11"/>
                    <a:pt x="2015" y="14"/>
                    <a:pt x="2024" y="14"/>
                  </a:cubicBezTo>
                  <a:cubicBezTo>
                    <a:pt x="2033" y="14"/>
                    <a:pt x="2033" y="11"/>
                    <a:pt x="2042" y="11"/>
                  </a:cubicBezTo>
                  <a:cubicBezTo>
                    <a:pt x="2046" y="11"/>
                    <a:pt x="2049" y="12"/>
                    <a:pt x="2051" y="13"/>
                  </a:cubicBezTo>
                  <a:cubicBezTo>
                    <a:pt x="2052" y="13"/>
                    <a:pt x="2052" y="13"/>
                    <a:pt x="2052" y="13"/>
                  </a:cubicBezTo>
                  <a:cubicBezTo>
                    <a:pt x="2055" y="14"/>
                    <a:pt x="2057" y="14"/>
                    <a:pt x="2062" y="14"/>
                  </a:cubicBezTo>
                  <a:cubicBezTo>
                    <a:pt x="2071" y="14"/>
                    <a:pt x="2071" y="11"/>
                    <a:pt x="2080" y="11"/>
                  </a:cubicBezTo>
                  <a:cubicBezTo>
                    <a:pt x="2089" y="11"/>
                    <a:pt x="2089" y="14"/>
                    <a:pt x="2098" y="14"/>
                  </a:cubicBezTo>
                  <a:cubicBezTo>
                    <a:pt x="2107" y="14"/>
                    <a:pt x="2107" y="11"/>
                    <a:pt x="2116" y="11"/>
                  </a:cubicBezTo>
                  <a:cubicBezTo>
                    <a:pt x="2118" y="11"/>
                    <a:pt x="2120" y="11"/>
                    <a:pt x="2122" y="12"/>
                  </a:cubicBezTo>
                  <a:cubicBezTo>
                    <a:pt x="2122" y="11"/>
                    <a:pt x="2123" y="11"/>
                    <a:pt x="2124" y="11"/>
                  </a:cubicBezTo>
                  <a:cubicBezTo>
                    <a:pt x="2123" y="12"/>
                    <a:pt x="2123" y="12"/>
                    <a:pt x="2123" y="12"/>
                  </a:cubicBezTo>
                  <a:cubicBezTo>
                    <a:pt x="2126" y="13"/>
                    <a:pt x="2128" y="14"/>
                    <a:pt x="2134" y="14"/>
                  </a:cubicBezTo>
                  <a:cubicBezTo>
                    <a:pt x="2143" y="14"/>
                    <a:pt x="2143" y="11"/>
                    <a:pt x="2152" y="11"/>
                  </a:cubicBezTo>
                  <a:cubicBezTo>
                    <a:pt x="2161" y="11"/>
                    <a:pt x="2161" y="14"/>
                    <a:pt x="2170" y="14"/>
                  </a:cubicBezTo>
                  <a:cubicBezTo>
                    <a:pt x="2179" y="14"/>
                    <a:pt x="2179" y="11"/>
                    <a:pt x="2188" y="11"/>
                  </a:cubicBezTo>
                  <a:cubicBezTo>
                    <a:pt x="2192" y="11"/>
                    <a:pt x="2195" y="12"/>
                    <a:pt x="2197" y="13"/>
                  </a:cubicBezTo>
                  <a:cubicBezTo>
                    <a:pt x="2198" y="13"/>
                    <a:pt x="2198" y="13"/>
                    <a:pt x="2198" y="13"/>
                  </a:cubicBezTo>
                  <a:cubicBezTo>
                    <a:pt x="2201" y="14"/>
                    <a:pt x="2203" y="14"/>
                    <a:pt x="2207" y="14"/>
                  </a:cubicBezTo>
                  <a:cubicBezTo>
                    <a:pt x="2216" y="14"/>
                    <a:pt x="2216" y="11"/>
                    <a:pt x="2225" y="11"/>
                  </a:cubicBezTo>
                  <a:cubicBezTo>
                    <a:pt x="2234" y="11"/>
                    <a:pt x="2234" y="14"/>
                    <a:pt x="2243" y="14"/>
                  </a:cubicBezTo>
                  <a:cubicBezTo>
                    <a:pt x="2252" y="14"/>
                    <a:pt x="2252" y="11"/>
                    <a:pt x="2261" y="11"/>
                  </a:cubicBezTo>
                  <a:cubicBezTo>
                    <a:pt x="2264" y="11"/>
                    <a:pt x="2266" y="11"/>
                    <a:pt x="2267" y="12"/>
                  </a:cubicBezTo>
                  <a:cubicBezTo>
                    <a:pt x="2268" y="11"/>
                    <a:pt x="2268" y="11"/>
                    <a:pt x="2269" y="11"/>
                  </a:cubicBezTo>
                  <a:cubicBezTo>
                    <a:pt x="2269" y="12"/>
                    <a:pt x="2269" y="12"/>
                    <a:pt x="2269" y="12"/>
                  </a:cubicBezTo>
                  <a:cubicBezTo>
                    <a:pt x="2272" y="13"/>
                    <a:pt x="2274" y="14"/>
                    <a:pt x="2279" y="14"/>
                  </a:cubicBezTo>
                  <a:cubicBezTo>
                    <a:pt x="2288" y="14"/>
                    <a:pt x="2288" y="11"/>
                    <a:pt x="2297" y="11"/>
                  </a:cubicBezTo>
                  <a:cubicBezTo>
                    <a:pt x="2306" y="11"/>
                    <a:pt x="2306" y="14"/>
                    <a:pt x="2315" y="14"/>
                  </a:cubicBezTo>
                  <a:cubicBezTo>
                    <a:pt x="2324" y="14"/>
                    <a:pt x="2324" y="11"/>
                    <a:pt x="2333" y="11"/>
                  </a:cubicBezTo>
                  <a:cubicBezTo>
                    <a:pt x="2338" y="11"/>
                    <a:pt x="2340" y="12"/>
                    <a:pt x="2343" y="13"/>
                  </a:cubicBezTo>
                  <a:cubicBezTo>
                    <a:pt x="2343" y="13"/>
                    <a:pt x="2344" y="13"/>
                    <a:pt x="2344" y="13"/>
                  </a:cubicBezTo>
                  <a:cubicBezTo>
                    <a:pt x="2346" y="14"/>
                    <a:pt x="2349" y="14"/>
                    <a:pt x="2353" y="14"/>
                  </a:cubicBezTo>
                  <a:cubicBezTo>
                    <a:pt x="2362" y="14"/>
                    <a:pt x="2362" y="11"/>
                    <a:pt x="2371" y="11"/>
                  </a:cubicBezTo>
                  <a:cubicBezTo>
                    <a:pt x="2380" y="11"/>
                    <a:pt x="2380" y="14"/>
                    <a:pt x="2389" y="14"/>
                  </a:cubicBezTo>
                  <a:cubicBezTo>
                    <a:pt x="2398" y="14"/>
                    <a:pt x="2398" y="11"/>
                    <a:pt x="2407" y="11"/>
                  </a:cubicBezTo>
                  <a:cubicBezTo>
                    <a:pt x="2410" y="11"/>
                    <a:pt x="2412" y="11"/>
                    <a:pt x="2413" y="12"/>
                  </a:cubicBezTo>
                  <a:cubicBezTo>
                    <a:pt x="2414" y="11"/>
                    <a:pt x="2414" y="11"/>
                    <a:pt x="2415" y="11"/>
                  </a:cubicBezTo>
                  <a:cubicBezTo>
                    <a:pt x="2414" y="12"/>
                    <a:pt x="2414" y="12"/>
                    <a:pt x="2414" y="12"/>
                  </a:cubicBezTo>
                  <a:cubicBezTo>
                    <a:pt x="2417" y="13"/>
                    <a:pt x="2420" y="14"/>
                    <a:pt x="2425" y="14"/>
                  </a:cubicBezTo>
                  <a:cubicBezTo>
                    <a:pt x="2434" y="14"/>
                    <a:pt x="2434" y="11"/>
                    <a:pt x="2443" y="11"/>
                  </a:cubicBezTo>
                  <a:cubicBezTo>
                    <a:pt x="2452" y="11"/>
                    <a:pt x="2452" y="14"/>
                    <a:pt x="2461" y="14"/>
                  </a:cubicBezTo>
                  <a:cubicBezTo>
                    <a:pt x="2470" y="14"/>
                    <a:pt x="2470" y="11"/>
                    <a:pt x="2479" y="11"/>
                  </a:cubicBezTo>
                  <a:cubicBezTo>
                    <a:pt x="2484" y="11"/>
                    <a:pt x="2486" y="12"/>
                    <a:pt x="2489" y="13"/>
                  </a:cubicBezTo>
                  <a:cubicBezTo>
                    <a:pt x="2489" y="13"/>
                    <a:pt x="2490" y="13"/>
                    <a:pt x="2490" y="13"/>
                  </a:cubicBezTo>
                  <a:cubicBezTo>
                    <a:pt x="2492" y="14"/>
                    <a:pt x="2495" y="14"/>
                    <a:pt x="2499" y="14"/>
                  </a:cubicBezTo>
                  <a:cubicBezTo>
                    <a:pt x="2508" y="14"/>
                    <a:pt x="2508" y="11"/>
                    <a:pt x="2517" y="11"/>
                  </a:cubicBezTo>
                  <a:cubicBezTo>
                    <a:pt x="2526" y="11"/>
                    <a:pt x="2526" y="14"/>
                    <a:pt x="2535" y="14"/>
                  </a:cubicBezTo>
                  <a:cubicBezTo>
                    <a:pt x="2544" y="14"/>
                    <a:pt x="2544" y="11"/>
                    <a:pt x="2553" y="11"/>
                  </a:cubicBezTo>
                  <a:cubicBezTo>
                    <a:pt x="2556" y="11"/>
                    <a:pt x="2558" y="11"/>
                    <a:pt x="2559" y="12"/>
                  </a:cubicBezTo>
                  <a:cubicBezTo>
                    <a:pt x="2560" y="11"/>
                    <a:pt x="2560" y="11"/>
                    <a:pt x="2561" y="11"/>
                  </a:cubicBezTo>
                  <a:cubicBezTo>
                    <a:pt x="2560" y="12"/>
                    <a:pt x="2560" y="12"/>
                    <a:pt x="2560" y="12"/>
                  </a:cubicBezTo>
                  <a:cubicBezTo>
                    <a:pt x="2563" y="13"/>
                    <a:pt x="2565" y="14"/>
                    <a:pt x="2571" y="14"/>
                  </a:cubicBezTo>
                  <a:cubicBezTo>
                    <a:pt x="2580" y="14"/>
                    <a:pt x="2580" y="11"/>
                    <a:pt x="2589" y="11"/>
                  </a:cubicBezTo>
                  <a:cubicBezTo>
                    <a:pt x="2598" y="11"/>
                    <a:pt x="2598" y="14"/>
                    <a:pt x="2607" y="14"/>
                  </a:cubicBezTo>
                  <a:cubicBezTo>
                    <a:pt x="2616" y="14"/>
                    <a:pt x="2616" y="11"/>
                    <a:pt x="2625" y="11"/>
                  </a:cubicBezTo>
                  <a:cubicBezTo>
                    <a:pt x="2629" y="11"/>
                    <a:pt x="2632" y="12"/>
                    <a:pt x="2635" y="13"/>
                  </a:cubicBezTo>
                  <a:cubicBezTo>
                    <a:pt x="2635" y="13"/>
                    <a:pt x="2635" y="13"/>
                    <a:pt x="2636" y="13"/>
                  </a:cubicBezTo>
                  <a:cubicBezTo>
                    <a:pt x="2638" y="14"/>
                    <a:pt x="2641" y="14"/>
                    <a:pt x="2645" y="14"/>
                  </a:cubicBezTo>
                  <a:cubicBezTo>
                    <a:pt x="2654" y="14"/>
                    <a:pt x="2654" y="11"/>
                    <a:pt x="2663" y="11"/>
                  </a:cubicBezTo>
                  <a:cubicBezTo>
                    <a:pt x="2672" y="11"/>
                    <a:pt x="2672" y="14"/>
                    <a:pt x="2681" y="14"/>
                  </a:cubicBezTo>
                  <a:cubicBezTo>
                    <a:pt x="2690" y="14"/>
                    <a:pt x="2690" y="11"/>
                    <a:pt x="2699" y="11"/>
                  </a:cubicBezTo>
                  <a:cubicBezTo>
                    <a:pt x="2701" y="11"/>
                    <a:pt x="2703" y="11"/>
                    <a:pt x="2705" y="12"/>
                  </a:cubicBezTo>
                  <a:cubicBezTo>
                    <a:pt x="2705" y="11"/>
                    <a:pt x="2706" y="11"/>
                    <a:pt x="2707" y="11"/>
                  </a:cubicBezTo>
                  <a:cubicBezTo>
                    <a:pt x="2706" y="12"/>
                    <a:pt x="2706" y="12"/>
                    <a:pt x="2706" y="12"/>
                  </a:cubicBezTo>
                  <a:cubicBezTo>
                    <a:pt x="2709" y="13"/>
                    <a:pt x="2711" y="14"/>
                    <a:pt x="2717" y="14"/>
                  </a:cubicBezTo>
                  <a:cubicBezTo>
                    <a:pt x="2726" y="14"/>
                    <a:pt x="2726" y="11"/>
                    <a:pt x="2735" y="11"/>
                  </a:cubicBezTo>
                  <a:cubicBezTo>
                    <a:pt x="2744" y="11"/>
                    <a:pt x="2744" y="14"/>
                    <a:pt x="2753" y="14"/>
                  </a:cubicBezTo>
                  <a:cubicBezTo>
                    <a:pt x="2762" y="14"/>
                    <a:pt x="2762" y="11"/>
                    <a:pt x="2771" y="11"/>
                  </a:cubicBezTo>
                  <a:cubicBezTo>
                    <a:pt x="2775" y="11"/>
                    <a:pt x="2778" y="12"/>
                    <a:pt x="2781" y="13"/>
                  </a:cubicBezTo>
                  <a:cubicBezTo>
                    <a:pt x="2781" y="13"/>
                    <a:pt x="2781" y="13"/>
                    <a:pt x="2781" y="13"/>
                  </a:cubicBezTo>
                  <a:cubicBezTo>
                    <a:pt x="2784" y="14"/>
                    <a:pt x="2787" y="14"/>
                    <a:pt x="2791" y="14"/>
                  </a:cubicBezTo>
                  <a:cubicBezTo>
                    <a:pt x="2800" y="14"/>
                    <a:pt x="2800" y="11"/>
                    <a:pt x="2809" y="11"/>
                  </a:cubicBezTo>
                  <a:cubicBezTo>
                    <a:pt x="2818" y="11"/>
                    <a:pt x="2818" y="14"/>
                    <a:pt x="2827" y="14"/>
                  </a:cubicBezTo>
                  <a:cubicBezTo>
                    <a:pt x="2836" y="14"/>
                    <a:pt x="2836" y="11"/>
                    <a:pt x="2845" y="11"/>
                  </a:cubicBezTo>
                  <a:cubicBezTo>
                    <a:pt x="2847" y="11"/>
                    <a:pt x="2849" y="11"/>
                    <a:pt x="2851" y="12"/>
                  </a:cubicBezTo>
                  <a:cubicBezTo>
                    <a:pt x="2851" y="11"/>
                    <a:pt x="2852" y="11"/>
                    <a:pt x="2853" y="11"/>
                  </a:cubicBezTo>
                  <a:cubicBezTo>
                    <a:pt x="2852" y="12"/>
                    <a:pt x="2852" y="12"/>
                    <a:pt x="2852" y="12"/>
                  </a:cubicBezTo>
                  <a:cubicBezTo>
                    <a:pt x="2855" y="13"/>
                    <a:pt x="2857" y="14"/>
                    <a:pt x="2863" y="14"/>
                  </a:cubicBezTo>
                  <a:cubicBezTo>
                    <a:pt x="2872" y="14"/>
                    <a:pt x="2872" y="11"/>
                    <a:pt x="2881" y="11"/>
                  </a:cubicBezTo>
                  <a:cubicBezTo>
                    <a:pt x="2890" y="11"/>
                    <a:pt x="2890" y="14"/>
                    <a:pt x="2899" y="14"/>
                  </a:cubicBezTo>
                  <a:cubicBezTo>
                    <a:pt x="2908" y="14"/>
                    <a:pt x="2908" y="11"/>
                    <a:pt x="2917" y="11"/>
                  </a:cubicBezTo>
                  <a:cubicBezTo>
                    <a:pt x="2921" y="11"/>
                    <a:pt x="2924" y="12"/>
                    <a:pt x="2926" y="13"/>
                  </a:cubicBezTo>
                  <a:cubicBezTo>
                    <a:pt x="2927" y="13"/>
                    <a:pt x="2927" y="13"/>
                    <a:pt x="2927" y="13"/>
                  </a:cubicBezTo>
                  <a:cubicBezTo>
                    <a:pt x="2930" y="14"/>
                    <a:pt x="2932" y="14"/>
                    <a:pt x="2937" y="14"/>
                  </a:cubicBezTo>
                  <a:cubicBezTo>
                    <a:pt x="2946" y="14"/>
                    <a:pt x="2946" y="11"/>
                    <a:pt x="2955" y="11"/>
                  </a:cubicBezTo>
                  <a:cubicBezTo>
                    <a:pt x="2964" y="11"/>
                    <a:pt x="2964" y="14"/>
                    <a:pt x="2973" y="14"/>
                  </a:cubicBezTo>
                  <a:cubicBezTo>
                    <a:pt x="2982" y="14"/>
                    <a:pt x="2982" y="11"/>
                    <a:pt x="2991" y="11"/>
                  </a:cubicBezTo>
                  <a:cubicBezTo>
                    <a:pt x="2993" y="11"/>
                    <a:pt x="2995" y="11"/>
                    <a:pt x="2997" y="12"/>
                  </a:cubicBezTo>
                  <a:cubicBezTo>
                    <a:pt x="2997" y="11"/>
                    <a:pt x="2998" y="11"/>
                    <a:pt x="2999" y="11"/>
                  </a:cubicBezTo>
                  <a:cubicBezTo>
                    <a:pt x="2998" y="12"/>
                    <a:pt x="2998" y="12"/>
                    <a:pt x="2998" y="12"/>
                  </a:cubicBezTo>
                  <a:cubicBezTo>
                    <a:pt x="3001" y="13"/>
                    <a:pt x="3003" y="14"/>
                    <a:pt x="3009" y="14"/>
                  </a:cubicBezTo>
                  <a:cubicBezTo>
                    <a:pt x="3018" y="14"/>
                    <a:pt x="3018" y="11"/>
                    <a:pt x="3027" y="11"/>
                  </a:cubicBezTo>
                  <a:cubicBezTo>
                    <a:pt x="3036" y="11"/>
                    <a:pt x="3036" y="14"/>
                    <a:pt x="3045" y="14"/>
                  </a:cubicBezTo>
                  <a:cubicBezTo>
                    <a:pt x="3054" y="14"/>
                    <a:pt x="3054" y="11"/>
                    <a:pt x="3063" y="11"/>
                  </a:cubicBezTo>
                  <a:cubicBezTo>
                    <a:pt x="3067" y="11"/>
                    <a:pt x="3070" y="12"/>
                    <a:pt x="3072" y="13"/>
                  </a:cubicBezTo>
                  <a:cubicBezTo>
                    <a:pt x="3073" y="13"/>
                    <a:pt x="3073" y="13"/>
                    <a:pt x="3073" y="13"/>
                  </a:cubicBezTo>
                  <a:cubicBezTo>
                    <a:pt x="3076" y="14"/>
                    <a:pt x="3078" y="14"/>
                    <a:pt x="3082" y="14"/>
                  </a:cubicBezTo>
                  <a:cubicBezTo>
                    <a:pt x="3091" y="14"/>
                    <a:pt x="3091" y="11"/>
                    <a:pt x="3100" y="11"/>
                  </a:cubicBezTo>
                  <a:cubicBezTo>
                    <a:pt x="3109" y="11"/>
                    <a:pt x="3109" y="14"/>
                    <a:pt x="3118" y="14"/>
                  </a:cubicBezTo>
                  <a:cubicBezTo>
                    <a:pt x="3127" y="14"/>
                    <a:pt x="3127" y="11"/>
                    <a:pt x="3136" y="11"/>
                  </a:cubicBezTo>
                  <a:cubicBezTo>
                    <a:pt x="3139" y="11"/>
                    <a:pt x="3141" y="11"/>
                    <a:pt x="3142" y="12"/>
                  </a:cubicBezTo>
                  <a:cubicBezTo>
                    <a:pt x="3143" y="11"/>
                    <a:pt x="3143" y="11"/>
                    <a:pt x="3144" y="11"/>
                  </a:cubicBezTo>
                  <a:cubicBezTo>
                    <a:pt x="3144" y="12"/>
                    <a:pt x="3144" y="12"/>
                    <a:pt x="3144" y="12"/>
                  </a:cubicBezTo>
                  <a:cubicBezTo>
                    <a:pt x="3147" y="13"/>
                    <a:pt x="3149" y="14"/>
                    <a:pt x="3154" y="14"/>
                  </a:cubicBezTo>
                  <a:cubicBezTo>
                    <a:pt x="3163" y="14"/>
                    <a:pt x="3163" y="11"/>
                    <a:pt x="3172" y="11"/>
                  </a:cubicBezTo>
                  <a:cubicBezTo>
                    <a:pt x="3181" y="11"/>
                    <a:pt x="3181" y="14"/>
                    <a:pt x="3190" y="14"/>
                  </a:cubicBezTo>
                  <a:cubicBezTo>
                    <a:pt x="3199" y="14"/>
                    <a:pt x="3199" y="11"/>
                    <a:pt x="3208" y="11"/>
                  </a:cubicBezTo>
                  <a:cubicBezTo>
                    <a:pt x="3208" y="0"/>
                    <a:pt x="3208" y="0"/>
                    <a:pt x="3208" y="0"/>
                  </a:cubicBezTo>
                  <a:cubicBezTo>
                    <a:pt x="3199" y="0"/>
                    <a:pt x="3199" y="3"/>
                    <a:pt x="3190" y="3"/>
                  </a:cubicBezTo>
                  <a:cubicBezTo>
                    <a:pt x="3181" y="3"/>
                    <a:pt x="3181" y="0"/>
                    <a:pt x="3172" y="0"/>
                  </a:cubicBezTo>
                  <a:close/>
                  <a:moveTo>
                    <a:pt x="2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2" y="12"/>
                  </a:ln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8" y="6"/>
                    <a:pt x="28" y="5"/>
                  </a:cubicBezTo>
                  <a:cubicBezTo>
                    <a:pt x="29" y="5"/>
                    <a:pt x="29" y="6"/>
                    <a:pt x="28" y="7"/>
                  </a:cubicBezTo>
                  <a:close/>
                  <a:moveTo>
                    <a:pt x="34" y="10"/>
                  </a:moveTo>
                  <a:cubicBezTo>
                    <a:pt x="35" y="9"/>
                    <a:pt x="35" y="7"/>
                    <a:pt x="38" y="7"/>
                  </a:cubicBezTo>
                  <a:cubicBezTo>
                    <a:pt x="37" y="9"/>
                    <a:pt x="36" y="10"/>
                    <a:pt x="34" y="10"/>
                  </a:cubicBezTo>
                  <a:close/>
                  <a:moveTo>
                    <a:pt x="37" y="3"/>
                  </a:moveTo>
                  <a:cubicBezTo>
                    <a:pt x="37" y="3"/>
                    <a:pt x="38" y="2"/>
                    <a:pt x="39" y="2"/>
                  </a:cubicBezTo>
                  <a:cubicBezTo>
                    <a:pt x="39" y="3"/>
                    <a:pt x="38" y="3"/>
                    <a:pt x="37" y="3"/>
                  </a:cubicBezTo>
                  <a:close/>
                  <a:moveTo>
                    <a:pt x="42" y="3"/>
                  </a:moveTo>
                  <a:cubicBezTo>
                    <a:pt x="42" y="1"/>
                    <a:pt x="42" y="1"/>
                    <a:pt x="44" y="1"/>
                  </a:cubicBezTo>
                  <a:cubicBezTo>
                    <a:pt x="44" y="2"/>
                    <a:pt x="43" y="3"/>
                    <a:pt x="42" y="3"/>
                  </a:cubicBezTo>
                  <a:close/>
                  <a:moveTo>
                    <a:pt x="48" y="6"/>
                  </a:moveTo>
                  <a:cubicBezTo>
                    <a:pt x="48" y="5"/>
                    <a:pt x="50" y="5"/>
                    <a:pt x="51" y="4"/>
                  </a:cubicBezTo>
                  <a:cubicBezTo>
                    <a:pt x="53" y="5"/>
                    <a:pt x="50" y="7"/>
                    <a:pt x="48" y="6"/>
                  </a:cubicBezTo>
                  <a:close/>
                  <a:moveTo>
                    <a:pt x="53" y="5"/>
                  </a:moveTo>
                  <a:cubicBezTo>
                    <a:pt x="54" y="2"/>
                    <a:pt x="54" y="6"/>
                    <a:pt x="56" y="5"/>
                  </a:cubicBezTo>
                  <a:cubicBezTo>
                    <a:pt x="56" y="7"/>
                    <a:pt x="54" y="5"/>
                    <a:pt x="53" y="5"/>
                  </a:cubicBezTo>
                  <a:close/>
                  <a:moveTo>
                    <a:pt x="66" y="10"/>
                  </a:moveTo>
                  <a:cubicBezTo>
                    <a:pt x="67" y="8"/>
                    <a:pt x="67" y="12"/>
                    <a:pt x="66" y="10"/>
                  </a:cubicBezTo>
                  <a:close/>
                  <a:moveTo>
                    <a:pt x="90" y="7"/>
                  </a:moveTo>
                  <a:cubicBezTo>
                    <a:pt x="89" y="4"/>
                    <a:pt x="93" y="7"/>
                    <a:pt x="93" y="5"/>
                  </a:cubicBezTo>
                  <a:cubicBezTo>
                    <a:pt x="96" y="6"/>
                    <a:pt x="92" y="7"/>
                    <a:pt x="90" y="7"/>
                  </a:cubicBezTo>
                  <a:close/>
                  <a:moveTo>
                    <a:pt x="111" y="6"/>
                  </a:moveTo>
                  <a:cubicBezTo>
                    <a:pt x="115" y="6"/>
                    <a:pt x="109" y="8"/>
                    <a:pt x="111" y="6"/>
                  </a:cubicBezTo>
                  <a:close/>
                  <a:moveTo>
                    <a:pt x="168" y="12"/>
                  </a:moveTo>
                  <a:cubicBezTo>
                    <a:pt x="167" y="12"/>
                    <a:pt x="167" y="12"/>
                    <a:pt x="167" y="12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8" y="10"/>
                    <a:pt x="168" y="10"/>
                    <a:pt x="168" y="10"/>
                  </a:cubicBezTo>
                  <a:lnTo>
                    <a:pt x="168" y="12"/>
                  </a:lnTo>
                  <a:close/>
                  <a:moveTo>
                    <a:pt x="174" y="7"/>
                  </a:moveTo>
                  <a:cubicBezTo>
                    <a:pt x="173" y="7"/>
                    <a:pt x="173" y="7"/>
                    <a:pt x="173" y="7"/>
                  </a:cubicBezTo>
                  <a:cubicBezTo>
                    <a:pt x="173" y="6"/>
                    <a:pt x="173" y="6"/>
                    <a:pt x="173" y="5"/>
                  </a:cubicBezTo>
                  <a:cubicBezTo>
                    <a:pt x="175" y="5"/>
                    <a:pt x="175" y="6"/>
                    <a:pt x="174" y="7"/>
                  </a:cubicBezTo>
                  <a:close/>
                  <a:moveTo>
                    <a:pt x="180" y="10"/>
                  </a:moveTo>
                  <a:cubicBezTo>
                    <a:pt x="181" y="9"/>
                    <a:pt x="181" y="7"/>
                    <a:pt x="184" y="7"/>
                  </a:cubicBezTo>
                  <a:cubicBezTo>
                    <a:pt x="183" y="9"/>
                    <a:pt x="182" y="10"/>
                    <a:pt x="180" y="10"/>
                  </a:cubicBezTo>
                  <a:close/>
                  <a:moveTo>
                    <a:pt x="183" y="3"/>
                  </a:moveTo>
                  <a:cubicBezTo>
                    <a:pt x="183" y="3"/>
                    <a:pt x="184" y="2"/>
                    <a:pt x="185" y="2"/>
                  </a:cubicBezTo>
                  <a:cubicBezTo>
                    <a:pt x="185" y="3"/>
                    <a:pt x="184" y="3"/>
                    <a:pt x="183" y="3"/>
                  </a:cubicBezTo>
                  <a:close/>
                  <a:moveTo>
                    <a:pt x="188" y="3"/>
                  </a:moveTo>
                  <a:cubicBezTo>
                    <a:pt x="188" y="1"/>
                    <a:pt x="188" y="1"/>
                    <a:pt x="189" y="1"/>
                  </a:cubicBezTo>
                  <a:cubicBezTo>
                    <a:pt x="190" y="2"/>
                    <a:pt x="189" y="3"/>
                    <a:pt x="188" y="3"/>
                  </a:cubicBezTo>
                  <a:close/>
                  <a:moveTo>
                    <a:pt x="194" y="6"/>
                  </a:moveTo>
                  <a:cubicBezTo>
                    <a:pt x="194" y="5"/>
                    <a:pt x="196" y="5"/>
                    <a:pt x="197" y="4"/>
                  </a:cubicBezTo>
                  <a:cubicBezTo>
                    <a:pt x="199" y="5"/>
                    <a:pt x="196" y="7"/>
                    <a:pt x="194" y="6"/>
                  </a:cubicBezTo>
                  <a:close/>
                  <a:moveTo>
                    <a:pt x="198" y="5"/>
                  </a:moveTo>
                  <a:cubicBezTo>
                    <a:pt x="200" y="2"/>
                    <a:pt x="200" y="6"/>
                    <a:pt x="202" y="5"/>
                  </a:cubicBezTo>
                  <a:cubicBezTo>
                    <a:pt x="201" y="7"/>
                    <a:pt x="200" y="5"/>
                    <a:pt x="198" y="5"/>
                  </a:cubicBezTo>
                  <a:close/>
                  <a:moveTo>
                    <a:pt x="212" y="10"/>
                  </a:moveTo>
                  <a:cubicBezTo>
                    <a:pt x="213" y="8"/>
                    <a:pt x="212" y="12"/>
                    <a:pt x="212" y="10"/>
                  </a:cubicBezTo>
                  <a:close/>
                  <a:moveTo>
                    <a:pt x="236" y="7"/>
                  </a:moveTo>
                  <a:cubicBezTo>
                    <a:pt x="235" y="4"/>
                    <a:pt x="239" y="7"/>
                    <a:pt x="239" y="5"/>
                  </a:cubicBezTo>
                  <a:cubicBezTo>
                    <a:pt x="242" y="6"/>
                    <a:pt x="238" y="7"/>
                    <a:pt x="236" y="7"/>
                  </a:cubicBezTo>
                  <a:close/>
                  <a:moveTo>
                    <a:pt x="257" y="6"/>
                  </a:moveTo>
                  <a:cubicBezTo>
                    <a:pt x="260" y="6"/>
                    <a:pt x="255" y="8"/>
                    <a:pt x="257" y="6"/>
                  </a:cubicBezTo>
                  <a:close/>
                  <a:moveTo>
                    <a:pt x="314" y="12"/>
                  </a:moveTo>
                  <a:cubicBezTo>
                    <a:pt x="313" y="12"/>
                    <a:pt x="313" y="12"/>
                    <a:pt x="313" y="12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4" y="10"/>
                    <a:pt x="314" y="10"/>
                    <a:pt x="314" y="10"/>
                  </a:cubicBezTo>
                  <a:lnTo>
                    <a:pt x="314" y="12"/>
                  </a:lnTo>
                  <a:close/>
                  <a:moveTo>
                    <a:pt x="320" y="7"/>
                  </a:moveTo>
                  <a:cubicBezTo>
                    <a:pt x="319" y="7"/>
                    <a:pt x="319" y="7"/>
                    <a:pt x="319" y="7"/>
                  </a:cubicBezTo>
                  <a:cubicBezTo>
                    <a:pt x="318" y="6"/>
                    <a:pt x="319" y="6"/>
                    <a:pt x="319" y="5"/>
                  </a:cubicBezTo>
                  <a:cubicBezTo>
                    <a:pt x="320" y="5"/>
                    <a:pt x="320" y="6"/>
                    <a:pt x="320" y="7"/>
                  </a:cubicBezTo>
                  <a:close/>
                  <a:moveTo>
                    <a:pt x="326" y="10"/>
                  </a:moveTo>
                  <a:cubicBezTo>
                    <a:pt x="327" y="9"/>
                    <a:pt x="327" y="7"/>
                    <a:pt x="329" y="7"/>
                  </a:cubicBezTo>
                  <a:cubicBezTo>
                    <a:pt x="329" y="9"/>
                    <a:pt x="327" y="10"/>
                    <a:pt x="326" y="10"/>
                  </a:cubicBezTo>
                  <a:close/>
                  <a:moveTo>
                    <a:pt x="329" y="3"/>
                  </a:moveTo>
                  <a:cubicBezTo>
                    <a:pt x="329" y="3"/>
                    <a:pt x="330" y="2"/>
                    <a:pt x="331" y="2"/>
                  </a:cubicBezTo>
                  <a:cubicBezTo>
                    <a:pt x="331" y="3"/>
                    <a:pt x="330" y="3"/>
                    <a:pt x="329" y="3"/>
                  </a:cubicBezTo>
                  <a:close/>
                  <a:moveTo>
                    <a:pt x="334" y="3"/>
                  </a:moveTo>
                  <a:cubicBezTo>
                    <a:pt x="333" y="1"/>
                    <a:pt x="334" y="1"/>
                    <a:pt x="335" y="1"/>
                  </a:cubicBezTo>
                  <a:cubicBezTo>
                    <a:pt x="335" y="2"/>
                    <a:pt x="335" y="3"/>
                    <a:pt x="334" y="3"/>
                  </a:cubicBezTo>
                  <a:close/>
                  <a:moveTo>
                    <a:pt x="339" y="6"/>
                  </a:moveTo>
                  <a:cubicBezTo>
                    <a:pt x="340" y="5"/>
                    <a:pt x="342" y="5"/>
                    <a:pt x="342" y="4"/>
                  </a:cubicBezTo>
                  <a:cubicBezTo>
                    <a:pt x="344" y="5"/>
                    <a:pt x="341" y="7"/>
                    <a:pt x="339" y="6"/>
                  </a:cubicBezTo>
                  <a:close/>
                  <a:moveTo>
                    <a:pt x="344" y="5"/>
                  </a:moveTo>
                  <a:cubicBezTo>
                    <a:pt x="345" y="2"/>
                    <a:pt x="346" y="6"/>
                    <a:pt x="348" y="5"/>
                  </a:cubicBezTo>
                  <a:cubicBezTo>
                    <a:pt x="347" y="7"/>
                    <a:pt x="346" y="5"/>
                    <a:pt x="344" y="5"/>
                  </a:cubicBezTo>
                  <a:close/>
                  <a:moveTo>
                    <a:pt x="357" y="10"/>
                  </a:moveTo>
                  <a:cubicBezTo>
                    <a:pt x="359" y="8"/>
                    <a:pt x="358" y="12"/>
                    <a:pt x="357" y="10"/>
                  </a:cubicBezTo>
                  <a:close/>
                  <a:moveTo>
                    <a:pt x="382" y="7"/>
                  </a:moveTo>
                  <a:cubicBezTo>
                    <a:pt x="381" y="4"/>
                    <a:pt x="385" y="7"/>
                    <a:pt x="385" y="5"/>
                  </a:cubicBezTo>
                  <a:cubicBezTo>
                    <a:pt x="388" y="6"/>
                    <a:pt x="384" y="7"/>
                    <a:pt x="382" y="7"/>
                  </a:cubicBezTo>
                  <a:close/>
                  <a:moveTo>
                    <a:pt x="403" y="6"/>
                  </a:moveTo>
                  <a:cubicBezTo>
                    <a:pt x="406" y="6"/>
                    <a:pt x="401" y="8"/>
                    <a:pt x="403" y="6"/>
                  </a:cubicBezTo>
                  <a:close/>
                  <a:moveTo>
                    <a:pt x="460" y="12"/>
                  </a:moveTo>
                  <a:cubicBezTo>
                    <a:pt x="458" y="12"/>
                    <a:pt x="458" y="12"/>
                    <a:pt x="458" y="12"/>
                  </a:cubicBezTo>
                  <a:cubicBezTo>
                    <a:pt x="458" y="10"/>
                    <a:pt x="458" y="10"/>
                    <a:pt x="458" y="10"/>
                  </a:cubicBezTo>
                  <a:cubicBezTo>
                    <a:pt x="460" y="10"/>
                    <a:pt x="460" y="10"/>
                    <a:pt x="460" y="10"/>
                  </a:cubicBezTo>
                  <a:lnTo>
                    <a:pt x="460" y="12"/>
                  </a:lnTo>
                  <a:close/>
                  <a:moveTo>
                    <a:pt x="466" y="7"/>
                  </a:moveTo>
                  <a:cubicBezTo>
                    <a:pt x="464" y="7"/>
                    <a:pt x="464" y="7"/>
                    <a:pt x="464" y="7"/>
                  </a:cubicBezTo>
                  <a:cubicBezTo>
                    <a:pt x="464" y="6"/>
                    <a:pt x="465" y="6"/>
                    <a:pt x="465" y="5"/>
                  </a:cubicBezTo>
                  <a:cubicBezTo>
                    <a:pt x="466" y="5"/>
                    <a:pt x="466" y="6"/>
                    <a:pt x="466" y="7"/>
                  </a:cubicBezTo>
                  <a:close/>
                  <a:moveTo>
                    <a:pt x="472" y="10"/>
                  </a:moveTo>
                  <a:cubicBezTo>
                    <a:pt x="473" y="9"/>
                    <a:pt x="473" y="7"/>
                    <a:pt x="475" y="7"/>
                  </a:cubicBezTo>
                  <a:cubicBezTo>
                    <a:pt x="475" y="9"/>
                    <a:pt x="473" y="10"/>
                    <a:pt x="472" y="10"/>
                  </a:cubicBezTo>
                  <a:close/>
                  <a:moveTo>
                    <a:pt x="475" y="3"/>
                  </a:moveTo>
                  <a:cubicBezTo>
                    <a:pt x="475" y="3"/>
                    <a:pt x="475" y="2"/>
                    <a:pt x="476" y="2"/>
                  </a:cubicBezTo>
                  <a:cubicBezTo>
                    <a:pt x="477" y="3"/>
                    <a:pt x="476" y="3"/>
                    <a:pt x="475" y="3"/>
                  </a:cubicBezTo>
                  <a:close/>
                  <a:moveTo>
                    <a:pt x="479" y="3"/>
                  </a:moveTo>
                  <a:cubicBezTo>
                    <a:pt x="479" y="1"/>
                    <a:pt x="480" y="1"/>
                    <a:pt x="481" y="1"/>
                  </a:cubicBezTo>
                  <a:cubicBezTo>
                    <a:pt x="481" y="2"/>
                    <a:pt x="481" y="3"/>
                    <a:pt x="479" y="3"/>
                  </a:cubicBezTo>
                  <a:close/>
                  <a:moveTo>
                    <a:pt x="485" y="6"/>
                  </a:moveTo>
                  <a:cubicBezTo>
                    <a:pt x="485" y="5"/>
                    <a:pt x="488" y="5"/>
                    <a:pt x="488" y="4"/>
                  </a:cubicBezTo>
                  <a:cubicBezTo>
                    <a:pt x="490" y="5"/>
                    <a:pt x="487" y="7"/>
                    <a:pt x="485" y="6"/>
                  </a:cubicBezTo>
                  <a:close/>
                  <a:moveTo>
                    <a:pt x="490" y="5"/>
                  </a:moveTo>
                  <a:cubicBezTo>
                    <a:pt x="491" y="2"/>
                    <a:pt x="492" y="6"/>
                    <a:pt x="494" y="5"/>
                  </a:cubicBezTo>
                  <a:cubicBezTo>
                    <a:pt x="493" y="7"/>
                    <a:pt x="492" y="5"/>
                    <a:pt x="490" y="5"/>
                  </a:cubicBezTo>
                  <a:close/>
                  <a:moveTo>
                    <a:pt x="503" y="10"/>
                  </a:moveTo>
                  <a:cubicBezTo>
                    <a:pt x="505" y="8"/>
                    <a:pt x="504" y="12"/>
                    <a:pt x="503" y="10"/>
                  </a:cubicBezTo>
                  <a:close/>
                  <a:moveTo>
                    <a:pt x="528" y="7"/>
                  </a:moveTo>
                  <a:cubicBezTo>
                    <a:pt x="527" y="4"/>
                    <a:pt x="531" y="7"/>
                    <a:pt x="531" y="5"/>
                  </a:cubicBezTo>
                  <a:cubicBezTo>
                    <a:pt x="533" y="6"/>
                    <a:pt x="530" y="7"/>
                    <a:pt x="528" y="7"/>
                  </a:cubicBezTo>
                  <a:close/>
                  <a:moveTo>
                    <a:pt x="549" y="6"/>
                  </a:moveTo>
                  <a:cubicBezTo>
                    <a:pt x="552" y="6"/>
                    <a:pt x="546" y="8"/>
                    <a:pt x="549" y="6"/>
                  </a:cubicBezTo>
                  <a:close/>
                  <a:moveTo>
                    <a:pt x="606" y="12"/>
                  </a:moveTo>
                  <a:cubicBezTo>
                    <a:pt x="604" y="12"/>
                    <a:pt x="604" y="12"/>
                    <a:pt x="604" y="12"/>
                  </a:cubicBezTo>
                  <a:cubicBezTo>
                    <a:pt x="604" y="10"/>
                    <a:pt x="604" y="10"/>
                    <a:pt x="604" y="10"/>
                  </a:cubicBezTo>
                  <a:cubicBezTo>
                    <a:pt x="606" y="10"/>
                    <a:pt x="606" y="10"/>
                    <a:pt x="606" y="10"/>
                  </a:cubicBezTo>
                  <a:lnTo>
                    <a:pt x="606" y="12"/>
                  </a:lnTo>
                  <a:close/>
                  <a:moveTo>
                    <a:pt x="611" y="7"/>
                  </a:moveTo>
                  <a:cubicBezTo>
                    <a:pt x="610" y="7"/>
                    <a:pt x="610" y="7"/>
                    <a:pt x="610" y="7"/>
                  </a:cubicBezTo>
                  <a:cubicBezTo>
                    <a:pt x="610" y="6"/>
                    <a:pt x="611" y="6"/>
                    <a:pt x="611" y="5"/>
                  </a:cubicBezTo>
                  <a:cubicBezTo>
                    <a:pt x="612" y="5"/>
                    <a:pt x="612" y="6"/>
                    <a:pt x="611" y="7"/>
                  </a:cubicBezTo>
                  <a:close/>
                  <a:moveTo>
                    <a:pt x="617" y="10"/>
                  </a:moveTo>
                  <a:cubicBezTo>
                    <a:pt x="619" y="9"/>
                    <a:pt x="618" y="7"/>
                    <a:pt x="621" y="7"/>
                  </a:cubicBezTo>
                  <a:cubicBezTo>
                    <a:pt x="621" y="9"/>
                    <a:pt x="619" y="10"/>
                    <a:pt x="617" y="10"/>
                  </a:cubicBezTo>
                  <a:close/>
                  <a:moveTo>
                    <a:pt x="620" y="3"/>
                  </a:moveTo>
                  <a:cubicBezTo>
                    <a:pt x="621" y="3"/>
                    <a:pt x="621" y="2"/>
                    <a:pt x="622" y="2"/>
                  </a:cubicBezTo>
                  <a:cubicBezTo>
                    <a:pt x="623" y="3"/>
                    <a:pt x="621" y="3"/>
                    <a:pt x="620" y="3"/>
                  </a:cubicBezTo>
                  <a:close/>
                  <a:moveTo>
                    <a:pt x="625" y="3"/>
                  </a:moveTo>
                  <a:cubicBezTo>
                    <a:pt x="625" y="1"/>
                    <a:pt x="626" y="1"/>
                    <a:pt x="627" y="1"/>
                  </a:cubicBezTo>
                  <a:cubicBezTo>
                    <a:pt x="627" y="2"/>
                    <a:pt x="627" y="3"/>
                    <a:pt x="625" y="3"/>
                  </a:cubicBezTo>
                  <a:close/>
                  <a:moveTo>
                    <a:pt x="631" y="6"/>
                  </a:moveTo>
                  <a:cubicBezTo>
                    <a:pt x="631" y="5"/>
                    <a:pt x="633" y="5"/>
                    <a:pt x="634" y="4"/>
                  </a:cubicBezTo>
                  <a:cubicBezTo>
                    <a:pt x="636" y="5"/>
                    <a:pt x="633" y="7"/>
                    <a:pt x="631" y="6"/>
                  </a:cubicBezTo>
                  <a:close/>
                  <a:moveTo>
                    <a:pt x="636" y="5"/>
                  </a:moveTo>
                  <a:cubicBezTo>
                    <a:pt x="637" y="2"/>
                    <a:pt x="638" y="6"/>
                    <a:pt x="640" y="5"/>
                  </a:cubicBezTo>
                  <a:cubicBezTo>
                    <a:pt x="639" y="7"/>
                    <a:pt x="638" y="5"/>
                    <a:pt x="636" y="5"/>
                  </a:cubicBezTo>
                  <a:close/>
                  <a:moveTo>
                    <a:pt x="649" y="10"/>
                  </a:moveTo>
                  <a:cubicBezTo>
                    <a:pt x="651" y="8"/>
                    <a:pt x="650" y="12"/>
                    <a:pt x="649" y="10"/>
                  </a:cubicBezTo>
                  <a:close/>
                  <a:moveTo>
                    <a:pt x="674" y="7"/>
                  </a:moveTo>
                  <a:cubicBezTo>
                    <a:pt x="673" y="4"/>
                    <a:pt x="677" y="7"/>
                    <a:pt x="676" y="5"/>
                  </a:cubicBezTo>
                  <a:cubicBezTo>
                    <a:pt x="679" y="6"/>
                    <a:pt x="676" y="7"/>
                    <a:pt x="674" y="7"/>
                  </a:cubicBezTo>
                  <a:close/>
                  <a:moveTo>
                    <a:pt x="694" y="6"/>
                  </a:moveTo>
                  <a:cubicBezTo>
                    <a:pt x="698" y="6"/>
                    <a:pt x="692" y="8"/>
                    <a:pt x="694" y="6"/>
                  </a:cubicBezTo>
                  <a:close/>
                  <a:moveTo>
                    <a:pt x="751" y="12"/>
                  </a:moveTo>
                  <a:cubicBezTo>
                    <a:pt x="750" y="12"/>
                    <a:pt x="750" y="12"/>
                    <a:pt x="750" y="12"/>
                  </a:cubicBezTo>
                  <a:cubicBezTo>
                    <a:pt x="750" y="10"/>
                    <a:pt x="750" y="10"/>
                    <a:pt x="750" y="10"/>
                  </a:cubicBezTo>
                  <a:cubicBezTo>
                    <a:pt x="751" y="10"/>
                    <a:pt x="751" y="10"/>
                    <a:pt x="751" y="10"/>
                  </a:cubicBezTo>
                  <a:lnTo>
                    <a:pt x="751" y="12"/>
                  </a:lnTo>
                  <a:close/>
                  <a:moveTo>
                    <a:pt x="757" y="7"/>
                  </a:moveTo>
                  <a:cubicBezTo>
                    <a:pt x="756" y="7"/>
                    <a:pt x="756" y="7"/>
                    <a:pt x="756" y="7"/>
                  </a:cubicBezTo>
                  <a:cubicBezTo>
                    <a:pt x="756" y="6"/>
                    <a:pt x="757" y="6"/>
                    <a:pt x="757" y="5"/>
                  </a:cubicBezTo>
                  <a:cubicBezTo>
                    <a:pt x="758" y="5"/>
                    <a:pt x="758" y="6"/>
                    <a:pt x="757" y="7"/>
                  </a:cubicBezTo>
                  <a:close/>
                  <a:moveTo>
                    <a:pt x="763" y="10"/>
                  </a:moveTo>
                  <a:cubicBezTo>
                    <a:pt x="764" y="9"/>
                    <a:pt x="764" y="7"/>
                    <a:pt x="767" y="7"/>
                  </a:cubicBezTo>
                  <a:cubicBezTo>
                    <a:pt x="767" y="9"/>
                    <a:pt x="765" y="10"/>
                    <a:pt x="763" y="10"/>
                  </a:cubicBezTo>
                  <a:close/>
                  <a:moveTo>
                    <a:pt x="766" y="3"/>
                  </a:moveTo>
                  <a:cubicBezTo>
                    <a:pt x="767" y="3"/>
                    <a:pt x="767" y="2"/>
                    <a:pt x="768" y="2"/>
                  </a:cubicBezTo>
                  <a:cubicBezTo>
                    <a:pt x="768" y="3"/>
                    <a:pt x="767" y="3"/>
                    <a:pt x="766" y="3"/>
                  </a:cubicBezTo>
                  <a:close/>
                  <a:moveTo>
                    <a:pt x="771" y="3"/>
                  </a:moveTo>
                  <a:cubicBezTo>
                    <a:pt x="771" y="1"/>
                    <a:pt x="772" y="1"/>
                    <a:pt x="773" y="1"/>
                  </a:cubicBezTo>
                  <a:cubicBezTo>
                    <a:pt x="773" y="2"/>
                    <a:pt x="772" y="3"/>
                    <a:pt x="771" y="3"/>
                  </a:cubicBezTo>
                  <a:close/>
                  <a:moveTo>
                    <a:pt x="777" y="6"/>
                  </a:moveTo>
                  <a:cubicBezTo>
                    <a:pt x="777" y="5"/>
                    <a:pt x="779" y="5"/>
                    <a:pt x="780" y="4"/>
                  </a:cubicBezTo>
                  <a:cubicBezTo>
                    <a:pt x="782" y="5"/>
                    <a:pt x="779" y="7"/>
                    <a:pt x="777" y="6"/>
                  </a:cubicBezTo>
                  <a:close/>
                  <a:moveTo>
                    <a:pt x="782" y="5"/>
                  </a:moveTo>
                  <a:cubicBezTo>
                    <a:pt x="783" y="2"/>
                    <a:pt x="783" y="6"/>
                    <a:pt x="785" y="5"/>
                  </a:cubicBezTo>
                  <a:cubicBezTo>
                    <a:pt x="785" y="7"/>
                    <a:pt x="783" y="5"/>
                    <a:pt x="782" y="5"/>
                  </a:cubicBezTo>
                  <a:close/>
                  <a:moveTo>
                    <a:pt x="795" y="10"/>
                  </a:moveTo>
                  <a:cubicBezTo>
                    <a:pt x="796" y="8"/>
                    <a:pt x="796" y="12"/>
                    <a:pt x="795" y="10"/>
                  </a:cubicBezTo>
                  <a:close/>
                  <a:moveTo>
                    <a:pt x="819" y="7"/>
                  </a:moveTo>
                  <a:cubicBezTo>
                    <a:pt x="818" y="4"/>
                    <a:pt x="822" y="7"/>
                    <a:pt x="822" y="5"/>
                  </a:cubicBezTo>
                  <a:cubicBezTo>
                    <a:pt x="825" y="6"/>
                    <a:pt x="822" y="7"/>
                    <a:pt x="819" y="7"/>
                  </a:cubicBezTo>
                  <a:close/>
                  <a:moveTo>
                    <a:pt x="840" y="6"/>
                  </a:moveTo>
                  <a:cubicBezTo>
                    <a:pt x="844" y="6"/>
                    <a:pt x="838" y="8"/>
                    <a:pt x="840" y="6"/>
                  </a:cubicBezTo>
                  <a:close/>
                  <a:moveTo>
                    <a:pt x="897" y="12"/>
                  </a:moveTo>
                  <a:cubicBezTo>
                    <a:pt x="896" y="12"/>
                    <a:pt x="896" y="12"/>
                    <a:pt x="896" y="12"/>
                  </a:cubicBezTo>
                  <a:cubicBezTo>
                    <a:pt x="896" y="10"/>
                    <a:pt x="896" y="10"/>
                    <a:pt x="896" y="10"/>
                  </a:cubicBezTo>
                  <a:cubicBezTo>
                    <a:pt x="897" y="10"/>
                    <a:pt x="897" y="10"/>
                    <a:pt x="897" y="10"/>
                  </a:cubicBezTo>
                  <a:lnTo>
                    <a:pt x="897" y="12"/>
                  </a:lnTo>
                  <a:close/>
                  <a:moveTo>
                    <a:pt x="903" y="7"/>
                  </a:moveTo>
                  <a:cubicBezTo>
                    <a:pt x="902" y="7"/>
                    <a:pt x="902" y="7"/>
                    <a:pt x="902" y="7"/>
                  </a:cubicBezTo>
                  <a:cubicBezTo>
                    <a:pt x="902" y="6"/>
                    <a:pt x="903" y="6"/>
                    <a:pt x="903" y="5"/>
                  </a:cubicBezTo>
                  <a:cubicBezTo>
                    <a:pt x="904" y="5"/>
                    <a:pt x="904" y="6"/>
                    <a:pt x="903" y="7"/>
                  </a:cubicBezTo>
                  <a:close/>
                  <a:moveTo>
                    <a:pt x="909" y="10"/>
                  </a:moveTo>
                  <a:cubicBezTo>
                    <a:pt x="910" y="9"/>
                    <a:pt x="910" y="7"/>
                    <a:pt x="913" y="7"/>
                  </a:cubicBezTo>
                  <a:cubicBezTo>
                    <a:pt x="913" y="9"/>
                    <a:pt x="911" y="10"/>
                    <a:pt x="909" y="10"/>
                  </a:cubicBezTo>
                  <a:close/>
                  <a:moveTo>
                    <a:pt x="912" y="3"/>
                  </a:moveTo>
                  <a:cubicBezTo>
                    <a:pt x="912" y="3"/>
                    <a:pt x="913" y="2"/>
                    <a:pt x="914" y="2"/>
                  </a:cubicBezTo>
                  <a:cubicBezTo>
                    <a:pt x="914" y="3"/>
                    <a:pt x="913" y="3"/>
                    <a:pt x="912" y="3"/>
                  </a:cubicBezTo>
                  <a:close/>
                  <a:moveTo>
                    <a:pt x="917" y="3"/>
                  </a:moveTo>
                  <a:cubicBezTo>
                    <a:pt x="917" y="1"/>
                    <a:pt x="917" y="1"/>
                    <a:pt x="919" y="1"/>
                  </a:cubicBezTo>
                  <a:cubicBezTo>
                    <a:pt x="919" y="2"/>
                    <a:pt x="918" y="3"/>
                    <a:pt x="917" y="3"/>
                  </a:cubicBezTo>
                  <a:close/>
                  <a:moveTo>
                    <a:pt x="923" y="6"/>
                  </a:moveTo>
                  <a:cubicBezTo>
                    <a:pt x="923" y="5"/>
                    <a:pt x="925" y="5"/>
                    <a:pt x="926" y="4"/>
                  </a:cubicBezTo>
                  <a:cubicBezTo>
                    <a:pt x="928" y="5"/>
                    <a:pt x="925" y="7"/>
                    <a:pt x="923" y="6"/>
                  </a:cubicBezTo>
                  <a:close/>
                  <a:moveTo>
                    <a:pt x="928" y="5"/>
                  </a:moveTo>
                  <a:cubicBezTo>
                    <a:pt x="929" y="2"/>
                    <a:pt x="929" y="6"/>
                    <a:pt x="931" y="5"/>
                  </a:cubicBezTo>
                  <a:cubicBezTo>
                    <a:pt x="931" y="7"/>
                    <a:pt x="929" y="5"/>
                    <a:pt x="928" y="5"/>
                  </a:cubicBezTo>
                  <a:close/>
                  <a:moveTo>
                    <a:pt x="941" y="10"/>
                  </a:moveTo>
                  <a:cubicBezTo>
                    <a:pt x="942" y="8"/>
                    <a:pt x="942" y="12"/>
                    <a:pt x="941" y="10"/>
                  </a:cubicBezTo>
                  <a:close/>
                  <a:moveTo>
                    <a:pt x="965" y="7"/>
                  </a:moveTo>
                  <a:cubicBezTo>
                    <a:pt x="964" y="4"/>
                    <a:pt x="968" y="7"/>
                    <a:pt x="968" y="5"/>
                  </a:cubicBezTo>
                  <a:cubicBezTo>
                    <a:pt x="971" y="6"/>
                    <a:pt x="967" y="7"/>
                    <a:pt x="965" y="7"/>
                  </a:cubicBezTo>
                  <a:close/>
                  <a:moveTo>
                    <a:pt x="986" y="6"/>
                  </a:moveTo>
                  <a:cubicBezTo>
                    <a:pt x="990" y="6"/>
                    <a:pt x="984" y="8"/>
                    <a:pt x="986" y="6"/>
                  </a:cubicBezTo>
                  <a:close/>
                  <a:moveTo>
                    <a:pt x="1043" y="12"/>
                  </a:moveTo>
                  <a:cubicBezTo>
                    <a:pt x="1042" y="12"/>
                    <a:pt x="1042" y="12"/>
                    <a:pt x="1042" y="12"/>
                  </a:cubicBezTo>
                  <a:cubicBezTo>
                    <a:pt x="1042" y="10"/>
                    <a:pt x="1042" y="10"/>
                    <a:pt x="1042" y="10"/>
                  </a:cubicBezTo>
                  <a:cubicBezTo>
                    <a:pt x="1043" y="10"/>
                    <a:pt x="1043" y="10"/>
                    <a:pt x="1043" y="10"/>
                  </a:cubicBezTo>
                  <a:lnTo>
                    <a:pt x="1043" y="12"/>
                  </a:lnTo>
                  <a:close/>
                  <a:moveTo>
                    <a:pt x="1049" y="7"/>
                  </a:moveTo>
                  <a:cubicBezTo>
                    <a:pt x="1048" y="7"/>
                    <a:pt x="1048" y="7"/>
                    <a:pt x="1048" y="7"/>
                  </a:cubicBezTo>
                  <a:cubicBezTo>
                    <a:pt x="1048" y="6"/>
                    <a:pt x="1048" y="6"/>
                    <a:pt x="1048" y="5"/>
                  </a:cubicBezTo>
                  <a:cubicBezTo>
                    <a:pt x="1050" y="5"/>
                    <a:pt x="1050" y="6"/>
                    <a:pt x="1049" y="7"/>
                  </a:cubicBezTo>
                  <a:close/>
                  <a:moveTo>
                    <a:pt x="1055" y="10"/>
                  </a:moveTo>
                  <a:cubicBezTo>
                    <a:pt x="1056" y="9"/>
                    <a:pt x="1056" y="7"/>
                    <a:pt x="1059" y="7"/>
                  </a:cubicBezTo>
                  <a:cubicBezTo>
                    <a:pt x="1058" y="9"/>
                    <a:pt x="1057" y="10"/>
                    <a:pt x="1055" y="10"/>
                  </a:cubicBezTo>
                  <a:close/>
                  <a:moveTo>
                    <a:pt x="1058" y="3"/>
                  </a:moveTo>
                  <a:cubicBezTo>
                    <a:pt x="1058" y="3"/>
                    <a:pt x="1059" y="2"/>
                    <a:pt x="1060" y="2"/>
                  </a:cubicBezTo>
                  <a:cubicBezTo>
                    <a:pt x="1060" y="3"/>
                    <a:pt x="1059" y="3"/>
                    <a:pt x="1058" y="3"/>
                  </a:cubicBezTo>
                  <a:close/>
                  <a:moveTo>
                    <a:pt x="1063" y="3"/>
                  </a:moveTo>
                  <a:cubicBezTo>
                    <a:pt x="1063" y="1"/>
                    <a:pt x="1063" y="1"/>
                    <a:pt x="1065" y="1"/>
                  </a:cubicBezTo>
                  <a:cubicBezTo>
                    <a:pt x="1065" y="2"/>
                    <a:pt x="1064" y="3"/>
                    <a:pt x="1063" y="3"/>
                  </a:cubicBezTo>
                  <a:close/>
                  <a:moveTo>
                    <a:pt x="1069" y="6"/>
                  </a:moveTo>
                  <a:cubicBezTo>
                    <a:pt x="1069" y="5"/>
                    <a:pt x="1071" y="5"/>
                    <a:pt x="1072" y="4"/>
                  </a:cubicBezTo>
                  <a:cubicBezTo>
                    <a:pt x="1074" y="5"/>
                    <a:pt x="1071" y="7"/>
                    <a:pt x="1069" y="6"/>
                  </a:cubicBezTo>
                  <a:close/>
                  <a:moveTo>
                    <a:pt x="1073" y="5"/>
                  </a:moveTo>
                  <a:cubicBezTo>
                    <a:pt x="1075" y="2"/>
                    <a:pt x="1075" y="6"/>
                    <a:pt x="1077" y="5"/>
                  </a:cubicBezTo>
                  <a:cubicBezTo>
                    <a:pt x="1076" y="7"/>
                    <a:pt x="1075" y="5"/>
                    <a:pt x="1073" y="5"/>
                  </a:cubicBezTo>
                  <a:close/>
                  <a:moveTo>
                    <a:pt x="1087" y="10"/>
                  </a:moveTo>
                  <a:cubicBezTo>
                    <a:pt x="1088" y="8"/>
                    <a:pt x="1087" y="12"/>
                    <a:pt x="1087" y="10"/>
                  </a:cubicBezTo>
                  <a:close/>
                  <a:moveTo>
                    <a:pt x="1111" y="7"/>
                  </a:moveTo>
                  <a:cubicBezTo>
                    <a:pt x="1110" y="4"/>
                    <a:pt x="1114" y="7"/>
                    <a:pt x="1114" y="5"/>
                  </a:cubicBezTo>
                  <a:cubicBezTo>
                    <a:pt x="1117" y="6"/>
                    <a:pt x="1113" y="7"/>
                    <a:pt x="1111" y="7"/>
                  </a:cubicBezTo>
                  <a:close/>
                  <a:moveTo>
                    <a:pt x="1132" y="6"/>
                  </a:moveTo>
                  <a:cubicBezTo>
                    <a:pt x="1135" y="6"/>
                    <a:pt x="1130" y="8"/>
                    <a:pt x="1132" y="6"/>
                  </a:cubicBezTo>
                  <a:close/>
                  <a:moveTo>
                    <a:pt x="1189" y="12"/>
                  </a:moveTo>
                  <a:cubicBezTo>
                    <a:pt x="1188" y="12"/>
                    <a:pt x="1188" y="12"/>
                    <a:pt x="1188" y="12"/>
                  </a:cubicBezTo>
                  <a:cubicBezTo>
                    <a:pt x="1188" y="10"/>
                    <a:pt x="1188" y="10"/>
                    <a:pt x="1188" y="10"/>
                  </a:cubicBezTo>
                  <a:cubicBezTo>
                    <a:pt x="1189" y="10"/>
                    <a:pt x="1189" y="10"/>
                    <a:pt x="1189" y="10"/>
                  </a:cubicBezTo>
                  <a:lnTo>
                    <a:pt x="1189" y="12"/>
                  </a:lnTo>
                  <a:close/>
                  <a:moveTo>
                    <a:pt x="1195" y="7"/>
                  </a:moveTo>
                  <a:cubicBezTo>
                    <a:pt x="1194" y="7"/>
                    <a:pt x="1194" y="7"/>
                    <a:pt x="1194" y="7"/>
                  </a:cubicBezTo>
                  <a:cubicBezTo>
                    <a:pt x="1193" y="6"/>
                    <a:pt x="1194" y="6"/>
                    <a:pt x="1194" y="5"/>
                  </a:cubicBezTo>
                  <a:cubicBezTo>
                    <a:pt x="1195" y="5"/>
                    <a:pt x="1196" y="6"/>
                    <a:pt x="1195" y="7"/>
                  </a:cubicBezTo>
                  <a:close/>
                  <a:moveTo>
                    <a:pt x="1201" y="10"/>
                  </a:moveTo>
                  <a:cubicBezTo>
                    <a:pt x="1202" y="9"/>
                    <a:pt x="1202" y="7"/>
                    <a:pt x="1204" y="7"/>
                  </a:cubicBezTo>
                  <a:cubicBezTo>
                    <a:pt x="1204" y="9"/>
                    <a:pt x="1202" y="10"/>
                    <a:pt x="1201" y="10"/>
                  </a:cubicBezTo>
                  <a:close/>
                  <a:moveTo>
                    <a:pt x="1204" y="3"/>
                  </a:moveTo>
                  <a:cubicBezTo>
                    <a:pt x="1204" y="3"/>
                    <a:pt x="1205" y="2"/>
                    <a:pt x="1206" y="2"/>
                  </a:cubicBezTo>
                  <a:cubicBezTo>
                    <a:pt x="1206" y="3"/>
                    <a:pt x="1205" y="3"/>
                    <a:pt x="1204" y="3"/>
                  </a:cubicBezTo>
                  <a:close/>
                  <a:moveTo>
                    <a:pt x="1209" y="3"/>
                  </a:moveTo>
                  <a:cubicBezTo>
                    <a:pt x="1208" y="1"/>
                    <a:pt x="1209" y="1"/>
                    <a:pt x="1210" y="1"/>
                  </a:cubicBezTo>
                  <a:cubicBezTo>
                    <a:pt x="1210" y="2"/>
                    <a:pt x="1210" y="3"/>
                    <a:pt x="1209" y="3"/>
                  </a:cubicBezTo>
                  <a:close/>
                  <a:moveTo>
                    <a:pt x="1215" y="6"/>
                  </a:moveTo>
                  <a:cubicBezTo>
                    <a:pt x="1215" y="5"/>
                    <a:pt x="1217" y="5"/>
                    <a:pt x="1218" y="4"/>
                  </a:cubicBezTo>
                  <a:cubicBezTo>
                    <a:pt x="1219" y="5"/>
                    <a:pt x="1216" y="7"/>
                    <a:pt x="1215" y="6"/>
                  </a:cubicBezTo>
                  <a:close/>
                  <a:moveTo>
                    <a:pt x="1219" y="5"/>
                  </a:moveTo>
                  <a:cubicBezTo>
                    <a:pt x="1221" y="2"/>
                    <a:pt x="1221" y="6"/>
                    <a:pt x="1223" y="5"/>
                  </a:cubicBezTo>
                  <a:cubicBezTo>
                    <a:pt x="1222" y="7"/>
                    <a:pt x="1221" y="5"/>
                    <a:pt x="1219" y="5"/>
                  </a:cubicBezTo>
                  <a:close/>
                  <a:moveTo>
                    <a:pt x="1232" y="10"/>
                  </a:moveTo>
                  <a:cubicBezTo>
                    <a:pt x="1234" y="8"/>
                    <a:pt x="1233" y="12"/>
                    <a:pt x="1232" y="10"/>
                  </a:cubicBezTo>
                  <a:close/>
                  <a:moveTo>
                    <a:pt x="1257" y="7"/>
                  </a:moveTo>
                  <a:cubicBezTo>
                    <a:pt x="1256" y="4"/>
                    <a:pt x="1260" y="7"/>
                    <a:pt x="1260" y="5"/>
                  </a:cubicBezTo>
                  <a:cubicBezTo>
                    <a:pt x="1263" y="6"/>
                    <a:pt x="1259" y="7"/>
                    <a:pt x="1257" y="7"/>
                  </a:cubicBezTo>
                  <a:close/>
                  <a:moveTo>
                    <a:pt x="1278" y="6"/>
                  </a:moveTo>
                  <a:cubicBezTo>
                    <a:pt x="1281" y="6"/>
                    <a:pt x="1276" y="8"/>
                    <a:pt x="1278" y="6"/>
                  </a:cubicBezTo>
                  <a:close/>
                  <a:moveTo>
                    <a:pt x="1335" y="12"/>
                  </a:moveTo>
                  <a:cubicBezTo>
                    <a:pt x="1334" y="12"/>
                    <a:pt x="1334" y="12"/>
                    <a:pt x="1334" y="12"/>
                  </a:cubicBezTo>
                  <a:cubicBezTo>
                    <a:pt x="1334" y="10"/>
                    <a:pt x="1334" y="10"/>
                    <a:pt x="1334" y="10"/>
                  </a:cubicBezTo>
                  <a:cubicBezTo>
                    <a:pt x="1335" y="10"/>
                    <a:pt x="1335" y="10"/>
                    <a:pt x="1335" y="10"/>
                  </a:cubicBezTo>
                  <a:lnTo>
                    <a:pt x="1335" y="12"/>
                  </a:lnTo>
                  <a:close/>
                  <a:moveTo>
                    <a:pt x="1341" y="7"/>
                  </a:moveTo>
                  <a:cubicBezTo>
                    <a:pt x="1339" y="7"/>
                    <a:pt x="1339" y="7"/>
                    <a:pt x="1339" y="7"/>
                  </a:cubicBezTo>
                  <a:cubicBezTo>
                    <a:pt x="1339" y="6"/>
                    <a:pt x="1340" y="6"/>
                    <a:pt x="1340" y="5"/>
                  </a:cubicBezTo>
                  <a:cubicBezTo>
                    <a:pt x="1341" y="5"/>
                    <a:pt x="1341" y="6"/>
                    <a:pt x="1341" y="7"/>
                  </a:cubicBezTo>
                  <a:close/>
                  <a:moveTo>
                    <a:pt x="1347" y="10"/>
                  </a:moveTo>
                  <a:cubicBezTo>
                    <a:pt x="1348" y="9"/>
                    <a:pt x="1348" y="7"/>
                    <a:pt x="1350" y="7"/>
                  </a:cubicBezTo>
                  <a:cubicBezTo>
                    <a:pt x="1350" y="9"/>
                    <a:pt x="1348" y="10"/>
                    <a:pt x="1347" y="10"/>
                  </a:cubicBezTo>
                  <a:close/>
                  <a:moveTo>
                    <a:pt x="1350" y="3"/>
                  </a:moveTo>
                  <a:cubicBezTo>
                    <a:pt x="1350" y="3"/>
                    <a:pt x="1350" y="2"/>
                    <a:pt x="1351" y="2"/>
                  </a:cubicBezTo>
                  <a:cubicBezTo>
                    <a:pt x="1352" y="3"/>
                    <a:pt x="1351" y="3"/>
                    <a:pt x="1350" y="3"/>
                  </a:cubicBezTo>
                  <a:close/>
                  <a:moveTo>
                    <a:pt x="1354" y="3"/>
                  </a:moveTo>
                  <a:cubicBezTo>
                    <a:pt x="1354" y="1"/>
                    <a:pt x="1355" y="1"/>
                    <a:pt x="1356" y="1"/>
                  </a:cubicBezTo>
                  <a:cubicBezTo>
                    <a:pt x="1356" y="2"/>
                    <a:pt x="1356" y="3"/>
                    <a:pt x="1354" y="3"/>
                  </a:cubicBezTo>
                  <a:close/>
                  <a:moveTo>
                    <a:pt x="1360" y="6"/>
                  </a:moveTo>
                  <a:cubicBezTo>
                    <a:pt x="1360" y="5"/>
                    <a:pt x="1363" y="5"/>
                    <a:pt x="1363" y="4"/>
                  </a:cubicBezTo>
                  <a:cubicBezTo>
                    <a:pt x="1365" y="5"/>
                    <a:pt x="1362" y="7"/>
                    <a:pt x="1360" y="6"/>
                  </a:cubicBezTo>
                  <a:close/>
                  <a:moveTo>
                    <a:pt x="1365" y="5"/>
                  </a:moveTo>
                  <a:cubicBezTo>
                    <a:pt x="1366" y="2"/>
                    <a:pt x="1367" y="6"/>
                    <a:pt x="1369" y="5"/>
                  </a:cubicBezTo>
                  <a:cubicBezTo>
                    <a:pt x="1368" y="7"/>
                    <a:pt x="1367" y="5"/>
                    <a:pt x="1365" y="5"/>
                  </a:cubicBezTo>
                  <a:close/>
                  <a:moveTo>
                    <a:pt x="1378" y="10"/>
                  </a:moveTo>
                  <a:cubicBezTo>
                    <a:pt x="1380" y="8"/>
                    <a:pt x="1379" y="12"/>
                    <a:pt x="1378" y="10"/>
                  </a:cubicBezTo>
                  <a:close/>
                  <a:moveTo>
                    <a:pt x="1403" y="7"/>
                  </a:moveTo>
                  <a:cubicBezTo>
                    <a:pt x="1402" y="4"/>
                    <a:pt x="1406" y="7"/>
                    <a:pt x="1406" y="5"/>
                  </a:cubicBezTo>
                  <a:cubicBezTo>
                    <a:pt x="1409" y="6"/>
                    <a:pt x="1405" y="7"/>
                    <a:pt x="1403" y="7"/>
                  </a:cubicBezTo>
                  <a:close/>
                  <a:moveTo>
                    <a:pt x="1424" y="6"/>
                  </a:moveTo>
                  <a:cubicBezTo>
                    <a:pt x="1427" y="6"/>
                    <a:pt x="1421" y="8"/>
                    <a:pt x="1424" y="6"/>
                  </a:cubicBezTo>
                  <a:close/>
                  <a:moveTo>
                    <a:pt x="1481" y="12"/>
                  </a:moveTo>
                  <a:cubicBezTo>
                    <a:pt x="1479" y="12"/>
                    <a:pt x="1479" y="12"/>
                    <a:pt x="1479" y="12"/>
                  </a:cubicBezTo>
                  <a:cubicBezTo>
                    <a:pt x="1479" y="10"/>
                    <a:pt x="1479" y="10"/>
                    <a:pt x="1479" y="10"/>
                  </a:cubicBezTo>
                  <a:cubicBezTo>
                    <a:pt x="1481" y="10"/>
                    <a:pt x="1481" y="10"/>
                    <a:pt x="1481" y="10"/>
                  </a:cubicBezTo>
                  <a:lnTo>
                    <a:pt x="1481" y="12"/>
                  </a:lnTo>
                  <a:close/>
                  <a:moveTo>
                    <a:pt x="1487" y="7"/>
                  </a:moveTo>
                  <a:cubicBezTo>
                    <a:pt x="1485" y="7"/>
                    <a:pt x="1485" y="7"/>
                    <a:pt x="1485" y="7"/>
                  </a:cubicBezTo>
                  <a:cubicBezTo>
                    <a:pt x="1485" y="6"/>
                    <a:pt x="1486" y="6"/>
                    <a:pt x="1486" y="5"/>
                  </a:cubicBezTo>
                  <a:cubicBezTo>
                    <a:pt x="1487" y="5"/>
                    <a:pt x="1487" y="6"/>
                    <a:pt x="1487" y="7"/>
                  </a:cubicBezTo>
                  <a:close/>
                  <a:moveTo>
                    <a:pt x="1492" y="10"/>
                  </a:moveTo>
                  <a:cubicBezTo>
                    <a:pt x="1494" y="9"/>
                    <a:pt x="1493" y="7"/>
                    <a:pt x="1496" y="7"/>
                  </a:cubicBezTo>
                  <a:cubicBezTo>
                    <a:pt x="1496" y="9"/>
                    <a:pt x="1494" y="10"/>
                    <a:pt x="1492" y="10"/>
                  </a:cubicBezTo>
                  <a:close/>
                  <a:moveTo>
                    <a:pt x="1495" y="3"/>
                  </a:moveTo>
                  <a:cubicBezTo>
                    <a:pt x="1496" y="3"/>
                    <a:pt x="1496" y="2"/>
                    <a:pt x="1497" y="2"/>
                  </a:cubicBezTo>
                  <a:cubicBezTo>
                    <a:pt x="1498" y="3"/>
                    <a:pt x="1496" y="3"/>
                    <a:pt x="1495" y="3"/>
                  </a:cubicBezTo>
                  <a:close/>
                  <a:moveTo>
                    <a:pt x="1500" y="3"/>
                  </a:moveTo>
                  <a:cubicBezTo>
                    <a:pt x="1500" y="1"/>
                    <a:pt x="1501" y="1"/>
                    <a:pt x="1502" y="1"/>
                  </a:cubicBezTo>
                  <a:cubicBezTo>
                    <a:pt x="1502" y="2"/>
                    <a:pt x="1502" y="3"/>
                    <a:pt x="1500" y="3"/>
                  </a:cubicBezTo>
                  <a:close/>
                  <a:moveTo>
                    <a:pt x="1506" y="6"/>
                  </a:moveTo>
                  <a:cubicBezTo>
                    <a:pt x="1506" y="5"/>
                    <a:pt x="1508" y="5"/>
                    <a:pt x="1509" y="4"/>
                  </a:cubicBezTo>
                  <a:cubicBezTo>
                    <a:pt x="1511" y="5"/>
                    <a:pt x="1508" y="7"/>
                    <a:pt x="1506" y="6"/>
                  </a:cubicBezTo>
                  <a:close/>
                  <a:moveTo>
                    <a:pt x="1511" y="5"/>
                  </a:moveTo>
                  <a:cubicBezTo>
                    <a:pt x="1512" y="2"/>
                    <a:pt x="1513" y="6"/>
                    <a:pt x="1515" y="5"/>
                  </a:cubicBezTo>
                  <a:cubicBezTo>
                    <a:pt x="1514" y="7"/>
                    <a:pt x="1513" y="5"/>
                    <a:pt x="1511" y="5"/>
                  </a:cubicBezTo>
                  <a:close/>
                  <a:moveTo>
                    <a:pt x="1524" y="10"/>
                  </a:moveTo>
                  <a:cubicBezTo>
                    <a:pt x="1526" y="8"/>
                    <a:pt x="1525" y="12"/>
                    <a:pt x="1524" y="10"/>
                  </a:cubicBezTo>
                  <a:close/>
                  <a:moveTo>
                    <a:pt x="1549" y="7"/>
                  </a:moveTo>
                  <a:cubicBezTo>
                    <a:pt x="1548" y="4"/>
                    <a:pt x="1552" y="7"/>
                    <a:pt x="1552" y="5"/>
                  </a:cubicBezTo>
                  <a:cubicBezTo>
                    <a:pt x="1554" y="6"/>
                    <a:pt x="1551" y="7"/>
                    <a:pt x="1549" y="7"/>
                  </a:cubicBezTo>
                  <a:close/>
                  <a:moveTo>
                    <a:pt x="1569" y="6"/>
                  </a:moveTo>
                  <a:cubicBezTo>
                    <a:pt x="1573" y="6"/>
                    <a:pt x="1567" y="8"/>
                    <a:pt x="1569" y="6"/>
                  </a:cubicBezTo>
                  <a:close/>
                  <a:moveTo>
                    <a:pt x="1626" y="12"/>
                  </a:moveTo>
                  <a:cubicBezTo>
                    <a:pt x="1625" y="12"/>
                    <a:pt x="1625" y="12"/>
                    <a:pt x="1625" y="12"/>
                  </a:cubicBezTo>
                  <a:cubicBezTo>
                    <a:pt x="1625" y="10"/>
                    <a:pt x="1625" y="10"/>
                    <a:pt x="1625" y="10"/>
                  </a:cubicBezTo>
                  <a:cubicBezTo>
                    <a:pt x="1626" y="10"/>
                    <a:pt x="1626" y="10"/>
                    <a:pt x="1626" y="10"/>
                  </a:cubicBezTo>
                  <a:lnTo>
                    <a:pt x="1626" y="12"/>
                  </a:lnTo>
                  <a:close/>
                  <a:moveTo>
                    <a:pt x="1632" y="7"/>
                  </a:moveTo>
                  <a:cubicBezTo>
                    <a:pt x="1631" y="7"/>
                    <a:pt x="1631" y="7"/>
                    <a:pt x="1631" y="7"/>
                  </a:cubicBezTo>
                  <a:cubicBezTo>
                    <a:pt x="1631" y="6"/>
                    <a:pt x="1632" y="6"/>
                    <a:pt x="1632" y="5"/>
                  </a:cubicBezTo>
                  <a:cubicBezTo>
                    <a:pt x="1633" y="5"/>
                    <a:pt x="1633" y="6"/>
                    <a:pt x="1632" y="7"/>
                  </a:cubicBezTo>
                  <a:close/>
                  <a:moveTo>
                    <a:pt x="1638" y="10"/>
                  </a:moveTo>
                  <a:cubicBezTo>
                    <a:pt x="1639" y="9"/>
                    <a:pt x="1639" y="7"/>
                    <a:pt x="1642" y="7"/>
                  </a:cubicBezTo>
                  <a:cubicBezTo>
                    <a:pt x="1642" y="9"/>
                    <a:pt x="1640" y="10"/>
                    <a:pt x="1638" y="10"/>
                  </a:cubicBezTo>
                  <a:close/>
                  <a:moveTo>
                    <a:pt x="1641" y="3"/>
                  </a:moveTo>
                  <a:cubicBezTo>
                    <a:pt x="1642" y="3"/>
                    <a:pt x="1642" y="2"/>
                    <a:pt x="1643" y="2"/>
                  </a:cubicBezTo>
                  <a:cubicBezTo>
                    <a:pt x="1643" y="3"/>
                    <a:pt x="1642" y="3"/>
                    <a:pt x="1641" y="3"/>
                  </a:cubicBezTo>
                  <a:close/>
                  <a:moveTo>
                    <a:pt x="1646" y="3"/>
                  </a:moveTo>
                  <a:cubicBezTo>
                    <a:pt x="1646" y="1"/>
                    <a:pt x="1647" y="1"/>
                    <a:pt x="1648" y="1"/>
                  </a:cubicBezTo>
                  <a:cubicBezTo>
                    <a:pt x="1648" y="2"/>
                    <a:pt x="1647" y="3"/>
                    <a:pt x="1646" y="3"/>
                  </a:cubicBezTo>
                  <a:close/>
                  <a:moveTo>
                    <a:pt x="1652" y="6"/>
                  </a:moveTo>
                  <a:cubicBezTo>
                    <a:pt x="1652" y="5"/>
                    <a:pt x="1654" y="5"/>
                    <a:pt x="1655" y="4"/>
                  </a:cubicBezTo>
                  <a:cubicBezTo>
                    <a:pt x="1657" y="5"/>
                    <a:pt x="1654" y="7"/>
                    <a:pt x="1652" y="6"/>
                  </a:cubicBezTo>
                  <a:close/>
                  <a:moveTo>
                    <a:pt x="1657" y="5"/>
                  </a:moveTo>
                  <a:cubicBezTo>
                    <a:pt x="1658" y="2"/>
                    <a:pt x="1658" y="6"/>
                    <a:pt x="1660" y="5"/>
                  </a:cubicBezTo>
                  <a:cubicBezTo>
                    <a:pt x="1660" y="7"/>
                    <a:pt x="1659" y="5"/>
                    <a:pt x="1657" y="5"/>
                  </a:cubicBezTo>
                  <a:close/>
                  <a:moveTo>
                    <a:pt x="1670" y="10"/>
                  </a:moveTo>
                  <a:cubicBezTo>
                    <a:pt x="1671" y="8"/>
                    <a:pt x="1671" y="12"/>
                    <a:pt x="1670" y="10"/>
                  </a:cubicBezTo>
                  <a:close/>
                  <a:moveTo>
                    <a:pt x="1694" y="7"/>
                  </a:moveTo>
                  <a:cubicBezTo>
                    <a:pt x="1693" y="4"/>
                    <a:pt x="1697" y="7"/>
                    <a:pt x="1697" y="5"/>
                  </a:cubicBezTo>
                  <a:cubicBezTo>
                    <a:pt x="1700" y="6"/>
                    <a:pt x="1697" y="7"/>
                    <a:pt x="1694" y="7"/>
                  </a:cubicBezTo>
                  <a:close/>
                  <a:moveTo>
                    <a:pt x="1715" y="6"/>
                  </a:moveTo>
                  <a:cubicBezTo>
                    <a:pt x="1719" y="6"/>
                    <a:pt x="1713" y="8"/>
                    <a:pt x="1715" y="6"/>
                  </a:cubicBezTo>
                  <a:close/>
                  <a:moveTo>
                    <a:pt x="1772" y="12"/>
                  </a:moveTo>
                  <a:cubicBezTo>
                    <a:pt x="1771" y="12"/>
                    <a:pt x="1771" y="12"/>
                    <a:pt x="1771" y="12"/>
                  </a:cubicBezTo>
                  <a:cubicBezTo>
                    <a:pt x="1771" y="10"/>
                    <a:pt x="1771" y="10"/>
                    <a:pt x="1771" y="10"/>
                  </a:cubicBezTo>
                  <a:cubicBezTo>
                    <a:pt x="1772" y="10"/>
                    <a:pt x="1772" y="10"/>
                    <a:pt x="1772" y="10"/>
                  </a:cubicBezTo>
                  <a:lnTo>
                    <a:pt x="1772" y="12"/>
                  </a:lnTo>
                  <a:close/>
                  <a:moveTo>
                    <a:pt x="1778" y="7"/>
                  </a:moveTo>
                  <a:cubicBezTo>
                    <a:pt x="1777" y="7"/>
                    <a:pt x="1777" y="7"/>
                    <a:pt x="1777" y="7"/>
                  </a:cubicBezTo>
                  <a:cubicBezTo>
                    <a:pt x="1777" y="6"/>
                    <a:pt x="1778" y="6"/>
                    <a:pt x="1778" y="5"/>
                  </a:cubicBezTo>
                  <a:cubicBezTo>
                    <a:pt x="1779" y="5"/>
                    <a:pt x="1779" y="6"/>
                    <a:pt x="1778" y="7"/>
                  </a:cubicBezTo>
                  <a:close/>
                  <a:moveTo>
                    <a:pt x="1784" y="10"/>
                  </a:moveTo>
                  <a:cubicBezTo>
                    <a:pt x="1785" y="9"/>
                    <a:pt x="1785" y="7"/>
                    <a:pt x="1788" y="7"/>
                  </a:cubicBezTo>
                  <a:cubicBezTo>
                    <a:pt x="1788" y="9"/>
                    <a:pt x="1786" y="10"/>
                    <a:pt x="1784" y="10"/>
                  </a:cubicBezTo>
                  <a:close/>
                  <a:moveTo>
                    <a:pt x="1787" y="3"/>
                  </a:moveTo>
                  <a:cubicBezTo>
                    <a:pt x="1787" y="3"/>
                    <a:pt x="1788" y="2"/>
                    <a:pt x="1789" y="2"/>
                  </a:cubicBezTo>
                  <a:cubicBezTo>
                    <a:pt x="1789" y="3"/>
                    <a:pt x="1788" y="3"/>
                    <a:pt x="1787" y="3"/>
                  </a:cubicBezTo>
                  <a:close/>
                  <a:moveTo>
                    <a:pt x="1792" y="3"/>
                  </a:moveTo>
                  <a:cubicBezTo>
                    <a:pt x="1792" y="1"/>
                    <a:pt x="1792" y="1"/>
                    <a:pt x="1794" y="1"/>
                  </a:cubicBezTo>
                  <a:cubicBezTo>
                    <a:pt x="1794" y="2"/>
                    <a:pt x="1793" y="3"/>
                    <a:pt x="1792" y="3"/>
                  </a:cubicBezTo>
                  <a:close/>
                  <a:moveTo>
                    <a:pt x="1798" y="6"/>
                  </a:moveTo>
                  <a:cubicBezTo>
                    <a:pt x="1798" y="5"/>
                    <a:pt x="1800" y="5"/>
                    <a:pt x="1801" y="4"/>
                  </a:cubicBezTo>
                  <a:cubicBezTo>
                    <a:pt x="1803" y="5"/>
                    <a:pt x="1800" y="7"/>
                    <a:pt x="1798" y="6"/>
                  </a:cubicBezTo>
                  <a:close/>
                  <a:moveTo>
                    <a:pt x="1803" y="5"/>
                  </a:moveTo>
                  <a:cubicBezTo>
                    <a:pt x="1804" y="2"/>
                    <a:pt x="1804" y="6"/>
                    <a:pt x="1806" y="5"/>
                  </a:cubicBezTo>
                  <a:cubicBezTo>
                    <a:pt x="1806" y="7"/>
                    <a:pt x="1804" y="5"/>
                    <a:pt x="1803" y="5"/>
                  </a:cubicBezTo>
                  <a:close/>
                  <a:moveTo>
                    <a:pt x="1816" y="10"/>
                  </a:moveTo>
                  <a:cubicBezTo>
                    <a:pt x="1817" y="8"/>
                    <a:pt x="1817" y="12"/>
                    <a:pt x="1816" y="10"/>
                  </a:cubicBezTo>
                  <a:close/>
                  <a:moveTo>
                    <a:pt x="1840" y="7"/>
                  </a:moveTo>
                  <a:cubicBezTo>
                    <a:pt x="1839" y="4"/>
                    <a:pt x="1843" y="7"/>
                    <a:pt x="1843" y="5"/>
                  </a:cubicBezTo>
                  <a:cubicBezTo>
                    <a:pt x="1846" y="6"/>
                    <a:pt x="1843" y="7"/>
                    <a:pt x="1840" y="7"/>
                  </a:cubicBezTo>
                  <a:close/>
                  <a:moveTo>
                    <a:pt x="1861" y="6"/>
                  </a:moveTo>
                  <a:cubicBezTo>
                    <a:pt x="1865" y="6"/>
                    <a:pt x="1859" y="8"/>
                    <a:pt x="1861" y="6"/>
                  </a:cubicBezTo>
                  <a:close/>
                  <a:moveTo>
                    <a:pt x="1918" y="12"/>
                  </a:moveTo>
                  <a:cubicBezTo>
                    <a:pt x="1917" y="12"/>
                    <a:pt x="1917" y="12"/>
                    <a:pt x="1917" y="12"/>
                  </a:cubicBezTo>
                  <a:cubicBezTo>
                    <a:pt x="1917" y="10"/>
                    <a:pt x="1917" y="10"/>
                    <a:pt x="1917" y="10"/>
                  </a:cubicBezTo>
                  <a:cubicBezTo>
                    <a:pt x="1918" y="10"/>
                    <a:pt x="1918" y="10"/>
                    <a:pt x="1918" y="10"/>
                  </a:cubicBezTo>
                  <a:lnTo>
                    <a:pt x="1918" y="12"/>
                  </a:lnTo>
                  <a:close/>
                  <a:moveTo>
                    <a:pt x="1924" y="7"/>
                  </a:moveTo>
                  <a:cubicBezTo>
                    <a:pt x="1923" y="7"/>
                    <a:pt x="1923" y="7"/>
                    <a:pt x="1923" y="7"/>
                  </a:cubicBezTo>
                  <a:cubicBezTo>
                    <a:pt x="1923" y="6"/>
                    <a:pt x="1923" y="6"/>
                    <a:pt x="1923" y="5"/>
                  </a:cubicBezTo>
                  <a:cubicBezTo>
                    <a:pt x="1925" y="5"/>
                    <a:pt x="1925" y="6"/>
                    <a:pt x="1924" y="7"/>
                  </a:cubicBezTo>
                  <a:close/>
                  <a:moveTo>
                    <a:pt x="1930" y="10"/>
                  </a:moveTo>
                  <a:cubicBezTo>
                    <a:pt x="1931" y="9"/>
                    <a:pt x="1931" y="7"/>
                    <a:pt x="1934" y="7"/>
                  </a:cubicBezTo>
                  <a:cubicBezTo>
                    <a:pt x="1933" y="9"/>
                    <a:pt x="1932" y="10"/>
                    <a:pt x="1930" y="10"/>
                  </a:cubicBezTo>
                  <a:close/>
                  <a:moveTo>
                    <a:pt x="1933" y="3"/>
                  </a:moveTo>
                  <a:cubicBezTo>
                    <a:pt x="1933" y="3"/>
                    <a:pt x="1934" y="2"/>
                    <a:pt x="1935" y="2"/>
                  </a:cubicBezTo>
                  <a:cubicBezTo>
                    <a:pt x="1935" y="3"/>
                    <a:pt x="1934" y="3"/>
                    <a:pt x="1933" y="3"/>
                  </a:cubicBezTo>
                  <a:close/>
                  <a:moveTo>
                    <a:pt x="1938" y="3"/>
                  </a:moveTo>
                  <a:cubicBezTo>
                    <a:pt x="1938" y="1"/>
                    <a:pt x="1938" y="1"/>
                    <a:pt x="1940" y="1"/>
                  </a:cubicBezTo>
                  <a:cubicBezTo>
                    <a:pt x="1940" y="2"/>
                    <a:pt x="1939" y="3"/>
                    <a:pt x="1938" y="3"/>
                  </a:cubicBezTo>
                  <a:close/>
                  <a:moveTo>
                    <a:pt x="1944" y="6"/>
                  </a:moveTo>
                  <a:cubicBezTo>
                    <a:pt x="1944" y="5"/>
                    <a:pt x="1946" y="5"/>
                    <a:pt x="1947" y="4"/>
                  </a:cubicBezTo>
                  <a:cubicBezTo>
                    <a:pt x="1949" y="5"/>
                    <a:pt x="1946" y="7"/>
                    <a:pt x="1944" y="6"/>
                  </a:cubicBezTo>
                  <a:close/>
                  <a:moveTo>
                    <a:pt x="1948" y="5"/>
                  </a:moveTo>
                  <a:cubicBezTo>
                    <a:pt x="1950" y="2"/>
                    <a:pt x="1950" y="6"/>
                    <a:pt x="1952" y="5"/>
                  </a:cubicBezTo>
                  <a:cubicBezTo>
                    <a:pt x="1952" y="7"/>
                    <a:pt x="1950" y="5"/>
                    <a:pt x="1948" y="5"/>
                  </a:cubicBezTo>
                  <a:close/>
                  <a:moveTo>
                    <a:pt x="1962" y="10"/>
                  </a:moveTo>
                  <a:cubicBezTo>
                    <a:pt x="1963" y="8"/>
                    <a:pt x="1962" y="12"/>
                    <a:pt x="1962" y="10"/>
                  </a:cubicBezTo>
                  <a:close/>
                  <a:moveTo>
                    <a:pt x="1986" y="7"/>
                  </a:moveTo>
                  <a:cubicBezTo>
                    <a:pt x="1985" y="4"/>
                    <a:pt x="1989" y="7"/>
                    <a:pt x="1989" y="5"/>
                  </a:cubicBezTo>
                  <a:cubicBezTo>
                    <a:pt x="1992" y="6"/>
                    <a:pt x="1988" y="7"/>
                    <a:pt x="1986" y="7"/>
                  </a:cubicBezTo>
                  <a:close/>
                  <a:moveTo>
                    <a:pt x="2007" y="6"/>
                  </a:moveTo>
                  <a:cubicBezTo>
                    <a:pt x="2010" y="6"/>
                    <a:pt x="2005" y="8"/>
                    <a:pt x="2007" y="6"/>
                  </a:cubicBezTo>
                  <a:close/>
                  <a:moveTo>
                    <a:pt x="2064" y="12"/>
                  </a:moveTo>
                  <a:cubicBezTo>
                    <a:pt x="2063" y="12"/>
                    <a:pt x="2063" y="12"/>
                    <a:pt x="2063" y="12"/>
                  </a:cubicBezTo>
                  <a:cubicBezTo>
                    <a:pt x="2063" y="10"/>
                    <a:pt x="2063" y="10"/>
                    <a:pt x="2063" y="10"/>
                  </a:cubicBezTo>
                  <a:cubicBezTo>
                    <a:pt x="2064" y="10"/>
                    <a:pt x="2064" y="10"/>
                    <a:pt x="2064" y="10"/>
                  </a:cubicBezTo>
                  <a:lnTo>
                    <a:pt x="2064" y="12"/>
                  </a:lnTo>
                  <a:close/>
                  <a:moveTo>
                    <a:pt x="2070" y="7"/>
                  </a:moveTo>
                  <a:cubicBezTo>
                    <a:pt x="2069" y="7"/>
                    <a:pt x="2069" y="7"/>
                    <a:pt x="2069" y="7"/>
                  </a:cubicBezTo>
                  <a:cubicBezTo>
                    <a:pt x="2069" y="6"/>
                    <a:pt x="2069" y="6"/>
                    <a:pt x="2069" y="5"/>
                  </a:cubicBezTo>
                  <a:cubicBezTo>
                    <a:pt x="2071" y="5"/>
                    <a:pt x="2071" y="6"/>
                    <a:pt x="2070" y="7"/>
                  </a:cubicBezTo>
                  <a:close/>
                  <a:moveTo>
                    <a:pt x="2076" y="10"/>
                  </a:moveTo>
                  <a:cubicBezTo>
                    <a:pt x="2077" y="9"/>
                    <a:pt x="2077" y="7"/>
                    <a:pt x="2079" y="7"/>
                  </a:cubicBezTo>
                  <a:cubicBezTo>
                    <a:pt x="2079" y="9"/>
                    <a:pt x="2077" y="10"/>
                    <a:pt x="2076" y="10"/>
                  </a:cubicBezTo>
                  <a:close/>
                  <a:moveTo>
                    <a:pt x="2079" y="3"/>
                  </a:moveTo>
                  <a:cubicBezTo>
                    <a:pt x="2079" y="3"/>
                    <a:pt x="2080" y="2"/>
                    <a:pt x="2081" y="2"/>
                  </a:cubicBezTo>
                  <a:cubicBezTo>
                    <a:pt x="2081" y="3"/>
                    <a:pt x="2080" y="3"/>
                    <a:pt x="2079" y="3"/>
                  </a:cubicBezTo>
                  <a:close/>
                  <a:moveTo>
                    <a:pt x="2084" y="3"/>
                  </a:moveTo>
                  <a:cubicBezTo>
                    <a:pt x="2083" y="1"/>
                    <a:pt x="2084" y="1"/>
                    <a:pt x="2085" y="1"/>
                  </a:cubicBezTo>
                  <a:cubicBezTo>
                    <a:pt x="2085" y="2"/>
                    <a:pt x="2085" y="3"/>
                    <a:pt x="2084" y="3"/>
                  </a:cubicBezTo>
                  <a:close/>
                  <a:moveTo>
                    <a:pt x="2090" y="6"/>
                  </a:moveTo>
                  <a:cubicBezTo>
                    <a:pt x="2090" y="5"/>
                    <a:pt x="2092" y="5"/>
                    <a:pt x="2093" y="4"/>
                  </a:cubicBezTo>
                  <a:cubicBezTo>
                    <a:pt x="2094" y="5"/>
                    <a:pt x="2091" y="7"/>
                    <a:pt x="2090" y="6"/>
                  </a:cubicBezTo>
                  <a:close/>
                  <a:moveTo>
                    <a:pt x="2094" y="5"/>
                  </a:moveTo>
                  <a:cubicBezTo>
                    <a:pt x="2096" y="2"/>
                    <a:pt x="2096" y="6"/>
                    <a:pt x="2098" y="5"/>
                  </a:cubicBezTo>
                  <a:cubicBezTo>
                    <a:pt x="2097" y="7"/>
                    <a:pt x="2096" y="5"/>
                    <a:pt x="2094" y="5"/>
                  </a:cubicBezTo>
                  <a:close/>
                  <a:moveTo>
                    <a:pt x="2107" y="10"/>
                  </a:moveTo>
                  <a:cubicBezTo>
                    <a:pt x="2109" y="8"/>
                    <a:pt x="2108" y="12"/>
                    <a:pt x="2107" y="10"/>
                  </a:cubicBezTo>
                  <a:close/>
                  <a:moveTo>
                    <a:pt x="2132" y="7"/>
                  </a:moveTo>
                  <a:cubicBezTo>
                    <a:pt x="2131" y="4"/>
                    <a:pt x="2135" y="7"/>
                    <a:pt x="2135" y="5"/>
                  </a:cubicBezTo>
                  <a:cubicBezTo>
                    <a:pt x="2138" y="6"/>
                    <a:pt x="2134" y="7"/>
                    <a:pt x="2132" y="7"/>
                  </a:cubicBezTo>
                  <a:close/>
                  <a:moveTo>
                    <a:pt x="2153" y="6"/>
                  </a:moveTo>
                  <a:cubicBezTo>
                    <a:pt x="2156" y="6"/>
                    <a:pt x="2151" y="8"/>
                    <a:pt x="2153" y="6"/>
                  </a:cubicBezTo>
                  <a:close/>
                  <a:moveTo>
                    <a:pt x="2210" y="12"/>
                  </a:moveTo>
                  <a:cubicBezTo>
                    <a:pt x="2209" y="12"/>
                    <a:pt x="2209" y="12"/>
                    <a:pt x="2209" y="12"/>
                  </a:cubicBezTo>
                  <a:cubicBezTo>
                    <a:pt x="2209" y="10"/>
                    <a:pt x="2209" y="10"/>
                    <a:pt x="2209" y="10"/>
                  </a:cubicBezTo>
                  <a:cubicBezTo>
                    <a:pt x="2210" y="10"/>
                    <a:pt x="2210" y="10"/>
                    <a:pt x="2210" y="10"/>
                  </a:cubicBezTo>
                  <a:lnTo>
                    <a:pt x="2210" y="12"/>
                  </a:lnTo>
                  <a:close/>
                  <a:moveTo>
                    <a:pt x="2216" y="7"/>
                  </a:moveTo>
                  <a:cubicBezTo>
                    <a:pt x="2215" y="7"/>
                    <a:pt x="2215" y="7"/>
                    <a:pt x="2215" y="7"/>
                  </a:cubicBezTo>
                  <a:cubicBezTo>
                    <a:pt x="2214" y="6"/>
                    <a:pt x="2215" y="6"/>
                    <a:pt x="2215" y="5"/>
                  </a:cubicBezTo>
                  <a:cubicBezTo>
                    <a:pt x="2216" y="5"/>
                    <a:pt x="2216" y="6"/>
                    <a:pt x="2216" y="7"/>
                  </a:cubicBezTo>
                  <a:close/>
                  <a:moveTo>
                    <a:pt x="2222" y="10"/>
                  </a:moveTo>
                  <a:cubicBezTo>
                    <a:pt x="2223" y="9"/>
                    <a:pt x="2223" y="7"/>
                    <a:pt x="2225" y="7"/>
                  </a:cubicBezTo>
                  <a:cubicBezTo>
                    <a:pt x="2225" y="9"/>
                    <a:pt x="2223" y="10"/>
                    <a:pt x="2222" y="10"/>
                  </a:cubicBezTo>
                  <a:close/>
                  <a:moveTo>
                    <a:pt x="2225" y="3"/>
                  </a:moveTo>
                  <a:cubicBezTo>
                    <a:pt x="2225" y="3"/>
                    <a:pt x="2225" y="2"/>
                    <a:pt x="2226" y="2"/>
                  </a:cubicBezTo>
                  <a:cubicBezTo>
                    <a:pt x="2227" y="3"/>
                    <a:pt x="2226" y="3"/>
                    <a:pt x="2225" y="3"/>
                  </a:cubicBezTo>
                  <a:close/>
                  <a:moveTo>
                    <a:pt x="2229" y="3"/>
                  </a:moveTo>
                  <a:cubicBezTo>
                    <a:pt x="2229" y="1"/>
                    <a:pt x="2230" y="1"/>
                    <a:pt x="2231" y="1"/>
                  </a:cubicBezTo>
                  <a:cubicBezTo>
                    <a:pt x="2231" y="2"/>
                    <a:pt x="2231" y="3"/>
                    <a:pt x="2229" y="3"/>
                  </a:cubicBezTo>
                  <a:close/>
                  <a:moveTo>
                    <a:pt x="2235" y="6"/>
                  </a:moveTo>
                  <a:cubicBezTo>
                    <a:pt x="2236" y="5"/>
                    <a:pt x="2238" y="5"/>
                    <a:pt x="2238" y="4"/>
                  </a:cubicBezTo>
                  <a:cubicBezTo>
                    <a:pt x="2240" y="5"/>
                    <a:pt x="2237" y="7"/>
                    <a:pt x="2235" y="6"/>
                  </a:cubicBezTo>
                  <a:close/>
                  <a:moveTo>
                    <a:pt x="2240" y="5"/>
                  </a:moveTo>
                  <a:cubicBezTo>
                    <a:pt x="2241" y="2"/>
                    <a:pt x="2242" y="6"/>
                    <a:pt x="2244" y="5"/>
                  </a:cubicBezTo>
                  <a:cubicBezTo>
                    <a:pt x="2243" y="7"/>
                    <a:pt x="2242" y="5"/>
                    <a:pt x="2240" y="5"/>
                  </a:cubicBezTo>
                  <a:close/>
                  <a:moveTo>
                    <a:pt x="2253" y="10"/>
                  </a:moveTo>
                  <a:cubicBezTo>
                    <a:pt x="2255" y="8"/>
                    <a:pt x="2254" y="12"/>
                    <a:pt x="2253" y="10"/>
                  </a:cubicBezTo>
                  <a:close/>
                  <a:moveTo>
                    <a:pt x="2278" y="7"/>
                  </a:moveTo>
                  <a:cubicBezTo>
                    <a:pt x="2277" y="4"/>
                    <a:pt x="2281" y="7"/>
                    <a:pt x="2281" y="5"/>
                  </a:cubicBezTo>
                  <a:cubicBezTo>
                    <a:pt x="2284" y="6"/>
                    <a:pt x="2280" y="7"/>
                    <a:pt x="2278" y="7"/>
                  </a:cubicBezTo>
                  <a:close/>
                  <a:moveTo>
                    <a:pt x="2299" y="6"/>
                  </a:moveTo>
                  <a:cubicBezTo>
                    <a:pt x="2302" y="6"/>
                    <a:pt x="2296" y="8"/>
                    <a:pt x="2299" y="6"/>
                  </a:cubicBezTo>
                  <a:close/>
                  <a:moveTo>
                    <a:pt x="2356" y="12"/>
                  </a:moveTo>
                  <a:cubicBezTo>
                    <a:pt x="2354" y="12"/>
                    <a:pt x="2354" y="12"/>
                    <a:pt x="2354" y="12"/>
                  </a:cubicBezTo>
                  <a:cubicBezTo>
                    <a:pt x="2354" y="10"/>
                    <a:pt x="2354" y="10"/>
                    <a:pt x="2354" y="10"/>
                  </a:cubicBezTo>
                  <a:cubicBezTo>
                    <a:pt x="2356" y="10"/>
                    <a:pt x="2356" y="10"/>
                    <a:pt x="2356" y="10"/>
                  </a:cubicBezTo>
                  <a:lnTo>
                    <a:pt x="2356" y="12"/>
                  </a:lnTo>
                  <a:close/>
                  <a:moveTo>
                    <a:pt x="2362" y="7"/>
                  </a:moveTo>
                  <a:cubicBezTo>
                    <a:pt x="2360" y="7"/>
                    <a:pt x="2360" y="7"/>
                    <a:pt x="2360" y="7"/>
                  </a:cubicBezTo>
                  <a:cubicBezTo>
                    <a:pt x="2360" y="6"/>
                    <a:pt x="2361" y="6"/>
                    <a:pt x="2361" y="5"/>
                  </a:cubicBezTo>
                  <a:cubicBezTo>
                    <a:pt x="2362" y="5"/>
                    <a:pt x="2362" y="6"/>
                    <a:pt x="2362" y="7"/>
                  </a:cubicBezTo>
                  <a:close/>
                  <a:moveTo>
                    <a:pt x="2368" y="10"/>
                  </a:moveTo>
                  <a:cubicBezTo>
                    <a:pt x="2369" y="9"/>
                    <a:pt x="2368" y="7"/>
                    <a:pt x="2371" y="7"/>
                  </a:cubicBezTo>
                  <a:cubicBezTo>
                    <a:pt x="2371" y="9"/>
                    <a:pt x="2369" y="10"/>
                    <a:pt x="2368" y="10"/>
                  </a:cubicBezTo>
                  <a:close/>
                  <a:moveTo>
                    <a:pt x="2370" y="3"/>
                  </a:moveTo>
                  <a:cubicBezTo>
                    <a:pt x="2371" y="3"/>
                    <a:pt x="2371" y="2"/>
                    <a:pt x="2372" y="2"/>
                  </a:cubicBezTo>
                  <a:cubicBezTo>
                    <a:pt x="2373" y="3"/>
                    <a:pt x="2371" y="3"/>
                    <a:pt x="2370" y="3"/>
                  </a:cubicBezTo>
                  <a:close/>
                  <a:moveTo>
                    <a:pt x="2375" y="3"/>
                  </a:moveTo>
                  <a:cubicBezTo>
                    <a:pt x="2375" y="1"/>
                    <a:pt x="2376" y="1"/>
                    <a:pt x="2377" y="1"/>
                  </a:cubicBezTo>
                  <a:cubicBezTo>
                    <a:pt x="2377" y="2"/>
                    <a:pt x="2377" y="3"/>
                    <a:pt x="2375" y="3"/>
                  </a:cubicBezTo>
                  <a:close/>
                  <a:moveTo>
                    <a:pt x="2381" y="6"/>
                  </a:moveTo>
                  <a:cubicBezTo>
                    <a:pt x="2381" y="5"/>
                    <a:pt x="2383" y="5"/>
                    <a:pt x="2384" y="4"/>
                  </a:cubicBezTo>
                  <a:cubicBezTo>
                    <a:pt x="2386" y="5"/>
                    <a:pt x="2383" y="7"/>
                    <a:pt x="2381" y="6"/>
                  </a:cubicBezTo>
                  <a:close/>
                  <a:moveTo>
                    <a:pt x="2386" y="5"/>
                  </a:moveTo>
                  <a:cubicBezTo>
                    <a:pt x="2387" y="2"/>
                    <a:pt x="2388" y="6"/>
                    <a:pt x="2390" y="5"/>
                  </a:cubicBezTo>
                  <a:cubicBezTo>
                    <a:pt x="2389" y="7"/>
                    <a:pt x="2388" y="5"/>
                    <a:pt x="2386" y="5"/>
                  </a:cubicBezTo>
                  <a:close/>
                  <a:moveTo>
                    <a:pt x="2399" y="10"/>
                  </a:moveTo>
                  <a:cubicBezTo>
                    <a:pt x="2401" y="8"/>
                    <a:pt x="2400" y="12"/>
                    <a:pt x="2399" y="10"/>
                  </a:cubicBezTo>
                  <a:close/>
                  <a:moveTo>
                    <a:pt x="2424" y="7"/>
                  </a:moveTo>
                  <a:cubicBezTo>
                    <a:pt x="2423" y="4"/>
                    <a:pt x="2427" y="7"/>
                    <a:pt x="2427" y="5"/>
                  </a:cubicBezTo>
                  <a:cubicBezTo>
                    <a:pt x="2429" y="6"/>
                    <a:pt x="2426" y="7"/>
                    <a:pt x="2424" y="7"/>
                  </a:cubicBezTo>
                  <a:close/>
                  <a:moveTo>
                    <a:pt x="2444" y="6"/>
                  </a:moveTo>
                  <a:cubicBezTo>
                    <a:pt x="2448" y="6"/>
                    <a:pt x="2442" y="8"/>
                    <a:pt x="2444" y="6"/>
                  </a:cubicBezTo>
                  <a:close/>
                  <a:moveTo>
                    <a:pt x="2501" y="12"/>
                  </a:moveTo>
                  <a:cubicBezTo>
                    <a:pt x="2500" y="12"/>
                    <a:pt x="2500" y="12"/>
                    <a:pt x="2500" y="12"/>
                  </a:cubicBezTo>
                  <a:cubicBezTo>
                    <a:pt x="2500" y="10"/>
                    <a:pt x="2500" y="10"/>
                    <a:pt x="2500" y="10"/>
                  </a:cubicBezTo>
                  <a:cubicBezTo>
                    <a:pt x="2501" y="10"/>
                    <a:pt x="2501" y="10"/>
                    <a:pt x="2501" y="10"/>
                  </a:cubicBezTo>
                  <a:lnTo>
                    <a:pt x="2501" y="12"/>
                  </a:lnTo>
                  <a:close/>
                  <a:moveTo>
                    <a:pt x="2507" y="7"/>
                  </a:moveTo>
                  <a:cubicBezTo>
                    <a:pt x="2506" y="7"/>
                    <a:pt x="2506" y="7"/>
                    <a:pt x="2506" y="7"/>
                  </a:cubicBezTo>
                  <a:cubicBezTo>
                    <a:pt x="2506" y="6"/>
                    <a:pt x="2507" y="6"/>
                    <a:pt x="2507" y="5"/>
                  </a:cubicBezTo>
                  <a:cubicBezTo>
                    <a:pt x="2508" y="5"/>
                    <a:pt x="2508" y="6"/>
                    <a:pt x="2507" y="7"/>
                  </a:cubicBezTo>
                  <a:close/>
                  <a:moveTo>
                    <a:pt x="2513" y="10"/>
                  </a:moveTo>
                  <a:cubicBezTo>
                    <a:pt x="2515" y="9"/>
                    <a:pt x="2514" y="7"/>
                    <a:pt x="2517" y="7"/>
                  </a:cubicBezTo>
                  <a:cubicBezTo>
                    <a:pt x="2517" y="9"/>
                    <a:pt x="2515" y="10"/>
                    <a:pt x="2513" y="10"/>
                  </a:cubicBezTo>
                  <a:close/>
                  <a:moveTo>
                    <a:pt x="2516" y="3"/>
                  </a:moveTo>
                  <a:cubicBezTo>
                    <a:pt x="2517" y="3"/>
                    <a:pt x="2517" y="2"/>
                    <a:pt x="2518" y="2"/>
                  </a:cubicBezTo>
                  <a:cubicBezTo>
                    <a:pt x="2518" y="3"/>
                    <a:pt x="2517" y="3"/>
                    <a:pt x="2516" y="3"/>
                  </a:cubicBezTo>
                  <a:close/>
                  <a:moveTo>
                    <a:pt x="2521" y="3"/>
                  </a:moveTo>
                  <a:cubicBezTo>
                    <a:pt x="2521" y="1"/>
                    <a:pt x="2522" y="1"/>
                    <a:pt x="2523" y="1"/>
                  </a:cubicBezTo>
                  <a:cubicBezTo>
                    <a:pt x="2523" y="2"/>
                    <a:pt x="2522" y="3"/>
                    <a:pt x="2521" y="3"/>
                  </a:cubicBezTo>
                  <a:close/>
                  <a:moveTo>
                    <a:pt x="2527" y="6"/>
                  </a:moveTo>
                  <a:cubicBezTo>
                    <a:pt x="2527" y="5"/>
                    <a:pt x="2529" y="5"/>
                    <a:pt x="2530" y="4"/>
                  </a:cubicBezTo>
                  <a:cubicBezTo>
                    <a:pt x="2532" y="5"/>
                    <a:pt x="2529" y="7"/>
                    <a:pt x="2527" y="6"/>
                  </a:cubicBezTo>
                  <a:close/>
                  <a:moveTo>
                    <a:pt x="2532" y="5"/>
                  </a:moveTo>
                  <a:cubicBezTo>
                    <a:pt x="2533" y="2"/>
                    <a:pt x="2533" y="6"/>
                    <a:pt x="2535" y="5"/>
                  </a:cubicBezTo>
                  <a:cubicBezTo>
                    <a:pt x="2535" y="7"/>
                    <a:pt x="2534" y="5"/>
                    <a:pt x="2532" y="5"/>
                  </a:cubicBezTo>
                  <a:close/>
                  <a:moveTo>
                    <a:pt x="2545" y="10"/>
                  </a:moveTo>
                  <a:cubicBezTo>
                    <a:pt x="2546" y="8"/>
                    <a:pt x="2546" y="12"/>
                    <a:pt x="2545" y="10"/>
                  </a:cubicBezTo>
                  <a:close/>
                  <a:moveTo>
                    <a:pt x="2569" y="7"/>
                  </a:moveTo>
                  <a:cubicBezTo>
                    <a:pt x="2568" y="4"/>
                    <a:pt x="2572" y="7"/>
                    <a:pt x="2572" y="5"/>
                  </a:cubicBezTo>
                  <a:cubicBezTo>
                    <a:pt x="2575" y="6"/>
                    <a:pt x="2572" y="7"/>
                    <a:pt x="2569" y="7"/>
                  </a:cubicBezTo>
                  <a:close/>
                  <a:moveTo>
                    <a:pt x="2590" y="6"/>
                  </a:moveTo>
                  <a:cubicBezTo>
                    <a:pt x="2594" y="6"/>
                    <a:pt x="2588" y="8"/>
                    <a:pt x="2590" y="6"/>
                  </a:cubicBezTo>
                  <a:close/>
                  <a:moveTo>
                    <a:pt x="2647" y="12"/>
                  </a:moveTo>
                  <a:cubicBezTo>
                    <a:pt x="2646" y="12"/>
                    <a:pt x="2646" y="12"/>
                    <a:pt x="2646" y="12"/>
                  </a:cubicBezTo>
                  <a:cubicBezTo>
                    <a:pt x="2646" y="10"/>
                    <a:pt x="2646" y="10"/>
                    <a:pt x="2646" y="10"/>
                  </a:cubicBezTo>
                  <a:cubicBezTo>
                    <a:pt x="2647" y="10"/>
                    <a:pt x="2647" y="10"/>
                    <a:pt x="2647" y="10"/>
                  </a:cubicBezTo>
                  <a:lnTo>
                    <a:pt x="2647" y="12"/>
                  </a:lnTo>
                  <a:close/>
                  <a:moveTo>
                    <a:pt x="2653" y="7"/>
                  </a:moveTo>
                  <a:cubicBezTo>
                    <a:pt x="2652" y="7"/>
                    <a:pt x="2652" y="7"/>
                    <a:pt x="2652" y="7"/>
                  </a:cubicBezTo>
                  <a:cubicBezTo>
                    <a:pt x="2652" y="6"/>
                    <a:pt x="2653" y="6"/>
                    <a:pt x="2653" y="5"/>
                  </a:cubicBezTo>
                  <a:cubicBezTo>
                    <a:pt x="2654" y="5"/>
                    <a:pt x="2654" y="6"/>
                    <a:pt x="2653" y="7"/>
                  </a:cubicBezTo>
                  <a:close/>
                  <a:moveTo>
                    <a:pt x="2659" y="10"/>
                  </a:moveTo>
                  <a:cubicBezTo>
                    <a:pt x="2660" y="9"/>
                    <a:pt x="2660" y="7"/>
                    <a:pt x="2663" y="7"/>
                  </a:cubicBezTo>
                  <a:cubicBezTo>
                    <a:pt x="2663" y="9"/>
                    <a:pt x="2661" y="10"/>
                    <a:pt x="2659" y="10"/>
                  </a:cubicBezTo>
                  <a:close/>
                  <a:moveTo>
                    <a:pt x="2662" y="3"/>
                  </a:moveTo>
                  <a:cubicBezTo>
                    <a:pt x="2662" y="3"/>
                    <a:pt x="2663" y="2"/>
                    <a:pt x="2664" y="2"/>
                  </a:cubicBezTo>
                  <a:cubicBezTo>
                    <a:pt x="2664" y="3"/>
                    <a:pt x="2663" y="3"/>
                    <a:pt x="2662" y="3"/>
                  </a:cubicBezTo>
                  <a:close/>
                  <a:moveTo>
                    <a:pt x="2667" y="3"/>
                  </a:moveTo>
                  <a:cubicBezTo>
                    <a:pt x="2667" y="1"/>
                    <a:pt x="2667" y="1"/>
                    <a:pt x="2669" y="1"/>
                  </a:cubicBezTo>
                  <a:cubicBezTo>
                    <a:pt x="2669" y="2"/>
                    <a:pt x="2668" y="3"/>
                    <a:pt x="2667" y="3"/>
                  </a:cubicBezTo>
                  <a:close/>
                  <a:moveTo>
                    <a:pt x="2673" y="6"/>
                  </a:moveTo>
                  <a:cubicBezTo>
                    <a:pt x="2673" y="5"/>
                    <a:pt x="2675" y="5"/>
                    <a:pt x="2676" y="4"/>
                  </a:cubicBezTo>
                  <a:cubicBezTo>
                    <a:pt x="2678" y="5"/>
                    <a:pt x="2675" y="7"/>
                    <a:pt x="2673" y="6"/>
                  </a:cubicBezTo>
                  <a:close/>
                  <a:moveTo>
                    <a:pt x="2678" y="5"/>
                  </a:moveTo>
                  <a:cubicBezTo>
                    <a:pt x="2679" y="2"/>
                    <a:pt x="2679" y="6"/>
                    <a:pt x="2681" y="5"/>
                  </a:cubicBezTo>
                  <a:cubicBezTo>
                    <a:pt x="2681" y="7"/>
                    <a:pt x="2679" y="5"/>
                    <a:pt x="2678" y="5"/>
                  </a:cubicBezTo>
                  <a:close/>
                  <a:moveTo>
                    <a:pt x="2691" y="10"/>
                  </a:moveTo>
                  <a:cubicBezTo>
                    <a:pt x="2692" y="8"/>
                    <a:pt x="2692" y="12"/>
                    <a:pt x="2691" y="10"/>
                  </a:cubicBezTo>
                  <a:close/>
                  <a:moveTo>
                    <a:pt x="2715" y="7"/>
                  </a:moveTo>
                  <a:cubicBezTo>
                    <a:pt x="2714" y="4"/>
                    <a:pt x="2718" y="7"/>
                    <a:pt x="2718" y="5"/>
                  </a:cubicBezTo>
                  <a:cubicBezTo>
                    <a:pt x="2721" y="6"/>
                    <a:pt x="2718" y="7"/>
                    <a:pt x="2715" y="7"/>
                  </a:cubicBezTo>
                  <a:close/>
                  <a:moveTo>
                    <a:pt x="2736" y="6"/>
                  </a:moveTo>
                  <a:cubicBezTo>
                    <a:pt x="2740" y="6"/>
                    <a:pt x="2734" y="8"/>
                    <a:pt x="2736" y="6"/>
                  </a:cubicBezTo>
                  <a:close/>
                  <a:moveTo>
                    <a:pt x="2793" y="12"/>
                  </a:moveTo>
                  <a:cubicBezTo>
                    <a:pt x="2792" y="12"/>
                    <a:pt x="2792" y="12"/>
                    <a:pt x="2792" y="12"/>
                  </a:cubicBezTo>
                  <a:cubicBezTo>
                    <a:pt x="2792" y="10"/>
                    <a:pt x="2792" y="10"/>
                    <a:pt x="2792" y="10"/>
                  </a:cubicBezTo>
                  <a:cubicBezTo>
                    <a:pt x="2793" y="10"/>
                    <a:pt x="2793" y="10"/>
                    <a:pt x="2793" y="10"/>
                  </a:cubicBezTo>
                  <a:lnTo>
                    <a:pt x="2793" y="12"/>
                  </a:lnTo>
                  <a:close/>
                  <a:moveTo>
                    <a:pt x="2799" y="7"/>
                  </a:moveTo>
                  <a:cubicBezTo>
                    <a:pt x="2798" y="7"/>
                    <a:pt x="2798" y="7"/>
                    <a:pt x="2798" y="7"/>
                  </a:cubicBezTo>
                  <a:cubicBezTo>
                    <a:pt x="2798" y="6"/>
                    <a:pt x="2798" y="6"/>
                    <a:pt x="2798" y="5"/>
                  </a:cubicBezTo>
                  <a:cubicBezTo>
                    <a:pt x="2800" y="5"/>
                    <a:pt x="2800" y="6"/>
                    <a:pt x="2799" y="7"/>
                  </a:cubicBezTo>
                  <a:close/>
                  <a:moveTo>
                    <a:pt x="2805" y="10"/>
                  </a:moveTo>
                  <a:cubicBezTo>
                    <a:pt x="2806" y="9"/>
                    <a:pt x="2806" y="7"/>
                    <a:pt x="2809" y="7"/>
                  </a:cubicBezTo>
                  <a:cubicBezTo>
                    <a:pt x="2808" y="9"/>
                    <a:pt x="2807" y="10"/>
                    <a:pt x="2805" y="10"/>
                  </a:cubicBezTo>
                  <a:close/>
                  <a:moveTo>
                    <a:pt x="2808" y="3"/>
                  </a:moveTo>
                  <a:cubicBezTo>
                    <a:pt x="2808" y="3"/>
                    <a:pt x="2809" y="2"/>
                    <a:pt x="2810" y="2"/>
                  </a:cubicBezTo>
                  <a:cubicBezTo>
                    <a:pt x="2810" y="3"/>
                    <a:pt x="2809" y="3"/>
                    <a:pt x="2808" y="3"/>
                  </a:cubicBezTo>
                  <a:close/>
                  <a:moveTo>
                    <a:pt x="2813" y="3"/>
                  </a:moveTo>
                  <a:cubicBezTo>
                    <a:pt x="2813" y="1"/>
                    <a:pt x="2813" y="1"/>
                    <a:pt x="2815" y="1"/>
                  </a:cubicBezTo>
                  <a:cubicBezTo>
                    <a:pt x="2815" y="2"/>
                    <a:pt x="2814" y="3"/>
                    <a:pt x="2813" y="3"/>
                  </a:cubicBezTo>
                  <a:close/>
                  <a:moveTo>
                    <a:pt x="2819" y="6"/>
                  </a:moveTo>
                  <a:cubicBezTo>
                    <a:pt x="2819" y="5"/>
                    <a:pt x="2821" y="5"/>
                    <a:pt x="2822" y="4"/>
                  </a:cubicBezTo>
                  <a:cubicBezTo>
                    <a:pt x="2824" y="5"/>
                    <a:pt x="2821" y="7"/>
                    <a:pt x="2819" y="6"/>
                  </a:cubicBezTo>
                  <a:close/>
                  <a:moveTo>
                    <a:pt x="2824" y="5"/>
                  </a:moveTo>
                  <a:cubicBezTo>
                    <a:pt x="2825" y="2"/>
                    <a:pt x="2825" y="6"/>
                    <a:pt x="2827" y="5"/>
                  </a:cubicBezTo>
                  <a:cubicBezTo>
                    <a:pt x="2827" y="7"/>
                    <a:pt x="2825" y="5"/>
                    <a:pt x="2824" y="5"/>
                  </a:cubicBezTo>
                  <a:close/>
                  <a:moveTo>
                    <a:pt x="2837" y="10"/>
                  </a:moveTo>
                  <a:cubicBezTo>
                    <a:pt x="2838" y="8"/>
                    <a:pt x="2837" y="12"/>
                    <a:pt x="2837" y="10"/>
                  </a:cubicBezTo>
                  <a:close/>
                  <a:moveTo>
                    <a:pt x="2861" y="7"/>
                  </a:moveTo>
                  <a:cubicBezTo>
                    <a:pt x="2860" y="4"/>
                    <a:pt x="2864" y="7"/>
                    <a:pt x="2864" y="5"/>
                  </a:cubicBezTo>
                  <a:cubicBezTo>
                    <a:pt x="2867" y="6"/>
                    <a:pt x="2863" y="7"/>
                    <a:pt x="2861" y="7"/>
                  </a:cubicBezTo>
                  <a:close/>
                  <a:moveTo>
                    <a:pt x="2882" y="6"/>
                  </a:moveTo>
                  <a:cubicBezTo>
                    <a:pt x="2885" y="6"/>
                    <a:pt x="2880" y="8"/>
                    <a:pt x="2882" y="6"/>
                  </a:cubicBezTo>
                  <a:close/>
                  <a:moveTo>
                    <a:pt x="2939" y="12"/>
                  </a:moveTo>
                  <a:cubicBezTo>
                    <a:pt x="2938" y="12"/>
                    <a:pt x="2938" y="12"/>
                    <a:pt x="2938" y="12"/>
                  </a:cubicBezTo>
                  <a:cubicBezTo>
                    <a:pt x="2938" y="10"/>
                    <a:pt x="2938" y="10"/>
                    <a:pt x="2938" y="10"/>
                  </a:cubicBezTo>
                  <a:cubicBezTo>
                    <a:pt x="2939" y="10"/>
                    <a:pt x="2939" y="10"/>
                    <a:pt x="2939" y="10"/>
                  </a:cubicBezTo>
                  <a:lnTo>
                    <a:pt x="2939" y="12"/>
                  </a:lnTo>
                  <a:close/>
                  <a:moveTo>
                    <a:pt x="2945" y="7"/>
                  </a:moveTo>
                  <a:cubicBezTo>
                    <a:pt x="2944" y="7"/>
                    <a:pt x="2944" y="7"/>
                    <a:pt x="2944" y="7"/>
                  </a:cubicBezTo>
                  <a:cubicBezTo>
                    <a:pt x="2944" y="6"/>
                    <a:pt x="2944" y="6"/>
                    <a:pt x="2944" y="5"/>
                  </a:cubicBezTo>
                  <a:cubicBezTo>
                    <a:pt x="2946" y="5"/>
                    <a:pt x="2946" y="6"/>
                    <a:pt x="2945" y="7"/>
                  </a:cubicBezTo>
                  <a:close/>
                  <a:moveTo>
                    <a:pt x="2951" y="10"/>
                  </a:moveTo>
                  <a:cubicBezTo>
                    <a:pt x="2952" y="9"/>
                    <a:pt x="2952" y="7"/>
                    <a:pt x="2954" y="7"/>
                  </a:cubicBezTo>
                  <a:cubicBezTo>
                    <a:pt x="2954" y="9"/>
                    <a:pt x="2952" y="10"/>
                    <a:pt x="2951" y="10"/>
                  </a:cubicBezTo>
                  <a:close/>
                  <a:moveTo>
                    <a:pt x="2954" y="3"/>
                  </a:moveTo>
                  <a:cubicBezTo>
                    <a:pt x="2954" y="3"/>
                    <a:pt x="2955" y="2"/>
                    <a:pt x="2956" y="2"/>
                  </a:cubicBezTo>
                  <a:cubicBezTo>
                    <a:pt x="2956" y="3"/>
                    <a:pt x="2955" y="3"/>
                    <a:pt x="2954" y="3"/>
                  </a:cubicBezTo>
                  <a:close/>
                  <a:moveTo>
                    <a:pt x="2959" y="3"/>
                  </a:moveTo>
                  <a:cubicBezTo>
                    <a:pt x="2958" y="1"/>
                    <a:pt x="2959" y="1"/>
                    <a:pt x="2960" y="1"/>
                  </a:cubicBezTo>
                  <a:cubicBezTo>
                    <a:pt x="2961" y="2"/>
                    <a:pt x="2960" y="3"/>
                    <a:pt x="2959" y="3"/>
                  </a:cubicBezTo>
                  <a:close/>
                  <a:moveTo>
                    <a:pt x="2965" y="6"/>
                  </a:moveTo>
                  <a:cubicBezTo>
                    <a:pt x="2965" y="5"/>
                    <a:pt x="2967" y="5"/>
                    <a:pt x="2968" y="4"/>
                  </a:cubicBezTo>
                  <a:cubicBezTo>
                    <a:pt x="2969" y="5"/>
                    <a:pt x="2967" y="7"/>
                    <a:pt x="2965" y="6"/>
                  </a:cubicBezTo>
                  <a:close/>
                  <a:moveTo>
                    <a:pt x="2969" y="5"/>
                  </a:moveTo>
                  <a:cubicBezTo>
                    <a:pt x="2971" y="2"/>
                    <a:pt x="2971" y="6"/>
                    <a:pt x="2973" y="5"/>
                  </a:cubicBezTo>
                  <a:cubicBezTo>
                    <a:pt x="2972" y="7"/>
                    <a:pt x="2971" y="5"/>
                    <a:pt x="2969" y="5"/>
                  </a:cubicBezTo>
                  <a:close/>
                  <a:moveTo>
                    <a:pt x="2982" y="10"/>
                  </a:moveTo>
                  <a:cubicBezTo>
                    <a:pt x="2984" y="8"/>
                    <a:pt x="2983" y="12"/>
                    <a:pt x="2982" y="10"/>
                  </a:cubicBezTo>
                  <a:close/>
                  <a:moveTo>
                    <a:pt x="3007" y="7"/>
                  </a:moveTo>
                  <a:cubicBezTo>
                    <a:pt x="3006" y="4"/>
                    <a:pt x="3010" y="7"/>
                    <a:pt x="3010" y="5"/>
                  </a:cubicBezTo>
                  <a:cubicBezTo>
                    <a:pt x="3013" y="6"/>
                    <a:pt x="3009" y="7"/>
                    <a:pt x="3007" y="7"/>
                  </a:cubicBezTo>
                  <a:close/>
                  <a:moveTo>
                    <a:pt x="3028" y="6"/>
                  </a:moveTo>
                  <a:cubicBezTo>
                    <a:pt x="3031" y="6"/>
                    <a:pt x="3026" y="8"/>
                    <a:pt x="3028" y="6"/>
                  </a:cubicBezTo>
                  <a:close/>
                  <a:moveTo>
                    <a:pt x="3085" y="12"/>
                  </a:moveTo>
                  <a:cubicBezTo>
                    <a:pt x="3084" y="12"/>
                    <a:pt x="3084" y="12"/>
                    <a:pt x="3084" y="12"/>
                  </a:cubicBezTo>
                  <a:cubicBezTo>
                    <a:pt x="3084" y="10"/>
                    <a:pt x="3084" y="10"/>
                    <a:pt x="3084" y="10"/>
                  </a:cubicBezTo>
                  <a:cubicBezTo>
                    <a:pt x="3085" y="10"/>
                    <a:pt x="3085" y="10"/>
                    <a:pt x="3085" y="10"/>
                  </a:cubicBezTo>
                  <a:lnTo>
                    <a:pt x="3085" y="12"/>
                  </a:lnTo>
                  <a:close/>
                  <a:moveTo>
                    <a:pt x="3091" y="7"/>
                  </a:moveTo>
                  <a:cubicBezTo>
                    <a:pt x="3090" y="7"/>
                    <a:pt x="3090" y="7"/>
                    <a:pt x="3090" y="7"/>
                  </a:cubicBezTo>
                  <a:cubicBezTo>
                    <a:pt x="3089" y="6"/>
                    <a:pt x="3090" y="6"/>
                    <a:pt x="3090" y="5"/>
                  </a:cubicBezTo>
                  <a:cubicBezTo>
                    <a:pt x="3091" y="5"/>
                    <a:pt x="3091" y="6"/>
                    <a:pt x="3091" y="7"/>
                  </a:cubicBezTo>
                  <a:close/>
                  <a:moveTo>
                    <a:pt x="3097" y="10"/>
                  </a:moveTo>
                  <a:cubicBezTo>
                    <a:pt x="3098" y="9"/>
                    <a:pt x="3098" y="7"/>
                    <a:pt x="3100" y="7"/>
                  </a:cubicBezTo>
                  <a:cubicBezTo>
                    <a:pt x="3100" y="9"/>
                    <a:pt x="3098" y="10"/>
                    <a:pt x="3097" y="10"/>
                  </a:cubicBezTo>
                  <a:close/>
                  <a:moveTo>
                    <a:pt x="3100" y="3"/>
                  </a:moveTo>
                  <a:cubicBezTo>
                    <a:pt x="3100" y="3"/>
                    <a:pt x="3100" y="2"/>
                    <a:pt x="3101" y="2"/>
                  </a:cubicBezTo>
                  <a:cubicBezTo>
                    <a:pt x="3102" y="3"/>
                    <a:pt x="3101" y="3"/>
                    <a:pt x="3100" y="3"/>
                  </a:cubicBezTo>
                  <a:close/>
                  <a:moveTo>
                    <a:pt x="3104" y="3"/>
                  </a:moveTo>
                  <a:cubicBezTo>
                    <a:pt x="3104" y="1"/>
                    <a:pt x="3105" y="1"/>
                    <a:pt x="3106" y="1"/>
                  </a:cubicBezTo>
                  <a:cubicBezTo>
                    <a:pt x="3106" y="2"/>
                    <a:pt x="3106" y="3"/>
                    <a:pt x="3104" y="3"/>
                  </a:cubicBezTo>
                  <a:close/>
                  <a:moveTo>
                    <a:pt x="3110" y="6"/>
                  </a:moveTo>
                  <a:cubicBezTo>
                    <a:pt x="3111" y="5"/>
                    <a:pt x="3113" y="5"/>
                    <a:pt x="3113" y="4"/>
                  </a:cubicBezTo>
                  <a:cubicBezTo>
                    <a:pt x="3115" y="5"/>
                    <a:pt x="3112" y="7"/>
                    <a:pt x="3110" y="6"/>
                  </a:cubicBezTo>
                  <a:close/>
                  <a:moveTo>
                    <a:pt x="3115" y="5"/>
                  </a:moveTo>
                  <a:cubicBezTo>
                    <a:pt x="3116" y="2"/>
                    <a:pt x="3117" y="6"/>
                    <a:pt x="3119" y="5"/>
                  </a:cubicBezTo>
                  <a:cubicBezTo>
                    <a:pt x="3118" y="7"/>
                    <a:pt x="3117" y="5"/>
                    <a:pt x="3115" y="5"/>
                  </a:cubicBezTo>
                  <a:close/>
                  <a:moveTo>
                    <a:pt x="3128" y="10"/>
                  </a:moveTo>
                  <a:cubicBezTo>
                    <a:pt x="3130" y="8"/>
                    <a:pt x="3129" y="12"/>
                    <a:pt x="3128" y="10"/>
                  </a:cubicBezTo>
                  <a:close/>
                  <a:moveTo>
                    <a:pt x="3153" y="7"/>
                  </a:moveTo>
                  <a:cubicBezTo>
                    <a:pt x="3152" y="4"/>
                    <a:pt x="3156" y="7"/>
                    <a:pt x="3156" y="5"/>
                  </a:cubicBezTo>
                  <a:cubicBezTo>
                    <a:pt x="3159" y="6"/>
                    <a:pt x="3155" y="7"/>
                    <a:pt x="3153" y="7"/>
                  </a:cubicBezTo>
                  <a:close/>
                  <a:moveTo>
                    <a:pt x="3174" y="6"/>
                  </a:moveTo>
                  <a:cubicBezTo>
                    <a:pt x="3177" y="6"/>
                    <a:pt x="3171" y="8"/>
                    <a:pt x="3174" y="6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833"/>
            <p:cNvSpPr>
              <a:spLocks noEditPoints="1"/>
            </p:cNvSpPr>
            <p:nvPr/>
          </p:nvSpPr>
          <p:spPr bwMode="auto">
            <a:xfrm>
              <a:off x="-3175" y="3576641"/>
              <a:ext cx="12203113" cy="34925"/>
            </a:xfrm>
            <a:custGeom>
              <a:avLst/>
              <a:gdLst>
                <a:gd name="T0" fmla="*/ 3027 w 3209"/>
                <a:gd name="T1" fmla="*/ 0 h 8"/>
                <a:gd name="T2" fmla="*/ 2863 w 3209"/>
                <a:gd name="T3" fmla="*/ 3 h 8"/>
                <a:gd name="T4" fmla="*/ 2710 w 3209"/>
                <a:gd name="T5" fmla="*/ 2 h 8"/>
                <a:gd name="T6" fmla="*/ 2563 w 3209"/>
                <a:gd name="T7" fmla="*/ 3 h 8"/>
                <a:gd name="T8" fmla="*/ 2417 w 3209"/>
                <a:gd name="T9" fmla="*/ 1 h 8"/>
                <a:gd name="T10" fmla="*/ 2261 w 3209"/>
                <a:gd name="T11" fmla="*/ 0 h 8"/>
                <a:gd name="T12" fmla="*/ 2110 w 3209"/>
                <a:gd name="T13" fmla="*/ 0 h 8"/>
                <a:gd name="T14" fmla="*/ 1964 w 3209"/>
                <a:gd name="T15" fmla="*/ 0 h 8"/>
                <a:gd name="T16" fmla="*/ 1818 w 3209"/>
                <a:gd name="T17" fmla="*/ 0 h 8"/>
                <a:gd name="T18" fmla="*/ 1669 w 3209"/>
                <a:gd name="T19" fmla="*/ 1 h 8"/>
                <a:gd name="T20" fmla="*/ 1523 w 3209"/>
                <a:gd name="T21" fmla="*/ 1 h 8"/>
                <a:gd name="T22" fmla="*/ 1368 w 3209"/>
                <a:gd name="T23" fmla="*/ 3 h 8"/>
                <a:gd name="T24" fmla="*/ 1204 w 3209"/>
                <a:gd name="T25" fmla="*/ 0 h 8"/>
                <a:gd name="T26" fmla="*/ 1043 w 3209"/>
                <a:gd name="T27" fmla="*/ 3 h 8"/>
                <a:gd name="T28" fmla="*/ 896 w 3209"/>
                <a:gd name="T29" fmla="*/ 3 h 8"/>
                <a:gd name="T30" fmla="*/ 749 w 3209"/>
                <a:gd name="T31" fmla="*/ 3 h 8"/>
                <a:gd name="T32" fmla="*/ 603 w 3209"/>
                <a:gd name="T33" fmla="*/ 3 h 8"/>
                <a:gd name="T34" fmla="*/ 438 w 3209"/>
                <a:gd name="T35" fmla="*/ 0 h 8"/>
                <a:gd name="T36" fmla="*/ 274 w 3209"/>
                <a:gd name="T37" fmla="*/ 3 h 8"/>
                <a:gd name="T38" fmla="*/ 110 w 3209"/>
                <a:gd name="T39" fmla="*/ 0 h 8"/>
                <a:gd name="T40" fmla="*/ 38 w 3209"/>
                <a:gd name="T41" fmla="*/ 5 h 8"/>
                <a:gd name="T42" fmla="*/ 224 w 3209"/>
                <a:gd name="T43" fmla="*/ 5 h 8"/>
                <a:gd name="T44" fmla="*/ 438 w 3209"/>
                <a:gd name="T45" fmla="*/ 5 h 8"/>
                <a:gd name="T46" fmla="*/ 641 w 3209"/>
                <a:gd name="T47" fmla="*/ 8 h 8"/>
                <a:gd name="T48" fmla="*/ 839 w 3209"/>
                <a:gd name="T49" fmla="*/ 5 h 8"/>
                <a:gd name="T50" fmla="*/ 1078 w 3209"/>
                <a:gd name="T51" fmla="*/ 8 h 8"/>
                <a:gd name="T52" fmla="*/ 1247 w 3209"/>
                <a:gd name="T53" fmla="*/ 6 h 8"/>
                <a:gd name="T54" fmla="*/ 1496 w 3209"/>
                <a:gd name="T55" fmla="*/ 5 h 8"/>
                <a:gd name="T56" fmla="*/ 1683 w 3209"/>
                <a:gd name="T57" fmla="*/ 5 h 8"/>
                <a:gd name="T58" fmla="*/ 1896 w 3209"/>
                <a:gd name="T59" fmla="*/ 5 h 8"/>
                <a:gd name="T60" fmla="*/ 2099 w 3209"/>
                <a:gd name="T61" fmla="*/ 8 h 8"/>
                <a:gd name="T62" fmla="*/ 2297 w 3209"/>
                <a:gd name="T63" fmla="*/ 5 h 8"/>
                <a:gd name="T64" fmla="*/ 2536 w 3209"/>
                <a:gd name="T65" fmla="*/ 8 h 8"/>
                <a:gd name="T66" fmla="*/ 2706 w 3209"/>
                <a:gd name="T67" fmla="*/ 6 h 8"/>
                <a:gd name="T68" fmla="*/ 2955 w 3209"/>
                <a:gd name="T69" fmla="*/ 5 h 8"/>
                <a:gd name="T70" fmla="*/ 3141 w 3209"/>
                <a:gd name="T71" fmla="*/ 5 h 8"/>
                <a:gd name="T72" fmla="*/ 34 w 3209"/>
                <a:gd name="T73" fmla="*/ 4 h 8"/>
                <a:gd name="T74" fmla="*/ 177 w 3209"/>
                <a:gd name="T75" fmla="*/ 1 h 8"/>
                <a:gd name="T76" fmla="*/ 311 w 3209"/>
                <a:gd name="T77" fmla="*/ 6 h 8"/>
                <a:gd name="T78" fmla="*/ 415 w 3209"/>
                <a:gd name="T79" fmla="*/ 5 h 8"/>
                <a:gd name="T80" fmla="*/ 546 w 3209"/>
                <a:gd name="T81" fmla="*/ 1 h 8"/>
                <a:gd name="T82" fmla="*/ 618 w 3209"/>
                <a:gd name="T83" fmla="*/ 4 h 8"/>
                <a:gd name="T84" fmla="*/ 760 w 3209"/>
                <a:gd name="T85" fmla="*/ 1 h 8"/>
                <a:gd name="T86" fmla="*/ 894 w 3209"/>
                <a:gd name="T87" fmla="*/ 6 h 8"/>
                <a:gd name="T88" fmla="*/ 998 w 3209"/>
                <a:gd name="T89" fmla="*/ 5 h 8"/>
                <a:gd name="T90" fmla="*/ 1129 w 3209"/>
                <a:gd name="T91" fmla="*/ 1 h 8"/>
                <a:gd name="T92" fmla="*/ 1201 w 3209"/>
                <a:gd name="T93" fmla="*/ 4 h 8"/>
                <a:gd name="T94" fmla="*/ 1344 w 3209"/>
                <a:gd name="T95" fmla="*/ 1 h 8"/>
                <a:gd name="T96" fmla="*/ 1478 w 3209"/>
                <a:gd name="T97" fmla="*/ 6 h 8"/>
                <a:gd name="T98" fmla="*/ 1582 w 3209"/>
                <a:gd name="T99" fmla="*/ 5 h 8"/>
                <a:gd name="T100" fmla="*/ 1712 w 3209"/>
                <a:gd name="T101" fmla="*/ 1 h 8"/>
                <a:gd name="T102" fmla="*/ 1784 w 3209"/>
                <a:gd name="T103" fmla="*/ 4 h 8"/>
                <a:gd name="T104" fmla="*/ 1927 w 3209"/>
                <a:gd name="T105" fmla="*/ 1 h 8"/>
                <a:gd name="T106" fmla="*/ 2061 w 3209"/>
                <a:gd name="T107" fmla="*/ 6 h 8"/>
                <a:gd name="T108" fmla="*/ 2165 w 3209"/>
                <a:gd name="T109" fmla="*/ 5 h 8"/>
                <a:gd name="T110" fmla="*/ 2296 w 3209"/>
                <a:gd name="T111" fmla="*/ 1 h 8"/>
                <a:gd name="T112" fmla="*/ 2368 w 3209"/>
                <a:gd name="T113" fmla="*/ 4 h 8"/>
                <a:gd name="T114" fmla="*/ 2511 w 3209"/>
                <a:gd name="T115" fmla="*/ 1 h 8"/>
                <a:gd name="T116" fmla="*/ 2644 w 3209"/>
                <a:gd name="T117" fmla="*/ 6 h 8"/>
                <a:gd name="T118" fmla="*/ 2748 w 3209"/>
                <a:gd name="T119" fmla="*/ 5 h 8"/>
                <a:gd name="T120" fmla="*/ 2879 w 3209"/>
                <a:gd name="T121" fmla="*/ 1 h 8"/>
                <a:gd name="T122" fmla="*/ 2951 w 3209"/>
                <a:gd name="T123" fmla="*/ 4 h 8"/>
                <a:gd name="T124" fmla="*/ 3094 w 3209"/>
                <a:gd name="T12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9" h="8">
                  <a:moveTo>
                    <a:pt x="3172" y="0"/>
                  </a:moveTo>
                  <a:cubicBezTo>
                    <a:pt x="3163" y="0"/>
                    <a:pt x="3163" y="3"/>
                    <a:pt x="3154" y="3"/>
                  </a:cubicBezTo>
                  <a:cubicBezTo>
                    <a:pt x="3151" y="3"/>
                    <a:pt x="3149" y="2"/>
                    <a:pt x="3148" y="2"/>
                  </a:cubicBezTo>
                  <a:cubicBezTo>
                    <a:pt x="3147" y="2"/>
                    <a:pt x="3146" y="3"/>
                    <a:pt x="3146" y="3"/>
                  </a:cubicBezTo>
                  <a:cubicBezTo>
                    <a:pt x="3145" y="3"/>
                    <a:pt x="3146" y="2"/>
                    <a:pt x="3146" y="1"/>
                  </a:cubicBezTo>
                  <a:cubicBezTo>
                    <a:pt x="3144" y="1"/>
                    <a:pt x="3141" y="0"/>
                    <a:pt x="3136" y="0"/>
                  </a:cubicBezTo>
                  <a:cubicBezTo>
                    <a:pt x="3134" y="0"/>
                    <a:pt x="3133" y="0"/>
                    <a:pt x="3131" y="0"/>
                  </a:cubicBezTo>
                  <a:cubicBezTo>
                    <a:pt x="3132" y="0"/>
                    <a:pt x="3132" y="1"/>
                    <a:pt x="3130" y="0"/>
                  </a:cubicBezTo>
                  <a:cubicBezTo>
                    <a:pt x="3130" y="0"/>
                    <a:pt x="3130" y="0"/>
                    <a:pt x="3130" y="0"/>
                  </a:cubicBezTo>
                  <a:cubicBezTo>
                    <a:pt x="3129" y="0"/>
                    <a:pt x="3129" y="1"/>
                    <a:pt x="3128" y="1"/>
                  </a:cubicBezTo>
                  <a:cubicBezTo>
                    <a:pt x="3128" y="1"/>
                    <a:pt x="3128" y="1"/>
                    <a:pt x="3127" y="1"/>
                  </a:cubicBezTo>
                  <a:cubicBezTo>
                    <a:pt x="3125" y="2"/>
                    <a:pt x="3123" y="3"/>
                    <a:pt x="3118" y="3"/>
                  </a:cubicBezTo>
                  <a:cubicBezTo>
                    <a:pt x="3109" y="3"/>
                    <a:pt x="3109" y="0"/>
                    <a:pt x="3100" y="0"/>
                  </a:cubicBezTo>
                  <a:cubicBezTo>
                    <a:pt x="3092" y="0"/>
                    <a:pt x="3091" y="2"/>
                    <a:pt x="3084" y="3"/>
                  </a:cubicBezTo>
                  <a:cubicBezTo>
                    <a:pt x="3084" y="3"/>
                    <a:pt x="3083" y="3"/>
                    <a:pt x="3083" y="3"/>
                  </a:cubicBezTo>
                  <a:cubicBezTo>
                    <a:pt x="3083" y="3"/>
                    <a:pt x="3082" y="3"/>
                    <a:pt x="3082" y="3"/>
                  </a:cubicBezTo>
                  <a:cubicBezTo>
                    <a:pt x="3082" y="3"/>
                    <a:pt x="3082" y="3"/>
                    <a:pt x="3082" y="3"/>
                  </a:cubicBezTo>
                  <a:cubicBezTo>
                    <a:pt x="3073" y="3"/>
                    <a:pt x="3072" y="0"/>
                    <a:pt x="3063" y="0"/>
                  </a:cubicBezTo>
                  <a:cubicBezTo>
                    <a:pt x="3054" y="0"/>
                    <a:pt x="3054" y="3"/>
                    <a:pt x="3045" y="3"/>
                  </a:cubicBezTo>
                  <a:cubicBezTo>
                    <a:pt x="3036" y="3"/>
                    <a:pt x="3036" y="0"/>
                    <a:pt x="3027" y="0"/>
                  </a:cubicBezTo>
                  <a:cubicBezTo>
                    <a:pt x="3018" y="0"/>
                    <a:pt x="3018" y="3"/>
                    <a:pt x="3009" y="3"/>
                  </a:cubicBezTo>
                  <a:cubicBezTo>
                    <a:pt x="3006" y="3"/>
                    <a:pt x="3004" y="2"/>
                    <a:pt x="3002" y="2"/>
                  </a:cubicBezTo>
                  <a:cubicBezTo>
                    <a:pt x="3001" y="2"/>
                    <a:pt x="3001" y="3"/>
                    <a:pt x="3001" y="3"/>
                  </a:cubicBezTo>
                  <a:cubicBezTo>
                    <a:pt x="3000" y="3"/>
                    <a:pt x="3000" y="2"/>
                    <a:pt x="3000" y="1"/>
                  </a:cubicBezTo>
                  <a:cubicBezTo>
                    <a:pt x="2998" y="1"/>
                    <a:pt x="2996" y="0"/>
                    <a:pt x="2991" y="0"/>
                  </a:cubicBezTo>
                  <a:cubicBezTo>
                    <a:pt x="2988" y="0"/>
                    <a:pt x="2987" y="0"/>
                    <a:pt x="2985" y="0"/>
                  </a:cubicBezTo>
                  <a:cubicBezTo>
                    <a:pt x="2986" y="0"/>
                    <a:pt x="2986" y="1"/>
                    <a:pt x="2984" y="0"/>
                  </a:cubicBezTo>
                  <a:cubicBezTo>
                    <a:pt x="2984" y="0"/>
                    <a:pt x="2984" y="0"/>
                    <a:pt x="2984" y="0"/>
                  </a:cubicBezTo>
                  <a:cubicBezTo>
                    <a:pt x="2984" y="0"/>
                    <a:pt x="2983" y="1"/>
                    <a:pt x="2982" y="1"/>
                  </a:cubicBezTo>
                  <a:cubicBezTo>
                    <a:pt x="2982" y="1"/>
                    <a:pt x="2982" y="1"/>
                    <a:pt x="2981" y="1"/>
                  </a:cubicBezTo>
                  <a:cubicBezTo>
                    <a:pt x="2979" y="2"/>
                    <a:pt x="2977" y="3"/>
                    <a:pt x="2973" y="3"/>
                  </a:cubicBezTo>
                  <a:cubicBezTo>
                    <a:pt x="2964" y="3"/>
                    <a:pt x="2964" y="0"/>
                    <a:pt x="2955" y="0"/>
                  </a:cubicBezTo>
                  <a:cubicBezTo>
                    <a:pt x="2946" y="0"/>
                    <a:pt x="2946" y="2"/>
                    <a:pt x="2938" y="3"/>
                  </a:cubicBezTo>
                  <a:cubicBezTo>
                    <a:pt x="2938" y="3"/>
                    <a:pt x="2937" y="3"/>
                    <a:pt x="2937" y="3"/>
                  </a:cubicBezTo>
                  <a:cubicBezTo>
                    <a:pt x="2937" y="3"/>
                    <a:pt x="2937" y="3"/>
                    <a:pt x="2937" y="3"/>
                  </a:cubicBezTo>
                  <a:cubicBezTo>
                    <a:pt x="2937" y="3"/>
                    <a:pt x="2937" y="3"/>
                    <a:pt x="2937" y="3"/>
                  </a:cubicBezTo>
                  <a:cubicBezTo>
                    <a:pt x="2928" y="3"/>
                    <a:pt x="2926" y="0"/>
                    <a:pt x="2917" y="0"/>
                  </a:cubicBezTo>
                  <a:cubicBezTo>
                    <a:pt x="2908" y="0"/>
                    <a:pt x="2908" y="3"/>
                    <a:pt x="2899" y="3"/>
                  </a:cubicBezTo>
                  <a:cubicBezTo>
                    <a:pt x="2890" y="3"/>
                    <a:pt x="2890" y="0"/>
                    <a:pt x="2881" y="0"/>
                  </a:cubicBezTo>
                  <a:cubicBezTo>
                    <a:pt x="2872" y="0"/>
                    <a:pt x="2872" y="3"/>
                    <a:pt x="2863" y="3"/>
                  </a:cubicBezTo>
                  <a:cubicBezTo>
                    <a:pt x="2860" y="3"/>
                    <a:pt x="2858" y="2"/>
                    <a:pt x="2856" y="2"/>
                  </a:cubicBezTo>
                  <a:cubicBezTo>
                    <a:pt x="2856" y="2"/>
                    <a:pt x="2855" y="3"/>
                    <a:pt x="2855" y="3"/>
                  </a:cubicBezTo>
                  <a:cubicBezTo>
                    <a:pt x="2854" y="3"/>
                    <a:pt x="2854" y="2"/>
                    <a:pt x="2855" y="1"/>
                  </a:cubicBezTo>
                  <a:cubicBezTo>
                    <a:pt x="2852" y="1"/>
                    <a:pt x="2850" y="0"/>
                    <a:pt x="2845" y="0"/>
                  </a:cubicBezTo>
                  <a:cubicBezTo>
                    <a:pt x="2843" y="0"/>
                    <a:pt x="2841" y="0"/>
                    <a:pt x="2839" y="0"/>
                  </a:cubicBezTo>
                  <a:cubicBezTo>
                    <a:pt x="2840" y="0"/>
                    <a:pt x="2840" y="1"/>
                    <a:pt x="2839" y="0"/>
                  </a:cubicBezTo>
                  <a:cubicBezTo>
                    <a:pt x="2839" y="0"/>
                    <a:pt x="2839" y="0"/>
                    <a:pt x="2839" y="0"/>
                  </a:cubicBezTo>
                  <a:cubicBezTo>
                    <a:pt x="2838" y="0"/>
                    <a:pt x="2837" y="1"/>
                    <a:pt x="2836" y="1"/>
                  </a:cubicBezTo>
                  <a:cubicBezTo>
                    <a:pt x="2836" y="1"/>
                    <a:pt x="2836" y="1"/>
                    <a:pt x="2836" y="1"/>
                  </a:cubicBezTo>
                  <a:cubicBezTo>
                    <a:pt x="2833" y="2"/>
                    <a:pt x="2831" y="3"/>
                    <a:pt x="2827" y="3"/>
                  </a:cubicBezTo>
                  <a:cubicBezTo>
                    <a:pt x="2818" y="3"/>
                    <a:pt x="2818" y="0"/>
                    <a:pt x="2809" y="0"/>
                  </a:cubicBezTo>
                  <a:cubicBezTo>
                    <a:pt x="2800" y="0"/>
                    <a:pt x="2800" y="2"/>
                    <a:pt x="2793" y="3"/>
                  </a:cubicBezTo>
                  <a:cubicBezTo>
                    <a:pt x="2792" y="3"/>
                    <a:pt x="2792" y="3"/>
                    <a:pt x="2791" y="3"/>
                  </a:cubicBezTo>
                  <a:cubicBezTo>
                    <a:pt x="2791" y="3"/>
                    <a:pt x="2791" y="3"/>
                    <a:pt x="2791" y="3"/>
                  </a:cubicBezTo>
                  <a:cubicBezTo>
                    <a:pt x="2791" y="3"/>
                    <a:pt x="2791" y="3"/>
                    <a:pt x="2791" y="3"/>
                  </a:cubicBezTo>
                  <a:cubicBezTo>
                    <a:pt x="2782" y="3"/>
                    <a:pt x="2780" y="0"/>
                    <a:pt x="2771" y="0"/>
                  </a:cubicBezTo>
                  <a:cubicBezTo>
                    <a:pt x="2762" y="0"/>
                    <a:pt x="2762" y="3"/>
                    <a:pt x="2753" y="3"/>
                  </a:cubicBezTo>
                  <a:cubicBezTo>
                    <a:pt x="2744" y="3"/>
                    <a:pt x="2744" y="0"/>
                    <a:pt x="2735" y="0"/>
                  </a:cubicBezTo>
                  <a:cubicBezTo>
                    <a:pt x="2726" y="0"/>
                    <a:pt x="2726" y="3"/>
                    <a:pt x="2717" y="3"/>
                  </a:cubicBezTo>
                  <a:cubicBezTo>
                    <a:pt x="2714" y="3"/>
                    <a:pt x="2712" y="2"/>
                    <a:pt x="2710" y="2"/>
                  </a:cubicBezTo>
                  <a:cubicBezTo>
                    <a:pt x="2710" y="2"/>
                    <a:pt x="2709" y="3"/>
                    <a:pt x="2709" y="3"/>
                  </a:cubicBezTo>
                  <a:cubicBezTo>
                    <a:pt x="2708" y="3"/>
                    <a:pt x="2708" y="2"/>
                    <a:pt x="2709" y="1"/>
                  </a:cubicBezTo>
                  <a:cubicBezTo>
                    <a:pt x="2706" y="1"/>
                    <a:pt x="2704" y="0"/>
                    <a:pt x="2699" y="0"/>
                  </a:cubicBezTo>
                  <a:cubicBezTo>
                    <a:pt x="2697" y="0"/>
                    <a:pt x="2695" y="0"/>
                    <a:pt x="2694" y="0"/>
                  </a:cubicBezTo>
                  <a:cubicBezTo>
                    <a:pt x="2694" y="0"/>
                    <a:pt x="2694" y="1"/>
                    <a:pt x="2693" y="0"/>
                  </a:cubicBezTo>
                  <a:cubicBezTo>
                    <a:pt x="2693" y="0"/>
                    <a:pt x="2693" y="0"/>
                    <a:pt x="2693" y="0"/>
                  </a:cubicBezTo>
                  <a:cubicBezTo>
                    <a:pt x="2692" y="0"/>
                    <a:pt x="2691" y="1"/>
                    <a:pt x="2690" y="1"/>
                  </a:cubicBezTo>
                  <a:cubicBezTo>
                    <a:pt x="2690" y="1"/>
                    <a:pt x="2690" y="1"/>
                    <a:pt x="2690" y="1"/>
                  </a:cubicBezTo>
                  <a:cubicBezTo>
                    <a:pt x="2687" y="2"/>
                    <a:pt x="2685" y="3"/>
                    <a:pt x="2681" y="3"/>
                  </a:cubicBezTo>
                  <a:cubicBezTo>
                    <a:pt x="2672" y="3"/>
                    <a:pt x="2672" y="0"/>
                    <a:pt x="2663" y="0"/>
                  </a:cubicBezTo>
                  <a:cubicBezTo>
                    <a:pt x="2655" y="0"/>
                    <a:pt x="2654" y="2"/>
                    <a:pt x="2647" y="3"/>
                  </a:cubicBezTo>
                  <a:cubicBezTo>
                    <a:pt x="2646" y="3"/>
                    <a:pt x="2646" y="3"/>
                    <a:pt x="2646" y="3"/>
                  </a:cubicBezTo>
                  <a:cubicBezTo>
                    <a:pt x="2645" y="3"/>
                    <a:pt x="2645" y="3"/>
                    <a:pt x="2645" y="3"/>
                  </a:cubicBezTo>
                  <a:cubicBezTo>
                    <a:pt x="2645" y="3"/>
                    <a:pt x="2645" y="3"/>
                    <a:pt x="2645" y="3"/>
                  </a:cubicBezTo>
                  <a:cubicBezTo>
                    <a:pt x="2636" y="3"/>
                    <a:pt x="2634" y="0"/>
                    <a:pt x="2625" y="0"/>
                  </a:cubicBezTo>
                  <a:cubicBezTo>
                    <a:pt x="2616" y="0"/>
                    <a:pt x="2616" y="3"/>
                    <a:pt x="2607" y="3"/>
                  </a:cubicBezTo>
                  <a:cubicBezTo>
                    <a:pt x="2598" y="3"/>
                    <a:pt x="2598" y="0"/>
                    <a:pt x="2589" y="0"/>
                  </a:cubicBezTo>
                  <a:cubicBezTo>
                    <a:pt x="2580" y="0"/>
                    <a:pt x="2580" y="3"/>
                    <a:pt x="2571" y="3"/>
                  </a:cubicBezTo>
                  <a:cubicBezTo>
                    <a:pt x="2568" y="3"/>
                    <a:pt x="2566" y="2"/>
                    <a:pt x="2564" y="2"/>
                  </a:cubicBezTo>
                  <a:cubicBezTo>
                    <a:pt x="2564" y="2"/>
                    <a:pt x="2563" y="3"/>
                    <a:pt x="2563" y="3"/>
                  </a:cubicBezTo>
                  <a:cubicBezTo>
                    <a:pt x="2562" y="3"/>
                    <a:pt x="2562" y="2"/>
                    <a:pt x="2563" y="1"/>
                  </a:cubicBezTo>
                  <a:cubicBezTo>
                    <a:pt x="2560" y="1"/>
                    <a:pt x="2558" y="0"/>
                    <a:pt x="2553" y="0"/>
                  </a:cubicBezTo>
                  <a:cubicBezTo>
                    <a:pt x="2551" y="0"/>
                    <a:pt x="2549" y="0"/>
                    <a:pt x="2548" y="0"/>
                  </a:cubicBezTo>
                  <a:cubicBezTo>
                    <a:pt x="2548" y="0"/>
                    <a:pt x="2548" y="1"/>
                    <a:pt x="2547" y="0"/>
                  </a:cubicBezTo>
                  <a:cubicBezTo>
                    <a:pt x="2547" y="0"/>
                    <a:pt x="2547" y="0"/>
                    <a:pt x="2547" y="0"/>
                  </a:cubicBezTo>
                  <a:cubicBezTo>
                    <a:pt x="2546" y="0"/>
                    <a:pt x="2545" y="1"/>
                    <a:pt x="2544" y="1"/>
                  </a:cubicBezTo>
                  <a:cubicBezTo>
                    <a:pt x="2544" y="1"/>
                    <a:pt x="2544" y="1"/>
                    <a:pt x="2544" y="1"/>
                  </a:cubicBezTo>
                  <a:cubicBezTo>
                    <a:pt x="2542" y="2"/>
                    <a:pt x="2539" y="3"/>
                    <a:pt x="2535" y="3"/>
                  </a:cubicBezTo>
                  <a:cubicBezTo>
                    <a:pt x="2526" y="3"/>
                    <a:pt x="2526" y="0"/>
                    <a:pt x="2517" y="0"/>
                  </a:cubicBezTo>
                  <a:cubicBezTo>
                    <a:pt x="2509" y="0"/>
                    <a:pt x="2508" y="2"/>
                    <a:pt x="2501" y="3"/>
                  </a:cubicBezTo>
                  <a:cubicBezTo>
                    <a:pt x="2500" y="3"/>
                    <a:pt x="2500" y="3"/>
                    <a:pt x="2500" y="3"/>
                  </a:cubicBezTo>
                  <a:cubicBezTo>
                    <a:pt x="2499" y="3"/>
                    <a:pt x="2499" y="3"/>
                    <a:pt x="2499" y="3"/>
                  </a:cubicBezTo>
                  <a:cubicBezTo>
                    <a:pt x="2499" y="3"/>
                    <a:pt x="2499" y="3"/>
                    <a:pt x="2499" y="3"/>
                  </a:cubicBezTo>
                  <a:cubicBezTo>
                    <a:pt x="2490" y="3"/>
                    <a:pt x="2488" y="0"/>
                    <a:pt x="2479" y="0"/>
                  </a:cubicBezTo>
                  <a:cubicBezTo>
                    <a:pt x="2470" y="0"/>
                    <a:pt x="2470" y="3"/>
                    <a:pt x="2461" y="3"/>
                  </a:cubicBezTo>
                  <a:cubicBezTo>
                    <a:pt x="2452" y="3"/>
                    <a:pt x="2452" y="0"/>
                    <a:pt x="2443" y="0"/>
                  </a:cubicBezTo>
                  <a:cubicBezTo>
                    <a:pt x="2434" y="0"/>
                    <a:pt x="2434" y="3"/>
                    <a:pt x="2425" y="3"/>
                  </a:cubicBezTo>
                  <a:cubicBezTo>
                    <a:pt x="2422" y="3"/>
                    <a:pt x="2420" y="2"/>
                    <a:pt x="2419" y="2"/>
                  </a:cubicBezTo>
                  <a:cubicBezTo>
                    <a:pt x="2418" y="2"/>
                    <a:pt x="2417" y="3"/>
                    <a:pt x="2417" y="3"/>
                  </a:cubicBezTo>
                  <a:cubicBezTo>
                    <a:pt x="2416" y="3"/>
                    <a:pt x="2416" y="2"/>
                    <a:pt x="2417" y="1"/>
                  </a:cubicBezTo>
                  <a:cubicBezTo>
                    <a:pt x="2414" y="1"/>
                    <a:pt x="2412" y="0"/>
                    <a:pt x="2407" y="0"/>
                  </a:cubicBezTo>
                  <a:cubicBezTo>
                    <a:pt x="2405" y="0"/>
                    <a:pt x="2403" y="0"/>
                    <a:pt x="2402" y="0"/>
                  </a:cubicBezTo>
                  <a:cubicBezTo>
                    <a:pt x="2402" y="0"/>
                    <a:pt x="2402" y="1"/>
                    <a:pt x="2401" y="0"/>
                  </a:cubicBezTo>
                  <a:cubicBezTo>
                    <a:pt x="2401" y="0"/>
                    <a:pt x="2401" y="0"/>
                    <a:pt x="2401" y="0"/>
                  </a:cubicBezTo>
                  <a:cubicBezTo>
                    <a:pt x="2400" y="0"/>
                    <a:pt x="2399" y="1"/>
                    <a:pt x="2399" y="1"/>
                  </a:cubicBezTo>
                  <a:cubicBezTo>
                    <a:pt x="2399" y="1"/>
                    <a:pt x="2398" y="1"/>
                    <a:pt x="2398" y="1"/>
                  </a:cubicBezTo>
                  <a:cubicBezTo>
                    <a:pt x="2396" y="2"/>
                    <a:pt x="2394" y="3"/>
                    <a:pt x="2389" y="3"/>
                  </a:cubicBezTo>
                  <a:cubicBezTo>
                    <a:pt x="2380" y="3"/>
                    <a:pt x="2380" y="0"/>
                    <a:pt x="2371" y="0"/>
                  </a:cubicBezTo>
                  <a:cubicBezTo>
                    <a:pt x="2363" y="0"/>
                    <a:pt x="2362" y="2"/>
                    <a:pt x="2355" y="3"/>
                  </a:cubicBezTo>
                  <a:cubicBezTo>
                    <a:pt x="2355" y="3"/>
                    <a:pt x="2354" y="3"/>
                    <a:pt x="2354" y="3"/>
                  </a:cubicBezTo>
                  <a:cubicBezTo>
                    <a:pt x="2353" y="3"/>
                    <a:pt x="2353" y="3"/>
                    <a:pt x="2353" y="3"/>
                  </a:cubicBezTo>
                  <a:cubicBezTo>
                    <a:pt x="2353" y="3"/>
                    <a:pt x="2353" y="3"/>
                    <a:pt x="2353" y="3"/>
                  </a:cubicBezTo>
                  <a:cubicBezTo>
                    <a:pt x="2344" y="3"/>
                    <a:pt x="2342" y="0"/>
                    <a:pt x="2333" y="0"/>
                  </a:cubicBezTo>
                  <a:cubicBezTo>
                    <a:pt x="2324" y="0"/>
                    <a:pt x="2324" y="3"/>
                    <a:pt x="2315" y="3"/>
                  </a:cubicBezTo>
                  <a:cubicBezTo>
                    <a:pt x="2306" y="3"/>
                    <a:pt x="2306" y="0"/>
                    <a:pt x="2297" y="0"/>
                  </a:cubicBezTo>
                  <a:cubicBezTo>
                    <a:pt x="2288" y="0"/>
                    <a:pt x="2288" y="3"/>
                    <a:pt x="2279" y="3"/>
                  </a:cubicBezTo>
                  <a:cubicBezTo>
                    <a:pt x="2276" y="3"/>
                    <a:pt x="2274" y="2"/>
                    <a:pt x="2273" y="2"/>
                  </a:cubicBezTo>
                  <a:cubicBezTo>
                    <a:pt x="2272" y="2"/>
                    <a:pt x="2271" y="3"/>
                    <a:pt x="2271" y="3"/>
                  </a:cubicBezTo>
                  <a:cubicBezTo>
                    <a:pt x="2270" y="3"/>
                    <a:pt x="2271" y="2"/>
                    <a:pt x="2271" y="1"/>
                  </a:cubicBezTo>
                  <a:cubicBezTo>
                    <a:pt x="2269" y="1"/>
                    <a:pt x="2266" y="0"/>
                    <a:pt x="2261" y="0"/>
                  </a:cubicBezTo>
                  <a:cubicBezTo>
                    <a:pt x="2259" y="0"/>
                    <a:pt x="2258" y="0"/>
                    <a:pt x="2256" y="0"/>
                  </a:cubicBezTo>
                  <a:cubicBezTo>
                    <a:pt x="2256" y="0"/>
                    <a:pt x="2257" y="1"/>
                    <a:pt x="2255" y="0"/>
                  </a:cubicBezTo>
                  <a:cubicBezTo>
                    <a:pt x="2255" y="0"/>
                    <a:pt x="2255" y="0"/>
                    <a:pt x="2255" y="0"/>
                  </a:cubicBezTo>
                  <a:cubicBezTo>
                    <a:pt x="2254" y="0"/>
                    <a:pt x="2254" y="1"/>
                    <a:pt x="2253" y="1"/>
                  </a:cubicBezTo>
                  <a:cubicBezTo>
                    <a:pt x="2253" y="1"/>
                    <a:pt x="2253" y="1"/>
                    <a:pt x="2252" y="1"/>
                  </a:cubicBezTo>
                  <a:cubicBezTo>
                    <a:pt x="2250" y="2"/>
                    <a:pt x="2248" y="3"/>
                    <a:pt x="2243" y="3"/>
                  </a:cubicBezTo>
                  <a:cubicBezTo>
                    <a:pt x="2234" y="3"/>
                    <a:pt x="2234" y="0"/>
                    <a:pt x="2225" y="0"/>
                  </a:cubicBezTo>
                  <a:cubicBezTo>
                    <a:pt x="2217" y="0"/>
                    <a:pt x="2216" y="2"/>
                    <a:pt x="2209" y="3"/>
                  </a:cubicBezTo>
                  <a:cubicBezTo>
                    <a:pt x="2209" y="3"/>
                    <a:pt x="2208" y="3"/>
                    <a:pt x="2208" y="3"/>
                  </a:cubicBezTo>
                  <a:cubicBezTo>
                    <a:pt x="2208" y="3"/>
                    <a:pt x="2207" y="3"/>
                    <a:pt x="2207" y="3"/>
                  </a:cubicBezTo>
                  <a:cubicBezTo>
                    <a:pt x="2207" y="3"/>
                    <a:pt x="2207" y="3"/>
                    <a:pt x="2207" y="3"/>
                  </a:cubicBezTo>
                  <a:cubicBezTo>
                    <a:pt x="2198" y="3"/>
                    <a:pt x="2197" y="0"/>
                    <a:pt x="2188" y="0"/>
                  </a:cubicBezTo>
                  <a:cubicBezTo>
                    <a:pt x="2179" y="0"/>
                    <a:pt x="2179" y="3"/>
                    <a:pt x="2170" y="3"/>
                  </a:cubicBezTo>
                  <a:cubicBezTo>
                    <a:pt x="2161" y="3"/>
                    <a:pt x="2161" y="0"/>
                    <a:pt x="2152" y="0"/>
                  </a:cubicBezTo>
                  <a:cubicBezTo>
                    <a:pt x="2143" y="0"/>
                    <a:pt x="2143" y="3"/>
                    <a:pt x="2134" y="3"/>
                  </a:cubicBezTo>
                  <a:cubicBezTo>
                    <a:pt x="2131" y="3"/>
                    <a:pt x="2129" y="2"/>
                    <a:pt x="2127" y="2"/>
                  </a:cubicBezTo>
                  <a:cubicBezTo>
                    <a:pt x="2126" y="2"/>
                    <a:pt x="2126" y="3"/>
                    <a:pt x="2125" y="3"/>
                  </a:cubicBezTo>
                  <a:cubicBezTo>
                    <a:pt x="2125" y="3"/>
                    <a:pt x="2125" y="2"/>
                    <a:pt x="2125" y="1"/>
                  </a:cubicBezTo>
                  <a:cubicBezTo>
                    <a:pt x="2123" y="1"/>
                    <a:pt x="2121" y="0"/>
                    <a:pt x="2116" y="0"/>
                  </a:cubicBezTo>
                  <a:cubicBezTo>
                    <a:pt x="2113" y="0"/>
                    <a:pt x="2112" y="0"/>
                    <a:pt x="2110" y="0"/>
                  </a:cubicBezTo>
                  <a:cubicBezTo>
                    <a:pt x="2111" y="0"/>
                    <a:pt x="2111" y="1"/>
                    <a:pt x="2109" y="0"/>
                  </a:cubicBezTo>
                  <a:cubicBezTo>
                    <a:pt x="2109" y="0"/>
                    <a:pt x="2109" y="0"/>
                    <a:pt x="2109" y="0"/>
                  </a:cubicBezTo>
                  <a:cubicBezTo>
                    <a:pt x="2109" y="0"/>
                    <a:pt x="2108" y="1"/>
                    <a:pt x="2107" y="1"/>
                  </a:cubicBezTo>
                  <a:cubicBezTo>
                    <a:pt x="2107" y="1"/>
                    <a:pt x="2107" y="1"/>
                    <a:pt x="2106" y="1"/>
                  </a:cubicBezTo>
                  <a:cubicBezTo>
                    <a:pt x="2104" y="2"/>
                    <a:pt x="2102" y="3"/>
                    <a:pt x="2098" y="3"/>
                  </a:cubicBezTo>
                  <a:cubicBezTo>
                    <a:pt x="2089" y="3"/>
                    <a:pt x="2089" y="0"/>
                    <a:pt x="2080" y="0"/>
                  </a:cubicBezTo>
                  <a:cubicBezTo>
                    <a:pt x="2071" y="0"/>
                    <a:pt x="2071" y="2"/>
                    <a:pt x="2063" y="3"/>
                  </a:cubicBezTo>
                  <a:cubicBezTo>
                    <a:pt x="2063" y="3"/>
                    <a:pt x="2062" y="3"/>
                    <a:pt x="2062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53" y="3"/>
                    <a:pt x="2051" y="0"/>
                    <a:pt x="2042" y="0"/>
                  </a:cubicBezTo>
                  <a:cubicBezTo>
                    <a:pt x="2033" y="0"/>
                    <a:pt x="2033" y="3"/>
                    <a:pt x="2024" y="3"/>
                  </a:cubicBezTo>
                  <a:cubicBezTo>
                    <a:pt x="2015" y="3"/>
                    <a:pt x="2015" y="0"/>
                    <a:pt x="2006" y="0"/>
                  </a:cubicBezTo>
                  <a:cubicBezTo>
                    <a:pt x="1997" y="0"/>
                    <a:pt x="1997" y="3"/>
                    <a:pt x="1988" y="3"/>
                  </a:cubicBezTo>
                  <a:cubicBezTo>
                    <a:pt x="1985" y="3"/>
                    <a:pt x="1983" y="2"/>
                    <a:pt x="1981" y="2"/>
                  </a:cubicBezTo>
                  <a:cubicBezTo>
                    <a:pt x="1981" y="2"/>
                    <a:pt x="1980" y="3"/>
                    <a:pt x="1980" y="3"/>
                  </a:cubicBezTo>
                  <a:cubicBezTo>
                    <a:pt x="1979" y="3"/>
                    <a:pt x="1979" y="2"/>
                    <a:pt x="1980" y="1"/>
                  </a:cubicBezTo>
                  <a:cubicBezTo>
                    <a:pt x="1977" y="1"/>
                    <a:pt x="1975" y="0"/>
                    <a:pt x="1970" y="0"/>
                  </a:cubicBezTo>
                  <a:cubicBezTo>
                    <a:pt x="1968" y="0"/>
                    <a:pt x="1966" y="0"/>
                    <a:pt x="1964" y="0"/>
                  </a:cubicBezTo>
                  <a:cubicBezTo>
                    <a:pt x="1965" y="0"/>
                    <a:pt x="1965" y="1"/>
                    <a:pt x="1964" y="0"/>
                  </a:cubicBezTo>
                  <a:cubicBezTo>
                    <a:pt x="1964" y="0"/>
                    <a:pt x="1964" y="0"/>
                    <a:pt x="1964" y="0"/>
                  </a:cubicBezTo>
                  <a:cubicBezTo>
                    <a:pt x="1963" y="0"/>
                    <a:pt x="1962" y="1"/>
                    <a:pt x="1961" y="1"/>
                  </a:cubicBezTo>
                  <a:cubicBezTo>
                    <a:pt x="1961" y="1"/>
                    <a:pt x="1961" y="1"/>
                    <a:pt x="1960" y="1"/>
                  </a:cubicBezTo>
                  <a:cubicBezTo>
                    <a:pt x="1958" y="2"/>
                    <a:pt x="1956" y="3"/>
                    <a:pt x="1952" y="3"/>
                  </a:cubicBezTo>
                  <a:cubicBezTo>
                    <a:pt x="1943" y="3"/>
                    <a:pt x="1943" y="0"/>
                    <a:pt x="1934" y="0"/>
                  </a:cubicBezTo>
                  <a:cubicBezTo>
                    <a:pt x="1925" y="0"/>
                    <a:pt x="1925" y="2"/>
                    <a:pt x="1918" y="3"/>
                  </a:cubicBezTo>
                  <a:cubicBezTo>
                    <a:pt x="1917" y="3"/>
                    <a:pt x="1916" y="3"/>
                    <a:pt x="1916" y="3"/>
                  </a:cubicBezTo>
                  <a:cubicBezTo>
                    <a:pt x="1916" y="3"/>
                    <a:pt x="1916" y="3"/>
                    <a:pt x="1916" y="3"/>
                  </a:cubicBezTo>
                  <a:cubicBezTo>
                    <a:pt x="1916" y="3"/>
                    <a:pt x="1916" y="3"/>
                    <a:pt x="1916" y="3"/>
                  </a:cubicBezTo>
                  <a:cubicBezTo>
                    <a:pt x="1907" y="3"/>
                    <a:pt x="1905" y="0"/>
                    <a:pt x="1896" y="0"/>
                  </a:cubicBezTo>
                  <a:cubicBezTo>
                    <a:pt x="1887" y="0"/>
                    <a:pt x="1887" y="3"/>
                    <a:pt x="1878" y="3"/>
                  </a:cubicBezTo>
                  <a:cubicBezTo>
                    <a:pt x="1869" y="3"/>
                    <a:pt x="1869" y="0"/>
                    <a:pt x="1860" y="0"/>
                  </a:cubicBezTo>
                  <a:cubicBezTo>
                    <a:pt x="1851" y="0"/>
                    <a:pt x="1851" y="3"/>
                    <a:pt x="1842" y="3"/>
                  </a:cubicBezTo>
                  <a:cubicBezTo>
                    <a:pt x="1839" y="3"/>
                    <a:pt x="1837" y="2"/>
                    <a:pt x="1835" y="2"/>
                  </a:cubicBezTo>
                  <a:cubicBezTo>
                    <a:pt x="1835" y="2"/>
                    <a:pt x="1834" y="3"/>
                    <a:pt x="1834" y="3"/>
                  </a:cubicBezTo>
                  <a:cubicBezTo>
                    <a:pt x="1833" y="3"/>
                    <a:pt x="1833" y="2"/>
                    <a:pt x="1834" y="1"/>
                  </a:cubicBezTo>
                  <a:cubicBezTo>
                    <a:pt x="1831" y="1"/>
                    <a:pt x="1829" y="0"/>
                    <a:pt x="1824" y="0"/>
                  </a:cubicBezTo>
                  <a:cubicBezTo>
                    <a:pt x="1822" y="0"/>
                    <a:pt x="1820" y="0"/>
                    <a:pt x="1819" y="0"/>
                  </a:cubicBezTo>
                  <a:cubicBezTo>
                    <a:pt x="1819" y="0"/>
                    <a:pt x="1819" y="1"/>
                    <a:pt x="1818" y="0"/>
                  </a:cubicBezTo>
                  <a:cubicBezTo>
                    <a:pt x="1818" y="0"/>
                    <a:pt x="1818" y="0"/>
                    <a:pt x="1818" y="0"/>
                  </a:cubicBezTo>
                  <a:cubicBezTo>
                    <a:pt x="1817" y="0"/>
                    <a:pt x="1816" y="1"/>
                    <a:pt x="1815" y="1"/>
                  </a:cubicBezTo>
                  <a:cubicBezTo>
                    <a:pt x="1815" y="1"/>
                    <a:pt x="1815" y="1"/>
                    <a:pt x="1815" y="1"/>
                  </a:cubicBezTo>
                  <a:cubicBezTo>
                    <a:pt x="1812" y="2"/>
                    <a:pt x="1810" y="3"/>
                    <a:pt x="1806" y="3"/>
                  </a:cubicBezTo>
                  <a:cubicBezTo>
                    <a:pt x="1797" y="3"/>
                    <a:pt x="1797" y="0"/>
                    <a:pt x="1788" y="0"/>
                  </a:cubicBezTo>
                  <a:cubicBezTo>
                    <a:pt x="1780" y="0"/>
                    <a:pt x="1779" y="2"/>
                    <a:pt x="1772" y="3"/>
                  </a:cubicBezTo>
                  <a:cubicBezTo>
                    <a:pt x="1771" y="3"/>
                    <a:pt x="1771" y="3"/>
                    <a:pt x="1771" y="3"/>
                  </a:cubicBezTo>
                  <a:cubicBezTo>
                    <a:pt x="1770" y="3"/>
                    <a:pt x="1770" y="3"/>
                    <a:pt x="1770" y="3"/>
                  </a:cubicBezTo>
                  <a:cubicBezTo>
                    <a:pt x="1770" y="3"/>
                    <a:pt x="1770" y="3"/>
                    <a:pt x="1770" y="3"/>
                  </a:cubicBezTo>
                  <a:cubicBezTo>
                    <a:pt x="1761" y="3"/>
                    <a:pt x="1759" y="0"/>
                    <a:pt x="1750" y="0"/>
                  </a:cubicBezTo>
                  <a:cubicBezTo>
                    <a:pt x="1741" y="0"/>
                    <a:pt x="1741" y="3"/>
                    <a:pt x="1732" y="3"/>
                  </a:cubicBezTo>
                  <a:cubicBezTo>
                    <a:pt x="1723" y="3"/>
                    <a:pt x="1723" y="0"/>
                    <a:pt x="1714" y="0"/>
                  </a:cubicBezTo>
                  <a:cubicBezTo>
                    <a:pt x="1705" y="0"/>
                    <a:pt x="1705" y="3"/>
                    <a:pt x="1696" y="3"/>
                  </a:cubicBezTo>
                  <a:cubicBezTo>
                    <a:pt x="1693" y="3"/>
                    <a:pt x="1691" y="2"/>
                    <a:pt x="1689" y="2"/>
                  </a:cubicBezTo>
                  <a:cubicBezTo>
                    <a:pt x="1689" y="2"/>
                    <a:pt x="1688" y="3"/>
                    <a:pt x="1688" y="3"/>
                  </a:cubicBezTo>
                  <a:cubicBezTo>
                    <a:pt x="1687" y="3"/>
                    <a:pt x="1687" y="2"/>
                    <a:pt x="1688" y="1"/>
                  </a:cubicBezTo>
                  <a:cubicBezTo>
                    <a:pt x="1685" y="1"/>
                    <a:pt x="1683" y="0"/>
                    <a:pt x="1678" y="0"/>
                  </a:cubicBezTo>
                  <a:cubicBezTo>
                    <a:pt x="1676" y="0"/>
                    <a:pt x="1674" y="0"/>
                    <a:pt x="1673" y="0"/>
                  </a:cubicBezTo>
                  <a:cubicBezTo>
                    <a:pt x="1673" y="0"/>
                    <a:pt x="1673" y="1"/>
                    <a:pt x="1672" y="0"/>
                  </a:cubicBezTo>
                  <a:cubicBezTo>
                    <a:pt x="1672" y="0"/>
                    <a:pt x="1672" y="0"/>
                    <a:pt x="1672" y="0"/>
                  </a:cubicBezTo>
                  <a:cubicBezTo>
                    <a:pt x="1671" y="0"/>
                    <a:pt x="1670" y="1"/>
                    <a:pt x="1669" y="1"/>
                  </a:cubicBezTo>
                  <a:cubicBezTo>
                    <a:pt x="1669" y="1"/>
                    <a:pt x="1669" y="1"/>
                    <a:pt x="1669" y="1"/>
                  </a:cubicBezTo>
                  <a:cubicBezTo>
                    <a:pt x="1667" y="2"/>
                    <a:pt x="1664" y="3"/>
                    <a:pt x="1660" y="3"/>
                  </a:cubicBezTo>
                  <a:cubicBezTo>
                    <a:pt x="1651" y="3"/>
                    <a:pt x="1651" y="0"/>
                    <a:pt x="1642" y="0"/>
                  </a:cubicBezTo>
                  <a:cubicBezTo>
                    <a:pt x="1634" y="0"/>
                    <a:pt x="1633" y="2"/>
                    <a:pt x="1626" y="3"/>
                  </a:cubicBezTo>
                  <a:cubicBezTo>
                    <a:pt x="1625" y="3"/>
                    <a:pt x="1625" y="3"/>
                    <a:pt x="1625" y="3"/>
                  </a:cubicBezTo>
                  <a:cubicBezTo>
                    <a:pt x="1624" y="3"/>
                    <a:pt x="1624" y="3"/>
                    <a:pt x="1624" y="3"/>
                  </a:cubicBezTo>
                  <a:cubicBezTo>
                    <a:pt x="1624" y="3"/>
                    <a:pt x="1624" y="3"/>
                    <a:pt x="1624" y="3"/>
                  </a:cubicBezTo>
                  <a:cubicBezTo>
                    <a:pt x="1615" y="3"/>
                    <a:pt x="1613" y="0"/>
                    <a:pt x="1604" y="0"/>
                  </a:cubicBezTo>
                  <a:cubicBezTo>
                    <a:pt x="1595" y="0"/>
                    <a:pt x="1595" y="3"/>
                    <a:pt x="1586" y="3"/>
                  </a:cubicBezTo>
                  <a:cubicBezTo>
                    <a:pt x="1577" y="3"/>
                    <a:pt x="1577" y="0"/>
                    <a:pt x="1568" y="0"/>
                  </a:cubicBezTo>
                  <a:cubicBezTo>
                    <a:pt x="1559" y="0"/>
                    <a:pt x="1559" y="3"/>
                    <a:pt x="1550" y="3"/>
                  </a:cubicBezTo>
                  <a:cubicBezTo>
                    <a:pt x="1547" y="3"/>
                    <a:pt x="1545" y="2"/>
                    <a:pt x="1544" y="2"/>
                  </a:cubicBezTo>
                  <a:cubicBezTo>
                    <a:pt x="1543" y="2"/>
                    <a:pt x="1542" y="3"/>
                    <a:pt x="1542" y="3"/>
                  </a:cubicBezTo>
                  <a:cubicBezTo>
                    <a:pt x="1541" y="3"/>
                    <a:pt x="1541" y="2"/>
                    <a:pt x="1542" y="1"/>
                  </a:cubicBezTo>
                  <a:cubicBezTo>
                    <a:pt x="1539" y="1"/>
                    <a:pt x="1537" y="0"/>
                    <a:pt x="1532" y="0"/>
                  </a:cubicBezTo>
                  <a:cubicBezTo>
                    <a:pt x="1530" y="0"/>
                    <a:pt x="1528" y="0"/>
                    <a:pt x="1527" y="0"/>
                  </a:cubicBezTo>
                  <a:cubicBezTo>
                    <a:pt x="1527" y="0"/>
                    <a:pt x="1527" y="1"/>
                    <a:pt x="1526" y="0"/>
                  </a:cubicBezTo>
                  <a:cubicBezTo>
                    <a:pt x="1526" y="0"/>
                    <a:pt x="1526" y="0"/>
                    <a:pt x="1526" y="0"/>
                  </a:cubicBezTo>
                  <a:cubicBezTo>
                    <a:pt x="1525" y="0"/>
                    <a:pt x="1524" y="1"/>
                    <a:pt x="1524" y="1"/>
                  </a:cubicBezTo>
                  <a:cubicBezTo>
                    <a:pt x="1524" y="1"/>
                    <a:pt x="1523" y="1"/>
                    <a:pt x="1523" y="1"/>
                  </a:cubicBezTo>
                  <a:cubicBezTo>
                    <a:pt x="1521" y="2"/>
                    <a:pt x="1519" y="3"/>
                    <a:pt x="1514" y="3"/>
                  </a:cubicBezTo>
                  <a:cubicBezTo>
                    <a:pt x="1505" y="3"/>
                    <a:pt x="1505" y="0"/>
                    <a:pt x="1496" y="0"/>
                  </a:cubicBezTo>
                  <a:cubicBezTo>
                    <a:pt x="1488" y="0"/>
                    <a:pt x="1487" y="2"/>
                    <a:pt x="1480" y="3"/>
                  </a:cubicBezTo>
                  <a:cubicBezTo>
                    <a:pt x="1480" y="3"/>
                    <a:pt x="1479" y="3"/>
                    <a:pt x="1479" y="3"/>
                  </a:cubicBezTo>
                  <a:cubicBezTo>
                    <a:pt x="1478" y="3"/>
                    <a:pt x="1478" y="3"/>
                    <a:pt x="1478" y="3"/>
                  </a:cubicBezTo>
                  <a:cubicBezTo>
                    <a:pt x="1478" y="3"/>
                    <a:pt x="1478" y="3"/>
                    <a:pt x="1478" y="3"/>
                  </a:cubicBezTo>
                  <a:cubicBezTo>
                    <a:pt x="1469" y="3"/>
                    <a:pt x="1467" y="0"/>
                    <a:pt x="1458" y="0"/>
                  </a:cubicBezTo>
                  <a:cubicBezTo>
                    <a:pt x="1449" y="0"/>
                    <a:pt x="1449" y="3"/>
                    <a:pt x="1440" y="3"/>
                  </a:cubicBezTo>
                  <a:cubicBezTo>
                    <a:pt x="1431" y="3"/>
                    <a:pt x="1431" y="0"/>
                    <a:pt x="1422" y="0"/>
                  </a:cubicBezTo>
                  <a:cubicBezTo>
                    <a:pt x="1413" y="0"/>
                    <a:pt x="1413" y="3"/>
                    <a:pt x="1404" y="3"/>
                  </a:cubicBezTo>
                  <a:cubicBezTo>
                    <a:pt x="1401" y="3"/>
                    <a:pt x="1399" y="2"/>
                    <a:pt x="1398" y="2"/>
                  </a:cubicBezTo>
                  <a:cubicBezTo>
                    <a:pt x="1397" y="2"/>
                    <a:pt x="1396" y="3"/>
                    <a:pt x="1396" y="3"/>
                  </a:cubicBezTo>
                  <a:cubicBezTo>
                    <a:pt x="1395" y="3"/>
                    <a:pt x="1396" y="2"/>
                    <a:pt x="1396" y="1"/>
                  </a:cubicBezTo>
                  <a:cubicBezTo>
                    <a:pt x="1394" y="1"/>
                    <a:pt x="1391" y="0"/>
                    <a:pt x="1386" y="0"/>
                  </a:cubicBezTo>
                  <a:cubicBezTo>
                    <a:pt x="1384" y="0"/>
                    <a:pt x="1383" y="0"/>
                    <a:pt x="1381" y="0"/>
                  </a:cubicBezTo>
                  <a:cubicBezTo>
                    <a:pt x="1381" y="0"/>
                    <a:pt x="1382" y="1"/>
                    <a:pt x="1380" y="0"/>
                  </a:cubicBezTo>
                  <a:cubicBezTo>
                    <a:pt x="1380" y="0"/>
                    <a:pt x="1380" y="0"/>
                    <a:pt x="1380" y="0"/>
                  </a:cubicBezTo>
                  <a:cubicBezTo>
                    <a:pt x="1379" y="0"/>
                    <a:pt x="1379" y="1"/>
                    <a:pt x="1378" y="1"/>
                  </a:cubicBezTo>
                  <a:cubicBezTo>
                    <a:pt x="1378" y="1"/>
                    <a:pt x="1378" y="1"/>
                    <a:pt x="1377" y="1"/>
                  </a:cubicBezTo>
                  <a:cubicBezTo>
                    <a:pt x="1375" y="2"/>
                    <a:pt x="1373" y="3"/>
                    <a:pt x="1368" y="3"/>
                  </a:cubicBezTo>
                  <a:cubicBezTo>
                    <a:pt x="1359" y="3"/>
                    <a:pt x="1359" y="0"/>
                    <a:pt x="1350" y="0"/>
                  </a:cubicBezTo>
                  <a:cubicBezTo>
                    <a:pt x="1342" y="0"/>
                    <a:pt x="1341" y="2"/>
                    <a:pt x="1334" y="3"/>
                  </a:cubicBezTo>
                  <a:cubicBezTo>
                    <a:pt x="1334" y="3"/>
                    <a:pt x="1333" y="3"/>
                    <a:pt x="1333" y="3"/>
                  </a:cubicBezTo>
                  <a:cubicBezTo>
                    <a:pt x="1333" y="3"/>
                    <a:pt x="1332" y="3"/>
                    <a:pt x="1332" y="3"/>
                  </a:cubicBezTo>
                  <a:cubicBezTo>
                    <a:pt x="1332" y="3"/>
                    <a:pt x="1332" y="3"/>
                    <a:pt x="1332" y="3"/>
                  </a:cubicBezTo>
                  <a:cubicBezTo>
                    <a:pt x="1323" y="3"/>
                    <a:pt x="1322" y="0"/>
                    <a:pt x="1313" y="0"/>
                  </a:cubicBezTo>
                  <a:cubicBezTo>
                    <a:pt x="1304" y="0"/>
                    <a:pt x="1304" y="3"/>
                    <a:pt x="1295" y="3"/>
                  </a:cubicBezTo>
                  <a:cubicBezTo>
                    <a:pt x="1286" y="3"/>
                    <a:pt x="1286" y="0"/>
                    <a:pt x="1277" y="0"/>
                  </a:cubicBezTo>
                  <a:cubicBezTo>
                    <a:pt x="1268" y="0"/>
                    <a:pt x="1268" y="3"/>
                    <a:pt x="1259" y="3"/>
                  </a:cubicBezTo>
                  <a:cubicBezTo>
                    <a:pt x="1256" y="3"/>
                    <a:pt x="1254" y="2"/>
                    <a:pt x="1252" y="2"/>
                  </a:cubicBezTo>
                  <a:cubicBezTo>
                    <a:pt x="1251" y="2"/>
                    <a:pt x="1251" y="3"/>
                    <a:pt x="1250" y="3"/>
                  </a:cubicBezTo>
                  <a:cubicBezTo>
                    <a:pt x="1250" y="3"/>
                    <a:pt x="1250" y="2"/>
                    <a:pt x="1250" y="1"/>
                  </a:cubicBezTo>
                  <a:cubicBezTo>
                    <a:pt x="1248" y="1"/>
                    <a:pt x="1246" y="0"/>
                    <a:pt x="1241" y="0"/>
                  </a:cubicBezTo>
                  <a:cubicBezTo>
                    <a:pt x="1238" y="0"/>
                    <a:pt x="1237" y="0"/>
                    <a:pt x="1235" y="0"/>
                  </a:cubicBezTo>
                  <a:cubicBezTo>
                    <a:pt x="1236" y="0"/>
                    <a:pt x="1236" y="1"/>
                    <a:pt x="1234" y="0"/>
                  </a:cubicBezTo>
                  <a:cubicBezTo>
                    <a:pt x="1234" y="0"/>
                    <a:pt x="1234" y="0"/>
                    <a:pt x="1234" y="0"/>
                  </a:cubicBezTo>
                  <a:cubicBezTo>
                    <a:pt x="1234" y="0"/>
                    <a:pt x="1233" y="1"/>
                    <a:pt x="1232" y="1"/>
                  </a:cubicBezTo>
                  <a:cubicBezTo>
                    <a:pt x="1232" y="1"/>
                    <a:pt x="1232" y="1"/>
                    <a:pt x="1231" y="1"/>
                  </a:cubicBezTo>
                  <a:cubicBezTo>
                    <a:pt x="1229" y="2"/>
                    <a:pt x="1227" y="3"/>
                    <a:pt x="1223" y="3"/>
                  </a:cubicBezTo>
                  <a:cubicBezTo>
                    <a:pt x="1214" y="3"/>
                    <a:pt x="1214" y="0"/>
                    <a:pt x="1204" y="0"/>
                  </a:cubicBezTo>
                  <a:cubicBezTo>
                    <a:pt x="1196" y="0"/>
                    <a:pt x="1196" y="2"/>
                    <a:pt x="1188" y="3"/>
                  </a:cubicBezTo>
                  <a:cubicBezTo>
                    <a:pt x="1188" y="3"/>
                    <a:pt x="1187" y="3"/>
                    <a:pt x="1187" y="3"/>
                  </a:cubicBezTo>
                  <a:cubicBezTo>
                    <a:pt x="1187" y="3"/>
                    <a:pt x="1187" y="3"/>
                    <a:pt x="1187" y="3"/>
                  </a:cubicBezTo>
                  <a:cubicBezTo>
                    <a:pt x="1186" y="3"/>
                    <a:pt x="1186" y="3"/>
                    <a:pt x="1186" y="3"/>
                  </a:cubicBezTo>
                  <a:cubicBezTo>
                    <a:pt x="1177" y="3"/>
                    <a:pt x="1176" y="0"/>
                    <a:pt x="1167" y="0"/>
                  </a:cubicBezTo>
                  <a:cubicBezTo>
                    <a:pt x="1158" y="0"/>
                    <a:pt x="1158" y="3"/>
                    <a:pt x="1149" y="3"/>
                  </a:cubicBezTo>
                  <a:cubicBezTo>
                    <a:pt x="1140" y="3"/>
                    <a:pt x="1140" y="0"/>
                    <a:pt x="1131" y="0"/>
                  </a:cubicBezTo>
                  <a:cubicBezTo>
                    <a:pt x="1122" y="0"/>
                    <a:pt x="1122" y="3"/>
                    <a:pt x="1113" y="3"/>
                  </a:cubicBezTo>
                  <a:cubicBezTo>
                    <a:pt x="1110" y="3"/>
                    <a:pt x="1108" y="2"/>
                    <a:pt x="1106" y="2"/>
                  </a:cubicBezTo>
                  <a:cubicBezTo>
                    <a:pt x="1106" y="2"/>
                    <a:pt x="1105" y="3"/>
                    <a:pt x="1105" y="3"/>
                  </a:cubicBezTo>
                  <a:cubicBezTo>
                    <a:pt x="1104" y="3"/>
                    <a:pt x="1104" y="2"/>
                    <a:pt x="1105" y="1"/>
                  </a:cubicBezTo>
                  <a:cubicBezTo>
                    <a:pt x="1102" y="1"/>
                    <a:pt x="1100" y="0"/>
                    <a:pt x="1095" y="0"/>
                  </a:cubicBezTo>
                  <a:cubicBezTo>
                    <a:pt x="1092" y="0"/>
                    <a:pt x="1091" y="0"/>
                    <a:pt x="1089" y="0"/>
                  </a:cubicBezTo>
                  <a:cubicBezTo>
                    <a:pt x="1090" y="0"/>
                    <a:pt x="1090" y="1"/>
                    <a:pt x="1089" y="0"/>
                  </a:cubicBezTo>
                  <a:cubicBezTo>
                    <a:pt x="1089" y="0"/>
                    <a:pt x="1089" y="0"/>
                    <a:pt x="1089" y="0"/>
                  </a:cubicBezTo>
                  <a:cubicBezTo>
                    <a:pt x="1088" y="0"/>
                    <a:pt x="1087" y="1"/>
                    <a:pt x="1086" y="1"/>
                  </a:cubicBezTo>
                  <a:cubicBezTo>
                    <a:pt x="1086" y="1"/>
                    <a:pt x="1086" y="1"/>
                    <a:pt x="1085" y="1"/>
                  </a:cubicBezTo>
                  <a:cubicBezTo>
                    <a:pt x="1083" y="2"/>
                    <a:pt x="1081" y="3"/>
                    <a:pt x="1077" y="3"/>
                  </a:cubicBezTo>
                  <a:cubicBezTo>
                    <a:pt x="1068" y="3"/>
                    <a:pt x="1068" y="0"/>
                    <a:pt x="1059" y="0"/>
                  </a:cubicBezTo>
                  <a:cubicBezTo>
                    <a:pt x="1050" y="0"/>
                    <a:pt x="1050" y="2"/>
                    <a:pt x="1043" y="3"/>
                  </a:cubicBezTo>
                  <a:cubicBezTo>
                    <a:pt x="1042" y="3"/>
                    <a:pt x="1041" y="3"/>
                    <a:pt x="1041" y="3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032" y="3"/>
                    <a:pt x="1030" y="0"/>
                    <a:pt x="1021" y="0"/>
                  </a:cubicBezTo>
                  <a:cubicBezTo>
                    <a:pt x="1012" y="0"/>
                    <a:pt x="1012" y="3"/>
                    <a:pt x="1003" y="3"/>
                  </a:cubicBezTo>
                  <a:cubicBezTo>
                    <a:pt x="994" y="3"/>
                    <a:pt x="994" y="0"/>
                    <a:pt x="985" y="0"/>
                  </a:cubicBezTo>
                  <a:cubicBezTo>
                    <a:pt x="976" y="0"/>
                    <a:pt x="976" y="3"/>
                    <a:pt x="967" y="3"/>
                  </a:cubicBezTo>
                  <a:cubicBezTo>
                    <a:pt x="964" y="3"/>
                    <a:pt x="962" y="2"/>
                    <a:pt x="960" y="2"/>
                  </a:cubicBezTo>
                  <a:cubicBezTo>
                    <a:pt x="960" y="2"/>
                    <a:pt x="959" y="3"/>
                    <a:pt x="959" y="3"/>
                  </a:cubicBezTo>
                  <a:cubicBezTo>
                    <a:pt x="958" y="3"/>
                    <a:pt x="958" y="2"/>
                    <a:pt x="959" y="1"/>
                  </a:cubicBezTo>
                  <a:cubicBezTo>
                    <a:pt x="956" y="1"/>
                    <a:pt x="954" y="0"/>
                    <a:pt x="949" y="0"/>
                  </a:cubicBezTo>
                  <a:cubicBezTo>
                    <a:pt x="947" y="0"/>
                    <a:pt x="945" y="0"/>
                    <a:pt x="944" y="0"/>
                  </a:cubicBezTo>
                  <a:cubicBezTo>
                    <a:pt x="944" y="0"/>
                    <a:pt x="944" y="1"/>
                    <a:pt x="943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42" y="0"/>
                    <a:pt x="941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7" y="2"/>
                    <a:pt x="935" y="3"/>
                    <a:pt x="931" y="3"/>
                  </a:cubicBezTo>
                  <a:cubicBezTo>
                    <a:pt x="922" y="3"/>
                    <a:pt x="922" y="0"/>
                    <a:pt x="913" y="0"/>
                  </a:cubicBezTo>
                  <a:cubicBezTo>
                    <a:pt x="905" y="0"/>
                    <a:pt x="904" y="2"/>
                    <a:pt x="897" y="3"/>
                  </a:cubicBezTo>
                  <a:cubicBezTo>
                    <a:pt x="896" y="3"/>
                    <a:pt x="896" y="3"/>
                    <a:pt x="896" y="3"/>
                  </a:cubicBezTo>
                  <a:cubicBezTo>
                    <a:pt x="895" y="3"/>
                    <a:pt x="895" y="3"/>
                    <a:pt x="895" y="3"/>
                  </a:cubicBezTo>
                  <a:cubicBezTo>
                    <a:pt x="895" y="3"/>
                    <a:pt x="895" y="3"/>
                    <a:pt x="895" y="3"/>
                  </a:cubicBezTo>
                  <a:cubicBezTo>
                    <a:pt x="886" y="3"/>
                    <a:pt x="884" y="0"/>
                    <a:pt x="875" y="0"/>
                  </a:cubicBezTo>
                  <a:cubicBezTo>
                    <a:pt x="866" y="0"/>
                    <a:pt x="866" y="3"/>
                    <a:pt x="857" y="3"/>
                  </a:cubicBezTo>
                  <a:cubicBezTo>
                    <a:pt x="848" y="3"/>
                    <a:pt x="848" y="0"/>
                    <a:pt x="839" y="0"/>
                  </a:cubicBezTo>
                  <a:cubicBezTo>
                    <a:pt x="830" y="0"/>
                    <a:pt x="830" y="3"/>
                    <a:pt x="821" y="3"/>
                  </a:cubicBezTo>
                  <a:cubicBezTo>
                    <a:pt x="818" y="3"/>
                    <a:pt x="816" y="2"/>
                    <a:pt x="814" y="2"/>
                  </a:cubicBezTo>
                  <a:cubicBezTo>
                    <a:pt x="814" y="2"/>
                    <a:pt x="813" y="3"/>
                    <a:pt x="813" y="3"/>
                  </a:cubicBezTo>
                  <a:cubicBezTo>
                    <a:pt x="812" y="3"/>
                    <a:pt x="812" y="2"/>
                    <a:pt x="813" y="1"/>
                  </a:cubicBezTo>
                  <a:cubicBezTo>
                    <a:pt x="810" y="1"/>
                    <a:pt x="808" y="0"/>
                    <a:pt x="803" y="0"/>
                  </a:cubicBezTo>
                  <a:cubicBezTo>
                    <a:pt x="801" y="0"/>
                    <a:pt x="799" y="0"/>
                    <a:pt x="798" y="0"/>
                  </a:cubicBezTo>
                  <a:cubicBezTo>
                    <a:pt x="798" y="0"/>
                    <a:pt x="798" y="1"/>
                    <a:pt x="797" y="0"/>
                  </a:cubicBezTo>
                  <a:cubicBezTo>
                    <a:pt x="797" y="0"/>
                    <a:pt x="797" y="0"/>
                    <a:pt x="797" y="0"/>
                  </a:cubicBezTo>
                  <a:cubicBezTo>
                    <a:pt x="796" y="0"/>
                    <a:pt x="795" y="1"/>
                    <a:pt x="794" y="1"/>
                  </a:cubicBezTo>
                  <a:cubicBezTo>
                    <a:pt x="794" y="1"/>
                    <a:pt x="794" y="1"/>
                    <a:pt x="794" y="1"/>
                  </a:cubicBezTo>
                  <a:cubicBezTo>
                    <a:pt x="792" y="2"/>
                    <a:pt x="789" y="3"/>
                    <a:pt x="785" y="3"/>
                  </a:cubicBezTo>
                  <a:cubicBezTo>
                    <a:pt x="776" y="3"/>
                    <a:pt x="776" y="0"/>
                    <a:pt x="767" y="0"/>
                  </a:cubicBezTo>
                  <a:cubicBezTo>
                    <a:pt x="759" y="0"/>
                    <a:pt x="758" y="2"/>
                    <a:pt x="751" y="3"/>
                  </a:cubicBezTo>
                  <a:cubicBezTo>
                    <a:pt x="750" y="3"/>
                    <a:pt x="750" y="3"/>
                    <a:pt x="750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0" y="3"/>
                    <a:pt x="738" y="0"/>
                    <a:pt x="729" y="0"/>
                  </a:cubicBezTo>
                  <a:cubicBezTo>
                    <a:pt x="720" y="0"/>
                    <a:pt x="720" y="3"/>
                    <a:pt x="711" y="3"/>
                  </a:cubicBezTo>
                  <a:cubicBezTo>
                    <a:pt x="702" y="3"/>
                    <a:pt x="702" y="0"/>
                    <a:pt x="693" y="0"/>
                  </a:cubicBezTo>
                  <a:cubicBezTo>
                    <a:pt x="684" y="0"/>
                    <a:pt x="684" y="3"/>
                    <a:pt x="675" y="3"/>
                  </a:cubicBezTo>
                  <a:cubicBezTo>
                    <a:pt x="672" y="3"/>
                    <a:pt x="670" y="2"/>
                    <a:pt x="669" y="2"/>
                  </a:cubicBezTo>
                  <a:cubicBezTo>
                    <a:pt x="668" y="2"/>
                    <a:pt x="667" y="3"/>
                    <a:pt x="667" y="3"/>
                  </a:cubicBezTo>
                  <a:cubicBezTo>
                    <a:pt x="666" y="3"/>
                    <a:pt x="666" y="2"/>
                    <a:pt x="667" y="1"/>
                  </a:cubicBezTo>
                  <a:cubicBezTo>
                    <a:pt x="664" y="1"/>
                    <a:pt x="662" y="0"/>
                    <a:pt x="657" y="0"/>
                  </a:cubicBezTo>
                  <a:cubicBezTo>
                    <a:pt x="655" y="0"/>
                    <a:pt x="653" y="0"/>
                    <a:pt x="652" y="0"/>
                  </a:cubicBezTo>
                  <a:cubicBezTo>
                    <a:pt x="652" y="0"/>
                    <a:pt x="652" y="1"/>
                    <a:pt x="651" y="0"/>
                  </a:cubicBezTo>
                  <a:cubicBezTo>
                    <a:pt x="651" y="0"/>
                    <a:pt x="651" y="0"/>
                    <a:pt x="651" y="0"/>
                  </a:cubicBezTo>
                  <a:cubicBezTo>
                    <a:pt x="650" y="0"/>
                    <a:pt x="649" y="1"/>
                    <a:pt x="649" y="1"/>
                  </a:cubicBezTo>
                  <a:cubicBezTo>
                    <a:pt x="649" y="1"/>
                    <a:pt x="648" y="1"/>
                    <a:pt x="648" y="1"/>
                  </a:cubicBezTo>
                  <a:cubicBezTo>
                    <a:pt x="646" y="2"/>
                    <a:pt x="644" y="3"/>
                    <a:pt x="639" y="3"/>
                  </a:cubicBezTo>
                  <a:cubicBezTo>
                    <a:pt x="630" y="3"/>
                    <a:pt x="630" y="0"/>
                    <a:pt x="621" y="0"/>
                  </a:cubicBezTo>
                  <a:cubicBezTo>
                    <a:pt x="613" y="0"/>
                    <a:pt x="612" y="2"/>
                    <a:pt x="605" y="3"/>
                  </a:cubicBezTo>
                  <a:cubicBezTo>
                    <a:pt x="605" y="3"/>
                    <a:pt x="604" y="3"/>
                    <a:pt x="604" y="3"/>
                  </a:cubicBezTo>
                  <a:cubicBezTo>
                    <a:pt x="603" y="3"/>
                    <a:pt x="603" y="3"/>
                    <a:pt x="603" y="3"/>
                  </a:cubicBezTo>
                  <a:cubicBezTo>
                    <a:pt x="603" y="3"/>
                    <a:pt x="603" y="3"/>
                    <a:pt x="603" y="3"/>
                  </a:cubicBezTo>
                  <a:cubicBezTo>
                    <a:pt x="594" y="3"/>
                    <a:pt x="592" y="0"/>
                    <a:pt x="583" y="0"/>
                  </a:cubicBezTo>
                  <a:cubicBezTo>
                    <a:pt x="574" y="0"/>
                    <a:pt x="574" y="3"/>
                    <a:pt x="565" y="3"/>
                  </a:cubicBezTo>
                  <a:cubicBezTo>
                    <a:pt x="556" y="3"/>
                    <a:pt x="556" y="0"/>
                    <a:pt x="547" y="0"/>
                  </a:cubicBezTo>
                  <a:cubicBezTo>
                    <a:pt x="538" y="0"/>
                    <a:pt x="538" y="3"/>
                    <a:pt x="529" y="3"/>
                  </a:cubicBezTo>
                  <a:cubicBezTo>
                    <a:pt x="526" y="3"/>
                    <a:pt x="524" y="2"/>
                    <a:pt x="523" y="2"/>
                  </a:cubicBezTo>
                  <a:cubicBezTo>
                    <a:pt x="522" y="2"/>
                    <a:pt x="521" y="3"/>
                    <a:pt x="521" y="3"/>
                  </a:cubicBezTo>
                  <a:cubicBezTo>
                    <a:pt x="520" y="3"/>
                    <a:pt x="521" y="2"/>
                    <a:pt x="521" y="1"/>
                  </a:cubicBezTo>
                  <a:cubicBezTo>
                    <a:pt x="519" y="1"/>
                    <a:pt x="516" y="0"/>
                    <a:pt x="511" y="0"/>
                  </a:cubicBezTo>
                  <a:cubicBezTo>
                    <a:pt x="509" y="0"/>
                    <a:pt x="507" y="0"/>
                    <a:pt x="506" y="0"/>
                  </a:cubicBezTo>
                  <a:cubicBezTo>
                    <a:pt x="506" y="0"/>
                    <a:pt x="506" y="1"/>
                    <a:pt x="505" y="0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04" y="0"/>
                    <a:pt x="504" y="1"/>
                    <a:pt x="503" y="1"/>
                  </a:cubicBezTo>
                  <a:cubicBezTo>
                    <a:pt x="503" y="1"/>
                    <a:pt x="503" y="1"/>
                    <a:pt x="502" y="1"/>
                  </a:cubicBezTo>
                  <a:cubicBezTo>
                    <a:pt x="500" y="2"/>
                    <a:pt x="498" y="3"/>
                    <a:pt x="493" y="3"/>
                  </a:cubicBezTo>
                  <a:cubicBezTo>
                    <a:pt x="484" y="3"/>
                    <a:pt x="484" y="0"/>
                    <a:pt x="475" y="0"/>
                  </a:cubicBezTo>
                  <a:cubicBezTo>
                    <a:pt x="467" y="0"/>
                    <a:pt x="466" y="2"/>
                    <a:pt x="459" y="3"/>
                  </a:cubicBezTo>
                  <a:cubicBezTo>
                    <a:pt x="459" y="3"/>
                    <a:pt x="458" y="3"/>
                    <a:pt x="458" y="3"/>
                  </a:cubicBezTo>
                  <a:cubicBezTo>
                    <a:pt x="458" y="3"/>
                    <a:pt x="457" y="3"/>
                    <a:pt x="457" y="3"/>
                  </a:cubicBezTo>
                  <a:cubicBezTo>
                    <a:pt x="457" y="3"/>
                    <a:pt x="457" y="3"/>
                    <a:pt x="457" y="3"/>
                  </a:cubicBezTo>
                  <a:cubicBezTo>
                    <a:pt x="448" y="3"/>
                    <a:pt x="447" y="0"/>
                    <a:pt x="438" y="0"/>
                  </a:cubicBezTo>
                  <a:cubicBezTo>
                    <a:pt x="429" y="0"/>
                    <a:pt x="429" y="3"/>
                    <a:pt x="420" y="3"/>
                  </a:cubicBezTo>
                  <a:cubicBezTo>
                    <a:pt x="411" y="3"/>
                    <a:pt x="411" y="0"/>
                    <a:pt x="401" y="0"/>
                  </a:cubicBezTo>
                  <a:cubicBezTo>
                    <a:pt x="392" y="0"/>
                    <a:pt x="392" y="3"/>
                    <a:pt x="383" y="3"/>
                  </a:cubicBezTo>
                  <a:cubicBezTo>
                    <a:pt x="381" y="3"/>
                    <a:pt x="379" y="2"/>
                    <a:pt x="377" y="2"/>
                  </a:cubicBezTo>
                  <a:cubicBezTo>
                    <a:pt x="376" y="2"/>
                    <a:pt x="376" y="3"/>
                    <a:pt x="375" y="3"/>
                  </a:cubicBezTo>
                  <a:cubicBezTo>
                    <a:pt x="375" y="3"/>
                    <a:pt x="375" y="2"/>
                    <a:pt x="375" y="1"/>
                  </a:cubicBezTo>
                  <a:cubicBezTo>
                    <a:pt x="373" y="1"/>
                    <a:pt x="371" y="0"/>
                    <a:pt x="365" y="0"/>
                  </a:cubicBezTo>
                  <a:cubicBezTo>
                    <a:pt x="363" y="0"/>
                    <a:pt x="362" y="0"/>
                    <a:pt x="360" y="0"/>
                  </a:cubicBezTo>
                  <a:cubicBezTo>
                    <a:pt x="361" y="0"/>
                    <a:pt x="361" y="1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8" y="0"/>
                    <a:pt x="358" y="1"/>
                    <a:pt x="357" y="1"/>
                  </a:cubicBezTo>
                  <a:cubicBezTo>
                    <a:pt x="357" y="1"/>
                    <a:pt x="357" y="1"/>
                    <a:pt x="356" y="1"/>
                  </a:cubicBezTo>
                  <a:cubicBezTo>
                    <a:pt x="354" y="2"/>
                    <a:pt x="352" y="3"/>
                    <a:pt x="347" y="3"/>
                  </a:cubicBezTo>
                  <a:cubicBezTo>
                    <a:pt x="338" y="3"/>
                    <a:pt x="338" y="0"/>
                    <a:pt x="329" y="0"/>
                  </a:cubicBezTo>
                  <a:cubicBezTo>
                    <a:pt x="321" y="0"/>
                    <a:pt x="321" y="2"/>
                    <a:pt x="313" y="3"/>
                  </a:cubicBezTo>
                  <a:cubicBezTo>
                    <a:pt x="313" y="3"/>
                    <a:pt x="312" y="3"/>
                    <a:pt x="312" y="3"/>
                  </a:cubicBezTo>
                  <a:cubicBezTo>
                    <a:pt x="312" y="3"/>
                    <a:pt x="312" y="3"/>
                    <a:pt x="312" y="3"/>
                  </a:cubicBezTo>
                  <a:cubicBezTo>
                    <a:pt x="311" y="3"/>
                    <a:pt x="311" y="3"/>
                    <a:pt x="311" y="3"/>
                  </a:cubicBezTo>
                  <a:cubicBezTo>
                    <a:pt x="302" y="3"/>
                    <a:pt x="301" y="0"/>
                    <a:pt x="292" y="0"/>
                  </a:cubicBezTo>
                  <a:cubicBezTo>
                    <a:pt x="283" y="0"/>
                    <a:pt x="283" y="3"/>
                    <a:pt x="274" y="3"/>
                  </a:cubicBezTo>
                  <a:cubicBezTo>
                    <a:pt x="265" y="3"/>
                    <a:pt x="265" y="0"/>
                    <a:pt x="256" y="0"/>
                  </a:cubicBezTo>
                  <a:cubicBezTo>
                    <a:pt x="247" y="0"/>
                    <a:pt x="247" y="3"/>
                    <a:pt x="238" y="3"/>
                  </a:cubicBezTo>
                  <a:cubicBezTo>
                    <a:pt x="235" y="3"/>
                    <a:pt x="233" y="2"/>
                    <a:pt x="231" y="2"/>
                  </a:cubicBezTo>
                  <a:cubicBezTo>
                    <a:pt x="231" y="2"/>
                    <a:pt x="230" y="3"/>
                    <a:pt x="230" y="3"/>
                  </a:cubicBezTo>
                  <a:cubicBezTo>
                    <a:pt x="229" y="3"/>
                    <a:pt x="229" y="2"/>
                    <a:pt x="229" y="1"/>
                  </a:cubicBezTo>
                  <a:cubicBezTo>
                    <a:pt x="227" y="1"/>
                    <a:pt x="225" y="0"/>
                    <a:pt x="220" y="0"/>
                  </a:cubicBezTo>
                  <a:cubicBezTo>
                    <a:pt x="217" y="0"/>
                    <a:pt x="216" y="0"/>
                    <a:pt x="214" y="0"/>
                  </a:cubicBezTo>
                  <a:cubicBezTo>
                    <a:pt x="215" y="0"/>
                    <a:pt x="215" y="1"/>
                    <a:pt x="214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3" y="0"/>
                    <a:pt x="212" y="1"/>
                    <a:pt x="211" y="1"/>
                  </a:cubicBezTo>
                  <a:cubicBezTo>
                    <a:pt x="211" y="1"/>
                    <a:pt x="211" y="1"/>
                    <a:pt x="210" y="1"/>
                  </a:cubicBezTo>
                  <a:cubicBezTo>
                    <a:pt x="208" y="2"/>
                    <a:pt x="206" y="3"/>
                    <a:pt x="202" y="3"/>
                  </a:cubicBezTo>
                  <a:cubicBezTo>
                    <a:pt x="193" y="3"/>
                    <a:pt x="193" y="0"/>
                    <a:pt x="184" y="0"/>
                  </a:cubicBezTo>
                  <a:cubicBezTo>
                    <a:pt x="175" y="0"/>
                    <a:pt x="175" y="2"/>
                    <a:pt x="168" y="3"/>
                  </a:cubicBezTo>
                  <a:cubicBezTo>
                    <a:pt x="167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57" y="3"/>
                    <a:pt x="155" y="0"/>
                    <a:pt x="146" y="0"/>
                  </a:cubicBezTo>
                  <a:cubicBezTo>
                    <a:pt x="137" y="0"/>
                    <a:pt x="137" y="3"/>
                    <a:pt x="128" y="3"/>
                  </a:cubicBezTo>
                  <a:cubicBezTo>
                    <a:pt x="119" y="3"/>
                    <a:pt x="119" y="0"/>
                    <a:pt x="110" y="0"/>
                  </a:cubicBezTo>
                  <a:cubicBezTo>
                    <a:pt x="101" y="0"/>
                    <a:pt x="101" y="3"/>
                    <a:pt x="92" y="3"/>
                  </a:cubicBezTo>
                  <a:cubicBezTo>
                    <a:pt x="89" y="3"/>
                    <a:pt x="87" y="2"/>
                    <a:pt x="85" y="2"/>
                  </a:cubicBezTo>
                  <a:cubicBezTo>
                    <a:pt x="85" y="2"/>
                    <a:pt x="84" y="3"/>
                    <a:pt x="84" y="3"/>
                  </a:cubicBezTo>
                  <a:cubicBezTo>
                    <a:pt x="83" y="3"/>
                    <a:pt x="83" y="2"/>
                    <a:pt x="84" y="1"/>
                  </a:cubicBezTo>
                  <a:cubicBezTo>
                    <a:pt x="81" y="1"/>
                    <a:pt x="79" y="0"/>
                    <a:pt x="74" y="0"/>
                  </a:cubicBezTo>
                  <a:cubicBezTo>
                    <a:pt x="72" y="0"/>
                    <a:pt x="70" y="0"/>
                    <a:pt x="69" y="0"/>
                  </a:cubicBezTo>
                  <a:cubicBezTo>
                    <a:pt x="69" y="0"/>
                    <a:pt x="69" y="1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6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2" y="2"/>
                    <a:pt x="60" y="3"/>
                    <a:pt x="56" y="3"/>
                  </a:cubicBezTo>
                  <a:cubicBezTo>
                    <a:pt x="47" y="3"/>
                    <a:pt x="47" y="0"/>
                    <a:pt x="38" y="0"/>
                  </a:cubicBezTo>
                  <a:cubicBezTo>
                    <a:pt x="30" y="0"/>
                    <a:pt x="29" y="2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1" y="3"/>
                    <a:pt x="9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1" y="8"/>
                    <a:pt x="20" y="8"/>
                  </a:cubicBezTo>
                  <a:cubicBezTo>
                    <a:pt x="29" y="8"/>
                    <a:pt x="29" y="5"/>
                    <a:pt x="38" y="5"/>
                  </a:cubicBezTo>
                  <a:cubicBezTo>
                    <a:pt x="47" y="5"/>
                    <a:pt x="47" y="8"/>
                    <a:pt x="56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8" y="8"/>
                  </a:cubicBezTo>
                  <a:cubicBezTo>
                    <a:pt x="65" y="8"/>
                    <a:pt x="65" y="5"/>
                    <a:pt x="74" y="5"/>
                  </a:cubicBezTo>
                  <a:cubicBezTo>
                    <a:pt x="76" y="5"/>
                    <a:pt x="77" y="5"/>
                    <a:pt x="78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1" y="5"/>
                    <a:pt x="80" y="6"/>
                  </a:cubicBezTo>
                  <a:cubicBezTo>
                    <a:pt x="84" y="7"/>
                    <a:pt x="86" y="8"/>
                    <a:pt x="92" y="8"/>
                  </a:cubicBezTo>
                  <a:cubicBezTo>
                    <a:pt x="101" y="8"/>
                    <a:pt x="101" y="5"/>
                    <a:pt x="110" y="5"/>
                  </a:cubicBezTo>
                  <a:cubicBezTo>
                    <a:pt x="119" y="5"/>
                    <a:pt x="119" y="8"/>
                    <a:pt x="128" y="8"/>
                  </a:cubicBezTo>
                  <a:cubicBezTo>
                    <a:pt x="137" y="8"/>
                    <a:pt x="137" y="5"/>
                    <a:pt x="146" y="5"/>
                  </a:cubicBezTo>
                  <a:cubicBezTo>
                    <a:pt x="155" y="5"/>
                    <a:pt x="157" y="8"/>
                    <a:pt x="166" y="8"/>
                  </a:cubicBezTo>
                  <a:cubicBezTo>
                    <a:pt x="175" y="8"/>
                    <a:pt x="175" y="5"/>
                    <a:pt x="184" y="5"/>
                  </a:cubicBezTo>
                  <a:cubicBezTo>
                    <a:pt x="193" y="5"/>
                    <a:pt x="193" y="8"/>
                    <a:pt x="202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11" y="8"/>
                    <a:pt x="211" y="5"/>
                    <a:pt x="220" y="5"/>
                  </a:cubicBezTo>
                  <a:cubicBezTo>
                    <a:pt x="221" y="5"/>
                    <a:pt x="223" y="5"/>
                    <a:pt x="224" y="5"/>
                  </a:cubicBezTo>
                  <a:cubicBezTo>
                    <a:pt x="226" y="5"/>
                    <a:pt x="227" y="5"/>
                    <a:pt x="228" y="5"/>
                  </a:cubicBezTo>
                  <a:cubicBezTo>
                    <a:pt x="227" y="5"/>
                    <a:pt x="227" y="5"/>
                    <a:pt x="226" y="6"/>
                  </a:cubicBezTo>
                  <a:cubicBezTo>
                    <a:pt x="230" y="7"/>
                    <a:pt x="232" y="8"/>
                    <a:pt x="238" y="8"/>
                  </a:cubicBezTo>
                  <a:cubicBezTo>
                    <a:pt x="247" y="8"/>
                    <a:pt x="247" y="5"/>
                    <a:pt x="256" y="5"/>
                  </a:cubicBezTo>
                  <a:cubicBezTo>
                    <a:pt x="265" y="5"/>
                    <a:pt x="265" y="8"/>
                    <a:pt x="274" y="8"/>
                  </a:cubicBezTo>
                  <a:cubicBezTo>
                    <a:pt x="283" y="8"/>
                    <a:pt x="283" y="5"/>
                    <a:pt x="292" y="5"/>
                  </a:cubicBezTo>
                  <a:cubicBezTo>
                    <a:pt x="301" y="5"/>
                    <a:pt x="302" y="8"/>
                    <a:pt x="311" y="8"/>
                  </a:cubicBezTo>
                  <a:cubicBezTo>
                    <a:pt x="320" y="8"/>
                    <a:pt x="320" y="5"/>
                    <a:pt x="329" y="5"/>
                  </a:cubicBezTo>
                  <a:cubicBezTo>
                    <a:pt x="338" y="5"/>
                    <a:pt x="338" y="8"/>
                    <a:pt x="347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57" y="8"/>
                    <a:pt x="357" y="5"/>
                    <a:pt x="365" y="5"/>
                  </a:cubicBezTo>
                  <a:cubicBezTo>
                    <a:pt x="367" y="5"/>
                    <a:pt x="369" y="5"/>
                    <a:pt x="370" y="5"/>
                  </a:cubicBezTo>
                  <a:cubicBezTo>
                    <a:pt x="371" y="5"/>
                    <a:pt x="373" y="5"/>
                    <a:pt x="374" y="5"/>
                  </a:cubicBezTo>
                  <a:cubicBezTo>
                    <a:pt x="373" y="5"/>
                    <a:pt x="373" y="5"/>
                    <a:pt x="372" y="6"/>
                  </a:cubicBezTo>
                  <a:cubicBezTo>
                    <a:pt x="375" y="7"/>
                    <a:pt x="377" y="8"/>
                    <a:pt x="383" y="8"/>
                  </a:cubicBezTo>
                  <a:cubicBezTo>
                    <a:pt x="392" y="8"/>
                    <a:pt x="392" y="5"/>
                    <a:pt x="401" y="5"/>
                  </a:cubicBezTo>
                  <a:cubicBezTo>
                    <a:pt x="411" y="5"/>
                    <a:pt x="411" y="8"/>
                    <a:pt x="420" y="8"/>
                  </a:cubicBezTo>
                  <a:cubicBezTo>
                    <a:pt x="429" y="8"/>
                    <a:pt x="429" y="5"/>
                    <a:pt x="438" y="5"/>
                  </a:cubicBezTo>
                  <a:cubicBezTo>
                    <a:pt x="447" y="5"/>
                    <a:pt x="448" y="8"/>
                    <a:pt x="457" y="8"/>
                  </a:cubicBezTo>
                  <a:cubicBezTo>
                    <a:pt x="466" y="8"/>
                    <a:pt x="466" y="5"/>
                    <a:pt x="475" y="5"/>
                  </a:cubicBezTo>
                  <a:cubicBezTo>
                    <a:pt x="484" y="5"/>
                    <a:pt x="484" y="8"/>
                    <a:pt x="493" y="8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5" y="8"/>
                    <a:pt x="495" y="8"/>
                    <a:pt x="495" y="8"/>
                  </a:cubicBezTo>
                  <a:cubicBezTo>
                    <a:pt x="502" y="8"/>
                    <a:pt x="503" y="5"/>
                    <a:pt x="511" y="5"/>
                  </a:cubicBezTo>
                  <a:cubicBezTo>
                    <a:pt x="513" y="5"/>
                    <a:pt x="515" y="5"/>
                    <a:pt x="516" y="5"/>
                  </a:cubicBezTo>
                  <a:cubicBezTo>
                    <a:pt x="517" y="5"/>
                    <a:pt x="518" y="5"/>
                    <a:pt x="519" y="5"/>
                  </a:cubicBezTo>
                  <a:cubicBezTo>
                    <a:pt x="519" y="5"/>
                    <a:pt x="519" y="5"/>
                    <a:pt x="518" y="6"/>
                  </a:cubicBezTo>
                  <a:cubicBezTo>
                    <a:pt x="521" y="7"/>
                    <a:pt x="523" y="8"/>
                    <a:pt x="529" y="8"/>
                  </a:cubicBezTo>
                  <a:cubicBezTo>
                    <a:pt x="538" y="8"/>
                    <a:pt x="538" y="5"/>
                    <a:pt x="547" y="5"/>
                  </a:cubicBezTo>
                  <a:cubicBezTo>
                    <a:pt x="556" y="5"/>
                    <a:pt x="556" y="8"/>
                    <a:pt x="565" y="8"/>
                  </a:cubicBezTo>
                  <a:cubicBezTo>
                    <a:pt x="574" y="8"/>
                    <a:pt x="574" y="5"/>
                    <a:pt x="583" y="5"/>
                  </a:cubicBezTo>
                  <a:cubicBezTo>
                    <a:pt x="592" y="5"/>
                    <a:pt x="594" y="8"/>
                    <a:pt x="603" y="8"/>
                  </a:cubicBezTo>
                  <a:cubicBezTo>
                    <a:pt x="612" y="8"/>
                    <a:pt x="612" y="5"/>
                    <a:pt x="621" y="5"/>
                  </a:cubicBezTo>
                  <a:cubicBezTo>
                    <a:pt x="630" y="5"/>
                    <a:pt x="630" y="8"/>
                    <a:pt x="639" y="8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1" y="8"/>
                    <a:pt x="641" y="8"/>
                    <a:pt x="641" y="8"/>
                  </a:cubicBezTo>
                  <a:cubicBezTo>
                    <a:pt x="648" y="8"/>
                    <a:pt x="649" y="5"/>
                    <a:pt x="657" y="5"/>
                  </a:cubicBezTo>
                  <a:cubicBezTo>
                    <a:pt x="659" y="5"/>
                    <a:pt x="660" y="5"/>
                    <a:pt x="662" y="5"/>
                  </a:cubicBezTo>
                  <a:cubicBezTo>
                    <a:pt x="663" y="5"/>
                    <a:pt x="664" y="5"/>
                    <a:pt x="665" y="5"/>
                  </a:cubicBezTo>
                  <a:cubicBezTo>
                    <a:pt x="665" y="5"/>
                    <a:pt x="664" y="5"/>
                    <a:pt x="664" y="6"/>
                  </a:cubicBezTo>
                  <a:cubicBezTo>
                    <a:pt x="667" y="7"/>
                    <a:pt x="669" y="8"/>
                    <a:pt x="675" y="8"/>
                  </a:cubicBezTo>
                  <a:cubicBezTo>
                    <a:pt x="684" y="8"/>
                    <a:pt x="684" y="5"/>
                    <a:pt x="693" y="5"/>
                  </a:cubicBezTo>
                  <a:cubicBezTo>
                    <a:pt x="702" y="5"/>
                    <a:pt x="702" y="8"/>
                    <a:pt x="711" y="8"/>
                  </a:cubicBezTo>
                  <a:cubicBezTo>
                    <a:pt x="720" y="8"/>
                    <a:pt x="720" y="5"/>
                    <a:pt x="729" y="5"/>
                  </a:cubicBezTo>
                  <a:cubicBezTo>
                    <a:pt x="738" y="5"/>
                    <a:pt x="740" y="8"/>
                    <a:pt x="749" y="8"/>
                  </a:cubicBezTo>
                  <a:cubicBezTo>
                    <a:pt x="758" y="8"/>
                    <a:pt x="758" y="5"/>
                    <a:pt x="767" y="5"/>
                  </a:cubicBezTo>
                  <a:cubicBezTo>
                    <a:pt x="776" y="5"/>
                    <a:pt x="776" y="8"/>
                    <a:pt x="785" y="8"/>
                  </a:cubicBezTo>
                  <a:cubicBezTo>
                    <a:pt x="786" y="8"/>
                    <a:pt x="786" y="8"/>
                    <a:pt x="786" y="8"/>
                  </a:cubicBezTo>
                  <a:cubicBezTo>
                    <a:pt x="786" y="8"/>
                    <a:pt x="786" y="8"/>
                    <a:pt x="786" y="8"/>
                  </a:cubicBezTo>
                  <a:cubicBezTo>
                    <a:pt x="786" y="8"/>
                    <a:pt x="787" y="8"/>
                    <a:pt x="787" y="8"/>
                  </a:cubicBezTo>
                  <a:cubicBezTo>
                    <a:pt x="794" y="8"/>
                    <a:pt x="795" y="5"/>
                    <a:pt x="803" y="5"/>
                  </a:cubicBezTo>
                  <a:cubicBezTo>
                    <a:pt x="805" y="5"/>
                    <a:pt x="806" y="5"/>
                    <a:pt x="808" y="5"/>
                  </a:cubicBezTo>
                  <a:cubicBezTo>
                    <a:pt x="809" y="5"/>
                    <a:pt x="810" y="5"/>
                    <a:pt x="811" y="5"/>
                  </a:cubicBezTo>
                  <a:cubicBezTo>
                    <a:pt x="811" y="5"/>
                    <a:pt x="810" y="5"/>
                    <a:pt x="810" y="6"/>
                  </a:cubicBezTo>
                  <a:cubicBezTo>
                    <a:pt x="813" y="7"/>
                    <a:pt x="815" y="8"/>
                    <a:pt x="821" y="8"/>
                  </a:cubicBezTo>
                  <a:cubicBezTo>
                    <a:pt x="830" y="8"/>
                    <a:pt x="830" y="5"/>
                    <a:pt x="839" y="5"/>
                  </a:cubicBezTo>
                  <a:cubicBezTo>
                    <a:pt x="848" y="5"/>
                    <a:pt x="848" y="8"/>
                    <a:pt x="857" y="8"/>
                  </a:cubicBezTo>
                  <a:cubicBezTo>
                    <a:pt x="866" y="8"/>
                    <a:pt x="866" y="5"/>
                    <a:pt x="875" y="5"/>
                  </a:cubicBezTo>
                  <a:cubicBezTo>
                    <a:pt x="884" y="5"/>
                    <a:pt x="886" y="8"/>
                    <a:pt x="895" y="8"/>
                  </a:cubicBezTo>
                  <a:cubicBezTo>
                    <a:pt x="904" y="8"/>
                    <a:pt x="904" y="5"/>
                    <a:pt x="913" y="5"/>
                  </a:cubicBezTo>
                  <a:cubicBezTo>
                    <a:pt x="922" y="5"/>
                    <a:pt x="922" y="8"/>
                    <a:pt x="931" y="8"/>
                  </a:cubicBezTo>
                  <a:cubicBezTo>
                    <a:pt x="932" y="8"/>
                    <a:pt x="932" y="8"/>
                    <a:pt x="932" y="8"/>
                  </a:cubicBezTo>
                  <a:cubicBezTo>
                    <a:pt x="932" y="8"/>
                    <a:pt x="932" y="8"/>
                    <a:pt x="932" y="8"/>
                  </a:cubicBezTo>
                  <a:cubicBezTo>
                    <a:pt x="932" y="8"/>
                    <a:pt x="932" y="8"/>
                    <a:pt x="933" y="8"/>
                  </a:cubicBezTo>
                  <a:cubicBezTo>
                    <a:pt x="940" y="8"/>
                    <a:pt x="941" y="5"/>
                    <a:pt x="949" y="5"/>
                  </a:cubicBezTo>
                  <a:cubicBezTo>
                    <a:pt x="951" y="5"/>
                    <a:pt x="952" y="5"/>
                    <a:pt x="953" y="5"/>
                  </a:cubicBezTo>
                  <a:cubicBezTo>
                    <a:pt x="955" y="5"/>
                    <a:pt x="956" y="5"/>
                    <a:pt x="957" y="5"/>
                  </a:cubicBezTo>
                  <a:cubicBezTo>
                    <a:pt x="957" y="5"/>
                    <a:pt x="956" y="5"/>
                    <a:pt x="955" y="6"/>
                  </a:cubicBezTo>
                  <a:cubicBezTo>
                    <a:pt x="959" y="7"/>
                    <a:pt x="961" y="8"/>
                    <a:pt x="967" y="8"/>
                  </a:cubicBezTo>
                  <a:cubicBezTo>
                    <a:pt x="976" y="8"/>
                    <a:pt x="976" y="5"/>
                    <a:pt x="985" y="5"/>
                  </a:cubicBezTo>
                  <a:cubicBezTo>
                    <a:pt x="994" y="5"/>
                    <a:pt x="994" y="8"/>
                    <a:pt x="1003" y="8"/>
                  </a:cubicBezTo>
                  <a:cubicBezTo>
                    <a:pt x="1012" y="8"/>
                    <a:pt x="1012" y="5"/>
                    <a:pt x="1021" y="5"/>
                  </a:cubicBezTo>
                  <a:cubicBezTo>
                    <a:pt x="1030" y="5"/>
                    <a:pt x="1032" y="8"/>
                    <a:pt x="1041" y="8"/>
                  </a:cubicBezTo>
                  <a:cubicBezTo>
                    <a:pt x="1050" y="8"/>
                    <a:pt x="1050" y="5"/>
                    <a:pt x="1059" y="5"/>
                  </a:cubicBezTo>
                  <a:cubicBezTo>
                    <a:pt x="1068" y="5"/>
                    <a:pt x="1068" y="8"/>
                    <a:pt x="1077" y="8"/>
                  </a:cubicBezTo>
                  <a:cubicBezTo>
                    <a:pt x="1078" y="8"/>
                    <a:pt x="1078" y="8"/>
                    <a:pt x="1078" y="8"/>
                  </a:cubicBezTo>
                  <a:cubicBezTo>
                    <a:pt x="1078" y="8"/>
                    <a:pt x="1078" y="8"/>
                    <a:pt x="1078" y="8"/>
                  </a:cubicBezTo>
                  <a:cubicBezTo>
                    <a:pt x="1078" y="8"/>
                    <a:pt x="1078" y="8"/>
                    <a:pt x="1079" y="8"/>
                  </a:cubicBezTo>
                  <a:cubicBezTo>
                    <a:pt x="1086" y="8"/>
                    <a:pt x="1086" y="5"/>
                    <a:pt x="1095" y="5"/>
                  </a:cubicBezTo>
                  <a:cubicBezTo>
                    <a:pt x="1097" y="5"/>
                    <a:pt x="1098" y="5"/>
                    <a:pt x="1099" y="5"/>
                  </a:cubicBezTo>
                  <a:cubicBezTo>
                    <a:pt x="1101" y="5"/>
                    <a:pt x="1102" y="5"/>
                    <a:pt x="1103" y="5"/>
                  </a:cubicBezTo>
                  <a:cubicBezTo>
                    <a:pt x="1102" y="5"/>
                    <a:pt x="1102" y="5"/>
                    <a:pt x="1101" y="6"/>
                  </a:cubicBezTo>
                  <a:cubicBezTo>
                    <a:pt x="1105" y="7"/>
                    <a:pt x="1107" y="8"/>
                    <a:pt x="1113" y="8"/>
                  </a:cubicBezTo>
                  <a:cubicBezTo>
                    <a:pt x="1122" y="8"/>
                    <a:pt x="1122" y="5"/>
                    <a:pt x="1131" y="5"/>
                  </a:cubicBezTo>
                  <a:cubicBezTo>
                    <a:pt x="1140" y="5"/>
                    <a:pt x="1140" y="8"/>
                    <a:pt x="1149" y="8"/>
                  </a:cubicBezTo>
                  <a:cubicBezTo>
                    <a:pt x="1158" y="8"/>
                    <a:pt x="1158" y="5"/>
                    <a:pt x="1167" y="5"/>
                  </a:cubicBezTo>
                  <a:cubicBezTo>
                    <a:pt x="1176" y="5"/>
                    <a:pt x="1177" y="8"/>
                    <a:pt x="1186" y="8"/>
                  </a:cubicBezTo>
                  <a:cubicBezTo>
                    <a:pt x="1195" y="8"/>
                    <a:pt x="1195" y="5"/>
                    <a:pt x="1204" y="5"/>
                  </a:cubicBezTo>
                  <a:cubicBezTo>
                    <a:pt x="1214" y="5"/>
                    <a:pt x="1214" y="8"/>
                    <a:pt x="1223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32" y="8"/>
                    <a:pt x="1232" y="5"/>
                    <a:pt x="1241" y="5"/>
                  </a:cubicBezTo>
                  <a:cubicBezTo>
                    <a:pt x="1242" y="5"/>
                    <a:pt x="1244" y="5"/>
                    <a:pt x="1245" y="5"/>
                  </a:cubicBezTo>
                  <a:cubicBezTo>
                    <a:pt x="1246" y="5"/>
                    <a:pt x="1248" y="5"/>
                    <a:pt x="1249" y="5"/>
                  </a:cubicBezTo>
                  <a:cubicBezTo>
                    <a:pt x="1248" y="5"/>
                    <a:pt x="1248" y="5"/>
                    <a:pt x="1247" y="6"/>
                  </a:cubicBezTo>
                  <a:cubicBezTo>
                    <a:pt x="1251" y="7"/>
                    <a:pt x="1253" y="8"/>
                    <a:pt x="1259" y="8"/>
                  </a:cubicBezTo>
                  <a:cubicBezTo>
                    <a:pt x="1268" y="8"/>
                    <a:pt x="1268" y="5"/>
                    <a:pt x="1277" y="5"/>
                  </a:cubicBezTo>
                  <a:cubicBezTo>
                    <a:pt x="1286" y="5"/>
                    <a:pt x="1286" y="8"/>
                    <a:pt x="1295" y="8"/>
                  </a:cubicBezTo>
                  <a:cubicBezTo>
                    <a:pt x="1304" y="8"/>
                    <a:pt x="1304" y="5"/>
                    <a:pt x="1313" y="5"/>
                  </a:cubicBezTo>
                  <a:cubicBezTo>
                    <a:pt x="1322" y="5"/>
                    <a:pt x="1323" y="8"/>
                    <a:pt x="1332" y="8"/>
                  </a:cubicBezTo>
                  <a:cubicBezTo>
                    <a:pt x="1341" y="8"/>
                    <a:pt x="1341" y="5"/>
                    <a:pt x="1350" y="5"/>
                  </a:cubicBezTo>
                  <a:cubicBezTo>
                    <a:pt x="1359" y="5"/>
                    <a:pt x="1359" y="8"/>
                    <a:pt x="1368" y="8"/>
                  </a:cubicBezTo>
                  <a:cubicBezTo>
                    <a:pt x="1369" y="8"/>
                    <a:pt x="1369" y="8"/>
                    <a:pt x="1369" y="8"/>
                  </a:cubicBezTo>
                  <a:cubicBezTo>
                    <a:pt x="1369" y="8"/>
                    <a:pt x="1369" y="8"/>
                    <a:pt x="1369" y="8"/>
                  </a:cubicBezTo>
                  <a:cubicBezTo>
                    <a:pt x="1370" y="8"/>
                    <a:pt x="1370" y="8"/>
                    <a:pt x="1370" y="8"/>
                  </a:cubicBezTo>
                  <a:cubicBezTo>
                    <a:pt x="1377" y="8"/>
                    <a:pt x="1378" y="5"/>
                    <a:pt x="1386" y="5"/>
                  </a:cubicBezTo>
                  <a:cubicBezTo>
                    <a:pt x="1388" y="5"/>
                    <a:pt x="1390" y="5"/>
                    <a:pt x="1391" y="5"/>
                  </a:cubicBezTo>
                  <a:cubicBezTo>
                    <a:pt x="1392" y="5"/>
                    <a:pt x="1394" y="5"/>
                    <a:pt x="1395" y="5"/>
                  </a:cubicBezTo>
                  <a:cubicBezTo>
                    <a:pt x="1394" y="5"/>
                    <a:pt x="1394" y="5"/>
                    <a:pt x="1393" y="6"/>
                  </a:cubicBezTo>
                  <a:cubicBezTo>
                    <a:pt x="1396" y="7"/>
                    <a:pt x="1398" y="8"/>
                    <a:pt x="1404" y="8"/>
                  </a:cubicBezTo>
                  <a:cubicBezTo>
                    <a:pt x="1413" y="8"/>
                    <a:pt x="1413" y="5"/>
                    <a:pt x="1422" y="5"/>
                  </a:cubicBezTo>
                  <a:cubicBezTo>
                    <a:pt x="1431" y="5"/>
                    <a:pt x="1431" y="8"/>
                    <a:pt x="1440" y="8"/>
                  </a:cubicBezTo>
                  <a:cubicBezTo>
                    <a:pt x="1449" y="8"/>
                    <a:pt x="1449" y="5"/>
                    <a:pt x="1458" y="5"/>
                  </a:cubicBezTo>
                  <a:cubicBezTo>
                    <a:pt x="1467" y="5"/>
                    <a:pt x="1469" y="8"/>
                    <a:pt x="1478" y="8"/>
                  </a:cubicBezTo>
                  <a:cubicBezTo>
                    <a:pt x="1487" y="8"/>
                    <a:pt x="1487" y="5"/>
                    <a:pt x="1496" y="5"/>
                  </a:cubicBezTo>
                  <a:cubicBezTo>
                    <a:pt x="1505" y="5"/>
                    <a:pt x="1505" y="8"/>
                    <a:pt x="1514" y="8"/>
                  </a:cubicBezTo>
                  <a:cubicBezTo>
                    <a:pt x="1515" y="8"/>
                    <a:pt x="1515" y="8"/>
                    <a:pt x="1515" y="8"/>
                  </a:cubicBezTo>
                  <a:cubicBezTo>
                    <a:pt x="1515" y="8"/>
                    <a:pt x="1515" y="8"/>
                    <a:pt x="1515" y="8"/>
                  </a:cubicBezTo>
                  <a:cubicBezTo>
                    <a:pt x="1516" y="8"/>
                    <a:pt x="1516" y="8"/>
                    <a:pt x="1516" y="8"/>
                  </a:cubicBezTo>
                  <a:cubicBezTo>
                    <a:pt x="1523" y="8"/>
                    <a:pt x="1524" y="5"/>
                    <a:pt x="1532" y="5"/>
                  </a:cubicBezTo>
                  <a:cubicBezTo>
                    <a:pt x="1534" y="5"/>
                    <a:pt x="1535" y="5"/>
                    <a:pt x="1537" y="5"/>
                  </a:cubicBezTo>
                  <a:cubicBezTo>
                    <a:pt x="1538" y="5"/>
                    <a:pt x="1539" y="5"/>
                    <a:pt x="1540" y="5"/>
                  </a:cubicBezTo>
                  <a:cubicBezTo>
                    <a:pt x="1540" y="5"/>
                    <a:pt x="1539" y="5"/>
                    <a:pt x="1539" y="6"/>
                  </a:cubicBezTo>
                  <a:cubicBezTo>
                    <a:pt x="1542" y="7"/>
                    <a:pt x="1544" y="8"/>
                    <a:pt x="1550" y="8"/>
                  </a:cubicBezTo>
                  <a:cubicBezTo>
                    <a:pt x="1559" y="8"/>
                    <a:pt x="1559" y="5"/>
                    <a:pt x="1568" y="5"/>
                  </a:cubicBezTo>
                  <a:cubicBezTo>
                    <a:pt x="1577" y="5"/>
                    <a:pt x="1577" y="8"/>
                    <a:pt x="1586" y="8"/>
                  </a:cubicBezTo>
                  <a:cubicBezTo>
                    <a:pt x="1595" y="8"/>
                    <a:pt x="1595" y="5"/>
                    <a:pt x="1604" y="5"/>
                  </a:cubicBezTo>
                  <a:cubicBezTo>
                    <a:pt x="1613" y="5"/>
                    <a:pt x="1615" y="8"/>
                    <a:pt x="1624" y="8"/>
                  </a:cubicBezTo>
                  <a:cubicBezTo>
                    <a:pt x="1633" y="8"/>
                    <a:pt x="1633" y="5"/>
                    <a:pt x="1642" y="5"/>
                  </a:cubicBezTo>
                  <a:cubicBezTo>
                    <a:pt x="1651" y="5"/>
                    <a:pt x="1651" y="8"/>
                    <a:pt x="1660" y="8"/>
                  </a:cubicBezTo>
                  <a:cubicBezTo>
                    <a:pt x="1661" y="8"/>
                    <a:pt x="1661" y="8"/>
                    <a:pt x="1661" y="8"/>
                  </a:cubicBezTo>
                  <a:cubicBezTo>
                    <a:pt x="1661" y="8"/>
                    <a:pt x="1661" y="8"/>
                    <a:pt x="1661" y="8"/>
                  </a:cubicBezTo>
                  <a:cubicBezTo>
                    <a:pt x="1661" y="8"/>
                    <a:pt x="1662" y="8"/>
                    <a:pt x="1662" y="8"/>
                  </a:cubicBezTo>
                  <a:cubicBezTo>
                    <a:pt x="1669" y="8"/>
                    <a:pt x="1670" y="5"/>
                    <a:pt x="1678" y="5"/>
                  </a:cubicBezTo>
                  <a:cubicBezTo>
                    <a:pt x="1680" y="5"/>
                    <a:pt x="1681" y="5"/>
                    <a:pt x="1683" y="5"/>
                  </a:cubicBezTo>
                  <a:cubicBezTo>
                    <a:pt x="1684" y="5"/>
                    <a:pt x="1685" y="5"/>
                    <a:pt x="1686" y="5"/>
                  </a:cubicBezTo>
                  <a:cubicBezTo>
                    <a:pt x="1686" y="5"/>
                    <a:pt x="1685" y="5"/>
                    <a:pt x="1685" y="6"/>
                  </a:cubicBezTo>
                  <a:cubicBezTo>
                    <a:pt x="1688" y="7"/>
                    <a:pt x="1690" y="8"/>
                    <a:pt x="1696" y="8"/>
                  </a:cubicBezTo>
                  <a:cubicBezTo>
                    <a:pt x="1705" y="8"/>
                    <a:pt x="1705" y="5"/>
                    <a:pt x="1714" y="5"/>
                  </a:cubicBezTo>
                  <a:cubicBezTo>
                    <a:pt x="1723" y="5"/>
                    <a:pt x="1723" y="8"/>
                    <a:pt x="1732" y="8"/>
                  </a:cubicBezTo>
                  <a:cubicBezTo>
                    <a:pt x="1741" y="8"/>
                    <a:pt x="1741" y="5"/>
                    <a:pt x="1750" y="5"/>
                  </a:cubicBezTo>
                  <a:cubicBezTo>
                    <a:pt x="1759" y="5"/>
                    <a:pt x="1761" y="8"/>
                    <a:pt x="1770" y="8"/>
                  </a:cubicBezTo>
                  <a:cubicBezTo>
                    <a:pt x="1779" y="8"/>
                    <a:pt x="1779" y="5"/>
                    <a:pt x="1788" y="5"/>
                  </a:cubicBezTo>
                  <a:cubicBezTo>
                    <a:pt x="1797" y="5"/>
                    <a:pt x="1797" y="8"/>
                    <a:pt x="1806" y="8"/>
                  </a:cubicBezTo>
                  <a:cubicBezTo>
                    <a:pt x="1807" y="8"/>
                    <a:pt x="1807" y="8"/>
                    <a:pt x="1807" y="8"/>
                  </a:cubicBezTo>
                  <a:cubicBezTo>
                    <a:pt x="1807" y="8"/>
                    <a:pt x="1807" y="8"/>
                    <a:pt x="1807" y="8"/>
                  </a:cubicBezTo>
                  <a:cubicBezTo>
                    <a:pt x="1807" y="8"/>
                    <a:pt x="1807" y="8"/>
                    <a:pt x="1808" y="8"/>
                  </a:cubicBezTo>
                  <a:cubicBezTo>
                    <a:pt x="1815" y="8"/>
                    <a:pt x="1816" y="5"/>
                    <a:pt x="1824" y="5"/>
                  </a:cubicBezTo>
                  <a:cubicBezTo>
                    <a:pt x="1826" y="5"/>
                    <a:pt x="1827" y="5"/>
                    <a:pt x="1828" y="5"/>
                  </a:cubicBezTo>
                  <a:cubicBezTo>
                    <a:pt x="1830" y="5"/>
                    <a:pt x="1831" y="5"/>
                    <a:pt x="1832" y="5"/>
                  </a:cubicBezTo>
                  <a:cubicBezTo>
                    <a:pt x="1832" y="5"/>
                    <a:pt x="1831" y="5"/>
                    <a:pt x="1831" y="6"/>
                  </a:cubicBezTo>
                  <a:cubicBezTo>
                    <a:pt x="1834" y="7"/>
                    <a:pt x="1836" y="8"/>
                    <a:pt x="1842" y="8"/>
                  </a:cubicBezTo>
                  <a:cubicBezTo>
                    <a:pt x="1851" y="8"/>
                    <a:pt x="1851" y="5"/>
                    <a:pt x="1860" y="5"/>
                  </a:cubicBezTo>
                  <a:cubicBezTo>
                    <a:pt x="1869" y="5"/>
                    <a:pt x="1869" y="8"/>
                    <a:pt x="1878" y="8"/>
                  </a:cubicBezTo>
                  <a:cubicBezTo>
                    <a:pt x="1887" y="8"/>
                    <a:pt x="1887" y="5"/>
                    <a:pt x="1896" y="5"/>
                  </a:cubicBezTo>
                  <a:cubicBezTo>
                    <a:pt x="1905" y="5"/>
                    <a:pt x="1907" y="8"/>
                    <a:pt x="1916" y="8"/>
                  </a:cubicBezTo>
                  <a:cubicBezTo>
                    <a:pt x="1925" y="8"/>
                    <a:pt x="1925" y="5"/>
                    <a:pt x="1934" y="5"/>
                  </a:cubicBezTo>
                  <a:cubicBezTo>
                    <a:pt x="1943" y="5"/>
                    <a:pt x="1943" y="8"/>
                    <a:pt x="1952" y="8"/>
                  </a:cubicBezTo>
                  <a:cubicBezTo>
                    <a:pt x="1953" y="8"/>
                    <a:pt x="1953" y="8"/>
                    <a:pt x="1953" y="8"/>
                  </a:cubicBezTo>
                  <a:cubicBezTo>
                    <a:pt x="1953" y="8"/>
                    <a:pt x="1953" y="8"/>
                    <a:pt x="1953" y="8"/>
                  </a:cubicBezTo>
                  <a:cubicBezTo>
                    <a:pt x="1953" y="8"/>
                    <a:pt x="1953" y="8"/>
                    <a:pt x="1954" y="8"/>
                  </a:cubicBezTo>
                  <a:cubicBezTo>
                    <a:pt x="1961" y="8"/>
                    <a:pt x="1961" y="5"/>
                    <a:pt x="1970" y="5"/>
                  </a:cubicBezTo>
                  <a:cubicBezTo>
                    <a:pt x="1972" y="5"/>
                    <a:pt x="1973" y="5"/>
                    <a:pt x="1974" y="5"/>
                  </a:cubicBezTo>
                  <a:cubicBezTo>
                    <a:pt x="1976" y="5"/>
                    <a:pt x="1977" y="5"/>
                    <a:pt x="1978" y="5"/>
                  </a:cubicBezTo>
                  <a:cubicBezTo>
                    <a:pt x="1977" y="5"/>
                    <a:pt x="1977" y="5"/>
                    <a:pt x="1976" y="6"/>
                  </a:cubicBezTo>
                  <a:cubicBezTo>
                    <a:pt x="1980" y="7"/>
                    <a:pt x="1982" y="8"/>
                    <a:pt x="1988" y="8"/>
                  </a:cubicBezTo>
                  <a:cubicBezTo>
                    <a:pt x="1997" y="8"/>
                    <a:pt x="1997" y="5"/>
                    <a:pt x="2006" y="5"/>
                  </a:cubicBezTo>
                  <a:cubicBezTo>
                    <a:pt x="2015" y="5"/>
                    <a:pt x="2015" y="8"/>
                    <a:pt x="2024" y="8"/>
                  </a:cubicBezTo>
                  <a:cubicBezTo>
                    <a:pt x="2033" y="8"/>
                    <a:pt x="2033" y="5"/>
                    <a:pt x="2042" y="5"/>
                  </a:cubicBezTo>
                  <a:cubicBezTo>
                    <a:pt x="2051" y="5"/>
                    <a:pt x="2053" y="8"/>
                    <a:pt x="2062" y="8"/>
                  </a:cubicBezTo>
                  <a:cubicBezTo>
                    <a:pt x="2071" y="8"/>
                    <a:pt x="2071" y="5"/>
                    <a:pt x="2080" y="5"/>
                  </a:cubicBezTo>
                  <a:cubicBezTo>
                    <a:pt x="2089" y="5"/>
                    <a:pt x="2089" y="8"/>
                    <a:pt x="2098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107" y="8"/>
                    <a:pt x="2107" y="5"/>
                    <a:pt x="2116" y="5"/>
                  </a:cubicBezTo>
                  <a:cubicBezTo>
                    <a:pt x="2117" y="5"/>
                    <a:pt x="2119" y="5"/>
                    <a:pt x="2120" y="5"/>
                  </a:cubicBezTo>
                  <a:cubicBezTo>
                    <a:pt x="2121" y="5"/>
                    <a:pt x="2123" y="5"/>
                    <a:pt x="2124" y="5"/>
                  </a:cubicBezTo>
                  <a:cubicBezTo>
                    <a:pt x="2123" y="5"/>
                    <a:pt x="2123" y="5"/>
                    <a:pt x="2122" y="6"/>
                  </a:cubicBezTo>
                  <a:cubicBezTo>
                    <a:pt x="2126" y="7"/>
                    <a:pt x="2128" y="8"/>
                    <a:pt x="2134" y="8"/>
                  </a:cubicBezTo>
                  <a:cubicBezTo>
                    <a:pt x="2143" y="8"/>
                    <a:pt x="2143" y="5"/>
                    <a:pt x="2152" y="5"/>
                  </a:cubicBezTo>
                  <a:cubicBezTo>
                    <a:pt x="2161" y="5"/>
                    <a:pt x="2161" y="8"/>
                    <a:pt x="2170" y="8"/>
                  </a:cubicBezTo>
                  <a:cubicBezTo>
                    <a:pt x="2179" y="8"/>
                    <a:pt x="2179" y="5"/>
                    <a:pt x="2188" y="5"/>
                  </a:cubicBezTo>
                  <a:cubicBezTo>
                    <a:pt x="2197" y="5"/>
                    <a:pt x="2198" y="8"/>
                    <a:pt x="2207" y="8"/>
                  </a:cubicBezTo>
                  <a:cubicBezTo>
                    <a:pt x="2216" y="8"/>
                    <a:pt x="2216" y="5"/>
                    <a:pt x="2225" y="5"/>
                  </a:cubicBezTo>
                  <a:cubicBezTo>
                    <a:pt x="2234" y="5"/>
                    <a:pt x="2234" y="8"/>
                    <a:pt x="2243" y="8"/>
                  </a:cubicBezTo>
                  <a:cubicBezTo>
                    <a:pt x="2244" y="8"/>
                    <a:pt x="2244" y="8"/>
                    <a:pt x="2244" y="8"/>
                  </a:cubicBezTo>
                  <a:cubicBezTo>
                    <a:pt x="2244" y="8"/>
                    <a:pt x="2244" y="8"/>
                    <a:pt x="2244" y="8"/>
                  </a:cubicBezTo>
                  <a:cubicBezTo>
                    <a:pt x="2245" y="8"/>
                    <a:pt x="2245" y="8"/>
                    <a:pt x="2245" y="8"/>
                  </a:cubicBezTo>
                  <a:cubicBezTo>
                    <a:pt x="2252" y="8"/>
                    <a:pt x="2253" y="5"/>
                    <a:pt x="2261" y="5"/>
                  </a:cubicBezTo>
                  <a:cubicBezTo>
                    <a:pt x="2263" y="5"/>
                    <a:pt x="2265" y="5"/>
                    <a:pt x="2266" y="5"/>
                  </a:cubicBezTo>
                  <a:cubicBezTo>
                    <a:pt x="2267" y="5"/>
                    <a:pt x="2269" y="5"/>
                    <a:pt x="2270" y="5"/>
                  </a:cubicBezTo>
                  <a:cubicBezTo>
                    <a:pt x="2269" y="5"/>
                    <a:pt x="2269" y="5"/>
                    <a:pt x="2268" y="6"/>
                  </a:cubicBezTo>
                  <a:cubicBezTo>
                    <a:pt x="2271" y="7"/>
                    <a:pt x="2273" y="8"/>
                    <a:pt x="2279" y="8"/>
                  </a:cubicBezTo>
                  <a:cubicBezTo>
                    <a:pt x="2288" y="8"/>
                    <a:pt x="2288" y="5"/>
                    <a:pt x="2297" y="5"/>
                  </a:cubicBezTo>
                  <a:cubicBezTo>
                    <a:pt x="2306" y="5"/>
                    <a:pt x="2306" y="8"/>
                    <a:pt x="2315" y="8"/>
                  </a:cubicBezTo>
                  <a:cubicBezTo>
                    <a:pt x="2324" y="8"/>
                    <a:pt x="2324" y="5"/>
                    <a:pt x="2333" y="5"/>
                  </a:cubicBezTo>
                  <a:cubicBezTo>
                    <a:pt x="2342" y="5"/>
                    <a:pt x="2344" y="8"/>
                    <a:pt x="2353" y="8"/>
                  </a:cubicBezTo>
                  <a:cubicBezTo>
                    <a:pt x="2362" y="8"/>
                    <a:pt x="2362" y="5"/>
                    <a:pt x="2371" y="5"/>
                  </a:cubicBezTo>
                  <a:cubicBezTo>
                    <a:pt x="2380" y="5"/>
                    <a:pt x="2380" y="8"/>
                    <a:pt x="2389" y="8"/>
                  </a:cubicBezTo>
                  <a:cubicBezTo>
                    <a:pt x="2390" y="8"/>
                    <a:pt x="2390" y="8"/>
                    <a:pt x="2390" y="8"/>
                  </a:cubicBezTo>
                  <a:cubicBezTo>
                    <a:pt x="2390" y="8"/>
                    <a:pt x="2390" y="8"/>
                    <a:pt x="2390" y="8"/>
                  </a:cubicBezTo>
                  <a:cubicBezTo>
                    <a:pt x="2391" y="8"/>
                    <a:pt x="2391" y="8"/>
                    <a:pt x="2391" y="8"/>
                  </a:cubicBezTo>
                  <a:cubicBezTo>
                    <a:pt x="2398" y="8"/>
                    <a:pt x="2399" y="5"/>
                    <a:pt x="2407" y="5"/>
                  </a:cubicBezTo>
                  <a:cubicBezTo>
                    <a:pt x="2409" y="5"/>
                    <a:pt x="2411" y="5"/>
                    <a:pt x="2412" y="5"/>
                  </a:cubicBezTo>
                  <a:cubicBezTo>
                    <a:pt x="2413" y="5"/>
                    <a:pt x="2414" y="5"/>
                    <a:pt x="2415" y="5"/>
                  </a:cubicBezTo>
                  <a:cubicBezTo>
                    <a:pt x="2415" y="5"/>
                    <a:pt x="2414" y="5"/>
                    <a:pt x="2414" y="6"/>
                  </a:cubicBezTo>
                  <a:cubicBezTo>
                    <a:pt x="2417" y="7"/>
                    <a:pt x="2419" y="8"/>
                    <a:pt x="2425" y="8"/>
                  </a:cubicBezTo>
                  <a:cubicBezTo>
                    <a:pt x="2434" y="8"/>
                    <a:pt x="2434" y="5"/>
                    <a:pt x="2443" y="5"/>
                  </a:cubicBezTo>
                  <a:cubicBezTo>
                    <a:pt x="2452" y="5"/>
                    <a:pt x="2452" y="8"/>
                    <a:pt x="2461" y="8"/>
                  </a:cubicBezTo>
                  <a:cubicBezTo>
                    <a:pt x="2470" y="8"/>
                    <a:pt x="2470" y="5"/>
                    <a:pt x="2479" y="5"/>
                  </a:cubicBezTo>
                  <a:cubicBezTo>
                    <a:pt x="2488" y="5"/>
                    <a:pt x="2490" y="8"/>
                    <a:pt x="2499" y="8"/>
                  </a:cubicBezTo>
                  <a:cubicBezTo>
                    <a:pt x="2508" y="8"/>
                    <a:pt x="2508" y="5"/>
                    <a:pt x="2517" y="5"/>
                  </a:cubicBezTo>
                  <a:cubicBezTo>
                    <a:pt x="2526" y="5"/>
                    <a:pt x="2526" y="8"/>
                    <a:pt x="2535" y="8"/>
                  </a:cubicBezTo>
                  <a:cubicBezTo>
                    <a:pt x="2536" y="8"/>
                    <a:pt x="2536" y="8"/>
                    <a:pt x="2536" y="8"/>
                  </a:cubicBezTo>
                  <a:cubicBezTo>
                    <a:pt x="2536" y="8"/>
                    <a:pt x="2536" y="8"/>
                    <a:pt x="2536" y="8"/>
                  </a:cubicBezTo>
                  <a:cubicBezTo>
                    <a:pt x="2536" y="8"/>
                    <a:pt x="2537" y="8"/>
                    <a:pt x="2537" y="8"/>
                  </a:cubicBezTo>
                  <a:cubicBezTo>
                    <a:pt x="2544" y="8"/>
                    <a:pt x="2545" y="5"/>
                    <a:pt x="2553" y="5"/>
                  </a:cubicBezTo>
                  <a:cubicBezTo>
                    <a:pt x="2555" y="5"/>
                    <a:pt x="2556" y="5"/>
                    <a:pt x="2558" y="5"/>
                  </a:cubicBezTo>
                  <a:cubicBezTo>
                    <a:pt x="2559" y="5"/>
                    <a:pt x="2560" y="5"/>
                    <a:pt x="2561" y="5"/>
                  </a:cubicBezTo>
                  <a:cubicBezTo>
                    <a:pt x="2561" y="5"/>
                    <a:pt x="2560" y="5"/>
                    <a:pt x="2560" y="6"/>
                  </a:cubicBezTo>
                  <a:cubicBezTo>
                    <a:pt x="2563" y="7"/>
                    <a:pt x="2565" y="8"/>
                    <a:pt x="2571" y="8"/>
                  </a:cubicBezTo>
                  <a:cubicBezTo>
                    <a:pt x="2580" y="8"/>
                    <a:pt x="2580" y="5"/>
                    <a:pt x="2589" y="5"/>
                  </a:cubicBezTo>
                  <a:cubicBezTo>
                    <a:pt x="2598" y="5"/>
                    <a:pt x="2598" y="8"/>
                    <a:pt x="2607" y="8"/>
                  </a:cubicBezTo>
                  <a:cubicBezTo>
                    <a:pt x="2616" y="8"/>
                    <a:pt x="2616" y="5"/>
                    <a:pt x="2625" y="5"/>
                  </a:cubicBezTo>
                  <a:cubicBezTo>
                    <a:pt x="2634" y="5"/>
                    <a:pt x="2636" y="8"/>
                    <a:pt x="2645" y="8"/>
                  </a:cubicBezTo>
                  <a:cubicBezTo>
                    <a:pt x="2654" y="8"/>
                    <a:pt x="2654" y="5"/>
                    <a:pt x="2663" y="5"/>
                  </a:cubicBezTo>
                  <a:cubicBezTo>
                    <a:pt x="2672" y="5"/>
                    <a:pt x="2672" y="8"/>
                    <a:pt x="2681" y="8"/>
                  </a:cubicBezTo>
                  <a:cubicBezTo>
                    <a:pt x="2682" y="8"/>
                    <a:pt x="2682" y="8"/>
                    <a:pt x="2682" y="8"/>
                  </a:cubicBezTo>
                  <a:cubicBezTo>
                    <a:pt x="2682" y="8"/>
                    <a:pt x="2682" y="8"/>
                    <a:pt x="2682" y="8"/>
                  </a:cubicBezTo>
                  <a:cubicBezTo>
                    <a:pt x="2682" y="8"/>
                    <a:pt x="2683" y="8"/>
                    <a:pt x="2683" y="8"/>
                  </a:cubicBezTo>
                  <a:cubicBezTo>
                    <a:pt x="2690" y="8"/>
                    <a:pt x="2691" y="5"/>
                    <a:pt x="2699" y="5"/>
                  </a:cubicBezTo>
                  <a:cubicBezTo>
                    <a:pt x="2701" y="5"/>
                    <a:pt x="2702" y="5"/>
                    <a:pt x="2703" y="5"/>
                  </a:cubicBezTo>
                  <a:cubicBezTo>
                    <a:pt x="2705" y="5"/>
                    <a:pt x="2706" y="5"/>
                    <a:pt x="2707" y="5"/>
                  </a:cubicBezTo>
                  <a:cubicBezTo>
                    <a:pt x="2707" y="5"/>
                    <a:pt x="2706" y="5"/>
                    <a:pt x="2706" y="6"/>
                  </a:cubicBezTo>
                  <a:cubicBezTo>
                    <a:pt x="2709" y="7"/>
                    <a:pt x="2711" y="8"/>
                    <a:pt x="2717" y="8"/>
                  </a:cubicBezTo>
                  <a:cubicBezTo>
                    <a:pt x="2726" y="8"/>
                    <a:pt x="2726" y="5"/>
                    <a:pt x="2735" y="5"/>
                  </a:cubicBezTo>
                  <a:cubicBezTo>
                    <a:pt x="2744" y="5"/>
                    <a:pt x="2744" y="8"/>
                    <a:pt x="2753" y="8"/>
                  </a:cubicBezTo>
                  <a:cubicBezTo>
                    <a:pt x="2762" y="8"/>
                    <a:pt x="2762" y="5"/>
                    <a:pt x="2771" y="5"/>
                  </a:cubicBezTo>
                  <a:cubicBezTo>
                    <a:pt x="2780" y="5"/>
                    <a:pt x="2782" y="8"/>
                    <a:pt x="2791" y="8"/>
                  </a:cubicBezTo>
                  <a:cubicBezTo>
                    <a:pt x="2800" y="8"/>
                    <a:pt x="2800" y="5"/>
                    <a:pt x="2809" y="5"/>
                  </a:cubicBezTo>
                  <a:cubicBezTo>
                    <a:pt x="2818" y="5"/>
                    <a:pt x="2818" y="8"/>
                    <a:pt x="2827" y="8"/>
                  </a:cubicBezTo>
                  <a:cubicBezTo>
                    <a:pt x="2828" y="8"/>
                    <a:pt x="2828" y="8"/>
                    <a:pt x="2828" y="8"/>
                  </a:cubicBezTo>
                  <a:cubicBezTo>
                    <a:pt x="2828" y="8"/>
                    <a:pt x="2828" y="8"/>
                    <a:pt x="2828" y="8"/>
                  </a:cubicBezTo>
                  <a:cubicBezTo>
                    <a:pt x="2828" y="8"/>
                    <a:pt x="2828" y="8"/>
                    <a:pt x="2829" y="8"/>
                  </a:cubicBezTo>
                  <a:cubicBezTo>
                    <a:pt x="2836" y="8"/>
                    <a:pt x="2836" y="5"/>
                    <a:pt x="2845" y="5"/>
                  </a:cubicBezTo>
                  <a:cubicBezTo>
                    <a:pt x="2847" y="5"/>
                    <a:pt x="2848" y="5"/>
                    <a:pt x="2849" y="5"/>
                  </a:cubicBezTo>
                  <a:cubicBezTo>
                    <a:pt x="2851" y="5"/>
                    <a:pt x="2852" y="5"/>
                    <a:pt x="2853" y="5"/>
                  </a:cubicBezTo>
                  <a:cubicBezTo>
                    <a:pt x="2852" y="5"/>
                    <a:pt x="2852" y="5"/>
                    <a:pt x="2851" y="6"/>
                  </a:cubicBezTo>
                  <a:cubicBezTo>
                    <a:pt x="2855" y="7"/>
                    <a:pt x="2857" y="8"/>
                    <a:pt x="2863" y="8"/>
                  </a:cubicBezTo>
                  <a:cubicBezTo>
                    <a:pt x="2872" y="8"/>
                    <a:pt x="2872" y="5"/>
                    <a:pt x="2881" y="5"/>
                  </a:cubicBezTo>
                  <a:cubicBezTo>
                    <a:pt x="2890" y="5"/>
                    <a:pt x="2890" y="8"/>
                    <a:pt x="2899" y="8"/>
                  </a:cubicBezTo>
                  <a:cubicBezTo>
                    <a:pt x="2908" y="8"/>
                    <a:pt x="2908" y="5"/>
                    <a:pt x="2917" y="5"/>
                  </a:cubicBezTo>
                  <a:cubicBezTo>
                    <a:pt x="2926" y="5"/>
                    <a:pt x="2928" y="8"/>
                    <a:pt x="2937" y="8"/>
                  </a:cubicBezTo>
                  <a:cubicBezTo>
                    <a:pt x="2946" y="8"/>
                    <a:pt x="2946" y="5"/>
                    <a:pt x="2955" y="5"/>
                  </a:cubicBezTo>
                  <a:cubicBezTo>
                    <a:pt x="2964" y="5"/>
                    <a:pt x="2964" y="8"/>
                    <a:pt x="2973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82" y="8"/>
                    <a:pt x="2982" y="5"/>
                    <a:pt x="2991" y="5"/>
                  </a:cubicBezTo>
                  <a:cubicBezTo>
                    <a:pt x="2992" y="5"/>
                    <a:pt x="2994" y="5"/>
                    <a:pt x="2995" y="5"/>
                  </a:cubicBezTo>
                  <a:cubicBezTo>
                    <a:pt x="2996" y="5"/>
                    <a:pt x="2998" y="5"/>
                    <a:pt x="2999" y="5"/>
                  </a:cubicBezTo>
                  <a:cubicBezTo>
                    <a:pt x="2998" y="5"/>
                    <a:pt x="2998" y="5"/>
                    <a:pt x="2997" y="6"/>
                  </a:cubicBezTo>
                  <a:cubicBezTo>
                    <a:pt x="3001" y="7"/>
                    <a:pt x="3003" y="8"/>
                    <a:pt x="3009" y="8"/>
                  </a:cubicBezTo>
                  <a:cubicBezTo>
                    <a:pt x="3018" y="8"/>
                    <a:pt x="3018" y="5"/>
                    <a:pt x="3027" y="5"/>
                  </a:cubicBezTo>
                  <a:cubicBezTo>
                    <a:pt x="3036" y="5"/>
                    <a:pt x="3036" y="8"/>
                    <a:pt x="3045" y="8"/>
                  </a:cubicBezTo>
                  <a:cubicBezTo>
                    <a:pt x="3054" y="8"/>
                    <a:pt x="3054" y="5"/>
                    <a:pt x="3063" y="5"/>
                  </a:cubicBezTo>
                  <a:cubicBezTo>
                    <a:pt x="3072" y="5"/>
                    <a:pt x="3073" y="8"/>
                    <a:pt x="3082" y="8"/>
                  </a:cubicBezTo>
                  <a:cubicBezTo>
                    <a:pt x="3091" y="8"/>
                    <a:pt x="3091" y="5"/>
                    <a:pt x="3100" y="5"/>
                  </a:cubicBezTo>
                  <a:cubicBezTo>
                    <a:pt x="3109" y="5"/>
                    <a:pt x="3109" y="8"/>
                    <a:pt x="3118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7" y="8"/>
                    <a:pt x="3128" y="5"/>
                    <a:pt x="3136" y="5"/>
                  </a:cubicBezTo>
                  <a:cubicBezTo>
                    <a:pt x="3138" y="5"/>
                    <a:pt x="3140" y="5"/>
                    <a:pt x="3141" y="5"/>
                  </a:cubicBezTo>
                  <a:cubicBezTo>
                    <a:pt x="3142" y="5"/>
                    <a:pt x="3144" y="5"/>
                    <a:pt x="3145" y="5"/>
                  </a:cubicBezTo>
                  <a:cubicBezTo>
                    <a:pt x="3144" y="5"/>
                    <a:pt x="3144" y="5"/>
                    <a:pt x="3143" y="6"/>
                  </a:cubicBezTo>
                  <a:cubicBezTo>
                    <a:pt x="3146" y="7"/>
                    <a:pt x="3148" y="8"/>
                    <a:pt x="3154" y="8"/>
                  </a:cubicBezTo>
                  <a:cubicBezTo>
                    <a:pt x="3163" y="8"/>
                    <a:pt x="3163" y="5"/>
                    <a:pt x="3172" y="5"/>
                  </a:cubicBezTo>
                  <a:cubicBezTo>
                    <a:pt x="3181" y="5"/>
                    <a:pt x="3181" y="8"/>
                    <a:pt x="3190" y="8"/>
                  </a:cubicBezTo>
                  <a:cubicBezTo>
                    <a:pt x="3199" y="8"/>
                    <a:pt x="3199" y="5"/>
                    <a:pt x="3208" y="5"/>
                  </a:cubicBezTo>
                  <a:cubicBezTo>
                    <a:pt x="3208" y="0"/>
                    <a:pt x="3208" y="0"/>
                    <a:pt x="3208" y="0"/>
                  </a:cubicBezTo>
                  <a:cubicBezTo>
                    <a:pt x="3199" y="0"/>
                    <a:pt x="3199" y="3"/>
                    <a:pt x="3190" y="3"/>
                  </a:cubicBezTo>
                  <a:cubicBezTo>
                    <a:pt x="3181" y="3"/>
                    <a:pt x="3181" y="0"/>
                    <a:pt x="3172" y="0"/>
                  </a:cubicBezTo>
                  <a:close/>
                  <a:moveTo>
                    <a:pt x="19" y="6"/>
                  </a:moveTo>
                  <a:cubicBezTo>
                    <a:pt x="18" y="4"/>
                    <a:pt x="17" y="7"/>
                    <a:pt x="14" y="7"/>
                  </a:cubicBezTo>
                  <a:cubicBezTo>
                    <a:pt x="15" y="3"/>
                    <a:pt x="17" y="5"/>
                    <a:pt x="20" y="4"/>
                  </a:cubicBezTo>
                  <a:cubicBezTo>
                    <a:pt x="20" y="4"/>
                    <a:pt x="19" y="5"/>
                    <a:pt x="19" y="6"/>
                  </a:cubicBezTo>
                  <a:close/>
                  <a:moveTo>
                    <a:pt x="30" y="4"/>
                  </a:moveTo>
                  <a:cubicBezTo>
                    <a:pt x="29" y="4"/>
                    <a:pt x="30" y="0"/>
                    <a:pt x="31" y="1"/>
                  </a:cubicBezTo>
                  <a:cubicBezTo>
                    <a:pt x="31" y="3"/>
                    <a:pt x="30" y="3"/>
                    <a:pt x="30" y="4"/>
                  </a:cubicBezTo>
                  <a:close/>
                  <a:moveTo>
                    <a:pt x="34" y="4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5" y="3"/>
                    <a:pt x="36" y="3"/>
                    <a:pt x="36" y="4"/>
                  </a:cubicBezTo>
                  <a:lnTo>
                    <a:pt x="34" y="4"/>
                  </a:lnTo>
                  <a:close/>
                  <a:moveTo>
                    <a:pt x="57" y="5"/>
                  </a:moveTo>
                  <a:cubicBezTo>
                    <a:pt x="55" y="3"/>
                    <a:pt x="59" y="7"/>
                    <a:pt x="57" y="5"/>
                  </a:cubicBezTo>
                  <a:close/>
                  <a:moveTo>
                    <a:pt x="108" y="1"/>
                  </a:moveTo>
                  <a:cubicBezTo>
                    <a:pt x="108" y="0"/>
                    <a:pt x="109" y="0"/>
                    <a:pt x="110" y="0"/>
                  </a:cubicBezTo>
                  <a:cubicBezTo>
                    <a:pt x="110" y="1"/>
                    <a:pt x="109" y="1"/>
                    <a:pt x="108" y="1"/>
                  </a:cubicBezTo>
                  <a:close/>
                  <a:moveTo>
                    <a:pt x="112" y="2"/>
                  </a:moveTo>
                  <a:cubicBezTo>
                    <a:pt x="112" y="0"/>
                    <a:pt x="114" y="2"/>
                    <a:pt x="112" y="2"/>
                  </a:cubicBezTo>
                  <a:close/>
                  <a:moveTo>
                    <a:pt x="123" y="5"/>
                  </a:moveTo>
                  <a:cubicBezTo>
                    <a:pt x="124" y="5"/>
                    <a:pt x="124" y="5"/>
                    <a:pt x="124" y="5"/>
                  </a:cubicBezTo>
                  <a:cubicBezTo>
                    <a:pt x="124" y="7"/>
                    <a:pt x="121" y="6"/>
                    <a:pt x="123" y="5"/>
                  </a:cubicBezTo>
                  <a:close/>
                  <a:moveTo>
                    <a:pt x="126" y="6"/>
                  </a:moveTo>
                  <a:cubicBezTo>
                    <a:pt x="126" y="5"/>
                    <a:pt x="128" y="7"/>
                    <a:pt x="126" y="6"/>
                  </a:cubicBezTo>
                  <a:close/>
                  <a:moveTo>
                    <a:pt x="145" y="2"/>
                  </a:moveTo>
                  <a:cubicBezTo>
                    <a:pt x="147" y="1"/>
                    <a:pt x="143" y="4"/>
                    <a:pt x="145" y="2"/>
                  </a:cubicBezTo>
                  <a:close/>
                  <a:moveTo>
                    <a:pt x="165" y="6"/>
                  </a:moveTo>
                  <a:cubicBezTo>
                    <a:pt x="164" y="4"/>
                    <a:pt x="162" y="7"/>
                    <a:pt x="160" y="7"/>
                  </a:cubicBezTo>
                  <a:cubicBezTo>
                    <a:pt x="161" y="3"/>
                    <a:pt x="163" y="5"/>
                    <a:pt x="166" y="4"/>
                  </a:cubicBezTo>
                  <a:cubicBezTo>
                    <a:pt x="165" y="4"/>
                    <a:pt x="165" y="5"/>
                    <a:pt x="165" y="6"/>
                  </a:cubicBezTo>
                  <a:close/>
                  <a:moveTo>
                    <a:pt x="176" y="4"/>
                  </a:moveTo>
                  <a:cubicBezTo>
                    <a:pt x="175" y="4"/>
                    <a:pt x="175" y="0"/>
                    <a:pt x="177" y="1"/>
                  </a:cubicBezTo>
                  <a:cubicBezTo>
                    <a:pt x="177" y="3"/>
                    <a:pt x="176" y="3"/>
                    <a:pt x="176" y="4"/>
                  </a:cubicBezTo>
                  <a:close/>
                  <a:moveTo>
                    <a:pt x="180" y="4"/>
                  </a:moveTo>
                  <a:cubicBezTo>
                    <a:pt x="180" y="3"/>
                    <a:pt x="180" y="3"/>
                    <a:pt x="180" y="3"/>
                  </a:cubicBezTo>
                  <a:cubicBezTo>
                    <a:pt x="181" y="3"/>
                    <a:pt x="182" y="3"/>
                    <a:pt x="182" y="4"/>
                  </a:cubicBezTo>
                  <a:lnTo>
                    <a:pt x="180" y="4"/>
                  </a:lnTo>
                  <a:close/>
                  <a:moveTo>
                    <a:pt x="203" y="5"/>
                  </a:moveTo>
                  <a:cubicBezTo>
                    <a:pt x="201" y="3"/>
                    <a:pt x="205" y="7"/>
                    <a:pt x="203" y="5"/>
                  </a:cubicBezTo>
                  <a:close/>
                  <a:moveTo>
                    <a:pt x="254" y="1"/>
                  </a:moveTo>
                  <a:cubicBezTo>
                    <a:pt x="254" y="0"/>
                    <a:pt x="255" y="0"/>
                    <a:pt x="256" y="0"/>
                  </a:cubicBezTo>
                  <a:cubicBezTo>
                    <a:pt x="256" y="1"/>
                    <a:pt x="255" y="1"/>
                    <a:pt x="254" y="1"/>
                  </a:cubicBezTo>
                  <a:close/>
                  <a:moveTo>
                    <a:pt x="258" y="2"/>
                  </a:moveTo>
                  <a:cubicBezTo>
                    <a:pt x="258" y="0"/>
                    <a:pt x="260" y="2"/>
                    <a:pt x="258" y="2"/>
                  </a:cubicBezTo>
                  <a:close/>
                  <a:moveTo>
                    <a:pt x="269" y="5"/>
                  </a:moveTo>
                  <a:cubicBezTo>
                    <a:pt x="269" y="5"/>
                    <a:pt x="270" y="5"/>
                    <a:pt x="270" y="5"/>
                  </a:cubicBezTo>
                  <a:cubicBezTo>
                    <a:pt x="270" y="7"/>
                    <a:pt x="267" y="6"/>
                    <a:pt x="269" y="5"/>
                  </a:cubicBezTo>
                  <a:close/>
                  <a:moveTo>
                    <a:pt x="271" y="6"/>
                  </a:moveTo>
                  <a:cubicBezTo>
                    <a:pt x="271" y="5"/>
                    <a:pt x="274" y="7"/>
                    <a:pt x="271" y="6"/>
                  </a:cubicBezTo>
                  <a:close/>
                  <a:moveTo>
                    <a:pt x="290" y="2"/>
                  </a:moveTo>
                  <a:cubicBezTo>
                    <a:pt x="292" y="1"/>
                    <a:pt x="289" y="4"/>
                    <a:pt x="290" y="2"/>
                  </a:cubicBezTo>
                  <a:close/>
                  <a:moveTo>
                    <a:pt x="311" y="6"/>
                  </a:moveTo>
                  <a:cubicBezTo>
                    <a:pt x="309" y="4"/>
                    <a:pt x="308" y="7"/>
                    <a:pt x="306" y="7"/>
                  </a:cubicBezTo>
                  <a:cubicBezTo>
                    <a:pt x="306" y="3"/>
                    <a:pt x="309" y="5"/>
                    <a:pt x="312" y="4"/>
                  </a:cubicBezTo>
                  <a:cubicBezTo>
                    <a:pt x="311" y="4"/>
                    <a:pt x="311" y="5"/>
                    <a:pt x="311" y="6"/>
                  </a:cubicBezTo>
                  <a:close/>
                  <a:moveTo>
                    <a:pt x="322" y="4"/>
                  </a:moveTo>
                  <a:cubicBezTo>
                    <a:pt x="320" y="4"/>
                    <a:pt x="321" y="0"/>
                    <a:pt x="323" y="1"/>
                  </a:cubicBezTo>
                  <a:cubicBezTo>
                    <a:pt x="323" y="3"/>
                    <a:pt x="322" y="3"/>
                    <a:pt x="322" y="4"/>
                  </a:cubicBezTo>
                  <a:close/>
                  <a:moveTo>
                    <a:pt x="326" y="4"/>
                  </a:moveTo>
                  <a:cubicBezTo>
                    <a:pt x="326" y="3"/>
                    <a:pt x="326" y="3"/>
                    <a:pt x="326" y="3"/>
                  </a:cubicBezTo>
                  <a:cubicBezTo>
                    <a:pt x="327" y="3"/>
                    <a:pt x="328" y="3"/>
                    <a:pt x="328" y="4"/>
                  </a:cubicBezTo>
                  <a:lnTo>
                    <a:pt x="326" y="4"/>
                  </a:lnTo>
                  <a:close/>
                  <a:moveTo>
                    <a:pt x="349" y="5"/>
                  </a:moveTo>
                  <a:cubicBezTo>
                    <a:pt x="347" y="3"/>
                    <a:pt x="350" y="7"/>
                    <a:pt x="349" y="5"/>
                  </a:cubicBezTo>
                  <a:close/>
                  <a:moveTo>
                    <a:pt x="400" y="1"/>
                  </a:moveTo>
                  <a:cubicBezTo>
                    <a:pt x="400" y="0"/>
                    <a:pt x="401" y="0"/>
                    <a:pt x="402" y="0"/>
                  </a:cubicBezTo>
                  <a:cubicBezTo>
                    <a:pt x="401" y="1"/>
                    <a:pt x="401" y="1"/>
                    <a:pt x="400" y="1"/>
                  </a:cubicBezTo>
                  <a:close/>
                  <a:moveTo>
                    <a:pt x="403" y="2"/>
                  </a:moveTo>
                  <a:cubicBezTo>
                    <a:pt x="404" y="0"/>
                    <a:pt x="406" y="2"/>
                    <a:pt x="403" y="2"/>
                  </a:cubicBezTo>
                  <a:close/>
                  <a:moveTo>
                    <a:pt x="415" y="5"/>
                  </a:moveTo>
                  <a:cubicBezTo>
                    <a:pt x="415" y="5"/>
                    <a:pt x="415" y="5"/>
                    <a:pt x="416" y="5"/>
                  </a:cubicBezTo>
                  <a:cubicBezTo>
                    <a:pt x="416" y="7"/>
                    <a:pt x="413" y="6"/>
                    <a:pt x="415" y="5"/>
                  </a:cubicBezTo>
                  <a:close/>
                  <a:moveTo>
                    <a:pt x="417" y="6"/>
                  </a:moveTo>
                  <a:cubicBezTo>
                    <a:pt x="417" y="5"/>
                    <a:pt x="420" y="7"/>
                    <a:pt x="417" y="6"/>
                  </a:cubicBezTo>
                  <a:close/>
                  <a:moveTo>
                    <a:pt x="436" y="2"/>
                  </a:moveTo>
                  <a:cubicBezTo>
                    <a:pt x="438" y="1"/>
                    <a:pt x="435" y="4"/>
                    <a:pt x="436" y="2"/>
                  </a:cubicBezTo>
                  <a:close/>
                  <a:moveTo>
                    <a:pt x="457" y="6"/>
                  </a:moveTo>
                  <a:cubicBezTo>
                    <a:pt x="455" y="4"/>
                    <a:pt x="454" y="7"/>
                    <a:pt x="452" y="7"/>
                  </a:cubicBezTo>
                  <a:cubicBezTo>
                    <a:pt x="452" y="3"/>
                    <a:pt x="455" y="5"/>
                    <a:pt x="457" y="4"/>
                  </a:cubicBezTo>
                  <a:cubicBezTo>
                    <a:pt x="457" y="4"/>
                    <a:pt x="457" y="5"/>
                    <a:pt x="457" y="6"/>
                  </a:cubicBezTo>
                  <a:close/>
                  <a:moveTo>
                    <a:pt x="468" y="4"/>
                  </a:moveTo>
                  <a:cubicBezTo>
                    <a:pt x="466" y="4"/>
                    <a:pt x="467" y="0"/>
                    <a:pt x="469" y="1"/>
                  </a:cubicBezTo>
                  <a:cubicBezTo>
                    <a:pt x="469" y="3"/>
                    <a:pt x="468" y="3"/>
                    <a:pt x="468" y="4"/>
                  </a:cubicBezTo>
                  <a:close/>
                  <a:moveTo>
                    <a:pt x="472" y="4"/>
                  </a:moveTo>
                  <a:cubicBezTo>
                    <a:pt x="472" y="3"/>
                    <a:pt x="472" y="3"/>
                    <a:pt x="472" y="3"/>
                  </a:cubicBezTo>
                  <a:cubicBezTo>
                    <a:pt x="473" y="3"/>
                    <a:pt x="474" y="3"/>
                    <a:pt x="474" y="4"/>
                  </a:cubicBezTo>
                  <a:lnTo>
                    <a:pt x="472" y="4"/>
                  </a:lnTo>
                  <a:close/>
                  <a:moveTo>
                    <a:pt x="494" y="5"/>
                  </a:moveTo>
                  <a:cubicBezTo>
                    <a:pt x="493" y="3"/>
                    <a:pt x="496" y="7"/>
                    <a:pt x="494" y="5"/>
                  </a:cubicBezTo>
                  <a:close/>
                  <a:moveTo>
                    <a:pt x="546" y="1"/>
                  </a:moveTo>
                  <a:cubicBezTo>
                    <a:pt x="545" y="0"/>
                    <a:pt x="547" y="0"/>
                    <a:pt x="548" y="0"/>
                  </a:cubicBezTo>
                  <a:cubicBezTo>
                    <a:pt x="547" y="1"/>
                    <a:pt x="547" y="1"/>
                    <a:pt x="546" y="1"/>
                  </a:cubicBezTo>
                  <a:close/>
                  <a:moveTo>
                    <a:pt x="549" y="2"/>
                  </a:moveTo>
                  <a:cubicBezTo>
                    <a:pt x="549" y="0"/>
                    <a:pt x="552" y="2"/>
                    <a:pt x="549" y="2"/>
                  </a:cubicBezTo>
                  <a:close/>
                  <a:moveTo>
                    <a:pt x="561" y="5"/>
                  </a:moveTo>
                  <a:cubicBezTo>
                    <a:pt x="561" y="5"/>
                    <a:pt x="561" y="5"/>
                    <a:pt x="562" y="5"/>
                  </a:cubicBezTo>
                  <a:cubicBezTo>
                    <a:pt x="562" y="7"/>
                    <a:pt x="559" y="6"/>
                    <a:pt x="561" y="5"/>
                  </a:cubicBezTo>
                  <a:close/>
                  <a:moveTo>
                    <a:pt x="563" y="6"/>
                  </a:moveTo>
                  <a:cubicBezTo>
                    <a:pt x="563" y="5"/>
                    <a:pt x="566" y="7"/>
                    <a:pt x="563" y="6"/>
                  </a:cubicBezTo>
                  <a:close/>
                  <a:moveTo>
                    <a:pt x="582" y="2"/>
                  </a:moveTo>
                  <a:cubicBezTo>
                    <a:pt x="584" y="1"/>
                    <a:pt x="581" y="4"/>
                    <a:pt x="582" y="2"/>
                  </a:cubicBezTo>
                  <a:close/>
                  <a:moveTo>
                    <a:pt x="603" y="6"/>
                  </a:moveTo>
                  <a:cubicBezTo>
                    <a:pt x="601" y="4"/>
                    <a:pt x="600" y="7"/>
                    <a:pt x="597" y="7"/>
                  </a:cubicBezTo>
                  <a:cubicBezTo>
                    <a:pt x="598" y="3"/>
                    <a:pt x="600" y="5"/>
                    <a:pt x="603" y="4"/>
                  </a:cubicBezTo>
                  <a:cubicBezTo>
                    <a:pt x="603" y="4"/>
                    <a:pt x="603" y="5"/>
                    <a:pt x="603" y="6"/>
                  </a:cubicBezTo>
                  <a:close/>
                  <a:moveTo>
                    <a:pt x="613" y="4"/>
                  </a:moveTo>
                  <a:cubicBezTo>
                    <a:pt x="612" y="4"/>
                    <a:pt x="613" y="0"/>
                    <a:pt x="615" y="1"/>
                  </a:cubicBezTo>
                  <a:cubicBezTo>
                    <a:pt x="615" y="3"/>
                    <a:pt x="614" y="3"/>
                    <a:pt x="613" y="4"/>
                  </a:cubicBezTo>
                  <a:close/>
                  <a:moveTo>
                    <a:pt x="618" y="4"/>
                  </a:moveTo>
                  <a:cubicBezTo>
                    <a:pt x="618" y="3"/>
                    <a:pt x="618" y="3"/>
                    <a:pt x="618" y="3"/>
                  </a:cubicBezTo>
                  <a:cubicBezTo>
                    <a:pt x="619" y="3"/>
                    <a:pt x="619" y="3"/>
                    <a:pt x="619" y="4"/>
                  </a:cubicBezTo>
                  <a:lnTo>
                    <a:pt x="618" y="4"/>
                  </a:lnTo>
                  <a:close/>
                  <a:moveTo>
                    <a:pt x="640" y="5"/>
                  </a:moveTo>
                  <a:cubicBezTo>
                    <a:pt x="639" y="3"/>
                    <a:pt x="642" y="7"/>
                    <a:pt x="640" y="5"/>
                  </a:cubicBezTo>
                  <a:close/>
                  <a:moveTo>
                    <a:pt x="692" y="1"/>
                  </a:moveTo>
                  <a:cubicBezTo>
                    <a:pt x="691" y="0"/>
                    <a:pt x="692" y="0"/>
                    <a:pt x="693" y="0"/>
                  </a:cubicBezTo>
                  <a:cubicBezTo>
                    <a:pt x="693" y="1"/>
                    <a:pt x="693" y="1"/>
                    <a:pt x="692" y="1"/>
                  </a:cubicBezTo>
                  <a:close/>
                  <a:moveTo>
                    <a:pt x="695" y="2"/>
                  </a:moveTo>
                  <a:cubicBezTo>
                    <a:pt x="695" y="0"/>
                    <a:pt x="698" y="2"/>
                    <a:pt x="695" y="2"/>
                  </a:cubicBezTo>
                  <a:close/>
                  <a:moveTo>
                    <a:pt x="706" y="5"/>
                  </a:moveTo>
                  <a:cubicBezTo>
                    <a:pt x="707" y="5"/>
                    <a:pt x="707" y="5"/>
                    <a:pt x="708" y="5"/>
                  </a:cubicBezTo>
                  <a:cubicBezTo>
                    <a:pt x="707" y="7"/>
                    <a:pt x="705" y="6"/>
                    <a:pt x="706" y="5"/>
                  </a:cubicBezTo>
                  <a:close/>
                  <a:moveTo>
                    <a:pt x="709" y="6"/>
                  </a:moveTo>
                  <a:cubicBezTo>
                    <a:pt x="709" y="5"/>
                    <a:pt x="711" y="7"/>
                    <a:pt x="709" y="6"/>
                  </a:cubicBezTo>
                  <a:close/>
                  <a:moveTo>
                    <a:pt x="728" y="2"/>
                  </a:moveTo>
                  <a:cubicBezTo>
                    <a:pt x="730" y="1"/>
                    <a:pt x="727" y="4"/>
                    <a:pt x="728" y="2"/>
                  </a:cubicBezTo>
                  <a:close/>
                  <a:moveTo>
                    <a:pt x="749" y="6"/>
                  </a:moveTo>
                  <a:cubicBezTo>
                    <a:pt x="747" y="4"/>
                    <a:pt x="746" y="7"/>
                    <a:pt x="743" y="7"/>
                  </a:cubicBezTo>
                  <a:cubicBezTo>
                    <a:pt x="744" y="3"/>
                    <a:pt x="746" y="5"/>
                    <a:pt x="749" y="4"/>
                  </a:cubicBezTo>
                  <a:cubicBezTo>
                    <a:pt x="749" y="4"/>
                    <a:pt x="749" y="5"/>
                    <a:pt x="749" y="6"/>
                  </a:cubicBezTo>
                  <a:close/>
                  <a:moveTo>
                    <a:pt x="759" y="4"/>
                  </a:moveTo>
                  <a:cubicBezTo>
                    <a:pt x="758" y="4"/>
                    <a:pt x="759" y="0"/>
                    <a:pt x="760" y="1"/>
                  </a:cubicBezTo>
                  <a:cubicBezTo>
                    <a:pt x="761" y="3"/>
                    <a:pt x="760" y="3"/>
                    <a:pt x="759" y="4"/>
                  </a:cubicBezTo>
                  <a:close/>
                  <a:moveTo>
                    <a:pt x="763" y="4"/>
                  </a:moveTo>
                  <a:cubicBezTo>
                    <a:pt x="763" y="3"/>
                    <a:pt x="763" y="3"/>
                    <a:pt x="763" y="3"/>
                  </a:cubicBezTo>
                  <a:cubicBezTo>
                    <a:pt x="765" y="3"/>
                    <a:pt x="765" y="3"/>
                    <a:pt x="765" y="4"/>
                  </a:cubicBezTo>
                  <a:lnTo>
                    <a:pt x="763" y="4"/>
                  </a:lnTo>
                  <a:close/>
                  <a:moveTo>
                    <a:pt x="786" y="5"/>
                  </a:moveTo>
                  <a:cubicBezTo>
                    <a:pt x="784" y="3"/>
                    <a:pt x="788" y="7"/>
                    <a:pt x="786" y="5"/>
                  </a:cubicBezTo>
                  <a:close/>
                  <a:moveTo>
                    <a:pt x="837" y="1"/>
                  </a:moveTo>
                  <a:cubicBezTo>
                    <a:pt x="837" y="0"/>
                    <a:pt x="838" y="0"/>
                    <a:pt x="839" y="0"/>
                  </a:cubicBezTo>
                  <a:cubicBezTo>
                    <a:pt x="839" y="1"/>
                    <a:pt x="838" y="1"/>
                    <a:pt x="837" y="1"/>
                  </a:cubicBezTo>
                  <a:close/>
                  <a:moveTo>
                    <a:pt x="841" y="2"/>
                  </a:moveTo>
                  <a:cubicBezTo>
                    <a:pt x="841" y="0"/>
                    <a:pt x="843" y="2"/>
                    <a:pt x="841" y="2"/>
                  </a:cubicBezTo>
                  <a:close/>
                  <a:moveTo>
                    <a:pt x="852" y="5"/>
                  </a:moveTo>
                  <a:cubicBezTo>
                    <a:pt x="853" y="5"/>
                    <a:pt x="853" y="5"/>
                    <a:pt x="854" y="5"/>
                  </a:cubicBezTo>
                  <a:cubicBezTo>
                    <a:pt x="853" y="7"/>
                    <a:pt x="851" y="6"/>
                    <a:pt x="852" y="5"/>
                  </a:cubicBezTo>
                  <a:close/>
                  <a:moveTo>
                    <a:pt x="855" y="6"/>
                  </a:moveTo>
                  <a:cubicBezTo>
                    <a:pt x="855" y="5"/>
                    <a:pt x="857" y="7"/>
                    <a:pt x="855" y="6"/>
                  </a:cubicBezTo>
                  <a:close/>
                  <a:moveTo>
                    <a:pt x="874" y="2"/>
                  </a:moveTo>
                  <a:cubicBezTo>
                    <a:pt x="876" y="1"/>
                    <a:pt x="872" y="4"/>
                    <a:pt x="874" y="2"/>
                  </a:cubicBezTo>
                  <a:close/>
                  <a:moveTo>
                    <a:pt x="894" y="6"/>
                  </a:moveTo>
                  <a:cubicBezTo>
                    <a:pt x="893" y="4"/>
                    <a:pt x="892" y="7"/>
                    <a:pt x="889" y="7"/>
                  </a:cubicBezTo>
                  <a:cubicBezTo>
                    <a:pt x="890" y="3"/>
                    <a:pt x="892" y="5"/>
                    <a:pt x="895" y="4"/>
                  </a:cubicBezTo>
                  <a:cubicBezTo>
                    <a:pt x="895" y="4"/>
                    <a:pt x="894" y="5"/>
                    <a:pt x="894" y="6"/>
                  </a:cubicBezTo>
                  <a:close/>
                  <a:moveTo>
                    <a:pt x="905" y="4"/>
                  </a:moveTo>
                  <a:cubicBezTo>
                    <a:pt x="904" y="4"/>
                    <a:pt x="905" y="0"/>
                    <a:pt x="906" y="1"/>
                  </a:cubicBezTo>
                  <a:cubicBezTo>
                    <a:pt x="906" y="3"/>
                    <a:pt x="905" y="3"/>
                    <a:pt x="905" y="4"/>
                  </a:cubicBezTo>
                  <a:close/>
                  <a:moveTo>
                    <a:pt x="909" y="4"/>
                  </a:moveTo>
                  <a:cubicBezTo>
                    <a:pt x="909" y="3"/>
                    <a:pt x="909" y="3"/>
                    <a:pt x="909" y="3"/>
                  </a:cubicBezTo>
                  <a:cubicBezTo>
                    <a:pt x="910" y="3"/>
                    <a:pt x="911" y="3"/>
                    <a:pt x="911" y="4"/>
                  </a:cubicBezTo>
                  <a:lnTo>
                    <a:pt x="909" y="4"/>
                  </a:lnTo>
                  <a:close/>
                  <a:moveTo>
                    <a:pt x="932" y="5"/>
                  </a:moveTo>
                  <a:cubicBezTo>
                    <a:pt x="930" y="3"/>
                    <a:pt x="934" y="7"/>
                    <a:pt x="932" y="5"/>
                  </a:cubicBezTo>
                  <a:close/>
                  <a:moveTo>
                    <a:pt x="983" y="1"/>
                  </a:moveTo>
                  <a:cubicBezTo>
                    <a:pt x="983" y="0"/>
                    <a:pt x="984" y="0"/>
                    <a:pt x="985" y="0"/>
                  </a:cubicBezTo>
                  <a:cubicBezTo>
                    <a:pt x="985" y="1"/>
                    <a:pt x="984" y="1"/>
                    <a:pt x="983" y="1"/>
                  </a:cubicBezTo>
                  <a:close/>
                  <a:moveTo>
                    <a:pt x="987" y="2"/>
                  </a:moveTo>
                  <a:cubicBezTo>
                    <a:pt x="987" y="0"/>
                    <a:pt x="989" y="2"/>
                    <a:pt x="987" y="2"/>
                  </a:cubicBezTo>
                  <a:close/>
                  <a:moveTo>
                    <a:pt x="998" y="5"/>
                  </a:moveTo>
                  <a:cubicBezTo>
                    <a:pt x="999" y="5"/>
                    <a:pt x="999" y="5"/>
                    <a:pt x="999" y="5"/>
                  </a:cubicBezTo>
                  <a:cubicBezTo>
                    <a:pt x="999" y="7"/>
                    <a:pt x="997" y="6"/>
                    <a:pt x="998" y="5"/>
                  </a:cubicBezTo>
                  <a:close/>
                  <a:moveTo>
                    <a:pt x="1001" y="6"/>
                  </a:moveTo>
                  <a:cubicBezTo>
                    <a:pt x="1001" y="5"/>
                    <a:pt x="1003" y="7"/>
                    <a:pt x="1001" y="6"/>
                  </a:cubicBezTo>
                  <a:close/>
                  <a:moveTo>
                    <a:pt x="1020" y="2"/>
                  </a:moveTo>
                  <a:cubicBezTo>
                    <a:pt x="1022" y="1"/>
                    <a:pt x="1018" y="4"/>
                    <a:pt x="1020" y="2"/>
                  </a:cubicBezTo>
                  <a:close/>
                  <a:moveTo>
                    <a:pt x="1040" y="6"/>
                  </a:moveTo>
                  <a:cubicBezTo>
                    <a:pt x="1039" y="4"/>
                    <a:pt x="1037" y="7"/>
                    <a:pt x="1035" y="7"/>
                  </a:cubicBezTo>
                  <a:cubicBezTo>
                    <a:pt x="1036" y="3"/>
                    <a:pt x="1038" y="5"/>
                    <a:pt x="1041" y="4"/>
                  </a:cubicBezTo>
                  <a:cubicBezTo>
                    <a:pt x="1041" y="4"/>
                    <a:pt x="1040" y="5"/>
                    <a:pt x="1040" y="6"/>
                  </a:cubicBezTo>
                  <a:close/>
                  <a:moveTo>
                    <a:pt x="1051" y="4"/>
                  </a:moveTo>
                  <a:cubicBezTo>
                    <a:pt x="1050" y="4"/>
                    <a:pt x="1050" y="0"/>
                    <a:pt x="1052" y="1"/>
                  </a:cubicBezTo>
                  <a:cubicBezTo>
                    <a:pt x="1052" y="3"/>
                    <a:pt x="1051" y="3"/>
                    <a:pt x="1051" y="4"/>
                  </a:cubicBezTo>
                  <a:close/>
                  <a:moveTo>
                    <a:pt x="1055" y="4"/>
                  </a:moveTo>
                  <a:cubicBezTo>
                    <a:pt x="1055" y="3"/>
                    <a:pt x="1055" y="3"/>
                    <a:pt x="1055" y="3"/>
                  </a:cubicBezTo>
                  <a:cubicBezTo>
                    <a:pt x="1056" y="3"/>
                    <a:pt x="1057" y="3"/>
                    <a:pt x="1057" y="4"/>
                  </a:cubicBezTo>
                  <a:lnTo>
                    <a:pt x="1055" y="4"/>
                  </a:lnTo>
                  <a:close/>
                  <a:moveTo>
                    <a:pt x="1078" y="5"/>
                  </a:moveTo>
                  <a:cubicBezTo>
                    <a:pt x="1076" y="3"/>
                    <a:pt x="1080" y="7"/>
                    <a:pt x="1078" y="5"/>
                  </a:cubicBezTo>
                  <a:close/>
                  <a:moveTo>
                    <a:pt x="1129" y="1"/>
                  </a:moveTo>
                  <a:cubicBezTo>
                    <a:pt x="1129" y="0"/>
                    <a:pt x="1130" y="0"/>
                    <a:pt x="1131" y="0"/>
                  </a:cubicBezTo>
                  <a:cubicBezTo>
                    <a:pt x="1131" y="1"/>
                    <a:pt x="1130" y="1"/>
                    <a:pt x="1129" y="1"/>
                  </a:cubicBezTo>
                  <a:close/>
                  <a:moveTo>
                    <a:pt x="1133" y="2"/>
                  </a:moveTo>
                  <a:cubicBezTo>
                    <a:pt x="1133" y="0"/>
                    <a:pt x="1135" y="2"/>
                    <a:pt x="1133" y="2"/>
                  </a:cubicBezTo>
                  <a:close/>
                  <a:moveTo>
                    <a:pt x="1144" y="5"/>
                  </a:moveTo>
                  <a:cubicBezTo>
                    <a:pt x="1144" y="5"/>
                    <a:pt x="1145" y="5"/>
                    <a:pt x="1145" y="5"/>
                  </a:cubicBezTo>
                  <a:cubicBezTo>
                    <a:pt x="1145" y="7"/>
                    <a:pt x="1142" y="6"/>
                    <a:pt x="1144" y="5"/>
                  </a:cubicBezTo>
                  <a:close/>
                  <a:moveTo>
                    <a:pt x="1146" y="6"/>
                  </a:moveTo>
                  <a:cubicBezTo>
                    <a:pt x="1147" y="5"/>
                    <a:pt x="1149" y="7"/>
                    <a:pt x="1146" y="6"/>
                  </a:cubicBezTo>
                  <a:close/>
                  <a:moveTo>
                    <a:pt x="1165" y="2"/>
                  </a:moveTo>
                  <a:cubicBezTo>
                    <a:pt x="1167" y="1"/>
                    <a:pt x="1164" y="4"/>
                    <a:pt x="1165" y="2"/>
                  </a:cubicBezTo>
                  <a:close/>
                  <a:moveTo>
                    <a:pt x="1186" y="6"/>
                  </a:moveTo>
                  <a:cubicBezTo>
                    <a:pt x="1184" y="4"/>
                    <a:pt x="1183" y="7"/>
                    <a:pt x="1181" y="7"/>
                  </a:cubicBezTo>
                  <a:cubicBezTo>
                    <a:pt x="1181" y="3"/>
                    <a:pt x="1184" y="5"/>
                    <a:pt x="1187" y="4"/>
                  </a:cubicBezTo>
                  <a:cubicBezTo>
                    <a:pt x="1186" y="4"/>
                    <a:pt x="1186" y="5"/>
                    <a:pt x="1186" y="6"/>
                  </a:cubicBezTo>
                  <a:close/>
                  <a:moveTo>
                    <a:pt x="1197" y="4"/>
                  </a:moveTo>
                  <a:cubicBezTo>
                    <a:pt x="1195" y="4"/>
                    <a:pt x="1196" y="0"/>
                    <a:pt x="1198" y="1"/>
                  </a:cubicBezTo>
                  <a:cubicBezTo>
                    <a:pt x="1198" y="3"/>
                    <a:pt x="1197" y="3"/>
                    <a:pt x="1197" y="4"/>
                  </a:cubicBezTo>
                  <a:close/>
                  <a:moveTo>
                    <a:pt x="1201" y="4"/>
                  </a:moveTo>
                  <a:cubicBezTo>
                    <a:pt x="1201" y="3"/>
                    <a:pt x="1201" y="3"/>
                    <a:pt x="1201" y="3"/>
                  </a:cubicBezTo>
                  <a:cubicBezTo>
                    <a:pt x="1202" y="3"/>
                    <a:pt x="1203" y="3"/>
                    <a:pt x="1203" y="4"/>
                  </a:cubicBezTo>
                  <a:lnTo>
                    <a:pt x="1201" y="4"/>
                  </a:lnTo>
                  <a:close/>
                  <a:moveTo>
                    <a:pt x="1224" y="5"/>
                  </a:moveTo>
                  <a:cubicBezTo>
                    <a:pt x="1222" y="3"/>
                    <a:pt x="1225" y="7"/>
                    <a:pt x="1224" y="5"/>
                  </a:cubicBezTo>
                  <a:close/>
                  <a:moveTo>
                    <a:pt x="1275" y="1"/>
                  </a:moveTo>
                  <a:cubicBezTo>
                    <a:pt x="1275" y="0"/>
                    <a:pt x="1276" y="0"/>
                    <a:pt x="1277" y="0"/>
                  </a:cubicBezTo>
                  <a:cubicBezTo>
                    <a:pt x="1276" y="1"/>
                    <a:pt x="1276" y="1"/>
                    <a:pt x="1275" y="1"/>
                  </a:cubicBezTo>
                  <a:close/>
                  <a:moveTo>
                    <a:pt x="1279" y="2"/>
                  </a:moveTo>
                  <a:cubicBezTo>
                    <a:pt x="1279" y="0"/>
                    <a:pt x="1281" y="2"/>
                    <a:pt x="1279" y="2"/>
                  </a:cubicBezTo>
                  <a:close/>
                  <a:moveTo>
                    <a:pt x="1290" y="5"/>
                  </a:moveTo>
                  <a:cubicBezTo>
                    <a:pt x="1290" y="5"/>
                    <a:pt x="1290" y="5"/>
                    <a:pt x="1291" y="5"/>
                  </a:cubicBezTo>
                  <a:cubicBezTo>
                    <a:pt x="1291" y="7"/>
                    <a:pt x="1288" y="6"/>
                    <a:pt x="1290" y="5"/>
                  </a:cubicBezTo>
                  <a:close/>
                  <a:moveTo>
                    <a:pt x="1292" y="6"/>
                  </a:moveTo>
                  <a:cubicBezTo>
                    <a:pt x="1292" y="5"/>
                    <a:pt x="1295" y="7"/>
                    <a:pt x="1292" y="6"/>
                  </a:cubicBezTo>
                  <a:close/>
                  <a:moveTo>
                    <a:pt x="1311" y="2"/>
                  </a:moveTo>
                  <a:cubicBezTo>
                    <a:pt x="1313" y="1"/>
                    <a:pt x="1310" y="4"/>
                    <a:pt x="1311" y="2"/>
                  </a:cubicBezTo>
                  <a:close/>
                  <a:moveTo>
                    <a:pt x="1332" y="6"/>
                  </a:moveTo>
                  <a:cubicBezTo>
                    <a:pt x="1330" y="4"/>
                    <a:pt x="1329" y="7"/>
                    <a:pt x="1327" y="7"/>
                  </a:cubicBezTo>
                  <a:cubicBezTo>
                    <a:pt x="1327" y="3"/>
                    <a:pt x="1330" y="5"/>
                    <a:pt x="1332" y="4"/>
                  </a:cubicBezTo>
                  <a:cubicBezTo>
                    <a:pt x="1332" y="4"/>
                    <a:pt x="1332" y="5"/>
                    <a:pt x="1332" y="6"/>
                  </a:cubicBezTo>
                  <a:close/>
                  <a:moveTo>
                    <a:pt x="1343" y="4"/>
                  </a:moveTo>
                  <a:cubicBezTo>
                    <a:pt x="1341" y="4"/>
                    <a:pt x="1342" y="0"/>
                    <a:pt x="1344" y="1"/>
                  </a:cubicBezTo>
                  <a:cubicBezTo>
                    <a:pt x="1344" y="3"/>
                    <a:pt x="1343" y="3"/>
                    <a:pt x="1343" y="4"/>
                  </a:cubicBezTo>
                  <a:close/>
                  <a:moveTo>
                    <a:pt x="1347" y="4"/>
                  </a:moveTo>
                  <a:cubicBezTo>
                    <a:pt x="1347" y="3"/>
                    <a:pt x="1347" y="3"/>
                    <a:pt x="1347" y="3"/>
                  </a:cubicBezTo>
                  <a:cubicBezTo>
                    <a:pt x="1348" y="3"/>
                    <a:pt x="1349" y="3"/>
                    <a:pt x="1349" y="4"/>
                  </a:cubicBezTo>
                  <a:lnTo>
                    <a:pt x="1347" y="4"/>
                  </a:lnTo>
                  <a:close/>
                  <a:moveTo>
                    <a:pt x="1369" y="5"/>
                  </a:moveTo>
                  <a:cubicBezTo>
                    <a:pt x="1368" y="3"/>
                    <a:pt x="1371" y="7"/>
                    <a:pt x="1369" y="5"/>
                  </a:cubicBezTo>
                  <a:close/>
                  <a:moveTo>
                    <a:pt x="1421" y="1"/>
                  </a:moveTo>
                  <a:cubicBezTo>
                    <a:pt x="1420" y="0"/>
                    <a:pt x="1422" y="0"/>
                    <a:pt x="1423" y="0"/>
                  </a:cubicBezTo>
                  <a:cubicBezTo>
                    <a:pt x="1422" y="1"/>
                    <a:pt x="1422" y="1"/>
                    <a:pt x="1421" y="1"/>
                  </a:cubicBezTo>
                  <a:close/>
                  <a:moveTo>
                    <a:pt x="1424" y="2"/>
                  </a:moveTo>
                  <a:cubicBezTo>
                    <a:pt x="1424" y="0"/>
                    <a:pt x="1427" y="2"/>
                    <a:pt x="1424" y="2"/>
                  </a:cubicBezTo>
                  <a:close/>
                  <a:moveTo>
                    <a:pt x="1436" y="5"/>
                  </a:moveTo>
                  <a:cubicBezTo>
                    <a:pt x="1436" y="5"/>
                    <a:pt x="1436" y="5"/>
                    <a:pt x="1437" y="5"/>
                  </a:cubicBezTo>
                  <a:cubicBezTo>
                    <a:pt x="1437" y="7"/>
                    <a:pt x="1434" y="6"/>
                    <a:pt x="1436" y="5"/>
                  </a:cubicBezTo>
                  <a:close/>
                  <a:moveTo>
                    <a:pt x="1438" y="6"/>
                  </a:moveTo>
                  <a:cubicBezTo>
                    <a:pt x="1438" y="5"/>
                    <a:pt x="1441" y="7"/>
                    <a:pt x="1438" y="6"/>
                  </a:cubicBezTo>
                  <a:close/>
                  <a:moveTo>
                    <a:pt x="1457" y="2"/>
                  </a:moveTo>
                  <a:cubicBezTo>
                    <a:pt x="1459" y="1"/>
                    <a:pt x="1456" y="4"/>
                    <a:pt x="1457" y="2"/>
                  </a:cubicBezTo>
                  <a:close/>
                  <a:moveTo>
                    <a:pt x="1478" y="6"/>
                  </a:moveTo>
                  <a:cubicBezTo>
                    <a:pt x="1476" y="4"/>
                    <a:pt x="1475" y="7"/>
                    <a:pt x="1472" y="7"/>
                  </a:cubicBezTo>
                  <a:cubicBezTo>
                    <a:pt x="1473" y="3"/>
                    <a:pt x="1475" y="5"/>
                    <a:pt x="1478" y="4"/>
                  </a:cubicBezTo>
                  <a:cubicBezTo>
                    <a:pt x="1478" y="4"/>
                    <a:pt x="1478" y="5"/>
                    <a:pt x="1478" y="6"/>
                  </a:cubicBezTo>
                  <a:close/>
                  <a:moveTo>
                    <a:pt x="1488" y="4"/>
                  </a:moveTo>
                  <a:cubicBezTo>
                    <a:pt x="1487" y="4"/>
                    <a:pt x="1488" y="0"/>
                    <a:pt x="1490" y="1"/>
                  </a:cubicBezTo>
                  <a:cubicBezTo>
                    <a:pt x="1490" y="3"/>
                    <a:pt x="1489" y="3"/>
                    <a:pt x="1488" y="4"/>
                  </a:cubicBezTo>
                  <a:close/>
                  <a:moveTo>
                    <a:pt x="1493" y="4"/>
                  </a:moveTo>
                  <a:cubicBezTo>
                    <a:pt x="1493" y="3"/>
                    <a:pt x="1493" y="3"/>
                    <a:pt x="1493" y="3"/>
                  </a:cubicBezTo>
                  <a:cubicBezTo>
                    <a:pt x="1494" y="3"/>
                    <a:pt x="1495" y="3"/>
                    <a:pt x="1494" y="4"/>
                  </a:cubicBezTo>
                  <a:lnTo>
                    <a:pt x="1493" y="4"/>
                  </a:lnTo>
                  <a:close/>
                  <a:moveTo>
                    <a:pt x="1515" y="5"/>
                  </a:moveTo>
                  <a:cubicBezTo>
                    <a:pt x="1514" y="3"/>
                    <a:pt x="1517" y="7"/>
                    <a:pt x="1515" y="5"/>
                  </a:cubicBezTo>
                  <a:close/>
                  <a:moveTo>
                    <a:pt x="1567" y="1"/>
                  </a:moveTo>
                  <a:cubicBezTo>
                    <a:pt x="1566" y="0"/>
                    <a:pt x="1567" y="0"/>
                    <a:pt x="1568" y="0"/>
                  </a:cubicBezTo>
                  <a:cubicBezTo>
                    <a:pt x="1568" y="1"/>
                    <a:pt x="1568" y="1"/>
                    <a:pt x="1567" y="1"/>
                  </a:cubicBezTo>
                  <a:close/>
                  <a:moveTo>
                    <a:pt x="1570" y="2"/>
                  </a:moveTo>
                  <a:cubicBezTo>
                    <a:pt x="1570" y="0"/>
                    <a:pt x="1573" y="2"/>
                    <a:pt x="1570" y="2"/>
                  </a:cubicBezTo>
                  <a:close/>
                  <a:moveTo>
                    <a:pt x="1582" y="5"/>
                  </a:moveTo>
                  <a:cubicBezTo>
                    <a:pt x="1582" y="5"/>
                    <a:pt x="1582" y="5"/>
                    <a:pt x="1583" y="5"/>
                  </a:cubicBezTo>
                  <a:cubicBezTo>
                    <a:pt x="1582" y="7"/>
                    <a:pt x="1580" y="6"/>
                    <a:pt x="1582" y="5"/>
                  </a:cubicBezTo>
                  <a:close/>
                  <a:moveTo>
                    <a:pt x="1584" y="6"/>
                  </a:moveTo>
                  <a:cubicBezTo>
                    <a:pt x="1584" y="5"/>
                    <a:pt x="1586" y="7"/>
                    <a:pt x="1584" y="6"/>
                  </a:cubicBezTo>
                  <a:close/>
                  <a:moveTo>
                    <a:pt x="1603" y="2"/>
                  </a:moveTo>
                  <a:cubicBezTo>
                    <a:pt x="1605" y="1"/>
                    <a:pt x="1602" y="4"/>
                    <a:pt x="1603" y="2"/>
                  </a:cubicBezTo>
                  <a:close/>
                  <a:moveTo>
                    <a:pt x="1624" y="6"/>
                  </a:moveTo>
                  <a:cubicBezTo>
                    <a:pt x="1622" y="4"/>
                    <a:pt x="1621" y="7"/>
                    <a:pt x="1618" y="7"/>
                  </a:cubicBezTo>
                  <a:cubicBezTo>
                    <a:pt x="1619" y="3"/>
                    <a:pt x="1621" y="5"/>
                    <a:pt x="1624" y="4"/>
                  </a:cubicBezTo>
                  <a:cubicBezTo>
                    <a:pt x="1624" y="4"/>
                    <a:pt x="1624" y="5"/>
                    <a:pt x="1624" y="6"/>
                  </a:cubicBezTo>
                  <a:close/>
                  <a:moveTo>
                    <a:pt x="1634" y="4"/>
                  </a:moveTo>
                  <a:cubicBezTo>
                    <a:pt x="1633" y="4"/>
                    <a:pt x="1634" y="0"/>
                    <a:pt x="1635" y="1"/>
                  </a:cubicBezTo>
                  <a:cubicBezTo>
                    <a:pt x="1636" y="3"/>
                    <a:pt x="1635" y="3"/>
                    <a:pt x="1634" y="4"/>
                  </a:cubicBezTo>
                  <a:close/>
                  <a:moveTo>
                    <a:pt x="1638" y="4"/>
                  </a:moveTo>
                  <a:cubicBezTo>
                    <a:pt x="1638" y="3"/>
                    <a:pt x="1638" y="3"/>
                    <a:pt x="1638" y="3"/>
                  </a:cubicBezTo>
                  <a:cubicBezTo>
                    <a:pt x="1640" y="3"/>
                    <a:pt x="1640" y="3"/>
                    <a:pt x="1640" y="4"/>
                  </a:cubicBezTo>
                  <a:lnTo>
                    <a:pt x="1638" y="4"/>
                  </a:lnTo>
                  <a:close/>
                  <a:moveTo>
                    <a:pt x="1661" y="5"/>
                  </a:moveTo>
                  <a:cubicBezTo>
                    <a:pt x="1660" y="3"/>
                    <a:pt x="1663" y="7"/>
                    <a:pt x="1661" y="5"/>
                  </a:cubicBezTo>
                  <a:close/>
                  <a:moveTo>
                    <a:pt x="1712" y="1"/>
                  </a:moveTo>
                  <a:cubicBezTo>
                    <a:pt x="1712" y="0"/>
                    <a:pt x="1713" y="0"/>
                    <a:pt x="1714" y="0"/>
                  </a:cubicBezTo>
                  <a:cubicBezTo>
                    <a:pt x="1714" y="1"/>
                    <a:pt x="1713" y="1"/>
                    <a:pt x="1712" y="1"/>
                  </a:cubicBezTo>
                  <a:close/>
                  <a:moveTo>
                    <a:pt x="1716" y="2"/>
                  </a:moveTo>
                  <a:cubicBezTo>
                    <a:pt x="1716" y="0"/>
                    <a:pt x="1718" y="2"/>
                    <a:pt x="1716" y="2"/>
                  </a:cubicBezTo>
                  <a:close/>
                  <a:moveTo>
                    <a:pt x="1727" y="5"/>
                  </a:moveTo>
                  <a:cubicBezTo>
                    <a:pt x="1728" y="5"/>
                    <a:pt x="1728" y="5"/>
                    <a:pt x="1729" y="5"/>
                  </a:cubicBezTo>
                  <a:cubicBezTo>
                    <a:pt x="1728" y="7"/>
                    <a:pt x="1726" y="6"/>
                    <a:pt x="1727" y="5"/>
                  </a:cubicBezTo>
                  <a:close/>
                  <a:moveTo>
                    <a:pt x="1730" y="6"/>
                  </a:moveTo>
                  <a:cubicBezTo>
                    <a:pt x="1730" y="5"/>
                    <a:pt x="1732" y="7"/>
                    <a:pt x="1730" y="6"/>
                  </a:cubicBezTo>
                  <a:close/>
                  <a:moveTo>
                    <a:pt x="1749" y="2"/>
                  </a:moveTo>
                  <a:cubicBezTo>
                    <a:pt x="1751" y="1"/>
                    <a:pt x="1747" y="4"/>
                    <a:pt x="1749" y="2"/>
                  </a:cubicBezTo>
                  <a:close/>
                  <a:moveTo>
                    <a:pt x="1769" y="6"/>
                  </a:moveTo>
                  <a:cubicBezTo>
                    <a:pt x="1768" y="4"/>
                    <a:pt x="1767" y="7"/>
                    <a:pt x="1764" y="7"/>
                  </a:cubicBezTo>
                  <a:cubicBezTo>
                    <a:pt x="1765" y="3"/>
                    <a:pt x="1767" y="5"/>
                    <a:pt x="1770" y="4"/>
                  </a:cubicBezTo>
                  <a:cubicBezTo>
                    <a:pt x="1770" y="4"/>
                    <a:pt x="1769" y="5"/>
                    <a:pt x="1769" y="6"/>
                  </a:cubicBezTo>
                  <a:close/>
                  <a:moveTo>
                    <a:pt x="1780" y="4"/>
                  </a:moveTo>
                  <a:cubicBezTo>
                    <a:pt x="1779" y="4"/>
                    <a:pt x="1780" y="0"/>
                    <a:pt x="1781" y="1"/>
                  </a:cubicBezTo>
                  <a:cubicBezTo>
                    <a:pt x="1781" y="3"/>
                    <a:pt x="1780" y="3"/>
                    <a:pt x="1780" y="4"/>
                  </a:cubicBezTo>
                  <a:close/>
                  <a:moveTo>
                    <a:pt x="1784" y="4"/>
                  </a:moveTo>
                  <a:cubicBezTo>
                    <a:pt x="1784" y="3"/>
                    <a:pt x="1784" y="3"/>
                    <a:pt x="1784" y="3"/>
                  </a:cubicBezTo>
                  <a:cubicBezTo>
                    <a:pt x="1786" y="3"/>
                    <a:pt x="1786" y="3"/>
                    <a:pt x="1786" y="4"/>
                  </a:cubicBezTo>
                  <a:lnTo>
                    <a:pt x="1784" y="4"/>
                  </a:lnTo>
                  <a:close/>
                  <a:moveTo>
                    <a:pt x="1807" y="5"/>
                  </a:moveTo>
                  <a:cubicBezTo>
                    <a:pt x="1805" y="3"/>
                    <a:pt x="1809" y="7"/>
                    <a:pt x="1807" y="5"/>
                  </a:cubicBezTo>
                  <a:close/>
                  <a:moveTo>
                    <a:pt x="1858" y="1"/>
                  </a:moveTo>
                  <a:cubicBezTo>
                    <a:pt x="1858" y="0"/>
                    <a:pt x="1859" y="0"/>
                    <a:pt x="1860" y="0"/>
                  </a:cubicBezTo>
                  <a:cubicBezTo>
                    <a:pt x="1860" y="1"/>
                    <a:pt x="1859" y="1"/>
                    <a:pt x="1858" y="1"/>
                  </a:cubicBezTo>
                  <a:close/>
                  <a:moveTo>
                    <a:pt x="1862" y="2"/>
                  </a:moveTo>
                  <a:cubicBezTo>
                    <a:pt x="1862" y="0"/>
                    <a:pt x="1864" y="2"/>
                    <a:pt x="1862" y="2"/>
                  </a:cubicBezTo>
                  <a:close/>
                  <a:moveTo>
                    <a:pt x="1873" y="5"/>
                  </a:moveTo>
                  <a:cubicBezTo>
                    <a:pt x="1874" y="5"/>
                    <a:pt x="1874" y="5"/>
                    <a:pt x="1874" y="5"/>
                  </a:cubicBezTo>
                  <a:cubicBezTo>
                    <a:pt x="1874" y="7"/>
                    <a:pt x="1872" y="6"/>
                    <a:pt x="1873" y="5"/>
                  </a:cubicBezTo>
                  <a:close/>
                  <a:moveTo>
                    <a:pt x="1876" y="6"/>
                  </a:moveTo>
                  <a:cubicBezTo>
                    <a:pt x="1876" y="5"/>
                    <a:pt x="1878" y="7"/>
                    <a:pt x="1876" y="6"/>
                  </a:cubicBezTo>
                  <a:close/>
                  <a:moveTo>
                    <a:pt x="1895" y="2"/>
                  </a:moveTo>
                  <a:cubicBezTo>
                    <a:pt x="1897" y="1"/>
                    <a:pt x="1893" y="4"/>
                    <a:pt x="1895" y="2"/>
                  </a:cubicBezTo>
                  <a:close/>
                  <a:moveTo>
                    <a:pt x="1915" y="6"/>
                  </a:moveTo>
                  <a:cubicBezTo>
                    <a:pt x="1914" y="4"/>
                    <a:pt x="1912" y="7"/>
                    <a:pt x="1910" y="7"/>
                  </a:cubicBezTo>
                  <a:cubicBezTo>
                    <a:pt x="1911" y="3"/>
                    <a:pt x="1913" y="5"/>
                    <a:pt x="1916" y="4"/>
                  </a:cubicBezTo>
                  <a:cubicBezTo>
                    <a:pt x="1916" y="4"/>
                    <a:pt x="1915" y="5"/>
                    <a:pt x="1915" y="6"/>
                  </a:cubicBezTo>
                  <a:close/>
                  <a:moveTo>
                    <a:pt x="1926" y="4"/>
                  </a:moveTo>
                  <a:cubicBezTo>
                    <a:pt x="1925" y="4"/>
                    <a:pt x="1925" y="0"/>
                    <a:pt x="1927" y="1"/>
                  </a:cubicBezTo>
                  <a:cubicBezTo>
                    <a:pt x="1927" y="3"/>
                    <a:pt x="1926" y="3"/>
                    <a:pt x="1926" y="4"/>
                  </a:cubicBezTo>
                  <a:close/>
                  <a:moveTo>
                    <a:pt x="1930" y="4"/>
                  </a:moveTo>
                  <a:cubicBezTo>
                    <a:pt x="1930" y="3"/>
                    <a:pt x="1930" y="3"/>
                    <a:pt x="1930" y="3"/>
                  </a:cubicBezTo>
                  <a:cubicBezTo>
                    <a:pt x="1931" y="3"/>
                    <a:pt x="1932" y="3"/>
                    <a:pt x="1932" y="4"/>
                  </a:cubicBezTo>
                  <a:lnTo>
                    <a:pt x="1930" y="4"/>
                  </a:lnTo>
                  <a:close/>
                  <a:moveTo>
                    <a:pt x="1953" y="5"/>
                  </a:moveTo>
                  <a:cubicBezTo>
                    <a:pt x="1951" y="3"/>
                    <a:pt x="1955" y="7"/>
                    <a:pt x="1953" y="5"/>
                  </a:cubicBezTo>
                  <a:close/>
                  <a:moveTo>
                    <a:pt x="2004" y="1"/>
                  </a:moveTo>
                  <a:cubicBezTo>
                    <a:pt x="2004" y="0"/>
                    <a:pt x="2005" y="0"/>
                    <a:pt x="2006" y="0"/>
                  </a:cubicBezTo>
                  <a:cubicBezTo>
                    <a:pt x="2006" y="1"/>
                    <a:pt x="2005" y="1"/>
                    <a:pt x="2004" y="1"/>
                  </a:cubicBezTo>
                  <a:close/>
                  <a:moveTo>
                    <a:pt x="2008" y="2"/>
                  </a:moveTo>
                  <a:cubicBezTo>
                    <a:pt x="2008" y="0"/>
                    <a:pt x="2010" y="2"/>
                    <a:pt x="2008" y="2"/>
                  </a:cubicBezTo>
                  <a:close/>
                  <a:moveTo>
                    <a:pt x="2019" y="5"/>
                  </a:moveTo>
                  <a:cubicBezTo>
                    <a:pt x="2019" y="5"/>
                    <a:pt x="2020" y="5"/>
                    <a:pt x="2020" y="5"/>
                  </a:cubicBezTo>
                  <a:cubicBezTo>
                    <a:pt x="2020" y="7"/>
                    <a:pt x="2017" y="6"/>
                    <a:pt x="2019" y="5"/>
                  </a:cubicBezTo>
                  <a:close/>
                  <a:moveTo>
                    <a:pt x="2021" y="6"/>
                  </a:moveTo>
                  <a:cubicBezTo>
                    <a:pt x="2022" y="5"/>
                    <a:pt x="2024" y="7"/>
                    <a:pt x="2021" y="6"/>
                  </a:cubicBezTo>
                  <a:close/>
                  <a:moveTo>
                    <a:pt x="2040" y="2"/>
                  </a:moveTo>
                  <a:cubicBezTo>
                    <a:pt x="2042" y="1"/>
                    <a:pt x="2039" y="4"/>
                    <a:pt x="2040" y="2"/>
                  </a:cubicBezTo>
                  <a:close/>
                  <a:moveTo>
                    <a:pt x="2061" y="6"/>
                  </a:moveTo>
                  <a:cubicBezTo>
                    <a:pt x="2059" y="4"/>
                    <a:pt x="2058" y="7"/>
                    <a:pt x="2056" y="7"/>
                  </a:cubicBezTo>
                  <a:cubicBezTo>
                    <a:pt x="2056" y="3"/>
                    <a:pt x="2059" y="5"/>
                    <a:pt x="2062" y="4"/>
                  </a:cubicBezTo>
                  <a:cubicBezTo>
                    <a:pt x="2061" y="4"/>
                    <a:pt x="2061" y="5"/>
                    <a:pt x="2061" y="6"/>
                  </a:cubicBezTo>
                  <a:close/>
                  <a:moveTo>
                    <a:pt x="2072" y="4"/>
                  </a:moveTo>
                  <a:cubicBezTo>
                    <a:pt x="2070" y="4"/>
                    <a:pt x="2071" y="0"/>
                    <a:pt x="2073" y="1"/>
                  </a:cubicBezTo>
                  <a:cubicBezTo>
                    <a:pt x="2073" y="3"/>
                    <a:pt x="2072" y="3"/>
                    <a:pt x="2072" y="4"/>
                  </a:cubicBezTo>
                  <a:close/>
                  <a:moveTo>
                    <a:pt x="2076" y="4"/>
                  </a:moveTo>
                  <a:cubicBezTo>
                    <a:pt x="2076" y="3"/>
                    <a:pt x="2076" y="3"/>
                    <a:pt x="2076" y="3"/>
                  </a:cubicBezTo>
                  <a:cubicBezTo>
                    <a:pt x="2077" y="3"/>
                    <a:pt x="2078" y="3"/>
                    <a:pt x="2078" y="4"/>
                  </a:cubicBezTo>
                  <a:lnTo>
                    <a:pt x="2076" y="4"/>
                  </a:lnTo>
                  <a:close/>
                  <a:moveTo>
                    <a:pt x="2099" y="5"/>
                  </a:moveTo>
                  <a:cubicBezTo>
                    <a:pt x="2097" y="3"/>
                    <a:pt x="2100" y="7"/>
                    <a:pt x="2099" y="5"/>
                  </a:cubicBezTo>
                  <a:close/>
                  <a:moveTo>
                    <a:pt x="2150" y="1"/>
                  </a:moveTo>
                  <a:cubicBezTo>
                    <a:pt x="2150" y="0"/>
                    <a:pt x="2151" y="0"/>
                    <a:pt x="2152" y="0"/>
                  </a:cubicBezTo>
                  <a:cubicBezTo>
                    <a:pt x="2151" y="1"/>
                    <a:pt x="2151" y="1"/>
                    <a:pt x="2150" y="1"/>
                  </a:cubicBezTo>
                  <a:close/>
                  <a:moveTo>
                    <a:pt x="2154" y="2"/>
                  </a:moveTo>
                  <a:cubicBezTo>
                    <a:pt x="2154" y="0"/>
                    <a:pt x="2156" y="2"/>
                    <a:pt x="2154" y="2"/>
                  </a:cubicBezTo>
                  <a:close/>
                  <a:moveTo>
                    <a:pt x="2165" y="5"/>
                  </a:moveTo>
                  <a:cubicBezTo>
                    <a:pt x="2165" y="5"/>
                    <a:pt x="2165" y="5"/>
                    <a:pt x="2166" y="5"/>
                  </a:cubicBezTo>
                  <a:cubicBezTo>
                    <a:pt x="2166" y="7"/>
                    <a:pt x="2163" y="6"/>
                    <a:pt x="2165" y="5"/>
                  </a:cubicBezTo>
                  <a:close/>
                  <a:moveTo>
                    <a:pt x="2167" y="6"/>
                  </a:moveTo>
                  <a:cubicBezTo>
                    <a:pt x="2167" y="5"/>
                    <a:pt x="2170" y="7"/>
                    <a:pt x="2167" y="6"/>
                  </a:cubicBezTo>
                  <a:close/>
                  <a:moveTo>
                    <a:pt x="2186" y="2"/>
                  </a:moveTo>
                  <a:cubicBezTo>
                    <a:pt x="2188" y="1"/>
                    <a:pt x="2185" y="4"/>
                    <a:pt x="2186" y="2"/>
                  </a:cubicBezTo>
                  <a:close/>
                  <a:moveTo>
                    <a:pt x="2207" y="6"/>
                  </a:moveTo>
                  <a:cubicBezTo>
                    <a:pt x="2205" y="4"/>
                    <a:pt x="2204" y="7"/>
                    <a:pt x="2202" y="7"/>
                  </a:cubicBezTo>
                  <a:cubicBezTo>
                    <a:pt x="2202" y="3"/>
                    <a:pt x="2205" y="5"/>
                    <a:pt x="2208" y="4"/>
                  </a:cubicBezTo>
                  <a:cubicBezTo>
                    <a:pt x="2207" y="4"/>
                    <a:pt x="2207" y="5"/>
                    <a:pt x="2207" y="6"/>
                  </a:cubicBezTo>
                  <a:close/>
                  <a:moveTo>
                    <a:pt x="2218" y="4"/>
                  </a:moveTo>
                  <a:cubicBezTo>
                    <a:pt x="2216" y="4"/>
                    <a:pt x="2217" y="0"/>
                    <a:pt x="2219" y="1"/>
                  </a:cubicBezTo>
                  <a:cubicBezTo>
                    <a:pt x="2219" y="3"/>
                    <a:pt x="2218" y="3"/>
                    <a:pt x="2218" y="4"/>
                  </a:cubicBezTo>
                  <a:close/>
                  <a:moveTo>
                    <a:pt x="2222" y="4"/>
                  </a:moveTo>
                  <a:cubicBezTo>
                    <a:pt x="2222" y="3"/>
                    <a:pt x="2222" y="3"/>
                    <a:pt x="2222" y="3"/>
                  </a:cubicBezTo>
                  <a:cubicBezTo>
                    <a:pt x="2223" y="3"/>
                    <a:pt x="2224" y="3"/>
                    <a:pt x="2224" y="4"/>
                  </a:cubicBezTo>
                  <a:lnTo>
                    <a:pt x="2222" y="4"/>
                  </a:lnTo>
                  <a:close/>
                  <a:moveTo>
                    <a:pt x="2244" y="5"/>
                  </a:moveTo>
                  <a:cubicBezTo>
                    <a:pt x="2243" y="3"/>
                    <a:pt x="2246" y="7"/>
                    <a:pt x="2244" y="5"/>
                  </a:cubicBezTo>
                  <a:close/>
                  <a:moveTo>
                    <a:pt x="2296" y="1"/>
                  </a:moveTo>
                  <a:cubicBezTo>
                    <a:pt x="2296" y="0"/>
                    <a:pt x="2297" y="0"/>
                    <a:pt x="2298" y="0"/>
                  </a:cubicBezTo>
                  <a:cubicBezTo>
                    <a:pt x="2297" y="1"/>
                    <a:pt x="2297" y="1"/>
                    <a:pt x="2296" y="1"/>
                  </a:cubicBezTo>
                  <a:close/>
                  <a:moveTo>
                    <a:pt x="2299" y="2"/>
                  </a:moveTo>
                  <a:cubicBezTo>
                    <a:pt x="2299" y="0"/>
                    <a:pt x="2302" y="2"/>
                    <a:pt x="2299" y="2"/>
                  </a:cubicBezTo>
                  <a:close/>
                  <a:moveTo>
                    <a:pt x="2311" y="5"/>
                  </a:moveTo>
                  <a:cubicBezTo>
                    <a:pt x="2311" y="5"/>
                    <a:pt x="2311" y="5"/>
                    <a:pt x="2312" y="5"/>
                  </a:cubicBezTo>
                  <a:cubicBezTo>
                    <a:pt x="2312" y="7"/>
                    <a:pt x="2309" y="6"/>
                    <a:pt x="2311" y="5"/>
                  </a:cubicBezTo>
                  <a:close/>
                  <a:moveTo>
                    <a:pt x="2313" y="6"/>
                  </a:moveTo>
                  <a:cubicBezTo>
                    <a:pt x="2313" y="5"/>
                    <a:pt x="2316" y="7"/>
                    <a:pt x="2313" y="6"/>
                  </a:cubicBezTo>
                  <a:close/>
                  <a:moveTo>
                    <a:pt x="2332" y="2"/>
                  </a:moveTo>
                  <a:cubicBezTo>
                    <a:pt x="2334" y="1"/>
                    <a:pt x="2331" y="4"/>
                    <a:pt x="2332" y="2"/>
                  </a:cubicBezTo>
                  <a:close/>
                  <a:moveTo>
                    <a:pt x="2353" y="6"/>
                  </a:moveTo>
                  <a:cubicBezTo>
                    <a:pt x="2351" y="4"/>
                    <a:pt x="2350" y="7"/>
                    <a:pt x="2347" y="7"/>
                  </a:cubicBezTo>
                  <a:cubicBezTo>
                    <a:pt x="2348" y="3"/>
                    <a:pt x="2351" y="5"/>
                    <a:pt x="2353" y="4"/>
                  </a:cubicBezTo>
                  <a:cubicBezTo>
                    <a:pt x="2353" y="4"/>
                    <a:pt x="2353" y="5"/>
                    <a:pt x="2353" y="6"/>
                  </a:cubicBezTo>
                  <a:close/>
                  <a:moveTo>
                    <a:pt x="2363" y="4"/>
                  </a:moveTo>
                  <a:cubicBezTo>
                    <a:pt x="2362" y="4"/>
                    <a:pt x="2363" y="0"/>
                    <a:pt x="2365" y="1"/>
                  </a:cubicBezTo>
                  <a:cubicBezTo>
                    <a:pt x="2365" y="3"/>
                    <a:pt x="2364" y="3"/>
                    <a:pt x="2363" y="4"/>
                  </a:cubicBezTo>
                  <a:close/>
                  <a:moveTo>
                    <a:pt x="2368" y="4"/>
                  </a:moveTo>
                  <a:cubicBezTo>
                    <a:pt x="2368" y="3"/>
                    <a:pt x="2368" y="3"/>
                    <a:pt x="2368" y="3"/>
                  </a:cubicBezTo>
                  <a:cubicBezTo>
                    <a:pt x="2369" y="3"/>
                    <a:pt x="2370" y="3"/>
                    <a:pt x="2369" y="4"/>
                  </a:cubicBezTo>
                  <a:lnTo>
                    <a:pt x="2368" y="4"/>
                  </a:lnTo>
                  <a:close/>
                  <a:moveTo>
                    <a:pt x="2390" y="5"/>
                  </a:moveTo>
                  <a:cubicBezTo>
                    <a:pt x="2389" y="3"/>
                    <a:pt x="2392" y="7"/>
                    <a:pt x="2390" y="5"/>
                  </a:cubicBezTo>
                  <a:close/>
                  <a:moveTo>
                    <a:pt x="2442" y="1"/>
                  </a:moveTo>
                  <a:cubicBezTo>
                    <a:pt x="2441" y="0"/>
                    <a:pt x="2442" y="0"/>
                    <a:pt x="2443" y="0"/>
                  </a:cubicBezTo>
                  <a:cubicBezTo>
                    <a:pt x="2443" y="1"/>
                    <a:pt x="2443" y="1"/>
                    <a:pt x="2442" y="1"/>
                  </a:cubicBezTo>
                  <a:close/>
                  <a:moveTo>
                    <a:pt x="2445" y="2"/>
                  </a:moveTo>
                  <a:cubicBezTo>
                    <a:pt x="2445" y="0"/>
                    <a:pt x="2448" y="2"/>
                    <a:pt x="2445" y="2"/>
                  </a:cubicBezTo>
                  <a:close/>
                  <a:moveTo>
                    <a:pt x="2457" y="5"/>
                  </a:moveTo>
                  <a:cubicBezTo>
                    <a:pt x="2457" y="5"/>
                    <a:pt x="2457" y="5"/>
                    <a:pt x="2458" y="5"/>
                  </a:cubicBezTo>
                  <a:cubicBezTo>
                    <a:pt x="2457" y="7"/>
                    <a:pt x="2455" y="6"/>
                    <a:pt x="2457" y="5"/>
                  </a:cubicBezTo>
                  <a:close/>
                  <a:moveTo>
                    <a:pt x="2459" y="6"/>
                  </a:moveTo>
                  <a:cubicBezTo>
                    <a:pt x="2459" y="5"/>
                    <a:pt x="2461" y="7"/>
                    <a:pt x="2459" y="6"/>
                  </a:cubicBezTo>
                  <a:close/>
                  <a:moveTo>
                    <a:pt x="2478" y="2"/>
                  </a:moveTo>
                  <a:cubicBezTo>
                    <a:pt x="2480" y="1"/>
                    <a:pt x="2477" y="4"/>
                    <a:pt x="2478" y="2"/>
                  </a:cubicBezTo>
                  <a:close/>
                  <a:moveTo>
                    <a:pt x="2499" y="6"/>
                  </a:moveTo>
                  <a:cubicBezTo>
                    <a:pt x="2497" y="4"/>
                    <a:pt x="2496" y="7"/>
                    <a:pt x="2493" y="7"/>
                  </a:cubicBezTo>
                  <a:cubicBezTo>
                    <a:pt x="2494" y="3"/>
                    <a:pt x="2496" y="5"/>
                    <a:pt x="2499" y="4"/>
                  </a:cubicBezTo>
                  <a:cubicBezTo>
                    <a:pt x="2499" y="4"/>
                    <a:pt x="2499" y="5"/>
                    <a:pt x="2499" y="6"/>
                  </a:cubicBezTo>
                  <a:close/>
                  <a:moveTo>
                    <a:pt x="2509" y="4"/>
                  </a:moveTo>
                  <a:cubicBezTo>
                    <a:pt x="2508" y="4"/>
                    <a:pt x="2509" y="0"/>
                    <a:pt x="2511" y="1"/>
                  </a:cubicBezTo>
                  <a:cubicBezTo>
                    <a:pt x="2511" y="3"/>
                    <a:pt x="2510" y="3"/>
                    <a:pt x="2509" y="4"/>
                  </a:cubicBezTo>
                  <a:close/>
                  <a:moveTo>
                    <a:pt x="2514" y="4"/>
                  </a:moveTo>
                  <a:cubicBezTo>
                    <a:pt x="2514" y="3"/>
                    <a:pt x="2514" y="3"/>
                    <a:pt x="2514" y="3"/>
                  </a:cubicBezTo>
                  <a:cubicBezTo>
                    <a:pt x="2515" y="3"/>
                    <a:pt x="2515" y="3"/>
                    <a:pt x="2515" y="4"/>
                  </a:cubicBezTo>
                  <a:lnTo>
                    <a:pt x="2514" y="4"/>
                  </a:lnTo>
                  <a:close/>
                  <a:moveTo>
                    <a:pt x="2536" y="5"/>
                  </a:moveTo>
                  <a:cubicBezTo>
                    <a:pt x="2535" y="3"/>
                    <a:pt x="2538" y="7"/>
                    <a:pt x="2536" y="5"/>
                  </a:cubicBezTo>
                  <a:close/>
                  <a:moveTo>
                    <a:pt x="2587" y="1"/>
                  </a:moveTo>
                  <a:cubicBezTo>
                    <a:pt x="2587" y="0"/>
                    <a:pt x="2588" y="0"/>
                    <a:pt x="2589" y="0"/>
                  </a:cubicBezTo>
                  <a:cubicBezTo>
                    <a:pt x="2589" y="1"/>
                    <a:pt x="2588" y="1"/>
                    <a:pt x="2587" y="1"/>
                  </a:cubicBezTo>
                  <a:close/>
                  <a:moveTo>
                    <a:pt x="2591" y="2"/>
                  </a:moveTo>
                  <a:cubicBezTo>
                    <a:pt x="2591" y="0"/>
                    <a:pt x="2594" y="2"/>
                    <a:pt x="2591" y="2"/>
                  </a:cubicBezTo>
                  <a:close/>
                  <a:moveTo>
                    <a:pt x="2602" y="5"/>
                  </a:moveTo>
                  <a:cubicBezTo>
                    <a:pt x="2603" y="5"/>
                    <a:pt x="2603" y="5"/>
                    <a:pt x="2604" y="5"/>
                  </a:cubicBezTo>
                  <a:cubicBezTo>
                    <a:pt x="2603" y="7"/>
                    <a:pt x="2601" y="6"/>
                    <a:pt x="2602" y="5"/>
                  </a:cubicBezTo>
                  <a:close/>
                  <a:moveTo>
                    <a:pt x="2605" y="6"/>
                  </a:moveTo>
                  <a:cubicBezTo>
                    <a:pt x="2605" y="5"/>
                    <a:pt x="2607" y="7"/>
                    <a:pt x="2605" y="6"/>
                  </a:cubicBezTo>
                  <a:close/>
                  <a:moveTo>
                    <a:pt x="2624" y="2"/>
                  </a:moveTo>
                  <a:cubicBezTo>
                    <a:pt x="2626" y="1"/>
                    <a:pt x="2622" y="4"/>
                    <a:pt x="2624" y="2"/>
                  </a:cubicBezTo>
                  <a:close/>
                  <a:moveTo>
                    <a:pt x="2644" y="6"/>
                  </a:moveTo>
                  <a:cubicBezTo>
                    <a:pt x="2643" y="4"/>
                    <a:pt x="2642" y="7"/>
                    <a:pt x="2639" y="7"/>
                  </a:cubicBezTo>
                  <a:cubicBezTo>
                    <a:pt x="2640" y="3"/>
                    <a:pt x="2642" y="5"/>
                    <a:pt x="2645" y="4"/>
                  </a:cubicBezTo>
                  <a:cubicBezTo>
                    <a:pt x="2645" y="4"/>
                    <a:pt x="2644" y="5"/>
                    <a:pt x="2644" y="6"/>
                  </a:cubicBezTo>
                  <a:close/>
                  <a:moveTo>
                    <a:pt x="2655" y="4"/>
                  </a:moveTo>
                  <a:cubicBezTo>
                    <a:pt x="2654" y="4"/>
                    <a:pt x="2655" y="0"/>
                    <a:pt x="2656" y="1"/>
                  </a:cubicBezTo>
                  <a:cubicBezTo>
                    <a:pt x="2656" y="3"/>
                    <a:pt x="2655" y="3"/>
                    <a:pt x="2655" y="4"/>
                  </a:cubicBezTo>
                  <a:close/>
                  <a:moveTo>
                    <a:pt x="2659" y="4"/>
                  </a:moveTo>
                  <a:cubicBezTo>
                    <a:pt x="2659" y="3"/>
                    <a:pt x="2659" y="3"/>
                    <a:pt x="2659" y="3"/>
                  </a:cubicBezTo>
                  <a:cubicBezTo>
                    <a:pt x="2661" y="3"/>
                    <a:pt x="2661" y="3"/>
                    <a:pt x="2661" y="4"/>
                  </a:cubicBezTo>
                  <a:lnTo>
                    <a:pt x="2659" y="4"/>
                  </a:lnTo>
                  <a:close/>
                  <a:moveTo>
                    <a:pt x="2682" y="5"/>
                  </a:moveTo>
                  <a:cubicBezTo>
                    <a:pt x="2680" y="3"/>
                    <a:pt x="2684" y="7"/>
                    <a:pt x="2682" y="5"/>
                  </a:cubicBezTo>
                  <a:close/>
                  <a:moveTo>
                    <a:pt x="2733" y="1"/>
                  </a:moveTo>
                  <a:cubicBezTo>
                    <a:pt x="2733" y="0"/>
                    <a:pt x="2734" y="0"/>
                    <a:pt x="2735" y="0"/>
                  </a:cubicBezTo>
                  <a:cubicBezTo>
                    <a:pt x="2735" y="1"/>
                    <a:pt x="2734" y="1"/>
                    <a:pt x="2733" y="1"/>
                  </a:cubicBezTo>
                  <a:close/>
                  <a:moveTo>
                    <a:pt x="2737" y="2"/>
                  </a:moveTo>
                  <a:cubicBezTo>
                    <a:pt x="2737" y="0"/>
                    <a:pt x="2739" y="2"/>
                    <a:pt x="2737" y="2"/>
                  </a:cubicBezTo>
                  <a:close/>
                  <a:moveTo>
                    <a:pt x="2748" y="5"/>
                  </a:moveTo>
                  <a:cubicBezTo>
                    <a:pt x="2749" y="5"/>
                    <a:pt x="2749" y="5"/>
                    <a:pt x="2749" y="5"/>
                  </a:cubicBezTo>
                  <a:cubicBezTo>
                    <a:pt x="2749" y="7"/>
                    <a:pt x="2747" y="6"/>
                    <a:pt x="2748" y="5"/>
                  </a:cubicBezTo>
                  <a:close/>
                  <a:moveTo>
                    <a:pt x="2751" y="6"/>
                  </a:moveTo>
                  <a:cubicBezTo>
                    <a:pt x="2751" y="5"/>
                    <a:pt x="2753" y="7"/>
                    <a:pt x="2751" y="6"/>
                  </a:cubicBezTo>
                  <a:close/>
                  <a:moveTo>
                    <a:pt x="2770" y="2"/>
                  </a:moveTo>
                  <a:cubicBezTo>
                    <a:pt x="2772" y="1"/>
                    <a:pt x="2768" y="4"/>
                    <a:pt x="2770" y="2"/>
                  </a:cubicBezTo>
                  <a:close/>
                  <a:moveTo>
                    <a:pt x="2790" y="6"/>
                  </a:moveTo>
                  <a:cubicBezTo>
                    <a:pt x="2789" y="4"/>
                    <a:pt x="2788" y="7"/>
                    <a:pt x="2785" y="7"/>
                  </a:cubicBezTo>
                  <a:cubicBezTo>
                    <a:pt x="2786" y="3"/>
                    <a:pt x="2788" y="5"/>
                    <a:pt x="2791" y="4"/>
                  </a:cubicBezTo>
                  <a:cubicBezTo>
                    <a:pt x="2791" y="4"/>
                    <a:pt x="2790" y="5"/>
                    <a:pt x="2790" y="6"/>
                  </a:cubicBezTo>
                  <a:close/>
                  <a:moveTo>
                    <a:pt x="2801" y="4"/>
                  </a:moveTo>
                  <a:cubicBezTo>
                    <a:pt x="2800" y="4"/>
                    <a:pt x="2800" y="0"/>
                    <a:pt x="2802" y="1"/>
                  </a:cubicBezTo>
                  <a:cubicBezTo>
                    <a:pt x="2802" y="3"/>
                    <a:pt x="2801" y="3"/>
                    <a:pt x="2801" y="4"/>
                  </a:cubicBezTo>
                  <a:close/>
                  <a:moveTo>
                    <a:pt x="2805" y="4"/>
                  </a:moveTo>
                  <a:cubicBezTo>
                    <a:pt x="2805" y="3"/>
                    <a:pt x="2805" y="3"/>
                    <a:pt x="2805" y="3"/>
                  </a:cubicBezTo>
                  <a:cubicBezTo>
                    <a:pt x="2806" y="3"/>
                    <a:pt x="2807" y="3"/>
                    <a:pt x="2807" y="4"/>
                  </a:cubicBezTo>
                  <a:lnTo>
                    <a:pt x="2805" y="4"/>
                  </a:lnTo>
                  <a:close/>
                  <a:moveTo>
                    <a:pt x="2828" y="5"/>
                  </a:moveTo>
                  <a:cubicBezTo>
                    <a:pt x="2826" y="3"/>
                    <a:pt x="2830" y="7"/>
                    <a:pt x="2828" y="5"/>
                  </a:cubicBezTo>
                  <a:close/>
                  <a:moveTo>
                    <a:pt x="2879" y="1"/>
                  </a:moveTo>
                  <a:cubicBezTo>
                    <a:pt x="2879" y="0"/>
                    <a:pt x="2880" y="0"/>
                    <a:pt x="2881" y="0"/>
                  </a:cubicBezTo>
                  <a:cubicBezTo>
                    <a:pt x="2881" y="1"/>
                    <a:pt x="2880" y="1"/>
                    <a:pt x="2879" y="1"/>
                  </a:cubicBezTo>
                  <a:close/>
                  <a:moveTo>
                    <a:pt x="2883" y="2"/>
                  </a:moveTo>
                  <a:cubicBezTo>
                    <a:pt x="2883" y="0"/>
                    <a:pt x="2885" y="2"/>
                    <a:pt x="2883" y="2"/>
                  </a:cubicBezTo>
                  <a:close/>
                  <a:moveTo>
                    <a:pt x="2894" y="5"/>
                  </a:moveTo>
                  <a:cubicBezTo>
                    <a:pt x="2895" y="5"/>
                    <a:pt x="2895" y="5"/>
                    <a:pt x="2895" y="5"/>
                  </a:cubicBezTo>
                  <a:cubicBezTo>
                    <a:pt x="2895" y="7"/>
                    <a:pt x="2892" y="6"/>
                    <a:pt x="2894" y="5"/>
                  </a:cubicBezTo>
                  <a:close/>
                  <a:moveTo>
                    <a:pt x="2896" y="6"/>
                  </a:moveTo>
                  <a:cubicBezTo>
                    <a:pt x="2897" y="5"/>
                    <a:pt x="2899" y="7"/>
                    <a:pt x="2896" y="6"/>
                  </a:cubicBezTo>
                  <a:close/>
                  <a:moveTo>
                    <a:pt x="2916" y="2"/>
                  </a:moveTo>
                  <a:cubicBezTo>
                    <a:pt x="2918" y="1"/>
                    <a:pt x="2914" y="4"/>
                    <a:pt x="2916" y="2"/>
                  </a:cubicBezTo>
                  <a:close/>
                  <a:moveTo>
                    <a:pt x="2936" y="6"/>
                  </a:moveTo>
                  <a:cubicBezTo>
                    <a:pt x="2934" y="4"/>
                    <a:pt x="2933" y="7"/>
                    <a:pt x="2931" y="7"/>
                  </a:cubicBezTo>
                  <a:cubicBezTo>
                    <a:pt x="2931" y="3"/>
                    <a:pt x="2934" y="5"/>
                    <a:pt x="2937" y="4"/>
                  </a:cubicBezTo>
                  <a:cubicBezTo>
                    <a:pt x="2936" y="4"/>
                    <a:pt x="2936" y="5"/>
                    <a:pt x="2936" y="6"/>
                  </a:cubicBezTo>
                  <a:close/>
                  <a:moveTo>
                    <a:pt x="2947" y="4"/>
                  </a:moveTo>
                  <a:cubicBezTo>
                    <a:pt x="2945" y="4"/>
                    <a:pt x="2946" y="0"/>
                    <a:pt x="2948" y="1"/>
                  </a:cubicBezTo>
                  <a:cubicBezTo>
                    <a:pt x="2948" y="3"/>
                    <a:pt x="2947" y="3"/>
                    <a:pt x="2947" y="4"/>
                  </a:cubicBezTo>
                  <a:close/>
                  <a:moveTo>
                    <a:pt x="2951" y="4"/>
                  </a:moveTo>
                  <a:cubicBezTo>
                    <a:pt x="2951" y="3"/>
                    <a:pt x="2951" y="3"/>
                    <a:pt x="2951" y="3"/>
                  </a:cubicBezTo>
                  <a:cubicBezTo>
                    <a:pt x="2952" y="3"/>
                    <a:pt x="2953" y="3"/>
                    <a:pt x="2953" y="4"/>
                  </a:cubicBezTo>
                  <a:lnTo>
                    <a:pt x="2951" y="4"/>
                  </a:lnTo>
                  <a:close/>
                  <a:moveTo>
                    <a:pt x="2974" y="5"/>
                  </a:moveTo>
                  <a:cubicBezTo>
                    <a:pt x="2972" y="3"/>
                    <a:pt x="2976" y="7"/>
                    <a:pt x="2974" y="5"/>
                  </a:cubicBezTo>
                  <a:close/>
                  <a:moveTo>
                    <a:pt x="3025" y="1"/>
                  </a:moveTo>
                  <a:cubicBezTo>
                    <a:pt x="3025" y="0"/>
                    <a:pt x="3026" y="0"/>
                    <a:pt x="3027" y="0"/>
                  </a:cubicBezTo>
                  <a:cubicBezTo>
                    <a:pt x="3027" y="1"/>
                    <a:pt x="3026" y="1"/>
                    <a:pt x="3025" y="1"/>
                  </a:cubicBezTo>
                  <a:close/>
                  <a:moveTo>
                    <a:pt x="3029" y="2"/>
                  </a:moveTo>
                  <a:cubicBezTo>
                    <a:pt x="3029" y="0"/>
                    <a:pt x="3031" y="2"/>
                    <a:pt x="3029" y="2"/>
                  </a:cubicBezTo>
                  <a:close/>
                  <a:moveTo>
                    <a:pt x="3040" y="5"/>
                  </a:moveTo>
                  <a:cubicBezTo>
                    <a:pt x="3040" y="5"/>
                    <a:pt x="3040" y="5"/>
                    <a:pt x="3041" y="5"/>
                  </a:cubicBezTo>
                  <a:cubicBezTo>
                    <a:pt x="3041" y="7"/>
                    <a:pt x="3038" y="6"/>
                    <a:pt x="3040" y="5"/>
                  </a:cubicBezTo>
                  <a:close/>
                  <a:moveTo>
                    <a:pt x="3042" y="6"/>
                  </a:moveTo>
                  <a:cubicBezTo>
                    <a:pt x="3042" y="5"/>
                    <a:pt x="3045" y="7"/>
                    <a:pt x="3042" y="6"/>
                  </a:cubicBezTo>
                  <a:close/>
                  <a:moveTo>
                    <a:pt x="3061" y="2"/>
                  </a:moveTo>
                  <a:cubicBezTo>
                    <a:pt x="3063" y="1"/>
                    <a:pt x="3060" y="4"/>
                    <a:pt x="3061" y="2"/>
                  </a:cubicBezTo>
                  <a:close/>
                  <a:moveTo>
                    <a:pt x="3082" y="6"/>
                  </a:moveTo>
                  <a:cubicBezTo>
                    <a:pt x="3080" y="4"/>
                    <a:pt x="3079" y="7"/>
                    <a:pt x="3077" y="7"/>
                  </a:cubicBezTo>
                  <a:cubicBezTo>
                    <a:pt x="3077" y="3"/>
                    <a:pt x="3080" y="5"/>
                    <a:pt x="3083" y="4"/>
                  </a:cubicBezTo>
                  <a:cubicBezTo>
                    <a:pt x="3082" y="4"/>
                    <a:pt x="3082" y="5"/>
                    <a:pt x="3082" y="6"/>
                  </a:cubicBezTo>
                  <a:close/>
                  <a:moveTo>
                    <a:pt x="3093" y="4"/>
                  </a:moveTo>
                  <a:cubicBezTo>
                    <a:pt x="3091" y="4"/>
                    <a:pt x="3092" y="0"/>
                    <a:pt x="3094" y="1"/>
                  </a:cubicBezTo>
                  <a:cubicBezTo>
                    <a:pt x="3094" y="3"/>
                    <a:pt x="3093" y="3"/>
                    <a:pt x="3093" y="4"/>
                  </a:cubicBezTo>
                  <a:close/>
                  <a:moveTo>
                    <a:pt x="3097" y="4"/>
                  </a:moveTo>
                  <a:cubicBezTo>
                    <a:pt x="3097" y="3"/>
                    <a:pt x="3097" y="3"/>
                    <a:pt x="3097" y="3"/>
                  </a:cubicBezTo>
                  <a:cubicBezTo>
                    <a:pt x="3098" y="3"/>
                    <a:pt x="3099" y="3"/>
                    <a:pt x="3099" y="4"/>
                  </a:cubicBezTo>
                  <a:lnTo>
                    <a:pt x="3097" y="4"/>
                  </a:lnTo>
                  <a:close/>
                  <a:moveTo>
                    <a:pt x="3120" y="5"/>
                  </a:moveTo>
                  <a:cubicBezTo>
                    <a:pt x="3118" y="3"/>
                    <a:pt x="3121" y="7"/>
                    <a:pt x="3120" y="5"/>
                  </a:cubicBezTo>
                  <a:close/>
                  <a:moveTo>
                    <a:pt x="3171" y="1"/>
                  </a:moveTo>
                  <a:cubicBezTo>
                    <a:pt x="3171" y="0"/>
                    <a:pt x="3172" y="0"/>
                    <a:pt x="3173" y="0"/>
                  </a:cubicBezTo>
                  <a:cubicBezTo>
                    <a:pt x="3172" y="1"/>
                    <a:pt x="3172" y="1"/>
                    <a:pt x="3171" y="1"/>
                  </a:cubicBezTo>
                  <a:close/>
                  <a:moveTo>
                    <a:pt x="3174" y="2"/>
                  </a:moveTo>
                  <a:cubicBezTo>
                    <a:pt x="3175" y="0"/>
                    <a:pt x="3177" y="2"/>
                    <a:pt x="3174" y="2"/>
                  </a:cubicBezTo>
                  <a:close/>
                  <a:moveTo>
                    <a:pt x="3186" y="5"/>
                  </a:moveTo>
                  <a:cubicBezTo>
                    <a:pt x="3186" y="5"/>
                    <a:pt x="3186" y="5"/>
                    <a:pt x="3187" y="5"/>
                  </a:cubicBezTo>
                  <a:cubicBezTo>
                    <a:pt x="3187" y="7"/>
                    <a:pt x="3184" y="6"/>
                    <a:pt x="3186" y="5"/>
                  </a:cubicBezTo>
                  <a:close/>
                  <a:moveTo>
                    <a:pt x="3188" y="6"/>
                  </a:moveTo>
                  <a:cubicBezTo>
                    <a:pt x="3188" y="5"/>
                    <a:pt x="3191" y="7"/>
                    <a:pt x="3188" y="6"/>
                  </a:cubicBezTo>
                  <a:close/>
                  <a:moveTo>
                    <a:pt x="3207" y="2"/>
                  </a:moveTo>
                  <a:cubicBezTo>
                    <a:pt x="3209" y="1"/>
                    <a:pt x="3206" y="4"/>
                    <a:pt x="3207" y="2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17" name="AutoShape 119"/>
          <p:cNvSpPr>
            <a:spLocks/>
          </p:cNvSpPr>
          <p:nvPr/>
        </p:nvSpPr>
        <p:spPr bwMode="auto">
          <a:xfrm>
            <a:off x="3710114" y="1203598"/>
            <a:ext cx="1293934" cy="11068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092" tIns="38092" rIns="38092" bIns="38092" anchor="ctr"/>
          <a:lstStyle/>
          <a:p>
            <a:pPr defTabSz="342823">
              <a:defRPr/>
            </a:pPr>
            <a:endParaRPr lang="es-ES" sz="2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8" name="AutoShape 119"/>
          <p:cNvSpPr>
            <a:spLocks/>
          </p:cNvSpPr>
          <p:nvPr/>
        </p:nvSpPr>
        <p:spPr bwMode="auto">
          <a:xfrm>
            <a:off x="3862514" y="1275606"/>
            <a:ext cx="1357558" cy="11872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  <a:extLst/>
        </p:spPr>
        <p:txBody>
          <a:bodyPr lIns="38092" tIns="38092" rIns="38092" bIns="38092" anchor="ctr"/>
          <a:lstStyle/>
          <a:p>
            <a:pPr defTabSz="342823">
              <a:defRPr/>
            </a:pPr>
            <a:endParaRPr lang="es-ES" sz="2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2843808" y="2643758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altLang="zh-CN" sz="2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THANK YOU</a:t>
            </a:r>
            <a:endParaRPr lang="es-ES" altLang="zh-CN" sz="2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120" name="Line 4"/>
          <p:cNvSpPr>
            <a:spLocks noChangeShapeType="1"/>
          </p:cNvSpPr>
          <p:nvPr/>
        </p:nvSpPr>
        <p:spPr bwMode="auto">
          <a:xfrm flipV="1">
            <a:off x="3491880" y="3075806"/>
            <a:ext cx="2160240" cy="26200"/>
          </a:xfrm>
          <a:prstGeom prst="line">
            <a:avLst/>
          </a:prstGeom>
          <a:noFill/>
          <a:ln w="25400" cap="flat" cmpd="sng">
            <a:solidFill>
              <a:srgbClr val="DCDEE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s-ES" sz="2100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uiExpand="1" animBg="1"/>
      <p:bldP spid="118" grpId="0" animBg="1"/>
      <p:bldP spid="119" grpId="0"/>
      <p:bldP spid="1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mber\Desktop\W020091009517598085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9622"/>
            <a:ext cx="1800200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 descr="timg (30).jpg"/>
          <p:cNvPicPr>
            <a:picLocks noChangeAspect="1"/>
          </p:cNvPicPr>
          <p:nvPr/>
        </p:nvPicPr>
        <p:blipFill>
          <a:blip r:embed="rId3" cstate="print"/>
          <a:srcRect l="24969" r="25092" b="4809"/>
          <a:stretch>
            <a:fillRect/>
          </a:stretch>
        </p:blipFill>
        <p:spPr>
          <a:xfrm>
            <a:off x="5868144" y="1347614"/>
            <a:ext cx="1872208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539552" y="1275606"/>
            <a:ext cx="77768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6" name="Picture 2" descr="C:\Users\Amber\Desktop\timg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67494"/>
            <a:ext cx="1903725" cy="1851670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467544" y="3939902"/>
            <a:ext cx="2094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Lawrence Summers </a:t>
            </a:r>
          </a:p>
        </p:txBody>
      </p:sp>
      <p:sp>
        <p:nvSpPr>
          <p:cNvPr id="11" name="矩形 10"/>
          <p:cNvSpPr/>
          <p:nvPr/>
        </p:nvSpPr>
        <p:spPr>
          <a:xfrm>
            <a:off x="5940152" y="3867894"/>
            <a:ext cx="2850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Catharine Drew Gilpin Faust</a:t>
            </a:r>
          </a:p>
          <a:p>
            <a:r>
              <a:rPr lang="en-US" altLang="zh-CN" b="1" dirty="0" smtClean="0"/>
              <a:t>   </a:t>
            </a:r>
            <a:endParaRPr lang="zh-CN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1043608" y="627534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27th president</a:t>
            </a:r>
          </a:p>
          <a:p>
            <a:r>
              <a:rPr lang="en-US" altLang="zh-CN" b="1" dirty="0" smtClean="0"/>
              <a:t>  2001-2006</a:t>
            </a:r>
            <a:endParaRPr lang="zh-CN" altLang="en-US" dirty="0" smtClean="0"/>
          </a:p>
        </p:txBody>
      </p:sp>
      <p:sp>
        <p:nvSpPr>
          <p:cNvPr id="14" name="矩形 13"/>
          <p:cNvSpPr/>
          <p:nvPr/>
        </p:nvSpPr>
        <p:spPr>
          <a:xfrm>
            <a:off x="6156176" y="627534"/>
            <a:ext cx="156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28th president</a:t>
            </a:r>
          </a:p>
          <a:p>
            <a:r>
              <a:rPr lang="en-US" altLang="zh-CN" b="1" dirty="0" smtClean="0">
                <a:solidFill>
                  <a:prstClr val="black"/>
                </a:solidFill>
              </a:rPr>
              <a:t>   2007 - now</a:t>
            </a:r>
            <a:endParaRPr lang="zh-CN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31840" y="2004179"/>
            <a:ext cx="24482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/>
              <a:t>The Importance of Audience Analysis</a:t>
            </a:r>
          </a:p>
          <a:p>
            <a:pPr algn="ctr"/>
            <a:endParaRPr lang="zh-CN" altLang="en-US" dirty="0"/>
          </a:p>
        </p:txBody>
      </p:sp>
      <p:pic>
        <p:nvPicPr>
          <p:cNvPr id="19" name="Picture 16" descr="C:\Users\lenovo\Desktop\微课7月定稿图片\Yes-or-No_副本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219822"/>
            <a:ext cx="648072" cy="69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1331640" y="1059582"/>
            <a:ext cx="6449706" cy="3872952"/>
            <a:chOff x="5805039" y="3868925"/>
            <a:chExt cx="11910453" cy="6654440"/>
          </a:xfrm>
        </p:grpSpPr>
        <p:sp>
          <p:nvSpPr>
            <p:cNvPr id="4216" name="Line 120"/>
            <p:cNvSpPr>
              <a:spLocks noChangeShapeType="1"/>
            </p:cNvSpPr>
            <p:nvPr/>
          </p:nvSpPr>
          <p:spPr bwMode="auto">
            <a:xfrm>
              <a:off x="5805039" y="3868925"/>
              <a:ext cx="31196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17" name="Line 121"/>
            <p:cNvSpPr>
              <a:spLocks noChangeShapeType="1"/>
            </p:cNvSpPr>
            <p:nvPr/>
          </p:nvSpPr>
          <p:spPr bwMode="auto">
            <a:xfrm>
              <a:off x="5895507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18" name="Line 122"/>
            <p:cNvSpPr>
              <a:spLocks noChangeShapeType="1"/>
            </p:cNvSpPr>
            <p:nvPr/>
          </p:nvSpPr>
          <p:spPr bwMode="auto">
            <a:xfrm>
              <a:off x="6020287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19" name="Line 123"/>
            <p:cNvSpPr>
              <a:spLocks noChangeShapeType="1"/>
            </p:cNvSpPr>
            <p:nvPr/>
          </p:nvSpPr>
          <p:spPr bwMode="auto">
            <a:xfrm>
              <a:off x="6141949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20" name="Line 124"/>
            <p:cNvSpPr>
              <a:spLocks noChangeShapeType="1"/>
            </p:cNvSpPr>
            <p:nvPr/>
          </p:nvSpPr>
          <p:spPr bwMode="auto">
            <a:xfrm>
              <a:off x="6263612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21" name="Line 125"/>
            <p:cNvSpPr>
              <a:spLocks noChangeShapeType="1"/>
            </p:cNvSpPr>
            <p:nvPr/>
          </p:nvSpPr>
          <p:spPr bwMode="auto">
            <a:xfrm>
              <a:off x="6385274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22" name="Line 126"/>
            <p:cNvSpPr>
              <a:spLocks noChangeShapeType="1"/>
            </p:cNvSpPr>
            <p:nvPr/>
          </p:nvSpPr>
          <p:spPr bwMode="auto">
            <a:xfrm>
              <a:off x="6506938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23" name="Line 127"/>
            <p:cNvSpPr>
              <a:spLocks noChangeShapeType="1"/>
            </p:cNvSpPr>
            <p:nvPr/>
          </p:nvSpPr>
          <p:spPr bwMode="auto">
            <a:xfrm>
              <a:off x="6628599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24" name="Line 128"/>
            <p:cNvSpPr>
              <a:spLocks noChangeShapeType="1"/>
            </p:cNvSpPr>
            <p:nvPr/>
          </p:nvSpPr>
          <p:spPr bwMode="auto">
            <a:xfrm>
              <a:off x="6750263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25" name="Line 129"/>
            <p:cNvSpPr>
              <a:spLocks noChangeShapeType="1"/>
            </p:cNvSpPr>
            <p:nvPr/>
          </p:nvSpPr>
          <p:spPr bwMode="auto">
            <a:xfrm>
              <a:off x="6875045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26" name="Line 130"/>
            <p:cNvSpPr>
              <a:spLocks noChangeShapeType="1"/>
            </p:cNvSpPr>
            <p:nvPr/>
          </p:nvSpPr>
          <p:spPr bwMode="auto">
            <a:xfrm>
              <a:off x="6996707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27" name="Line 131"/>
            <p:cNvSpPr>
              <a:spLocks noChangeShapeType="1"/>
            </p:cNvSpPr>
            <p:nvPr/>
          </p:nvSpPr>
          <p:spPr bwMode="auto">
            <a:xfrm>
              <a:off x="7118371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28" name="Line 132"/>
            <p:cNvSpPr>
              <a:spLocks noChangeShapeType="1"/>
            </p:cNvSpPr>
            <p:nvPr/>
          </p:nvSpPr>
          <p:spPr bwMode="auto">
            <a:xfrm>
              <a:off x="7240032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29" name="Line 133"/>
            <p:cNvSpPr>
              <a:spLocks noChangeShapeType="1"/>
            </p:cNvSpPr>
            <p:nvPr/>
          </p:nvSpPr>
          <p:spPr bwMode="auto">
            <a:xfrm>
              <a:off x="7361696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30" name="Line 134"/>
            <p:cNvSpPr>
              <a:spLocks noChangeShapeType="1"/>
            </p:cNvSpPr>
            <p:nvPr/>
          </p:nvSpPr>
          <p:spPr bwMode="auto">
            <a:xfrm>
              <a:off x="7483357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31" name="Line 135"/>
            <p:cNvSpPr>
              <a:spLocks noChangeShapeType="1"/>
            </p:cNvSpPr>
            <p:nvPr/>
          </p:nvSpPr>
          <p:spPr bwMode="auto">
            <a:xfrm>
              <a:off x="7605021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32" name="Line 136"/>
            <p:cNvSpPr>
              <a:spLocks noChangeShapeType="1"/>
            </p:cNvSpPr>
            <p:nvPr/>
          </p:nvSpPr>
          <p:spPr bwMode="auto">
            <a:xfrm>
              <a:off x="7726683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33" name="Line 137"/>
            <p:cNvSpPr>
              <a:spLocks noChangeShapeType="1"/>
            </p:cNvSpPr>
            <p:nvPr/>
          </p:nvSpPr>
          <p:spPr bwMode="auto">
            <a:xfrm>
              <a:off x="7851465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34" name="Line 138"/>
            <p:cNvSpPr>
              <a:spLocks noChangeShapeType="1"/>
            </p:cNvSpPr>
            <p:nvPr/>
          </p:nvSpPr>
          <p:spPr bwMode="auto">
            <a:xfrm>
              <a:off x="7973129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35" name="Line 139"/>
            <p:cNvSpPr>
              <a:spLocks noChangeShapeType="1"/>
            </p:cNvSpPr>
            <p:nvPr/>
          </p:nvSpPr>
          <p:spPr bwMode="auto">
            <a:xfrm>
              <a:off x="8094790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36" name="Line 140"/>
            <p:cNvSpPr>
              <a:spLocks noChangeShapeType="1"/>
            </p:cNvSpPr>
            <p:nvPr/>
          </p:nvSpPr>
          <p:spPr bwMode="auto">
            <a:xfrm>
              <a:off x="8216454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37" name="Line 141"/>
            <p:cNvSpPr>
              <a:spLocks noChangeShapeType="1"/>
            </p:cNvSpPr>
            <p:nvPr/>
          </p:nvSpPr>
          <p:spPr bwMode="auto">
            <a:xfrm>
              <a:off x="8338116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38" name="Line 142"/>
            <p:cNvSpPr>
              <a:spLocks noChangeShapeType="1"/>
            </p:cNvSpPr>
            <p:nvPr/>
          </p:nvSpPr>
          <p:spPr bwMode="auto">
            <a:xfrm>
              <a:off x="8459779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39" name="Line 143"/>
            <p:cNvSpPr>
              <a:spLocks noChangeShapeType="1"/>
            </p:cNvSpPr>
            <p:nvPr/>
          </p:nvSpPr>
          <p:spPr bwMode="auto">
            <a:xfrm>
              <a:off x="8581441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40" name="Line 144"/>
            <p:cNvSpPr>
              <a:spLocks noChangeShapeType="1"/>
            </p:cNvSpPr>
            <p:nvPr/>
          </p:nvSpPr>
          <p:spPr bwMode="auto">
            <a:xfrm>
              <a:off x="8703103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41" name="Line 145"/>
            <p:cNvSpPr>
              <a:spLocks noChangeShapeType="1"/>
            </p:cNvSpPr>
            <p:nvPr/>
          </p:nvSpPr>
          <p:spPr bwMode="auto">
            <a:xfrm>
              <a:off x="8824764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42" name="Line 146"/>
            <p:cNvSpPr>
              <a:spLocks noChangeShapeType="1"/>
            </p:cNvSpPr>
            <p:nvPr/>
          </p:nvSpPr>
          <p:spPr bwMode="auto">
            <a:xfrm>
              <a:off x="8949547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43" name="Line 147"/>
            <p:cNvSpPr>
              <a:spLocks noChangeShapeType="1"/>
            </p:cNvSpPr>
            <p:nvPr/>
          </p:nvSpPr>
          <p:spPr bwMode="auto">
            <a:xfrm>
              <a:off x="9071210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44" name="Line 148"/>
            <p:cNvSpPr>
              <a:spLocks noChangeShapeType="1"/>
            </p:cNvSpPr>
            <p:nvPr/>
          </p:nvSpPr>
          <p:spPr bwMode="auto">
            <a:xfrm>
              <a:off x="9192872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45" name="Line 149"/>
            <p:cNvSpPr>
              <a:spLocks noChangeShapeType="1"/>
            </p:cNvSpPr>
            <p:nvPr/>
          </p:nvSpPr>
          <p:spPr bwMode="auto">
            <a:xfrm>
              <a:off x="9314535" y="3868925"/>
              <a:ext cx="21835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46" name="Freeform 150"/>
            <p:cNvSpPr>
              <a:spLocks noChangeArrowheads="1"/>
            </p:cNvSpPr>
            <p:nvPr/>
          </p:nvSpPr>
          <p:spPr bwMode="auto">
            <a:xfrm>
              <a:off x="9367568" y="3868925"/>
              <a:ext cx="31196" cy="31198"/>
            </a:xfrm>
            <a:custGeom>
              <a:avLst/>
              <a:gdLst>
                <a:gd name="T0" fmla="*/ 0 w 44"/>
                <a:gd name="T1" fmla="*/ 0 h 44"/>
                <a:gd name="T2" fmla="*/ 43 w 44"/>
                <a:gd name="T3" fmla="*/ 0 h 44"/>
                <a:gd name="T4" fmla="*/ 43 w 44"/>
                <a:gd name="T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0" y="0"/>
                  </a:moveTo>
                  <a:lnTo>
                    <a:pt x="43" y="0"/>
                  </a:lnTo>
                  <a:lnTo>
                    <a:pt x="43" y="43"/>
                  </a:lnTo>
                </a:path>
              </a:pathLst>
            </a:cu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47" name="Line 151"/>
            <p:cNvSpPr>
              <a:spLocks noChangeShapeType="1"/>
            </p:cNvSpPr>
            <p:nvPr/>
          </p:nvSpPr>
          <p:spPr bwMode="auto">
            <a:xfrm>
              <a:off x="9398762" y="3959395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48" name="Line 152"/>
            <p:cNvSpPr>
              <a:spLocks noChangeShapeType="1"/>
            </p:cNvSpPr>
            <p:nvPr/>
          </p:nvSpPr>
          <p:spPr bwMode="auto">
            <a:xfrm>
              <a:off x="9398762" y="4081067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49" name="Line 153"/>
            <p:cNvSpPr>
              <a:spLocks noChangeShapeType="1"/>
            </p:cNvSpPr>
            <p:nvPr/>
          </p:nvSpPr>
          <p:spPr bwMode="auto">
            <a:xfrm>
              <a:off x="9398762" y="4202736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50" name="Line 154"/>
            <p:cNvSpPr>
              <a:spLocks noChangeShapeType="1"/>
            </p:cNvSpPr>
            <p:nvPr/>
          </p:nvSpPr>
          <p:spPr bwMode="auto">
            <a:xfrm>
              <a:off x="9398762" y="4327526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51" name="Line 155"/>
            <p:cNvSpPr>
              <a:spLocks noChangeShapeType="1"/>
            </p:cNvSpPr>
            <p:nvPr/>
          </p:nvSpPr>
          <p:spPr bwMode="auto">
            <a:xfrm>
              <a:off x="9398762" y="4449198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52" name="Line 156"/>
            <p:cNvSpPr>
              <a:spLocks noChangeShapeType="1"/>
            </p:cNvSpPr>
            <p:nvPr/>
          </p:nvSpPr>
          <p:spPr bwMode="auto">
            <a:xfrm>
              <a:off x="9398762" y="4570867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53" name="Line 157"/>
            <p:cNvSpPr>
              <a:spLocks noChangeShapeType="1"/>
            </p:cNvSpPr>
            <p:nvPr/>
          </p:nvSpPr>
          <p:spPr bwMode="auto">
            <a:xfrm>
              <a:off x="9398762" y="4692539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54" name="Line 158"/>
            <p:cNvSpPr>
              <a:spLocks noChangeShapeType="1"/>
            </p:cNvSpPr>
            <p:nvPr/>
          </p:nvSpPr>
          <p:spPr bwMode="auto">
            <a:xfrm>
              <a:off x="9398762" y="4814208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55" name="Line 159"/>
            <p:cNvSpPr>
              <a:spLocks noChangeShapeType="1"/>
            </p:cNvSpPr>
            <p:nvPr/>
          </p:nvSpPr>
          <p:spPr bwMode="auto">
            <a:xfrm>
              <a:off x="9398762" y="4935880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56" name="Line 160"/>
            <p:cNvSpPr>
              <a:spLocks noChangeShapeType="1"/>
            </p:cNvSpPr>
            <p:nvPr/>
          </p:nvSpPr>
          <p:spPr bwMode="auto">
            <a:xfrm>
              <a:off x="9398762" y="5057549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57" name="Line 161"/>
            <p:cNvSpPr>
              <a:spLocks noChangeShapeType="1"/>
            </p:cNvSpPr>
            <p:nvPr/>
          </p:nvSpPr>
          <p:spPr bwMode="auto">
            <a:xfrm>
              <a:off x="9398762" y="5179221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58" name="Line 162"/>
            <p:cNvSpPr>
              <a:spLocks noChangeShapeType="1"/>
            </p:cNvSpPr>
            <p:nvPr/>
          </p:nvSpPr>
          <p:spPr bwMode="auto">
            <a:xfrm>
              <a:off x="9398762" y="5300890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59" name="Line 163"/>
            <p:cNvSpPr>
              <a:spLocks noChangeShapeType="1"/>
            </p:cNvSpPr>
            <p:nvPr/>
          </p:nvSpPr>
          <p:spPr bwMode="auto">
            <a:xfrm>
              <a:off x="9398762" y="5425681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60" name="Line 164"/>
            <p:cNvSpPr>
              <a:spLocks noChangeShapeType="1"/>
            </p:cNvSpPr>
            <p:nvPr/>
          </p:nvSpPr>
          <p:spPr bwMode="auto">
            <a:xfrm>
              <a:off x="9398762" y="5547352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61" name="Line 165"/>
            <p:cNvSpPr>
              <a:spLocks noChangeShapeType="1"/>
            </p:cNvSpPr>
            <p:nvPr/>
          </p:nvSpPr>
          <p:spPr bwMode="auto">
            <a:xfrm>
              <a:off x="9398762" y="5669022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62" name="Line 166"/>
            <p:cNvSpPr>
              <a:spLocks noChangeShapeType="1"/>
            </p:cNvSpPr>
            <p:nvPr/>
          </p:nvSpPr>
          <p:spPr bwMode="auto">
            <a:xfrm>
              <a:off x="9398762" y="5790693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63" name="Line 167"/>
            <p:cNvSpPr>
              <a:spLocks noChangeShapeType="1"/>
            </p:cNvSpPr>
            <p:nvPr/>
          </p:nvSpPr>
          <p:spPr bwMode="auto">
            <a:xfrm>
              <a:off x="9398762" y="5912363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64" name="Line 168"/>
            <p:cNvSpPr>
              <a:spLocks noChangeShapeType="1"/>
            </p:cNvSpPr>
            <p:nvPr/>
          </p:nvSpPr>
          <p:spPr bwMode="auto">
            <a:xfrm>
              <a:off x="9398762" y="6034034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65" name="Line 169"/>
            <p:cNvSpPr>
              <a:spLocks noChangeShapeType="1"/>
            </p:cNvSpPr>
            <p:nvPr/>
          </p:nvSpPr>
          <p:spPr bwMode="auto">
            <a:xfrm>
              <a:off x="9398762" y="6155704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66" name="Line 170"/>
            <p:cNvSpPr>
              <a:spLocks noChangeShapeType="1"/>
            </p:cNvSpPr>
            <p:nvPr/>
          </p:nvSpPr>
          <p:spPr bwMode="auto">
            <a:xfrm>
              <a:off x="9398762" y="6277375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67" name="Line 171"/>
            <p:cNvSpPr>
              <a:spLocks noChangeShapeType="1"/>
            </p:cNvSpPr>
            <p:nvPr/>
          </p:nvSpPr>
          <p:spPr bwMode="auto">
            <a:xfrm>
              <a:off x="9398762" y="6402165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68" name="Line 172"/>
            <p:cNvSpPr>
              <a:spLocks noChangeShapeType="1"/>
            </p:cNvSpPr>
            <p:nvPr/>
          </p:nvSpPr>
          <p:spPr bwMode="auto">
            <a:xfrm>
              <a:off x="9398762" y="6523835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69" name="Line 173"/>
            <p:cNvSpPr>
              <a:spLocks noChangeShapeType="1"/>
            </p:cNvSpPr>
            <p:nvPr/>
          </p:nvSpPr>
          <p:spPr bwMode="auto">
            <a:xfrm>
              <a:off x="9398762" y="6645506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70" name="Line 174"/>
            <p:cNvSpPr>
              <a:spLocks noChangeShapeType="1"/>
            </p:cNvSpPr>
            <p:nvPr/>
          </p:nvSpPr>
          <p:spPr bwMode="auto">
            <a:xfrm>
              <a:off x="9398762" y="6767176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71" name="Line 175"/>
            <p:cNvSpPr>
              <a:spLocks noChangeShapeType="1"/>
            </p:cNvSpPr>
            <p:nvPr/>
          </p:nvSpPr>
          <p:spPr bwMode="auto">
            <a:xfrm>
              <a:off x="9398762" y="6888847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72" name="Freeform 176"/>
            <p:cNvSpPr>
              <a:spLocks noChangeArrowheads="1"/>
            </p:cNvSpPr>
            <p:nvPr/>
          </p:nvSpPr>
          <p:spPr bwMode="auto">
            <a:xfrm>
              <a:off x="9367568" y="7010519"/>
              <a:ext cx="31196" cy="31198"/>
            </a:xfrm>
            <a:custGeom>
              <a:avLst/>
              <a:gdLst>
                <a:gd name="T0" fmla="*/ 43 w 44"/>
                <a:gd name="T1" fmla="*/ 0 h 44"/>
                <a:gd name="T2" fmla="*/ 43 w 44"/>
                <a:gd name="T3" fmla="*/ 43 h 44"/>
                <a:gd name="T4" fmla="*/ 0 w 44"/>
                <a:gd name="T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43" y="0"/>
                  </a:moveTo>
                  <a:lnTo>
                    <a:pt x="43" y="43"/>
                  </a:lnTo>
                  <a:lnTo>
                    <a:pt x="0" y="43"/>
                  </a:lnTo>
                </a:path>
              </a:pathLst>
            </a:cu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73" name="Line 177"/>
            <p:cNvSpPr>
              <a:spLocks noChangeShapeType="1"/>
            </p:cNvSpPr>
            <p:nvPr/>
          </p:nvSpPr>
          <p:spPr bwMode="auto">
            <a:xfrm flipH="1">
              <a:off x="9242786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74" name="Line 178"/>
            <p:cNvSpPr>
              <a:spLocks noChangeShapeType="1"/>
            </p:cNvSpPr>
            <p:nvPr/>
          </p:nvSpPr>
          <p:spPr bwMode="auto">
            <a:xfrm flipH="1">
              <a:off x="9118004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75" name="Line 179"/>
            <p:cNvSpPr>
              <a:spLocks noChangeShapeType="1"/>
            </p:cNvSpPr>
            <p:nvPr/>
          </p:nvSpPr>
          <p:spPr bwMode="auto">
            <a:xfrm flipH="1">
              <a:off x="8996342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76" name="Line 180"/>
            <p:cNvSpPr>
              <a:spLocks noChangeShapeType="1"/>
            </p:cNvSpPr>
            <p:nvPr/>
          </p:nvSpPr>
          <p:spPr bwMode="auto">
            <a:xfrm flipH="1">
              <a:off x="8874678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77" name="Line 181"/>
            <p:cNvSpPr>
              <a:spLocks noChangeShapeType="1"/>
            </p:cNvSpPr>
            <p:nvPr/>
          </p:nvSpPr>
          <p:spPr bwMode="auto">
            <a:xfrm flipH="1">
              <a:off x="8753017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78" name="Line 182"/>
            <p:cNvSpPr>
              <a:spLocks noChangeShapeType="1"/>
            </p:cNvSpPr>
            <p:nvPr/>
          </p:nvSpPr>
          <p:spPr bwMode="auto">
            <a:xfrm flipH="1">
              <a:off x="8631353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79" name="Line 183"/>
            <p:cNvSpPr>
              <a:spLocks noChangeShapeType="1"/>
            </p:cNvSpPr>
            <p:nvPr/>
          </p:nvSpPr>
          <p:spPr bwMode="auto">
            <a:xfrm flipH="1">
              <a:off x="8509691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80" name="Line 184"/>
            <p:cNvSpPr>
              <a:spLocks noChangeShapeType="1"/>
            </p:cNvSpPr>
            <p:nvPr/>
          </p:nvSpPr>
          <p:spPr bwMode="auto">
            <a:xfrm flipH="1">
              <a:off x="8388028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81" name="Line 185"/>
            <p:cNvSpPr>
              <a:spLocks noChangeShapeType="1"/>
            </p:cNvSpPr>
            <p:nvPr/>
          </p:nvSpPr>
          <p:spPr bwMode="auto">
            <a:xfrm flipH="1">
              <a:off x="8263245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82" name="Line 186"/>
            <p:cNvSpPr>
              <a:spLocks noChangeShapeType="1"/>
            </p:cNvSpPr>
            <p:nvPr/>
          </p:nvSpPr>
          <p:spPr bwMode="auto">
            <a:xfrm flipH="1">
              <a:off x="8141584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83" name="Line 187"/>
            <p:cNvSpPr>
              <a:spLocks noChangeShapeType="1"/>
            </p:cNvSpPr>
            <p:nvPr/>
          </p:nvSpPr>
          <p:spPr bwMode="auto">
            <a:xfrm flipH="1">
              <a:off x="8019922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84" name="Line 188"/>
            <p:cNvSpPr>
              <a:spLocks noChangeShapeType="1"/>
            </p:cNvSpPr>
            <p:nvPr/>
          </p:nvSpPr>
          <p:spPr bwMode="auto">
            <a:xfrm flipH="1">
              <a:off x="7898260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85" name="Line 189"/>
            <p:cNvSpPr>
              <a:spLocks noChangeShapeType="1"/>
            </p:cNvSpPr>
            <p:nvPr/>
          </p:nvSpPr>
          <p:spPr bwMode="auto">
            <a:xfrm flipH="1">
              <a:off x="7776597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86" name="Line 190"/>
            <p:cNvSpPr>
              <a:spLocks noChangeShapeType="1"/>
            </p:cNvSpPr>
            <p:nvPr/>
          </p:nvSpPr>
          <p:spPr bwMode="auto">
            <a:xfrm flipH="1">
              <a:off x="7654935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87" name="Line 191"/>
            <p:cNvSpPr>
              <a:spLocks noChangeShapeType="1"/>
            </p:cNvSpPr>
            <p:nvPr/>
          </p:nvSpPr>
          <p:spPr bwMode="auto">
            <a:xfrm flipH="1">
              <a:off x="7533272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88" name="Line 192"/>
            <p:cNvSpPr>
              <a:spLocks noChangeShapeType="1"/>
            </p:cNvSpPr>
            <p:nvPr/>
          </p:nvSpPr>
          <p:spPr bwMode="auto">
            <a:xfrm flipH="1">
              <a:off x="7411610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89" name="Line 193"/>
            <p:cNvSpPr>
              <a:spLocks noChangeShapeType="1"/>
            </p:cNvSpPr>
            <p:nvPr/>
          </p:nvSpPr>
          <p:spPr bwMode="auto">
            <a:xfrm flipH="1">
              <a:off x="7289946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90" name="Line 194"/>
            <p:cNvSpPr>
              <a:spLocks noChangeShapeType="1"/>
            </p:cNvSpPr>
            <p:nvPr/>
          </p:nvSpPr>
          <p:spPr bwMode="auto">
            <a:xfrm flipH="1">
              <a:off x="7165164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91" name="Line 195"/>
            <p:cNvSpPr>
              <a:spLocks noChangeShapeType="1"/>
            </p:cNvSpPr>
            <p:nvPr/>
          </p:nvSpPr>
          <p:spPr bwMode="auto">
            <a:xfrm flipH="1">
              <a:off x="7043502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92" name="Line 196"/>
            <p:cNvSpPr>
              <a:spLocks noChangeShapeType="1"/>
            </p:cNvSpPr>
            <p:nvPr/>
          </p:nvSpPr>
          <p:spPr bwMode="auto">
            <a:xfrm flipH="1">
              <a:off x="6921839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93" name="Line 197"/>
            <p:cNvSpPr>
              <a:spLocks noChangeShapeType="1"/>
            </p:cNvSpPr>
            <p:nvPr/>
          </p:nvSpPr>
          <p:spPr bwMode="auto">
            <a:xfrm flipH="1">
              <a:off x="6800177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94" name="Line 198"/>
            <p:cNvSpPr>
              <a:spLocks noChangeShapeType="1"/>
            </p:cNvSpPr>
            <p:nvPr/>
          </p:nvSpPr>
          <p:spPr bwMode="auto">
            <a:xfrm flipH="1">
              <a:off x="6678513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95" name="Line 199"/>
            <p:cNvSpPr>
              <a:spLocks noChangeShapeType="1"/>
            </p:cNvSpPr>
            <p:nvPr/>
          </p:nvSpPr>
          <p:spPr bwMode="auto">
            <a:xfrm flipH="1">
              <a:off x="6556852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96" name="Line 200"/>
            <p:cNvSpPr>
              <a:spLocks noChangeShapeType="1"/>
            </p:cNvSpPr>
            <p:nvPr/>
          </p:nvSpPr>
          <p:spPr bwMode="auto">
            <a:xfrm flipH="1">
              <a:off x="6435188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97" name="Line 201"/>
            <p:cNvSpPr>
              <a:spLocks noChangeShapeType="1"/>
            </p:cNvSpPr>
            <p:nvPr/>
          </p:nvSpPr>
          <p:spPr bwMode="auto">
            <a:xfrm flipH="1">
              <a:off x="6313527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98" name="Line 202"/>
            <p:cNvSpPr>
              <a:spLocks noChangeShapeType="1"/>
            </p:cNvSpPr>
            <p:nvPr/>
          </p:nvSpPr>
          <p:spPr bwMode="auto">
            <a:xfrm flipH="1">
              <a:off x="6188744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299" name="Line 203"/>
            <p:cNvSpPr>
              <a:spLocks noChangeShapeType="1"/>
            </p:cNvSpPr>
            <p:nvPr/>
          </p:nvSpPr>
          <p:spPr bwMode="auto">
            <a:xfrm flipH="1">
              <a:off x="6067081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00" name="Line 204"/>
            <p:cNvSpPr>
              <a:spLocks noChangeShapeType="1"/>
            </p:cNvSpPr>
            <p:nvPr/>
          </p:nvSpPr>
          <p:spPr bwMode="auto">
            <a:xfrm flipH="1">
              <a:off x="5945419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01" name="Line 205"/>
            <p:cNvSpPr>
              <a:spLocks noChangeShapeType="1"/>
            </p:cNvSpPr>
            <p:nvPr/>
          </p:nvSpPr>
          <p:spPr bwMode="auto">
            <a:xfrm flipH="1">
              <a:off x="5864311" y="7041714"/>
              <a:ext cx="28075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02" name="Freeform 206"/>
            <p:cNvSpPr>
              <a:spLocks noChangeArrowheads="1"/>
            </p:cNvSpPr>
            <p:nvPr/>
          </p:nvSpPr>
          <p:spPr bwMode="auto">
            <a:xfrm>
              <a:off x="5805039" y="7041716"/>
              <a:ext cx="31196" cy="31198"/>
            </a:xfrm>
            <a:custGeom>
              <a:avLst/>
              <a:gdLst>
                <a:gd name="T0" fmla="*/ 43 w 44"/>
                <a:gd name="T1" fmla="*/ 0 h 44"/>
                <a:gd name="T2" fmla="*/ 0 w 44"/>
                <a:gd name="T3" fmla="*/ 0 h 44"/>
                <a:gd name="T4" fmla="*/ 0 w 44"/>
                <a:gd name="T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43" y="0"/>
                  </a:moveTo>
                  <a:lnTo>
                    <a:pt x="0" y="0"/>
                  </a:lnTo>
                  <a:lnTo>
                    <a:pt x="0" y="43"/>
                  </a:lnTo>
                </a:path>
              </a:pathLst>
            </a:cu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03" name="Line 207"/>
            <p:cNvSpPr>
              <a:spLocks noChangeShapeType="1"/>
            </p:cNvSpPr>
            <p:nvPr/>
          </p:nvSpPr>
          <p:spPr bwMode="auto">
            <a:xfrm>
              <a:off x="5805039" y="7132188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04" name="Line 208"/>
            <p:cNvSpPr>
              <a:spLocks noChangeShapeType="1"/>
            </p:cNvSpPr>
            <p:nvPr/>
          </p:nvSpPr>
          <p:spPr bwMode="auto">
            <a:xfrm>
              <a:off x="5805039" y="7256978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05" name="Line 209"/>
            <p:cNvSpPr>
              <a:spLocks noChangeShapeType="1"/>
            </p:cNvSpPr>
            <p:nvPr/>
          </p:nvSpPr>
          <p:spPr bwMode="auto">
            <a:xfrm>
              <a:off x="5805039" y="7378648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06" name="Line 210"/>
            <p:cNvSpPr>
              <a:spLocks noChangeShapeType="1"/>
            </p:cNvSpPr>
            <p:nvPr/>
          </p:nvSpPr>
          <p:spPr bwMode="auto">
            <a:xfrm>
              <a:off x="5805039" y="7500319"/>
              <a:ext cx="3121" cy="59274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07" name="Line 211"/>
            <p:cNvSpPr>
              <a:spLocks noChangeShapeType="1"/>
            </p:cNvSpPr>
            <p:nvPr/>
          </p:nvSpPr>
          <p:spPr bwMode="auto">
            <a:xfrm>
              <a:off x="5805039" y="7621989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08" name="Line 212"/>
            <p:cNvSpPr>
              <a:spLocks noChangeShapeType="1"/>
            </p:cNvSpPr>
            <p:nvPr/>
          </p:nvSpPr>
          <p:spPr bwMode="auto">
            <a:xfrm>
              <a:off x="5805039" y="7743660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09" name="Line 213"/>
            <p:cNvSpPr>
              <a:spLocks noChangeShapeType="1"/>
            </p:cNvSpPr>
            <p:nvPr/>
          </p:nvSpPr>
          <p:spPr bwMode="auto">
            <a:xfrm>
              <a:off x="5805039" y="7865330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10" name="Line 214"/>
            <p:cNvSpPr>
              <a:spLocks noChangeShapeType="1"/>
            </p:cNvSpPr>
            <p:nvPr/>
          </p:nvSpPr>
          <p:spPr bwMode="auto">
            <a:xfrm>
              <a:off x="5805039" y="7987001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11" name="Line 215"/>
            <p:cNvSpPr>
              <a:spLocks noChangeShapeType="1"/>
            </p:cNvSpPr>
            <p:nvPr/>
          </p:nvSpPr>
          <p:spPr bwMode="auto">
            <a:xfrm>
              <a:off x="5805039" y="8108671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12" name="Line 216"/>
            <p:cNvSpPr>
              <a:spLocks noChangeShapeType="1"/>
            </p:cNvSpPr>
            <p:nvPr/>
          </p:nvSpPr>
          <p:spPr bwMode="auto">
            <a:xfrm>
              <a:off x="5805039" y="8230342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13" name="Line 217"/>
            <p:cNvSpPr>
              <a:spLocks noChangeShapeType="1"/>
            </p:cNvSpPr>
            <p:nvPr/>
          </p:nvSpPr>
          <p:spPr bwMode="auto">
            <a:xfrm>
              <a:off x="5805039" y="8355133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14" name="Line 218"/>
            <p:cNvSpPr>
              <a:spLocks noChangeShapeType="1"/>
            </p:cNvSpPr>
            <p:nvPr/>
          </p:nvSpPr>
          <p:spPr bwMode="auto">
            <a:xfrm>
              <a:off x="5805039" y="8476802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15" name="Line 219"/>
            <p:cNvSpPr>
              <a:spLocks noChangeShapeType="1"/>
            </p:cNvSpPr>
            <p:nvPr/>
          </p:nvSpPr>
          <p:spPr bwMode="auto">
            <a:xfrm>
              <a:off x="5805039" y="8598474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16" name="Line 220"/>
            <p:cNvSpPr>
              <a:spLocks noChangeShapeType="1"/>
            </p:cNvSpPr>
            <p:nvPr/>
          </p:nvSpPr>
          <p:spPr bwMode="auto">
            <a:xfrm>
              <a:off x="5805039" y="8720143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17" name="Line 221"/>
            <p:cNvSpPr>
              <a:spLocks noChangeShapeType="1"/>
            </p:cNvSpPr>
            <p:nvPr/>
          </p:nvSpPr>
          <p:spPr bwMode="auto">
            <a:xfrm>
              <a:off x="5805039" y="8841815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18" name="Line 222"/>
            <p:cNvSpPr>
              <a:spLocks noChangeShapeType="1"/>
            </p:cNvSpPr>
            <p:nvPr/>
          </p:nvSpPr>
          <p:spPr bwMode="auto">
            <a:xfrm>
              <a:off x="5805039" y="8963484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19" name="Line 223"/>
            <p:cNvSpPr>
              <a:spLocks noChangeShapeType="1"/>
            </p:cNvSpPr>
            <p:nvPr/>
          </p:nvSpPr>
          <p:spPr bwMode="auto">
            <a:xfrm>
              <a:off x="5805039" y="9085156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20" name="Line 224"/>
            <p:cNvSpPr>
              <a:spLocks noChangeShapeType="1"/>
            </p:cNvSpPr>
            <p:nvPr/>
          </p:nvSpPr>
          <p:spPr bwMode="auto">
            <a:xfrm>
              <a:off x="5805039" y="9206825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21" name="Line 225"/>
            <p:cNvSpPr>
              <a:spLocks noChangeShapeType="1"/>
            </p:cNvSpPr>
            <p:nvPr/>
          </p:nvSpPr>
          <p:spPr bwMode="auto">
            <a:xfrm>
              <a:off x="5805039" y="9331615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22" name="Line 226"/>
            <p:cNvSpPr>
              <a:spLocks noChangeShapeType="1"/>
            </p:cNvSpPr>
            <p:nvPr/>
          </p:nvSpPr>
          <p:spPr bwMode="auto">
            <a:xfrm>
              <a:off x="5805039" y="9453287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23" name="Line 227"/>
            <p:cNvSpPr>
              <a:spLocks noChangeShapeType="1"/>
            </p:cNvSpPr>
            <p:nvPr/>
          </p:nvSpPr>
          <p:spPr bwMode="auto">
            <a:xfrm>
              <a:off x="5805039" y="9574956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24" name="Line 228"/>
            <p:cNvSpPr>
              <a:spLocks noChangeShapeType="1"/>
            </p:cNvSpPr>
            <p:nvPr/>
          </p:nvSpPr>
          <p:spPr bwMode="auto">
            <a:xfrm>
              <a:off x="5805039" y="9696628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25" name="Line 229"/>
            <p:cNvSpPr>
              <a:spLocks noChangeShapeType="1"/>
            </p:cNvSpPr>
            <p:nvPr/>
          </p:nvSpPr>
          <p:spPr bwMode="auto">
            <a:xfrm>
              <a:off x="5805039" y="9818297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26" name="Line 230"/>
            <p:cNvSpPr>
              <a:spLocks noChangeShapeType="1"/>
            </p:cNvSpPr>
            <p:nvPr/>
          </p:nvSpPr>
          <p:spPr bwMode="auto">
            <a:xfrm>
              <a:off x="5805039" y="9939969"/>
              <a:ext cx="3121" cy="37437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27" name="Freeform 231"/>
            <p:cNvSpPr>
              <a:spLocks noChangeArrowheads="1"/>
            </p:cNvSpPr>
            <p:nvPr/>
          </p:nvSpPr>
          <p:spPr bwMode="auto">
            <a:xfrm>
              <a:off x="5805039" y="10008606"/>
              <a:ext cx="31196" cy="31198"/>
            </a:xfrm>
            <a:custGeom>
              <a:avLst/>
              <a:gdLst>
                <a:gd name="T0" fmla="*/ 0 w 44"/>
                <a:gd name="T1" fmla="*/ 0 h 44"/>
                <a:gd name="T2" fmla="*/ 0 w 44"/>
                <a:gd name="T3" fmla="*/ 43 h 44"/>
                <a:gd name="T4" fmla="*/ 43 w 44"/>
                <a:gd name="T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0" y="0"/>
                  </a:moveTo>
                  <a:lnTo>
                    <a:pt x="0" y="43"/>
                  </a:lnTo>
                  <a:lnTo>
                    <a:pt x="43" y="43"/>
                  </a:lnTo>
                </a:path>
              </a:pathLst>
            </a:cu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28" name="Line 232"/>
            <p:cNvSpPr>
              <a:spLocks noChangeShapeType="1"/>
            </p:cNvSpPr>
            <p:nvPr/>
          </p:nvSpPr>
          <p:spPr bwMode="auto">
            <a:xfrm>
              <a:off x="5895507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29" name="Line 233"/>
            <p:cNvSpPr>
              <a:spLocks noChangeShapeType="1"/>
            </p:cNvSpPr>
            <p:nvPr/>
          </p:nvSpPr>
          <p:spPr bwMode="auto">
            <a:xfrm>
              <a:off x="6020287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30" name="Line 234"/>
            <p:cNvSpPr>
              <a:spLocks noChangeShapeType="1"/>
            </p:cNvSpPr>
            <p:nvPr/>
          </p:nvSpPr>
          <p:spPr bwMode="auto">
            <a:xfrm>
              <a:off x="6141949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31" name="Line 235"/>
            <p:cNvSpPr>
              <a:spLocks noChangeShapeType="1"/>
            </p:cNvSpPr>
            <p:nvPr/>
          </p:nvSpPr>
          <p:spPr bwMode="auto">
            <a:xfrm>
              <a:off x="6263612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32" name="Line 236"/>
            <p:cNvSpPr>
              <a:spLocks noChangeShapeType="1"/>
            </p:cNvSpPr>
            <p:nvPr/>
          </p:nvSpPr>
          <p:spPr bwMode="auto">
            <a:xfrm>
              <a:off x="6385274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33" name="Line 237"/>
            <p:cNvSpPr>
              <a:spLocks noChangeShapeType="1"/>
            </p:cNvSpPr>
            <p:nvPr/>
          </p:nvSpPr>
          <p:spPr bwMode="auto">
            <a:xfrm>
              <a:off x="6506938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34" name="Line 238"/>
            <p:cNvSpPr>
              <a:spLocks noChangeShapeType="1"/>
            </p:cNvSpPr>
            <p:nvPr/>
          </p:nvSpPr>
          <p:spPr bwMode="auto">
            <a:xfrm>
              <a:off x="6628599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35" name="Line 239"/>
            <p:cNvSpPr>
              <a:spLocks noChangeShapeType="1"/>
            </p:cNvSpPr>
            <p:nvPr/>
          </p:nvSpPr>
          <p:spPr bwMode="auto">
            <a:xfrm>
              <a:off x="6750263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36" name="Line 240"/>
            <p:cNvSpPr>
              <a:spLocks noChangeShapeType="1"/>
            </p:cNvSpPr>
            <p:nvPr/>
          </p:nvSpPr>
          <p:spPr bwMode="auto">
            <a:xfrm>
              <a:off x="6875045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37" name="Line 241"/>
            <p:cNvSpPr>
              <a:spLocks noChangeShapeType="1"/>
            </p:cNvSpPr>
            <p:nvPr/>
          </p:nvSpPr>
          <p:spPr bwMode="auto">
            <a:xfrm>
              <a:off x="6996707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38" name="Line 242"/>
            <p:cNvSpPr>
              <a:spLocks noChangeShapeType="1"/>
            </p:cNvSpPr>
            <p:nvPr/>
          </p:nvSpPr>
          <p:spPr bwMode="auto">
            <a:xfrm>
              <a:off x="7118371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39" name="Line 243"/>
            <p:cNvSpPr>
              <a:spLocks noChangeShapeType="1"/>
            </p:cNvSpPr>
            <p:nvPr/>
          </p:nvSpPr>
          <p:spPr bwMode="auto">
            <a:xfrm>
              <a:off x="7240032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40" name="Line 244"/>
            <p:cNvSpPr>
              <a:spLocks noChangeShapeType="1"/>
            </p:cNvSpPr>
            <p:nvPr/>
          </p:nvSpPr>
          <p:spPr bwMode="auto">
            <a:xfrm>
              <a:off x="7361696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41" name="Line 245"/>
            <p:cNvSpPr>
              <a:spLocks noChangeShapeType="1"/>
            </p:cNvSpPr>
            <p:nvPr/>
          </p:nvSpPr>
          <p:spPr bwMode="auto">
            <a:xfrm>
              <a:off x="7483357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42" name="Line 246"/>
            <p:cNvSpPr>
              <a:spLocks noChangeShapeType="1"/>
            </p:cNvSpPr>
            <p:nvPr/>
          </p:nvSpPr>
          <p:spPr bwMode="auto">
            <a:xfrm>
              <a:off x="7605021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43" name="Line 247"/>
            <p:cNvSpPr>
              <a:spLocks noChangeShapeType="1"/>
            </p:cNvSpPr>
            <p:nvPr/>
          </p:nvSpPr>
          <p:spPr bwMode="auto">
            <a:xfrm>
              <a:off x="7726683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44" name="Line 248"/>
            <p:cNvSpPr>
              <a:spLocks noChangeShapeType="1"/>
            </p:cNvSpPr>
            <p:nvPr/>
          </p:nvSpPr>
          <p:spPr bwMode="auto">
            <a:xfrm>
              <a:off x="7851465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45" name="Line 249"/>
            <p:cNvSpPr>
              <a:spLocks noChangeShapeType="1"/>
            </p:cNvSpPr>
            <p:nvPr/>
          </p:nvSpPr>
          <p:spPr bwMode="auto">
            <a:xfrm>
              <a:off x="7973129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46" name="Line 250"/>
            <p:cNvSpPr>
              <a:spLocks noChangeShapeType="1"/>
            </p:cNvSpPr>
            <p:nvPr/>
          </p:nvSpPr>
          <p:spPr bwMode="auto">
            <a:xfrm>
              <a:off x="8094790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47" name="Line 251"/>
            <p:cNvSpPr>
              <a:spLocks noChangeShapeType="1"/>
            </p:cNvSpPr>
            <p:nvPr/>
          </p:nvSpPr>
          <p:spPr bwMode="auto">
            <a:xfrm>
              <a:off x="8216454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48" name="Line 252"/>
            <p:cNvSpPr>
              <a:spLocks noChangeShapeType="1"/>
            </p:cNvSpPr>
            <p:nvPr/>
          </p:nvSpPr>
          <p:spPr bwMode="auto">
            <a:xfrm>
              <a:off x="8338116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49" name="Line 253"/>
            <p:cNvSpPr>
              <a:spLocks noChangeShapeType="1"/>
            </p:cNvSpPr>
            <p:nvPr/>
          </p:nvSpPr>
          <p:spPr bwMode="auto">
            <a:xfrm>
              <a:off x="8459779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50" name="Line 254"/>
            <p:cNvSpPr>
              <a:spLocks noChangeShapeType="1"/>
            </p:cNvSpPr>
            <p:nvPr/>
          </p:nvSpPr>
          <p:spPr bwMode="auto">
            <a:xfrm>
              <a:off x="8581441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51" name="Line 255"/>
            <p:cNvSpPr>
              <a:spLocks noChangeShapeType="1"/>
            </p:cNvSpPr>
            <p:nvPr/>
          </p:nvSpPr>
          <p:spPr bwMode="auto">
            <a:xfrm>
              <a:off x="8703103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52" name="Line 256"/>
            <p:cNvSpPr>
              <a:spLocks noChangeShapeType="1"/>
            </p:cNvSpPr>
            <p:nvPr/>
          </p:nvSpPr>
          <p:spPr bwMode="auto">
            <a:xfrm>
              <a:off x="8824764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53" name="Line 257"/>
            <p:cNvSpPr>
              <a:spLocks noChangeShapeType="1"/>
            </p:cNvSpPr>
            <p:nvPr/>
          </p:nvSpPr>
          <p:spPr bwMode="auto">
            <a:xfrm>
              <a:off x="8949547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54" name="Line 258"/>
            <p:cNvSpPr>
              <a:spLocks noChangeShapeType="1"/>
            </p:cNvSpPr>
            <p:nvPr/>
          </p:nvSpPr>
          <p:spPr bwMode="auto">
            <a:xfrm>
              <a:off x="9071210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55" name="Line 259"/>
            <p:cNvSpPr>
              <a:spLocks noChangeShapeType="1"/>
            </p:cNvSpPr>
            <p:nvPr/>
          </p:nvSpPr>
          <p:spPr bwMode="auto">
            <a:xfrm>
              <a:off x="9192872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56" name="Line 260"/>
            <p:cNvSpPr>
              <a:spLocks noChangeShapeType="1"/>
            </p:cNvSpPr>
            <p:nvPr/>
          </p:nvSpPr>
          <p:spPr bwMode="auto">
            <a:xfrm>
              <a:off x="9314535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57" name="Line 261"/>
            <p:cNvSpPr>
              <a:spLocks noChangeShapeType="1"/>
            </p:cNvSpPr>
            <p:nvPr/>
          </p:nvSpPr>
          <p:spPr bwMode="auto">
            <a:xfrm>
              <a:off x="9436197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58" name="Line 262"/>
            <p:cNvSpPr>
              <a:spLocks noChangeShapeType="1"/>
            </p:cNvSpPr>
            <p:nvPr/>
          </p:nvSpPr>
          <p:spPr bwMode="auto">
            <a:xfrm>
              <a:off x="9557861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59" name="Line 263"/>
            <p:cNvSpPr>
              <a:spLocks noChangeShapeType="1"/>
            </p:cNvSpPr>
            <p:nvPr/>
          </p:nvSpPr>
          <p:spPr bwMode="auto">
            <a:xfrm>
              <a:off x="9679522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60" name="Line 264"/>
            <p:cNvSpPr>
              <a:spLocks noChangeShapeType="1"/>
            </p:cNvSpPr>
            <p:nvPr/>
          </p:nvSpPr>
          <p:spPr bwMode="auto">
            <a:xfrm>
              <a:off x="9804305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61" name="Line 265"/>
            <p:cNvSpPr>
              <a:spLocks noChangeShapeType="1"/>
            </p:cNvSpPr>
            <p:nvPr/>
          </p:nvSpPr>
          <p:spPr bwMode="auto">
            <a:xfrm>
              <a:off x="9925968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62" name="Line 266"/>
            <p:cNvSpPr>
              <a:spLocks noChangeShapeType="1"/>
            </p:cNvSpPr>
            <p:nvPr/>
          </p:nvSpPr>
          <p:spPr bwMode="auto">
            <a:xfrm>
              <a:off x="10047630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63" name="Line 267"/>
            <p:cNvSpPr>
              <a:spLocks noChangeShapeType="1"/>
            </p:cNvSpPr>
            <p:nvPr/>
          </p:nvSpPr>
          <p:spPr bwMode="auto">
            <a:xfrm>
              <a:off x="10169294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64" name="Line 268"/>
            <p:cNvSpPr>
              <a:spLocks noChangeShapeType="1"/>
            </p:cNvSpPr>
            <p:nvPr/>
          </p:nvSpPr>
          <p:spPr bwMode="auto">
            <a:xfrm>
              <a:off x="10290955" y="10039803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65" name="Freeform 269"/>
            <p:cNvSpPr>
              <a:spLocks noChangeArrowheads="1"/>
            </p:cNvSpPr>
            <p:nvPr/>
          </p:nvSpPr>
          <p:spPr bwMode="auto">
            <a:xfrm>
              <a:off x="10387663" y="10039803"/>
              <a:ext cx="31196" cy="31198"/>
            </a:xfrm>
            <a:custGeom>
              <a:avLst/>
              <a:gdLst>
                <a:gd name="T0" fmla="*/ 0 w 44"/>
                <a:gd name="T1" fmla="*/ 0 h 44"/>
                <a:gd name="T2" fmla="*/ 43 w 44"/>
                <a:gd name="T3" fmla="*/ 0 h 44"/>
                <a:gd name="T4" fmla="*/ 43 w 44"/>
                <a:gd name="T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0" y="0"/>
                  </a:moveTo>
                  <a:lnTo>
                    <a:pt x="43" y="0"/>
                  </a:lnTo>
                  <a:lnTo>
                    <a:pt x="43" y="43"/>
                  </a:lnTo>
                </a:path>
              </a:pathLst>
            </a:cu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66" name="Line 270"/>
            <p:cNvSpPr>
              <a:spLocks noChangeShapeType="1"/>
            </p:cNvSpPr>
            <p:nvPr/>
          </p:nvSpPr>
          <p:spPr bwMode="auto">
            <a:xfrm>
              <a:off x="10415738" y="10127154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67" name="Line 271"/>
            <p:cNvSpPr>
              <a:spLocks noChangeShapeType="1"/>
            </p:cNvSpPr>
            <p:nvPr/>
          </p:nvSpPr>
          <p:spPr bwMode="auto">
            <a:xfrm>
              <a:off x="10415738" y="10248824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68" name="Line 272"/>
            <p:cNvSpPr>
              <a:spLocks noChangeShapeType="1"/>
            </p:cNvSpPr>
            <p:nvPr/>
          </p:nvSpPr>
          <p:spPr bwMode="auto">
            <a:xfrm>
              <a:off x="10415738" y="10370495"/>
              <a:ext cx="3121" cy="6239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69" name="Freeform 273"/>
            <p:cNvSpPr>
              <a:spLocks noChangeArrowheads="1"/>
            </p:cNvSpPr>
            <p:nvPr/>
          </p:nvSpPr>
          <p:spPr bwMode="auto">
            <a:xfrm>
              <a:off x="10415738" y="10489048"/>
              <a:ext cx="31196" cy="31198"/>
            </a:xfrm>
            <a:custGeom>
              <a:avLst/>
              <a:gdLst>
                <a:gd name="T0" fmla="*/ 0 w 44"/>
                <a:gd name="T1" fmla="*/ 0 h 44"/>
                <a:gd name="T2" fmla="*/ 0 w 44"/>
                <a:gd name="T3" fmla="*/ 43 h 44"/>
                <a:gd name="T4" fmla="*/ 43 w 44"/>
                <a:gd name="T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0" y="0"/>
                  </a:moveTo>
                  <a:lnTo>
                    <a:pt x="0" y="43"/>
                  </a:lnTo>
                  <a:lnTo>
                    <a:pt x="43" y="43"/>
                  </a:lnTo>
                </a:path>
              </a:pathLst>
            </a:cu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70" name="Line 274"/>
            <p:cNvSpPr>
              <a:spLocks noChangeShapeType="1"/>
            </p:cNvSpPr>
            <p:nvPr/>
          </p:nvSpPr>
          <p:spPr bwMode="auto">
            <a:xfrm>
              <a:off x="10509324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71" name="Line 275"/>
            <p:cNvSpPr>
              <a:spLocks noChangeShapeType="1"/>
            </p:cNvSpPr>
            <p:nvPr/>
          </p:nvSpPr>
          <p:spPr bwMode="auto">
            <a:xfrm>
              <a:off x="10630988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72" name="Line 276"/>
            <p:cNvSpPr>
              <a:spLocks noChangeShapeType="1"/>
            </p:cNvSpPr>
            <p:nvPr/>
          </p:nvSpPr>
          <p:spPr bwMode="auto">
            <a:xfrm>
              <a:off x="10752650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73" name="Line 277"/>
            <p:cNvSpPr>
              <a:spLocks noChangeShapeType="1"/>
            </p:cNvSpPr>
            <p:nvPr/>
          </p:nvSpPr>
          <p:spPr bwMode="auto">
            <a:xfrm>
              <a:off x="10874313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74" name="Line 278"/>
            <p:cNvSpPr>
              <a:spLocks noChangeShapeType="1"/>
            </p:cNvSpPr>
            <p:nvPr/>
          </p:nvSpPr>
          <p:spPr bwMode="auto">
            <a:xfrm>
              <a:off x="10995973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75" name="Line 279"/>
            <p:cNvSpPr>
              <a:spLocks noChangeShapeType="1"/>
            </p:cNvSpPr>
            <p:nvPr/>
          </p:nvSpPr>
          <p:spPr bwMode="auto">
            <a:xfrm>
              <a:off x="11117637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76" name="Line 280"/>
            <p:cNvSpPr>
              <a:spLocks noChangeShapeType="1"/>
            </p:cNvSpPr>
            <p:nvPr/>
          </p:nvSpPr>
          <p:spPr bwMode="auto">
            <a:xfrm>
              <a:off x="11242419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77" name="Line 281"/>
            <p:cNvSpPr>
              <a:spLocks noChangeShapeType="1"/>
            </p:cNvSpPr>
            <p:nvPr/>
          </p:nvSpPr>
          <p:spPr bwMode="auto">
            <a:xfrm>
              <a:off x="11364081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78" name="Line 282"/>
            <p:cNvSpPr>
              <a:spLocks noChangeShapeType="1"/>
            </p:cNvSpPr>
            <p:nvPr/>
          </p:nvSpPr>
          <p:spPr bwMode="auto">
            <a:xfrm>
              <a:off x="11485744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79" name="Line 283"/>
            <p:cNvSpPr>
              <a:spLocks noChangeShapeType="1"/>
            </p:cNvSpPr>
            <p:nvPr/>
          </p:nvSpPr>
          <p:spPr bwMode="auto">
            <a:xfrm>
              <a:off x="11607406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80" name="Line 284"/>
            <p:cNvSpPr>
              <a:spLocks noChangeShapeType="1"/>
            </p:cNvSpPr>
            <p:nvPr/>
          </p:nvSpPr>
          <p:spPr bwMode="auto">
            <a:xfrm>
              <a:off x="11729070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81" name="Line 285"/>
            <p:cNvSpPr>
              <a:spLocks noChangeShapeType="1"/>
            </p:cNvSpPr>
            <p:nvPr/>
          </p:nvSpPr>
          <p:spPr bwMode="auto">
            <a:xfrm>
              <a:off x="11850731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82" name="Line 286"/>
            <p:cNvSpPr>
              <a:spLocks noChangeShapeType="1"/>
            </p:cNvSpPr>
            <p:nvPr/>
          </p:nvSpPr>
          <p:spPr bwMode="auto">
            <a:xfrm>
              <a:off x="11972395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83" name="Line 287"/>
            <p:cNvSpPr>
              <a:spLocks noChangeShapeType="1"/>
            </p:cNvSpPr>
            <p:nvPr/>
          </p:nvSpPr>
          <p:spPr bwMode="auto">
            <a:xfrm>
              <a:off x="12094056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84" name="Line 288"/>
            <p:cNvSpPr>
              <a:spLocks noChangeShapeType="1"/>
            </p:cNvSpPr>
            <p:nvPr/>
          </p:nvSpPr>
          <p:spPr bwMode="auto">
            <a:xfrm>
              <a:off x="12215720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85" name="Line 289"/>
            <p:cNvSpPr>
              <a:spLocks noChangeShapeType="1"/>
            </p:cNvSpPr>
            <p:nvPr/>
          </p:nvSpPr>
          <p:spPr bwMode="auto">
            <a:xfrm>
              <a:off x="12340502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86" name="Line 290"/>
            <p:cNvSpPr>
              <a:spLocks noChangeShapeType="1"/>
            </p:cNvSpPr>
            <p:nvPr/>
          </p:nvSpPr>
          <p:spPr bwMode="auto">
            <a:xfrm>
              <a:off x="12462164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87" name="Line 291"/>
            <p:cNvSpPr>
              <a:spLocks noChangeShapeType="1"/>
            </p:cNvSpPr>
            <p:nvPr/>
          </p:nvSpPr>
          <p:spPr bwMode="auto">
            <a:xfrm>
              <a:off x="12583828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88" name="Line 292"/>
            <p:cNvSpPr>
              <a:spLocks noChangeShapeType="1"/>
            </p:cNvSpPr>
            <p:nvPr/>
          </p:nvSpPr>
          <p:spPr bwMode="auto">
            <a:xfrm>
              <a:off x="12705489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89" name="Line 293"/>
            <p:cNvSpPr>
              <a:spLocks noChangeShapeType="1"/>
            </p:cNvSpPr>
            <p:nvPr/>
          </p:nvSpPr>
          <p:spPr bwMode="auto">
            <a:xfrm>
              <a:off x="12827153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90" name="Line 294"/>
            <p:cNvSpPr>
              <a:spLocks noChangeShapeType="1"/>
            </p:cNvSpPr>
            <p:nvPr/>
          </p:nvSpPr>
          <p:spPr bwMode="auto">
            <a:xfrm>
              <a:off x="12948815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91" name="Line 295"/>
            <p:cNvSpPr>
              <a:spLocks noChangeShapeType="1"/>
            </p:cNvSpPr>
            <p:nvPr/>
          </p:nvSpPr>
          <p:spPr bwMode="auto">
            <a:xfrm>
              <a:off x="13070478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92" name="Line 296"/>
            <p:cNvSpPr>
              <a:spLocks noChangeShapeType="1"/>
            </p:cNvSpPr>
            <p:nvPr/>
          </p:nvSpPr>
          <p:spPr bwMode="auto">
            <a:xfrm>
              <a:off x="13192140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93" name="Line 297"/>
            <p:cNvSpPr>
              <a:spLocks noChangeShapeType="1"/>
            </p:cNvSpPr>
            <p:nvPr/>
          </p:nvSpPr>
          <p:spPr bwMode="auto">
            <a:xfrm>
              <a:off x="13316922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94" name="Line 298"/>
            <p:cNvSpPr>
              <a:spLocks noChangeShapeType="1"/>
            </p:cNvSpPr>
            <p:nvPr/>
          </p:nvSpPr>
          <p:spPr bwMode="auto">
            <a:xfrm>
              <a:off x="13438586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95" name="Line 299"/>
            <p:cNvSpPr>
              <a:spLocks noChangeShapeType="1"/>
            </p:cNvSpPr>
            <p:nvPr/>
          </p:nvSpPr>
          <p:spPr bwMode="auto">
            <a:xfrm>
              <a:off x="13560246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96" name="Line 300"/>
            <p:cNvSpPr>
              <a:spLocks noChangeShapeType="1"/>
            </p:cNvSpPr>
            <p:nvPr/>
          </p:nvSpPr>
          <p:spPr bwMode="auto">
            <a:xfrm>
              <a:off x="13681909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97" name="Line 301"/>
            <p:cNvSpPr>
              <a:spLocks noChangeShapeType="1"/>
            </p:cNvSpPr>
            <p:nvPr/>
          </p:nvSpPr>
          <p:spPr bwMode="auto">
            <a:xfrm>
              <a:off x="13803571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98" name="Line 302"/>
            <p:cNvSpPr>
              <a:spLocks noChangeShapeType="1"/>
            </p:cNvSpPr>
            <p:nvPr/>
          </p:nvSpPr>
          <p:spPr bwMode="auto">
            <a:xfrm>
              <a:off x="13925234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399" name="Line 303"/>
            <p:cNvSpPr>
              <a:spLocks noChangeShapeType="1"/>
            </p:cNvSpPr>
            <p:nvPr/>
          </p:nvSpPr>
          <p:spPr bwMode="auto">
            <a:xfrm>
              <a:off x="14046896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00" name="Line 304"/>
            <p:cNvSpPr>
              <a:spLocks noChangeShapeType="1"/>
            </p:cNvSpPr>
            <p:nvPr/>
          </p:nvSpPr>
          <p:spPr bwMode="auto">
            <a:xfrm>
              <a:off x="14168560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01" name="Line 305"/>
            <p:cNvSpPr>
              <a:spLocks noChangeShapeType="1"/>
            </p:cNvSpPr>
            <p:nvPr/>
          </p:nvSpPr>
          <p:spPr bwMode="auto">
            <a:xfrm>
              <a:off x="14293342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02" name="Line 306"/>
            <p:cNvSpPr>
              <a:spLocks noChangeShapeType="1"/>
            </p:cNvSpPr>
            <p:nvPr/>
          </p:nvSpPr>
          <p:spPr bwMode="auto">
            <a:xfrm>
              <a:off x="14415004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03" name="Line 307"/>
            <p:cNvSpPr>
              <a:spLocks noChangeShapeType="1"/>
            </p:cNvSpPr>
            <p:nvPr/>
          </p:nvSpPr>
          <p:spPr bwMode="auto">
            <a:xfrm>
              <a:off x="14536667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04" name="Line 308"/>
            <p:cNvSpPr>
              <a:spLocks noChangeShapeType="1"/>
            </p:cNvSpPr>
            <p:nvPr/>
          </p:nvSpPr>
          <p:spPr bwMode="auto">
            <a:xfrm>
              <a:off x="14658329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05" name="Line 309"/>
            <p:cNvSpPr>
              <a:spLocks noChangeShapeType="1"/>
            </p:cNvSpPr>
            <p:nvPr/>
          </p:nvSpPr>
          <p:spPr bwMode="auto">
            <a:xfrm>
              <a:off x="14779993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06" name="Line 310"/>
            <p:cNvSpPr>
              <a:spLocks noChangeShapeType="1"/>
            </p:cNvSpPr>
            <p:nvPr/>
          </p:nvSpPr>
          <p:spPr bwMode="auto">
            <a:xfrm>
              <a:off x="14901654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07" name="Line 311"/>
            <p:cNvSpPr>
              <a:spLocks noChangeShapeType="1"/>
            </p:cNvSpPr>
            <p:nvPr/>
          </p:nvSpPr>
          <p:spPr bwMode="auto">
            <a:xfrm>
              <a:off x="15023318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08" name="Line 312"/>
            <p:cNvSpPr>
              <a:spLocks noChangeShapeType="1"/>
            </p:cNvSpPr>
            <p:nvPr/>
          </p:nvSpPr>
          <p:spPr bwMode="auto">
            <a:xfrm>
              <a:off x="15144980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09" name="Line 313"/>
            <p:cNvSpPr>
              <a:spLocks noChangeShapeType="1"/>
            </p:cNvSpPr>
            <p:nvPr/>
          </p:nvSpPr>
          <p:spPr bwMode="auto">
            <a:xfrm>
              <a:off x="15269762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10" name="Line 314"/>
            <p:cNvSpPr>
              <a:spLocks noChangeShapeType="1"/>
            </p:cNvSpPr>
            <p:nvPr/>
          </p:nvSpPr>
          <p:spPr bwMode="auto">
            <a:xfrm>
              <a:off x="15391426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11" name="Line 315"/>
            <p:cNvSpPr>
              <a:spLocks noChangeShapeType="1"/>
            </p:cNvSpPr>
            <p:nvPr/>
          </p:nvSpPr>
          <p:spPr bwMode="auto">
            <a:xfrm>
              <a:off x="15513087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12" name="Line 316"/>
            <p:cNvSpPr>
              <a:spLocks noChangeShapeType="1"/>
            </p:cNvSpPr>
            <p:nvPr/>
          </p:nvSpPr>
          <p:spPr bwMode="auto">
            <a:xfrm>
              <a:off x="15634751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13" name="Line 317"/>
            <p:cNvSpPr>
              <a:spLocks noChangeShapeType="1"/>
            </p:cNvSpPr>
            <p:nvPr/>
          </p:nvSpPr>
          <p:spPr bwMode="auto">
            <a:xfrm>
              <a:off x="15756412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14" name="Line 318"/>
            <p:cNvSpPr>
              <a:spLocks noChangeShapeType="1"/>
            </p:cNvSpPr>
            <p:nvPr/>
          </p:nvSpPr>
          <p:spPr bwMode="auto">
            <a:xfrm>
              <a:off x="15878076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15" name="Line 319"/>
            <p:cNvSpPr>
              <a:spLocks noChangeShapeType="1"/>
            </p:cNvSpPr>
            <p:nvPr/>
          </p:nvSpPr>
          <p:spPr bwMode="auto">
            <a:xfrm>
              <a:off x="15999738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16" name="Line 320"/>
            <p:cNvSpPr>
              <a:spLocks noChangeShapeType="1"/>
            </p:cNvSpPr>
            <p:nvPr/>
          </p:nvSpPr>
          <p:spPr bwMode="auto">
            <a:xfrm>
              <a:off x="16124518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17" name="Line 321"/>
            <p:cNvSpPr>
              <a:spLocks noChangeShapeType="1"/>
            </p:cNvSpPr>
            <p:nvPr/>
          </p:nvSpPr>
          <p:spPr bwMode="auto">
            <a:xfrm>
              <a:off x="16246182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18" name="Line 322"/>
            <p:cNvSpPr>
              <a:spLocks noChangeShapeType="1"/>
            </p:cNvSpPr>
            <p:nvPr/>
          </p:nvSpPr>
          <p:spPr bwMode="auto">
            <a:xfrm>
              <a:off x="16367843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19" name="Line 323"/>
            <p:cNvSpPr>
              <a:spLocks noChangeShapeType="1"/>
            </p:cNvSpPr>
            <p:nvPr/>
          </p:nvSpPr>
          <p:spPr bwMode="auto">
            <a:xfrm>
              <a:off x="16489507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20" name="Line 324"/>
            <p:cNvSpPr>
              <a:spLocks noChangeShapeType="1"/>
            </p:cNvSpPr>
            <p:nvPr/>
          </p:nvSpPr>
          <p:spPr bwMode="auto">
            <a:xfrm>
              <a:off x="16611169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21" name="Line 325"/>
            <p:cNvSpPr>
              <a:spLocks noChangeShapeType="1"/>
            </p:cNvSpPr>
            <p:nvPr/>
          </p:nvSpPr>
          <p:spPr bwMode="auto">
            <a:xfrm>
              <a:off x="16732832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22" name="Line 326"/>
            <p:cNvSpPr>
              <a:spLocks noChangeShapeType="1"/>
            </p:cNvSpPr>
            <p:nvPr/>
          </p:nvSpPr>
          <p:spPr bwMode="auto">
            <a:xfrm>
              <a:off x="16854494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23" name="Line 327"/>
            <p:cNvSpPr>
              <a:spLocks noChangeShapeType="1"/>
            </p:cNvSpPr>
            <p:nvPr/>
          </p:nvSpPr>
          <p:spPr bwMode="auto">
            <a:xfrm>
              <a:off x="16976158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24" name="Line 328"/>
            <p:cNvSpPr>
              <a:spLocks noChangeShapeType="1"/>
            </p:cNvSpPr>
            <p:nvPr/>
          </p:nvSpPr>
          <p:spPr bwMode="auto">
            <a:xfrm>
              <a:off x="17100940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25" name="Line 329"/>
            <p:cNvSpPr>
              <a:spLocks noChangeShapeType="1"/>
            </p:cNvSpPr>
            <p:nvPr/>
          </p:nvSpPr>
          <p:spPr bwMode="auto">
            <a:xfrm>
              <a:off x="17222602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26" name="Line 330"/>
            <p:cNvSpPr>
              <a:spLocks noChangeShapeType="1"/>
            </p:cNvSpPr>
            <p:nvPr/>
          </p:nvSpPr>
          <p:spPr bwMode="auto">
            <a:xfrm>
              <a:off x="17344265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27" name="Line 331"/>
            <p:cNvSpPr>
              <a:spLocks noChangeShapeType="1"/>
            </p:cNvSpPr>
            <p:nvPr/>
          </p:nvSpPr>
          <p:spPr bwMode="auto">
            <a:xfrm>
              <a:off x="17465927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28" name="Line 332"/>
            <p:cNvSpPr>
              <a:spLocks noChangeShapeType="1"/>
            </p:cNvSpPr>
            <p:nvPr/>
          </p:nvSpPr>
          <p:spPr bwMode="auto">
            <a:xfrm>
              <a:off x="17587590" y="10520246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29" name="Line 333"/>
            <p:cNvSpPr>
              <a:spLocks noChangeShapeType="1"/>
            </p:cNvSpPr>
            <p:nvPr/>
          </p:nvSpPr>
          <p:spPr bwMode="auto">
            <a:xfrm>
              <a:off x="17684296" y="10520246"/>
              <a:ext cx="31196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30" name="Line 334"/>
            <p:cNvSpPr>
              <a:spLocks noChangeShapeType="1"/>
            </p:cNvSpPr>
            <p:nvPr/>
          </p:nvSpPr>
          <p:spPr bwMode="auto">
            <a:xfrm flipV="1">
              <a:off x="17712373" y="10485925"/>
              <a:ext cx="3119" cy="37437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31" name="Line 335"/>
            <p:cNvSpPr>
              <a:spLocks noChangeShapeType="1"/>
            </p:cNvSpPr>
            <p:nvPr/>
          </p:nvSpPr>
          <p:spPr bwMode="auto">
            <a:xfrm flipV="1">
              <a:off x="17712373" y="10358018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32" name="Line 336"/>
            <p:cNvSpPr>
              <a:spLocks noChangeShapeType="1"/>
            </p:cNvSpPr>
            <p:nvPr/>
          </p:nvSpPr>
          <p:spPr bwMode="auto">
            <a:xfrm flipV="1">
              <a:off x="17712373" y="10236347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33" name="Line 337"/>
            <p:cNvSpPr>
              <a:spLocks noChangeShapeType="1"/>
            </p:cNvSpPr>
            <p:nvPr/>
          </p:nvSpPr>
          <p:spPr bwMode="auto">
            <a:xfrm flipV="1">
              <a:off x="17712373" y="10114677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34" name="Line 338"/>
            <p:cNvSpPr>
              <a:spLocks noChangeShapeType="1"/>
            </p:cNvSpPr>
            <p:nvPr/>
          </p:nvSpPr>
          <p:spPr bwMode="auto">
            <a:xfrm flipV="1">
              <a:off x="17712373" y="9993006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35" name="Line 339"/>
            <p:cNvSpPr>
              <a:spLocks noChangeShapeType="1"/>
            </p:cNvSpPr>
            <p:nvPr/>
          </p:nvSpPr>
          <p:spPr bwMode="auto">
            <a:xfrm flipV="1">
              <a:off x="17712373" y="9871336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36" name="Line 340"/>
            <p:cNvSpPr>
              <a:spLocks noChangeShapeType="1"/>
            </p:cNvSpPr>
            <p:nvPr/>
          </p:nvSpPr>
          <p:spPr bwMode="auto">
            <a:xfrm flipV="1">
              <a:off x="17712373" y="9749665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37" name="Line 341"/>
            <p:cNvSpPr>
              <a:spLocks noChangeShapeType="1"/>
            </p:cNvSpPr>
            <p:nvPr/>
          </p:nvSpPr>
          <p:spPr bwMode="auto">
            <a:xfrm flipV="1">
              <a:off x="17712373" y="9627995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38" name="Line 342"/>
            <p:cNvSpPr>
              <a:spLocks noChangeShapeType="1"/>
            </p:cNvSpPr>
            <p:nvPr/>
          </p:nvSpPr>
          <p:spPr bwMode="auto">
            <a:xfrm flipV="1">
              <a:off x="17712373" y="9506324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39" name="Line 343"/>
            <p:cNvSpPr>
              <a:spLocks noChangeShapeType="1"/>
            </p:cNvSpPr>
            <p:nvPr/>
          </p:nvSpPr>
          <p:spPr bwMode="auto">
            <a:xfrm flipV="1">
              <a:off x="17712373" y="9381534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40" name="Line 344"/>
            <p:cNvSpPr>
              <a:spLocks noChangeShapeType="1"/>
            </p:cNvSpPr>
            <p:nvPr/>
          </p:nvSpPr>
          <p:spPr bwMode="auto">
            <a:xfrm flipV="1">
              <a:off x="17712373" y="9259864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41" name="Line 345"/>
            <p:cNvSpPr>
              <a:spLocks noChangeShapeType="1"/>
            </p:cNvSpPr>
            <p:nvPr/>
          </p:nvSpPr>
          <p:spPr bwMode="auto">
            <a:xfrm flipV="1">
              <a:off x="17712373" y="9138193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42" name="Line 346"/>
            <p:cNvSpPr>
              <a:spLocks noChangeShapeType="1"/>
            </p:cNvSpPr>
            <p:nvPr/>
          </p:nvSpPr>
          <p:spPr bwMode="auto">
            <a:xfrm flipV="1">
              <a:off x="17712373" y="9016523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43" name="Line 347"/>
            <p:cNvSpPr>
              <a:spLocks noChangeShapeType="1"/>
            </p:cNvSpPr>
            <p:nvPr/>
          </p:nvSpPr>
          <p:spPr bwMode="auto">
            <a:xfrm flipV="1">
              <a:off x="17712373" y="8894852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44" name="Line 348"/>
            <p:cNvSpPr>
              <a:spLocks noChangeShapeType="1"/>
            </p:cNvSpPr>
            <p:nvPr/>
          </p:nvSpPr>
          <p:spPr bwMode="auto">
            <a:xfrm flipV="1">
              <a:off x="17712373" y="8773182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45" name="Line 349"/>
            <p:cNvSpPr>
              <a:spLocks noChangeShapeType="1"/>
            </p:cNvSpPr>
            <p:nvPr/>
          </p:nvSpPr>
          <p:spPr bwMode="auto">
            <a:xfrm flipV="1">
              <a:off x="17712373" y="8651511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46" name="Line 350"/>
            <p:cNvSpPr>
              <a:spLocks noChangeShapeType="1"/>
            </p:cNvSpPr>
            <p:nvPr/>
          </p:nvSpPr>
          <p:spPr bwMode="auto">
            <a:xfrm flipV="1">
              <a:off x="17712373" y="8526720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47" name="Line 351"/>
            <p:cNvSpPr>
              <a:spLocks noChangeShapeType="1"/>
            </p:cNvSpPr>
            <p:nvPr/>
          </p:nvSpPr>
          <p:spPr bwMode="auto">
            <a:xfrm flipV="1">
              <a:off x="17712373" y="8405051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48" name="Line 352"/>
            <p:cNvSpPr>
              <a:spLocks noChangeShapeType="1"/>
            </p:cNvSpPr>
            <p:nvPr/>
          </p:nvSpPr>
          <p:spPr bwMode="auto">
            <a:xfrm flipV="1">
              <a:off x="17712373" y="8283379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49" name="Line 353"/>
            <p:cNvSpPr>
              <a:spLocks noChangeShapeType="1"/>
            </p:cNvSpPr>
            <p:nvPr/>
          </p:nvSpPr>
          <p:spPr bwMode="auto">
            <a:xfrm flipV="1">
              <a:off x="17712373" y="8161710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50" name="Line 354"/>
            <p:cNvSpPr>
              <a:spLocks noChangeShapeType="1"/>
            </p:cNvSpPr>
            <p:nvPr/>
          </p:nvSpPr>
          <p:spPr bwMode="auto">
            <a:xfrm flipV="1">
              <a:off x="17712373" y="8040038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51" name="Line 355"/>
            <p:cNvSpPr>
              <a:spLocks noChangeShapeType="1"/>
            </p:cNvSpPr>
            <p:nvPr/>
          </p:nvSpPr>
          <p:spPr bwMode="auto">
            <a:xfrm flipV="1">
              <a:off x="17712373" y="7918369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52" name="Line 356"/>
            <p:cNvSpPr>
              <a:spLocks noChangeShapeType="1"/>
            </p:cNvSpPr>
            <p:nvPr/>
          </p:nvSpPr>
          <p:spPr bwMode="auto">
            <a:xfrm flipV="1">
              <a:off x="17712373" y="7796697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53" name="Line 357"/>
            <p:cNvSpPr>
              <a:spLocks noChangeShapeType="1"/>
            </p:cNvSpPr>
            <p:nvPr/>
          </p:nvSpPr>
          <p:spPr bwMode="auto">
            <a:xfrm flipV="1">
              <a:off x="17712373" y="7675028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54" name="Line 358"/>
            <p:cNvSpPr>
              <a:spLocks noChangeShapeType="1"/>
            </p:cNvSpPr>
            <p:nvPr/>
          </p:nvSpPr>
          <p:spPr bwMode="auto">
            <a:xfrm flipV="1">
              <a:off x="17712373" y="7550238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55" name="Line 359"/>
            <p:cNvSpPr>
              <a:spLocks noChangeShapeType="1"/>
            </p:cNvSpPr>
            <p:nvPr/>
          </p:nvSpPr>
          <p:spPr bwMode="auto">
            <a:xfrm flipV="1">
              <a:off x="17712373" y="7431687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56" name="Line 360"/>
            <p:cNvSpPr>
              <a:spLocks noChangeShapeType="1"/>
            </p:cNvSpPr>
            <p:nvPr/>
          </p:nvSpPr>
          <p:spPr bwMode="auto">
            <a:xfrm flipV="1">
              <a:off x="17712373" y="7306897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57" name="Line 361"/>
            <p:cNvSpPr>
              <a:spLocks noChangeShapeType="1"/>
            </p:cNvSpPr>
            <p:nvPr/>
          </p:nvSpPr>
          <p:spPr bwMode="auto">
            <a:xfrm flipV="1">
              <a:off x="17712373" y="7185225"/>
              <a:ext cx="3119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58" name="Line 362"/>
            <p:cNvSpPr>
              <a:spLocks noChangeShapeType="1"/>
            </p:cNvSpPr>
            <p:nvPr/>
          </p:nvSpPr>
          <p:spPr bwMode="auto">
            <a:xfrm flipV="1">
              <a:off x="17712373" y="7097872"/>
              <a:ext cx="3119" cy="34318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59" name="Freeform 363"/>
            <p:cNvSpPr>
              <a:spLocks noChangeArrowheads="1"/>
            </p:cNvSpPr>
            <p:nvPr/>
          </p:nvSpPr>
          <p:spPr bwMode="auto">
            <a:xfrm>
              <a:off x="17684296" y="7041716"/>
              <a:ext cx="31196" cy="31198"/>
            </a:xfrm>
            <a:custGeom>
              <a:avLst/>
              <a:gdLst>
                <a:gd name="T0" fmla="*/ 43 w 44"/>
                <a:gd name="T1" fmla="*/ 43 h 44"/>
                <a:gd name="T2" fmla="*/ 43 w 44"/>
                <a:gd name="T3" fmla="*/ 0 h 44"/>
                <a:gd name="T4" fmla="*/ 0 w 44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43" y="43"/>
                  </a:move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60" name="Line 364"/>
            <p:cNvSpPr>
              <a:spLocks noChangeShapeType="1"/>
            </p:cNvSpPr>
            <p:nvPr/>
          </p:nvSpPr>
          <p:spPr bwMode="auto">
            <a:xfrm flipH="1">
              <a:off x="17553276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61" name="Line 365"/>
            <p:cNvSpPr>
              <a:spLocks noChangeShapeType="1"/>
            </p:cNvSpPr>
            <p:nvPr/>
          </p:nvSpPr>
          <p:spPr bwMode="auto">
            <a:xfrm flipH="1">
              <a:off x="17431614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62" name="Line 366"/>
            <p:cNvSpPr>
              <a:spLocks noChangeShapeType="1"/>
            </p:cNvSpPr>
            <p:nvPr/>
          </p:nvSpPr>
          <p:spPr bwMode="auto">
            <a:xfrm flipH="1">
              <a:off x="17309951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63" name="Line 367"/>
            <p:cNvSpPr>
              <a:spLocks noChangeShapeType="1"/>
            </p:cNvSpPr>
            <p:nvPr/>
          </p:nvSpPr>
          <p:spPr bwMode="auto">
            <a:xfrm flipH="1">
              <a:off x="17188289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64" name="Line 368"/>
            <p:cNvSpPr>
              <a:spLocks noChangeShapeType="1"/>
            </p:cNvSpPr>
            <p:nvPr/>
          </p:nvSpPr>
          <p:spPr bwMode="auto">
            <a:xfrm flipH="1">
              <a:off x="17063507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65" name="Line 369"/>
            <p:cNvSpPr>
              <a:spLocks noChangeShapeType="1"/>
            </p:cNvSpPr>
            <p:nvPr/>
          </p:nvSpPr>
          <p:spPr bwMode="auto">
            <a:xfrm flipH="1">
              <a:off x="16941843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66" name="Line 370"/>
            <p:cNvSpPr>
              <a:spLocks noChangeShapeType="1"/>
            </p:cNvSpPr>
            <p:nvPr/>
          </p:nvSpPr>
          <p:spPr bwMode="auto">
            <a:xfrm flipH="1">
              <a:off x="16820182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67" name="Line 371"/>
            <p:cNvSpPr>
              <a:spLocks noChangeShapeType="1"/>
            </p:cNvSpPr>
            <p:nvPr/>
          </p:nvSpPr>
          <p:spPr bwMode="auto">
            <a:xfrm flipH="1">
              <a:off x="16698518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68" name="Line 372"/>
            <p:cNvSpPr>
              <a:spLocks noChangeShapeType="1"/>
            </p:cNvSpPr>
            <p:nvPr/>
          </p:nvSpPr>
          <p:spPr bwMode="auto">
            <a:xfrm flipH="1">
              <a:off x="16576856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69" name="Line 373"/>
            <p:cNvSpPr>
              <a:spLocks noChangeShapeType="1"/>
            </p:cNvSpPr>
            <p:nvPr/>
          </p:nvSpPr>
          <p:spPr bwMode="auto">
            <a:xfrm flipH="1">
              <a:off x="16455193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70" name="Line 374"/>
            <p:cNvSpPr>
              <a:spLocks noChangeShapeType="1"/>
            </p:cNvSpPr>
            <p:nvPr/>
          </p:nvSpPr>
          <p:spPr bwMode="auto">
            <a:xfrm flipH="1">
              <a:off x="16333531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71" name="Line 375"/>
            <p:cNvSpPr>
              <a:spLocks noChangeShapeType="1"/>
            </p:cNvSpPr>
            <p:nvPr/>
          </p:nvSpPr>
          <p:spPr bwMode="auto">
            <a:xfrm flipH="1">
              <a:off x="16208749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72" name="Line 376"/>
            <p:cNvSpPr>
              <a:spLocks noChangeShapeType="1"/>
            </p:cNvSpPr>
            <p:nvPr/>
          </p:nvSpPr>
          <p:spPr bwMode="auto">
            <a:xfrm flipH="1">
              <a:off x="16087085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73" name="Line 377"/>
            <p:cNvSpPr>
              <a:spLocks noChangeShapeType="1"/>
            </p:cNvSpPr>
            <p:nvPr/>
          </p:nvSpPr>
          <p:spPr bwMode="auto">
            <a:xfrm flipH="1">
              <a:off x="15965423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74" name="Line 378"/>
            <p:cNvSpPr>
              <a:spLocks noChangeShapeType="1"/>
            </p:cNvSpPr>
            <p:nvPr/>
          </p:nvSpPr>
          <p:spPr bwMode="auto">
            <a:xfrm flipH="1">
              <a:off x="15843760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75" name="Line 379"/>
            <p:cNvSpPr>
              <a:spLocks noChangeShapeType="1"/>
            </p:cNvSpPr>
            <p:nvPr/>
          </p:nvSpPr>
          <p:spPr bwMode="auto">
            <a:xfrm flipH="1">
              <a:off x="15722098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76" name="Line 380"/>
            <p:cNvSpPr>
              <a:spLocks noChangeShapeType="1"/>
            </p:cNvSpPr>
            <p:nvPr/>
          </p:nvSpPr>
          <p:spPr bwMode="auto">
            <a:xfrm flipH="1">
              <a:off x="15600435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77" name="Line 381"/>
            <p:cNvSpPr>
              <a:spLocks noChangeShapeType="1"/>
            </p:cNvSpPr>
            <p:nvPr/>
          </p:nvSpPr>
          <p:spPr bwMode="auto">
            <a:xfrm flipH="1">
              <a:off x="15478773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78" name="Line 382"/>
            <p:cNvSpPr>
              <a:spLocks noChangeShapeType="1"/>
            </p:cNvSpPr>
            <p:nvPr/>
          </p:nvSpPr>
          <p:spPr bwMode="auto">
            <a:xfrm flipH="1">
              <a:off x="15353990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79" name="Line 383"/>
            <p:cNvSpPr>
              <a:spLocks noChangeShapeType="1"/>
            </p:cNvSpPr>
            <p:nvPr/>
          </p:nvSpPr>
          <p:spPr bwMode="auto">
            <a:xfrm flipH="1">
              <a:off x="15232327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80" name="Line 384"/>
            <p:cNvSpPr>
              <a:spLocks noChangeShapeType="1"/>
            </p:cNvSpPr>
            <p:nvPr/>
          </p:nvSpPr>
          <p:spPr bwMode="auto">
            <a:xfrm flipH="1">
              <a:off x="15110665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81" name="Line 385"/>
            <p:cNvSpPr>
              <a:spLocks noChangeShapeType="1"/>
            </p:cNvSpPr>
            <p:nvPr/>
          </p:nvSpPr>
          <p:spPr bwMode="auto">
            <a:xfrm flipH="1">
              <a:off x="14989004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82" name="Line 386"/>
            <p:cNvSpPr>
              <a:spLocks noChangeShapeType="1"/>
            </p:cNvSpPr>
            <p:nvPr/>
          </p:nvSpPr>
          <p:spPr bwMode="auto">
            <a:xfrm flipH="1">
              <a:off x="14867342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83" name="Line 387"/>
            <p:cNvSpPr>
              <a:spLocks noChangeShapeType="1"/>
            </p:cNvSpPr>
            <p:nvPr/>
          </p:nvSpPr>
          <p:spPr bwMode="auto">
            <a:xfrm flipH="1">
              <a:off x="14745678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84" name="Line 388"/>
            <p:cNvSpPr>
              <a:spLocks noChangeShapeType="1"/>
            </p:cNvSpPr>
            <p:nvPr/>
          </p:nvSpPr>
          <p:spPr bwMode="auto">
            <a:xfrm flipH="1">
              <a:off x="14624017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85" name="Line 389"/>
            <p:cNvSpPr>
              <a:spLocks noChangeShapeType="1"/>
            </p:cNvSpPr>
            <p:nvPr/>
          </p:nvSpPr>
          <p:spPr bwMode="auto">
            <a:xfrm flipH="1">
              <a:off x="14502353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86" name="Line 390"/>
            <p:cNvSpPr>
              <a:spLocks noChangeShapeType="1"/>
            </p:cNvSpPr>
            <p:nvPr/>
          </p:nvSpPr>
          <p:spPr bwMode="auto">
            <a:xfrm flipH="1">
              <a:off x="14377571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87" name="Line 391"/>
            <p:cNvSpPr>
              <a:spLocks noChangeShapeType="1"/>
            </p:cNvSpPr>
            <p:nvPr/>
          </p:nvSpPr>
          <p:spPr bwMode="auto">
            <a:xfrm flipH="1">
              <a:off x="14255909" y="7041714"/>
              <a:ext cx="68631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88" name="Line 392"/>
            <p:cNvSpPr>
              <a:spLocks noChangeShapeType="1"/>
            </p:cNvSpPr>
            <p:nvPr/>
          </p:nvSpPr>
          <p:spPr bwMode="auto">
            <a:xfrm flipH="1">
              <a:off x="14177918" y="7041714"/>
              <a:ext cx="24956" cy="3121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89" name="Freeform 393"/>
            <p:cNvSpPr>
              <a:spLocks noChangeArrowheads="1"/>
            </p:cNvSpPr>
            <p:nvPr/>
          </p:nvSpPr>
          <p:spPr bwMode="auto">
            <a:xfrm>
              <a:off x="14121766" y="7010519"/>
              <a:ext cx="31196" cy="31198"/>
            </a:xfrm>
            <a:custGeom>
              <a:avLst/>
              <a:gdLst>
                <a:gd name="T0" fmla="*/ 43 w 44"/>
                <a:gd name="T1" fmla="*/ 43 h 44"/>
                <a:gd name="T2" fmla="*/ 0 w 44"/>
                <a:gd name="T3" fmla="*/ 43 h 44"/>
                <a:gd name="T4" fmla="*/ 0 w 44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43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90" name="Line 394"/>
            <p:cNvSpPr>
              <a:spLocks noChangeShapeType="1"/>
            </p:cNvSpPr>
            <p:nvPr/>
          </p:nvSpPr>
          <p:spPr bwMode="auto">
            <a:xfrm flipV="1">
              <a:off x="14121766" y="6885728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91" name="Line 395"/>
            <p:cNvSpPr>
              <a:spLocks noChangeShapeType="1"/>
            </p:cNvSpPr>
            <p:nvPr/>
          </p:nvSpPr>
          <p:spPr bwMode="auto">
            <a:xfrm flipV="1">
              <a:off x="14121766" y="6764059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92" name="Line 396"/>
            <p:cNvSpPr>
              <a:spLocks noChangeShapeType="1"/>
            </p:cNvSpPr>
            <p:nvPr/>
          </p:nvSpPr>
          <p:spPr bwMode="auto">
            <a:xfrm flipV="1">
              <a:off x="14121766" y="6639269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93" name="Line 397"/>
            <p:cNvSpPr>
              <a:spLocks noChangeShapeType="1"/>
            </p:cNvSpPr>
            <p:nvPr/>
          </p:nvSpPr>
          <p:spPr bwMode="auto">
            <a:xfrm flipV="1">
              <a:off x="14121766" y="6517597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94" name="Line 398"/>
            <p:cNvSpPr>
              <a:spLocks noChangeShapeType="1"/>
            </p:cNvSpPr>
            <p:nvPr/>
          </p:nvSpPr>
          <p:spPr bwMode="auto">
            <a:xfrm flipV="1">
              <a:off x="14121766" y="6395928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95" name="Line 399"/>
            <p:cNvSpPr>
              <a:spLocks noChangeShapeType="1"/>
            </p:cNvSpPr>
            <p:nvPr/>
          </p:nvSpPr>
          <p:spPr bwMode="auto">
            <a:xfrm flipV="1">
              <a:off x="14121766" y="6274256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96" name="Line 400"/>
            <p:cNvSpPr>
              <a:spLocks noChangeShapeType="1"/>
            </p:cNvSpPr>
            <p:nvPr/>
          </p:nvSpPr>
          <p:spPr bwMode="auto">
            <a:xfrm flipV="1">
              <a:off x="14121766" y="6152587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97" name="Line 401"/>
            <p:cNvSpPr>
              <a:spLocks noChangeShapeType="1"/>
            </p:cNvSpPr>
            <p:nvPr/>
          </p:nvSpPr>
          <p:spPr bwMode="auto">
            <a:xfrm flipV="1">
              <a:off x="14121766" y="6030915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98" name="Line 402"/>
            <p:cNvSpPr>
              <a:spLocks noChangeShapeType="1"/>
            </p:cNvSpPr>
            <p:nvPr/>
          </p:nvSpPr>
          <p:spPr bwMode="auto">
            <a:xfrm flipV="1">
              <a:off x="14121766" y="5909246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99" name="Line 403"/>
            <p:cNvSpPr>
              <a:spLocks noChangeShapeType="1"/>
            </p:cNvSpPr>
            <p:nvPr/>
          </p:nvSpPr>
          <p:spPr bwMode="auto">
            <a:xfrm flipV="1">
              <a:off x="14121766" y="5787574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00" name="Line 404"/>
            <p:cNvSpPr>
              <a:spLocks noChangeShapeType="1"/>
            </p:cNvSpPr>
            <p:nvPr/>
          </p:nvSpPr>
          <p:spPr bwMode="auto">
            <a:xfrm flipV="1">
              <a:off x="14121766" y="5662784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01" name="Line 405"/>
            <p:cNvSpPr>
              <a:spLocks noChangeShapeType="1"/>
            </p:cNvSpPr>
            <p:nvPr/>
          </p:nvSpPr>
          <p:spPr bwMode="auto">
            <a:xfrm flipV="1">
              <a:off x="14121766" y="5541113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02" name="Line 406"/>
            <p:cNvSpPr>
              <a:spLocks noChangeShapeType="1"/>
            </p:cNvSpPr>
            <p:nvPr/>
          </p:nvSpPr>
          <p:spPr bwMode="auto">
            <a:xfrm flipV="1">
              <a:off x="14121766" y="5419443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03" name="Line 407"/>
            <p:cNvSpPr>
              <a:spLocks noChangeShapeType="1"/>
            </p:cNvSpPr>
            <p:nvPr/>
          </p:nvSpPr>
          <p:spPr bwMode="auto">
            <a:xfrm flipV="1">
              <a:off x="14121766" y="5297774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04" name="Line 408"/>
            <p:cNvSpPr>
              <a:spLocks noChangeShapeType="1"/>
            </p:cNvSpPr>
            <p:nvPr/>
          </p:nvSpPr>
          <p:spPr bwMode="auto">
            <a:xfrm flipV="1">
              <a:off x="14121766" y="5176100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05" name="Line 409"/>
            <p:cNvSpPr>
              <a:spLocks noChangeShapeType="1"/>
            </p:cNvSpPr>
            <p:nvPr/>
          </p:nvSpPr>
          <p:spPr bwMode="auto">
            <a:xfrm flipV="1">
              <a:off x="14121766" y="5054433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06" name="Line 410"/>
            <p:cNvSpPr>
              <a:spLocks noChangeShapeType="1"/>
            </p:cNvSpPr>
            <p:nvPr/>
          </p:nvSpPr>
          <p:spPr bwMode="auto">
            <a:xfrm flipV="1">
              <a:off x="14121766" y="4932761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07" name="Line 411"/>
            <p:cNvSpPr>
              <a:spLocks noChangeShapeType="1"/>
            </p:cNvSpPr>
            <p:nvPr/>
          </p:nvSpPr>
          <p:spPr bwMode="auto">
            <a:xfrm flipV="1">
              <a:off x="14121766" y="4811092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08" name="Line 412"/>
            <p:cNvSpPr>
              <a:spLocks noChangeShapeType="1"/>
            </p:cNvSpPr>
            <p:nvPr/>
          </p:nvSpPr>
          <p:spPr bwMode="auto">
            <a:xfrm flipV="1">
              <a:off x="14121766" y="4689418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09" name="Line 413"/>
            <p:cNvSpPr>
              <a:spLocks noChangeShapeType="1"/>
            </p:cNvSpPr>
            <p:nvPr/>
          </p:nvSpPr>
          <p:spPr bwMode="auto">
            <a:xfrm flipV="1">
              <a:off x="14121766" y="4564630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10" name="Line 414"/>
            <p:cNvSpPr>
              <a:spLocks noChangeShapeType="1"/>
            </p:cNvSpPr>
            <p:nvPr/>
          </p:nvSpPr>
          <p:spPr bwMode="auto">
            <a:xfrm flipV="1">
              <a:off x="14121766" y="4442958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11" name="Line 415"/>
            <p:cNvSpPr>
              <a:spLocks noChangeShapeType="1"/>
            </p:cNvSpPr>
            <p:nvPr/>
          </p:nvSpPr>
          <p:spPr bwMode="auto">
            <a:xfrm flipV="1">
              <a:off x="14121766" y="4321289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12" name="Line 416"/>
            <p:cNvSpPr>
              <a:spLocks noChangeShapeType="1"/>
            </p:cNvSpPr>
            <p:nvPr/>
          </p:nvSpPr>
          <p:spPr bwMode="auto">
            <a:xfrm flipV="1">
              <a:off x="14121766" y="4199619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13" name="Line 417"/>
            <p:cNvSpPr>
              <a:spLocks noChangeShapeType="1"/>
            </p:cNvSpPr>
            <p:nvPr/>
          </p:nvSpPr>
          <p:spPr bwMode="auto">
            <a:xfrm flipV="1">
              <a:off x="14121766" y="4077948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14" name="Line 418"/>
            <p:cNvSpPr>
              <a:spLocks noChangeShapeType="1"/>
            </p:cNvSpPr>
            <p:nvPr/>
          </p:nvSpPr>
          <p:spPr bwMode="auto">
            <a:xfrm flipV="1">
              <a:off x="14121766" y="3956278"/>
              <a:ext cx="3121" cy="68635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15" name="Freeform 419"/>
            <p:cNvSpPr>
              <a:spLocks noChangeArrowheads="1"/>
            </p:cNvSpPr>
            <p:nvPr/>
          </p:nvSpPr>
          <p:spPr bwMode="auto">
            <a:xfrm>
              <a:off x="14121766" y="3868925"/>
              <a:ext cx="31196" cy="31198"/>
            </a:xfrm>
            <a:custGeom>
              <a:avLst/>
              <a:gdLst>
                <a:gd name="T0" fmla="*/ 0 w 44"/>
                <a:gd name="T1" fmla="*/ 43 h 44"/>
                <a:gd name="T2" fmla="*/ 0 w 44"/>
                <a:gd name="T3" fmla="*/ 0 h 44"/>
                <a:gd name="T4" fmla="*/ 43 w 44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16" name="Line 420"/>
            <p:cNvSpPr>
              <a:spLocks noChangeShapeType="1"/>
            </p:cNvSpPr>
            <p:nvPr/>
          </p:nvSpPr>
          <p:spPr bwMode="auto">
            <a:xfrm>
              <a:off x="14212234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17" name="Line 421"/>
            <p:cNvSpPr>
              <a:spLocks noChangeShapeType="1"/>
            </p:cNvSpPr>
            <p:nvPr/>
          </p:nvSpPr>
          <p:spPr bwMode="auto">
            <a:xfrm>
              <a:off x="14333896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18" name="Line 422"/>
            <p:cNvSpPr>
              <a:spLocks noChangeShapeType="1"/>
            </p:cNvSpPr>
            <p:nvPr/>
          </p:nvSpPr>
          <p:spPr bwMode="auto">
            <a:xfrm>
              <a:off x="14455560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19" name="Line 423"/>
            <p:cNvSpPr>
              <a:spLocks noChangeShapeType="1"/>
            </p:cNvSpPr>
            <p:nvPr/>
          </p:nvSpPr>
          <p:spPr bwMode="auto">
            <a:xfrm>
              <a:off x="14577221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20" name="Line 424"/>
            <p:cNvSpPr>
              <a:spLocks noChangeShapeType="1"/>
            </p:cNvSpPr>
            <p:nvPr/>
          </p:nvSpPr>
          <p:spPr bwMode="auto">
            <a:xfrm>
              <a:off x="14698885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21" name="Line 425"/>
            <p:cNvSpPr>
              <a:spLocks noChangeShapeType="1"/>
            </p:cNvSpPr>
            <p:nvPr/>
          </p:nvSpPr>
          <p:spPr bwMode="auto">
            <a:xfrm>
              <a:off x="14823667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22" name="Line 426"/>
            <p:cNvSpPr>
              <a:spLocks noChangeShapeType="1"/>
            </p:cNvSpPr>
            <p:nvPr/>
          </p:nvSpPr>
          <p:spPr bwMode="auto">
            <a:xfrm>
              <a:off x="14945329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23" name="Line 427"/>
            <p:cNvSpPr>
              <a:spLocks noChangeShapeType="1"/>
            </p:cNvSpPr>
            <p:nvPr/>
          </p:nvSpPr>
          <p:spPr bwMode="auto">
            <a:xfrm>
              <a:off x="15066993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24" name="Line 428"/>
            <p:cNvSpPr>
              <a:spLocks noChangeShapeType="1"/>
            </p:cNvSpPr>
            <p:nvPr/>
          </p:nvSpPr>
          <p:spPr bwMode="auto">
            <a:xfrm>
              <a:off x="15188654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25" name="Line 429"/>
            <p:cNvSpPr>
              <a:spLocks noChangeShapeType="1"/>
            </p:cNvSpPr>
            <p:nvPr/>
          </p:nvSpPr>
          <p:spPr bwMode="auto">
            <a:xfrm>
              <a:off x="15310316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26" name="Line 430"/>
            <p:cNvSpPr>
              <a:spLocks noChangeShapeType="1"/>
            </p:cNvSpPr>
            <p:nvPr/>
          </p:nvSpPr>
          <p:spPr bwMode="auto">
            <a:xfrm>
              <a:off x="15431977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27" name="Line 431"/>
            <p:cNvSpPr>
              <a:spLocks noChangeShapeType="1"/>
            </p:cNvSpPr>
            <p:nvPr/>
          </p:nvSpPr>
          <p:spPr bwMode="auto">
            <a:xfrm>
              <a:off x="15553641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28" name="Line 432"/>
            <p:cNvSpPr>
              <a:spLocks noChangeShapeType="1"/>
            </p:cNvSpPr>
            <p:nvPr/>
          </p:nvSpPr>
          <p:spPr bwMode="auto">
            <a:xfrm>
              <a:off x="15678423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29" name="Line 433"/>
            <p:cNvSpPr>
              <a:spLocks noChangeShapeType="1"/>
            </p:cNvSpPr>
            <p:nvPr/>
          </p:nvSpPr>
          <p:spPr bwMode="auto">
            <a:xfrm>
              <a:off x="15800085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30" name="Line 434"/>
            <p:cNvSpPr>
              <a:spLocks noChangeShapeType="1"/>
            </p:cNvSpPr>
            <p:nvPr/>
          </p:nvSpPr>
          <p:spPr bwMode="auto">
            <a:xfrm>
              <a:off x="15921749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31" name="Line 435"/>
            <p:cNvSpPr>
              <a:spLocks noChangeShapeType="1"/>
            </p:cNvSpPr>
            <p:nvPr/>
          </p:nvSpPr>
          <p:spPr bwMode="auto">
            <a:xfrm>
              <a:off x="16043410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32" name="Line 436"/>
            <p:cNvSpPr>
              <a:spLocks noChangeShapeType="1"/>
            </p:cNvSpPr>
            <p:nvPr/>
          </p:nvSpPr>
          <p:spPr bwMode="auto">
            <a:xfrm>
              <a:off x="16165074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33" name="Line 437"/>
            <p:cNvSpPr>
              <a:spLocks noChangeShapeType="1"/>
            </p:cNvSpPr>
            <p:nvPr/>
          </p:nvSpPr>
          <p:spPr bwMode="auto">
            <a:xfrm>
              <a:off x="16286736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34" name="Line 438"/>
            <p:cNvSpPr>
              <a:spLocks noChangeShapeType="1"/>
            </p:cNvSpPr>
            <p:nvPr/>
          </p:nvSpPr>
          <p:spPr bwMode="auto">
            <a:xfrm>
              <a:off x="16408399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35" name="Line 439"/>
            <p:cNvSpPr>
              <a:spLocks noChangeShapeType="1"/>
            </p:cNvSpPr>
            <p:nvPr/>
          </p:nvSpPr>
          <p:spPr bwMode="auto">
            <a:xfrm>
              <a:off x="16530061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36" name="Line 440"/>
            <p:cNvSpPr>
              <a:spLocks noChangeShapeType="1"/>
            </p:cNvSpPr>
            <p:nvPr/>
          </p:nvSpPr>
          <p:spPr bwMode="auto">
            <a:xfrm>
              <a:off x="16651725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37" name="Line 441"/>
            <p:cNvSpPr>
              <a:spLocks noChangeShapeType="1"/>
            </p:cNvSpPr>
            <p:nvPr/>
          </p:nvSpPr>
          <p:spPr bwMode="auto">
            <a:xfrm>
              <a:off x="16776507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38" name="Line 442"/>
            <p:cNvSpPr>
              <a:spLocks noChangeShapeType="1"/>
            </p:cNvSpPr>
            <p:nvPr/>
          </p:nvSpPr>
          <p:spPr bwMode="auto">
            <a:xfrm>
              <a:off x="16898169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39" name="Line 443"/>
            <p:cNvSpPr>
              <a:spLocks noChangeShapeType="1"/>
            </p:cNvSpPr>
            <p:nvPr/>
          </p:nvSpPr>
          <p:spPr bwMode="auto">
            <a:xfrm>
              <a:off x="17019832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40" name="Line 444"/>
            <p:cNvSpPr>
              <a:spLocks noChangeShapeType="1"/>
            </p:cNvSpPr>
            <p:nvPr/>
          </p:nvSpPr>
          <p:spPr bwMode="auto">
            <a:xfrm>
              <a:off x="17141494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41" name="Line 445"/>
            <p:cNvSpPr>
              <a:spLocks noChangeShapeType="1"/>
            </p:cNvSpPr>
            <p:nvPr/>
          </p:nvSpPr>
          <p:spPr bwMode="auto">
            <a:xfrm>
              <a:off x="17263157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42" name="Line 446"/>
            <p:cNvSpPr>
              <a:spLocks noChangeShapeType="1"/>
            </p:cNvSpPr>
            <p:nvPr/>
          </p:nvSpPr>
          <p:spPr bwMode="auto">
            <a:xfrm>
              <a:off x="17384819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43" name="Line 447"/>
            <p:cNvSpPr>
              <a:spLocks noChangeShapeType="1"/>
            </p:cNvSpPr>
            <p:nvPr/>
          </p:nvSpPr>
          <p:spPr bwMode="auto">
            <a:xfrm>
              <a:off x="17506483" y="3868925"/>
              <a:ext cx="62391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44" name="Line 448"/>
            <p:cNvSpPr>
              <a:spLocks noChangeShapeType="1"/>
            </p:cNvSpPr>
            <p:nvPr/>
          </p:nvSpPr>
          <p:spPr bwMode="auto">
            <a:xfrm>
              <a:off x="17631265" y="3868925"/>
              <a:ext cx="21835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545" name="Line 449"/>
            <p:cNvSpPr>
              <a:spLocks noChangeShapeType="1"/>
            </p:cNvSpPr>
            <p:nvPr/>
          </p:nvSpPr>
          <p:spPr bwMode="auto">
            <a:xfrm>
              <a:off x="17684296" y="3868925"/>
              <a:ext cx="31196" cy="3119"/>
            </a:xfrm>
            <a:prstGeom prst="line">
              <a:avLst/>
            </a:prstGeom>
            <a:noFill/>
            <a:ln w="1800" cap="flat">
              <a:solidFill>
                <a:srgbClr val="595A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" name="Group 566"/>
          <p:cNvGrpSpPr/>
          <p:nvPr/>
        </p:nvGrpSpPr>
        <p:grpSpPr>
          <a:xfrm>
            <a:off x="323528" y="1131590"/>
            <a:ext cx="395507" cy="397769"/>
            <a:chOff x="4788063" y="4542791"/>
            <a:chExt cx="1054410" cy="1060717"/>
          </a:xfrm>
        </p:grpSpPr>
        <p:sp>
          <p:nvSpPr>
            <p:cNvPr id="568" name="Freeform 80"/>
            <p:cNvSpPr>
              <a:spLocks noChangeArrowheads="1"/>
            </p:cNvSpPr>
            <p:nvPr/>
          </p:nvSpPr>
          <p:spPr bwMode="auto">
            <a:xfrm>
              <a:off x="5299672" y="4861006"/>
              <a:ext cx="209011" cy="209023"/>
            </a:xfrm>
            <a:custGeom>
              <a:avLst/>
              <a:gdLst>
                <a:gd name="T0" fmla="*/ 275 w 297"/>
                <a:gd name="T1" fmla="*/ 296 h 297"/>
                <a:gd name="T2" fmla="*/ 275 w 297"/>
                <a:gd name="T3" fmla="*/ 296 h 297"/>
                <a:gd name="T4" fmla="*/ 253 w 297"/>
                <a:gd name="T5" fmla="*/ 280 h 297"/>
                <a:gd name="T6" fmla="*/ 21 w 297"/>
                <a:gd name="T7" fmla="*/ 43 h 297"/>
                <a:gd name="T8" fmla="*/ 0 w 297"/>
                <a:gd name="T9" fmla="*/ 21 h 297"/>
                <a:gd name="T10" fmla="*/ 21 w 297"/>
                <a:gd name="T11" fmla="*/ 0 h 297"/>
                <a:gd name="T12" fmla="*/ 296 w 297"/>
                <a:gd name="T13" fmla="*/ 280 h 297"/>
                <a:gd name="T14" fmla="*/ 275 w 297"/>
                <a:gd name="T15" fmla="*/ 29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7" h="297">
                  <a:moveTo>
                    <a:pt x="275" y="296"/>
                  </a:moveTo>
                  <a:lnTo>
                    <a:pt x="275" y="296"/>
                  </a:lnTo>
                  <a:cubicBezTo>
                    <a:pt x="264" y="296"/>
                    <a:pt x="253" y="291"/>
                    <a:pt x="253" y="280"/>
                  </a:cubicBezTo>
                  <a:cubicBezTo>
                    <a:pt x="253" y="151"/>
                    <a:pt x="151" y="43"/>
                    <a:pt x="21" y="43"/>
                  </a:cubicBezTo>
                  <a:cubicBezTo>
                    <a:pt x="10" y="43"/>
                    <a:pt x="0" y="32"/>
                    <a:pt x="0" y="21"/>
                  </a:cubicBezTo>
                  <a:cubicBezTo>
                    <a:pt x="0" y="11"/>
                    <a:pt x="10" y="0"/>
                    <a:pt x="21" y="0"/>
                  </a:cubicBezTo>
                  <a:cubicBezTo>
                    <a:pt x="172" y="0"/>
                    <a:pt x="296" y="124"/>
                    <a:pt x="296" y="280"/>
                  </a:cubicBezTo>
                  <a:cubicBezTo>
                    <a:pt x="296" y="291"/>
                    <a:pt x="285" y="296"/>
                    <a:pt x="275" y="296"/>
                  </a:cubicBezTo>
                </a:path>
              </a:pathLst>
            </a:custGeom>
            <a:solidFill>
              <a:srgbClr val="595A5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569" name="Freeform 81"/>
            <p:cNvSpPr>
              <a:spLocks noChangeArrowheads="1"/>
            </p:cNvSpPr>
            <p:nvPr/>
          </p:nvSpPr>
          <p:spPr bwMode="auto">
            <a:xfrm>
              <a:off x="5346465" y="5172981"/>
              <a:ext cx="65510" cy="271418"/>
            </a:xfrm>
            <a:custGeom>
              <a:avLst/>
              <a:gdLst>
                <a:gd name="T0" fmla="*/ 32 w 92"/>
                <a:gd name="T1" fmla="*/ 383 h 384"/>
                <a:gd name="T2" fmla="*/ 0 w 92"/>
                <a:gd name="T3" fmla="*/ 377 h 384"/>
                <a:gd name="T4" fmla="*/ 59 w 92"/>
                <a:gd name="T5" fmla="*/ 0 h 384"/>
                <a:gd name="T6" fmla="*/ 91 w 92"/>
                <a:gd name="T7" fmla="*/ 5 h 384"/>
                <a:gd name="T8" fmla="*/ 32 w 92"/>
                <a:gd name="T9" fmla="*/ 38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84">
                  <a:moveTo>
                    <a:pt x="32" y="383"/>
                  </a:moveTo>
                  <a:lnTo>
                    <a:pt x="0" y="377"/>
                  </a:lnTo>
                  <a:lnTo>
                    <a:pt x="59" y="0"/>
                  </a:lnTo>
                  <a:lnTo>
                    <a:pt x="91" y="5"/>
                  </a:lnTo>
                  <a:lnTo>
                    <a:pt x="32" y="383"/>
                  </a:lnTo>
                </a:path>
              </a:pathLst>
            </a:custGeom>
            <a:solidFill>
              <a:srgbClr val="595A5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570" name="Freeform 82"/>
            <p:cNvSpPr>
              <a:spLocks noChangeArrowheads="1"/>
            </p:cNvSpPr>
            <p:nvPr/>
          </p:nvSpPr>
          <p:spPr bwMode="auto">
            <a:xfrm>
              <a:off x="5209206" y="5172981"/>
              <a:ext cx="68631" cy="271418"/>
            </a:xfrm>
            <a:custGeom>
              <a:avLst/>
              <a:gdLst>
                <a:gd name="T0" fmla="*/ 64 w 98"/>
                <a:gd name="T1" fmla="*/ 383 h 384"/>
                <a:gd name="T2" fmla="*/ 0 w 98"/>
                <a:gd name="T3" fmla="*/ 5 h 384"/>
                <a:gd name="T4" fmla="*/ 32 w 98"/>
                <a:gd name="T5" fmla="*/ 0 h 384"/>
                <a:gd name="T6" fmla="*/ 97 w 98"/>
                <a:gd name="T7" fmla="*/ 377 h 384"/>
                <a:gd name="T8" fmla="*/ 64 w 98"/>
                <a:gd name="T9" fmla="*/ 38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384">
                  <a:moveTo>
                    <a:pt x="64" y="383"/>
                  </a:moveTo>
                  <a:lnTo>
                    <a:pt x="0" y="5"/>
                  </a:lnTo>
                  <a:lnTo>
                    <a:pt x="32" y="0"/>
                  </a:lnTo>
                  <a:lnTo>
                    <a:pt x="97" y="377"/>
                  </a:lnTo>
                  <a:lnTo>
                    <a:pt x="64" y="383"/>
                  </a:lnTo>
                </a:path>
              </a:pathLst>
            </a:custGeom>
            <a:solidFill>
              <a:srgbClr val="595A5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571" name="Freeform 83"/>
            <p:cNvSpPr>
              <a:spLocks noChangeArrowheads="1"/>
            </p:cNvSpPr>
            <p:nvPr/>
          </p:nvSpPr>
          <p:spPr bwMode="auto">
            <a:xfrm>
              <a:off x="5227922" y="5172981"/>
              <a:ext cx="171574" cy="37437"/>
            </a:xfrm>
            <a:custGeom>
              <a:avLst/>
              <a:gdLst>
                <a:gd name="T0" fmla="*/ 243 w 244"/>
                <a:gd name="T1" fmla="*/ 54 h 55"/>
                <a:gd name="T2" fmla="*/ 243 w 244"/>
                <a:gd name="T3" fmla="*/ 54 h 55"/>
                <a:gd name="T4" fmla="*/ 222 w 244"/>
                <a:gd name="T5" fmla="*/ 32 h 55"/>
                <a:gd name="T6" fmla="*/ 211 w 244"/>
                <a:gd name="T7" fmla="*/ 22 h 55"/>
                <a:gd name="T8" fmla="*/ 205 w 244"/>
                <a:gd name="T9" fmla="*/ 32 h 55"/>
                <a:gd name="T10" fmla="*/ 184 w 244"/>
                <a:gd name="T11" fmla="*/ 54 h 55"/>
                <a:gd name="T12" fmla="*/ 157 w 244"/>
                <a:gd name="T13" fmla="*/ 32 h 55"/>
                <a:gd name="T14" fmla="*/ 151 w 244"/>
                <a:gd name="T15" fmla="*/ 22 h 55"/>
                <a:gd name="T16" fmla="*/ 146 w 244"/>
                <a:gd name="T17" fmla="*/ 32 h 55"/>
                <a:gd name="T18" fmla="*/ 119 w 244"/>
                <a:gd name="T19" fmla="*/ 54 h 55"/>
                <a:gd name="T20" fmla="*/ 98 w 244"/>
                <a:gd name="T21" fmla="*/ 32 h 55"/>
                <a:gd name="T22" fmla="*/ 92 w 244"/>
                <a:gd name="T23" fmla="*/ 22 h 55"/>
                <a:gd name="T24" fmla="*/ 81 w 244"/>
                <a:gd name="T25" fmla="*/ 32 h 55"/>
                <a:gd name="T26" fmla="*/ 60 w 244"/>
                <a:gd name="T27" fmla="*/ 54 h 55"/>
                <a:gd name="T28" fmla="*/ 38 w 244"/>
                <a:gd name="T29" fmla="*/ 32 h 55"/>
                <a:gd name="T30" fmla="*/ 33 w 244"/>
                <a:gd name="T31" fmla="*/ 22 h 55"/>
                <a:gd name="T32" fmla="*/ 22 w 244"/>
                <a:gd name="T33" fmla="*/ 32 h 55"/>
                <a:gd name="T34" fmla="*/ 0 w 244"/>
                <a:gd name="T35" fmla="*/ 54 h 55"/>
                <a:gd name="T36" fmla="*/ 0 w 244"/>
                <a:gd name="T37" fmla="*/ 38 h 55"/>
                <a:gd name="T38" fmla="*/ 6 w 244"/>
                <a:gd name="T39" fmla="*/ 22 h 55"/>
                <a:gd name="T40" fmla="*/ 33 w 244"/>
                <a:gd name="T41" fmla="*/ 0 h 55"/>
                <a:gd name="T42" fmla="*/ 55 w 244"/>
                <a:gd name="T43" fmla="*/ 22 h 55"/>
                <a:gd name="T44" fmla="*/ 60 w 244"/>
                <a:gd name="T45" fmla="*/ 38 h 55"/>
                <a:gd name="T46" fmla="*/ 71 w 244"/>
                <a:gd name="T47" fmla="*/ 22 h 55"/>
                <a:gd name="T48" fmla="*/ 92 w 244"/>
                <a:gd name="T49" fmla="*/ 0 h 55"/>
                <a:gd name="T50" fmla="*/ 114 w 244"/>
                <a:gd name="T51" fmla="*/ 22 h 55"/>
                <a:gd name="T52" fmla="*/ 119 w 244"/>
                <a:gd name="T53" fmla="*/ 38 h 55"/>
                <a:gd name="T54" fmla="*/ 130 w 244"/>
                <a:gd name="T55" fmla="*/ 22 h 55"/>
                <a:gd name="T56" fmla="*/ 151 w 244"/>
                <a:gd name="T57" fmla="*/ 0 h 55"/>
                <a:gd name="T58" fmla="*/ 173 w 244"/>
                <a:gd name="T59" fmla="*/ 22 h 55"/>
                <a:gd name="T60" fmla="*/ 184 w 244"/>
                <a:gd name="T61" fmla="*/ 38 h 55"/>
                <a:gd name="T62" fmla="*/ 189 w 244"/>
                <a:gd name="T63" fmla="*/ 22 h 55"/>
                <a:gd name="T64" fmla="*/ 211 w 244"/>
                <a:gd name="T65" fmla="*/ 0 h 55"/>
                <a:gd name="T66" fmla="*/ 232 w 244"/>
                <a:gd name="T67" fmla="*/ 22 h 55"/>
                <a:gd name="T68" fmla="*/ 243 w 244"/>
                <a:gd name="T69" fmla="*/ 38 h 55"/>
                <a:gd name="T70" fmla="*/ 243 w 244"/>
                <a:gd name="T71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4" h="55">
                  <a:moveTo>
                    <a:pt x="243" y="54"/>
                  </a:moveTo>
                  <a:lnTo>
                    <a:pt x="243" y="54"/>
                  </a:lnTo>
                  <a:cubicBezTo>
                    <a:pt x="227" y="54"/>
                    <a:pt x="222" y="43"/>
                    <a:pt x="222" y="32"/>
                  </a:cubicBezTo>
                  <a:cubicBezTo>
                    <a:pt x="216" y="27"/>
                    <a:pt x="216" y="22"/>
                    <a:pt x="211" y="22"/>
                  </a:cubicBezTo>
                  <a:cubicBezTo>
                    <a:pt x="211" y="22"/>
                    <a:pt x="205" y="27"/>
                    <a:pt x="205" y="32"/>
                  </a:cubicBezTo>
                  <a:cubicBezTo>
                    <a:pt x="200" y="43"/>
                    <a:pt x="195" y="54"/>
                    <a:pt x="184" y="54"/>
                  </a:cubicBezTo>
                  <a:cubicBezTo>
                    <a:pt x="168" y="54"/>
                    <a:pt x="162" y="43"/>
                    <a:pt x="157" y="32"/>
                  </a:cubicBezTo>
                  <a:cubicBezTo>
                    <a:pt x="157" y="27"/>
                    <a:pt x="151" y="22"/>
                    <a:pt x="151" y="22"/>
                  </a:cubicBezTo>
                  <a:cubicBezTo>
                    <a:pt x="151" y="22"/>
                    <a:pt x="146" y="27"/>
                    <a:pt x="146" y="32"/>
                  </a:cubicBezTo>
                  <a:cubicBezTo>
                    <a:pt x="141" y="43"/>
                    <a:pt x="135" y="54"/>
                    <a:pt x="119" y="54"/>
                  </a:cubicBezTo>
                  <a:cubicBezTo>
                    <a:pt x="108" y="54"/>
                    <a:pt x="103" y="43"/>
                    <a:pt x="98" y="32"/>
                  </a:cubicBezTo>
                  <a:cubicBezTo>
                    <a:pt x="98" y="27"/>
                    <a:pt x="92" y="22"/>
                    <a:pt x="92" y="22"/>
                  </a:cubicBezTo>
                  <a:cubicBezTo>
                    <a:pt x="87" y="22"/>
                    <a:pt x="87" y="27"/>
                    <a:pt x="81" y="32"/>
                  </a:cubicBezTo>
                  <a:cubicBezTo>
                    <a:pt x="81" y="43"/>
                    <a:pt x="76" y="54"/>
                    <a:pt x="60" y="54"/>
                  </a:cubicBezTo>
                  <a:cubicBezTo>
                    <a:pt x="49" y="54"/>
                    <a:pt x="44" y="43"/>
                    <a:pt x="38" y="32"/>
                  </a:cubicBezTo>
                  <a:cubicBezTo>
                    <a:pt x="38" y="27"/>
                    <a:pt x="33" y="22"/>
                    <a:pt x="33" y="22"/>
                  </a:cubicBezTo>
                  <a:cubicBezTo>
                    <a:pt x="27" y="22"/>
                    <a:pt x="22" y="27"/>
                    <a:pt x="22" y="32"/>
                  </a:cubicBezTo>
                  <a:cubicBezTo>
                    <a:pt x="17" y="43"/>
                    <a:pt x="11" y="54"/>
                    <a:pt x="0" y="5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6" y="27"/>
                    <a:pt x="6" y="22"/>
                  </a:cubicBezTo>
                  <a:cubicBezTo>
                    <a:pt x="11" y="16"/>
                    <a:pt x="17" y="0"/>
                    <a:pt x="33" y="0"/>
                  </a:cubicBezTo>
                  <a:cubicBezTo>
                    <a:pt x="44" y="0"/>
                    <a:pt x="49" y="16"/>
                    <a:pt x="55" y="22"/>
                  </a:cubicBezTo>
                  <a:cubicBezTo>
                    <a:pt x="55" y="27"/>
                    <a:pt x="60" y="38"/>
                    <a:pt x="60" y="38"/>
                  </a:cubicBezTo>
                  <a:cubicBezTo>
                    <a:pt x="65" y="38"/>
                    <a:pt x="65" y="27"/>
                    <a:pt x="71" y="22"/>
                  </a:cubicBezTo>
                  <a:cubicBezTo>
                    <a:pt x="71" y="16"/>
                    <a:pt x="76" y="0"/>
                    <a:pt x="92" y="0"/>
                  </a:cubicBezTo>
                  <a:cubicBezTo>
                    <a:pt x="103" y="0"/>
                    <a:pt x="108" y="16"/>
                    <a:pt x="114" y="22"/>
                  </a:cubicBezTo>
                  <a:cubicBezTo>
                    <a:pt x="114" y="27"/>
                    <a:pt x="119" y="38"/>
                    <a:pt x="119" y="38"/>
                  </a:cubicBezTo>
                  <a:cubicBezTo>
                    <a:pt x="125" y="38"/>
                    <a:pt x="125" y="27"/>
                    <a:pt x="130" y="22"/>
                  </a:cubicBezTo>
                  <a:cubicBezTo>
                    <a:pt x="135" y="16"/>
                    <a:pt x="141" y="0"/>
                    <a:pt x="151" y="0"/>
                  </a:cubicBezTo>
                  <a:cubicBezTo>
                    <a:pt x="162" y="0"/>
                    <a:pt x="168" y="16"/>
                    <a:pt x="173" y="22"/>
                  </a:cubicBezTo>
                  <a:cubicBezTo>
                    <a:pt x="178" y="27"/>
                    <a:pt x="178" y="38"/>
                    <a:pt x="184" y="38"/>
                  </a:cubicBezTo>
                  <a:cubicBezTo>
                    <a:pt x="184" y="38"/>
                    <a:pt x="189" y="27"/>
                    <a:pt x="189" y="22"/>
                  </a:cubicBezTo>
                  <a:cubicBezTo>
                    <a:pt x="195" y="16"/>
                    <a:pt x="200" y="0"/>
                    <a:pt x="211" y="0"/>
                  </a:cubicBezTo>
                  <a:cubicBezTo>
                    <a:pt x="227" y="0"/>
                    <a:pt x="232" y="16"/>
                    <a:pt x="232" y="22"/>
                  </a:cubicBezTo>
                  <a:cubicBezTo>
                    <a:pt x="238" y="27"/>
                    <a:pt x="238" y="38"/>
                    <a:pt x="243" y="38"/>
                  </a:cubicBezTo>
                  <a:cubicBezTo>
                    <a:pt x="243" y="54"/>
                    <a:pt x="243" y="54"/>
                    <a:pt x="243" y="54"/>
                  </a:cubicBezTo>
                </a:path>
              </a:pathLst>
            </a:custGeom>
            <a:solidFill>
              <a:srgbClr val="595A5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572" name="Freeform 84"/>
            <p:cNvSpPr>
              <a:spLocks noChangeArrowheads="1"/>
            </p:cNvSpPr>
            <p:nvPr/>
          </p:nvSpPr>
          <p:spPr bwMode="auto">
            <a:xfrm>
              <a:off x="5299672" y="4542791"/>
              <a:ext cx="31196" cy="187185"/>
            </a:xfrm>
            <a:custGeom>
              <a:avLst/>
              <a:gdLst>
                <a:gd name="T0" fmla="*/ 21 w 44"/>
                <a:gd name="T1" fmla="*/ 265 h 266"/>
                <a:gd name="T2" fmla="*/ 21 w 44"/>
                <a:gd name="T3" fmla="*/ 265 h 266"/>
                <a:gd name="T4" fmla="*/ 0 w 44"/>
                <a:gd name="T5" fmla="*/ 243 h 266"/>
                <a:gd name="T6" fmla="*/ 0 w 44"/>
                <a:gd name="T7" fmla="*/ 22 h 266"/>
                <a:gd name="T8" fmla="*/ 21 w 44"/>
                <a:gd name="T9" fmla="*/ 0 h 266"/>
                <a:gd name="T10" fmla="*/ 43 w 44"/>
                <a:gd name="T11" fmla="*/ 22 h 266"/>
                <a:gd name="T12" fmla="*/ 43 w 44"/>
                <a:gd name="T13" fmla="*/ 243 h 266"/>
                <a:gd name="T14" fmla="*/ 21 w 44"/>
                <a:gd name="T15" fmla="*/ 26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266">
                  <a:moveTo>
                    <a:pt x="21" y="265"/>
                  </a:moveTo>
                  <a:lnTo>
                    <a:pt x="21" y="265"/>
                  </a:lnTo>
                  <a:cubicBezTo>
                    <a:pt x="10" y="265"/>
                    <a:pt x="0" y="254"/>
                    <a:pt x="0" y="24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1"/>
                    <a:pt x="10" y="0"/>
                    <a:pt x="21" y="0"/>
                  </a:cubicBezTo>
                  <a:cubicBezTo>
                    <a:pt x="32" y="0"/>
                    <a:pt x="43" y="11"/>
                    <a:pt x="43" y="22"/>
                  </a:cubicBezTo>
                  <a:cubicBezTo>
                    <a:pt x="43" y="243"/>
                    <a:pt x="43" y="243"/>
                    <a:pt x="43" y="243"/>
                  </a:cubicBezTo>
                  <a:cubicBezTo>
                    <a:pt x="43" y="254"/>
                    <a:pt x="32" y="265"/>
                    <a:pt x="21" y="265"/>
                  </a:cubicBezTo>
                </a:path>
              </a:pathLst>
            </a:custGeom>
            <a:solidFill>
              <a:srgbClr val="595A5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573" name="Freeform 85"/>
            <p:cNvSpPr>
              <a:spLocks noChangeArrowheads="1"/>
            </p:cNvSpPr>
            <p:nvPr/>
          </p:nvSpPr>
          <p:spPr bwMode="auto">
            <a:xfrm>
              <a:off x="5474366" y="4611427"/>
              <a:ext cx="112303" cy="165346"/>
            </a:xfrm>
            <a:custGeom>
              <a:avLst/>
              <a:gdLst>
                <a:gd name="T0" fmla="*/ 21 w 157"/>
                <a:gd name="T1" fmla="*/ 232 h 233"/>
                <a:gd name="T2" fmla="*/ 21 w 157"/>
                <a:gd name="T3" fmla="*/ 232 h 233"/>
                <a:gd name="T4" fmla="*/ 10 w 157"/>
                <a:gd name="T5" fmla="*/ 232 h 233"/>
                <a:gd name="T6" fmla="*/ 5 w 157"/>
                <a:gd name="T7" fmla="*/ 200 h 233"/>
                <a:gd name="T8" fmla="*/ 113 w 157"/>
                <a:gd name="T9" fmla="*/ 11 h 233"/>
                <a:gd name="T10" fmla="*/ 145 w 157"/>
                <a:gd name="T11" fmla="*/ 6 h 233"/>
                <a:gd name="T12" fmla="*/ 151 w 157"/>
                <a:gd name="T13" fmla="*/ 33 h 233"/>
                <a:gd name="T14" fmla="*/ 43 w 157"/>
                <a:gd name="T15" fmla="*/ 221 h 233"/>
                <a:gd name="T16" fmla="*/ 21 w 157"/>
                <a:gd name="T17" fmla="*/ 23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233">
                  <a:moveTo>
                    <a:pt x="21" y="232"/>
                  </a:moveTo>
                  <a:lnTo>
                    <a:pt x="21" y="232"/>
                  </a:lnTo>
                  <a:cubicBezTo>
                    <a:pt x="21" y="232"/>
                    <a:pt x="16" y="232"/>
                    <a:pt x="10" y="232"/>
                  </a:cubicBezTo>
                  <a:cubicBezTo>
                    <a:pt x="5" y="227"/>
                    <a:pt x="0" y="211"/>
                    <a:pt x="5" y="200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8" y="0"/>
                    <a:pt x="134" y="0"/>
                    <a:pt x="145" y="6"/>
                  </a:cubicBezTo>
                  <a:cubicBezTo>
                    <a:pt x="151" y="11"/>
                    <a:pt x="156" y="22"/>
                    <a:pt x="151" y="33"/>
                  </a:cubicBezTo>
                  <a:cubicBezTo>
                    <a:pt x="43" y="221"/>
                    <a:pt x="43" y="221"/>
                    <a:pt x="43" y="221"/>
                  </a:cubicBezTo>
                  <a:cubicBezTo>
                    <a:pt x="37" y="227"/>
                    <a:pt x="32" y="232"/>
                    <a:pt x="21" y="232"/>
                  </a:cubicBezTo>
                </a:path>
              </a:pathLst>
            </a:custGeom>
            <a:solidFill>
              <a:srgbClr val="595A5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574" name="Freeform 86"/>
            <p:cNvSpPr>
              <a:spLocks noChangeArrowheads="1"/>
            </p:cNvSpPr>
            <p:nvPr/>
          </p:nvSpPr>
          <p:spPr bwMode="auto">
            <a:xfrm>
              <a:off x="5602269" y="4795490"/>
              <a:ext cx="168455" cy="112311"/>
            </a:xfrm>
            <a:custGeom>
              <a:avLst/>
              <a:gdLst>
                <a:gd name="T0" fmla="*/ 22 w 238"/>
                <a:gd name="T1" fmla="*/ 156 h 157"/>
                <a:gd name="T2" fmla="*/ 22 w 238"/>
                <a:gd name="T3" fmla="*/ 156 h 157"/>
                <a:gd name="T4" fmla="*/ 5 w 238"/>
                <a:gd name="T5" fmla="*/ 146 h 157"/>
                <a:gd name="T6" fmla="*/ 11 w 238"/>
                <a:gd name="T7" fmla="*/ 119 h 157"/>
                <a:gd name="T8" fmla="*/ 205 w 238"/>
                <a:gd name="T9" fmla="*/ 11 h 157"/>
                <a:gd name="T10" fmla="*/ 232 w 238"/>
                <a:gd name="T11" fmla="*/ 16 h 157"/>
                <a:gd name="T12" fmla="*/ 226 w 238"/>
                <a:gd name="T13" fmla="*/ 43 h 157"/>
                <a:gd name="T14" fmla="*/ 32 w 238"/>
                <a:gd name="T15" fmla="*/ 156 h 157"/>
                <a:gd name="T16" fmla="*/ 22 w 238"/>
                <a:gd name="T17" fmla="*/ 1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57">
                  <a:moveTo>
                    <a:pt x="22" y="156"/>
                  </a:moveTo>
                  <a:lnTo>
                    <a:pt x="22" y="156"/>
                  </a:lnTo>
                  <a:cubicBezTo>
                    <a:pt x="16" y="156"/>
                    <a:pt x="11" y="151"/>
                    <a:pt x="5" y="146"/>
                  </a:cubicBezTo>
                  <a:cubicBezTo>
                    <a:pt x="0" y="135"/>
                    <a:pt x="5" y="124"/>
                    <a:pt x="11" y="119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216" y="0"/>
                    <a:pt x="226" y="5"/>
                    <a:pt x="232" y="16"/>
                  </a:cubicBezTo>
                  <a:cubicBezTo>
                    <a:pt x="237" y="27"/>
                    <a:pt x="232" y="38"/>
                    <a:pt x="226" y="43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2" y="156"/>
                    <a:pt x="27" y="156"/>
                    <a:pt x="22" y="156"/>
                  </a:cubicBezTo>
                </a:path>
              </a:pathLst>
            </a:custGeom>
            <a:solidFill>
              <a:srgbClr val="595A5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575" name="Freeform 87"/>
            <p:cNvSpPr>
              <a:spLocks noChangeArrowheads="1"/>
            </p:cNvSpPr>
            <p:nvPr/>
          </p:nvSpPr>
          <p:spPr bwMode="auto">
            <a:xfrm>
              <a:off x="5652181" y="5054433"/>
              <a:ext cx="190292" cy="31198"/>
            </a:xfrm>
            <a:custGeom>
              <a:avLst/>
              <a:gdLst>
                <a:gd name="T0" fmla="*/ 248 w 271"/>
                <a:gd name="T1" fmla="*/ 43 h 44"/>
                <a:gd name="T2" fmla="*/ 248 w 271"/>
                <a:gd name="T3" fmla="*/ 43 h 44"/>
                <a:gd name="T4" fmla="*/ 22 w 271"/>
                <a:gd name="T5" fmla="*/ 43 h 44"/>
                <a:gd name="T6" fmla="*/ 0 w 271"/>
                <a:gd name="T7" fmla="*/ 21 h 44"/>
                <a:gd name="T8" fmla="*/ 22 w 271"/>
                <a:gd name="T9" fmla="*/ 0 h 44"/>
                <a:gd name="T10" fmla="*/ 248 w 271"/>
                <a:gd name="T11" fmla="*/ 0 h 44"/>
                <a:gd name="T12" fmla="*/ 270 w 271"/>
                <a:gd name="T13" fmla="*/ 21 h 44"/>
                <a:gd name="T14" fmla="*/ 248 w 271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44">
                  <a:moveTo>
                    <a:pt x="248" y="43"/>
                  </a:moveTo>
                  <a:lnTo>
                    <a:pt x="248" y="43"/>
                  </a:lnTo>
                  <a:cubicBezTo>
                    <a:pt x="22" y="43"/>
                    <a:pt x="22" y="43"/>
                    <a:pt x="22" y="43"/>
                  </a:cubicBezTo>
                  <a:cubicBezTo>
                    <a:pt x="11" y="43"/>
                    <a:pt x="0" y="32"/>
                    <a:pt x="0" y="21"/>
                  </a:cubicBezTo>
                  <a:cubicBezTo>
                    <a:pt x="0" y="11"/>
                    <a:pt x="11" y="0"/>
                    <a:pt x="22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9" y="0"/>
                    <a:pt x="270" y="11"/>
                    <a:pt x="270" y="21"/>
                  </a:cubicBezTo>
                  <a:cubicBezTo>
                    <a:pt x="270" y="32"/>
                    <a:pt x="259" y="43"/>
                    <a:pt x="248" y="43"/>
                  </a:cubicBezTo>
                </a:path>
              </a:pathLst>
            </a:custGeom>
            <a:solidFill>
              <a:srgbClr val="595A5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576" name="Freeform 88"/>
            <p:cNvSpPr>
              <a:spLocks noChangeArrowheads="1"/>
            </p:cNvSpPr>
            <p:nvPr/>
          </p:nvSpPr>
          <p:spPr bwMode="auto">
            <a:xfrm>
              <a:off x="5602269" y="5229137"/>
              <a:ext cx="168455" cy="112311"/>
            </a:xfrm>
            <a:custGeom>
              <a:avLst/>
              <a:gdLst>
                <a:gd name="T0" fmla="*/ 216 w 238"/>
                <a:gd name="T1" fmla="*/ 156 h 157"/>
                <a:gd name="T2" fmla="*/ 216 w 238"/>
                <a:gd name="T3" fmla="*/ 156 h 157"/>
                <a:gd name="T4" fmla="*/ 205 w 238"/>
                <a:gd name="T5" fmla="*/ 151 h 157"/>
                <a:gd name="T6" fmla="*/ 11 w 238"/>
                <a:gd name="T7" fmla="*/ 43 h 157"/>
                <a:gd name="T8" fmla="*/ 5 w 238"/>
                <a:gd name="T9" fmla="*/ 11 h 157"/>
                <a:gd name="T10" fmla="*/ 32 w 238"/>
                <a:gd name="T11" fmla="*/ 5 h 157"/>
                <a:gd name="T12" fmla="*/ 226 w 238"/>
                <a:gd name="T13" fmla="*/ 113 h 157"/>
                <a:gd name="T14" fmla="*/ 232 w 238"/>
                <a:gd name="T15" fmla="*/ 145 h 157"/>
                <a:gd name="T16" fmla="*/ 216 w 238"/>
                <a:gd name="T17" fmla="*/ 1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57">
                  <a:moveTo>
                    <a:pt x="216" y="156"/>
                  </a:moveTo>
                  <a:lnTo>
                    <a:pt x="216" y="156"/>
                  </a:lnTo>
                  <a:cubicBezTo>
                    <a:pt x="210" y="156"/>
                    <a:pt x="205" y="151"/>
                    <a:pt x="205" y="151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5" y="37"/>
                    <a:pt x="0" y="21"/>
                    <a:pt x="5" y="11"/>
                  </a:cubicBezTo>
                  <a:cubicBezTo>
                    <a:pt x="11" y="0"/>
                    <a:pt x="22" y="0"/>
                    <a:pt x="32" y="5"/>
                  </a:cubicBezTo>
                  <a:cubicBezTo>
                    <a:pt x="226" y="113"/>
                    <a:pt x="226" y="113"/>
                    <a:pt x="226" y="113"/>
                  </a:cubicBezTo>
                  <a:cubicBezTo>
                    <a:pt x="232" y="118"/>
                    <a:pt x="237" y="135"/>
                    <a:pt x="232" y="145"/>
                  </a:cubicBezTo>
                  <a:cubicBezTo>
                    <a:pt x="226" y="151"/>
                    <a:pt x="221" y="156"/>
                    <a:pt x="216" y="156"/>
                  </a:cubicBezTo>
                </a:path>
              </a:pathLst>
            </a:custGeom>
            <a:solidFill>
              <a:srgbClr val="595A5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577" name="Freeform 89"/>
            <p:cNvSpPr>
              <a:spLocks noChangeArrowheads="1"/>
            </p:cNvSpPr>
            <p:nvPr/>
          </p:nvSpPr>
          <p:spPr bwMode="auto">
            <a:xfrm>
              <a:off x="5040749" y="4611427"/>
              <a:ext cx="112303" cy="165346"/>
            </a:xfrm>
            <a:custGeom>
              <a:avLst/>
              <a:gdLst>
                <a:gd name="T0" fmla="*/ 130 w 158"/>
                <a:gd name="T1" fmla="*/ 232 h 233"/>
                <a:gd name="T2" fmla="*/ 130 w 158"/>
                <a:gd name="T3" fmla="*/ 232 h 233"/>
                <a:gd name="T4" fmla="*/ 114 w 158"/>
                <a:gd name="T5" fmla="*/ 221 h 233"/>
                <a:gd name="T6" fmla="*/ 6 w 158"/>
                <a:gd name="T7" fmla="*/ 33 h 233"/>
                <a:gd name="T8" fmla="*/ 11 w 158"/>
                <a:gd name="T9" fmla="*/ 6 h 233"/>
                <a:gd name="T10" fmla="*/ 38 w 158"/>
                <a:gd name="T11" fmla="*/ 11 h 233"/>
                <a:gd name="T12" fmla="*/ 151 w 158"/>
                <a:gd name="T13" fmla="*/ 200 h 233"/>
                <a:gd name="T14" fmla="*/ 140 w 158"/>
                <a:gd name="T15" fmla="*/ 232 h 233"/>
                <a:gd name="T16" fmla="*/ 130 w 158"/>
                <a:gd name="T17" fmla="*/ 23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33">
                  <a:moveTo>
                    <a:pt x="130" y="232"/>
                  </a:moveTo>
                  <a:lnTo>
                    <a:pt x="130" y="232"/>
                  </a:lnTo>
                  <a:cubicBezTo>
                    <a:pt x="124" y="232"/>
                    <a:pt x="119" y="227"/>
                    <a:pt x="114" y="221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22"/>
                    <a:pt x="0" y="11"/>
                    <a:pt x="11" y="6"/>
                  </a:cubicBezTo>
                  <a:cubicBezTo>
                    <a:pt x="22" y="0"/>
                    <a:pt x="33" y="0"/>
                    <a:pt x="38" y="11"/>
                  </a:cubicBezTo>
                  <a:cubicBezTo>
                    <a:pt x="151" y="200"/>
                    <a:pt x="151" y="200"/>
                    <a:pt x="151" y="200"/>
                  </a:cubicBezTo>
                  <a:cubicBezTo>
                    <a:pt x="157" y="211"/>
                    <a:pt x="151" y="227"/>
                    <a:pt x="140" y="232"/>
                  </a:cubicBezTo>
                  <a:cubicBezTo>
                    <a:pt x="140" y="232"/>
                    <a:pt x="135" y="232"/>
                    <a:pt x="130" y="232"/>
                  </a:cubicBezTo>
                </a:path>
              </a:pathLst>
            </a:custGeom>
            <a:solidFill>
              <a:srgbClr val="595A5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578" name="Freeform 90"/>
            <p:cNvSpPr>
              <a:spLocks noChangeArrowheads="1"/>
            </p:cNvSpPr>
            <p:nvPr/>
          </p:nvSpPr>
          <p:spPr bwMode="auto">
            <a:xfrm>
              <a:off x="4856696" y="4798611"/>
              <a:ext cx="168455" cy="106072"/>
            </a:xfrm>
            <a:custGeom>
              <a:avLst/>
              <a:gdLst>
                <a:gd name="T0" fmla="*/ 210 w 238"/>
                <a:gd name="T1" fmla="*/ 151 h 152"/>
                <a:gd name="T2" fmla="*/ 210 w 238"/>
                <a:gd name="T3" fmla="*/ 151 h 152"/>
                <a:gd name="T4" fmla="*/ 200 w 238"/>
                <a:gd name="T5" fmla="*/ 151 h 152"/>
                <a:gd name="T6" fmla="*/ 11 w 238"/>
                <a:gd name="T7" fmla="*/ 38 h 152"/>
                <a:gd name="T8" fmla="*/ 5 w 238"/>
                <a:gd name="T9" fmla="*/ 11 h 152"/>
                <a:gd name="T10" fmla="*/ 32 w 238"/>
                <a:gd name="T11" fmla="*/ 6 h 152"/>
                <a:gd name="T12" fmla="*/ 221 w 238"/>
                <a:gd name="T13" fmla="*/ 114 h 152"/>
                <a:gd name="T14" fmla="*/ 232 w 238"/>
                <a:gd name="T15" fmla="*/ 141 h 152"/>
                <a:gd name="T16" fmla="*/ 210 w 238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52">
                  <a:moveTo>
                    <a:pt x="210" y="151"/>
                  </a:moveTo>
                  <a:lnTo>
                    <a:pt x="210" y="151"/>
                  </a:lnTo>
                  <a:cubicBezTo>
                    <a:pt x="210" y="151"/>
                    <a:pt x="205" y="151"/>
                    <a:pt x="200" y="15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0" y="33"/>
                    <a:pt x="0" y="22"/>
                    <a:pt x="5" y="11"/>
                  </a:cubicBezTo>
                  <a:cubicBezTo>
                    <a:pt x="11" y="0"/>
                    <a:pt x="22" y="0"/>
                    <a:pt x="32" y="6"/>
                  </a:cubicBezTo>
                  <a:cubicBezTo>
                    <a:pt x="221" y="114"/>
                    <a:pt x="221" y="114"/>
                    <a:pt x="221" y="114"/>
                  </a:cubicBezTo>
                  <a:cubicBezTo>
                    <a:pt x="232" y="119"/>
                    <a:pt x="237" y="130"/>
                    <a:pt x="232" y="141"/>
                  </a:cubicBezTo>
                  <a:cubicBezTo>
                    <a:pt x="227" y="151"/>
                    <a:pt x="221" y="151"/>
                    <a:pt x="210" y="151"/>
                  </a:cubicBezTo>
                </a:path>
              </a:pathLst>
            </a:custGeom>
            <a:solidFill>
              <a:srgbClr val="595A5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579" name="Freeform 91"/>
            <p:cNvSpPr>
              <a:spLocks noChangeArrowheads="1"/>
            </p:cNvSpPr>
            <p:nvPr/>
          </p:nvSpPr>
          <p:spPr bwMode="auto">
            <a:xfrm>
              <a:off x="4788063" y="5054433"/>
              <a:ext cx="187174" cy="31198"/>
            </a:xfrm>
            <a:custGeom>
              <a:avLst/>
              <a:gdLst>
                <a:gd name="T0" fmla="*/ 243 w 265"/>
                <a:gd name="T1" fmla="*/ 43 h 44"/>
                <a:gd name="T2" fmla="*/ 243 w 265"/>
                <a:gd name="T3" fmla="*/ 43 h 44"/>
                <a:gd name="T4" fmla="*/ 22 w 265"/>
                <a:gd name="T5" fmla="*/ 43 h 44"/>
                <a:gd name="T6" fmla="*/ 0 w 265"/>
                <a:gd name="T7" fmla="*/ 21 h 44"/>
                <a:gd name="T8" fmla="*/ 22 w 265"/>
                <a:gd name="T9" fmla="*/ 0 h 44"/>
                <a:gd name="T10" fmla="*/ 243 w 265"/>
                <a:gd name="T11" fmla="*/ 0 h 44"/>
                <a:gd name="T12" fmla="*/ 264 w 265"/>
                <a:gd name="T13" fmla="*/ 21 h 44"/>
                <a:gd name="T14" fmla="*/ 243 w 265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44">
                  <a:moveTo>
                    <a:pt x="243" y="43"/>
                  </a:moveTo>
                  <a:lnTo>
                    <a:pt x="243" y="43"/>
                  </a:lnTo>
                  <a:cubicBezTo>
                    <a:pt x="22" y="43"/>
                    <a:pt x="22" y="43"/>
                    <a:pt x="22" y="43"/>
                  </a:cubicBezTo>
                  <a:cubicBezTo>
                    <a:pt x="11" y="43"/>
                    <a:pt x="0" y="32"/>
                    <a:pt x="0" y="21"/>
                  </a:cubicBezTo>
                  <a:cubicBezTo>
                    <a:pt x="0" y="11"/>
                    <a:pt x="11" y="0"/>
                    <a:pt x="22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53" y="0"/>
                    <a:pt x="264" y="11"/>
                    <a:pt x="264" y="21"/>
                  </a:cubicBezTo>
                  <a:cubicBezTo>
                    <a:pt x="264" y="32"/>
                    <a:pt x="253" y="43"/>
                    <a:pt x="243" y="43"/>
                  </a:cubicBezTo>
                </a:path>
              </a:pathLst>
            </a:custGeom>
            <a:solidFill>
              <a:srgbClr val="595A5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580" name="Freeform 92"/>
            <p:cNvSpPr>
              <a:spLocks noChangeArrowheads="1"/>
            </p:cNvSpPr>
            <p:nvPr/>
          </p:nvSpPr>
          <p:spPr bwMode="auto">
            <a:xfrm>
              <a:off x="4856696" y="5229137"/>
              <a:ext cx="168455" cy="112311"/>
            </a:xfrm>
            <a:custGeom>
              <a:avLst/>
              <a:gdLst>
                <a:gd name="T0" fmla="*/ 22 w 238"/>
                <a:gd name="T1" fmla="*/ 156 h 157"/>
                <a:gd name="T2" fmla="*/ 22 w 238"/>
                <a:gd name="T3" fmla="*/ 156 h 157"/>
                <a:gd name="T4" fmla="*/ 5 w 238"/>
                <a:gd name="T5" fmla="*/ 145 h 157"/>
                <a:gd name="T6" fmla="*/ 11 w 238"/>
                <a:gd name="T7" fmla="*/ 113 h 157"/>
                <a:gd name="T8" fmla="*/ 200 w 238"/>
                <a:gd name="T9" fmla="*/ 5 h 157"/>
                <a:gd name="T10" fmla="*/ 232 w 238"/>
                <a:gd name="T11" fmla="*/ 11 h 157"/>
                <a:gd name="T12" fmla="*/ 221 w 238"/>
                <a:gd name="T13" fmla="*/ 43 h 157"/>
                <a:gd name="T14" fmla="*/ 32 w 238"/>
                <a:gd name="T15" fmla="*/ 151 h 157"/>
                <a:gd name="T16" fmla="*/ 22 w 238"/>
                <a:gd name="T17" fmla="*/ 1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57">
                  <a:moveTo>
                    <a:pt x="22" y="156"/>
                  </a:moveTo>
                  <a:lnTo>
                    <a:pt x="22" y="156"/>
                  </a:lnTo>
                  <a:cubicBezTo>
                    <a:pt x="16" y="156"/>
                    <a:pt x="5" y="151"/>
                    <a:pt x="5" y="145"/>
                  </a:cubicBezTo>
                  <a:cubicBezTo>
                    <a:pt x="0" y="135"/>
                    <a:pt x="0" y="118"/>
                    <a:pt x="11" y="113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210" y="0"/>
                    <a:pt x="227" y="5"/>
                    <a:pt x="232" y="11"/>
                  </a:cubicBezTo>
                  <a:cubicBezTo>
                    <a:pt x="237" y="21"/>
                    <a:pt x="232" y="37"/>
                    <a:pt x="221" y="43"/>
                  </a:cubicBezTo>
                  <a:cubicBezTo>
                    <a:pt x="32" y="151"/>
                    <a:pt x="32" y="151"/>
                    <a:pt x="32" y="151"/>
                  </a:cubicBezTo>
                  <a:cubicBezTo>
                    <a:pt x="27" y="151"/>
                    <a:pt x="27" y="156"/>
                    <a:pt x="22" y="156"/>
                  </a:cubicBezTo>
                </a:path>
              </a:pathLst>
            </a:custGeom>
            <a:solidFill>
              <a:srgbClr val="595A5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581" name="Freeform 93"/>
            <p:cNvSpPr>
              <a:spLocks noChangeArrowheads="1"/>
            </p:cNvSpPr>
            <p:nvPr/>
          </p:nvSpPr>
          <p:spPr bwMode="auto">
            <a:xfrm>
              <a:off x="5031388" y="4773654"/>
              <a:ext cx="564640" cy="676986"/>
            </a:xfrm>
            <a:custGeom>
              <a:avLst/>
              <a:gdLst>
                <a:gd name="T0" fmla="*/ 582 w 799"/>
                <a:gd name="T1" fmla="*/ 954 h 955"/>
                <a:gd name="T2" fmla="*/ 582 w 799"/>
                <a:gd name="T3" fmla="*/ 954 h 955"/>
                <a:gd name="T4" fmla="*/ 582 w 799"/>
                <a:gd name="T5" fmla="*/ 954 h 955"/>
                <a:gd name="T6" fmla="*/ 210 w 799"/>
                <a:gd name="T7" fmla="*/ 954 h 955"/>
                <a:gd name="T8" fmla="*/ 178 w 799"/>
                <a:gd name="T9" fmla="*/ 922 h 955"/>
                <a:gd name="T10" fmla="*/ 178 w 799"/>
                <a:gd name="T11" fmla="*/ 916 h 955"/>
                <a:gd name="T12" fmla="*/ 151 w 799"/>
                <a:gd name="T13" fmla="*/ 782 h 955"/>
                <a:gd name="T14" fmla="*/ 0 w 799"/>
                <a:gd name="T15" fmla="*/ 404 h 955"/>
                <a:gd name="T16" fmla="*/ 399 w 799"/>
                <a:gd name="T17" fmla="*/ 0 h 955"/>
                <a:gd name="T18" fmla="*/ 798 w 799"/>
                <a:gd name="T19" fmla="*/ 404 h 955"/>
                <a:gd name="T20" fmla="*/ 647 w 799"/>
                <a:gd name="T21" fmla="*/ 782 h 955"/>
                <a:gd name="T22" fmla="*/ 620 w 799"/>
                <a:gd name="T23" fmla="*/ 916 h 955"/>
                <a:gd name="T24" fmla="*/ 620 w 799"/>
                <a:gd name="T25" fmla="*/ 922 h 955"/>
                <a:gd name="T26" fmla="*/ 582 w 799"/>
                <a:gd name="T27" fmla="*/ 954 h 955"/>
                <a:gd name="T28" fmla="*/ 210 w 799"/>
                <a:gd name="T29" fmla="*/ 884 h 955"/>
                <a:gd name="T30" fmla="*/ 210 w 799"/>
                <a:gd name="T31" fmla="*/ 884 h 955"/>
                <a:gd name="T32" fmla="*/ 178 w 799"/>
                <a:gd name="T33" fmla="*/ 916 h 955"/>
                <a:gd name="T34" fmla="*/ 210 w 799"/>
                <a:gd name="T35" fmla="*/ 884 h 955"/>
                <a:gd name="T36" fmla="*/ 588 w 799"/>
                <a:gd name="T37" fmla="*/ 884 h 955"/>
                <a:gd name="T38" fmla="*/ 588 w 799"/>
                <a:gd name="T39" fmla="*/ 884 h 955"/>
                <a:gd name="T40" fmla="*/ 604 w 799"/>
                <a:gd name="T41" fmla="*/ 889 h 955"/>
                <a:gd name="T42" fmla="*/ 588 w 799"/>
                <a:gd name="T43" fmla="*/ 884 h 955"/>
                <a:gd name="T44" fmla="*/ 248 w 799"/>
                <a:gd name="T45" fmla="*/ 884 h 955"/>
                <a:gd name="T46" fmla="*/ 248 w 799"/>
                <a:gd name="T47" fmla="*/ 884 h 955"/>
                <a:gd name="T48" fmla="*/ 550 w 799"/>
                <a:gd name="T49" fmla="*/ 884 h 955"/>
                <a:gd name="T50" fmla="*/ 550 w 799"/>
                <a:gd name="T51" fmla="*/ 857 h 955"/>
                <a:gd name="T52" fmla="*/ 588 w 799"/>
                <a:gd name="T53" fmla="*/ 738 h 955"/>
                <a:gd name="T54" fmla="*/ 728 w 799"/>
                <a:gd name="T55" fmla="*/ 404 h 955"/>
                <a:gd name="T56" fmla="*/ 399 w 799"/>
                <a:gd name="T57" fmla="*/ 70 h 955"/>
                <a:gd name="T58" fmla="*/ 70 w 799"/>
                <a:gd name="T59" fmla="*/ 404 h 955"/>
                <a:gd name="T60" fmla="*/ 205 w 799"/>
                <a:gd name="T61" fmla="*/ 738 h 955"/>
                <a:gd name="T62" fmla="*/ 248 w 799"/>
                <a:gd name="T63" fmla="*/ 857 h 955"/>
                <a:gd name="T64" fmla="*/ 248 w 799"/>
                <a:gd name="T65" fmla="*/ 884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9" h="955">
                  <a:moveTo>
                    <a:pt x="582" y="954"/>
                  </a:moveTo>
                  <a:lnTo>
                    <a:pt x="582" y="954"/>
                  </a:lnTo>
                  <a:lnTo>
                    <a:pt x="582" y="954"/>
                  </a:lnTo>
                  <a:cubicBezTo>
                    <a:pt x="210" y="954"/>
                    <a:pt x="210" y="954"/>
                    <a:pt x="210" y="954"/>
                  </a:cubicBezTo>
                  <a:cubicBezTo>
                    <a:pt x="194" y="954"/>
                    <a:pt x="178" y="938"/>
                    <a:pt x="178" y="922"/>
                  </a:cubicBezTo>
                  <a:cubicBezTo>
                    <a:pt x="178" y="916"/>
                    <a:pt x="178" y="916"/>
                    <a:pt x="178" y="916"/>
                  </a:cubicBezTo>
                  <a:cubicBezTo>
                    <a:pt x="178" y="889"/>
                    <a:pt x="178" y="814"/>
                    <a:pt x="151" y="782"/>
                  </a:cubicBezTo>
                  <a:cubicBezTo>
                    <a:pt x="0" y="588"/>
                    <a:pt x="0" y="404"/>
                    <a:pt x="0" y="404"/>
                  </a:cubicBezTo>
                  <a:cubicBezTo>
                    <a:pt x="0" y="183"/>
                    <a:pt x="178" y="0"/>
                    <a:pt x="399" y="0"/>
                  </a:cubicBezTo>
                  <a:cubicBezTo>
                    <a:pt x="620" y="0"/>
                    <a:pt x="798" y="183"/>
                    <a:pt x="798" y="404"/>
                  </a:cubicBezTo>
                  <a:cubicBezTo>
                    <a:pt x="798" y="404"/>
                    <a:pt x="793" y="588"/>
                    <a:pt x="647" y="782"/>
                  </a:cubicBezTo>
                  <a:cubicBezTo>
                    <a:pt x="620" y="814"/>
                    <a:pt x="615" y="889"/>
                    <a:pt x="620" y="916"/>
                  </a:cubicBezTo>
                  <a:cubicBezTo>
                    <a:pt x="620" y="916"/>
                    <a:pt x="620" y="916"/>
                    <a:pt x="620" y="922"/>
                  </a:cubicBezTo>
                  <a:cubicBezTo>
                    <a:pt x="620" y="938"/>
                    <a:pt x="604" y="954"/>
                    <a:pt x="582" y="954"/>
                  </a:cubicBezTo>
                  <a:close/>
                  <a:moveTo>
                    <a:pt x="210" y="884"/>
                  </a:moveTo>
                  <a:lnTo>
                    <a:pt x="210" y="884"/>
                  </a:lnTo>
                  <a:cubicBezTo>
                    <a:pt x="194" y="884"/>
                    <a:pt x="178" y="900"/>
                    <a:pt x="178" y="916"/>
                  </a:cubicBezTo>
                  <a:cubicBezTo>
                    <a:pt x="178" y="900"/>
                    <a:pt x="194" y="884"/>
                    <a:pt x="210" y="884"/>
                  </a:cubicBezTo>
                  <a:close/>
                  <a:moveTo>
                    <a:pt x="588" y="884"/>
                  </a:moveTo>
                  <a:lnTo>
                    <a:pt x="588" y="884"/>
                  </a:lnTo>
                  <a:cubicBezTo>
                    <a:pt x="593" y="884"/>
                    <a:pt x="599" y="889"/>
                    <a:pt x="604" y="889"/>
                  </a:cubicBezTo>
                  <a:cubicBezTo>
                    <a:pt x="599" y="889"/>
                    <a:pt x="593" y="884"/>
                    <a:pt x="588" y="884"/>
                  </a:cubicBezTo>
                  <a:close/>
                  <a:moveTo>
                    <a:pt x="248" y="884"/>
                  </a:moveTo>
                  <a:lnTo>
                    <a:pt x="248" y="884"/>
                  </a:lnTo>
                  <a:cubicBezTo>
                    <a:pt x="550" y="884"/>
                    <a:pt x="550" y="884"/>
                    <a:pt x="550" y="884"/>
                  </a:cubicBezTo>
                  <a:cubicBezTo>
                    <a:pt x="550" y="868"/>
                    <a:pt x="550" y="857"/>
                    <a:pt x="550" y="857"/>
                  </a:cubicBezTo>
                  <a:cubicBezTo>
                    <a:pt x="556" y="803"/>
                    <a:pt x="566" y="765"/>
                    <a:pt x="588" y="738"/>
                  </a:cubicBezTo>
                  <a:cubicBezTo>
                    <a:pt x="723" y="566"/>
                    <a:pt x="728" y="404"/>
                    <a:pt x="728" y="404"/>
                  </a:cubicBezTo>
                  <a:cubicBezTo>
                    <a:pt x="728" y="221"/>
                    <a:pt x="582" y="70"/>
                    <a:pt x="399" y="70"/>
                  </a:cubicBezTo>
                  <a:cubicBezTo>
                    <a:pt x="216" y="70"/>
                    <a:pt x="70" y="221"/>
                    <a:pt x="70" y="404"/>
                  </a:cubicBezTo>
                  <a:cubicBezTo>
                    <a:pt x="70" y="404"/>
                    <a:pt x="76" y="566"/>
                    <a:pt x="205" y="738"/>
                  </a:cubicBezTo>
                  <a:cubicBezTo>
                    <a:pt x="227" y="765"/>
                    <a:pt x="243" y="803"/>
                    <a:pt x="248" y="857"/>
                  </a:cubicBezTo>
                  <a:cubicBezTo>
                    <a:pt x="248" y="857"/>
                    <a:pt x="248" y="868"/>
                    <a:pt x="248" y="884"/>
                  </a:cubicBez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582" name="Freeform 94"/>
            <p:cNvSpPr>
              <a:spLocks noChangeArrowheads="1"/>
            </p:cNvSpPr>
            <p:nvPr/>
          </p:nvSpPr>
          <p:spPr bwMode="auto">
            <a:xfrm>
              <a:off x="5165531" y="5450639"/>
              <a:ext cx="293237" cy="49916"/>
            </a:xfrm>
            <a:custGeom>
              <a:avLst/>
              <a:gdLst>
                <a:gd name="T0" fmla="*/ 383 w 416"/>
                <a:gd name="T1" fmla="*/ 70 h 71"/>
                <a:gd name="T2" fmla="*/ 383 w 416"/>
                <a:gd name="T3" fmla="*/ 70 h 71"/>
                <a:gd name="T4" fmla="*/ 38 w 416"/>
                <a:gd name="T5" fmla="*/ 70 h 71"/>
                <a:gd name="T6" fmla="*/ 0 w 416"/>
                <a:gd name="T7" fmla="*/ 32 h 71"/>
                <a:gd name="T8" fmla="*/ 38 w 416"/>
                <a:gd name="T9" fmla="*/ 0 h 71"/>
                <a:gd name="T10" fmla="*/ 383 w 416"/>
                <a:gd name="T11" fmla="*/ 0 h 71"/>
                <a:gd name="T12" fmla="*/ 415 w 416"/>
                <a:gd name="T13" fmla="*/ 32 h 71"/>
                <a:gd name="T14" fmla="*/ 383 w 416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6" h="71">
                  <a:moveTo>
                    <a:pt x="383" y="70"/>
                  </a:moveTo>
                  <a:lnTo>
                    <a:pt x="383" y="70"/>
                  </a:lnTo>
                  <a:cubicBezTo>
                    <a:pt x="38" y="70"/>
                    <a:pt x="38" y="70"/>
                    <a:pt x="38" y="70"/>
                  </a:cubicBezTo>
                  <a:cubicBezTo>
                    <a:pt x="16" y="70"/>
                    <a:pt x="0" y="54"/>
                    <a:pt x="0" y="32"/>
                  </a:cubicBezTo>
                  <a:cubicBezTo>
                    <a:pt x="0" y="16"/>
                    <a:pt x="16" y="0"/>
                    <a:pt x="38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404" y="0"/>
                    <a:pt x="415" y="16"/>
                    <a:pt x="415" y="32"/>
                  </a:cubicBezTo>
                  <a:cubicBezTo>
                    <a:pt x="415" y="54"/>
                    <a:pt x="404" y="70"/>
                    <a:pt x="383" y="70"/>
                  </a:cubicBezTo>
                </a:path>
              </a:pathLst>
            </a:custGeom>
            <a:solidFill>
              <a:srgbClr val="595A5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583" name="Freeform 95"/>
            <p:cNvSpPr>
              <a:spLocks noChangeArrowheads="1"/>
            </p:cNvSpPr>
            <p:nvPr/>
          </p:nvSpPr>
          <p:spPr bwMode="auto">
            <a:xfrm>
              <a:off x="5184247" y="5503675"/>
              <a:ext cx="258921" cy="49916"/>
            </a:xfrm>
            <a:custGeom>
              <a:avLst/>
              <a:gdLst>
                <a:gd name="T0" fmla="*/ 329 w 367"/>
                <a:gd name="T1" fmla="*/ 70 h 71"/>
                <a:gd name="T2" fmla="*/ 329 w 367"/>
                <a:gd name="T3" fmla="*/ 70 h 71"/>
                <a:gd name="T4" fmla="*/ 32 w 367"/>
                <a:gd name="T5" fmla="*/ 70 h 71"/>
                <a:gd name="T6" fmla="*/ 0 w 367"/>
                <a:gd name="T7" fmla="*/ 32 h 71"/>
                <a:gd name="T8" fmla="*/ 32 w 367"/>
                <a:gd name="T9" fmla="*/ 0 h 71"/>
                <a:gd name="T10" fmla="*/ 329 w 367"/>
                <a:gd name="T11" fmla="*/ 0 h 71"/>
                <a:gd name="T12" fmla="*/ 366 w 367"/>
                <a:gd name="T13" fmla="*/ 32 h 71"/>
                <a:gd name="T14" fmla="*/ 329 w 367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71">
                  <a:moveTo>
                    <a:pt x="329" y="70"/>
                  </a:moveTo>
                  <a:lnTo>
                    <a:pt x="329" y="70"/>
                  </a:lnTo>
                  <a:cubicBezTo>
                    <a:pt x="32" y="70"/>
                    <a:pt x="32" y="70"/>
                    <a:pt x="32" y="70"/>
                  </a:cubicBezTo>
                  <a:cubicBezTo>
                    <a:pt x="16" y="70"/>
                    <a:pt x="0" y="54"/>
                    <a:pt x="0" y="32"/>
                  </a:cubicBezTo>
                  <a:cubicBezTo>
                    <a:pt x="0" y="16"/>
                    <a:pt x="16" y="0"/>
                    <a:pt x="32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50" y="0"/>
                    <a:pt x="366" y="16"/>
                    <a:pt x="366" y="32"/>
                  </a:cubicBezTo>
                  <a:cubicBezTo>
                    <a:pt x="366" y="54"/>
                    <a:pt x="350" y="70"/>
                    <a:pt x="329" y="70"/>
                  </a:cubicBezTo>
                </a:path>
              </a:pathLst>
            </a:custGeom>
            <a:solidFill>
              <a:srgbClr val="595A5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584" name="Freeform 96"/>
            <p:cNvSpPr>
              <a:spLocks noChangeArrowheads="1"/>
            </p:cNvSpPr>
            <p:nvPr/>
          </p:nvSpPr>
          <p:spPr bwMode="auto">
            <a:xfrm>
              <a:off x="5215443" y="5553592"/>
              <a:ext cx="199651" cy="49916"/>
            </a:xfrm>
            <a:custGeom>
              <a:avLst/>
              <a:gdLst>
                <a:gd name="T0" fmla="*/ 243 w 281"/>
                <a:gd name="T1" fmla="*/ 70 h 71"/>
                <a:gd name="T2" fmla="*/ 243 w 281"/>
                <a:gd name="T3" fmla="*/ 70 h 71"/>
                <a:gd name="T4" fmla="*/ 32 w 281"/>
                <a:gd name="T5" fmla="*/ 70 h 71"/>
                <a:gd name="T6" fmla="*/ 0 w 281"/>
                <a:gd name="T7" fmla="*/ 38 h 71"/>
                <a:gd name="T8" fmla="*/ 32 w 281"/>
                <a:gd name="T9" fmla="*/ 0 h 71"/>
                <a:gd name="T10" fmla="*/ 243 w 281"/>
                <a:gd name="T11" fmla="*/ 0 h 71"/>
                <a:gd name="T12" fmla="*/ 280 w 281"/>
                <a:gd name="T13" fmla="*/ 38 h 71"/>
                <a:gd name="T14" fmla="*/ 243 w 28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71">
                  <a:moveTo>
                    <a:pt x="243" y="70"/>
                  </a:moveTo>
                  <a:lnTo>
                    <a:pt x="243" y="70"/>
                  </a:lnTo>
                  <a:cubicBezTo>
                    <a:pt x="32" y="70"/>
                    <a:pt x="32" y="70"/>
                    <a:pt x="32" y="70"/>
                  </a:cubicBezTo>
                  <a:cubicBezTo>
                    <a:pt x="16" y="70"/>
                    <a:pt x="0" y="54"/>
                    <a:pt x="0" y="38"/>
                  </a:cubicBezTo>
                  <a:cubicBezTo>
                    <a:pt x="0" y="16"/>
                    <a:pt x="16" y="0"/>
                    <a:pt x="32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64" y="0"/>
                    <a:pt x="280" y="16"/>
                    <a:pt x="280" y="38"/>
                  </a:cubicBezTo>
                  <a:cubicBezTo>
                    <a:pt x="280" y="54"/>
                    <a:pt x="264" y="70"/>
                    <a:pt x="243" y="70"/>
                  </a:cubicBezTo>
                </a:path>
              </a:pathLst>
            </a:custGeom>
            <a:solidFill>
              <a:srgbClr val="595A5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590" name="Freeform 450"/>
          <p:cNvSpPr>
            <a:spLocks noChangeArrowheads="1"/>
          </p:cNvSpPr>
          <p:nvPr/>
        </p:nvSpPr>
        <p:spPr bwMode="auto">
          <a:xfrm>
            <a:off x="2915816" y="699542"/>
            <a:ext cx="518370" cy="518270"/>
          </a:xfrm>
          <a:custGeom>
            <a:avLst/>
            <a:gdLst>
              <a:gd name="T0" fmla="*/ 1952 w 1953"/>
              <a:gd name="T1" fmla="*/ 976 h 1953"/>
              <a:gd name="T2" fmla="*/ 1952 w 1953"/>
              <a:gd name="T3" fmla="*/ 976 h 1953"/>
              <a:gd name="T4" fmla="*/ 976 w 1953"/>
              <a:gd name="T5" fmla="*/ 0 h 1953"/>
              <a:gd name="T6" fmla="*/ 0 w 1953"/>
              <a:gd name="T7" fmla="*/ 976 h 1953"/>
              <a:gd name="T8" fmla="*/ 976 w 1953"/>
              <a:gd name="T9" fmla="*/ 1952 h 1953"/>
              <a:gd name="T10" fmla="*/ 1952 w 1953"/>
              <a:gd name="T11" fmla="*/ 976 h 1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53" h="1953">
                <a:moveTo>
                  <a:pt x="1952" y="976"/>
                </a:moveTo>
                <a:lnTo>
                  <a:pt x="1952" y="976"/>
                </a:lnTo>
                <a:cubicBezTo>
                  <a:pt x="1952" y="437"/>
                  <a:pt x="1515" y="0"/>
                  <a:pt x="976" y="0"/>
                </a:cubicBezTo>
                <a:cubicBezTo>
                  <a:pt x="437" y="0"/>
                  <a:pt x="0" y="437"/>
                  <a:pt x="0" y="976"/>
                </a:cubicBezTo>
                <a:cubicBezTo>
                  <a:pt x="0" y="1515"/>
                  <a:pt x="437" y="1952"/>
                  <a:pt x="976" y="1952"/>
                </a:cubicBezTo>
                <a:cubicBezTo>
                  <a:pt x="1515" y="1952"/>
                  <a:pt x="1952" y="1515"/>
                  <a:pt x="1952" y="976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300" dirty="0">
              <a:latin typeface="微软雅黑" panose="020B0503020204020204" pitchFamily="34" charset="-122"/>
            </a:endParaRPr>
          </a:p>
        </p:txBody>
      </p:sp>
      <p:sp>
        <p:nvSpPr>
          <p:cNvPr id="591" name="Freeform 452"/>
          <p:cNvSpPr>
            <a:spLocks noChangeArrowheads="1"/>
          </p:cNvSpPr>
          <p:nvPr/>
        </p:nvSpPr>
        <p:spPr bwMode="auto">
          <a:xfrm>
            <a:off x="5580112" y="915566"/>
            <a:ext cx="518370" cy="518270"/>
          </a:xfrm>
          <a:custGeom>
            <a:avLst/>
            <a:gdLst>
              <a:gd name="T0" fmla="*/ 1952 w 1953"/>
              <a:gd name="T1" fmla="*/ 976 h 1953"/>
              <a:gd name="T2" fmla="*/ 1952 w 1953"/>
              <a:gd name="T3" fmla="*/ 976 h 1953"/>
              <a:gd name="T4" fmla="*/ 976 w 1953"/>
              <a:gd name="T5" fmla="*/ 0 h 1953"/>
              <a:gd name="T6" fmla="*/ 0 w 1953"/>
              <a:gd name="T7" fmla="*/ 976 h 1953"/>
              <a:gd name="T8" fmla="*/ 976 w 1953"/>
              <a:gd name="T9" fmla="*/ 1952 h 1953"/>
              <a:gd name="T10" fmla="*/ 1952 w 1953"/>
              <a:gd name="T11" fmla="*/ 976 h 1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53" h="1953">
                <a:moveTo>
                  <a:pt x="1952" y="976"/>
                </a:moveTo>
                <a:lnTo>
                  <a:pt x="1952" y="976"/>
                </a:lnTo>
                <a:cubicBezTo>
                  <a:pt x="1952" y="437"/>
                  <a:pt x="1515" y="0"/>
                  <a:pt x="976" y="0"/>
                </a:cubicBezTo>
                <a:cubicBezTo>
                  <a:pt x="437" y="0"/>
                  <a:pt x="0" y="437"/>
                  <a:pt x="0" y="976"/>
                </a:cubicBezTo>
                <a:cubicBezTo>
                  <a:pt x="0" y="1515"/>
                  <a:pt x="437" y="1952"/>
                  <a:pt x="976" y="1952"/>
                </a:cubicBezTo>
                <a:cubicBezTo>
                  <a:pt x="1515" y="1952"/>
                  <a:pt x="1952" y="1515"/>
                  <a:pt x="1952" y="976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300" dirty="0">
              <a:latin typeface="微软雅黑" panose="020B0503020204020204" pitchFamily="34" charset="-122"/>
            </a:endParaRPr>
          </a:p>
        </p:txBody>
      </p:sp>
      <p:sp>
        <p:nvSpPr>
          <p:cNvPr id="592" name="Freeform 454"/>
          <p:cNvSpPr>
            <a:spLocks noChangeArrowheads="1"/>
          </p:cNvSpPr>
          <p:nvPr/>
        </p:nvSpPr>
        <p:spPr bwMode="auto">
          <a:xfrm>
            <a:off x="1060388" y="2700016"/>
            <a:ext cx="518370" cy="518269"/>
          </a:xfrm>
          <a:custGeom>
            <a:avLst/>
            <a:gdLst>
              <a:gd name="T0" fmla="*/ 1952 w 1953"/>
              <a:gd name="T1" fmla="*/ 976 h 1952"/>
              <a:gd name="T2" fmla="*/ 1952 w 1953"/>
              <a:gd name="T3" fmla="*/ 976 h 1952"/>
              <a:gd name="T4" fmla="*/ 976 w 1953"/>
              <a:gd name="T5" fmla="*/ 0 h 1952"/>
              <a:gd name="T6" fmla="*/ 0 w 1953"/>
              <a:gd name="T7" fmla="*/ 976 h 1952"/>
              <a:gd name="T8" fmla="*/ 976 w 1953"/>
              <a:gd name="T9" fmla="*/ 1951 h 1952"/>
              <a:gd name="T10" fmla="*/ 1952 w 1953"/>
              <a:gd name="T11" fmla="*/ 976 h 1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53" h="1952">
                <a:moveTo>
                  <a:pt x="1952" y="976"/>
                </a:moveTo>
                <a:lnTo>
                  <a:pt x="1952" y="976"/>
                </a:lnTo>
                <a:cubicBezTo>
                  <a:pt x="1952" y="437"/>
                  <a:pt x="1515" y="0"/>
                  <a:pt x="976" y="0"/>
                </a:cubicBezTo>
                <a:cubicBezTo>
                  <a:pt x="437" y="0"/>
                  <a:pt x="0" y="437"/>
                  <a:pt x="0" y="976"/>
                </a:cubicBezTo>
                <a:cubicBezTo>
                  <a:pt x="0" y="1515"/>
                  <a:pt x="437" y="1951"/>
                  <a:pt x="976" y="1951"/>
                </a:cubicBezTo>
                <a:cubicBezTo>
                  <a:pt x="1515" y="1951"/>
                  <a:pt x="1952" y="1515"/>
                  <a:pt x="1952" y="976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300" dirty="0">
              <a:latin typeface="微软雅黑" panose="020B0503020204020204" pitchFamily="34" charset="-122"/>
            </a:endParaRPr>
          </a:p>
        </p:txBody>
      </p:sp>
      <p:sp>
        <p:nvSpPr>
          <p:cNvPr id="593" name="Freeform 456"/>
          <p:cNvSpPr>
            <a:spLocks noChangeArrowheads="1"/>
          </p:cNvSpPr>
          <p:nvPr/>
        </p:nvSpPr>
        <p:spPr bwMode="auto">
          <a:xfrm>
            <a:off x="1259632" y="4371950"/>
            <a:ext cx="518370" cy="517100"/>
          </a:xfrm>
          <a:custGeom>
            <a:avLst/>
            <a:gdLst>
              <a:gd name="T0" fmla="*/ 1952 w 1953"/>
              <a:gd name="T1" fmla="*/ 970 h 1947"/>
              <a:gd name="T2" fmla="*/ 1952 w 1953"/>
              <a:gd name="T3" fmla="*/ 970 h 1947"/>
              <a:gd name="T4" fmla="*/ 976 w 1953"/>
              <a:gd name="T5" fmla="*/ 0 h 1947"/>
              <a:gd name="T6" fmla="*/ 0 w 1953"/>
              <a:gd name="T7" fmla="*/ 970 h 1947"/>
              <a:gd name="T8" fmla="*/ 976 w 1953"/>
              <a:gd name="T9" fmla="*/ 1946 h 1947"/>
              <a:gd name="T10" fmla="*/ 1952 w 1953"/>
              <a:gd name="T11" fmla="*/ 970 h 1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53" h="1947">
                <a:moveTo>
                  <a:pt x="1952" y="970"/>
                </a:moveTo>
                <a:lnTo>
                  <a:pt x="1952" y="970"/>
                </a:lnTo>
                <a:cubicBezTo>
                  <a:pt x="1952" y="436"/>
                  <a:pt x="1515" y="0"/>
                  <a:pt x="976" y="0"/>
                </a:cubicBezTo>
                <a:cubicBezTo>
                  <a:pt x="437" y="0"/>
                  <a:pt x="0" y="436"/>
                  <a:pt x="0" y="970"/>
                </a:cubicBezTo>
                <a:cubicBezTo>
                  <a:pt x="0" y="1509"/>
                  <a:pt x="437" y="1946"/>
                  <a:pt x="976" y="1946"/>
                </a:cubicBezTo>
                <a:cubicBezTo>
                  <a:pt x="1515" y="1946"/>
                  <a:pt x="1952" y="1509"/>
                  <a:pt x="1952" y="97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300" dirty="0">
              <a:latin typeface="微软雅黑" panose="020B0503020204020204" pitchFamily="34" charset="-122"/>
            </a:endParaRPr>
          </a:p>
        </p:txBody>
      </p:sp>
      <p:sp>
        <p:nvSpPr>
          <p:cNvPr id="594" name="Freeform 458"/>
          <p:cNvSpPr>
            <a:spLocks noChangeArrowheads="1"/>
          </p:cNvSpPr>
          <p:nvPr/>
        </p:nvSpPr>
        <p:spPr bwMode="auto">
          <a:xfrm>
            <a:off x="7536231" y="2703489"/>
            <a:ext cx="517200" cy="515930"/>
          </a:xfrm>
          <a:custGeom>
            <a:avLst/>
            <a:gdLst>
              <a:gd name="T0" fmla="*/ 1947 w 1948"/>
              <a:gd name="T1" fmla="*/ 976 h 1946"/>
              <a:gd name="T2" fmla="*/ 1947 w 1948"/>
              <a:gd name="T3" fmla="*/ 976 h 1946"/>
              <a:gd name="T4" fmla="*/ 976 w 1948"/>
              <a:gd name="T5" fmla="*/ 0 h 1946"/>
              <a:gd name="T6" fmla="*/ 0 w 1948"/>
              <a:gd name="T7" fmla="*/ 976 h 1946"/>
              <a:gd name="T8" fmla="*/ 976 w 1948"/>
              <a:gd name="T9" fmla="*/ 1945 h 1946"/>
              <a:gd name="T10" fmla="*/ 1947 w 1948"/>
              <a:gd name="T11" fmla="*/ 976 h 1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48" h="1946">
                <a:moveTo>
                  <a:pt x="1947" y="976"/>
                </a:moveTo>
                <a:lnTo>
                  <a:pt x="1947" y="976"/>
                </a:lnTo>
                <a:cubicBezTo>
                  <a:pt x="1947" y="437"/>
                  <a:pt x="1510" y="0"/>
                  <a:pt x="976" y="0"/>
                </a:cubicBezTo>
                <a:cubicBezTo>
                  <a:pt x="437" y="0"/>
                  <a:pt x="0" y="437"/>
                  <a:pt x="0" y="976"/>
                </a:cubicBezTo>
                <a:cubicBezTo>
                  <a:pt x="0" y="1510"/>
                  <a:pt x="437" y="1945"/>
                  <a:pt x="976" y="1945"/>
                </a:cubicBezTo>
                <a:cubicBezTo>
                  <a:pt x="1510" y="1945"/>
                  <a:pt x="1947" y="1510"/>
                  <a:pt x="1947" y="976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300" dirty="0">
              <a:latin typeface="微软雅黑" panose="020B0503020204020204" pitchFamily="34" charset="-122"/>
            </a:endParaRPr>
          </a:p>
        </p:txBody>
      </p:sp>
      <p:sp>
        <p:nvSpPr>
          <p:cNvPr id="603" name="TextBox 602"/>
          <p:cNvSpPr txBox="1"/>
          <p:nvPr/>
        </p:nvSpPr>
        <p:spPr>
          <a:xfrm>
            <a:off x="6660232" y="1563638"/>
            <a:ext cx="1296144" cy="895616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smtClean="0">
                <a:latin typeface="微软雅黑" panose="020B0503020204020204" pitchFamily="34" charset="-122"/>
                <a:cs typeface="Aparajita" panose="020B0604020202020204" pitchFamily="34" charset="0"/>
              </a:rPr>
              <a:t>Creating Evaluating</a:t>
            </a:r>
          </a:p>
          <a:p>
            <a:pPr algn="r">
              <a:lnSpc>
                <a:spcPct val="110000"/>
              </a:lnSpc>
            </a:pPr>
            <a:endParaRPr lang="en-US" sz="1600" dirty="0"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604" name="TextBox 603"/>
          <p:cNvSpPr txBox="1"/>
          <p:nvPr/>
        </p:nvSpPr>
        <p:spPr>
          <a:xfrm>
            <a:off x="6588224" y="1131590"/>
            <a:ext cx="1669339" cy="377012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r"/>
            <a:r>
              <a:rPr lang="en-US" sz="2000" b="1" dirty="0" smtClean="0">
                <a:latin typeface="微软雅黑" panose="020B0503020204020204" pitchFamily="34" charset="-122"/>
              </a:rPr>
              <a:t>Assignment</a:t>
            </a:r>
            <a:endParaRPr lang="id-ID" sz="2000" b="1" dirty="0">
              <a:latin typeface="微软雅黑" panose="020B0503020204020204" pitchFamily="34" charset="-122"/>
            </a:endParaRPr>
          </a:p>
        </p:txBody>
      </p:sp>
      <p:sp>
        <p:nvSpPr>
          <p:cNvPr id="611" name="TextBox 610"/>
          <p:cNvSpPr txBox="1"/>
          <p:nvPr/>
        </p:nvSpPr>
        <p:spPr>
          <a:xfrm>
            <a:off x="2976759" y="805456"/>
            <a:ext cx="394952" cy="330846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ctr"/>
            <a:r>
              <a:rPr lang="en-US" sz="1700" dirty="0">
                <a:latin typeface="微软雅黑" panose="020B0503020204020204" pitchFamily="34" charset="-122"/>
                <a:cs typeface="Aparajita" panose="020B0604020202020204" pitchFamily="34" charset="0"/>
              </a:rPr>
              <a:t>01</a:t>
            </a:r>
            <a:endParaRPr lang="id-ID" sz="1700" dirty="0"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612" name="TextBox 611"/>
          <p:cNvSpPr txBox="1"/>
          <p:nvPr/>
        </p:nvSpPr>
        <p:spPr>
          <a:xfrm>
            <a:off x="1115616" y="2787774"/>
            <a:ext cx="394952" cy="330846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ctr"/>
            <a:r>
              <a:rPr lang="en-US" sz="1700" dirty="0">
                <a:latin typeface="微软雅黑" panose="020B0503020204020204" pitchFamily="34" charset="-122"/>
                <a:cs typeface="Aparajita" panose="020B0604020202020204" pitchFamily="34" charset="0"/>
              </a:rPr>
              <a:t>02</a:t>
            </a:r>
            <a:endParaRPr lang="id-ID" sz="1700" dirty="0"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613" name="TextBox 612"/>
          <p:cNvSpPr txBox="1"/>
          <p:nvPr/>
        </p:nvSpPr>
        <p:spPr>
          <a:xfrm>
            <a:off x="1317496" y="4461972"/>
            <a:ext cx="394952" cy="330846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03</a:t>
            </a:r>
            <a:endParaRPr lang="id-ID" sz="1700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614" name="TextBox 613"/>
          <p:cNvSpPr txBox="1"/>
          <p:nvPr/>
        </p:nvSpPr>
        <p:spPr>
          <a:xfrm>
            <a:off x="5652120" y="987574"/>
            <a:ext cx="394953" cy="330846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ctr"/>
            <a:r>
              <a:rPr lang="en-US" sz="1700" dirty="0" smtClean="0">
                <a:latin typeface="微软雅黑" panose="020B0503020204020204" pitchFamily="34" charset="-122"/>
                <a:cs typeface="Aparajita" panose="020B0604020202020204" pitchFamily="34" charset="0"/>
              </a:rPr>
              <a:t>05</a:t>
            </a:r>
            <a:endParaRPr lang="id-ID" sz="1700" dirty="0"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615" name="TextBox 614"/>
          <p:cNvSpPr txBox="1"/>
          <p:nvPr/>
        </p:nvSpPr>
        <p:spPr>
          <a:xfrm>
            <a:off x="7596335" y="2787774"/>
            <a:ext cx="394953" cy="330846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04</a:t>
            </a:r>
            <a:endParaRPr lang="id-ID" sz="1700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404" name="Freeform 36"/>
          <p:cNvSpPr>
            <a:spLocks noChangeArrowheads="1"/>
          </p:cNvSpPr>
          <p:nvPr/>
        </p:nvSpPr>
        <p:spPr bwMode="auto">
          <a:xfrm>
            <a:off x="6528331" y="1814884"/>
            <a:ext cx="204574" cy="266155"/>
          </a:xfrm>
          <a:custGeom>
            <a:avLst/>
            <a:gdLst>
              <a:gd name="T0" fmla="*/ 115 w 320"/>
              <a:gd name="T1" fmla="*/ 62 h 417"/>
              <a:gd name="T2" fmla="*/ 115 w 320"/>
              <a:gd name="T3" fmla="*/ 62 h 417"/>
              <a:gd name="T4" fmla="*/ 62 w 320"/>
              <a:gd name="T5" fmla="*/ 0 h 417"/>
              <a:gd name="T6" fmla="*/ 0 w 320"/>
              <a:gd name="T7" fmla="*/ 62 h 417"/>
              <a:gd name="T8" fmla="*/ 36 w 320"/>
              <a:gd name="T9" fmla="*/ 115 h 417"/>
              <a:gd name="T10" fmla="*/ 36 w 320"/>
              <a:gd name="T11" fmla="*/ 301 h 417"/>
              <a:gd name="T12" fmla="*/ 0 w 320"/>
              <a:gd name="T13" fmla="*/ 354 h 417"/>
              <a:gd name="T14" fmla="*/ 62 w 320"/>
              <a:gd name="T15" fmla="*/ 416 h 417"/>
              <a:gd name="T16" fmla="*/ 115 w 320"/>
              <a:gd name="T17" fmla="*/ 354 h 417"/>
              <a:gd name="T18" fmla="*/ 80 w 320"/>
              <a:gd name="T19" fmla="*/ 301 h 417"/>
              <a:gd name="T20" fmla="*/ 80 w 320"/>
              <a:gd name="T21" fmla="*/ 115 h 417"/>
              <a:gd name="T22" fmla="*/ 115 w 320"/>
              <a:gd name="T23" fmla="*/ 62 h 417"/>
              <a:gd name="T24" fmla="*/ 98 w 320"/>
              <a:gd name="T25" fmla="*/ 354 h 417"/>
              <a:gd name="T26" fmla="*/ 98 w 320"/>
              <a:gd name="T27" fmla="*/ 354 h 417"/>
              <a:gd name="T28" fmla="*/ 62 w 320"/>
              <a:gd name="T29" fmla="*/ 390 h 417"/>
              <a:gd name="T30" fmla="*/ 27 w 320"/>
              <a:gd name="T31" fmla="*/ 354 h 417"/>
              <a:gd name="T32" fmla="*/ 62 w 320"/>
              <a:gd name="T33" fmla="*/ 319 h 417"/>
              <a:gd name="T34" fmla="*/ 98 w 320"/>
              <a:gd name="T35" fmla="*/ 354 h 417"/>
              <a:gd name="T36" fmla="*/ 62 w 320"/>
              <a:gd name="T37" fmla="*/ 88 h 417"/>
              <a:gd name="T38" fmla="*/ 62 w 320"/>
              <a:gd name="T39" fmla="*/ 88 h 417"/>
              <a:gd name="T40" fmla="*/ 27 w 320"/>
              <a:gd name="T41" fmla="*/ 62 h 417"/>
              <a:gd name="T42" fmla="*/ 62 w 320"/>
              <a:gd name="T43" fmla="*/ 27 h 417"/>
              <a:gd name="T44" fmla="*/ 98 w 320"/>
              <a:gd name="T45" fmla="*/ 62 h 417"/>
              <a:gd name="T46" fmla="*/ 62 w 320"/>
              <a:gd name="T47" fmla="*/ 88 h 417"/>
              <a:gd name="T48" fmla="*/ 284 w 320"/>
              <a:gd name="T49" fmla="*/ 301 h 417"/>
              <a:gd name="T50" fmla="*/ 284 w 320"/>
              <a:gd name="T51" fmla="*/ 301 h 417"/>
              <a:gd name="T52" fmla="*/ 284 w 320"/>
              <a:gd name="T53" fmla="*/ 115 h 417"/>
              <a:gd name="T54" fmla="*/ 319 w 320"/>
              <a:gd name="T55" fmla="*/ 62 h 417"/>
              <a:gd name="T56" fmla="*/ 257 w 320"/>
              <a:gd name="T57" fmla="*/ 0 h 417"/>
              <a:gd name="T58" fmla="*/ 195 w 320"/>
              <a:gd name="T59" fmla="*/ 62 h 417"/>
              <a:gd name="T60" fmla="*/ 239 w 320"/>
              <a:gd name="T61" fmla="*/ 115 h 417"/>
              <a:gd name="T62" fmla="*/ 239 w 320"/>
              <a:gd name="T63" fmla="*/ 301 h 417"/>
              <a:gd name="T64" fmla="*/ 195 w 320"/>
              <a:gd name="T65" fmla="*/ 354 h 417"/>
              <a:gd name="T66" fmla="*/ 257 w 320"/>
              <a:gd name="T67" fmla="*/ 416 h 417"/>
              <a:gd name="T68" fmla="*/ 319 w 320"/>
              <a:gd name="T69" fmla="*/ 354 h 417"/>
              <a:gd name="T70" fmla="*/ 284 w 320"/>
              <a:gd name="T71" fmla="*/ 301 h 417"/>
              <a:gd name="T72" fmla="*/ 221 w 320"/>
              <a:gd name="T73" fmla="*/ 62 h 417"/>
              <a:gd name="T74" fmla="*/ 221 w 320"/>
              <a:gd name="T75" fmla="*/ 62 h 417"/>
              <a:gd name="T76" fmla="*/ 257 w 320"/>
              <a:gd name="T77" fmla="*/ 27 h 417"/>
              <a:gd name="T78" fmla="*/ 292 w 320"/>
              <a:gd name="T79" fmla="*/ 62 h 417"/>
              <a:gd name="T80" fmla="*/ 257 w 320"/>
              <a:gd name="T81" fmla="*/ 88 h 417"/>
              <a:gd name="T82" fmla="*/ 221 w 320"/>
              <a:gd name="T83" fmla="*/ 62 h 417"/>
              <a:gd name="T84" fmla="*/ 257 w 320"/>
              <a:gd name="T85" fmla="*/ 390 h 417"/>
              <a:gd name="T86" fmla="*/ 257 w 320"/>
              <a:gd name="T87" fmla="*/ 390 h 417"/>
              <a:gd name="T88" fmla="*/ 221 w 320"/>
              <a:gd name="T89" fmla="*/ 354 h 417"/>
              <a:gd name="T90" fmla="*/ 257 w 320"/>
              <a:gd name="T91" fmla="*/ 319 h 417"/>
              <a:gd name="T92" fmla="*/ 292 w 320"/>
              <a:gd name="T93" fmla="*/ 354 h 417"/>
              <a:gd name="T94" fmla="*/ 257 w 320"/>
              <a:gd name="T95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05" name="Freeform 39"/>
          <p:cNvSpPr>
            <a:spLocks noChangeArrowheads="1"/>
          </p:cNvSpPr>
          <p:nvPr/>
        </p:nvSpPr>
        <p:spPr bwMode="auto">
          <a:xfrm>
            <a:off x="6512209" y="2560330"/>
            <a:ext cx="237296" cy="237236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06" name="Freeform 51"/>
          <p:cNvSpPr>
            <a:spLocks noChangeArrowheads="1"/>
          </p:cNvSpPr>
          <p:nvPr/>
        </p:nvSpPr>
        <p:spPr bwMode="auto">
          <a:xfrm>
            <a:off x="3776324" y="1968121"/>
            <a:ext cx="1301596" cy="505025"/>
          </a:xfrm>
          <a:custGeom>
            <a:avLst/>
            <a:gdLst>
              <a:gd name="T0" fmla="*/ 0 w 3330"/>
              <a:gd name="T1" fmla="*/ 1292 h 1293"/>
              <a:gd name="T2" fmla="*/ 3329 w 3330"/>
              <a:gd name="T3" fmla="*/ 1292 h 1293"/>
              <a:gd name="T4" fmla="*/ 2583 w 3330"/>
              <a:gd name="T5" fmla="*/ 0 h 1293"/>
              <a:gd name="T6" fmla="*/ 745 w 3330"/>
              <a:gd name="T7" fmla="*/ 0 h 1293"/>
              <a:gd name="T8" fmla="*/ 0 w 3330"/>
              <a:gd name="T9" fmla="*/ 1292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30" h="1293">
                <a:moveTo>
                  <a:pt x="0" y="1292"/>
                </a:moveTo>
                <a:lnTo>
                  <a:pt x="3329" y="1292"/>
                </a:lnTo>
                <a:lnTo>
                  <a:pt x="2583" y="0"/>
                </a:lnTo>
                <a:lnTo>
                  <a:pt x="745" y="0"/>
                </a:lnTo>
                <a:lnTo>
                  <a:pt x="0" y="1292"/>
                </a:lnTo>
              </a:path>
            </a:pathLst>
          </a:custGeom>
          <a:solidFill>
            <a:srgbClr val="71C48E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07" name="Freeform 52"/>
          <p:cNvSpPr>
            <a:spLocks noChangeArrowheads="1"/>
          </p:cNvSpPr>
          <p:nvPr/>
        </p:nvSpPr>
        <p:spPr bwMode="auto">
          <a:xfrm>
            <a:off x="3776324" y="1968121"/>
            <a:ext cx="1301596" cy="505025"/>
          </a:xfrm>
          <a:custGeom>
            <a:avLst/>
            <a:gdLst>
              <a:gd name="T0" fmla="*/ 0 w 3330"/>
              <a:gd name="T1" fmla="*/ 1292 h 1293"/>
              <a:gd name="T2" fmla="*/ 3329 w 3330"/>
              <a:gd name="T3" fmla="*/ 1292 h 1293"/>
              <a:gd name="T4" fmla="*/ 2583 w 3330"/>
              <a:gd name="T5" fmla="*/ 0 h 1293"/>
              <a:gd name="T6" fmla="*/ 745 w 3330"/>
              <a:gd name="T7" fmla="*/ 0 h 1293"/>
              <a:gd name="T8" fmla="*/ 0 w 3330"/>
              <a:gd name="T9" fmla="*/ 1292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30" h="1293">
                <a:moveTo>
                  <a:pt x="0" y="1292"/>
                </a:moveTo>
                <a:lnTo>
                  <a:pt x="3329" y="1292"/>
                </a:lnTo>
                <a:lnTo>
                  <a:pt x="2583" y="0"/>
                </a:lnTo>
                <a:lnTo>
                  <a:pt x="745" y="0"/>
                </a:lnTo>
                <a:lnTo>
                  <a:pt x="0" y="1292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08" name="Freeform 53"/>
          <p:cNvSpPr>
            <a:spLocks noChangeArrowheads="1"/>
          </p:cNvSpPr>
          <p:nvPr/>
        </p:nvSpPr>
        <p:spPr bwMode="auto">
          <a:xfrm>
            <a:off x="3103976" y="3131574"/>
            <a:ext cx="2646291" cy="505024"/>
          </a:xfrm>
          <a:custGeom>
            <a:avLst/>
            <a:gdLst>
              <a:gd name="T0" fmla="*/ 0 w 6767"/>
              <a:gd name="T1" fmla="*/ 1292 h 1293"/>
              <a:gd name="T2" fmla="*/ 6766 w 6767"/>
              <a:gd name="T3" fmla="*/ 1292 h 1293"/>
              <a:gd name="T4" fmla="*/ 6020 w 6767"/>
              <a:gd name="T5" fmla="*/ 0 h 1293"/>
              <a:gd name="T6" fmla="*/ 746 w 6767"/>
              <a:gd name="T7" fmla="*/ 0 h 1293"/>
              <a:gd name="T8" fmla="*/ 0 w 6767"/>
              <a:gd name="T9" fmla="*/ 1292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67" h="1293">
                <a:moveTo>
                  <a:pt x="0" y="1292"/>
                </a:moveTo>
                <a:lnTo>
                  <a:pt x="6766" y="1292"/>
                </a:lnTo>
                <a:lnTo>
                  <a:pt x="6020" y="0"/>
                </a:lnTo>
                <a:lnTo>
                  <a:pt x="746" y="0"/>
                </a:lnTo>
                <a:lnTo>
                  <a:pt x="0" y="1292"/>
                </a:lnTo>
              </a:path>
            </a:pathLst>
          </a:custGeom>
          <a:solidFill>
            <a:srgbClr val="43C6F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09" name="Freeform 54"/>
          <p:cNvSpPr>
            <a:spLocks noChangeArrowheads="1"/>
          </p:cNvSpPr>
          <p:nvPr/>
        </p:nvSpPr>
        <p:spPr bwMode="auto">
          <a:xfrm>
            <a:off x="3103976" y="3131574"/>
            <a:ext cx="2646291" cy="505024"/>
          </a:xfrm>
          <a:custGeom>
            <a:avLst/>
            <a:gdLst>
              <a:gd name="T0" fmla="*/ 0 w 6767"/>
              <a:gd name="T1" fmla="*/ 1292 h 1293"/>
              <a:gd name="T2" fmla="*/ 6766 w 6767"/>
              <a:gd name="T3" fmla="*/ 1292 h 1293"/>
              <a:gd name="T4" fmla="*/ 6020 w 6767"/>
              <a:gd name="T5" fmla="*/ 0 h 1293"/>
              <a:gd name="T6" fmla="*/ 746 w 6767"/>
              <a:gd name="T7" fmla="*/ 0 h 1293"/>
              <a:gd name="T8" fmla="*/ 0 w 6767"/>
              <a:gd name="T9" fmla="*/ 1292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67" h="1293">
                <a:moveTo>
                  <a:pt x="0" y="1292"/>
                </a:moveTo>
                <a:lnTo>
                  <a:pt x="6766" y="1292"/>
                </a:lnTo>
                <a:lnTo>
                  <a:pt x="6020" y="0"/>
                </a:lnTo>
                <a:lnTo>
                  <a:pt x="746" y="0"/>
                </a:lnTo>
                <a:lnTo>
                  <a:pt x="0" y="1292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10" name="Freeform 55"/>
          <p:cNvSpPr>
            <a:spLocks noChangeArrowheads="1"/>
          </p:cNvSpPr>
          <p:nvPr/>
        </p:nvSpPr>
        <p:spPr bwMode="auto">
          <a:xfrm>
            <a:off x="2754010" y="3715885"/>
            <a:ext cx="3346223" cy="527432"/>
          </a:xfrm>
          <a:custGeom>
            <a:avLst/>
            <a:gdLst>
              <a:gd name="T0" fmla="*/ 0 w 8561"/>
              <a:gd name="T1" fmla="*/ 1350 h 1351"/>
              <a:gd name="T2" fmla="*/ 8560 w 8561"/>
              <a:gd name="T3" fmla="*/ 1350 h 1351"/>
              <a:gd name="T4" fmla="*/ 7777 w 8561"/>
              <a:gd name="T5" fmla="*/ 0 h 1351"/>
              <a:gd name="T6" fmla="*/ 784 w 8561"/>
              <a:gd name="T7" fmla="*/ 0 h 1351"/>
              <a:gd name="T8" fmla="*/ 0 w 8561"/>
              <a:gd name="T9" fmla="*/ 135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61" h="1351">
                <a:moveTo>
                  <a:pt x="0" y="1350"/>
                </a:moveTo>
                <a:lnTo>
                  <a:pt x="8560" y="1350"/>
                </a:lnTo>
                <a:lnTo>
                  <a:pt x="7777" y="0"/>
                </a:lnTo>
                <a:lnTo>
                  <a:pt x="784" y="0"/>
                </a:lnTo>
                <a:lnTo>
                  <a:pt x="0" y="1350"/>
                </a:lnTo>
              </a:path>
            </a:pathLst>
          </a:custGeom>
          <a:solidFill>
            <a:srgbClr val="FDBD1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11" name="Freeform 56"/>
          <p:cNvSpPr>
            <a:spLocks noChangeArrowheads="1"/>
          </p:cNvSpPr>
          <p:nvPr/>
        </p:nvSpPr>
        <p:spPr bwMode="auto">
          <a:xfrm>
            <a:off x="2754010" y="3715885"/>
            <a:ext cx="3346223" cy="527432"/>
          </a:xfrm>
          <a:custGeom>
            <a:avLst/>
            <a:gdLst>
              <a:gd name="T0" fmla="*/ 0 w 8561"/>
              <a:gd name="T1" fmla="*/ 1350 h 1351"/>
              <a:gd name="T2" fmla="*/ 8560 w 8561"/>
              <a:gd name="T3" fmla="*/ 1350 h 1351"/>
              <a:gd name="T4" fmla="*/ 7777 w 8561"/>
              <a:gd name="T5" fmla="*/ 0 h 1351"/>
              <a:gd name="T6" fmla="*/ 784 w 8561"/>
              <a:gd name="T7" fmla="*/ 0 h 1351"/>
              <a:gd name="T8" fmla="*/ 0 w 8561"/>
              <a:gd name="T9" fmla="*/ 135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61" h="1351">
                <a:moveTo>
                  <a:pt x="0" y="1350"/>
                </a:moveTo>
                <a:lnTo>
                  <a:pt x="8560" y="1350"/>
                </a:lnTo>
                <a:lnTo>
                  <a:pt x="7777" y="0"/>
                </a:lnTo>
                <a:lnTo>
                  <a:pt x="784" y="0"/>
                </a:lnTo>
                <a:lnTo>
                  <a:pt x="0" y="1350"/>
                </a:ln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12" name="Freeform 57"/>
          <p:cNvSpPr>
            <a:spLocks noChangeArrowheads="1"/>
          </p:cNvSpPr>
          <p:nvPr/>
        </p:nvSpPr>
        <p:spPr bwMode="auto">
          <a:xfrm>
            <a:off x="3440149" y="2550709"/>
            <a:ext cx="1973945" cy="505025"/>
          </a:xfrm>
          <a:custGeom>
            <a:avLst/>
            <a:gdLst>
              <a:gd name="T0" fmla="*/ 0 w 5049"/>
              <a:gd name="T1" fmla="*/ 1292 h 1293"/>
              <a:gd name="T2" fmla="*/ 5048 w 5049"/>
              <a:gd name="T3" fmla="*/ 1292 h 1293"/>
              <a:gd name="T4" fmla="*/ 4302 w 5049"/>
              <a:gd name="T5" fmla="*/ 0 h 1293"/>
              <a:gd name="T6" fmla="*/ 746 w 5049"/>
              <a:gd name="T7" fmla="*/ 0 h 1293"/>
              <a:gd name="T8" fmla="*/ 0 w 5049"/>
              <a:gd name="T9" fmla="*/ 1292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293">
                <a:moveTo>
                  <a:pt x="0" y="1292"/>
                </a:moveTo>
                <a:lnTo>
                  <a:pt x="5048" y="1292"/>
                </a:lnTo>
                <a:lnTo>
                  <a:pt x="4302" y="0"/>
                </a:lnTo>
                <a:lnTo>
                  <a:pt x="746" y="0"/>
                </a:lnTo>
                <a:lnTo>
                  <a:pt x="0" y="1292"/>
                </a:lnTo>
              </a:path>
            </a:pathLst>
          </a:custGeom>
          <a:solidFill>
            <a:srgbClr val="47596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13" name="Freeform 58"/>
          <p:cNvSpPr>
            <a:spLocks noChangeArrowheads="1"/>
          </p:cNvSpPr>
          <p:nvPr/>
        </p:nvSpPr>
        <p:spPr bwMode="auto">
          <a:xfrm>
            <a:off x="3440149" y="2550709"/>
            <a:ext cx="1973945" cy="505025"/>
          </a:xfrm>
          <a:custGeom>
            <a:avLst/>
            <a:gdLst>
              <a:gd name="T0" fmla="*/ 0 w 5049"/>
              <a:gd name="T1" fmla="*/ 1292 h 1293"/>
              <a:gd name="T2" fmla="*/ 5048 w 5049"/>
              <a:gd name="T3" fmla="*/ 1292 h 1293"/>
              <a:gd name="T4" fmla="*/ 4302 w 5049"/>
              <a:gd name="T5" fmla="*/ 0 h 1293"/>
              <a:gd name="T6" fmla="*/ 746 w 5049"/>
              <a:gd name="T7" fmla="*/ 0 h 1293"/>
              <a:gd name="T8" fmla="*/ 0 w 5049"/>
              <a:gd name="T9" fmla="*/ 1292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293">
                <a:moveTo>
                  <a:pt x="0" y="1292"/>
                </a:moveTo>
                <a:lnTo>
                  <a:pt x="5048" y="1292"/>
                </a:lnTo>
                <a:lnTo>
                  <a:pt x="4302" y="0"/>
                </a:lnTo>
                <a:lnTo>
                  <a:pt x="746" y="0"/>
                </a:lnTo>
                <a:lnTo>
                  <a:pt x="0" y="1292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14" name="Freeform 59"/>
          <p:cNvSpPr>
            <a:spLocks noChangeArrowheads="1"/>
          </p:cNvSpPr>
          <p:nvPr/>
        </p:nvSpPr>
        <p:spPr bwMode="auto">
          <a:xfrm>
            <a:off x="4114222" y="1347614"/>
            <a:ext cx="627524" cy="544668"/>
          </a:xfrm>
          <a:custGeom>
            <a:avLst/>
            <a:gdLst>
              <a:gd name="T0" fmla="*/ 800 w 1606"/>
              <a:gd name="T1" fmla="*/ 0 h 1395"/>
              <a:gd name="T2" fmla="*/ 0 w 1606"/>
              <a:gd name="T3" fmla="*/ 1394 h 1395"/>
              <a:gd name="T4" fmla="*/ 1605 w 1606"/>
              <a:gd name="T5" fmla="*/ 1394 h 1395"/>
              <a:gd name="T6" fmla="*/ 800 w 1606"/>
              <a:gd name="T7" fmla="*/ 0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6" h="1395">
                <a:moveTo>
                  <a:pt x="800" y="0"/>
                </a:moveTo>
                <a:lnTo>
                  <a:pt x="0" y="1394"/>
                </a:lnTo>
                <a:lnTo>
                  <a:pt x="1605" y="1394"/>
                </a:lnTo>
                <a:lnTo>
                  <a:pt x="800" y="0"/>
                </a:lnTo>
              </a:path>
            </a:pathLst>
          </a:custGeom>
          <a:solidFill>
            <a:srgbClr val="F1636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15" name="Freeform 60"/>
          <p:cNvSpPr>
            <a:spLocks noChangeArrowheads="1"/>
          </p:cNvSpPr>
          <p:nvPr/>
        </p:nvSpPr>
        <p:spPr bwMode="auto">
          <a:xfrm>
            <a:off x="4114222" y="1347614"/>
            <a:ext cx="627524" cy="544668"/>
          </a:xfrm>
          <a:custGeom>
            <a:avLst/>
            <a:gdLst>
              <a:gd name="T0" fmla="*/ 800 w 1606"/>
              <a:gd name="T1" fmla="*/ 0 h 1395"/>
              <a:gd name="T2" fmla="*/ 0 w 1606"/>
              <a:gd name="T3" fmla="*/ 1394 h 1395"/>
              <a:gd name="T4" fmla="*/ 1605 w 1606"/>
              <a:gd name="T5" fmla="*/ 1394 h 1395"/>
              <a:gd name="T6" fmla="*/ 800 w 1606"/>
              <a:gd name="T7" fmla="*/ 0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6" h="1395">
                <a:moveTo>
                  <a:pt x="800" y="0"/>
                </a:moveTo>
                <a:lnTo>
                  <a:pt x="0" y="1394"/>
                </a:lnTo>
                <a:lnTo>
                  <a:pt x="1605" y="1394"/>
                </a:lnTo>
                <a:lnTo>
                  <a:pt x="800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16" name="Freeform 67"/>
          <p:cNvSpPr>
            <a:spLocks noChangeArrowheads="1"/>
          </p:cNvSpPr>
          <p:nvPr/>
        </p:nvSpPr>
        <p:spPr bwMode="auto">
          <a:xfrm>
            <a:off x="4427984" y="1968121"/>
            <a:ext cx="651660" cy="505025"/>
          </a:xfrm>
          <a:custGeom>
            <a:avLst/>
            <a:gdLst>
              <a:gd name="T0" fmla="*/ 919 w 1666"/>
              <a:gd name="T1" fmla="*/ 0 h 1293"/>
              <a:gd name="T2" fmla="*/ 0 w 1666"/>
              <a:gd name="T3" fmla="*/ 0 h 1293"/>
              <a:gd name="T4" fmla="*/ 0 w 1666"/>
              <a:gd name="T5" fmla="*/ 1292 h 1293"/>
              <a:gd name="T6" fmla="*/ 1665 w 1666"/>
              <a:gd name="T7" fmla="*/ 1292 h 1293"/>
              <a:gd name="T8" fmla="*/ 919 w 1666"/>
              <a:gd name="T9" fmla="*/ 0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1293">
                <a:moveTo>
                  <a:pt x="919" y="0"/>
                </a:moveTo>
                <a:lnTo>
                  <a:pt x="0" y="0"/>
                </a:lnTo>
                <a:lnTo>
                  <a:pt x="0" y="1292"/>
                </a:lnTo>
                <a:lnTo>
                  <a:pt x="1665" y="1292"/>
                </a:lnTo>
                <a:lnTo>
                  <a:pt x="919" y="0"/>
                </a:lnTo>
              </a:path>
            </a:pathLst>
          </a:custGeom>
          <a:solidFill>
            <a:srgbClr val="94D0A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17" name="Freeform 68"/>
          <p:cNvSpPr>
            <a:spLocks noChangeArrowheads="1"/>
          </p:cNvSpPr>
          <p:nvPr/>
        </p:nvSpPr>
        <p:spPr bwMode="auto">
          <a:xfrm>
            <a:off x="4427984" y="1968121"/>
            <a:ext cx="651660" cy="505025"/>
          </a:xfrm>
          <a:custGeom>
            <a:avLst/>
            <a:gdLst>
              <a:gd name="T0" fmla="*/ 919 w 1666"/>
              <a:gd name="T1" fmla="*/ 0 h 1293"/>
              <a:gd name="T2" fmla="*/ 0 w 1666"/>
              <a:gd name="T3" fmla="*/ 0 h 1293"/>
              <a:gd name="T4" fmla="*/ 0 w 1666"/>
              <a:gd name="T5" fmla="*/ 1292 h 1293"/>
              <a:gd name="T6" fmla="*/ 1665 w 1666"/>
              <a:gd name="T7" fmla="*/ 1292 h 1293"/>
              <a:gd name="T8" fmla="*/ 919 w 1666"/>
              <a:gd name="T9" fmla="*/ 0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1293">
                <a:moveTo>
                  <a:pt x="919" y="0"/>
                </a:moveTo>
                <a:lnTo>
                  <a:pt x="0" y="0"/>
                </a:lnTo>
                <a:lnTo>
                  <a:pt x="0" y="1292"/>
                </a:lnTo>
                <a:lnTo>
                  <a:pt x="1665" y="1292"/>
                </a:lnTo>
                <a:lnTo>
                  <a:pt x="919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18" name="Freeform 69"/>
          <p:cNvSpPr>
            <a:spLocks noChangeArrowheads="1"/>
          </p:cNvSpPr>
          <p:nvPr/>
        </p:nvSpPr>
        <p:spPr bwMode="auto">
          <a:xfrm>
            <a:off x="4427983" y="3131574"/>
            <a:ext cx="1322284" cy="505024"/>
          </a:xfrm>
          <a:custGeom>
            <a:avLst/>
            <a:gdLst>
              <a:gd name="T0" fmla="*/ 2637 w 3384"/>
              <a:gd name="T1" fmla="*/ 0 h 1293"/>
              <a:gd name="T2" fmla="*/ 0 w 3384"/>
              <a:gd name="T3" fmla="*/ 0 h 1293"/>
              <a:gd name="T4" fmla="*/ 0 w 3384"/>
              <a:gd name="T5" fmla="*/ 1292 h 1293"/>
              <a:gd name="T6" fmla="*/ 3383 w 3384"/>
              <a:gd name="T7" fmla="*/ 1292 h 1293"/>
              <a:gd name="T8" fmla="*/ 2637 w 3384"/>
              <a:gd name="T9" fmla="*/ 0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4" h="1293">
                <a:moveTo>
                  <a:pt x="2637" y="0"/>
                </a:moveTo>
                <a:lnTo>
                  <a:pt x="0" y="0"/>
                </a:lnTo>
                <a:lnTo>
                  <a:pt x="0" y="1292"/>
                </a:lnTo>
                <a:lnTo>
                  <a:pt x="3383" y="1292"/>
                </a:lnTo>
                <a:lnTo>
                  <a:pt x="2637" y="0"/>
                </a:lnTo>
              </a:path>
            </a:pathLst>
          </a:custGeom>
          <a:solidFill>
            <a:srgbClr val="73CFF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19" name="Freeform 70"/>
          <p:cNvSpPr>
            <a:spLocks noChangeArrowheads="1"/>
          </p:cNvSpPr>
          <p:nvPr/>
        </p:nvSpPr>
        <p:spPr bwMode="auto">
          <a:xfrm>
            <a:off x="4427983" y="3131574"/>
            <a:ext cx="1322284" cy="505024"/>
          </a:xfrm>
          <a:custGeom>
            <a:avLst/>
            <a:gdLst>
              <a:gd name="T0" fmla="*/ 2637 w 3384"/>
              <a:gd name="T1" fmla="*/ 0 h 1293"/>
              <a:gd name="T2" fmla="*/ 0 w 3384"/>
              <a:gd name="T3" fmla="*/ 0 h 1293"/>
              <a:gd name="T4" fmla="*/ 0 w 3384"/>
              <a:gd name="T5" fmla="*/ 1292 h 1293"/>
              <a:gd name="T6" fmla="*/ 3383 w 3384"/>
              <a:gd name="T7" fmla="*/ 1292 h 1293"/>
              <a:gd name="T8" fmla="*/ 2637 w 3384"/>
              <a:gd name="T9" fmla="*/ 0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4" h="1293">
                <a:moveTo>
                  <a:pt x="2637" y="0"/>
                </a:moveTo>
                <a:lnTo>
                  <a:pt x="0" y="0"/>
                </a:lnTo>
                <a:lnTo>
                  <a:pt x="0" y="1292"/>
                </a:lnTo>
                <a:lnTo>
                  <a:pt x="3383" y="1292"/>
                </a:lnTo>
                <a:lnTo>
                  <a:pt x="2637" y="0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20" name="Freeform 71"/>
          <p:cNvSpPr>
            <a:spLocks noChangeArrowheads="1"/>
          </p:cNvSpPr>
          <p:nvPr/>
        </p:nvSpPr>
        <p:spPr bwMode="auto">
          <a:xfrm>
            <a:off x="4427984" y="3715885"/>
            <a:ext cx="1673974" cy="527432"/>
          </a:xfrm>
          <a:custGeom>
            <a:avLst/>
            <a:gdLst>
              <a:gd name="T0" fmla="*/ 3497 w 4281"/>
              <a:gd name="T1" fmla="*/ 0 h 1351"/>
              <a:gd name="T2" fmla="*/ 0 w 4281"/>
              <a:gd name="T3" fmla="*/ 0 h 1351"/>
              <a:gd name="T4" fmla="*/ 0 w 4281"/>
              <a:gd name="T5" fmla="*/ 1350 h 1351"/>
              <a:gd name="T6" fmla="*/ 4280 w 4281"/>
              <a:gd name="T7" fmla="*/ 1350 h 1351"/>
              <a:gd name="T8" fmla="*/ 3497 w 4281"/>
              <a:gd name="T9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81" h="1351">
                <a:moveTo>
                  <a:pt x="3497" y="0"/>
                </a:moveTo>
                <a:lnTo>
                  <a:pt x="0" y="0"/>
                </a:lnTo>
                <a:lnTo>
                  <a:pt x="0" y="1350"/>
                </a:lnTo>
                <a:lnTo>
                  <a:pt x="4280" y="1350"/>
                </a:lnTo>
                <a:lnTo>
                  <a:pt x="3497" y="0"/>
                </a:lnTo>
              </a:path>
            </a:pathLst>
          </a:custGeom>
          <a:solidFill>
            <a:srgbClr val="FFCC0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21" name="Freeform 72"/>
          <p:cNvSpPr>
            <a:spLocks noChangeArrowheads="1"/>
          </p:cNvSpPr>
          <p:nvPr/>
        </p:nvSpPr>
        <p:spPr bwMode="auto">
          <a:xfrm>
            <a:off x="4427984" y="3715885"/>
            <a:ext cx="1673974" cy="527432"/>
          </a:xfrm>
          <a:custGeom>
            <a:avLst/>
            <a:gdLst>
              <a:gd name="T0" fmla="*/ 3497 w 4281"/>
              <a:gd name="T1" fmla="*/ 0 h 1351"/>
              <a:gd name="T2" fmla="*/ 0 w 4281"/>
              <a:gd name="T3" fmla="*/ 0 h 1351"/>
              <a:gd name="T4" fmla="*/ 0 w 4281"/>
              <a:gd name="T5" fmla="*/ 1350 h 1351"/>
              <a:gd name="T6" fmla="*/ 4280 w 4281"/>
              <a:gd name="T7" fmla="*/ 1350 h 1351"/>
              <a:gd name="T8" fmla="*/ 3497 w 4281"/>
              <a:gd name="T9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81" h="1351">
                <a:moveTo>
                  <a:pt x="3497" y="0"/>
                </a:moveTo>
                <a:lnTo>
                  <a:pt x="0" y="0"/>
                </a:lnTo>
                <a:lnTo>
                  <a:pt x="0" y="1350"/>
                </a:lnTo>
                <a:lnTo>
                  <a:pt x="4280" y="1350"/>
                </a:lnTo>
                <a:lnTo>
                  <a:pt x="3497" y="0"/>
                </a:ln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22" name="Freeform 73"/>
          <p:cNvSpPr>
            <a:spLocks noChangeArrowheads="1"/>
          </p:cNvSpPr>
          <p:nvPr/>
        </p:nvSpPr>
        <p:spPr bwMode="auto">
          <a:xfrm>
            <a:off x="4427984" y="2550709"/>
            <a:ext cx="987834" cy="505025"/>
          </a:xfrm>
          <a:custGeom>
            <a:avLst/>
            <a:gdLst>
              <a:gd name="T0" fmla="*/ 1778 w 2525"/>
              <a:gd name="T1" fmla="*/ 0 h 1293"/>
              <a:gd name="T2" fmla="*/ 0 w 2525"/>
              <a:gd name="T3" fmla="*/ 0 h 1293"/>
              <a:gd name="T4" fmla="*/ 0 w 2525"/>
              <a:gd name="T5" fmla="*/ 1292 h 1293"/>
              <a:gd name="T6" fmla="*/ 2524 w 2525"/>
              <a:gd name="T7" fmla="*/ 1292 h 1293"/>
              <a:gd name="T8" fmla="*/ 1778 w 2525"/>
              <a:gd name="T9" fmla="*/ 0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5" h="1293">
                <a:moveTo>
                  <a:pt x="1778" y="0"/>
                </a:moveTo>
                <a:lnTo>
                  <a:pt x="0" y="0"/>
                </a:lnTo>
                <a:lnTo>
                  <a:pt x="0" y="1292"/>
                </a:lnTo>
                <a:lnTo>
                  <a:pt x="2524" y="1292"/>
                </a:lnTo>
                <a:lnTo>
                  <a:pt x="1778" y="0"/>
                </a:lnTo>
              </a:path>
            </a:pathLst>
          </a:custGeom>
          <a:solidFill>
            <a:srgbClr val="56708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23" name="Freeform 74"/>
          <p:cNvSpPr>
            <a:spLocks noChangeArrowheads="1"/>
          </p:cNvSpPr>
          <p:nvPr/>
        </p:nvSpPr>
        <p:spPr bwMode="auto">
          <a:xfrm>
            <a:off x="4427984" y="2550709"/>
            <a:ext cx="987834" cy="505025"/>
          </a:xfrm>
          <a:custGeom>
            <a:avLst/>
            <a:gdLst>
              <a:gd name="T0" fmla="*/ 1778 w 2525"/>
              <a:gd name="T1" fmla="*/ 0 h 1293"/>
              <a:gd name="T2" fmla="*/ 0 w 2525"/>
              <a:gd name="T3" fmla="*/ 0 h 1293"/>
              <a:gd name="T4" fmla="*/ 0 w 2525"/>
              <a:gd name="T5" fmla="*/ 1292 h 1293"/>
              <a:gd name="T6" fmla="*/ 2524 w 2525"/>
              <a:gd name="T7" fmla="*/ 1292 h 1293"/>
              <a:gd name="T8" fmla="*/ 1778 w 2525"/>
              <a:gd name="T9" fmla="*/ 0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5" h="1293">
                <a:moveTo>
                  <a:pt x="1778" y="0"/>
                </a:moveTo>
                <a:lnTo>
                  <a:pt x="0" y="0"/>
                </a:lnTo>
                <a:lnTo>
                  <a:pt x="0" y="1292"/>
                </a:lnTo>
                <a:lnTo>
                  <a:pt x="2524" y="1292"/>
                </a:lnTo>
                <a:lnTo>
                  <a:pt x="1778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24" name="Freeform 75"/>
          <p:cNvSpPr>
            <a:spLocks noChangeArrowheads="1"/>
          </p:cNvSpPr>
          <p:nvPr/>
        </p:nvSpPr>
        <p:spPr bwMode="auto">
          <a:xfrm>
            <a:off x="4427984" y="1347614"/>
            <a:ext cx="315486" cy="544668"/>
          </a:xfrm>
          <a:custGeom>
            <a:avLst/>
            <a:gdLst>
              <a:gd name="T0" fmla="*/ 0 w 806"/>
              <a:gd name="T1" fmla="*/ 0 h 1395"/>
              <a:gd name="T2" fmla="*/ 0 w 806"/>
              <a:gd name="T3" fmla="*/ 1394 h 1395"/>
              <a:gd name="T4" fmla="*/ 805 w 806"/>
              <a:gd name="T5" fmla="*/ 1394 h 1395"/>
              <a:gd name="T6" fmla="*/ 0 w 806"/>
              <a:gd name="T7" fmla="*/ 0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6" h="1395">
                <a:moveTo>
                  <a:pt x="0" y="0"/>
                </a:moveTo>
                <a:lnTo>
                  <a:pt x="0" y="1394"/>
                </a:lnTo>
                <a:lnTo>
                  <a:pt x="805" y="1394"/>
                </a:lnTo>
                <a:lnTo>
                  <a:pt x="0" y="0"/>
                </a:lnTo>
              </a:path>
            </a:pathLst>
          </a:custGeom>
          <a:solidFill>
            <a:srgbClr val="F2727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25" name="Freeform 76"/>
          <p:cNvSpPr>
            <a:spLocks noChangeArrowheads="1"/>
          </p:cNvSpPr>
          <p:nvPr/>
        </p:nvSpPr>
        <p:spPr bwMode="auto">
          <a:xfrm>
            <a:off x="4427984" y="1347614"/>
            <a:ext cx="315486" cy="544668"/>
          </a:xfrm>
          <a:custGeom>
            <a:avLst/>
            <a:gdLst>
              <a:gd name="T0" fmla="*/ 0 w 806"/>
              <a:gd name="T1" fmla="*/ 0 h 1395"/>
              <a:gd name="T2" fmla="*/ 0 w 806"/>
              <a:gd name="T3" fmla="*/ 1394 h 1395"/>
              <a:gd name="T4" fmla="*/ 805 w 806"/>
              <a:gd name="T5" fmla="*/ 1394 h 1395"/>
              <a:gd name="T6" fmla="*/ 0 w 806"/>
              <a:gd name="T7" fmla="*/ 0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6" h="1395">
                <a:moveTo>
                  <a:pt x="0" y="0"/>
                </a:moveTo>
                <a:lnTo>
                  <a:pt x="0" y="1394"/>
                </a:lnTo>
                <a:lnTo>
                  <a:pt x="805" y="1394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26" name="Freeform 56"/>
          <p:cNvSpPr>
            <a:spLocks noChangeArrowheads="1"/>
          </p:cNvSpPr>
          <p:nvPr/>
        </p:nvSpPr>
        <p:spPr bwMode="auto">
          <a:xfrm>
            <a:off x="2339752" y="4299942"/>
            <a:ext cx="4176464" cy="527432"/>
          </a:xfrm>
          <a:custGeom>
            <a:avLst/>
            <a:gdLst>
              <a:gd name="T0" fmla="*/ 0 w 8561"/>
              <a:gd name="T1" fmla="*/ 1350 h 1351"/>
              <a:gd name="T2" fmla="*/ 8560 w 8561"/>
              <a:gd name="T3" fmla="*/ 1350 h 1351"/>
              <a:gd name="T4" fmla="*/ 7777 w 8561"/>
              <a:gd name="T5" fmla="*/ 0 h 1351"/>
              <a:gd name="T6" fmla="*/ 784 w 8561"/>
              <a:gd name="T7" fmla="*/ 0 h 1351"/>
              <a:gd name="T8" fmla="*/ 0 w 8561"/>
              <a:gd name="T9" fmla="*/ 135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61" h="1351">
                <a:moveTo>
                  <a:pt x="0" y="1350"/>
                </a:moveTo>
                <a:lnTo>
                  <a:pt x="8560" y="1350"/>
                </a:lnTo>
                <a:lnTo>
                  <a:pt x="7777" y="0"/>
                </a:lnTo>
                <a:lnTo>
                  <a:pt x="784" y="0"/>
                </a:lnTo>
                <a:lnTo>
                  <a:pt x="0" y="1350"/>
                </a:ln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3491880" y="437195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remember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2852192" y="3795886"/>
            <a:ext cx="3159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</a:t>
            </a:r>
            <a:r>
              <a:rPr lang="en-US" altLang="zh-CN" sz="2400" dirty="0" smtClean="0"/>
              <a:t>understand</a:t>
            </a:r>
            <a:endParaRPr lang="zh-CN" altLang="en-US" sz="2400" dirty="0"/>
          </a:p>
        </p:txBody>
      </p:sp>
      <p:sp>
        <p:nvSpPr>
          <p:cNvPr id="429" name="TextBox 428"/>
          <p:cNvSpPr txBox="1"/>
          <p:nvPr/>
        </p:nvSpPr>
        <p:spPr>
          <a:xfrm>
            <a:off x="3995936" y="314781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apply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30" name="TextBox 429"/>
          <p:cNvSpPr txBox="1"/>
          <p:nvPr/>
        </p:nvSpPr>
        <p:spPr>
          <a:xfrm>
            <a:off x="3779912" y="257175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analyze</a:t>
            </a:r>
            <a:endParaRPr lang="zh-CN" altLang="en-US" sz="2400" dirty="0"/>
          </a:p>
        </p:txBody>
      </p:sp>
      <p:sp>
        <p:nvSpPr>
          <p:cNvPr id="431" name="TextBox 430"/>
          <p:cNvSpPr txBox="1"/>
          <p:nvPr/>
        </p:nvSpPr>
        <p:spPr>
          <a:xfrm>
            <a:off x="3851920" y="199568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evaluate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32" name="TextBox 431"/>
          <p:cNvSpPr txBox="1"/>
          <p:nvPr/>
        </p:nvSpPr>
        <p:spPr>
          <a:xfrm>
            <a:off x="3995936" y="141962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create</a:t>
            </a:r>
            <a:endParaRPr lang="zh-CN" altLang="en-US" sz="2000" b="1" dirty="0"/>
          </a:p>
        </p:txBody>
      </p:sp>
      <p:sp>
        <p:nvSpPr>
          <p:cNvPr id="433" name="TextBox 432"/>
          <p:cNvSpPr txBox="1"/>
          <p:nvPr/>
        </p:nvSpPr>
        <p:spPr>
          <a:xfrm>
            <a:off x="683568" y="627534"/>
            <a:ext cx="2665901" cy="438567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</a:rPr>
              <a:t>Micro-lecture</a:t>
            </a:r>
            <a:endParaRPr lang="id-ID" sz="24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35" name="直接连接符 434"/>
          <p:cNvCxnSpPr>
            <a:endCxn id="425" idx="2"/>
          </p:cNvCxnSpPr>
          <p:nvPr/>
        </p:nvCxnSpPr>
        <p:spPr>
          <a:xfrm flipH="1">
            <a:off x="4743079" y="1347614"/>
            <a:ext cx="909043" cy="544278"/>
          </a:xfrm>
          <a:prstGeom prst="line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4" name="TextBox 433"/>
          <p:cNvSpPr txBox="1"/>
          <p:nvPr/>
        </p:nvSpPr>
        <p:spPr>
          <a:xfrm>
            <a:off x="0" y="3795886"/>
            <a:ext cx="1331640" cy="377012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r"/>
            <a:r>
              <a:rPr lang="en-US" sz="2000" b="1" dirty="0" smtClean="0">
                <a:latin typeface="微软雅黑" panose="020B0503020204020204" pitchFamily="34" charset="-122"/>
              </a:rPr>
              <a:t>Practice</a:t>
            </a:r>
            <a:endParaRPr lang="id-ID" sz="2000" b="1" dirty="0">
              <a:latin typeface="微软雅黑" panose="020B0503020204020204" pitchFamily="34" charset="-122"/>
            </a:endParaRPr>
          </a:p>
        </p:txBody>
      </p:sp>
      <p:cxnSp>
        <p:nvCxnSpPr>
          <p:cNvPr id="437" name="直接连接符 436"/>
          <p:cNvCxnSpPr>
            <a:stCxn id="594" idx="3"/>
            <a:endCxn id="417" idx="3"/>
          </p:cNvCxnSpPr>
          <p:nvPr/>
        </p:nvCxnSpPr>
        <p:spPr>
          <a:xfrm flipH="1" flipV="1">
            <a:off x="5079253" y="2472755"/>
            <a:ext cx="2456978" cy="489494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8" name="TextBox 437"/>
          <p:cNvSpPr txBox="1"/>
          <p:nvPr/>
        </p:nvSpPr>
        <p:spPr>
          <a:xfrm>
            <a:off x="6732240" y="3651870"/>
            <a:ext cx="1296144" cy="895616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smtClean="0">
                <a:latin typeface="微软雅黑" panose="020B0503020204020204" pitchFamily="34" charset="-122"/>
                <a:cs typeface="Aparajita" panose="020B0604020202020204" pitchFamily="34" charset="0"/>
              </a:rPr>
              <a:t>Analyzing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微软雅黑" panose="020B0503020204020204" pitchFamily="34" charset="-122"/>
                <a:cs typeface="Aparajita" panose="020B0604020202020204" pitchFamily="34" charset="0"/>
              </a:rPr>
              <a:t>Creating</a:t>
            </a:r>
          </a:p>
          <a:p>
            <a:pPr algn="r">
              <a:lnSpc>
                <a:spcPct val="110000"/>
              </a:lnSpc>
            </a:pPr>
            <a:endParaRPr lang="en-US" sz="1600" dirty="0"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442" name="TextBox 441"/>
          <p:cNvSpPr txBox="1"/>
          <p:nvPr/>
        </p:nvSpPr>
        <p:spPr>
          <a:xfrm>
            <a:off x="6372200" y="3291830"/>
            <a:ext cx="2193334" cy="377012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r"/>
            <a:r>
              <a:rPr lang="en-US" sz="2000" b="1" dirty="0" smtClean="0">
                <a:latin typeface="微软雅黑" panose="020B0503020204020204" pitchFamily="34" charset="-122"/>
              </a:rPr>
              <a:t>Presentations</a:t>
            </a:r>
            <a:endParaRPr lang="id-ID" sz="2000" b="1" dirty="0">
              <a:latin typeface="微软雅黑" panose="020B0503020204020204" pitchFamily="34" charset="-122"/>
            </a:endParaRPr>
          </a:p>
        </p:txBody>
      </p:sp>
      <p:sp>
        <p:nvSpPr>
          <p:cNvPr id="443" name="TextBox 442"/>
          <p:cNvSpPr txBox="1"/>
          <p:nvPr/>
        </p:nvSpPr>
        <p:spPr>
          <a:xfrm>
            <a:off x="179512" y="4155926"/>
            <a:ext cx="1296144" cy="624772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smtClean="0">
                <a:latin typeface="微软雅黑" panose="020B0503020204020204" pitchFamily="34" charset="-122"/>
                <a:cs typeface="Aparajita" panose="020B0604020202020204" pitchFamily="34" charset="0"/>
              </a:rPr>
              <a:t>Applying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微软雅黑" panose="020B0503020204020204" pitchFamily="34" charset="-122"/>
                <a:cs typeface="Aparajita" panose="020B0604020202020204" pitchFamily="34" charset="0"/>
              </a:rPr>
              <a:t>Analyzing</a:t>
            </a:r>
            <a:endParaRPr lang="en-US" sz="1600" dirty="0"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grpSp>
        <p:nvGrpSpPr>
          <p:cNvPr id="444" name="Group 594"/>
          <p:cNvGrpSpPr/>
          <p:nvPr/>
        </p:nvGrpSpPr>
        <p:grpSpPr>
          <a:xfrm>
            <a:off x="6228184" y="843558"/>
            <a:ext cx="432048" cy="360040"/>
            <a:chOff x="6357199" y="10632555"/>
            <a:chExt cx="1110561" cy="1107513"/>
          </a:xfrm>
        </p:grpSpPr>
        <p:sp>
          <p:nvSpPr>
            <p:cNvPr id="445" name="Freeform 479"/>
            <p:cNvSpPr>
              <a:spLocks noChangeArrowheads="1"/>
            </p:cNvSpPr>
            <p:nvPr/>
          </p:nvSpPr>
          <p:spPr bwMode="auto">
            <a:xfrm>
              <a:off x="6709709" y="10632555"/>
              <a:ext cx="408662" cy="1107513"/>
            </a:xfrm>
            <a:custGeom>
              <a:avLst/>
              <a:gdLst>
                <a:gd name="T0" fmla="*/ 291 w 578"/>
                <a:gd name="T1" fmla="*/ 0 h 1564"/>
                <a:gd name="T2" fmla="*/ 291 w 578"/>
                <a:gd name="T3" fmla="*/ 0 h 1564"/>
                <a:gd name="T4" fmla="*/ 0 w 578"/>
                <a:gd name="T5" fmla="*/ 781 h 1564"/>
                <a:gd name="T6" fmla="*/ 291 w 578"/>
                <a:gd name="T7" fmla="*/ 1563 h 1564"/>
                <a:gd name="T8" fmla="*/ 577 w 578"/>
                <a:gd name="T9" fmla="*/ 781 h 1564"/>
                <a:gd name="T10" fmla="*/ 291 w 578"/>
                <a:gd name="T11" fmla="*/ 0 h 1564"/>
                <a:gd name="T12" fmla="*/ 291 w 578"/>
                <a:gd name="T13" fmla="*/ 1434 h 1564"/>
                <a:gd name="T14" fmla="*/ 291 w 578"/>
                <a:gd name="T15" fmla="*/ 1434 h 1564"/>
                <a:gd name="T16" fmla="*/ 48 w 578"/>
                <a:gd name="T17" fmla="*/ 781 h 1564"/>
                <a:gd name="T18" fmla="*/ 291 w 578"/>
                <a:gd name="T19" fmla="*/ 124 h 1564"/>
                <a:gd name="T20" fmla="*/ 528 w 578"/>
                <a:gd name="T21" fmla="*/ 781 h 1564"/>
                <a:gd name="T22" fmla="*/ 291 w 578"/>
                <a:gd name="T23" fmla="*/ 1434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8" h="1564">
                  <a:moveTo>
                    <a:pt x="291" y="0"/>
                  </a:moveTo>
                  <a:lnTo>
                    <a:pt x="291" y="0"/>
                  </a:lnTo>
                  <a:cubicBezTo>
                    <a:pt x="129" y="0"/>
                    <a:pt x="0" y="350"/>
                    <a:pt x="0" y="781"/>
                  </a:cubicBezTo>
                  <a:cubicBezTo>
                    <a:pt x="0" y="1213"/>
                    <a:pt x="129" y="1563"/>
                    <a:pt x="291" y="1563"/>
                  </a:cubicBezTo>
                  <a:cubicBezTo>
                    <a:pt x="447" y="1563"/>
                    <a:pt x="577" y="1213"/>
                    <a:pt x="577" y="781"/>
                  </a:cubicBezTo>
                  <a:cubicBezTo>
                    <a:pt x="577" y="350"/>
                    <a:pt x="447" y="0"/>
                    <a:pt x="291" y="0"/>
                  </a:cubicBezTo>
                  <a:close/>
                  <a:moveTo>
                    <a:pt x="291" y="1434"/>
                  </a:moveTo>
                  <a:lnTo>
                    <a:pt x="291" y="1434"/>
                  </a:lnTo>
                  <a:cubicBezTo>
                    <a:pt x="156" y="1434"/>
                    <a:pt x="48" y="1143"/>
                    <a:pt x="48" y="781"/>
                  </a:cubicBezTo>
                  <a:cubicBezTo>
                    <a:pt x="48" y="420"/>
                    <a:pt x="156" y="124"/>
                    <a:pt x="291" y="124"/>
                  </a:cubicBezTo>
                  <a:cubicBezTo>
                    <a:pt x="420" y="124"/>
                    <a:pt x="528" y="420"/>
                    <a:pt x="528" y="781"/>
                  </a:cubicBezTo>
                  <a:cubicBezTo>
                    <a:pt x="528" y="1143"/>
                    <a:pt x="420" y="1434"/>
                    <a:pt x="291" y="1434"/>
                  </a:cubicBez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595A5C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6" name="Freeform 480"/>
            <p:cNvSpPr>
              <a:spLocks noChangeArrowheads="1"/>
            </p:cNvSpPr>
            <p:nvPr/>
          </p:nvSpPr>
          <p:spPr bwMode="auto">
            <a:xfrm>
              <a:off x="6357199" y="10978849"/>
              <a:ext cx="1110561" cy="408689"/>
            </a:xfrm>
            <a:custGeom>
              <a:avLst/>
              <a:gdLst>
                <a:gd name="T0" fmla="*/ 1569 w 1570"/>
                <a:gd name="T1" fmla="*/ 291 h 578"/>
                <a:gd name="T2" fmla="*/ 1569 w 1570"/>
                <a:gd name="T3" fmla="*/ 291 h 578"/>
                <a:gd name="T4" fmla="*/ 787 w 1570"/>
                <a:gd name="T5" fmla="*/ 0 h 578"/>
                <a:gd name="T6" fmla="*/ 0 w 1570"/>
                <a:gd name="T7" fmla="*/ 291 h 578"/>
                <a:gd name="T8" fmla="*/ 787 w 1570"/>
                <a:gd name="T9" fmla="*/ 577 h 578"/>
                <a:gd name="T10" fmla="*/ 1569 w 1570"/>
                <a:gd name="T11" fmla="*/ 291 h 578"/>
                <a:gd name="T12" fmla="*/ 129 w 1570"/>
                <a:gd name="T13" fmla="*/ 291 h 578"/>
                <a:gd name="T14" fmla="*/ 129 w 1570"/>
                <a:gd name="T15" fmla="*/ 291 h 578"/>
                <a:gd name="T16" fmla="*/ 787 w 1570"/>
                <a:gd name="T17" fmla="*/ 49 h 578"/>
                <a:gd name="T18" fmla="*/ 1439 w 1570"/>
                <a:gd name="T19" fmla="*/ 291 h 578"/>
                <a:gd name="T20" fmla="*/ 787 w 1570"/>
                <a:gd name="T21" fmla="*/ 534 h 578"/>
                <a:gd name="T22" fmla="*/ 129 w 1570"/>
                <a:gd name="T23" fmla="*/ 29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0" h="578">
                  <a:moveTo>
                    <a:pt x="1569" y="291"/>
                  </a:moveTo>
                  <a:lnTo>
                    <a:pt x="1569" y="291"/>
                  </a:lnTo>
                  <a:cubicBezTo>
                    <a:pt x="1569" y="130"/>
                    <a:pt x="1218" y="0"/>
                    <a:pt x="787" y="0"/>
                  </a:cubicBezTo>
                  <a:cubicBezTo>
                    <a:pt x="350" y="0"/>
                    <a:pt x="0" y="130"/>
                    <a:pt x="0" y="291"/>
                  </a:cubicBezTo>
                  <a:cubicBezTo>
                    <a:pt x="0" y="448"/>
                    <a:pt x="350" y="577"/>
                    <a:pt x="787" y="577"/>
                  </a:cubicBezTo>
                  <a:cubicBezTo>
                    <a:pt x="1218" y="577"/>
                    <a:pt x="1569" y="448"/>
                    <a:pt x="1569" y="291"/>
                  </a:cubicBezTo>
                  <a:close/>
                  <a:moveTo>
                    <a:pt x="129" y="291"/>
                  </a:moveTo>
                  <a:lnTo>
                    <a:pt x="129" y="291"/>
                  </a:lnTo>
                  <a:cubicBezTo>
                    <a:pt x="129" y="157"/>
                    <a:pt x="420" y="49"/>
                    <a:pt x="787" y="49"/>
                  </a:cubicBezTo>
                  <a:cubicBezTo>
                    <a:pt x="1148" y="49"/>
                    <a:pt x="1439" y="157"/>
                    <a:pt x="1439" y="291"/>
                  </a:cubicBezTo>
                  <a:cubicBezTo>
                    <a:pt x="1439" y="421"/>
                    <a:pt x="1148" y="534"/>
                    <a:pt x="787" y="534"/>
                  </a:cubicBezTo>
                  <a:cubicBezTo>
                    <a:pt x="420" y="534"/>
                    <a:pt x="129" y="421"/>
                    <a:pt x="129" y="291"/>
                  </a:cubicBez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595A5C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47" name="Freeform 481"/>
            <p:cNvSpPr>
              <a:spLocks noChangeArrowheads="1"/>
            </p:cNvSpPr>
            <p:nvPr/>
          </p:nvSpPr>
          <p:spPr bwMode="auto">
            <a:xfrm>
              <a:off x="6441428" y="10710550"/>
              <a:ext cx="942105" cy="942166"/>
            </a:xfrm>
            <a:custGeom>
              <a:avLst/>
              <a:gdLst>
                <a:gd name="T0" fmla="*/ 1219 w 1333"/>
                <a:gd name="T1" fmla="*/ 113 h 1333"/>
                <a:gd name="T2" fmla="*/ 1219 w 1333"/>
                <a:gd name="T3" fmla="*/ 113 h 1333"/>
                <a:gd name="T4" fmla="*/ 464 w 1333"/>
                <a:gd name="T5" fmla="*/ 463 h 1333"/>
                <a:gd name="T6" fmla="*/ 113 w 1333"/>
                <a:gd name="T7" fmla="*/ 1218 h 1333"/>
                <a:gd name="T8" fmla="*/ 868 w 1333"/>
                <a:gd name="T9" fmla="*/ 873 h 1333"/>
                <a:gd name="T10" fmla="*/ 1219 w 1333"/>
                <a:gd name="T11" fmla="*/ 113 h 1333"/>
                <a:gd name="T12" fmla="*/ 205 w 1333"/>
                <a:gd name="T13" fmla="*/ 1132 h 1333"/>
                <a:gd name="T14" fmla="*/ 205 w 1333"/>
                <a:gd name="T15" fmla="*/ 1132 h 1333"/>
                <a:gd name="T16" fmla="*/ 496 w 1333"/>
                <a:gd name="T17" fmla="*/ 496 h 1333"/>
                <a:gd name="T18" fmla="*/ 1133 w 1333"/>
                <a:gd name="T19" fmla="*/ 205 h 1333"/>
                <a:gd name="T20" fmla="*/ 836 w 1333"/>
                <a:gd name="T21" fmla="*/ 836 h 1333"/>
                <a:gd name="T22" fmla="*/ 205 w 1333"/>
                <a:gd name="T23" fmla="*/ 1132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3" h="1333">
                  <a:moveTo>
                    <a:pt x="1219" y="113"/>
                  </a:moveTo>
                  <a:lnTo>
                    <a:pt x="1219" y="113"/>
                  </a:lnTo>
                  <a:cubicBezTo>
                    <a:pt x="1106" y="0"/>
                    <a:pt x="771" y="156"/>
                    <a:pt x="464" y="463"/>
                  </a:cubicBezTo>
                  <a:cubicBezTo>
                    <a:pt x="157" y="771"/>
                    <a:pt x="0" y="1110"/>
                    <a:pt x="113" y="1218"/>
                  </a:cubicBezTo>
                  <a:cubicBezTo>
                    <a:pt x="227" y="1332"/>
                    <a:pt x="566" y="1175"/>
                    <a:pt x="868" y="873"/>
                  </a:cubicBezTo>
                  <a:cubicBezTo>
                    <a:pt x="1176" y="566"/>
                    <a:pt x="1332" y="226"/>
                    <a:pt x="1219" y="113"/>
                  </a:cubicBezTo>
                  <a:close/>
                  <a:moveTo>
                    <a:pt x="205" y="1132"/>
                  </a:moveTo>
                  <a:lnTo>
                    <a:pt x="205" y="1132"/>
                  </a:lnTo>
                  <a:cubicBezTo>
                    <a:pt x="108" y="1035"/>
                    <a:pt x="238" y="755"/>
                    <a:pt x="496" y="496"/>
                  </a:cubicBezTo>
                  <a:cubicBezTo>
                    <a:pt x="750" y="242"/>
                    <a:pt x="1036" y="108"/>
                    <a:pt x="1133" y="205"/>
                  </a:cubicBezTo>
                  <a:cubicBezTo>
                    <a:pt x="1224" y="296"/>
                    <a:pt x="1095" y="582"/>
                    <a:pt x="836" y="836"/>
                  </a:cubicBezTo>
                  <a:cubicBezTo>
                    <a:pt x="583" y="1094"/>
                    <a:pt x="297" y="1224"/>
                    <a:pt x="205" y="1132"/>
                  </a:cubicBez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595A5C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448" name="TextBox 447"/>
          <p:cNvSpPr txBox="1"/>
          <p:nvPr/>
        </p:nvSpPr>
        <p:spPr>
          <a:xfrm>
            <a:off x="395536" y="2211710"/>
            <a:ext cx="1050003" cy="377012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r"/>
            <a:r>
              <a:rPr lang="en-US" sz="2000" b="1" dirty="0" smtClean="0">
                <a:latin typeface="微软雅黑" panose="020B0503020204020204" pitchFamily="34" charset="-122"/>
              </a:rPr>
              <a:t>Review</a:t>
            </a:r>
            <a:endParaRPr lang="id-ID" sz="2000" b="1" dirty="0">
              <a:latin typeface="微软雅黑" panose="020B0503020204020204" pitchFamily="34" charset="-122"/>
            </a:endParaRPr>
          </a:p>
        </p:txBody>
      </p:sp>
      <p:sp>
        <p:nvSpPr>
          <p:cNvPr id="449" name="TextBox 448"/>
          <p:cNvSpPr txBox="1"/>
          <p:nvPr/>
        </p:nvSpPr>
        <p:spPr>
          <a:xfrm>
            <a:off x="1475656" y="2355726"/>
            <a:ext cx="1872208" cy="895616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smtClean="0">
                <a:latin typeface="微软雅黑" panose="020B0503020204020204" pitchFamily="34" charset="-122"/>
                <a:cs typeface="Aparajita" panose="020B0604020202020204" pitchFamily="34" charset="0"/>
              </a:rPr>
              <a:t>Remembering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微软雅黑" panose="020B0503020204020204" pitchFamily="34" charset="-122"/>
                <a:cs typeface="Aparajita" panose="020B0604020202020204" pitchFamily="34" charset="0"/>
              </a:rPr>
              <a:t>Understanding</a:t>
            </a:r>
          </a:p>
          <a:p>
            <a:pPr algn="r">
              <a:lnSpc>
                <a:spcPct val="110000"/>
              </a:lnSpc>
            </a:pPr>
            <a:endParaRPr lang="en-US" sz="1600" dirty="0"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cxnSp>
        <p:nvCxnSpPr>
          <p:cNvPr id="452" name="直接连接符 451"/>
          <p:cNvCxnSpPr>
            <a:endCxn id="411" idx="0"/>
          </p:cNvCxnSpPr>
          <p:nvPr/>
        </p:nvCxnSpPr>
        <p:spPr>
          <a:xfrm>
            <a:off x="1475656" y="3147814"/>
            <a:ext cx="1278354" cy="1095113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4" name="直接连接符 453"/>
          <p:cNvCxnSpPr>
            <a:endCxn id="409" idx="3"/>
          </p:cNvCxnSpPr>
          <p:nvPr/>
        </p:nvCxnSpPr>
        <p:spPr>
          <a:xfrm flipV="1">
            <a:off x="1691680" y="3131574"/>
            <a:ext cx="1704025" cy="13123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" name="TextBox 460"/>
          <p:cNvSpPr txBox="1"/>
          <p:nvPr/>
        </p:nvSpPr>
        <p:spPr>
          <a:xfrm>
            <a:off x="2339752" y="0"/>
            <a:ext cx="4473758" cy="52320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Teaching Procedures</a:t>
            </a:r>
            <a:endParaRPr lang="id-ID" sz="2800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grpSp>
        <p:nvGrpSpPr>
          <p:cNvPr id="464" name="Group 562"/>
          <p:cNvGrpSpPr/>
          <p:nvPr/>
        </p:nvGrpSpPr>
        <p:grpSpPr>
          <a:xfrm>
            <a:off x="7596336" y="4371950"/>
            <a:ext cx="360402" cy="321725"/>
            <a:chOff x="9264623" y="8202266"/>
            <a:chExt cx="960822" cy="857934"/>
          </a:xfrm>
        </p:grpSpPr>
        <p:sp>
          <p:nvSpPr>
            <p:cNvPr id="465" name="Freeform 39"/>
            <p:cNvSpPr>
              <a:spLocks noChangeArrowheads="1"/>
            </p:cNvSpPr>
            <p:nvPr/>
          </p:nvSpPr>
          <p:spPr bwMode="auto">
            <a:xfrm>
              <a:off x="9289579" y="8202266"/>
              <a:ext cx="857877" cy="857934"/>
            </a:xfrm>
            <a:custGeom>
              <a:avLst/>
              <a:gdLst>
                <a:gd name="T0" fmla="*/ 604 w 1214"/>
                <a:gd name="T1" fmla="*/ 0 h 1214"/>
                <a:gd name="T2" fmla="*/ 604 w 1214"/>
                <a:gd name="T3" fmla="*/ 0 h 1214"/>
                <a:gd name="T4" fmla="*/ 0 w 1214"/>
                <a:gd name="T5" fmla="*/ 604 h 1214"/>
                <a:gd name="T6" fmla="*/ 604 w 1214"/>
                <a:gd name="T7" fmla="*/ 1213 h 1214"/>
                <a:gd name="T8" fmla="*/ 1213 w 1214"/>
                <a:gd name="T9" fmla="*/ 604 h 1214"/>
                <a:gd name="T10" fmla="*/ 604 w 1214"/>
                <a:gd name="T11" fmla="*/ 0 h 1214"/>
                <a:gd name="T12" fmla="*/ 604 w 1214"/>
                <a:gd name="T13" fmla="*/ 1181 h 1214"/>
                <a:gd name="T14" fmla="*/ 604 w 1214"/>
                <a:gd name="T15" fmla="*/ 1181 h 1214"/>
                <a:gd name="T16" fmla="*/ 27 w 1214"/>
                <a:gd name="T17" fmla="*/ 604 h 1214"/>
                <a:gd name="T18" fmla="*/ 604 w 1214"/>
                <a:gd name="T19" fmla="*/ 27 h 1214"/>
                <a:gd name="T20" fmla="*/ 1186 w 1214"/>
                <a:gd name="T21" fmla="*/ 604 h 1214"/>
                <a:gd name="T22" fmla="*/ 604 w 1214"/>
                <a:gd name="T23" fmla="*/ 1181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4" h="1214">
                  <a:moveTo>
                    <a:pt x="604" y="0"/>
                  </a:moveTo>
                  <a:lnTo>
                    <a:pt x="604" y="0"/>
                  </a:lnTo>
                  <a:cubicBezTo>
                    <a:pt x="269" y="0"/>
                    <a:pt x="0" y="270"/>
                    <a:pt x="0" y="604"/>
                  </a:cubicBezTo>
                  <a:cubicBezTo>
                    <a:pt x="0" y="938"/>
                    <a:pt x="269" y="1213"/>
                    <a:pt x="604" y="1213"/>
                  </a:cubicBezTo>
                  <a:cubicBezTo>
                    <a:pt x="943" y="1213"/>
                    <a:pt x="1213" y="938"/>
                    <a:pt x="1213" y="604"/>
                  </a:cubicBezTo>
                  <a:cubicBezTo>
                    <a:pt x="1213" y="270"/>
                    <a:pt x="943" y="0"/>
                    <a:pt x="604" y="0"/>
                  </a:cubicBezTo>
                  <a:close/>
                  <a:moveTo>
                    <a:pt x="604" y="1181"/>
                  </a:moveTo>
                  <a:lnTo>
                    <a:pt x="604" y="1181"/>
                  </a:lnTo>
                  <a:cubicBezTo>
                    <a:pt x="286" y="1181"/>
                    <a:pt x="27" y="922"/>
                    <a:pt x="27" y="604"/>
                  </a:cubicBezTo>
                  <a:cubicBezTo>
                    <a:pt x="27" y="286"/>
                    <a:pt x="286" y="27"/>
                    <a:pt x="604" y="27"/>
                  </a:cubicBezTo>
                  <a:cubicBezTo>
                    <a:pt x="927" y="27"/>
                    <a:pt x="1186" y="286"/>
                    <a:pt x="1186" y="604"/>
                  </a:cubicBezTo>
                  <a:cubicBezTo>
                    <a:pt x="1186" y="922"/>
                    <a:pt x="927" y="1181"/>
                    <a:pt x="604" y="1181"/>
                  </a:cubicBez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  <p:sp>
          <p:nvSpPr>
            <p:cNvPr id="466" name="Freeform 40"/>
            <p:cNvSpPr>
              <a:spLocks noChangeArrowheads="1"/>
            </p:cNvSpPr>
            <p:nvPr/>
          </p:nvSpPr>
          <p:spPr bwMode="auto">
            <a:xfrm>
              <a:off x="9264623" y="8217865"/>
              <a:ext cx="960822" cy="842334"/>
            </a:xfrm>
            <a:custGeom>
              <a:avLst/>
              <a:gdLst>
                <a:gd name="T0" fmla="*/ 398 w 1359"/>
                <a:gd name="T1" fmla="*/ 86 h 1192"/>
                <a:gd name="T2" fmla="*/ 372 w 1359"/>
                <a:gd name="T3" fmla="*/ 134 h 1192"/>
                <a:gd name="T4" fmla="*/ 355 w 1359"/>
                <a:gd name="T5" fmla="*/ 178 h 1192"/>
                <a:gd name="T6" fmla="*/ 339 w 1359"/>
                <a:gd name="T7" fmla="*/ 145 h 1192"/>
                <a:gd name="T8" fmla="*/ 318 w 1359"/>
                <a:gd name="T9" fmla="*/ 183 h 1192"/>
                <a:gd name="T10" fmla="*/ 269 w 1359"/>
                <a:gd name="T11" fmla="*/ 194 h 1192"/>
                <a:gd name="T12" fmla="*/ 221 w 1359"/>
                <a:gd name="T13" fmla="*/ 237 h 1192"/>
                <a:gd name="T14" fmla="*/ 167 w 1359"/>
                <a:gd name="T15" fmla="*/ 307 h 1192"/>
                <a:gd name="T16" fmla="*/ 123 w 1359"/>
                <a:gd name="T17" fmla="*/ 361 h 1192"/>
                <a:gd name="T18" fmla="*/ 151 w 1359"/>
                <a:gd name="T19" fmla="*/ 399 h 1192"/>
                <a:gd name="T20" fmla="*/ 167 w 1359"/>
                <a:gd name="T21" fmla="*/ 426 h 1192"/>
                <a:gd name="T22" fmla="*/ 134 w 1359"/>
                <a:gd name="T23" fmla="*/ 404 h 1192"/>
                <a:gd name="T24" fmla="*/ 107 w 1359"/>
                <a:gd name="T25" fmla="*/ 377 h 1192"/>
                <a:gd name="T26" fmla="*/ 97 w 1359"/>
                <a:gd name="T27" fmla="*/ 399 h 1192"/>
                <a:gd name="T28" fmla="*/ 102 w 1359"/>
                <a:gd name="T29" fmla="*/ 490 h 1192"/>
                <a:gd name="T30" fmla="*/ 134 w 1359"/>
                <a:gd name="T31" fmla="*/ 474 h 1192"/>
                <a:gd name="T32" fmla="*/ 188 w 1359"/>
                <a:gd name="T33" fmla="*/ 512 h 1192"/>
                <a:gd name="T34" fmla="*/ 247 w 1359"/>
                <a:gd name="T35" fmla="*/ 571 h 1192"/>
                <a:gd name="T36" fmla="*/ 291 w 1359"/>
                <a:gd name="T37" fmla="*/ 620 h 1192"/>
                <a:gd name="T38" fmla="*/ 377 w 1359"/>
                <a:gd name="T39" fmla="*/ 679 h 1192"/>
                <a:gd name="T40" fmla="*/ 355 w 1359"/>
                <a:gd name="T41" fmla="*/ 787 h 1192"/>
                <a:gd name="T42" fmla="*/ 307 w 1359"/>
                <a:gd name="T43" fmla="*/ 878 h 1192"/>
                <a:gd name="T44" fmla="*/ 301 w 1359"/>
                <a:gd name="T45" fmla="*/ 997 h 1192"/>
                <a:gd name="T46" fmla="*/ 312 w 1359"/>
                <a:gd name="T47" fmla="*/ 1046 h 1192"/>
                <a:gd name="T48" fmla="*/ 210 w 1359"/>
                <a:gd name="T49" fmla="*/ 905 h 1192"/>
                <a:gd name="T50" fmla="*/ 134 w 1359"/>
                <a:gd name="T51" fmla="*/ 754 h 1192"/>
                <a:gd name="T52" fmla="*/ 80 w 1359"/>
                <a:gd name="T53" fmla="*/ 539 h 1192"/>
                <a:gd name="T54" fmla="*/ 436 w 1359"/>
                <a:gd name="T55" fmla="*/ 1121 h 1192"/>
                <a:gd name="T56" fmla="*/ 501 w 1359"/>
                <a:gd name="T57" fmla="*/ 1089 h 1192"/>
                <a:gd name="T58" fmla="*/ 647 w 1359"/>
                <a:gd name="T59" fmla="*/ 1078 h 1192"/>
                <a:gd name="T60" fmla="*/ 625 w 1359"/>
                <a:gd name="T61" fmla="*/ 1116 h 1192"/>
                <a:gd name="T62" fmla="*/ 727 w 1359"/>
                <a:gd name="T63" fmla="*/ 1094 h 1192"/>
                <a:gd name="T64" fmla="*/ 814 w 1359"/>
                <a:gd name="T65" fmla="*/ 1099 h 1192"/>
                <a:gd name="T66" fmla="*/ 1180 w 1359"/>
                <a:gd name="T67" fmla="*/ 878 h 1192"/>
                <a:gd name="T68" fmla="*/ 1186 w 1359"/>
                <a:gd name="T69" fmla="*/ 399 h 1192"/>
                <a:gd name="T70" fmla="*/ 1121 w 1359"/>
                <a:gd name="T71" fmla="*/ 329 h 1192"/>
                <a:gd name="T72" fmla="*/ 1121 w 1359"/>
                <a:gd name="T73" fmla="*/ 436 h 1192"/>
                <a:gd name="T74" fmla="*/ 1024 w 1359"/>
                <a:gd name="T75" fmla="*/ 366 h 1192"/>
                <a:gd name="T76" fmla="*/ 1029 w 1359"/>
                <a:gd name="T77" fmla="*/ 426 h 1192"/>
                <a:gd name="T78" fmla="*/ 1089 w 1359"/>
                <a:gd name="T79" fmla="*/ 474 h 1192"/>
                <a:gd name="T80" fmla="*/ 1100 w 1359"/>
                <a:gd name="T81" fmla="*/ 582 h 1192"/>
                <a:gd name="T82" fmla="*/ 1067 w 1359"/>
                <a:gd name="T83" fmla="*/ 711 h 1192"/>
                <a:gd name="T84" fmla="*/ 1002 w 1359"/>
                <a:gd name="T85" fmla="*/ 798 h 1192"/>
                <a:gd name="T86" fmla="*/ 911 w 1359"/>
                <a:gd name="T87" fmla="*/ 911 h 1192"/>
                <a:gd name="T88" fmla="*/ 851 w 1359"/>
                <a:gd name="T89" fmla="*/ 857 h 1192"/>
                <a:gd name="T90" fmla="*/ 830 w 1359"/>
                <a:gd name="T91" fmla="*/ 744 h 1192"/>
                <a:gd name="T92" fmla="*/ 808 w 1359"/>
                <a:gd name="T93" fmla="*/ 647 h 1192"/>
                <a:gd name="T94" fmla="*/ 760 w 1359"/>
                <a:gd name="T95" fmla="*/ 555 h 1192"/>
                <a:gd name="T96" fmla="*/ 614 w 1359"/>
                <a:gd name="T97" fmla="*/ 550 h 1192"/>
                <a:gd name="T98" fmla="*/ 549 w 1359"/>
                <a:gd name="T99" fmla="*/ 474 h 1192"/>
                <a:gd name="T100" fmla="*/ 582 w 1359"/>
                <a:gd name="T101" fmla="*/ 318 h 1192"/>
                <a:gd name="T102" fmla="*/ 684 w 1359"/>
                <a:gd name="T103" fmla="*/ 253 h 1192"/>
                <a:gd name="T104" fmla="*/ 770 w 1359"/>
                <a:gd name="T105" fmla="*/ 248 h 1192"/>
                <a:gd name="T106" fmla="*/ 857 w 1359"/>
                <a:gd name="T107" fmla="*/ 296 h 1192"/>
                <a:gd name="T108" fmla="*/ 970 w 1359"/>
                <a:gd name="T109" fmla="*/ 280 h 1192"/>
                <a:gd name="T110" fmla="*/ 884 w 1359"/>
                <a:gd name="T111" fmla="*/ 237 h 1192"/>
                <a:gd name="T112" fmla="*/ 916 w 1359"/>
                <a:gd name="T113" fmla="*/ 167 h 1192"/>
                <a:gd name="T114" fmla="*/ 819 w 1359"/>
                <a:gd name="T115" fmla="*/ 199 h 1192"/>
                <a:gd name="T116" fmla="*/ 690 w 1359"/>
                <a:gd name="T117" fmla="*/ 215 h 1192"/>
                <a:gd name="T118" fmla="*/ 684 w 1359"/>
                <a:gd name="T119" fmla="*/ 145 h 1192"/>
                <a:gd name="T120" fmla="*/ 555 w 1359"/>
                <a:gd name="T121" fmla="*/ 97 h 1192"/>
                <a:gd name="T122" fmla="*/ 657 w 1359"/>
                <a:gd name="T123" fmla="*/ 21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59" h="1192">
                  <a:moveTo>
                    <a:pt x="555" y="5"/>
                  </a:moveTo>
                  <a:lnTo>
                    <a:pt x="555" y="5"/>
                  </a:lnTo>
                  <a:cubicBezTo>
                    <a:pt x="555" y="5"/>
                    <a:pt x="350" y="32"/>
                    <a:pt x="210" y="188"/>
                  </a:cubicBezTo>
                  <a:cubicBezTo>
                    <a:pt x="210" y="188"/>
                    <a:pt x="318" y="80"/>
                    <a:pt x="382" y="80"/>
                  </a:cubicBezTo>
                  <a:cubicBezTo>
                    <a:pt x="398" y="86"/>
                    <a:pt x="398" y="86"/>
                    <a:pt x="398" y="86"/>
                  </a:cubicBezTo>
                  <a:lnTo>
                    <a:pt x="393" y="91"/>
                  </a:lnTo>
                  <a:cubicBezTo>
                    <a:pt x="388" y="97"/>
                    <a:pt x="382" y="107"/>
                    <a:pt x="382" y="107"/>
                  </a:cubicBezTo>
                  <a:cubicBezTo>
                    <a:pt x="382" y="113"/>
                    <a:pt x="382" y="124"/>
                    <a:pt x="382" y="124"/>
                  </a:cubicBezTo>
                  <a:cubicBezTo>
                    <a:pt x="377" y="129"/>
                    <a:pt x="377" y="129"/>
                    <a:pt x="377" y="129"/>
                  </a:cubicBezTo>
                  <a:cubicBezTo>
                    <a:pt x="377" y="129"/>
                    <a:pt x="372" y="129"/>
                    <a:pt x="372" y="134"/>
                  </a:cubicBezTo>
                  <a:cubicBezTo>
                    <a:pt x="372" y="134"/>
                    <a:pt x="366" y="134"/>
                    <a:pt x="366" y="140"/>
                  </a:cubicBezTo>
                  <a:cubicBezTo>
                    <a:pt x="366" y="145"/>
                    <a:pt x="366" y="150"/>
                    <a:pt x="366" y="150"/>
                  </a:cubicBezTo>
                  <a:cubicBezTo>
                    <a:pt x="372" y="161"/>
                    <a:pt x="372" y="161"/>
                    <a:pt x="372" y="161"/>
                  </a:cubicBezTo>
                  <a:cubicBezTo>
                    <a:pt x="366" y="172"/>
                    <a:pt x="366" y="172"/>
                    <a:pt x="366" y="172"/>
                  </a:cubicBezTo>
                  <a:cubicBezTo>
                    <a:pt x="355" y="178"/>
                    <a:pt x="355" y="178"/>
                    <a:pt x="355" y="178"/>
                  </a:cubicBezTo>
                  <a:lnTo>
                    <a:pt x="345" y="178"/>
                  </a:lnTo>
                  <a:cubicBezTo>
                    <a:pt x="339" y="172"/>
                    <a:pt x="334" y="167"/>
                    <a:pt x="334" y="167"/>
                  </a:cubicBezTo>
                  <a:cubicBezTo>
                    <a:pt x="350" y="156"/>
                    <a:pt x="350" y="156"/>
                    <a:pt x="350" y="156"/>
                  </a:cubicBezTo>
                  <a:cubicBezTo>
                    <a:pt x="350" y="156"/>
                    <a:pt x="350" y="156"/>
                    <a:pt x="345" y="150"/>
                  </a:cubicBezTo>
                  <a:cubicBezTo>
                    <a:pt x="345" y="150"/>
                    <a:pt x="345" y="145"/>
                    <a:pt x="339" y="145"/>
                  </a:cubicBezTo>
                  <a:cubicBezTo>
                    <a:pt x="328" y="145"/>
                    <a:pt x="323" y="156"/>
                    <a:pt x="323" y="156"/>
                  </a:cubicBezTo>
                  <a:cubicBezTo>
                    <a:pt x="312" y="161"/>
                    <a:pt x="312" y="161"/>
                    <a:pt x="312" y="161"/>
                  </a:cubicBezTo>
                  <a:lnTo>
                    <a:pt x="307" y="172"/>
                  </a:lnTo>
                  <a:cubicBezTo>
                    <a:pt x="312" y="172"/>
                    <a:pt x="318" y="178"/>
                    <a:pt x="318" y="178"/>
                  </a:cubicBezTo>
                  <a:lnTo>
                    <a:pt x="318" y="183"/>
                  </a:lnTo>
                  <a:cubicBezTo>
                    <a:pt x="318" y="188"/>
                    <a:pt x="312" y="194"/>
                    <a:pt x="312" y="194"/>
                  </a:cubicBezTo>
                  <a:cubicBezTo>
                    <a:pt x="312" y="194"/>
                    <a:pt x="312" y="199"/>
                    <a:pt x="307" y="199"/>
                  </a:cubicBezTo>
                  <a:cubicBezTo>
                    <a:pt x="296" y="194"/>
                    <a:pt x="291" y="194"/>
                    <a:pt x="285" y="194"/>
                  </a:cubicBezTo>
                  <a:cubicBezTo>
                    <a:pt x="285" y="194"/>
                    <a:pt x="280" y="188"/>
                    <a:pt x="274" y="194"/>
                  </a:cubicBezTo>
                  <a:cubicBezTo>
                    <a:pt x="269" y="194"/>
                    <a:pt x="269" y="194"/>
                    <a:pt x="269" y="194"/>
                  </a:cubicBezTo>
                  <a:cubicBezTo>
                    <a:pt x="269" y="199"/>
                    <a:pt x="253" y="205"/>
                    <a:pt x="253" y="205"/>
                  </a:cubicBezTo>
                  <a:lnTo>
                    <a:pt x="247" y="210"/>
                  </a:lnTo>
                  <a:cubicBezTo>
                    <a:pt x="247" y="215"/>
                    <a:pt x="242" y="226"/>
                    <a:pt x="242" y="226"/>
                  </a:cubicBezTo>
                  <a:cubicBezTo>
                    <a:pt x="242" y="226"/>
                    <a:pt x="237" y="231"/>
                    <a:pt x="231" y="231"/>
                  </a:cubicBezTo>
                  <a:cubicBezTo>
                    <a:pt x="221" y="231"/>
                    <a:pt x="221" y="237"/>
                    <a:pt x="221" y="237"/>
                  </a:cubicBezTo>
                  <a:cubicBezTo>
                    <a:pt x="215" y="248"/>
                    <a:pt x="215" y="248"/>
                    <a:pt x="215" y="248"/>
                  </a:cubicBezTo>
                  <a:cubicBezTo>
                    <a:pt x="215" y="248"/>
                    <a:pt x="210" y="253"/>
                    <a:pt x="204" y="258"/>
                  </a:cubicBezTo>
                  <a:cubicBezTo>
                    <a:pt x="199" y="264"/>
                    <a:pt x="183" y="275"/>
                    <a:pt x="183" y="275"/>
                  </a:cubicBezTo>
                  <a:cubicBezTo>
                    <a:pt x="177" y="275"/>
                    <a:pt x="172" y="280"/>
                    <a:pt x="172" y="285"/>
                  </a:cubicBezTo>
                  <a:cubicBezTo>
                    <a:pt x="167" y="291"/>
                    <a:pt x="172" y="301"/>
                    <a:pt x="167" y="307"/>
                  </a:cubicBezTo>
                  <a:cubicBezTo>
                    <a:pt x="167" y="307"/>
                    <a:pt x="161" y="312"/>
                    <a:pt x="161" y="323"/>
                  </a:cubicBezTo>
                  <a:cubicBezTo>
                    <a:pt x="161" y="329"/>
                    <a:pt x="156" y="334"/>
                    <a:pt x="156" y="334"/>
                  </a:cubicBezTo>
                  <a:cubicBezTo>
                    <a:pt x="151" y="339"/>
                    <a:pt x="151" y="339"/>
                    <a:pt x="145" y="339"/>
                  </a:cubicBezTo>
                  <a:cubicBezTo>
                    <a:pt x="145" y="345"/>
                    <a:pt x="129" y="345"/>
                    <a:pt x="129" y="350"/>
                  </a:cubicBezTo>
                  <a:cubicBezTo>
                    <a:pt x="123" y="350"/>
                    <a:pt x="123" y="361"/>
                    <a:pt x="123" y="361"/>
                  </a:cubicBezTo>
                  <a:lnTo>
                    <a:pt x="129" y="366"/>
                  </a:lnTo>
                  <a:lnTo>
                    <a:pt x="140" y="372"/>
                  </a:lnTo>
                  <a:lnTo>
                    <a:pt x="140" y="382"/>
                  </a:lnTo>
                  <a:cubicBezTo>
                    <a:pt x="140" y="388"/>
                    <a:pt x="134" y="399"/>
                    <a:pt x="140" y="399"/>
                  </a:cubicBezTo>
                  <a:cubicBezTo>
                    <a:pt x="145" y="399"/>
                    <a:pt x="151" y="399"/>
                    <a:pt x="151" y="399"/>
                  </a:cubicBezTo>
                  <a:cubicBezTo>
                    <a:pt x="161" y="399"/>
                    <a:pt x="161" y="399"/>
                    <a:pt x="161" y="399"/>
                  </a:cubicBezTo>
                  <a:cubicBezTo>
                    <a:pt x="172" y="404"/>
                    <a:pt x="172" y="404"/>
                    <a:pt x="172" y="404"/>
                  </a:cubicBezTo>
                  <a:cubicBezTo>
                    <a:pt x="177" y="409"/>
                    <a:pt x="177" y="409"/>
                    <a:pt x="177" y="409"/>
                  </a:cubicBezTo>
                  <a:cubicBezTo>
                    <a:pt x="177" y="409"/>
                    <a:pt x="172" y="415"/>
                    <a:pt x="172" y="420"/>
                  </a:cubicBezTo>
                  <a:lnTo>
                    <a:pt x="167" y="426"/>
                  </a:lnTo>
                  <a:cubicBezTo>
                    <a:pt x="167" y="426"/>
                    <a:pt x="167" y="426"/>
                    <a:pt x="161" y="420"/>
                  </a:cubicBezTo>
                  <a:cubicBezTo>
                    <a:pt x="161" y="415"/>
                    <a:pt x="161" y="415"/>
                    <a:pt x="156" y="409"/>
                  </a:cubicBezTo>
                  <a:cubicBezTo>
                    <a:pt x="151" y="409"/>
                    <a:pt x="145" y="415"/>
                    <a:pt x="145" y="415"/>
                  </a:cubicBezTo>
                  <a:cubicBezTo>
                    <a:pt x="145" y="415"/>
                    <a:pt x="140" y="415"/>
                    <a:pt x="134" y="409"/>
                  </a:cubicBezTo>
                  <a:cubicBezTo>
                    <a:pt x="134" y="404"/>
                    <a:pt x="129" y="409"/>
                    <a:pt x="134" y="404"/>
                  </a:cubicBezTo>
                  <a:cubicBezTo>
                    <a:pt x="134" y="399"/>
                    <a:pt x="134" y="399"/>
                    <a:pt x="134" y="393"/>
                  </a:cubicBezTo>
                  <a:cubicBezTo>
                    <a:pt x="134" y="393"/>
                    <a:pt x="129" y="382"/>
                    <a:pt x="123" y="382"/>
                  </a:cubicBezTo>
                  <a:cubicBezTo>
                    <a:pt x="123" y="382"/>
                    <a:pt x="129" y="388"/>
                    <a:pt x="123" y="382"/>
                  </a:cubicBezTo>
                  <a:cubicBezTo>
                    <a:pt x="118" y="377"/>
                    <a:pt x="118" y="377"/>
                    <a:pt x="113" y="377"/>
                  </a:cubicBezTo>
                  <a:lnTo>
                    <a:pt x="107" y="377"/>
                  </a:lnTo>
                  <a:cubicBezTo>
                    <a:pt x="107" y="372"/>
                    <a:pt x="113" y="366"/>
                    <a:pt x="113" y="361"/>
                  </a:cubicBezTo>
                  <a:cubicBezTo>
                    <a:pt x="113" y="355"/>
                    <a:pt x="113" y="350"/>
                    <a:pt x="113" y="350"/>
                  </a:cubicBezTo>
                  <a:cubicBezTo>
                    <a:pt x="113" y="345"/>
                    <a:pt x="118" y="329"/>
                    <a:pt x="118" y="329"/>
                  </a:cubicBezTo>
                  <a:cubicBezTo>
                    <a:pt x="118" y="329"/>
                    <a:pt x="97" y="366"/>
                    <a:pt x="91" y="393"/>
                  </a:cubicBezTo>
                  <a:cubicBezTo>
                    <a:pt x="91" y="393"/>
                    <a:pt x="97" y="393"/>
                    <a:pt x="97" y="399"/>
                  </a:cubicBezTo>
                  <a:cubicBezTo>
                    <a:pt x="97" y="404"/>
                    <a:pt x="102" y="409"/>
                    <a:pt x="102" y="409"/>
                  </a:cubicBezTo>
                  <a:cubicBezTo>
                    <a:pt x="97" y="415"/>
                    <a:pt x="97" y="415"/>
                    <a:pt x="97" y="431"/>
                  </a:cubicBezTo>
                  <a:cubicBezTo>
                    <a:pt x="97" y="447"/>
                    <a:pt x="102" y="447"/>
                    <a:pt x="102" y="452"/>
                  </a:cubicBezTo>
                  <a:cubicBezTo>
                    <a:pt x="97" y="458"/>
                    <a:pt x="97" y="463"/>
                    <a:pt x="97" y="469"/>
                  </a:cubicBezTo>
                  <a:cubicBezTo>
                    <a:pt x="97" y="474"/>
                    <a:pt x="97" y="490"/>
                    <a:pt x="102" y="490"/>
                  </a:cubicBezTo>
                  <a:cubicBezTo>
                    <a:pt x="102" y="496"/>
                    <a:pt x="102" y="496"/>
                    <a:pt x="107" y="501"/>
                  </a:cubicBezTo>
                  <a:cubicBezTo>
                    <a:pt x="107" y="501"/>
                    <a:pt x="102" y="512"/>
                    <a:pt x="107" y="501"/>
                  </a:cubicBezTo>
                  <a:cubicBezTo>
                    <a:pt x="113" y="490"/>
                    <a:pt x="118" y="485"/>
                    <a:pt x="118" y="485"/>
                  </a:cubicBezTo>
                  <a:cubicBezTo>
                    <a:pt x="123" y="480"/>
                    <a:pt x="123" y="480"/>
                    <a:pt x="123" y="480"/>
                  </a:cubicBezTo>
                  <a:cubicBezTo>
                    <a:pt x="123" y="480"/>
                    <a:pt x="123" y="474"/>
                    <a:pt x="134" y="474"/>
                  </a:cubicBezTo>
                  <a:cubicBezTo>
                    <a:pt x="140" y="474"/>
                    <a:pt x="140" y="474"/>
                    <a:pt x="145" y="480"/>
                  </a:cubicBezTo>
                  <a:cubicBezTo>
                    <a:pt x="151" y="485"/>
                    <a:pt x="140" y="490"/>
                    <a:pt x="145" y="490"/>
                  </a:cubicBezTo>
                  <a:cubicBezTo>
                    <a:pt x="151" y="496"/>
                    <a:pt x="167" y="485"/>
                    <a:pt x="167" y="490"/>
                  </a:cubicBezTo>
                  <a:cubicBezTo>
                    <a:pt x="172" y="490"/>
                    <a:pt x="177" y="490"/>
                    <a:pt x="177" y="496"/>
                  </a:cubicBezTo>
                  <a:cubicBezTo>
                    <a:pt x="183" y="501"/>
                    <a:pt x="183" y="512"/>
                    <a:pt x="188" y="512"/>
                  </a:cubicBezTo>
                  <a:cubicBezTo>
                    <a:pt x="188" y="517"/>
                    <a:pt x="188" y="523"/>
                    <a:pt x="194" y="528"/>
                  </a:cubicBezTo>
                  <a:cubicBezTo>
                    <a:pt x="194" y="533"/>
                    <a:pt x="204" y="539"/>
                    <a:pt x="210" y="539"/>
                  </a:cubicBezTo>
                  <a:cubicBezTo>
                    <a:pt x="210" y="539"/>
                    <a:pt x="226" y="539"/>
                    <a:pt x="226" y="544"/>
                  </a:cubicBezTo>
                  <a:cubicBezTo>
                    <a:pt x="231" y="544"/>
                    <a:pt x="226" y="550"/>
                    <a:pt x="237" y="555"/>
                  </a:cubicBezTo>
                  <a:cubicBezTo>
                    <a:pt x="242" y="555"/>
                    <a:pt x="247" y="571"/>
                    <a:pt x="247" y="571"/>
                  </a:cubicBezTo>
                  <a:cubicBezTo>
                    <a:pt x="247" y="571"/>
                    <a:pt x="247" y="582"/>
                    <a:pt x="247" y="587"/>
                  </a:cubicBezTo>
                  <a:cubicBezTo>
                    <a:pt x="242" y="587"/>
                    <a:pt x="247" y="598"/>
                    <a:pt x="247" y="598"/>
                  </a:cubicBezTo>
                  <a:cubicBezTo>
                    <a:pt x="253" y="598"/>
                    <a:pt x="264" y="598"/>
                    <a:pt x="264" y="598"/>
                  </a:cubicBezTo>
                  <a:cubicBezTo>
                    <a:pt x="264" y="598"/>
                    <a:pt x="258" y="609"/>
                    <a:pt x="269" y="614"/>
                  </a:cubicBezTo>
                  <a:cubicBezTo>
                    <a:pt x="280" y="614"/>
                    <a:pt x="291" y="620"/>
                    <a:pt x="291" y="620"/>
                  </a:cubicBezTo>
                  <a:cubicBezTo>
                    <a:pt x="296" y="625"/>
                    <a:pt x="285" y="630"/>
                    <a:pt x="296" y="630"/>
                  </a:cubicBezTo>
                  <a:cubicBezTo>
                    <a:pt x="312" y="630"/>
                    <a:pt x="323" y="630"/>
                    <a:pt x="328" y="630"/>
                  </a:cubicBezTo>
                  <a:cubicBezTo>
                    <a:pt x="334" y="636"/>
                    <a:pt x="328" y="647"/>
                    <a:pt x="345" y="652"/>
                  </a:cubicBezTo>
                  <a:cubicBezTo>
                    <a:pt x="355" y="663"/>
                    <a:pt x="361" y="663"/>
                    <a:pt x="366" y="663"/>
                  </a:cubicBezTo>
                  <a:cubicBezTo>
                    <a:pt x="372" y="668"/>
                    <a:pt x="377" y="668"/>
                    <a:pt x="377" y="679"/>
                  </a:cubicBezTo>
                  <a:cubicBezTo>
                    <a:pt x="372" y="690"/>
                    <a:pt x="372" y="695"/>
                    <a:pt x="366" y="701"/>
                  </a:cubicBezTo>
                  <a:cubicBezTo>
                    <a:pt x="361" y="706"/>
                    <a:pt x="355" y="722"/>
                    <a:pt x="350" y="722"/>
                  </a:cubicBezTo>
                  <a:cubicBezTo>
                    <a:pt x="345" y="727"/>
                    <a:pt x="345" y="738"/>
                    <a:pt x="345" y="744"/>
                  </a:cubicBezTo>
                  <a:cubicBezTo>
                    <a:pt x="350" y="754"/>
                    <a:pt x="355" y="760"/>
                    <a:pt x="355" y="765"/>
                  </a:cubicBezTo>
                  <a:cubicBezTo>
                    <a:pt x="355" y="771"/>
                    <a:pt x="355" y="781"/>
                    <a:pt x="355" y="787"/>
                  </a:cubicBezTo>
                  <a:cubicBezTo>
                    <a:pt x="350" y="798"/>
                    <a:pt x="345" y="803"/>
                    <a:pt x="345" y="803"/>
                  </a:cubicBezTo>
                  <a:cubicBezTo>
                    <a:pt x="345" y="803"/>
                    <a:pt x="355" y="814"/>
                    <a:pt x="350" y="819"/>
                  </a:cubicBezTo>
                  <a:cubicBezTo>
                    <a:pt x="339" y="830"/>
                    <a:pt x="328" y="835"/>
                    <a:pt x="323" y="841"/>
                  </a:cubicBezTo>
                  <a:cubicBezTo>
                    <a:pt x="318" y="841"/>
                    <a:pt x="307" y="852"/>
                    <a:pt x="307" y="852"/>
                  </a:cubicBezTo>
                  <a:cubicBezTo>
                    <a:pt x="307" y="852"/>
                    <a:pt x="307" y="873"/>
                    <a:pt x="307" y="878"/>
                  </a:cubicBezTo>
                  <a:cubicBezTo>
                    <a:pt x="307" y="884"/>
                    <a:pt x="285" y="922"/>
                    <a:pt x="291" y="927"/>
                  </a:cubicBezTo>
                  <a:cubicBezTo>
                    <a:pt x="301" y="938"/>
                    <a:pt x="301" y="948"/>
                    <a:pt x="296" y="954"/>
                  </a:cubicBezTo>
                  <a:cubicBezTo>
                    <a:pt x="296" y="959"/>
                    <a:pt x="296" y="954"/>
                    <a:pt x="291" y="959"/>
                  </a:cubicBezTo>
                  <a:cubicBezTo>
                    <a:pt x="291" y="965"/>
                    <a:pt x="274" y="959"/>
                    <a:pt x="285" y="976"/>
                  </a:cubicBezTo>
                  <a:cubicBezTo>
                    <a:pt x="291" y="986"/>
                    <a:pt x="296" y="992"/>
                    <a:pt x="301" y="997"/>
                  </a:cubicBezTo>
                  <a:cubicBezTo>
                    <a:pt x="307" y="1002"/>
                    <a:pt x="307" y="1008"/>
                    <a:pt x="312" y="1013"/>
                  </a:cubicBezTo>
                  <a:cubicBezTo>
                    <a:pt x="318" y="1024"/>
                    <a:pt x="318" y="1029"/>
                    <a:pt x="323" y="1035"/>
                  </a:cubicBezTo>
                  <a:cubicBezTo>
                    <a:pt x="328" y="1040"/>
                    <a:pt x="339" y="1046"/>
                    <a:pt x="339" y="1051"/>
                  </a:cubicBezTo>
                  <a:cubicBezTo>
                    <a:pt x="339" y="1056"/>
                    <a:pt x="350" y="1073"/>
                    <a:pt x="334" y="1062"/>
                  </a:cubicBezTo>
                  <a:cubicBezTo>
                    <a:pt x="318" y="1051"/>
                    <a:pt x="334" y="1062"/>
                    <a:pt x="312" y="1046"/>
                  </a:cubicBezTo>
                  <a:cubicBezTo>
                    <a:pt x="291" y="1024"/>
                    <a:pt x="285" y="1035"/>
                    <a:pt x="274" y="1024"/>
                  </a:cubicBezTo>
                  <a:cubicBezTo>
                    <a:pt x="269" y="1013"/>
                    <a:pt x="280" y="1051"/>
                    <a:pt x="264" y="1002"/>
                  </a:cubicBezTo>
                  <a:cubicBezTo>
                    <a:pt x="247" y="959"/>
                    <a:pt x="242" y="965"/>
                    <a:pt x="237" y="954"/>
                  </a:cubicBezTo>
                  <a:cubicBezTo>
                    <a:pt x="231" y="943"/>
                    <a:pt x="237" y="954"/>
                    <a:pt x="221" y="932"/>
                  </a:cubicBezTo>
                  <a:cubicBezTo>
                    <a:pt x="210" y="905"/>
                    <a:pt x="221" y="922"/>
                    <a:pt x="210" y="905"/>
                  </a:cubicBezTo>
                  <a:cubicBezTo>
                    <a:pt x="199" y="895"/>
                    <a:pt x="199" y="911"/>
                    <a:pt x="194" y="884"/>
                  </a:cubicBezTo>
                  <a:cubicBezTo>
                    <a:pt x="188" y="857"/>
                    <a:pt x="188" y="878"/>
                    <a:pt x="177" y="846"/>
                  </a:cubicBezTo>
                  <a:cubicBezTo>
                    <a:pt x="172" y="814"/>
                    <a:pt x="183" y="814"/>
                    <a:pt x="167" y="798"/>
                  </a:cubicBezTo>
                  <a:cubicBezTo>
                    <a:pt x="151" y="787"/>
                    <a:pt x="151" y="792"/>
                    <a:pt x="145" y="781"/>
                  </a:cubicBezTo>
                  <a:cubicBezTo>
                    <a:pt x="140" y="771"/>
                    <a:pt x="151" y="781"/>
                    <a:pt x="134" y="754"/>
                  </a:cubicBezTo>
                  <a:cubicBezTo>
                    <a:pt x="118" y="727"/>
                    <a:pt x="97" y="717"/>
                    <a:pt x="97" y="674"/>
                  </a:cubicBezTo>
                  <a:cubicBezTo>
                    <a:pt x="102" y="630"/>
                    <a:pt x="102" y="625"/>
                    <a:pt x="102" y="625"/>
                  </a:cubicBezTo>
                  <a:cubicBezTo>
                    <a:pt x="102" y="625"/>
                    <a:pt x="75" y="603"/>
                    <a:pt x="86" y="582"/>
                  </a:cubicBezTo>
                  <a:cubicBezTo>
                    <a:pt x="91" y="555"/>
                    <a:pt x="97" y="560"/>
                    <a:pt x="91" y="555"/>
                  </a:cubicBezTo>
                  <a:cubicBezTo>
                    <a:pt x="91" y="544"/>
                    <a:pt x="86" y="550"/>
                    <a:pt x="80" y="539"/>
                  </a:cubicBezTo>
                  <a:cubicBezTo>
                    <a:pt x="70" y="528"/>
                    <a:pt x="70" y="528"/>
                    <a:pt x="70" y="523"/>
                  </a:cubicBezTo>
                  <a:cubicBezTo>
                    <a:pt x="70" y="517"/>
                    <a:pt x="64" y="501"/>
                    <a:pt x="64" y="501"/>
                  </a:cubicBezTo>
                  <a:cubicBezTo>
                    <a:pt x="59" y="506"/>
                    <a:pt x="59" y="506"/>
                    <a:pt x="59" y="506"/>
                  </a:cubicBezTo>
                  <a:cubicBezTo>
                    <a:pt x="59" y="506"/>
                    <a:pt x="0" y="1089"/>
                    <a:pt x="582" y="1175"/>
                  </a:cubicBezTo>
                  <a:cubicBezTo>
                    <a:pt x="582" y="1175"/>
                    <a:pt x="447" y="1148"/>
                    <a:pt x="436" y="1121"/>
                  </a:cubicBezTo>
                  <a:cubicBezTo>
                    <a:pt x="436" y="1121"/>
                    <a:pt x="436" y="1094"/>
                    <a:pt x="442" y="1094"/>
                  </a:cubicBezTo>
                  <a:cubicBezTo>
                    <a:pt x="447" y="1094"/>
                    <a:pt x="452" y="1099"/>
                    <a:pt x="463" y="1094"/>
                  </a:cubicBezTo>
                  <a:cubicBezTo>
                    <a:pt x="469" y="1089"/>
                    <a:pt x="479" y="1078"/>
                    <a:pt x="479" y="1078"/>
                  </a:cubicBezTo>
                  <a:cubicBezTo>
                    <a:pt x="479" y="1089"/>
                    <a:pt x="479" y="1089"/>
                    <a:pt x="479" y="1089"/>
                  </a:cubicBezTo>
                  <a:cubicBezTo>
                    <a:pt x="479" y="1089"/>
                    <a:pt x="474" y="1089"/>
                    <a:pt x="501" y="1089"/>
                  </a:cubicBezTo>
                  <a:cubicBezTo>
                    <a:pt x="528" y="1083"/>
                    <a:pt x="528" y="1083"/>
                    <a:pt x="533" y="1078"/>
                  </a:cubicBezTo>
                  <a:cubicBezTo>
                    <a:pt x="544" y="1078"/>
                    <a:pt x="555" y="1056"/>
                    <a:pt x="560" y="1067"/>
                  </a:cubicBezTo>
                  <a:cubicBezTo>
                    <a:pt x="566" y="1078"/>
                    <a:pt x="555" y="1073"/>
                    <a:pt x="566" y="1078"/>
                  </a:cubicBezTo>
                  <a:cubicBezTo>
                    <a:pt x="582" y="1089"/>
                    <a:pt x="603" y="1078"/>
                    <a:pt x="603" y="1078"/>
                  </a:cubicBezTo>
                  <a:lnTo>
                    <a:pt x="647" y="1078"/>
                  </a:lnTo>
                  <a:cubicBezTo>
                    <a:pt x="652" y="1073"/>
                    <a:pt x="652" y="1067"/>
                    <a:pt x="657" y="1067"/>
                  </a:cubicBezTo>
                  <a:cubicBezTo>
                    <a:pt x="668" y="1067"/>
                    <a:pt x="668" y="1078"/>
                    <a:pt x="668" y="1078"/>
                  </a:cubicBezTo>
                  <a:cubicBezTo>
                    <a:pt x="647" y="1094"/>
                    <a:pt x="647" y="1094"/>
                    <a:pt x="647" y="1094"/>
                  </a:cubicBezTo>
                  <a:cubicBezTo>
                    <a:pt x="625" y="1105"/>
                    <a:pt x="625" y="1105"/>
                    <a:pt x="625" y="1105"/>
                  </a:cubicBezTo>
                  <a:cubicBezTo>
                    <a:pt x="625" y="1105"/>
                    <a:pt x="620" y="1110"/>
                    <a:pt x="625" y="1116"/>
                  </a:cubicBezTo>
                  <a:cubicBezTo>
                    <a:pt x="636" y="1116"/>
                    <a:pt x="636" y="1116"/>
                    <a:pt x="647" y="1116"/>
                  </a:cubicBezTo>
                  <a:cubicBezTo>
                    <a:pt x="657" y="1121"/>
                    <a:pt x="679" y="1137"/>
                    <a:pt x="684" y="1126"/>
                  </a:cubicBezTo>
                  <a:cubicBezTo>
                    <a:pt x="695" y="1116"/>
                    <a:pt x="695" y="1116"/>
                    <a:pt x="700" y="1105"/>
                  </a:cubicBezTo>
                  <a:cubicBezTo>
                    <a:pt x="700" y="1099"/>
                    <a:pt x="700" y="1094"/>
                    <a:pt x="711" y="1094"/>
                  </a:cubicBezTo>
                  <a:cubicBezTo>
                    <a:pt x="722" y="1094"/>
                    <a:pt x="727" y="1094"/>
                    <a:pt x="727" y="1094"/>
                  </a:cubicBezTo>
                  <a:cubicBezTo>
                    <a:pt x="722" y="1110"/>
                    <a:pt x="722" y="1110"/>
                    <a:pt x="722" y="1110"/>
                  </a:cubicBezTo>
                  <a:cubicBezTo>
                    <a:pt x="722" y="1110"/>
                    <a:pt x="738" y="1110"/>
                    <a:pt x="744" y="1110"/>
                  </a:cubicBezTo>
                  <a:cubicBezTo>
                    <a:pt x="754" y="1110"/>
                    <a:pt x="754" y="1121"/>
                    <a:pt x="765" y="1110"/>
                  </a:cubicBezTo>
                  <a:cubicBezTo>
                    <a:pt x="770" y="1105"/>
                    <a:pt x="776" y="1105"/>
                    <a:pt x="787" y="1099"/>
                  </a:cubicBezTo>
                  <a:cubicBezTo>
                    <a:pt x="792" y="1099"/>
                    <a:pt x="808" y="1094"/>
                    <a:pt x="814" y="1099"/>
                  </a:cubicBezTo>
                  <a:cubicBezTo>
                    <a:pt x="814" y="1099"/>
                    <a:pt x="824" y="1099"/>
                    <a:pt x="830" y="1099"/>
                  </a:cubicBezTo>
                  <a:cubicBezTo>
                    <a:pt x="835" y="1099"/>
                    <a:pt x="851" y="1116"/>
                    <a:pt x="857" y="1110"/>
                  </a:cubicBezTo>
                  <a:cubicBezTo>
                    <a:pt x="862" y="1110"/>
                    <a:pt x="889" y="1110"/>
                    <a:pt x="889" y="1110"/>
                  </a:cubicBezTo>
                  <a:cubicBezTo>
                    <a:pt x="889" y="1110"/>
                    <a:pt x="819" y="1175"/>
                    <a:pt x="674" y="1175"/>
                  </a:cubicBezTo>
                  <a:cubicBezTo>
                    <a:pt x="674" y="1175"/>
                    <a:pt x="997" y="1191"/>
                    <a:pt x="1180" y="878"/>
                  </a:cubicBezTo>
                  <a:cubicBezTo>
                    <a:pt x="1358" y="560"/>
                    <a:pt x="1234" y="156"/>
                    <a:pt x="819" y="16"/>
                  </a:cubicBezTo>
                  <a:cubicBezTo>
                    <a:pt x="819" y="16"/>
                    <a:pt x="1132" y="134"/>
                    <a:pt x="1213" y="431"/>
                  </a:cubicBezTo>
                  <a:cubicBezTo>
                    <a:pt x="1207" y="436"/>
                    <a:pt x="1207" y="436"/>
                    <a:pt x="1207" y="436"/>
                  </a:cubicBezTo>
                  <a:cubicBezTo>
                    <a:pt x="1202" y="426"/>
                    <a:pt x="1202" y="431"/>
                    <a:pt x="1191" y="415"/>
                  </a:cubicBezTo>
                  <a:cubicBezTo>
                    <a:pt x="1186" y="404"/>
                    <a:pt x="1191" y="404"/>
                    <a:pt x="1186" y="399"/>
                  </a:cubicBezTo>
                  <a:cubicBezTo>
                    <a:pt x="1180" y="388"/>
                    <a:pt x="1180" y="393"/>
                    <a:pt x="1175" y="382"/>
                  </a:cubicBezTo>
                  <a:cubicBezTo>
                    <a:pt x="1170" y="372"/>
                    <a:pt x="1170" y="377"/>
                    <a:pt x="1164" y="372"/>
                  </a:cubicBezTo>
                  <a:cubicBezTo>
                    <a:pt x="1159" y="366"/>
                    <a:pt x="1148" y="345"/>
                    <a:pt x="1148" y="339"/>
                  </a:cubicBezTo>
                  <a:cubicBezTo>
                    <a:pt x="1143" y="334"/>
                    <a:pt x="1132" y="334"/>
                    <a:pt x="1126" y="334"/>
                  </a:cubicBezTo>
                  <a:cubicBezTo>
                    <a:pt x="1121" y="329"/>
                    <a:pt x="1121" y="323"/>
                    <a:pt x="1121" y="329"/>
                  </a:cubicBezTo>
                  <a:cubicBezTo>
                    <a:pt x="1116" y="339"/>
                    <a:pt x="1126" y="350"/>
                    <a:pt x="1126" y="350"/>
                  </a:cubicBezTo>
                  <a:cubicBezTo>
                    <a:pt x="1126" y="372"/>
                    <a:pt x="1126" y="372"/>
                    <a:pt x="1126" y="372"/>
                  </a:cubicBezTo>
                  <a:cubicBezTo>
                    <a:pt x="1126" y="372"/>
                    <a:pt x="1137" y="393"/>
                    <a:pt x="1137" y="399"/>
                  </a:cubicBezTo>
                  <a:cubicBezTo>
                    <a:pt x="1137" y="404"/>
                    <a:pt x="1126" y="420"/>
                    <a:pt x="1126" y="420"/>
                  </a:cubicBezTo>
                  <a:cubicBezTo>
                    <a:pt x="1126" y="420"/>
                    <a:pt x="1126" y="436"/>
                    <a:pt x="1121" y="436"/>
                  </a:cubicBezTo>
                  <a:cubicBezTo>
                    <a:pt x="1116" y="442"/>
                    <a:pt x="1083" y="447"/>
                    <a:pt x="1083" y="447"/>
                  </a:cubicBezTo>
                  <a:cubicBezTo>
                    <a:pt x="1083" y="447"/>
                    <a:pt x="1072" y="436"/>
                    <a:pt x="1067" y="426"/>
                  </a:cubicBezTo>
                  <a:cubicBezTo>
                    <a:pt x="1062" y="415"/>
                    <a:pt x="1046" y="415"/>
                    <a:pt x="1040" y="409"/>
                  </a:cubicBezTo>
                  <a:cubicBezTo>
                    <a:pt x="1040" y="404"/>
                    <a:pt x="1046" y="399"/>
                    <a:pt x="1035" y="382"/>
                  </a:cubicBezTo>
                  <a:cubicBezTo>
                    <a:pt x="1029" y="372"/>
                    <a:pt x="1035" y="377"/>
                    <a:pt x="1024" y="366"/>
                  </a:cubicBezTo>
                  <a:cubicBezTo>
                    <a:pt x="1013" y="355"/>
                    <a:pt x="1013" y="355"/>
                    <a:pt x="1013" y="355"/>
                  </a:cubicBezTo>
                  <a:cubicBezTo>
                    <a:pt x="1013" y="355"/>
                    <a:pt x="992" y="350"/>
                    <a:pt x="997" y="361"/>
                  </a:cubicBezTo>
                  <a:cubicBezTo>
                    <a:pt x="1008" y="377"/>
                    <a:pt x="997" y="393"/>
                    <a:pt x="1002" y="393"/>
                  </a:cubicBezTo>
                  <a:cubicBezTo>
                    <a:pt x="1008" y="393"/>
                    <a:pt x="1013" y="388"/>
                    <a:pt x="1019" y="404"/>
                  </a:cubicBezTo>
                  <a:cubicBezTo>
                    <a:pt x="1024" y="415"/>
                    <a:pt x="1029" y="420"/>
                    <a:pt x="1029" y="426"/>
                  </a:cubicBezTo>
                  <a:cubicBezTo>
                    <a:pt x="1035" y="426"/>
                    <a:pt x="1035" y="447"/>
                    <a:pt x="1040" y="447"/>
                  </a:cubicBezTo>
                  <a:cubicBezTo>
                    <a:pt x="1046" y="447"/>
                    <a:pt x="1062" y="447"/>
                    <a:pt x="1062" y="452"/>
                  </a:cubicBezTo>
                  <a:cubicBezTo>
                    <a:pt x="1062" y="463"/>
                    <a:pt x="1051" y="469"/>
                    <a:pt x="1062" y="474"/>
                  </a:cubicBezTo>
                  <a:cubicBezTo>
                    <a:pt x="1072" y="474"/>
                    <a:pt x="1072" y="480"/>
                    <a:pt x="1078" y="480"/>
                  </a:cubicBezTo>
                  <a:cubicBezTo>
                    <a:pt x="1083" y="480"/>
                    <a:pt x="1083" y="480"/>
                    <a:pt x="1089" y="474"/>
                  </a:cubicBezTo>
                  <a:cubicBezTo>
                    <a:pt x="1100" y="474"/>
                    <a:pt x="1110" y="474"/>
                    <a:pt x="1110" y="474"/>
                  </a:cubicBezTo>
                  <a:lnTo>
                    <a:pt x="1126" y="485"/>
                  </a:lnTo>
                  <a:cubicBezTo>
                    <a:pt x="1126" y="490"/>
                    <a:pt x="1121" y="512"/>
                    <a:pt x="1121" y="512"/>
                  </a:cubicBezTo>
                  <a:cubicBezTo>
                    <a:pt x="1110" y="539"/>
                    <a:pt x="1110" y="539"/>
                    <a:pt x="1110" y="539"/>
                  </a:cubicBezTo>
                  <a:cubicBezTo>
                    <a:pt x="1110" y="539"/>
                    <a:pt x="1110" y="582"/>
                    <a:pt x="1100" y="582"/>
                  </a:cubicBezTo>
                  <a:cubicBezTo>
                    <a:pt x="1094" y="582"/>
                    <a:pt x="1089" y="598"/>
                    <a:pt x="1083" y="598"/>
                  </a:cubicBezTo>
                  <a:cubicBezTo>
                    <a:pt x="1078" y="603"/>
                    <a:pt x="1078" y="630"/>
                    <a:pt x="1078" y="630"/>
                  </a:cubicBezTo>
                  <a:cubicBezTo>
                    <a:pt x="1067" y="647"/>
                    <a:pt x="1067" y="647"/>
                    <a:pt x="1067" y="647"/>
                  </a:cubicBezTo>
                  <a:cubicBezTo>
                    <a:pt x="1067" y="647"/>
                    <a:pt x="1062" y="668"/>
                    <a:pt x="1067" y="674"/>
                  </a:cubicBezTo>
                  <a:cubicBezTo>
                    <a:pt x="1067" y="679"/>
                    <a:pt x="1067" y="701"/>
                    <a:pt x="1067" y="711"/>
                  </a:cubicBezTo>
                  <a:cubicBezTo>
                    <a:pt x="1062" y="722"/>
                    <a:pt x="1046" y="733"/>
                    <a:pt x="1046" y="733"/>
                  </a:cubicBezTo>
                  <a:cubicBezTo>
                    <a:pt x="1046" y="733"/>
                    <a:pt x="1067" y="754"/>
                    <a:pt x="1056" y="754"/>
                  </a:cubicBezTo>
                  <a:cubicBezTo>
                    <a:pt x="1046" y="760"/>
                    <a:pt x="1035" y="776"/>
                    <a:pt x="1035" y="781"/>
                  </a:cubicBezTo>
                  <a:cubicBezTo>
                    <a:pt x="1029" y="781"/>
                    <a:pt x="1029" y="792"/>
                    <a:pt x="1024" y="792"/>
                  </a:cubicBezTo>
                  <a:cubicBezTo>
                    <a:pt x="1019" y="792"/>
                    <a:pt x="1002" y="798"/>
                    <a:pt x="1002" y="798"/>
                  </a:cubicBezTo>
                  <a:cubicBezTo>
                    <a:pt x="1002" y="803"/>
                    <a:pt x="1002" y="819"/>
                    <a:pt x="1002" y="819"/>
                  </a:cubicBezTo>
                  <a:cubicBezTo>
                    <a:pt x="981" y="852"/>
                    <a:pt x="981" y="852"/>
                    <a:pt x="981" y="852"/>
                  </a:cubicBezTo>
                  <a:cubicBezTo>
                    <a:pt x="954" y="873"/>
                    <a:pt x="954" y="873"/>
                    <a:pt x="954" y="873"/>
                  </a:cubicBezTo>
                  <a:cubicBezTo>
                    <a:pt x="954" y="873"/>
                    <a:pt x="959" y="889"/>
                    <a:pt x="949" y="889"/>
                  </a:cubicBezTo>
                  <a:cubicBezTo>
                    <a:pt x="943" y="895"/>
                    <a:pt x="916" y="905"/>
                    <a:pt x="911" y="911"/>
                  </a:cubicBezTo>
                  <a:cubicBezTo>
                    <a:pt x="905" y="911"/>
                    <a:pt x="884" y="922"/>
                    <a:pt x="878" y="922"/>
                  </a:cubicBezTo>
                  <a:cubicBezTo>
                    <a:pt x="873" y="922"/>
                    <a:pt x="884" y="943"/>
                    <a:pt x="873" y="922"/>
                  </a:cubicBezTo>
                  <a:cubicBezTo>
                    <a:pt x="862" y="905"/>
                    <a:pt x="868" y="916"/>
                    <a:pt x="857" y="895"/>
                  </a:cubicBezTo>
                  <a:cubicBezTo>
                    <a:pt x="851" y="873"/>
                    <a:pt x="851" y="889"/>
                    <a:pt x="851" y="873"/>
                  </a:cubicBezTo>
                  <a:cubicBezTo>
                    <a:pt x="851" y="857"/>
                    <a:pt x="851" y="868"/>
                    <a:pt x="851" y="857"/>
                  </a:cubicBezTo>
                  <a:cubicBezTo>
                    <a:pt x="846" y="841"/>
                    <a:pt x="851" y="852"/>
                    <a:pt x="846" y="830"/>
                  </a:cubicBezTo>
                  <a:cubicBezTo>
                    <a:pt x="835" y="814"/>
                    <a:pt x="841" y="819"/>
                    <a:pt x="824" y="808"/>
                  </a:cubicBezTo>
                  <a:cubicBezTo>
                    <a:pt x="814" y="798"/>
                    <a:pt x="808" y="808"/>
                    <a:pt x="814" y="792"/>
                  </a:cubicBezTo>
                  <a:cubicBezTo>
                    <a:pt x="819" y="771"/>
                    <a:pt x="819" y="792"/>
                    <a:pt x="819" y="771"/>
                  </a:cubicBezTo>
                  <a:cubicBezTo>
                    <a:pt x="824" y="754"/>
                    <a:pt x="819" y="749"/>
                    <a:pt x="830" y="744"/>
                  </a:cubicBezTo>
                  <a:cubicBezTo>
                    <a:pt x="841" y="733"/>
                    <a:pt x="851" y="733"/>
                    <a:pt x="851" y="722"/>
                  </a:cubicBezTo>
                  <a:cubicBezTo>
                    <a:pt x="851" y="711"/>
                    <a:pt x="851" y="706"/>
                    <a:pt x="846" y="701"/>
                  </a:cubicBezTo>
                  <a:cubicBezTo>
                    <a:pt x="846" y="695"/>
                    <a:pt x="835" y="684"/>
                    <a:pt x="830" y="679"/>
                  </a:cubicBezTo>
                  <a:cubicBezTo>
                    <a:pt x="830" y="674"/>
                    <a:pt x="830" y="679"/>
                    <a:pt x="819" y="663"/>
                  </a:cubicBezTo>
                  <a:cubicBezTo>
                    <a:pt x="814" y="652"/>
                    <a:pt x="808" y="647"/>
                    <a:pt x="808" y="647"/>
                  </a:cubicBezTo>
                  <a:cubicBezTo>
                    <a:pt x="808" y="647"/>
                    <a:pt x="803" y="614"/>
                    <a:pt x="803" y="603"/>
                  </a:cubicBezTo>
                  <a:cubicBezTo>
                    <a:pt x="803" y="593"/>
                    <a:pt x="803" y="609"/>
                    <a:pt x="803" y="593"/>
                  </a:cubicBezTo>
                  <a:cubicBezTo>
                    <a:pt x="808" y="576"/>
                    <a:pt x="808" y="566"/>
                    <a:pt x="808" y="566"/>
                  </a:cubicBezTo>
                  <a:cubicBezTo>
                    <a:pt x="808" y="566"/>
                    <a:pt x="792" y="550"/>
                    <a:pt x="781" y="550"/>
                  </a:cubicBezTo>
                  <a:cubicBezTo>
                    <a:pt x="770" y="555"/>
                    <a:pt x="776" y="566"/>
                    <a:pt x="760" y="555"/>
                  </a:cubicBezTo>
                  <a:cubicBezTo>
                    <a:pt x="749" y="544"/>
                    <a:pt x="754" y="539"/>
                    <a:pt x="749" y="539"/>
                  </a:cubicBezTo>
                  <a:cubicBezTo>
                    <a:pt x="744" y="533"/>
                    <a:pt x="733" y="533"/>
                    <a:pt x="727" y="539"/>
                  </a:cubicBezTo>
                  <a:cubicBezTo>
                    <a:pt x="722" y="544"/>
                    <a:pt x="706" y="544"/>
                    <a:pt x="695" y="550"/>
                  </a:cubicBezTo>
                  <a:cubicBezTo>
                    <a:pt x="679" y="555"/>
                    <a:pt x="679" y="555"/>
                    <a:pt x="663" y="555"/>
                  </a:cubicBezTo>
                  <a:cubicBezTo>
                    <a:pt x="647" y="555"/>
                    <a:pt x="625" y="560"/>
                    <a:pt x="614" y="550"/>
                  </a:cubicBezTo>
                  <a:cubicBezTo>
                    <a:pt x="598" y="544"/>
                    <a:pt x="598" y="555"/>
                    <a:pt x="593" y="539"/>
                  </a:cubicBezTo>
                  <a:cubicBezTo>
                    <a:pt x="587" y="528"/>
                    <a:pt x="593" y="528"/>
                    <a:pt x="582" y="523"/>
                  </a:cubicBezTo>
                  <a:cubicBezTo>
                    <a:pt x="566" y="512"/>
                    <a:pt x="566" y="517"/>
                    <a:pt x="566" y="506"/>
                  </a:cubicBezTo>
                  <a:cubicBezTo>
                    <a:pt x="560" y="496"/>
                    <a:pt x="571" y="496"/>
                    <a:pt x="560" y="485"/>
                  </a:cubicBezTo>
                  <a:cubicBezTo>
                    <a:pt x="549" y="474"/>
                    <a:pt x="566" y="490"/>
                    <a:pt x="549" y="474"/>
                  </a:cubicBezTo>
                  <a:cubicBezTo>
                    <a:pt x="533" y="458"/>
                    <a:pt x="528" y="474"/>
                    <a:pt x="533" y="458"/>
                  </a:cubicBezTo>
                  <a:cubicBezTo>
                    <a:pt x="539" y="447"/>
                    <a:pt x="544" y="452"/>
                    <a:pt x="544" y="436"/>
                  </a:cubicBezTo>
                  <a:cubicBezTo>
                    <a:pt x="544" y="420"/>
                    <a:pt x="571" y="442"/>
                    <a:pt x="555" y="409"/>
                  </a:cubicBezTo>
                  <a:cubicBezTo>
                    <a:pt x="539" y="377"/>
                    <a:pt x="533" y="382"/>
                    <a:pt x="549" y="361"/>
                  </a:cubicBezTo>
                  <a:cubicBezTo>
                    <a:pt x="566" y="334"/>
                    <a:pt x="582" y="323"/>
                    <a:pt x="582" y="318"/>
                  </a:cubicBezTo>
                  <a:cubicBezTo>
                    <a:pt x="587" y="312"/>
                    <a:pt x="593" y="301"/>
                    <a:pt x="598" y="296"/>
                  </a:cubicBezTo>
                  <a:cubicBezTo>
                    <a:pt x="603" y="291"/>
                    <a:pt x="598" y="285"/>
                    <a:pt x="614" y="291"/>
                  </a:cubicBezTo>
                  <a:cubicBezTo>
                    <a:pt x="625" y="291"/>
                    <a:pt x="636" y="285"/>
                    <a:pt x="647" y="275"/>
                  </a:cubicBezTo>
                  <a:cubicBezTo>
                    <a:pt x="657" y="269"/>
                    <a:pt x="668" y="258"/>
                    <a:pt x="674" y="253"/>
                  </a:cubicBezTo>
                  <a:cubicBezTo>
                    <a:pt x="679" y="253"/>
                    <a:pt x="674" y="258"/>
                    <a:pt x="684" y="253"/>
                  </a:cubicBezTo>
                  <a:cubicBezTo>
                    <a:pt x="700" y="248"/>
                    <a:pt x="700" y="248"/>
                    <a:pt x="711" y="248"/>
                  </a:cubicBezTo>
                  <a:cubicBezTo>
                    <a:pt x="717" y="248"/>
                    <a:pt x="700" y="253"/>
                    <a:pt x="727" y="248"/>
                  </a:cubicBezTo>
                  <a:cubicBezTo>
                    <a:pt x="749" y="242"/>
                    <a:pt x="744" y="242"/>
                    <a:pt x="749" y="242"/>
                  </a:cubicBezTo>
                  <a:cubicBezTo>
                    <a:pt x="754" y="242"/>
                    <a:pt x="754" y="242"/>
                    <a:pt x="760" y="248"/>
                  </a:cubicBezTo>
                  <a:cubicBezTo>
                    <a:pt x="770" y="248"/>
                    <a:pt x="770" y="226"/>
                    <a:pt x="770" y="248"/>
                  </a:cubicBezTo>
                  <a:cubicBezTo>
                    <a:pt x="770" y="269"/>
                    <a:pt x="765" y="280"/>
                    <a:pt x="781" y="280"/>
                  </a:cubicBezTo>
                  <a:cubicBezTo>
                    <a:pt x="798" y="280"/>
                    <a:pt x="781" y="280"/>
                    <a:pt x="798" y="280"/>
                  </a:cubicBezTo>
                  <a:cubicBezTo>
                    <a:pt x="814" y="280"/>
                    <a:pt x="808" y="285"/>
                    <a:pt x="819" y="285"/>
                  </a:cubicBezTo>
                  <a:cubicBezTo>
                    <a:pt x="824" y="291"/>
                    <a:pt x="830" y="296"/>
                    <a:pt x="841" y="296"/>
                  </a:cubicBezTo>
                  <a:cubicBezTo>
                    <a:pt x="857" y="296"/>
                    <a:pt x="835" y="318"/>
                    <a:pt x="857" y="296"/>
                  </a:cubicBezTo>
                  <a:cubicBezTo>
                    <a:pt x="873" y="280"/>
                    <a:pt x="841" y="275"/>
                    <a:pt x="873" y="280"/>
                  </a:cubicBezTo>
                  <a:cubicBezTo>
                    <a:pt x="905" y="280"/>
                    <a:pt x="911" y="291"/>
                    <a:pt x="916" y="285"/>
                  </a:cubicBezTo>
                  <a:cubicBezTo>
                    <a:pt x="921" y="285"/>
                    <a:pt x="921" y="291"/>
                    <a:pt x="938" y="280"/>
                  </a:cubicBezTo>
                  <a:cubicBezTo>
                    <a:pt x="949" y="275"/>
                    <a:pt x="949" y="275"/>
                    <a:pt x="954" y="280"/>
                  </a:cubicBezTo>
                  <a:cubicBezTo>
                    <a:pt x="959" y="280"/>
                    <a:pt x="959" y="291"/>
                    <a:pt x="970" y="280"/>
                  </a:cubicBezTo>
                  <a:cubicBezTo>
                    <a:pt x="975" y="269"/>
                    <a:pt x="986" y="275"/>
                    <a:pt x="970" y="264"/>
                  </a:cubicBezTo>
                  <a:cubicBezTo>
                    <a:pt x="949" y="258"/>
                    <a:pt x="943" y="264"/>
                    <a:pt x="943" y="253"/>
                  </a:cubicBezTo>
                  <a:cubicBezTo>
                    <a:pt x="938" y="242"/>
                    <a:pt x="954" y="248"/>
                    <a:pt x="938" y="242"/>
                  </a:cubicBezTo>
                  <a:cubicBezTo>
                    <a:pt x="921" y="242"/>
                    <a:pt x="927" y="242"/>
                    <a:pt x="911" y="237"/>
                  </a:cubicBezTo>
                  <a:cubicBezTo>
                    <a:pt x="900" y="231"/>
                    <a:pt x="889" y="248"/>
                    <a:pt x="884" y="237"/>
                  </a:cubicBezTo>
                  <a:cubicBezTo>
                    <a:pt x="878" y="226"/>
                    <a:pt x="857" y="242"/>
                    <a:pt x="878" y="226"/>
                  </a:cubicBezTo>
                  <a:cubicBezTo>
                    <a:pt x="905" y="205"/>
                    <a:pt x="895" y="194"/>
                    <a:pt x="911" y="199"/>
                  </a:cubicBezTo>
                  <a:cubicBezTo>
                    <a:pt x="927" y="205"/>
                    <a:pt x="921" y="215"/>
                    <a:pt x="932" y="210"/>
                  </a:cubicBezTo>
                  <a:cubicBezTo>
                    <a:pt x="938" y="199"/>
                    <a:pt x="959" y="194"/>
                    <a:pt x="938" y="183"/>
                  </a:cubicBezTo>
                  <a:cubicBezTo>
                    <a:pt x="921" y="172"/>
                    <a:pt x="932" y="178"/>
                    <a:pt x="916" y="167"/>
                  </a:cubicBezTo>
                  <a:cubicBezTo>
                    <a:pt x="900" y="156"/>
                    <a:pt x="884" y="199"/>
                    <a:pt x="873" y="194"/>
                  </a:cubicBezTo>
                  <a:cubicBezTo>
                    <a:pt x="862" y="188"/>
                    <a:pt x="862" y="183"/>
                    <a:pt x="857" y="188"/>
                  </a:cubicBezTo>
                  <a:cubicBezTo>
                    <a:pt x="851" y="188"/>
                    <a:pt x="851" y="205"/>
                    <a:pt x="846" y="215"/>
                  </a:cubicBezTo>
                  <a:cubicBezTo>
                    <a:pt x="846" y="226"/>
                    <a:pt x="857" y="231"/>
                    <a:pt x="841" y="221"/>
                  </a:cubicBezTo>
                  <a:cubicBezTo>
                    <a:pt x="819" y="215"/>
                    <a:pt x="857" y="215"/>
                    <a:pt x="819" y="199"/>
                  </a:cubicBezTo>
                  <a:cubicBezTo>
                    <a:pt x="776" y="188"/>
                    <a:pt x="765" y="188"/>
                    <a:pt x="760" y="194"/>
                  </a:cubicBezTo>
                  <a:cubicBezTo>
                    <a:pt x="754" y="199"/>
                    <a:pt x="744" y="199"/>
                    <a:pt x="744" y="205"/>
                  </a:cubicBezTo>
                  <a:cubicBezTo>
                    <a:pt x="738" y="210"/>
                    <a:pt x="754" y="221"/>
                    <a:pt x="738" y="210"/>
                  </a:cubicBezTo>
                  <a:cubicBezTo>
                    <a:pt x="722" y="199"/>
                    <a:pt x="706" y="215"/>
                    <a:pt x="706" y="215"/>
                  </a:cubicBezTo>
                  <a:cubicBezTo>
                    <a:pt x="706" y="215"/>
                    <a:pt x="700" y="210"/>
                    <a:pt x="690" y="215"/>
                  </a:cubicBezTo>
                  <a:cubicBezTo>
                    <a:pt x="684" y="221"/>
                    <a:pt x="668" y="226"/>
                    <a:pt x="663" y="226"/>
                  </a:cubicBezTo>
                  <a:cubicBezTo>
                    <a:pt x="652" y="221"/>
                    <a:pt x="636" y="226"/>
                    <a:pt x="652" y="210"/>
                  </a:cubicBezTo>
                  <a:cubicBezTo>
                    <a:pt x="668" y="188"/>
                    <a:pt x="657" y="199"/>
                    <a:pt x="679" y="188"/>
                  </a:cubicBezTo>
                  <a:cubicBezTo>
                    <a:pt x="700" y="178"/>
                    <a:pt x="738" y="178"/>
                    <a:pt x="706" y="172"/>
                  </a:cubicBezTo>
                  <a:cubicBezTo>
                    <a:pt x="674" y="167"/>
                    <a:pt x="722" y="167"/>
                    <a:pt x="684" y="145"/>
                  </a:cubicBezTo>
                  <a:cubicBezTo>
                    <a:pt x="641" y="124"/>
                    <a:pt x="641" y="150"/>
                    <a:pt x="641" y="124"/>
                  </a:cubicBezTo>
                  <a:cubicBezTo>
                    <a:pt x="647" y="97"/>
                    <a:pt x="641" y="97"/>
                    <a:pt x="630" y="97"/>
                  </a:cubicBezTo>
                  <a:cubicBezTo>
                    <a:pt x="625" y="102"/>
                    <a:pt x="598" y="107"/>
                    <a:pt x="587" y="107"/>
                  </a:cubicBezTo>
                  <a:cubicBezTo>
                    <a:pt x="576" y="107"/>
                    <a:pt x="587" y="118"/>
                    <a:pt x="571" y="107"/>
                  </a:cubicBezTo>
                  <a:cubicBezTo>
                    <a:pt x="555" y="97"/>
                    <a:pt x="544" y="113"/>
                    <a:pt x="555" y="97"/>
                  </a:cubicBezTo>
                  <a:cubicBezTo>
                    <a:pt x="560" y="80"/>
                    <a:pt x="560" y="75"/>
                    <a:pt x="571" y="64"/>
                  </a:cubicBezTo>
                  <a:cubicBezTo>
                    <a:pt x="582" y="54"/>
                    <a:pt x="582" y="21"/>
                    <a:pt x="609" y="32"/>
                  </a:cubicBezTo>
                  <a:cubicBezTo>
                    <a:pt x="636" y="48"/>
                    <a:pt x="625" y="43"/>
                    <a:pt x="647" y="43"/>
                  </a:cubicBezTo>
                  <a:cubicBezTo>
                    <a:pt x="668" y="48"/>
                    <a:pt x="679" y="43"/>
                    <a:pt x="679" y="37"/>
                  </a:cubicBezTo>
                  <a:cubicBezTo>
                    <a:pt x="679" y="32"/>
                    <a:pt x="657" y="21"/>
                    <a:pt x="657" y="21"/>
                  </a:cubicBezTo>
                  <a:cubicBezTo>
                    <a:pt x="657" y="21"/>
                    <a:pt x="647" y="27"/>
                    <a:pt x="652" y="21"/>
                  </a:cubicBezTo>
                  <a:cubicBezTo>
                    <a:pt x="652" y="16"/>
                    <a:pt x="657" y="5"/>
                    <a:pt x="657" y="5"/>
                  </a:cubicBezTo>
                  <a:cubicBezTo>
                    <a:pt x="652" y="0"/>
                    <a:pt x="652" y="0"/>
                    <a:pt x="652" y="0"/>
                  </a:cubicBezTo>
                  <a:cubicBezTo>
                    <a:pt x="652" y="0"/>
                    <a:pt x="571" y="0"/>
                    <a:pt x="555" y="5"/>
                  </a:cubicBezTo>
                </a:path>
              </a:pathLst>
            </a:custGeom>
            <a:solidFill>
              <a:srgbClr val="595A5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00" dirty="0">
                <a:latin typeface="微软雅黑" panose="020B0503020204020204" pitchFamily="34" charset="-122"/>
              </a:endParaRPr>
            </a:p>
          </p:txBody>
        </p:sp>
      </p:grpSp>
      <p:cxnSp>
        <p:nvCxnSpPr>
          <p:cNvPr id="470" name="直接连接符 469"/>
          <p:cNvCxnSpPr/>
          <p:nvPr/>
        </p:nvCxnSpPr>
        <p:spPr>
          <a:xfrm flipH="1">
            <a:off x="755576" y="1347614"/>
            <a:ext cx="244827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3" name="TextBox 472"/>
          <p:cNvSpPr txBox="1"/>
          <p:nvPr/>
        </p:nvSpPr>
        <p:spPr>
          <a:xfrm>
            <a:off x="755576" y="1563638"/>
            <a:ext cx="2376264" cy="438567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</a:rPr>
              <a:t>Flipped Class</a:t>
            </a:r>
            <a:endParaRPr lang="id-ID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95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" grpId="0"/>
      <p:bldP spid="604" grpId="0"/>
      <p:bldP spid="434" grpId="0"/>
      <p:bldP spid="438" grpId="0"/>
      <p:bldP spid="442" grpId="0"/>
      <p:bldP spid="443" grpId="0"/>
      <p:bldP spid="448" grpId="0"/>
      <p:bldP spid="4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176213" y="0"/>
            <a:ext cx="2595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1"/>
                </a:solidFill>
                <a:latin typeface="Book Antiqua" pitchFamily="18" charset="0"/>
                <a:ea typeface="Meiryo" pitchFamily="34" charset="-128"/>
                <a:cs typeface="Meiryo" pitchFamily="34" charset="-128"/>
              </a:rPr>
              <a:t>Review</a:t>
            </a:r>
            <a:endParaRPr lang="zh-CN" altLang="zh-CN" sz="2000" b="1" dirty="0">
              <a:solidFill>
                <a:schemeClr val="bg1"/>
              </a:solidFill>
              <a:latin typeface="Book Antiqua" pitchFamily="18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18" name="TextBox 45"/>
          <p:cNvSpPr txBox="1">
            <a:spLocks noChangeArrowheads="1"/>
          </p:cNvSpPr>
          <p:nvPr/>
        </p:nvSpPr>
        <p:spPr bwMode="auto">
          <a:xfrm>
            <a:off x="251520" y="771550"/>
            <a:ext cx="1872208" cy="162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600" dirty="0" smtClean="0">
                <a:cs typeface="Arial" pitchFamily="34" charset="0"/>
              </a:rPr>
              <a:t>     T/</a:t>
            </a:r>
            <a:r>
              <a:rPr lang="en-US" altLang="zh-CN" sz="3600" dirty="0" smtClean="0">
                <a:solidFill>
                  <a:schemeClr val="accent2"/>
                </a:solidFill>
                <a:cs typeface="Arial" pitchFamily="34" charset="0"/>
              </a:rPr>
              <a:t>F</a:t>
            </a:r>
            <a:r>
              <a:rPr lang="en-US" altLang="zh-CN" sz="3600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en-US" altLang="zh-CN" sz="2800" dirty="0" smtClean="0">
                <a:cs typeface="Arial" pitchFamily="34" charset="0"/>
              </a:rPr>
              <a:t>Questions</a:t>
            </a:r>
            <a:endParaRPr lang="zh-CN" altLang="zh-CN" sz="3600" dirty="0" smtClean="0">
              <a:cs typeface="Arial" pitchFamily="34" charset="0"/>
            </a:endParaRPr>
          </a:p>
          <a:p>
            <a:endParaRPr lang="zh-CN" altLang="en-US" sz="3300" dirty="0">
              <a:solidFill>
                <a:srgbClr val="000000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20" name="图片 119" descr="截图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88203"/>
            <a:ext cx="7236296" cy="5055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0" y="4731990"/>
            <a:ext cx="9144001" cy="411510"/>
            <a:chOff x="-3175" y="3186116"/>
            <a:chExt cx="12203113" cy="490538"/>
          </a:xfrm>
        </p:grpSpPr>
        <p:sp>
          <p:nvSpPr>
            <p:cNvPr id="3" name="Freeform 721"/>
            <p:cNvSpPr>
              <a:spLocks/>
            </p:cNvSpPr>
            <p:nvPr/>
          </p:nvSpPr>
          <p:spPr bwMode="auto">
            <a:xfrm>
              <a:off x="3270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Oval 722"/>
            <p:cNvSpPr>
              <a:spLocks noChangeArrowheads="1"/>
            </p:cNvSpPr>
            <p:nvPr/>
          </p:nvSpPr>
          <p:spPr bwMode="auto">
            <a:xfrm>
              <a:off x="3841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Freeform 723"/>
            <p:cNvSpPr>
              <a:spLocks/>
            </p:cNvSpPr>
            <p:nvPr/>
          </p:nvSpPr>
          <p:spPr bwMode="auto">
            <a:xfrm>
              <a:off x="44450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724"/>
            <p:cNvSpPr>
              <a:spLocks/>
            </p:cNvSpPr>
            <p:nvPr/>
          </p:nvSpPr>
          <p:spPr bwMode="auto">
            <a:xfrm>
              <a:off x="32385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Oval 725"/>
            <p:cNvSpPr>
              <a:spLocks noChangeArrowheads="1"/>
            </p:cNvSpPr>
            <p:nvPr/>
          </p:nvSpPr>
          <p:spPr bwMode="auto">
            <a:xfrm>
              <a:off x="3810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Oval 726"/>
            <p:cNvSpPr>
              <a:spLocks noChangeArrowheads="1"/>
            </p:cNvSpPr>
            <p:nvPr/>
          </p:nvSpPr>
          <p:spPr bwMode="auto">
            <a:xfrm>
              <a:off x="8826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Oval 727"/>
            <p:cNvSpPr>
              <a:spLocks noChangeArrowheads="1"/>
            </p:cNvSpPr>
            <p:nvPr/>
          </p:nvSpPr>
          <p:spPr bwMode="auto">
            <a:xfrm>
              <a:off x="935038" y="3194054"/>
              <a:ext cx="15875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728"/>
            <p:cNvSpPr>
              <a:spLocks/>
            </p:cNvSpPr>
            <p:nvPr/>
          </p:nvSpPr>
          <p:spPr bwMode="auto">
            <a:xfrm>
              <a:off x="1000125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729"/>
            <p:cNvSpPr>
              <a:spLocks/>
            </p:cNvSpPr>
            <p:nvPr/>
          </p:nvSpPr>
          <p:spPr bwMode="auto">
            <a:xfrm>
              <a:off x="87788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Oval 730"/>
            <p:cNvSpPr>
              <a:spLocks noChangeArrowheads="1"/>
            </p:cNvSpPr>
            <p:nvPr/>
          </p:nvSpPr>
          <p:spPr bwMode="auto">
            <a:xfrm>
              <a:off x="935038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731"/>
            <p:cNvSpPr>
              <a:spLocks/>
            </p:cNvSpPr>
            <p:nvPr/>
          </p:nvSpPr>
          <p:spPr bwMode="auto">
            <a:xfrm>
              <a:off x="14382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Oval 732"/>
            <p:cNvSpPr>
              <a:spLocks noChangeArrowheads="1"/>
            </p:cNvSpPr>
            <p:nvPr/>
          </p:nvSpPr>
          <p:spPr bwMode="auto">
            <a:xfrm>
              <a:off x="149066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733"/>
            <p:cNvSpPr>
              <a:spLocks/>
            </p:cNvSpPr>
            <p:nvPr/>
          </p:nvSpPr>
          <p:spPr bwMode="auto">
            <a:xfrm>
              <a:off x="15557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734"/>
            <p:cNvSpPr>
              <a:spLocks/>
            </p:cNvSpPr>
            <p:nvPr/>
          </p:nvSpPr>
          <p:spPr bwMode="auto">
            <a:xfrm>
              <a:off x="143351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Oval 735"/>
            <p:cNvSpPr>
              <a:spLocks noChangeArrowheads="1"/>
            </p:cNvSpPr>
            <p:nvPr/>
          </p:nvSpPr>
          <p:spPr bwMode="auto">
            <a:xfrm>
              <a:off x="1487488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Oval 736"/>
            <p:cNvSpPr>
              <a:spLocks noChangeArrowheads="1"/>
            </p:cNvSpPr>
            <p:nvPr/>
          </p:nvSpPr>
          <p:spPr bwMode="auto">
            <a:xfrm>
              <a:off x="1992313" y="3273429"/>
              <a:ext cx="15875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737"/>
            <p:cNvSpPr>
              <a:spLocks/>
            </p:cNvSpPr>
            <p:nvPr/>
          </p:nvSpPr>
          <p:spPr bwMode="auto">
            <a:xfrm>
              <a:off x="2046288" y="3194054"/>
              <a:ext cx="11113" cy="14288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738"/>
            <p:cNvSpPr>
              <a:spLocks/>
            </p:cNvSpPr>
            <p:nvPr/>
          </p:nvSpPr>
          <p:spPr bwMode="auto">
            <a:xfrm>
              <a:off x="2106613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739"/>
            <p:cNvSpPr>
              <a:spLocks/>
            </p:cNvSpPr>
            <p:nvPr/>
          </p:nvSpPr>
          <p:spPr bwMode="auto">
            <a:xfrm>
              <a:off x="19891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Oval 740"/>
            <p:cNvSpPr>
              <a:spLocks noChangeArrowheads="1"/>
            </p:cNvSpPr>
            <p:nvPr/>
          </p:nvSpPr>
          <p:spPr bwMode="auto">
            <a:xfrm>
              <a:off x="2041525" y="3328991"/>
              <a:ext cx="1270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741"/>
            <p:cNvSpPr>
              <a:spLocks/>
            </p:cNvSpPr>
            <p:nvPr/>
          </p:nvSpPr>
          <p:spPr bwMode="auto">
            <a:xfrm>
              <a:off x="25447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742"/>
            <p:cNvSpPr>
              <a:spLocks/>
            </p:cNvSpPr>
            <p:nvPr/>
          </p:nvSpPr>
          <p:spPr bwMode="auto">
            <a:xfrm>
              <a:off x="2601913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743"/>
            <p:cNvSpPr>
              <a:spLocks/>
            </p:cNvSpPr>
            <p:nvPr/>
          </p:nvSpPr>
          <p:spPr bwMode="auto">
            <a:xfrm>
              <a:off x="2662238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744"/>
            <p:cNvSpPr>
              <a:spLocks/>
            </p:cNvSpPr>
            <p:nvPr/>
          </p:nvSpPr>
          <p:spPr bwMode="auto">
            <a:xfrm>
              <a:off x="2544763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Oval 745"/>
            <p:cNvSpPr>
              <a:spLocks noChangeArrowheads="1"/>
            </p:cNvSpPr>
            <p:nvPr/>
          </p:nvSpPr>
          <p:spPr bwMode="auto">
            <a:xfrm>
              <a:off x="259715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Oval 746"/>
            <p:cNvSpPr>
              <a:spLocks noChangeArrowheads="1"/>
            </p:cNvSpPr>
            <p:nvPr/>
          </p:nvSpPr>
          <p:spPr bwMode="auto">
            <a:xfrm>
              <a:off x="309880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Oval 747"/>
            <p:cNvSpPr>
              <a:spLocks noChangeArrowheads="1"/>
            </p:cNvSpPr>
            <p:nvPr/>
          </p:nvSpPr>
          <p:spPr bwMode="auto">
            <a:xfrm>
              <a:off x="3155950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748"/>
            <p:cNvSpPr>
              <a:spLocks/>
            </p:cNvSpPr>
            <p:nvPr/>
          </p:nvSpPr>
          <p:spPr bwMode="auto">
            <a:xfrm>
              <a:off x="32178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749"/>
            <p:cNvSpPr>
              <a:spLocks/>
            </p:cNvSpPr>
            <p:nvPr/>
          </p:nvSpPr>
          <p:spPr bwMode="auto">
            <a:xfrm>
              <a:off x="3098800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3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Oval 750"/>
            <p:cNvSpPr>
              <a:spLocks noChangeArrowheads="1"/>
            </p:cNvSpPr>
            <p:nvPr/>
          </p:nvSpPr>
          <p:spPr bwMode="auto">
            <a:xfrm>
              <a:off x="3152775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751"/>
            <p:cNvSpPr>
              <a:spLocks/>
            </p:cNvSpPr>
            <p:nvPr/>
          </p:nvSpPr>
          <p:spPr bwMode="auto">
            <a:xfrm>
              <a:off x="36544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Oval 752"/>
            <p:cNvSpPr>
              <a:spLocks noChangeArrowheads="1"/>
            </p:cNvSpPr>
            <p:nvPr/>
          </p:nvSpPr>
          <p:spPr bwMode="auto">
            <a:xfrm>
              <a:off x="37115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753"/>
            <p:cNvSpPr>
              <a:spLocks/>
            </p:cNvSpPr>
            <p:nvPr/>
          </p:nvSpPr>
          <p:spPr bwMode="auto">
            <a:xfrm>
              <a:off x="37734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754"/>
            <p:cNvSpPr>
              <a:spLocks/>
            </p:cNvSpPr>
            <p:nvPr/>
          </p:nvSpPr>
          <p:spPr bwMode="auto">
            <a:xfrm>
              <a:off x="365125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Oval 755"/>
            <p:cNvSpPr>
              <a:spLocks noChangeArrowheads="1"/>
            </p:cNvSpPr>
            <p:nvPr/>
          </p:nvSpPr>
          <p:spPr bwMode="auto">
            <a:xfrm>
              <a:off x="37084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Oval 756"/>
            <p:cNvSpPr>
              <a:spLocks noChangeArrowheads="1"/>
            </p:cNvSpPr>
            <p:nvPr/>
          </p:nvSpPr>
          <p:spPr bwMode="auto">
            <a:xfrm>
              <a:off x="42100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Oval 757"/>
            <p:cNvSpPr>
              <a:spLocks noChangeArrowheads="1"/>
            </p:cNvSpPr>
            <p:nvPr/>
          </p:nvSpPr>
          <p:spPr bwMode="auto">
            <a:xfrm>
              <a:off x="4264025" y="3194054"/>
              <a:ext cx="14288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758"/>
            <p:cNvSpPr>
              <a:spLocks/>
            </p:cNvSpPr>
            <p:nvPr/>
          </p:nvSpPr>
          <p:spPr bwMode="auto">
            <a:xfrm>
              <a:off x="4327525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759"/>
            <p:cNvSpPr>
              <a:spLocks/>
            </p:cNvSpPr>
            <p:nvPr/>
          </p:nvSpPr>
          <p:spPr bwMode="auto">
            <a:xfrm>
              <a:off x="420687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Oval 760"/>
            <p:cNvSpPr>
              <a:spLocks noChangeArrowheads="1"/>
            </p:cNvSpPr>
            <p:nvPr/>
          </p:nvSpPr>
          <p:spPr bwMode="auto">
            <a:xfrm>
              <a:off x="4264025" y="3328991"/>
              <a:ext cx="635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761"/>
            <p:cNvSpPr>
              <a:spLocks/>
            </p:cNvSpPr>
            <p:nvPr/>
          </p:nvSpPr>
          <p:spPr bwMode="auto">
            <a:xfrm>
              <a:off x="47656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Oval 762"/>
            <p:cNvSpPr>
              <a:spLocks noChangeArrowheads="1"/>
            </p:cNvSpPr>
            <p:nvPr/>
          </p:nvSpPr>
          <p:spPr bwMode="auto">
            <a:xfrm>
              <a:off x="4818063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763"/>
            <p:cNvSpPr>
              <a:spLocks/>
            </p:cNvSpPr>
            <p:nvPr/>
          </p:nvSpPr>
          <p:spPr bwMode="auto">
            <a:xfrm>
              <a:off x="48831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764"/>
            <p:cNvSpPr>
              <a:spLocks/>
            </p:cNvSpPr>
            <p:nvPr/>
          </p:nvSpPr>
          <p:spPr bwMode="auto">
            <a:xfrm>
              <a:off x="476091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765"/>
            <p:cNvSpPr>
              <a:spLocks/>
            </p:cNvSpPr>
            <p:nvPr/>
          </p:nvSpPr>
          <p:spPr bwMode="auto">
            <a:xfrm>
              <a:off x="4814888" y="3328991"/>
              <a:ext cx="11113" cy="9525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Oval 766"/>
            <p:cNvSpPr>
              <a:spLocks noChangeArrowheads="1"/>
            </p:cNvSpPr>
            <p:nvPr/>
          </p:nvSpPr>
          <p:spPr bwMode="auto">
            <a:xfrm>
              <a:off x="5321300" y="3273429"/>
              <a:ext cx="14288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Oval 767"/>
            <p:cNvSpPr>
              <a:spLocks noChangeArrowheads="1"/>
            </p:cNvSpPr>
            <p:nvPr/>
          </p:nvSpPr>
          <p:spPr bwMode="auto">
            <a:xfrm>
              <a:off x="5373688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768"/>
            <p:cNvSpPr>
              <a:spLocks/>
            </p:cNvSpPr>
            <p:nvPr/>
          </p:nvSpPr>
          <p:spPr bwMode="auto">
            <a:xfrm>
              <a:off x="5434013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769"/>
            <p:cNvSpPr>
              <a:spLocks/>
            </p:cNvSpPr>
            <p:nvPr/>
          </p:nvSpPr>
          <p:spPr bwMode="auto">
            <a:xfrm>
              <a:off x="53165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770"/>
            <p:cNvSpPr>
              <a:spLocks/>
            </p:cNvSpPr>
            <p:nvPr/>
          </p:nvSpPr>
          <p:spPr bwMode="auto">
            <a:xfrm>
              <a:off x="5370513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771"/>
            <p:cNvSpPr>
              <a:spLocks/>
            </p:cNvSpPr>
            <p:nvPr/>
          </p:nvSpPr>
          <p:spPr bwMode="auto">
            <a:xfrm>
              <a:off x="58721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772"/>
            <p:cNvSpPr>
              <a:spLocks/>
            </p:cNvSpPr>
            <p:nvPr/>
          </p:nvSpPr>
          <p:spPr bwMode="auto">
            <a:xfrm>
              <a:off x="5929313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773"/>
            <p:cNvSpPr>
              <a:spLocks/>
            </p:cNvSpPr>
            <p:nvPr/>
          </p:nvSpPr>
          <p:spPr bwMode="auto">
            <a:xfrm>
              <a:off x="5989638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774"/>
            <p:cNvSpPr>
              <a:spLocks/>
            </p:cNvSpPr>
            <p:nvPr/>
          </p:nvSpPr>
          <p:spPr bwMode="auto">
            <a:xfrm>
              <a:off x="587216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Oval 775"/>
            <p:cNvSpPr>
              <a:spLocks noChangeArrowheads="1"/>
            </p:cNvSpPr>
            <p:nvPr/>
          </p:nvSpPr>
          <p:spPr bwMode="auto">
            <a:xfrm>
              <a:off x="5924550" y="3328991"/>
              <a:ext cx="1270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Oval 776"/>
            <p:cNvSpPr>
              <a:spLocks noChangeArrowheads="1"/>
            </p:cNvSpPr>
            <p:nvPr/>
          </p:nvSpPr>
          <p:spPr bwMode="auto">
            <a:xfrm>
              <a:off x="6427788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777"/>
            <p:cNvSpPr>
              <a:spLocks/>
            </p:cNvSpPr>
            <p:nvPr/>
          </p:nvSpPr>
          <p:spPr bwMode="auto">
            <a:xfrm>
              <a:off x="6484938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778"/>
            <p:cNvSpPr>
              <a:spLocks/>
            </p:cNvSpPr>
            <p:nvPr/>
          </p:nvSpPr>
          <p:spPr bwMode="auto">
            <a:xfrm>
              <a:off x="65452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779"/>
            <p:cNvSpPr>
              <a:spLocks/>
            </p:cNvSpPr>
            <p:nvPr/>
          </p:nvSpPr>
          <p:spPr bwMode="auto">
            <a:xfrm>
              <a:off x="6427788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Oval 780"/>
            <p:cNvSpPr>
              <a:spLocks noChangeArrowheads="1"/>
            </p:cNvSpPr>
            <p:nvPr/>
          </p:nvSpPr>
          <p:spPr bwMode="auto">
            <a:xfrm>
              <a:off x="6480175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781"/>
            <p:cNvSpPr>
              <a:spLocks/>
            </p:cNvSpPr>
            <p:nvPr/>
          </p:nvSpPr>
          <p:spPr bwMode="auto">
            <a:xfrm>
              <a:off x="69818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Oval 782"/>
            <p:cNvSpPr>
              <a:spLocks noChangeArrowheads="1"/>
            </p:cNvSpPr>
            <p:nvPr/>
          </p:nvSpPr>
          <p:spPr bwMode="auto">
            <a:xfrm>
              <a:off x="7038975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783"/>
            <p:cNvSpPr>
              <a:spLocks/>
            </p:cNvSpPr>
            <p:nvPr/>
          </p:nvSpPr>
          <p:spPr bwMode="auto">
            <a:xfrm>
              <a:off x="71008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784"/>
            <p:cNvSpPr>
              <a:spLocks/>
            </p:cNvSpPr>
            <p:nvPr/>
          </p:nvSpPr>
          <p:spPr bwMode="auto">
            <a:xfrm>
              <a:off x="6978650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Oval 785"/>
            <p:cNvSpPr>
              <a:spLocks noChangeArrowheads="1"/>
            </p:cNvSpPr>
            <p:nvPr/>
          </p:nvSpPr>
          <p:spPr bwMode="auto">
            <a:xfrm>
              <a:off x="70358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Oval 786"/>
            <p:cNvSpPr>
              <a:spLocks noChangeArrowheads="1"/>
            </p:cNvSpPr>
            <p:nvPr/>
          </p:nvSpPr>
          <p:spPr bwMode="auto">
            <a:xfrm>
              <a:off x="75374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Oval 787"/>
            <p:cNvSpPr>
              <a:spLocks noChangeArrowheads="1"/>
            </p:cNvSpPr>
            <p:nvPr/>
          </p:nvSpPr>
          <p:spPr bwMode="auto">
            <a:xfrm>
              <a:off x="7591425" y="3194054"/>
              <a:ext cx="14288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788"/>
            <p:cNvSpPr>
              <a:spLocks/>
            </p:cNvSpPr>
            <p:nvPr/>
          </p:nvSpPr>
          <p:spPr bwMode="auto">
            <a:xfrm>
              <a:off x="7656513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89"/>
            <p:cNvSpPr>
              <a:spLocks/>
            </p:cNvSpPr>
            <p:nvPr/>
          </p:nvSpPr>
          <p:spPr bwMode="auto">
            <a:xfrm>
              <a:off x="753427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Oval 790"/>
            <p:cNvSpPr>
              <a:spLocks noChangeArrowheads="1"/>
            </p:cNvSpPr>
            <p:nvPr/>
          </p:nvSpPr>
          <p:spPr bwMode="auto">
            <a:xfrm>
              <a:off x="7591425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91"/>
            <p:cNvSpPr>
              <a:spLocks/>
            </p:cNvSpPr>
            <p:nvPr/>
          </p:nvSpPr>
          <p:spPr bwMode="auto">
            <a:xfrm>
              <a:off x="80930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Oval 792"/>
            <p:cNvSpPr>
              <a:spLocks noChangeArrowheads="1"/>
            </p:cNvSpPr>
            <p:nvPr/>
          </p:nvSpPr>
          <p:spPr bwMode="auto">
            <a:xfrm>
              <a:off x="8147050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93"/>
            <p:cNvSpPr>
              <a:spLocks/>
            </p:cNvSpPr>
            <p:nvPr/>
          </p:nvSpPr>
          <p:spPr bwMode="auto">
            <a:xfrm>
              <a:off x="82105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94"/>
            <p:cNvSpPr>
              <a:spLocks/>
            </p:cNvSpPr>
            <p:nvPr/>
          </p:nvSpPr>
          <p:spPr bwMode="auto">
            <a:xfrm>
              <a:off x="808990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Oval 795"/>
            <p:cNvSpPr>
              <a:spLocks noChangeArrowheads="1"/>
            </p:cNvSpPr>
            <p:nvPr/>
          </p:nvSpPr>
          <p:spPr bwMode="auto">
            <a:xfrm>
              <a:off x="8147050" y="3328991"/>
              <a:ext cx="635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Oval 796"/>
            <p:cNvSpPr>
              <a:spLocks noChangeArrowheads="1"/>
            </p:cNvSpPr>
            <p:nvPr/>
          </p:nvSpPr>
          <p:spPr bwMode="auto">
            <a:xfrm>
              <a:off x="8648700" y="3273429"/>
              <a:ext cx="14288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Oval 797"/>
            <p:cNvSpPr>
              <a:spLocks noChangeArrowheads="1"/>
            </p:cNvSpPr>
            <p:nvPr/>
          </p:nvSpPr>
          <p:spPr bwMode="auto">
            <a:xfrm>
              <a:off x="8701088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8"/>
            <p:cNvSpPr>
              <a:spLocks/>
            </p:cNvSpPr>
            <p:nvPr/>
          </p:nvSpPr>
          <p:spPr bwMode="auto">
            <a:xfrm>
              <a:off x="8763000" y="3289304"/>
              <a:ext cx="14288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799"/>
            <p:cNvSpPr>
              <a:spLocks/>
            </p:cNvSpPr>
            <p:nvPr/>
          </p:nvSpPr>
          <p:spPr bwMode="auto">
            <a:xfrm>
              <a:off x="86439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00"/>
            <p:cNvSpPr>
              <a:spLocks/>
            </p:cNvSpPr>
            <p:nvPr/>
          </p:nvSpPr>
          <p:spPr bwMode="auto">
            <a:xfrm>
              <a:off x="8697913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01"/>
            <p:cNvSpPr>
              <a:spLocks/>
            </p:cNvSpPr>
            <p:nvPr/>
          </p:nvSpPr>
          <p:spPr bwMode="auto">
            <a:xfrm>
              <a:off x="91995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Oval 802"/>
            <p:cNvSpPr>
              <a:spLocks noChangeArrowheads="1"/>
            </p:cNvSpPr>
            <p:nvPr/>
          </p:nvSpPr>
          <p:spPr bwMode="auto">
            <a:xfrm>
              <a:off x="925671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03"/>
            <p:cNvSpPr>
              <a:spLocks/>
            </p:cNvSpPr>
            <p:nvPr/>
          </p:nvSpPr>
          <p:spPr bwMode="auto">
            <a:xfrm>
              <a:off x="9317038" y="3289304"/>
              <a:ext cx="12700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04"/>
            <p:cNvSpPr>
              <a:spLocks/>
            </p:cNvSpPr>
            <p:nvPr/>
          </p:nvSpPr>
          <p:spPr bwMode="auto">
            <a:xfrm>
              <a:off x="919956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Oval 805"/>
            <p:cNvSpPr>
              <a:spLocks noChangeArrowheads="1"/>
            </p:cNvSpPr>
            <p:nvPr/>
          </p:nvSpPr>
          <p:spPr bwMode="auto">
            <a:xfrm>
              <a:off x="9253538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Oval 806"/>
            <p:cNvSpPr>
              <a:spLocks noChangeArrowheads="1"/>
            </p:cNvSpPr>
            <p:nvPr/>
          </p:nvSpPr>
          <p:spPr bwMode="auto">
            <a:xfrm>
              <a:off x="9755188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07"/>
            <p:cNvSpPr>
              <a:spLocks/>
            </p:cNvSpPr>
            <p:nvPr/>
          </p:nvSpPr>
          <p:spPr bwMode="auto">
            <a:xfrm>
              <a:off x="9812338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08"/>
            <p:cNvSpPr>
              <a:spLocks/>
            </p:cNvSpPr>
            <p:nvPr/>
          </p:nvSpPr>
          <p:spPr bwMode="auto">
            <a:xfrm>
              <a:off x="98726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809"/>
            <p:cNvSpPr>
              <a:spLocks/>
            </p:cNvSpPr>
            <p:nvPr/>
          </p:nvSpPr>
          <p:spPr bwMode="auto">
            <a:xfrm>
              <a:off x="975518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Oval 810"/>
            <p:cNvSpPr>
              <a:spLocks noChangeArrowheads="1"/>
            </p:cNvSpPr>
            <p:nvPr/>
          </p:nvSpPr>
          <p:spPr bwMode="auto">
            <a:xfrm>
              <a:off x="9809163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811"/>
            <p:cNvSpPr>
              <a:spLocks/>
            </p:cNvSpPr>
            <p:nvPr/>
          </p:nvSpPr>
          <p:spPr bwMode="auto">
            <a:xfrm>
              <a:off x="1031081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Oval 812"/>
            <p:cNvSpPr>
              <a:spLocks noChangeArrowheads="1"/>
            </p:cNvSpPr>
            <p:nvPr/>
          </p:nvSpPr>
          <p:spPr bwMode="auto">
            <a:xfrm>
              <a:off x="1036796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813"/>
            <p:cNvSpPr>
              <a:spLocks/>
            </p:cNvSpPr>
            <p:nvPr/>
          </p:nvSpPr>
          <p:spPr bwMode="auto">
            <a:xfrm>
              <a:off x="104282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814"/>
            <p:cNvSpPr>
              <a:spLocks/>
            </p:cNvSpPr>
            <p:nvPr/>
          </p:nvSpPr>
          <p:spPr bwMode="auto">
            <a:xfrm>
              <a:off x="10306050" y="3424241"/>
              <a:ext cx="15875" cy="14288"/>
            </a:xfrm>
            <a:custGeom>
              <a:avLst/>
              <a:gdLst>
                <a:gd name="T0" fmla="*/ 1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1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815"/>
            <p:cNvSpPr>
              <a:spLocks/>
            </p:cNvSpPr>
            <p:nvPr/>
          </p:nvSpPr>
          <p:spPr bwMode="auto">
            <a:xfrm>
              <a:off x="10363200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Oval 816"/>
            <p:cNvSpPr>
              <a:spLocks noChangeArrowheads="1"/>
            </p:cNvSpPr>
            <p:nvPr/>
          </p:nvSpPr>
          <p:spPr bwMode="auto">
            <a:xfrm>
              <a:off x="10866438" y="3273429"/>
              <a:ext cx="17463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817"/>
            <p:cNvSpPr>
              <a:spLocks/>
            </p:cNvSpPr>
            <p:nvPr/>
          </p:nvSpPr>
          <p:spPr bwMode="auto">
            <a:xfrm>
              <a:off x="10918825" y="3194054"/>
              <a:ext cx="15875" cy="14288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2 h 3"/>
                <a:gd name="T4" fmla="*/ 2 w 4"/>
                <a:gd name="T5" fmla="*/ 0 h 3"/>
                <a:gd name="T6" fmla="*/ 0 w 4"/>
                <a:gd name="T7" fmla="*/ 2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818"/>
            <p:cNvSpPr>
              <a:spLocks/>
            </p:cNvSpPr>
            <p:nvPr/>
          </p:nvSpPr>
          <p:spPr bwMode="auto">
            <a:xfrm>
              <a:off x="10983913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819"/>
            <p:cNvSpPr>
              <a:spLocks/>
            </p:cNvSpPr>
            <p:nvPr/>
          </p:nvSpPr>
          <p:spPr bwMode="auto">
            <a:xfrm>
              <a:off x="10861675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Oval 820"/>
            <p:cNvSpPr>
              <a:spLocks noChangeArrowheads="1"/>
            </p:cNvSpPr>
            <p:nvPr/>
          </p:nvSpPr>
          <p:spPr bwMode="auto">
            <a:xfrm>
              <a:off x="10918825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Oval 821"/>
            <p:cNvSpPr>
              <a:spLocks noChangeArrowheads="1"/>
            </p:cNvSpPr>
            <p:nvPr/>
          </p:nvSpPr>
          <p:spPr bwMode="auto">
            <a:xfrm>
              <a:off x="11420475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Oval 822"/>
            <p:cNvSpPr>
              <a:spLocks noChangeArrowheads="1"/>
            </p:cNvSpPr>
            <p:nvPr/>
          </p:nvSpPr>
          <p:spPr bwMode="auto">
            <a:xfrm>
              <a:off x="11474450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823"/>
            <p:cNvSpPr>
              <a:spLocks/>
            </p:cNvSpPr>
            <p:nvPr/>
          </p:nvSpPr>
          <p:spPr bwMode="auto">
            <a:xfrm>
              <a:off x="1153953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824"/>
            <p:cNvSpPr>
              <a:spLocks/>
            </p:cNvSpPr>
            <p:nvPr/>
          </p:nvSpPr>
          <p:spPr bwMode="auto">
            <a:xfrm>
              <a:off x="1141730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Oval 825"/>
            <p:cNvSpPr>
              <a:spLocks noChangeArrowheads="1"/>
            </p:cNvSpPr>
            <p:nvPr/>
          </p:nvSpPr>
          <p:spPr bwMode="auto">
            <a:xfrm>
              <a:off x="11474450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826"/>
            <p:cNvSpPr>
              <a:spLocks/>
            </p:cNvSpPr>
            <p:nvPr/>
          </p:nvSpPr>
          <p:spPr bwMode="auto">
            <a:xfrm>
              <a:off x="11976100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5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Oval 827"/>
            <p:cNvSpPr>
              <a:spLocks noChangeArrowheads="1"/>
            </p:cNvSpPr>
            <p:nvPr/>
          </p:nvSpPr>
          <p:spPr bwMode="auto">
            <a:xfrm>
              <a:off x="120300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828"/>
            <p:cNvSpPr>
              <a:spLocks/>
            </p:cNvSpPr>
            <p:nvPr/>
          </p:nvSpPr>
          <p:spPr bwMode="auto">
            <a:xfrm>
              <a:off x="12090400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829"/>
            <p:cNvSpPr>
              <a:spLocks/>
            </p:cNvSpPr>
            <p:nvPr/>
          </p:nvSpPr>
          <p:spPr bwMode="auto">
            <a:xfrm>
              <a:off x="1197292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Oval 830"/>
            <p:cNvSpPr>
              <a:spLocks noChangeArrowheads="1"/>
            </p:cNvSpPr>
            <p:nvPr/>
          </p:nvSpPr>
          <p:spPr bwMode="auto">
            <a:xfrm>
              <a:off x="12025313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831"/>
            <p:cNvSpPr>
              <a:spLocks noEditPoints="1"/>
            </p:cNvSpPr>
            <p:nvPr/>
          </p:nvSpPr>
          <p:spPr bwMode="auto">
            <a:xfrm>
              <a:off x="-3175" y="3186116"/>
              <a:ext cx="12199938" cy="382588"/>
            </a:xfrm>
            <a:custGeom>
              <a:avLst/>
              <a:gdLst>
                <a:gd name="T0" fmla="*/ 3048 w 3208"/>
                <a:gd name="T1" fmla="*/ 53 h 88"/>
                <a:gd name="T2" fmla="*/ 2849 w 3208"/>
                <a:gd name="T3" fmla="*/ 40 h 88"/>
                <a:gd name="T4" fmla="*/ 2705 w 3208"/>
                <a:gd name="T5" fmla="*/ 54 h 88"/>
                <a:gd name="T6" fmla="*/ 2565 w 3208"/>
                <a:gd name="T7" fmla="*/ 37 h 88"/>
                <a:gd name="T8" fmla="*/ 2430 w 3208"/>
                <a:gd name="T9" fmla="*/ 36 h 88"/>
                <a:gd name="T10" fmla="*/ 2273 w 3208"/>
                <a:gd name="T11" fmla="*/ 11 h 88"/>
                <a:gd name="T12" fmla="*/ 2118 w 3208"/>
                <a:gd name="T13" fmla="*/ 0 h 88"/>
                <a:gd name="T14" fmla="*/ 1875 w 3208"/>
                <a:gd name="T15" fmla="*/ 52 h 88"/>
                <a:gd name="T16" fmla="*/ 1711 w 3208"/>
                <a:gd name="T17" fmla="*/ 51 h 88"/>
                <a:gd name="T18" fmla="*/ 1538 w 3208"/>
                <a:gd name="T19" fmla="*/ 44 h 88"/>
                <a:gd name="T20" fmla="*/ 1396 w 3208"/>
                <a:gd name="T21" fmla="*/ 51 h 88"/>
                <a:gd name="T22" fmla="*/ 1265 w 3208"/>
                <a:gd name="T23" fmla="*/ 42 h 88"/>
                <a:gd name="T24" fmla="*/ 1094 w 3208"/>
                <a:gd name="T25" fmla="*/ 24 h 88"/>
                <a:gd name="T26" fmla="*/ 979 w 3208"/>
                <a:gd name="T27" fmla="*/ 27 h 88"/>
                <a:gd name="T28" fmla="*/ 731 w 3208"/>
                <a:gd name="T29" fmla="*/ 69 h 88"/>
                <a:gd name="T30" fmla="*/ 573 w 3208"/>
                <a:gd name="T31" fmla="*/ 56 h 88"/>
                <a:gd name="T32" fmla="*/ 358 w 3208"/>
                <a:gd name="T33" fmla="*/ 68 h 88"/>
                <a:gd name="T34" fmla="*/ 220 w 3208"/>
                <a:gd name="T35" fmla="*/ 40 h 88"/>
                <a:gd name="T36" fmla="*/ 86 w 3208"/>
                <a:gd name="T37" fmla="*/ 43 h 88"/>
                <a:gd name="T38" fmla="*/ 457 w 3208"/>
                <a:gd name="T39" fmla="*/ 88 h 88"/>
                <a:gd name="T40" fmla="*/ 1286 w 3208"/>
                <a:gd name="T41" fmla="*/ 82 h 88"/>
                <a:gd name="T42" fmla="*/ 2076 w 3208"/>
                <a:gd name="T43" fmla="*/ 85 h 88"/>
                <a:gd name="T44" fmla="*/ 2898 w 3208"/>
                <a:gd name="T45" fmla="*/ 87 h 88"/>
                <a:gd name="T46" fmla="*/ 2908 w 3208"/>
                <a:gd name="T47" fmla="*/ 57 h 88"/>
                <a:gd name="T48" fmla="*/ 2414 w 3208"/>
                <a:gd name="T49" fmla="*/ 21 h 88"/>
                <a:gd name="T50" fmla="*/ 1837 w 3208"/>
                <a:gd name="T51" fmla="*/ 33 h 88"/>
                <a:gd name="T52" fmla="*/ 1303 w 3208"/>
                <a:gd name="T53" fmla="*/ 57 h 88"/>
                <a:gd name="T54" fmla="*/ 810 w 3208"/>
                <a:gd name="T55" fmla="*/ 21 h 88"/>
                <a:gd name="T56" fmla="*/ 233 w 3208"/>
                <a:gd name="T57" fmla="*/ 33 h 88"/>
                <a:gd name="T58" fmla="*/ 27 w 3208"/>
                <a:gd name="T59" fmla="*/ 50 h 88"/>
                <a:gd name="T60" fmla="*/ 140 w 3208"/>
                <a:gd name="T61" fmla="*/ 81 h 88"/>
                <a:gd name="T62" fmla="*/ 203 w 3208"/>
                <a:gd name="T63" fmla="*/ 81 h 88"/>
                <a:gd name="T64" fmla="*/ 337 w 3208"/>
                <a:gd name="T65" fmla="*/ 36 h 88"/>
                <a:gd name="T66" fmla="*/ 421 w 3208"/>
                <a:gd name="T67" fmla="*/ 73 h 88"/>
                <a:gd name="T68" fmla="*/ 490 w 3208"/>
                <a:gd name="T69" fmla="*/ 26 h 88"/>
                <a:gd name="T70" fmla="*/ 644 w 3208"/>
                <a:gd name="T71" fmla="*/ 13 h 88"/>
                <a:gd name="T72" fmla="*/ 699 w 3208"/>
                <a:gd name="T73" fmla="*/ 61 h 88"/>
                <a:gd name="T74" fmla="*/ 777 w 3208"/>
                <a:gd name="T75" fmla="*/ 81 h 88"/>
                <a:gd name="T76" fmla="*/ 946 w 3208"/>
                <a:gd name="T77" fmla="*/ 10 h 88"/>
                <a:gd name="T78" fmla="*/ 984 w 3208"/>
                <a:gd name="T79" fmla="*/ 73 h 88"/>
                <a:gd name="T80" fmla="*/ 1058 w 3208"/>
                <a:gd name="T81" fmla="*/ 82 h 88"/>
                <a:gd name="T82" fmla="*/ 1168 w 3208"/>
                <a:gd name="T83" fmla="*/ 84 h 88"/>
                <a:gd name="T84" fmla="*/ 1240 w 3208"/>
                <a:gd name="T85" fmla="*/ 82 h 88"/>
                <a:gd name="T86" fmla="*/ 1356 w 3208"/>
                <a:gd name="T87" fmla="*/ 31 h 88"/>
                <a:gd name="T88" fmla="*/ 1442 w 3208"/>
                <a:gd name="T89" fmla="*/ 73 h 88"/>
                <a:gd name="T90" fmla="*/ 1511 w 3208"/>
                <a:gd name="T91" fmla="*/ 26 h 88"/>
                <a:gd name="T92" fmla="*/ 1664 w 3208"/>
                <a:gd name="T93" fmla="*/ 32 h 88"/>
                <a:gd name="T94" fmla="*/ 1722 w 3208"/>
                <a:gd name="T95" fmla="*/ 61 h 88"/>
                <a:gd name="T96" fmla="*/ 1797 w 3208"/>
                <a:gd name="T97" fmla="*/ 51 h 88"/>
                <a:gd name="T98" fmla="*/ 1967 w 3208"/>
                <a:gd name="T99" fmla="*/ 10 h 88"/>
                <a:gd name="T100" fmla="*/ 2005 w 3208"/>
                <a:gd name="T101" fmla="*/ 84 h 88"/>
                <a:gd name="T102" fmla="*/ 2078 w 3208"/>
                <a:gd name="T103" fmla="*/ 82 h 88"/>
                <a:gd name="T104" fmla="*/ 2242 w 3208"/>
                <a:gd name="T105" fmla="*/ 68 h 88"/>
                <a:gd name="T106" fmla="*/ 2273 w 3208"/>
                <a:gd name="T107" fmla="*/ 82 h 88"/>
                <a:gd name="T108" fmla="*/ 2368 w 3208"/>
                <a:gd name="T109" fmla="*/ 51 h 88"/>
                <a:gd name="T110" fmla="*/ 2465 w 3208"/>
                <a:gd name="T111" fmla="*/ 79 h 88"/>
                <a:gd name="T112" fmla="*/ 2531 w 3208"/>
                <a:gd name="T113" fmla="*/ 17 h 88"/>
                <a:gd name="T114" fmla="*/ 2686 w 3208"/>
                <a:gd name="T115" fmla="*/ 27 h 88"/>
                <a:gd name="T116" fmla="*/ 2742 w 3208"/>
                <a:gd name="T117" fmla="*/ 57 h 88"/>
                <a:gd name="T118" fmla="*/ 2813 w 3208"/>
                <a:gd name="T119" fmla="*/ 47 h 88"/>
                <a:gd name="T120" fmla="*/ 2983 w 3208"/>
                <a:gd name="T121" fmla="*/ 10 h 88"/>
                <a:gd name="T122" fmla="*/ 3034 w 3208"/>
                <a:gd name="T123" fmla="*/ 48 h 88"/>
                <a:gd name="T124" fmla="*/ 3102 w 3208"/>
                <a:gd name="T125" fmla="*/ 5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8" h="88">
                  <a:moveTo>
                    <a:pt x="3186" y="59"/>
                  </a:moveTo>
                  <a:cubicBezTo>
                    <a:pt x="3186" y="57"/>
                    <a:pt x="3186" y="55"/>
                    <a:pt x="3187" y="54"/>
                  </a:cubicBezTo>
                  <a:cubicBezTo>
                    <a:pt x="3186" y="54"/>
                    <a:pt x="3186" y="54"/>
                    <a:pt x="3185" y="54"/>
                  </a:cubicBezTo>
                  <a:cubicBezTo>
                    <a:pt x="3185" y="53"/>
                    <a:pt x="3186" y="52"/>
                    <a:pt x="3187" y="52"/>
                  </a:cubicBezTo>
                  <a:cubicBezTo>
                    <a:pt x="3188" y="50"/>
                    <a:pt x="3191" y="48"/>
                    <a:pt x="3194" y="48"/>
                  </a:cubicBezTo>
                  <a:cubicBezTo>
                    <a:pt x="3198" y="48"/>
                    <a:pt x="3201" y="50"/>
                    <a:pt x="3201" y="54"/>
                  </a:cubicBezTo>
                  <a:cubicBezTo>
                    <a:pt x="3201" y="54"/>
                    <a:pt x="3201" y="54"/>
                    <a:pt x="3201" y="54"/>
                  </a:cubicBezTo>
                  <a:cubicBezTo>
                    <a:pt x="3201" y="56"/>
                    <a:pt x="3200" y="57"/>
                    <a:pt x="3198" y="56"/>
                  </a:cubicBezTo>
                  <a:cubicBezTo>
                    <a:pt x="3197" y="56"/>
                    <a:pt x="3197" y="54"/>
                    <a:pt x="3198" y="54"/>
                  </a:cubicBezTo>
                  <a:cubicBezTo>
                    <a:pt x="3199" y="54"/>
                    <a:pt x="3199" y="52"/>
                    <a:pt x="3198" y="51"/>
                  </a:cubicBezTo>
                  <a:cubicBezTo>
                    <a:pt x="3197" y="50"/>
                    <a:pt x="3195" y="50"/>
                    <a:pt x="3193" y="53"/>
                  </a:cubicBezTo>
                  <a:cubicBezTo>
                    <a:pt x="3192" y="56"/>
                    <a:pt x="3194" y="59"/>
                    <a:pt x="3197" y="60"/>
                  </a:cubicBezTo>
                  <a:cubicBezTo>
                    <a:pt x="3201" y="61"/>
                    <a:pt x="3204" y="59"/>
                    <a:pt x="3205" y="57"/>
                  </a:cubicBezTo>
                  <a:cubicBezTo>
                    <a:pt x="3208" y="49"/>
                    <a:pt x="3201" y="40"/>
                    <a:pt x="3188" y="40"/>
                  </a:cubicBezTo>
                  <a:cubicBezTo>
                    <a:pt x="3180" y="40"/>
                    <a:pt x="3174" y="45"/>
                    <a:pt x="3169" y="51"/>
                  </a:cubicBezTo>
                  <a:cubicBezTo>
                    <a:pt x="3165" y="56"/>
                    <a:pt x="3161" y="72"/>
                    <a:pt x="3144" y="72"/>
                  </a:cubicBezTo>
                  <a:cubicBezTo>
                    <a:pt x="3139" y="72"/>
                    <a:pt x="3134" y="71"/>
                    <a:pt x="3130" y="68"/>
                  </a:cubicBezTo>
                  <a:cubicBezTo>
                    <a:pt x="3130" y="69"/>
                    <a:pt x="3129" y="69"/>
                    <a:pt x="3128" y="69"/>
                  </a:cubicBezTo>
                  <a:cubicBezTo>
                    <a:pt x="3129" y="68"/>
                    <a:pt x="3129" y="68"/>
                    <a:pt x="3129" y="68"/>
                  </a:cubicBezTo>
                  <a:cubicBezTo>
                    <a:pt x="3123" y="64"/>
                    <a:pt x="3118" y="58"/>
                    <a:pt x="3118" y="53"/>
                  </a:cubicBezTo>
                  <a:cubicBezTo>
                    <a:pt x="3116" y="43"/>
                    <a:pt x="3121" y="35"/>
                    <a:pt x="3131" y="35"/>
                  </a:cubicBezTo>
                  <a:cubicBezTo>
                    <a:pt x="3135" y="35"/>
                    <a:pt x="3139" y="37"/>
                    <a:pt x="3140" y="40"/>
                  </a:cubicBezTo>
                  <a:cubicBezTo>
                    <a:pt x="3142" y="40"/>
                    <a:pt x="3142" y="40"/>
                    <a:pt x="3142" y="40"/>
                  </a:cubicBezTo>
                  <a:cubicBezTo>
                    <a:pt x="3142" y="41"/>
                    <a:pt x="3142" y="41"/>
                    <a:pt x="3142" y="41"/>
                  </a:cubicBezTo>
                  <a:cubicBezTo>
                    <a:pt x="3141" y="41"/>
                    <a:pt x="3141" y="41"/>
                    <a:pt x="3141" y="41"/>
                  </a:cubicBezTo>
                  <a:cubicBezTo>
                    <a:pt x="3142" y="42"/>
                    <a:pt x="3142" y="43"/>
                    <a:pt x="3142" y="44"/>
                  </a:cubicBezTo>
                  <a:cubicBezTo>
                    <a:pt x="3142" y="44"/>
                    <a:pt x="3142" y="44"/>
                    <a:pt x="3142" y="44"/>
                  </a:cubicBezTo>
                  <a:cubicBezTo>
                    <a:pt x="3142" y="47"/>
                    <a:pt x="3139" y="49"/>
                    <a:pt x="3136" y="48"/>
                  </a:cubicBezTo>
                  <a:cubicBezTo>
                    <a:pt x="3135" y="48"/>
                    <a:pt x="3134" y="45"/>
                    <a:pt x="3136" y="44"/>
                  </a:cubicBezTo>
                  <a:cubicBezTo>
                    <a:pt x="3138" y="44"/>
                    <a:pt x="3139" y="42"/>
                    <a:pt x="3137" y="40"/>
                  </a:cubicBezTo>
                  <a:cubicBezTo>
                    <a:pt x="3135" y="38"/>
                    <a:pt x="3131" y="38"/>
                    <a:pt x="3129" y="43"/>
                  </a:cubicBezTo>
                  <a:cubicBezTo>
                    <a:pt x="3127" y="48"/>
                    <a:pt x="3129" y="53"/>
                    <a:pt x="3135" y="54"/>
                  </a:cubicBezTo>
                  <a:cubicBezTo>
                    <a:pt x="3138" y="55"/>
                    <a:pt x="3141" y="55"/>
                    <a:pt x="3143" y="54"/>
                  </a:cubicBezTo>
                  <a:cubicBezTo>
                    <a:pt x="3142" y="54"/>
                    <a:pt x="3142" y="54"/>
                    <a:pt x="3142" y="54"/>
                  </a:cubicBezTo>
                  <a:cubicBezTo>
                    <a:pt x="3142" y="52"/>
                    <a:pt x="3143" y="52"/>
                    <a:pt x="3145" y="52"/>
                  </a:cubicBezTo>
                  <a:cubicBezTo>
                    <a:pt x="3145" y="52"/>
                    <a:pt x="3145" y="52"/>
                    <a:pt x="3145" y="52"/>
                  </a:cubicBezTo>
                  <a:cubicBezTo>
                    <a:pt x="3146" y="52"/>
                    <a:pt x="3146" y="52"/>
                    <a:pt x="3146" y="51"/>
                  </a:cubicBezTo>
                  <a:cubicBezTo>
                    <a:pt x="3146" y="51"/>
                    <a:pt x="3146" y="50"/>
                    <a:pt x="3146" y="50"/>
                  </a:cubicBezTo>
                  <a:cubicBezTo>
                    <a:pt x="3147" y="50"/>
                    <a:pt x="3147" y="50"/>
                    <a:pt x="3147" y="50"/>
                  </a:cubicBezTo>
                  <a:cubicBezTo>
                    <a:pt x="3147" y="49"/>
                    <a:pt x="3147" y="49"/>
                    <a:pt x="3147" y="49"/>
                  </a:cubicBezTo>
                  <a:cubicBezTo>
                    <a:pt x="3148" y="47"/>
                    <a:pt x="3149" y="45"/>
                    <a:pt x="3149" y="43"/>
                  </a:cubicBezTo>
                  <a:cubicBezTo>
                    <a:pt x="3149" y="43"/>
                    <a:pt x="3148" y="43"/>
                    <a:pt x="3147" y="43"/>
                  </a:cubicBezTo>
                  <a:cubicBezTo>
                    <a:pt x="3147" y="42"/>
                    <a:pt x="3148" y="42"/>
                    <a:pt x="3149" y="42"/>
                  </a:cubicBezTo>
                  <a:cubicBezTo>
                    <a:pt x="3149" y="40"/>
                    <a:pt x="3149" y="38"/>
                    <a:pt x="3148" y="37"/>
                  </a:cubicBezTo>
                  <a:cubicBezTo>
                    <a:pt x="3150" y="35"/>
                    <a:pt x="3154" y="36"/>
                    <a:pt x="3156" y="37"/>
                  </a:cubicBezTo>
                  <a:cubicBezTo>
                    <a:pt x="3158" y="39"/>
                    <a:pt x="3158" y="42"/>
                    <a:pt x="3154" y="42"/>
                  </a:cubicBezTo>
                  <a:cubicBezTo>
                    <a:pt x="3151" y="43"/>
                    <a:pt x="3152" y="49"/>
                    <a:pt x="3157" y="48"/>
                  </a:cubicBezTo>
                  <a:cubicBezTo>
                    <a:pt x="3158" y="48"/>
                    <a:pt x="3160" y="45"/>
                    <a:pt x="3161" y="42"/>
                  </a:cubicBezTo>
                  <a:cubicBezTo>
                    <a:pt x="3161" y="43"/>
                    <a:pt x="3160" y="43"/>
                    <a:pt x="3160" y="43"/>
                  </a:cubicBezTo>
                  <a:cubicBezTo>
                    <a:pt x="3160" y="42"/>
                    <a:pt x="3160" y="41"/>
                    <a:pt x="3161" y="41"/>
                  </a:cubicBezTo>
                  <a:cubicBezTo>
                    <a:pt x="3161" y="41"/>
                    <a:pt x="3161" y="40"/>
                    <a:pt x="3161" y="40"/>
                  </a:cubicBezTo>
                  <a:cubicBezTo>
                    <a:pt x="3160" y="40"/>
                    <a:pt x="3160" y="39"/>
                    <a:pt x="3159" y="40"/>
                  </a:cubicBezTo>
                  <a:cubicBezTo>
                    <a:pt x="3158" y="39"/>
                    <a:pt x="3160" y="39"/>
                    <a:pt x="3161" y="39"/>
                  </a:cubicBezTo>
                  <a:cubicBezTo>
                    <a:pt x="3161" y="38"/>
                    <a:pt x="3160" y="37"/>
                    <a:pt x="3160" y="36"/>
                  </a:cubicBezTo>
                  <a:cubicBezTo>
                    <a:pt x="3160" y="36"/>
                    <a:pt x="3160" y="36"/>
                    <a:pt x="3159" y="36"/>
                  </a:cubicBezTo>
                  <a:cubicBezTo>
                    <a:pt x="3159" y="36"/>
                    <a:pt x="3160" y="36"/>
                    <a:pt x="3160" y="36"/>
                  </a:cubicBezTo>
                  <a:cubicBezTo>
                    <a:pt x="3159" y="35"/>
                    <a:pt x="3159" y="35"/>
                    <a:pt x="3159" y="34"/>
                  </a:cubicBezTo>
                  <a:cubicBezTo>
                    <a:pt x="3154" y="30"/>
                    <a:pt x="3147" y="29"/>
                    <a:pt x="3143" y="29"/>
                  </a:cubicBezTo>
                  <a:cubicBezTo>
                    <a:pt x="3141" y="27"/>
                    <a:pt x="3139" y="26"/>
                    <a:pt x="3136" y="24"/>
                  </a:cubicBezTo>
                  <a:cubicBezTo>
                    <a:pt x="3135" y="26"/>
                    <a:pt x="3134" y="26"/>
                    <a:pt x="3133" y="26"/>
                  </a:cubicBezTo>
                  <a:cubicBezTo>
                    <a:pt x="3133" y="25"/>
                    <a:pt x="3134" y="24"/>
                    <a:pt x="3135" y="24"/>
                  </a:cubicBezTo>
                  <a:cubicBezTo>
                    <a:pt x="3133" y="23"/>
                    <a:pt x="3130" y="22"/>
                    <a:pt x="3127" y="22"/>
                  </a:cubicBezTo>
                  <a:cubicBezTo>
                    <a:pt x="3132" y="13"/>
                    <a:pt x="3143" y="10"/>
                    <a:pt x="3144" y="13"/>
                  </a:cubicBezTo>
                  <a:cubicBezTo>
                    <a:pt x="3146" y="16"/>
                    <a:pt x="3147" y="18"/>
                    <a:pt x="3142" y="18"/>
                  </a:cubicBezTo>
                  <a:cubicBezTo>
                    <a:pt x="3138" y="17"/>
                    <a:pt x="3137" y="24"/>
                    <a:pt x="3142" y="24"/>
                  </a:cubicBezTo>
                  <a:cubicBezTo>
                    <a:pt x="3146" y="24"/>
                    <a:pt x="3152" y="18"/>
                    <a:pt x="3148" y="11"/>
                  </a:cubicBezTo>
                  <a:cubicBezTo>
                    <a:pt x="3148" y="10"/>
                    <a:pt x="3148" y="10"/>
                    <a:pt x="3147" y="9"/>
                  </a:cubicBezTo>
                  <a:cubicBezTo>
                    <a:pt x="3149" y="9"/>
                    <a:pt x="3152" y="10"/>
                    <a:pt x="3154" y="10"/>
                  </a:cubicBezTo>
                  <a:cubicBezTo>
                    <a:pt x="3161" y="13"/>
                    <a:pt x="3163" y="17"/>
                    <a:pt x="3160" y="19"/>
                  </a:cubicBezTo>
                  <a:cubicBezTo>
                    <a:pt x="3155" y="24"/>
                    <a:pt x="3162" y="32"/>
                    <a:pt x="3167" y="27"/>
                  </a:cubicBezTo>
                  <a:cubicBezTo>
                    <a:pt x="3169" y="24"/>
                    <a:pt x="3170" y="20"/>
                    <a:pt x="3169" y="16"/>
                  </a:cubicBezTo>
                  <a:cubicBezTo>
                    <a:pt x="3168" y="18"/>
                    <a:pt x="3165" y="19"/>
                    <a:pt x="3162" y="20"/>
                  </a:cubicBezTo>
                  <a:cubicBezTo>
                    <a:pt x="3162" y="18"/>
                    <a:pt x="3164" y="18"/>
                    <a:pt x="3161" y="17"/>
                  </a:cubicBezTo>
                  <a:cubicBezTo>
                    <a:pt x="3164" y="17"/>
                    <a:pt x="3167" y="16"/>
                    <a:pt x="3169" y="15"/>
                  </a:cubicBezTo>
                  <a:cubicBezTo>
                    <a:pt x="3168" y="13"/>
                    <a:pt x="3167" y="12"/>
                    <a:pt x="3166" y="10"/>
                  </a:cubicBezTo>
                  <a:cubicBezTo>
                    <a:pt x="3163" y="7"/>
                    <a:pt x="3158" y="4"/>
                    <a:pt x="3154" y="2"/>
                  </a:cubicBezTo>
                  <a:cubicBezTo>
                    <a:pt x="3149" y="1"/>
                    <a:pt x="3144" y="0"/>
                    <a:pt x="3139" y="0"/>
                  </a:cubicBezTo>
                  <a:cubicBezTo>
                    <a:pt x="3134" y="0"/>
                    <a:pt x="3129" y="1"/>
                    <a:pt x="3124" y="4"/>
                  </a:cubicBezTo>
                  <a:cubicBezTo>
                    <a:pt x="3119" y="6"/>
                    <a:pt x="3112" y="11"/>
                    <a:pt x="3108" y="15"/>
                  </a:cubicBezTo>
                  <a:cubicBezTo>
                    <a:pt x="3094" y="28"/>
                    <a:pt x="3089" y="39"/>
                    <a:pt x="3089" y="39"/>
                  </a:cubicBezTo>
                  <a:cubicBezTo>
                    <a:pt x="3086" y="45"/>
                    <a:pt x="3078" y="67"/>
                    <a:pt x="3065" y="69"/>
                  </a:cubicBezTo>
                  <a:cubicBezTo>
                    <a:pt x="3065" y="69"/>
                    <a:pt x="3065" y="69"/>
                    <a:pt x="3065" y="69"/>
                  </a:cubicBezTo>
                  <a:cubicBezTo>
                    <a:pt x="3064" y="69"/>
                    <a:pt x="3063" y="69"/>
                    <a:pt x="3063" y="69"/>
                  </a:cubicBezTo>
                  <a:cubicBezTo>
                    <a:pt x="3063" y="69"/>
                    <a:pt x="3063" y="69"/>
                    <a:pt x="3063" y="69"/>
                  </a:cubicBezTo>
                  <a:cubicBezTo>
                    <a:pt x="3046" y="69"/>
                    <a:pt x="3042" y="65"/>
                    <a:pt x="3041" y="59"/>
                  </a:cubicBezTo>
                  <a:cubicBezTo>
                    <a:pt x="3040" y="57"/>
                    <a:pt x="3040" y="55"/>
                    <a:pt x="3041" y="54"/>
                  </a:cubicBezTo>
                  <a:cubicBezTo>
                    <a:pt x="3040" y="54"/>
                    <a:pt x="3040" y="54"/>
                    <a:pt x="3039" y="54"/>
                  </a:cubicBezTo>
                  <a:cubicBezTo>
                    <a:pt x="3039" y="53"/>
                    <a:pt x="3040" y="52"/>
                    <a:pt x="3041" y="52"/>
                  </a:cubicBezTo>
                  <a:cubicBezTo>
                    <a:pt x="3042" y="50"/>
                    <a:pt x="3045" y="48"/>
                    <a:pt x="3049" y="48"/>
                  </a:cubicBezTo>
                  <a:cubicBezTo>
                    <a:pt x="3052" y="48"/>
                    <a:pt x="3055" y="50"/>
                    <a:pt x="3055" y="54"/>
                  </a:cubicBezTo>
                  <a:cubicBezTo>
                    <a:pt x="3055" y="54"/>
                    <a:pt x="3055" y="54"/>
                    <a:pt x="3055" y="54"/>
                  </a:cubicBezTo>
                  <a:cubicBezTo>
                    <a:pt x="3055" y="56"/>
                    <a:pt x="3054" y="57"/>
                    <a:pt x="3052" y="56"/>
                  </a:cubicBezTo>
                  <a:cubicBezTo>
                    <a:pt x="3051" y="56"/>
                    <a:pt x="3051" y="54"/>
                    <a:pt x="3052" y="54"/>
                  </a:cubicBezTo>
                  <a:cubicBezTo>
                    <a:pt x="3053" y="54"/>
                    <a:pt x="3054" y="52"/>
                    <a:pt x="3052" y="51"/>
                  </a:cubicBezTo>
                  <a:cubicBezTo>
                    <a:pt x="3051" y="50"/>
                    <a:pt x="3049" y="50"/>
                    <a:pt x="3048" y="53"/>
                  </a:cubicBezTo>
                  <a:cubicBezTo>
                    <a:pt x="3047" y="56"/>
                    <a:pt x="3048" y="59"/>
                    <a:pt x="3051" y="60"/>
                  </a:cubicBezTo>
                  <a:cubicBezTo>
                    <a:pt x="3055" y="61"/>
                    <a:pt x="3058" y="59"/>
                    <a:pt x="3059" y="57"/>
                  </a:cubicBezTo>
                  <a:cubicBezTo>
                    <a:pt x="3062" y="49"/>
                    <a:pt x="3055" y="40"/>
                    <a:pt x="3043" y="40"/>
                  </a:cubicBezTo>
                  <a:cubicBezTo>
                    <a:pt x="3034" y="40"/>
                    <a:pt x="3028" y="45"/>
                    <a:pt x="3023" y="51"/>
                  </a:cubicBezTo>
                  <a:cubicBezTo>
                    <a:pt x="3019" y="56"/>
                    <a:pt x="3015" y="72"/>
                    <a:pt x="2998" y="72"/>
                  </a:cubicBezTo>
                  <a:cubicBezTo>
                    <a:pt x="2993" y="72"/>
                    <a:pt x="2988" y="71"/>
                    <a:pt x="2984" y="68"/>
                  </a:cubicBezTo>
                  <a:cubicBezTo>
                    <a:pt x="2984" y="69"/>
                    <a:pt x="2983" y="69"/>
                    <a:pt x="2983" y="69"/>
                  </a:cubicBezTo>
                  <a:cubicBezTo>
                    <a:pt x="2983" y="68"/>
                    <a:pt x="2983" y="68"/>
                    <a:pt x="2983" y="68"/>
                  </a:cubicBezTo>
                  <a:cubicBezTo>
                    <a:pt x="2977" y="64"/>
                    <a:pt x="2973" y="58"/>
                    <a:pt x="2972" y="53"/>
                  </a:cubicBezTo>
                  <a:cubicBezTo>
                    <a:pt x="2970" y="43"/>
                    <a:pt x="2975" y="35"/>
                    <a:pt x="2985" y="35"/>
                  </a:cubicBezTo>
                  <a:cubicBezTo>
                    <a:pt x="2989" y="35"/>
                    <a:pt x="2993" y="37"/>
                    <a:pt x="2995" y="40"/>
                  </a:cubicBezTo>
                  <a:cubicBezTo>
                    <a:pt x="2996" y="40"/>
                    <a:pt x="2996" y="40"/>
                    <a:pt x="2996" y="40"/>
                  </a:cubicBezTo>
                  <a:cubicBezTo>
                    <a:pt x="2996" y="41"/>
                    <a:pt x="2996" y="41"/>
                    <a:pt x="2996" y="41"/>
                  </a:cubicBezTo>
                  <a:cubicBezTo>
                    <a:pt x="2995" y="41"/>
                    <a:pt x="2995" y="41"/>
                    <a:pt x="2995" y="41"/>
                  </a:cubicBezTo>
                  <a:cubicBezTo>
                    <a:pt x="2996" y="42"/>
                    <a:pt x="2996" y="43"/>
                    <a:pt x="2996" y="44"/>
                  </a:cubicBezTo>
                  <a:cubicBezTo>
                    <a:pt x="2996" y="44"/>
                    <a:pt x="2996" y="44"/>
                    <a:pt x="2996" y="44"/>
                  </a:cubicBezTo>
                  <a:cubicBezTo>
                    <a:pt x="2996" y="47"/>
                    <a:pt x="2993" y="49"/>
                    <a:pt x="2990" y="48"/>
                  </a:cubicBezTo>
                  <a:cubicBezTo>
                    <a:pt x="2989" y="48"/>
                    <a:pt x="2988" y="45"/>
                    <a:pt x="2990" y="44"/>
                  </a:cubicBezTo>
                  <a:cubicBezTo>
                    <a:pt x="2992" y="44"/>
                    <a:pt x="2993" y="42"/>
                    <a:pt x="2991" y="40"/>
                  </a:cubicBezTo>
                  <a:cubicBezTo>
                    <a:pt x="2989" y="38"/>
                    <a:pt x="2985" y="38"/>
                    <a:pt x="2983" y="43"/>
                  </a:cubicBezTo>
                  <a:cubicBezTo>
                    <a:pt x="2982" y="48"/>
                    <a:pt x="2983" y="53"/>
                    <a:pt x="2989" y="54"/>
                  </a:cubicBezTo>
                  <a:cubicBezTo>
                    <a:pt x="2992" y="55"/>
                    <a:pt x="2995" y="55"/>
                    <a:pt x="2997" y="54"/>
                  </a:cubicBezTo>
                  <a:cubicBezTo>
                    <a:pt x="2996" y="54"/>
                    <a:pt x="2996" y="54"/>
                    <a:pt x="2996" y="54"/>
                  </a:cubicBezTo>
                  <a:cubicBezTo>
                    <a:pt x="2996" y="52"/>
                    <a:pt x="2998" y="52"/>
                    <a:pt x="2999" y="52"/>
                  </a:cubicBezTo>
                  <a:cubicBezTo>
                    <a:pt x="2999" y="52"/>
                    <a:pt x="2999" y="52"/>
                    <a:pt x="2999" y="52"/>
                  </a:cubicBezTo>
                  <a:cubicBezTo>
                    <a:pt x="3000" y="52"/>
                    <a:pt x="3000" y="52"/>
                    <a:pt x="3000" y="51"/>
                  </a:cubicBezTo>
                  <a:cubicBezTo>
                    <a:pt x="3000" y="51"/>
                    <a:pt x="3000" y="50"/>
                    <a:pt x="3001" y="50"/>
                  </a:cubicBezTo>
                  <a:cubicBezTo>
                    <a:pt x="3001" y="50"/>
                    <a:pt x="3001" y="50"/>
                    <a:pt x="3001" y="50"/>
                  </a:cubicBezTo>
                  <a:cubicBezTo>
                    <a:pt x="3002" y="49"/>
                    <a:pt x="3002" y="49"/>
                    <a:pt x="3002" y="49"/>
                  </a:cubicBezTo>
                  <a:cubicBezTo>
                    <a:pt x="3003" y="47"/>
                    <a:pt x="3003" y="45"/>
                    <a:pt x="3003" y="43"/>
                  </a:cubicBezTo>
                  <a:cubicBezTo>
                    <a:pt x="3003" y="43"/>
                    <a:pt x="3002" y="43"/>
                    <a:pt x="3001" y="43"/>
                  </a:cubicBezTo>
                  <a:cubicBezTo>
                    <a:pt x="3001" y="42"/>
                    <a:pt x="3002" y="42"/>
                    <a:pt x="3003" y="42"/>
                  </a:cubicBezTo>
                  <a:cubicBezTo>
                    <a:pt x="3003" y="40"/>
                    <a:pt x="3003" y="38"/>
                    <a:pt x="3002" y="37"/>
                  </a:cubicBezTo>
                  <a:cubicBezTo>
                    <a:pt x="3004" y="35"/>
                    <a:pt x="3008" y="36"/>
                    <a:pt x="3010" y="37"/>
                  </a:cubicBezTo>
                  <a:cubicBezTo>
                    <a:pt x="3012" y="39"/>
                    <a:pt x="3013" y="42"/>
                    <a:pt x="3008" y="42"/>
                  </a:cubicBezTo>
                  <a:cubicBezTo>
                    <a:pt x="3005" y="43"/>
                    <a:pt x="3006" y="49"/>
                    <a:pt x="3011" y="48"/>
                  </a:cubicBezTo>
                  <a:cubicBezTo>
                    <a:pt x="3012" y="48"/>
                    <a:pt x="3014" y="45"/>
                    <a:pt x="3015" y="42"/>
                  </a:cubicBezTo>
                  <a:cubicBezTo>
                    <a:pt x="3015" y="43"/>
                    <a:pt x="3015" y="43"/>
                    <a:pt x="3014" y="43"/>
                  </a:cubicBezTo>
                  <a:cubicBezTo>
                    <a:pt x="3014" y="42"/>
                    <a:pt x="3015" y="41"/>
                    <a:pt x="3015" y="41"/>
                  </a:cubicBezTo>
                  <a:cubicBezTo>
                    <a:pt x="3015" y="41"/>
                    <a:pt x="3015" y="40"/>
                    <a:pt x="3015" y="40"/>
                  </a:cubicBezTo>
                  <a:cubicBezTo>
                    <a:pt x="3015" y="40"/>
                    <a:pt x="3014" y="39"/>
                    <a:pt x="3013" y="40"/>
                  </a:cubicBezTo>
                  <a:cubicBezTo>
                    <a:pt x="3013" y="39"/>
                    <a:pt x="3014" y="39"/>
                    <a:pt x="3015" y="39"/>
                  </a:cubicBezTo>
                  <a:cubicBezTo>
                    <a:pt x="3015" y="38"/>
                    <a:pt x="3015" y="37"/>
                    <a:pt x="3014" y="36"/>
                  </a:cubicBezTo>
                  <a:cubicBezTo>
                    <a:pt x="3014" y="36"/>
                    <a:pt x="3014" y="36"/>
                    <a:pt x="3014" y="36"/>
                  </a:cubicBezTo>
                  <a:cubicBezTo>
                    <a:pt x="3014" y="36"/>
                    <a:pt x="3014" y="36"/>
                    <a:pt x="3014" y="36"/>
                  </a:cubicBezTo>
                  <a:cubicBezTo>
                    <a:pt x="3013" y="35"/>
                    <a:pt x="3013" y="35"/>
                    <a:pt x="3013" y="34"/>
                  </a:cubicBezTo>
                  <a:cubicBezTo>
                    <a:pt x="3008" y="30"/>
                    <a:pt x="3001" y="29"/>
                    <a:pt x="2997" y="29"/>
                  </a:cubicBezTo>
                  <a:cubicBezTo>
                    <a:pt x="2995" y="27"/>
                    <a:pt x="2993" y="26"/>
                    <a:pt x="2990" y="24"/>
                  </a:cubicBezTo>
                  <a:cubicBezTo>
                    <a:pt x="2990" y="26"/>
                    <a:pt x="2988" y="26"/>
                    <a:pt x="2987" y="26"/>
                  </a:cubicBezTo>
                  <a:cubicBezTo>
                    <a:pt x="2987" y="25"/>
                    <a:pt x="2988" y="24"/>
                    <a:pt x="2990" y="24"/>
                  </a:cubicBezTo>
                  <a:cubicBezTo>
                    <a:pt x="2987" y="23"/>
                    <a:pt x="2984" y="22"/>
                    <a:pt x="2981" y="22"/>
                  </a:cubicBezTo>
                  <a:cubicBezTo>
                    <a:pt x="2986" y="13"/>
                    <a:pt x="2997" y="10"/>
                    <a:pt x="2999" y="13"/>
                  </a:cubicBezTo>
                  <a:cubicBezTo>
                    <a:pt x="3000" y="16"/>
                    <a:pt x="3001" y="18"/>
                    <a:pt x="2996" y="18"/>
                  </a:cubicBezTo>
                  <a:cubicBezTo>
                    <a:pt x="2992" y="17"/>
                    <a:pt x="2991" y="24"/>
                    <a:pt x="2996" y="24"/>
                  </a:cubicBezTo>
                  <a:cubicBezTo>
                    <a:pt x="3000" y="24"/>
                    <a:pt x="3006" y="18"/>
                    <a:pt x="3002" y="11"/>
                  </a:cubicBezTo>
                  <a:cubicBezTo>
                    <a:pt x="3002" y="10"/>
                    <a:pt x="3002" y="10"/>
                    <a:pt x="3001" y="9"/>
                  </a:cubicBezTo>
                  <a:cubicBezTo>
                    <a:pt x="3004" y="9"/>
                    <a:pt x="3006" y="10"/>
                    <a:pt x="3008" y="10"/>
                  </a:cubicBezTo>
                  <a:cubicBezTo>
                    <a:pt x="3015" y="13"/>
                    <a:pt x="3017" y="17"/>
                    <a:pt x="3014" y="19"/>
                  </a:cubicBezTo>
                  <a:cubicBezTo>
                    <a:pt x="3009" y="24"/>
                    <a:pt x="3016" y="32"/>
                    <a:pt x="3021" y="27"/>
                  </a:cubicBezTo>
                  <a:cubicBezTo>
                    <a:pt x="3024" y="24"/>
                    <a:pt x="3024" y="20"/>
                    <a:pt x="3024" y="16"/>
                  </a:cubicBezTo>
                  <a:cubicBezTo>
                    <a:pt x="3022" y="18"/>
                    <a:pt x="3019" y="19"/>
                    <a:pt x="3017" y="20"/>
                  </a:cubicBezTo>
                  <a:cubicBezTo>
                    <a:pt x="3017" y="18"/>
                    <a:pt x="3018" y="18"/>
                    <a:pt x="3015" y="17"/>
                  </a:cubicBezTo>
                  <a:cubicBezTo>
                    <a:pt x="3018" y="17"/>
                    <a:pt x="3021" y="16"/>
                    <a:pt x="3023" y="15"/>
                  </a:cubicBezTo>
                  <a:cubicBezTo>
                    <a:pt x="3023" y="13"/>
                    <a:pt x="3022" y="12"/>
                    <a:pt x="3020" y="10"/>
                  </a:cubicBezTo>
                  <a:cubicBezTo>
                    <a:pt x="3017" y="7"/>
                    <a:pt x="3012" y="4"/>
                    <a:pt x="3008" y="2"/>
                  </a:cubicBezTo>
                  <a:cubicBezTo>
                    <a:pt x="3003" y="1"/>
                    <a:pt x="2998" y="0"/>
                    <a:pt x="2993" y="0"/>
                  </a:cubicBezTo>
                  <a:cubicBezTo>
                    <a:pt x="2988" y="0"/>
                    <a:pt x="2983" y="1"/>
                    <a:pt x="2978" y="4"/>
                  </a:cubicBezTo>
                  <a:cubicBezTo>
                    <a:pt x="2974" y="6"/>
                    <a:pt x="2966" y="11"/>
                    <a:pt x="2962" y="15"/>
                  </a:cubicBezTo>
                  <a:cubicBezTo>
                    <a:pt x="2948" y="28"/>
                    <a:pt x="2943" y="39"/>
                    <a:pt x="2943" y="39"/>
                  </a:cubicBezTo>
                  <a:cubicBezTo>
                    <a:pt x="2940" y="45"/>
                    <a:pt x="2933" y="67"/>
                    <a:pt x="2919" y="69"/>
                  </a:cubicBezTo>
                  <a:cubicBezTo>
                    <a:pt x="2919" y="69"/>
                    <a:pt x="2919" y="69"/>
                    <a:pt x="2919" y="69"/>
                  </a:cubicBezTo>
                  <a:cubicBezTo>
                    <a:pt x="2918" y="69"/>
                    <a:pt x="2918" y="69"/>
                    <a:pt x="2917" y="69"/>
                  </a:cubicBezTo>
                  <a:cubicBezTo>
                    <a:pt x="2917" y="69"/>
                    <a:pt x="2917" y="69"/>
                    <a:pt x="2917" y="69"/>
                  </a:cubicBezTo>
                  <a:cubicBezTo>
                    <a:pt x="2900" y="69"/>
                    <a:pt x="2896" y="65"/>
                    <a:pt x="2895" y="59"/>
                  </a:cubicBezTo>
                  <a:cubicBezTo>
                    <a:pt x="2894" y="57"/>
                    <a:pt x="2894" y="55"/>
                    <a:pt x="2895" y="54"/>
                  </a:cubicBezTo>
                  <a:cubicBezTo>
                    <a:pt x="2895" y="54"/>
                    <a:pt x="2894" y="54"/>
                    <a:pt x="2893" y="54"/>
                  </a:cubicBezTo>
                  <a:cubicBezTo>
                    <a:pt x="2894" y="53"/>
                    <a:pt x="2894" y="52"/>
                    <a:pt x="2895" y="52"/>
                  </a:cubicBezTo>
                  <a:cubicBezTo>
                    <a:pt x="2897" y="50"/>
                    <a:pt x="2899" y="48"/>
                    <a:pt x="2903" y="48"/>
                  </a:cubicBezTo>
                  <a:cubicBezTo>
                    <a:pt x="2906" y="48"/>
                    <a:pt x="2909" y="50"/>
                    <a:pt x="2909" y="54"/>
                  </a:cubicBezTo>
                  <a:cubicBezTo>
                    <a:pt x="2909" y="54"/>
                    <a:pt x="2909" y="54"/>
                    <a:pt x="2909" y="54"/>
                  </a:cubicBezTo>
                  <a:cubicBezTo>
                    <a:pt x="2909" y="56"/>
                    <a:pt x="2908" y="57"/>
                    <a:pt x="2906" y="56"/>
                  </a:cubicBezTo>
                  <a:cubicBezTo>
                    <a:pt x="2905" y="56"/>
                    <a:pt x="2905" y="54"/>
                    <a:pt x="2906" y="54"/>
                  </a:cubicBezTo>
                  <a:cubicBezTo>
                    <a:pt x="2907" y="54"/>
                    <a:pt x="2908" y="52"/>
                    <a:pt x="2906" y="51"/>
                  </a:cubicBezTo>
                  <a:cubicBezTo>
                    <a:pt x="2905" y="50"/>
                    <a:pt x="2903" y="50"/>
                    <a:pt x="2902" y="53"/>
                  </a:cubicBezTo>
                  <a:cubicBezTo>
                    <a:pt x="2901" y="56"/>
                    <a:pt x="2902" y="59"/>
                    <a:pt x="2906" y="60"/>
                  </a:cubicBezTo>
                  <a:cubicBezTo>
                    <a:pt x="2909" y="61"/>
                    <a:pt x="2912" y="59"/>
                    <a:pt x="2913" y="57"/>
                  </a:cubicBezTo>
                  <a:cubicBezTo>
                    <a:pt x="2917" y="49"/>
                    <a:pt x="2909" y="40"/>
                    <a:pt x="2897" y="40"/>
                  </a:cubicBezTo>
                  <a:cubicBezTo>
                    <a:pt x="2888" y="40"/>
                    <a:pt x="2882" y="45"/>
                    <a:pt x="2877" y="51"/>
                  </a:cubicBezTo>
                  <a:cubicBezTo>
                    <a:pt x="2874" y="56"/>
                    <a:pt x="2869" y="72"/>
                    <a:pt x="2853" y="72"/>
                  </a:cubicBezTo>
                  <a:cubicBezTo>
                    <a:pt x="2847" y="72"/>
                    <a:pt x="2842" y="71"/>
                    <a:pt x="2838" y="68"/>
                  </a:cubicBezTo>
                  <a:cubicBezTo>
                    <a:pt x="2838" y="69"/>
                    <a:pt x="2837" y="69"/>
                    <a:pt x="2837" y="69"/>
                  </a:cubicBezTo>
                  <a:cubicBezTo>
                    <a:pt x="2837" y="68"/>
                    <a:pt x="2837" y="68"/>
                    <a:pt x="2837" y="68"/>
                  </a:cubicBezTo>
                  <a:cubicBezTo>
                    <a:pt x="2831" y="64"/>
                    <a:pt x="2827" y="58"/>
                    <a:pt x="2826" y="53"/>
                  </a:cubicBezTo>
                  <a:cubicBezTo>
                    <a:pt x="2824" y="43"/>
                    <a:pt x="2829" y="35"/>
                    <a:pt x="2839" y="35"/>
                  </a:cubicBezTo>
                  <a:cubicBezTo>
                    <a:pt x="2843" y="35"/>
                    <a:pt x="2847" y="37"/>
                    <a:pt x="2849" y="40"/>
                  </a:cubicBezTo>
                  <a:cubicBezTo>
                    <a:pt x="2850" y="40"/>
                    <a:pt x="2850" y="40"/>
                    <a:pt x="2850" y="40"/>
                  </a:cubicBezTo>
                  <a:cubicBezTo>
                    <a:pt x="2850" y="41"/>
                    <a:pt x="2850" y="41"/>
                    <a:pt x="2850" y="41"/>
                  </a:cubicBezTo>
                  <a:cubicBezTo>
                    <a:pt x="2849" y="41"/>
                    <a:pt x="2849" y="41"/>
                    <a:pt x="2849" y="41"/>
                  </a:cubicBezTo>
                  <a:cubicBezTo>
                    <a:pt x="2850" y="42"/>
                    <a:pt x="2850" y="43"/>
                    <a:pt x="2850" y="44"/>
                  </a:cubicBezTo>
                  <a:cubicBezTo>
                    <a:pt x="2850" y="44"/>
                    <a:pt x="2850" y="44"/>
                    <a:pt x="2850" y="44"/>
                  </a:cubicBezTo>
                  <a:cubicBezTo>
                    <a:pt x="2850" y="47"/>
                    <a:pt x="2847" y="49"/>
                    <a:pt x="2844" y="48"/>
                  </a:cubicBezTo>
                  <a:cubicBezTo>
                    <a:pt x="2843" y="48"/>
                    <a:pt x="2843" y="45"/>
                    <a:pt x="2844" y="44"/>
                  </a:cubicBezTo>
                  <a:cubicBezTo>
                    <a:pt x="2846" y="44"/>
                    <a:pt x="2847" y="42"/>
                    <a:pt x="2845" y="40"/>
                  </a:cubicBezTo>
                  <a:cubicBezTo>
                    <a:pt x="2843" y="38"/>
                    <a:pt x="2839" y="38"/>
                    <a:pt x="2837" y="43"/>
                  </a:cubicBezTo>
                  <a:cubicBezTo>
                    <a:pt x="2836" y="48"/>
                    <a:pt x="2838" y="53"/>
                    <a:pt x="2844" y="54"/>
                  </a:cubicBezTo>
                  <a:cubicBezTo>
                    <a:pt x="2847" y="55"/>
                    <a:pt x="2849" y="55"/>
                    <a:pt x="2851" y="54"/>
                  </a:cubicBezTo>
                  <a:cubicBezTo>
                    <a:pt x="2850" y="54"/>
                    <a:pt x="2850" y="54"/>
                    <a:pt x="2850" y="54"/>
                  </a:cubicBezTo>
                  <a:cubicBezTo>
                    <a:pt x="2850" y="52"/>
                    <a:pt x="2852" y="52"/>
                    <a:pt x="2853" y="52"/>
                  </a:cubicBezTo>
                  <a:cubicBezTo>
                    <a:pt x="2854" y="52"/>
                    <a:pt x="2853" y="52"/>
                    <a:pt x="2854" y="52"/>
                  </a:cubicBezTo>
                  <a:cubicBezTo>
                    <a:pt x="2854" y="52"/>
                    <a:pt x="2854" y="52"/>
                    <a:pt x="2855" y="51"/>
                  </a:cubicBezTo>
                  <a:cubicBezTo>
                    <a:pt x="2854" y="51"/>
                    <a:pt x="2854" y="50"/>
                    <a:pt x="2855" y="50"/>
                  </a:cubicBezTo>
                  <a:cubicBezTo>
                    <a:pt x="2855" y="50"/>
                    <a:pt x="2855" y="50"/>
                    <a:pt x="2855" y="50"/>
                  </a:cubicBezTo>
                  <a:cubicBezTo>
                    <a:pt x="2856" y="49"/>
                    <a:pt x="2856" y="49"/>
                    <a:pt x="2856" y="49"/>
                  </a:cubicBezTo>
                  <a:cubicBezTo>
                    <a:pt x="2857" y="47"/>
                    <a:pt x="2857" y="45"/>
                    <a:pt x="2857" y="43"/>
                  </a:cubicBezTo>
                  <a:cubicBezTo>
                    <a:pt x="2857" y="43"/>
                    <a:pt x="2856" y="43"/>
                    <a:pt x="2855" y="43"/>
                  </a:cubicBezTo>
                  <a:cubicBezTo>
                    <a:pt x="2855" y="42"/>
                    <a:pt x="2856" y="42"/>
                    <a:pt x="2857" y="42"/>
                  </a:cubicBezTo>
                  <a:cubicBezTo>
                    <a:pt x="2857" y="40"/>
                    <a:pt x="2857" y="38"/>
                    <a:pt x="2856" y="37"/>
                  </a:cubicBezTo>
                  <a:cubicBezTo>
                    <a:pt x="2859" y="35"/>
                    <a:pt x="2862" y="36"/>
                    <a:pt x="2864" y="37"/>
                  </a:cubicBezTo>
                  <a:cubicBezTo>
                    <a:pt x="2866" y="39"/>
                    <a:pt x="2867" y="42"/>
                    <a:pt x="2862" y="42"/>
                  </a:cubicBezTo>
                  <a:cubicBezTo>
                    <a:pt x="2859" y="43"/>
                    <a:pt x="2860" y="49"/>
                    <a:pt x="2865" y="48"/>
                  </a:cubicBezTo>
                  <a:cubicBezTo>
                    <a:pt x="2867" y="48"/>
                    <a:pt x="2869" y="45"/>
                    <a:pt x="2869" y="42"/>
                  </a:cubicBezTo>
                  <a:cubicBezTo>
                    <a:pt x="2869" y="43"/>
                    <a:pt x="2869" y="43"/>
                    <a:pt x="2868" y="43"/>
                  </a:cubicBezTo>
                  <a:cubicBezTo>
                    <a:pt x="2868" y="42"/>
                    <a:pt x="2869" y="41"/>
                    <a:pt x="2869" y="41"/>
                  </a:cubicBezTo>
                  <a:cubicBezTo>
                    <a:pt x="2869" y="41"/>
                    <a:pt x="2869" y="40"/>
                    <a:pt x="2869" y="40"/>
                  </a:cubicBezTo>
                  <a:cubicBezTo>
                    <a:pt x="2869" y="40"/>
                    <a:pt x="2868" y="39"/>
                    <a:pt x="2867" y="40"/>
                  </a:cubicBezTo>
                  <a:cubicBezTo>
                    <a:pt x="2867" y="39"/>
                    <a:pt x="2868" y="39"/>
                    <a:pt x="2869" y="39"/>
                  </a:cubicBezTo>
                  <a:cubicBezTo>
                    <a:pt x="2869" y="38"/>
                    <a:pt x="2869" y="37"/>
                    <a:pt x="2868" y="36"/>
                  </a:cubicBezTo>
                  <a:cubicBezTo>
                    <a:pt x="2868" y="36"/>
                    <a:pt x="2868" y="36"/>
                    <a:pt x="2868" y="36"/>
                  </a:cubicBezTo>
                  <a:cubicBezTo>
                    <a:pt x="2868" y="36"/>
                    <a:pt x="2868" y="36"/>
                    <a:pt x="2868" y="36"/>
                  </a:cubicBezTo>
                  <a:cubicBezTo>
                    <a:pt x="2868" y="35"/>
                    <a:pt x="2867" y="35"/>
                    <a:pt x="2867" y="34"/>
                  </a:cubicBezTo>
                  <a:cubicBezTo>
                    <a:pt x="2863" y="30"/>
                    <a:pt x="2855" y="29"/>
                    <a:pt x="2851" y="29"/>
                  </a:cubicBezTo>
                  <a:cubicBezTo>
                    <a:pt x="2849" y="27"/>
                    <a:pt x="2847" y="26"/>
                    <a:pt x="2844" y="24"/>
                  </a:cubicBezTo>
                  <a:cubicBezTo>
                    <a:pt x="2844" y="26"/>
                    <a:pt x="2842" y="26"/>
                    <a:pt x="2841" y="26"/>
                  </a:cubicBezTo>
                  <a:cubicBezTo>
                    <a:pt x="2841" y="25"/>
                    <a:pt x="2842" y="24"/>
                    <a:pt x="2844" y="24"/>
                  </a:cubicBezTo>
                  <a:cubicBezTo>
                    <a:pt x="2841" y="23"/>
                    <a:pt x="2838" y="22"/>
                    <a:pt x="2835" y="22"/>
                  </a:cubicBezTo>
                  <a:cubicBezTo>
                    <a:pt x="2840" y="13"/>
                    <a:pt x="2851" y="10"/>
                    <a:pt x="2853" y="13"/>
                  </a:cubicBezTo>
                  <a:cubicBezTo>
                    <a:pt x="2854" y="16"/>
                    <a:pt x="2855" y="18"/>
                    <a:pt x="2850" y="18"/>
                  </a:cubicBezTo>
                  <a:cubicBezTo>
                    <a:pt x="2846" y="17"/>
                    <a:pt x="2846" y="24"/>
                    <a:pt x="2851" y="24"/>
                  </a:cubicBezTo>
                  <a:cubicBezTo>
                    <a:pt x="2854" y="24"/>
                    <a:pt x="2860" y="18"/>
                    <a:pt x="2857" y="11"/>
                  </a:cubicBezTo>
                  <a:cubicBezTo>
                    <a:pt x="2856" y="10"/>
                    <a:pt x="2856" y="10"/>
                    <a:pt x="2855" y="9"/>
                  </a:cubicBezTo>
                  <a:cubicBezTo>
                    <a:pt x="2858" y="9"/>
                    <a:pt x="2860" y="10"/>
                    <a:pt x="2862" y="10"/>
                  </a:cubicBezTo>
                  <a:cubicBezTo>
                    <a:pt x="2869" y="13"/>
                    <a:pt x="2871" y="17"/>
                    <a:pt x="2869" y="19"/>
                  </a:cubicBezTo>
                  <a:cubicBezTo>
                    <a:pt x="2863" y="24"/>
                    <a:pt x="2870" y="32"/>
                    <a:pt x="2875" y="27"/>
                  </a:cubicBezTo>
                  <a:cubicBezTo>
                    <a:pt x="2878" y="24"/>
                    <a:pt x="2879" y="20"/>
                    <a:pt x="2878" y="16"/>
                  </a:cubicBezTo>
                  <a:cubicBezTo>
                    <a:pt x="2876" y="18"/>
                    <a:pt x="2873" y="19"/>
                    <a:pt x="2871" y="20"/>
                  </a:cubicBezTo>
                  <a:cubicBezTo>
                    <a:pt x="2871" y="18"/>
                    <a:pt x="2872" y="18"/>
                    <a:pt x="2870" y="17"/>
                  </a:cubicBezTo>
                  <a:cubicBezTo>
                    <a:pt x="2873" y="17"/>
                    <a:pt x="2875" y="16"/>
                    <a:pt x="2877" y="15"/>
                  </a:cubicBezTo>
                  <a:cubicBezTo>
                    <a:pt x="2877" y="13"/>
                    <a:pt x="2876" y="12"/>
                    <a:pt x="2874" y="10"/>
                  </a:cubicBezTo>
                  <a:cubicBezTo>
                    <a:pt x="2871" y="7"/>
                    <a:pt x="2867" y="4"/>
                    <a:pt x="2862" y="2"/>
                  </a:cubicBezTo>
                  <a:cubicBezTo>
                    <a:pt x="2857" y="1"/>
                    <a:pt x="2852" y="0"/>
                    <a:pt x="2847" y="0"/>
                  </a:cubicBezTo>
                  <a:cubicBezTo>
                    <a:pt x="2842" y="0"/>
                    <a:pt x="2837" y="1"/>
                    <a:pt x="2832" y="4"/>
                  </a:cubicBezTo>
                  <a:cubicBezTo>
                    <a:pt x="2828" y="6"/>
                    <a:pt x="2820" y="11"/>
                    <a:pt x="2816" y="15"/>
                  </a:cubicBezTo>
                  <a:cubicBezTo>
                    <a:pt x="2802" y="28"/>
                    <a:pt x="2797" y="39"/>
                    <a:pt x="2797" y="39"/>
                  </a:cubicBezTo>
                  <a:cubicBezTo>
                    <a:pt x="2794" y="45"/>
                    <a:pt x="2787" y="67"/>
                    <a:pt x="2773" y="69"/>
                  </a:cubicBezTo>
                  <a:cubicBezTo>
                    <a:pt x="2773" y="69"/>
                    <a:pt x="2773" y="69"/>
                    <a:pt x="2773" y="69"/>
                  </a:cubicBezTo>
                  <a:cubicBezTo>
                    <a:pt x="2773" y="69"/>
                    <a:pt x="2772" y="69"/>
                    <a:pt x="2771" y="69"/>
                  </a:cubicBezTo>
                  <a:cubicBezTo>
                    <a:pt x="2771" y="69"/>
                    <a:pt x="2771" y="69"/>
                    <a:pt x="2771" y="69"/>
                  </a:cubicBezTo>
                  <a:cubicBezTo>
                    <a:pt x="2754" y="69"/>
                    <a:pt x="2750" y="65"/>
                    <a:pt x="2749" y="59"/>
                  </a:cubicBezTo>
                  <a:cubicBezTo>
                    <a:pt x="2749" y="57"/>
                    <a:pt x="2749" y="55"/>
                    <a:pt x="2749" y="54"/>
                  </a:cubicBezTo>
                  <a:cubicBezTo>
                    <a:pt x="2749" y="54"/>
                    <a:pt x="2748" y="54"/>
                    <a:pt x="2748" y="54"/>
                  </a:cubicBezTo>
                  <a:cubicBezTo>
                    <a:pt x="2748" y="53"/>
                    <a:pt x="2748" y="52"/>
                    <a:pt x="2750" y="52"/>
                  </a:cubicBezTo>
                  <a:cubicBezTo>
                    <a:pt x="2751" y="50"/>
                    <a:pt x="2753" y="48"/>
                    <a:pt x="2757" y="48"/>
                  </a:cubicBezTo>
                  <a:cubicBezTo>
                    <a:pt x="2760" y="48"/>
                    <a:pt x="2764" y="50"/>
                    <a:pt x="2764" y="54"/>
                  </a:cubicBezTo>
                  <a:cubicBezTo>
                    <a:pt x="2764" y="54"/>
                    <a:pt x="2764" y="54"/>
                    <a:pt x="2764" y="54"/>
                  </a:cubicBezTo>
                  <a:cubicBezTo>
                    <a:pt x="2764" y="56"/>
                    <a:pt x="2762" y="57"/>
                    <a:pt x="2760" y="56"/>
                  </a:cubicBezTo>
                  <a:cubicBezTo>
                    <a:pt x="2759" y="56"/>
                    <a:pt x="2759" y="54"/>
                    <a:pt x="2760" y="54"/>
                  </a:cubicBezTo>
                  <a:cubicBezTo>
                    <a:pt x="2761" y="54"/>
                    <a:pt x="2762" y="52"/>
                    <a:pt x="2761" y="51"/>
                  </a:cubicBezTo>
                  <a:cubicBezTo>
                    <a:pt x="2759" y="50"/>
                    <a:pt x="2757" y="50"/>
                    <a:pt x="2756" y="53"/>
                  </a:cubicBezTo>
                  <a:cubicBezTo>
                    <a:pt x="2755" y="56"/>
                    <a:pt x="2756" y="59"/>
                    <a:pt x="2760" y="60"/>
                  </a:cubicBezTo>
                  <a:cubicBezTo>
                    <a:pt x="2763" y="61"/>
                    <a:pt x="2766" y="59"/>
                    <a:pt x="2767" y="57"/>
                  </a:cubicBezTo>
                  <a:cubicBezTo>
                    <a:pt x="2771" y="49"/>
                    <a:pt x="2764" y="40"/>
                    <a:pt x="2751" y="40"/>
                  </a:cubicBezTo>
                  <a:cubicBezTo>
                    <a:pt x="2743" y="40"/>
                    <a:pt x="2736" y="45"/>
                    <a:pt x="2731" y="51"/>
                  </a:cubicBezTo>
                  <a:cubicBezTo>
                    <a:pt x="2728" y="56"/>
                    <a:pt x="2723" y="72"/>
                    <a:pt x="2707" y="72"/>
                  </a:cubicBezTo>
                  <a:cubicBezTo>
                    <a:pt x="2701" y="72"/>
                    <a:pt x="2697" y="71"/>
                    <a:pt x="2692" y="68"/>
                  </a:cubicBezTo>
                  <a:cubicBezTo>
                    <a:pt x="2692" y="69"/>
                    <a:pt x="2692" y="69"/>
                    <a:pt x="2691" y="69"/>
                  </a:cubicBezTo>
                  <a:cubicBezTo>
                    <a:pt x="2691" y="68"/>
                    <a:pt x="2691" y="68"/>
                    <a:pt x="2691" y="68"/>
                  </a:cubicBezTo>
                  <a:cubicBezTo>
                    <a:pt x="2685" y="64"/>
                    <a:pt x="2681" y="58"/>
                    <a:pt x="2680" y="53"/>
                  </a:cubicBezTo>
                  <a:cubicBezTo>
                    <a:pt x="2678" y="43"/>
                    <a:pt x="2683" y="35"/>
                    <a:pt x="2693" y="35"/>
                  </a:cubicBezTo>
                  <a:cubicBezTo>
                    <a:pt x="2697" y="35"/>
                    <a:pt x="2701" y="37"/>
                    <a:pt x="2703" y="40"/>
                  </a:cubicBezTo>
                  <a:cubicBezTo>
                    <a:pt x="2704" y="40"/>
                    <a:pt x="2704" y="40"/>
                    <a:pt x="2704" y="40"/>
                  </a:cubicBezTo>
                  <a:cubicBezTo>
                    <a:pt x="2704" y="41"/>
                    <a:pt x="2704" y="41"/>
                    <a:pt x="2704" y="41"/>
                  </a:cubicBezTo>
                  <a:cubicBezTo>
                    <a:pt x="2704" y="41"/>
                    <a:pt x="2704" y="41"/>
                    <a:pt x="2704" y="41"/>
                  </a:cubicBezTo>
                  <a:cubicBezTo>
                    <a:pt x="2704" y="42"/>
                    <a:pt x="2704" y="43"/>
                    <a:pt x="2704" y="44"/>
                  </a:cubicBezTo>
                  <a:cubicBezTo>
                    <a:pt x="2704" y="44"/>
                    <a:pt x="2704" y="44"/>
                    <a:pt x="2704" y="44"/>
                  </a:cubicBezTo>
                  <a:cubicBezTo>
                    <a:pt x="2704" y="47"/>
                    <a:pt x="2702" y="49"/>
                    <a:pt x="2698" y="48"/>
                  </a:cubicBezTo>
                  <a:cubicBezTo>
                    <a:pt x="2697" y="48"/>
                    <a:pt x="2697" y="45"/>
                    <a:pt x="2698" y="44"/>
                  </a:cubicBezTo>
                  <a:cubicBezTo>
                    <a:pt x="2700" y="44"/>
                    <a:pt x="2701" y="42"/>
                    <a:pt x="2699" y="40"/>
                  </a:cubicBezTo>
                  <a:cubicBezTo>
                    <a:pt x="2697" y="38"/>
                    <a:pt x="2693" y="38"/>
                    <a:pt x="2692" y="43"/>
                  </a:cubicBezTo>
                  <a:cubicBezTo>
                    <a:pt x="2690" y="48"/>
                    <a:pt x="2692" y="53"/>
                    <a:pt x="2698" y="54"/>
                  </a:cubicBezTo>
                  <a:cubicBezTo>
                    <a:pt x="2701" y="55"/>
                    <a:pt x="2703" y="55"/>
                    <a:pt x="2705" y="54"/>
                  </a:cubicBezTo>
                  <a:cubicBezTo>
                    <a:pt x="2704" y="54"/>
                    <a:pt x="2704" y="54"/>
                    <a:pt x="2704" y="54"/>
                  </a:cubicBezTo>
                  <a:cubicBezTo>
                    <a:pt x="2705" y="52"/>
                    <a:pt x="2706" y="52"/>
                    <a:pt x="2708" y="52"/>
                  </a:cubicBezTo>
                  <a:cubicBezTo>
                    <a:pt x="2708" y="52"/>
                    <a:pt x="2708" y="52"/>
                    <a:pt x="2708" y="52"/>
                  </a:cubicBezTo>
                  <a:cubicBezTo>
                    <a:pt x="2708" y="52"/>
                    <a:pt x="2708" y="52"/>
                    <a:pt x="2709" y="51"/>
                  </a:cubicBezTo>
                  <a:cubicBezTo>
                    <a:pt x="2708" y="51"/>
                    <a:pt x="2708" y="50"/>
                    <a:pt x="2709" y="50"/>
                  </a:cubicBezTo>
                  <a:cubicBezTo>
                    <a:pt x="2709" y="50"/>
                    <a:pt x="2709" y="50"/>
                    <a:pt x="2710" y="50"/>
                  </a:cubicBezTo>
                  <a:cubicBezTo>
                    <a:pt x="2710" y="49"/>
                    <a:pt x="2710" y="49"/>
                    <a:pt x="2710" y="49"/>
                  </a:cubicBezTo>
                  <a:cubicBezTo>
                    <a:pt x="2711" y="47"/>
                    <a:pt x="2711" y="45"/>
                    <a:pt x="2711" y="43"/>
                  </a:cubicBezTo>
                  <a:cubicBezTo>
                    <a:pt x="2711" y="43"/>
                    <a:pt x="2710" y="43"/>
                    <a:pt x="2709" y="43"/>
                  </a:cubicBezTo>
                  <a:cubicBezTo>
                    <a:pt x="2710" y="42"/>
                    <a:pt x="2710" y="42"/>
                    <a:pt x="2711" y="42"/>
                  </a:cubicBezTo>
                  <a:cubicBezTo>
                    <a:pt x="2711" y="40"/>
                    <a:pt x="2711" y="38"/>
                    <a:pt x="2710" y="37"/>
                  </a:cubicBezTo>
                  <a:cubicBezTo>
                    <a:pt x="2713" y="35"/>
                    <a:pt x="2716" y="36"/>
                    <a:pt x="2718" y="37"/>
                  </a:cubicBezTo>
                  <a:cubicBezTo>
                    <a:pt x="2720" y="39"/>
                    <a:pt x="2721" y="42"/>
                    <a:pt x="2716" y="42"/>
                  </a:cubicBezTo>
                  <a:cubicBezTo>
                    <a:pt x="2713" y="43"/>
                    <a:pt x="2714" y="49"/>
                    <a:pt x="2719" y="48"/>
                  </a:cubicBezTo>
                  <a:cubicBezTo>
                    <a:pt x="2721" y="48"/>
                    <a:pt x="2723" y="45"/>
                    <a:pt x="2723" y="42"/>
                  </a:cubicBezTo>
                  <a:cubicBezTo>
                    <a:pt x="2723" y="43"/>
                    <a:pt x="2723" y="43"/>
                    <a:pt x="2723" y="43"/>
                  </a:cubicBezTo>
                  <a:cubicBezTo>
                    <a:pt x="2722" y="42"/>
                    <a:pt x="2723" y="41"/>
                    <a:pt x="2724" y="41"/>
                  </a:cubicBezTo>
                  <a:cubicBezTo>
                    <a:pt x="2724" y="41"/>
                    <a:pt x="2724" y="40"/>
                    <a:pt x="2724" y="40"/>
                  </a:cubicBezTo>
                  <a:cubicBezTo>
                    <a:pt x="2723" y="40"/>
                    <a:pt x="2722" y="39"/>
                    <a:pt x="2721" y="40"/>
                  </a:cubicBezTo>
                  <a:cubicBezTo>
                    <a:pt x="2721" y="39"/>
                    <a:pt x="2722" y="39"/>
                    <a:pt x="2723" y="39"/>
                  </a:cubicBezTo>
                  <a:cubicBezTo>
                    <a:pt x="2723" y="38"/>
                    <a:pt x="2723" y="37"/>
                    <a:pt x="2722" y="36"/>
                  </a:cubicBezTo>
                  <a:cubicBezTo>
                    <a:pt x="2722" y="36"/>
                    <a:pt x="2722" y="36"/>
                    <a:pt x="2722" y="36"/>
                  </a:cubicBezTo>
                  <a:cubicBezTo>
                    <a:pt x="2722" y="36"/>
                    <a:pt x="2722" y="36"/>
                    <a:pt x="2722" y="36"/>
                  </a:cubicBezTo>
                  <a:cubicBezTo>
                    <a:pt x="2722" y="35"/>
                    <a:pt x="2721" y="35"/>
                    <a:pt x="2721" y="34"/>
                  </a:cubicBezTo>
                  <a:cubicBezTo>
                    <a:pt x="2717" y="30"/>
                    <a:pt x="2709" y="29"/>
                    <a:pt x="2706" y="29"/>
                  </a:cubicBezTo>
                  <a:cubicBezTo>
                    <a:pt x="2703" y="27"/>
                    <a:pt x="2701" y="26"/>
                    <a:pt x="2698" y="24"/>
                  </a:cubicBezTo>
                  <a:cubicBezTo>
                    <a:pt x="2698" y="26"/>
                    <a:pt x="2697" y="26"/>
                    <a:pt x="2695" y="26"/>
                  </a:cubicBezTo>
                  <a:cubicBezTo>
                    <a:pt x="2696" y="25"/>
                    <a:pt x="2697" y="24"/>
                    <a:pt x="2698" y="24"/>
                  </a:cubicBezTo>
                  <a:cubicBezTo>
                    <a:pt x="2695" y="23"/>
                    <a:pt x="2692" y="22"/>
                    <a:pt x="2689" y="22"/>
                  </a:cubicBezTo>
                  <a:cubicBezTo>
                    <a:pt x="2694" y="13"/>
                    <a:pt x="2705" y="10"/>
                    <a:pt x="2707" y="13"/>
                  </a:cubicBezTo>
                  <a:cubicBezTo>
                    <a:pt x="2708" y="16"/>
                    <a:pt x="2709" y="18"/>
                    <a:pt x="2704" y="18"/>
                  </a:cubicBezTo>
                  <a:cubicBezTo>
                    <a:pt x="2701" y="17"/>
                    <a:pt x="2700" y="24"/>
                    <a:pt x="2705" y="24"/>
                  </a:cubicBezTo>
                  <a:cubicBezTo>
                    <a:pt x="2708" y="24"/>
                    <a:pt x="2715" y="18"/>
                    <a:pt x="2711" y="11"/>
                  </a:cubicBezTo>
                  <a:cubicBezTo>
                    <a:pt x="2710" y="10"/>
                    <a:pt x="2710" y="10"/>
                    <a:pt x="2710" y="9"/>
                  </a:cubicBezTo>
                  <a:cubicBezTo>
                    <a:pt x="2712" y="9"/>
                    <a:pt x="2714" y="10"/>
                    <a:pt x="2716" y="10"/>
                  </a:cubicBezTo>
                  <a:cubicBezTo>
                    <a:pt x="2724" y="13"/>
                    <a:pt x="2725" y="17"/>
                    <a:pt x="2723" y="19"/>
                  </a:cubicBezTo>
                  <a:cubicBezTo>
                    <a:pt x="2718" y="24"/>
                    <a:pt x="2724" y="32"/>
                    <a:pt x="2729" y="27"/>
                  </a:cubicBezTo>
                  <a:cubicBezTo>
                    <a:pt x="2732" y="24"/>
                    <a:pt x="2733" y="20"/>
                    <a:pt x="2732" y="16"/>
                  </a:cubicBezTo>
                  <a:cubicBezTo>
                    <a:pt x="2730" y="18"/>
                    <a:pt x="2727" y="19"/>
                    <a:pt x="2725" y="20"/>
                  </a:cubicBezTo>
                  <a:cubicBezTo>
                    <a:pt x="2725" y="18"/>
                    <a:pt x="2726" y="18"/>
                    <a:pt x="2724" y="17"/>
                  </a:cubicBezTo>
                  <a:cubicBezTo>
                    <a:pt x="2727" y="17"/>
                    <a:pt x="2729" y="16"/>
                    <a:pt x="2732" y="15"/>
                  </a:cubicBezTo>
                  <a:cubicBezTo>
                    <a:pt x="2731" y="13"/>
                    <a:pt x="2730" y="12"/>
                    <a:pt x="2729" y="10"/>
                  </a:cubicBezTo>
                  <a:cubicBezTo>
                    <a:pt x="2725" y="7"/>
                    <a:pt x="2721" y="4"/>
                    <a:pt x="2716" y="2"/>
                  </a:cubicBezTo>
                  <a:cubicBezTo>
                    <a:pt x="2711" y="1"/>
                    <a:pt x="2706" y="0"/>
                    <a:pt x="2701" y="0"/>
                  </a:cubicBezTo>
                  <a:cubicBezTo>
                    <a:pt x="2696" y="0"/>
                    <a:pt x="2691" y="1"/>
                    <a:pt x="2686" y="4"/>
                  </a:cubicBezTo>
                  <a:cubicBezTo>
                    <a:pt x="2682" y="6"/>
                    <a:pt x="2674" y="11"/>
                    <a:pt x="2671" y="15"/>
                  </a:cubicBezTo>
                  <a:cubicBezTo>
                    <a:pt x="2656" y="28"/>
                    <a:pt x="2651" y="39"/>
                    <a:pt x="2651" y="39"/>
                  </a:cubicBezTo>
                  <a:cubicBezTo>
                    <a:pt x="2648" y="45"/>
                    <a:pt x="2641" y="67"/>
                    <a:pt x="2627" y="69"/>
                  </a:cubicBezTo>
                  <a:cubicBezTo>
                    <a:pt x="2627" y="69"/>
                    <a:pt x="2627" y="69"/>
                    <a:pt x="2627" y="69"/>
                  </a:cubicBezTo>
                  <a:cubicBezTo>
                    <a:pt x="2627" y="69"/>
                    <a:pt x="2626" y="69"/>
                    <a:pt x="2625" y="69"/>
                  </a:cubicBezTo>
                  <a:cubicBezTo>
                    <a:pt x="2625" y="69"/>
                    <a:pt x="2625" y="69"/>
                    <a:pt x="2625" y="69"/>
                  </a:cubicBezTo>
                  <a:cubicBezTo>
                    <a:pt x="2608" y="69"/>
                    <a:pt x="2604" y="65"/>
                    <a:pt x="2603" y="59"/>
                  </a:cubicBezTo>
                  <a:cubicBezTo>
                    <a:pt x="2603" y="57"/>
                    <a:pt x="2603" y="55"/>
                    <a:pt x="2603" y="54"/>
                  </a:cubicBezTo>
                  <a:cubicBezTo>
                    <a:pt x="2603" y="54"/>
                    <a:pt x="2602" y="54"/>
                    <a:pt x="2602" y="54"/>
                  </a:cubicBezTo>
                  <a:cubicBezTo>
                    <a:pt x="2602" y="53"/>
                    <a:pt x="2603" y="52"/>
                    <a:pt x="2604" y="52"/>
                  </a:cubicBezTo>
                  <a:cubicBezTo>
                    <a:pt x="2605" y="50"/>
                    <a:pt x="2607" y="48"/>
                    <a:pt x="2611" y="48"/>
                  </a:cubicBezTo>
                  <a:cubicBezTo>
                    <a:pt x="2614" y="48"/>
                    <a:pt x="2618" y="50"/>
                    <a:pt x="2618" y="54"/>
                  </a:cubicBezTo>
                  <a:cubicBezTo>
                    <a:pt x="2618" y="54"/>
                    <a:pt x="2618" y="54"/>
                    <a:pt x="2618" y="54"/>
                  </a:cubicBezTo>
                  <a:cubicBezTo>
                    <a:pt x="2618" y="56"/>
                    <a:pt x="2616" y="57"/>
                    <a:pt x="2614" y="56"/>
                  </a:cubicBezTo>
                  <a:cubicBezTo>
                    <a:pt x="2613" y="56"/>
                    <a:pt x="2613" y="54"/>
                    <a:pt x="2614" y="54"/>
                  </a:cubicBezTo>
                  <a:cubicBezTo>
                    <a:pt x="2615" y="54"/>
                    <a:pt x="2616" y="52"/>
                    <a:pt x="2615" y="51"/>
                  </a:cubicBezTo>
                  <a:cubicBezTo>
                    <a:pt x="2614" y="50"/>
                    <a:pt x="2611" y="50"/>
                    <a:pt x="2610" y="53"/>
                  </a:cubicBezTo>
                  <a:cubicBezTo>
                    <a:pt x="2609" y="56"/>
                    <a:pt x="2610" y="59"/>
                    <a:pt x="2614" y="60"/>
                  </a:cubicBezTo>
                  <a:cubicBezTo>
                    <a:pt x="2618" y="61"/>
                    <a:pt x="2620" y="59"/>
                    <a:pt x="2621" y="57"/>
                  </a:cubicBezTo>
                  <a:cubicBezTo>
                    <a:pt x="2625" y="49"/>
                    <a:pt x="2618" y="40"/>
                    <a:pt x="2605" y="40"/>
                  </a:cubicBezTo>
                  <a:cubicBezTo>
                    <a:pt x="2597" y="40"/>
                    <a:pt x="2590" y="45"/>
                    <a:pt x="2586" y="51"/>
                  </a:cubicBezTo>
                  <a:cubicBezTo>
                    <a:pt x="2582" y="56"/>
                    <a:pt x="2578" y="72"/>
                    <a:pt x="2561" y="72"/>
                  </a:cubicBezTo>
                  <a:cubicBezTo>
                    <a:pt x="2556" y="72"/>
                    <a:pt x="2551" y="71"/>
                    <a:pt x="2547" y="68"/>
                  </a:cubicBezTo>
                  <a:cubicBezTo>
                    <a:pt x="2546" y="69"/>
                    <a:pt x="2546" y="69"/>
                    <a:pt x="2545" y="69"/>
                  </a:cubicBezTo>
                  <a:cubicBezTo>
                    <a:pt x="2545" y="68"/>
                    <a:pt x="2545" y="68"/>
                    <a:pt x="2545" y="68"/>
                  </a:cubicBezTo>
                  <a:cubicBezTo>
                    <a:pt x="2539" y="64"/>
                    <a:pt x="2535" y="58"/>
                    <a:pt x="2534" y="53"/>
                  </a:cubicBezTo>
                  <a:cubicBezTo>
                    <a:pt x="2532" y="43"/>
                    <a:pt x="2537" y="35"/>
                    <a:pt x="2547" y="35"/>
                  </a:cubicBezTo>
                  <a:cubicBezTo>
                    <a:pt x="2551" y="35"/>
                    <a:pt x="2555" y="37"/>
                    <a:pt x="2557" y="40"/>
                  </a:cubicBezTo>
                  <a:cubicBezTo>
                    <a:pt x="2558" y="40"/>
                    <a:pt x="2558" y="40"/>
                    <a:pt x="2558" y="40"/>
                  </a:cubicBezTo>
                  <a:cubicBezTo>
                    <a:pt x="2558" y="41"/>
                    <a:pt x="2558" y="41"/>
                    <a:pt x="2558" y="41"/>
                  </a:cubicBezTo>
                  <a:cubicBezTo>
                    <a:pt x="2558" y="41"/>
                    <a:pt x="2558" y="41"/>
                    <a:pt x="2558" y="41"/>
                  </a:cubicBezTo>
                  <a:cubicBezTo>
                    <a:pt x="2558" y="42"/>
                    <a:pt x="2558" y="43"/>
                    <a:pt x="2558" y="44"/>
                  </a:cubicBezTo>
                  <a:cubicBezTo>
                    <a:pt x="2558" y="44"/>
                    <a:pt x="2558" y="44"/>
                    <a:pt x="2558" y="44"/>
                  </a:cubicBezTo>
                  <a:cubicBezTo>
                    <a:pt x="2558" y="47"/>
                    <a:pt x="2556" y="49"/>
                    <a:pt x="2553" y="48"/>
                  </a:cubicBezTo>
                  <a:cubicBezTo>
                    <a:pt x="2551" y="48"/>
                    <a:pt x="2551" y="45"/>
                    <a:pt x="2553" y="44"/>
                  </a:cubicBezTo>
                  <a:cubicBezTo>
                    <a:pt x="2554" y="44"/>
                    <a:pt x="2556" y="42"/>
                    <a:pt x="2554" y="40"/>
                  </a:cubicBezTo>
                  <a:cubicBezTo>
                    <a:pt x="2551" y="38"/>
                    <a:pt x="2548" y="38"/>
                    <a:pt x="2546" y="43"/>
                  </a:cubicBezTo>
                  <a:cubicBezTo>
                    <a:pt x="2544" y="48"/>
                    <a:pt x="2546" y="53"/>
                    <a:pt x="2552" y="54"/>
                  </a:cubicBezTo>
                  <a:cubicBezTo>
                    <a:pt x="2555" y="55"/>
                    <a:pt x="2558" y="55"/>
                    <a:pt x="2560" y="54"/>
                  </a:cubicBezTo>
                  <a:cubicBezTo>
                    <a:pt x="2558" y="54"/>
                    <a:pt x="2558" y="54"/>
                    <a:pt x="2558" y="54"/>
                  </a:cubicBezTo>
                  <a:cubicBezTo>
                    <a:pt x="2559" y="52"/>
                    <a:pt x="2560" y="52"/>
                    <a:pt x="2562" y="52"/>
                  </a:cubicBezTo>
                  <a:cubicBezTo>
                    <a:pt x="2562" y="52"/>
                    <a:pt x="2562" y="52"/>
                    <a:pt x="2562" y="52"/>
                  </a:cubicBezTo>
                  <a:cubicBezTo>
                    <a:pt x="2562" y="52"/>
                    <a:pt x="2563" y="52"/>
                    <a:pt x="2563" y="51"/>
                  </a:cubicBezTo>
                  <a:cubicBezTo>
                    <a:pt x="2563" y="51"/>
                    <a:pt x="2562" y="50"/>
                    <a:pt x="2563" y="50"/>
                  </a:cubicBezTo>
                  <a:cubicBezTo>
                    <a:pt x="2563" y="50"/>
                    <a:pt x="2564" y="50"/>
                    <a:pt x="2564" y="50"/>
                  </a:cubicBezTo>
                  <a:cubicBezTo>
                    <a:pt x="2564" y="49"/>
                    <a:pt x="2564" y="49"/>
                    <a:pt x="2564" y="49"/>
                  </a:cubicBezTo>
                  <a:cubicBezTo>
                    <a:pt x="2565" y="47"/>
                    <a:pt x="2566" y="45"/>
                    <a:pt x="2566" y="43"/>
                  </a:cubicBezTo>
                  <a:cubicBezTo>
                    <a:pt x="2565" y="43"/>
                    <a:pt x="2565" y="43"/>
                    <a:pt x="2564" y="43"/>
                  </a:cubicBezTo>
                  <a:cubicBezTo>
                    <a:pt x="2564" y="42"/>
                    <a:pt x="2564" y="42"/>
                    <a:pt x="2566" y="42"/>
                  </a:cubicBezTo>
                  <a:cubicBezTo>
                    <a:pt x="2566" y="40"/>
                    <a:pt x="2565" y="38"/>
                    <a:pt x="2565" y="37"/>
                  </a:cubicBezTo>
                  <a:cubicBezTo>
                    <a:pt x="2567" y="35"/>
                    <a:pt x="2570" y="36"/>
                    <a:pt x="2572" y="37"/>
                  </a:cubicBezTo>
                  <a:cubicBezTo>
                    <a:pt x="2574" y="39"/>
                    <a:pt x="2575" y="42"/>
                    <a:pt x="2571" y="42"/>
                  </a:cubicBezTo>
                  <a:cubicBezTo>
                    <a:pt x="2567" y="43"/>
                    <a:pt x="2568" y="49"/>
                    <a:pt x="2573" y="48"/>
                  </a:cubicBezTo>
                  <a:cubicBezTo>
                    <a:pt x="2575" y="48"/>
                    <a:pt x="2577" y="45"/>
                    <a:pt x="2578" y="42"/>
                  </a:cubicBezTo>
                  <a:cubicBezTo>
                    <a:pt x="2577" y="43"/>
                    <a:pt x="2577" y="43"/>
                    <a:pt x="2577" y="43"/>
                  </a:cubicBezTo>
                  <a:cubicBezTo>
                    <a:pt x="2577" y="42"/>
                    <a:pt x="2577" y="41"/>
                    <a:pt x="2578" y="41"/>
                  </a:cubicBezTo>
                  <a:cubicBezTo>
                    <a:pt x="2578" y="41"/>
                    <a:pt x="2578" y="40"/>
                    <a:pt x="2578" y="40"/>
                  </a:cubicBezTo>
                  <a:cubicBezTo>
                    <a:pt x="2577" y="40"/>
                    <a:pt x="2576" y="39"/>
                    <a:pt x="2576" y="40"/>
                  </a:cubicBezTo>
                  <a:cubicBezTo>
                    <a:pt x="2575" y="39"/>
                    <a:pt x="2576" y="39"/>
                    <a:pt x="2578" y="39"/>
                  </a:cubicBezTo>
                  <a:cubicBezTo>
                    <a:pt x="2577" y="38"/>
                    <a:pt x="2577" y="37"/>
                    <a:pt x="2577" y="36"/>
                  </a:cubicBezTo>
                  <a:cubicBezTo>
                    <a:pt x="2577" y="36"/>
                    <a:pt x="2576" y="36"/>
                    <a:pt x="2576" y="36"/>
                  </a:cubicBezTo>
                  <a:cubicBezTo>
                    <a:pt x="2576" y="36"/>
                    <a:pt x="2576" y="36"/>
                    <a:pt x="2576" y="36"/>
                  </a:cubicBezTo>
                  <a:cubicBezTo>
                    <a:pt x="2576" y="35"/>
                    <a:pt x="2576" y="35"/>
                    <a:pt x="2575" y="34"/>
                  </a:cubicBezTo>
                  <a:cubicBezTo>
                    <a:pt x="2571" y="30"/>
                    <a:pt x="2563" y="29"/>
                    <a:pt x="2560" y="29"/>
                  </a:cubicBezTo>
                  <a:cubicBezTo>
                    <a:pt x="2558" y="27"/>
                    <a:pt x="2555" y="26"/>
                    <a:pt x="2552" y="24"/>
                  </a:cubicBezTo>
                  <a:cubicBezTo>
                    <a:pt x="2552" y="26"/>
                    <a:pt x="2551" y="26"/>
                    <a:pt x="2549" y="26"/>
                  </a:cubicBezTo>
                  <a:cubicBezTo>
                    <a:pt x="2550" y="25"/>
                    <a:pt x="2551" y="24"/>
                    <a:pt x="2552" y="24"/>
                  </a:cubicBezTo>
                  <a:cubicBezTo>
                    <a:pt x="2549" y="23"/>
                    <a:pt x="2547" y="22"/>
                    <a:pt x="2543" y="22"/>
                  </a:cubicBezTo>
                  <a:cubicBezTo>
                    <a:pt x="2548" y="13"/>
                    <a:pt x="2559" y="10"/>
                    <a:pt x="2561" y="13"/>
                  </a:cubicBezTo>
                  <a:cubicBezTo>
                    <a:pt x="2563" y="16"/>
                    <a:pt x="2563" y="18"/>
                    <a:pt x="2558" y="18"/>
                  </a:cubicBezTo>
                  <a:cubicBezTo>
                    <a:pt x="2555" y="17"/>
                    <a:pt x="2554" y="24"/>
                    <a:pt x="2559" y="24"/>
                  </a:cubicBezTo>
                  <a:cubicBezTo>
                    <a:pt x="2562" y="24"/>
                    <a:pt x="2569" y="18"/>
                    <a:pt x="2565" y="11"/>
                  </a:cubicBezTo>
                  <a:cubicBezTo>
                    <a:pt x="2565" y="10"/>
                    <a:pt x="2564" y="10"/>
                    <a:pt x="2564" y="9"/>
                  </a:cubicBezTo>
                  <a:cubicBezTo>
                    <a:pt x="2566" y="9"/>
                    <a:pt x="2568" y="10"/>
                    <a:pt x="2571" y="10"/>
                  </a:cubicBezTo>
                  <a:cubicBezTo>
                    <a:pt x="2578" y="13"/>
                    <a:pt x="2579" y="17"/>
                    <a:pt x="2577" y="19"/>
                  </a:cubicBezTo>
                  <a:cubicBezTo>
                    <a:pt x="2572" y="24"/>
                    <a:pt x="2578" y="32"/>
                    <a:pt x="2583" y="27"/>
                  </a:cubicBezTo>
                  <a:cubicBezTo>
                    <a:pt x="2586" y="24"/>
                    <a:pt x="2587" y="20"/>
                    <a:pt x="2586" y="16"/>
                  </a:cubicBezTo>
                  <a:cubicBezTo>
                    <a:pt x="2584" y="18"/>
                    <a:pt x="2581" y="19"/>
                    <a:pt x="2579" y="20"/>
                  </a:cubicBezTo>
                  <a:cubicBezTo>
                    <a:pt x="2579" y="18"/>
                    <a:pt x="2581" y="18"/>
                    <a:pt x="2578" y="17"/>
                  </a:cubicBezTo>
                  <a:cubicBezTo>
                    <a:pt x="2581" y="17"/>
                    <a:pt x="2583" y="16"/>
                    <a:pt x="2586" y="15"/>
                  </a:cubicBezTo>
                  <a:cubicBezTo>
                    <a:pt x="2585" y="13"/>
                    <a:pt x="2584" y="12"/>
                    <a:pt x="2583" y="10"/>
                  </a:cubicBezTo>
                  <a:cubicBezTo>
                    <a:pt x="2580" y="7"/>
                    <a:pt x="2575" y="4"/>
                    <a:pt x="2570" y="2"/>
                  </a:cubicBezTo>
                  <a:cubicBezTo>
                    <a:pt x="2565" y="1"/>
                    <a:pt x="2560" y="0"/>
                    <a:pt x="2555" y="0"/>
                  </a:cubicBezTo>
                  <a:cubicBezTo>
                    <a:pt x="2550" y="0"/>
                    <a:pt x="2545" y="1"/>
                    <a:pt x="2541" y="4"/>
                  </a:cubicBezTo>
                  <a:cubicBezTo>
                    <a:pt x="2536" y="6"/>
                    <a:pt x="2528" y="11"/>
                    <a:pt x="2525" y="15"/>
                  </a:cubicBezTo>
                  <a:cubicBezTo>
                    <a:pt x="2511" y="28"/>
                    <a:pt x="2505" y="39"/>
                    <a:pt x="2505" y="39"/>
                  </a:cubicBezTo>
                  <a:cubicBezTo>
                    <a:pt x="2502" y="45"/>
                    <a:pt x="2495" y="67"/>
                    <a:pt x="2481" y="69"/>
                  </a:cubicBezTo>
                  <a:cubicBezTo>
                    <a:pt x="2481" y="69"/>
                    <a:pt x="2481" y="69"/>
                    <a:pt x="2481" y="69"/>
                  </a:cubicBezTo>
                  <a:cubicBezTo>
                    <a:pt x="2481" y="69"/>
                    <a:pt x="2480" y="69"/>
                    <a:pt x="2479" y="69"/>
                  </a:cubicBezTo>
                  <a:cubicBezTo>
                    <a:pt x="2479" y="69"/>
                    <a:pt x="2479" y="69"/>
                    <a:pt x="2479" y="69"/>
                  </a:cubicBezTo>
                  <a:cubicBezTo>
                    <a:pt x="2463" y="69"/>
                    <a:pt x="2458" y="65"/>
                    <a:pt x="2457" y="59"/>
                  </a:cubicBezTo>
                  <a:cubicBezTo>
                    <a:pt x="2457" y="57"/>
                    <a:pt x="2457" y="55"/>
                    <a:pt x="2457" y="54"/>
                  </a:cubicBezTo>
                  <a:cubicBezTo>
                    <a:pt x="2457" y="54"/>
                    <a:pt x="2457" y="54"/>
                    <a:pt x="2456" y="54"/>
                  </a:cubicBezTo>
                  <a:cubicBezTo>
                    <a:pt x="2456" y="53"/>
                    <a:pt x="2457" y="52"/>
                    <a:pt x="2458" y="52"/>
                  </a:cubicBezTo>
                  <a:cubicBezTo>
                    <a:pt x="2459" y="50"/>
                    <a:pt x="2462" y="48"/>
                    <a:pt x="2465" y="48"/>
                  </a:cubicBezTo>
                  <a:cubicBezTo>
                    <a:pt x="2469" y="48"/>
                    <a:pt x="2472" y="50"/>
                    <a:pt x="2472" y="54"/>
                  </a:cubicBezTo>
                  <a:cubicBezTo>
                    <a:pt x="2472" y="54"/>
                    <a:pt x="2472" y="54"/>
                    <a:pt x="2472" y="54"/>
                  </a:cubicBezTo>
                  <a:cubicBezTo>
                    <a:pt x="2472" y="56"/>
                    <a:pt x="2470" y="57"/>
                    <a:pt x="2468" y="56"/>
                  </a:cubicBezTo>
                  <a:cubicBezTo>
                    <a:pt x="2468" y="56"/>
                    <a:pt x="2467" y="54"/>
                    <a:pt x="2468" y="54"/>
                  </a:cubicBezTo>
                  <a:cubicBezTo>
                    <a:pt x="2469" y="54"/>
                    <a:pt x="2470" y="52"/>
                    <a:pt x="2469" y="51"/>
                  </a:cubicBezTo>
                  <a:cubicBezTo>
                    <a:pt x="2468" y="50"/>
                    <a:pt x="2465" y="50"/>
                    <a:pt x="2464" y="53"/>
                  </a:cubicBezTo>
                  <a:cubicBezTo>
                    <a:pt x="2463" y="56"/>
                    <a:pt x="2464" y="59"/>
                    <a:pt x="2468" y="60"/>
                  </a:cubicBezTo>
                  <a:cubicBezTo>
                    <a:pt x="2472" y="61"/>
                    <a:pt x="2474" y="59"/>
                    <a:pt x="2475" y="57"/>
                  </a:cubicBezTo>
                  <a:cubicBezTo>
                    <a:pt x="2479" y="49"/>
                    <a:pt x="2472" y="40"/>
                    <a:pt x="2459" y="40"/>
                  </a:cubicBezTo>
                  <a:cubicBezTo>
                    <a:pt x="2451" y="40"/>
                    <a:pt x="2444" y="45"/>
                    <a:pt x="2440" y="51"/>
                  </a:cubicBezTo>
                  <a:cubicBezTo>
                    <a:pt x="2436" y="56"/>
                    <a:pt x="2432" y="72"/>
                    <a:pt x="2415" y="72"/>
                  </a:cubicBezTo>
                  <a:cubicBezTo>
                    <a:pt x="2410" y="72"/>
                    <a:pt x="2405" y="71"/>
                    <a:pt x="2401" y="68"/>
                  </a:cubicBezTo>
                  <a:cubicBezTo>
                    <a:pt x="2400" y="69"/>
                    <a:pt x="2400" y="69"/>
                    <a:pt x="2399" y="69"/>
                  </a:cubicBezTo>
                  <a:cubicBezTo>
                    <a:pt x="2400" y="68"/>
                    <a:pt x="2400" y="68"/>
                    <a:pt x="2400" y="68"/>
                  </a:cubicBezTo>
                  <a:cubicBezTo>
                    <a:pt x="2394" y="64"/>
                    <a:pt x="2389" y="58"/>
                    <a:pt x="2388" y="53"/>
                  </a:cubicBezTo>
                  <a:cubicBezTo>
                    <a:pt x="2387" y="43"/>
                    <a:pt x="2392" y="35"/>
                    <a:pt x="2402" y="35"/>
                  </a:cubicBezTo>
                  <a:cubicBezTo>
                    <a:pt x="2405" y="35"/>
                    <a:pt x="2409" y="37"/>
                    <a:pt x="2411" y="40"/>
                  </a:cubicBezTo>
                  <a:cubicBezTo>
                    <a:pt x="2412" y="40"/>
                    <a:pt x="2412" y="40"/>
                    <a:pt x="2412" y="40"/>
                  </a:cubicBezTo>
                  <a:cubicBezTo>
                    <a:pt x="2412" y="41"/>
                    <a:pt x="2412" y="41"/>
                    <a:pt x="2412" y="41"/>
                  </a:cubicBezTo>
                  <a:cubicBezTo>
                    <a:pt x="2412" y="41"/>
                    <a:pt x="2412" y="41"/>
                    <a:pt x="2412" y="41"/>
                  </a:cubicBezTo>
                  <a:cubicBezTo>
                    <a:pt x="2412" y="42"/>
                    <a:pt x="2413" y="43"/>
                    <a:pt x="2413" y="44"/>
                  </a:cubicBezTo>
                  <a:cubicBezTo>
                    <a:pt x="2413" y="44"/>
                    <a:pt x="2413" y="44"/>
                    <a:pt x="2413" y="44"/>
                  </a:cubicBezTo>
                  <a:cubicBezTo>
                    <a:pt x="2413" y="47"/>
                    <a:pt x="2410" y="49"/>
                    <a:pt x="2407" y="48"/>
                  </a:cubicBezTo>
                  <a:cubicBezTo>
                    <a:pt x="2405" y="48"/>
                    <a:pt x="2405" y="45"/>
                    <a:pt x="2407" y="44"/>
                  </a:cubicBezTo>
                  <a:cubicBezTo>
                    <a:pt x="2408" y="44"/>
                    <a:pt x="2410" y="42"/>
                    <a:pt x="2408" y="40"/>
                  </a:cubicBezTo>
                  <a:cubicBezTo>
                    <a:pt x="2406" y="38"/>
                    <a:pt x="2402" y="38"/>
                    <a:pt x="2400" y="43"/>
                  </a:cubicBezTo>
                  <a:cubicBezTo>
                    <a:pt x="2398" y="48"/>
                    <a:pt x="2400" y="53"/>
                    <a:pt x="2406" y="54"/>
                  </a:cubicBezTo>
                  <a:cubicBezTo>
                    <a:pt x="2409" y="55"/>
                    <a:pt x="2412" y="55"/>
                    <a:pt x="2414" y="54"/>
                  </a:cubicBezTo>
                  <a:cubicBezTo>
                    <a:pt x="2412" y="54"/>
                    <a:pt x="2412" y="54"/>
                    <a:pt x="2412" y="54"/>
                  </a:cubicBezTo>
                  <a:cubicBezTo>
                    <a:pt x="2413" y="52"/>
                    <a:pt x="2414" y="52"/>
                    <a:pt x="2416" y="52"/>
                  </a:cubicBezTo>
                  <a:cubicBezTo>
                    <a:pt x="2416" y="52"/>
                    <a:pt x="2416" y="52"/>
                    <a:pt x="2416" y="52"/>
                  </a:cubicBezTo>
                  <a:cubicBezTo>
                    <a:pt x="2416" y="52"/>
                    <a:pt x="2417" y="52"/>
                    <a:pt x="2417" y="51"/>
                  </a:cubicBezTo>
                  <a:cubicBezTo>
                    <a:pt x="2417" y="51"/>
                    <a:pt x="2417" y="50"/>
                    <a:pt x="2417" y="50"/>
                  </a:cubicBezTo>
                  <a:cubicBezTo>
                    <a:pt x="2418" y="50"/>
                    <a:pt x="2418" y="50"/>
                    <a:pt x="2418" y="50"/>
                  </a:cubicBezTo>
                  <a:cubicBezTo>
                    <a:pt x="2418" y="49"/>
                    <a:pt x="2418" y="49"/>
                    <a:pt x="2418" y="49"/>
                  </a:cubicBezTo>
                  <a:cubicBezTo>
                    <a:pt x="2419" y="47"/>
                    <a:pt x="2420" y="45"/>
                    <a:pt x="2420" y="43"/>
                  </a:cubicBezTo>
                  <a:cubicBezTo>
                    <a:pt x="2419" y="43"/>
                    <a:pt x="2419" y="43"/>
                    <a:pt x="2418" y="43"/>
                  </a:cubicBezTo>
                  <a:cubicBezTo>
                    <a:pt x="2418" y="42"/>
                    <a:pt x="2419" y="42"/>
                    <a:pt x="2420" y="42"/>
                  </a:cubicBezTo>
                  <a:cubicBezTo>
                    <a:pt x="2420" y="40"/>
                    <a:pt x="2419" y="38"/>
                    <a:pt x="2419" y="37"/>
                  </a:cubicBezTo>
                  <a:cubicBezTo>
                    <a:pt x="2421" y="35"/>
                    <a:pt x="2424" y="36"/>
                    <a:pt x="2426" y="37"/>
                  </a:cubicBezTo>
                  <a:cubicBezTo>
                    <a:pt x="2428" y="39"/>
                    <a:pt x="2429" y="42"/>
                    <a:pt x="2425" y="42"/>
                  </a:cubicBezTo>
                  <a:cubicBezTo>
                    <a:pt x="2421" y="43"/>
                    <a:pt x="2423" y="49"/>
                    <a:pt x="2427" y="48"/>
                  </a:cubicBezTo>
                  <a:cubicBezTo>
                    <a:pt x="2429" y="48"/>
                    <a:pt x="2431" y="45"/>
                    <a:pt x="2432" y="42"/>
                  </a:cubicBezTo>
                  <a:cubicBezTo>
                    <a:pt x="2431" y="43"/>
                    <a:pt x="2431" y="43"/>
                    <a:pt x="2431" y="43"/>
                  </a:cubicBezTo>
                  <a:cubicBezTo>
                    <a:pt x="2431" y="42"/>
                    <a:pt x="2431" y="41"/>
                    <a:pt x="2432" y="41"/>
                  </a:cubicBezTo>
                  <a:cubicBezTo>
                    <a:pt x="2432" y="41"/>
                    <a:pt x="2432" y="40"/>
                    <a:pt x="2432" y="40"/>
                  </a:cubicBezTo>
                  <a:cubicBezTo>
                    <a:pt x="2431" y="40"/>
                    <a:pt x="2430" y="39"/>
                    <a:pt x="2430" y="40"/>
                  </a:cubicBezTo>
                  <a:cubicBezTo>
                    <a:pt x="2429" y="39"/>
                    <a:pt x="2430" y="39"/>
                    <a:pt x="2432" y="39"/>
                  </a:cubicBezTo>
                  <a:cubicBezTo>
                    <a:pt x="2432" y="38"/>
                    <a:pt x="2431" y="37"/>
                    <a:pt x="2431" y="36"/>
                  </a:cubicBezTo>
                  <a:cubicBezTo>
                    <a:pt x="2431" y="36"/>
                    <a:pt x="2431" y="36"/>
                    <a:pt x="2430" y="36"/>
                  </a:cubicBezTo>
                  <a:cubicBezTo>
                    <a:pt x="2430" y="36"/>
                    <a:pt x="2430" y="36"/>
                    <a:pt x="2430" y="36"/>
                  </a:cubicBezTo>
                  <a:cubicBezTo>
                    <a:pt x="2430" y="35"/>
                    <a:pt x="2430" y="35"/>
                    <a:pt x="2429" y="34"/>
                  </a:cubicBezTo>
                  <a:cubicBezTo>
                    <a:pt x="2425" y="30"/>
                    <a:pt x="2417" y="29"/>
                    <a:pt x="2414" y="29"/>
                  </a:cubicBezTo>
                  <a:cubicBezTo>
                    <a:pt x="2412" y="27"/>
                    <a:pt x="2409" y="26"/>
                    <a:pt x="2406" y="24"/>
                  </a:cubicBezTo>
                  <a:cubicBezTo>
                    <a:pt x="2406" y="26"/>
                    <a:pt x="2405" y="26"/>
                    <a:pt x="2403" y="26"/>
                  </a:cubicBezTo>
                  <a:cubicBezTo>
                    <a:pt x="2404" y="25"/>
                    <a:pt x="2405" y="24"/>
                    <a:pt x="2406" y="24"/>
                  </a:cubicBezTo>
                  <a:cubicBezTo>
                    <a:pt x="2404" y="23"/>
                    <a:pt x="2401" y="22"/>
                    <a:pt x="2398" y="22"/>
                  </a:cubicBezTo>
                  <a:cubicBezTo>
                    <a:pt x="2403" y="13"/>
                    <a:pt x="2413" y="10"/>
                    <a:pt x="2415" y="13"/>
                  </a:cubicBezTo>
                  <a:cubicBezTo>
                    <a:pt x="2417" y="16"/>
                    <a:pt x="2418" y="18"/>
                    <a:pt x="2412" y="18"/>
                  </a:cubicBezTo>
                  <a:cubicBezTo>
                    <a:pt x="2409" y="17"/>
                    <a:pt x="2408" y="24"/>
                    <a:pt x="2413" y="24"/>
                  </a:cubicBezTo>
                  <a:cubicBezTo>
                    <a:pt x="2416" y="24"/>
                    <a:pt x="2423" y="18"/>
                    <a:pt x="2419" y="11"/>
                  </a:cubicBezTo>
                  <a:cubicBezTo>
                    <a:pt x="2419" y="10"/>
                    <a:pt x="2418" y="10"/>
                    <a:pt x="2418" y="9"/>
                  </a:cubicBezTo>
                  <a:cubicBezTo>
                    <a:pt x="2420" y="9"/>
                    <a:pt x="2423" y="10"/>
                    <a:pt x="2425" y="10"/>
                  </a:cubicBezTo>
                  <a:cubicBezTo>
                    <a:pt x="2432" y="13"/>
                    <a:pt x="2433" y="17"/>
                    <a:pt x="2431" y="19"/>
                  </a:cubicBezTo>
                  <a:cubicBezTo>
                    <a:pt x="2426" y="24"/>
                    <a:pt x="2433" y="32"/>
                    <a:pt x="2437" y="27"/>
                  </a:cubicBezTo>
                  <a:cubicBezTo>
                    <a:pt x="2440" y="24"/>
                    <a:pt x="2441" y="20"/>
                    <a:pt x="2440" y="16"/>
                  </a:cubicBezTo>
                  <a:cubicBezTo>
                    <a:pt x="2439" y="18"/>
                    <a:pt x="2436" y="19"/>
                    <a:pt x="2433" y="20"/>
                  </a:cubicBezTo>
                  <a:cubicBezTo>
                    <a:pt x="2433" y="18"/>
                    <a:pt x="2435" y="18"/>
                    <a:pt x="2432" y="17"/>
                  </a:cubicBezTo>
                  <a:cubicBezTo>
                    <a:pt x="2435" y="17"/>
                    <a:pt x="2438" y="16"/>
                    <a:pt x="2440" y="15"/>
                  </a:cubicBezTo>
                  <a:cubicBezTo>
                    <a:pt x="2439" y="13"/>
                    <a:pt x="2438" y="12"/>
                    <a:pt x="2437" y="10"/>
                  </a:cubicBezTo>
                  <a:cubicBezTo>
                    <a:pt x="2434" y="7"/>
                    <a:pt x="2429" y="4"/>
                    <a:pt x="2424" y="2"/>
                  </a:cubicBezTo>
                  <a:cubicBezTo>
                    <a:pt x="2420" y="1"/>
                    <a:pt x="2414" y="0"/>
                    <a:pt x="2409" y="0"/>
                  </a:cubicBezTo>
                  <a:cubicBezTo>
                    <a:pt x="2404" y="0"/>
                    <a:pt x="2399" y="1"/>
                    <a:pt x="2395" y="4"/>
                  </a:cubicBezTo>
                  <a:cubicBezTo>
                    <a:pt x="2390" y="6"/>
                    <a:pt x="2382" y="11"/>
                    <a:pt x="2379" y="15"/>
                  </a:cubicBezTo>
                  <a:cubicBezTo>
                    <a:pt x="2365" y="28"/>
                    <a:pt x="2360" y="39"/>
                    <a:pt x="2360" y="39"/>
                  </a:cubicBezTo>
                  <a:cubicBezTo>
                    <a:pt x="2356" y="45"/>
                    <a:pt x="2349" y="67"/>
                    <a:pt x="2335" y="69"/>
                  </a:cubicBezTo>
                  <a:cubicBezTo>
                    <a:pt x="2335" y="69"/>
                    <a:pt x="2335" y="69"/>
                    <a:pt x="2335" y="69"/>
                  </a:cubicBezTo>
                  <a:cubicBezTo>
                    <a:pt x="2335" y="69"/>
                    <a:pt x="2334" y="69"/>
                    <a:pt x="2333" y="69"/>
                  </a:cubicBezTo>
                  <a:cubicBezTo>
                    <a:pt x="2333" y="69"/>
                    <a:pt x="2333" y="69"/>
                    <a:pt x="2333" y="69"/>
                  </a:cubicBezTo>
                  <a:cubicBezTo>
                    <a:pt x="2317" y="69"/>
                    <a:pt x="2312" y="65"/>
                    <a:pt x="2311" y="59"/>
                  </a:cubicBezTo>
                  <a:cubicBezTo>
                    <a:pt x="2311" y="57"/>
                    <a:pt x="2311" y="55"/>
                    <a:pt x="2312" y="54"/>
                  </a:cubicBezTo>
                  <a:cubicBezTo>
                    <a:pt x="2311" y="54"/>
                    <a:pt x="2311" y="54"/>
                    <a:pt x="2310" y="54"/>
                  </a:cubicBezTo>
                  <a:cubicBezTo>
                    <a:pt x="2310" y="53"/>
                    <a:pt x="2311" y="52"/>
                    <a:pt x="2312" y="52"/>
                  </a:cubicBezTo>
                  <a:cubicBezTo>
                    <a:pt x="2313" y="50"/>
                    <a:pt x="2316" y="48"/>
                    <a:pt x="2319" y="48"/>
                  </a:cubicBezTo>
                  <a:cubicBezTo>
                    <a:pt x="2323" y="48"/>
                    <a:pt x="2326" y="50"/>
                    <a:pt x="2326" y="54"/>
                  </a:cubicBezTo>
                  <a:cubicBezTo>
                    <a:pt x="2326" y="54"/>
                    <a:pt x="2326" y="54"/>
                    <a:pt x="2326" y="54"/>
                  </a:cubicBezTo>
                  <a:cubicBezTo>
                    <a:pt x="2326" y="56"/>
                    <a:pt x="2325" y="57"/>
                    <a:pt x="2323" y="56"/>
                  </a:cubicBezTo>
                  <a:cubicBezTo>
                    <a:pt x="2322" y="56"/>
                    <a:pt x="2322" y="54"/>
                    <a:pt x="2323" y="54"/>
                  </a:cubicBezTo>
                  <a:cubicBezTo>
                    <a:pt x="2324" y="54"/>
                    <a:pt x="2324" y="52"/>
                    <a:pt x="2323" y="51"/>
                  </a:cubicBezTo>
                  <a:cubicBezTo>
                    <a:pt x="2322" y="50"/>
                    <a:pt x="2320" y="50"/>
                    <a:pt x="2318" y="53"/>
                  </a:cubicBezTo>
                  <a:cubicBezTo>
                    <a:pt x="2317" y="56"/>
                    <a:pt x="2319" y="59"/>
                    <a:pt x="2322" y="60"/>
                  </a:cubicBezTo>
                  <a:cubicBezTo>
                    <a:pt x="2326" y="61"/>
                    <a:pt x="2328" y="59"/>
                    <a:pt x="2330" y="57"/>
                  </a:cubicBezTo>
                  <a:cubicBezTo>
                    <a:pt x="2333" y="49"/>
                    <a:pt x="2326" y="40"/>
                    <a:pt x="2313" y="40"/>
                  </a:cubicBezTo>
                  <a:cubicBezTo>
                    <a:pt x="2305" y="40"/>
                    <a:pt x="2299" y="45"/>
                    <a:pt x="2294" y="51"/>
                  </a:cubicBezTo>
                  <a:cubicBezTo>
                    <a:pt x="2290" y="56"/>
                    <a:pt x="2286" y="72"/>
                    <a:pt x="2269" y="72"/>
                  </a:cubicBezTo>
                  <a:cubicBezTo>
                    <a:pt x="2264" y="72"/>
                    <a:pt x="2259" y="71"/>
                    <a:pt x="2255" y="68"/>
                  </a:cubicBezTo>
                  <a:cubicBezTo>
                    <a:pt x="2255" y="69"/>
                    <a:pt x="2254" y="69"/>
                    <a:pt x="2253" y="69"/>
                  </a:cubicBezTo>
                  <a:cubicBezTo>
                    <a:pt x="2254" y="68"/>
                    <a:pt x="2254" y="68"/>
                    <a:pt x="2254" y="68"/>
                  </a:cubicBezTo>
                  <a:cubicBezTo>
                    <a:pt x="2248" y="64"/>
                    <a:pt x="2243" y="58"/>
                    <a:pt x="2243" y="53"/>
                  </a:cubicBezTo>
                  <a:cubicBezTo>
                    <a:pt x="2241" y="43"/>
                    <a:pt x="2246" y="35"/>
                    <a:pt x="2256" y="35"/>
                  </a:cubicBezTo>
                  <a:cubicBezTo>
                    <a:pt x="2260" y="35"/>
                    <a:pt x="2264" y="37"/>
                    <a:pt x="2265" y="40"/>
                  </a:cubicBezTo>
                  <a:cubicBezTo>
                    <a:pt x="2267" y="40"/>
                    <a:pt x="2267" y="40"/>
                    <a:pt x="2267" y="40"/>
                  </a:cubicBezTo>
                  <a:cubicBezTo>
                    <a:pt x="2267" y="41"/>
                    <a:pt x="2267" y="41"/>
                    <a:pt x="2267" y="41"/>
                  </a:cubicBezTo>
                  <a:cubicBezTo>
                    <a:pt x="2266" y="41"/>
                    <a:pt x="2266" y="41"/>
                    <a:pt x="2266" y="41"/>
                  </a:cubicBezTo>
                  <a:cubicBezTo>
                    <a:pt x="2266" y="42"/>
                    <a:pt x="2267" y="43"/>
                    <a:pt x="2267" y="44"/>
                  </a:cubicBezTo>
                  <a:cubicBezTo>
                    <a:pt x="2267" y="44"/>
                    <a:pt x="2267" y="44"/>
                    <a:pt x="2267" y="44"/>
                  </a:cubicBezTo>
                  <a:cubicBezTo>
                    <a:pt x="2267" y="47"/>
                    <a:pt x="2264" y="49"/>
                    <a:pt x="2261" y="48"/>
                  </a:cubicBezTo>
                  <a:cubicBezTo>
                    <a:pt x="2259" y="48"/>
                    <a:pt x="2259" y="45"/>
                    <a:pt x="2261" y="44"/>
                  </a:cubicBezTo>
                  <a:cubicBezTo>
                    <a:pt x="2263" y="44"/>
                    <a:pt x="2264" y="42"/>
                    <a:pt x="2262" y="40"/>
                  </a:cubicBezTo>
                  <a:cubicBezTo>
                    <a:pt x="2260" y="38"/>
                    <a:pt x="2256" y="38"/>
                    <a:pt x="2254" y="43"/>
                  </a:cubicBezTo>
                  <a:cubicBezTo>
                    <a:pt x="2252" y="48"/>
                    <a:pt x="2254" y="53"/>
                    <a:pt x="2260" y="54"/>
                  </a:cubicBezTo>
                  <a:cubicBezTo>
                    <a:pt x="2263" y="55"/>
                    <a:pt x="2266" y="55"/>
                    <a:pt x="2268" y="54"/>
                  </a:cubicBezTo>
                  <a:cubicBezTo>
                    <a:pt x="2267" y="54"/>
                    <a:pt x="2267" y="54"/>
                    <a:pt x="2267" y="54"/>
                  </a:cubicBezTo>
                  <a:cubicBezTo>
                    <a:pt x="2267" y="52"/>
                    <a:pt x="2268" y="52"/>
                    <a:pt x="2270" y="52"/>
                  </a:cubicBezTo>
                  <a:cubicBezTo>
                    <a:pt x="2270" y="52"/>
                    <a:pt x="2270" y="52"/>
                    <a:pt x="2270" y="52"/>
                  </a:cubicBezTo>
                  <a:cubicBezTo>
                    <a:pt x="2271" y="52"/>
                    <a:pt x="2271" y="52"/>
                    <a:pt x="2271" y="51"/>
                  </a:cubicBezTo>
                  <a:cubicBezTo>
                    <a:pt x="2271" y="51"/>
                    <a:pt x="2271" y="50"/>
                    <a:pt x="2271" y="50"/>
                  </a:cubicBezTo>
                  <a:cubicBezTo>
                    <a:pt x="2272" y="50"/>
                    <a:pt x="2272" y="50"/>
                    <a:pt x="2272" y="50"/>
                  </a:cubicBezTo>
                  <a:cubicBezTo>
                    <a:pt x="2272" y="49"/>
                    <a:pt x="2272" y="49"/>
                    <a:pt x="2272" y="49"/>
                  </a:cubicBezTo>
                  <a:cubicBezTo>
                    <a:pt x="2273" y="47"/>
                    <a:pt x="2274" y="45"/>
                    <a:pt x="2274" y="43"/>
                  </a:cubicBezTo>
                  <a:cubicBezTo>
                    <a:pt x="2274" y="43"/>
                    <a:pt x="2273" y="43"/>
                    <a:pt x="2272" y="43"/>
                  </a:cubicBezTo>
                  <a:cubicBezTo>
                    <a:pt x="2272" y="42"/>
                    <a:pt x="2273" y="42"/>
                    <a:pt x="2274" y="42"/>
                  </a:cubicBezTo>
                  <a:cubicBezTo>
                    <a:pt x="2274" y="40"/>
                    <a:pt x="2274" y="38"/>
                    <a:pt x="2273" y="37"/>
                  </a:cubicBezTo>
                  <a:cubicBezTo>
                    <a:pt x="2275" y="35"/>
                    <a:pt x="2279" y="36"/>
                    <a:pt x="2280" y="37"/>
                  </a:cubicBezTo>
                  <a:cubicBezTo>
                    <a:pt x="2283" y="39"/>
                    <a:pt x="2283" y="42"/>
                    <a:pt x="2279" y="42"/>
                  </a:cubicBezTo>
                  <a:cubicBezTo>
                    <a:pt x="2276" y="43"/>
                    <a:pt x="2277" y="49"/>
                    <a:pt x="2281" y="48"/>
                  </a:cubicBezTo>
                  <a:cubicBezTo>
                    <a:pt x="2283" y="48"/>
                    <a:pt x="2285" y="45"/>
                    <a:pt x="2286" y="42"/>
                  </a:cubicBezTo>
                  <a:cubicBezTo>
                    <a:pt x="2286" y="43"/>
                    <a:pt x="2285" y="43"/>
                    <a:pt x="2285" y="43"/>
                  </a:cubicBezTo>
                  <a:cubicBezTo>
                    <a:pt x="2285" y="42"/>
                    <a:pt x="2285" y="41"/>
                    <a:pt x="2286" y="41"/>
                  </a:cubicBezTo>
                  <a:cubicBezTo>
                    <a:pt x="2286" y="41"/>
                    <a:pt x="2286" y="40"/>
                    <a:pt x="2286" y="40"/>
                  </a:cubicBezTo>
                  <a:cubicBezTo>
                    <a:pt x="2285" y="40"/>
                    <a:pt x="2285" y="39"/>
                    <a:pt x="2284" y="40"/>
                  </a:cubicBezTo>
                  <a:cubicBezTo>
                    <a:pt x="2283" y="39"/>
                    <a:pt x="2285" y="39"/>
                    <a:pt x="2286" y="39"/>
                  </a:cubicBezTo>
                  <a:cubicBezTo>
                    <a:pt x="2286" y="38"/>
                    <a:pt x="2285" y="37"/>
                    <a:pt x="2285" y="36"/>
                  </a:cubicBezTo>
                  <a:cubicBezTo>
                    <a:pt x="2285" y="36"/>
                    <a:pt x="2285" y="36"/>
                    <a:pt x="2284" y="36"/>
                  </a:cubicBezTo>
                  <a:cubicBezTo>
                    <a:pt x="2284" y="36"/>
                    <a:pt x="2285" y="36"/>
                    <a:pt x="2285" y="36"/>
                  </a:cubicBezTo>
                  <a:cubicBezTo>
                    <a:pt x="2284" y="35"/>
                    <a:pt x="2284" y="35"/>
                    <a:pt x="2284" y="34"/>
                  </a:cubicBezTo>
                  <a:cubicBezTo>
                    <a:pt x="2279" y="30"/>
                    <a:pt x="2272" y="29"/>
                    <a:pt x="2268" y="29"/>
                  </a:cubicBezTo>
                  <a:cubicBezTo>
                    <a:pt x="2266" y="27"/>
                    <a:pt x="2263" y="26"/>
                    <a:pt x="2261" y="24"/>
                  </a:cubicBezTo>
                  <a:cubicBezTo>
                    <a:pt x="2260" y="26"/>
                    <a:pt x="2259" y="26"/>
                    <a:pt x="2258" y="26"/>
                  </a:cubicBezTo>
                  <a:cubicBezTo>
                    <a:pt x="2258" y="25"/>
                    <a:pt x="2259" y="24"/>
                    <a:pt x="2260" y="24"/>
                  </a:cubicBezTo>
                  <a:cubicBezTo>
                    <a:pt x="2258" y="23"/>
                    <a:pt x="2255" y="22"/>
                    <a:pt x="2252" y="22"/>
                  </a:cubicBezTo>
                  <a:cubicBezTo>
                    <a:pt x="2257" y="13"/>
                    <a:pt x="2268" y="10"/>
                    <a:pt x="2269" y="13"/>
                  </a:cubicBezTo>
                  <a:cubicBezTo>
                    <a:pt x="2271" y="16"/>
                    <a:pt x="2272" y="18"/>
                    <a:pt x="2267" y="18"/>
                  </a:cubicBezTo>
                  <a:cubicBezTo>
                    <a:pt x="2263" y="17"/>
                    <a:pt x="2262" y="24"/>
                    <a:pt x="2267" y="24"/>
                  </a:cubicBezTo>
                  <a:cubicBezTo>
                    <a:pt x="2271" y="24"/>
                    <a:pt x="2277" y="18"/>
                    <a:pt x="2273" y="11"/>
                  </a:cubicBezTo>
                  <a:cubicBezTo>
                    <a:pt x="2273" y="10"/>
                    <a:pt x="2273" y="10"/>
                    <a:pt x="2272" y="9"/>
                  </a:cubicBezTo>
                  <a:cubicBezTo>
                    <a:pt x="2274" y="9"/>
                    <a:pt x="2277" y="10"/>
                    <a:pt x="2279" y="10"/>
                  </a:cubicBezTo>
                  <a:cubicBezTo>
                    <a:pt x="2286" y="13"/>
                    <a:pt x="2288" y="17"/>
                    <a:pt x="2285" y="19"/>
                  </a:cubicBezTo>
                  <a:cubicBezTo>
                    <a:pt x="2280" y="24"/>
                    <a:pt x="2287" y="32"/>
                    <a:pt x="2292" y="27"/>
                  </a:cubicBezTo>
                  <a:cubicBezTo>
                    <a:pt x="2294" y="24"/>
                    <a:pt x="2295" y="20"/>
                    <a:pt x="2294" y="16"/>
                  </a:cubicBezTo>
                  <a:cubicBezTo>
                    <a:pt x="2293" y="18"/>
                    <a:pt x="2290" y="19"/>
                    <a:pt x="2287" y="20"/>
                  </a:cubicBezTo>
                  <a:cubicBezTo>
                    <a:pt x="2287" y="18"/>
                    <a:pt x="2289" y="18"/>
                    <a:pt x="2286" y="17"/>
                  </a:cubicBezTo>
                  <a:cubicBezTo>
                    <a:pt x="2289" y="17"/>
                    <a:pt x="2292" y="16"/>
                    <a:pt x="2294" y="15"/>
                  </a:cubicBezTo>
                  <a:cubicBezTo>
                    <a:pt x="2293" y="13"/>
                    <a:pt x="2292" y="12"/>
                    <a:pt x="2291" y="10"/>
                  </a:cubicBezTo>
                  <a:cubicBezTo>
                    <a:pt x="2288" y="7"/>
                    <a:pt x="2283" y="4"/>
                    <a:pt x="2279" y="2"/>
                  </a:cubicBezTo>
                  <a:cubicBezTo>
                    <a:pt x="2274" y="1"/>
                    <a:pt x="2269" y="0"/>
                    <a:pt x="2264" y="0"/>
                  </a:cubicBezTo>
                  <a:cubicBezTo>
                    <a:pt x="2259" y="0"/>
                    <a:pt x="2254" y="1"/>
                    <a:pt x="2249" y="4"/>
                  </a:cubicBezTo>
                  <a:cubicBezTo>
                    <a:pt x="2244" y="6"/>
                    <a:pt x="2237" y="11"/>
                    <a:pt x="2233" y="15"/>
                  </a:cubicBezTo>
                  <a:cubicBezTo>
                    <a:pt x="2219" y="28"/>
                    <a:pt x="2214" y="39"/>
                    <a:pt x="2214" y="39"/>
                  </a:cubicBezTo>
                  <a:cubicBezTo>
                    <a:pt x="2211" y="45"/>
                    <a:pt x="2203" y="67"/>
                    <a:pt x="2190" y="69"/>
                  </a:cubicBezTo>
                  <a:cubicBezTo>
                    <a:pt x="2190" y="69"/>
                    <a:pt x="2190" y="69"/>
                    <a:pt x="2190" y="69"/>
                  </a:cubicBezTo>
                  <a:cubicBezTo>
                    <a:pt x="2189" y="69"/>
                    <a:pt x="2188" y="69"/>
                    <a:pt x="2188" y="69"/>
                  </a:cubicBezTo>
                  <a:cubicBezTo>
                    <a:pt x="2188" y="69"/>
                    <a:pt x="2188" y="69"/>
                    <a:pt x="2188" y="69"/>
                  </a:cubicBezTo>
                  <a:cubicBezTo>
                    <a:pt x="2171" y="69"/>
                    <a:pt x="2167" y="65"/>
                    <a:pt x="2166" y="59"/>
                  </a:cubicBezTo>
                  <a:cubicBezTo>
                    <a:pt x="2165" y="57"/>
                    <a:pt x="2165" y="55"/>
                    <a:pt x="2166" y="54"/>
                  </a:cubicBezTo>
                  <a:cubicBezTo>
                    <a:pt x="2165" y="54"/>
                    <a:pt x="2165" y="54"/>
                    <a:pt x="2164" y="54"/>
                  </a:cubicBezTo>
                  <a:cubicBezTo>
                    <a:pt x="2164" y="53"/>
                    <a:pt x="2165" y="52"/>
                    <a:pt x="2166" y="52"/>
                  </a:cubicBezTo>
                  <a:cubicBezTo>
                    <a:pt x="2167" y="50"/>
                    <a:pt x="2170" y="48"/>
                    <a:pt x="2174" y="48"/>
                  </a:cubicBezTo>
                  <a:cubicBezTo>
                    <a:pt x="2177" y="48"/>
                    <a:pt x="2180" y="50"/>
                    <a:pt x="2180" y="54"/>
                  </a:cubicBezTo>
                  <a:cubicBezTo>
                    <a:pt x="2180" y="54"/>
                    <a:pt x="2180" y="54"/>
                    <a:pt x="2180" y="54"/>
                  </a:cubicBezTo>
                  <a:cubicBezTo>
                    <a:pt x="2180" y="56"/>
                    <a:pt x="2179" y="57"/>
                    <a:pt x="2177" y="56"/>
                  </a:cubicBezTo>
                  <a:cubicBezTo>
                    <a:pt x="2176" y="56"/>
                    <a:pt x="2176" y="54"/>
                    <a:pt x="2177" y="54"/>
                  </a:cubicBezTo>
                  <a:cubicBezTo>
                    <a:pt x="2178" y="54"/>
                    <a:pt x="2179" y="52"/>
                    <a:pt x="2177" y="51"/>
                  </a:cubicBezTo>
                  <a:cubicBezTo>
                    <a:pt x="2176" y="50"/>
                    <a:pt x="2174" y="50"/>
                    <a:pt x="2173" y="53"/>
                  </a:cubicBezTo>
                  <a:cubicBezTo>
                    <a:pt x="2172" y="56"/>
                    <a:pt x="2173" y="59"/>
                    <a:pt x="2176" y="60"/>
                  </a:cubicBezTo>
                  <a:cubicBezTo>
                    <a:pt x="2180" y="61"/>
                    <a:pt x="2183" y="59"/>
                    <a:pt x="2184" y="57"/>
                  </a:cubicBezTo>
                  <a:cubicBezTo>
                    <a:pt x="2187" y="49"/>
                    <a:pt x="2180" y="40"/>
                    <a:pt x="2168" y="40"/>
                  </a:cubicBezTo>
                  <a:cubicBezTo>
                    <a:pt x="2159" y="40"/>
                    <a:pt x="2153" y="45"/>
                    <a:pt x="2148" y="51"/>
                  </a:cubicBezTo>
                  <a:cubicBezTo>
                    <a:pt x="2144" y="56"/>
                    <a:pt x="2140" y="72"/>
                    <a:pt x="2123" y="72"/>
                  </a:cubicBezTo>
                  <a:cubicBezTo>
                    <a:pt x="2118" y="72"/>
                    <a:pt x="2113" y="71"/>
                    <a:pt x="2109" y="68"/>
                  </a:cubicBezTo>
                  <a:cubicBezTo>
                    <a:pt x="2109" y="69"/>
                    <a:pt x="2108" y="69"/>
                    <a:pt x="2108" y="69"/>
                  </a:cubicBezTo>
                  <a:cubicBezTo>
                    <a:pt x="2108" y="68"/>
                    <a:pt x="2108" y="68"/>
                    <a:pt x="2108" y="68"/>
                  </a:cubicBezTo>
                  <a:cubicBezTo>
                    <a:pt x="2102" y="64"/>
                    <a:pt x="2098" y="58"/>
                    <a:pt x="2097" y="53"/>
                  </a:cubicBezTo>
                  <a:cubicBezTo>
                    <a:pt x="2095" y="43"/>
                    <a:pt x="2100" y="35"/>
                    <a:pt x="2110" y="35"/>
                  </a:cubicBezTo>
                  <a:cubicBezTo>
                    <a:pt x="2114" y="35"/>
                    <a:pt x="2118" y="37"/>
                    <a:pt x="2120" y="40"/>
                  </a:cubicBezTo>
                  <a:cubicBezTo>
                    <a:pt x="2121" y="40"/>
                    <a:pt x="2121" y="40"/>
                    <a:pt x="2121" y="40"/>
                  </a:cubicBezTo>
                  <a:cubicBezTo>
                    <a:pt x="2121" y="41"/>
                    <a:pt x="2121" y="41"/>
                    <a:pt x="2121" y="41"/>
                  </a:cubicBezTo>
                  <a:cubicBezTo>
                    <a:pt x="2120" y="41"/>
                    <a:pt x="2120" y="41"/>
                    <a:pt x="2120" y="41"/>
                  </a:cubicBezTo>
                  <a:cubicBezTo>
                    <a:pt x="2121" y="42"/>
                    <a:pt x="2121" y="43"/>
                    <a:pt x="2121" y="44"/>
                  </a:cubicBezTo>
                  <a:cubicBezTo>
                    <a:pt x="2121" y="44"/>
                    <a:pt x="2121" y="44"/>
                    <a:pt x="2121" y="44"/>
                  </a:cubicBezTo>
                  <a:cubicBezTo>
                    <a:pt x="2121" y="47"/>
                    <a:pt x="2118" y="49"/>
                    <a:pt x="2115" y="48"/>
                  </a:cubicBezTo>
                  <a:cubicBezTo>
                    <a:pt x="2114" y="48"/>
                    <a:pt x="2113" y="45"/>
                    <a:pt x="2115" y="44"/>
                  </a:cubicBezTo>
                  <a:cubicBezTo>
                    <a:pt x="2117" y="44"/>
                    <a:pt x="2118" y="42"/>
                    <a:pt x="2116" y="40"/>
                  </a:cubicBezTo>
                  <a:cubicBezTo>
                    <a:pt x="2114" y="38"/>
                    <a:pt x="2110" y="38"/>
                    <a:pt x="2108" y="43"/>
                  </a:cubicBezTo>
                  <a:cubicBezTo>
                    <a:pt x="2107" y="48"/>
                    <a:pt x="2108" y="53"/>
                    <a:pt x="2114" y="54"/>
                  </a:cubicBezTo>
                  <a:cubicBezTo>
                    <a:pt x="2117" y="55"/>
                    <a:pt x="2120" y="55"/>
                    <a:pt x="2122" y="54"/>
                  </a:cubicBezTo>
                  <a:cubicBezTo>
                    <a:pt x="2121" y="54"/>
                    <a:pt x="2121" y="54"/>
                    <a:pt x="2121" y="54"/>
                  </a:cubicBezTo>
                  <a:cubicBezTo>
                    <a:pt x="2121" y="52"/>
                    <a:pt x="2122" y="52"/>
                    <a:pt x="2124" y="52"/>
                  </a:cubicBezTo>
                  <a:cubicBezTo>
                    <a:pt x="2124" y="52"/>
                    <a:pt x="2124" y="52"/>
                    <a:pt x="2124" y="52"/>
                  </a:cubicBezTo>
                  <a:cubicBezTo>
                    <a:pt x="2125" y="52"/>
                    <a:pt x="2125" y="52"/>
                    <a:pt x="2125" y="51"/>
                  </a:cubicBezTo>
                  <a:cubicBezTo>
                    <a:pt x="2125" y="51"/>
                    <a:pt x="2125" y="50"/>
                    <a:pt x="2125" y="50"/>
                  </a:cubicBezTo>
                  <a:cubicBezTo>
                    <a:pt x="2126" y="50"/>
                    <a:pt x="2126" y="50"/>
                    <a:pt x="2126" y="50"/>
                  </a:cubicBezTo>
                  <a:cubicBezTo>
                    <a:pt x="2127" y="49"/>
                    <a:pt x="2127" y="49"/>
                    <a:pt x="2127" y="49"/>
                  </a:cubicBezTo>
                  <a:cubicBezTo>
                    <a:pt x="2128" y="47"/>
                    <a:pt x="2128" y="45"/>
                    <a:pt x="2128" y="43"/>
                  </a:cubicBezTo>
                  <a:cubicBezTo>
                    <a:pt x="2128" y="43"/>
                    <a:pt x="2127" y="43"/>
                    <a:pt x="2126" y="43"/>
                  </a:cubicBezTo>
                  <a:cubicBezTo>
                    <a:pt x="2126" y="42"/>
                    <a:pt x="2127" y="42"/>
                    <a:pt x="2128" y="42"/>
                  </a:cubicBezTo>
                  <a:cubicBezTo>
                    <a:pt x="2128" y="40"/>
                    <a:pt x="2128" y="38"/>
                    <a:pt x="2127" y="37"/>
                  </a:cubicBezTo>
                  <a:cubicBezTo>
                    <a:pt x="2129" y="35"/>
                    <a:pt x="2133" y="36"/>
                    <a:pt x="2135" y="37"/>
                  </a:cubicBezTo>
                  <a:cubicBezTo>
                    <a:pt x="2137" y="39"/>
                    <a:pt x="2138" y="42"/>
                    <a:pt x="2133" y="42"/>
                  </a:cubicBezTo>
                  <a:cubicBezTo>
                    <a:pt x="2130" y="43"/>
                    <a:pt x="2131" y="49"/>
                    <a:pt x="2136" y="48"/>
                  </a:cubicBezTo>
                  <a:cubicBezTo>
                    <a:pt x="2137" y="48"/>
                    <a:pt x="2139" y="45"/>
                    <a:pt x="2140" y="42"/>
                  </a:cubicBezTo>
                  <a:cubicBezTo>
                    <a:pt x="2140" y="43"/>
                    <a:pt x="2140" y="43"/>
                    <a:pt x="2139" y="43"/>
                  </a:cubicBezTo>
                  <a:cubicBezTo>
                    <a:pt x="2139" y="42"/>
                    <a:pt x="2139" y="41"/>
                    <a:pt x="2140" y="41"/>
                  </a:cubicBezTo>
                  <a:cubicBezTo>
                    <a:pt x="2140" y="41"/>
                    <a:pt x="2140" y="40"/>
                    <a:pt x="2140" y="40"/>
                  </a:cubicBezTo>
                  <a:cubicBezTo>
                    <a:pt x="2140" y="40"/>
                    <a:pt x="2139" y="39"/>
                    <a:pt x="2138" y="40"/>
                  </a:cubicBezTo>
                  <a:cubicBezTo>
                    <a:pt x="2138" y="39"/>
                    <a:pt x="2139" y="39"/>
                    <a:pt x="2140" y="39"/>
                  </a:cubicBezTo>
                  <a:cubicBezTo>
                    <a:pt x="2140" y="38"/>
                    <a:pt x="2140" y="37"/>
                    <a:pt x="2139" y="36"/>
                  </a:cubicBezTo>
                  <a:cubicBezTo>
                    <a:pt x="2139" y="36"/>
                    <a:pt x="2139" y="36"/>
                    <a:pt x="2139" y="36"/>
                  </a:cubicBezTo>
                  <a:cubicBezTo>
                    <a:pt x="2139" y="36"/>
                    <a:pt x="2139" y="36"/>
                    <a:pt x="2139" y="36"/>
                  </a:cubicBezTo>
                  <a:cubicBezTo>
                    <a:pt x="2138" y="35"/>
                    <a:pt x="2138" y="35"/>
                    <a:pt x="2138" y="34"/>
                  </a:cubicBezTo>
                  <a:cubicBezTo>
                    <a:pt x="2133" y="30"/>
                    <a:pt x="2126" y="29"/>
                    <a:pt x="2122" y="29"/>
                  </a:cubicBezTo>
                  <a:cubicBezTo>
                    <a:pt x="2120" y="27"/>
                    <a:pt x="2118" y="26"/>
                    <a:pt x="2115" y="24"/>
                  </a:cubicBezTo>
                  <a:cubicBezTo>
                    <a:pt x="2115" y="26"/>
                    <a:pt x="2113" y="26"/>
                    <a:pt x="2112" y="26"/>
                  </a:cubicBezTo>
                  <a:cubicBezTo>
                    <a:pt x="2112" y="25"/>
                    <a:pt x="2113" y="24"/>
                    <a:pt x="2115" y="24"/>
                  </a:cubicBezTo>
                  <a:cubicBezTo>
                    <a:pt x="2112" y="23"/>
                    <a:pt x="2109" y="22"/>
                    <a:pt x="2106" y="22"/>
                  </a:cubicBezTo>
                  <a:cubicBezTo>
                    <a:pt x="2111" y="13"/>
                    <a:pt x="2122" y="10"/>
                    <a:pt x="2124" y="13"/>
                  </a:cubicBezTo>
                  <a:cubicBezTo>
                    <a:pt x="2125" y="16"/>
                    <a:pt x="2126" y="18"/>
                    <a:pt x="2121" y="18"/>
                  </a:cubicBezTo>
                  <a:cubicBezTo>
                    <a:pt x="2117" y="17"/>
                    <a:pt x="2116" y="24"/>
                    <a:pt x="2121" y="24"/>
                  </a:cubicBezTo>
                  <a:cubicBezTo>
                    <a:pt x="2125" y="24"/>
                    <a:pt x="2131" y="18"/>
                    <a:pt x="2127" y="11"/>
                  </a:cubicBezTo>
                  <a:cubicBezTo>
                    <a:pt x="2127" y="10"/>
                    <a:pt x="2127" y="10"/>
                    <a:pt x="2126" y="9"/>
                  </a:cubicBezTo>
                  <a:cubicBezTo>
                    <a:pt x="2129" y="9"/>
                    <a:pt x="2131" y="10"/>
                    <a:pt x="2133" y="10"/>
                  </a:cubicBezTo>
                  <a:cubicBezTo>
                    <a:pt x="2140" y="13"/>
                    <a:pt x="2142" y="17"/>
                    <a:pt x="2139" y="19"/>
                  </a:cubicBezTo>
                  <a:cubicBezTo>
                    <a:pt x="2134" y="24"/>
                    <a:pt x="2141" y="32"/>
                    <a:pt x="2146" y="27"/>
                  </a:cubicBezTo>
                  <a:cubicBezTo>
                    <a:pt x="2149" y="24"/>
                    <a:pt x="2149" y="20"/>
                    <a:pt x="2149" y="16"/>
                  </a:cubicBezTo>
                  <a:cubicBezTo>
                    <a:pt x="2147" y="18"/>
                    <a:pt x="2144" y="19"/>
                    <a:pt x="2142" y="20"/>
                  </a:cubicBezTo>
                  <a:cubicBezTo>
                    <a:pt x="2141" y="18"/>
                    <a:pt x="2143" y="18"/>
                    <a:pt x="2140" y="17"/>
                  </a:cubicBezTo>
                  <a:cubicBezTo>
                    <a:pt x="2143" y="17"/>
                    <a:pt x="2146" y="16"/>
                    <a:pt x="2148" y="15"/>
                  </a:cubicBezTo>
                  <a:cubicBezTo>
                    <a:pt x="2148" y="13"/>
                    <a:pt x="2147" y="12"/>
                    <a:pt x="2145" y="10"/>
                  </a:cubicBezTo>
                  <a:cubicBezTo>
                    <a:pt x="2142" y="7"/>
                    <a:pt x="2137" y="4"/>
                    <a:pt x="2133" y="2"/>
                  </a:cubicBezTo>
                  <a:cubicBezTo>
                    <a:pt x="2128" y="1"/>
                    <a:pt x="2123" y="0"/>
                    <a:pt x="2118" y="0"/>
                  </a:cubicBezTo>
                  <a:cubicBezTo>
                    <a:pt x="2113" y="0"/>
                    <a:pt x="2108" y="1"/>
                    <a:pt x="2103" y="4"/>
                  </a:cubicBezTo>
                  <a:cubicBezTo>
                    <a:pt x="2098" y="6"/>
                    <a:pt x="2091" y="11"/>
                    <a:pt x="2087" y="15"/>
                  </a:cubicBezTo>
                  <a:cubicBezTo>
                    <a:pt x="2073" y="28"/>
                    <a:pt x="2068" y="39"/>
                    <a:pt x="2068" y="39"/>
                  </a:cubicBezTo>
                  <a:cubicBezTo>
                    <a:pt x="2065" y="45"/>
                    <a:pt x="2057" y="67"/>
                    <a:pt x="2044" y="69"/>
                  </a:cubicBezTo>
                  <a:cubicBezTo>
                    <a:pt x="2044" y="69"/>
                    <a:pt x="2044" y="69"/>
                    <a:pt x="2044" y="69"/>
                  </a:cubicBezTo>
                  <a:cubicBezTo>
                    <a:pt x="2043" y="69"/>
                    <a:pt x="2043" y="69"/>
                    <a:pt x="2042" y="69"/>
                  </a:cubicBezTo>
                  <a:cubicBezTo>
                    <a:pt x="2042" y="69"/>
                    <a:pt x="2042" y="69"/>
                    <a:pt x="2042" y="69"/>
                  </a:cubicBezTo>
                  <a:cubicBezTo>
                    <a:pt x="2025" y="69"/>
                    <a:pt x="2021" y="65"/>
                    <a:pt x="2020" y="59"/>
                  </a:cubicBezTo>
                  <a:cubicBezTo>
                    <a:pt x="2019" y="57"/>
                    <a:pt x="2019" y="55"/>
                    <a:pt x="2020" y="54"/>
                  </a:cubicBezTo>
                  <a:cubicBezTo>
                    <a:pt x="2020" y="54"/>
                    <a:pt x="2019" y="54"/>
                    <a:pt x="2018" y="54"/>
                  </a:cubicBezTo>
                  <a:cubicBezTo>
                    <a:pt x="2019" y="53"/>
                    <a:pt x="2019" y="52"/>
                    <a:pt x="2020" y="52"/>
                  </a:cubicBezTo>
                  <a:cubicBezTo>
                    <a:pt x="2022" y="50"/>
                    <a:pt x="2024" y="48"/>
                    <a:pt x="2028" y="48"/>
                  </a:cubicBezTo>
                  <a:cubicBezTo>
                    <a:pt x="2031" y="48"/>
                    <a:pt x="2034" y="50"/>
                    <a:pt x="2034" y="54"/>
                  </a:cubicBezTo>
                  <a:cubicBezTo>
                    <a:pt x="2034" y="54"/>
                    <a:pt x="2034" y="54"/>
                    <a:pt x="2034" y="54"/>
                  </a:cubicBezTo>
                  <a:cubicBezTo>
                    <a:pt x="2034" y="56"/>
                    <a:pt x="2033" y="57"/>
                    <a:pt x="2031" y="56"/>
                  </a:cubicBezTo>
                  <a:cubicBezTo>
                    <a:pt x="2030" y="56"/>
                    <a:pt x="2030" y="54"/>
                    <a:pt x="2031" y="54"/>
                  </a:cubicBezTo>
                  <a:cubicBezTo>
                    <a:pt x="2032" y="54"/>
                    <a:pt x="2033" y="52"/>
                    <a:pt x="2031" y="51"/>
                  </a:cubicBezTo>
                  <a:cubicBezTo>
                    <a:pt x="2030" y="50"/>
                    <a:pt x="2028" y="50"/>
                    <a:pt x="2027" y="53"/>
                  </a:cubicBezTo>
                  <a:cubicBezTo>
                    <a:pt x="2026" y="56"/>
                    <a:pt x="2027" y="59"/>
                    <a:pt x="2031" y="60"/>
                  </a:cubicBezTo>
                  <a:cubicBezTo>
                    <a:pt x="2034" y="61"/>
                    <a:pt x="2037" y="59"/>
                    <a:pt x="2038" y="57"/>
                  </a:cubicBezTo>
                  <a:cubicBezTo>
                    <a:pt x="2042" y="49"/>
                    <a:pt x="2034" y="40"/>
                    <a:pt x="2022" y="40"/>
                  </a:cubicBezTo>
                  <a:cubicBezTo>
                    <a:pt x="2013" y="40"/>
                    <a:pt x="2007" y="45"/>
                    <a:pt x="2002" y="51"/>
                  </a:cubicBezTo>
                  <a:cubicBezTo>
                    <a:pt x="1999" y="56"/>
                    <a:pt x="1994" y="72"/>
                    <a:pt x="1978" y="72"/>
                  </a:cubicBezTo>
                  <a:cubicBezTo>
                    <a:pt x="1972" y="72"/>
                    <a:pt x="1967" y="71"/>
                    <a:pt x="1963" y="68"/>
                  </a:cubicBezTo>
                  <a:cubicBezTo>
                    <a:pt x="1963" y="69"/>
                    <a:pt x="1962" y="69"/>
                    <a:pt x="1962" y="69"/>
                  </a:cubicBezTo>
                  <a:cubicBezTo>
                    <a:pt x="1962" y="68"/>
                    <a:pt x="1962" y="68"/>
                    <a:pt x="1962" y="68"/>
                  </a:cubicBezTo>
                  <a:cubicBezTo>
                    <a:pt x="1956" y="64"/>
                    <a:pt x="1952" y="58"/>
                    <a:pt x="1951" y="53"/>
                  </a:cubicBezTo>
                  <a:cubicBezTo>
                    <a:pt x="1949" y="43"/>
                    <a:pt x="1954" y="35"/>
                    <a:pt x="1964" y="35"/>
                  </a:cubicBezTo>
                  <a:cubicBezTo>
                    <a:pt x="1968" y="35"/>
                    <a:pt x="1972" y="37"/>
                    <a:pt x="1974" y="40"/>
                  </a:cubicBezTo>
                  <a:cubicBezTo>
                    <a:pt x="1975" y="40"/>
                    <a:pt x="1975" y="40"/>
                    <a:pt x="1975" y="40"/>
                  </a:cubicBezTo>
                  <a:cubicBezTo>
                    <a:pt x="1975" y="41"/>
                    <a:pt x="1975" y="41"/>
                    <a:pt x="1975" y="41"/>
                  </a:cubicBezTo>
                  <a:cubicBezTo>
                    <a:pt x="1974" y="41"/>
                    <a:pt x="1974" y="41"/>
                    <a:pt x="1974" y="41"/>
                  </a:cubicBezTo>
                  <a:cubicBezTo>
                    <a:pt x="1975" y="42"/>
                    <a:pt x="1975" y="43"/>
                    <a:pt x="1975" y="44"/>
                  </a:cubicBezTo>
                  <a:cubicBezTo>
                    <a:pt x="1975" y="44"/>
                    <a:pt x="1975" y="44"/>
                    <a:pt x="1975" y="44"/>
                  </a:cubicBezTo>
                  <a:cubicBezTo>
                    <a:pt x="1975" y="47"/>
                    <a:pt x="1972" y="49"/>
                    <a:pt x="1969" y="48"/>
                  </a:cubicBezTo>
                  <a:cubicBezTo>
                    <a:pt x="1968" y="48"/>
                    <a:pt x="1968" y="45"/>
                    <a:pt x="1969" y="44"/>
                  </a:cubicBezTo>
                  <a:cubicBezTo>
                    <a:pt x="1971" y="44"/>
                    <a:pt x="1972" y="42"/>
                    <a:pt x="1970" y="40"/>
                  </a:cubicBezTo>
                  <a:cubicBezTo>
                    <a:pt x="1968" y="38"/>
                    <a:pt x="1964" y="38"/>
                    <a:pt x="1962" y="43"/>
                  </a:cubicBezTo>
                  <a:cubicBezTo>
                    <a:pt x="1961" y="48"/>
                    <a:pt x="1963" y="53"/>
                    <a:pt x="1969" y="54"/>
                  </a:cubicBezTo>
                  <a:cubicBezTo>
                    <a:pt x="1972" y="55"/>
                    <a:pt x="1974" y="55"/>
                    <a:pt x="1976" y="54"/>
                  </a:cubicBezTo>
                  <a:cubicBezTo>
                    <a:pt x="1975" y="54"/>
                    <a:pt x="1975" y="54"/>
                    <a:pt x="1975" y="54"/>
                  </a:cubicBezTo>
                  <a:cubicBezTo>
                    <a:pt x="1975" y="52"/>
                    <a:pt x="1977" y="52"/>
                    <a:pt x="1978" y="52"/>
                  </a:cubicBezTo>
                  <a:cubicBezTo>
                    <a:pt x="1978" y="52"/>
                    <a:pt x="1978" y="52"/>
                    <a:pt x="1978" y="52"/>
                  </a:cubicBezTo>
                  <a:cubicBezTo>
                    <a:pt x="1979" y="52"/>
                    <a:pt x="1979" y="52"/>
                    <a:pt x="1979" y="51"/>
                  </a:cubicBezTo>
                  <a:cubicBezTo>
                    <a:pt x="1979" y="51"/>
                    <a:pt x="1979" y="50"/>
                    <a:pt x="1980" y="50"/>
                  </a:cubicBezTo>
                  <a:cubicBezTo>
                    <a:pt x="1980" y="50"/>
                    <a:pt x="1980" y="50"/>
                    <a:pt x="1980" y="50"/>
                  </a:cubicBezTo>
                  <a:cubicBezTo>
                    <a:pt x="1981" y="49"/>
                    <a:pt x="1981" y="49"/>
                    <a:pt x="1981" y="49"/>
                  </a:cubicBezTo>
                  <a:cubicBezTo>
                    <a:pt x="1982" y="47"/>
                    <a:pt x="1982" y="45"/>
                    <a:pt x="1982" y="43"/>
                  </a:cubicBezTo>
                  <a:cubicBezTo>
                    <a:pt x="1982" y="43"/>
                    <a:pt x="1981" y="43"/>
                    <a:pt x="1980" y="43"/>
                  </a:cubicBezTo>
                  <a:cubicBezTo>
                    <a:pt x="1980" y="42"/>
                    <a:pt x="1981" y="42"/>
                    <a:pt x="1982" y="42"/>
                  </a:cubicBezTo>
                  <a:cubicBezTo>
                    <a:pt x="1982" y="40"/>
                    <a:pt x="1982" y="38"/>
                    <a:pt x="1981" y="37"/>
                  </a:cubicBezTo>
                  <a:cubicBezTo>
                    <a:pt x="1984" y="35"/>
                    <a:pt x="1987" y="36"/>
                    <a:pt x="1989" y="37"/>
                  </a:cubicBezTo>
                  <a:cubicBezTo>
                    <a:pt x="1991" y="39"/>
                    <a:pt x="1992" y="42"/>
                    <a:pt x="1987" y="42"/>
                  </a:cubicBezTo>
                  <a:cubicBezTo>
                    <a:pt x="1984" y="43"/>
                    <a:pt x="1985" y="49"/>
                    <a:pt x="1990" y="48"/>
                  </a:cubicBezTo>
                  <a:cubicBezTo>
                    <a:pt x="1992" y="48"/>
                    <a:pt x="1993" y="45"/>
                    <a:pt x="1994" y="42"/>
                  </a:cubicBezTo>
                  <a:cubicBezTo>
                    <a:pt x="1994" y="43"/>
                    <a:pt x="1994" y="43"/>
                    <a:pt x="1993" y="43"/>
                  </a:cubicBezTo>
                  <a:cubicBezTo>
                    <a:pt x="1993" y="42"/>
                    <a:pt x="1994" y="41"/>
                    <a:pt x="1994" y="41"/>
                  </a:cubicBezTo>
                  <a:cubicBezTo>
                    <a:pt x="1994" y="41"/>
                    <a:pt x="1994" y="40"/>
                    <a:pt x="1994" y="40"/>
                  </a:cubicBezTo>
                  <a:cubicBezTo>
                    <a:pt x="1994" y="40"/>
                    <a:pt x="1993" y="39"/>
                    <a:pt x="1992" y="40"/>
                  </a:cubicBezTo>
                  <a:cubicBezTo>
                    <a:pt x="1992" y="39"/>
                    <a:pt x="1993" y="39"/>
                    <a:pt x="1994" y="39"/>
                  </a:cubicBezTo>
                  <a:cubicBezTo>
                    <a:pt x="1994" y="38"/>
                    <a:pt x="1994" y="37"/>
                    <a:pt x="1993" y="36"/>
                  </a:cubicBezTo>
                  <a:cubicBezTo>
                    <a:pt x="1993" y="36"/>
                    <a:pt x="1993" y="36"/>
                    <a:pt x="1993" y="36"/>
                  </a:cubicBezTo>
                  <a:cubicBezTo>
                    <a:pt x="1993" y="36"/>
                    <a:pt x="1993" y="36"/>
                    <a:pt x="1993" y="36"/>
                  </a:cubicBezTo>
                  <a:cubicBezTo>
                    <a:pt x="1993" y="35"/>
                    <a:pt x="1992" y="35"/>
                    <a:pt x="1992" y="34"/>
                  </a:cubicBezTo>
                  <a:cubicBezTo>
                    <a:pt x="1988" y="30"/>
                    <a:pt x="1980" y="29"/>
                    <a:pt x="1976" y="29"/>
                  </a:cubicBezTo>
                  <a:cubicBezTo>
                    <a:pt x="1974" y="27"/>
                    <a:pt x="1972" y="26"/>
                    <a:pt x="1969" y="24"/>
                  </a:cubicBezTo>
                  <a:cubicBezTo>
                    <a:pt x="1969" y="26"/>
                    <a:pt x="1967" y="26"/>
                    <a:pt x="1966" y="26"/>
                  </a:cubicBezTo>
                  <a:cubicBezTo>
                    <a:pt x="1966" y="25"/>
                    <a:pt x="1967" y="24"/>
                    <a:pt x="1969" y="24"/>
                  </a:cubicBezTo>
                  <a:cubicBezTo>
                    <a:pt x="1966" y="23"/>
                    <a:pt x="1963" y="22"/>
                    <a:pt x="1960" y="22"/>
                  </a:cubicBezTo>
                  <a:cubicBezTo>
                    <a:pt x="1965" y="13"/>
                    <a:pt x="1976" y="10"/>
                    <a:pt x="1978" y="13"/>
                  </a:cubicBezTo>
                  <a:cubicBezTo>
                    <a:pt x="1979" y="16"/>
                    <a:pt x="1980" y="18"/>
                    <a:pt x="1975" y="18"/>
                  </a:cubicBezTo>
                  <a:cubicBezTo>
                    <a:pt x="1971" y="17"/>
                    <a:pt x="1971" y="24"/>
                    <a:pt x="1976" y="24"/>
                  </a:cubicBezTo>
                  <a:cubicBezTo>
                    <a:pt x="1979" y="24"/>
                    <a:pt x="1985" y="18"/>
                    <a:pt x="1982" y="11"/>
                  </a:cubicBezTo>
                  <a:cubicBezTo>
                    <a:pt x="1981" y="10"/>
                    <a:pt x="1981" y="10"/>
                    <a:pt x="1980" y="9"/>
                  </a:cubicBezTo>
                  <a:cubicBezTo>
                    <a:pt x="1983" y="9"/>
                    <a:pt x="1985" y="10"/>
                    <a:pt x="1987" y="10"/>
                  </a:cubicBezTo>
                  <a:cubicBezTo>
                    <a:pt x="1994" y="13"/>
                    <a:pt x="1996" y="17"/>
                    <a:pt x="1994" y="19"/>
                  </a:cubicBezTo>
                  <a:cubicBezTo>
                    <a:pt x="1988" y="24"/>
                    <a:pt x="1995" y="32"/>
                    <a:pt x="2000" y="27"/>
                  </a:cubicBezTo>
                  <a:cubicBezTo>
                    <a:pt x="2003" y="24"/>
                    <a:pt x="2003" y="20"/>
                    <a:pt x="2003" y="16"/>
                  </a:cubicBezTo>
                  <a:cubicBezTo>
                    <a:pt x="2001" y="18"/>
                    <a:pt x="1998" y="19"/>
                    <a:pt x="1996" y="20"/>
                  </a:cubicBezTo>
                  <a:cubicBezTo>
                    <a:pt x="1996" y="18"/>
                    <a:pt x="1997" y="18"/>
                    <a:pt x="1995" y="17"/>
                  </a:cubicBezTo>
                  <a:cubicBezTo>
                    <a:pt x="1998" y="17"/>
                    <a:pt x="2000" y="16"/>
                    <a:pt x="2002" y="15"/>
                  </a:cubicBezTo>
                  <a:cubicBezTo>
                    <a:pt x="2002" y="13"/>
                    <a:pt x="2001" y="12"/>
                    <a:pt x="1999" y="10"/>
                  </a:cubicBezTo>
                  <a:cubicBezTo>
                    <a:pt x="1996" y="7"/>
                    <a:pt x="1992" y="4"/>
                    <a:pt x="1987" y="2"/>
                  </a:cubicBezTo>
                  <a:cubicBezTo>
                    <a:pt x="1982" y="1"/>
                    <a:pt x="1977" y="0"/>
                    <a:pt x="1972" y="0"/>
                  </a:cubicBezTo>
                  <a:cubicBezTo>
                    <a:pt x="1967" y="0"/>
                    <a:pt x="1962" y="1"/>
                    <a:pt x="1957" y="4"/>
                  </a:cubicBezTo>
                  <a:cubicBezTo>
                    <a:pt x="1953" y="6"/>
                    <a:pt x="1945" y="11"/>
                    <a:pt x="1941" y="15"/>
                  </a:cubicBezTo>
                  <a:cubicBezTo>
                    <a:pt x="1927" y="28"/>
                    <a:pt x="1922" y="39"/>
                    <a:pt x="1922" y="39"/>
                  </a:cubicBezTo>
                  <a:cubicBezTo>
                    <a:pt x="1919" y="45"/>
                    <a:pt x="1912" y="67"/>
                    <a:pt x="1898" y="69"/>
                  </a:cubicBezTo>
                  <a:cubicBezTo>
                    <a:pt x="1898" y="69"/>
                    <a:pt x="1898" y="69"/>
                    <a:pt x="1898" y="69"/>
                  </a:cubicBezTo>
                  <a:cubicBezTo>
                    <a:pt x="1898" y="69"/>
                    <a:pt x="1897" y="69"/>
                    <a:pt x="1896" y="69"/>
                  </a:cubicBezTo>
                  <a:cubicBezTo>
                    <a:pt x="1896" y="69"/>
                    <a:pt x="1896" y="69"/>
                    <a:pt x="1896" y="69"/>
                  </a:cubicBezTo>
                  <a:cubicBezTo>
                    <a:pt x="1879" y="69"/>
                    <a:pt x="1875" y="65"/>
                    <a:pt x="1874" y="59"/>
                  </a:cubicBezTo>
                  <a:cubicBezTo>
                    <a:pt x="1874" y="57"/>
                    <a:pt x="1874" y="55"/>
                    <a:pt x="1874" y="54"/>
                  </a:cubicBezTo>
                  <a:cubicBezTo>
                    <a:pt x="1874" y="54"/>
                    <a:pt x="1873" y="54"/>
                    <a:pt x="1873" y="54"/>
                  </a:cubicBezTo>
                  <a:cubicBezTo>
                    <a:pt x="1873" y="53"/>
                    <a:pt x="1873" y="52"/>
                    <a:pt x="1875" y="52"/>
                  </a:cubicBezTo>
                  <a:cubicBezTo>
                    <a:pt x="1876" y="50"/>
                    <a:pt x="1878" y="48"/>
                    <a:pt x="1882" y="48"/>
                  </a:cubicBezTo>
                  <a:cubicBezTo>
                    <a:pt x="1885" y="48"/>
                    <a:pt x="1889" y="50"/>
                    <a:pt x="1889" y="54"/>
                  </a:cubicBezTo>
                  <a:cubicBezTo>
                    <a:pt x="1889" y="54"/>
                    <a:pt x="1889" y="54"/>
                    <a:pt x="1889" y="54"/>
                  </a:cubicBezTo>
                  <a:cubicBezTo>
                    <a:pt x="1889" y="56"/>
                    <a:pt x="1887" y="57"/>
                    <a:pt x="1885" y="56"/>
                  </a:cubicBezTo>
                  <a:cubicBezTo>
                    <a:pt x="1884" y="56"/>
                    <a:pt x="1884" y="54"/>
                    <a:pt x="1885" y="54"/>
                  </a:cubicBezTo>
                  <a:cubicBezTo>
                    <a:pt x="1886" y="54"/>
                    <a:pt x="1887" y="52"/>
                    <a:pt x="1886" y="51"/>
                  </a:cubicBezTo>
                  <a:cubicBezTo>
                    <a:pt x="1884" y="50"/>
                    <a:pt x="1882" y="50"/>
                    <a:pt x="1881" y="53"/>
                  </a:cubicBezTo>
                  <a:cubicBezTo>
                    <a:pt x="1880" y="56"/>
                    <a:pt x="1881" y="59"/>
                    <a:pt x="1885" y="60"/>
                  </a:cubicBezTo>
                  <a:cubicBezTo>
                    <a:pt x="1888" y="61"/>
                    <a:pt x="1891" y="59"/>
                    <a:pt x="1892" y="57"/>
                  </a:cubicBezTo>
                  <a:cubicBezTo>
                    <a:pt x="1896" y="49"/>
                    <a:pt x="1888" y="40"/>
                    <a:pt x="1876" y="40"/>
                  </a:cubicBezTo>
                  <a:cubicBezTo>
                    <a:pt x="1868" y="40"/>
                    <a:pt x="1861" y="45"/>
                    <a:pt x="1856" y="51"/>
                  </a:cubicBezTo>
                  <a:cubicBezTo>
                    <a:pt x="1853" y="56"/>
                    <a:pt x="1848" y="72"/>
                    <a:pt x="1832" y="72"/>
                  </a:cubicBezTo>
                  <a:cubicBezTo>
                    <a:pt x="1826" y="72"/>
                    <a:pt x="1822" y="71"/>
                    <a:pt x="1817" y="68"/>
                  </a:cubicBezTo>
                  <a:cubicBezTo>
                    <a:pt x="1817" y="69"/>
                    <a:pt x="1817" y="69"/>
                    <a:pt x="1816" y="69"/>
                  </a:cubicBezTo>
                  <a:cubicBezTo>
                    <a:pt x="1816" y="68"/>
                    <a:pt x="1816" y="68"/>
                    <a:pt x="1816" y="68"/>
                  </a:cubicBezTo>
                  <a:cubicBezTo>
                    <a:pt x="1810" y="64"/>
                    <a:pt x="1806" y="58"/>
                    <a:pt x="1805" y="53"/>
                  </a:cubicBezTo>
                  <a:cubicBezTo>
                    <a:pt x="1803" y="43"/>
                    <a:pt x="1808" y="35"/>
                    <a:pt x="1818" y="35"/>
                  </a:cubicBezTo>
                  <a:cubicBezTo>
                    <a:pt x="1822" y="35"/>
                    <a:pt x="1826" y="37"/>
                    <a:pt x="1828" y="40"/>
                  </a:cubicBezTo>
                  <a:cubicBezTo>
                    <a:pt x="1829" y="40"/>
                    <a:pt x="1829" y="40"/>
                    <a:pt x="1829" y="40"/>
                  </a:cubicBezTo>
                  <a:cubicBezTo>
                    <a:pt x="1829" y="41"/>
                    <a:pt x="1829" y="41"/>
                    <a:pt x="1829" y="41"/>
                  </a:cubicBezTo>
                  <a:cubicBezTo>
                    <a:pt x="1829" y="41"/>
                    <a:pt x="1829" y="41"/>
                    <a:pt x="1829" y="41"/>
                  </a:cubicBezTo>
                  <a:cubicBezTo>
                    <a:pt x="1829" y="42"/>
                    <a:pt x="1829" y="43"/>
                    <a:pt x="1829" y="44"/>
                  </a:cubicBezTo>
                  <a:cubicBezTo>
                    <a:pt x="1829" y="44"/>
                    <a:pt x="1829" y="44"/>
                    <a:pt x="1829" y="44"/>
                  </a:cubicBezTo>
                  <a:cubicBezTo>
                    <a:pt x="1829" y="47"/>
                    <a:pt x="1827" y="49"/>
                    <a:pt x="1823" y="48"/>
                  </a:cubicBezTo>
                  <a:cubicBezTo>
                    <a:pt x="1822" y="48"/>
                    <a:pt x="1822" y="45"/>
                    <a:pt x="1823" y="44"/>
                  </a:cubicBezTo>
                  <a:cubicBezTo>
                    <a:pt x="1825" y="44"/>
                    <a:pt x="1826" y="42"/>
                    <a:pt x="1824" y="40"/>
                  </a:cubicBezTo>
                  <a:cubicBezTo>
                    <a:pt x="1822" y="38"/>
                    <a:pt x="1818" y="38"/>
                    <a:pt x="1817" y="43"/>
                  </a:cubicBezTo>
                  <a:cubicBezTo>
                    <a:pt x="1815" y="48"/>
                    <a:pt x="1817" y="53"/>
                    <a:pt x="1823" y="54"/>
                  </a:cubicBezTo>
                  <a:cubicBezTo>
                    <a:pt x="1826" y="55"/>
                    <a:pt x="1828" y="55"/>
                    <a:pt x="1830" y="54"/>
                  </a:cubicBezTo>
                  <a:cubicBezTo>
                    <a:pt x="1829" y="54"/>
                    <a:pt x="1829" y="54"/>
                    <a:pt x="1829" y="54"/>
                  </a:cubicBezTo>
                  <a:cubicBezTo>
                    <a:pt x="1830" y="52"/>
                    <a:pt x="1831" y="52"/>
                    <a:pt x="1833" y="52"/>
                  </a:cubicBezTo>
                  <a:cubicBezTo>
                    <a:pt x="1833" y="52"/>
                    <a:pt x="1833" y="52"/>
                    <a:pt x="1833" y="52"/>
                  </a:cubicBezTo>
                  <a:cubicBezTo>
                    <a:pt x="1833" y="52"/>
                    <a:pt x="1833" y="52"/>
                    <a:pt x="1834" y="51"/>
                  </a:cubicBezTo>
                  <a:cubicBezTo>
                    <a:pt x="1833" y="51"/>
                    <a:pt x="1833" y="50"/>
                    <a:pt x="1834" y="50"/>
                  </a:cubicBezTo>
                  <a:cubicBezTo>
                    <a:pt x="1834" y="50"/>
                    <a:pt x="1834" y="50"/>
                    <a:pt x="1835" y="50"/>
                  </a:cubicBezTo>
                  <a:cubicBezTo>
                    <a:pt x="1835" y="49"/>
                    <a:pt x="1835" y="49"/>
                    <a:pt x="1835" y="49"/>
                  </a:cubicBezTo>
                  <a:cubicBezTo>
                    <a:pt x="1836" y="47"/>
                    <a:pt x="1836" y="45"/>
                    <a:pt x="1836" y="43"/>
                  </a:cubicBezTo>
                  <a:cubicBezTo>
                    <a:pt x="1836" y="43"/>
                    <a:pt x="1835" y="43"/>
                    <a:pt x="1834" y="43"/>
                  </a:cubicBezTo>
                  <a:cubicBezTo>
                    <a:pt x="1835" y="42"/>
                    <a:pt x="1835" y="42"/>
                    <a:pt x="1836" y="42"/>
                  </a:cubicBezTo>
                  <a:cubicBezTo>
                    <a:pt x="1836" y="40"/>
                    <a:pt x="1836" y="38"/>
                    <a:pt x="1835" y="37"/>
                  </a:cubicBezTo>
                  <a:cubicBezTo>
                    <a:pt x="1838" y="35"/>
                    <a:pt x="1841" y="36"/>
                    <a:pt x="1843" y="37"/>
                  </a:cubicBezTo>
                  <a:cubicBezTo>
                    <a:pt x="1845" y="39"/>
                    <a:pt x="1846" y="42"/>
                    <a:pt x="1841" y="42"/>
                  </a:cubicBezTo>
                  <a:cubicBezTo>
                    <a:pt x="1838" y="43"/>
                    <a:pt x="1839" y="49"/>
                    <a:pt x="1844" y="48"/>
                  </a:cubicBezTo>
                  <a:cubicBezTo>
                    <a:pt x="1846" y="48"/>
                    <a:pt x="1848" y="45"/>
                    <a:pt x="1848" y="42"/>
                  </a:cubicBezTo>
                  <a:cubicBezTo>
                    <a:pt x="1848" y="43"/>
                    <a:pt x="1848" y="43"/>
                    <a:pt x="1848" y="43"/>
                  </a:cubicBezTo>
                  <a:cubicBezTo>
                    <a:pt x="1847" y="42"/>
                    <a:pt x="1848" y="41"/>
                    <a:pt x="1849" y="41"/>
                  </a:cubicBezTo>
                  <a:cubicBezTo>
                    <a:pt x="1849" y="41"/>
                    <a:pt x="1849" y="40"/>
                    <a:pt x="1849" y="40"/>
                  </a:cubicBezTo>
                  <a:cubicBezTo>
                    <a:pt x="1848" y="40"/>
                    <a:pt x="1847" y="39"/>
                    <a:pt x="1846" y="40"/>
                  </a:cubicBezTo>
                  <a:cubicBezTo>
                    <a:pt x="1846" y="39"/>
                    <a:pt x="1847" y="39"/>
                    <a:pt x="1848" y="39"/>
                  </a:cubicBezTo>
                  <a:cubicBezTo>
                    <a:pt x="1848" y="38"/>
                    <a:pt x="1848" y="37"/>
                    <a:pt x="1847" y="36"/>
                  </a:cubicBezTo>
                  <a:cubicBezTo>
                    <a:pt x="1847" y="36"/>
                    <a:pt x="1847" y="36"/>
                    <a:pt x="1847" y="36"/>
                  </a:cubicBezTo>
                  <a:cubicBezTo>
                    <a:pt x="1847" y="36"/>
                    <a:pt x="1847" y="36"/>
                    <a:pt x="1847" y="36"/>
                  </a:cubicBezTo>
                  <a:cubicBezTo>
                    <a:pt x="1847" y="35"/>
                    <a:pt x="1846" y="35"/>
                    <a:pt x="1846" y="34"/>
                  </a:cubicBezTo>
                  <a:cubicBezTo>
                    <a:pt x="1842" y="30"/>
                    <a:pt x="1834" y="29"/>
                    <a:pt x="1830" y="29"/>
                  </a:cubicBezTo>
                  <a:cubicBezTo>
                    <a:pt x="1828" y="27"/>
                    <a:pt x="1826" y="26"/>
                    <a:pt x="1823" y="24"/>
                  </a:cubicBezTo>
                  <a:cubicBezTo>
                    <a:pt x="1823" y="26"/>
                    <a:pt x="1822" y="26"/>
                    <a:pt x="1820" y="26"/>
                  </a:cubicBezTo>
                  <a:cubicBezTo>
                    <a:pt x="1821" y="25"/>
                    <a:pt x="1822" y="24"/>
                    <a:pt x="1823" y="24"/>
                  </a:cubicBezTo>
                  <a:cubicBezTo>
                    <a:pt x="1820" y="23"/>
                    <a:pt x="1817" y="22"/>
                    <a:pt x="1814" y="22"/>
                  </a:cubicBezTo>
                  <a:cubicBezTo>
                    <a:pt x="1819" y="13"/>
                    <a:pt x="1830" y="10"/>
                    <a:pt x="1832" y="13"/>
                  </a:cubicBezTo>
                  <a:cubicBezTo>
                    <a:pt x="1833" y="16"/>
                    <a:pt x="1834" y="18"/>
                    <a:pt x="1829" y="18"/>
                  </a:cubicBezTo>
                  <a:cubicBezTo>
                    <a:pt x="1826" y="17"/>
                    <a:pt x="1825" y="24"/>
                    <a:pt x="1830" y="24"/>
                  </a:cubicBezTo>
                  <a:cubicBezTo>
                    <a:pt x="1833" y="24"/>
                    <a:pt x="1840" y="18"/>
                    <a:pt x="1836" y="11"/>
                  </a:cubicBezTo>
                  <a:cubicBezTo>
                    <a:pt x="1835" y="10"/>
                    <a:pt x="1835" y="10"/>
                    <a:pt x="1835" y="9"/>
                  </a:cubicBezTo>
                  <a:cubicBezTo>
                    <a:pt x="1837" y="9"/>
                    <a:pt x="1839" y="10"/>
                    <a:pt x="1841" y="10"/>
                  </a:cubicBezTo>
                  <a:cubicBezTo>
                    <a:pt x="1849" y="13"/>
                    <a:pt x="1850" y="17"/>
                    <a:pt x="1848" y="19"/>
                  </a:cubicBezTo>
                  <a:cubicBezTo>
                    <a:pt x="1843" y="24"/>
                    <a:pt x="1849" y="32"/>
                    <a:pt x="1854" y="27"/>
                  </a:cubicBezTo>
                  <a:cubicBezTo>
                    <a:pt x="1857" y="24"/>
                    <a:pt x="1858" y="20"/>
                    <a:pt x="1857" y="16"/>
                  </a:cubicBezTo>
                  <a:cubicBezTo>
                    <a:pt x="1855" y="18"/>
                    <a:pt x="1852" y="19"/>
                    <a:pt x="1850" y="20"/>
                  </a:cubicBezTo>
                  <a:cubicBezTo>
                    <a:pt x="1850" y="18"/>
                    <a:pt x="1851" y="18"/>
                    <a:pt x="1849" y="17"/>
                  </a:cubicBezTo>
                  <a:cubicBezTo>
                    <a:pt x="1852" y="17"/>
                    <a:pt x="1854" y="16"/>
                    <a:pt x="1857" y="15"/>
                  </a:cubicBezTo>
                  <a:cubicBezTo>
                    <a:pt x="1856" y="13"/>
                    <a:pt x="1855" y="12"/>
                    <a:pt x="1854" y="10"/>
                  </a:cubicBezTo>
                  <a:cubicBezTo>
                    <a:pt x="1850" y="7"/>
                    <a:pt x="1846" y="4"/>
                    <a:pt x="1841" y="2"/>
                  </a:cubicBezTo>
                  <a:cubicBezTo>
                    <a:pt x="1836" y="1"/>
                    <a:pt x="1831" y="0"/>
                    <a:pt x="1826" y="0"/>
                  </a:cubicBezTo>
                  <a:cubicBezTo>
                    <a:pt x="1821" y="0"/>
                    <a:pt x="1816" y="1"/>
                    <a:pt x="1811" y="4"/>
                  </a:cubicBezTo>
                  <a:cubicBezTo>
                    <a:pt x="1807" y="6"/>
                    <a:pt x="1799" y="11"/>
                    <a:pt x="1796" y="15"/>
                  </a:cubicBezTo>
                  <a:cubicBezTo>
                    <a:pt x="1781" y="28"/>
                    <a:pt x="1776" y="39"/>
                    <a:pt x="1776" y="39"/>
                  </a:cubicBezTo>
                  <a:cubicBezTo>
                    <a:pt x="1773" y="45"/>
                    <a:pt x="1766" y="67"/>
                    <a:pt x="1752" y="69"/>
                  </a:cubicBezTo>
                  <a:cubicBezTo>
                    <a:pt x="1752" y="69"/>
                    <a:pt x="1752" y="69"/>
                    <a:pt x="1752" y="69"/>
                  </a:cubicBezTo>
                  <a:cubicBezTo>
                    <a:pt x="1752" y="69"/>
                    <a:pt x="1751" y="69"/>
                    <a:pt x="1750" y="69"/>
                  </a:cubicBezTo>
                  <a:cubicBezTo>
                    <a:pt x="1750" y="69"/>
                    <a:pt x="1750" y="69"/>
                    <a:pt x="1750" y="69"/>
                  </a:cubicBezTo>
                  <a:cubicBezTo>
                    <a:pt x="1733" y="69"/>
                    <a:pt x="1729" y="65"/>
                    <a:pt x="1728" y="59"/>
                  </a:cubicBezTo>
                  <a:cubicBezTo>
                    <a:pt x="1728" y="57"/>
                    <a:pt x="1728" y="55"/>
                    <a:pt x="1728" y="54"/>
                  </a:cubicBezTo>
                  <a:cubicBezTo>
                    <a:pt x="1728" y="54"/>
                    <a:pt x="1727" y="54"/>
                    <a:pt x="1727" y="54"/>
                  </a:cubicBezTo>
                  <a:cubicBezTo>
                    <a:pt x="1727" y="53"/>
                    <a:pt x="1728" y="52"/>
                    <a:pt x="1729" y="52"/>
                  </a:cubicBezTo>
                  <a:cubicBezTo>
                    <a:pt x="1730" y="50"/>
                    <a:pt x="1732" y="48"/>
                    <a:pt x="1736" y="48"/>
                  </a:cubicBezTo>
                  <a:cubicBezTo>
                    <a:pt x="1739" y="48"/>
                    <a:pt x="1743" y="50"/>
                    <a:pt x="1743" y="54"/>
                  </a:cubicBezTo>
                  <a:cubicBezTo>
                    <a:pt x="1743" y="54"/>
                    <a:pt x="1743" y="54"/>
                    <a:pt x="1743" y="54"/>
                  </a:cubicBezTo>
                  <a:cubicBezTo>
                    <a:pt x="1743" y="56"/>
                    <a:pt x="1741" y="57"/>
                    <a:pt x="1739" y="56"/>
                  </a:cubicBezTo>
                  <a:cubicBezTo>
                    <a:pt x="1738" y="56"/>
                    <a:pt x="1738" y="54"/>
                    <a:pt x="1739" y="54"/>
                  </a:cubicBezTo>
                  <a:cubicBezTo>
                    <a:pt x="1740" y="54"/>
                    <a:pt x="1741" y="52"/>
                    <a:pt x="1740" y="51"/>
                  </a:cubicBezTo>
                  <a:cubicBezTo>
                    <a:pt x="1739" y="50"/>
                    <a:pt x="1736" y="50"/>
                    <a:pt x="1735" y="53"/>
                  </a:cubicBezTo>
                  <a:cubicBezTo>
                    <a:pt x="1734" y="56"/>
                    <a:pt x="1735" y="59"/>
                    <a:pt x="1739" y="60"/>
                  </a:cubicBezTo>
                  <a:cubicBezTo>
                    <a:pt x="1742" y="61"/>
                    <a:pt x="1745" y="59"/>
                    <a:pt x="1746" y="57"/>
                  </a:cubicBezTo>
                  <a:cubicBezTo>
                    <a:pt x="1750" y="49"/>
                    <a:pt x="1743" y="40"/>
                    <a:pt x="1730" y="40"/>
                  </a:cubicBezTo>
                  <a:cubicBezTo>
                    <a:pt x="1722" y="40"/>
                    <a:pt x="1715" y="45"/>
                    <a:pt x="1711" y="51"/>
                  </a:cubicBezTo>
                  <a:cubicBezTo>
                    <a:pt x="1707" y="56"/>
                    <a:pt x="1703" y="72"/>
                    <a:pt x="1686" y="72"/>
                  </a:cubicBezTo>
                  <a:cubicBezTo>
                    <a:pt x="1681" y="72"/>
                    <a:pt x="1676" y="71"/>
                    <a:pt x="1672" y="68"/>
                  </a:cubicBezTo>
                  <a:cubicBezTo>
                    <a:pt x="1671" y="69"/>
                    <a:pt x="1671" y="69"/>
                    <a:pt x="1670" y="69"/>
                  </a:cubicBezTo>
                  <a:cubicBezTo>
                    <a:pt x="1670" y="68"/>
                    <a:pt x="1670" y="68"/>
                    <a:pt x="1670" y="68"/>
                  </a:cubicBezTo>
                  <a:cubicBezTo>
                    <a:pt x="1664" y="64"/>
                    <a:pt x="1660" y="58"/>
                    <a:pt x="1659" y="53"/>
                  </a:cubicBezTo>
                  <a:cubicBezTo>
                    <a:pt x="1657" y="43"/>
                    <a:pt x="1662" y="35"/>
                    <a:pt x="1672" y="35"/>
                  </a:cubicBezTo>
                  <a:cubicBezTo>
                    <a:pt x="1676" y="35"/>
                    <a:pt x="1680" y="37"/>
                    <a:pt x="1682" y="40"/>
                  </a:cubicBezTo>
                  <a:cubicBezTo>
                    <a:pt x="1683" y="40"/>
                    <a:pt x="1683" y="40"/>
                    <a:pt x="1683" y="40"/>
                  </a:cubicBezTo>
                  <a:cubicBezTo>
                    <a:pt x="1683" y="41"/>
                    <a:pt x="1683" y="41"/>
                    <a:pt x="1683" y="41"/>
                  </a:cubicBezTo>
                  <a:cubicBezTo>
                    <a:pt x="1683" y="41"/>
                    <a:pt x="1683" y="41"/>
                    <a:pt x="1683" y="41"/>
                  </a:cubicBezTo>
                  <a:cubicBezTo>
                    <a:pt x="1683" y="42"/>
                    <a:pt x="1683" y="43"/>
                    <a:pt x="1683" y="44"/>
                  </a:cubicBezTo>
                  <a:cubicBezTo>
                    <a:pt x="1683" y="44"/>
                    <a:pt x="1683" y="44"/>
                    <a:pt x="1683" y="44"/>
                  </a:cubicBezTo>
                  <a:cubicBezTo>
                    <a:pt x="1683" y="47"/>
                    <a:pt x="1681" y="49"/>
                    <a:pt x="1678" y="48"/>
                  </a:cubicBezTo>
                  <a:cubicBezTo>
                    <a:pt x="1676" y="48"/>
                    <a:pt x="1676" y="45"/>
                    <a:pt x="1678" y="44"/>
                  </a:cubicBezTo>
                  <a:cubicBezTo>
                    <a:pt x="1679" y="44"/>
                    <a:pt x="1681" y="42"/>
                    <a:pt x="1678" y="40"/>
                  </a:cubicBezTo>
                  <a:cubicBezTo>
                    <a:pt x="1676" y="38"/>
                    <a:pt x="1673" y="38"/>
                    <a:pt x="1671" y="43"/>
                  </a:cubicBezTo>
                  <a:cubicBezTo>
                    <a:pt x="1669" y="48"/>
                    <a:pt x="1671" y="53"/>
                    <a:pt x="1677" y="54"/>
                  </a:cubicBezTo>
                  <a:cubicBezTo>
                    <a:pt x="1680" y="55"/>
                    <a:pt x="1683" y="55"/>
                    <a:pt x="1685" y="54"/>
                  </a:cubicBezTo>
                  <a:cubicBezTo>
                    <a:pt x="1683" y="54"/>
                    <a:pt x="1683" y="54"/>
                    <a:pt x="1683" y="54"/>
                  </a:cubicBezTo>
                  <a:cubicBezTo>
                    <a:pt x="1684" y="52"/>
                    <a:pt x="1685" y="52"/>
                    <a:pt x="1687" y="52"/>
                  </a:cubicBezTo>
                  <a:cubicBezTo>
                    <a:pt x="1687" y="52"/>
                    <a:pt x="1687" y="52"/>
                    <a:pt x="1687" y="52"/>
                  </a:cubicBezTo>
                  <a:cubicBezTo>
                    <a:pt x="1687" y="52"/>
                    <a:pt x="1688" y="52"/>
                    <a:pt x="1688" y="51"/>
                  </a:cubicBezTo>
                  <a:cubicBezTo>
                    <a:pt x="1687" y="51"/>
                    <a:pt x="1687" y="50"/>
                    <a:pt x="1688" y="50"/>
                  </a:cubicBezTo>
                  <a:cubicBezTo>
                    <a:pt x="1688" y="50"/>
                    <a:pt x="1689" y="50"/>
                    <a:pt x="1689" y="50"/>
                  </a:cubicBezTo>
                  <a:cubicBezTo>
                    <a:pt x="1689" y="49"/>
                    <a:pt x="1689" y="49"/>
                    <a:pt x="1689" y="49"/>
                  </a:cubicBezTo>
                  <a:cubicBezTo>
                    <a:pt x="1690" y="47"/>
                    <a:pt x="1691" y="45"/>
                    <a:pt x="1691" y="43"/>
                  </a:cubicBezTo>
                  <a:cubicBezTo>
                    <a:pt x="1690" y="43"/>
                    <a:pt x="1690" y="43"/>
                    <a:pt x="1689" y="43"/>
                  </a:cubicBezTo>
                  <a:cubicBezTo>
                    <a:pt x="1689" y="42"/>
                    <a:pt x="1689" y="42"/>
                    <a:pt x="1691" y="42"/>
                  </a:cubicBezTo>
                  <a:cubicBezTo>
                    <a:pt x="1691" y="40"/>
                    <a:pt x="1690" y="38"/>
                    <a:pt x="1690" y="37"/>
                  </a:cubicBezTo>
                  <a:cubicBezTo>
                    <a:pt x="1692" y="35"/>
                    <a:pt x="1695" y="36"/>
                    <a:pt x="1697" y="37"/>
                  </a:cubicBezTo>
                  <a:cubicBezTo>
                    <a:pt x="1699" y="39"/>
                    <a:pt x="1700" y="42"/>
                    <a:pt x="1696" y="42"/>
                  </a:cubicBezTo>
                  <a:cubicBezTo>
                    <a:pt x="1692" y="43"/>
                    <a:pt x="1693" y="49"/>
                    <a:pt x="1698" y="48"/>
                  </a:cubicBezTo>
                  <a:cubicBezTo>
                    <a:pt x="1700" y="48"/>
                    <a:pt x="1702" y="45"/>
                    <a:pt x="1702" y="42"/>
                  </a:cubicBezTo>
                  <a:cubicBezTo>
                    <a:pt x="1702" y="43"/>
                    <a:pt x="1702" y="43"/>
                    <a:pt x="1702" y="43"/>
                  </a:cubicBezTo>
                  <a:cubicBezTo>
                    <a:pt x="1702" y="42"/>
                    <a:pt x="1702" y="41"/>
                    <a:pt x="1703" y="41"/>
                  </a:cubicBezTo>
                  <a:cubicBezTo>
                    <a:pt x="1703" y="41"/>
                    <a:pt x="1703" y="40"/>
                    <a:pt x="1703" y="40"/>
                  </a:cubicBezTo>
                  <a:cubicBezTo>
                    <a:pt x="1702" y="40"/>
                    <a:pt x="1701" y="39"/>
                    <a:pt x="1701" y="40"/>
                  </a:cubicBezTo>
                  <a:cubicBezTo>
                    <a:pt x="1700" y="39"/>
                    <a:pt x="1701" y="39"/>
                    <a:pt x="1703" y="39"/>
                  </a:cubicBezTo>
                  <a:cubicBezTo>
                    <a:pt x="1702" y="38"/>
                    <a:pt x="1702" y="37"/>
                    <a:pt x="1702" y="36"/>
                  </a:cubicBezTo>
                  <a:cubicBezTo>
                    <a:pt x="1701" y="36"/>
                    <a:pt x="1701" y="36"/>
                    <a:pt x="1701" y="36"/>
                  </a:cubicBezTo>
                  <a:cubicBezTo>
                    <a:pt x="1701" y="36"/>
                    <a:pt x="1701" y="36"/>
                    <a:pt x="1701" y="36"/>
                  </a:cubicBezTo>
                  <a:cubicBezTo>
                    <a:pt x="1701" y="35"/>
                    <a:pt x="1701" y="35"/>
                    <a:pt x="1700" y="34"/>
                  </a:cubicBezTo>
                  <a:cubicBezTo>
                    <a:pt x="1696" y="30"/>
                    <a:pt x="1688" y="29"/>
                    <a:pt x="1685" y="29"/>
                  </a:cubicBezTo>
                  <a:cubicBezTo>
                    <a:pt x="1683" y="27"/>
                    <a:pt x="1680" y="26"/>
                    <a:pt x="1677" y="24"/>
                  </a:cubicBezTo>
                  <a:cubicBezTo>
                    <a:pt x="1677" y="26"/>
                    <a:pt x="1676" y="26"/>
                    <a:pt x="1674" y="26"/>
                  </a:cubicBezTo>
                  <a:cubicBezTo>
                    <a:pt x="1675" y="25"/>
                    <a:pt x="1676" y="24"/>
                    <a:pt x="1677" y="24"/>
                  </a:cubicBezTo>
                  <a:cubicBezTo>
                    <a:pt x="1674" y="23"/>
                    <a:pt x="1672" y="22"/>
                    <a:pt x="1668" y="22"/>
                  </a:cubicBezTo>
                  <a:cubicBezTo>
                    <a:pt x="1673" y="13"/>
                    <a:pt x="1684" y="10"/>
                    <a:pt x="1686" y="13"/>
                  </a:cubicBezTo>
                  <a:cubicBezTo>
                    <a:pt x="1688" y="16"/>
                    <a:pt x="1688" y="18"/>
                    <a:pt x="1683" y="18"/>
                  </a:cubicBezTo>
                  <a:cubicBezTo>
                    <a:pt x="1680" y="17"/>
                    <a:pt x="1679" y="24"/>
                    <a:pt x="1684" y="24"/>
                  </a:cubicBezTo>
                  <a:cubicBezTo>
                    <a:pt x="1687" y="24"/>
                    <a:pt x="1694" y="18"/>
                    <a:pt x="1690" y="11"/>
                  </a:cubicBezTo>
                  <a:cubicBezTo>
                    <a:pt x="1690" y="10"/>
                    <a:pt x="1689" y="10"/>
                    <a:pt x="1689" y="9"/>
                  </a:cubicBezTo>
                  <a:cubicBezTo>
                    <a:pt x="1691" y="9"/>
                    <a:pt x="1693" y="10"/>
                    <a:pt x="1696" y="10"/>
                  </a:cubicBezTo>
                  <a:cubicBezTo>
                    <a:pt x="1703" y="13"/>
                    <a:pt x="1704" y="17"/>
                    <a:pt x="1702" y="19"/>
                  </a:cubicBezTo>
                  <a:cubicBezTo>
                    <a:pt x="1697" y="24"/>
                    <a:pt x="1703" y="32"/>
                    <a:pt x="1708" y="27"/>
                  </a:cubicBezTo>
                  <a:cubicBezTo>
                    <a:pt x="1711" y="24"/>
                    <a:pt x="1712" y="20"/>
                    <a:pt x="1711" y="16"/>
                  </a:cubicBezTo>
                  <a:cubicBezTo>
                    <a:pt x="1709" y="18"/>
                    <a:pt x="1706" y="19"/>
                    <a:pt x="1704" y="20"/>
                  </a:cubicBezTo>
                  <a:cubicBezTo>
                    <a:pt x="1704" y="18"/>
                    <a:pt x="1705" y="18"/>
                    <a:pt x="1703" y="17"/>
                  </a:cubicBezTo>
                  <a:cubicBezTo>
                    <a:pt x="1706" y="17"/>
                    <a:pt x="1708" y="16"/>
                    <a:pt x="1711" y="15"/>
                  </a:cubicBezTo>
                  <a:cubicBezTo>
                    <a:pt x="1710" y="13"/>
                    <a:pt x="1709" y="12"/>
                    <a:pt x="1708" y="10"/>
                  </a:cubicBezTo>
                  <a:cubicBezTo>
                    <a:pt x="1705" y="7"/>
                    <a:pt x="1700" y="4"/>
                    <a:pt x="1695" y="2"/>
                  </a:cubicBezTo>
                  <a:cubicBezTo>
                    <a:pt x="1690" y="1"/>
                    <a:pt x="1685" y="0"/>
                    <a:pt x="1680" y="0"/>
                  </a:cubicBezTo>
                  <a:cubicBezTo>
                    <a:pt x="1675" y="0"/>
                    <a:pt x="1670" y="1"/>
                    <a:pt x="1666" y="4"/>
                  </a:cubicBezTo>
                  <a:cubicBezTo>
                    <a:pt x="1661" y="6"/>
                    <a:pt x="1653" y="11"/>
                    <a:pt x="1650" y="15"/>
                  </a:cubicBezTo>
                  <a:cubicBezTo>
                    <a:pt x="1636" y="28"/>
                    <a:pt x="1630" y="39"/>
                    <a:pt x="1630" y="39"/>
                  </a:cubicBezTo>
                  <a:cubicBezTo>
                    <a:pt x="1627" y="45"/>
                    <a:pt x="1620" y="67"/>
                    <a:pt x="1606" y="69"/>
                  </a:cubicBezTo>
                  <a:cubicBezTo>
                    <a:pt x="1606" y="69"/>
                    <a:pt x="1606" y="69"/>
                    <a:pt x="1606" y="69"/>
                  </a:cubicBezTo>
                  <a:cubicBezTo>
                    <a:pt x="1606" y="69"/>
                    <a:pt x="1605" y="69"/>
                    <a:pt x="1604" y="69"/>
                  </a:cubicBezTo>
                  <a:cubicBezTo>
                    <a:pt x="1604" y="69"/>
                    <a:pt x="1604" y="69"/>
                    <a:pt x="1604" y="69"/>
                  </a:cubicBezTo>
                  <a:cubicBezTo>
                    <a:pt x="1588" y="69"/>
                    <a:pt x="1583" y="65"/>
                    <a:pt x="1582" y="59"/>
                  </a:cubicBezTo>
                  <a:cubicBezTo>
                    <a:pt x="1582" y="57"/>
                    <a:pt x="1582" y="55"/>
                    <a:pt x="1582" y="54"/>
                  </a:cubicBezTo>
                  <a:cubicBezTo>
                    <a:pt x="1582" y="54"/>
                    <a:pt x="1582" y="54"/>
                    <a:pt x="1581" y="54"/>
                  </a:cubicBezTo>
                  <a:cubicBezTo>
                    <a:pt x="1581" y="53"/>
                    <a:pt x="1582" y="52"/>
                    <a:pt x="1583" y="52"/>
                  </a:cubicBezTo>
                  <a:cubicBezTo>
                    <a:pt x="1584" y="50"/>
                    <a:pt x="1587" y="48"/>
                    <a:pt x="1590" y="48"/>
                  </a:cubicBezTo>
                  <a:cubicBezTo>
                    <a:pt x="1594" y="48"/>
                    <a:pt x="1597" y="50"/>
                    <a:pt x="1597" y="54"/>
                  </a:cubicBezTo>
                  <a:cubicBezTo>
                    <a:pt x="1597" y="54"/>
                    <a:pt x="1597" y="54"/>
                    <a:pt x="1597" y="54"/>
                  </a:cubicBezTo>
                  <a:cubicBezTo>
                    <a:pt x="1597" y="56"/>
                    <a:pt x="1595" y="57"/>
                    <a:pt x="1593" y="56"/>
                  </a:cubicBezTo>
                  <a:cubicBezTo>
                    <a:pt x="1593" y="56"/>
                    <a:pt x="1592" y="54"/>
                    <a:pt x="1593" y="54"/>
                  </a:cubicBezTo>
                  <a:cubicBezTo>
                    <a:pt x="1594" y="54"/>
                    <a:pt x="1595" y="52"/>
                    <a:pt x="1594" y="51"/>
                  </a:cubicBezTo>
                  <a:cubicBezTo>
                    <a:pt x="1593" y="50"/>
                    <a:pt x="1590" y="50"/>
                    <a:pt x="1589" y="53"/>
                  </a:cubicBezTo>
                  <a:cubicBezTo>
                    <a:pt x="1588" y="56"/>
                    <a:pt x="1589" y="59"/>
                    <a:pt x="1593" y="60"/>
                  </a:cubicBezTo>
                  <a:cubicBezTo>
                    <a:pt x="1597" y="61"/>
                    <a:pt x="1599" y="59"/>
                    <a:pt x="1600" y="57"/>
                  </a:cubicBezTo>
                  <a:cubicBezTo>
                    <a:pt x="1604" y="49"/>
                    <a:pt x="1597" y="40"/>
                    <a:pt x="1584" y="40"/>
                  </a:cubicBezTo>
                  <a:cubicBezTo>
                    <a:pt x="1576" y="40"/>
                    <a:pt x="1569" y="45"/>
                    <a:pt x="1565" y="51"/>
                  </a:cubicBezTo>
                  <a:cubicBezTo>
                    <a:pt x="1561" y="56"/>
                    <a:pt x="1557" y="72"/>
                    <a:pt x="1540" y="72"/>
                  </a:cubicBezTo>
                  <a:cubicBezTo>
                    <a:pt x="1535" y="72"/>
                    <a:pt x="1530" y="71"/>
                    <a:pt x="1526" y="68"/>
                  </a:cubicBezTo>
                  <a:cubicBezTo>
                    <a:pt x="1525" y="69"/>
                    <a:pt x="1525" y="69"/>
                    <a:pt x="1524" y="69"/>
                  </a:cubicBezTo>
                  <a:cubicBezTo>
                    <a:pt x="1525" y="68"/>
                    <a:pt x="1525" y="68"/>
                    <a:pt x="1525" y="68"/>
                  </a:cubicBezTo>
                  <a:cubicBezTo>
                    <a:pt x="1519" y="64"/>
                    <a:pt x="1514" y="58"/>
                    <a:pt x="1513" y="53"/>
                  </a:cubicBezTo>
                  <a:cubicBezTo>
                    <a:pt x="1512" y="43"/>
                    <a:pt x="1517" y="35"/>
                    <a:pt x="1527" y="35"/>
                  </a:cubicBezTo>
                  <a:cubicBezTo>
                    <a:pt x="1530" y="35"/>
                    <a:pt x="1534" y="37"/>
                    <a:pt x="1536" y="40"/>
                  </a:cubicBezTo>
                  <a:cubicBezTo>
                    <a:pt x="1537" y="40"/>
                    <a:pt x="1537" y="40"/>
                    <a:pt x="1537" y="40"/>
                  </a:cubicBezTo>
                  <a:cubicBezTo>
                    <a:pt x="1537" y="41"/>
                    <a:pt x="1537" y="41"/>
                    <a:pt x="1537" y="41"/>
                  </a:cubicBezTo>
                  <a:cubicBezTo>
                    <a:pt x="1537" y="41"/>
                    <a:pt x="1537" y="41"/>
                    <a:pt x="1537" y="41"/>
                  </a:cubicBezTo>
                  <a:cubicBezTo>
                    <a:pt x="1537" y="42"/>
                    <a:pt x="1538" y="43"/>
                    <a:pt x="1538" y="44"/>
                  </a:cubicBezTo>
                  <a:cubicBezTo>
                    <a:pt x="1538" y="44"/>
                    <a:pt x="1538" y="44"/>
                    <a:pt x="1538" y="44"/>
                  </a:cubicBezTo>
                  <a:cubicBezTo>
                    <a:pt x="1538" y="47"/>
                    <a:pt x="1535" y="49"/>
                    <a:pt x="1532" y="48"/>
                  </a:cubicBezTo>
                  <a:cubicBezTo>
                    <a:pt x="1530" y="48"/>
                    <a:pt x="1530" y="45"/>
                    <a:pt x="1532" y="44"/>
                  </a:cubicBezTo>
                  <a:cubicBezTo>
                    <a:pt x="1533" y="44"/>
                    <a:pt x="1535" y="42"/>
                    <a:pt x="1533" y="40"/>
                  </a:cubicBezTo>
                  <a:cubicBezTo>
                    <a:pt x="1531" y="38"/>
                    <a:pt x="1527" y="38"/>
                    <a:pt x="1525" y="43"/>
                  </a:cubicBezTo>
                  <a:cubicBezTo>
                    <a:pt x="1523" y="48"/>
                    <a:pt x="1525" y="53"/>
                    <a:pt x="1531" y="54"/>
                  </a:cubicBezTo>
                  <a:cubicBezTo>
                    <a:pt x="1534" y="55"/>
                    <a:pt x="1537" y="55"/>
                    <a:pt x="1539" y="54"/>
                  </a:cubicBezTo>
                  <a:cubicBezTo>
                    <a:pt x="1537" y="54"/>
                    <a:pt x="1537" y="54"/>
                    <a:pt x="1537" y="54"/>
                  </a:cubicBezTo>
                  <a:cubicBezTo>
                    <a:pt x="1538" y="52"/>
                    <a:pt x="1539" y="52"/>
                    <a:pt x="1541" y="52"/>
                  </a:cubicBezTo>
                  <a:cubicBezTo>
                    <a:pt x="1541" y="52"/>
                    <a:pt x="1541" y="52"/>
                    <a:pt x="1541" y="52"/>
                  </a:cubicBezTo>
                  <a:cubicBezTo>
                    <a:pt x="1541" y="52"/>
                    <a:pt x="1542" y="52"/>
                    <a:pt x="1542" y="51"/>
                  </a:cubicBezTo>
                  <a:cubicBezTo>
                    <a:pt x="1542" y="51"/>
                    <a:pt x="1542" y="50"/>
                    <a:pt x="1542" y="50"/>
                  </a:cubicBezTo>
                  <a:cubicBezTo>
                    <a:pt x="1543" y="50"/>
                    <a:pt x="1543" y="50"/>
                    <a:pt x="1543" y="50"/>
                  </a:cubicBezTo>
                  <a:cubicBezTo>
                    <a:pt x="1543" y="49"/>
                    <a:pt x="1543" y="49"/>
                    <a:pt x="1543" y="49"/>
                  </a:cubicBezTo>
                  <a:cubicBezTo>
                    <a:pt x="1544" y="47"/>
                    <a:pt x="1545" y="45"/>
                    <a:pt x="1545" y="43"/>
                  </a:cubicBezTo>
                  <a:cubicBezTo>
                    <a:pt x="1544" y="43"/>
                    <a:pt x="1544" y="43"/>
                    <a:pt x="1543" y="43"/>
                  </a:cubicBezTo>
                  <a:cubicBezTo>
                    <a:pt x="1543" y="42"/>
                    <a:pt x="1544" y="42"/>
                    <a:pt x="1545" y="42"/>
                  </a:cubicBezTo>
                  <a:cubicBezTo>
                    <a:pt x="1545" y="40"/>
                    <a:pt x="1544" y="38"/>
                    <a:pt x="1544" y="37"/>
                  </a:cubicBezTo>
                  <a:cubicBezTo>
                    <a:pt x="1546" y="35"/>
                    <a:pt x="1549" y="36"/>
                    <a:pt x="1551" y="37"/>
                  </a:cubicBezTo>
                  <a:cubicBezTo>
                    <a:pt x="1553" y="39"/>
                    <a:pt x="1554" y="42"/>
                    <a:pt x="1550" y="42"/>
                  </a:cubicBezTo>
                  <a:cubicBezTo>
                    <a:pt x="1546" y="43"/>
                    <a:pt x="1547" y="49"/>
                    <a:pt x="1552" y="48"/>
                  </a:cubicBezTo>
                  <a:cubicBezTo>
                    <a:pt x="1554" y="48"/>
                    <a:pt x="1556" y="45"/>
                    <a:pt x="1557" y="42"/>
                  </a:cubicBezTo>
                  <a:cubicBezTo>
                    <a:pt x="1556" y="43"/>
                    <a:pt x="1556" y="43"/>
                    <a:pt x="1556" y="43"/>
                  </a:cubicBezTo>
                  <a:cubicBezTo>
                    <a:pt x="1556" y="42"/>
                    <a:pt x="1556" y="41"/>
                    <a:pt x="1557" y="41"/>
                  </a:cubicBezTo>
                  <a:cubicBezTo>
                    <a:pt x="1557" y="41"/>
                    <a:pt x="1557" y="40"/>
                    <a:pt x="1557" y="40"/>
                  </a:cubicBezTo>
                  <a:cubicBezTo>
                    <a:pt x="1556" y="40"/>
                    <a:pt x="1555" y="39"/>
                    <a:pt x="1555" y="40"/>
                  </a:cubicBezTo>
                  <a:cubicBezTo>
                    <a:pt x="1554" y="39"/>
                    <a:pt x="1555" y="39"/>
                    <a:pt x="1557" y="39"/>
                  </a:cubicBezTo>
                  <a:cubicBezTo>
                    <a:pt x="1557" y="38"/>
                    <a:pt x="1556" y="37"/>
                    <a:pt x="1556" y="36"/>
                  </a:cubicBezTo>
                  <a:cubicBezTo>
                    <a:pt x="1556" y="36"/>
                    <a:pt x="1555" y="36"/>
                    <a:pt x="1555" y="36"/>
                  </a:cubicBezTo>
                  <a:cubicBezTo>
                    <a:pt x="1555" y="36"/>
                    <a:pt x="1555" y="36"/>
                    <a:pt x="1555" y="36"/>
                  </a:cubicBezTo>
                  <a:cubicBezTo>
                    <a:pt x="1555" y="35"/>
                    <a:pt x="1555" y="35"/>
                    <a:pt x="1554" y="34"/>
                  </a:cubicBezTo>
                  <a:cubicBezTo>
                    <a:pt x="1550" y="30"/>
                    <a:pt x="1542" y="29"/>
                    <a:pt x="1539" y="29"/>
                  </a:cubicBezTo>
                  <a:cubicBezTo>
                    <a:pt x="1537" y="27"/>
                    <a:pt x="1534" y="26"/>
                    <a:pt x="1531" y="24"/>
                  </a:cubicBezTo>
                  <a:cubicBezTo>
                    <a:pt x="1531" y="26"/>
                    <a:pt x="1530" y="26"/>
                    <a:pt x="1528" y="26"/>
                  </a:cubicBezTo>
                  <a:cubicBezTo>
                    <a:pt x="1529" y="25"/>
                    <a:pt x="1530" y="24"/>
                    <a:pt x="1531" y="24"/>
                  </a:cubicBezTo>
                  <a:cubicBezTo>
                    <a:pt x="1529" y="23"/>
                    <a:pt x="1526" y="22"/>
                    <a:pt x="1522" y="22"/>
                  </a:cubicBezTo>
                  <a:cubicBezTo>
                    <a:pt x="1528" y="13"/>
                    <a:pt x="1538" y="10"/>
                    <a:pt x="1540" y="13"/>
                  </a:cubicBezTo>
                  <a:cubicBezTo>
                    <a:pt x="1542" y="16"/>
                    <a:pt x="1543" y="18"/>
                    <a:pt x="1537" y="18"/>
                  </a:cubicBezTo>
                  <a:cubicBezTo>
                    <a:pt x="1534" y="17"/>
                    <a:pt x="1533" y="24"/>
                    <a:pt x="1538" y="24"/>
                  </a:cubicBezTo>
                  <a:cubicBezTo>
                    <a:pt x="1541" y="24"/>
                    <a:pt x="1548" y="18"/>
                    <a:pt x="1544" y="11"/>
                  </a:cubicBezTo>
                  <a:cubicBezTo>
                    <a:pt x="1544" y="10"/>
                    <a:pt x="1543" y="10"/>
                    <a:pt x="1543" y="9"/>
                  </a:cubicBezTo>
                  <a:cubicBezTo>
                    <a:pt x="1545" y="9"/>
                    <a:pt x="1548" y="10"/>
                    <a:pt x="1550" y="10"/>
                  </a:cubicBezTo>
                  <a:cubicBezTo>
                    <a:pt x="1557" y="13"/>
                    <a:pt x="1558" y="17"/>
                    <a:pt x="1556" y="19"/>
                  </a:cubicBezTo>
                  <a:cubicBezTo>
                    <a:pt x="1551" y="24"/>
                    <a:pt x="1558" y="32"/>
                    <a:pt x="1562" y="27"/>
                  </a:cubicBezTo>
                  <a:cubicBezTo>
                    <a:pt x="1565" y="24"/>
                    <a:pt x="1566" y="20"/>
                    <a:pt x="1565" y="16"/>
                  </a:cubicBezTo>
                  <a:cubicBezTo>
                    <a:pt x="1564" y="18"/>
                    <a:pt x="1561" y="19"/>
                    <a:pt x="1558" y="20"/>
                  </a:cubicBezTo>
                  <a:cubicBezTo>
                    <a:pt x="1558" y="18"/>
                    <a:pt x="1560" y="18"/>
                    <a:pt x="1557" y="17"/>
                  </a:cubicBezTo>
                  <a:cubicBezTo>
                    <a:pt x="1560" y="17"/>
                    <a:pt x="1563" y="16"/>
                    <a:pt x="1565" y="15"/>
                  </a:cubicBezTo>
                  <a:cubicBezTo>
                    <a:pt x="1564" y="13"/>
                    <a:pt x="1563" y="12"/>
                    <a:pt x="1562" y="10"/>
                  </a:cubicBezTo>
                  <a:cubicBezTo>
                    <a:pt x="1559" y="7"/>
                    <a:pt x="1554" y="4"/>
                    <a:pt x="1549" y="2"/>
                  </a:cubicBezTo>
                  <a:cubicBezTo>
                    <a:pt x="1545" y="1"/>
                    <a:pt x="1539" y="0"/>
                    <a:pt x="1534" y="0"/>
                  </a:cubicBezTo>
                  <a:cubicBezTo>
                    <a:pt x="1529" y="0"/>
                    <a:pt x="1524" y="1"/>
                    <a:pt x="1520" y="4"/>
                  </a:cubicBezTo>
                  <a:cubicBezTo>
                    <a:pt x="1515" y="6"/>
                    <a:pt x="1507" y="11"/>
                    <a:pt x="1504" y="15"/>
                  </a:cubicBezTo>
                  <a:cubicBezTo>
                    <a:pt x="1490" y="28"/>
                    <a:pt x="1485" y="39"/>
                    <a:pt x="1485" y="39"/>
                  </a:cubicBezTo>
                  <a:cubicBezTo>
                    <a:pt x="1481" y="45"/>
                    <a:pt x="1474" y="67"/>
                    <a:pt x="1460" y="69"/>
                  </a:cubicBezTo>
                  <a:cubicBezTo>
                    <a:pt x="1460" y="69"/>
                    <a:pt x="1460" y="69"/>
                    <a:pt x="1460" y="69"/>
                  </a:cubicBezTo>
                  <a:cubicBezTo>
                    <a:pt x="1460" y="69"/>
                    <a:pt x="1459" y="69"/>
                    <a:pt x="1458" y="69"/>
                  </a:cubicBezTo>
                  <a:cubicBezTo>
                    <a:pt x="1458" y="69"/>
                    <a:pt x="1458" y="69"/>
                    <a:pt x="1458" y="69"/>
                  </a:cubicBezTo>
                  <a:cubicBezTo>
                    <a:pt x="1442" y="69"/>
                    <a:pt x="1437" y="65"/>
                    <a:pt x="1436" y="59"/>
                  </a:cubicBezTo>
                  <a:cubicBezTo>
                    <a:pt x="1436" y="57"/>
                    <a:pt x="1436" y="55"/>
                    <a:pt x="1437" y="54"/>
                  </a:cubicBezTo>
                  <a:cubicBezTo>
                    <a:pt x="1436" y="54"/>
                    <a:pt x="1436" y="54"/>
                    <a:pt x="1435" y="54"/>
                  </a:cubicBezTo>
                  <a:cubicBezTo>
                    <a:pt x="1435" y="53"/>
                    <a:pt x="1436" y="52"/>
                    <a:pt x="1437" y="52"/>
                  </a:cubicBezTo>
                  <a:cubicBezTo>
                    <a:pt x="1438" y="50"/>
                    <a:pt x="1441" y="48"/>
                    <a:pt x="1444" y="48"/>
                  </a:cubicBezTo>
                  <a:cubicBezTo>
                    <a:pt x="1448" y="48"/>
                    <a:pt x="1451" y="50"/>
                    <a:pt x="1451" y="54"/>
                  </a:cubicBezTo>
                  <a:cubicBezTo>
                    <a:pt x="1451" y="54"/>
                    <a:pt x="1451" y="54"/>
                    <a:pt x="1451" y="54"/>
                  </a:cubicBezTo>
                  <a:cubicBezTo>
                    <a:pt x="1451" y="56"/>
                    <a:pt x="1450" y="57"/>
                    <a:pt x="1448" y="56"/>
                  </a:cubicBezTo>
                  <a:cubicBezTo>
                    <a:pt x="1447" y="56"/>
                    <a:pt x="1446" y="54"/>
                    <a:pt x="1448" y="54"/>
                  </a:cubicBezTo>
                  <a:cubicBezTo>
                    <a:pt x="1449" y="54"/>
                    <a:pt x="1449" y="52"/>
                    <a:pt x="1448" y="51"/>
                  </a:cubicBezTo>
                  <a:cubicBezTo>
                    <a:pt x="1447" y="50"/>
                    <a:pt x="1444" y="50"/>
                    <a:pt x="1443" y="53"/>
                  </a:cubicBezTo>
                  <a:cubicBezTo>
                    <a:pt x="1442" y="56"/>
                    <a:pt x="1444" y="59"/>
                    <a:pt x="1447" y="60"/>
                  </a:cubicBezTo>
                  <a:cubicBezTo>
                    <a:pt x="1451" y="61"/>
                    <a:pt x="1453" y="59"/>
                    <a:pt x="1455" y="57"/>
                  </a:cubicBezTo>
                  <a:cubicBezTo>
                    <a:pt x="1458" y="49"/>
                    <a:pt x="1451" y="40"/>
                    <a:pt x="1438" y="40"/>
                  </a:cubicBezTo>
                  <a:cubicBezTo>
                    <a:pt x="1430" y="40"/>
                    <a:pt x="1424" y="45"/>
                    <a:pt x="1419" y="51"/>
                  </a:cubicBezTo>
                  <a:cubicBezTo>
                    <a:pt x="1415" y="56"/>
                    <a:pt x="1411" y="72"/>
                    <a:pt x="1394" y="72"/>
                  </a:cubicBezTo>
                  <a:cubicBezTo>
                    <a:pt x="1389" y="72"/>
                    <a:pt x="1384" y="71"/>
                    <a:pt x="1380" y="68"/>
                  </a:cubicBezTo>
                  <a:cubicBezTo>
                    <a:pt x="1380" y="69"/>
                    <a:pt x="1379" y="69"/>
                    <a:pt x="1378" y="69"/>
                  </a:cubicBezTo>
                  <a:cubicBezTo>
                    <a:pt x="1379" y="68"/>
                    <a:pt x="1379" y="68"/>
                    <a:pt x="1379" y="68"/>
                  </a:cubicBezTo>
                  <a:cubicBezTo>
                    <a:pt x="1373" y="64"/>
                    <a:pt x="1368" y="58"/>
                    <a:pt x="1367" y="53"/>
                  </a:cubicBezTo>
                  <a:cubicBezTo>
                    <a:pt x="1366" y="43"/>
                    <a:pt x="1371" y="35"/>
                    <a:pt x="1381" y="35"/>
                  </a:cubicBezTo>
                  <a:cubicBezTo>
                    <a:pt x="1385" y="35"/>
                    <a:pt x="1389" y="37"/>
                    <a:pt x="1390" y="40"/>
                  </a:cubicBezTo>
                  <a:cubicBezTo>
                    <a:pt x="1392" y="40"/>
                    <a:pt x="1392" y="40"/>
                    <a:pt x="1392" y="40"/>
                  </a:cubicBezTo>
                  <a:cubicBezTo>
                    <a:pt x="1392" y="41"/>
                    <a:pt x="1392" y="41"/>
                    <a:pt x="1392" y="41"/>
                  </a:cubicBezTo>
                  <a:cubicBezTo>
                    <a:pt x="1391" y="41"/>
                    <a:pt x="1391" y="41"/>
                    <a:pt x="1391" y="41"/>
                  </a:cubicBezTo>
                  <a:cubicBezTo>
                    <a:pt x="1391" y="42"/>
                    <a:pt x="1392" y="43"/>
                    <a:pt x="1392" y="44"/>
                  </a:cubicBezTo>
                  <a:cubicBezTo>
                    <a:pt x="1392" y="44"/>
                    <a:pt x="1392" y="44"/>
                    <a:pt x="1392" y="44"/>
                  </a:cubicBezTo>
                  <a:cubicBezTo>
                    <a:pt x="1392" y="47"/>
                    <a:pt x="1389" y="49"/>
                    <a:pt x="1386" y="48"/>
                  </a:cubicBezTo>
                  <a:cubicBezTo>
                    <a:pt x="1384" y="48"/>
                    <a:pt x="1384" y="45"/>
                    <a:pt x="1386" y="44"/>
                  </a:cubicBezTo>
                  <a:cubicBezTo>
                    <a:pt x="1388" y="44"/>
                    <a:pt x="1389" y="42"/>
                    <a:pt x="1387" y="40"/>
                  </a:cubicBezTo>
                  <a:cubicBezTo>
                    <a:pt x="1385" y="38"/>
                    <a:pt x="1381" y="38"/>
                    <a:pt x="1379" y="43"/>
                  </a:cubicBezTo>
                  <a:cubicBezTo>
                    <a:pt x="1377" y="48"/>
                    <a:pt x="1379" y="53"/>
                    <a:pt x="1385" y="54"/>
                  </a:cubicBezTo>
                  <a:cubicBezTo>
                    <a:pt x="1388" y="55"/>
                    <a:pt x="1391" y="55"/>
                    <a:pt x="1393" y="54"/>
                  </a:cubicBezTo>
                  <a:cubicBezTo>
                    <a:pt x="1392" y="54"/>
                    <a:pt x="1392" y="54"/>
                    <a:pt x="1392" y="54"/>
                  </a:cubicBezTo>
                  <a:cubicBezTo>
                    <a:pt x="1392" y="52"/>
                    <a:pt x="1393" y="52"/>
                    <a:pt x="1395" y="52"/>
                  </a:cubicBezTo>
                  <a:cubicBezTo>
                    <a:pt x="1395" y="52"/>
                    <a:pt x="1395" y="52"/>
                    <a:pt x="1395" y="52"/>
                  </a:cubicBezTo>
                  <a:cubicBezTo>
                    <a:pt x="1395" y="52"/>
                    <a:pt x="1396" y="52"/>
                    <a:pt x="1396" y="51"/>
                  </a:cubicBezTo>
                  <a:cubicBezTo>
                    <a:pt x="1396" y="51"/>
                    <a:pt x="1396" y="50"/>
                    <a:pt x="1396" y="50"/>
                  </a:cubicBezTo>
                  <a:cubicBezTo>
                    <a:pt x="1397" y="50"/>
                    <a:pt x="1397" y="50"/>
                    <a:pt x="1397" y="50"/>
                  </a:cubicBezTo>
                  <a:cubicBezTo>
                    <a:pt x="1397" y="49"/>
                    <a:pt x="1397" y="49"/>
                    <a:pt x="1397" y="49"/>
                  </a:cubicBezTo>
                  <a:cubicBezTo>
                    <a:pt x="1398" y="47"/>
                    <a:pt x="1399" y="45"/>
                    <a:pt x="1399" y="43"/>
                  </a:cubicBezTo>
                  <a:cubicBezTo>
                    <a:pt x="1399" y="43"/>
                    <a:pt x="1398" y="43"/>
                    <a:pt x="1397" y="43"/>
                  </a:cubicBezTo>
                  <a:cubicBezTo>
                    <a:pt x="1397" y="42"/>
                    <a:pt x="1398" y="42"/>
                    <a:pt x="1399" y="42"/>
                  </a:cubicBezTo>
                  <a:cubicBezTo>
                    <a:pt x="1399" y="40"/>
                    <a:pt x="1399" y="38"/>
                    <a:pt x="1398" y="37"/>
                  </a:cubicBezTo>
                  <a:cubicBezTo>
                    <a:pt x="1400" y="35"/>
                    <a:pt x="1404" y="36"/>
                    <a:pt x="1405" y="37"/>
                  </a:cubicBezTo>
                  <a:cubicBezTo>
                    <a:pt x="1408" y="39"/>
                    <a:pt x="1408" y="42"/>
                    <a:pt x="1404" y="42"/>
                  </a:cubicBezTo>
                  <a:cubicBezTo>
                    <a:pt x="1401" y="43"/>
                    <a:pt x="1402" y="49"/>
                    <a:pt x="1406" y="48"/>
                  </a:cubicBezTo>
                  <a:cubicBezTo>
                    <a:pt x="1408" y="48"/>
                    <a:pt x="1410" y="45"/>
                    <a:pt x="1411" y="42"/>
                  </a:cubicBezTo>
                  <a:cubicBezTo>
                    <a:pt x="1411" y="43"/>
                    <a:pt x="1410" y="43"/>
                    <a:pt x="1410" y="43"/>
                  </a:cubicBezTo>
                  <a:cubicBezTo>
                    <a:pt x="1410" y="42"/>
                    <a:pt x="1410" y="41"/>
                    <a:pt x="1411" y="41"/>
                  </a:cubicBezTo>
                  <a:cubicBezTo>
                    <a:pt x="1411" y="41"/>
                    <a:pt x="1411" y="40"/>
                    <a:pt x="1411" y="40"/>
                  </a:cubicBezTo>
                  <a:cubicBezTo>
                    <a:pt x="1410" y="40"/>
                    <a:pt x="1410" y="39"/>
                    <a:pt x="1409" y="40"/>
                  </a:cubicBezTo>
                  <a:cubicBezTo>
                    <a:pt x="1408" y="39"/>
                    <a:pt x="1410" y="39"/>
                    <a:pt x="1411" y="39"/>
                  </a:cubicBezTo>
                  <a:cubicBezTo>
                    <a:pt x="1411" y="38"/>
                    <a:pt x="1410" y="37"/>
                    <a:pt x="1410" y="36"/>
                  </a:cubicBezTo>
                  <a:cubicBezTo>
                    <a:pt x="1410" y="36"/>
                    <a:pt x="1410" y="36"/>
                    <a:pt x="1409" y="36"/>
                  </a:cubicBezTo>
                  <a:cubicBezTo>
                    <a:pt x="1409" y="36"/>
                    <a:pt x="1410" y="36"/>
                    <a:pt x="1410" y="36"/>
                  </a:cubicBezTo>
                  <a:cubicBezTo>
                    <a:pt x="1409" y="35"/>
                    <a:pt x="1409" y="35"/>
                    <a:pt x="1408" y="34"/>
                  </a:cubicBezTo>
                  <a:cubicBezTo>
                    <a:pt x="1404" y="30"/>
                    <a:pt x="1397" y="29"/>
                    <a:pt x="1393" y="29"/>
                  </a:cubicBezTo>
                  <a:cubicBezTo>
                    <a:pt x="1391" y="27"/>
                    <a:pt x="1388" y="26"/>
                    <a:pt x="1386" y="24"/>
                  </a:cubicBezTo>
                  <a:cubicBezTo>
                    <a:pt x="1385" y="26"/>
                    <a:pt x="1384" y="26"/>
                    <a:pt x="1383" y="26"/>
                  </a:cubicBezTo>
                  <a:cubicBezTo>
                    <a:pt x="1383" y="25"/>
                    <a:pt x="1384" y="24"/>
                    <a:pt x="1385" y="24"/>
                  </a:cubicBezTo>
                  <a:cubicBezTo>
                    <a:pt x="1383" y="23"/>
                    <a:pt x="1380" y="22"/>
                    <a:pt x="1377" y="22"/>
                  </a:cubicBezTo>
                  <a:cubicBezTo>
                    <a:pt x="1382" y="13"/>
                    <a:pt x="1393" y="10"/>
                    <a:pt x="1394" y="13"/>
                  </a:cubicBezTo>
                  <a:cubicBezTo>
                    <a:pt x="1396" y="16"/>
                    <a:pt x="1397" y="18"/>
                    <a:pt x="1391" y="18"/>
                  </a:cubicBezTo>
                  <a:cubicBezTo>
                    <a:pt x="1388" y="17"/>
                    <a:pt x="1387" y="24"/>
                    <a:pt x="1392" y="24"/>
                  </a:cubicBezTo>
                  <a:cubicBezTo>
                    <a:pt x="1396" y="24"/>
                    <a:pt x="1402" y="18"/>
                    <a:pt x="1398" y="11"/>
                  </a:cubicBezTo>
                  <a:cubicBezTo>
                    <a:pt x="1398" y="10"/>
                    <a:pt x="1397" y="10"/>
                    <a:pt x="1397" y="9"/>
                  </a:cubicBezTo>
                  <a:cubicBezTo>
                    <a:pt x="1399" y="9"/>
                    <a:pt x="1402" y="10"/>
                    <a:pt x="1404" y="10"/>
                  </a:cubicBezTo>
                  <a:cubicBezTo>
                    <a:pt x="1411" y="13"/>
                    <a:pt x="1413" y="17"/>
                    <a:pt x="1410" y="19"/>
                  </a:cubicBezTo>
                  <a:cubicBezTo>
                    <a:pt x="1405" y="24"/>
                    <a:pt x="1412" y="32"/>
                    <a:pt x="1417" y="27"/>
                  </a:cubicBezTo>
                  <a:cubicBezTo>
                    <a:pt x="1419" y="24"/>
                    <a:pt x="1420" y="20"/>
                    <a:pt x="1419" y="16"/>
                  </a:cubicBezTo>
                  <a:cubicBezTo>
                    <a:pt x="1418" y="18"/>
                    <a:pt x="1415" y="19"/>
                    <a:pt x="1412" y="20"/>
                  </a:cubicBezTo>
                  <a:cubicBezTo>
                    <a:pt x="1412" y="18"/>
                    <a:pt x="1414" y="18"/>
                    <a:pt x="1411" y="17"/>
                  </a:cubicBezTo>
                  <a:cubicBezTo>
                    <a:pt x="1414" y="17"/>
                    <a:pt x="1417" y="16"/>
                    <a:pt x="1419" y="15"/>
                  </a:cubicBezTo>
                  <a:cubicBezTo>
                    <a:pt x="1418" y="13"/>
                    <a:pt x="1417" y="12"/>
                    <a:pt x="1416" y="10"/>
                  </a:cubicBezTo>
                  <a:cubicBezTo>
                    <a:pt x="1413" y="7"/>
                    <a:pt x="1408" y="4"/>
                    <a:pt x="1403" y="2"/>
                  </a:cubicBezTo>
                  <a:cubicBezTo>
                    <a:pt x="1399" y="1"/>
                    <a:pt x="1394" y="0"/>
                    <a:pt x="1389" y="0"/>
                  </a:cubicBezTo>
                  <a:cubicBezTo>
                    <a:pt x="1384" y="0"/>
                    <a:pt x="1379" y="1"/>
                    <a:pt x="1374" y="4"/>
                  </a:cubicBezTo>
                  <a:cubicBezTo>
                    <a:pt x="1369" y="6"/>
                    <a:pt x="1362" y="11"/>
                    <a:pt x="1358" y="15"/>
                  </a:cubicBezTo>
                  <a:cubicBezTo>
                    <a:pt x="1344" y="28"/>
                    <a:pt x="1339" y="39"/>
                    <a:pt x="1339" y="39"/>
                  </a:cubicBezTo>
                  <a:cubicBezTo>
                    <a:pt x="1336" y="45"/>
                    <a:pt x="1328" y="67"/>
                    <a:pt x="1315" y="69"/>
                  </a:cubicBezTo>
                  <a:cubicBezTo>
                    <a:pt x="1315" y="69"/>
                    <a:pt x="1315" y="69"/>
                    <a:pt x="1315" y="69"/>
                  </a:cubicBezTo>
                  <a:cubicBezTo>
                    <a:pt x="1314" y="69"/>
                    <a:pt x="1313" y="69"/>
                    <a:pt x="1313" y="69"/>
                  </a:cubicBezTo>
                  <a:cubicBezTo>
                    <a:pt x="1313" y="69"/>
                    <a:pt x="1313" y="69"/>
                    <a:pt x="1313" y="69"/>
                  </a:cubicBezTo>
                  <a:cubicBezTo>
                    <a:pt x="1296" y="69"/>
                    <a:pt x="1292" y="65"/>
                    <a:pt x="1291" y="59"/>
                  </a:cubicBezTo>
                  <a:cubicBezTo>
                    <a:pt x="1290" y="57"/>
                    <a:pt x="1290" y="55"/>
                    <a:pt x="1291" y="54"/>
                  </a:cubicBezTo>
                  <a:cubicBezTo>
                    <a:pt x="1290" y="54"/>
                    <a:pt x="1290" y="54"/>
                    <a:pt x="1289" y="54"/>
                  </a:cubicBezTo>
                  <a:cubicBezTo>
                    <a:pt x="1289" y="53"/>
                    <a:pt x="1290" y="52"/>
                    <a:pt x="1291" y="52"/>
                  </a:cubicBezTo>
                  <a:cubicBezTo>
                    <a:pt x="1292" y="50"/>
                    <a:pt x="1295" y="48"/>
                    <a:pt x="1299" y="48"/>
                  </a:cubicBezTo>
                  <a:cubicBezTo>
                    <a:pt x="1302" y="48"/>
                    <a:pt x="1305" y="50"/>
                    <a:pt x="1305" y="54"/>
                  </a:cubicBezTo>
                  <a:cubicBezTo>
                    <a:pt x="1305" y="54"/>
                    <a:pt x="1305" y="54"/>
                    <a:pt x="1305" y="54"/>
                  </a:cubicBezTo>
                  <a:cubicBezTo>
                    <a:pt x="1305" y="56"/>
                    <a:pt x="1304" y="57"/>
                    <a:pt x="1302" y="56"/>
                  </a:cubicBezTo>
                  <a:cubicBezTo>
                    <a:pt x="1301" y="56"/>
                    <a:pt x="1301" y="54"/>
                    <a:pt x="1302" y="54"/>
                  </a:cubicBezTo>
                  <a:cubicBezTo>
                    <a:pt x="1303" y="54"/>
                    <a:pt x="1304" y="52"/>
                    <a:pt x="1302" y="51"/>
                  </a:cubicBezTo>
                  <a:cubicBezTo>
                    <a:pt x="1301" y="50"/>
                    <a:pt x="1299" y="50"/>
                    <a:pt x="1298" y="53"/>
                  </a:cubicBezTo>
                  <a:cubicBezTo>
                    <a:pt x="1297" y="56"/>
                    <a:pt x="1298" y="59"/>
                    <a:pt x="1301" y="60"/>
                  </a:cubicBezTo>
                  <a:cubicBezTo>
                    <a:pt x="1305" y="61"/>
                    <a:pt x="1308" y="59"/>
                    <a:pt x="1309" y="57"/>
                  </a:cubicBezTo>
                  <a:cubicBezTo>
                    <a:pt x="1312" y="49"/>
                    <a:pt x="1305" y="40"/>
                    <a:pt x="1293" y="40"/>
                  </a:cubicBezTo>
                  <a:cubicBezTo>
                    <a:pt x="1284" y="40"/>
                    <a:pt x="1278" y="45"/>
                    <a:pt x="1273" y="51"/>
                  </a:cubicBezTo>
                  <a:cubicBezTo>
                    <a:pt x="1269" y="56"/>
                    <a:pt x="1265" y="72"/>
                    <a:pt x="1248" y="72"/>
                  </a:cubicBezTo>
                  <a:cubicBezTo>
                    <a:pt x="1243" y="72"/>
                    <a:pt x="1238" y="71"/>
                    <a:pt x="1234" y="68"/>
                  </a:cubicBezTo>
                  <a:cubicBezTo>
                    <a:pt x="1234" y="69"/>
                    <a:pt x="1233" y="69"/>
                    <a:pt x="1233" y="69"/>
                  </a:cubicBezTo>
                  <a:cubicBezTo>
                    <a:pt x="1233" y="68"/>
                    <a:pt x="1233" y="68"/>
                    <a:pt x="1233" y="68"/>
                  </a:cubicBezTo>
                  <a:cubicBezTo>
                    <a:pt x="1227" y="64"/>
                    <a:pt x="1223" y="58"/>
                    <a:pt x="1222" y="53"/>
                  </a:cubicBezTo>
                  <a:cubicBezTo>
                    <a:pt x="1220" y="43"/>
                    <a:pt x="1225" y="35"/>
                    <a:pt x="1235" y="35"/>
                  </a:cubicBezTo>
                  <a:cubicBezTo>
                    <a:pt x="1239" y="35"/>
                    <a:pt x="1243" y="37"/>
                    <a:pt x="1245" y="40"/>
                  </a:cubicBezTo>
                  <a:cubicBezTo>
                    <a:pt x="1246" y="40"/>
                    <a:pt x="1246" y="40"/>
                    <a:pt x="1246" y="40"/>
                  </a:cubicBezTo>
                  <a:cubicBezTo>
                    <a:pt x="1246" y="41"/>
                    <a:pt x="1246" y="41"/>
                    <a:pt x="1246" y="41"/>
                  </a:cubicBezTo>
                  <a:cubicBezTo>
                    <a:pt x="1245" y="41"/>
                    <a:pt x="1245" y="41"/>
                    <a:pt x="1245" y="41"/>
                  </a:cubicBezTo>
                  <a:cubicBezTo>
                    <a:pt x="1246" y="42"/>
                    <a:pt x="1246" y="43"/>
                    <a:pt x="1246" y="44"/>
                  </a:cubicBezTo>
                  <a:cubicBezTo>
                    <a:pt x="1246" y="44"/>
                    <a:pt x="1246" y="44"/>
                    <a:pt x="1246" y="44"/>
                  </a:cubicBezTo>
                  <a:cubicBezTo>
                    <a:pt x="1246" y="47"/>
                    <a:pt x="1243" y="49"/>
                    <a:pt x="1240" y="48"/>
                  </a:cubicBezTo>
                  <a:cubicBezTo>
                    <a:pt x="1239" y="48"/>
                    <a:pt x="1238" y="45"/>
                    <a:pt x="1240" y="44"/>
                  </a:cubicBezTo>
                  <a:cubicBezTo>
                    <a:pt x="1242" y="44"/>
                    <a:pt x="1243" y="42"/>
                    <a:pt x="1241" y="40"/>
                  </a:cubicBezTo>
                  <a:cubicBezTo>
                    <a:pt x="1239" y="38"/>
                    <a:pt x="1235" y="38"/>
                    <a:pt x="1233" y="43"/>
                  </a:cubicBezTo>
                  <a:cubicBezTo>
                    <a:pt x="1232" y="48"/>
                    <a:pt x="1233" y="53"/>
                    <a:pt x="1239" y="54"/>
                  </a:cubicBezTo>
                  <a:cubicBezTo>
                    <a:pt x="1242" y="55"/>
                    <a:pt x="1245" y="55"/>
                    <a:pt x="1247" y="54"/>
                  </a:cubicBezTo>
                  <a:cubicBezTo>
                    <a:pt x="1246" y="54"/>
                    <a:pt x="1246" y="54"/>
                    <a:pt x="1246" y="54"/>
                  </a:cubicBezTo>
                  <a:cubicBezTo>
                    <a:pt x="1246" y="52"/>
                    <a:pt x="1247" y="52"/>
                    <a:pt x="1249" y="52"/>
                  </a:cubicBezTo>
                  <a:cubicBezTo>
                    <a:pt x="1249" y="52"/>
                    <a:pt x="1249" y="52"/>
                    <a:pt x="1249" y="52"/>
                  </a:cubicBezTo>
                  <a:cubicBezTo>
                    <a:pt x="1250" y="52"/>
                    <a:pt x="1250" y="52"/>
                    <a:pt x="1250" y="51"/>
                  </a:cubicBezTo>
                  <a:cubicBezTo>
                    <a:pt x="1250" y="51"/>
                    <a:pt x="1250" y="50"/>
                    <a:pt x="1250" y="50"/>
                  </a:cubicBezTo>
                  <a:cubicBezTo>
                    <a:pt x="1251" y="50"/>
                    <a:pt x="1251" y="50"/>
                    <a:pt x="1251" y="50"/>
                  </a:cubicBezTo>
                  <a:cubicBezTo>
                    <a:pt x="1252" y="49"/>
                    <a:pt x="1252" y="49"/>
                    <a:pt x="1252" y="49"/>
                  </a:cubicBezTo>
                  <a:cubicBezTo>
                    <a:pt x="1253" y="47"/>
                    <a:pt x="1253" y="45"/>
                    <a:pt x="1253" y="43"/>
                  </a:cubicBezTo>
                  <a:cubicBezTo>
                    <a:pt x="1253" y="43"/>
                    <a:pt x="1252" y="43"/>
                    <a:pt x="1251" y="43"/>
                  </a:cubicBezTo>
                  <a:cubicBezTo>
                    <a:pt x="1251" y="42"/>
                    <a:pt x="1252" y="42"/>
                    <a:pt x="1253" y="42"/>
                  </a:cubicBezTo>
                  <a:cubicBezTo>
                    <a:pt x="1253" y="40"/>
                    <a:pt x="1253" y="38"/>
                    <a:pt x="1252" y="37"/>
                  </a:cubicBezTo>
                  <a:cubicBezTo>
                    <a:pt x="1254" y="35"/>
                    <a:pt x="1258" y="36"/>
                    <a:pt x="1260" y="37"/>
                  </a:cubicBezTo>
                  <a:cubicBezTo>
                    <a:pt x="1262" y="39"/>
                    <a:pt x="1263" y="42"/>
                    <a:pt x="1258" y="42"/>
                  </a:cubicBezTo>
                  <a:cubicBezTo>
                    <a:pt x="1255" y="43"/>
                    <a:pt x="1256" y="49"/>
                    <a:pt x="1261" y="48"/>
                  </a:cubicBezTo>
                  <a:cubicBezTo>
                    <a:pt x="1262" y="48"/>
                    <a:pt x="1264" y="45"/>
                    <a:pt x="1265" y="42"/>
                  </a:cubicBezTo>
                  <a:cubicBezTo>
                    <a:pt x="1265" y="43"/>
                    <a:pt x="1264" y="43"/>
                    <a:pt x="1264" y="43"/>
                  </a:cubicBezTo>
                  <a:cubicBezTo>
                    <a:pt x="1264" y="42"/>
                    <a:pt x="1264" y="41"/>
                    <a:pt x="1265" y="41"/>
                  </a:cubicBezTo>
                  <a:cubicBezTo>
                    <a:pt x="1265" y="41"/>
                    <a:pt x="1265" y="40"/>
                    <a:pt x="1265" y="40"/>
                  </a:cubicBezTo>
                  <a:cubicBezTo>
                    <a:pt x="1264" y="40"/>
                    <a:pt x="1264" y="39"/>
                    <a:pt x="1263" y="40"/>
                  </a:cubicBezTo>
                  <a:cubicBezTo>
                    <a:pt x="1263" y="39"/>
                    <a:pt x="1264" y="39"/>
                    <a:pt x="1265" y="39"/>
                  </a:cubicBezTo>
                  <a:cubicBezTo>
                    <a:pt x="1265" y="38"/>
                    <a:pt x="1265" y="37"/>
                    <a:pt x="1264" y="36"/>
                  </a:cubicBezTo>
                  <a:cubicBezTo>
                    <a:pt x="1264" y="36"/>
                    <a:pt x="1264" y="36"/>
                    <a:pt x="1264" y="36"/>
                  </a:cubicBezTo>
                  <a:cubicBezTo>
                    <a:pt x="1264" y="36"/>
                    <a:pt x="1264" y="36"/>
                    <a:pt x="1264" y="36"/>
                  </a:cubicBezTo>
                  <a:cubicBezTo>
                    <a:pt x="1263" y="35"/>
                    <a:pt x="1263" y="35"/>
                    <a:pt x="1263" y="34"/>
                  </a:cubicBezTo>
                  <a:cubicBezTo>
                    <a:pt x="1258" y="30"/>
                    <a:pt x="1251" y="29"/>
                    <a:pt x="1247" y="29"/>
                  </a:cubicBezTo>
                  <a:cubicBezTo>
                    <a:pt x="1245" y="27"/>
                    <a:pt x="1243" y="26"/>
                    <a:pt x="1240" y="24"/>
                  </a:cubicBezTo>
                  <a:cubicBezTo>
                    <a:pt x="1240" y="26"/>
                    <a:pt x="1238" y="26"/>
                    <a:pt x="1237" y="26"/>
                  </a:cubicBezTo>
                  <a:cubicBezTo>
                    <a:pt x="1237" y="25"/>
                    <a:pt x="1238" y="24"/>
                    <a:pt x="1240" y="24"/>
                  </a:cubicBezTo>
                  <a:cubicBezTo>
                    <a:pt x="1237" y="23"/>
                    <a:pt x="1234" y="22"/>
                    <a:pt x="1231" y="22"/>
                  </a:cubicBezTo>
                  <a:cubicBezTo>
                    <a:pt x="1236" y="13"/>
                    <a:pt x="1247" y="10"/>
                    <a:pt x="1249" y="13"/>
                  </a:cubicBezTo>
                  <a:cubicBezTo>
                    <a:pt x="1250" y="16"/>
                    <a:pt x="1251" y="18"/>
                    <a:pt x="1246" y="18"/>
                  </a:cubicBezTo>
                  <a:cubicBezTo>
                    <a:pt x="1242" y="17"/>
                    <a:pt x="1241" y="24"/>
                    <a:pt x="1246" y="24"/>
                  </a:cubicBezTo>
                  <a:cubicBezTo>
                    <a:pt x="1250" y="24"/>
                    <a:pt x="1256" y="18"/>
                    <a:pt x="1252" y="11"/>
                  </a:cubicBezTo>
                  <a:cubicBezTo>
                    <a:pt x="1252" y="10"/>
                    <a:pt x="1252" y="10"/>
                    <a:pt x="1251" y="9"/>
                  </a:cubicBezTo>
                  <a:cubicBezTo>
                    <a:pt x="1253" y="9"/>
                    <a:pt x="1256" y="10"/>
                    <a:pt x="1258" y="10"/>
                  </a:cubicBezTo>
                  <a:cubicBezTo>
                    <a:pt x="1265" y="13"/>
                    <a:pt x="1267" y="17"/>
                    <a:pt x="1264" y="19"/>
                  </a:cubicBezTo>
                  <a:cubicBezTo>
                    <a:pt x="1259" y="24"/>
                    <a:pt x="1266" y="32"/>
                    <a:pt x="1271" y="27"/>
                  </a:cubicBezTo>
                  <a:cubicBezTo>
                    <a:pt x="1274" y="24"/>
                    <a:pt x="1274" y="20"/>
                    <a:pt x="1273" y="16"/>
                  </a:cubicBezTo>
                  <a:cubicBezTo>
                    <a:pt x="1272" y="18"/>
                    <a:pt x="1269" y="19"/>
                    <a:pt x="1267" y="20"/>
                  </a:cubicBezTo>
                  <a:cubicBezTo>
                    <a:pt x="1266" y="18"/>
                    <a:pt x="1268" y="18"/>
                    <a:pt x="1265" y="17"/>
                  </a:cubicBezTo>
                  <a:cubicBezTo>
                    <a:pt x="1268" y="17"/>
                    <a:pt x="1271" y="16"/>
                    <a:pt x="1273" y="15"/>
                  </a:cubicBezTo>
                  <a:cubicBezTo>
                    <a:pt x="1273" y="13"/>
                    <a:pt x="1272" y="12"/>
                    <a:pt x="1270" y="10"/>
                  </a:cubicBezTo>
                  <a:cubicBezTo>
                    <a:pt x="1267" y="7"/>
                    <a:pt x="1262" y="4"/>
                    <a:pt x="1258" y="2"/>
                  </a:cubicBezTo>
                  <a:cubicBezTo>
                    <a:pt x="1253" y="1"/>
                    <a:pt x="1248" y="0"/>
                    <a:pt x="1243" y="0"/>
                  </a:cubicBezTo>
                  <a:cubicBezTo>
                    <a:pt x="1238" y="0"/>
                    <a:pt x="1233" y="1"/>
                    <a:pt x="1228" y="4"/>
                  </a:cubicBezTo>
                  <a:cubicBezTo>
                    <a:pt x="1223" y="6"/>
                    <a:pt x="1216" y="11"/>
                    <a:pt x="1212" y="15"/>
                  </a:cubicBezTo>
                  <a:cubicBezTo>
                    <a:pt x="1198" y="28"/>
                    <a:pt x="1193" y="39"/>
                    <a:pt x="1193" y="39"/>
                  </a:cubicBezTo>
                  <a:cubicBezTo>
                    <a:pt x="1190" y="45"/>
                    <a:pt x="1182" y="67"/>
                    <a:pt x="1169" y="69"/>
                  </a:cubicBezTo>
                  <a:cubicBezTo>
                    <a:pt x="1169" y="69"/>
                    <a:pt x="1169" y="69"/>
                    <a:pt x="1169" y="69"/>
                  </a:cubicBezTo>
                  <a:cubicBezTo>
                    <a:pt x="1168" y="69"/>
                    <a:pt x="1167" y="69"/>
                    <a:pt x="1167" y="69"/>
                  </a:cubicBezTo>
                  <a:cubicBezTo>
                    <a:pt x="1167" y="69"/>
                    <a:pt x="1167" y="69"/>
                    <a:pt x="1167" y="69"/>
                  </a:cubicBezTo>
                  <a:cubicBezTo>
                    <a:pt x="1150" y="69"/>
                    <a:pt x="1146" y="65"/>
                    <a:pt x="1145" y="59"/>
                  </a:cubicBezTo>
                  <a:cubicBezTo>
                    <a:pt x="1144" y="57"/>
                    <a:pt x="1144" y="55"/>
                    <a:pt x="1145" y="54"/>
                  </a:cubicBezTo>
                  <a:cubicBezTo>
                    <a:pt x="1145" y="54"/>
                    <a:pt x="1144" y="54"/>
                    <a:pt x="1143" y="54"/>
                  </a:cubicBezTo>
                  <a:cubicBezTo>
                    <a:pt x="1144" y="53"/>
                    <a:pt x="1144" y="52"/>
                    <a:pt x="1145" y="52"/>
                  </a:cubicBezTo>
                  <a:cubicBezTo>
                    <a:pt x="1147" y="50"/>
                    <a:pt x="1149" y="48"/>
                    <a:pt x="1153" y="48"/>
                  </a:cubicBezTo>
                  <a:cubicBezTo>
                    <a:pt x="1156" y="48"/>
                    <a:pt x="1159" y="50"/>
                    <a:pt x="1159" y="54"/>
                  </a:cubicBezTo>
                  <a:cubicBezTo>
                    <a:pt x="1159" y="54"/>
                    <a:pt x="1159" y="54"/>
                    <a:pt x="1159" y="54"/>
                  </a:cubicBezTo>
                  <a:cubicBezTo>
                    <a:pt x="1159" y="56"/>
                    <a:pt x="1158" y="57"/>
                    <a:pt x="1156" y="56"/>
                  </a:cubicBezTo>
                  <a:cubicBezTo>
                    <a:pt x="1155" y="56"/>
                    <a:pt x="1155" y="54"/>
                    <a:pt x="1156" y="54"/>
                  </a:cubicBezTo>
                  <a:cubicBezTo>
                    <a:pt x="1157" y="54"/>
                    <a:pt x="1158" y="52"/>
                    <a:pt x="1156" y="51"/>
                  </a:cubicBezTo>
                  <a:cubicBezTo>
                    <a:pt x="1155" y="50"/>
                    <a:pt x="1153" y="50"/>
                    <a:pt x="1152" y="53"/>
                  </a:cubicBezTo>
                  <a:cubicBezTo>
                    <a:pt x="1151" y="56"/>
                    <a:pt x="1152" y="59"/>
                    <a:pt x="1155" y="60"/>
                  </a:cubicBezTo>
                  <a:cubicBezTo>
                    <a:pt x="1159" y="61"/>
                    <a:pt x="1162" y="59"/>
                    <a:pt x="1163" y="57"/>
                  </a:cubicBezTo>
                  <a:cubicBezTo>
                    <a:pt x="1167" y="49"/>
                    <a:pt x="1159" y="40"/>
                    <a:pt x="1147" y="40"/>
                  </a:cubicBezTo>
                  <a:cubicBezTo>
                    <a:pt x="1138" y="40"/>
                    <a:pt x="1132" y="45"/>
                    <a:pt x="1127" y="51"/>
                  </a:cubicBezTo>
                  <a:cubicBezTo>
                    <a:pt x="1124" y="56"/>
                    <a:pt x="1119" y="72"/>
                    <a:pt x="1103" y="72"/>
                  </a:cubicBezTo>
                  <a:cubicBezTo>
                    <a:pt x="1097" y="72"/>
                    <a:pt x="1092" y="71"/>
                    <a:pt x="1088" y="68"/>
                  </a:cubicBezTo>
                  <a:cubicBezTo>
                    <a:pt x="1088" y="69"/>
                    <a:pt x="1087" y="69"/>
                    <a:pt x="1087" y="69"/>
                  </a:cubicBezTo>
                  <a:cubicBezTo>
                    <a:pt x="1087" y="68"/>
                    <a:pt x="1087" y="68"/>
                    <a:pt x="1087" y="68"/>
                  </a:cubicBezTo>
                  <a:cubicBezTo>
                    <a:pt x="1081" y="64"/>
                    <a:pt x="1077" y="58"/>
                    <a:pt x="1076" y="53"/>
                  </a:cubicBezTo>
                  <a:cubicBezTo>
                    <a:pt x="1074" y="43"/>
                    <a:pt x="1079" y="35"/>
                    <a:pt x="1089" y="35"/>
                  </a:cubicBezTo>
                  <a:cubicBezTo>
                    <a:pt x="1093" y="35"/>
                    <a:pt x="1097" y="37"/>
                    <a:pt x="1099" y="40"/>
                  </a:cubicBezTo>
                  <a:cubicBezTo>
                    <a:pt x="1100" y="40"/>
                    <a:pt x="1100" y="40"/>
                    <a:pt x="1100" y="40"/>
                  </a:cubicBezTo>
                  <a:cubicBezTo>
                    <a:pt x="1100" y="41"/>
                    <a:pt x="1100" y="41"/>
                    <a:pt x="1100" y="41"/>
                  </a:cubicBezTo>
                  <a:cubicBezTo>
                    <a:pt x="1099" y="41"/>
                    <a:pt x="1099" y="41"/>
                    <a:pt x="1099" y="41"/>
                  </a:cubicBezTo>
                  <a:cubicBezTo>
                    <a:pt x="1100" y="42"/>
                    <a:pt x="1100" y="43"/>
                    <a:pt x="1100" y="44"/>
                  </a:cubicBezTo>
                  <a:cubicBezTo>
                    <a:pt x="1100" y="44"/>
                    <a:pt x="1100" y="44"/>
                    <a:pt x="1100" y="44"/>
                  </a:cubicBezTo>
                  <a:cubicBezTo>
                    <a:pt x="1100" y="47"/>
                    <a:pt x="1097" y="49"/>
                    <a:pt x="1094" y="48"/>
                  </a:cubicBezTo>
                  <a:cubicBezTo>
                    <a:pt x="1093" y="48"/>
                    <a:pt x="1092" y="45"/>
                    <a:pt x="1094" y="44"/>
                  </a:cubicBezTo>
                  <a:cubicBezTo>
                    <a:pt x="1096" y="44"/>
                    <a:pt x="1097" y="42"/>
                    <a:pt x="1095" y="40"/>
                  </a:cubicBezTo>
                  <a:cubicBezTo>
                    <a:pt x="1093" y="38"/>
                    <a:pt x="1089" y="38"/>
                    <a:pt x="1087" y="43"/>
                  </a:cubicBezTo>
                  <a:cubicBezTo>
                    <a:pt x="1086" y="48"/>
                    <a:pt x="1088" y="53"/>
                    <a:pt x="1094" y="54"/>
                  </a:cubicBezTo>
                  <a:cubicBezTo>
                    <a:pt x="1097" y="55"/>
                    <a:pt x="1099" y="55"/>
                    <a:pt x="1101" y="54"/>
                  </a:cubicBezTo>
                  <a:cubicBezTo>
                    <a:pt x="1100" y="54"/>
                    <a:pt x="1100" y="54"/>
                    <a:pt x="1100" y="54"/>
                  </a:cubicBezTo>
                  <a:cubicBezTo>
                    <a:pt x="1100" y="52"/>
                    <a:pt x="1102" y="52"/>
                    <a:pt x="1103" y="52"/>
                  </a:cubicBezTo>
                  <a:cubicBezTo>
                    <a:pt x="1103" y="52"/>
                    <a:pt x="1103" y="52"/>
                    <a:pt x="1103" y="52"/>
                  </a:cubicBezTo>
                  <a:cubicBezTo>
                    <a:pt x="1104" y="52"/>
                    <a:pt x="1104" y="52"/>
                    <a:pt x="1104" y="51"/>
                  </a:cubicBezTo>
                  <a:cubicBezTo>
                    <a:pt x="1104" y="51"/>
                    <a:pt x="1104" y="50"/>
                    <a:pt x="1105" y="50"/>
                  </a:cubicBezTo>
                  <a:cubicBezTo>
                    <a:pt x="1105" y="50"/>
                    <a:pt x="1105" y="50"/>
                    <a:pt x="1105" y="50"/>
                  </a:cubicBezTo>
                  <a:cubicBezTo>
                    <a:pt x="1106" y="49"/>
                    <a:pt x="1106" y="49"/>
                    <a:pt x="1106" y="49"/>
                  </a:cubicBezTo>
                  <a:cubicBezTo>
                    <a:pt x="1107" y="47"/>
                    <a:pt x="1107" y="45"/>
                    <a:pt x="1107" y="43"/>
                  </a:cubicBezTo>
                  <a:cubicBezTo>
                    <a:pt x="1107" y="43"/>
                    <a:pt x="1106" y="43"/>
                    <a:pt x="1105" y="43"/>
                  </a:cubicBezTo>
                  <a:cubicBezTo>
                    <a:pt x="1105" y="42"/>
                    <a:pt x="1106" y="42"/>
                    <a:pt x="1107" y="42"/>
                  </a:cubicBezTo>
                  <a:cubicBezTo>
                    <a:pt x="1107" y="40"/>
                    <a:pt x="1107" y="38"/>
                    <a:pt x="1106" y="37"/>
                  </a:cubicBezTo>
                  <a:cubicBezTo>
                    <a:pt x="1109" y="35"/>
                    <a:pt x="1112" y="36"/>
                    <a:pt x="1114" y="37"/>
                  </a:cubicBezTo>
                  <a:cubicBezTo>
                    <a:pt x="1116" y="39"/>
                    <a:pt x="1117" y="42"/>
                    <a:pt x="1112" y="42"/>
                  </a:cubicBezTo>
                  <a:cubicBezTo>
                    <a:pt x="1109" y="43"/>
                    <a:pt x="1110" y="49"/>
                    <a:pt x="1115" y="48"/>
                  </a:cubicBezTo>
                  <a:cubicBezTo>
                    <a:pt x="1116" y="48"/>
                    <a:pt x="1118" y="45"/>
                    <a:pt x="1119" y="42"/>
                  </a:cubicBezTo>
                  <a:cubicBezTo>
                    <a:pt x="1119" y="43"/>
                    <a:pt x="1119" y="43"/>
                    <a:pt x="1118" y="43"/>
                  </a:cubicBezTo>
                  <a:cubicBezTo>
                    <a:pt x="1118" y="42"/>
                    <a:pt x="1119" y="41"/>
                    <a:pt x="1119" y="41"/>
                  </a:cubicBezTo>
                  <a:cubicBezTo>
                    <a:pt x="1119" y="41"/>
                    <a:pt x="1119" y="40"/>
                    <a:pt x="1119" y="40"/>
                  </a:cubicBezTo>
                  <a:cubicBezTo>
                    <a:pt x="1119" y="40"/>
                    <a:pt x="1118" y="39"/>
                    <a:pt x="1117" y="40"/>
                  </a:cubicBezTo>
                  <a:cubicBezTo>
                    <a:pt x="1117" y="39"/>
                    <a:pt x="1118" y="39"/>
                    <a:pt x="1119" y="39"/>
                  </a:cubicBezTo>
                  <a:cubicBezTo>
                    <a:pt x="1119" y="38"/>
                    <a:pt x="1119" y="37"/>
                    <a:pt x="1118" y="36"/>
                  </a:cubicBezTo>
                  <a:cubicBezTo>
                    <a:pt x="1118" y="36"/>
                    <a:pt x="1118" y="36"/>
                    <a:pt x="1118" y="36"/>
                  </a:cubicBezTo>
                  <a:cubicBezTo>
                    <a:pt x="1118" y="36"/>
                    <a:pt x="1118" y="36"/>
                    <a:pt x="1118" y="36"/>
                  </a:cubicBezTo>
                  <a:cubicBezTo>
                    <a:pt x="1118" y="35"/>
                    <a:pt x="1117" y="35"/>
                    <a:pt x="1117" y="34"/>
                  </a:cubicBezTo>
                  <a:cubicBezTo>
                    <a:pt x="1112" y="30"/>
                    <a:pt x="1105" y="29"/>
                    <a:pt x="1101" y="29"/>
                  </a:cubicBezTo>
                  <a:cubicBezTo>
                    <a:pt x="1099" y="27"/>
                    <a:pt x="1097" y="26"/>
                    <a:pt x="1094" y="24"/>
                  </a:cubicBezTo>
                  <a:cubicBezTo>
                    <a:pt x="1094" y="26"/>
                    <a:pt x="1092" y="26"/>
                    <a:pt x="1091" y="26"/>
                  </a:cubicBezTo>
                  <a:cubicBezTo>
                    <a:pt x="1091" y="25"/>
                    <a:pt x="1092" y="24"/>
                    <a:pt x="1094" y="24"/>
                  </a:cubicBezTo>
                  <a:cubicBezTo>
                    <a:pt x="1091" y="23"/>
                    <a:pt x="1088" y="22"/>
                    <a:pt x="1085" y="22"/>
                  </a:cubicBezTo>
                  <a:cubicBezTo>
                    <a:pt x="1090" y="13"/>
                    <a:pt x="1101" y="10"/>
                    <a:pt x="1103" y="13"/>
                  </a:cubicBezTo>
                  <a:cubicBezTo>
                    <a:pt x="1104" y="16"/>
                    <a:pt x="1105" y="18"/>
                    <a:pt x="1100" y="18"/>
                  </a:cubicBezTo>
                  <a:cubicBezTo>
                    <a:pt x="1096" y="17"/>
                    <a:pt x="1096" y="24"/>
                    <a:pt x="1101" y="24"/>
                  </a:cubicBezTo>
                  <a:cubicBezTo>
                    <a:pt x="1104" y="24"/>
                    <a:pt x="1110" y="18"/>
                    <a:pt x="1107" y="11"/>
                  </a:cubicBezTo>
                  <a:cubicBezTo>
                    <a:pt x="1106" y="10"/>
                    <a:pt x="1106" y="10"/>
                    <a:pt x="1105" y="9"/>
                  </a:cubicBezTo>
                  <a:cubicBezTo>
                    <a:pt x="1108" y="9"/>
                    <a:pt x="1110" y="10"/>
                    <a:pt x="1112" y="10"/>
                  </a:cubicBezTo>
                  <a:cubicBezTo>
                    <a:pt x="1119" y="13"/>
                    <a:pt x="1121" y="17"/>
                    <a:pt x="1119" y="19"/>
                  </a:cubicBezTo>
                  <a:cubicBezTo>
                    <a:pt x="1113" y="24"/>
                    <a:pt x="1120" y="32"/>
                    <a:pt x="1125" y="27"/>
                  </a:cubicBezTo>
                  <a:cubicBezTo>
                    <a:pt x="1128" y="24"/>
                    <a:pt x="1128" y="20"/>
                    <a:pt x="1128" y="16"/>
                  </a:cubicBezTo>
                  <a:cubicBezTo>
                    <a:pt x="1126" y="18"/>
                    <a:pt x="1123" y="19"/>
                    <a:pt x="1121" y="20"/>
                  </a:cubicBezTo>
                  <a:cubicBezTo>
                    <a:pt x="1121" y="18"/>
                    <a:pt x="1122" y="18"/>
                    <a:pt x="1120" y="17"/>
                  </a:cubicBezTo>
                  <a:cubicBezTo>
                    <a:pt x="1123" y="17"/>
                    <a:pt x="1125" y="16"/>
                    <a:pt x="1127" y="15"/>
                  </a:cubicBezTo>
                  <a:cubicBezTo>
                    <a:pt x="1127" y="13"/>
                    <a:pt x="1126" y="12"/>
                    <a:pt x="1124" y="10"/>
                  </a:cubicBezTo>
                  <a:cubicBezTo>
                    <a:pt x="1121" y="7"/>
                    <a:pt x="1117" y="4"/>
                    <a:pt x="1112" y="2"/>
                  </a:cubicBezTo>
                  <a:cubicBezTo>
                    <a:pt x="1107" y="1"/>
                    <a:pt x="1102" y="0"/>
                    <a:pt x="1097" y="0"/>
                  </a:cubicBezTo>
                  <a:cubicBezTo>
                    <a:pt x="1092" y="0"/>
                    <a:pt x="1087" y="1"/>
                    <a:pt x="1082" y="4"/>
                  </a:cubicBezTo>
                  <a:cubicBezTo>
                    <a:pt x="1078" y="6"/>
                    <a:pt x="1070" y="11"/>
                    <a:pt x="1066" y="15"/>
                  </a:cubicBezTo>
                  <a:cubicBezTo>
                    <a:pt x="1052" y="28"/>
                    <a:pt x="1047" y="39"/>
                    <a:pt x="1047" y="39"/>
                  </a:cubicBezTo>
                  <a:cubicBezTo>
                    <a:pt x="1044" y="45"/>
                    <a:pt x="1037" y="67"/>
                    <a:pt x="1023" y="69"/>
                  </a:cubicBezTo>
                  <a:cubicBezTo>
                    <a:pt x="1023" y="69"/>
                    <a:pt x="1023" y="69"/>
                    <a:pt x="1023" y="69"/>
                  </a:cubicBezTo>
                  <a:cubicBezTo>
                    <a:pt x="1022" y="69"/>
                    <a:pt x="1022" y="69"/>
                    <a:pt x="1021" y="69"/>
                  </a:cubicBezTo>
                  <a:cubicBezTo>
                    <a:pt x="1021" y="69"/>
                    <a:pt x="1021" y="69"/>
                    <a:pt x="1021" y="69"/>
                  </a:cubicBezTo>
                  <a:cubicBezTo>
                    <a:pt x="1004" y="69"/>
                    <a:pt x="1000" y="65"/>
                    <a:pt x="999" y="59"/>
                  </a:cubicBezTo>
                  <a:cubicBezTo>
                    <a:pt x="998" y="57"/>
                    <a:pt x="999" y="55"/>
                    <a:pt x="999" y="54"/>
                  </a:cubicBezTo>
                  <a:cubicBezTo>
                    <a:pt x="999" y="54"/>
                    <a:pt x="998" y="54"/>
                    <a:pt x="998" y="54"/>
                  </a:cubicBezTo>
                  <a:cubicBezTo>
                    <a:pt x="998" y="53"/>
                    <a:pt x="998" y="52"/>
                    <a:pt x="999" y="52"/>
                  </a:cubicBezTo>
                  <a:cubicBezTo>
                    <a:pt x="1001" y="50"/>
                    <a:pt x="1003" y="48"/>
                    <a:pt x="1007" y="48"/>
                  </a:cubicBezTo>
                  <a:cubicBezTo>
                    <a:pt x="1010" y="48"/>
                    <a:pt x="1014" y="50"/>
                    <a:pt x="1014" y="54"/>
                  </a:cubicBezTo>
                  <a:cubicBezTo>
                    <a:pt x="1014" y="54"/>
                    <a:pt x="1014" y="54"/>
                    <a:pt x="1014" y="54"/>
                  </a:cubicBezTo>
                  <a:cubicBezTo>
                    <a:pt x="1014" y="56"/>
                    <a:pt x="1012" y="57"/>
                    <a:pt x="1010" y="56"/>
                  </a:cubicBezTo>
                  <a:cubicBezTo>
                    <a:pt x="1009" y="56"/>
                    <a:pt x="1009" y="54"/>
                    <a:pt x="1010" y="54"/>
                  </a:cubicBezTo>
                  <a:cubicBezTo>
                    <a:pt x="1011" y="54"/>
                    <a:pt x="1012" y="52"/>
                    <a:pt x="1011" y="51"/>
                  </a:cubicBezTo>
                  <a:cubicBezTo>
                    <a:pt x="1009" y="50"/>
                    <a:pt x="1007" y="50"/>
                    <a:pt x="1006" y="53"/>
                  </a:cubicBezTo>
                  <a:cubicBezTo>
                    <a:pt x="1005" y="56"/>
                    <a:pt x="1006" y="59"/>
                    <a:pt x="1010" y="60"/>
                  </a:cubicBezTo>
                  <a:cubicBezTo>
                    <a:pt x="1013" y="61"/>
                    <a:pt x="1016" y="59"/>
                    <a:pt x="1017" y="57"/>
                  </a:cubicBezTo>
                  <a:cubicBezTo>
                    <a:pt x="1021" y="49"/>
                    <a:pt x="1013" y="40"/>
                    <a:pt x="1001" y="40"/>
                  </a:cubicBezTo>
                  <a:cubicBezTo>
                    <a:pt x="993" y="40"/>
                    <a:pt x="986" y="45"/>
                    <a:pt x="981" y="51"/>
                  </a:cubicBezTo>
                  <a:cubicBezTo>
                    <a:pt x="978" y="56"/>
                    <a:pt x="973" y="72"/>
                    <a:pt x="957" y="72"/>
                  </a:cubicBezTo>
                  <a:cubicBezTo>
                    <a:pt x="951" y="72"/>
                    <a:pt x="947" y="71"/>
                    <a:pt x="942" y="68"/>
                  </a:cubicBezTo>
                  <a:cubicBezTo>
                    <a:pt x="942" y="69"/>
                    <a:pt x="942" y="69"/>
                    <a:pt x="941" y="69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35" y="64"/>
                    <a:pt x="931" y="58"/>
                    <a:pt x="930" y="53"/>
                  </a:cubicBezTo>
                  <a:cubicBezTo>
                    <a:pt x="928" y="43"/>
                    <a:pt x="933" y="35"/>
                    <a:pt x="943" y="35"/>
                  </a:cubicBezTo>
                  <a:cubicBezTo>
                    <a:pt x="947" y="35"/>
                    <a:pt x="951" y="37"/>
                    <a:pt x="953" y="40"/>
                  </a:cubicBezTo>
                  <a:cubicBezTo>
                    <a:pt x="954" y="40"/>
                    <a:pt x="954" y="40"/>
                    <a:pt x="954" y="40"/>
                  </a:cubicBezTo>
                  <a:cubicBezTo>
                    <a:pt x="954" y="41"/>
                    <a:pt x="954" y="41"/>
                    <a:pt x="954" y="41"/>
                  </a:cubicBezTo>
                  <a:cubicBezTo>
                    <a:pt x="954" y="41"/>
                    <a:pt x="954" y="41"/>
                    <a:pt x="954" y="41"/>
                  </a:cubicBezTo>
                  <a:cubicBezTo>
                    <a:pt x="954" y="42"/>
                    <a:pt x="954" y="43"/>
                    <a:pt x="954" y="44"/>
                  </a:cubicBezTo>
                  <a:cubicBezTo>
                    <a:pt x="954" y="44"/>
                    <a:pt x="954" y="44"/>
                    <a:pt x="954" y="44"/>
                  </a:cubicBezTo>
                  <a:cubicBezTo>
                    <a:pt x="954" y="47"/>
                    <a:pt x="952" y="49"/>
                    <a:pt x="948" y="48"/>
                  </a:cubicBezTo>
                  <a:cubicBezTo>
                    <a:pt x="947" y="48"/>
                    <a:pt x="947" y="45"/>
                    <a:pt x="948" y="44"/>
                  </a:cubicBezTo>
                  <a:cubicBezTo>
                    <a:pt x="950" y="44"/>
                    <a:pt x="951" y="42"/>
                    <a:pt x="949" y="40"/>
                  </a:cubicBezTo>
                  <a:cubicBezTo>
                    <a:pt x="947" y="38"/>
                    <a:pt x="943" y="38"/>
                    <a:pt x="942" y="43"/>
                  </a:cubicBezTo>
                  <a:cubicBezTo>
                    <a:pt x="940" y="48"/>
                    <a:pt x="942" y="53"/>
                    <a:pt x="948" y="54"/>
                  </a:cubicBezTo>
                  <a:cubicBezTo>
                    <a:pt x="951" y="55"/>
                    <a:pt x="953" y="55"/>
                    <a:pt x="955" y="54"/>
                  </a:cubicBezTo>
                  <a:cubicBezTo>
                    <a:pt x="954" y="54"/>
                    <a:pt x="954" y="54"/>
                    <a:pt x="954" y="54"/>
                  </a:cubicBezTo>
                  <a:cubicBezTo>
                    <a:pt x="955" y="52"/>
                    <a:pt x="956" y="52"/>
                    <a:pt x="958" y="52"/>
                  </a:cubicBezTo>
                  <a:cubicBezTo>
                    <a:pt x="958" y="52"/>
                    <a:pt x="958" y="52"/>
                    <a:pt x="958" y="52"/>
                  </a:cubicBezTo>
                  <a:cubicBezTo>
                    <a:pt x="958" y="52"/>
                    <a:pt x="958" y="52"/>
                    <a:pt x="959" y="51"/>
                  </a:cubicBezTo>
                  <a:cubicBezTo>
                    <a:pt x="958" y="51"/>
                    <a:pt x="958" y="50"/>
                    <a:pt x="959" y="50"/>
                  </a:cubicBezTo>
                  <a:cubicBezTo>
                    <a:pt x="959" y="50"/>
                    <a:pt x="959" y="50"/>
                    <a:pt x="960" y="50"/>
                  </a:cubicBezTo>
                  <a:cubicBezTo>
                    <a:pt x="960" y="49"/>
                    <a:pt x="960" y="49"/>
                    <a:pt x="960" y="49"/>
                  </a:cubicBezTo>
                  <a:cubicBezTo>
                    <a:pt x="961" y="47"/>
                    <a:pt x="961" y="45"/>
                    <a:pt x="961" y="43"/>
                  </a:cubicBezTo>
                  <a:cubicBezTo>
                    <a:pt x="961" y="43"/>
                    <a:pt x="960" y="43"/>
                    <a:pt x="959" y="43"/>
                  </a:cubicBezTo>
                  <a:cubicBezTo>
                    <a:pt x="960" y="42"/>
                    <a:pt x="960" y="42"/>
                    <a:pt x="961" y="42"/>
                  </a:cubicBezTo>
                  <a:cubicBezTo>
                    <a:pt x="961" y="40"/>
                    <a:pt x="961" y="38"/>
                    <a:pt x="960" y="37"/>
                  </a:cubicBezTo>
                  <a:cubicBezTo>
                    <a:pt x="963" y="35"/>
                    <a:pt x="966" y="36"/>
                    <a:pt x="968" y="37"/>
                  </a:cubicBezTo>
                  <a:cubicBezTo>
                    <a:pt x="970" y="39"/>
                    <a:pt x="971" y="42"/>
                    <a:pt x="966" y="42"/>
                  </a:cubicBezTo>
                  <a:cubicBezTo>
                    <a:pt x="963" y="43"/>
                    <a:pt x="964" y="49"/>
                    <a:pt x="969" y="48"/>
                  </a:cubicBezTo>
                  <a:cubicBezTo>
                    <a:pt x="971" y="48"/>
                    <a:pt x="973" y="45"/>
                    <a:pt x="973" y="42"/>
                  </a:cubicBezTo>
                  <a:cubicBezTo>
                    <a:pt x="973" y="43"/>
                    <a:pt x="973" y="43"/>
                    <a:pt x="973" y="43"/>
                  </a:cubicBezTo>
                  <a:cubicBezTo>
                    <a:pt x="972" y="42"/>
                    <a:pt x="973" y="41"/>
                    <a:pt x="974" y="41"/>
                  </a:cubicBezTo>
                  <a:cubicBezTo>
                    <a:pt x="974" y="41"/>
                    <a:pt x="974" y="40"/>
                    <a:pt x="974" y="40"/>
                  </a:cubicBezTo>
                  <a:cubicBezTo>
                    <a:pt x="973" y="40"/>
                    <a:pt x="972" y="39"/>
                    <a:pt x="971" y="40"/>
                  </a:cubicBezTo>
                  <a:cubicBezTo>
                    <a:pt x="971" y="39"/>
                    <a:pt x="972" y="39"/>
                    <a:pt x="973" y="39"/>
                  </a:cubicBezTo>
                  <a:cubicBezTo>
                    <a:pt x="973" y="38"/>
                    <a:pt x="973" y="37"/>
                    <a:pt x="972" y="36"/>
                  </a:cubicBezTo>
                  <a:cubicBezTo>
                    <a:pt x="972" y="36"/>
                    <a:pt x="972" y="36"/>
                    <a:pt x="972" y="36"/>
                  </a:cubicBezTo>
                  <a:cubicBezTo>
                    <a:pt x="972" y="36"/>
                    <a:pt x="972" y="36"/>
                    <a:pt x="972" y="36"/>
                  </a:cubicBezTo>
                  <a:cubicBezTo>
                    <a:pt x="972" y="35"/>
                    <a:pt x="971" y="35"/>
                    <a:pt x="971" y="34"/>
                  </a:cubicBezTo>
                  <a:cubicBezTo>
                    <a:pt x="967" y="30"/>
                    <a:pt x="959" y="29"/>
                    <a:pt x="955" y="29"/>
                  </a:cubicBezTo>
                  <a:cubicBezTo>
                    <a:pt x="953" y="27"/>
                    <a:pt x="951" y="26"/>
                    <a:pt x="948" y="24"/>
                  </a:cubicBezTo>
                  <a:cubicBezTo>
                    <a:pt x="948" y="26"/>
                    <a:pt x="947" y="26"/>
                    <a:pt x="945" y="26"/>
                  </a:cubicBezTo>
                  <a:cubicBezTo>
                    <a:pt x="946" y="25"/>
                    <a:pt x="947" y="24"/>
                    <a:pt x="948" y="24"/>
                  </a:cubicBezTo>
                  <a:cubicBezTo>
                    <a:pt x="945" y="23"/>
                    <a:pt x="942" y="22"/>
                    <a:pt x="939" y="22"/>
                  </a:cubicBezTo>
                  <a:cubicBezTo>
                    <a:pt x="944" y="13"/>
                    <a:pt x="955" y="10"/>
                    <a:pt x="957" y="13"/>
                  </a:cubicBezTo>
                  <a:cubicBezTo>
                    <a:pt x="958" y="16"/>
                    <a:pt x="959" y="18"/>
                    <a:pt x="954" y="18"/>
                  </a:cubicBezTo>
                  <a:cubicBezTo>
                    <a:pt x="951" y="17"/>
                    <a:pt x="950" y="24"/>
                    <a:pt x="955" y="24"/>
                  </a:cubicBezTo>
                  <a:cubicBezTo>
                    <a:pt x="958" y="24"/>
                    <a:pt x="965" y="18"/>
                    <a:pt x="961" y="11"/>
                  </a:cubicBezTo>
                  <a:cubicBezTo>
                    <a:pt x="960" y="10"/>
                    <a:pt x="960" y="10"/>
                    <a:pt x="960" y="9"/>
                  </a:cubicBezTo>
                  <a:cubicBezTo>
                    <a:pt x="962" y="9"/>
                    <a:pt x="964" y="10"/>
                    <a:pt x="966" y="10"/>
                  </a:cubicBezTo>
                  <a:cubicBezTo>
                    <a:pt x="974" y="13"/>
                    <a:pt x="975" y="17"/>
                    <a:pt x="973" y="19"/>
                  </a:cubicBezTo>
                  <a:cubicBezTo>
                    <a:pt x="968" y="24"/>
                    <a:pt x="974" y="32"/>
                    <a:pt x="979" y="27"/>
                  </a:cubicBezTo>
                  <a:cubicBezTo>
                    <a:pt x="982" y="24"/>
                    <a:pt x="983" y="20"/>
                    <a:pt x="982" y="16"/>
                  </a:cubicBezTo>
                  <a:cubicBezTo>
                    <a:pt x="980" y="18"/>
                    <a:pt x="977" y="19"/>
                    <a:pt x="975" y="20"/>
                  </a:cubicBezTo>
                  <a:cubicBezTo>
                    <a:pt x="975" y="18"/>
                    <a:pt x="976" y="18"/>
                    <a:pt x="974" y="17"/>
                  </a:cubicBezTo>
                  <a:cubicBezTo>
                    <a:pt x="977" y="17"/>
                    <a:pt x="979" y="16"/>
                    <a:pt x="981" y="15"/>
                  </a:cubicBezTo>
                  <a:cubicBezTo>
                    <a:pt x="981" y="13"/>
                    <a:pt x="980" y="12"/>
                    <a:pt x="978" y="10"/>
                  </a:cubicBezTo>
                  <a:cubicBezTo>
                    <a:pt x="975" y="7"/>
                    <a:pt x="971" y="4"/>
                    <a:pt x="966" y="2"/>
                  </a:cubicBezTo>
                  <a:cubicBezTo>
                    <a:pt x="961" y="1"/>
                    <a:pt x="956" y="0"/>
                    <a:pt x="951" y="0"/>
                  </a:cubicBezTo>
                  <a:cubicBezTo>
                    <a:pt x="946" y="0"/>
                    <a:pt x="941" y="1"/>
                    <a:pt x="936" y="4"/>
                  </a:cubicBezTo>
                  <a:cubicBezTo>
                    <a:pt x="932" y="6"/>
                    <a:pt x="924" y="11"/>
                    <a:pt x="921" y="15"/>
                  </a:cubicBezTo>
                  <a:cubicBezTo>
                    <a:pt x="906" y="28"/>
                    <a:pt x="901" y="39"/>
                    <a:pt x="901" y="39"/>
                  </a:cubicBezTo>
                  <a:cubicBezTo>
                    <a:pt x="898" y="45"/>
                    <a:pt x="891" y="67"/>
                    <a:pt x="877" y="69"/>
                  </a:cubicBezTo>
                  <a:cubicBezTo>
                    <a:pt x="877" y="69"/>
                    <a:pt x="877" y="69"/>
                    <a:pt x="877" y="69"/>
                  </a:cubicBezTo>
                  <a:cubicBezTo>
                    <a:pt x="877" y="69"/>
                    <a:pt x="876" y="69"/>
                    <a:pt x="875" y="69"/>
                  </a:cubicBezTo>
                  <a:cubicBezTo>
                    <a:pt x="875" y="69"/>
                    <a:pt x="875" y="69"/>
                    <a:pt x="875" y="69"/>
                  </a:cubicBezTo>
                  <a:cubicBezTo>
                    <a:pt x="858" y="69"/>
                    <a:pt x="854" y="65"/>
                    <a:pt x="853" y="59"/>
                  </a:cubicBezTo>
                  <a:cubicBezTo>
                    <a:pt x="853" y="57"/>
                    <a:pt x="853" y="55"/>
                    <a:pt x="853" y="54"/>
                  </a:cubicBezTo>
                  <a:cubicBezTo>
                    <a:pt x="853" y="54"/>
                    <a:pt x="852" y="54"/>
                    <a:pt x="852" y="54"/>
                  </a:cubicBezTo>
                  <a:cubicBezTo>
                    <a:pt x="852" y="53"/>
                    <a:pt x="853" y="52"/>
                    <a:pt x="854" y="52"/>
                  </a:cubicBezTo>
                  <a:cubicBezTo>
                    <a:pt x="855" y="50"/>
                    <a:pt x="857" y="48"/>
                    <a:pt x="861" y="48"/>
                  </a:cubicBezTo>
                  <a:cubicBezTo>
                    <a:pt x="864" y="48"/>
                    <a:pt x="868" y="50"/>
                    <a:pt x="868" y="54"/>
                  </a:cubicBezTo>
                  <a:cubicBezTo>
                    <a:pt x="868" y="54"/>
                    <a:pt x="868" y="54"/>
                    <a:pt x="868" y="54"/>
                  </a:cubicBezTo>
                  <a:cubicBezTo>
                    <a:pt x="868" y="56"/>
                    <a:pt x="866" y="57"/>
                    <a:pt x="864" y="56"/>
                  </a:cubicBezTo>
                  <a:cubicBezTo>
                    <a:pt x="863" y="56"/>
                    <a:pt x="863" y="54"/>
                    <a:pt x="864" y="54"/>
                  </a:cubicBezTo>
                  <a:cubicBezTo>
                    <a:pt x="865" y="54"/>
                    <a:pt x="866" y="52"/>
                    <a:pt x="865" y="51"/>
                  </a:cubicBezTo>
                  <a:cubicBezTo>
                    <a:pt x="864" y="50"/>
                    <a:pt x="861" y="50"/>
                    <a:pt x="860" y="53"/>
                  </a:cubicBezTo>
                  <a:cubicBezTo>
                    <a:pt x="859" y="56"/>
                    <a:pt x="860" y="59"/>
                    <a:pt x="864" y="60"/>
                  </a:cubicBezTo>
                  <a:cubicBezTo>
                    <a:pt x="867" y="61"/>
                    <a:pt x="870" y="59"/>
                    <a:pt x="871" y="57"/>
                  </a:cubicBezTo>
                  <a:cubicBezTo>
                    <a:pt x="875" y="49"/>
                    <a:pt x="868" y="40"/>
                    <a:pt x="855" y="40"/>
                  </a:cubicBezTo>
                  <a:cubicBezTo>
                    <a:pt x="847" y="40"/>
                    <a:pt x="840" y="45"/>
                    <a:pt x="836" y="51"/>
                  </a:cubicBezTo>
                  <a:cubicBezTo>
                    <a:pt x="832" y="56"/>
                    <a:pt x="828" y="72"/>
                    <a:pt x="811" y="72"/>
                  </a:cubicBezTo>
                  <a:cubicBezTo>
                    <a:pt x="806" y="72"/>
                    <a:pt x="801" y="71"/>
                    <a:pt x="797" y="68"/>
                  </a:cubicBezTo>
                  <a:cubicBezTo>
                    <a:pt x="796" y="69"/>
                    <a:pt x="796" y="69"/>
                    <a:pt x="795" y="69"/>
                  </a:cubicBezTo>
                  <a:cubicBezTo>
                    <a:pt x="795" y="68"/>
                    <a:pt x="795" y="68"/>
                    <a:pt x="795" y="68"/>
                  </a:cubicBezTo>
                  <a:cubicBezTo>
                    <a:pt x="789" y="64"/>
                    <a:pt x="785" y="58"/>
                    <a:pt x="784" y="53"/>
                  </a:cubicBezTo>
                  <a:cubicBezTo>
                    <a:pt x="782" y="43"/>
                    <a:pt x="787" y="35"/>
                    <a:pt x="797" y="35"/>
                  </a:cubicBezTo>
                  <a:cubicBezTo>
                    <a:pt x="801" y="35"/>
                    <a:pt x="805" y="37"/>
                    <a:pt x="807" y="40"/>
                  </a:cubicBezTo>
                  <a:cubicBezTo>
                    <a:pt x="808" y="40"/>
                    <a:pt x="808" y="40"/>
                    <a:pt x="808" y="40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2"/>
                    <a:pt x="808" y="43"/>
                    <a:pt x="808" y="44"/>
                  </a:cubicBezTo>
                  <a:cubicBezTo>
                    <a:pt x="808" y="44"/>
                    <a:pt x="808" y="44"/>
                    <a:pt x="808" y="44"/>
                  </a:cubicBezTo>
                  <a:cubicBezTo>
                    <a:pt x="808" y="47"/>
                    <a:pt x="806" y="49"/>
                    <a:pt x="803" y="48"/>
                  </a:cubicBezTo>
                  <a:cubicBezTo>
                    <a:pt x="801" y="48"/>
                    <a:pt x="801" y="45"/>
                    <a:pt x="803" y="44"/>
                  </a:cubicBezTo>
                  <a:cubicBezTo>
                    <a:pt x="804" y="44"/>
                    <a:pt x="806" y="42"/>
                    <a:pt x="803" y="40"/>
                  </a:cubicBezTo>
                  <a:cubicBezTo>
                    <a:pt x="801" y="38"/>
                    <a:pt x="797" y="38"/>
                    <a:pt x="796" y="43"/>
                  </a:cubicBezTo>
                  <a:cubicBezTo>
                    <a:pt x="794" y="48"/>
                    <a:pt x="796" y="53"/>
                    <a:pt x="802" y="54"/>
                  </a:cubicBezTo>
                  <a:cubicBezTo>
                    <a:pt x="805" y="55"/>
                    <a:pt x="807" y="55"/>
                    <a:pt x="810" y="54"/>
                  </a:cubicBezTo>
                  <a:cubicBezTo>
                    <a:pt x="808" y="54"/>
                    <a:pt x="808" y="54"/>
                    <a:pt x="808" y="54"/>
                  </a:cubicBezTo>
                  <a:cubicBezTo>
                    <a:pt x="809" y="52"/>
                    <a:pt x="810" y="52"/>
                    <a:pt x="812" y="52"/>
                  </a:cubicBezTo>
                  <a:cubicBezTo>
                    <a:pt x="812" y="52"/>
                    <a:pt x="812" y="52"/>
                    <a:pt x="812" y="52"/>
                  </a:cubicBezTo>
                  <a:cubicBezTo>
                    <a:pt x="812" y="52"/>
                    <a:pt x="812" y="52"/>
                    <a:pt x="813" y="51"/>
                  </a:cubicBezTo>
                  <a:cubicBezTo>
                    <a:pt x="812" y="51"/>
                    <a:pt x="812" y="50"/>
                    <a:pt x="813" y="50"/>
                  </a:cubicBezTo>
                  <a:cubicBezTo>
                    <a:pt x="813" y="50"/>
                    <a:pt x="814" y="50"/>
                    <a:pt x="814" y="50"/>
                  </a:cubicBezTo>
                  <a:cubicBezTo>
                    <a:pt x="814" y="49"/>
                    <a:pt x="814" y="49"/>
                    <a:pt x="814" y="49"/>
                  </a:cubicBezTo>
                  <a:cubicBezTo>
                    <a:pt x="815" y="47"/>
                    <a:pt x="816" y="45"/>
                    <a:pt x="816" y="43"/>
                  </a:cubicBezTo>
                  <a:cubicBezTo>
                    <a:pt x="815" y="43"/>
                    <a:pt x="815" y="43"/>
                    <a:pt x="814" y="43"/>
                  </a:cubicBezTo>
                  <a:cubicBezTo>
                    <a:pt x="814" y="42"/>
                    <a:pt x="814" y="42"/>
                    <a:pt x="816" y="42"/>
                  </a:cubicBezTo>
                  <a:cubicBezTo>
                    <a:pt x="816" y="40"/>
                    <a:pt x="815" y="38"/>
                    <a:pt x="815" y="37"/>
                  </a:cubicBezTo>
                  <a:cubicBezTo>
                    <a:pt x="817" y="35"/>
                    <a:pt x="820" y="36"/>
                    <a:pt x="822" y="37"/>
                  </a:cubicBezTo>
                  <a:cubicBezTo>
                    <a:pt x="824" y="39"/>
                    <a:pt x="825" y="42"/>
                    <a:pt x="821" y="42"/>
                  </a:cubicBezTo>
                  <a:cubicBezTo>
                    <a:pt x="817" y="43"/>
                    <a:pt x="818" y="49"/>
                    <a:pt x="823" y="48"/>
                  </a:cubicBezTo>
                  <a:cubicBezTo>
                    <a:pt x="825" y="48"/>
                    <a:pt x="827" y="45"/>
                    <a:pt x="827" y="42"/>
                  </a:cubicBezTo>
                  <a:cubicBezTo>
                    <a:pt x="827" y="43"/>
                    <a:pt x="827" y="43"/>
                    <a:pt x="827" y="43"/>
                  </a:cubicBezTo>
                  <a:cubicBezTo>
                    <a:pt x="827" y="42"/>
                    <a:pt x="827" y="41"/>
                    <a:pt x="828" y="41"/>
                  </a:cubicBezTo>
                  <a:cubicBezTo>
                    <a:pt x="828" y="41"/>
                    <a:pt x="828" y="40"/>
                    <a:pt x="828" y="40"/>
                  </a:cubicBezTo>
                  <a:cubicBezTo>
                    <a:pt x="827" y="40"/>
                    <a:pt x="826" y="39"/>
                    <a:pt x="825" y="40"/>
                  </a:cubicBezTo>
                  <a:cubicBezTo>
                    <a:pt x="825" y="39"/>
                    <a:pt x="826" y="39"/>
                    <a:pt x="828" y="39"/>
                  </a:cubicBezTo>
                  <a:cubicBezTo>
                    <a:pt x="827" y="38"/>
                    <a:pt x="827" y="37"/>
                    <a:pt x="827" y="36"/>
                  </a:cubicBezTo>
                  <a:cubicBezTo>
                    <a:pt x="826" y="36"/>
                    <a:pt x="826" y="36"/>
                    <a:pt x="826" y="36"/>
                  </a:cubicBezTo>
                  <a:cubicBezTo>
                    <a:pt x="826" y="36"/>
                    <a:pt x="826" y="36"/>
                    <a:pt x="826" y="36"/>
                  </a:cubicBezTo>
                  <a:cubicBezTo>
                    <a:pt x="826" y="35"/>
                    <a:pt x="826" y="35"/>
                    <a:pt x="825" y="34"/>
                  </a:cubicBezTo>
                  <a:cubicBezTo>
                    <a:pt x="821" y="30"/>
                    <a:pt x="813" y="29"/>
                    <a:pt x="810" y="29"/>
                  </a:cubicBezTo>
                  <a:cubicBezTo>
                    <a:pt x="808" y="27"/>
                    <a:pt x="805" y="26"/>
                    <a:pt x="802" y="24"/>
                  </a:cubicBezTo>
                  <a:cubicBezTo>
                    <a:pt x="802" y="26"/>
                    <a:pt x="801" y="26"/>
                    <a:pt x="799" y="26"/>
                  </a:cubicBezTo>
                  <a:cubicBezTo>
                    <a:pt x="800" y="25"/>
                    <a:pt x="801" y="24"/>
                    <a:pt x="802" y="24"/>
                  </a:cubicBezTo>
                  <a:cubicBezTo>
                    <a:pt x="799" y="23"/>
                    <a:pt x="797" y="22"/>
                    <a:pt x="793" y="22"/>
                  </a:cubicBezTo>
                  <a:cubicBezTo>
                    <a:pt x="798" y="13"/>
                    <a:pt x="809" y="10"/>
                    <a:pt x="811" y="13"/>
                  </a:cubicBezTo>
                  <a:cubicBezTo>
                    <a:pt x="813" y="16"/>
                    <a:pt x="813" y="18"/>
                    <a:pt x="808" y="18"/>
                  </a:cubicBezTo>
                  <a:cubicBezTo>
                    <a:pt x="805" y="17"/>
                    <a:pt x="804" y="24"/>
                    <a:pt x="809" y="24"/>
                  </a:cubicBezTo>
                  <a:cubicBezTo>
                    <a:pt x="812" y="24"/>
                    <a:pt x="819" y="18"/>
                    <a:pt x="815" y="11"/>
                  </a:cubicBezTo>
                  <a:cubicBezTo>
                    <a:pt x="815" y="10"/>
                    <a:pt x="814" y="10"/>
                    <a:pt x="814" y="9"/>
                  </a:cubicBezTo>
                  <a:cubicBezTo>
                    <a:pt x="816" y="9"/>
                    <a:pt x="818" y="10"/>
                    <a:pt x="821" y="10"/>
                  </a:cubicBezTo>
                  <a:cubicBezTo>
                    <a:pt x="828" y="13"/>
                    <a:pt x="829" y="17"/>
                    <a:pt x="827" y="19"/>
                  </a:cubicBezTo>
                  <a:cubicBezTo>
                    <a:pt x="822" y="24"/>
                    <a:pt x="828" y="32"/>
                    <a:pt x="833" y="27"/>
                  </a:cubicBezTo>
                  <a:cubicBezTo>
                    <a:pt x="836" y="24"/>
                    <a:pt x="837" y="20"/>
                    <a:pt x="836" y="16"/>
                  </a:cubicBezTo>
                  <a:cubicBezTo>
                    <a:pt x="834" y="18"/>
                    <a:pt x="831" y="19"/>
                    <a:pt x="829" y="20"/>
                  </a:cubicBezTo>
                  <a:cubicBezTo>
                    <a:pt x="829" y="18"/>
                    <a:pt x="830" y="18"/>
                    <a:pt x="828" y="17"/>
                  </a:cubicBezTo>
                  <a:cubicBezTo>
                    <a:pt x="831" y="17"/>
                    <a:pt x="833" y="16"/>
                    <a:pt x="836" y="15"/>
                  </a:cubicBezTo>
                  <a:cubicBezTo>
                    <a:pt x="835" y="13"/>
                    <a:pt x="834" y="12"/>
                    <a:pt x="833" y="10"/>
                  </a:cubicBezTo>
                  <a:cubicBezTo>
                    <a:pt x="830" y="7"/>
                    <a:pt x="825" y="4"/>
                    <a:pt x="820" y="2"/>
                  </a:cubicBezTo>
                  <a:cubicBezTo>
                    <a:pt x="815" y="1"/>
                    <a:pt x="810" y="0"/>
                    <a:pt x="805" y="0"/>
                  </a:cubicBezTo>
                  <a:cubicBezTo>
                    <a:pt x="800" y="0"/>
                    <a:pt x="795" y="1"/>
                    <a:pt x="791" y="4"/>
                  </a:cubicBezTo>
                  <a:cubicBezTo>
                    <a:pt x="786" y="6"/>
                    <a:pt x="778" y="11"/>
                    <a:pt x="775" y="15"/>
                  </a:cubicBezTo>
                  <a:cubicBezTo>
                    <a:pt x="761" y="28"/>
                    <a:pt x="755" y="39"/>
                    <a:pt x="755" y="39"/>
                  </a:cubicBezTo>
                  <a:cubicBezTo>
                    <a:pt x="752" y="45"/>
                    <a:pt x="745" y="67"/>
                    <a:pt x="731" y="69"/>
                  </a:cubicBezTo>
                  <a:cubicBezTo>
                    <a:pt x="731" y="69"/>
                    <a:pt x="731" y="69"/>
                    <a:pt x="731" y="69"/>
                  </a:cubicBezTo>
                  <a:cubicBezTo>
                    <a:pt x="731" y="69"/>
                    <a:pt x="730" y="69"/>
                    <a:pt x="729" y="69"/>
                  </a:cubicBezTo>
                  <a:cubicBezTo>
                    <a:pt x="729" y="69"/>
                    <a:pt x="729" y="69"/>
                    <a:pt x="729" y="69"/>
                  </a:cubicBezTo>
                  <a:cubicBezTo>
                    <a:pt x="713" y="69"/>
                    <a:pt x="708" y="65"/>
                    <a:pt x="707" y="59"/>
                  </a:cubicBezTo>
                  <a:cubicBezTo>
                    <a:pt x="707" y="57"/>
                    <a:pt x="707" y="55"/>
                    <a:pt x="707" y="54"/>
                  </a:cubicBezTo>
                  <a:cubicBezTo>
                    <a:pt x="707" y="54"/>
                    <a:pt x="706" y="54"/>
                    <a:pt x="706" y="54"/>
                  </a:cubicBezTo>
                  <a:cubicBezTo>
                    <a:pt x="706" y="53"/>
                    <a:pt x="707" y="52"/>
                    <a:pt x="708" y="52"/>
                  </a:cubicBezTo>
                  <a:cubicBezTo>
                    <a:pt x="709" y="50"/>
                    <a:pt x="712" y="48"/>
                    <a:pt x="715" y="48"/>
                  </a:cubicBezTo>
                  <a:cubicBezTo>
                    <a:pt x="719" y="48"/>
                    <a:pt x="722" y="50"/>
                    <a:pt x="722" y="54"/>
                  </a:cubicBezTo>
                  <a:cubicBezTo>
                    <a:pt x="722" y="54"/>
                    <a:pt x="722" y="54"/>
                    <a:pt x="722" y="54"/>
                  </a:cubicBezTo>
                  <a:cubicBezTo>
                    <a:pt x="722" y="56"/>
                    <a:pt x="720" y="57"/>
                    <a:pt x="718" y="56"/>
                  </a:cubicBezTo>
                  <a:cubicBezTo>
                    <a:pt x="717" y="56"/>
                    <a:pt x="717" y="54"/>
                    <a:pt x="718" y="54"/>
                  </a:cubicBezTo>
                  <a:cubicBezTo>
                    <a:pt x="719" y="54"/>
                    <a:pt x="720" y="52"/>
                    <a:pt x="719" y="51"/>
                  </a:cubicBezTo>
                  <a:cubicBezTo>
                    <a:pt x="718" y="50"/>
                    <a:pt x="715" y="50"/>
                    <a:pt x="714" y="53"/>
                  </a:cubicBezTo>
                  <a:cubicBezTo>
                    <a:pt x="713" y="56"/>
                    <a:pt x="714" y="59"/>
                    <a:pt x="718" y="60"/>
                  </a:cubicBezTo>
                  <a:cubicBezTo>
                    <a:pt x="722" y="61"/>
                    <a:pt x="724" y="59"/>
                    <a:pt x="725" y="57"/>
                  </a:cubicBezTo>
                  <a:cubicBezTo>
                    <a:pt x="729" y="49"/>
                    <a:pt x="722" y="40"/>
                    <a:pt x="709" y="40"/>
                  </a:cubicBezTo>
                  <a:cubicBezTo>
                    <a:pt x="701" y="40"/>
                    <a:pt x="694" y="45"/>
                    <a:pt x="690" y="51"/>
                  </a:cubicBezTo>
                  <a:cubicBezTo>
                    <a:pt x="686" y="56"/>
                    <a:pt x="682" y="72"/>
                    <a:pt x="665" y="72"/>
                  </a:cubicBezTo>
                  <a:cubicBezTo>
                    <a:pt x="660" y="72"/>
                    <a:pt x="655" y="71"/>
                    <a:pt x="651" y="68"/>
                  </a:cubicBezTo>
                  <a:cubicBezTo>
                    <a:pt x="650" y="69"/>
                    <a:pt x="650" y="69"/>
                    <a:pt x="649" y="69"/>
                  </a:cubicBezTo>
                  <a:cubicBezTo>
                    <a:pt x="650" y="68"/>
                    <a:pt x="650" y="68"/>
                    <a:pt x="650" y="68"/>
                  </a:cubicBezTo>
                  <a:cubicBezTo>
                    <a:pt x="643" y="64"/>
                    <a:pt x="639" y="58"/>
                    <a:pt x="638" y="53"/>
                  </a:cubicBezTo>
                  <a:cubicBezTo>
                    <a:pt x="637" y="43"/>
                    <a:pt x="642" y="35"/>
                    <a:pt x="652" y="35"/>
                  </a:cubicBezTo>
                  <a:cubicBezTo>
                    <a:pt x="655" y="35"/>
                    <a:pt x="659" y="37"/>
                    <a:pt x="661" y="40"/>
                  </a:cubicBezTo>
                  <a:cubicBezTo>
                    <a:pt x="662" y="40"/>
                    <a:pt x="662" y="40"/>
                    <a:pt x="662" y="40"/>
                  </a:cubicBezTo>
                  <a:cubicBezTo>
                    <a:pt x="662" y="41"/>
                    <a:pt x="662" y="41"/>
                    <a:pt x="662" y="41"/>
                  </a:cubicBezTo>
                  <a:cubicBezTo>
                    <a:pt x="662" y="41"/>
                    <a:pt x="662" y="41"/>
                    <a:pt x="662" y="41"/>
                  </a:cubicBezTo>
                  <a:cubicBezTo>
                    <a:pt x="662" y="42"/>
                    <a:pt x="662" y="43"/>
                    <a:pt x="662" y="44"/>
                  </a:cubicBezTo>
                  <a:cubicBezTo>
                    <a:pt x="663" y="44"/>
                    <a:pt x="663" y="44"/>
                    <a:pt x="663" y="44"/>
                  </a:cubicBezTo>
                  <a:cubicBezTo>
                    <a:pt x="663" y="47"/>
                    <a:pt x="660" y="49"/>
                    <a:pt x="657" y="48"/>
                  </a:cubicBezTo>
                  <a:cubicBezTo>
                    <a:pt x="655" y="48"/>
                    <a:pt x="655" y="45"/>
                    <a:pt x="657" y="44"/>
                  </a:cubicBezTo>
                  <a:cubicBezTo>
                    <a:pt x="658" y="44"/>
                    <a:pt x="660" y="42"/>
                    <a:pt x="658" y="40"/>
                  </a:cubicBezTo>
                  <a:cubicBezTo>
                    <a:pt x="656" y="38"/>
                    <a:pt x="652" y="38"/>
                    <a:pt x="650" y="43"/>
                  </a:cubicBezTo>
                  <a:cubicBezTo>
                    <a:pt x="648" y="48"/>
                    <a:pt x="650" y="53"/>
                    <a:pt x="656" y="54"/>
                  </a:cubicBezTo>
                  <a:cubicBezTo>
                    <a:pt x="659" y="55"/>
                    <a:pt x="662" y="55"/>
                    <a:pt x="664" y="54"/>
                  </a:cubicBezTo>
                  <a:cubicBezTo>
                    <a:pt x="662" y="54"/>
                    <a:pt x="662" y="54"/>
                    <a:pt x="662" y="54"/>
                  </a:cubicBezTo>
                  <a:cubicBezTo>
                    <a:pt x="663" y="52"/>
                    <a:pt x="664" y="52"/>
                    <a:pt x="666" y="52"/>
                  </a:cubicBezTo>
                  <a:cubicBezTo>
                    <a:pt x="666" y="52"/>
                    <a:pt x="666" y="52"/>
                    <a:pt x="666" y="52"/>
                  </a:cubicBezTo>
                  <a:cubicBezTo>
                    <a:pt x="666" y="52"/>
                    <a:pt x="667" y="52"/>
                    <a:pt x="667" y="51"/>
                  </a:cubicBezTo>
                  <a:cubicBezTo>
                    <a:pt x="667" y="51"/>
                    <a:pt x="667" y="50"/>
                    <a:pt x="667" y="50"/>
                  </a:cubicBezTo>
                  <a:cubicBezTo>
                    <a:pt x="667" y="50"/>
                    <a:pt x="668" y="50"/>
                    <a:pt x="668" y="50"/>
                  </a:cubicBezTo>
                  <a:cubicBezTo>
                    <a:pt x="668" y="49"/>
                    <a:pt x="668" y="49"/>
                    <a:pt x="668" y="49"/>
                  </a:cubicBezTo>
                  <a:cubicBezTo>
                    <a:pt x="669" y="47"/>
                    <a:pt x="670" y="45"/>
                    <a:pt x="670" y="43"/>
                  </a:cubicBezTo>
                  <a:cubicBezTo>
                    <a:pt x="669" y="43"/>
                    <a:pt x="669" y="43"/>
                    <a:pt x="668" y="43"/>
                  </a:cubicBezTo>
                  <a:cubicBezTo>
                    <a:pt x="668" y="42"/>
                    <a:pt x="669" y="42"/>
                    <a:pt x="670" y="42"/>
                  </a:cubicBezTo>
                  <a:cubicBezTo>
                    <a:pt x="670" y="40"/>
                    <a:pt x="669" y="38"/>
                    <a:pt x="669" y="37"/>
                  </a:cubicBezTo>
                  <a:cubicBezTo>
                    <a:pt x="671" y="35"/>
                    <a:pt x="674" y="36"/>
                    <a:pt x="676" y="37"/>
                  </a:cubicBezTo>
                  <a:cubicBezTo>
                    <a:pt x="678" y="39"/>
                    <a:pt x="679" y="42"/>
                    <a:pt x="675" y="42"/>
                  </a:cubicBezTo>
                  <a:cubicBezTo>
                    <a:pt x="671" y="43"/>
                    <a:pt x="672" y="49"/>
                    <a:pt x="677" y="48"/>
                  </a:cubicBezTo>
                  <a:cubicBezTo>
                    <a:pt x="679" y="48"/>
                    <a:pt x="681" y="45"/>
                    <a:pt x="682" y="42"/>
                  </a:cubicBezTo>
                  <a:cubicBezTo>
                    <a:pt x="681" y="43"/>
                    <a:pt x="681" y="43"/>
                    <a:pt x="681" y="43"/>
                  </a:cubicBezTo>
                  <a:cubicBezTo>
                    <a:pt x="681" y="42"/>
                    <a:pt x="681" y="41"/>
                    <a:pt x="682" y="41"/>
                  </a:cubicBezTo>
                  <a:cubicBezTo>
                    <a:pt x="682" y="41"/>
                    <a:pt x="682" y="40"/>
                    <a:pt x="682" y="40"/>
                  </a:cubicBezTo>
                  <a:cubicBezTo>
                    <a:pt x="681" y="40"/>
                    <a:pt x="680" y="39"/>
                    <a:pt x="680" y="40"/>
                  </a:cubicBezTo>
                  <a:cubicBezTo>
                    <a:pt x="679" y="39"/>
                    <a:pt x="680" y="39"/>
                    <a:pt x="682" y="39"/>
                  </a:cubicBezTo>
                  <a:cubicBezTo>
                    <a:pt x="682" y="38"/>
                    <a:pt x="681" y="37"/>
                    <a:pt x="681" y="36"/>
                  </a:cubicBezTo>
                  <a:cubicBezTo>
                    <a:pt x="681" y="36"/>
                    <a:pt x="680" y="36"/>
                    <a:pt x="680" y="36"/>
                  </a:cubicBezTo>
                  <a:cubicBezTo>
                    <a:pt x="680" y="36"/>
                    <a:pt x="680" y="36"/>
                    <a:pt x="680" y="36"/>
                  </a:cubicBezTo>
                  <a:cubicBezTo>
                    <a:pt x="680" y="35"/>
                    <a:pt x="680" y="35"/>
                    <a:pt x="679" y="34"/>
                  </a:cubicBezTo>
                  <a:cubicBezTo>
                    <a:pt x="675" y="30"/>
                    <a:pt x="667" y="29"/>
                    <a:pt x="664" y="29"/>
                  </a:cubicBezTo>
                  <a:cubicBezTo>
                    <a:pt x="662" y="27"/>
                    <a:pt x="659" y="26"/>
                    <a:pt x="656" y="24"/>
                  </a:cubicBezTo>
                  <a:cubicBezTo>
                    <a:pt x="656" y="26"/>
                    <a:pt x="655" y="26"/>
                    <a:pt x="653" y="26"/>
                  </a:cubicBezTo>
                  <a:cubicBezTo>
                    <a:pt x="654" y="25"/>
                    <a:pt x="655" y="24"/>
                    <a:pt x="656" y="24"/>
                  </a:cubicBezTo>
                  <a:cubicBezTo>
                    <a:pt x="654" y="23"/>
                    <a:pt x="651" y="22"/>
                    <a:pt x="647" y="22"/>
                  </a:cubicBezTo>
                  <a:cubicBezTo>
                    <a:pt x="653" y="13"/>
                    <a:pt x="663" y="10"/>
                    <a:pt x="665" y="13"/>
                  </a:cubicBezTo>
                  <a:cubicBezTo>
                    <a:pt x="667" y="16"/>
                    <a:pt x="668" y="18"/>
                    <a:pt x="662" y="18"/>
                  </a:cubicBezTo>
                  <a:cubicBezTo>
                    <a:pt x="659" y="17"/>
                    <a:pt x="658" y="24"/>
                    <a:pt x="663" y="24"/>
                  </a:cubicBezTo>
                  <a:cubicBezTo>
                    <a:pt x="666" y="24"/>
                    <a:pt x="673" y="18"/>
                    <a:pt x="669" y="11"/>
                  </a:cubicBezTo>
                  <a:cubicBezTo>
                    <a:pt x="669" y="10"/>
                    <a:pt x="668" y="10"/>
                    <a:pt x="668" y="9"/>
                  </a:cubicBezTo>
                  <a:cubicBezTo>
                    <a:pt x="670" y="9"/>
                    <a:pt x="673" y="10"/>
                    <a:pt x="675" y="10"/>
                  </a:cubicBezTo>
                  <a:cubicBezTo>
                    <a:pt x="682" y="13"/>
                    <a:pt x="683" y="17"/>
                    <a:pt x="681" y="19"/>
                  </a:cubicBezTo>
                  <a:cubicBezTo>
                    <a:pt x="676" y="24"/>
                    <a:pt x="683" y="32"/>
                    <a:pt x="687" y="27"/>
                  </a:cubicBezTo>
                  <a:cubicBezTo>
                    <a:pt x="690" y="24"/>
                    <a:pt x="691" y="20"/>
                    <a:pt x="690" y="16"/>
                  </a:cubicBezTo>
                  <a:cubicBezTo>
                    <a:pt x="689" y="18"/>
                    <a:pt x="685" y="19"/>
                    <a:pt x="683" y="20"/>
                  </a:cubicBezTo>
                  <a:cubicBezTo>
                    <a:pt x="683" y="18"/>
                    <a:pt x="685" y="18"/>
                    <a:pt x="682" y="17"/>
                  </a:cubicBezTo>
                  <a:cubicBezTo>
                    <a:pt x="685" y="17"/>
                    <a:pt x="688" y="16"/>
                    <a:pt x="690" y="15"/>
                  </a:cubicBezTo>
                  <a:cubicBezTo>
                    <a:pt x="689" y="13"/>
                    <a:pt x="688" y="12"/>
                    <a:pt x="687" y="10"/>
                  </a:cubicBezTo>
                  <a:cubicBezTo>
                    <a:pt x="684" y="7"/>
                    <a:pt x="679" y="4"/>
                    <a:pt x="674" y="2"/>
                  </a:cubicBezTo>
                  <a:cubicBezTo>
                    <a:pt x="670" y="1"/>
                    <a:pt x="664" y="0"/>
                    <a:pt x="659" y="0"/>
                  </a:cubicBezTo>
                  <a:cubicBezTo>
                    <a:pt x="654" y="0"/>
                    <a:pt x="649" y="1"/>
                    <a:pt x="645" y="4"/>
                  </a:cubicBezTo>
                  <a:cubicBezTo>
                    <a:pt x="640" y="6"/>
                    <a:pt x="632" y="11"/>
                    <a:pt x="629" y="15"/>
                  </a:cubicBezTo>
                  <a:cubicBezTo>
                    <a:pt x="615" y="28"/>
                    <a:pt x="610" y="39"/>
                    <a:pt x="610" y="39"/>
                  </a:cubicBezTo>
                  <a:cubicBezTo>
                    <a:pt x="606" y="45"/>
                    <a:pt x="599" y="67"/>
                    <a:pt x="585" y="69"/>
                  </a:cubicBezTo>
                  <a:cubicBezTo>
                    <a:pt x="585" y="69"/>
                    <a:pt x="585" y="69"/>
                    <a:pt x="585" y="69"/>
                  </a:cubicBezTo>
                  <a:cubicBezTo>
                    <a:pt x="585" y="69"/>
                    <a:pt x="584" y="69"/>
                    <a:pt x="583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67" y="69"/>
                    <a:pt x="562" y="65"/>
                    <a:pt x="561" y="59"/>
                  </a:cubicBezTo>
                  <a:cubicBezTo>
                    <a:pt x="561" y="57"/>
                    <a:pt x="561" y="55"/>
                    <a:pt x="562" y="54"/>
                  </a:cubicBezTo>
                  <a:cubicBezTo>
                    <a:pt x="561" y="54"/>
                    <a:pt x="561" y="54"/>
                    <a:pt x="560" y="54"/>
                  </a:cubicBezTo>
                  <a:cubicBezTo>
                    <a:pt x="560" y="53"/>
                    <a:pt x="561" y="52"/>
                    <a:pt x="562" y="52"/>
                  </a:cubicBezTo>
                  <a:cubicBezTo>
                    <a:pt x="563" y="50"/>
                    <a:pt x="566" y="48"/>
                    <a:pt x="569" y="48"/>
                  </a:cubicBezTo>
                  <a:cubicBezTo>
                    <a:pt x="573" y="48"/>
                    <a:pt x="576" y="50"/>
                    <a:pt x="576" y="54"/>
                  </a:cubicBezTo>
                  <a:cubicBezTo>
                    <a:pt x="576" y="54"/>
                    <a:pt x="576" y="54"/>
                    <a:pt x="576" y="54"/>
                  </a:cubicBezTo>
                  <a:cubicBezTo>
                    <a:pt x="576" y="56"/>
                    <a:pt x="574" y="57"/>
                    <a:pt x="573" y="56"/>
                  </a:cubicBezTo>
                  <a:cubicBezTo>
                    <a:pt x="572" y="56"/>
                    <a:pt x="571" y="54"/>
                    <a:pt x="573" y="54"/>
                  </a:cubicBezTo>
                  <a:cubicBezTo>
                    <a:pt x="574" y="54"/>
                    <a:pt x="574" y="52"/>
                    <a:pt x="573" y="51"/>
                  </a:cubicBezTo>
                  <a:cubicBezTo>
                    <a:pt x="572" y="50"/>
                    <a:pt x="569" y="50"/>
                    <a:pt x="568" y="53"/>
                  </a:cubicBezTo>
                  <a:cubicBezTo>
                    <a:pt x="567" y="56"/>
                    <a:pt x="569" y="59"/>
                    <a:pt x="572" y="60"/>
                  </a:cubicBezTo>
                  <a:cubicBezTo>
                    <a:pt x="576" y="61"/>
                    <a:pt x="578" y="59"/>
                    <a:pt x="580" y="57"/>
                  </a:cubicBezTo>
                  <a:cubicBezTo>
                    <a:pt x="583" y="49"/>
                    <a:pt x="576" y="40"/>
                    <a:pt x="563" y="40"/>
                  </a:cubicBezTo>
                  <a:cubicBezTo>
                    <a:pt x="555" y="40"/>
                    <a:pt x="549" y="45"/>
                    <a:pt x="544" y="51"/>
                  </a:cubicBezTo>
                  <a:cubicBezTo>
                    <a:pt x="540" y="56"/>
                    <a:pt x="536" y="72"/>
                    <a:pt x="519" y="72"/>
                  </a:cubicBezTo>
                  <a:cubicBezTo>
                    <a:pt x="514" y="72"/>
                    <a:pt x="509" y="71"/>
                    <a:pt x="505" y="68"/>
                  </a:cubicBezTo>
                  <a:cubicBezTo>
                    <a:pt x="505" y="69"/>
                    <a:pt x="504" y="69"/>
                    <a:pt x="503" y="69"/>
                  </a:cubicBezTo>
                  <a:cubicBezTo>
                    <a:pt x="504" y="68"/>
                    <a:pt x="504" y="68"/>
                    <a:pt x="504" y="68"/>
                  </a:cubicBezTo>
                  <a:cubicBezTo>
                    <a:pt x="498" y="64"/>
                    <a:pt x="493" y="58"/>
                    <a:pt x="492" y="53"/>
                  </a:cubicBezTo>
                  <a:cubicBezTo>
                    <a:pt x="491" y="43"/>
                    <a:pt x="496" y="35"/>
                    <a:pt x="506" y="35"/>
                  </a:cubicBezTo>
                  <a:cubicBezTo>
                    <a:pt x="510" y="35"/>
                    <a:pt x="513" y="37"/>
                    <a:pt x="515" y="40"/>
                  </a:cubicBezTo>
                  <a:cubicBezTo>
                    <a:pt x="517" y="40"/>
                    <a:pt x="517" y="40"/>
                    <a:pt x="517" y="40"/>
                  </a:cubicBezTo>
                  <a:cubicBezTo>
                    <a:pt x="517" y="41"/>
                    <a:pt x="517" y="41"/>
                    <a:pt x="517" y="41"/>
                  </a:cubicBezTo>
                  <a:cubicBezTo>
                    <a:pt x="516" y="41"/>
                    <a:pt x="516" y="41"/>
                    <a:pt x="516" y="41"/>
                  </a:cubicBezTo>
                  <a:cubicBezTo>
                    <a:pt x="516" y="42"/>
                    <a:pt x="517" y="43"/>
                    <a:pt x="517" y="44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7" y="47"/>
                    <a:pt x="514" y="49"/>
                    <a:pt x="511" y="48"/>
                  </a:cubicBezTo>
                  <a:cubicBezTo>
                    <a:pt x="509" y="48"/>
                    <a:pt x="509" y="45"/>
                    <a:pt x="511" y="44"/>
                  </a:cubicBezTo>
                  <a:cubicBezTo>
                    <a:pt x="513" y="44"/>
                    <a:pt x="514" y="42"/>
                    <a:pt x="512" y="40"/>
                  </a:cubicBezTo>
                  <a:cubicBezTo>
                    <a:pt x="510" y="38"/>
                    <a:pt x="506" y="38"/>
                    <a:pt x="504" y="43"/>
                  </a:cubicBezTo>
                  <a:cubicBezTo>
                    <a:pt x="502" y="48"/>
                    <a:pt x="504" y="53"/>
                    <a:pt x="510" y="54"/>
                  </a:cubicBezTo>
                  <a:cubicBezTo>
                    <a:pt x="513" y="55"/>
                    <a:pt x="516" y="55"/>
                    <a:pt x="518" y="54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7" y="52"/>
                    <a:pt x="518" y="52"/>
                    <a:pt x="520" y="52"/>
                  </a:cubicBezTo>
                  <a:cubicBezTo>
                    <a:pt x="520" y="52"/>
                    <a:pt x="520" y="52"/>
                    <a:pt x="520" y="52"/>
                  </a:cubicBezTo>
                  <a:cubicBezTo>
                    <a:pt x="520" y="52"/>
                    <a:pt x="521" y="52"/>
                    <a:pt x="521" y="51"/>
                  </a:cubicBezTo>
                  <a:cubicBezTo>
                    <a:pt x="521" y="51"/>
                    <a:pt x="521" y="50"/>
                    <a:pt x="521" y="50"/>
                  </a:cubicBezTo>
                  <a:cubicBezTo>
                    <a:pt x="522" y="50"/>
                    <a:pt x="522" y="50"/>
                    <a:pt x="522" y="50"/>
                  </a:cubicBezTo>
                  <a:cubicBezTo>
                    <a:pt x="522" y="49"/>
                    <a:pt x="522" y="49"/>
                    <a:pt x="522" y="49"/>
                  </a:cubicBezTo>
                  <a:cubicBezTo>
                    <a:pt x="523" y="47"/>
                    <a:pt x="524" y="45"/>
                    <a:pt x="524" y="43"/>
                  </a:cubicBezTo>
                  <a:cubicBezTo>
                    <a:pt x="524" y="43"/>
                    <a:pt x="523" y="43"/>
                    <a:pt x="522" y="43"/>
                  </a:cubicBezTo>
                  <a:cubicBezTo>
                    <a:pt x="522" y="42"/>
                    <a:pt x="523" y="42"/>
                    <a:pt x="524" y="42"/>
                  </a:cubicBezTo>
                  <a:cubicBezTo>
                    <a:pt x="524" y="40"/>
                    <a:pt x="524" y="38"/>
                    <a:pt x="523" y="37"/>
                  </a:cubicBezTo>
                  <a:cubicBezTo>
                    <a:pt x="525" y="35"/>
                    <a:pt x="528" y="36"/>
                    <a:pt x="530" y="37"/>
                  </a:cubicBezTo>
                  <a:cubicBezTo>
                    <a:pt x="533" y="39"/>
                    <a:pt x="533" y="42"/>
                    <a:pt x="529" y="42"/>
                  </a:cubicBezTo>
                  <a:cubicBezTo>
                    <a:pt x="526" y="43"/>
                    <a:pt x="527" y="49"/>
                    <a:pt x="531" y="48"/>
                  </a:cubicBezTo>
                  <a:cubicBezTo>
                    <a:pt x="533" y="48"/>
                    <a:pt x="535" y="45"/>
                    <a:pt x="536" y="42"/>
                  </a:cubicBezTo>
                  <a:cubicBezTo>
                    <a:pt x="536" y="43"/>
                    <a:pt x="535" y="43"/>
                    <a:pt x="535" y="43"/>
                  </a:cubicBezTo>
                  <a:cubicBezTo>
                    <a:pt x="535" y="42"/>
                    <a:pt x="535" y="41"/>
                    <a:pt x="536" y="41"/>
                  </a:cubicBezTo>
                  <a:cubicBezTo>
                    <a:pt x="536" y="41"/>
                    <a:pt x="536" y="40"/>
                    <a:pt x="536" y="40"/>
                  </a:cubicBezTo>
                  <a:cubicBezTo>
                    <a:pt x="535" y="40"/>
                    <a:pt x="535" y="39"/>
                    <a:pt x="534" y="40"/>
                  </a:cubicBezTo>
                  <a:cubicBezTo>
                    <a:pt x="533" y="39"/>
                    <a:pt x="534" y="39"/>
                    <a:pt x="536" y="39"/>
                  </a:cubicBezTo>
                  <a:cubicBezTo>
                    <a:pt x="536" y="38"/>
                    <a:pt x="535" y="37"/>
                    <a:pt x="535" y="36"/>
                  </a:cubicBezTo>
                  <a:cubicBezTo>
                    <a:pt x="535" y="36"/>
                    <a:pt x="535" y="36"/>
                    <a:pt x="534" y="36"/>
                  </a:cubicBezTo>
                  <a:cubicBezTo>
                    <a:pt x="534" y="36"/>
                    <a:pt x="534" y="36"/>
                    <a:pt x="535" y="36"/>
                  </a:cubicBezTo>
                  <a:cubicBezTo>
                    <a:pt x="534" y="35"/>
                    <a:pt x="534" y="35"/>
                    <a:pt x="533" y="34"/>
                  </a:cubicBezTo>
                  <a:cubicBezTo>
                    <a:pt x="529" y="30"/>
                    <a:pt x="522" y="29"/>
                    <a:pt x="518" y="29"/>
                  </a:cubicBezTo>
                  <a:cubicBezTo>
                    <a:pt x="516" y="27"/>
                    <a:pt x="513" y="26"/>
                    <a:pt x="511" y="24"/>
                  </a:cubicBezTo>
                  <a:cubicBezTo>
                    <a:pt x="510" y="26"/>
                    <a:pt x="509" y="26"/>
                    <a:pt x="508" y="26"/>
                  </a:cubicBezTo>
                  <a:cubicBezTo>
                    <a:pt x="508" y="25"/>
                    <a:pt x="509" y="24"/>
                    <a:pt x="510" y="24"/>
                  </a:cubicBezTo>
                  <a:cubicBezTo>
                    <a:pt x="508" y="23"/>
                    <a:pt x="505" y="22"/>
                    <a:pt x="502" y="22"/>
                  </a:cubicBezTo>
                  <a:cubicBezTo>
                    <a:pt x="507" y="13"/>
                    <a:pt x="518" y="10"/>
                    <a:pt x="519" y="13"/>
                  </a:cubicBezTo>
                  <a:cubicBezTo>
                    <a:pt x="521" y="16"/>
                    <a:pt x="522" y="18"/>
                    <a:pt x="516" y="18"/>
                  </a:cubicBezTo>
                  <a:cubicBezTo>
                    <a:pt x="513" y="17"/>
                    <a:pt x="512" y="24"/>
                    <a:pt x="517" y="24"/>
                  </a:cubicBezTo>
                  <a:cubicBezTo>
                    <a:pt x="521" y="24"/>
                    <a:pt x="527" y="18"/>
                    <a:pt x="523" y="11"/>
                  </a:cubicBezTo>
                  <a:cubicBezTo>
                    <a:pt x="523" y="10"/>
                    <a:pt x="522" y="10"/>
                    <a:pt x="522" y="9"/>
                  </a:cubicBezTo>
                  <a:cubicBezTo>
                    <a:pt x="524" y="9"/>
                    <a:pt x="527" y="10"/>
                    <a:pt x="529" y="10"/>
                  </a:cubicBezTo>
                  <a:cubicBezTo>
                    <a:pt x="536" y="13"/>
                    <a:pt x="538" y="17"/>
                    <a:pt x="535" y="19"/>
                  </a:cubicBezTo>
                  <a:cubicBezTo>
                    <a:pt x="530" y="24"/>
                    <a:pt x="537" y="32"/>
                    <a:pt x="542" y="27"/>
                  </a:cubicBezTo>
                  <a:cubicBezTo>
                    <a:pt x="544" y="24"/>
                    <a:pt x="545" y="20"/>
                    <a:pt x="544" y="16"/>
                  </a:cubicBezTo>
                  <a:cubicBezTo>
                    <a:pt x="543" y="18"/>
                    <a:pt x="540" y="19"/>
                    <a:pt x="537" y="20"/>
                  </a:cubicBezTo>
                  <a:cubicBezTo>
                    <a:pt x="537" y="18"/>
                    <a:pt x="539" y="18"/>
                    <a:pt x="536" y="17"/>
                  </a:cubicBezTo>
                  <a:cubicBezTo>
                    <a:pt x="539" y="17"/>
                    <a:pt x="542" y="16"/>
                    <a:pt x="544" y="15"/>
                  </a:cubicBezTo>
                  <a:cubicBezTo>
                    <a:pt x="543" y="13"/>
                    <a:pt x="542" y="12"/>
                    <a:pt x="541" y="10"/>
                  </a:cubicBezTo>
                  <a:cubicBezTo>
                    <a:pt x="538" y="7"/>
                    <a:pt x="533" y="4"/>
                    <a:pt x="528" y="2"/>
                  </a:cubicBezTo>
                  <a:cubicBezTo>
                    <a:pt x="524" y="1"/>
                    <a:pt x="519" y="0"/>
                    <a:pt x="514" y="0"/>
                  </a:cubicBezTo>
                  <a:cubicBezTo>
                    <a:pt x="508" y="0"/>
                    <a:pt x="503" y="1"/>
                    <a:pt x="499" y="4"/>
                  </a:cubicBezTo>
                  <a:cubicBezTo>
                    <a:pt x="494" y="6"/>
                    <a:pt x="486" y="11"/>
                    <a:pt x="483" y="15"/>
                  </a:cubicBezTo>
                  <a:cubicBezTo>
                    <a:pt x="469" y="28"/>
                    <a:pt x="464" y="39"/>
                    <a:pt x="464" y="39"/>
                  </a:cubicBezTo>
                  <a:cubicBezTo>
                    <a:pt x="461" y="45"/>
                    <a:pt x="453" y="67"/>
                    <a:pt x="440" y="69"/>
                  </a:cubicBezTo>
                  <a:cubicBezTo>
                    <a:pt x="440" y="69"/>
                    <a:pt x="440" y="69"/>
                    <a:pt x="440" y="69"/>
                  </a:cubicBezTo>
                  <a:cubicBezTo>
                    <a:pt x="439" y="69"/>
                    <a:pt x="438" y="69"/>
                    <a:pt x="438" y="69"/>
                  </a:cubicBezTo>
                  <a:cubicBezTo>
                    <a:pt x="438" y="69"/>
                    <a:pt x="438" y="69"/>
                    <a:pt x="438" y="69"/>
                  </a:cubicBezTo>
                  <a:cubicBezTo>
                    <a:pt x="421" y="69"/>
                    <a:pt x="416" y="65"/>
                    <a:pt x="415" y="59"/>
                  </a:cubicBezTo>
                  <a:cubicBezTo>
                    <a:pt x="415" y="57"/>
                    <a:pt x="415" y="55"/>
                    <a:pt x="416" y="54"/>
                  </a:cubicBezTo>
                  <a:cubicBezTo>
                    <a:pt x="415" y="54"/>
                    <a:pt x="415" y="54"/>
                    <a:pt x="414" y="54"/>
                  </a:cubicBezTo>
                  <a:cubicBezTo>
                    <a:pt x="414" y="53"/>
                    <a:pt x="415" y="52"/>
                    <a:pt x="416" y="52"/>
                  </a:cubicBezTo>
                  <a:cubicBezTo>
                    <a:pt x="417" y="50"/>
                    <a:pt x="420" y="48"/>
                    <a:pt x="424" y="48"/>
                  </a:cubicBezTo>
                  <a:cubicBezTo>
                    <a:pt x="427" y="48"/>
                    <a:pt x="430" y="50"/>
                    <a:pt x="430" y="54"/>
                  </a:cubicBezTo>
                  <a:cubicBezTo>
                    <a:pt x="430" y="54"/>
                    <a:pt x="430" y="54"/>
                    <a:pt x="430" y="54"/>
                  </a:cubicBezTo>
                  <a:cubicBezTo>
                    <a:pt x="430" y="56"/>
                    <a:pt x="429" y="57"/>
                    <a:pt x="427" y="56"/>
                  </a:cubicBezTo>
                  <a:cubicBezTo>
                    <a:pt x="426" y="56"/>
                    <a:pt x="426" y="54"/>
                    <a:pt x="427" y="54"/>
                  </a:cubicBezTo>
                  <a:cubicBezTo>
                    <a:pt x="428" y="54"/>
                    <a:pt x="429" y="52"/>
                    <a:pt x="427" y="51"/>
                  </a:cubicBezTo>
                  <a:cubicBezTo>
                    <a:pt x="426" y="50"/>
                    <a:pt x="424" y="50"/>
                    <a:pt x="423" y="53"/>
                  </a:cubicBezTo>
                  <a:cubicBezTo>
                    <a:pt x="422" y="56"/>
                    <a:pt x="423" y="59"/>
                    <a:pt x="426" y="60"/>
                  </a:cubicBezTo>
                  <a:cubicBezTo>
                    <a:pt x="430" y="61"/>
                    <a:pt x="433" y="59"/>
                    <a:pt x="434" y="57"/>
                  </a:cubicBezTo>
                  <a:cubicBezTo>
                    <a:pt x="437" y="49"/>
                    <a:pt x="430" y="40"/>
                    <a:pt x="418" y="40"/>
                  </a:cubicBezTo>
                  <a:cubicBezTo>
                    <a:pt x="409" y="40"/>
                    <a:pt x="403" y="45"/>
                    <a:pt x="398" y="51"/>
                  </a:cubicBezTo>
                  <a:cubicBezTo>
                    <a:pt x="394" y="56"/>
                    <a:pt x="390" y="72"/>
                    <a:pt x="373" y="72"/>
                  </a:cubicBezTo>
                  <a:cubicBezTo>
                    <a:pt x="368" y="72"/>
                    <a:pt x="363" y="71"/>
                    <a:pt x="359" y="68"/>
                  </a:cubicBezTo>
                  <a:cubicBezTo>
                    <a:pt x="359" y="69"/>
                    <a:pt x="358" y="69"/>
                    <a:pt x="358" y="69"/>
                  </a:cubicBezTo>
                  <a:cubicBezTo>
                    <a:pt x="358" y="68"/>
                    <a:pt x="358" y="68"/>
                    <a:pt x="358" y="68"/>
                  </a:cubicBezTo>
                  <a:cubicBezTo>
                    <a:pt x="352" y="64"/>
                    <a:pt x="348" y="58"/>
                    <a:pt x="347" y="53"/>
                  </a:cubicBezTo>
                  <a:cubicBezTo>
                    <a:pt x="345" y="43"/>
                    <a:pt x="350" y="35"/>
                    <a:pt x="360" y="35"/>
                  </a:cubicBezTo>
                  <a:cubicBezTo>
                    <a:pt x="364" y="35"/>
                    <a:pt x="368" y="37"/>
                    <a:pt x="370" y="40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0" y="41"/>
                    <a:pt x="370" y="41"/>
                    <a:pt x="370" y="41"/>
                  </a:cubicBezTo>
                  <a:cubicBezTo>
                    <a:pt x="371" y="42"/>
                    <a:pt x="371" y="43"/>
                    <a:pt x="371" y="44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1" y="47"/>
                    <a:pt x="368" y="49"/>
                    <a:pt x="365" y="48"/>
                  </a:cubicBezTo>
                  <a:cubicBezTo>
                    <a:pt x="364" y="48"/>
                    <a:pt x="363" y="45"/>
                    <a:pt x="365" y="44"/>
                  </a:cubicBezTo>
                  <a:cubicBezTo>
                    <a:pt x="367" y="44"/>
                    <a:pt x="368" y="42"/>
                    <a:pt x="366" y="40"/>
                  </a:cubicBezTo>
                  <a:cubicBezTo>
                    <a:pt x="364" y="38"/>
                    <a:pt x="360" y="38"/>
                    <a:pt x="358" y="43"/>
                  </a:cubicBezTo>
                  <a:cubicBezTo>
                    <a:pt x="357" y="48"/>
                    <a:pt x="358" y="53"/>
                    <a:pt x="364" y="54"/>
                  </a:cubicBezTo>
                  <a:cubicBezTo>
                    <a:pt x="367" y="55"/>
                    <a:pt x="370" y="55"/>
                    <a:pt x="372" y="54"/>
                  </a:cubicBezTo>
                  <a:cubicBezTo>
                    <a:pt x="371" y="54"/>
                    <a:pt x="371" y="54"/>
                    <a:pt x="371" y="54"/>
                  </a:cubicBezTo>
                  <a:cubicBezTo>
                    <a:pt x="371" y="52"/>
                    <a:pt x="372" y="52"/>
                    <a:pt x="374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5" y="52"/>
                    <a:pt x="375" y="52"/>
                    <a:pt x="375" y="51"/>
                  </a:cubicBezTo>
                  <a:cubicBezTo>
                    <a:pt x="375" y="51"/>
                    <a:pt x="375" y="50"/>
                    <a:pt x="375" y="50"/>
                  </a:cubicBezTo>
                  <a:cubicBezTo>
                    <a:pt x="376" y="50"/>
                    <a:pt x="376" y="50"/>
                    <a:pt x="376" y="50"/>
                  </a:cubicBezTo>
                  <a:cubicBezTo>
                    <a:pt x="376" y="49"/>
                    <a:pt x="376" y="49"/>
                    <a:pt x="376" y="49"/>
                  </a:cubicBezTo>
                  <a:cubicBezTo>
                    <a:pt x="378" y="47"/>
                    <a:pt x="378" y="45"/>
                    <a:pt x="378" y="43"/>
                  </a:cubicBezTo>
                  <a:cubicBezTo>
                    <a:pt x="378" y="43"/>
                    <a:pt x="377" y="43"/>
                    <a:pt x="376" y="43"/>
                  </a:cubicBezTo>
                  <a:cubicBezTo>
                    <a:pt x="376" y="42"/>
                    <a:pt x="377" y="42"/>
                    <a:pt x="378" y="42"/>
                  </a:cubicBezTo>
                  <a:cubicBezTo>
                    <a:pt x="378" y="40"/>
                    <a:pt x="378" y="38"/>
                    <a:pt x="377" y="37"/>
                  </a:cubicBezTo>
                  <a:cubicBezTo>
                    <a:pt x="379" y="35"/>
                    <a:pt x="383" y="36"/>
                    <a:pt x="385" y="37"/>
                  </a:cubicBezTo>
                  <a:cubicBezTo>
                    <a:pt x="387" y="39"/>
                    <a:pt x="387" y="42"/>
                    <a:pt x="383" y="42"/>
                  </a:cubicBezTo>
                  <a:cubicBezTo>
                    <a:pt x="380" y="43"/>
                    <a:pt x="381" y="49"/>
                    <a:pt x="386" y="48"/>
                  </a:cubicBezTo>
                  <a:cubicBezTo>
                    <a:pt x="387" y="48"/>
                    <a:pt x="389" y="45"/>
                    <a:pt x="390" y="42"/>
                  </a:cubicBezTo>
                  <a:cubicBezTo>
                    <a:pt x="390" y="43"/>
                    <a:pt x="389" y="43"/>
                    <a:pt x="389" y="43"/>
                  </a:cubicBezTo>
                  <a:cubicBezTo>
                    <a:pt x="389" y="42"/>
                    <a:pt x="389" y="41"/>
                    <a:pt x="390" y="41"/>
                  </a:cubicBezTo>
                  <a:cubicBezTo>
                    <a:pt x="390" y="41"/>
                    <a:pt x="390" y="40"/>
                    <a:pt x="390" y="40"/>
                  </a:cubicBezTo>
                  <a:cubicBezTo>
                    <a:pt x="389" y="40"/>
                    <a:pt x="389" y="39"/>
                    <a:pt x="388" y="40"/>
                  </a:cubicBezTo>
                  <a:cubicBezTo>
                    <a:pt x="387" y="39"/>
                    <a:pt x="389" y="39"/>
                    <a:pt x="390" y="39"/>
                  </a:cubicBezTo>
                  <a:cubicBezTo>
                    <a:pt x="390" y="38"/>
                    <a:pt x="390" y="37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8" y="35"/>
                    <a:pt x="388" y="35"/>
                    <a:pt x="388" y="34"/>
                  </a:cubicBezTo>
                  <a:cubicBezTo>
                    <a:pt x="383" y="30"/>
                    <a:pt x="376" y="29"/>
                    <a:pt x="372" y="29"/>
                  </a:cubicBezTo>
                  <a:cubicBezTo>
                    <a:pt x="370" y="27"/>
                    <a:pt x="368" y="26"/>
                    <a:pt x="365" y="24"/>
                  </a:cubicBezTo>
                  <a:cubicBezTo>
                    <a:pt x="365" y="26"/>
                    <a:pt x="363" y="26"/>
                    <a:pt x="362" y="26"/>
                  </a:cubicBezTo>
                  <a:cubicBezTo>
                    <a:pt x="362" y="25"/>
                    <a:pt x="363" y="24"/>
                    <a:pt x="365" y="24"/>
                  </a:cubicBezTo>
                  <a:cubicBezTo>
                    <a:pt x="362" y="23"/>
                    <a:pt x="359" y="22"/>
                    <a:pt x="356" y="22"/>
                  </a:cubicBezTo>
                  <a:cubicBezTo>
                    <a:pt x="361" y="13"/>
                    <a:pt x="372" y="10"/>
                    <a:pt x="374" y="13"/>
                  </a:cubicBezTo>
                  <a:cubicBezTo>
                    <a:pt x="375" y="16"/>
                    <a:pt x="376" y="18"/>
                    <a:pt x="371" y="18"/>
                  </a:cubicBezTo>
                  <a:cubicBezTo>
                    <a:pt x="367" y="17"/>
                    <a:pt x="366" y="24"/>
                    <a:pt x="371" y="24"/>
                  </a:cubicBezTo>
                  <a:cubicBezTo>
                    <a:pt x="375" y="24"/>
                    <a:pt x="381" y="18"/>
                    <a:pt x="377" y="11"/>
                  </a:cubicBezTo>
                  <a:cubicBezTo>
                    <a:pt x="377" y="10"/>
                    <a:pt x="377" y="10"/>
                    <a:pt x="376" y="9"/>
                  </a:cubicBezTo>
                  <a:cubicBezTo>
                    <a:pt x="378" y="9"/>
                    <a:pt x="381" y="10"/>
                    <a:pt x="383" y="10"/>
                  </a:cubicBezTo>
                  <a:cubicBezTo>
                    <a:pt x="390" y="13"/>
                    <a:pt x="392" y="17"/>
                    <a:pt x="389" y="19"/>
                  </a:cubicBezTo>
                  <a:cubicBezTo>
                    <a:pt x="384" y="24"/>
                    <a:pt x="391" y="32"/>
                    <a:pt x="396" y="27"/>
                  </a:cubicBezTo>
                  <a:cubicBezTo>
                    <a:pt x="399" y="24"/>
                    <a:pt x="399" y="20"/>
                    <a:pt x="398" y="16"/>
                  </a:cubicBezTo>
                  <a:cubicBezTo>
                    <a:pt x="397" y="18"/>
                    <a:pt x="394" y="19"/>
                    <a:pt x="392" y="20"/>
                  </a:cubicBezTo>
                  <a:cubicBezTo>
                    <a:pt x="391" y="18"/>
                    <a:pt x="393" y="18"/>
                    <a:pt x="390" y="17"/>
                  </a:cubicBezTo>
                  <a:cubicBezTo>
                    <a:pt x="393" y="17"/>
                    <a:pt x="396" y="16"/>
                    <a:pt x="398" y="15"/>
                  </a:cubicBezTo>
                  <a:cubicBezTo>
                    <a:pt x="398" y="13"/>
                    <a:pt x="397" y="12"/>
                    <a:pt x="395" y="10"/>
                  </a:cubicBezTo>
                  <a:cubicBezTo>
                    <a:pt x="392" y="7"/>
                    <a:pt x="387" y="4"/>
                    <a:pt x="383" y="2"/>
                  </a:cubicBezTo>
                  <a:cubicBezTo>
                    <a:pt x="378" y="1"/>
                    <a:pt x="373" y="0"/>
                    <a:pt x="368" y="0"/>
                  </a:cubicBezTo>
                  <a:cubicBezTo>
                    <a:pt x="363" y="0"/>
                    <a:pt x="358" y="1"/>
                    <a:pt x="353" y="4"/>
                  </a:cubicBezTo>
                  <a:cubicBezTo>
                    <a:pt x="348" y="6"/>
                    <a:pt x="341" y="11"/>
                    <a:pt x="337" y="15"/>
                  </a:cubicBezTo>
                  <a:cubicBezTo>
                    <a:pt x="323" y="28"/>
                    <a:pt x="318" y="39"/>
                    <a:pt x="318" y="39"/>
                  </a:cubicBezTo>
                  <a:cubicBezTo>
                    <a:pt x="315" y="45"/>
                    <a:pt x="307" y="67"/>
                    <a:pt x="294" y="69"/>
                  </a:cubicBezTo>
                  <a:cubicBezTo>
                    <a:pt x="294" y="69"/>
                    <a:pt x="294" y="69"/>
                    <a:pt x="294" y="69"/>
                  </a:cubicBezTo>
                  <a:cubicBezTo>
                    <a:pt x="293" y="69"/>
                    <a:pt x="292" y="69"/>
                    <a:pt x="292" y="6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75" y="69"/>
                    <a:pt x="271" y="65"/>
                    <a:pt x="270" y="59"/>
                  </a:cubicBezTo>
                  <a:cubicBezTo>
                    <a:pt x="269" y="57"/>
                    <a:pt x="269" y="55"/>
                    <a:pt x="270" y="54"/>
                  </a:cubicBezTo>
                  <a:cubicBezTo>
                    <a:pt x="269" y="54"/>
                    <a:pt x="269" y="54"/>
                    <a:pt x="268" y="54"/>
                  </a:cubicBezTo>
                  <a:cubicBezTo>
                    <a:pt x="269" y="53"/>
                    <a:pt x="269" y="52"/>
                    <a:pt x="270" y="52"/>
                  </a:cubicBezTo>
                  <a:cubicBezTo>
                    <a:pt x="272" y="50"/>
                    <a:pt x="274" y="48"/>
                    <a:pt x="278" y="48"/>
                  </a:cubicBezTo>
                  <a:cubicBezTo>
                    <a:pt x="281" y="48"/>
                    <a:pt x="284" y="50"/>
                    <a:pt x="284" y="54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84" y="56"/>
                    <a:pt x="283" y="57"/>
                    <a:pt x="281" y="56"/>
                  </a:cubicBezTo>
                  <a:cubicBezTo>
                    <a:pt x="280" y="56"/>
                    <a:pt x="280" y="54"/>
                    <a:pt x="281" y="54"/>
                  </a:cubicBezTo>
                  <a:cubicBezTo>
                    <a:pt x="282" y="54"/>
                    <a:pt x="283" y="52"/>
                    <a:pt x="281" y="51"/>
                  </a:cubicBezTo>
                  <a:cubicBezTo>
                    <a:pt x="280" y="50"/>
                    <a:pt x="278" y="50"/>
                    <a:pt x="277" y="53"/>
                  </a:cubicBezTo>
                  <a:cubicBezTo>
                    <a:pt x="276" y="56"/>
                    <a:pt x="277" y="59"/>
                    <a:pt x="280" y="60"/>
                  </a:cubicBezTo>
                  <a:cubicBezTo>
                    <a:pt x="284" y="61"/>
                    <a:pt x="287" y="59"/>
                    <a:pt x="288" y="57"/>
                  </a:cubicBezTo>
                  <a:cubicBezTo>
                    <a:pt x="292" y="49"/>
                    <a:pt x="284" y="40"/>
                    <a:pt x="272" y="40"/>
                  </a:cubicBezTo>
                  <a:cubicBezTo>
                    <a:pt x="263" y="40"/>
                    <a:pt x="257" y="45"/>
                    <a:pt x="252" y="51"/>
                  </a:cubicBezTo>
                  <a:cubicBezTo>
                    <a:pt x="249" y="56"/>
                    <a:pt x="244" y="72"/>
                    <a:pt x="228" y="72"/>
                  </a:cubicBezTo>
                  <a:cubicBezTo>
                    <a:pt x="222" y="72"/>
                    <a:pt x="217" y="71"/>
                    <a:pt x="213" y="68"/>
                  </a:cubicBezTo>
                  <a:cubicBezTo>
                    <a:pt x="213" y="69"/>
                    <a:pt x="212" y="69"/>
                    <a:pt x="212" y="69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06" y="64"/>
                    <a:pt x="202" y="58"/>
                    <a:pt x="201" y="53"/>
                  </a:cubicBezTo>
                  <a:cubicBezTo>
                    <a:pt x="199" y="43"/>
                    <a:pt x="204" y="35"/>
                    <a:pt x="214" y="35"/>
                  </a:cubicBezTo>
                  <a:cubicBezTo>
                    <a:pt x="218" y="35"/>
                    <a:pt x="222" y="37"/>
                    <a:pt x="224" y="40"/>
                  </a:cubicBezTo>
                  <a:cubicBezTo>
                    <a:pt x="225" y="40"/>
                    <a:pt x="225" y="40"/>
                    <a:pt x="225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5" y="42"/>
                    <a:pt x="225" y="43"/>
                    <a:pt x="225" y="44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7"/>
                    <a:pt x="222" y="49"/>
                    <a:pt x="219" y="48"/>
                  </a:cubicBezTo>
                  <a:cubicBezTo>
                    <a:pt x="218" y="48"/>
                    <a:pt x="217" y="45"/>
                    <a:pt x="219" y="44"/>
                  </a:cubicBezTo>
                  <a:cubicBezTo>
                    <a:pt x="221" y="44"/>
                    <a:pt x="222" y="42"/>
                    <a:pt x="220" y="40"/>
                  </a:cubicBezTo>
                  <a:cubicBezTo>
                    <a:pt x="218" y="38"/>
                    <a:pt x="214" y="38"/>
                    <a:pt x="212" y="43"/>
                  </a:cubicBezTo>
                  <a:cubicBezTo>
                    <a:pt x="211" y="48"/>
                    <a:pt x="213" y="53"/>
                    <a:pt x="219" y="54"/>
                  </a:cubicBezTo>
                  <a:cubicBezTo>
                    <a:pt x="222" y="55"/>
                    <a:pt x="224" y="55"/>
                    <a:pt x="226" y="54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225" y="52"/>
                    <a:pt x="227" y="52"/>
                    <a:pt x="228" y="52"/>
                  </a:cubicBezTo>
                  <a:cubicBezTo>
                    <a:pt x="228" y="52"/>
                    <a:pt x="228" y="52"/>
                    <a:pt x="228" y="52"/>
                  </a:cubicBezTo>
                  <a:cubicBezTo>
                    <a:pt x="229" y="52"/>
                    <a:pt x="229" y="52"/>
                    <a:pt x="229" y="51"/>
                  </a:cubicBezTo>
                  <a:cubicBezTo>
                    <a:pt x="229" y="51"/>
                    <a:pt x="229" y="50"/>
                    <a:pt x="230" y="50"/>
                  </a:cubicBezTo>
                  <a:cubicBezTo>
                    <a:pt x="230" y="50"/>
                    <a:pt x="230" y="50"/>
                    <a:pt x="230" y="50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2" y="47"/>
                    <a:pt x="232" y="45"/>
                    <a:pt x="232" y="43"/>
                  </a:cubicBezTo>
                  <a:cubicBezTo>
                    <a:pt x="232" y="43"/>
                    <a:pt x="231" y="43"/>
                    <a:pt x="230" y="43"/>
                  </a:cubicBezTo>
                  <a:cubicBezTo>
                    <a:pt x="230" y="42"/>
                    <a:pt x="231" y="42"/>
                    <a:pt x="232" y="42"/>
                  </a:cubicBezTo>
                  <a:cubicBezTo>
                    <a:pt x="232" y="40"/>
                    <a:pt x="232" y="38"/>
                    <a:pt x="231" y="37"/>
                  </a:cubicBezTo>
                  <a:cubicBezTo>
                    <a:pt x="234" y="35"/>
                    <a:pt x="237" y="36"/>
                    <a:pt x="239" y="37"/>
                  </a:cubicBezTo>
                  <a:cubicBezTo>
                    <a:pt x="241" y="39"/>
                    <a:pt x="242" y="42"/>
                    <a:pt x="237" y="42"/>
                  </a:cubicBezTo>
                  <a:cubicBezTo>
                    <a:pt x="234" y="43"/>
                    <a:pt x="235" y="49"/>
                    <a:pt x="240" y="48"/>
                  </a:cubicBezTo>
                  <a:cubicBezTo>
                    <a:pt x="241" y="48"/>
                    <a:pt x="243" y="45"/>
                    <a:pt x="244" y="42"/>
                  </a:cubicBezTo>
                  <a:cubicBezTo>
                    <a:pt x="244" y="43"/>
                    <a:pt x="244" y="43"/>
                    <a:pt x="243" y="43"/>
                  </a:cubicBezTo>
                  <a:cubicBezTo>
                    <a:pt x="243" y="42"/>
                    <a:pt x="244" y="41"/>
                    <a:pt x="244" y="41"/>
                  </a:cubicBezTo>
                  <a:cubicBezTo>
                    <a:pt x="244" y="41"/>
                    <a:pt x="244" y="40"/>
                    <a:pt x="244" y="40"/>
                  </a:cubicBezTo>
                  <a:cubicBezTo>
                    <a:pt x="244" y="40"/>
                    <a:pt x="243" y="39"/>
                    <a:pt x="242" y="40"/>
                  </a:cubicBezTo>
                  <a:cubicBezTo>
                    <a:pt x="242" y="39"/>
                    <a:pt x="243" y="39"/>
                    <a:pt x="244" y="39"/>
                  </a:cubicBezTo>
                  <a:cubicBezTo>
                    <a:pt x="244" y="38"/>
                    <a:pt x="244" y="37"/>
                    <a:pt x="243" y="3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5"/>
                    <a:pt x="242" y="35"/>
                    <a:pt x="242" y="34"/>
                  </a:cubicBezTo>
                  <a:cubicBezTo>
                    <a:pt x="237" y="30"/>
                    <a:pt x="230" y="29"/>
                    <a:pt x="226" y="29"/>
                  </a:cubicBezTo>
                  <a:cubicBezTo>
                    <a:pt x="224" y="27"/>
                    <a:pt x="222" y="26"/>
                    <a:pt x="219" y="24"/>
                  </a:cubicBezTo>
                  <a:cubicBezTo>
                    <a:pt x="219" y="26"/>
                    <a:pt x="217" y="26"/>
                    <a:pt x="216" y="26"/>
                  </a:cubicBezTo>
                  <a:cubicBezTo>
                    <a:pt x="216" y="25"/>
                    <a:pt x="217" y="24"/>
                    <a:pt x="219" y="24"/>
                  </a:cubicBezTo>
                  <a:cubicBezTo>
                    <a:pt x="216" y="23"/>
                    <a:pt x="213" y="22"/>
                    <a:pt x="210" y="22"/>
                  </a:cubicBezTo>
                  <a:cubicBezTo>
                    <a:pt x="215" y="13"/>
                    <a:pt x="226" y="10"/>
                    <a:pt x="228" y="13"/>
                  </a:cubicBezTo>
                  <a:cubicBezTo>
                    <a:pt x="229" y="16"/>
                    <a:pt x="230" y="18"/>
                    <a:pt x="225" y="18"/>
                  </a:cubicBezTo>
                  <a:cubicBezTo>
                    <a:pt x="221" y="17"/>
                    <a:pt x="221" y="24"/>
                    <a:pt x="226" y="24"/>
                  </a:cubicBezTo>
                  <a:cubicBezTo>
                    <a:pt x="229" y="24"/>
                    <a:pt x="235" y="18"/>
                    <a:pt x="232" y="11"/>
                  </a:cubicBezTo>
                  <a:cubicBezTo>
                    <a:pt x="231" y="10"/>
                    <a:pt x="231" y="10"/>
                    <a:pt x="230" y="9"/>
                  </a:cubicBezTo>
                  <a:cubicBezTo>
                    <a:pt x="233" y="9"/>
                    <a:pt x="235" y="10"/>
                    <a:pt x="237" y="10"/>
                  </a:cubicBezTo>
                  <a:cubicBezTo>
                    <a:pt x="244" y="13"/>
                    <a:pt x="246" y="17"/>
                    <a:pt x="243" y="19"/>
                  </a:cubicBezTo>
                  <a:cubicBezTo>
                    <a:pt x="238" y="24"/>
                    <a:pt x="245" y="32"/>
                    <a:pt x="250" y="27"/>
                  </a:cubicBezTo>
                  <a:cubicBezTo>
                    <a:pt x="253" y="24"/>
                    <a:pt x="253" y="20"/>
                    <a:pt x="253" y="16"/>
                  </a:cubicBezTo>
                  <a:cubicBezTo>
                    <a:pt x="251" y="18"/>
                    <a:pt x="248" y="19"/>
                    <a:pt x="246" y="20"/>
                  </a:cubicBezTo>
                  <a:cubicBezTo>
                    <a:pt x="246" y="18"/>
                    <a:pt x="247" y="18"/>
                    <a:pt x="245" y="17"/>
                  </a:cubicBezTo>
                  <a:cubicBezTo>
                    <a:pt x="248" y="17"/>
                    <a:pt x="250" y="16"/>
                    <a:pt x="252" y="15"/>
                  </a:cubicBezTo>
                  <a:cubicBezTo>
                    <a:pt x="252" y="13"/>
                    <a:pt x="251" y="12"/>
                    <a:pt x="249" y="10"/>
                  </a:cubicBezTo>
                  <a:cubicBezTo>
                    <a:pt x="246" y="7"/>
                    <a:pt x="242" y="4"/>
                    <a:pt x="237" y="2"/>
                  </a:cubicBezTo>
                  <a:cubicBezTo>
                    <a:pt x="232" y="1"/>
                    <a:pt x="227" y="0"/>
                    <a:pt x="222" y="0"/>
                  </a:cubicBezTo>
                  <a:cubicBezTo>
                    <a:pt x="217" y="0"/>
                    <a:pt x="212" y="1"/>
                    <a:pt x="207" y="4"/>
                  </a:cubicBezTo>
                  <a:cubicBezTo>
                    <a:pt x="203" y="6"/>
                    <a:pt x="195" y="11"/>
                    <a:pt x="191" y="15"/>
                  </a:cubicBezTo>
                  <a:cubicBezTo>
                    <a:pt x="177" y="28"/>
                    <a:pt x="172" y="39"/>
                    <a:pt x="172" y="39"/>
                  </a:cubicBezTo>
                  <a:cubicBezTo>
                    <a:pt x="169" y="45"/>
                    <a:pt x="162" y="67"/>
                    <a:pt x="148" y="69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9"/>
                    <a:pt x="147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29" y="69"/>
                    <a:pt x="125" y="65"/>
                    <a:pt x="124" y="59"/>
                  </a:cubicBezTo>
                  <a:cubicBezTo>
                    <a:pt x="123" y="57"/>
                    <a:pt x="124" y="55"/>
                    <a:pt x="124" y="54"/>
                  </a:cubicBezTo>
                  <a:cubicBezTo>
                    <a:pt x="124" y="54"/>
                    <a:pt x="123" y="54"/>
                    <a:pt x="123" y="54"/>
                  </a:cubicBezTo>
                  <a:cubicBezTo>
                    <a:pt x="123" y="53"/>
                    <a:pt x="123" y="52"/>
                    <a:pt x="124" y="52"/>
                  </a:cubicBezTo>
                  <a:cubicBezTo>
                    <a:pt x="126" y="50"/>
                    <a:pt x="128" y="48"/>
                    <a:pt x="132" y="48"/>
                  </a:cubicBezTo>
                  <a:cubicBezTo>
                    <a:pt x="135" y="48"/>
                    <a:pt x="139" y="50"/>
                    <a:pt x="139" y="54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9" y="56"/>
                    <a:pt x="137" y="57"/>
                    <a:pt x="135" y="56"/>
                  </a:cubicBezTo>
                  <a:cubicBezTo>
                    <a:pt x="134" y="56"/>
                    <a:pt x="134" y="54"/>
                    <a:pt x="135" y="54"/>
                  </a:cubicBezTo>
                  <a:cubicBezTo>
                    <a:pt x="136" y="54"/>
                    <a:pt x="137" y="52"/>
                    <a:pt x="136" y="51"/>
                  </a:cubicBezTo>
                  <a:cubicBezTo>
                    <a:pt x="134" y="50"/>
                    <a:pt x="132" y="50"/>
                    <a:pt x="131" y="53"/>
                  </a:cubicBezTo>
                  <a:cubicBezTo>
                    <a:pt x="130" y="56"/>
                    <a:pt x="131" y="59"/>
                    <a:pt x="135" y="60"/>
                  </a:cubicBezTo>
                  <a:cubicBezTo>
                    <a:pt x="138" y="61"/>
                    <a:pt x="141" y="59"/>
                    <a:pt x="142" y="57"/>
                  </a:cubicBezTo>
                  <a:cubicBezTo>
                    <a:pt x="146" y="49"/>
                    <a:pt x="138" y="40"/>
                    <a:pt x="126" y="40"/>
                  </a:cubicBezTo>
                  <a:cubicBezTo>
                    <a:pt x="118" y="40"/>
                    <a:pt x="111" y="45"/>
                    <a:pt x="106" y="51"/>
                  </a:cubicBezTo>
                  <a:cubicBezTo>
                    <a:pt x="103" y="56"/>
                    <a:pt x="98" y="72"/>
                    <a:pt x="82" y="72"/>
                  </a:cubicBezTo>
                  <a:cubicBezTo>
                    <a:pt x="76" y="72"/>
                    <a:pt x="72" y="71"/>
                    <a:pt x="67" y="68"/>
                  </a:cubicBezTo>
                  <a:cubicBezTo>
                    <a:pt x="67" y="69"/>
                    <a:pt x="67" y="69"/>
                    <a:pt x="66" y="69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0" y="64"/>
                    <a:pt x="56" y="58"/>
                    <a:pt x="55" y="53"/>
                  </a:cubicBezTo>
                  <a:cubicBezTo>
                    <a:pt x="53" y="43"/>
                    <a:pt x="58" y="35"/>
                    <a:pt x="68" y="35"/>
                  </a:cubicBezTo>
                  <a:cubicBezTo>
                    <a:pt x="72" y="35"/>
                    <a:pt x="76" y="37"/>
                    <a:pt x="78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2"/>
                    <a:pt x="79" y="43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7"/>
                    <a:pt x="77" y="49"/>
                    <a:pt x="73" y="48"/>
                  </a:cubicBezTo>
                  <a:cubicBezTo>
                    <a:pt x="72" y="48"/>
                    <a:pt x="72" y="45"/>
                    <a:pt x="73" y="44"/>
                  </a:cubicBezTo>
                  <a:cubicBezTo>
                    <a:pt x="75" y="44"/>
                    <a:pt x="76" y="42"/>
                    <a:pt x="74" y="40"/>
                  </a:cubicBezTo>
                  <a:cubicBezTo>
                    <a:pt x="72" y="38"/>
                    <a:pt x="68" y="38"/>
                    <a:pt x="67" y="43"/>
                  </a:cubicBezTo>
                  <a:cubicBezTo>
                    <a:pt x="65" y="48"/>
                    <a:pt x="67" y="53"/>
                    <a:pt x="73" y="54"/>
                  </a:cubicBezTo>
                  <a:cubicBezTo>
                    <a:pt x="76" y="55"/>
                    <a:pt x="78" y="55"/>
                    <a:pt x="80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2"/>
                    <a:pt x="81" y="52"/>
                    <a:pt x="83" y="52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3" y="52"/>
                    <a:pt x="83" y="52"/>
                    <a:pt x="84" y="51"/>
                  </a:cubicBezTo>
                  <a:cubicBezTo>
                    <a:pt x="83" y="51"/>
                    <a:pt x="83" y="50"/>
                    <a:pt x="84" y="50"/>
                  </a:cubicBezTo>
                  <a:cubicBezTo>
                    <a:pt x="84" y="50"/>
                    <a:pt x="84" y="50"/>
                    <a:pt x="85" y="50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3"/>
                    <a:pt x="85" y="43"/>
                    <a:pt x="84" y="43"/>
                  </a:cubicBezTo>
                  <a:cubicBezTo>
                    <a:pt x="84" y="42"/>
                    <a:pt x="85" y="42"/>
                    <a:pt x="86" y="42"/>
                  </a:cubicBezTo>
                  <a:cubicBezTo>
                    <a:pt x="86" y="40"/>
                    <a:pt x="86" y="38"/>
                    <a:pt x="85" y="37"/>
                  </a:cubicBezTo>
                  <a:cubicBezTo>
                    <a:pt x="88" y="35"/>
                    <a:pt x="91" y="36"/>
                    <a:pt x="93" y="37"/>
                  </a:cubicBezTo>
                  <a:cubicBezTo>
                    <a:pt x="95" y="39"/>
                    <a:pt x="96" y="42"/>
                    <a:pt x="91" y="42"/>
                  </a:cubicBezTo>
                  <a:cubicBezTo>
                    <a:pt x="88" y="43"/>
                    <a:pt x="89" y="49"/>
                    <a:pt x="94" y="48"/>
                  </a:cubicBezTo>
                  <a:cubicBezTo>
                    <a:pt x="96" y="48"/>
                    <a:pt x="98" y="45"/>
                    <a:pt x="98" y="42"/>
                  </a:cubicBezTo>
                  <a:cubicBezTo>
                    <a:pt x="98" y="43"/>
                    <a:pt x="98" y="43"/>
                    <a:pt x="97" y="43"/>
                  </a:cubicBezTo>
                  <a:cubicBezTo>
                    <a:pt x="97" y="42"/>
                    <a:pt x="98" y="41"/>
                    <a:pt x="99" y="41"/>
                  </a:cubicBezTo>
                  <a:cubicBezTo>
                    <a:pt x="99" y="41"/>
                    <a:pt x="99" y="40"/>
                    <a:pt x="99" y="40"/>
                  </a:cubicBezTo>
                  <a:cubicBezTo>
                    <a:pt x="98" y="40"/>
                    <a:pt x="97" y="39"/>
                    <a:pt x="96" y="40"/>
                  </a:cubicBezTo>
                  <a:cubicBezTo>
                    <a:pt x="96" y="39"/>
                    <a:pt x="97" y="39"/>
                    <a:pt x="98" y="39"/>
                  </a:cubicBezTo>
                  <a:cubicBezTo>
                    <a:pt x="98" y="38"/>
                    <a:pt x="98" y="37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5"/>
                    <a:pt x="96" y="35"/>
                    <a:pt x="96" y="34"/>
                  </a:cubicBezTo>
                  <a:cubicBezTo>
                    <a:pt x="92" y="30"/>
                    <a:pt x="84" y="29"/>
                    <a:pt x="80" y="29"/>
                  </a:cubicBezTo>
                  <a:cubicBezTo>
                    <a:pt x="78" y="27"/>
                    <a:pt x="76" y="26"/>
                    <a:pt x="73" y="24"/>
                  </a:cubicBezTo>
                  <a:cubicBezTo>
                    <a:pt x="73" y="26"/>
                    <a:pt x="71" y="26"/>
                    <a:pt x="70" y="26"/>
                  </a:cubicBezTo>
                  <a:cubicBezTo>
                    <a:pt x="71" y="25"/>
                    <a:pt x="71" y="24"/>
                    <a:pt x="73" y="24"/>
                  </a:cubicBezTo>
                  <a:cubicBezTo>
                    <a:pt x="70" y="23"/>
                    <a:pt x="67" y="22"/>
                    <a:pt x="64" y="22"/>
                  </a:cubicBezTo>
                  <a:cubicBezTo>
                    <a:pt x="69" y="13"/>
                    <a:pt x="80" y="10"/>
                    <a:pt x="82" y="13"/>
                  </a:cubicBezTo>
                  <a:cubicBezTo>
                    <a:pt x="83" y="16"/>
                    <a:pt x="84" y="18"/>
                    <a:pt x="79" y="18"/>
                  </a:cubicBezTo>
                  <a:cubicBezTo>
                    <a:pt x="76" y="17"/>
                    <a:pt x="75" y="24"/>
                    <a:pt x="80" y="24"/>
                  </a:cubicBezTo>
                  <a:cubicBezTo>
                    <a:pt x="83" y="24"/>
                    <a:pt x="90" y="18"/>
                    <a:pt x="86" y="11"/>
                  </a:cubicBezTo>
                  <a:cubicBezTo>
                    <a:pt x="85" y="10"/>
                    <a:pt x="85" y="10"/>
                    <a:pt x="84" y="9"/>
                  </a:cubicBezTo>
                  <a:cubicBezTo>
                    <a:pt x="87" y="9"/>
                    <a:pt x="89" y="10"/>
                    <a:pt x="91" y="10"/>
                  </a:cubicBezTo>
                  <a:cubicBezTo>
                    <a:pt x="99" y="13"/>
                    <a:pt x="100" y="17"/>
                    <a:pt x="98" y="19"/>
                  </a:cubicBezTo>
                  <a:cubicBezTo>
                    <a:pt x="93" y="24"/>
                    <a:pt x="99" y="32"/>
                    <a:pt x="104" y="27"/>
                  </a:cubicBezTo>
                  <a:cubicBezTo>
                    <a:pt x="107" y="24"/>
                    <a:pt x="108" y="20"/>
                    <a:pt x="107" y="16"/>
                  </a:cubicBezTo>
                  <a:cubicBezTo>
                    <a:pt x="105" y="18"/>
                    <a:pt x="102" y="19"/>
                    <a:pt x="100" y="20"/>
                  </a:cubicBezTo>
                  <a:cubicBezTo>
                    <a:pt x="100" y="18"/>
                    <a:pt x="101" y="18"/>
                    <a:pt x="99" y="17"/>
                  </a:cubicBezTo>
                  <a:cubicBezTo>
                    <a:pt x="102" y="17"/>
                    <a:pt x="104" y="16"/>
                    <a:pt x="106" y="15"/>
                  </a:cubicBezTo>
                  <a:cubicBezTo>
                    <a:pt x="106" y="13"/>
                    <a:pt x="105" y="12"/>
                    <a:pt x="103" y="10"/>
                  </a:cubicBezTo>
                  <a:cubicBezTo>
                    <a:pt x="100" y="7"/>
                    <a:pt x="96" y="4"/>
                    <a:pt x="91" y="2"/>
                  </a:cubicBezTo>
                  <a:cubicBezTo>
                    <a:pt x="86" y="1"/>
                    <a:pt x="81" y="0"/>
                    <a:pt x="76" y="0"/>
                  </a:cubicBezTo>
                  <a:cubicBezTo>
                    <a:pt x="71" y="0"/>
                    <a:pt x="66" y="1"/>
                    <a:pt x="61" y="4"/>
                  </a:cubicBezTo>
                  <a:cubicBezTo>
                    <a:pt x="57" y="6"/>
                    <a:pt x="49" y="11"/>
                    <a:pt x="46" y="15"/>
                  </a:cubicBezTo>
                  <a:cubicBezTo>
                    <a:pt x="31" y="28"/>
                    <a:pt x="26" y="39"/>
                    <a:pt x="26" y="39"/>
                  </a:cubicBezTo>
                  <a:cubicBezTo>
                    <a:pt x="23" y="45"/>
                    <a:pt x="16" y="67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1" y="69"/>
                    <a:pt x="0" y="6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9" y="85"/>
                    <a:pt x="11" y="88"/>
                    <a:pt x="20" y="88"/>
                  </a:cubicBezTo>
                  <a:cubicBezTo>
                    <a:pt x="27" y="88"/>
                    <a:pt x="28" y="86"/>
                    <a:pt x="33" y="85"/>
                  </a:cubicBezTo>
                  <a:cubicBezTo>
                    <a:pt x="33" y="85"/>
                    <a:pt x="33" y="85"/>
                    <a:pt x="33" y="84"/>
                  </a:cubicBezTo>
                  <a:cubicBezTo>
                    <a:pt x="34" y="84"/>
                    <a:pt x="34" y="84"/>
                    <a:pt x="34" y="85"/>
                  </a:cubicBezTo>
                  <a:cubicBezTo>
                    <a:pt x="35" y="85"/>
                    <a:pt x="36" y="85"/>
                    <a:pt x="38" y="85"/>
                  </a:cubicBezTo>
                  <a:cubicBezTo>
                    <a:pt x="47" y="85"/>
                    <a:pt x="47" y="88"/>
                    <a:pt x="56" y="88"/>
                  </a:cubicBezTo>
                  <a:cubicBezTo>
                    <a:pt x="65" y="88"/>
                    <a:pt x="65" y="85"/>
                    <a:pt x="74" y="85"/>
                  </a:cubicBezTo>
                  <a:cubicBezTo>
                    <a:pt x="83" y="85"/>
                    <a:pt x="83" y="88"/>
                    <a:pt x="92" y="88"/>
                  </a:cubicBezTo>
                  <a:cubicBezTo>
                    <a:pt x="101" y="88"/>
                    <a:pt x="101" y="85"/>
                    <a:pt x="110" y="85"/>
                  </a:cubicBezTo>
                  <a:cubicBezTo>
                    <a:pt x="111" y="85"/>
                    <a:pt x="113" y="85"/>
                    <a:pt x="114" y="85"/>
                  </a:cubicBezTo>
                  <a:cubicBezTo>
                    <a:pt x="115" y="84"/>
                    <a:pt x="117" y="80"/>
                    <a:pt x="119" y="82"/>
                  </a:cubicBezTo>
                  <a:cubicBezTo>
                    <a:pt x="119" y="84"/>
                    <a:pt x="116" y="84"/>
                    <a:pt x="114" y="85"/>
                  </a:cubicBezTo>
                  <a:cubicBezTo>
                    <a:pt x="118" y="86"/>
                    <a:pt x="120" y="87"/>
                    <a:pt x="125" y="88"/>
                  </a:cubicBezTo>
                  <a:cubicBezTo>
                    <a:pt x="126" y="87"/>
                    <a:pt x="126" y="87"/>
                    <a:pt x="127" y="87"/>
                  </a:cubicBezTo>
                  <a:cubicBezTo>
                    <a:pt x="127" y="87"/>
                    <a:pt x="127" y="88"/>
                    <a:pt x="127" y="88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37" y="88"/>
                    <a:pt x="137" y="85"/>
                    <a:pt x="146" y="85"/>
                  </a:cubicBezTo>
                  <a:cubicBezTo>
                    <a:pt x="155" y="85"/>
                    <a:pt x="157" y="88"/>
                    <a:pt x="166" y="88"/>
                  </a:cubicBezTo>
                  <a:cubicBezTo>
                    <a:pt x="172" y="88"/>
                    <a:pt x="174" y="86"/>
                    <a:pt x="178" y="85"/>
                  </a:cubicBezTo>
                  <a:cubicBezTo>
                    <a:pt x="179" y="85"/>
                    <a:pt x="179" y="85"/>
                    <a:pt x="179" y="84"/>
                  </a:cubicBezTo>
                  <a:cubicBezTo>
                    <a:pt x="179" y="84"/>
                    <a:pt x="180" y="84"/>
                    <a:pt x="180" y="85"/>
                  </a:cubicBezTo>
                  <a:cubicBezTo>
                    <a:pt x="181" y="85"/>
                    <a:pt x="182" y="85"/>
                    <a:pt x="184" y="85"/>
                  </a:cubicBezTo>
                  <a:cubicBezTo>
                    <a:pt x="193" y="85"/>
                    <a:pt x="193" y="88"/>
                    <a:pt x="202" y="88"/>
                  </a:cubicBezTo>
                  <a:cubicBezTo>
                    <a:pt x="211" y="88"/>
                    <a:pt x="211" y="85"/>
                    <a:pt x="220" y="85"/>
                  </a:cubicBezTo>
                  <a:cubicBezTo>
                    <a:pt x="229" y="85"/>
                    <a:pt x="229" y="88"/>
                    <a:pt x="238" y="88"/>
                  </a:cubicBezTo>
                  <a:cubicBezTo>
                    <a:pt x="247" y="88"/>
                    <a:pt x="247" y="85"/>
                    <a:pt x="256" y="85"/>
                  </a:cubicBezTo>
                  <a:cubicBezTo>
                    <a:pt x="257" y="85"/>
                    <a:pt x="258" y="85"/>
                    <a:pt x="259" y="85"/>
                  </a:cubicBezTo>
                  <a:cubicBezTo>
                    <a:pt x="261" y="84"/>
                    <a:pt x="262" y="80"/>
                    <a:pt x="265" y="82"/>
                  </a:cubicBezTo>
                  <a:cubicBezTo>
                    <a:pt x="265" y="84"/>
                    <a:pt x="262" y="84"/>
                    <a:pt x="260" y="85"/>
                  </a:cubicBezTo>
                  <a:cubicBezTo>
                    <a:pt x="264" y="86"/>
                    <a:pt x="266" y="87"/>
                    <a:pt x="271" y="88"/>
                  </a:cubicBezTo>
                  <a:cubicBezTo>
                    <a:pt x="271" y="87"/>
                    <a:pt x="272" y="87"/>
                    <a:pt x="273" y="87"/>
                  </a:cubicBezTo>
                  <a:cubicBezTo>
                    <a:pt x="273" y="87"/>
                    <a:pt x="273" y="88"/>
                    <a:pt x="273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83" y="88"/>
                    <a:pt x="283" y="85"/>
                    <a:pt x="292" y="85"/>
                  </a:cubicBezTo>
                  <a:cubicBezTo>
                    <a:pt x="301" y="85"/>
                    <a:pt x="302" y="88"/>
                    <a:pt x="311" y="88"/>
                  </a:cubicBezTo>
                  <a:cubicBezTo>
                    <a:pt x="318" y="88"/>
                    <a:pt x="320" y="86"/>
                    <a:pt x="324" y="85"/>
                  </a:cubicBezTo>
                  <a:cubicBezTo>
                    <a:pt x="324" y="85"/>
                    <a:pt x="325" y="85"/>
                    <a:pt x="325" y="84"/>
                  </a:cubicBezTo>
                  <a:cubicBezTo>
                    <a:pt x="325" y="84"/>
                    <a:pt x="325" y="84"/>
                    <a:pt x="325" y="85"/>
                  </a:cubicBezTo>
                  <a:cubicBezTo>
                    <a:pt x="327" y="85"/>
                    <a:pt x="328" y="85"/>
                    <a:pt x="329" y="85"/>
                  </a:cubicBezTo>
                  <a:cubicBezTo>
                    <a:pt x="338" y="85"/>
                    <a:pt x="338" y="88"/>
                    <a:pt x="347" y="88"/>
                  </a:cubicBezTo>
                  <a:cubicBezTo>
                    <a:pt x="356" y="88"/>
                    <a:pt x="356" y="85"/>
                    <a:pt x="365" y="85"/>
                  </a:cubicBezTo>
                  <a:cubicBezTo>
                    <a:pt x="374" y="85"/>
                    <a:pt x="374" y="88"/>
                    <a:pt x="383" y="88"/>
                  </a:cubicBezTo>
                  <a:cubicBezTo>
                    <a:pt x="392" y="88"/>
                    <a:pt x="392" y="85"/>
                    <a:pt x="401" y="85"/>
                  </a:cubicBezTo>
                  <a:cubicBezTo>
                    <a:pt x="403" y="85"/>
                    <a:pt x="404" y="85"/>
                    <a:pt x="405" y="85"/>
                  </a:cubicBezTo>
                  <a:cubicBezTo>
                    <a:pt x="407" y="84"/>
                    <a:pt x="408" y="80"/>
                    <a:pt x="411" y="82"/>
                  </a:cubicBezTo>
                  <a:cubicBezTo>
                    <a:pt x="410" y="84"/>
                    <a:pt x="408" y="84"/>
                    <a:pt x="406" y="85"/>
                  </a:cubicBezTo>
                  <a:cubicBezTo>
                    <a:pt x="410" y="86"/>
                    <a:pt x="412" y="87"/>
                    <a:pt x="417" y="88"/>
                  </a:cubicBezTo>
                  <a:cubicBezTo>
                    <a:pt x="417" y="87"/>
                    <a:pt x="418" y="87"/>
                    <a:pt x="419" y="87"/>
                  </a:cubicBezTo>
                  <a:cubicBezTo>
                    <a:pt x="419" y="87"/>
                    <a:pt x="419" y="88"/>
                    <a:pt x="418" y="88"/>
                  </a:cubicBezTo>
                  <a:cubicBezTo>
                    <a:pt x="420" y="88"/>
                    <a:pt x="420" y="88"/>
                    <a:pt x="420" y="88"/>
                  </a:cubicBezTo>
                  <a:cubicBezTo>
                    <a:pt x="429" y="88"/>
                    <a:pt x="429" y="85"/>
                    <a:pt x="438" y="85"/>
                  </a:cubicBezTo>
                  <a:cubicBezTo>
                    <a:pt x="447" y="85"/>
                    <a:pt x="448" y="88"/>
                    <a:pt x="457" y="88"/>
                  </a:cubicBezTo>
                  <a:cubicBezTo>
                    <a:pt x="464" y="88"/>
                    <a:pt x="466" y="86"/>
                    <a:pt x="470" y="85"/>
                  </a:cubicBezTo>
                  <a:cubicBezTo>
                    <a:pt x="470" y="85"/>
                    <a:pt x="471" y="85"/>
                    <a:pt x="471" y="84"/>
                  </a:cubicBezTo>
                  <a:cubicBezTo>
                    <a:pt x="471" y="84"/>
                    <a:pt x="471" y="84"/>
                    <a:pt x="471" y="85"/>
                  </a:cubicBezTo>
                  <a:cubicBezTo>
                    <a:pt x="472" y="85"/>
                    <a:pt x="474" y="85"/>
                    <a:pt x="475" y="85"/>
                  </a:cubicBezTo>
                  <a:cubicBezTo>
                    <a:pt x="484" y="85"/>
                    <a:pt x="484" y="88"/>
                    <a:pt x="493" y="88"/>
                  </a:cubicBezTo>
                  <a:cubicBezTo>
                    <a:pt x="502" y="88"/>
                    <a:pt x="502" y="85"/>
                    <a:pt x="511" y="85"/>
                  </a:cubicBezTo>
                  <a:cubicBezTo>
                    <a:pt x="520" y="85"/>
                    <a:pt x="520" y="88"/>
                    <a:pt x="529" y="88"/>
                  </a:cubicBezTo>
                  <a:cubicBezTo>
                    <a:pt x="538" y="88"/>
                    <a:pt x="538" y="85"/>
                    <a:pt x="547" y="85"/>
                  </a:cubicBezTo>
                  <a:cubicBezTo>
                    <a:pt x="549" y="85"/>
                    <a:pt x="550" y="85"/>
                    <a:pt x="551" y="85"/>
                  </a:cubicBezTo>
                  <a:cubicBezTo>
                    <a:pt x="553" y="84"/>
                    <a:pt x="554" y="80"/>
                    <a:pt x="556" y="82"/>
                  </a:cubicBezTo>
                  <a:cubicBezTo>
                    <a:pt x="556" y="84"/>
                    <a:pt x="554" y="84"/>
                    <a:pt x="552" y="85"/>
                  </a:cubicBezTo>
                  <a:cubicBezTo>
                    <a:pt x="556" y="86"/>
                    <a:pt x="558" y="87"/>
                    <a:pt x="563" y="88"/>
                  </a:cubicBezTo>
                  <a:cubicBezTo>
                    <a:pt x="563" y="87"/>
                    <a:pt x="564" y="87"/>
                    <a:pt x="565" y="87"/>
                  </a:cubicBezTo>
                  <a:cubicBezTo>
                    <a:pt x="565" y="87"/>
                    <a:pt x="565" y="88"/>
                    <a:pt x="564" y="88"/>
                  </a:cubicBezTo>
                  <a:cubicBezTo>
                    <a:pt x="565" y="88"/>
                    <a:pt x="565" y="88"/>
                    <a:pt x="565" y="88"/>
                  </a:cubicBezTo>
                  <a:cubicBezTo>
                    <a:pt x="574" y="88"/>
                    <a:pt x="574" y="85"/>
                    <a:pt x="583" y="85"/>
                  </a:cubicBezTo>
                  <a:cubicBezTo>
                    <a:pt x="592" y="85"/>
                    <a:pt x="594" y="88"/>
                    <a:pt x="603" y="88"/>
                  </a:cubicBezTo>
                  <a:cubicBezTo>
                    <a:pt x="610" y="88"/>
                    <a:pt x="612" y="86"/>
                    <a:pt x="616" y="85"/>
                  </a:cubicBezTo>
                  <a:cubicBezTo>
                    <a:pt x="616" y="85"/>
                    <a:pt x="616" y="85"/>
                    <a:pt x="616" y="84"/>
                  </a:cubicBezTo>
                  <a:cubicBezTo>
                    <a:pt x="617" y="84"/>
                    <a:pt x="617" y="84"/>
                    <a:pt x="617" y="85"/>
                  </a:cubicBezTo>
                  <a:cubicBezTo>
                    <a:pt x="618" y="85"/>
                    <a:pt x="620" y="85"/>
                    <a:pt x="621" y="85"/>
                  </a:cubicBezTo>
                  <a:cubicBezTo>
                    <a:pt x="630" y="85"/>
                    <a:pt x="630" y="88"/>
                    <a:pt x="639" y="88"/>
                  </a:cubicBezTo>
                  <a:cubicBezTo>
                    <a:pt x="648" y="88"/>
                    <a:pt x="648" y="85"/>
                    <a:pt x="657" y="85"/>
                  </a:cubicBezTo>
                  <a:cubicBezTo>
                    <a:pt x="666" y="85"/>
                    <a:pt x="666" y="88"/>
                    <a:pt x="675" y="88"/>
                  </a:cubicBezTo>
                  <a:cubicBezTo>
                    <a:pt x="684" y="88"/>
                    <a:pt x="684" y="85"/>
                    <a:pt x="693" y="85"/>
                  </a:cubicBezTo>
                  <a:cubicBezTo>
                    <a:pt x="695" y="85"/>
                    <a:pt x="696" y="85"/>
                    <a:pt x="697" y="85"/>
                  </a:cubicBezTo>
                  <a:cubicBezTo>
                    <a:pt x="699" y="84"/>
                    <a:pt x="700" y="80"/>
                    <a:pt x="702" y="82"/>
                  </a:cubicBezTo>
                  <a:cubicBezTo>
                    <a:pt x="702" y="84"/>
                    <a:pt x="700" y="84"/>
                    <a:pt x="697" y="85"/>
                  </a:cubicBezTo>
                  <a:cubicBezTo>
                    <a:pt x="702" y="86"/>
                    <a:pt x="703" y="87"/>
                    <a:pt x="708" y="88"/>
                  </a:cubicBezTo>
                  <a:cubicBezTo>
                    <a:pt x="709" y="87"/>
                    <a:pt x="710" y="87"/>
                    <a:pt x="711" y="87"/>
                  </a:cubicBezTo>
                  <a:cubicBezTo>
                    <a:pt x="711" y="87"/>
                    <a:pt x="710" y="88"/>
                    <a:pt x="710" y="88"/>
                  </a:cubicBezTo>
                  <a:cubicBezTo>
                    <a:pt x="711" y="88"/>
                    <a:pt x="711" y="88"/>
                    <a:pt x="711" y="88"/>
                  </a:cubicBezTo>
                  <a:cubicBezTo>
                    <a:pt x="720" y="88"/>
                    <a:pt x="720" y="85"/>
                    <a:pt x="729" y="85"/>
                  </a:cubicBezTo>
                  <a:cubicBezTo>
                    <a:pt x="738" y="85"/>
                    <a:pt x="740" y="88"/>
                    <a:pt x="749" y="88"/>
                  </a:cubicBezTo>
                  <a:cubicBezTo>
                    <a:pt x="756" y="88"/>
                    <a:pt x="757" y="86"/>
                    <a:pt x="762" y="85"/>
                  </a:cubicBezTo>
                  <a:cubicBezTo>
                    <a:pt x="762" y="85"/>
                    <a:pt x="762" y="85"/>
                    <a:pt x="762" y="84"/>
                  </a:cubicBezTo>
                  <a:cubicBezTo>
                    <a:pt x="763" y="84"/>
                    <a:pt x="763" y="84"/>
                    <a:pt x="763" y="85"/>
                  </a:cubicBezTo>
                  <a:cubicBezTo>
                    <a:pt x="764" y="85"/>
                    <a:pt x="765" y="85"/>
                    <a:pt x="767" y="85"/>
                  </a:cubicBezTo>
                  <a:cubicBezTo>
                    <a:pt x="776" y="85"/>
                    <a:pt x="776" y="88"/>
                    <a:pt x="785" y="88"/>
                  </a:cubicBezTo>
                  <a:cubicBezTo>
                    <a:pt x="794" y="88"/>
                    <a:pt x="794" y="85"/>
                    <a:pt x="803" y="85"/>
                  </a:cubicBezTo>
                  <a:cubicBezTo>
                    <a:pt x="812" y="85"/>
                    <a:pt x="812" y="88"/>
                    <a:pt x="821" y="88"/>
                  </a:cubicBezTo>
                  <a:cubicBezTo>
                    <a:pt x="830" y="88"/>
                    <a:pt x="830" y="85"/>
                    <a:pt x="839" y="85"/>
                  </a:cubicBezTo>
                  <a:cubicBezTo>
                    <a:pt x="841" y="85"/>
                    <a:pt x="842" y="85"/>
                    <a:pt x="843" y="85"/>
                  </a:cubicBezTo>
                  <a:cubicBezTo>
                    <a:pt x="845" y="84"/>
                    <a:pt x="846" y="80"/>
                    <a:pt x="848" y="82"/>
                  </a:cubicBezTo>
                  <a:cubicBezTo>
                    <a:pt x="848" y="84"/>
                    <a:pt x="845" y="84"/>
                    <a:pt x="843" y="85"/>
                  </a:cubicBezTo>
                  <a:cubicBezTo>
                    <a:pt x="848" y="86"/>
                    <a:pt x="849" y="87"/>
                    <a:pt x="854" y="88"/>
                  </a:cubicBezTo>
                  <a:cubicBezTo>
                    <a:pt x="855" y="87"/>
                    <a:pt x="856" y="87"/>
                    <a:pt x="856" y="87"/>
                  </a:cubicBezTo>
                  <a:cubicBezTo>
                    <a:pt x="856" y="87"/>
                    <a:pt x="856" y="88"/>
                    <a:pt x="856" y="88"/>
                  </a:cubicBezTo>
                  <a:cubicBezTo>
                    <a:pt x="857" y="88"/>
                    <a:pt x="857" y="88"/>
                    <a:pt x="857" y="88"/>
                  </a:cubicBezTo>
                  <a:cubicBezTo>
                    <a:pt x="866" y="88"/>
                    <a:pt x="866" y="85"/>
                    <a:pt x="875" y="85"/>
                  </a:cubicBezTo>
                  <a:cubicBezTo>
                    <a:pt x="884" y="85"/>
                    <a:pt x="886" y="88"/>
                    <a:pt x="895" y="88"/>
                  </a:cubicBezTo>
                  <a:cubicBezTo>
                    <a:pt x="902" y="88"/>
                    <a:pt x="903" y="86"/>
                    <a:pt x="908" y="85"/>
                  </a:cubicBezTo>
                  <a:cubicBezTo>
                    <a:pt x="908" y="85"/>
                    <a:pt x="908" y="85"/>
                    <a:pt x="908" y="84"/>
                  </a:cubicBezTo>
                  <a:cubicBezTo>
                    <a:pt x="909" y="84"/>
                    <a:pt x="909" y="84"/>
                    <a:pt x="909" y="85"/>
                  </a:cubicBezTo>
                  <a:cubicBezTo>
                    <a:pt x="910" y="85"/>
                    <a:pt x="911" y="85"/>
                    <a:pt x="913" y="85"/>
                  </a:cubicBezTo>
                  <a:cubicBezTo>
                    <a:pt x="922" y="85"/>
                    <a:pt x="922" y="88"/>
                    <a:pt x="931" y="88"/>
                  </a:cubicBezTo>
                  <a:cubicBezTo>
                    <a:pt x="940" y="88"/>
                    <a:pt x="940" y="85"/>
                    <a:pt x="949" y="85"/>
                  </a:cubicBezTo>
                  <a:cubicBezTo>
                    <a:pt x="958" y="85"/>
                    <a:pt x="958" y="88"/>
                    <a:pt x="967" y="88"/>
                  </a:cubicBezTo>
                  <a:cubicBezTo>
                    <a:pt x="976" y="88"/>
                    <a:pt x="976" y="85"/>
                    <a:pt x="985" y="85"/>
                  </a:cubicBezTo>
                  <a:cubicBezTo>
                    <a:pt x="986" y="85"/>
                    <a:pt x="988" y="85"/>
                    <a:pt x="989" y="85"/>
                  </a:cubicBezTo>
                  <a:cubicBezTo>
                    <a:pt x="990" y="84"/>
                    <a:pt x="992" y="80"/>
                    <a:pt x="994" y="82"/>
                  </a:cubicBezTo>
                  <a:cubicBezTo>
                    <a:pt x="994" y="84"/>
                    <a:pt x="991" y="84"/>
                    <a:pt x="989" y="85"/>
                  </a:cubicBezTo>
                  <a:cubicBezTo>
                    <a:pt x="993" y="86"/>
                    <a:pt x="995" y="87"/>
                    <a:pt x="1000" y="88"/>
                  </a:cubicBezTo>
                  <a:cubicBezTo>
                    <a:pt x="1001" y="87"/>
                    <a:pt x="1002" y="87"/>
                    <a:pt x="1002" y="87"/>
                  </a:cubicBezTo>
                  <a:cubicBezTo>
                    <a:pt x="1002" y="87"/>
                    <a:pt x="1002" y="88"/>
                    <a:pt x="1002" y="88"/>
                  </a:cubicBezTo>
                  <a:cubicBezTo>
                    <a:pt x="1003" y="88"/>
                    <a:pt x="1003" y="88"/>
                    <a:pt x="1003" y="88"/>
                  </a:cubicBezTo>
                  <a:cubicBezTo>
                    <a:pt x="1012" y="88"/>
                    <a:pt x="1012" y="85"/>
                    <a:pt x="1021" y="85"/>
                  </a:cubicBezTo>
                  <a:cubicBezTo>
                    <a:pt x="1030" y="85"/>
                    <a:pt x="1032" y="88"/>
                    <a:pt x="1041" y="88"/>
                  </a:cubicBezTo>
                  <a:cubicBezTo>
                    <a:pt x="1047" y="88"/>
                    <a:pt x="1049" y="86"/>
                    <a:pt x="1053" y="85"/>
                  </a:cubicBezTo>
                  <a:cubicBezTo>
                    <a:pt x="1054" y="85"/>
                    <a:pt x="1054" y="85"/>
                    <a:pt x="1054" y="84"/>
                  </a:cubicBezTo>
                  <a:cubicBezTo>
                    <a:pt x="1054" y="84"/>
                    <a:pt x="1055" y="84"/>
                    <a:pt x="1055" y="85"/>
                  </a:cubicBezTo>
                  <a:cubicBezTo>
                    <a:pt x="1056" y="85"/>
                    <a:pt x="1057" y="85"/>
                    <a:pt x="1059" y="85"/>
                  </a:cubicBezTo>
                  <a:cubicBezTo>
                    <a:pt x="1068" y="85"/>
                    <a:pt x="1068" y="88"/>
                    <a:pt x="1077" y="88"/>
                  </a:cubicBezTo>
                  <a:cubicBezTo>
                    <a:pt x="1086" y="88"/>
                    <a:pt x="1086" y="85"/>
                    <a:pt x="1095" y="85"/>
                  </a:cubicBezTo>
                  <a:cubicBezTo>
                    <a:pt x="1104" y="85"/>
                    <a:pt x="1104" y="88"/>
                    <a:pt x="1113" y="88"/>
                  </a:cubicBezTo>
                  <a:cubicBezTo>
                    <a:pt x="1122" y="88"/>
                    <a:pt x="1122" y="85"/>
                    <a:pt x="1131" y="85"/>
                  </a:cubicBezTo>
                  <a:cubicBezTo>
                    <a:pt x="1132" y="85"/>
                    <a:pt x="1133" y="85"/>
                    <a:pt x="1134" y="85"/>
                  </a:cubicBezTo>
                  <a:cubicBezTo>
                    <a:pt x="1136" y="84"/>
                    <a:pt x="1137" y="80"/>
                    <a:pt x="1140" y="82"/>
                  </a:cubicBezTo>
                  <a:cubicBezTo>
                    <a:pt x="1140" y="84"/>
                    <a:pt x="1137" y="84"/>
                    <a:pt x="1135" y="85"/>
                  </a:cubicBezTo>
                  <a:cubicBezTo>
                    <a:pt x="1139" y="86"/>
                    <a:pt x="1141" y="87"/>
                    <a:pt x="1146" y="88"/>
                  </a:cubicBezTo>
                  <a:cubicBezTo>
                    <a:pt x="1146" y="87"/>
                    <a:pt x="1147" y="87"/>
                    <a:pt x="1148" y="87"/>
                  </a:cubicBezTo>
                  <a:cubicBezTo>
                    <a:pt x="1148" y="87"/>
                    <a:pt x="1148" y="88"/>
                    <a:pt x="1148" y="88"/>
                  </a:cubicBezTo>
                  <a:cubicBezTo>
                    <a:pt x="1149" y="88"/>
                    <a:pt x="1149" y="88"/>
                    <a:pt x="1149" y="88"/>
                  </a:cubicBezTo>
                  <a:cubicBezTo>
                    <a:pt x="1158" y="88"/>
                    <a:pt x="1158" y="85"/>
                    <a:pt x="1167" y="85"/>
                  </a:cubicBezTo>
                  <a:cubicBezTo>
                    <a:pt x="1176" y="85"/>
                    <a:pt x="1177" y="88"/>
                    <a:pt x="1186" y="88"/>
                  </a:cubicBezTo>
                  <a:cubicBezTo>
                    <a:pt x="1193" y="88"/>
                    <a:pt x="1195" y="86"/>
                    <a:pt x="1199" y="85"/>
                  </a:cubicBezTo>
                  <a:cubicBezTo>
                    <a:pt x="1199" y="85"/>
                    <a:pt x="1200" y="85"/>
                    <a:pt x="1200" y="84"/>
                  </a:cubicBezTo>
                  <a:cubicBezTo>
                    <a:pt x="1200" y="84"/>
                    <a:pt x="1200" y="84"/>
                    <a:pt x="1200" y="85"/>
                  </a:cubicBezTo>
                  <a:cubicBezTo>
                    <a:pt x="1202" y="85"/>
                    <a:pt x="1203" y="85"/>
                    <a:pt x="1204" y="85"/>
                  </a:cubicBezTo>
                  <a:cubicBezTo>
                    <a:pt x="1214" y="85"/>
                    <a:pt x="1214" y="88"/>
                    <a:pt x="1223" y="88"/>
                  </a:cubicBezTo>
                  <a:cubicBezTo>
                    <a:pt x="1232" y="88"/>
                    <a:pt x="1232" y="85"/>
                    <a:pt x="1241" y="85"/>
                  </a:cubicBezTo>
                  <a:cubicBezTo>
                    <a:pt x="1250" y="85"/>
                    <a:pt x="1250" y="88"/>
                    <a:pt x="1259" y="88"/>
                  </a:cubicBezTo>
                  <a:cubicBezTo>
                    <a:pt x="1268" y="88"/>
                    <a:pt x="1268" y="85"/>
                    <a:pt x="1277" y="85"/>
                  </a:cubicBezTo>
                  <a:cubicBezTo>
                    <a:pt x="1278" y="85"/>
                    <a:pt x="1279" y="85"/>
                    <a:pt x="1280" y="85"/>
                  </a:cubicBezTo>
                  <a:cubicBezTo>
                    <a:pt x="1282" y="84"/>
                    <a:pt x="1283" y="80"/>
                    <a:pt x="1286" y="82"/>
                  </a:cubicBezTo>
                  <a:cubicBezTo>
                    <a:pt x="1285" y="84"/>
                    <a:pt x="1283" y="84"/>
                    <a:pt x="1281" y="85"/>
                  </a:cubicBezTo>
                  <a:cubicBezTo>
                    <a:pt x="1285" y="86"/>
                    <a:pt x="1287" y="87"/>
                    <a:pt x="1292" y="88"/>
                  </a:cubicBezTo>
                  <a:cubicBezTo>
                    <a:pt x="1292" y="87"/>
                    <a:pt x="1293" y="87"/>
                    <a:pt x="1294" y="87"/>
                  </a:cubicBezTo>
                  <a:cubicBezTo>
                    <a:pt x="1294" y="87"/>
                    <a:pt x="1294" y="88"/>
                    <a:pt x="1293" y="88"/>
                  </a:cubicBezTo>
                  <a:cubicBezTo>
                    <a:pt x="1295" y="88"/>
                    <a:pt x="1295" y="88"/>
                    <a:pt x="1295" y="88"/>
                  </a:cubicBezTo>
                  <a:cubicBezTo>
                    <a:pt x="1304" y="88"/>
                    <a:pt x="1304" y="85"/>
                    <a:pt x="1313" y="85"/>
                  </a:cubicBezTo>
                  <a:cubicBezTo>
                    <a:pt x="1322" y="85"/>
                    <a:pt x="1323" y="88"/>
                    <a:pt x="1332" y="88"/>
                  </a:cubicBezTo>
                  <a:cubicBezTo>
                    <a:pt x="1339" y="88"/>
                    <a:pt x="1341" y="86"/>
                    <a:pt x="1345" y="85"/>
                  </a:cubicBezTo>
                  <a:cubicBezTo>
                    <a:pt x="1345" y="85"/>
                    <a:pt x="1346" y="85"/>
                    <a:pt x="1346" y="84"/>
                  </a:cubicBezTo>
                  <a:cubicBezTo>
                    <a:pt x="1346" y="84"/>
                    <a:pt x="1346" y="84"/>
                    <a:pt x="1346" y="85"/>
                  </a:cubicBezTo>
                  <a:cubicBezTo>
                    <a:pt x="1347" y="85"/>
                    <a:pt x="1349" y="85"/>
                    <a:pt x="1350" y="85"/>
                  </a:cubicBezTo>
                  <a:cubicBezTo>
                    <a:pt x="1359" y="85"/>
                    <a:pt x="1359" y="88"/>
                    <a:pt x="1368" y="88"/>
                  </a:cubicBezTo>
                  <a:cubicBezTo>
                    <a:pt x="1377" y="88"/>
                    <a:pt x="1377" y="85"/>
                    <a:pt x="1386" y="85"/>
                  </a:cubicBezTo>
                  <a:cubicBezTo>
                    <a:pt x="1395" y="85"/>
                    <a:pt x="1395" y="88"/>
                    <a:pt x="1404" y="88"/>
                  </a:cubicBezTo>
                  <a:cubicBezTo>
                    <a:pt x="1413" y="88"/>
                    <a:pt x="1413" y="85"/>
                    <a:pt x="1422" y="85"/>
                  </a:cubicBezTo>
                  <a:cubicBezTo>
                    <a:pt x="1424" y="85"/>
                    <a:pt x="1425" y="85"/>
                    <a:pt x="1426" y="85"/>
                  </a:cubicBezTo>
                  <a:cubicBezTo>
                    <a:pt x="1428" y="84"/>
                    <a:pt x="1429" y="80"/>
                    <a:pt x="1431" y="82"/>
                  </a:cubicBezTo>
                  <a:cubicBezTo>
                    <a:pt x="1431" y="84"/>
                    <a:pt x="1429" y="84"/>
                    <a:pt x="1427" y="85"/>
                  </a:cubicBezTo>
                  <a:cubicBezTo>
                    <a:pt x="1431" y="86"/>
                    <a:pt x="1433" y="87"/>
                    <a:pt x="1438" y="88"/>
                  </a:cubicBezTo>
                  <a:cubicBezTo>
                    <a:pt x="1438" y="87"/>
                    <a:pt x="1439" y="87"/>
                    <a:pt x="1440" y="87"/>
                  </a:cubicBezTo>
                  <a:cubicBezTo>
                    <a:pt x="1440" y="87"/>
                    <a:pt x="1440" y="88"/>
                    <a:pt x="1439" y="88"/>
                  </a:cubicBezTo>
                  <a:cubicBezTo>
                    <a:pt x="1440" y="88"/>
                    <a:pt x="1440" y="88"/>
                    <a:pt x="1440" y="88"/>
                  </a:cubicBezTo>
                  <a:cubicBezTo>
                    <a:pt x="1449" y="88"/>
                    <a:pt x="1449" y="85"/>
                    <a:pt x="1458" y="85"/>
                  </a:cubicBezTo>
                  <a:cubicBezTo>
                    <a:pt x="1467" y="85"/>
                    <a:pt x="1469" y="88"/>
                    <a:pt x="1478" y="88"/>
                  </a:cubicBezTo>
                  <a:cubicBezTo>
                    <a:pt x="1485" y="88"/>
                    <a:pt x="1487" y="86"/>
                    <a:pt x="1491" y="85"/>
                  </a:cubicBezTo>
                  <a:cubicBezTo>
                    <a:pt x="1491" y="85"/>
                    <a:pt x="1491" y="85"/>
                    <a:pt x="1491" y="84"/>
                  </a:cubicBezTo>
                  <a:cubicBezTo>
                    <a:pt x="1492" y="84"/>
                    <a:pt x="1492" y="84"/>
                    <a:pt x="1492" y="85"/>
                  </a:cubicBezTo>
                  <a:cubicBezTo>
                    <a:pt x="1493" y="85"/>
                    <a:pt x="1495" y="85"/>
                    <a:pt x="1496" y="85"/>
                  </a:cubicBezTo>
                  <a:cubicBezTo>
                    <a:pt x="1505" y="85"/>
                    <a:pt x="1505" y="88"/>
                    <a:pt x="1514" y="88"/>
                  </a:cubicBezTo>
                  <a:cubicBezTo>
                    <a:pt x="1523" y="88"/>
                    <a:pt x="1523" y="85"/>
                    <a:pt x="1532" y="85"/>
                  </a:cubicBezTo>
                  <a:cubicBezTo>
                    <a:pt x="1541" y="85"/>
                    <a:pt x="1541" y="88"/>
                    <a:pt x="1550" y="88"/>
                  </a:cubicBezTo>
                  <a:cubicBezTo>
                    <a:pt x="1559" y="88"/>
                    <a:pt x="1559" y="85"/>
                    <a:pt x="1568" y="85"/>
                  </a:cubicBezTo>
                  <a:cubicBezTo>
                    <a:pt x="1570" y="85"/>
                    <a:pt x="1571" y="85"/>
                    <a:pt x="1572" y="85"/>
                  </a:cubicBezTo>
                  <a:cubicBezTo>
                    <a:pt x="1574" y="84"/>
                    <a:pt x="1575" y="80"/>
                    <a:pt x="1577" y="82"/>
                  </a:cubicBezTo>
                  <a:cubicBezTo>
                    <a:pt x="1577" y="84"/>
                    <a:pt x="1575" y="84"/>
                    <a:pt x="1572" y="85"/>
                  </a:cubicBezTo>
                  <a:cubicBezTo>
                    <a:pt x="1577" y="86"/>
                    <a:pt x="1578" y="87"/>
                    <a:pt x="1584" y="88"/>
                  </a:cubicBezTo>
                  <a:cubicBezTo>
                    <a:pt x="1584" y="87"/>
                    <a:pt x="1585" y="87"/>
                    <a:pt x="1586" y="87"/>
                  </a:cubicBezTo>
                  <a:cubicBezTo>
                    <a:pt x="1586" y="87"/>
                    <a:pt x="1585" y="88"/>
                    <a:pt x="1585" y="88"/>
                  </a:cubicBezTo>
                  <a:cubicBezTo>
                    <a:pt x="1586" y="88"/>
                    <a:pt x="1586" y="88"/>
                    <a:pt x="1586" y="88"/>
                  </a:cubicBezTo>
                  <a:cubicBezTo>
                    <a:pt x="1595" y="88"/>
                    <a:pt x="1595" y="85"/>
                    <a:pt x="1604" y="85"/>
                  </a:cubicBezTo>
                  <a:cubicBezTo>
                    <a:pt x="1613" y="85"/>
                    <a:pt x="1615" y="88"/>
                    <a:pt x="1624" y="88"/>
                  </a:cubicBezTo>
                  <a:cubicBezTo>
                    <a:pt x="1631" y="88"/>
                    <a:pt x="1632" y="86"/>
                    <a:pt x="1637" y="85"/>
                  </a:cubicBezTo>
                  <a:cubicBezTo>
                    <a:pt x="1637" y="85"/>
                    <a:pt x="1637" y="85"/>
                    <a:pt x="1637" y="84"/>
                  </a:cubicBezTo>
                  <a:cubicBezTo>
                    <a:pt x="1638" y="84"/>
                    <a:pt x="1638" y="84"/>
                    <a:pt x="1638" y="85"/>
                  </a:cubicBezTo>
                  <a:cubicBezTo>
                    <a:pt x="1639" y="85"/>
                    <a:pt x="1640" y="85"/>
                    <a:pt x="1642" y="85"/>
                  </a:cubicBezTo>
                  <a:cubicBezTo>
                    <a:pt x="1651" y="85"/>
                    <a:pt x="1651" y="88"/>
                    <a:pt x="1660" y="88"/>
                  </a:cubicBezTo>
                  <a:cubicBezTo>
                    <a:pt x="1669" y="88"/>
                    <a:pt x="1669" y="85"/>
                    <a:pt x="1678" y="85"/>
                  </a:cubicBezTo>
                  <a:cubicBezTo>
                    <a:pt x="1687" y="85"/>
                    <a:pt x="1687" y="88"/>
                    <a:pt x="1696" y="88"/>
                  </a:cubicBezTo>
                  <a:cubicBezTo>
                    <a:pt x="1705" y="88"/>
                    <a:pt x="1705" y="85"/>
                    <a:pt x="1714" y="85"/>
                  </a:cubicBezTo>
                  <a:cubicBezTo>
                    <a:pt x="1716" y="85"/>
                    <a:pt x="1717" y="85"/>
                    <a:pt x="1718" y="85"/>
                  </a:cubicBezTo>
                  <a:cubicBezTo>
                    <a:pt x="1720" y="84"/>
                    <a:pt x="1721" y="80"/>
                    <a:pt x="1723" y="82"/>
                  </a:cubicBezTo>
                  <a:cubicBezTo>
                    <a:pt x="1723" y="84"/>
                    <a:pt x="1720" y="84"/>
                    <a:pt x="1718" y="85"/>
                  </a:cubicBezTo>
                  <a:cubicBezTo>
                    <a:pt x="1723" y="86"/>
                    <a:pt x="1724" y="87"/>
                    <a:pt x="1729" y="88"/>
                  </a:cubicBezTo>
                  <a:cubicBezTo>
                    <a:pt x="1730" y="87"/>
                    <a:pt x="1731" y="87"/>
                    <a:pt x="1732" y="87"/>
                  </a:cubicBezTo>
                  <a:cubicBezTo>
                    <a:pt x="1731" y="87"/>
                    <a:pt x="1731" y="88"/>
                    <a:pt x="1731" y="88"/>
                  </a:cubicBezTo>
                  <a:cubicBezTo>
                    <a:pt x="1732" y="88"/>
                    <a:pt x="1732" y="88"/>
                    <a:pt x="1732" y="88"/>
                  </a:cubicBezTo>
                  <a:cubicBezTo>
                    <a:pt x="1741" y="88"/>
                    <a:pt x="1741" y="85"/>
                    <a:pt x="1750" y="85"/>
                  </a:cubicBezTo>
                  <a:cubicBezTo>
                    <a:pt x="1759" y="85"/>
                    <a:pt x="1761" y="88"/>
                    <a:pt x="1770" y="88"/>
                  </a:cubicBezTo>
                  <a:cubicBezTo>
                    <a:pt x="1777" y="88"/>
                    <a:pt x="1778" y="86"/>
                    <a:pt x="1783" y="85"/>
                  </a:cubicBezTo>
                  <a:cubicBezTo>
                    <a:pt x="1783" y="85"/>
                    <a:pt x="1783" y="85"/>
                    <a:pt x="1783" y="84"/>
                  </a:cubicBezTo>
                  <a:cubicBezTo>
                    <a:pt x="1784" y="84"/>
                    <a:pt x="1784" y="84"/>
                    <a:pt x="1784" y="85"/>
                  </a:cubicBezTo>
                  <a:cubicBezTo>
                    <a:pt x="1785" y="85"/>
                    <a:pt x="1786" y="85"/>
                    <a:pt x="1788" y="85"/>
                  </a:cubicBezTo>
                  <a:cubicBezTo>
                    <a:pt x="1797" y="85"/>
                    <a:pt x="1797" y="88"/>
                    <a:pt x="1806" y="88"/>
                  </a:cubicBezTo>
                  <a:cubicBezTo>
                    <a:pt x="1815" y="88"/>
                    <a:pt x="1815" y="85"/>
                    <a:pt x="1824" y="85"/>
                  </a:cubicBezTo>
                  <a:cubicBezTo>
                    <a:pt x="1833" y="85"/>
                    <a:pt x="1833" y="88"/>
                    <a:pt x="1842" y="88"/>
                  </a:cubicBezTo>
                  <a:cubicBezTo>
                    <a:pt x="1851" y="88"/>
                    <a:pt x="1851" y="85"/>
                    <a:pt x="1860" y="85"/>
                  </a:cubicBezTo>
                  <a:cubicBezTo>
                    <a:pt x="1861" y="85"/>
                    <a:pt x="1863" y="85"/>
                    <a:pt x="1864" y="85"/>
                  </a:cubicBezTo>
                  <a:cubicBezTo>
                    <a:pt x="1865" y="84"/>
                    <a:pt x="1867" y="80"/>
                    <a:pt x="1869" y="82"/>
                  </a:cubicBezTo>
                  <a:cubicBezTo>
                    <a:pt x="1869" y="84"/>
                    <a:pt x="1866" y="84"/>
                    <a:pt x="1864" y="85"/>
                  </a:cubicBezTo>
                  <a:cubicBezTo>
                    <a:pt x="1868" y="86"/>
                    <a:pt x="1870" y="87"/>
                    <a:pt x="1875" y="88"/>
                  </a:cubicBezTo>
                  <a:cubicBezTo>
                    <a:pt x="1876" y="87"/>
                    <a:pt x="1877" y="87"/>
                    <a:pt x="1877" y="87"/>
                  </a:cubicBezTo>
                  <a:cubicBezTo>
                    <a:pt x="1877" y="87"/>
                    <a:pt x="1877" y="88"/>
                    <a:pt x="1877" y="88"/>
                  </a:cubicBezTo>
                  <a:cubicBezTo>
                    <a:pt x="1878" y="88"/>
                    <a:pt x="1878" y="88"/>
                    <a:pt x="1878" y="88"/>
                  </a:cubicBezTo>
                  <a:cubicBezTo>
                    <a:pt x="1887" y="88"/>
                    <a:pt x="1887" y="85"/>
                    <a:pt x="1896" y="85"/>
                  </a:cubicBezTo>
                  <a:cubicBezTo>
                    <a:pt x="1905" y="85"/>
                    <a:pt x="1907" y="88"/>
                    <a:pt x="1916" y="88"/>
                  </a:cubicBezTo>
                  <a:cubicBezTo>
                    <a:pt x="1923" y="88"/>
                    <a:pt x="1924" y="86"/>
                    <a:pt x="1928" y="85"/>
                  </a:cubicBezTo>
                  <a:cubicBezTo>
                    <a:pt x="1929" y="85"/>
                    <a:pt x="1929" y="85"/>
                    <a:pt x="1929" y="84"/>
                  </a:cubicBezTo>
                  <a:cubicBezTo>
                    <a:pt x="1929" y="84"/>
                    <a:pt x="1930" y="84"/>
                    <a:pt x="1930" y="85"/>
                  </a:cubicBezTo>
                  <a:cubicBezTo>
                    <a:pt x="1931" y="85"/>
                    <a:pt x="1932" y="85"/>
                    <a:pt x="1934" y="85"/>
                  </a:cubicBezTo>
                  <a:cubicBezTo>
                    <a:pt x="1943" y="85"/>
                    <a:pt x="1943" y="88"/>
                    <a:pt x="1952" y="88"/>
                  </a:cubicBezTo>
                  <a:cubicBezTo>
                    <a:pt x="1961" y="88"/>
                    <a:pt x="1961" y="85"/>
                    <a:pt x="1970" y="85"/>
                  </a:cubicBezTo>
                  <a:cubicBezTo>
                    <a:pt x="1979" y="85"/>
                    <a:pt x="1979" y="88"/>
                    <a:pt x="1988" y="88"/>
                  </a:cubicBezTo>
                  <a:cubicBezTo>
                    <a:pt x="1997" y="88"/>
                    <a:pt x="1997" y="85"/>
                    <a:pt x="2006" y="85"/>
                  </a:cubicBezTo>
                  <a:cubicBezTo>
                    <a:pt x="2007" y="85"/>
                    <a:pt x="2008" y="85"/>
                    <a:pt x="2010" y="85"/>
                  </a:cubicBezTo>
                  <a:cubicBezTo>
                    <a:pt x="2011" y="84"/>
                    <a:pt x="2012" y="80"/>
                    <a:pt x="2015" y="82"/>
                  </a:cubicBezTo>
                  <a:cubicBezTo>
                    <a:pt x="2015" y="84"/>
                    <a:pt x="2012" y="84"/>
                    <a:pt x="2010" y="85"/>
                  </a:cubicBezTo>
                  <a:cubicBezTo>
                    <a:pt x="2014" y="86"/>
                    <a:pt x="2016" y="87"/>
                    <a:pt x="2021" y="88"/>
                  </a:cubicBezTo>
                  <a:cubicBezTo>
                    <a:pt x="2021" y="87"/>
                    <a:pt x="2022" y="87"/>
                    <a:pt x="2023" y="87"/>
                  </a:cubicBezTo>
                  <a:cubicBezTo>
                    <a:pt x="2023" y="87"/>
                    <a:pt x="2023" y="88"/>
                    <a:pt x="2023" y="88"/>
                  </a:cubicBezTo>
                  <a:cubicBezTo>
                    <a:pt x="2024" y="88"/>
                    <a:pt x="2024" y="88"/>
                    <a:pt x="2024" y="88"/>
                  </a:cubicBezTo>
                  <a:cubicBezTo>
                    <a:pt x="2033" y="88"/>
                    <a:pt x="2033" y="85"/>
                    <a:pt x="2042" y="85"/>
                  </a:cubicBezTo>
                  <a:cubicBezTo>
                    <a:pt x="2051" y="85"/>
                    <a:pt x="2053" y="88"/>
                    <a:pt x="2062" y="88"/>
                  </a:cubicBezTo>
                  <a:cubicBezTo>
                    <a:pt x="2068" y="88"/>
                    <a:pt x="2070" y="86"/>
                    <a:pt x="2074" y="85"/>
                  </a:cubicBezTo>
                  <a:cubicBezTo>
                    <a:pt x="2074" y="85"/>
                    <a:pt x="2075" y="85"/>
                    <a:pt x="2075" y="84"/>
                  </a:cubicBezTo>
                  <a:cubicBezTo>
                    <a:pt x="2075" y="84"/>
                    <a:pt x="2076" y="84"/>
                    <a:pt x="2076" y="85"/>
                  </a:cubicBezTo>
                  <a:cubicBezTo>
                    <a:pt x="2077" y="85"/>
                    <a:pt x="2078" y="85"/>
                    <a:pt x="2080" y="85"/>
                  </a:cubicBezTo>
                  <a:cubicBezTo>
                    <a:pt x="2089" y="85"/>
                    <a:pt x="2089" y="88"/>
                    <a:pt x="2098" y="88"/>
                  </a:cubicBezTo>
                  <a:cubicBezTo>
                    <a:pt x="2107" y="88"/>
                    <a:pt x="2107" y="85"/>
                    <a:pt x="2116" y="85"/>
                  </a:cubicBezTo>
                  <a:cubicBezTo>
                    <a:pt x="2125" y="85"/>
                    <a:pt x="2125" y="88"/>
                    <a:pt x="2134" y="88"/>
                  </a:cubicBezTo>
                  <a:cubicBezTo>
                    <a:pt x="2143" y="88"/>
                    <a:pt x="2143" y="85"/>
                    <a:pt x="2152" y="85"/>
                  </a:cubicBezTo>
                  <a:cubicBezTo>
                    <a:pt x="2153" y="85"/>
                    <a:pt x="2154" y="85"/>
                    <a:pt x="2155" y="85"/>
                  </a:cubicBezTo>
                  <a:cubicBezTo>
                    <a:pt x="2157" y="84"/>
                    <a:pt x="2158" y="80"/>
                    <a:pt x="2161" y="82"/>
                  </a:cubicBezTo>
                  <a:cubicBezTo>
                    <a:pt x="2160" y="84"/>
                    <a:pt x="2158" y="84"/>
                    <a:pt x="2156" y="85"/>
                  </a:cubicBezTo>
                  <a:cubicBezTo>
                    <a:pt x="2160" y="86"/>
                    <a:pt x="2162" y="87"/>
                    <a:pt x="2167" y="88"/>
                  </a:cubicBezTo>
                  <a:cubicBezTo>
                    <a:pt x="2167" y="87"/>
                    <a:pt x="2168" y="87"/>
                    <a:pt x="2169" y="87"/>
                  </a:cubicBezTo>
                  <a:cubicBezTo>
                    <a:pt x="2169" y="87"/>
                    <a:pt x="2169" y="88"/>
                    <a:pt x="2168" y="88"/>
                  </a:cubicBezTo>
                  <a:cubicBezTo>
                    <a:pt x="2170" y="88"/>
                    <a:pt x="2170" y="88"/>
                    <a:pt x="2170" y="88"/>
                  </a:cubicBezTo>
                  <a:cubicBezTo>
                    <a:pt x="2179" y="88"/>
                    <a:pt x="2179" y="85"/>
                    <a:pt x="2188" y="85"/>
                  </a:cubicBezTo>
                  <a:cubicBezTo>
                    <a:pt x="2197" y="85"/>
                    <a:pt x="2198" y="88"/>
                    <a:pt x="2207" y="88"/>
                  </a:cubicBezTo>
                  <a:cubicBezTo>
                    <a:pt x="2214" y="88"/>
                    <a:pt x="2216" y="86"/>
                    <a:pt x="2220" y="85"/>
                  </a:cubicBezTo>
                  <a:cubicBezTo>
                    <a:pt x="2220" y="85"/>
                    <a:pt x="2221" y="85"/>
                    <a:pt x="2221" y="84"/>
                  </a:cubicBezTo>
                  <a:cubicBezTo>
                    <a:pt x="2221" y="84"/>
                    <a:pt x="2221" y="84"/>
                    <a:pt x="2221" y="85"/>
                  </a:cubicBezTo>
                  <a:cubicBezTo>
                    <a:pt x="2222" y="85"/>
                    <a:pt x="2224" y="85"/>
                    <a:pt x="2225" y="85"/>
                  </a:cubicBezTo>
                  <a:cubicBezTo>
                    <a:pt x="2234" y="85"/>
                    <a:pt x="2234" y="88"/>
                    <a:pt x="2243" y="88"/>
                  </a:cubicBezTo>
                  <a:cubicBezTo>
                    <a:pt x="2252" y="88"/>
                    <a:pt x="2252" y="85"/>
                    <a:pt x="2261" y="85"/>
                  </a:cubicBezTo>
                  <a:cubicBezTo>
                    <a:pt x="2270" y="85"/>
                    <a:pt x="2270" y="88"/>
                    <a:pt x="2279" y="88"/>
                  </a:cubicBezTo>
                  <a:cubicBezTo>
                    <a:pt x="2288" y="88"/>
                    <a:pt x="2288" y="85"/>
                    <a:pt x="2297" y="85"/>
                  </a:cubicBezTo>
                  <a:cubicBezTo>
                    <a:pt x="2299" y="85"/>
                    <a:pt x="2300" y="85"/>
                    <a:pt x="2301" y="85"/>
                  </a:cubicBezTo>
                  <a:cubicBezTo>
                    <a:pt x="2303" y="84"/>
                    <a:pt x="2304" y="80"/>
                    <a:pt x="2307" y="82"/>
                  </a:cubicBezTo>
                  <a:cubicBezTo>
                    <a:pt x="2306" y="84"/>
                    <a:pt x="2304" y="84"/>
                    <a:pt x="2302" y="85"/>
                  </a:cubicBezTo>
                  <a:cubicBezTo>
                    <a:pt x="2306" y="86"/>
                    <a:pt x="2308" y="87"/>
                    <a:pt x="2313" y="88"/>
                  </a:cubicBezTo>
                  <a:cubicBezTo>
                    <a:pt x="2313" y="87"/>
                    <a:pt x="2314" y="87"/>
                    <a:pt x="2315" y="87"/>
                  </a:cubicBezTo>
                  <a:cubicBezTo>
                    <a:pt x="2315" y="87"/>
                    <a:pt x="2315" y="88"/>
                    <a:pt x="2314" y="88"/>
                  </a:cubicBezTo>
                  <a:cubicBezTo>
                    <a:pt x="2315" y="88"/>
                    <a:pt x="2315" y="88"/>
                    <a:pt x="2315" y="88"/>
                  </a:cubicBezTo>
                  <a:cubicBezTo>
                    <a:pt x="2324" y="88"/>
                    <a:pt x="2324" y="85"/>
                    <a:pt x="2333" y="85"/>
                  </a:cubicBezTo>
                  <a:cubicBezTo>
                    <a:pt x="2342" y="85"/>
                    <a:pt x="2344" y="88"/>
                    <a:pt x="2353" y="88"/>
                  </a:cubicBezTo>
                  <a:cubicBezTo>
                    <a:pt x="2360" y="88"/>
                    <a:pt x="2362" y="86"/>
                    <a:pt x="2366" y="85"/>
                  </a:cubicBezTo>
                  <a:cubicBezTo>
                    <a:pt x="2366" y="85"/>
                    <a:pt x="2366" y="85"/>
                    <a:pt x="2366" y="84"/>
                  </a:cubicBezTo>
                  <a:cubicBezTo>
                    <a:pt x="2367" y="84"/>
                    <a:pt x="2367" y="84"/>
                    <a:pt x="2367" y="85"/>
                  </a:cubicBezTo>
                  <a:cubicBezTo>
                    <a:pt x="2368" y="85"/>
                    <a:pt x="2370" y="85"/>
                    <a:pt x="2371" y="85"/>
                  </a:cubicBezTo>
                  <a:cubicBezTo>
                    <a:pt x="2380" y="85"/>
                    <a:pt x="2380" y="88"/>
                    <a:pt x="2389" y="88"/>
                  </a:cubicBezTo>
                  <a:cubicBezTo>
                    <a:pt x="2398" y="88"/>
                    <a:pt x="2398" y="85"/>
                    <a:pt x="2407" y="85"/>
                  </a:cubicBezTo>
                  <a:cubicBezTo>
                    <a:pt x="2416" y="85"/>
                    <a:pt x="2416" y="88"/>
                    <a:pt x="2425" y="88"/>
                  </a:cubicBezTo>
                  <a:cubicBezTo>
                    <a:pt x="2434" y="88"/>
                    <a:pt x="2434" y="85"/>
                    <a:pt x="2443" y="85"/>
                  </a:cubicBezTo>
                  <a:cubicBezTo>
                    <a:pt x="2445" y="85"/>
                    <a:pt x="2446" y="85"/>
                    <a:pt x="2447" y="85"/>
                  </a:cubicBezTo>
                  <a:cubicBezTo>
                    <a:pt x="2449" y="84"/>
                    <a:pt x="2450" y="80"/>
                    <a:pt x="2452" y="82"/>
                  </a:cubicBezTo>
                  <a:cubicBezTo>
                    <a:pt x="2452" y="84"/>
                    <a:pt x="2450" y="84"/>
                    <a:pt x="2447" y="85"/>
                  </a:cubicBezTo>
                  <a:cubicBezTo>
                    <a:pt x="2452" y="86"/>
                    <a:pt x="2453" y="87"/>
                    <a:pt x="2459" y="88"/>
                  </a:cubicBezTo>
                  <a:cubicBezTo>
                    <a:pt x="2459" y="87"/>
                    <a:pt x="2460" y="87"/>
                    <a:pt x="2461" y="87"/>
                  </a:cubicBezTo>
                  <a:cubicBezTo>
                    <a:pt x="2461" y="87"/>
                    <a:pt x="2460" y="88"/>
                    <a:pt x="2460" y="88"/>
                  </a:cubicBezTo>
                  <a:cubicBezTo>
                    <a:pt x="2461" y="88"/>
                    <a:pt x="2461" y="88"/>
                    <a:pt x="2461" y="88"/>
                  </a:cubicBezTo>
                  <a:cubicBezTo>
                    <a:pt x="2470" y="88"/>
                    <a:pt x="2470" y="85"/>
                    <a:pt x="2479" y="85"/>
                  </a:cubicBezTo>
                  <a:cubicBezTo>
                    <a:pt x="2488" y="85"/>
                    <a:pt x="2490" y="88"/>
                    <a:pt x="2499" y="88"/>
                  </a:cubicBezTo>
                  <a:cubicBezTo>
                    <a:pt x="2506" y="88"/>
                    <a:pt x="2508" y="86"/>
                    <a:pt x="2512" y="85"/>
                  </a:cubicBezTo>
                  <a:cubicBezTo>
                    <a:pt x="2512" y="85"/>
                    <a:pt x="2512" y="85"/>
                    <a:pt x="2512" y="84"/>
                  </a:cubicBezTo>
                  <a:cubicBezTo>
                    <a:pt x="2513" y="84"/>
                    <a:pt x="2513" y="84"/>
                    <a:pt x="2513" y="85"/>
                  </a:cubicBezTo>
                  <a:cubicBezTo>
                    <a:pt x="2514" y="85"/>
                    <a:pt x="2515" y="85"/>
                    <a:pt x="2517" y="85"/>
                  </a:cubicBezTo>
                  <a:cubicBezTo>
                    <a:pt x="2526" y="85"/>
                    <a:pt x="2526" y="88"/>
                    <a:pt x="2535" y="88"/>
                  </a:cubicBezTo>
                  <a:cubicBezTo>
                    <a:pt x="2544" y="88"/>
                    <a:pt x="2544" y="85"/>
                    <a:pt x="2553" y="85"/>
                  </a:cubicBezTo>
                  <a:cubicBezTo>
                    <a:pt x="2562" y="85"/>
                    <a:pt x="2562" y="88"/>
                    <a:pt x="2571" y="88"/>
                  </a:cubicBezTo>
                  <a:cubicBezTo>
                    <a:pt x="2580" y="88"/>
                    <a:pt x="2580" y="85"/>
                    <a:pt x="2589" y="85"/>
                  </a:cubicBezTo>
                  <a:cubicBezTo>
                    <a:pt x="2591" y="85"/>
                    <a:pt x="2592" y="85"/>
                    <a:pt x="2593" y="85"/>
                  </a:cubicBezTo>
                  <a:cubicBezTo>
                    <a:pt x="2595" y="84"/>
                    <a:pt x="2596" y="80"/>
                    <a:pt x="2598" y="82"/>
                  </a:cubicBezTo>
                  <a:cubicBezTo>
                    <a:pt x="2598" y="84"/>
                    <a:pt x="2595" y="84"/>
                    <a:pt x="2593" y="85"/>
                  </a:cubicBezTo>
                  <a:cubicBezTo>
                    <a:pt x="2598" y="86"/>
                    <a:pt x="2599" y="87"/>
                    <a:pt x="2604" y="88"/>
                  </a:cubicBezTo>
                  <a:cubicBezTo>
                    <a:pt x="2605" y="87"/>
                    <a:pt x="2606" y="87"/>
                    <a:pt x="2607" y="87"/>
                  </a:cubicBezTo>
                  <a:cubicBezTo>
                    <a:pt x="2607" y="87"/>
                    <a:pt x="2606" y="88"/>
                    <a:pt x="2606" y="88"/>
                  </a:cubicBezTo>
                  <a:cubicBezTo>
                    <a:pt x="2607" y="88"/>
                    <a:pt x="2607" y="88"/>
                    <a:pt x="2607" y="88"/>
                  </a:cubicBezTo>
                  <a:cubicBezTo>
                    <a:pt x="2616" y="88"/>
                    <a:pt x="2616" y="85"/>
                    <a:pt x="2625" y="85"/>
                  </a:cubicBezTo>
                  <a:cubicBezTo>
                    <a:pt x="2634" y="85"/>
                    <a:pt x="2636" y="88"/>
                    <a:pt x="2645" y="88"/>
                  </a:cubicBezTo>
                  <a:cubicBezTo>
                    <a:pt x="2652" y="88"/>
                    <a:pt x="2653" y="86"/>
                    <a:pt x="2658" y="85"/>
                  </a:cubicBezTo>
                  <a:cubicBezTo>
                    <a:pt x="2658" y="85"/>
                    <a:pt x="2658" y="85"/>
                    <a:pt x="2658" y="84"/>
                  </a:cubicBezTo>
                  <a:cubicBezTo>
                    <a:pt x="2659" y="84"/>
                    <a:pt x="2659" y="84"/>
                    <a:pt x="2659" y="85"/>
                  </a:cubicBezTo>
                  <a:cubicBezTo>
                    <a:pt x="2660" y="85"/>
                    <a:pt x="2661" y="85"/>
                    <a:pt x="2663" y="85"/>
                  </a:cubicBezTo>
                  <a:cubicBezTo>
                    <a:pt x="2672" y="85"/>
                    <a:pt x="2672" y="88"/>
                    <a:pt x="2681" y="88"/>
                  </a:cubicBezTo>
                  <a:cubicBezTo>
                    <a:pt x="2690" y="88"/>
                    <a:pt x="2690" y="85"/>
                    <a:pt x="2699" y="85"/>
                  </a:cubicBezTo>
                  <a:cubicBezTo>
                    <a:pt x="2708" y="85"/>
                    <a:pt x="2708" y="88"/>
                    <a:pt x="2717" y="88"/>
                  </a:cubicBezTo>
                  <a:cubicBezTo>
                    <a:pt x="2726" y="88"/>
                    <a:pt x="2726" y="85"/>
                    <a:pt x="2735" y="85"/>
                  </a:cubicBezTo>
                  <a:cubicBezTo>
                    <a:pt x="2736" y="85"/>
                    <a:pt x="2738" y="85"/>
                    <a:pt x="2739" y="85"/>
                  </a:cubicBezTo>
                  <a:cubicBezTo>
                    <a:pt x="2740" y="84"/>
                    <a:pt x="2742" y="80"/>
                    <a:pt x="2744" y="82"/>
                  </a:cubicBezTo>
                  <a:cubicBezTo>
                    <a:pt x="2744" y="84"/>
                    <a:pt x="2741" y="84"/>
                    <a:pt x="2739" y="85"/>
                  </a:cubicBezTo>
                  <a:cubicBezTo>
                    <a:pt x="2744" y="86"/>
                    <a:pt x="2745" y="87"/>
                    <a:pt x="2750" y="88"/>
                  </a:cubicBezTo>
                  <a:cubicBezTo>
                    <a:pt x="2751" y="87"/>
                    <a:pt x="2752" y="87"/>
                    <a:pt x="2752" y="87"/>
                  </a:cubicBezTo>
                  <a:cubicBezTo>
                    <a:pt x="2752" y="87"/>
                    <a:pt x="2752" y="88"/>
                    <a:pt x="2752" y="88"/>
                  </a:cubicBezTo>
                  <a:cubicBezTo>
                    <a:pt x="2753" y="88"/>
                    <a:pt x="2753" y="88"/>
                    <a:pt x="2753" y="88"/>
                  </a:cubicBezTo>
                  <a:cubicBezTo>
                    <a:pt x="2762" y="88"/>
                    <a:pt x="2762" y="85"/>
                    <a:pt x="2771" y="85"/>
                  </a:cubicBezTo>
                  <a:cubicBezTo>
                    <a:pt x="2780" y="85"/>
                    <a:pt x="2782" y="88"/>
                    <a:pt x="2791" y="88"/>
                  </a:cubicBezTo>
                  <a:cubicBezTo>
                    <a:pt x="2798" y="88"/>
                    <a:pt x="2799" y="86"/>
                    <a:pt x="2804" y="85"/>
                  </a:cubicBezTo>
                  <a:cubicBezTo>
                    <a:pt x="2804" y="85"/>
                    <a:pt x="2804" y="85"/>
                    <a:pt x="2804" y="84"/>
                  </a:cubicBezTo>
                  <a:cubicBezTo>
                    <a:pt x="2804" y="84"/>
                    <a:pt x="2805" y="84"/>
                    <a:pt x="2805" y="85"/>
                  </a:cubicBezTo>
                  <a:cubicBezTo>
                    <a:pt x="2806" y="85"/>
                    <a:pt x="2807" y="85"/>
                    <a:pt x="2809" y="85"/>
                  </a:cubicBezTo>
                  <a:cubicBezTo>
                    <a:pt x="2818" y="85"/>
                    <a:pt x="2818" y="88"/>
                    <a:pt x="2827" y="88"/>
                  </a:cubicBezTo>
                  <a:cubicBezTo>
                    <a:pt x="2836" y="88"/>
                    <a:pt x="2836" y="85"/>
                    <a:pt x="2845" y="85"/>
                  </a:cubicBezTo>
                  <a:cubicBezTo>
                    <a:pt x="2854" y="85"/>
                    <a:pt x="2854" y="88"/>
                    <a:pt x="2863" y="88"/>
                  </a:cubicBezTo>
                  <a:cubicBezTo>
                    <a:pt x="2872" y="88"/>
                    <a:pt x="2872" y="85"/>
                    <a:pt x="2881" y="85"/>
                  </a:cubicBezTo>
                  <a:cubicBezTo>
                    <a:pt x="2882" y="85"/>
                    <a:pt x="2883" y="85"/>
                    <a:pt x="2885" y="85"/>
                  </a:cubicBezTo>
                  <a:cubicBezTo>
                    <a:pt x="2886" y="84"/>
                    <a:pt x="2888" y="80"/>
                    <a:pt x="2890" y="82"/>
                  </a:cubicBezTo>
                  <a:cubicBezTo>
                    <a:pt x="2890" y="84"/>
                    <a:pt x="2887" y="84"/>
                    <a:pt x="2885" y="85"/>
                  </a:cubicBezTo>
                  <a:cubicBezTo>
                    <a:pt x="2889" y="86"/>
                    <a:pt x="2891" y="87"/>
                    <a:pt x="2896" y="88"/>
                  </a:cubicBezTo>
                  <a:cubicBezTo>
                    <a:pt x="2896" y="87"/>
                    <a:pt x="2897" y="87"/>
                    <a:pt x="2898" y="87"/>
                  </a:cubicBezTo>
                  <a:cubicBezTo>
                    <a:pt x="2898" y="87"/>
                    <a:pt x="2898" y="88"/>
                    <a:pt x="2898" y="88"/>
                  </a:cubicBezTo>
                  <a:cubicBezTo>
                    <a:pt x="2899" y="88"/>
                    <a:pt x="2899" y="88"/>
                    <a:pt x="2899" y="88"/>
                  </a:cubicBezTo>
                  <a:cubicBezTo>
                    <a:pt x="2908" y="88"/>
                    <a:pt x="2908" y="85"/>
                    <a:pt x="2917" y="85"/>
                  </a:cubicBezTo>
                  <a:cubicBezTo>
                    <a:pt x="2926" y="85"/>
                    <a:pt x="2928" y="88"/>
                    <a:pt x="2937" y="88"/>
                  </a:cubicBezTo>
                  <a:cubicBezTo>
                    <a:pt x="2943" y="88"/>
                    <a:pt x="2945" y="86"/>
                    <a:pt x="2949" y="85"/>
                  </a:cubicBezTo>
                  <a:cubicBezTo>
                    <a:pt x="2950" y="85"/>
                    <a:pt x="2950" y="85"/>
                    <a:pt x="2950" y="84"/>
                  </a:cubicBezTo>
                  <a:cubicBezTo>
                    <a:pt x="2950" y="84"/>
                    <a:pt x="2951" y="84"/>
                    <a:pt x="2951" y="85"/>
                  </a:cubicBezTo>
                  <a:cubicBezTo>
                    <a:pt x="2952" y="85"/>
                    <a:pt x="2953" y="85"/>
                    <a:pt x="2955" y="85"/>
                  </a:cubicBezTo>
                  <a:cubicBezTo>
                    <a:pt x="2964" y="85"/>
                    <a:pt x="2964" y="88"/>
                    <a:pt x="2973" y="88"/>
                  </a:cubicBezTo>
                  <a:cubicBezTo>
                    <a:pt x="2982" y="88"/>
                    <a:pt x="2982" y="85"/>
                    <a:pt x="2991" y="85"/>
                  </a:cubicBezTo>
                  <a:cubicBezTo>
                    <a:pt x="3000" y="85"/>
                    <a:pt x="3000" y="88"/>
                    <a:pt x="3009" y="88"/>
                  </a:cubicBezTo>
                  <a:cubicBezTo>
                    <a:pt x="3018" y="88"/>
                    <a:pt x="3018" y="85"/>
                    <a:pt x="3027" y="85"/>
                  </a:cubicBezTo>
                  <a:cubicBezTo>
                    <a:pt x="3028" y="85"/>
                    <a:pt x="3029" y="85"/>
                    <a:pt x="3030" y="85"/>
                  </a:cubicBezTo>
                  <a:cubicBezTo>
                    <a:pt x="3032" y="84"/>
                    <a:pt x="3033" y="80"/>
                    <a:pt x="3036" y="82"/>
                  </a:cubicBezTo>
                  <a:cubicBezTo>
                    <a:pt x="3036" y="84"/>
                    <a:pt x="3033" y="84"/>
                    <a:pt x="3031" y="85"/>
                  </a:cubicBezTo>
                  <a:cubicBezTo>
                    <a:pt x="3035" y="86"/>
                    <a:pt x="3037" y="87"/>
                    <a:pt x="3042" y="88"/>
                  </a:cubicBezTo>
                  <a:cubicBezTo>
                    <a:pt x="3042" y="87"/>
                    <a:pt x="3043" y="87"/>
                    <a:pt x="3044" y="87"/>
                  </a:cubicBezTo>
                  <a:cubicBezTo>
                    <a:pt x="3044" y="87"/>
                    <a:pt x="3044" y="88"/>
                    <a:pt x="3043" y="88"/>
                  </a:cubicBezTo>
                  <a:cubicBezTo>
                    <a:pt x="3045" y="88"/>
                    <a:pt x="3045" y="88"/>
                    <a:pt x="3045" y="88"/>
                  </a:cubicBezTo>
                  <a:cubicBezTo>
                    <a:pt x="3054" y="88"/>
                    <a:pt x="3054" y="85"/>
                    <a:pt x="3063" y="85"/>
                  </a:cubicBezTo>
                  <a:cubicBezTo>
                    <a:pt x="3072" y="85"/>
                    <a:pt x="3073" y="88"/>
                    <a:pt x="3082" y="88"/>
                  </a:cubicBezTo>
                  <a:cubicBezTo>
                    <a:pt x="3089" y="88"/>
                    <a:pt x="3091" y="86"/>
                    <a:pt x="3095" y="85"/>
                  </a:cubicBezTo>
                  <a:cubicBezTo>
                    <a:pt x="3095" y="85"/>
                    <a:pt x="3096" y="85"/>
                    <a:pt x="3096" y="84"/>
                  </a:cubicBezTo>
                  <a:cubicBezTo>
                    <a:pt x="3096" y="84"/>
                    <a:pt x="3096" y="84"/>
                    <a:pt x="3096" y="85"/>
                  </a:cubicBezTo>
                  <a:cubicBezTo>
                    <a:pt x="3098" y="85"/>
                    <a:pt x="3099" y="85"/>
                    <a:pt x="3100" y="85"/>
                  </a:cubicBezTo>
                  <a:cubicBezTo>
                    <a:pt x="3109" y="85"/>
                    <a:pt x="3109" y="88"/>
                    <a:pt x="3118" y="88"/>
                  </a:cubicBezTo>
                  <a:cubicBezTo>
                    <a:pt x="3127" y="88"/>
                    <a:pt x="3127" y="85"/>
                    <a:pt x="3136" y="85"/>
                  </a:cubicBezTo>
                  <a:cubicBezTo>
                    <a:pt x="3145" y="85"/>
                    <a:pt x="3145" y="88"/>
                    <a:pt x="3154" y="88"/>
                  </a:cubicBezTo>
                  <a:cubicBezTo>
                    <a:pt x="3163" y="88"/>
                    <a:pt x="3163" y="85"/>
                    <a:pt x="3172" y="85"/>
                  </a:cubicBezTo>
                  <a:cubicBezTo>
                    <a:pt x="3174" y="85"/>
                    <a:pt x="3175" y="85"/>
                    <a:pt x="3176" y="85"/>
                  </a:cubicBezTo>
                  <a:cubicBezTo>
                    <a:pt x="3178" y="84"/>
                    <a:pt x="3179" y="80"/>
                    <a:pt x="3182" y="82"/>
                  </a:cubicBezTo>
                  <a:cubicBezTo>
                    <a:pt x="3181" y="84"/>
                    <a:pt x="3179" y="84"/>
                    <a:pt x="3177" y="85"/>
                  </a:cubicBezTo>
                  <a:cubicBezTo>
                    <a:pt x="3181" y="86"/>
                    <a:pt x="3183" y="87"/>
                    <a:pt x="3188" y="88"/>
                  </a:cubicBezTo>
                  <a:cubicBezTo>
                    <a:pt x="3188" y="87"/>
                    <a:pt x="3189" y="87"/>
                    <a:pt x="3190" y="87"/>
                  </a:cubicBezTo>
                  <a:cubicBezTo>
                    <a:pt x="3190" y="87"/>
                    <a:pt x="3190" y="88"/>
                    <a:pt x="3189" y="88"/>
                  </a:cubicBezTo>
                  <a:cubicBezTo>
                    <a:pt x="3190" y="88"/>
                    <a:pt x="3190" y="88"/>
                    <a:pt x="3190" y="88"/>
                  </a:cubicBezTo>
                  <a:cubicBezTo>
                    <a:pt x="3199" y="88"/>
                    <a:pt x="3199" y="85"/>
                    <a:pt x="3208" y="85"/>
                  </a:cubicBezTo>
                  <a:cubicBezTo>
                    <a:pt x="3208" y="69"/>
                    <a:pt x="3208" y="69"/>
                    <a:pt x="3208" y="69"/>
                  </a:cubicBezTo>
                  <a:cubicBezTo>
                    <a:pt x="3192" y="69"/>
                    <a:pt x="3187" y="65"/>
                    <a:pt x="3186" y="59"/>
                  </a:cubicBezTo>
                  <a:close/>
                  <a:moveTo>
                    <a:pt x="3200" y="58"/>
                  </a:moveTo>
                  <a:cubicBezTo>
                    <a:pt x="3199" y="58"/>
                    <a:pt x="3199" y="58"/>
                    <a:pt x="3199" y="58"/>
                  </a:cubicBezTo>
                  <a:cubicBezTo>
                    <a:pt x="3199" y="57"/>
                    <a:pt x="3199" y="57"/>
                    <a:pt x="3199" y="57"/>
                  </a:cubicBezTo>
                  <a:cubicBezTo>
                    <a:pt x="3200" y="57"/>
                    <a:pt x="3200" y="57"/>
                    <a:pt x="3200" y="57"/>
                  </a:cubicBezTo>
                  <a:lnTo>
                    <a:pt x="3200" y="58"/>
                  </a:lnTo>
                  <a:close/>
                  <a:moveTo>
                    <a:pt x="3137" y="53"/>
                  </a:moveTo>
                  <a:cubicBezTo>
                    <a:pt x="3136" y="53"/>
                    <a:pt x="3136" y="53"/>
                    <a:pt x="3136" y="53"/>
                  </a:cubicBezTo>
                  <a:cubicBezTo>
                    <a:pt x="3136" y="52"/>
                    <a:pt x="3136" y="52"/>
                    <a:pt x="3136" y="52"/>
                  </a:cubicBezTo>
                  <a:cubicBezTo>
                    <a:pt x="3137" y="52"/>
                    <a:pt x="3137" y="52"/>
                    <a:pt x="3137" y="52"/>
                  </a:cubicBezTo>
                  <a:lnTo>
                    <a:pt x="3137" y="53"/>
                  </a:lnTo>
                  <a:close/>
                  <a:moveTo>
                    <a:pt x="3149" y="33"/>
                  </a:moveTo>
                  <a:cubicBezTo>
                    <a:pt x="3150" y="34"/>
                    <a:pt x="3149" y="33"/>
                    <a:pt x="3149" y="33"/>
                  </a:cubicBezTo>
                  <a:close/>
                  <a:moveTo>
                    <a:pt x="3148" y="45"/>
                  </a:moveTo>
                  <a:cubicBezTo>
                    <a:pt x="3148" y="46"/>
                    <a:pt x="3147" y="46"/>
                    <a:pt x="3146" y="46"/>
                  </a:cubicBezTo>
                  <a:cubicBezTo>
                    <a:pt x="3145" y="44"/>
                    <a:pt x="3147" y="45"/>
                    <a:pt x="3148" y="45"/>
                  </a:cubicBezTo>
                  <a:close/>
                  <a:moveTo>
                    <a:pt x="3129" y="27"/>
                  </a:moveTo>
                  <a:cubicBezTo>
                    <a:pt x="3131" y="25"/>
                    <a:pt x="3130" y="29"/>
                    <a:pt x="3129" y="27"/>
                  </a:cubicBezTo>
                  <a:close/>
                  <a:moveTo>
                    <a:pt x="3128" y="30"/>
                  </a:moveTo>
                  <a:cubicBezTo>
                    <a:pt x="3127" y="28"/>
                    <a:pt x="3132" y="29"/>
                    <a:pt x="3128" y="30"/>
                  </a:cubicBezTo>
                  <a:close/>
                  <a:moveTo>
                    <a:pt x="3143" y="21"/>
                  </a:moveTo>
                  <a:cubicBezTo>
                    <a:pt x="3144" y="21"/>
                    <a:pt x="3143" y="21"/>
                    <a:pt x="3143" y="21"/>
                  </a:cubicBezTo>
                  <a:close/>
                  <a:moveTo>
                    <a:pt x="3145" y="5"/>
                  </a:moveTo>
                  <a:cubicBezTo>
                    <a:pt x="3146" y="5"/>
                    <a:pt x="3145" y="5"/>
                    <a:pt x="3145" y="5"/>
                  </a:cubicBezTo>
                  <a:close/>
                  <a:moveTo>
                    <a:pt x="3142" y="10"/>
                  </a:moveTo>
                  <a:cubicBezTo>
                    <a:pt x="3143" y="12"/>
                    <a:pt x="3141" y="12"/>
                    <a:pt x="3140" y="12"/>
                  </a:cubicBezTo>
                  <a:cubicBezTo>
                    <a:pt x="3140" y="11"/>
                    <a:pt x="3140" y="9"/>
                    <a:pt x="3142" y="10"/>
                  </a:cubicBezTo>
                  <a:close/>
                  <a:moveTo>
                    <a:pt x="3054" y="58"/>
                  </a:moveTo>
                  <a:cubicBezTo>
                    <a:pt x="3053" y="58"/>
                    <a:pt x="3053" y="58"/>
                    <a:pt x="3053" y="58"/>
                  </a:cubicBezTo>
                  <a:cubicBezTo>
                    <a:pt x="3053" y="57"/>
                    <a:pt x="3053" y="57"/>
                    <a:pt x="3053" y="57"/>
                  </a:cubicBezTo>
                  <a:cubicBezTo>
                    <a:pt x="3054" y="57"/>
                    <a:pt x="3054" y="57"/>
                    <a:pt x="3054" y="57"/>
                  </a:cubicBezTo>
                  <a:lnTo>
                    <a:pt x="3054" y="58"/>
                  </a:lnTo>
                  <a:close/>
                  <a:moveTo>
                    <a:pt x="2991" y="53"/>
                  </a:moveTo>
                  <a:cubicBezTo>
                    <a:pt x="2990" y="53"/>
                    <a:pt x="2990" y="53"/>
                    <a:pt x="2990" y="53"/>
                  </a:cubicBezTo>
                  <a:cubicBezTo>
                    <a:pt x="2990" y="52"/>
                    <a:pt x="2990" y="52"/>
                    <a:pt x="2990" y="52"/>
                  </a:cubicBezTo>
                  <a:cubicBezTo>
                    <a:pt x="2991" y="52"/>
                    <a:pt x="2991" y="52"/>
                    <a:pt x="2991" y="52"/>
                  </a:cubicBezTo>
                  <a:lnTo>
                    <a:pt x="2991" y="53"/>
                  </a:lnTo>
                  <a:close/>
                  <a:moveTo>
                    <a:pt x="3004" y="33"/>
                  </a:moveTo>
                  <a:cubicBezTo>
                    <a:pt x="3004" y="34"/>
                    <a:pt x="3003" y="33"/>
                    <a:pt x="3004" y="33"/>
                  </a:cubicBezTo>
                  <a:close/>
                  <a:moveTo>
                    <a:pt x="3002" y="45"/>
                  </a:moveTo>
                  <a:cubicBezTo>
                    <a:pt x="3002" y="46"/>
                    <a:pt x="3001" y="46"/>
                    <a:pt x="3000" y="46"/>
                  </a:cubicBezTo>
                  <a:cubicBezTo>
                    <a:pt x="2999" y="44"/>
                    <a:pt x="3001" y="45"/>
                    <a:pt x="3002" y="45"/>
                  </a:cubicBezTo>
                  <a:close/>
                  <a:moveTo>
                    <a:pt x="2983" y="27"/>
                  </a:moveTo>
                  <a:cubicBezTo>
                    <a:pt x="2985" y="25"/>
                    <a:pt x="2984" y="29"/>
                    <a:pt x="2983" y="27"/>
                  </a:cubicBezTo>
                  <a:close/>
                  <a:moveTo>
                    <a:pt x="2983" y="30"/>
                  </a:moveTo>
                  <a:cubicBezTo>
                    <a:pt x="2981" y="28"/>
                    <a:pt x="2987" y="29"/>
                    <a:pt x="2983" y="30"/>
                  </a:cubicBezTo>
                  <a:close/>
                  <a:moveTo>
                    <a:pt x="2998" y="21"/>
                  </a:moveTo>
                  <a:cubicBezTo>
                    <a:pt x="2998" y="21"/>
                    <a:pt x="2997" y="21"/>
                    <a:pt x="2998" y="21"/>
                  </a:cubicBezTo>
                  <a:close/>
                  <a:moveTo>
                    <a:pt x="2999" y="5"/>
                  </a:moveTo>
                  <a:cubicBezTo>
                    <a:pt x="3000" y="5"/>
                    <a:pt x="2999" y="5"/>
                    <a:pt x="2999" y="5"/>
                  </a:cubicBezTo>
                  <a:close/>
                  <a:moveTo>
                    <a:pt x="2996" y="10"/>
                  </a:moveTo>
                  <a:cubicBezTo>
                    <a:pt x="2997" y="12"/>
                    <a:pt x="2995" y="12"/>
                    <a:pt x="2994" y="12"/>
                  </a:cubicBezTo>
                  <a:cubicBezTo>
                    <a:pt x="2994" y="11"/>
                    <a:pt x="2994" y="9"/>
                    <a:pt x="2996" y="10"/>
                  </a:cubicBezTo>
                  <a:close/>
                  <a:moveTo>
                    <a:pt x="2908" y="58"/>
                  </a:moveTo>
                  <a:cubicBezTo>
                    <a:pt x="2907" y="58"/>
                    <a:pt x="2907" y="58"/>
                    <a:pt x="2907" y="58"/>
                  </a:cubicBezTo>
                  <a:cubicBezTo>
                    <a:pt x="2907" y="57"/>
                    <a:pt x="2907" y="57"/>
                    <a:pt x="2907" y="57"/>
                  </a:cubicBezTo>
                  <a:cubicBezTo>
                    <a:pt x="2908" y="57"/>
                    <a:pt x="2908" y="57"/>
                    <a:pt x="2908" y="57"/>
                  </a:cubicBezTo>
                  <a:lnTo>
                    <a:pt x="2908" y="58"/>
                  </a:lnTo>
                  <a:close/>
                  <a:moveTo>
                    <a:pt x="2845" y="53"/>
                  </a:moveTo>
                  <a:cubicBezTo>
                    <a:pt x="2844" y="53"/>
                    <a:pt x="2844" y="53"/>
                    <a:pt x="2844" y="53"/>
                  </a:cubicBezTo>
                  <a:cubicBezTo>
                    <a:pt x="2844" y="52"/>
                    <a:pt x="2844" y="52"/>
                    <a:pt x="2844" y="52"/>
                  </a:cubicBezTo>
                  <a:cubicBezTo>
                    <a:pt x="2845" y="52"/>
                    <a:pt x="2845" y="52"/>
                    <a:pt x="2845" y="52"/>
                  </a:cubicBezTo>
                  <a:lnTo>
                    <a:pt x="2845" y="53"/>
                  </a:lnTo>
                  <a:close/>
                  <a:moveTo>
                    <a:pt x="2858" y="33"/>
                  </a:moveTo>
                  <a:cubicBezTo>
                    <a:pt x="2858" y="34"/>
                    <a:pt x="2857" y="33"/>
                    <a:pt x="2858" y="33"/>
                  </a:cubicBezTo>
                  <a:close/>
                  <a:moveTo>
                    <a:pt x="2856" y="45"/>
                  </a:moveTo>
                  <a:cubicBezTo>
                    <a:pt x="2856" y="46"/>
                    <a:pt x="2855" y="46"/>
                    <a:pt x="2854" y="46"/>
                  </a:cubicBezTo>
                  <a:cubicBezTo>
                    <a:pt x="2853" y="44"/>
                    <a:pt x="2855" y="45"/>
                    <a:pt x="2856" y="45"/>
                  </a:cubicBezTo>
                  <a:close/>
                  <a:moveTo>
                    <a:pt x="2837" y="27"/>
                  </a:moveTo>
                  <a:cubicBezTo>
                    <a:pt x="2839" y="25"/>
                    <a:pt x="2838" y="29"/>
                    <a:pt x="2837" y="27"/>
                  </a:cubicBezTo>
                  <a:close/>
                  <a:moveTo>
                    <a:pt x="2837" y="30"/>
                  </a:moveTo>
                  <a:cubicBezTo>
                    <a:pt x="2835" y="28"/>
                    <a:pt x="2841" y="29"/>
                    <a:pt x="2837" y="30"/>
                  </a:cubicBezTo>
                  <a:close/>
                  <a:moveTo>
                    <a:pt x="2852" y="21"/>
                  </a:moveTo>
                  <a:cubicBezTo>
                    <a:pt x="2852" y="21"/>
                    <a:pt x="2851" y="21"/>
                    <a:pt x="2852" y="21"/>
                  </a:cubicBezTo>
                  <a:close/>
                  <a:moveTo>
                    <a:pt x="2853" y="5"/>
                  </a:moveTo>
                  <a:cubicBezTo>
                    <a:pt x="2854" y="5"/>
                    <a:pt x="2853" y="5"/>
                    <a:pt x="2853" y="5"/>
                  </a:cubicBezTo>
                  <a:close/>
                  <a:moveTo>
                    <a:pt x="2851" y="10"/>
                  </a:moveTo>
                  <a:cubicBezTo>
                    <a:pt x="2851" y="12"/>
                    <a:pt x="2850" y="12"/>
                    <a:pt x="2848" y="12"/>
                  </a:cubicBezTo>
                  <a:cubicBezTo>
                    <a:pt x="2848" y="11"/>
                    <a:pt x="2849" y="9"/>
                    <a:pt x="2851" y="10"/>
                  </a:cubicBezTo>
                  <a:close/>
                  <a:moveTo>
                    <a:pt x="2763" y="58"/>
                  </a:moveTo>
                  <a:cubicBezTo>
                    <a:pt x="2761" y="58"/>
                    <a:pt x="2761" y="58"/>
                    <a:pt x="2761" y="58"/>
                  </a:cubicBezTo>
                  <a:cubicBezTo>
                    <a:pt x="2761" y="57"/>
                    <a:pt x="2761" y="57"/>
                    <a:pt x="2761" y="57"/>
                  </a:cubicBezTo>
                  <a:cubicBezTo>
                    <a:pt x="2763" y="57"/>
                    <a:pt x="2763" y="57"/>
                    <a:pt x="2763" y="57"/>
                  </a:cubicBezTo>
                  <a:lnTo>
                    <a:pt x="2763" y="58"/>
                  </a:lnTo>
                  <a:close/>
                  <a:moveTo>
                    <a:pt x="2699" y="53"/>
                  </a:moveTo>
                  <a:cubicBezTo>
                    <a:pt x="2698" y="53"/>
                    <a:pt x="2698" y="53"/>
                    <a:pt x="2698" y="53"/>
                  </a:cubicBezTo>
                  <a:cubicBezTo>
                    <a:pt x="2698" y="52"/>
                    <a:pt x="2698" y="52"/>
                    <a:pt x="2698" y="52"/>
                  </a:cubicBezTo>
                  <a:cubicBezTo>
                    <a:pt x="2699" y="52"/>
                    <a:pt x="2699" y="52"/>
                    <a:pt x="2699" y="52"/>
                  </a:cubicBezTo>
                  <a:lnTo>
                    <a:pt x="2699" y="53"/>
                  </a:lnTo>
                  <a:close/>
                  <a:moveTo>
                    <a:pt x="2712" y="33"/>
                  </a:moveTo>
                  <a:cubicBezTo>
                    <a:pt x="2712" y="34"/>
                    <a:pt x="2712" y="33"/>
                    <a:pt x="2712" y="33"/>
                  </a:cubicBezTo>
                  <a:close/>
                  <a:moveTo>
                    <a:pt x="2711" y="45"/>
                  </a:moveTo>
                  <a:cubicBezTo>
                    <a:pt x="2710" y="46"/>
                    <a:pt x="2710" y="46"/>
                    <a:pt x="2708" y="46"/>
                  </a:cubicBezTo>
                  <a:cubicBezTo>
                    <a:pt x="2708" y="44"/>
                    <a:pt x="2710" y="45"/>
                    <a:pt x="2711" y="45"/>
                  </a:cubicBezTo>
                  <a:close/>
                  <a:moveTo>
                    <a:pt x="2692" y="27"/>
                  </a:moveTo>
                  <a:cubicBezTo>
                    <a:pt x="2693" y="25"/>
                    <a:pt x="2692" y="29"/>
                    <a:pt x="2692" y="27"/>
                  </a:cubicBezTo>
                  <a:close/>
                  <a:moveTo>
                    <a:pt x="2691" y="30"/>
                  </a:moveTo>
                  <a:cubicBezTo>
                    <a:pt x="2689" y="28"/>
                    <a:pt x="2695" y="29"/>
                    <a:pt x="2691" y="30"/>
                  </a:cubicBezTo>
                  <a:close/>
                  <a:moveTo>
                    <a:pt x="2706" y="21"/>
                  </a:moveTo>
                  <a:cubicBezTo>
                    <a:pt x="2706" y="21"/>
                    <a:pt x="2706" y="21"/>
                    <a:pt x="2706" y="21"/>
                  </a:cubicBezTo>
                  <a:close/>
                  <a:moveTo>
                    <a:pt x="2708" y="5"/>
                  </a:moveTo>
                  <a:cubicBezTo>
                    <a:pt x="2708" y="5"/>
                    <a:pt x="2707" y="5"/>
                    <a:pt x="2708" y="5"/>
                  </a:cubicBezTo>
                  <a:close/>
                  <a:moveTo>
                    <a:pt x="2705" y="10"/>
                  </a:moveTo>
                  <a:cubicBezTo>
                    <a:pt x="2705" y="12"/>
                    <a:pt x="2704" y="12"/>
                    <a:pt x="2702" y="12"/>
                  </a:cubicBezTo>
                  <a:cubicBezTo>
                    <a:pt x="2702" y="11"/>
                    <a:pt x="2703" y="9"/>
                    <a:pt x="2705" y="10"/>
                  </a:cubicBezTo>
                  <a:close/>
                  <a:moveTo>
                    <a:pt x="2617" y="58"/>
                  </a:moveTo>
                  <a:cubicBezTo>
                    <a:pt x="2615" y="58"/>
                    <a:pt x="2615" y="58"/>
                    <a:pt x="2615" y="58"/>
                  </a:cubicBezTo>
                  <a:cubicBezTo>
                    <a:pt x="2615" y="57"/>
                    <a:pt x="2615" y="57"/>
                    <a:pt x="2615" y="57"/>
                  </a:cubicBezTo>
                  <a:cubicBezTo>
                    <a:pt x="2617" y="57"/>
                    <a:pt x="2617" y="57"/>
                    <a:pt x="2617" y="57"/>
                  </a:cubicBezTo>
                  <a:lnTo>
                    <a:pt x="2617" y="58"/>
                  </a:lnTo>
                  <a:close/>
                  <a:moveTo>
                    <a:pt x="2553" y="53"/>
                  </a:moveTo>
                  <a:cubicBezTo>
                    <a:pt x="2552" y="53"/>
                    <a:pt x="2552" y="53"/>
                    <a:pt x="2552" y="53"/>
                  </a:cubicBezTo>
                  <a:cubicBezTo>
                    <a:pt x="2552" y="52"/>
                    <a:pt x="2552" y="52"/>
                    <a:pt x="2552" y="52"/>
                  </a:cubicBezTo>
                  <a:cubicBezTo>
                    <a:pt x="2553" y="52"/>
                    <a:pt x="2553" y="52"/>
                    <a:pt x="2553" y="52"/>
                  </a:cubicBezTo>
                  <a:lnTo>
                    <a:pt x="2553" y="53"/>
                  </a:lnTo>
                  <a:close/>
                  <a:moveTo>
                    <a:pt x="2566" y="33"/>
                  </a:moveTo>
                  <a:cubicBezTo>
                    <a:pt x="2566" y="34"/>
                    <a:pt x="2566" y="33"/>
                    <a:pt x="2566" y="33"/>
                  </a:cubicBezTo>
                  <a:close/>
                  <a:moveTo>
                    <a:pt x="2565" y="45"/>
                  </a:moveTo>
                  <a:cubicBezTo>
                    <a:pt x="2565" y="46"/>
                    <a:pt x="2564" y="46"/>
                    <a:pt x="2562" y="46"/>
                  </a:cubicBezTo>
                  <a:cubicBezTo>
                    <a:pt x="2562" y="44"/>
                    <a:pt x="2564" y="45"/>
                    <a:pt x="2565" y="45"/>
                  </a:cubicBezTo>
                  <a:close/>
                  <a:moveTo>
                    <a:pt x="2546" y="27"/>
                  </a:moveTo>
                  <a:cubicBezTo>
                    <a:pt x="2547" y="25"/>
                    <a:pt x="2547" y="29"/>
                    <a:pt x="2546" y="27"/>
                  </a:cubicBezTo>
                  <a:close/>
                  <a:moveTo>
                    <a:pt x="2545" y="30"/>
                  </a:moveTo>
                  <a:cubicBezTo>
                    <a:pt x="2543" y="28"/>
                    <a:pt x="2549" y="29"/>
                    <a:pt x="2545" y="30"/>
                  </a:cubicBezTo>
                  <a:close/>
                  <a:moveTo>
                    <a:pt x="2560" y="21"/>
                  </a:moveTo>
                  <a:cubicBezTo>
                    <a:pt x="2560" y="21"/>
                    <a:pt x="2560" y="21"/>
                    <a:pt x="2560" y="21"/>
                  </a:cubicBezTo>
                  <a:close/>
                  <a:moveTo>
                    <a:pt x="2562" y="5"/>
                  </a:moveTo>
                  <a:cubicBezTo>
                    <a:pt x="2562" y="5"/>
                    <a:pt x="2562" y="5"/>
                    <a:pt x="2562" y="5"/>
                  </a:cubicBezTo>
                  <a:close/>
                  <a:moveTo>
                    <a:pt x="2559" y="10"/>
                  </a:moveTo>
                  <a:cubicBezTo>
                    <a:pt x="2559" y="12"/>
                    <a:pt x="2558" y="12"/>
                    <a:pt x="2556" y="12"/>
                  </a:cubicBezTo>
                  <a:cubicBezTo>
                    <a:pt x="2557" y="11"/>
                    <a:pt x="2557" y="9"/>
                    <a:pt x="2559" y="10"/>
                  </a:cubicBezTo>
                  <a:close/>
                  <a:moveTo>
                    <a:pt x="2471" y="58"/>
                  </a:moveTo>
                  <a:cubicBezTo>
                    <a:pt x="2470" y="58"/>
                    <a:pt x="2470" y="58"/>
                    <a:pt x="2470" y="58"/>
                  </a:cubicBezTo>
                  <a:cubicBezTo>
                    <a:pt x="2470" y="57"/>
                    <a:pt x="2470" y="57"/>
                    <a:pt x="2470" y="57"/>
                  </a:cubicBezTo>
                  <a:cubicBezTo>
                    <a:pt x="2471" y="57"/>
                    <a:pt x="2471" y="57"/>
                    <a:pt x="2471" y="57"/>
                  </a:cubicBezTo>
                  <a:lnTo>
                    <a:pt x="2471" y="58"/>
                  </a:lnTo>
                  <a:close/>
                  <a:moveTo>
                    <a:pt x="2408" y="53"/>
                  </a:moveTo>
                  <a:cubicBezTo>
                    <a:pt x="2406" y="53"/>
                    <a:pt x="2406" y="53"/>
                    <a:pt x="2406" y="53"/>
                  </a:cubicBezTo>
                  <a:cubicBezTo>
                    <a:pt x="2406" y="52"/>
                    <a:pt x="2406" y="52"/>
                    <a:pt x="2406" y="52"/>
                  </a:cubicBezTo>
                  <a:cubicBezTo>
                    <a:pt x="2408" y="52"/>
                    <a:pt x="2408" y="52"/>
                    <a:pt x="2408" y="52"/>
                  </a:cubicBezTo>
                  <a:lnTo>
                    <a:pt x="2408" y="53"/>
                  </a:lnTo>
                  <a:close/>
                  <a:moveTo>
                    <a:pt x="2420" y="33"/>
                  </a:moveTo>
                  <a:cubicBezTo>
                    <a:pt x="2421" y="34"/>
                    <a:pt x="2420" y="33"/>
                    <a:pt x="2420" y="33"/>
                  </a:cubicBezTo>
                  <a:close/>
                  <a:moveTo>
                    <a:pt x="2419" y="45"/>
                  </a:moveTo>
                  <a:cubicBezTo>
                    <a:pt x="2419" y="46"/>
                    <a:pt x="2418" y="46"/>
                    <a:pt x="2417" y="46"/>
                  </a:cubicBezTo>
                  <a:cubicBezTo>
                    <a:pt x="2416" y="44"/>
                    <a:pt x="2418" y="45"/>
                    <a:pt x="2419" y="45"/>
                  </a:cubicBezTo>
                  <a:close/>
                  <a:moveTo>
                    <a:pt x="2400" y="27"/>
                  </a:moveTo>
                  <a:cubicBezTo>
                    <a:pt x="2401" y="25"/>
                    <a:pt x="2401" y="29"/>
                    <a:pt x="2400" y="27"/>
                  </a:cubicBezTo>
                  <a:close/>
                  <a:moveTo>
                    <a:pt x="2399" y="30"/>
                  </a:moveTo>
                  <a:cubicBezTo>
                    <a:pt x="2397" y="28"/>
                    <a:pt x="2403" y="29"/>
                    <a:pt x="2399" y="30"/>
                  </a:cubicBezTo>
                  <a:close/>
                  <a:moveTo>
                    <a:pt x="2414" y="21"/>
                  </a:moveTo>
                  <a:cubicBezTo>
                    <a:pt x="2415" y="21"/>
                    <a:pt x="2414" y="21"/>
                    <a:pt x="2414" y="21"/>
                  </a:cubicBezTo>
                  <a:close/>
                  <a:moveTo>
                    <a:pt x="2416" y="5"/>
                  </a:moveTo>
                  <a:cubicBezTo>
                    <a:pt x="2416" y="5"/>
                    <a:pt x="2416" y="5"/>
                    <a:pt x="2416" y="5"/>
                  </a:cubicBezTo>
                  <a:close/>
                  <a:moveTo>
                    <a:pt x="2413" y="10"/>
                  </a:moveTo>
                  <a:cubicBezTo>
                    <a:pt x="2413" y="12"/>
                    <a:pt x="2412" y="12"/>
                    <a:pt x="2411" y="12"/>
                  </a:cubicBezTo>
                  <a:cubicBezTo>
                    <a:pt x="2411" y="11"/>
                    <a:pt x="2411" y="9"/>
                    <a:pt x="2413" y="10"/>
                  </a:cubicBezTo>
                  <a:close/>
                  <a:moveTo>
                    <a:pt x="2325" y="58"/>
                  </a:moveTo>
                  <a:cubicBezTo>
                    <a:pt x="2324" y="58"/>
                    <a:pt x="2324" y="58"/>
                    <a:pt x="2324" y="58"/>
                  </a:cubicBezTo>
                  <a:cubicBezTo>
                    <a:pt x="2324" y="57"/>
                    <a:pt x="2324" y="57"/>
                    <a:pt x="2324" y="57"/>
                  </a:cubicBezTo>
                  <a:cubicBezTo>
                    <a:pt x="2325" y="57"/>
                    <a:pt x="2325" y="57"/>
                    <a:pt x="2325" y="57"/>
                  </a:cubicBezTo>
                  <a:lnTo>
                    <a:pt x="2325" y="58"/>
                  </a:lnTo>
                  <a:close/>
                  <a:moveTo>
                    <a:pt x="2262" y="53"/>
                  </a:moveTo>
                  <a:cubicBezTo>
                    <a:pt x="2261" y="53"/>
                    <a:pt x="2261" y="53"/>
                    <a:pt x="2261" y="53"/>
                  </a:cubicBezTo>
                  <a:cubicBezTo>
                    <a:pt x="2261" y="52"/>
                    <a:pt x="2261" y="52"/>
                    <a:pt x="2261" y="52"/>
                  </a:cubicBezTo>
                  <a:cubicBezTo>
                    <a:pt x="2262" y="52"/>
                    <a:pt x="2262" y="52"/>
                    <a:pt x="2262" y="52"/>
                  </a:cubicBezTo>
                  <a:lnTo>
                    <a:pt x="2262" y="53"/>
                  </a:lnTo>
                  <a:close/>
                  <a:moveTo>
                    <a:pt x="2274" y="33"/>
                  </a:moveTo>
                  <a:cubicBezTo>
                    <a:pt x="2275" y="34"/>
                    <a:pt x="2274" y="33"/>
                    <a:pt x="2274" y="33"/>
                  </a:cubicBezTo>
                  <a:close/>
                  <a:moveTo>
                    <a:pt x="2273" y="45"/>
                  </a:moveTo>
                  <a:cubicBezTo>
                    <a:pt x="2273" y="46"/>
                    <a:pt x="2272" y="46"/>
                    <a:pt x="2271" y="46"/>
                  </a:cubicBezTo>
                  <a:cubicBezTo>
                    <a:pt x="2270" y="44"/>
                    <a:pt x="2272" y="45"/>
                    <a:pt x="2273" y="45"/>
                  </a:cubicBezTo>
                  <a:close/>
                  <a:moveTo>
                    <a:pt x="2254" y="27"/>
                  </a:moveTo>
                  <a:cubicBezTo>
                    <a:pt x="2256" y="25"/>
                    <a:pt x="2255" y="29"/>
                    <a:pt x="2254" y="27"/>
                  </a:cubicBezTo>
                  <a:close/>
                  <a:moveTo>
                    <a:pt x="2253" y="30"/>
                  </a:moveTo>
                  <a:cubicBezTo>
                    <a:pt x="2252" y="28"/>
                    <a:pt x="2257" y="29"/>
                    <a:pt x="2253" y="30"/>
                  </a:cubicBezTo>
                  <a:close/>
                  <a:moveTo>
                    <a:pt x="2268" y="21"/>
                  </a:moveTo>
                  <a:cubicBezTo>
                    <a:pt x="2269" y="21"/>
                    <a:pt x="2268" y="21"/>
                    <a:pt x="2268" y="21"/>
                  </a:cubicBezTo>
                  <a:close/>
                  <a:moveTo>
                    <a:pt x="2270" y="5"/>
                  </a:moveTo>
                  <a:cubicBezTo>
                    <a:pt x="2271" y="5"/>
                    <a:pt x="2270" y="5"/>
                    <a:pt x="2270" y="5"/>
                  </a:cubicBezTo>
                  <a:close/>
                  <a:moveTo>
                    <a:pt x="2267" y="10"/>
                  </a:moveTo>
                  <a:cubicBezTo>
                    <a:pt x="2268" y="12"/>
                    <a:pt x="2266" y="12"/>
                    <a:pt x="2265" y="12"/>
                  </a:cubicBezTo>
                  <a:cubicBezTo>
                    <a:pt x="2265" y="11"/>
                    <a:pt x="2265" y="9"/>
                    <a:pt x="2267" y="10"/>
                  </a:cubicBezTo>
                  <a:close/>
                  <a:moveTo>
                    <a:pt x="2179" y="58"/>
                  </a:moveTo>
                  <a:cubicBezTo>
                    <a:pt x="2178" y="58"/>
                    <a:pt x="2178" y="58"/>
                    <a:pt x="2178" y="58"/>
                  </a:cubicBezTo>
                  <a:cubicBezTo>
                    <a:pt x="2178" y="57"/>
                    <a:pt x="2178" y="57"/>
                    <a:pt x="2178" y="57"/>
                  </a:cubicBezTo>
                  <a:cubicBezTo>
                    <a:pt x="2179" y="57"/>
                    <a:pt x="2179" y="57"/>
                    <a:pt x="2179" y="57"/>
                  </a:cubicBezTo>
                  <a:lnTo>
                    <a:pt x="2179" y="58"/>
                  </a:lnTo>
                  <a:close/>
                  <a:moveTo>
                    <a:pt x="2116" y="53"/>
                  </a:moveTo>
                  <a:cubicBezTo>
                    <a:pt x="2115" y="53"/>
                    <a:pt x="2115" y="53"/>
                    <a:pt x="2115" y="53"/>
                  </a:cubicBezTo>
                  <a:cubicBezTo>
                    <a:pt x="2115" y="52"/>
                    <a:pt x="2115" y="52"/>
                    <a:pt x="2115" y="52"/>
                  </a:cubicBezTo>
                  <a:cubicBezTo>
                    <a:pt x="2116" y="52"/>
                    <a:pt x="2116" y="52"/>
                    <a:pt x="2116" y="52"/>
                  </a:cubicBezTo>
                  <a:lnTo>
                    <a:pt x="2116" y="53"/>
                  </a:lnTo>
                  <a:close/>
                  <a:moveTo>
                    <a:pt x="2128" y="33"/>
                  </a:moveTo>
                  <a:cubicBezTo>
                    <a:pt x="2129" y="34"/>
                    <a:pt x="2128" y="33"/>
                    <a:pt x="2128" y="33"/>
                  </a:cubicBezTo>
                  <a:close/>
                  <a:moveTo>
                    <a:pt x="2127" y="45"/>
                  </a:moveTo>
                  <a:cubicBezTo>
                    <a:pt x="2127" y="46"/>
                    <a:pt x="2126" y="46"/>
                    <a:pt x="2125" y="46"/>
                  </a:cubicBezTo>
                  <a:cubicBezTo>
                    <a:pt x="2124" y="44"/>
                    <a:pt x="2126" y="45"/>
                    <a:pt x="2127" y="45"/>
                  </a:cubicBezTo>
                  <a:close/>
                  <a:moveTo>
                    <a:pt x="2108" y="27"/>
                  </a:moveTo>
                  <a:cubicBezTo>
                    <a:pt x="2110" y="25"/>
                    <a:pt x="2109" y="29"/>
                    <a:pt x="2108" y="27"/>
                  </a:cubicBezTo>
                  <a:close/>
                  <a:moveTo>
                    <a:pt x="2108" y="30"/>
                  </a:moveTo>
                  <a:cubicBezTo>
                    <a:pt x="2106" y="28"/>
                    <a:pt x="2112" y="29"/>
                    <a:pt x="2108" y="30"/>
                  </a:cubicBezTo>
                  <a:close/>
                  <a:moveTo>
                    <a:pt x="2123" y="21"/>
                  </a:moveTo>
                  <a:cubicBezTo>
                    <a:pt x="2123" y="21"/>
                    <a:pt x="2122" y="21"/>
                    <a:pt x="2123" y="21"/>
                  </a:cubicBezTo>
                  <a:close/>
                  <a:moveTo>
                    <a:pt x="2124" y="5"/>
                  </a:moveTo>
                  <a:cubicBezTo>
                    <a:pt x="2125" y="5"/>
                    <a:pt x="2124" y="5"/>
                    <a:pt x="2124" y="5"/>
                  </a:cubicBezTo>
                  <a:close/>
                  <a:moveTo>
                    <a:pt x="2121" y="10"/>
                  </a:moveTo>
                  <a:cubicBezTo>
                    <a:pt x="2122" y="12"/>
                    <a:pt x="2120" y="12"/>
                    <a:pt x="2119" y="12"/>
                  </a:cubicBezTo>
                  <a:cubicBezTo>
                    <a:pt x="2119" y="11"/>
                    <a:pt x="2119" y="9"/>
                    <a:pt x="2121" y="10"/>
                  </a:cubicBezTo>
                  <a:close/>
                  <a:moveTo>
                    <a:pt x="2033" y="58"/>
                  </a:moveTo>
                  <a:cubicBezTo>
                    <a:pt x="2032" y="58"/>
                    <a:pt x="2032" y="58"/>
                    <a:pt x="2032" y="58"/>
                  </a:cubicBezTo>
                  <a:cubicBezTo>
                    <a:pt x="2032" y="57"/>
                    <a:pt x="2032" y="57"/>
                    <a:pt x="2032" y="57"/>
                  </a:cubicBezTo>
                  <a:cubicBezTo>
                    <a:pt x="2033" y="57"/>
                    <a:pt x="2033" y="57"/>
                    <a:pt x="2033" y="57"/>
                  </a:cubicBezTo>
                  <a:lnTo>
                    <a:pt x="2033" y="58"/>
                  </a:lnTo>
                  <a:close/>
                  <a:moveTo>
                    <a:pt x="1970" y="53"/>
                  </a:moveTo>
                  <a:cubicBezTo>
                    <a:pt x="1969" y="53"/>
                    <a:pt x="1969" y="53"/>
                    <a:pt x="1969" y="53"/>
                  </a:cubicBezTo>
                  <a:cubicBezTo>
                    <a:pt x="1969" y="52"/>
                    <a:pt x="1969" y="52"/>
                    <a:pt x="1969" y="52"/>
                  </a:cubicBezTo>
                  <a:cubicBezTo>
                    <a:pt x="1970" y="52"/>
                    <a:pt x="1970" y="52"/>
                    <a:pt x="1970" y="52"/>
                  </a:cubicBezTo>
                  <a:lnTo>
                    <a:pt x="1970" y="53"/>
                  </a:lnTo>
                  <a:close/>
                  <a:moveTo>
                    <a:pt x="1983" y="33"/>
                  </a:moveTo>
                  <a:cubicBezTo>
                    <a:pt x="1983" y="34"/>
                    <a:pt x="1982" y="33"/>
                    <a:pt x="1983" y="33"/>
                  </a:cubicBezTo>
                  <a:close/>
                  <a:moveTo>
                    <a:pt x="1981" y="45"/>
                  </a:moveTo>
                  <a:cubicBezTo>
                    <a:pt x="1981" y="46"/>
                    <a:pt x="1980" y="46"/>
                    <a:pt x="1979" y="46"/>
                  </a:cubicBezTo>
                  <a:cubicBezTo>
                    <a:pt x="1978" y="44"/>
                    <a:pt x="1980" y="45"/>
                    <a:pt x="1981" y="45"/>
                  </a:cubicBezTo>
                  <a:close/>
                  <a:moveTo>
                    <a:pt x="1962" y="27"/>
                  </a:moveTo>
                  <a:cubicBezTo>
                    <a:pt x="1964" y="25"/>
                    <a:pt x="1963" y="29"/>
                    <a:pt x="1962" y="27"/>
                  </a:cubicBezTo>
                  <a:close/>
                  <a:moveTo>
                    <a:pt x="1962" y="30"/>
                  </a:moveTo>
                  <a:cubicBezTo>
                    <a:pt x="1960" y="28"/>
                    <a:pt x="1966" y="29"/>
                    <a:pt x="1962" y="30"/>
                  </a:cubicBezTo>
                  <a:close/>
                  <a:moveTo>
                    <a:pt x="1977" y="21"/>
                  </a:moveTo>
                  <a:cubicBezTo>
                    <a:pt x="1977" y="21"/>
                    <a:pt x="1976" y="21"/>
                    <a:pt x="1977" y="21"/>
                  </a:cubicBezTo>
                  <a:close/>
                  <a:moveTo>
                    <a:pt x="1978" y="5"/>
                  </a:moveTo>
                  <a:cubicBezTo>
                    <a:pt x="1979" y="5"/>
                    <a:pt x="1978" y="5"/>
                    <a:pt x="1978" y="5"/>
                  </a:cubicBezTo>
                  <a:close/>
                  <a:moveTo>
                    <a:pt x="1975" y="10"/>
                  </a:moveTo>
                  <a:cubicBezTo>
                    <a:pt x="1976" y="12"/>
                    <a:pt x="1974" y="12"/>
                    <a:pt x="1973" y="12"/>
                  </a:cubicBezTo>
                  <a:cubicBezTo>
                    <a:pt x="1973" y="11"/>
                    <a:pt x="1973" y="9"/>
                    <a:pt x="1975" y="10"/>
                  </a:cubicBezTo>
                  <a:close/>
                  <a:moveTo>
                    <a:pt x="1887" y="58"/>
                  </a:moveTo>
                  <a:cubicBezTo>
                    <a:pt x="1886" y="58"/>
                    <a:pt x="1886" y="58"/>
                    <a:pt x="1886" y="58"/>
                  </a:cubicBezTo>
                  <a:cubicBezTo>
                    <a:pt x="1886" y="57"/>
                    <a:pt x="1886" y="57"/>
                    <a:pt x="1886" y="57"/>
                  </a:cubicBezTo>
                  <a:cubicBezTo>
                    <a:pt x="1887" y="57"/>
                    <a:pt x="1887" y="57"/>
                    <a:pt x="1887" y="57"/>
                  </a:cubicBezTo>
                  <a:lnTo>
                    <a:pt x="1887" y="58"/>
                  </a:lnTo>
                  <a:close/>
                  <a:moveTo>
                    <a:pt x="1824" y="53"/>
                  </a:moveTo>
                  <a:cubicBezTo>
                    <a:pt x="1823" y="53"/>
                    <a:pt x="1823" y="53"/>
                    <a:pt x="1823" y="53"/>
                  </a:cubicBezTo>
                  <a:cubicBezTo>
                    <a:pt x="1823" y="52"/>
                    <a:pt x="1823" y="52"/>
                    <a:pt x="1823" y="52"/>
                  </a:cubicBezTo>
                  <a:cubicBezTo>
                    <a:pt x="1824" y="52"/>
                    <a:pt x="1824" y="52"/>
                    <a:pt x="1824" y="52"/>
                  </a:cubicBezTo>
                  <a:lnTo>
                    <a:pt x="1824" y="53"/>
                  </a:lnTo>
                  <a:close/>
                  <a:moveTo>
                    <a:pt x="1837" y="33"/>
                  </a:moveTo>
                  <a:cubicBezTo>
                    <a:pt x="1837" y="34"/>
                    <a:pt x="1837" y="33"/>
                    <a:pt x="1837" y="33"/>
                  </a:cubicBezTo>
                  <a:close/>
                  <a:moveTo>
                    <a:pt x="1836" y="45"/>
                  </a:moveTo>
                  <a:cubicBezTo>
                    <a:pt x="1835" y="46"/>
                    <a:pt x="1835" y="46"/>
                    <a:pt x="1833" y="46"/>
                  </a:cubicBezTo>
                  <a:cubicBezTo>
                    <a:pt x="1833" y="44"/>
                    <a:pt x="1835" y="45"/>
                    <a:pt x="1836" y="45"/>
                  </a:cubicBezTo>
                  <a:close/>
                  <a:moveTo>
                    <a:pt x="1817" y="27"/>
                  </a:moveTo>
                  <a:cubicBezTo>
                    <a:pt x="1818" y="25"/>
                    <a:pt x="1817" y="29"/>
                    <a:pt x="1817" y="27"/>
                  </a:cubicBezTo>
                  <a:close/>
                  <a:moveTo>
                    <a:pt x="1816" y="30"/>
                  </a:moveTo>
                  <a:cubicBezTo>
                    <a:pt x="1814" y="28"/>
                    <a:pt x="1820" y="29"/>
                    <a:pt x="1816" y="30"/>
                  </a:cubicBezTo>
                  <a:close/>
                  <a:moveTo>
                    <a:pt x="1831" y="21"/>
                  </a:moveTo>
                  <a:cubicBezTo>
                    <a:pt x="1831" y="21"/>
                    <a:pt x="1831" y="21"/>
                    <a:pt x="1831" y="21"/>
                  </a:cubicBezTo>
                  <a:close/>
                  <a:moveTo>
                    <a:pt x="1833" y="5"/>
                  </a:moveTo>
                  <a:cubicBezTo>
                    <a:pt x="1833" y="5"/>
                    <a:pt x="1832" y="5"/>
                    <a:pt x="1833" y="5"/>
                  </a:cubicBezTo>
                  <a:close/>
                  <a:moveTo>
                    <a:pt x="1830" y="10"/>
                  </a:moveTo>
                  <a:cubicBezTo>
                    <a:pt x="1830" y="12"/>
                    <a:pt x="1829" y="12"/>
                    <a:pt x="1827" y="12"/>
                  </a:cubicBezTo>
                  <a:cubicBezTo>
                    <a:pt x="1827" y="11"/>
                    <a:pt x="1828" y="9"/>
                    <a:pt x="1830" y="10"/>
                  </a:cubicBezTo>
                  <a:close/>
                  <a:moveTo>
                    <a:pt x="1742" y="58"/>
                  </a:moveTo>
                  <a:cubicBezTo>
                    <a:pt x="1740" y="58"/>
                    <a:pt x="1740" y="58"/>
                    <a:pt x="1740" y="58"/>
                  </a:cubicBezTo>
                  <a:cubicBezTo>
                    <a:pt x="1740" y="57"/>
                    <a:pt x="1740" y="57"/>
                    <a:pt x="1740" y="57"/>
                  </a:cubicBezTo>
                  <a:cubicBezTo>
                    <a:pt x="1742" y="57"/>
                    <a:pt x="1742" y="57"/>
                    <a:pt x="1742" y="57"/>
                  </a:cubicBezTo>
                  <a:lnTo>
                    <a:pt x="1742" y="58"/>
                  </a:lnTo>
                  <a:close/>
                  <a:moveTo>
                    <a:pt x="1678" y="53"/>
                  </a:moveTo>
                  <a:cubicBezTo>
                    <a:pt x="1677" y="53"/>
                    <a:pt x="1677" y="53"/>
                    <a:pt x="1677" y="53"/>
                  </a:cubicBezTo>
                  <a:cubicBezTo>
                    <a:pt x="1677" y="52"/>
                    <a:pt x="1677" y="52"/>
                    <a:pt x="1677" y="52"/>
                  </a:cubicBezTo>
                  <a:cubicBezTo>
                    <a:pt x="1678" y="52"/>
                    <a:pt x="1678" y="52"/>
                    <a:pt x="1678" y="52"/>
                  </a:cubicBezTo>
                  <a:lnTo>
                    <a:pt x="1678" y="53"/>
                  </a:lnTo>
                  <a:close/>
                  <a:moveTo>
                    <a:pt x="1691" y="33"/>
                  </a:moveTo>
                  <a:cubicBezTo>
                    <a:pt x="1691" y="34"/>
                    <a:pt x="1691" y="33"/>
                    <a:pt x="1691" y="33"/>
                  </a:cubicBezTo>
                  <a:close/>
                  <a:moveTo>
                    <a:pt x="1690" y="45"/>
                  </a:moveTo>
                  <a:cubicBezTo>
                    <a:pt x="1690" y="46"/>
                    <a:pt x="1689" y="46"/>
                    <a:pt x="1687" y="46"/>
                  </a:cubicBezTo>
                  <a:cubicBezTo>
                    <a:pt x="1687" y="44"/>
                    <a:pt x="1689" y="45"/>
                    <a:pt x="1690" y="45"/>
                  </a:cubicBezTo>
                  <a:close/>
                  <a:moveTo>
                    <a:pt x="1671" y="27"/>
                  </a:moveTo>
                  <a:cubicBezTo>
                    <a:pt x="1672" y="25"/>
                    <a:pt x="1672" y="29"/>
                    <a:pt x="1671" y="27"/>
                  </a:cubicBezTo>
                  <a:close/>
                  <a:moveTo>
                    <a:pt x="1670" y="30"/>
                  </a:moveTo>
                  <a:cubicBezTo>
                    <a:pt x="1668" y="28"/>
                    <a:pt x="1674" y="29"/>
                    <a:pt x="1670" y="30"/>
                  </a:cubicBezTo>
                  <a:close/>
                  <a:moveTo>
                    <a:pt x="1685" y="21"/>
                  </a:moveTo>
                  <a:cubicBezTo>
                    <a:pt x="1685" y="21"/>
                    <a:pt x="1685" y="21"/>
                    <a:pt x="1685" y="21"/>
                  </a:cubicBezTo>
                  <a:close/>
                  <a:moveTo>
                    <a:pt x="1687" y="5"/>
                  </a:moveTo>
                  <a:cubicBezTo>
                    <a:pt x="1687" y="5"/>
                    <a:pt x="1687" y="5"/>
                    <a:pt x="1687" y="5"/>
                  </a:cubicBezTo>
                  <a:close/>
                  <a:moveTo>
                    <a:pt x="1684" y="10"/>
                  </a:moveTo>
                  <a:cubicBezTo>
                    <a:pt x="1684" y="12"/>
                    <a:pt x="1683" y="12"/>
                    <a:pt x="1681" y="12"/>
                  </a:cubicBezTo>
                  <a:cubicBezTo>
                    <a:pt x="1682" y="11"/>
                    <a:pt x="1682" y="9"/>
                    <a:pt x="1684" y="10"/>
                  </a:cubicBezTo>
                  <a:close/>
                  <a:moveTo>
                    <a:pt x="1596" y="58"/>
                  </a:moveTo>
                  <a:cubicBezTo>
                    <a:pt x="1595" y="58"/>
                    <a:pt x="1595" y="58"/>
                    <a:pt x="1595" y="58"/>
                  </a:cubicBezTo>
                  <a:cubicBezTo>
                    <a:pt x="1595" y="57"/>
                    <a:pt x="1595" y="57"/>
                    <a:pt x="1595" y="57"/>
                  </a:cubicBezTo>
                  <a:cubicBezTo>
                    <a:pt x="1596" y="57"/>
                    <a:pt x="1596" y="57"/>
                    <a:pt x="1596" y="57"/>
                  </a:cubicBezTo>
                  <a:lnTo>
                    <a:pt x="1596" y="58"/>
                  </a:lnTo>
                  <a:close/>
                  <a:moveTo>
                    <a:pt x="1533" y="53"/>
                  </a:moveTo>
                  <a:cubicBezTo>
                    <a:pt x="1531" y="53"/>
                    <a:pt x="1531" y="53"/>
                    <a:pt x="1531" y="53"/>
                  </a:cubicBezTo>
                  <a:cubicBezTo>
                    <a:pt x="1531" y="52"/>
                    <a:pt x="1531" y="52"/>
                    <a:pt x="1531" y="52"/>
                  </a:cubicBezTo>
                  <a:cubicBezTo>
                    <a:pt x="1533" y="52"/>
                    <a:pt x="1533" y="52"/>
                    <a:pt x="1533" y="52"/>
                  </a:cubicBezTo>
                  <a:lnTo>
                    <a:pt x="1533" y="53"/>
                  </a:lnTo>
                  <a:close/>
                  <a:moveTo>
                    <a:pt x="1545" y="33"/>
                  </a:moveTo>
                  <a:cubicBezTo>
                    <a:pt x="1546" y="34"/>
                    <a:pt x="1545" y="33"/>
                    <a:pt x="1545" y="33"/>
                  </a:cubicBezTo>
                  <a:close/>
                  <a:moveTo>
                    <a:pt x="1544" y="45"/>
                  </a:moveTo>
                  <a:cubicBezTo>
                    <a:pt x="1544" y="46"/>
                    <a:pt x="1543" y="46"/>
                    <a:pt x="1542" y="46"/>
                  </a:cubicBezTo>
                  <a:cubicBezTo>
                    <a:pt x="1541" y="44"/>
                    <a:pt x="1543" y="45"/>
                    <a:pt x="1544" y="45"/>
                  </a:cubicBezTo>
                  <a:close/>
                  <a:moveTo>
                    <a:pt x="1525" y="27"/>
                  </a:moveTo>
                  <a:cubicBezTo>
                    <a:pt x="1526" y="25"/>
                    <a:pt x="1526" y="29"/>
                    <a:pt x="1525" y="27"/>
                  </a:cubicBezTo>
                  <a:close/>
                  <a:moveTo>
                    <a:pt x="1524" y="30"/>
                  </a:moveTo>
                  <a:cubicBezTo>
                    <a:pt x="1522" y="28"/>
                    <a:pt x="1528" y="29"/>
                    <a:pt x="1524" y="30"/>
                  </a:cubicBezTo>
                  <a:close/>
                  <a:moveTo>
                    <a:pt x="1539" y="21"/>
                  </a:moveTo>
                  <a:cubicBezTo>
                    <a:pt x="1540" y="21"/>
                    <a:pt x="1539" y="21"/>
                    <a:pt x="1539" y="21"/>
                  </a:cubicBezTo>
                  <a:close/>
                  <a:moveTo>
                    <a:pt x="1541" y="5"/>
                  </a:moveTo>
                  <a:cubicBezTo>
                    <a:pt x="1541" y="5"/>
                    <a:pt x="1541" y="5"/>
                    <a:pt x="1541" y="5"/>
                  </a:cubicBezTo>
                  <a:close/>
                  <a:moveTo>
                    <a:pt x="1538" y="10"/>
                  </a:moveTo>
                  <a:cubicBezTo>
                    <a:pt x="1538" y="12"/>
                    <a:pt x="1537" y="12"/>
                    <a:pt x="1536" y="12"/>
                  </a:cubicBezTo>
                  <a:cubicBezTo>
                    <a:pt x="1536" y="11"/>
                    <a:pt x="1536" y="9"/>
                    <a:pt x="1538" y="10"/>
                  </a:cubicBezTo>
                  <a:close/>
                  <a:moveTo>
                    <a:pt x="1450" y="58"/>
                  </a:moveTo>
                  <a:cubicBezTo>
                    <a:pt x="1449" y="58"/>
                    <a:pt x="1449" y="58"/>
                    <a:pt x="1449" y="58"/>
                  </a:cubicBezTo>
                  <a:cubicBezTo>
                    <a:pt x="1449" y="57"/>
                    <a:pt x="1449" y="57"/>
                    <a:pt x="1449" y="57"/>
                  </a:cubicBezTo>
                  <a:cubicBezTo>
                    <a:pt x="1450" y="57"/>
                    <a:pt x="1450" y="57"/>
                    <a:pt x="1450" y="57"/>
                  </a:cubicBezTo>
                  <a:lnTo>
                    <a:pt x="1450" y="58"/>
                  </a:lnTo>
                  <a:close/>
                  <a:moveTo>
                    <a:pt x="1387" y="53"/>
                  </a:moveTo>
                  <a:cubicBezTo>
                    <a:pt x="1386" y="53"/>
                    <a:pt x="1386" y="53"/>
                    <a:pt x="1386" y="53"/>
                  </a:cubicBezTo>
                  <a:cubicBezTo>
                    <a:pt x="1386" y="52"/>
                    <a:pt x="1386" y="52"/>
                    <a:pt x="1386" y="52"/>
                  </a:cubicBezTo>
                  <a:cubicBezTo>
                    <a:pt x="1387" y="52"/>
                    <a:pt x="1387" y="52"/>
                    <a:pt x="1387" y="52"/>
                  </a:cubicBezTo>
                  <a:lnTo>
                    <a:pt x="1387" y="53"/>
                  </a:lnTo>
                  <a:close/>
                  <a:moveTo>
                    <a:pt x="1399" y="33"/>
                  </a:moveTo>
                  <a:cubicBezTo>
                    <a:pt x="1400" y="34"/>
                    <a:pt x="1399" y="33"/>
                    <a:pt x="1399" y="33"/>
                  </a:cubicBezTo>
                  <a:close/>
                  <a:moveTo>
                    <a:pt x="1398" y="45"/>
                  </a:moveTo>
                  <a:cubicBezTo>
                    <a:pt x="1398" y="46"/>
                    <a:pt x="1397" y="46"/>
                    <a:pt x="1396" y="46"/>
                  </a:cubicBezTo>
                  <a:cubicBezTo>
                    <a:pt x="1395" y="44"/>
                    <a:pt x="1397" y="45"/>
                    <a:pt x="1398" y="45"/>
                  </a:cubicBezTo>
                  <a:close/>
                  <a:moveTo>
                    <a:pt x="1379" y="27"/>
                  </a:moveTo>
                  <a:cubicBezTo>
                    <a:pt x="1380" y="25"/>
                    <a:pt x="1380" y="29"/>
                    <a:pt x="1379" y="27"/>
                  </a:cubicBezTo>
                  <a:close/>
                  <a:moveTo>
                    <a:pt x="1378" y="30"/>
                  </a:moveTo>
                  <a:cubicBezTo>
                    <a:pt x="1377" y="28"/>
                    <a:pt x="1382" y="29"/>
                    <a:pt x="1378" y="30"/>
                  </a:cubicBezTo>
                  <a:close/>
                  <a:moveTo>
                    <a:pt x="1393" y="21"/>
                  </a:moveTo>
                  <a:cubicBezTo>
                    <a:pt x="1394" y="21"/>
                    <a:pt x="1393" y="21"/>
                    <a:pt x="1393" y="21"/>
                  </a:cubicBezTo>
                  <a:close/>
                  <a:moveTo>
                    <a:pt x="1395" y="5"/>
                  </a:moveTo>
                  <a:cubicBezTo>
                    <a:pt x="1396" y="5"/>
                    <a:pt x="1395" y="5"/>
                    <a:pt x="1395" y="5"/>
                  </a:cubicBezTo>
                  <a:close/>
                  <a:moveTo>
                    <a:pt x="1392" y="10"/>
                  </a:moveTo>
                  <a:cubicBezTo>
                    <a:pt x="1393" y="12"/>
                    <a:pt x="1391" y="12"/>
                    <a:pt x="1390" y="12"/>
                  </a:cubicBezTo>
                  <a:cubicBezTo>
                    <a:pt x="1390" y="11"/>
                    <a:pt x="1390" y="9"/>
                    <a:pt x="1392" y="10"/>
                  </a:cubicBezTo>
                  <a:close/>
                  <a:moveTo>
                    <a:pt x="1304" y="58"/>
                  </a:moveTo>
                  <a:cubicBezTo>
                    <a:pt x="1303" y="58"/>
                    <a:pt x="1303" y="58"/>
                    <a:pt x="1303" y="58"/>
                  </a:cubicBezTo>
                  <a:cubicBezTo>
                    <a:pt x="1303" y="57"/>
                    <a:pt x="1303" y="57"/>
                    <a:pt x="1303" y="57"/>
                  </a:cubicBezTo>
                  <a:cubicBezTo>
                    <a:pt x="1304" y="57"/>
                    <a:pt x="1304" y="57"/>
                    <a:pt x="1304" y="57"/>
                  </a:cubicBezTo>
                  <a:lnTo>
                    <a:pt x="1304" y="58"/>
                  </a:lnTo>
                  <a:close/>
                  <a:moveTo>
                    <a:pt x="1241" y="53"/>
                  </a:moveTo>
                  <a:cubicBezTo>
                    <a:pt x="1240" y="53"/>
                    <a:pt x="1240" y="53"/>
                    <a:pt x="1240" y="53"/>
                  </a:cubicBezTo>
                  <a:cubicBezTo>
                    <a:pt x="1240" y="52"/>
                    <a:pt x="1240" y="52"/>
                    <a:pt x="1240" y="52"/>
                  </a:cubicBezTo>
                  <a:cubicBezTo>
                    <a:pt x="1241" y="52"/>
                    <a:pt x="1241" y="52"/>
                    <a:pt x="1241" y="52"/>
                  </a:cubicBezTo>
                  <a:lnTo>
                    <a:pt x="1241" y="53"/>
                  </a:lnTo>
                  <a:close/>
                  <a:moveTo>
                    <a:pt x="1253" y="33"/>
                  </a:moveTo>
                  <a:cubicBezTo>
                    <a:pt x="1254" y="34"/>
                    <a:pt x="1253" y="33"/>
                    <a:pt x="1253" y="33"/>
                  </a:cubicBezTo>
                  <a:close/>
                  <a:moveTo>
                    <a:pt x="1252" y="45"/>
                  </a:moveTo>
                  <a:cubicBezTo>
                    <a:pt x="1252" y="46"/>
                    <a:pt x="1251" y="46"/>
                    <a:pt x="1250" y="46"/>
                  </a:cubicBezTo>
                  <a:cubicBezTo>
                    <a:pt x="1249" y="44"/>
                    <a:pt x="1251" y="45"/>
                    <a:pt x="1252" y="45"/>
                  </a:cubicBezTo>
                  <a:close/>
                  <a:moveTo>
                    <a:pt x="1233" y="27"/>
                  </a:moveTo>
                  <a:cubicBezTo>
                    <a:pt x="1235" y="25"/>
                    <a:pt x="1234" y="29"/>
                    <a:pt x="1233" y="27"/>
                  </a:cubicBezTo>
                  <a:close/>
                  <a:moveTo>
                    <a:pt x="1233" y="30"/>
                  </a:moveTo>
                  <a:cubicBezTo>
                    <a:pt x="1231" y="28"/>
                    <a:pt x="1237" y="29"/>
                    <a:pt x="1233" y="30"/>
                  </a:cubicBezTo>
                  <a:close/>
                  <a:moveTo>
                    <a:pt x="1247" y="21"/>
                  </a:moveTo>
                  <a:cubicBezTo>
                    <a:pt x="1248" y="21"/>
                    <a:pt x="1247" y="21"/>
                    <a:pt x="1247" y="21"/>
                  </a:cubicBezTo>
                  <a:close/>
                  <a:moveTo>
                    <a:pt x="1249" y="5"/>
                  </a:moveTo>
                  <a:cubicBezTo>
                    <a:pt x="1250" y="5"/>
                    <a:pt x="1249" y="5"/>
                    <a:pt x="1249" y="5"/>
                  </a:cubicBezTo>
                  <a:close/>
                  <a:moveTo>
                    <a:pt x="1246" y="10"/>
                  </a:moveTo>
                  <a:cubicBezTo>
                    <a:pt x="1247" y="12"/>
                    <a:pt x="1245" y="12"/>
                    <a:pt x="1244" y="12"/>
                  </a:cubicBezTo>
                  <a:cubicBezTo>
                    <a:pt x="1244" y="11"/>
                    <a:pt x="1244" y="9"/>
                    <a:pt x="1246" y="10"/>
                  </a:cubicBezTo>
                  <a:close/>
                  <a:moveTo>
                    <a:pt x="1158" y="58"/>
                  </a:moveTo>
                  <a:cubicBezTo>
                    <a:pt x="1157" y="58"/>
                    <a:pt x="1157" y="58"/>
                    <a:pt x="1157" y="58"/>
                  </a:cubicBezTo>
                  <a:cubicBezTo>
                    <a:pt x="1157" y="57"/>
                    <a:pt x="1157" y="57"/>
                    <a:pt x="1157" y="57"/>
                  </a:cubicBezTo>
                  <a:cubicBezTo>
                    <a:pt x="1158" y="57"/>
                    <a:pt x="1158" y="57"/>
                    <a:pt x="1158" y="57"/>
                  </a:cubicBezTo>
                  <a:lnTo>
                    <a:pt x="1158" y="58"/>
                  </a:lnTo>
                  <a:close/>
                  <a:moveTo>
                    <a:pt x="1095" y="53"/>
                  </a:moveTo>
                  <a:cubicBezTo>
                    <a:pt x="1094" y="53"/>
                    <a:pt x="1094" y="53"/>
                    <a:pt x="1094" y="53"/>
                  </a:cubicBezTo>
                  <a:cubicBezTo>
                    <a:pt x="1094" y="52"/>
                    <a:pt x="1094" y="52"/>
                    <a:pt x="1094" y="52"/>
                  </a:cubicBezTo>
                  <a:cubicBezTo>
                    <a:pt x="1095" y="52"/>
                    <a:pt x="1095" y="52"/>
                    <a:pt x="1095" y="52"/>
                  </a:cubicBezTo>
                  <a:lnTo>
                    <a:pt x="1095" y="53"/>
                  </a:lnTo>
                  <a:close/>
                  <a:moveTo>
                    <a:pt x="1108" y="33"/>
                  </a:moveTo>
                  <a:cubicBezTo>
                    <a:pt x="1108" y="34"/>
                    <a:pt x="1107" y="33"/>
                    <a:pt x="1108" y="33"/>
                  </a:cubicBezTo>
                  <a:close/>
                  <a:moveTo>
                    <a:pt x="1106" y="45"/>
                  </a:moveTo>
                  <a:cubicBezTo>
                    <a:pt x="1106" y="46"/>
                    <a:pt x="1105" y="46"/>
                    <a:pt x="1104" y="46"/>
                  </a:cubicBezTo>
                  <a:cubicBezTo>
                    <a:pt x="1103" y="44"/>
                    <a:pt x="1105" y="45"/>
                    <a:pt x="1106" y="45"/>
                  </a:cubicBezTo>
                  <a:close/>
                  <a:moveTo>
                    <a:pt x="1087" y="27"/>
                  </a:moveTo>
                  <a:cubicBezTo>
                    <a:pt x="1089" y="25"/>
                    <a:pt x="1088" y="29"/>
                    <a:pt x="1087" y="27"/>
                  </a:cubicBezTo>
                  <a:close/>
                  <a:moveTo>
                    <a:pt x="1087" y="30"/>
                  </a:moveTo>
                  <a:cubicBezTo>
                    <a:pt x="1085" y="28"/>
                    <a:pt x="1091" y="29"/>
                    <a:pt x="1087" y="30"/>
                  </a:cubicBezTo>
                  <a:close/>
                  <a:moveTo>
                    <a:pt x="1102" y="21"/>
                  </a:moveTo>
                  <a:cubicBezTo>
                    <a:pt x="1102" y="21"/>
                    <a:pt x="1101" y="21"/>
                    <a:pt x="1102" y="21"/>
                  </a:cubicBezTo>
                  <a:close/>
                  <a:moveTo>
                    <a:pt x="1103" y="5"/>
                  </a:moveTo>
                  <a:cubicBezTo>
                    <a:pt x="1104" y="5"/>
                    <a:pt x="1103" y="5"/>
                    <a:pt x="1103" y="5"/>
                  </a:cubicBezTo>
                  <a:close/>
                  <a:moveTo>
                    <a:pt x="1100" y="10"/>
                  </a:moveTo>
                  <a:cubicBezTo>
                    <a:pt x="1101" y="12"/>
                    <a:pt x="1099" y="12"/>
                    <a:pt x="1098" y="12"/>
                  </a:cubicBezTo>
                  <a:cubicBezTo>
                    <a:pt x="1098" y="11"/>
                    <a:pt x="1098" y="9"/>
                    <a:pt x="1100" y="10"/>
                  </a:cubicBezTo>
                  <a:close/>
                  <a:moveTo>
                    <a:pt x="1012" y="58"/>
                  </a:moveTo>
                  <a:cubicBezTo>
                    <a:pt x="1011" y="58"/>
                    <a:pt x="1011" y="58"/>
                    <a:pt x="1011" y="58"/>
                  </a:cubicBezTo>
                  <a:cubicBezTo>
                    <a:pt x="1011" y="57"/>
                    <a:pt x="1011" y="57"/>
                    <a:pt x="1011" y="57"/>
                  </a:cubicBezTo>
                  <a:cubicBezTo>
                    <a:pt x="1012" y="57"/>
                    <a:pt x="1012" y="57"/>
                    <a:pt x="1012" y="57"/>
                  </a:cubicBezTo>
                  <a:lnTo>
                    <a:pt x="1012" y="58"/>
                  </a:lnTo>
                  <a:close/>
                  <a:moveTo>
                    <a:pt x="949" y="53"/>
                  </a:moveTo>
                  <a:cubicBezTo>
                    <a:pt x="948" y="53"/>
                    <a:pt x="948" y="53"/>
                    <a:pt x="948" y="53"/>
                  </a:cubicBezTo>
                  <a:cubicBezTo>
                    <a:pt x="948" y="52"/>
                    <a:pt x="948" y="52"/>
                    <a:pt x="948" y="52"/>
                  </a:cubicBezTo>
                  <a:cubicBezTo>
                    <a:pt x="949" y="52"/>
                    <a:pt x="949" y="52"/>
                    <a:pt x="949" y="52"/>
                  </a:cubicBezTo>
                  <a:lnTo>
                    <a:pt x="949" y="53"/>
                  </a:lnTo>
                  <a:close/>
                  <a:moveTo>
                    <a:pt x="962" y="33"/>
                  </a:moveTo>
                  <a:cubicBezTo>
                    <a:pt x="962" y="34"/>
                    <a:pt x="962" y="33"/>
                    <a:pt x="962" y="33"/>
                  </a:cubicBezTo>
                  <a:close/>
                  <a:moveTo>
                    <a:pt x="961" y="45"/>
                  </a:moveTo>
                  <a:cubicBezTo>
                    <a:pt x="960" y="46"/>
                    <a:pt x="960" y="46"/>
                    <a:pt x="958" y="46"/>
                  </a:cubicBezTo>
                  <a:cubicBezTo>
                    <a:pt x="958" y="44"/>
                    <a:pt x="960" y="45"/>
                    <a:pt x="961" y="45"/>
                  </a:cubicBezTo>
                  <a:close/>
                  <a:moveTo>
                    <a:pt x="942" y="27"/>
                  </a:moveTo>
                  <a:cubicBezTo>
                    <a:pt x="943" y="25"/>
                    <a:pt x="942" y="29"/>
                    <a:pt x="942" y="27"/>
                  </a:cubicBezTo>
                  <a:close/>
                  <a:moveTo>
                    <a:pt x="941" y="30"/>
                  </a:moveTo>
                  <a:cubicBezTo>
                    <a:pt x="939" y="28"/>
                    <a:pt x="945" y="29"/>
                    <a:pt x="941" y="30"/>
                  </a:cubicBezTo>
                  <a:close/>
                  <a:moveTo>
                    <a:pt x="956" y="21"/>
                  </a:moveTo>
                  <a:cubicBezTo>
                    <a:pt x="956" y="21"/>
                    <a:pt x="956" y="21"/>
                    <a:pt x="956" y="21"/>
                  </a:cubicBezTo>
                  <a:close/>
                  <a:moveTo>
                    <a:pt x="958" y="5"/>
                  </a:moveTo>
                  <a:cubicBezTo>
                    <a:pt x="958" y="5"/>
                    <a:pt x="957" y="5"/>
                    <a:pt x="958" y="5"/>
                  </a:cubicBezTo>
                  <a:close/>
                  <a:moveTo>
                    <a:pt x="955" y="10"/>
                  </a:moveTo>
                  <a:cubicBezTo>
                    <a:pt x="955" y="12"/>
                    <a:pt x="954" y="12"/>
                    <a:pt x="952" y="12"/>
                  </a:cubicBezTo>
                  <a:cubicBezTo>
                    <a:pt x="952" y="11"/>
                    <a:pt x="953" y="9"/>
                    <a:pt x="955" y="10"/>
                  </a:cubicBezTo>
                  <a:close/>
                  <a:moveTo>
                    <a:pt x="867" y="58"/>
                  </a:moveTo>
                  <a:cubicBezTo>
                    <a:pt x="865" y="58"/>
                    <a:pt x="865" y="58"/>
                    <a:pt x="865" y="58"/>
                  </a:cubicBezTo>
                  <a:cubicBezTo>
                    <a:pt x="865" y="57"/>
                    <a:pt x="865" y="57"/>
                    <a:pt x="865" y="57"/>
                  </a:cubicBezTo>
                  <a:cubicBezTo>
                    <a:pt x="867" y="57"/>
                    <a:pt x="867" y="57"/>
                    <a:pt x="867" y="57"/>
                  </a:cubicBezTo>
                  <a:lnTo>
                    <a:pt x="867" y="58"/>
                  </a:lnTo>
                  <a:close/>
                  <a:moveTo>
                    <a:pt x="803" y="53"/>
                  </a:moveTo>
                  <a:cubicBezTo>
                    <a:pt x="802" y="53"/>
                    <a:pt x="802" y="53"/>
                    <a:pt x="802" y="53"/>
                  </a:cubicBezTo>
                  <a:cubicBezTo>
                    <a:pt x="802" y="52"/>
                    <a:pt x="802" y="52"/>
                    <a:pt x="802" y="52"/>
                  </a:cubicBezTo>
                  <a:cubicBezTo>
                    <a:pt x="803" y="52"/>
                    <a:pt x="803" y="52"/>
                    <a:pt x="803" y="52"/>
                  </a:cubicBezTo>
                  <a:lnTo>
                    <a:pt x="803" y="53"/>
                  </a:lnTo>
                  <a:close/>
                  <a:moveTo>
                    <a:pt x="816" y="33"/>
                  </a:moveTo>
                  <a:cubicBezTo>
                    <a:pt x="816" y="34"/>
                    <a:pt x="816" y="33"/>
                    <a:pt x="816" y="33"/>
                  </a:cubicBezTo>
                  <a:close/>
                  <a:moveTo>
                    <a:pt x="815" y="45"/>
                  </a:moveTo>
                  <a:cubicBezTo>
                    <a:pt x="815" y="46"/>
                    <a:pt x="814" y="46"/>
                    <a:pt x="812" y="46"/>
                  </a:cubicBezTo>
                  <a:cubicBezTo>
                    <a:pt x="812" y="44"/>
                    <a:pt x="814" y="45"/>
                    <a:pt x="815" y="45"/>
                  </a:cubicBezTo>
                  <a:close/>
                  <a:moveTo>
                    <a:pt x="796" y="27"/>
                  </a:moveTo>
                  <a:cubicBezTo>
                    <a:pt x="797" y="25"/>
                    <a:pt x="797" y="29"/>
                    <a:pt x="796" y="27"/>
                  </a:cubicBezTo>
                  <a:close/>
                  <a:moveTo>
                    <a:pt x="795" y="30"/>
                  </a:moveTo>
                  <a:cubicBezTo>
                    <a:pt x="793" y="28"/>
                    <a:pt x="799" y="29"/>
                    <a:pt x="795" y="30"/>
                  </a:cubicBezTo>
                  <a:close/>
                  <a:moveTo>
                    <a:pt x="810" y="21"/>
                  </a:moveTo>
                  <a:cubicBezTo>
                    <a:pt x="810" y="21"/>
                    <a:pt x="810" y="21"/>
                    <a:pt x="810" y="21"/>
                  </a:cubicBezTo>
                  <a:close/>
                  <a:moveTo>
                    <a:pt x="812" y="5"/>
                  </a:moveTo>
                  <a:cubicBezTo>
                    <a:pt x="812" y="5"/>
                    <a:pt x="812" y="5"/>
                    <a:pt x="812" y="5"/>
                  </a:cubicBezTo>
                  <a:close/>
                  <a:moveTo>
                    <a:pt x="809" y="10"/>
                  </a:moveTo>
                  <a:cubicBezTo>
                    <a:pt x="809" y="12"/>
                    <a:pt x="808" y="12"/>
                    <a:pt x="806" y="12"/>
                  </a:cubicBezTo>
                  <a:cubicBezTo>
                    <a:pt x="807" y="11"/>
                    <a:pt x="807" y="9"/>
                    <a:pt x="809" y="10"/>
                  </a:cubicBezTo>
                  <a:close/>
                  <a:moveTo>
                    <a:pt x="721" y="58"/>
                  </a:moveTo>
                  <a:cubicBezTo>
                    <a:pt x="720" y="58"/>
                    <a:pt x="720" y="58"/>
                    <a:pt x="720" y="58"/>
                  </a:cubicBezTo>
                  <a:cubicBezTo>
                    <a:pt x="720" y="57"/>
                    <a:pt x="720" y="57"/>
                    <a:pt x="720" y="57"/>
                  </a:cubicBezTo>
                  <a:cubicBezTo>
                    <a:pt x="721" y="57"/>
                    <a:pt x="721" y="57"/>
                    <a:pt x="721" y="57"/>
                  </a:cubicBezTo>
                  <a:lnTo>
                    <a:pt x="721" y="58"/>
                  </a:lnTo>
                  <a:close/>
                  <a:moveTo>
                    <a:pt x="658" y="53"/>
                  </a:moveTo>
                  <a:cubicBezTo>
                    <a:pt x="656" y="53"/>
                    <a:pt x="656" y="53"/>
                    <a:pt x="656" y="53"/>
                  </a:cubicBezTo>
                  <a:cubicBezTo>
                    <a:pt x="656" y="52"/>
                    <a:pt x="656" y="52"/>
                    <a:pt x="656" y="52"/>
                  </a:cubicBezTo>
                  <a:cubicBezTo>
                    <a:pt x="658" y="52"/>
                    <a:pt x="658" y="52"/>
                    <a:pt x="658" y="52"/>
                  </a:cubicBezTo>
                  <a:lnTo>
                    <a:pt x="658" y="53"/>
                  </a:lnTo>
                  <a:close/>
                  <a:moveTo>
                    <a:pt x="670" y="33"/>
                  </a:moveTo>
                  <a:cubicBezTo>
                    <a:pt x="670" y="34"/>
                    <a:pt x="670" y="33"/>
                    <a:pt x="670" y="33"/>
                  </a:cubicBezTo>
                  <a:close/>
                  <a:moveTo>
                    <a:pt x="669" y="45"/>
                  </a:moveTo>
                  <a:cubicBezTo>
                    <a:pt x="669" y="46"/>
                    <a:pt x="668" y="46"/>
                    <a:pt x="667" y="46"/>
                  </a:cubicBezTo>
                  <a:cubicBezTo>
                    <a:pt x="666" y="44"/>
                    <a:pt x="668" y="45"/>
                    <a:pt x="669" y="45"/>
                  </a:cubicBezTo>
                  <a:close/>
                  <a:moveTo>
                    <a:pt x="650" y="27"/>
                  </a:moveTo>
                  <a:cubicBezTo>
                    <a:pt x="651" y="25"/>
                    <a:pt x="651" y="29"/>
                    <a:pt x="650" y="27"/>
                  </a:cubicBezTo>
                  <a:close/>
                  <a:moveTo>
                    <a:pt x="649" y="30"/>
                  </a:moveTo>
                  <a:cubicBezTo>
                    <a:pt x="647" y="28"/>
                    <a:pt x="653" y="29"/>
                    <a:pt x="649" y="30"/>
                  </a:cubicBezTo>
                  <a:close/>
                  <a:moveTo>
                    <a:pt x="664" y="21"/>
                  </a:moveTo>
                  <a:cubicBezTo>
                    <a:pt x="665" y="21"/>
                    <a:pt x="664" y="21"/>
                    <a:pt x="664" y="21"/>
                  </a:cubicBezTo>
                  <a:close/>
                  <a:moveTo>
                    <a:pt x="666" y="5"/>
                  </a:moveTo>
                  <a:cubicBezTo>
                    <a:pt x="666" y="5"/>
                    <a:pt x="666" y="5"/>
                    <a:pt x="666" y="5"/>
                  </a:cubicBezTo>
                  <a:close/>
                  <a:moveTo>
                    <a:pt x="663" y="10"/>
                  </a:moveTo>
                  <a:cubicBezTo>
                    <a:pt x="663" y="12"/>
                    <a:pt x="662" y="12"/>
                    <a:pt x="661" y="12"/>
                  </a:cubicBezTo>
                  <a:cubicBezTo>
                    <a:pt x="661" y="11"/>
                    <a:pt x="661" y="9"/>
                    <a:pt x="663" y="10"/>
                  </a:cubicBezTo>
                  <a:close/>
                  <a:moveTo>
                    <a:pt x="575" y="58"/>
                  </a:moveTo>
                  <a:cubicBezTo>
                    <a:pt x="574" y="58"/>
                    <a:pt x="574" y="58"/>
                    <a:pt x="574" y="58"/>
                  </a:cubicBezTo>
                  <a:cubicBezTo>
                    <a:pt x="574" y="57"/>
                    <a:pt x="574" y="57"/>
                    <a:pt x="574" y="57"/>
                  </a:cubicBezTo>
                  <a:cubicBezTo>
                    <a:pt x="575" y="57"/>
                    <a:pt x="575" y="57"/>
                    <a:pt x="575" y="57"/>
                  </a:cubicBezTo>
                  <a:lnTo>
                    <a:pt x="575" y="58"/>
                  </a:lnTo>
                  <a:close/>
                  <a:moveTo>
                    <a:pt x="512" y="53"/>
                  </a:moveTo>
                  <a:cubicBezTo>
                    <a:pt x="511" y="53"/>
                    <a:pt x="511" y="53"/>
                    <a:pt x="511" y="53"/>
                  </a:cubicBezTo>
                  <a:cubicBezTo>
                    <a:pt x="511" y="52"/>
                    <a:pt x="511" y="52"/>
                    <a:pt x="511" y="52"/>
                  </a:cubicBezTo>
                  <a:cubicBezTo>
                    <a:pt x="512" y="52"/>
                    <a:pt x="512" y="52"/>
                    <a:pt x="512" y="52"/>
                  </a:cubicBezTo>
                  <a:lnTo>
                    <a:pt x="512" y="53"/>
                  </a:lnTo>
                  <a:close/>
                  <a:moveTo>
                    <a:pt x="524" y="33"/>
                  </a:moveTo>
                  <a:cubicBezTo>
                    <a:pt x="525" y="34"/>
                    <a:pt x="524" y="33"/>
                    <a:pt x="524" y="33"/>
                  </a:cubicBezTo>
                  <a:close/>
                  <a:moveTo>
                    <a:pt x="523" y="45"/>
                  </a:moveTo>
                  <a:cubicBezTo>
                    <a:pt x="523" y="46"/>
                    <a:pt x="522" y="46"/>
                    <a:pt x="521" y="46"/>
                  </a:cubicBezTo>
                  <a:cubicBezTo>
                    <a:pt x="520" y="44"/>
                    <a:pt x="522" y="45"/>
                    <a:pt x="523" y="45"/>
                  </a:cubicBezTo>
                  <a:close/>
                  <a:moveTo>
                    <a:pt x="504" y="27"/>
                  </a:moveTo>
                  <a:cubicBezTo>
                    <a:pt x="505" y="25"/>
                    <a:pt x="505" y="29"/>
                    <a:pt x="504" y="27"/>
                  </a:cubicBezTo>
                  <a:close/>
                  <a:moveTo>
                    <a:pt x="503" y="30"/>
                  </a:moveTo>
                  <a:cubicBezTo>
                    <a:pt x="502" y="28"/>
                    <a:pt x="507" y="29"/>
                    <a:pt x="503" y="30"/>
                  </a:cubicBezTo>
                  <a:close/>
                  <a:moveTo>
                    <a:pt x="518" y="21"/>
                  </a:moveTo>
                  <a:cubicBezTo>
                    <a:pt x="519" y="21"/>
                    <a:pt x="518" y="21"/>
                    <a:pt x="518" y="21"/>
                  </a:cubicBezTo>
                  <a:close/>
                  <a:moveTo>
                    <a:pt x="520" y="5"/>
                  </a:moveTo>
                  <a:cubicBezTo>
                    <a:pt x="520" y="5"/>
                    <a:pt x="520" y="5"/>
                    <a:pt x="520" y="5"/>
                  </a:cubicBezTo>
                  <a:close/>
                  <a:moveTo>
                    <a:pt x="517" y="10"/>
                  </a:moveTo>
                  <a:cubicBezTo>
                    <a:pt x="518" y="12"/>
                    <a:pt x="516" y="12"/>
                    <a:pt x="515" y="12"/>
                  </a:cubicBezTo>
                  <a:cubicBezTo>
                    <a:pt x="515" y="11"/>
                    <a:pt x="515" y="9"/>
                    <a:pt x="517" y="10"/>
                  </a:cubicBezTo>
                  <a:close/>
                  <a:moveTo>
                    <a:pt x="429" y="58"/>
                  </a:moveTo>
                  <a:cubicBezTo>
                    <a:pt x="428" y="58"/>
                    <a:pt x="428" y="58"/>
                    <a:pt x="428" y="58"/>
                  </a:cubicBezTo>
                  <a:cubicBezTo>
                    <a:pt x="428" y="57"/>
                    <a:pt x="428" y="57"/>
                    <a:pt x="428" y="57"/>
                  </a:cubicBezTo>
                  <a:cubicBezTo>
                    <a:pt x="429" y="57"/>
                    <a:pt x="429" y="57"/>
                    <a:pt x="429" y="57"/>
                  </a:cubicBezTo>
                  <a:lnTo>
                    <a:pt x="429" y="58"/>
                  </a:lnTo>
                  <a:close/>
                  <a:moveTo>
                    <a:pt x="366" y="53"/>
                  </a:moveTo>
                  <a:cubicBezTo>
                    <a:pt x="365" y="53"/>
                    <a:pt x="365" y="53"/>
                    <a:pt x="365" y="53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6" y="52"/>
                    <a:pt x="366" y="52"/>
                    <a:pt x="366" y="52"/>
                  </a:cubicBezTo>
                  <a:lnTo>
                    <a:pt x="366" y="53"/>
                  </a:lnTo>
                  <a:close/>
                  <a:moveTo>
                    <a:pt x="378" y="33"/>
                  </a:moveTo>
                  <a:cubicBezTo>
                    <a:pt x="379" y="34"/>
                    <a:pt x="378" y="33"/>
                    <a:pt x="378" y="33"/>
                  </a:cubicBezTo>
                  <a:close/>
                  <a:moveTo>
                    <a:pt x="377" y="45"/>
                  </a:moveTo>
                  <a:cubicBezTo>
                    <a:pt x="377" y="46"/>
                    <a:pt x="376" y="46"/>
                    <a:pt x="375" y="46"/>
                  </a:cubicBezTo>
                  <a:cubicBezTo>
                    <a:pt x="374" y="44"/>
                    <a:pt x="376" y="45"/>
                    <a:pt x="377" y="45"/>
                  </a:cubicBezTo>
                  <a:close/>
                  <a:moveTo>
                    <a:pt x="358" y="27"/>
                  </a:moveTo>
                  <a:cubicBezTo>
                    <a:pt x="360" y="25"/>
                    <a:pt x="359" y="29"/>
                    <a:pt x="358" y="27"/>
                  </a:cubicBezTo>
                  <a:close/>
                  <a:moveTo>
                    <a:pt x="358" y="30"/>
                  </a:moveTo>
                  <a:cubicBezTo>
                    <a:pt x="356" y="28"/>
                    <a:pt x="362" y="29"/>
                    <a:pt x="358" y="30"/>
                  </a:cubicBezTo>
                  <a:close/>
                  <a:moveTo>
                    <a:pt x="372" y="21"/>
                  </a:moveTo>
                  <a:cubicBezTo>
                    <a:pt x="373" y="21"/>
                    <a:pt x="372" y="21"/>
                    <a:pt x="372" y="21"/>
                  </a:cubicBezTo>
                  <a:close/>
                  <a:moveTo>
                    <a:pt x="374" y="5"/>
                  </a:moveTo>
                  <a:cubicBezTo>
                    <a:pt x="375" y="5"/>
                    <a:pt x="374" y="5"/>
                    <a:pt x="374" y="5"/>
                  </a:cubicBezTo>
                  <a:close/>
                  <a:moveTo>
                    <a:pt x="371" y="10"/>
                  </a:moveTo>
                  <a:cubicBezTo>
                    <a:pt x="372" y="12"/>
                    <a:pt x="370" y="12"/>
                    <a:pt x="369" y="12"/>
                  </a:cubicBezTo>
                  <a:cubicBezTo>
                    <a:pt x="369" y="11"/>
                    <a:pt x="369" y="9"/>
                    <a:pt x="371" y="10"/>
                  </a:cubicBezTo>
                  <a:close/>
                  <a:moveTo>
                    <a:pt x="283" y="58"/>
                  </a:moveTo>
                  <a:cubicBezTo>
                    <a:pt x="282" y="58"/>
                    <a:pt x="282" y="58"/>
                    <a:pt x="282" y="58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3" y="57"/>
                    <a:pt x="283" y="57"/>
                    <a:pt x="283" y="57"/>
                  </a:cubicBezTo>
                  <a:lnTo>
                    <a:pt x="283" y="58"/>
                  </a:lnTo>
                  <a:close/>
                  <a:moveTo>
                    <a:pt x="220" y="53"/>
                  </a:moveTo>
                  <a:cubicBezTo>
                    <a:pt x="219" y="53"/>
                    <a:pt x="219" y="53"/>
                    <a:pt x="219" y="53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220" y="52"/>
                    <a:pt x="220" y="52"/>
                    <a:pt x="220" y="52"/>
                  </a:cubicBezTo>
                  <a:lnTo>
                    <a:pt x="220" y="53"/>
                  </a:lnTo>
                  <a:close/>
                  <a:moveTo>
                    <a:pt x="233" y="33"/>
                  </a:moveTo>
                  <a:cubicBezTo>
                    <a:pt x="233" y="34"/>
                    <a:pt x="232" y="33"/>
                    <a:pt x="233" y="33"/>
                  </a:cubicBezTo>
                  <a:close/>
                  <a:moveTo>
                    <a:pt x="231" y="45"/>
                  </a:moveTo>
                  <a:cubicBezTo>
                    <a:pt x="231" y="46"/>
                    <a:pt x="230" y="46"/>
                    <a:pt x="229" y="46"/>
                  </a:cubicBezTo>
                  <a:cubicBezTo>
                    <a:pt x="228" y="44"/>
                    <a:pt x="230" y="45"/>
                    <a:pt x="231" y="45"/>
                  </a:cubicBezTo>
                  <a:close/>
                  <a:moveTo>
                    <a:pt x="212" y="27"/>
                  </a:moveTo>
                  <a:cubicBezTo>
                    <a:pt x="214" y="25"/>
                    <a:pt x="213" y="29"/>
                    <a:pt x="212" y="27"/>
                  </a:cubicBezTo>
                  <a:close/>
                  <a:moveTo>
                    <a:pt x="212" y="30"/>
                  </a:moveTo>
                  <a:cubicBezTo>
                    <a:pt x="210" y="28"/>
                    <a:pt x="216" y="29"/>
                    <a:pt x="212" y="30"/>
                  </a:cubicBezTo>
                  <a:close/>
                  <a:moveTo>
                    <a:pt x="227" y="21"/>
                  </a:moveTo>
                  <a:cubicBezTo>
                    <a:pt x="227" y="21"/>
                    <a:pt x="226" y="21"/>
                    <a:pt x="227" y="21"/>
                  </a:cubicBezTo>
                  <a:close/>
                  <a:moveTo>
                    <a:pt x="228" y="5"/>
                  </a:moveTo>
                  <a:cubicBezTo>
                    <a:pt x="229" y="5"/>
                    <a:pt x="228" y="5"/>
                    <a:pt x="228" y="5"/>
                  </a:cubicBezTo>
                  <a:close/>
                  <a:moveTo>
                    <a:pt x="225" y="10"/>
                  </a:moveTo>
                  <a:cubicBezTo>
                    <a:pt x="226" y="12"/>
                    <a:pt x="224" y="12"/>
                    <a:pt x="223" y="12"/>
                  </a:cubicBezTo>
                  <a:cubicBezTo>
                    <a:pt x="223" y="11"/>
                    <a:pt x="223" y="9"/>
                    <a:pt x="225" y="10"/>
                  </a:cubicBezTo>
                  <a:close/>
                  <a:moveTo>
                    <a:pt x="137" y="58"/>
                  </a:moveTo>
                  <a:cubicBezTo>
                    <a:pt x="136" y="58"/>
                    <a:pt x="136" y="58"/>
                    <a:pt x="136" y="58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7" y="57"/>
                    <a:pt x="137" y="57"/>
                    <a:pt x="137" y="57"/>
                  </a:cubicBezTo>
                  <a:lnTo>
                    <a:pt x="137" y="58"/>
                  </a:lnTo>
                  <a:close/>
                  <a:moveTo>
                    <a:pt x="74" y="53"/>
                  </a:moveTo>
                  <a:cubicBezTo>
                    <a:pt x="73" y="53"/>
                    <a:pt x="73" y="53"/>
                    <a:pt x="73" y="53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4" y="52"/>
                    <a:pt x="74" y="52"/>
                    <a:pt x="74" y="52"/>
                  </a:cubicBezTo>
                  <a:lnTo>
                    <a:pt x="74" y="53"/>
                  </a:lnTo>
                  <a:close/>
                  <a:moveTo>
                    <a:pt x="87" y="33"/>
                  </a:moveTo>
                  <a:cubicBezTo>
                    <a:pt x="87" y="34"/>
                    <a:pt x="87" y="33"/>
                    <a:pt x="87" y="33"/>
                  </a:cubicBezTo>
                  <a:close/>
                  <a:moveTo>
                    <a:pt x="86" y="45"/>
                  </a:moveTo>
                  <a:cubicBezTo>
                    <a:pt x="85" y="46"/>
                    <a:pt x="85" y="46"/>
                    <a:pt x="83" y="46"/>
                  </a:cubicBezTo>
                  <a:cubicBezTo>
                    <a:pt x="83" y="44"/>
                    <a:pt x="85" y="45"/>
                    <a:pt x="86" y="45"/>
                  </a:cubicBezTo>
                  <a:close/>
                  <a:moveTo>
                    <a:pt x="66" y="27"/>
                  </a:moveTo>
                  <a:cubicBezTo>
                    <a:pt x="68" y="25"/>
                    <a:pt x="67" y="29"/>
                    <a:pt x="66" y="27"/>
                  </a:cubicBezTo>
                  <a:close/>
                  <a:moveTo>
                    <a:pt x="66" y="30"/>
                  </a:moveTo>
                  <a:cubicBezTo>
                    <a:pt x="64" y="28"/>
                    <a:pt x="70" y="29"/>
                    <a:pt x="66" y="30"/>
                  </a:cubicBezTo>
                  <a:close/>
                  <a:moveTo>
                    <a:pt x="81" y="21"/>
                  </a:moveTo>
                  <a:cubicBezTo>
                    <a:pt x="81" y="21"/>
                    <a:pt x="81" y="21"/>
                    <a:pt x="81" y="21"/>
                  </a:cubicBezTo>
                  <a:close/>
                  <a:moveTo>
                    <a:pt x="83" y="5"/>
                  </a:moveTo>
                  <a:cubicBezTo>
                    <a:pt x="83" y="5"/>
                    <a:pt x="82" y="5"/>
                    <a:pt x="83" y="5"/>
                  </a:cubicBezTo>
                  <a:close/>
                  <a:moveTo>
                    <a:pt x="80" y="10"/>
                  </a:moveTo>
                  <a:cubicBezTo>
                    <a:pt x="80" y="12"/>
                    <a:pt x="79" y="12"/>
                    <a:pt x="77" y="12"/>
                  </a:cubicBezTo>
                  <a:cubicBezTo>
                    <a:pt x="77" y="11"/>
                    <a:pt x="78" y="9"/>
                    <a:pt x="80" y="10"/>
                  </a:cubicBezTo>
                  <a:close/>
                  <a:moveTo>
                    <a:pt x="1" y="84"/>
                  </a:moveTo>
                  <a:cubicBezTo>
                    <a:pt x="2" y="82"/>
                    <a:pt x="4" y="85"/>
                    <a:pt x="1" y="84"/>
                  </a:cubicBezTo>
                  <a:close/>
                  <a:moveTo>
                    <a:pt x="54" y="68"/>
                  </a:moveTo>
                  <a:cubicBezTo>
                    <a:pt x="57" y="69"/>
                    <a:pt x="53" y="72"/>
                    <a:pt x="54" y="68"/>
                  </a:cubicBezTo>
                  <a:close/>
                  <a:moveTo>
                    <a:pt x="54" y="25"/>
                  </a:moveTo>
                  <a:cubicBezTo>
                    <a:pt x="55" y="23"/>
                    <a:pt x="57" y="26"/>
                    <a:pt x="54" y="25"/>
                  </a:cubicBezTo>
                  <a:close/>
                  <a:moveTo>
                    <a:pt x="56" y="37"/>
                  </a:moveTo>
                  <a:cubicBezTo>
                    <a:pt x="56" y="35"/>
                    <a:pt x="57" y="36"/>
                    <a:pt x="58" y="36"/>
                  </a:cubicBezTo>
                  <a:cubicBezTo>
                    <a:pt x="58" y="36"/>
                    <a:pt x="57" y="37"/>
                    <a:pt x="56" y="37"/>
                  </a:cubicBezTo>
                  <a:close/>
                  <a:moveTo>
                    <a:pt x="75" y="10"/>
                  </a:moveTo>
                  <a:cubicBezTo>
                    <a:pt x="75" y="12"/>
                    <a:pt x="74" y="13"/>
                    <a:pt x="72" y="13"/>
                  </a:cubicBezTo>
                  <a:cubicBezTo>
                    <a:pt x="72" y="11"/>
                    <a:pt x="73" y="10"/>
                    <a:pt x="75" y="10"/>
                  </a:cubicBezTo>
                  <a:close/>
                  <a:moveTo>
                    <a:pt x="72" y="8"/>
                  </a:moveTo>
                  <a:cubicBezTo>
                    <a:pt x="75" y="8"/>
                    <a:pt x="72" y="11"/>
                    <a:pt x="72" y="8"/>
                  </a:cubicBezTo>
                  <a:close/>
                  <a:moveTo>
                    <a:pt x="71" y="10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lose/>
                  <a:moveTo>
                    <a:pt x="69" y="6"/>
                  </a:moveTo>
                  <a:cubicBezTo>
                    <a:pt x="68" y="7"/>
                    <a:pt x="69" y="10"/>
                    <a:pt x="66" y="10"/>
                  </a:cubicBezTo>
                  <a:cubicBezTo>
                    <a:pt x="66" y="7"/>
                    <a:pt x="67" y="6"/>
                    <a:pt x="69" y="6"/>
                  </a:cubicBezTo>
                  <a:close/>
                  <a:moveTo>
                    <a:pt x="63" y="11"/>
                  </a:move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3" y="12"/>
                    <a:pt x="63" y="12"/>
                    <a:pt x="63" y="12"/>
                  </a:cubicBezTo>
                  <a:lnTo>
                    <a:pt x="63" y="11"/>
                  </a:lnTo>
                  <a:close/>
                  <a:moveTo>
                    <a:pt x="61" y="13"/>
                  </a:moveTo>
                  <a:cubicBezTo>
                    <a:pt x="62" y="13"/>
                    <a:pt x="62" y="14"/>
                    <a:pt x="62" y="16"/>
                  </a:cubicBezTo>
                  <a:cubicBezTo>
                    <a:pt x="60" y="16"/>
                    <a:pt x="61" y="14"/>
                    <a:pt x="61" y="13"/>
                  </a:cubicBezTo>
                  <a:close/>
                  <a:moveTo>
                    <a:pt x="61" y="27"/>
                  </a:moveTo>
                  <a:cubicBezTo>
                    <a:pt x="60" y="29"/>
                    <a:pt x="58" y="30"/>
                    <a:pt x="59" y="32"/>
                  </a:cubicBezTo>
                  <a:cubicBezTo>
                    <a:pt x="58" y="32"/>
                    <a:pt x="57" y="34"/>
                    <a:pt x="56" y="33"/>
                  </a:cubicBezTo>
                  <a:cubicBezTo>
                    <a:pt x="58" y="31"/>
                    <a:pt x="58" y="28"/>
                    <a:pt x="61" y="27"/>
                  </a:cubicBezTo>
                  <a:close/>
                  <a:moveTo>
                    <a:pt x="54" y="11"/>
                  </a:moveTo>
                  <a:cubicBezTo>
                    <a:pt x="55" y="11"/>
                    <a:pt x="55" y="12"/>
                    <a:pt x="56" y="12"/>
                  </a:cubicBezTo>
                  <a:cubicBezTo>
                    <a:pt x="56" y="13"/>
                    <a:pt x="53" y="12"/>
                    <a:pt x="54" y="11"/>
                  </a:cubicBezTo>
                  <a:close/>
                  <a:moveTo>
                    <a:pt x="50" y="21"/>
                  </a:moveTo>
                  <a:cubicBezTo>
                    <a:pt x="50" y="19"/>
                    <a:pt x="52" y="21"/>
                    <a:pt x="50" y="21"/>
                  </a:cubicBezTo>
                  <a:close/>
                  <a:moveTo>
                    <a:pt x="49" y="28"/>
                  </a:moveTo>
                  <a:cubicBezTo>
                    <a:pt x="50" y="26"/>
                    <a:pt x="50" y="30"/>
                    <a:pt x="49" y="28"/>
                  </a:cubicBezTo>
                  <a:close/>
                  <a:moveTo>
                    <a:pt x="47" y="36"/>
                  </a:moveTo>
                  <a:cubicBezTo>
                    <a:pt x="46" y="36"/>
                    <a:pt x="46" y="36"/>
                    <a:pt x="45" y="36"/>
                  </a:cubicBezTo>
                  <a:cubicBezTo>
                    <a:pt x="45" y="34"/>
                    <a:pt x="48" y="34"/>
                    <a:pt x="47" y="36"/>
                  </a:cubicBezTo>
                  <a:close/>
                  <a:moveTo>
                    <a:pt x="44" y="31"/>
                  </a:moveTo>
                  <a:cubicBezTo>
                    <a:pt x="44" y="31"/>
                    <a:pt x="44" y="31"/>
                    <a:pt x="44" y="31"/>
                  </a:cubicBezTo>
                  <a:close/>
                  <a:moveTo>
                    <a:pt x="34" y="51"/>
                  </a:moveTo>
                  <a:cubicBezTo>
                    <a:pt x="34" y="50"/>
                    <a:pt x="35" y="51"/>
                    <a:pt x="34" y="51"/>
                  </a:cubicBezTo>
                  <a:close/>
                  <a:moveTo>
                    <a:pt x="19" y="57"/>
                  </a:moveTo>
                  <a:cubicBezTo>
                    <a:pt x="20" y="56"/>
                    <a:pt x="20" y="55"/>
                    <a:pt x="21" y="55"/>
                  </a:cubicBezTo>
                  <a:cubicBezTo>
                    <a:pt x="21" y="57"/>
                    <a:pt x="20" y="57"/>
                    <a:pt x="19" y="57"/>
                  </a:cubicBezTo>
                  <a:close/>
                  <a:moveTo>
                    <a:pt x="24" y="76"/>
                  </a:moveTo>
                  <a:cubicBezTo>
                    <a:pt x="24" y="75"/>
                    <a:pt x="27" y="77"/>
                    <a:pt x="24" y="76"/>
                  </a:cubicBezTo>
                  <a:close/>
                  <a:moveTo>
                    <a:pt x="24" y="51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5" y="51"/>
                    <a:pt x="24" y="51"/>
                  </a:cubicBezTo>
                  <a:close/>
                  <a:moveTo>
                    <a:pt x="37" y="82"/>
                  </a:moveTo>
                  <a:cubicBezTo>
                    <a:pt x="36" y="80"/>
                    <a:pt x="38" y="81"/>
                    <a:pt x="38" y="80"/>
                  </a:cubicBezTo>
                  <a:cubicBezTo>
                    <a:pt x="39" y="80"/>
                    <a:pt x="38" y="82"/>
                    <a:pt x="37" y="82"/>
                  </a:cubicBezTo>
                  <a:close/>
                  <a:moveTo>
                    <a:pt x="43" y="54"/>
                  </a:moveTo>
                  <a:cubicBezTo>
                    <a:pt x="42" y="55"/>
                    <a:pt x="40" y="57"/>
                    <a:pt x="39" y="59"/>
                  </a:cubicBezTo>
                  <a:cubicBezTo>
                    <a:pt x="36" y="59"/>
                    <a:pt x="34" y="60"/>
                    <a:pt x="32" y="60"/>
                  </a:cubicBezTo>
                  <a:cubicBezTo>
                    <a:pt x="33" y="56"/>
                    <a:pt x="38" y="60"/>
                    <a:pt x="39" y="57"/>
                  </a:cubicBezTo>
                  <a:cubicBezTo>
                    <a:pt x="39" y="54"/>
                    <a:pt x="37" y="55"/>
                    <a:pt x="35" y="55"/>
                  </a:cubicBezTo>
                  <a:cubicBezTo>
                    <a:pt x="36" y="52"/>
                    <a:pt x="39" y="54"/>
                    <a:pt x="40" y="54"/>
                  </a:cubicBezTo>
                  <a:cubicBezTo>
                    <a:pt x="42" y="52"/>
                    <a:pt x="43" y="51"/>
                    <a:pt x="46" y="50"/>
                  </a:cubicBezTo>
                  <a:cubicBezTo>
                    <a:pt x="46" y="51"/>
                    <a:pt x="43" y="54"/>
                    <a:pt x="46" y="54"/>
                  </a:cubicBezTo>
                  <a:cubicBezTo>
                    <a:pt x="46" y="56"/>
                    <a:pt x="45" y="54"/>
                    <a:pt x="43" y="54"/>
                  </a:cubicBezTo>
                  <a:close/>
                  <a:moveTo>
                    <a:pt x="48" y="83"/>
                  </a:moveTo>
                  <a:cubicBezTo>
                    <a:pt x="47" y="83"/>
                    <a:pt x="47" y="82"/>
                    <a:pt x="47" y="81"/>
                  </a:cubicBezTo>
                  <a:cubicBezTo>
                    <a:pt x="49" y="81"/>
                    <a:pt x="49" y="83"/>
                    <a:pt x="48" y="83"/>
                  </a:cubicBezTo>
                  <a:close/>
                  <a:moveTo>
                    <a:pt x="47" y="51"/>
                  </a:moveTo>
                  <a:cubicBezTo>
                    <a:pt x="47" y="52"/>
                    <a:pt x="49" y="49"/>
                    <a:pt x="47" y="51"/>
                  </a:cubicBezTo>
                  <a:close/>
                  <a:moveTo>
                    <a:pt x="42" y="47"/>
                  </a:moveTo>
                  <a:cubicBezTo>
                    <a:pt x="41" y="45"/>
                    <a:pt x="45" y="47"/>
                    <a:pt x="45" y="45"/>
                  </a:cubicBezTo>
                  <a:cubicBezTo>
                    <a:pt x="45" y="44"/>
                    <a:pt x="43" y="42"/>
                    <a:pt x="44" y="40"/>
                  </a:cubicBezTo>
                  <a:cubicBezTo>
                    <a:pt x="45" y="42"/>
                    <a:pt x="46" y="44"/>
                    <a:pt x="49" y="42"/>
                  </a:cubicBezTo>
                  <a:cubicBezTo>
                    <a:pt x="50" y="45"/>
                    <a:pt x="45" y="47"/>
                    <a:pt x="42" y="47"/>
                  </a:cubicBezTo>
                  <a:close/>
                  <a:moveTo>
                    <a:pt x="49" y="32"/>
                  </a:moveTo>
                  <a:cubicBezTo>
                    <a:pt x="51" y="30"/>
                    <a:pt x="50" y="34"/>
                    <a:pt x="49" y="32"/>
                  </a:cubicBezTo>
                  <a:close/>
                  <a:moveTo>
                    <a:pt x="50" y="26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2" y="25"/>
                    <a:pt x="52" y="25"/>
                    <a:pt x="52" y="26"/>
                  </a:cubicBezTo>
                  <a:lnTo>
                    <a:pt x="50" y="26"/>
                  </a:lnTo>
                  <a:close/>
                  <a:moveTo>
                    <a:pt x="53" y="26"/>
                  </a:moveTo>
                  <a:cubicBezTo>
                    <a:pt x="53" y="25"/>
                    <a:pt x="53" y="26"/>
                    <a:pt x="53" y="26"/>
                  </a:cubicBezTo>
                  <a:close/>
                  <a:moveTo>
                    <a:pt x="52" y="17"/>
                  </a:moveTo>
                  <a:cubicBezTo>
                    <a:pt x="53" y="14"/>
                    <a:pt x="55" y="14"/>
                    <a:pt x="57" y="16"/>
                  </a:cubicBezTo>
                  <a:cubicBezTo>
                    <a:pt x="56" y="18"/>
                    <a:pt x="55" y="16"/>
                    <a:pt x="52" y="17"/>
                  </a:cubicBezTo>
                  <a:close/>
                  <a:moveTo>
                    <a:pt x="54" y="83"/>
                  </a:moveTo>
                  <a:cubicBezTo>
                    <a:pt x="53" y="82"/>
                    <a:pt x="53" y="81"/>
                    <a:pt x="53" y="79"/>
                  </a:cubicBezTo>
                  <a:cubicBezTo>
                    <a:pt x="55" y="80"/>
                    <a:pt x="56" y="78"/>
                    <a:pt x="57" y="79"/>
                  </a:cubicBezTo>
                  <a:cubicBezTo>
                    <a:pt x="57" y="81"/>
                    <a:pt x="56" y="82"/>
                    <a:pt x="54" y="83"/>
                  </a:cubicBezTo>
                  <a:close/>
                  <a:moveTo>
                    <a:pt x="57" y="81"/>
                  </a:moveTo>
                  <a:cubicBezTo>
                    <a:pt x="57" y="80"/>
                    <a:pt x="59" y="80"/>
                    <a:pt x="61" y="79"/>
                  </a:cubicBezTo>
                  <a:cubicBezTo>
                    <a:pt x="61" y="81"/>
                    <a:pt x="58" y="82"/>
                    <a:pt x="57" y="81"/>
                  </a:cubicBezTo>
                  <a:close/>
                  <a:moveTo>
                    <a:pt x="71" y="83"/>
                  </a:moveTo>
                  <a:cubicBezTo>
                    <a:pt x="71" y="82"/>
                    <a:pt x="72" y="82"/>
                    <a:pt x="74" y="82"/>
                  </a:cubicBezTo>
                  <a:cubicBezTo>
                    <a:pt x="73" y="83"/>
                    <a:pt x="73" y="84"/>
                    <a:pt x="71" y="83"/>
                  </a:cubicBezTo>
                  <a:close/>
                  <a:moveTo>
                    <a:pt x="85" y="82"/>
                  </a:moveTo>
                  <a:cubicBezTo>
                    <a:pt x="84" y="84"/>
                    <a:pt x="83" y="82"/>
                    <a:pt x="83" y="83"/>
                  </a:cubicBezTo>
                  <a:cubicBezTo>
                    <a:pt x="81" y="83"/>
                    <a:pt x="84" y="81"/>
                    <a:pt x="82" y="81"/>
                  </a:cubicBezTo>
                  <a:cubicBezTo>
                    <a:pt x="82" y="80"/>
                    <a:pt x="86" y="81"/>
                    <a:pt x="85" y="82"/>
                  </a:cubicBezTo>
                  <a:close/>
                  <a:moveTo>
                    <a:pt x="84" y="77"/>
                  </a:moveTo>
                  <a:cubicBezTo>
                    <a:pt x="84" y="76"/>
                    <a:pt x="85" y="76"/>
                    <a:pt x="86" y="75"/>
                  </a:cubicBezTo>
                  <a:cubicBezTo>
                    <a:pt x="86" y="75"/>
                    <a:pt x="86" y="76"/>
                    <a:pt x="87" y="76"/>
                  </a:cubicBezTo>
                  <a:cubicBezTo>
                    <a:pt x="87" y="78"/>
                    <a:pt x="85" y="78"/>
                    <a:pt x="84" y="77"/>
                  </a:cubicBezTo>
                  <a:close/>
                  <a:moveTo>
                    <a:pt x="102" y="72"/>
                  </a:moveTo>
                  <a:cubicBezTo>
                    <a:pt x="103" y="70"/>
                    <a:pt x="103" y="74"/>
                    <a:pt x="102" y="72"/>
                  </a:cubicBezTo>
                  <a:close/>
                  <a:moveTo>
                    <a:pt x="107" y="75"/>
                  </a:moveTo>
                  <a:cubicBezTo>
                    <a:pt x="107" y="74"/>
                    <a:pt x="108" y="73"/>
                    <a:pt x="109" y="73"/>
                  </a:cubicBezTo>
                  <a:cubicBezTo>
                    <a:pt x="109" y="74"/>
                    <a:pt x="109" y="75"/>
                    <a:pt x="107" y="75"/>
                  </a:cubicBezTo>
                  <a:close/>
                  <a:moveTo>
                    <a:pt x="109" y="84"/>
                  </a:moveTo>
                  <a:cubicBezTo>
                    <a:pt x="109" y="82"/>
                    <a:pt x="111" y="85"/>
                    <a:pt x="109" y="84"/>
                  </a:cubicBezTo>
                  <a:close/>
                  <a:moveTo>
                    <a:pt x="117" y="48"/>
                  </a:moveTo>
                  <a:cubicBezTo>
                    <a:pt x="118" y="48"/>
                    <a:pt x="118" y="50"/>
                    <a:pt x="117" y="50"/>
                  </a:cubicBezTo>
                  <a:cubicBezTo>
                    <a:pt x="116" y="49"/>
                    <a:pt x="117" y="49"/>
                    <a:pt x="117" y="48"/>
                  </a:cubicBezTo>
                  <a:close/>
                  <a:moveTo>
                    <a:pt x="115" y="63"/>
                  </a:moveTo>
                  <a:cubicBezTo>
                    <a:pt x="117" y="63"/>
                    <a:pt x="117" y="63"/>
                    <a:pt x="117" y="63"/>
                  </a:cubicBezTo>
                  <a:cubicBezTo>
                    <a:pt x="117" y="65"/>
                    <a:pt x="114" y="65"/>
                    <a:pt x="115" y="63"/>
                  </a:cubicBezTo>
                  <a:close/>
                  <a:moveTo>
                    <a:pt x="116" y="81"/>
                  </a:moveTo>
                  <a:cubicBezTo>
                    <a:pt x="116" y="79"/>
                    <a:pt x="117" y="79"/>
                    <a:pt x="118" y="79"/>
                  </a:cubicBezTo>
                  <a:cubicBezTo>
                    <a:pt x="118" y="80"/>
                    <a:pt x="117" y="81"/>
                    <a:pt x="116" y="81"/>
                  </a:cubicBezTo>
                  <a:close/>
                  <a:moveTo>
                    <a:pt x="116" y="61"/>
                  </a:moveTo>
                  <a:cubicBezTo>
                    <a:pt x="116" y="59"/>
                    <a:pt x="117" y="60"/>
                    <a:pt x="117" y="59"/>
                  </a:cubicBezTo>
                  <a:cubicBezTo>
                    <a:pt x="118" y="59"/>
                    <a:pt x="118" y="60"/>
                    <a:pt x="118" y="61"/>
                  </a:cubicBezTo>
                  <a:lnTo>
                    <a:pt x="116" y="61"/>
                  </a:lnTo>
                  <a:close/>
                  <a:moveTo>
                    <a:pt x="117" y="57"/>
                  </a:moveTo>
                  <a:cubicBezTo>
                    <a:pt x="118" y="55"/>
                    <a:pt x="118" y="54"/>
                    <a:pt x="120" y="54"/>
                  </a:cubicBezTo>
                  <a:cubicBezTo>
                    <a:pt x="119" y="55"/>
                    <a:pt x="119" y="57"/>
                    <a:pt x="117" y="57"/>
                  </a:cubicBezTo>
                  <a:close/>
                  <a:moveTo>
                    <a:pt x="120" y="81"/>
                  </a:moveTo>
                  <a:cubicBezTo>
                    <a:pt x="121" y="82"/>
                    <a:pt x="121" y="81"/>
                    <a:pt x="123" y="81"/>
                  </a:cubicBezTo>
                  <a:cubicBezTo>
                    <a:pt x="123" y="82"/>
                    <a:pt x="120" y="83"/>
                    <a:pt x="120" y="81"/>
                  </a:cubicBezTo>
                  <a:close/>
                  <a:moveTo>
                    <a:pt x="129" y="69"/>
                  </a:moveTo>
                  <a:cubicBezTo>
                    <a:pt x="129" y="69"/>
                    <a:pt x="127" y="69"/>
                    <a:pt x="127" y="69"/>
                  </a:cubicBezTo>
                  <a:cubicBezTo>
                    <a:pt x="127" y="68"/>
                    <a:pt x="131" y="68"/>
                    <a:pt x="129" y="69"/>
                  </a:cubicBezTo>
                  <a:close/>
                  <a:moveTo>
                    <a:pt x="129" y="73"/>
                  </a:moveTo>
                  <a:cubicBezTo>
                    <a:pt x="128" y="73"/>
                    <a:pt x="127" y="72"/>
                    <a:pt x="127" y="71"/>
                  </a:cubicBezTo>
                  <a:cubicBezTo>
                    <a:pt x="129" y="71"/>
                    <a:pt x="129" y="72"/>
                    <a:pt x="129" y="73"/>
                  </a:cubicBezTo>
                  <a:close/>
                  <a:moveTo>
                    <a:pt x="127" y="82"/>
                  </a:moveTo>
                  <a:cubicBezTo>
                    <a:pt x="128" y="80"/>
                    <a:pt x="130" y="80"/>
                    <a:pt x="132" y="79"/>
                  </a:cubicBezTo>
                  <a:cubicBezTo>
                    <a:pt x="132" y="82"/>
                    <a:pt x="130" y="82"/>
                    <a:pt x="127" y="82"/>
                  </a:cubicBezTo>
                  <a:close/>
                  <a:moveTo>
                    <a:pt x="134" y="71"/>
                  </a:moveTo>
                  <a:cubicBezTo>
                    <a:pt x="133" y="71"/>
                    <a:pt x="133" y="71"/>
                    <a:pt x="133" y="71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69"/>
                    <a:pt x="134" y="69"/>
                    <a:pt x="134" y="69"/>
                  </a:cubicBezTo>
                  <a:lnTo>
                    <a:pt x="134" y="71"/>
                  </a:lnTo>
                  <a:close/>
                  <a:moveTo>
                    <a:pt x="140" y="81"/>
                  </a:moveTo>
                  <a:cubicBezTo>
                    <a:pt x="140" y="79"/>
                    <a:pt x="143" y="80"/>
                    <a:pt x="144" y="79"/>
                  </a:cubicBezTo>
                  <a:cubicBezTo>
                    <a:pt x="144" y="81"/>
                    <a:pt x="140" y="82"/>
                    <a:pt x="140" y="81"/>
                  </a:cubicBezTo>
                  <a:close/>
                  <a:moveTo>
                    <a:pt x="147" y="84"/>
                  </a:moveTo>
                  <a:cubicBezTo>
                    <a:pt x="147" y="82"/>
                    <a:pt x="150" y="85"/>
                    <a:pt x="147" y="84"/>
                  </a:cubicBezTo>
                  <a:close/>
                  <a:moveTo>
                    <a:pt x="200" y="68"/>
                  </a:moveTo>
                  <a:cubicBezTo>
                    <a:pt x="202" y="69"/>
                    <a:pt x="199" y="72"/>
                    <a:pt x="200" y="68"/>
                  </a:cubicBezTo>
                  <a:close/>
                  <a:moveTo>
                    <a:pt x="200" y="25"/>
                  </a:moveTo>
                  <a:cubicBezTo>
                    <a:pt x="200" y="23"/>
                    <a:pt x="203" y="26"/>
                    <a:pt x="200" y="25"/>
                  </a:cubicBezTo>
                  <a:close/>
                  <a:moveTo>
                    <a:pt x="202" y="37"/>
                  </a:moveTo>
                  <a:cubicBezTo>
                    <a:pt x="202" y="35"/>
                    <a:pt x="203" y="36"/>
                    <a:pt x="204" y="36"/>
                  </a:cubicBezTo>
                  <a:cubicBezTo>
                    <a:pt x="204" y="36"/>
                    <a:pt x="203" y="37"/>
                    <a:pt x="202" y="37"/>
                  </a:cubicBezTo>
                  <a:close/>
                  <a:moveTo>
                    <a:pt x="221" y="10"/>
                  </a:moveTo>
                  <a:cubicBezTo>
                    <a:pt x="220" y="12"/>
                    <a:pt x="220" y="13"/>
                    <a:pt x="218" y="13"/>
                  </a:cubicBezTo>
                  <a:cubicBezTo>
                    <a:pt x="218" y="11"/>
                    <a:pt x="219" y="10"/>
                    <a:pt x="221" y="10"/>
                  </a:cubicBezTo>
                  <a:close/>
                  <a:moveTo>
                    <a:pt x="218" y="8"/>
                  </a:moveTo>
                  <a:cubicBezTo>
                    <a:pt x="221" y="8"/>
                    <a:pt x="218" y="11"/>
                    <a:pt x="218" y="8"/>
                  </a:cubicBezTo>
                  <a:close/>
                  <a:moveTo>
                    <a:pt x="216" y="10"/>
                  </a:moveTo>
                  <a:cubicBezTo>
                    <a:pt x="217" y="10"/>
                    <a:pt x="217" y="10"/>
                    <a:pt x="217" y="10"/>
                  </a:cubicBezTo>
                  <a:cubicBezTo>
                    <a:pt x="216" y="10"/>
                    <a:pt x="216" y="10"/>
                    <a:pt x="216" y="10"/>
                  </a:cubicBezTo>
                  <a:close/>
                  <a:moveTo>
                    <a:pt x="215" y="6"/>
                  </a:moveTo>
                  <a:cubicBezTo>
                    <a:pt x="214" y="7"/>
                    <a:pt x="215" y="10"/>
                    <a:pt x="212" y="10"/>
                  </a:cubicBezTo>
                  <a:cubicBezTo>
                    <a:pt x="212" y="7"/>
                    <a:pt x="213" y="6"/>
                    <a:pt x="215" y="6"/>
                  </a:cubicBezTo>
                  <a:close/>
                  <a:moveTo>
                    <a:pt x="209" y="11"/>
                  </a:moveTo>
                  <a:cubicBezTo>
                    <a:pt x="211" y="11"/>
                    <a:pt x="211" y="11"/>
                    <a:pt x="211" y="11"/>
                  </a:cubicBezTo>
                  <a:cubicBezTo>
                    <a:pt x="211" y="12"/>
                    <a:pt x="211" y="12"/>
                    <a:pt x="211" y="12"/>
                  </a:cubicBezTo>
                  <a:cubicBezTo>
                    <a:pt x="209" y="12"/>
                    <a:pt x="209" y="12"/>
                    <a:pt x="209" y="12"/>
                  </a:cubicBezTo>
                  <a:lnTo>
                    <a:pt x="209" y="11"/>
                  </a:lnTo>
                  <a:close/>
                  <a:moveTo>
                    <a:pt x="206" y="13"/>
                  </a:moveTo>
                  <a:cubicBezTo>
                    <a:pt x="207" y="13"/>
                    <a:pt x="208" y="14"/>
                    <a:pt x="208" y="16"/>
                  </a:cubicBezTo>
                  <a:cubicBezTo>
                    <a:pt x="206" y="16"/>
                    <a:pt x="206" y="14"/>
                    <a:pt x="206" y="13"/>
                  </a:cubicBezTo>
                  <a:close/>
                  <a:moveTo>
                    <a:pt x="206" y="27"/>
                  </a:moveTo>
                  <a:cubicBezTo>
                    <a:pt x="206" y="29"/>
                    <a:pt x="204" y="30"/>
                    <a:pt x="205" y="32"/>
                  </a:cubicBezTo>
                  <a:cubicBezTo>
                    <a:pt x="204" y="32"/>
                    <a:pt x="203" y="34"/>
                    <a:pt x="202" y="33"/>
                  </a:cubicBezTo>
                  <a:cubicBezTo>
                    <a:pt x="204" y="31"/>
                    <a:pt x="204" y="28"/>
                    <a:pt x="206" y="27"/>
                  </a:cubicBezTo>
                  <a:close/>
                  <a:moveTo>
                    <a:pt x="200" y="11"/>
                  </a:moveTo>
                  <a:cubicBezTo>
                    <a:pt x="201" y="11"/>
                    <a:pt x="201" y="12"/>
                    <a:pt x="202" y="12"/>
                  </a:cubicBezTo>
                  <a:cubicBezTo>
                    <a:pt x="202" y="13"/>
                    <a:pt x="199" y="12"/>
                    <a:pt x="200" y="11"/>
                  </a:cubicBezTo>
                  <a:close/>
                  <a:moveTo>
                    <a:pt x="196" y="21"/>
                  </a:moveTo>
                  <a:cubicBezTo>
                    <a:pt x="196" y="19"/>
                    <a:pt x="198" y="21"/>
                    <a:pt x="196" y="21"/>
                  </a:cubicBezTo>
                  <a:close/>
                  <a:moveTo>
                    <a:pt x="194" y="28"/>
                  </a:moveTo>
                  <a:cubicBezTo>
                    <a:pt x="195" y="26"/>
                    <a:pt x="196" y="30"/>
                    <a:pt x="194" y="28"/>
                  </a:cubicBezTo>
                  <a:close/>
                  <a:moveTo>
                    <a:pt x="193" y="36"/>
                  </a:moveTo>
                  <a:cubicBezTo>
                    <a:pt x="192" y="36"/>
                    <a:pt x="192" y="36"/>
                    <a:pt x="191" y="36"/>
                  </a:cubicBezTo>
                  <a:cubicBezTo>
                    <a:pt x="191" y="34"/>
                    <a:pt x="193" y="34"/>
                    <a:pt x="193" y="36"/>
                  </a:cubicBezTo>
                  <a:close/>
                  <a:moveTo>
                    <a:pt x="190" y="31"/>
                  </a:moveTo>
                  <a:cubicBezTo>
                    <a:pt x="190" y="31"/>
                    <a:pt x="189" y="31"/>
                    <a:pt x="190" y="31"/>
                  </a:cubicBezTo>
                  <a:close/>
                  <a:moveTo>
                    <a:pt x="180" y="51"/>
                  </a:moveTo>
                  <a:cubicBezTo>
                    <a:pt x="180" y="50"/>
                    <a:pt x="180" y="51"/>
                    <a:pt x="180" y="51"/>
                  </a:cubicBezTo>
                  <a:close/>
                  <a:moveTo>
                    <a:pt x="165" y="57"/>
                  </a:moveTo>
                  <a:cubicBezTo>
                    <a:pt x="165" y="56"/>
                    <a:pt x="166" y="55"/>
                    <a:pt x="167" y="55"/>
                  </a:cubicBezTo>
                  <a:cubicBezTo>
                    <a:pt x="167" y="57"/>
                    <a:pt x="166" y="57"/>
                    <a:pt x="165" y="57"/>
                  </a:cubicBezTo>
                  <a:close/>
                  <a:moveTo>
                    <a:pt x="170" y="76"/>
                  </a:moveTo>
                  <a:cubicBezTo>
                    <a:pt x="170" y="75"/>
                    <a:pt x="172" y="77"/>
                    <a:pt x="170" y="76"/>
                  </a:cubicBezTo>
                  <a:close/>
                  <a:moveTo>
                    <a:pt x="170" y="51"/>
                  </a:moveTo>
                  <a:cubicBezTo>
                    <a:pt x="170" y="50"/>
                    <a:pt x="170" y="50"/>
                    <a:pt x="170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1"/>
                    <a:pt x="171" y="51"/>
                    <a:pt x="170" y="51"/>
                  </a:cubicBezTo>
                  <a:close/>
                  <a:moveTo>
                    <a:pt x="182" y="82"/>
                  </a:moveTo>
                  <a:cubicBezTo>
                    <a:pt x="182" y="80"/>
                    <a:pt x="184" y="81"/>
                    <a:pt x="184" y="80"/>
                  </a:cubicBezTo>
                  <a:cubicBezTo>
                    <a:pt x="185" y="80"/>
                    <a:pt x="184" y="82"/>
                    <a:pt x="182" y="82"/>
                  </a:cubicBezTo>
                  <a:close/>
                  <a:moveTo>
                    <a:pt x="188" y="54"/>
                  </a:moveTo>
                  <a:cubicBezTo>
                    <a:pt x="188" y="55"/>
                    <a:pt x="186" y="57"/>
                    <a:pt x="185" y="59"/>
                  </a:cubicBezTo>
                  <a:cubicBezTo>
                    <a:pt x="182" y="59"/>
                    <a:pt x="180" y="60"/>
                    <a:pt x="178" y="60"/>
                  </a:cubicBezTo>
                  <a:cubicBezTo>
                    <a:pt x="178" y="56"/>
                    <a:pt x="184" y="60"/>
                    <a:pt x="185" y="57"/>
                  </a:cubicBezTo>
                  <a:cubicBezTo>
                    <a:pt x="185" y="54"/>
                    <a:pt x="183" y="55"/>
                    <a:pt x="181" y="55"/>
                  </a:cubicBezTo>
                  <a:cubicBezTo>
                    <a:pt x="181" y="52"/>
                    <a:pt x="185" y="54"/>
                    <a:pt x="186" y="54"/>
                  </a:cubicBezTo>
                  <a:cubicBezTo>
                    <a:pt x="187" y="52"/>
                    <a:pt x="189" y="51"/>
                    <a:pt x="191" y="50"/>
                  </a:cubicBezTo>
                  <a:cubicBezTo>
                    <a:pt x="191" y="51"/>
                    <a:pt x="188" y="54"/>
                    <a:pt x="192" y="54"/>
                  </a:cubicBezTo>
                  <a:cubicBezTo>
                    <a:pt x="192" y="56"/>
                    <a:pt x="191" y="54"/>
                    <a:pt x="188" y="54"/>
                  </a:cubicBezTo>
                  <a:close/>
                  <a:moveTo>
                    <a:pt x="194" y="83"/>
                  </a:moveTo>
                  <a:cubicBezTo>
                    <a:pt x="193" y="83"/>
                    <a:pt x="193" y="82"/>
                    <a:pt x="193" y="81"/>
                  </a:cubicBezTo>
                  <a:cubicBezTo>
                    <a:pt x="195" y="81"/>
                    <a:pt x="195" y="83"/>
                    <a:pt x="194" y="83"/>
                  </a:cubicBezTo>
                  <a:close/>
                  <a:moveTo>
                    <a:pt x="193" y="51"/>
                  </a:moveTo>
                  <a:cubicBezTo>
                    <a:pt x="193" y="52"/>
                    <a:pt x="195" y="49"/>
                    <a:pt x="193" y="51"/>
                  </a:cubicBezTo>
                  <a:close/>
                  <a:moveTo>
                    <a:pt x="188" y="47"/>
                  </a:moveTo>
                  <a:cubicBezTo>
                    <a:pt x="187" y="45"/>
                    <a:pt x="190" y="47"/>
                    <a:pt x="191" y="45"/>
                  </a:cubicBezTo>
                  <a:cubicBezTo>
                    <a:pt x="190" y="44"/>
                    <a:pt x="189" y="42"/>
                    <a:pt x="190" y="40"/>
                  </a:cubicBezTo>
                  <a:cubicBezTo>
                    <a:pt x="191" y="42"/>
                    <a:pt x="192" y="44"/>
                    <a:pt x="194" y="42"/>
                  </a:cubicBezTo>
                  <a:cubicBezTo>
                    <a:pt x="196" y="45"/>
                    <a:pt x="191" y="47"/>
                    <a:pt x="188" y="47"/>
                  </a:cubicBezTo>
                  <a:close/>
                  <a:moveTo>
                    <a:pt x="195" y="32"/>
                  </a:moveTo>
                  <a:cubicBezTo>
                    <a:pt x="196" y="30"/>
                    <a:pt x="196" y="34"/>
                    <a:pt x="195" y="32"/>
                  </a:cubicBezTo>
                  <a:close/>
                  <a:moveTo>
                    <a:pt x="196" y="26"/>
                  </a:moveTo>
                  <a:cubicBezTo>
                    <a:pt x="196" y="25"/>
                    <a:pt x="196" y="25"/>
                    <a:pt x="196" y="25"/>
                  </a:cubicBezTo>
                  <a:cubicBezTo>
                    <a:pt x="197" y="25"/>
                    <a:pt x="198" y="25"/>
                    <a:pt x="198" y="26"/>
                  </a:cubicBezTo>
                  <a:lnTo>
                    <a:pt x="196" y="26"/>
                  </a:lnTo>
                  <a:close/>
                  <a:moveTo>
                    <a:pt x="199" y="26"/>
                  </a:moveTo>
                  <a:cubicBezTo>
                    <a:pt x="198" y="25"/>
                    <a:pt x="199" y="26"/>
                    <a:pt x="199" y="26"/>
                  </a:cubicBezTo>
                  <a:close/>
                  <a:moveTo>
                    <a:pt x="198" y="17"/>
                  </a:moveTo>
                  <a:cubicBezTo>
                    <a:pt x="199" y="14"/>
                    <a:pt x="201" y="14"/>
                    <a:pt x="203" y="16"/>
                  </a:cubicBezTo>
                  <a:cubicBezTo>
                    <a:pt x="202" y="18"/>
                    <a:pt x="201" y="16"/>
                    <a:pt x="198" y="17"/>
                  </a:cubicBezTo>
                  <a:close/>
                  <a:moveTo>
                    <a:pt x="200" y="83"/>
                  </a:moveTo>
                  <a:cubicBezTo>
                    <a:pt x="199" y="82"/>
                    <a:pt x="199" y="81"/>
                    <a:pt x="199" y="79"/>
                  </a:cubicBezTo>
                  <a:cubicBezTo>
                    <a:pt x="201" y="80"/>
                    <a:pt x="202" y="78"/>
                    <a:pt x="203" y="79"/>
                  </a:cubicBezTo>
                  <a:cubicBezTo>
                    <a:pt x="203" y="81"/>
                    <a:pt x="201" y="82"/>
                    <a:pt x="200" y="83"/>
                  </a:cubicBezTo>
                  <a:close/>
                  <a:moveTo>
                    <a:pt x="203" y="81"/>
                  </a:moveTo>
                  <a:cubicBezTo>
                    <a:pt x="203" y="80"/>
                    <a:pt x="205" y="80"/>
                    <a:pt x="207" y="79"/>
                  </a:cubicBezTo>
                  <a:cubicBezTo>
                    <a:pt x="207" y="81"/>
                    <a:pt x="204" y="82"/>
                    <a:pt x="203" y="81"/>
                  </a:cubicBezTo>
                  <a:close/>
                  <a:moveTo>
                    <a:pt x="217" y="83"/>
                  </a:moveTo>
                  <a:cubicBezTo>
                    <a:pt x="217" y="82"/>
                    <a:pt x="218" y="82"/>
                    <a:pt x="219" y="82"/>
                  </a:cubicBezTo>
                  <a:cubicBezTo>
                    <a:pt x="219" y="83"/>
                    <a:pt x="218" y="84"/>
                    <a:pt x="217" y="83"/>
                  </a:cubicBezTo>
                  <a:close/>
                  <a:moveTo>
                    <a:pt x="231" y="82"/>
                  </a:moveTo>
                  <a:cubicBezTo>
                    <a:pt x="230" y="84"/>
                    <a:pt x="229" y="82"/>
                    <a:pt x="228" y="83"/>
                  </a:cubicBezTo>
                  <a:cubicBezTo>
                    <a:pt x="227" y="83"/>
                    <a:pt x="230" y="81"/>
                    <a:pt x="228" y="81"/>
                  </a:cubicBezTo>
                  <a:cubicBezTo>
                    <a:pt x="228" y="80"/>
                    <a:pt x="232" y="81"/>
                    <a:pt x="231" y="82"/>
                  </a:cubicBezTo>
                  <a:close/>
                  <a:moveTo>
                    <a:pt x="230" y="77"/>
                  </a:moveTo>
                  <a:cubicBezTo>
                    <a:pt x="229" y="76"/>
                    <a:pt x="231" y="76"/>
                    <a:pt x="231" y="75"/>
                  </a:cubicBezTo>
                  <a:cubicBezTo>
                    <a:pt x="232" y="75"/>
                    <a:pt x="232" y="76"/>
                    <a:pt x="233" y="76"/>
                  </a:cubicBezTo>
                  <a:cubicBezTo>
                    <a:pt x="233" y="78"/>
                    <a:pt x="230" y="78"/>
                    <a:pt x="230" y="77"/>
                  </a:cubicBezTo>
                  <a:close/>
                  <a:moveTo>
                    <a:pt x="247" y="72"/>
                  </a:moveTo>
                  <a:cubicBezTo>
                    <a:pt x="249" y="70"/>
                    <a:pt x="248" y="74"/>
                    <a:pt x="247" y="72"/>
                  </a:cubicBezTo>
                  <a:close/>
                  <a:moveTo>
                    <a:pt x="253" y="75"/>
                  </a:moveTo>
                  <a:cubicBezTo>
                    <a:pt x="253" y="74"/>
                    <a:pt x="254" y="73"/>
                    <a:pt x="255" y="73"/>
                  </a:cubicBezTo>
                  <a:cubicBezTo>
                    <a:pt x="255" y="74"/>
                    <a:pt x="254" y="75"/>
                    <a:pt x="253" y="75"/>
                  </a:cubicBezTo>
                  <a:close/>
                  <a:moveTo>
                    <a:pt x="255" y="84"/>
                  </a:moveTo>
                  <a:cubicBezTo>
                    <a:pt x="255" y="82"/>
                    <a:pt x="257" y="85"/>
                    <a:pt x="255" y="84"/>
                  </a:cubicBezTo>
                  <a:close/>
                  <a:moveTo>
                    <a:pt x="263" y="48"/>
                  </a:moveTo>
                  <a:cubicBezTo>
                    <a:pt x="264" y="48"/>
                    <a:pt x="264" y="50"/>
                    <a:pt x="262" y="50"/>
                  </a:cubicBezTo>
                  <a:cubicBezTo>
                    <a:pt x="262" y="49"/>
                    <a:pt x="263" y="49"/>
                    <a:pt x="263" y="48"/>
                  </a:cubicBezTo>
                  <a:close/>
                  <a:moveTo>
                    <a:pt x="261" y="63"/>
                  </a:moveTo>
                  <a:cubicBezTo>
                    <a:pt x="263" y="63"/>
                    <a:pt x="263" y="63"/>
                    <a:pt x="263" y="63"/>
                  </a:cubicBezTo>
                  <a:cubicBezTo>
                    <a:pt x="263" y="65"/>
                    <a:pt x="260" y="65"/>
                    <a:pt x="261" y="63"/>
                  </a:cubicBezTo>
                  <a:close/>
                  <a:moveTo>
                    <a:pt x="262" y="81"/>
                  </a:moveTo>
                  <a:cubicBezTo>
                    <a:pt x="262" y="79"/>
                    <a:pt x="263" y="79"/>
                    <a:pt x="264" y="79"/>
                  </a:cubicBezTo>
                  <a:cubicBezTo>
                    <a:pt x="263" y="80"/>
                    <a:pt x="263" y="81"/>
                    <a:pt x="262" y="81"/>
                  </a:cubicBezTo>
                  <a:close/>
                  <a:moveTo>
                    <a:pt x="262" y="61"/>
                  </a:moveTo>
                  <a:cubicBezTo>
                    <a:pt x="261" y="59"/>
                    <a:pt x="263" y="60"/>
                    <a:pt x="263" y="59"/>
                  </a:cubicBezTo>
                  <a:cubicBezTo>
                    <a:pt x="264" y="59"/>
                    <a:pt x="264" y="60"/>
                    <a:pt x="264" y="61"/>
                  </a:cubicBezTo>
                  <a:lnTo>
                    <a:pt x="262" y="61"/>
                  </a:lnTo>
                  <a:close/>
                  <a:moveTo>
                    <a:pt x="263" y="57"/>
                  </a:moveTo>
                  <a:cubicBezTo>
                    <a:pt x="263" y="55"/>
                    <a:pt x="264" y="54"/>
                    <a:pt x="266" y="54"/>
                  </a:cubicBezTo>
                  <a:cubicBezTo>
                    <a:pt x="265" y="55"/>
                    <a:pt x="265" y="57"/>
                    <a:pt x="263" y="57"/>
                  </a:cubicBezTo>
                  <a:close/>
                  <a:moveTo>
                    <a:pt x="266" y="81"/>
                  </a:moveTo>
                  <a:cubicBezTo>
                    <a:pt x="267" y="82"/>
                    <a:pt x="267" y="81"/>
                    <a:pt x="268" y="81"/>
                  </a:cubicBezTo>
                  <a:cubicBezTo>
                    <a:pt x="269" y="82"/>
                    <a:pt x="265" y="83"/>
                    <a:pt x="266" y="81"/>
                  </a:cubicBezTo>
                  <a:close/>
                  <a:moveTo>
                    <a:pt x="275" y="69"/>
                  </a:moveTo>
                  <a:cubicBezTo>
                    <a:pt x="275" y="69"/>
                    <a:pt x="273" y="69"/>
                    <a:pt x="273" y="69"/>
                  </a:cubicBezTo>
                  <a:cubicBezTo>
                    <a:pt x="273" y="68"/>
                    <a:pt x="276" y="68"/>
                    <a:pt x="275" y="69"/>
                  </a:cubicBezTo>
                  <a:close/>
                  <a:moveTo>
                    <a:pt x="275" y="73"/>
                  </a:moveTo>
                  <a:cubicBezTo>
                    <a:pt x="274" y="73"/>
                    <a:pt x="273" y="72"/>
                    <a:pt x="273" y="71"/>
                  </a:cubicBezTo>
                  <a:cubicBezTo>
                    <a:pt x="274" y="71"/>
                    <a:pt x="275" y="72"/>
                    <a:pt x="275" y="73"/>
                  </a:cubicBezTo>
                  <a:close/>
                  <a:moveTo>
                    <a:pt x="273" y="82"/>
                  </a:moveTo>
                  <a:cubicBezTo>
                    <a:pt x="274" y="80"/>
                    <a:pt x="276" y="80"/>
                    <a:pt x="278" y="79"/>
                  </a:cubicBezTo>
                  <a:cubicBezTo>
                    <a:pt x="278" y="82"/>
                    <a:pt x="275" y="82"/>
                    <a:pt x="273" y="82"/>
                  </a:cubicBezTo>
                  <a:close/>
                  <a:moveTo>
                    <a:pt x="280" y="71"/>
                  </a:moveTo>
                  <a:cubicBezTo>
                    <a:pt x="279" y="71"/>
                    <a:pt x="279" y="71"/>
                    <a:pt x="279" y="71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lnTo>
                    <a:pt x="280" y="71"/>
                  </a:lnTo>
                  <a:close/>
                  <a:moveTo>
                    <a:pt x="286" y="81"/>
                  </a:moveTo>
                  <a:cubicBezTo>
                    <a:pt x="286" y="79"/>
                    <a:pt x="288" y="80"/>
                    <a:pt x="290" y="79"/>
                  </a:cubicBezTo>
                  <a:cubicBezTo>
                    <a:pt x="290" y="81"/>
                    <a:pt x="286" y="82"/>
                    <a:pt x="286" y="81"/>
                  </a:cubicBezTo>
                  <a:close/>
                  <a:moveTo>
                    <a:pt x="293" y="84"/>
                  </a:moveTo>
                  <a:cubicBezTo>
                    <a:pt x="293" y="82"/>
                    <a:pt x="296" y="85"/>
                    <a:pt x="293" y="84"/>
                  </a:cubicBezTo>
                  <a:close/>
                  <a:moveTo>
                    <a:pt x="346" y="68"/>
                  </a:moveTo>
                  <a:cubicBezTo>
                    <a:pt x="348" y="69"/>
                    <a:pt x="345" y="72"/>
                    <a:pt x="346" y="68"/>
                  </a:cubicBezTo>
                  <a:close/>
                  <a:moveTo>
                    <a:pt x="346" y="25"/>
                  </a:moveTo>
                  <a:cubicBezTo>
                    <a:pt x="346" y="23"/>
                    <a:pt x="349" y="26"/>
                    <a:pt x="346" y="25"/>
                  </a:cubicBezTo>
                  <a:close/>
                  <a:moveTo>
                    <a:pt x="348" y="37"/>
                  </a:moveTo>
                  <a:cubicBezTo>
                    <a:pt x="348" y="35"/>
                    <a:pt x="349" y="36"/>
                    <a:pt x="350" y="36"/>
                  </a:cubicBezTo>
                  <a:cubicBezTo>
                    <a:pt x="350" y="36"/>
                    <a:pt x="349" y="37"/>
                    <a:pt x="348" y="37"/>
                  </a:cubicBezTo>
                  <a:close/>
                  <a:moveTo>
                    <a:pt x="366" y="10"/>
                  </a:moveTo>
                  <a:cubicBezTo>
                    <a:pt x="366" y="12"/>
                    <a:pt x="366" y="13"/>
                    <a:pt x="364" y="13"/>
                  </a:cubicBezTo>
                  <a:cubicBezTo>
                    <a:pt x="364" y="11"/>
                    <a:pt x="365" y="10"/>
                    <a:pt x="366" y="10"/>
                  </a:cubicBezTo>
                  <a:close/>
                  <a:moveTo>
                    <a:pt x="364" y="8"/>
                  </a:moveTo>
                  <a:cubicBezTo>
                    <a:pt x="367" y="8"/>
                    <a:pt x="363" y="11"/>
                    <a:pt x="364" y="8"/>
                  </a:cubicBezTo>
                  <a:close/>
                  <a:moveTo>
                    <a:pt x="362" y="10"/>
                  </a:moveTo>
                  <a:cubicBezTo>
                    <a:pt x="362" y="10"/>
                    <a:pt x="362" y="10"/>
                    <a:pt x="362" y="10"/>
                  </a:cubicBezTo>
                  <a:cubicBezTo>
                    <a:pt x="362" y="10"/>
                    <a:pt x="362" y="10"/>
                    <a:pt x="362" y="10"/>
                  </a:cubicBezTo>
                  <a:close/>
                  <a:moveTo>
                    <a:pt x="361" y="6"/>
                  </a:moveTo>
                  <a:cubicBezTo>
                    <a:pt x="360" y="7"/>
                    <a:pt x="361" y="10"/>
                    <a:pt x="358" y="10"/>
                  </a:cubicBezTo>
                  <a:cubicBezTo>
                    <a:pt x="358" y="7"/>
                    <a:pt x="359" y="6"/>
                    <a:pt x="361" y="6"/>
                  </a:cubicBezTo>
                  <a:close/>
                  <a:moveTo>
                    <a:pt x="355" y="11"/>
                  </a:moveTo>
                  <a:cubicBezTo>
                    <a:pt x="356" y="11"/>
                    <a:pt x="356" y="11"/>
                    <a:pt x="356" y="11"/>
                  </a:cubicBezTo>
                  <a:cubicBezTo>
                    <a:pt x="356" y="12"/>
                    <a:pt x="356" y="12"/>
                    <a:pt x="356" y="12"/>
                  </a:cubicBezTo>
                  <a:cubicBezTo>
                    <a:pt x="355" y="12"/>
                    <a:pt x="355" y="12"/>
                    <a:pt x="355" y="12"/>
                  </a:cubicBezTo>
                  <a:lnTo>
                    <a:pt x="355" y="11"/>
                  </a:lnTo>
                  <a:close/>
                  <a:moveTo>
                    <a:pt x="352" y="13"/>
                  </a:moveTo>
                  <a:cubicBezTo>
                    <a:pt x="353" y="13"/>
                    <a:pt x="354" y="14"/>
                    <a:pt x="353" y="16"/>
                  </a:cubicBezTo>
                  <a:cubicBezTo>
                    <a:pt x="352" y="16"/>
                    <a:pt x="352" y="14"/>
                    <a:pt x="352" y="13"/>
                  </a:cubicBezTo>
                  <a:close/>
                  <a:moveTo>
                    <a:pt x="352" y="27"/>
                  </a:moveTo>
                  <a:cubicBezTo>
                    <a:pt x="352" y="29"/>
                    <a:pt x="350" y="30"/>
                    <a:pt x="351" y="32"/>
                  </a:cubicBezTo>
                  <a:cubicBezTo>
                    <a:pt x="350" y="32"/>
                    <a:pt x="349" y="34"/>
                    <a:pt x="347" y="33"/>
                  </a:cubicBezTo>
                  <a:cubicBezTo>
                    <a:pt x="349" y="31"/>
                    <a:pt x="350" y="28"/>
                    <a:pt x="352" y="27"/>
                  </a:cubicBezTo>
                  <a:close/>
                  <a:moveTo>
                    <a:pt x="346" y="11"/>
                  </a:moveTo>
                  <a:cubicBezTo>
                    <a:pt x="347" y="11"/>
                    <a:pt x="347" y="12"/>
                    <a:pt x="347" y="12"/>
                  </a:cubicBezTo>
                  <a:cubicBezTo>
                    <a:pt x="348" y="13"/>
                    <a:pt x="345" y="12"/>
                    <a:pt x="346" y="11"/>
                  </a:cubicBezTo>
                  <a:close/>
                  <a:moveTo>
                    <a:pt x="341" y="21"/>
                  </a:moveTo>
                  <a:cubicBezTo>
                    <a:pt x="342" y="19"/>
                    <a:pt x="344" y="21"/>
                    <a:pt x="341" y="21"/>
                  </a:cubicBezTo>
                  <a:close/>
                  <a:moveTo>
                    <a:pt x="340" y="28"/>
                  </a:moveTo>
                  <a:cubicBezTo>
                    <a:pt x="341" y="26"/>
                    <a:pt x="342" y="30"/>
                    <a:pt x="340" y="28"/>
                  </a:cubicBezTo>
                  <a:close/>
                  <a:moveTo>
                    <a:pt x="339" y="36"/>
                  </a:moveTo>
                  <a:cubicBezTo>
                    <a:pt x="338" y="36"/>
                    <a:pt x="337" y="36"/>
                    <a:pt x="337" y="36"/>
                  </a:cubicBezTo>
                  <a:cubicBezTo>
                    <a:pt x="337" y="34"/>
                    <a:pt x="339" y="34"/>
                    <a:pt x="339" y="36"/>
                  </a:cubicBezTo>
                  <a:close/>
                  <a:moveTo>
                    <a:pt x="335" y="31"/>
                  </a:moveTo>
                  <a:cubicBezTo>
                    <a:pt x="336" y="31"/>
                    <a:pt x="335" y="31"/>
                    <a:pt x="335" y="31"/>
                  </a:cubicBezTo>
                  <a:close/>
                  <a:moveTo>
                    <a:pt x="326" y="51"/>
                  </a:moveTo>
                  <a:cubicBezTo>
                    <a:pt x="326" y="50"/>
                    <a:pt x="326" y="51"/>
                    <a:pt x="326" y="51"/>
                  </a:cubicBezTo>
                  <a:close/>
                  <a:moveTo>
                    <a:pt x="311" y="57"/>
                  </a:moveTo>
                  <a:cubicBezTo>
                    <a:pt x="311" y="56"/>
                    <a:pt x="312" y="55"/>
                    <a:pt x="313" y="55"/>
                  </a:cubicBezTo>
                  <a:cubicBezTo>
                    <a:pt x="313" y="57"/>
                    <a:pt x="312" y="57"/>
                    <a:pt x="311" y="57"/>
                  </a:cubicBezTo>
                  <a:close/>
                  <a:moveTo>
                    <a:pt x="316" y="76"/>
                  </a:moveTo>
                  <a:cubicBezTo>
                    <a:pt x="316" y="75"/>
                    <a:pt x="318" y="77"/>
                    <a:pt x="316" y="76"/>
                  </a:cubicBezTo>
                  <a:close/>
                  <a:moveTo>
                    <a:pt x="316" y="51"/>
                  </a:moveTo>
                  <a:cubicBezTo>
                    <a:pt x="316" y="50"/>
                    <a:pt x="316" y="50"/>
                    <a:pt x="316" y="50"/>
                  </a:cubicBezTo>
                  <a:cubicBezTo>
                    <a:pt x="318" y="50"/>
                    <a:pt x="318" y="50"/>
                    <a:pt x="318" y="50"/>
                  </a:cubicBezTo>
                  <a:cubicBezTo>
                    <a:pt x="319" y="51"/>
                    <a:pt x="317" y="51"/>
                    <a:pt x="316" y="51"/>
                  </a:cubicBezTo>
                  <a:close/>
                  <a:moveTo>
                    <a:pt x="328" y="82"/>
                  </a:moveTo>
                  <a:cubicBezTo>
                    <a:pt x="328" y="80"/>
                    <a:pt x="329" y="81"/>
                    <a:pt x="330" y="80"/>
                  </a:cubicBezTo>
                  <a:cubicBezTo>
                    <a:pt x="331" y="80"/>
                    <a:pt x="330" y="82"/>
                    <a:pt x="328" y="82"/>
                  </a:cubicBezTo>
                  <a:close/>
                  <a:moveTo>
                    <a:pt x="334" y="54"/>
                  </a:moveTo>
                  <a:cubicBezTo>
                    <a:pt x="334" y="55"/>
                    <a:pt x="332" y="57"/>
                    <a:pt x="331" y="59"/>
                  </a:cubicBezTo>
                  <a:cubicBezTo>
                    <a:pt x="328" y="59"/>
                    <a:pt x="326" y="60"/>
                    <a:pt x="324" y="60"/>
                  </a:cubicBezTo>
                  <a:cubicBezTo>
                    <a:pt x="324" y="56"/>
                    <a:pt x="329" y="60"/>
                    <a:pt x="331" y="57"/>
                  </a:cubicBezTo>
                  <a:cubicBezTo>
                    <a:pt x="331" y="54"/>
                    <a:pt x="329" y="55"/>
                    <a:pt x="327" y="55"/>
                  </a:cubicBezTo>
                  <a:cubicBezTo>
                    <a:pt x="327" y="52"/>
                    <a:pt x="331" y="54"/>
                    <a:pt x="332" y="54"/>
                  </a:cubicBezTo>
                  <a:cubicBezTo>
                    <a:pt x="333" y="52"/>
                    <a:pt x="335" y="51"/>
                    <a:pt x="337" y="50"/>
                  </a:cubicBezTo>
                  <a:cubicBezTo>
                    <a:pt x="337" y="51"/>
                    <a:pt x="334" y="54"/>
                    <a:pt x="338" y="54"/>
                  </a:cubicBezTo>
                  <a:cubicBezTo>
                    <a:pt x="337" y="56"/>
                    <a:pt x="336" y="54"/>
                    <a:pt x="334" y="54"/>
                  </a:cubicBezTo>
                  <a:close/>
                  <a:moveTo>
                    <a:pt x="340" y="83"/>
                  </a:moveTo>
                  <a:cubicBezTo>
                    <a:pt x="339" y="83"/>
                    <a:pt x="339" y="82"/>
                    <a:pt x="339" y="81"/>
                  </a:cubicBezTo>
                  <a:cubicBezTo>
                    <a:pt x="340" y="81"/>
                    <a:pt x="340" y="83"/>
                    <a:pt x="340" y="83"/>
                  </a:cubicBezTo>
                  <a:close/>
                  <a:moveTo>
                    <a:pt x="339" y="51"/>
                  </a:moveTo>
                  <a:cubicBezTo>
                    <a:pt x="339" y="52"/>
                    <a:pt x="341" y="49"/>
                    <a:pt x="339" y="51"/>
                  </a:cubicBezTo>
                  <a:close/>
                  <a:moveTo>
                    <a:pt x="334" y="47"/>
                  </a:moveTo>
                  <a:cubicBezTo>
                    <a:pt x="333" y="45"/>
                    <a:pt x="336" y="47"/>
                    <a:pt x="337" y="45"/>
                  </a:cubicBezTo>
                  <a:cubicBezTo>
                    <a:pt x="336" y="44"/>
                    <a:pt x="335" y="42"/>
                    <a:pt x="336" y="40"/>
                  </a:cubicBezTo>
                  <a:cubicBezTo>
                    <a:pt x="337" y="42"/>
                    <a:pt x="338" y="44"/>
                    <a:pt x="340" y="42"/>
                  </a:cubicBezTo>
                  <a:cubicBezTo>
                    <a:pt x="342" y="45"/>
                    <a:pt x="337" y="47"/>
                    <a:pt x="334" y="47"/>
                  </a:cubicBezTo>
                  <a:close/>
                  <a:moveTo>
                    <a:pt x="341" y="32"/>
                  </a:moveTo>
                  <a:cubicBezTo>
                    <a:pt x="342" y="30"/>
                    <a:pt x="342" y="34"/>
                    <a:pt x="341" y="32"/>
                  </a:cubicBezTo>
                  <a:close/>
                  <a:moveTo>
                    <a:pt x="342" y="26"/>
                  </a:moveTo>
                  <a:cubicBezTo>
                    <a:pt x="342" y="25"/>
                    <a:pt x="342" y="25"/>
                    <a:pt x="342" y="25"/>
                  </a:cubicBezTo>
                  <a:cubicBezTo>
                    <a:pt x="343" y="25"/>
                    <a:pt x="344" y="25"/>
                    <a:pt x="344" y="26"/>
                  </a:cubicBezTo>
                  <a:lnTo>
                    <a:pt x="342" y="26"/>
                  </a:lnTo>
                  <a:close/>
                  <a:moveTo>
                    <a:pt x="344" y="26"/>
                  </a:moveTo>
                  <a:cubicBezTo>
                    <a:pt x="344" y="25"/>
                    <a:pt x="345" y="26"/>
                    <a:pt x="344" y="26"/>
                  </a:cubicBezTo>
                  <a:close/>
                  <a:moveTo>
                    <a:pt x="344" y="17"/>
                  </a:moveTo>
                  <a:cubicBezTo>
                    <a:pt x="345" y="14"/>
                    <a:pt x="347" y="14"/>
                    <a:pt x="349" y="16"/>
                  </a:cubicBezTo>
                  <a:cubicBezTo>
                    <a:pt x="348" y="18"/>
                    <a:pt x="346" y="16"/>
                    <a:pt x="344" y="17"/>
                  </a:cubicBezTo>
                  <a:close/>
                  <a:moveTo>
                    <a:pt x="346" y="83"/>
                  </a:moveTo>
                  <a:cubicBezTo>
                    <a:pt x="345" y="82"/>
                    <a:pt x="345" y="81"/>
                    <a:pt x="345" y="79"/>
                  </a:cubicBezTo>
                  <a:cubicBezTo>
                    <a:pt x="347" y="80"/>
                    <a:pt x="347" y="78"/>
                    <a:pt x="349" y="79"/>
                  </a:cubicBezTo>
                  <a:cubicBezTo>
                    <a:pt x="348" y="81"/>
                    <a:pt x="347" y="82"/>
                    <a:pt x="346" y="83"/>
                  </a:cubicBezTo>
                  <a:close/>
                  <a:moveTo>
                    <a:pt x="349" y="81"/>
                  </a:moveTo>
                  <a:cubicBezTo>
                    <a:pt x="349" y="80"/>
                    <a:pt x="351" y="80"/>
                    <a:pt x="353" y="79"/>
                  </a:cubicBezTo>
                  <a:cubicBezTo>
                    <a:pt x="353" y="81"/>
                    <a:pt x="350" y="82"/>
                    <a:pt x="349" y="81"/>
                  </a:cubicBezTo>
                  <a:close/>
                  <a:moveTo>
                    <a:pt x="363" y="83"/>
                  </a:moveTo>
                  <a:cubicBezTo>
                    <a:pt x="363" y="82"/>
                    <a:pt x="364" y="82"/>
                    <a:pt x="365" y="82"/>
                  </a:cubicBezTo>
                  <a:cubicBezTo>
                    <a:pt x="365" y="83"/>
                    <a:pt x="364" y="84"/>
                    <a:pt x="363" y="83"/>
                  </a:cubicBezTo>
                  <a:close/>
                  <a:moveTo>
                    <a:pt x="377" y="82"/>
                  </a:moveTo>
                  <a:cubicBezTo>
                    <a:pt x="376" y="84"/>
                    <a:pt x="374" y="82"/>
                    <a:pt x="374" y="83"/>
                  </a:cubicBezTo>
                  <a:cubicBezTo>
                    <a:pt x="372" y="83"/>
                    <a:pt x="376" y="81"/>
                    <a:pt x="374" y="81"/>
                  </a:cubicBezTo>
                  <a:cubicBezTo>
                    <a:pt x="374" y="80"/>
                    <a:pt x="377" y="81"/>
                    <a:pt x="377" y="82"/>
                  </a:cubicBezTo>
                  <a:close/>
                  <a:moveTo>
                    <a:pt x="375" y="77"/>
                  </a:moveTo>
                  <a:cubicBezTo>
                    <a:pt x="375" y="76"/>
                    <a:pt x="377" y="76"/>
                    <a:pt x="377" y="75"/>
                  </a:cubicBezTo>
                  <a:cubicBezTo>
                    <a:pt x="378" y="75"/>
                    <a:pt x="378" y="76"/>
                    <a:pt x="379" y="76"/>
                  </a:cubicBezTo>
                  <a:cubicBezTo>
                    <a:pt x="379" y="78"/>
                    <a:pt x="376" y="78"/>
                    <a:pt x="375" y="77"/>
                  </a:cubicBezTo>
                  <a:close/>
                  <a:moveTo>
                    <a:pt x="393" y="72"/>
                  </a:moveTo>
                  <a:cubicBezTo>
                    <a:pt x="395" y="70"/>
                    <a:pt x="394" y="74"/>
                    <a:pt x="393" y="72"/>
                  </a:cubicBezTo>
                  <a:close/>
                  <a:moveTo>
                    <a:pt x="399" y="75"/>
                  </a:moveTo>
                  <a:cubicBezTo>
                    <a:pt x="399" y="74"/>
                    <a:pt x="400" y="73"/>
                    <a:pt x="401" y="73"/>
                  </a:cubicBezTo>
                  <a:cubicBezTo>
                    <a:pt x="401" y="74"/>
                    <a:pt x="400" y="75"/>
                    <a:pt x="399" y="75"/>
                  </a:cubicBezTo>
                  <a:close/>
                  <a:moveTo>
                    <a:pt x="400" y="84"/>
                  </a:moveTo>
                  <a:cubicBezTo>
                    <a:pt x="401" y="82"/>
                    <a:pt x="403" y="85"/>
                    <a:pt x="400" y="84"/>
                  </a:cubicBezTo>
                  <a:close/>
                  <a:moveTo>
                    <a:pt x="409" y="48"/>
                  </a:moveTo>
                  <a:cubicBezTo>
                    <a:pt x="410" y="48"/>
                    <a:pt x="410" y="50"/>
                    <a:pt x="408" y="50"/>
                  </a:cubicBezTo>
                  <a:cubicBezTo>
                    <a:pt x="408" y="49"/>
                    <a:pt x="409" y="49"/>
                    <a:pt x="409" y="48"/>
                  </a:cubicBezTo>
                  <a:close/>
                  <a:moveTo>
                    <a:pt x="406" y="63"/>
                  </a:moveTo>
                  <a:cubicBezTo>
                    <a:pt x="409" y="63"/>
                    <a:pt x="409" y="63"/>
                    <a:pt x="409" y="63"/>
                  </a:cubicBezTo>
                  <a:cubicBezTo>
                    <a:pt x="409" y="65"/>
                    <a:pt x="406" y="65"/>
                    <a:pt x="406" y="63"/>
                  </a:cubicBezTo>
                  <a:close/>
                  <a:moveTo>
                    <a:pt x="408" y="81"/>
                  </a:moveTo>
                  <a:cubicBezTo>
                    <a:pt x="407" y="79"/>
                    <a:pt x="409" y="79"/>
                    <a:pt x="409" y="79"/>
                  </a:cubicBezTo>
                  <a:cubicBezTo>
                    <a:pt x="409" y="80"/>
                    <a:pt x="409" y="81"/>
                    <a:pt x="408" y="81"/>
                  </a:cubicBezTo>
                  <a:close/>
                  <a:moveTo>
                    <a:pt x="408" y="61"/>
                  </a:moveTo>
                  <a:cubicBezTo>
                    <a:pt x="407" y="59"/>
                    <a:pt x="409" y="60"/>
                    <a:pt x="409" y="59"/>
                  </a:cubicBezTo>
                  <a:cubicBezTo>
                    <a:pt x="410" y="59"/>
                    <a:pt x="409" y="60"/>
                    <a:pt x="409" y="61"/>
                  </a:cubicBezTo>
                  <a:lnTo>
                    <a:pt x="408" y="61"/>
                  </a:lnTo>
                  <a:close/>
                  <a:moveTo>
                    <a:pt x="409" y="57"/>
                  </a:moveTo>
                  <a:cubicBezTo>
                    <a:pt x="409" y="55"/>
                    <a:pt x="410" y="54"/>
                    <a:pt x="412" y="54"/>
                  </a:cubicBezTo>
                  <a:cubicBezTo>
                    <a:pt x="411" y="55"/>
                    <a:pt x="411" y="57"/>
                    <a:pt x="409" y="57"/>
                  </a:cubicBezTo>
                  <a:close/>
                  <a:moveTo>
                    <a:pt x="412" y="81"/>
                  </a:moveTo>
                  <a:cubicBezTo>
                    <a:pt x="413" y="82"/>
                    <a:pt x="413" y="81"/>
                    <a:pt x="414" y="81"/>
                  </a:cubicBezTo>
                  <a:cubicBezTo>
                    <a:pt x="415" y="82"/>
                    <a:pt x="411" y="83"/>
                    <a:pt x="412" y="81"/>
                  </a:cubicBezTo>
                  <a:close/>
                  <a:moveTo>
                    <a:pt x="421" y="69"/>
                  </a:moveTo>
                  <a:cubicBezTo>
                    <a:pt x="421" y="69"/>
                    <a:pt x="419" y="69"/>
                    <a:pt x="419" y="69"/>
                  </a:cubicBezTo>
                  <a:cubicBezTo>
                    <a:pt x="419" y="68"/>
                    <a:pt x="422" y="68"/>
                    <a:pt x="421" y="69"/>
                  </a:cubicBezTo>
                  <a:close/>
                  <a:moveTo>
                    <a:pt x="421" y="73"/>
                  </a:moveTo>
                  <a:cubicBezTo>
                    <a:pt x="419" y="73"/>
                    <a:pt x="419" y="72"/>
                    <a:pt x="419" y="71"/>
                  </a:cubicBezTo>
                  <a:cubicBezTo>
                    <a:pt x="420" y="71"/>
                    <a:pt x="421" y="72"/>
                    <a:pt x="421" y="73"/>
                  </a:cubicBezTo>
                  <a:close/>
                  <a:moveTo>
                    <a:pt x="419" y="82"/>
                  </a:moveTo>
                  <a:cubicBezTo>
                    <a:pt x="420" y="80"/>
                    <a:pt x="422" y="80"/>
                    <a:pt x="424" y="79"/>
                  </a:cubicBezTo>
                  <a:cubicBezTo>
                    <a:pt x="424" y="82"/>
                    <a:pt x="421" y="82"/>
                    <a:pt x="419" y="82"/>
                  </a:cubicBezTo>
                  <a:close/>
                  <a:moveTo>
                    <a:pt x="426" y="71"/>
                  </a:moveTo>
                  <a:cubicBezTo>
                    <a:pt x="425" y="71"/>
                    <a:pt x="425" y="71"/>
                    <a:pt x="425" y="71"/>
                  </a:cubicBezTo>
                  <a:cubicBezTo>
                    <a:pt x="425" y="69"/>
                    <a:pt x="425" y="69"/>
                    <a:pt x="425" y="69"/>
                  </a:cubicBezTo>
                  <a:cubicBezTo>
                    <a:pt x="426" y="69"/>
                    <a:pt x="426" y="69"/>
                    <a:pt x="426" y="69"/>
                  </a:cubicBezTo>
                  <a:lnTo>
                    <a:pt x="426" y="71"/>
                  </a:lnTo>
                  <a:close/>
                  <a:moveTo>
                    <a:pt x="432" y="81"/>
                  </a:moveTo>
                  <a:cubicBezTo>
                    <a:pt x="432" y="79"/>
                    <a:pt x="434" y="80"/>
                    <a:pt x="436" y="79"/>
                  </a:cubicBezTo>
                  <a:cubicBezTo>
                    <a:pt x="436" y="81"/>
                    <a:pt x="432" y="82"/>
                    <a:pt x="432" y="81"/>
                  </a:cubicBezTo>
                  <a:close/>
                  <a:moveTo>
                    <a:pt x="438" y="84"/>
                  </a:moveTo>
                  <a:cubicBezTo>
                    <a:pt x="439" y="82"/>
                    <a:pt x="442" y="85"/>
                    <a:pt x="438" y="84"/>
                  </a:cubicBezTo>
                  <a:close/>
                  <a:moveTo>
                    <a:pt x="491" y="68"/>
                  </a:moveTo>
                  <a:cubicBezTo>
                    <a:pt x="494" y="69"/>
                    <a:pt x="491" y="72"/>
                    <a:pt x="491" y="68"/>
                  </a:cubicBezTo>
                  <a:close/>
                  <a:moveTo>
                    <a:pt x="491" y="25"/>
                  </a:moveTo>
                  <a:cubicBezTo>
                    <a:pt x="492" y="23"/>
                    <a:pt x="495" y="26"/>
                    <a:pt x="491" y="25"/>
                  </a:cubicBezTo>
                  <a:close/>
                  <a:moveTo>
                    <a:pt x="494" y="37"/>
                  </a:moveTo>
                  <a:cubicBezTo>
                    <a:pt x="494" y="35"/>
                    <a:pt x="495" y="36"/>
                    <a:pt x="496" y="36"/>
                  </a:cubicBezTo>
                  <a:cubicBezTo>
                    <a:pt x="495" y="36"/>
                    <a:pt x="495" y="37"/>
                    <a:pt x="494" y="37"/>
                  </a:cubicBezTo>
                  <a:close/>
                  <a:moveTo>
                    <a:pt x="512" y="10"/>
                  </a:moveTo>
                  <a:cubicBezTo>
                    <a:pt x="512" y="12"/>
                    <a:pt x="512" y="13"/>
                    <a:pt x="510" y="13"/>
                  </a:cubicBezTo>
                  <a:cubicBezTo>
                    <a:pt x="510" y="11"/>
                    <a:pt x="510" y="10"/>
                    <a:pt x="512" y="10"/>
                  </a:cubicBezTo>
                  <a:close/>
                  <a:moveTo>
                    <a:pt x="510" y="8"/>
                  </a:moveTo>
                  <a:cubicBezTo>
                    <a:pt x="513" y="8"/>
                    <a:pt x="509" y="11"/>
                    <a:pt x="510" y="8"/>
                  </a:cubicBezTo>
                  <a:close/>
                  <a:moveTo>
                    <a:pt x="508" y="10"/>
                  </a:moveTo>
                  <a:cubicBezTo>
                    <a:pt x="508" y="10"/>
                    <a:pt x="508" y="10"/>
                    <a:pt x="508" y="10"/>
                  </a:cubicBezTo>
                  <a:cubicBezTo>
                    <a:pt x="508" y="10"/>
                    <a:pt x="508" y="10"/>
                    <a:pt x="508" y="10"/>
                  </a:cubicBezTo>
                  <a:close/>
                  <a:moveTo>
                    <a:pt x="507" y="6"/>
                  </a:moveTo>
                  <a:cubicBezTo>
                    <a:pt x="506" y="7"/>
                    <a:pt x="506" y="10"/>
                    <a:pt x="504" y="10"/>
                  </a:cubicBezTo>
                  <a:cubicBezTo>
                    <a:pt x="504" y="7"/>
                    <a:pt x="505" y="6"/>
                    <a:pt x="507" y="6"/>
                  </a:cubicBezTo>
                  <a:close/>
                  <a:moveTo>
                    <a:pt x="501" y="11"/>
                  </a:moveTo>
                  <a:cubicBezTo>
                    <a:pt x="502" y="11"/>
                    <a:pt x="502" y="11"/>
                    <a:pt x="502" y="11"/>
                  </a:cubicBezTo>
                  <a:cubicBezTo>
                    <a:pt x="502" y="12"/>
                    <a:pt x="502" y="12"/>
                    <a:pt x="502" y="12"/>
                  </a:cubicBezTo>
                  <a:cubicBezTo>
                    <a:pt x="501" y="12"/>
                    <a:pt x="501" y="12"/>
                    <a:pt x="501" y="12"/>
                  </a:cubicBezTo>
                  <a:lnTo>
                    <a:pt x="501" y="11"/>
                  </a:lnTo>
                  <a:close/>
                  <a:moveTo>
                    <a:pt x="498" y="13"/>
                  </a:moveTo>
                  <a:cubicBezTo>
                    <a:pt x="499" y="13"/>
                    <a:pt x="499" y="14"/>
                    <a:pt x="499" y="16"/>
                  </a:cubicBezTo>
                  <a:cubicBezTo>
                    <a:pt x="497" y="16"/>
                    <a:pt x="498" y="14"/>
                    <a:pt x="498" y="13"/>
                  </a:cubicBezTo>
                  <a:close/>
                  <a:moveTo>
                    <a:pt x="498" y="27"/>
                  </a:moveTo>
                  <a:cubicBezTo>
                    <a:pt x="498" y="29"/>
                    <a:pt x="495" y="30"/>
                    <a:pt x="497" y="32"/>
                  </a:cubicBezTo>
                  <a:cubicBezTo>
                    <a:pt x="496" y="32"/>
                    <a:pt x="495" y="34"/>
                    <a:pt x="493" y="33"/>
                  </a:cubicBezTo>
                  <a:cubicBezTo>
                    <a:pt x="495" y="31"/>
                    <a:pt x="495" y="28"/>
                    <a:pt x="498" y="27"/>
                  </a:cubicBezTo>
                  <a:close/>
                  <a:moveTo>
                    <a:pt x="491" y="11"/>
                  </a:moveTo>
                  <a:cubicBezTo>
                    <a:pt x="492" y="11"/>
                    <a:pt x="492" y="12"/>
                    <a:pt x="493" y="12"/>
                  </a:cubicBezTo>
                  <a:cubicBezTo>
                    <a:pt x="493" y="13"/>
                    <a:pt x="491" y="12"/>
                    <a:pt x="491" y="11"/>
                  </a:cubicBezTo>
                  <a:close/>
                  <a:moveTo>
                    <a:pt x="487" y="21"/>
                  </a:moveTo>
                  <a:cubicBezTo>
                    <a:pt x="487" y="19"/>
                    <a:pt x="490" y="21"/>
                    <a:pt x="487" y="21"/>
                  </a:cubicBezTo>
                  <a:close/>
                  <a:moveTo>
                    <a:pt x="486" y="28"/>
                  </a:moveTo>
                  <a:cubicBezTo>
                    <a:pt x="487" y="26"/>
                    <a:pt x="488" y="30"/>
                    <a:pt x="486" y="28"/>
                  </a:cubicBezTo>
                  <a:close/>
                  <a:moveTo>
                    <a:pt x="485" y="36"/>
                  </a:moveTo>
                  <a:cubicBezTo>
                    <a:pt x="484" y="36"/>
                    <a:pt x="483" y="36"/>
                    <a:pt x="483" y="36"/>
                  </a:cubicBezTo>
                  <a:cubicBezTo>
                    <a:pt x="483" y="34"/>
                    <a:pt x="485" y="34"/>
                    <a:pt x="485" y="36"/>
                  </a:cubicBezTo>
                  <a:close/>
                  <a:moveTo>
                    <a:pt x="481" y="31"/>
                  </a:moveTo>
                  <a:cubicBezTo>
                    <a:pt x="482" y="31"/>
                    <a:pt x="481" y="31"/>
                    <a:pt x="481" y="31"/>
                  </a:cubicBezTo>
                  <a:close/>
                  <a:moveTo>
                    <a:pt x="472" y="51"/>
                  </a:moveTo>
                  <a:cubicBezTo>
                    <a:pt x="472" y="50"/>
                    <a:pt x="472" y="51"/>
                    <a:pt x="472" y="51"/>
                  </a:cubicBezTo>
                  <a:close/>
                  <a:moveTo>
                    <a:pt x="457" y="57"/>
                  </a:moveTo>
                  <a:cubicBezTo>
                    <a:pt x="457" y="56"/>
                    <a:pt x="458" y="55"/>
                    <a:pt x="459" y="55"/>
                  </a:cubicBezTo>
                  <a:cubicBezTo>
                    <a:pt x="459" y="57"/>
                    <a:pt x="458" y="57"/>
                    <a:pt x="457" y="57"/>
                  </a:cubicBezTo>
                  <a:close/>
                  <a:moveTo>
                    <a:pt x="462" y="76"/>
                  </a:moveTo>
                  <a:cubicBezTo>
                    <a:pt x="462" y="75"/>
                    <a:pt x="464" y="77"/>
                    <a:pt x="462" y="76"/>
                  </a:cubicBezTo>
                  <a:close/>
                  <a:moveTo>
                    <a:pt x="462" y="51"/>
                  </a:moveTo>
                  <a:cubicBezTo>
                    <a:pt x="462" y="50"/>
                    <a:pt x="462" y="50"/>
                    <a:pt x="462" y="50"/>
                  </a:cubicBezTo>
                  <a:cubicBezTo>
                    <a:pt x="464" y="50"/>
                    <a:pt x="464" y="50"/>
                    <a:pt x="464" y="50"/>
                  </a:cubicBezTo>
                  <a:cubicBezTo>
                    <a:pt x="465" y="51"/>
                    <a:pt x="463" y="51"/>
                    <a:pt x="462" y="51"/>
                  </a:cubicBezTo>
                  <a:close/>
                  <a:moveTo>
                    <a:pt x="474" y="82"/>
                  </a:moveTo>
                  <a:cubicBezTo>
                    <a:pt x="474" y="80"/>
                    <a:pt x="475" y="81"/>
                    <a:pt x="475" y="80"/>
                  </a:cubicBezTo>
                  <a:cubicBezTo>
                    <a:pt x="476" y="80"/>
                    <a:pt x="475" y="82"/>
                    <a:pt x="474" y="82"/>
                  </a:cubicBezTo>
                  <a:close/>
                  <a:moveTo>
                    <a:pt x="480" y="54"/>
                  </a:moveTo>
                  <a:cubicBezTo>
                    <a:pt x="480" y="55"/>
                    <a:pt x="477" y="57"/>
                    <a:pt x="477" y="59"/>
                  </a:cubicBezTo>
                  <a:cubicBezTo>
                    <a:pt x="474" y="59"/>
                    <a:pt x="472" y="60"/>
                    <a:pt x="469" y="60"/>
                  </a:cubicBezTo>
                  <a:cubicBezTo>
                    <a:pt x="470" y="56"/>
                    <a:pt x="475" y="60"/>
                    <a:pt x="477" y="57"/>
                  </a:cubicBezTo>
                  <a:cubicBezTo>
                    <a:pt x="477" y="54"/>
                    <a:pt x="475" y="55"/>
                    <a:pt x="473" y="55"/>
                  </a:cubicBezTo>
                  <a:cubicBezTo>
                    <a:pt x="473" y="52"/>
                    <a:pt x="477" y="54"/>
                    <a:pt x="478" y="54"/>
                  </a:cubicBezTo>
                  <a:cubicBezTo>
                    <a:pt x="479" y="52"/>
                    <a:pt x="481" y="51"/>
                    <a:pt x="483" y="50"/>
                  </a:cubicBezTo>
                  <a:cubicBezTo>
                    <a:pt x="483" y="51"/>
                    <a:pt x="480" y="54"/>
                    <a:pt x="484" y="54"/>
                  </a:cubicBezTo>
                  <a:cubicBezTo>
                    <a:pt x="483" y="56"/>
                    <a:pt x="482" y="54"/>
                    <a:pt x="480" y="54"/>
                  </a:cubicBezTo>
                  <a:close/>
                  <a:moveTo>
                    <a:pt x="485" y="83"/>
                  </a:moveTo>
                  <a:cubicBezTo>
                    <a:pt x="485" y="83"/>
                    <a:pt x="485" y="82"/>
                    <a:pt x="485" y="81"/>
                  </a:cubicBezTo>
                  <a:cubicBezTo>
                    <a:pt x="486" y="81"/>
                    <a:pt x="486" y="83"/>
                    <a:pt x="485" y="83"/>
                  </a:cubicBezTo>
                  <a:close/>
                  <a:moveTo>
                    <a:pt x="485" y="51"/>
                  </a:moveTo>
                  <a:cubicBezTo>
                    <a:pt x="484" y="52"/>
                    <a:pt x="486" y="49"/>
                    <a:pt x="485" y="51"/>
                  </a:cubicBezTo>
                  <a:close/>
                  <a:moveTo>
                    <a:pt x="480" y="47"/>
                  </a:moveTo>
                  <a:cubicBezTo>
                    <a:pt x="479" y="45"/>
                    <a:pt x="482" y="47"/>
                    <a:pt x="483" y="45"/>
                  </a:cubicBezTo>
                  <a:cubicBezTo>
                    <a:pt x="482" y="44"/>
                    <a:pt x="481" y="42"/>
                    <a:pt x="482" y="40"/>
                  </a:cubicBezTo>
                  <a:cubicBezTo>
                    <a:pt x="483" y="42"/>
                    <a:pt x="484" y="44"/>
                    <a:pt x="486" y="42"/>
                  </a:cubicBezTo>
                  <a:cubicBezTo>
                    <a:pt x="487" y="45"/>
                    <a:pt x="483" y="47"/>
                    <a:pt x="480" y="47"/>
                  </a:cubicBezTo>
                  <a:close/>
                  <a:moveTo>
                    <a:pt x="487" y="32"/>
                  </a:moveTo>
                  <a:cubicBezTo>
                    <a:pt x="488" y="30"/>
                    <a:pt x="488" y="34"/>
                    <a:pt x="487" y="32"/>
                  </a:cubicBezTo>
                  <a:close/>
                  <a:moveTo>
                    <a:pt x="488" y="26"/>
                  </a:moveTo>
                  <a:cubicBezTo>
                    <a:pt x="488" y="25"/>
                    <a:pt x="488" y="25"/>
                    <a:pt x="488" y="25"/>
                  </a:cubicBezTo>
                  <a:cubicBezTo>
                    <a:pt x="489" y="25"/>
                    <a:pt x="490" y="25"/>
                    <a:pt x="490" y="26"/>
                  </a:cubicBezTo>
                  <a:lnTo>
                    <a:pt x="488" y="26"/>
                  </a:lnTo>
                  <a:close/>
                  <a:moveTo>
                    <a:pt x="490" y="26"/>
                  </a:moveTo>
                  <a:cubicBezTo>
                    <a:pt x="490" y="25"/>
                    <a:pt x="491" y="26"/>
                    <a:pt x="490" y="26"/>
                  </a:cubicBezTo>
                  <a:close/>
                  <a:moveTo>
                    <a:pt x="490" y="17"/>
                  </a:moveTo>
                  <a:cubicBezTo>
                    <a:pt x="490" y="14"/>
                    <a:pt x="493" y="14"/>
                    <a:pt x="494" y="16"/>
                  </a:cubicBezTo>
                  <a:cubicBezTo>
                    <a:pt x="493" y="18"/>
                    <a:pt x="492" y="16"/>
                    <a:pt x="490" y="17"/>
                  </a:cubicBezTo>
                  <a:close/>
                  <a:moveTo>
                    <a:pt x="491" y="83"/>
                  </a:moveTo>
                  <a:cubicBezTo>
                    <a:pt x="491" y="82"/>
                    <a:pt x="491" y="81"/>
                    <a:pt x="491" y="79"/>
                  </a:cubicBezTo>
                  <a:cubicBezTo>
                    <a:pt x="493" y="80"/>
                    <a:pt x="493" y="78"/>
                    <a:pt x="494" y="79"/>
                  </a:cubicBezTo>
                  <a:cubicBezTo>
                    <a:pt x="494" y="81"/>
                    <a:pt x="493" y="82"/>
                    <a:pt x="491" y="83"/>
                  </a:cubicBezTo>
                  <a:close/>
                  <a:moveTo>
                    <a:pt x="494" y="81"/>
                  </a:moveTo>
                  <a:cubicBezTo>
                    <a:pt x="495" y="80"/>
                    <a:pt x="497" y="80"/>
                    <a:pt x="499" y="79"/>
                  </a:cubicBezTo>
                  <a:cubicBezTo>
                    <a:pt x="499" y="81"/>
                    <a:pt x="496" y="82"/>
                    <a:pt x="494" y="81"/>
                  </a:cubicBezTo>
                  <a:close/>
                  <a:moveTo>
                    <a:pt x="509" y="83"/>
                  </a:moveTo>
                  <a:cubicBezTo>
                    <a:pt x="509" y="82"/>
                    <a:pt x="510" y="82"/>
                    <a:pt x="511" y="82"/>
                  </a:cubicBezTo>
                  <a:cubicBezTo>
                    <a:pt x="511" y="83"/>
                    <a:pt x="510" y="84"/>
                    <a:pt x="509" y="83"/>
                  </a:cubicBezTo>
                  <a:close/>
                  <a:moveTo>
                    <a:pt x="522" y="82"/>
                  </a:moveTo>
                  <a:cubicBezTo>
                    <a:pt x="522" y="84"/>
                    <a:pt x="520" y="82"/>
                    <a:pt x="520" y="83"/>
                  </a:cubicBezTo>
                  <a:cubicBezTo>
                    <a:pt x="518" y="83"/>
                    <a:pt x="522" y="81"/>
                    <a:pt x="519" y="81"/>
                  </a:cubicBezTo>
                  <a:cubicBezTo>
                    <a:pt x="520" y="80"/>
                    <a:pt x="523" y="81"/>
                    <a:pt x="522" y="82"/>
                  </a:cubicBezTo>
                  <a:close/>
                  <a:moveTo>
                    <a:pt x="521" y="77"/>
                  </a:moveTo>
                  <a:cubicBezTo>
                    <a:pt x="521" y="76"/>
                    <a:pt x="523" y="76"/>
                    <a:pt x="523" y="75"/>
                  </a:cubicBezTo>
                  <a:cubicBezTo>
                    <a:pt x="524" y="75"/>
                    <a:pt x="524" y="76"/>
                    <a:pt x="525" y="76"/>
                  </a:cubicBezTo>
                  <a:cubicBezTo>
                    <a:pt x="525" y="78"/>
                    <a:pt x="522" y="78"/>
                    <a:pt x="521" y="77"/>
                  </a:cubicBezTo>
                  <a:close/>
                  <a:moveTo>
                    <a:pt x="539" y="72"/>
                  </a:moveTo>
                  <a:cubicBezTo>
                    <a:pt x="541" y="70"/>
                    <a:pt x="540" y="74"/>
                    <a:pt x="539" y="72"/>
                  </a:cubicBezTo>
                  <a:close/>
                  <a:moveTo>
                    <a:pt x="545" y="75"/>
                  </a:moveTo>
                  <a:cubicBezTo>
                    <a:pt x="545" y="74"/>
                    <a:pt x="545" y="73"/>
                    <a:pt x="547" y="73"/>
                  </a:cubicBezTo>
                  <a:cubicBezTo>
                    <a:pt x="547" y="74"/>
                    <a:pt x="546" y="75"/>
                    <a:pt x="545" y="75"/>
                  </a:cubicBezTo>
                  <a:close/>
                  <a:moveTo>
                    <a:pt x="546" y="84"/>
                  </a:moveTo>
                  <a:cubicBezTo>
                    <a:pt x="546" y="82"/>
                    <a:pt x="549" y="85"/>
                    <a:pt x="546" y="84"/>
                  </a:cubicBezTo>
                  <a:close/>
                  <a:moveTo>
                    <a:pt x="555" y="48"/>
                  </a:moveTo>
                  <a:cubicBezTo>
                    <a:pt x="556" y="48"/>
                    <a:pt x="556" y="50"/>
                    <a:pt x="554" y="50"/>
                  </a:cubicBezTo>
                  <a:cubicBezTo>
                    <a:pt x="554" y="49"/>
                    <a:pt x="555" y="49"/>
                    <a:pt x="555" y="48"/>
                  </a:cubicBezTo>
                  <a:close/>
                  <a:moveTo>
                    <a:pt x="552" y="63"/>
                  </a:moveTo>
                  <a:cubicBezTo>
                    <a:pt x="555" y="63"/>
                    <a:pt x="555" y="63"/>
                    <a:pt x="555" y="63"/>
                  </a:cubicBezTo>
                  <a:cubicBezTo>
                    <a:pt x="555" y="65"/>
                    <a:pt x="552" y="65"/>
                    <a:pt x="552" y="63"/>
                  </a:cubicBezTo>
                  <a:close/>
                  <a:moveTo>
                    <a:pt x="553" y="81"/>
                  </a:moveTo>
                  <a:cubicBezTo>
                    <a:pt x="553" y="79"/>
                    <a:pt x="554" y="79"/>
                    <a:pt x="555" y="79"/>
                  </a:cubicBezTo>
                  <a:cubicBezTo>
                    <a:pt x="555" y="80"/>
                    <a:pt x="555" y="81"/>
                    <a:pt x="553" y="81"/>
                  </a:cubicBezTo>
                  <a:close/>
                  <a:moveTo>
                    <a:pt x="553" y="61"/>
                  </a:moveTo>
                  <a:cubicBezTo>
                    <a:pt x="553" y="59"/>
                    <a:pt x="555" y="60"/>
                    <a:pt x="555" y="59"/>
                  </a:cubicBezTo>
                  <a:cubicBezTo>
                    <a:pt x="555" y="59"/>
                    <a:pt x="555" y="60"/>
                    <a:pt x="555" y="61"/>
                  </a:cubicBezTo>
                  <a:lnTo>
                    <a:pt x="553" y="61"/>
                  </a:lnTo>
                  <a:close/>
                  <a:moveTo>
                    <a:pt x="555" y="57"/>
                  </a:moveTo>
                  <a:cubicBezTo>
                    <a:pt x="555" y="55"/>
                    <a:pt x="556" y="54"/>
                    <a:pt x="558" y="54"/>
                  </a:cubicBezTo>
                  <a:cubicBezTo>
                    <a:pt x="557" y="55"/>
                    <a:pt x="556" y="57"/>
                    <a:pt x="555" y="57"/>
                  </a:cubicBezTo>
                  <a:close/>
                  <a:moveTo>
                    <a:pt x="558" y="81"/>
                  </a:moveTo>
                  <a:cubicBezTo>
                    <a:pt x="559" y="82"/>
                    <a:pt x="558" y="81"/>
                    <a:pt x="560" y="81"/>
                  </a:cubicBezTo>
                  <a:cubicBezTo>
                    <a:pt x="560" y="82"/>
                    <a:pt x="557" y="83"/>
                    <a:pt x="558" y="81"/>
                  </a:cubicBezTo>
                  <a:close/>
                  <a:moveTo>
                    <a:pt x="567" y="69"/>
                  </a:moveTo>
                  <a:cubicBezTo>
                    <a:pt x="567" y="69"/>
                    <a:pt x="565" y="69"/>
                    <a:pt x="565" y="69"/>
                  </a:cubicBezTo>
                  <a:cubicBezTo>
                    <a:pt x="565" y="68"/>
                    <a:pt x="568" y="68"/>
                    <a:pt x="567" y="69"/>
                  </a:cubicBezTo>
                  <a:close/>
                  <a:moveTo>
                    <a:pt x="567" y="73"/>
                  </a:moveTo>
                  <a:cubicBezTo>
                    <a:pt x="565" y="73"/>
                    <a:pt x="565" y="72"/>
                    <a:pt x="565" y="71"/>
                  </a:cubicBezTo>
                  <a:cubicBezTo>
                    <a:pt x="566" y="71"/>
                    <a:pt x="567" y="72"/>
                    <a:pt x="567" y="73"/>
                  </a:cubicBezTo>
                  <a:close/>
                  <a:moveTo>
                    <a:pt x="565" y="82"/>
                  </a:moveTo>
                  <a:cubicBezTo>
                    <a:pt x="566" y="80"/>
                    <a:pt x="568" y="80"/>
                    <a:pt x="570" y="79"/>
                  </a:cubicBezTo>
                  <a:cubicBezTo>
                    <a:pt x="570" y="82"/>
                    <a:pt x="567" y="82"/>
                    <a:pt x="565" y="82"/>
                  </a:cubicBezTo>
                  <a:close/>
                  <a:moveTo>
                    <a:pt x="572" y="71"/>
                  </a:moveTo>
                  <a:cubicBezTo>
                    <a:pt x="571" y="71"/>
                    <a:pt x="571" y="71"/>
                    <a:pt x="571" y="71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72" y="69"/>
                    <a:pt x="572" y="69"/>
                    <a:pt x="572" y="69"/>
                  </a:cubicBezTo>
                  <a:lnTo>
                    <a:pt x="572" y="71"/>
                  </a:lnTo>
                  <a:close/>
                  <a:moveTo>
                    <a:pt x="577" y="81"/>
                  </a:moveTo>
                  <a:cubicBezTo>
                    <a:pt x="578" y="79"/>
                    <a:pt x="580" y="80"/>
                    <a:pt x="582" y="79"/>
                  </a:cubicBezTo>
                  <a:cubicBezTo>
                    <a:pt x="581" y="81"/>
                    <a:pt x="578" y="82"/>
                    <a:pt x="577" y="81"/>
                  </a:cubicBezTo>
                  <a:close/>
                  <a:moveTo>
                    <a:pt x="584" y="84"/>
                  </a:moveTo>
                  <a:cubicBezTo>
                    <a:pt x="585" y="82"/>
                    <a:pt x="587" y="85"/>
                    <a:pt x="584" y="84"/>
                  </a:cubicBezTo>
                  <a:close/>
                  <a:moveTo>
                    <a:pt x="637" y="68"/>
                  </a:moveTo>
                  <a:cubicBezTo>
                    <a:pt x="640" y="69"/>
                    <a:pt x="637" y="72"/>
                    <a:pt x="637" y="68"/>
                  </a:cubicBezTo>
                  <a:close/>
                  <a:moveTo>
                    <a:pt x="637" y="25"/>
                  </a:moveTo>
                  <a:cubicBezTo>
                    <a:pt x="638" y="23"/>
                    <a:pt x="640" y="26"/>
                    <a:pt x="637" y="25"/>
                  </a:cubicBezTo>
                  <a:close/>
                  <a:moveTo>
                    <a:pt x="640" y="37"/>
                  </a:moveTo>
                  <a:cubicBezTo>
                    <a:pt x="639" y="35"/>
                    <a:pt x="641" y="36"/>
                    <a:pt x="641" y="36"/>
                  </a:cubicBezTo>
                  <a:cubicBezTo>
                    <a:pt x="641" y="36"/>
                    <a:pt x="641" y="37"/>
                    <a:pt x="640" y="37"/>
                  </a:cubicBezTo>
                  <a:close/>
                  <a:moveTo>
                    <a:pt x="658" y="10"/>
                  </a:moveTo>
                  <a:cubicBezTo>
                    <a:pt x="658" y="12"/>
                    <a:pt x="658" y="13"/>
                    <a:pt x="656" y="13"/>
                  </a:cubicBezTo>
                  <a:cubicBezTo>
                    <a:pt x="656" y="11"/>
                    <a:pt x="656" y="10"/>
                    <a:pt x="658" y="10"/>
                  </a:cubicBezTo>
                  <a:close/>
                  <a:moveTo>
                    <a:pt x="656" y="8"/>
                  </a:moveTo>
                  <a:cubicBezTo>
                    <a:pt x="658" y="8"/>
                    <a:pt x="655" y="11"/>
                    <a:pt x="656" y="8"/>
                  </a:cubicBezTo>
                  <a:close/>
                  <a:moveTo>
                    <a:pt x="654" y="10"/>
                  </a:moveTo>
                  <a:cubicBezTo>
                    <a:pt x="654" y="10"/>
                    <a:pt x="654" y="10"/>
                    <a:pt x="654" y="10"/>
                  </a:cubicBezTo>
                  <a:cubicBezTo>
                    <a:pt x="654" y="10"/>
                    <a:pt x="654" y="10"/>
                    <a:pt x="654" y="10"/>
                  </a:cubicBezTo>
                  <a:close/>
                  <a:moveTo>
                    <a:pt x="653" y="6"/>
                  </a:moveTo>
                  <a:cubicBezTo>
                    <a:pt x="651" y="7"/>
                    <a:pt x="652" y="10"/>
                    <a:pt x="650" y="10"/>
                  </a:cubicBezTo>
                  <a:cubicBezTo>
                    <a:pt x="650" y="7"/>
                    <a:pt x="650" y="6"/>
                    <a:pt x="653" y="6"/>
                  </a:cubicBezTo>
                  <a:close/>
                  <a:moveTo>
                    <a:pt x="647" y="11"/>
                  </a:moveTo>
                  <a:cubicBezTo>
                    <a:pt x="648" y="11"/>
                    <a:pt x="648" y="11"/>
                    <a:pt x="648" y="11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7" y="12"/>
                    <a:pt x="647" y="12"/>
                    <a:pt x="647" y="12"/>
                  </a:cubicBezTo>
                  <a:lnTo>
                    <a:pt x="647" y="11"/>
                  </a:lnTo>
                  <a:close/>
                  <a:moveTo>
                    <a:pt x="644" y="13"/>
                  </a:moveTo>
                  <a:cubicBezTo>
                    <a:pt x="645" y="13"/>
                    <a:pt x="645" y="14"/>
                    <a:pt x="645" y="16"/>
                  </a:cubicBezTo>
                  <a:cubicBezTo>
                    <a:pt x="643" y="16"/>
                    <a:pt x="644" y="14"/>
                    <a:pt x="644" y="13"/>
                  </a:cubicBezTo>
                  <a:close/>
                  <a:moveTo>
                    <a:pt x="644" y="27"/>
                  </a:moveTo>
                  <a:cubicBezTo>
                    <a:pt x="643" y="29"/>
                    <a:pt x="641" y="30"/>
                    <a:pt x="643" y="32"/>
                  </a:cubicBezTo>
                  <a:cubicBezTo>
                    <a:pt x="641" y="32"/>
                    <a:pt x="640" y="34"/>
                    <a:pt x="639" y="33"/>
                  </a:cubicBezTo>
                  <a:cubicBezTo>
                    <a:pt x="641" y="31"/>
                    <a:pt x="641" y="28"/>
                    <a:pt x="644" y="27"/>
                  </a:cubicBezTo>
                  <a:close/>
                  <a:moveTo>
                    <a:pt x="637" y="11"/>
                  </a:moveTo>
                  <a:cubicBezTo>
                    <a:pt x="638" y="11"/>
                    <a:pt x="638" y="12"/>
                    <a:pt x="639" y="12"/>
                  </a:cubicBezTo>
                  <a:cubicBezTo>
                    <a:pt x="639" y="13"/>
                    <a:pt x="636" y="12"/>
                    <a:pt x="637" y="11"/>
                  </a:cubicBezTo>
                  <a:close/>
                  <a:moveTo>
                    <a:pt x="633" y="21"/>
                  </a:moveTo>
                  <a:cubicBezTo>
                    <a:pt x="633" y="19"/>
                    <a:pt x="636" y="21"/>
                    <a:pt x="633" y="21"/>
                  </a:cubicBezTo>
                  <a:close/>
                  <a:moveTo>
                    <a:pt x="632" y="28"/>
                  </a:moveTo>
                  <a:cubicBezTo>
                    <a:pt x="633" y="26"/>
                    <a:pt x="634" y="30"/>
                    <a:pt x="632" y="28"/>
                  </a:cubicBezTo>
                  <a:close/>
                  <a:moveTo>
                    <a:pt x="631" y="36"/>
                  </a:moveTo>
                  <a:cubicBezTo>
                    <a:pt x="629" y="36"/>
                    <a:pt x="629" y="36"/>
                    <a:pt x="628" y="36"/>
                  </a:cubicBezTo>
                  <a:cubicBezTo>
                    <a:pt x="628" y="34"/>
                    <a:pt x="631" y="34"/>
                    <a:pt x="631" y="36"/>
                  </a:cubicBezTo>
                  <a:close/>
                  <a:moveTo>
                    <a:pt x="627" y="31"/>
                  </a:moveTo>
                  <a:cubicBezTo>
                    <a:pt x="628" y="31"/>
                    <a:pt x="627" y="31"/>
                    <a:pt x="627" y="31"/>
                  </a:cubicBezTo>
                  <a:close/>
                  <a:moveTo>
                    <a:pt x="618" y="51"/>
                  </a:moveTo>
                  <a:cubicBezTo>
                    <a:pt x="617" y="50"/>
                    <a:pt x="618" y="51"/>
                    <a:pt x="618" y="51"/>
                  </a:cubicBezTo>
                  <a:close/>
                  <a:moveTo>
                    <a:pt x="603" y="57"/>
                  </a:moveTo>
                  <a:cubicBezTo>
                    <a:pt x="603" y="56"/>
                    <a:pt x="603" y="55"/>
                    <a:pt x="604" y="55"/>
                  </a:cubicBezTo>
                  <a:cubicBezTo>
                    <a:pt x="605" y="57"/>
                    <a:pt x="604" y="57"/>
                    <a:pt x="603" y="57"/>
                  </a:cubicBezTo>
                  <a:close/>
                  <a:moveTo>
                    <a:pt x="607" y="76"/>
                  </a:moveTo>
                  <a:cubicBezTo>
                    <a:pt x="608" y="75"/>
                    <a:pt x="610" y="77"/>
                    <a:pt x="607" y="76"/>
                  </a:cubicBezTo>
                  <a:close/>
                  <a:moveTo>
                    <a:pt x="607" y="51"/>
                  </a:moveTo>
                  <a:cubicBezTo>
                    <a:pt x="607" y="50"/>
                    <a:pt x="607" y="50"/>
                    <a:pt x="607" y="50"/>
                  </a:cubicBezTo>
                  <a:cubicBezTo>
                    <a:pt x="610" y="50"/>
                    <a:pt x="610" y="50"/>
                    <a:pt x="610" y="50"/>
                  </a:cubicBezTo>
                  <a:cubicBezTo>
                    <a:pt x="610" y="51"/>
                    <a:pt x="609" y="51"/>
                    <a:pt x="607" y="51"/>
                  </a:cubicBezTo>
                  <a:close/>
                  <a:moveTo>
                    <a:pt x="620" y="82"/>
                  </a:moveTo>
                  <a:cubicBezTo>
                    <a:pt x="620" y="80"/>
                    <a:pt x="621" y="81"/>
                    <a:pt x="621" y="80"/>
                  </a:cubicBezTo>
                  <a:cubicBezTo>
                    <a:pt x="622" y="80"/>
                    <a:pt x="621" y="82"/>
                    <a:pt x="620" y="82"/>
                  </a:cubicBezTo>
                  <a:close/>
                  <a:moveTo>
                    <a:pt x="626" y="54"/>
                  </a:moveTo>
                  <a:cubicBezTo>
                    <a:pt x="626" y="55"/>
                    <a:pt x="623" y="57"/>
                    <a:pt x="622" y="59"/>
                  </a:cubicBezTo>
                  <a:cubicBezTo>
                    <a:pt x="620" y="59"/>
                    <a:pt x="617" y="60"/>
                    <a:pt x="615" y="60"/>
                  </a:cubicBezTo>
                  <a:cubicBezTo>
                    <a:pt x="616" y="56"/>
                    <a:pt x="621" y="60"/>
                    <a:pt x="622" y="57"/>
                  </a:cubicBezTo>
                  <a:cubicBezTo>
                    <a:pt x="622" y="54"/>
                    <a:pt x="621" y="55"/>
                    <a:pt x="619" y="55"/>
                  </a:cubicBezTo>
                  <a:cubicBezTo>
                    <a:pt x="619" y="52"/>
                    <a:pt x="623" y="54"/>
                    <a:pt x="624" y="54"/>
                  </a:cubicBezTo>
                  <a:cubicBezTo>
                    <a:pt x="625" y="52"/>
                    <a:pt x="627" y="51"/>
                    <a:pt x="629" y="50"/>
                  </a:cubicBezTo>
                  <a:cubicBezTo>
                    <a:pt x="629" y="51"/>
                    <a:pt x="626" y="54"/>
                    <a:pt x="630" y="54"/>
                  </a:cubicBezTo>
                  <a:cubicBezTo>
                    <a:pt x="629" y="56"/>
                    <a:pt x="628" y="54"/>
                    <a:pt x="626" y="54"/>
                  </a:cubicBezTo>
                  <a:close/>
                  <a:moveTo>
                    <a:pt x="631" y="83"/>
                  </a:moveTo>
                  <a:cubicBezTo>
                    <a:pt x="631" y="83"/>
                    <a:pt x="631" y="82"/>
                    <a:pt x="631" y="81"/>
                  </a:cubicBezTo>
                  <a:cubicBezTo>
                    <a:pt x="632" y="81"/>
                    <a:pt x="632" y="83"/>
                    <a:pt x="631" y="83"/>
                  </a:cubicBezTo>
                  <a:close/>
                  <a:moveTo>
                    <a:pt x="631" y="51"/>
                  </a:moveTo>
                  <a:cubicBezTo>
                    <a:pt x="630" y="52"/>
                    <a:pt x="632" y="49"/>
                    <a:pt x="631" y="51"/>
                  </a:cubicBezTo>
                  <a:close/>
                  <a:moveTo>
                    <a:pt x="625" y="47"/>
                  </a:moveTo>
                  <a:cubicBezTo>
                    <a:pt x="625" y="45"/>
                    <a:pt x="628" y="47"/>
                    <a:pt x="628" y="45"/>
                  </a:cubicBezTo>
                  <a:cubicBezTo>
                    <a:pt x="628" y="44"/>
                    <a:pt x="627" y="42"/>
                    <a:pt x="628" y="40"/>
                  </a:cubicBezTo>
                  <a:cubicBezTo>
                    <a:pt x="629" y="42"/>
                    <a:pt x="630" y="44"/>
                    <a:pt x="632" y="42"/>
                  </a:cubicBezTo>
                  <a:cubicBezTo>
                    <a:pt x="633" y="45"/>
                    <a:pt x="629" y="47"/>
                    <a:pt x="625" y="47"/>
                  </a:cubicBezTo>
                  <a:close/>
                  <a:moveTo>
                    <a:pt x="633" y="32"/>
                  </a:moveTo>
                  <a:cubicBezTo>
                    <a:pt x="634" y="30"/>
                    <a:pt x="633" y="34"/>
                    <a:pt x="633" y="32"/>
                  </a:cubicBezTo>
                  <a:close/>
                  <a:moveTo>
                    <a:pt x="634" y="26"/>
                  </a:moveTo>
                  <a:cubicBezTo>
                    <a:pt x="634" y="25"/>
                    <a:pt x="634" y="25"/>
                    <a:pt x="634" y="25"/>
                  </a:cubicBezTo>
                  <a:cubicBezTo>
                    <a:pt x="635" y="25"/>
                    <a:pt x="636" y="25"/>
                    <a:pt x="636" y="26"/>
                  </a:cubicBezTo>
                  <a:lnTo>
                    <a:pt x="634" y="26"/>
                  </a:lnTo>
                  <a:close/>
                  <a:moveTo>
                    <a:pt x="636" y="26"/>
                  </a:moveTo>
                  <a:cubicBezTo>
                    <a:pt x="636" y="25"/>
                    <a:pt x="636" y="26"/>
                    <a:pt x="636" y="26"/>
                  </a:cubicBezTo>
                  <a:close/>
                  <a:moveTo>
                    <a:pt x="636" y="17"/>
                  </a:moveTo>
                  <a:cubicBezTo>
                    <a:pt x="636" y="14"/>
                    <a:pt x="639" y="14"/>
                    <a:pt x="640" y="16"/>
                  </a:cubicBezTo>
                  <a:cubicBezTo>
                    <a:pt x="639" y="18"/>
                    <a:pt x="638" y="16"/>
                    <a:pt x="636" y="17"/>
                  </a:cubicBezTo>
                  <a:close/>
                  <a:moveTo>
                    <a:pt x="637" y="83"/>
                  </a:moveTo>
                  <a:cubicBezTo>
                    <a:pt x="637" y="82"/>
                    <a:pt x="637" y="81"/>
                    <a:pt x="637" y="79"/>
                  </a:cubicBezTo>
                  <a:cubicBezTo>
                    <a:pt x="639" y="80"/>
                    <a:pt x="639" y="78"/>
                    <a:pt x="640" y="79"/>
                  </a:cubicBezTo>
                  <a:cubicBezTo>
                    <a:pt x="640" y="81"/>
                    <a:pt x="639" y="82"/>
                    <a:pt x="637" y="83"/>
                  </a:cubicBezTo>
                  <a:close/>
                  <a:moveTo>
                    <a:pt x="640" y="81"/>
                  </a:moveTo>
                  <a:cubicBezTo>
                    <a:pt x="641" y="80"/>
                    <a:pt x="643" y="80"/>
                    <a:pt x="644" y="79"/>
                  </a:cubicBezTo>
                  <a:cubicBezTo>
                    <a:pt x="645" y="81"/>
                    <a:pt x="642" y="82"/>
                    <a:pt x="640" y="81"/>
                  </a:cubicBezTo>
                  <a:close/>
                  <a:moveTo>
                    <a:pt x="655" y="83"/>
                  </a:moveTo>
                  <a:cubicBezTo>
                    <a:pt x="655" y="82"/>
                    <a:pt x="656" y="82"/>
                    <a:pt x="657" y="82"/>
                  </a:cubicBezTo>
                  <a:cubicBezTo>
                    <a:pt x="657" y="83"/>
                    <a:pt x="656" y="84"/>
                    <a:pt x="655" y="83"/>
                  </a:cubicBezTo>
                  <a:close/>
                  <a:moveTo>
                    <a:pt x="668" y="82"/>
                  </a:moveTo>
                  <a:cubicBezTo>
                    <a:pt x="668" y="84"/>
                    <a:pt x="666" y="82"/>
                    <a:pt x="666" y="83"/>
                  </a:cubicBezTo>
                  <a:cubicBezTo>
                    <a:pt x="664" y="83"/>
                    <a:pt x="667" y="81"/>
                    <a:pt x="665" y="81"/>
                  </a:cubicBezTo>
                  <a:cubicBezTo>
                    <a:pt x="666" y="80"/>
                    <a:pt x="669" y="81"/>
                    <a:pt x="668" y="82"/>
                  </a:cubicBezTo>
                  <a:close/>
                  <a:moveTo>
                    <a:pt x="667" y="77"/>
                  </a:moveTo>
                  <a:cubicBezTo>
                    <a:pt x="667" y="76"/>
                    <a:pt x="669" y="76"/>
                    <a:pt x="669" y="75"/>
                  </a:cubicBezTo>
                  <a:cubicBezTo>
                    <a:pt x="670" y="75"/>
                    <a:pt x="670" y="76"/>
                    <a:pt x="671" y="76"/>
                  </a:cubicBezTo>
                  <a:cubicBezTo>
                    <a:pt x="671" y="78"/>
                    <a:pt x="668" y="78"/>
                    <a:pt x="667" y="77"/>
                  </a:cubicBezTo>
                  <a:close/>
                  <a:moveTo>
                    <a:pt x="685" y="72"/>
                  </a:moveTo>
                  <a:cubicBezTo>
                    <a:pt x="686" y="70"/>
                    <a:pt x="686" y="74"/>
                    <a:pt x="685" y="72"/>
                  </a:cubicBezTo>
                  <a:close/>
                  <a:moveTo>
                    <a:pt x="690" y="75"/>
                  </a:moveTo>
                  <a:cubicBezTo>
                    <a:pt x="690" y="74"/>
                    <a:pt x="691" y="73"/>
                    <a:pt x="693" y="73"/>
                  </a:cubicBezTo>
                  <a:cubicBezTo>
                    <a:pt x="693" y="74"/>
                    <a:pt x="692" y="75"/>
                    <a:pt x="690" y="75"/>
                  </a:cubicBezTo>
                  <a:close/>
                  <a:moveTo>
                    <a:pt x="692" y="84"/>
                  </a:moveTo>
                  <a:cubicBezTo>
                    <a:pt x="692" y="82"/>
                    <a:pt x="695" y="85"/>
                    <a:pt x="692" y="84"/>
                  </a:cubicBezTo>
                  <a:close/>
                  <a:moveTo>
                    <a:pt x="701" y="48"/>
                  </a:moveTo>
                  <a:cubicBezTo>
                    <a:pt x="702" y="48"/>
                    <a:pt x="701" y="50"/>
                    <a:pt x="700" y="50"/>
                  </a:cubicBezTo>
                  <a:cubicBezTo>
                    <a:pt x="700" y="49"/>
                    <a:pt x="700" y="49"/>
                    <a:pt x="701" y="48"/>
                  </a:cubicBezTo>
                  <a:close/>
                  <a:moveTo>
                    <a:pt x="698" y="63"/>
                  </a:moveTo>
                  <a:cubicBezTo>
                    <a:pt x="701" y="63"/>
                    <a:pt x="701" y="63"/>
                    <a:pt x="701" y="63"/>
                  </a:cubicBezTo>
                  <a:cubicBezTo>
                    <a:pt x="701" y="65"/>
                    <a:pt x="698" y="65"/>
                    <a:pt x="698" y="63"/>
                  </a:cubicBezTo>
                  <a:close/>
                  <a:moveTo>
                    <a:pt x="699" y="81"/>
                  </a:moveTo>
                  <a:cubicBezTo>
                    <a:pt x="699" y="79"/>
                    <a:pt x="700" y="79"/>
                    <a:pt x="701" y="79"/>
                  </a:cubicBezTo>
                  <a:cubicBezTo>
                    <a:pt x="701" y="80"/>
                    <a:pt x="700" y="81"/>
                    <a:pt x="699" y="81"/>
                  </a:cubicBezTo>
                  <a:close/>
                  <a:moveTo>
                    <a:pt x="699" y="61"/>
                  </a:moveTo>
                  <a:cubicBezTo>
                    <a:pt x="699" y="59"/>
                    <a:pt x="700" y="60"/>
                    <a:pt x="701" y="59"/>
                  </a:cubicBezTo>
                  <a:cubicBezTo>
                    <a:pt x="701" y="59"/>
                    <a:pt x="701" y="60"/>
                    <a:pt x="701" y="61"/>
                  </a:cubicBezTo>
                  <a:lnTo>
                    <a:pt x="699" y="61"/>
                  </a:lnTo>
                  <a:close/>
                  <a:moveTo>
                    <a:pt x="701" y="57"/>
                  </a:moveTo>
                  <a:cubicBezTo>
                    <a:pt x="701" y="55"/>
                    <a:pt x="702" y="54"/>
                    <a:pt x="703" y="54"/>
                  </a:cubicBezTo>
                  <a:cubicBezTo>
                    <a:pt x="703" y="55"/>
                    <a:pt x="702" y="57"/>
                    <a:pt x="701" y="57"/>
                  </a:cubicBezTo>
                  <a:close/>
                  <a:moveTo>
                    <a:pt x="703" y="81"/>
                  </a:moveTo>
                  <a:cubicBezTo>
                    <a:pt x="705" y="82"/>
                    <a:pt x="704" y="81"/>
                    <a:pt x="706" y="81"/>
                  </a:cubicBezTo>
                  <a:cubicBezTo>
                    <a:pt x="706" y="82"/>
                    <a:pt x="703" y="83"/>
                    <a:pt x="703" y="81"/>
                  </a:cubicBezTo>
                  <a:close/>
                  <a:moveTo>
                    <a:pt x="712" y="69"/>
                  </a:moveTo>
                  <a:cubicBezTo>
                    <a:pt x="713" y="69"/>
                    <a:pt x="711" y="69"/>
                    <a:pt x="711" y="69"/>
                  </a:cubicBezTo>
                  <a:cubicBezTo>
                    <a:pt x="710" y="68"/>
                    <a:pt x="714" y="68"/>
                    <a:pt x="712" y="69"/>
                  </a:cubicBezTo>
                  <a:close/>
                  <a:moveTo>
                    <a:pt x="712" y="73"/>
                  </a:moveTo>
                  <a:cubicBezTo>
                    <a:pt x="711" y="73"/>
                    <a:pt x="711" y="72"/>
                    <a:pt x="711" y="71"/>
                  </a:cubicBezTo>
                  <a:cubicBezTo>
                    <a:pt x="712" y="71"/>
                    <a:pt x="713" y="72"/>
                    <a:pt x="712" y="73"/>
                  </a:cubicBezTo>
                  <a:close/>
                  <a:moveTo>
                    <a:pt x="711" y="82"/>
                  </a:moveTo>
                  <a:cubicBezTo>
                    <a:pt x="711" y="80"/>
                    <a:pt x="714" y="80"/>
                    <a:pt x="715" y="79"/>
                  </a:cubicBezTo>
                  <a:cubicBezTo>
                    <a:pt x="716" y="82"/>
                    <a:pt x="713" y="82"/>
                    <a:pt x="711" y="82"/>
                  </a:cubicBezTo>
                  <a:close/>
                  <a:moveTo>
                    <a:pt x="718" y="71"/>
                  </a:moveTo>
                  <a:cubicBezTo>
                    <a:pt x="717" y="71"/>
                    <a:pt x="717" y="71"/>
                    <a:pt x="717" y="71"/>
                  </a:cubicBezTo>
                  <a:cubicBezTo>
                    <a:pt x="717" y="69"/>
                    <a:pt x="717" y="69"/>
                    <a:pt x="717" y="69"/>
                  </a:cubicBezTo>
                  <a:cubicBezTo>
                    <a:pt x="718" y="69"/>
                    <a:pt x="718" y="69"/>
                    <a:pt x="718" y="69"/>
                  </a:cubicBezTo>
                  <a:lnTo>
                    <a:pt x="718" y="71"/>
                  </a:lnTo>
                  <a:close/>
                  <a:moveTo>
                    <a:pt x="723" y="81"/>
                  </a:moveTo>
                  <a:cubicBezTo>
                    <a:pt x="723" y="79"/>
                    <a:pt x="726" y="80"/>
                    <a:pt x="727" y="79"/>
                  </a:cubicBezTo>
                  <a:cubicBezTo>
                    <a:pt x="727" y="81"/>
                    <a:pt x="724" y="82"/>
                    <a:pt x="723" y="81"/>
                  </a:cubicBezTo>
                  <a:close/>
                  <a:moveTo>
                    <a:pt x="730" y="84"/>
                  </a:moveTo>
                  <a:cubicBezTo>
                    <a:pt x="731" y="82"/>
                    <a:pt x="733" y="85"/>
                    <a:pt x="730" y="84"/>
                  </a:cubicBezTo>
                  <a:close/>
                  <a:moveTo>
                    <a:pt x="783" y="68"/>
                  </a:moveTo>
                  <a:cubicBezTo>
                    <a:pt x="786" y="69"/>
                    <a:pt x="783" y="72"/>
                    <a:pt x="783" y="68"/>
                  </a:cubicBezTo>
                  <a:close/>
                  <a:moveTo>
                    <a:pt x="783" y="25"/>
                  </a:moveTo>
                  <a:cubicBezTo>
                    <a:pt x="784" y="23"/>
                    <a:pt x="786" y="26"/>
                    <a:pt x="783" y="25"/>
                  </a:cubicBezTo>
                  <a:close/>
                  <a:moveTo>
                    <a:pt x="786" y="37"/>
                  </a:moveTo>
                  <a:cubicBezTo>
                    <a:pt x="785" y="35"/>
                    <a:pt x="786" y="36"/>
                    <a:pt x="787" y="36"/>
                  </a:cubicBezTo>
                  <a:cubicBezTo>
                    <a:pt x="787" y="36"/>
                    <a:pt x="787" y="37"/>
                    <a:pt x="786" y="37"/>
                  </a:cubicBezTo>
                  <a:close/>
                  <a:moveTo>
                    <a:pt x="804" y="10"/>
                  </a:moveTo>
                  <a:cubicBezTo>
                    <a:pt x="804" y="12"/>
                    <a:pt x="804" y="13"/>
                    <a:pt x="802" y="13"/>
                  </a:cubicBezTo>
                  <a:cubicBezTo>
                    <a:pt x="801" y="11"/>
                    <a:pt x="802" y="10"/>
                    <a:pt x="804" y="10"/>
                  </a:cubicBezTo>
                  <a:close/>
                  <a:moveTo>
                    <a:pt x="802" y="8"/>
                  </a:moveTo>
                  <a:cubicBezTo>
                    <a:pt x="804" y="8"/>
                    <a:pt x="801" y="11"/>
                    <a:pt x="802" y="8"/>
                  </a:cubicBezTo>
                  <a:close/>
                  <a:moveTo>
                    <a:pt x="800" y="10"/>
                  </a:moveTo>
                  <a:cubicBezTo>
                    <a:pt x="800" y="10"/>
                    <a:pt x="800" y="10"/>
                    <a:pt x="800" y="10"/>
                  </a:cubicBezTo>
                  <a:cubicBezTo>
                    <a:pt x="800" y="10"/>
                    <a:pt x="800" y="10"/>
                    <a:pt x="800" y="10"/>
                  </a:cubicBezTo>
                  <a:close/>
                  <a:moveTo>
                    <a:pt x="799" y="6"/>
                  </a:moveTo>
                  <a:cubicBezTo>
                    <a:pt x="797" y="7"/>
                    <a:pt x="798" y="10"/>
                    <a:pt x="796" y="10"/>
                  </a:cubicBezTo>
                  <a:cubicBezTo>
                    <a:pt x="795" y="7"/>
                    <a:pt x="796" y="6"/>
                    <a:pt x="799" y="6"/>
                  </a:cubicBezTo>
                  <a:close/>
                  <a:moveTo>
                    <a:pt x="793" y="11"/>
                  </a:moveTo>
                  <a:cubicBezTo>
                    <a:pt x="794" y="11"/>
                    <a:pt x="794" y="11"/>
                    <a:pt x="794" y="11"/>
                  </a:cubicBezTo>
                  <a:cubicBezTo>
                    <a:pt x="794" y="12"/>
                    <a:pt x="794" y="12"/>
                    <a:pt x="794" y="12"/>
                  </a:cubicBezTo>
                  <a:cubicBezTo>
                    <a:pt x="793" y="12"/>
                    <a:pt x="793" y="12"/>
                    <a:pt x="793" y="12"/>
                  </a:cubicBezTo>
                  <a:lnTo>
                    <a:pt x="793" y="11"/>
                  </a:lnTo>
                  <a:close/>
                  <a:moveTo>
                    <a:pt x="790" y="13"/>
                  </a:moveTo>
                  <a:cubicBezTo>
                    <a:pt x="791" y="13"/>
                    <a:pt x="791" y="14"/>
                    <a:pt x="791" y="16"/>
                  </a:cubicBezTo>
                  <a:cubicBezTo>
                    <a:pt x="789" y="16"/>
                    <a:pt x="790" y="14"/>
                    <a:pt x="790" y="13"/>
                  </a:cubicBezTo>
                  <a:close/>
                  <a:moveTo>
                    <a:pt x="790" y="27"/>
                  </a:moveTo>
                  <a:cubicBezTo>
                    <a:pt x="789" y="29"/>
                    <a:pt x="787" y="30"/>
                    <a:pt x="789" y="32"/>
                  </a:cubicBezTo>
                  <a:cubicBezTo>
                    <a:pt x="787" y="32"/>
                    <a:pt x="786" y="34"/>
                    <a:pt x="785" y="33"/>
                  </a:cubicBezTo>
                  <a:cubicBezTo>
                    <a:pt x="787" y="31"/>
                    <a:pt x="787" y="28"/>
                    <a:pt x="790" y="27"/>
                  </a:cubicBezTo>
                  <a:close/>
                  <a:moveTo>
                    <a:pt x="783" y="11"/>
                  </a:moveTo>
                  <a:cubicBezTo>
                    <a:pt x="784" y="11"/>
                    <a:pt x="784" y="12"/>
                    <a:pt x="785" y="12"/>
                  </a:cubicBezTo>
                  <a:cubicBezTo>
                    <a:pt x="785" y="13"/>
                    <a:pt x="782" y="12"/>
                    <a:pt x="783" y="11"/>
                  </a:cubicBezTo>
                  <a:close/>
                  <a:moveTo>
                    <a:pt x="779" y="21"/>
                  </a:moveTo>
                  <a:cubicBezTo>
                    <a:pt x="779" y="19"/>
                    <a:pt x="781" y="21"/>
                    <a:pt x="779" y="21"/>
                  </a:cubicBezTo>
                  <a:close/>
                  <a:moveTo>
                    <a:pt x="778" y="28"/>
                  </a:moveTo>
                  <a:cubicBezTo>
                    <a:pt x="779" y="26"/>
                    <a:pt x="780" y="30"/>
                    <a:pt x="778" y="28"/>
                  </a:cubicBezTo>
                  <a:close/>
                  <a:moveTo>
                    <a:pt x="777" y="36"/>
                  </a:moveTo>
                  <a:cubicBezTo>
                    <a:pt x="775" y="36"/>
                    <a:pt x="775" y="36"/>
                    <a:pt x="774" y="36"/>
                  </a:cubicBezTo>
                  <a:cubicBezTo>
                    <a:pt x="774" y="34"/>
                    <a:pt x="777" y="34"/>
                    <a:pt x="777" y="36"/>
                  </a:cubicBezTo>
                  <a:close/>
                  <a:moveTo>
                    <a:pt x="773" y="31"/>
                  </a:moveTo>
                  <a:cubicBezTo>
                    <a:pt x="773" y="31"/>
                    <a:pt x="773" y="31"/>
                    <a:pt x="773" y="31"/>
                  </a:cubicBezTo>
                  <a:close/>
                  <a:moveTo>
                    <a:pt x="763" y="51"/>
                  </a:moveTo>
                  <a:cubicBezTo>
                    <a:pt x="763" y="50"/>
                    <a:pt x="764" y="51"/>
                    <a:pt x="763" y="51"/>
                  </a:cubicBezTo>
                  <a:close/>
                  <a:moveTo>
                    <a:pt x="749" y="57"/>
                  </a:moveTo>
                  <a:cubicBezTo>
                    <a:pt x="749" y="56"/>
                    <a:pt x="749" y="55"/>
                    <a:pt x="750" y="55"/>
                  </a:cubicBezTo>
                  <a:cubicBezTo>
                    <a:pt x="751" y="57"/>
                    <a:pt x="749" y="57"/>
                    <a:pt x="749" y="57"/>
                  </a:cubicBezTo>
                  <a:close/>
                  <a:moveTo>
                    <a:pt x="753" y="76"/>
                  </a:moveTo>
                  <a:cubicBezTo>
                    <a:pt x="753" y="75"/>
                    <a:pt x="756" y="77"/>
                    <a:pt x="753" y="76"/>
                  </a:cubicBezTo>
                  <a:close/>
                  <a:moveTo>
                    <a:pt x="753" y="51"/>
                  </a:moveTo>
                  <a:cubicBezTo>
                    <a:pt x="753" y="50"/>
                    <a:pt x="753" y="50"/>
                    <a:pt x="753" y="50"/>
                  </a:cubicBezTo>
                  <a:cubicBezTo>
                    <a:pt x="756" y="50"/>
                    <a:pt x="756" y="50"/>
                    <a:pt x="756" y="50"/>
                  </a:cubicBezTo>
                  <a:cubicBezTo>
                    <a:pt x="756" y="51"/>
                    <a:pt x="754" y="51"/>
                    <a:pt x="753" y="51"/>
                  </a:cubicBezTo>
                  <a:close/>
                  <a:moveTo>
                    <a:pt x="766" y="82"/>
                  </a:moveTo>
                  <a:cubicBezTo>
                    <a:pt x="766" y="80"/>
                    <a:pt x="767" y="81"/>
                    <a:pt x="767" y="80"/>
                  </a:cubicBezTo>
                  <a:cubicBezTo>
                    <a:pt x="768" y="80"/>
                    <a:pt x="767" y="82"/>
                    <a:pt x="766" y="82"/>
                  </a:cubicBezTo>
                  <a:close/>
                  <a:moveTo>
                    <a:pt x="772" y="54"/>
                  </a:moveTo>
                  <a:cubicBezTo>
                    <a:pt x="772" y="55"/>
                    <a:pt x="769" y="57"/>
                    <a:pt x="768" y="59"/>
                  </a:cubicBezTo>
                  <a:cubicBezTo>
                    <a:pt x="765" y="59"/>
                    <a:pt x="763" y="60"/>
                    <a:pt x="761" y="60"/>
                  </a:cubicBezTo>
                  <a:cubicBezTo>
                    <a:pt x="762" y="56"/>
                    <a:pt x="767" y="60"/>
                    <a:pt x="768" y="57"/>
                  </a:cubicBezTo>
                  <a:cubicBezTo>
                    <a:pt x="768" y="54"/>
                    <a:pt x="767" y="55"/>
                    <a:pt x="765" y="55"/>
                  </a:cubicBezTo>
                  <a:cubicBezTo>
                    <a:pt x="765" y="52"/>
                    <a:pt x="768" y="54"/>
                    <a:pt x="769" y="54"/>
                  </a:cubicBezTo>
                  <a:cubicBezTo>
                    <a:pt x="771" y="52"/>
                    <a:pt x="772" y="51"/>
                    <a:pt x="775" y="50"/>
                  </a:cubicBezTo>
                  <a:cubicBezTo>
                    <a:pt x="775" y="51"/>
                    <a:pt x="772" y="54"/>
                    <a:pt x="775" y="54"/>
                  </a:cubicBezTo>
                  <a:cubicBezTo>
                    <a:pt x="775" y="56"/>
                    <a:pt x="774" y="54"/>
                    <a:pt x="772" y="54"/>
                  </a:cubicBezTo>
                  <a:close/>
                  <a:moveTo>
                    <a:pt x="777" y="83"/>
                  </a:moveTo>
                  <a:cubicBezTo>
                    <a:pt x="776" y="83"/>
                    <a:pt x="777" y="82"/>
                    <a:pt x="777" y="81"/>
                  </a:cubicBezTo>
                  <a:cubicBezTo>
                    <a:pt x="778" y="81"/>
                    <a:pt x="778" y="83"/>
                    <a:pt x="777" y="83"/>
                  </a:cubicBezTo>
                  <a:close/>
                  <a:moveTo>
                    <a:pt x="777" y="51"/>
                  </a:moveTo>
                  <a:cubicBezTo>
                    <a:pt x="776" y="52"/>
                    <a:pt x="778" y="49"/>
                    <a:pt x="777" y="51"/>
                  </a:cubicBezTo>
                  <a:close/>
                  <a:moveTo>
                    <a:pt x="771" y="47"/>
                  </a:moveTo>
                  <a:cubicBezTo>
                    <a:pt x="771" y="45"/>
                    <a:pt x="774" y="47"/>
                    <a:pt x="774" y="45"/>
                  </a:cubicBezTo>
                  <a:cubicBezTo>
                    <a:pt x="774" y="44"/>
                    <a:pt x="772" y="42"/>
                    <a:pt x="774" y="40"/>
                  </a:cubicBezTo>
                  <a:cubicBezTo>
                    <a:pt x="775" y="42"/>
                    <a:pt x="776" y="44"/>
                    <a:pt x="778" y="42"/>
                  </a:cubicBezTo>
                  <a:cubicBezTo>
                    <a:pt x="779" y="45"/>
                    <a:pt x="775" y="47"/>
                    <a:pt x="771" y="47"/>
                  </a:cubicBezTo>
                  <a:close/>
                  <a:moveTo>
                    <a:pt x="778" y="32"/>
                  </a:moveTo>
                  <a:cubicBezTo>
                    <a:pt x="780" y="30"/>
                    <a:pt x="779" y="34"/>
                    <a:pt x="778" y="32"/>
                  </a:cubicBezTo>
                  <a:close/>
                  <a:moveTo>
                    <a:pt x="780" y="26"/>
                  </a:moveTo>
                  <a:cubicBezTo>
                    <a:pt x="780" y="25"/>
                    <a:pt x="780" y="25"/>
                    <a:pt x="780" y="25"/>
                  </a:cubicBezTo>
                  <a:cubicBezTo>
                    <a:pt x="781" y="25"/>
                    <a:pt x="781" y="25"/>
                    <a:pt x="781" y="26"/>
                  </a:cubicBezTo>
                  <a:lnTo>
                    <a:pt x="780" y="26"/>
                  </a:lnTo>
                  <a:close/>
                  <a:moveTo>
                    <a:pt x="782" y="26"/>
                  </a:moveTo>
                  <a:cubicBezTo>
                    <a:pt x="782" y="25"/>
                    <a:pt x="782" y="26"/>
                    <a:pt x="782" y="26"/>
                  </a:cubicBezTo>
                  <a:close/>
                  <a:moveTo>
                    <a:pt x="781" y="17"/>
                  </a:moveTo>
                  <a:cubicBezTo>
                    <a:pt x="782" y="14"/>
                    <a:pt x="784" y="14"/>
                    <a:pt x="786" y="16"/>
                  </a:cubicBezTo>
                  <a:cubicBezTo>
                    <a:pt x="785" y="18"/>
                    <a:pt x="784" y="16"/>
                    <a:pt x="781" y="17"/>
                  </a:cubicBezTo>
                  <a:close/>
                  <a:moveTo>
                    <a:pt x="783" y="83"/>
                  </a:moveTo>
                  <a:cubicBezTo>
                    <a:pt x="782" y="82"/>
                    <a:pt x="782" y="81"/>
                    <a:pt x="783" y="79"/>
                  </a:cubicBezTo>
                  <a:cubicBezTo>
                    <a:pt x="784" y="80"/>
                    <a:pt x="785" y="78"/>
                    <a:pt x="786" y="79"/>
                  </a:cubicBezTo>
                  <a:cubicBezTo>
                    <a:pt x="786" y="81"/>
                    <a:pt x="785" y="82"/>
                    <a:pt x="783" y="83"/>
                  </a:cubicBezTo>
                  <a:close/>
                  <a:moveTo>
                    <a:pt x="786" y="81"/>
                  </a:moveTo>
                  <a:cubicBezTo>
                    <a:pt x="787" y="80"/>
                    <a:pt x="789" y="80"/>
                    <a:pt x="790" y="79"/>
                  </a:cubicBezTo>
                  <a:cubicBezTo>
                    <a:pt x="790" y="81"/>
                    <a:pt x="787" y="82"/>
                    <a:pt x="786" y="81"/>
                  </a:cubicBezTo>
                  <a:close/>
                  <a:moveTo>
                    <a:pt x="800" y="83"/>
                  </a:moveTo>
                  <a:cubicBezTo>
                    <a:pt x="801" y="82"/>
                    <a:pt x="801" y="82"/>
                    <a:pt x="803" y="82"/>
                  </a:cubicBezTo>
                  <a:cubicBezTo>
                    <a:pt x="803" y="83"/>
                    <a:pt x="802" y="84"/>
                    <a:pt x="800" y="83"/>
                  </a:cubicBezTo>
                  <a:close/>
                  <a:moveTo>
                    <a:pt x="814" y="82"/>
                  </a:moveTo>
                  <a:cubicBezTo>
                    <a:pt x="813" y="84"/>
                    <a:pt x="812" y="82"/>
                    <a:pt x="812" y="83"/>
                  </a:cubicBezTo>
                  <a:cubicBezTo>
                    <a:pt x="810" y="83"/>
                    <a:pt x="813" y="81"/>
                    <a:pt x="811" y="81"/>
                  </a:cubicBezTo>
                  <a:cubicBezTo>
                    <a:pt x="812" y="80"/>
                    <a:pt x="815" y="81"/>
                    <a:pt x="814" y="82"/>
                  </a:cubicBezTo>
                  <a:close/>
                  <a:moveTo>
                    <a:pt x="813" y="77"/>
                  </a:moveTo>
                  <a:cubicBezTo>
                    <a:pt x="813" y="76"/>
                    <a:pt x="815" y="76"/>
                    <a:pt x="815" y="75"/>
                  </a:cubicBezTo>
                  <a:cubicBezTo>
                    <a:pt x="816" y="75"/>
                    <a:pt x="816" y="76"/>
                    <a:pt x="817" y="76"/>
                  </a:cubicBezTo>
                  <a:cubicBezTo>
                    <a:pt x="817" y="78"/>
                    <a:pt x="814" y="78"/>
                    <a:pt x="813" y="77"/>
                  </a:cubicBezTo>
                  <a:close/>
                  <a:moveTo>
                    <a:pt x="831" y="72"/>
                  </a:moveTo>
                  <a:cubicBezTo>
                    <a:pt x="832" y="70"/>
                    <a:pt x="832" y="74"/>
                    <a:pt x="831" y="72"/>
                  </a:cubicBezTo>
                  <a:close/>
                  <a:moveTo>
                    <a:pt x="836" y="75"/>
                  </a:moveTo>
                  <a:cubicBezTo>
                    <a:pt x="836" y="74"/>
                    <a:pt x="837" y="73"/>
                    <a:pt x="839" y="73"/>
                  </a:cubicBezTo>
                  <a:cubicBezTo>
                    <a:pt x="839" y="74"/>
                    <a:pt x="838" y="75"/>
                    <a:pt x="836" y="75"/>
                  </a:cubicBezTo>
                  <a:close/>
                  <a:moveTo>
                    <a:pt x="838" y="84"/>
                  </a:moveTo>
                  <a:cubicBezTo>
                    <a:pt x="838" y="82"/>
                    <a:pt x="840" y="85"/>
                    <a:pt x="838" y="84"/>
                  </a:cubicBezTo>
                  <a:close/>
                  <a:moveTo>
                    <a:pt x="846" y="48"/>
                  </a:moveTo>
                  <a:cubicBezTo>
                    <a:pt x="848" y="48"/>
                    <a:pt x="847" y="50"/>
                    <a:pt x="846" y="50"/>
                  </a:cubicBezTo>
                  <a:cubicBezTo>
                    <a:pt x="846" y="49"/>
                    <a:pt x="846" y="49"/>
                    <a:pt x="846" y="48"/>
                  </a:cubicBezTo>
                  <a:close/>
                  <a:moveTo>
                    <a:pt x="844" y="63"/>
                  </a:moveTo>
                  <a:cubicBezTo>
                    <a:pt x="846" y="63"/>
                    <a:pt x="846" y="63"/>
                    <a:pt x="846" y="63"/>
                  </a:cubicBezTo>
                  <a:cubicBezTo>
                    <a:pt x="846" y="65"/>
                    <a:pt x="844" y="65"/>
                    <a:pt x="844" y="63"/>
                  </a:cubicBezTo>
                  <a:close/>
                  <a:moveTo>
                    <a:pt x="845" y="81"/>
                  </a:moveTo>
                  <a:cubicBezTo>
                    <a:pt x="845" y="79"/>
                    <a:pt x="846" y="79"/>
                    <a:pt x="847" y="79"/>
                  </a:cubicBezTo>
                  <a:cubicBezTo>
                    <a:pt x="847" y="80"/>
                    <a:pt x="846" y="81"/>
                    <a:pt x="845" y="81"/>
                  </a:cubicBezTo>
                  <a:close/>
                  <a:moveTo>
                    <a:pt x="845" y="61"/>
                  </a:moveTo>
                  <a:cubicBezTo>
                    <a:pt x="845" y="59"/>
                    <a:pt x="846" y="60"/>
                    <a:pt x="846" y="59"/>
                  </a:cubicBezTo>
                  <a:cubicBezTo>
                    <a:pt x="847" y="59"/>
                    <a:pt x="847" y="60"/>
                    <a:pt x="847" y="61"/>
                  </a:cubicBezTo>
                  <a:lnTo>
                    <a:pt x="845" y="61"/>
                  </a:lnTo>
                  <a:close/>
                  <a:moveTo>
                    <a:pt x="846" y="57"/>
                  </a:moveTo>
                  <a:cubicBezTo>
                    <a:pt x="847" y="55"/>
                    <a:pt x="848" y="54"/>
                    <a:pt x="849" y="54"/>
                  </a:cubicBezTo>
                  <a:cubicBezTo>
                    <a:pt x="849" y="55"/>
                    <a:pt x="848" y="57"/>
                    <a:pt x="846" y="57"/>
                  </a:cubicBezTo>
                  <a:close/>
                  <a:moveTo>
                    <a:pt x="849" y="81"/>
                  </a:moveTo>
                  <a:cubicBezTo>
                    <a:pt x="851" y="82"/>
                    <a:pt x="850" y="81"/>
                    <a:pt x="852" y="81"/>
                  </a:cubicBezTo>
                  <a:cubicBezTo>
                    <a:pt x="852" y="82"/>
                    <a:pt x="849" y="83"/>
                    <a:pt x="849" y="81"/>
                  </a:cubicBezTo>
                  <a:close/>
                  <a:moveTo>
                    <a:pt x="858" y="69"/>
                  </a:moveTo>
                  <a:cubicBezTo>
                    <a:pt x="859" y="69"/>
                    <a:pt x="856" y="69"/>
                    <a:pt x="856" y="69"/>
                  </a:cubicBezTo>
                  <a:cubicBezTo>
                    <a:pt x="856" y="68"/>
                    <a:pt x="860" y="68"/>
                    <a:pt x="858" y="69"/>
                  </a:cubicBezTo>
                  <a:close/>
                  <a:moveTo>
                    <a:pt x="858" y="73"/>
                  </a:moveTo>
                  <a:cubicBezTo>
                    <a:pt x="857" y="73"/>
                    <a:pt x="856" y="72"/>
                    <a:pt x="856" y="71"/>
                  </a:cubicBezTo>
                  <a:cubicBezTo>
                    <a:pt x="858" y="71"/>
                    <a:pt x="858" y="72"/>
                    <a:pt x="858" y="73"/>
                  </a:cubicBezTo>
                  <a:close/>
                  <a:moveTo>
                    <a:pt x="856" y="82"/>
                  </a:moveTo>
                  <a:cubicBezTo>
                    <a:pt x="857" y="80"/>
                    <a:pt x="860" y="80"/>
                    <a:pt x="861" y="79"/>
                  </a:cubicBezTo>
                  <a:cubicBezTo>
                    <a:pt x="862" y="82"/>
                    <a:pt x="859" y="82"/>
                    <a:pt x="856" y="82"/>
                  </a:cubicBezTo>
                  <a:close/>
                  <a:moveTo>
                    <a:pt x="864" y="71"/>
                  </a:moveTo>
                  <a:cubicBezTo>
                    <a:pt x="862" y="71"/>
                    <a:pt x="862" y="71"/>
                    <a:pt x="862" y="71"/>
                  </a:cubicBezTo>
                  <a:cubicBezTo>
                    <a:pt x="862" y="69"/>
                    <a:pt x="862" y="69"/>
                    <a:pt x="862" y="69"/>
                  </a:cubicBezTo>
                  <a:cubicBezTo>
                    <a:pt x="864" y="69"/>
                    <a:pt x="864" y="69"/>
                    <a:pt x="864" y="69"/>
                  </a:cubicBezTo>
                  <a:lnTo>
                    <a:pt x="864" y="71"/>
                  </a:lnTo>
                  <a:close/>
                  <a:moveTo>
                    <a:pt x="869" y="81"/>
                  </a:moveTo>
                  <a:cubicBezTo>
                    <a:pt x="869" y="79"/>
                    <a:pt x="872" y="80"/>
                    <a:pt x="873" y="79"/>
                  </a:cubicBezTo>
                  <a:cubicBezTo>
                    <a:pt x="873" y="81"/>
                    <a:pt x="870" y="82"/>
                    <a:pt x="869" y="81"/>
                  </a:cubicBezTo>
                  <a:close/>
                  <a:moveTo>
                    <a:pt x="876" y="84"/>
                  </a:moveTo>
                  <a:cubicBezTo>
                    <a:pt x="877" y="82"/>
                    <a:pt x="879" y="85"/>
                    <a:pt x="876" y="84"/>
                  </a:cubicBezTo>
                  <a:close/>
                  <a:moveTo>
                    <a:pt x="929" y="68"/>
                  </a:moveTo>
                  <a:cubicBezTo>
                    <a:pt x="932" y="69"/>
                    <a:pt x="928" y="72"/>
                    <a:pt x="929" y="68"/>
                  </a:cubicBezTo>
                  <a:close/>
                  <a:moveTo>
                    <a:pt x="929" y="25"/>
                  </a:moveTo>
                  <a:cubicBezTo>
                    <a:pt x="930" y="23"/>
                    <a:pt x="932" y="26"/>
                    <a:pt x="929" y="25"/>
                  </a:cubicBezTo>
                  <a:close/>
                  <a:moveTo>
                    <a:pt x="931" y="37"/>
                  </a:moveTo>
                  <a:cubicBezTo>
                    <a:pt x="931" y="35"/>
                    <a:pt x="932" y="36"/>
                    <a:pt x="933" y="36"/>
                  </a:cubicBezTo>
                  <a:cubicBezTo>
                    <a:pt x="933" y="36"/>
                    <a:pt x="932" y="37"/>
                    <a:pt x="931" y="37"/>
                  </a:cubicBezTo>
                  <a:close/>
                  <a:moveTo>
                    <a:pt x="950" y="10"/>
                  </a:moveTo>
                  <a:cubicBezTo>
                    <a:pt x="950" y="12"/>
                    <a:pt x="949" y="13"/>
                    <a:pt x="947" y="13"/>
                  </a:cubicBezTo>
                  <a:cubicBezTo>
                    <a:pt x="947" y="11"/>
                    <a:pt x="948" y="10"/>
                    <a:pt x="950" y="10"/>
                  </a:cubicBezTo>
                  <a:close/>
                  <a:moveTo>
                    <a:pt x="947" y="8"/>
                  </a:moveTo>
                  <a:cubicBezTo>
                    <a:pt x="950" y="8"/>
                    <a:pt x="947" y="11"/>
                    <a:pt x="947" y="8"/>
                  </a:cubicBezTo>
                  <a:close/>
                  <a:moveTo>
                    <a:pt x="946" y="10"/>
                  </a:moveTo>
                  <a:cubicBezTo>
                    <a:pt x="946" y="10"/>
                    <a:pt x="946" y="10"/>
                    <a:pt x="946" y="10"/>
                  </a:cubicBezTo>
                  <a:cubicBezTo>
                    <a:pt x="946" y="10"/>
                    <a:pt x="946" y="10"/>
                    <a:pt x="946" y="10"/>
                  </a:cubicBezTo>
                  <a:close/>
                  <a:moveTo>
                    <a:pt x="944" y="6"/>
                  </a:moveTo>
                  <a:cubicBezTo>
                    <a:pt x="943" y="7"/>
                    <a:pt x="944" y="10"/>
                    <a:pt x="942" y="10"/>
                  </a:cubicBezTo>
                  <a:cubicBezTo>
                    <a:pt x="941" y="7"/>
                    <a:pt x="942" y="6"/>
                    <a:pt x="944" y="6"/>
                  </a:cubicBezTo>
                  <a:close/>
                  <a:moveTo>
                    <a:pt x="939" y="11"/>
                  </a:moveTo>
                  <a:cubicBezTo>
                    <a:pt x="940" y="11"/>
                    <a:pt x="940" y="11"/>
                    <a:pt x="940" y="11"/>
                  </a:cubicBezTo>
                  <a:cubicBezTo>
                    <a:pt x="940" y="12"/>
                    <a:pt x="940" y="12"/>
                    <a:pt x="940" y="12"/>
                  </a:cubicBezTo>
                  <a:cubicBezTo>
                    <a:pt x="939" y="12"/>
                    <a:pt x="939" y="12"/>
                    <a:pt x="939" y="12"/>
                  </a:cubicBezTo>
                  <a:lnTo>
                    <a:pt x="939" y="11"/>
                  </a:lnTo>
                  <a:close/>
                  <a:moveTo>
                    <a:pt x="936" y="13"/>
                  </a:moveTo>
                  <a:cubicBezTo>
                    <a:pt x="937" y="13"/>
                    <a:pt x="937" y="14"/>
                    <a:pt x="937" y="16"/>
                  </a:cubicBezTo>
                  <a:cubicBezTo>
                    <a:pt x="935" y="16"/>
                    <a:pt x="936" y="14"/>
                    <a:pt x="936" y="13"/>
                  </a:cubicBezTo>
                  <a:close/>
                  <a:moveTo>
                    <a:pt x="936" y="27"/>
                  </a:moveTo>
                  <a:cubicBezTo>
                    <a:pt x="935" y="29"/>
                    <a:pt x="933" y="30"/>
                    <a:pt x="934" y="32"/>
                  </a:cubicBezTo>
                  <a:cubicBezTo>
                    <a:pt x="933" y="32"/>
                    <a:pt x="932" y="34"/>
                    <a:pt x="931" y="33"/>
                  </a:cubicBezTo>
                  <a:cubicBezTo>
                    <a:pt x="933" y="31"/>
                    <a:pt x="933" y="28"/>
                    <a:pt x="936" y="27"/>
                  </a:cubicBezTo>
                  <a:close/>
                  <a:moveTo>
                    <a:pt x="929" y="11"/>
                  </a:moveTo>
                  <a:cubicBezTo>
                    <a:pt x="930" y="11"/>
                    <a:pt x="930" y="12"/>
                    <a:pt x="931" y="12"/>
                  </a:cubicBezTo>
                  <a:cubicBezTo>
                    <a:pt x="931" y="13"/>
                    <a:pt x="928" y="12"/>
                    <a:pt x="929" y="11"/>
                  </a:cubicBezTo>
                  <a:close/>
                  <a:moveTo>
                    <a:pt x="925" y="21"/>
                  </a:moveTo>
                  <a:cubicBezTo>
                    <a:pt x="925" y="19"/>
                    <a:pt x="927" y="21"/>
                    <a:pt x="925" y="21"/>
                  </a:cubicBezTo>
                  <a:close/>
                  <a:moveTo>
                    <a:pt x="924" y="28"/>
                  </a:moveTo>
                  <a:cubicBezTo>
                    <a:pt x="925" y="26"/>
                    <a:pt x="925" y="30"/>
                    <a:pt x="924" y="28"/>
                  </a:cubicBezTo>
                  <a:close/>
                  <a:moveTo>
                    <a:pt x="922" y="36"/>
                  </a:moveTo>
                  <a:cubicBezTo>
                    <a:pt x="921" y="36"/>
                    <a:pt x="921" y="36"/>
                    <a:pt x="920" y="36"/>
                  </a:cubicBezTo>
                  <a:cubicBezTo>
                    <a:pt x="920" y="34"/>
                    <a:pt x="923" y="34"/>
                    <a:pt x="922" y="36"/>
                  </a:cubicBezTo>
                  <a:close/>
                  <a:moveTo>
                    <a:pt x="919" y="31"/>
                  </a:moveTo>
                  <a:cubicBezTo>
                    <a:pt x="919" y="31"/>
                    <a:pt x="919" y="31"/>
                    <a:pt x="919" y="31"/>
                  </a:cubicBezTo>
                  <a:close/>
                  <a:moveTo>
                    <a:pt x="909" y="51"/>
                  </a:moveTo>
                  <a:cubicBezTo>
                    <a:pt x="909" y="50"/>
                    <a:pt x="910" y="51"/>
                    <a:pt x="909" y="51"/>
                  </a:cubicBezTo>
                  <a:close/>
                  <a:moveTo>
                    <a:pt x="894" y="57"/>
                  </a:moveTo>
                  <a:cubicBezTo>
                    <a:pt x="895" y="56"/>
                    <a:pt x="895" y="55"/>
                    <a:pt x="896" y="55"/>
                  </a:cubicBezTo>
                  <a:cubicBezTo>
                    <a:pt x="896" y="57"/>
                    <a:pt x="895" y="57"/>
                    <a:pt x="894" y="57"/>
                  </a:cubicBezTo>
                  <a:close/>
                  <a:moveTo>
                    <a:pt x="899" y="76"/>
                  </a:moveTo>
                  <a:cubicBezTo>
                    <a:pt x="899" y="75"/>
                    <a:pt x="902" y="77"/>
                    <a:pt x="899" y="76"/>
                  </a:cubicBezTo>
                  <a:close/>
                  <a:moveTo>
                    <a:pt x="899" y="51"/>
                  </a:moveTo>
                  <a:cubicBezTo>
                    <a:pt x="899" y="50"/>
                    <a:pt x="899" y="50"/>
                    <a:pt x="899" y="50"/>
                  </a:cubicBezTo>
                  <a:cubicBezTo>
                    <a:pt x="902" y="50"/>
                    <a:pt x="902" y="50"/>
                    <a:pt x="902" y="50"/>
                  </a:cubicBezTo>
                  <a:cubicBezTo>
                    <a:pt x="902" y="51"/>
                    <a:pt x="900" y="51"/>
                    <a:pt x="899" y="51"/>
                  </a:cubicBezTo>
                  <a:close/>
                  <a:moveTo>
                    <a:pt x="912" y="82"/>
                  </a:moveTo>
                  <a:cubicBezTo>
                    <a:pt x="911" y="80"/>
                    <a:pt x="913" y="81"/>
                    <a:pt x="913" y="80"/>
                  </a:cubicBezTo>
                  <a:cubicBezTo>
                    <a:pt x="914" y="80"/>
                    <a:pt x="913" y="82"/>
                    <a:pt x="912" y="82"/>
                  </a:cubicBezTo>
                  <a:close/>
                  <a:moveTo>
                    <a:pt x="918" y="54"/>
                  </a:moveTo>
                  <a:cubicBezTo>
                    <a:pt x="917" y="55"/>
                    <a:pt x="915" y="57"/>
                    <a:pt x="914" y="59"/>
                  </a:cubicBezTo>
                  <a:cubicBezTo>
                    <a:pt x="911" y="59"/>
                    <a:pt x="909" y="60"/>
                    <a:pt x="907" y="60"/>
                  </a:cubicBezTo>
                  <a:cubicBezTo>
                    <a:pt x="908" y="56"/>
                    <a:pt x="913" y="60"/>
                    <a:pt x="914" y="57"/>
                  </a:cubicBezTo>
                  <a:cubicBezTo>
                    <a:pt x="914" y="54"/>
                    <a:pt x="912" y="55"/>
                    <a:pt x="910" y="55"/>
                  </a:cubicBezTo>
                  <a:cubicBezTo>
                    <a:pt x="911" y="52"/>
                    <a:pt x="914" y="54"/>
                    <a:pt x="915" y="54"/>
                  </a:cubicBezTo>
                  <a:cubicBezTo>
                    <a:pt x="917" y="52"/>
                    <a:pt x="918" y="51"/>
                    <a:pt x="921" y="50"/>
                  </a:cubicBezTo>
                  <a:cubicBezTo>
                    <a:pt x="921" y="51"/>
                    <a:pt x="918" y="54"/>
                    <a:pt x="921" y="54"/>
                  </a:cubicBezTo>
                  <a:cubicBezTo>
                    <a:pt x="921" y="56"/>
                    <a:pt x="920" y="54"/>
                    <a:pt x="918" y="54"/>
                  </a:cubicBezTo>
                  <a:close/>
                  <a:moveTo>
                    <a:pt x="923" y="83"/>
                  </a:moveTo>
                  <a:cubicBezTo>
                    <a:pt x="922" y="83"/>
                    <a:pt x="923" y="82"/>
                    <a:pt x="922" y="81"/>
                  </a:cubicBezTo>
                  <a:cubicBezTo>
                    <a:pt x="924" y="81"/>
                    <a:pt x="924" y="83"/>
                    <a:pt x="923" y="83"/>
                  </a:cubicBezTo>
                  <a:close/>
                  <a:moveTo>
                    <a:pt x="922" y="51"/>
                  </a:moveTo>
                  <a:cubicBezTo>
                    <a:pt x="922" y="52"/>
                    <a:pt x="924" y="49"/>
                    <a:pt x="922" y="51"/>
                  </a:cubicBezTo>
                  <a:close/>
                  <a:moveTo>
                    <a:pt x="917" y="47"/>
                  </a:moveTo>
                  <a:cubicBezTo>
                    <a:pt x="916" y="45"/>
                    <a:pt x="920" y="47"/>
                    <a:pt x="920" y="45"/>
                  </a:cubicBezTo>
                  <a:cubicBezTo>
                    <a:pt x="920" y="44"/>
                    <a:pt x="918" y="42"/>
                    <a:pt x="919" y="40"/>
                  </a:cubicBezTo>
                  <a:cubicBezTo>
                    <a:pt x="920" y="42"/>
                    <a:pt x="921" y="44"/>
                    <a:pt x="924" y="42"/>
                  </a:cubicBezTo>
                  <a:cubicBezTo>
                    <a:pt x="925" y="45"/>
                    <a:pt x="920" y="47"/>
                    <a:pt x="917" y="47"/>
                  </a:cubicBezTo>
                  <a:close/>
                  <a:moveTo>
                    <a:pt x="924" y="32"/>
                  </a:moveTo>
                  <a:cubicBezTo>
                    <a:pt x="926" y="30"/>
                    <a:pt x="925" y="34"/>
                    <a:pt x="924" y="32"/>
                  </a:cubicBezTo>
                  <a:close/>
                  <a:moveTo>
                    <a:pt x="925" y="26"/>
                  </a:moveTo>
                  <a:cubicBezTo>
                    <a:pt x="925" y="25"/>
                    <a:pt x="925" y="25"/>
                    <a:pt x="925" y="25"/>
                  </a:cubicBezTo>
                  <a:cubicBezTo>
                    <a:pt x="927" y="25"/>
                    <a:pt x="927" y="25"/>
                    <a:pt x="927" y="26"/>
                  </a:cubicBezTo>
                  <a:lnTo>
                    <a:pt x="925" y="26"/>
                  </a:lnTo>
                  <a:close/>
                  <a:moveTo>
                    <a:pt x="928" y="26"/>
                  </a:moveTo>
                  <a:cubicBezTo>
                    <a:pt x="928" y="25"/>
                    <a:pt x="928" y="26"/>
                    <a:pt x="928" y="26"/>
                  </a:cubicBezTo>
                  <a:close/>
                  <a:moveTo>
                    <a:pt x="927" y="17"/>
                  </a:moveTo>
                  <a:cubicBezTo>
                    <a:pt x="928" y="14"/>
                    <a:pt x="930" y="14"/>
                    <a:pt x="932" y="16"/>
                  </a:cubicBezTo>
                  <a:cubicBezTo>
                    <a:pt x="931" y="18"/>
                    <a:pt x="930" y="16"/>
                    <a:pt x="927" y="17"/>
                  </a:cubicBezTo>
                  <a:close/>
                  <a:moveTo>
                    <a:pt x="929" y="83"/>
                  </a:moveTo>
                  <a:cubicBezTo>
                    <a:pt x="928" y="82"/>
                    <a:pt x="928" y="81"/>
                    <a:pt x="928" y="79"/>
                  </a:cubicBezTo>
                  <a:cubicBezTo>
                    <a:pt x="930" y="80"/>
                    <a:pt x="931" y="78"/>
                    <a:pt x="932" y="79"/>
                  </a:cubicBezTo>
                  <a:cubicBezTo>
                    <a:pt x="932" y="81"/>
                    <a:pt x="931" y="82"/>
                    <a:pt x="929" y="83"/>
                  </a:cubicBezTo>
                  <a:close/>
                  <a:moveTo>
                    <a:pt x="932" y="81"/>
                  </a:moveTo>
                  <a:cubicBezTo>
                    <a:pt x="932" y="80"/>
                    <a:pt x="934" y="80"/>
                    <a:pt x="936" y="79"/>
                  </a:cubicBezTo>
                  <a:cubicBezTo>
                    <a:pt x="936" y="81"/>
                    <a:pt x="933" y="82"/>
                    <a:pt x="932" y="81"/>
                  </a:cubicBezTo>
                  <a:close/>
                  <a:moveTo>
                    <a:pt x="946" y="83"/>
                  </a:moveTo>
                  <a:cubicBezTo>
                    <a:pt x="946" y="82"/>
                    <a:pt x="947" y="82"/>
                    <a:pt x="949" y="82"/>
                  </a:cubicBezTo>
                  <a:cubicBezTo>
                    <a:pt x="949" y="83"/>
                    <a:pt x="948" y="84"/>
                    <a:pt x="946" y="83"/>
                  </a:cubicBezTo>
                  <a:close/>
                  <a:moveTo>
                    <a:pt x="960" y="82"/>
                  </a:moveTo>
                  <a:cubicBezTo>
                    <a:pt x="959" y="84"/>
                    <a:pt x="958" y="82"/>
                    <a:pt x="958" y="83"/>
                  </a:cubicBezTo>
                  <a:cubicBezTo>
                    <a:pt x="956" y="83"/>
                    <a:pt x="959" y="81"/>
                    <a:pt x="957" y="81"/>
                  </a:cubicBezTo>
                  <a:cubicBezTo>
                    <a:pt x="957" y="80"/>
                    <a:pt x="961" y="81"/>
                    <a:pt x="960" y="82"/>
                  </a:cubicBezTo>
                  <a:close/>
                  <a:moveTo>
                    <a:pt x="959" y="77"/>
                  </a:moveTo>
                  <a:cubicBezTo>
                    <a:pt x="959" y="76"/>
                    <a:pt x="961" y="76"/>
                    <a:pt x="961" y="75"/>
                  </a:cubicBezTo>
                  <a:cubicBezTo>
                    <a:pt x="961" y="75"/>
                    <a:pt x="962" y="76"/>
                    <a:pt x="962" y="76"/>
                  </a:cubicBezTo>
                  <a:cubicBezTo>
                    <a:pt x="962" y="78"/>
                    <a:pt x="960" y="78"/>
                    <a:pt x="959" y="77"/>
                  </a:cubicBezTo>
                  <a:close/>
                  <a:moveTo>
                    <a:pt x="977" y="72"/>
                  </a:moveTo>
                  <a:cubicBezTo>
                    <a:pt x="978" y="70"/>
                    <a:pt x="978" y="74"/>
                    <a:pt x="977" y="72"/>
                  </a:cubicBezTo>
                  <a:close/>
                  <a:moveTo>
                    <a:pt x="982" y="75"/>
                  </a:moveTo>
                  <a:cubicBezTo>
                    <a:pt x="982" y="74"/>
                    <a:pt x="983" y="73"/>
                    <a:pt x="984" y="73"/>
                  </a:cubicBezTo>
                  <a:cubicBezTo>
                    <a:pt x="984" y="74"/>
                    <a:pt x="984" y="75"/>
                    <a:pt x="982" y="75"/>
                  </a:cubicBezTo>
                  <a:close/>
                  <a:moveTo>
                    <a:pt x="984" y="84"/>
                  </a:moveTo>
                  <a:cubicBezTo>
                    <a:pt x="984" y="82"/>
                    <a:pt x="986" y="85"/>
                    <a:pt x="984" y="84"/>
                  </a:cubicBezTo>
                  <a:close/>
                  <a:moveTo>
                    <a:pt x="992" y="48"/>
                  </a:moveTo>
                  <a:cubicBezTo>
                    <a:pt x="993" y="48"/>
                    <a:pt x="993" y="50"/>
                    <a:pt x="992" y="50"/>
                  </a:cubicBezTo>
                  <a:cubicBezTo>
                    <a:pt x="991" y="49"/>
                    <a:pt x="992" y="49"/>
                    <a:pt x="992" y="48"/>
                  </a:cubicBezTo>
                  <a:close/>
                  <a:moveTo>
                    <a:pt x="990" y="63"/>
                  </a:moveTo>
                  <a:cubicBezTo>
                    <a:pt x="992" y="63"/>
                    <a:pt x="992" y="63"/>
                    <a:pt x="992" y="63"/>
                  </a:cubicBezTo>
                  <a:cubicBezTo>
                    <a:pt x="992" y="65"/>
                    <a:pt x="989" y="65"/>
                    <a:pt x="990" y="63"/>
                  </a:cubicBezTo>
                  <a:close/>
                  <a:moveTo>
                    <a:pt x="991" y="81"/>
                  </a:moveTo>
                  <a:cubicBezTo>
                    <a:pt x="991" y="79"/>
                    <a:pt x="992" y="79"/>
                    <a:pt x="993" y="79"/>
                  </a:cubicBezTo>
                  <a:cubicBezTo>
                    <a:pt x="993" y="80"/>
                    <a:pt x="992" y="81"/>
                    <a:pt x="991" y="81"/>
                  </a:cubicBezTo>
                  <a:close/>
                  <a:moveTo>
                    <a:pt x="991" y="61"/>
                  </a:moveTo>
                  <a:cubicBezTo>
                    <a:pt x="991" y="59"/>
                    <a:pt x="992" y="60"/>
                    <a:pt x="992" y="59"/>
                  </a:cubicBezTo>
                  <a:cubicBezTo>
                    <a:pt x="993" y="59"/>
                    <a:pt x="993" y="60"/>
                    <a:pt x="993" y="61"/>
                  </a:cubicBezTo>
                  <a:lnTo>
                    <a:pt x="991" y="61"/>
                  </a:lnTo>
                  <a:close/>
                  <a:moveTo>
                    <a:pt x="992" y="57"/>
                  </a:moveTo>
                  <a:cubicBezTo>
                    <a:pt x="993" y="55"/>
                    <a:pt x="993" y="54"/>
                    <a:pt x="995" y="54"/>
                  </a:cubicBezTo>
                  <a:cubicBezTo>
                    <a:pt x="994" y="55"/>
                    <a:pt x="994" y="57"/>
                    <a:pt x="992" y="57"/>
                  </a:cubicBezTo>
                  <a:close/>
                  <a:moveTo>
                    <a:pt x="995" y="81"/>
                  </a:moveTo>
                  <a:cubicBezTo>
                    <a:pt x="996" y="82"/>
                    <a:pt x="996" y="81"/>
                    <a:pt x="998" y="81"/>
                  </a:cubicBezTo>
                  <a:cubicBezTo>
                    <a:pt x="998" y="82"/>
                    <a:pt x="995" y="83"/>
                    <a:pt x="995" y="81"/>
                  </a:cubicBezTo>
                  <a:close/>
                  <a:moveTo>
                    <a:pt x="1004" y="69"/>
                  </a:moveTo>
                  <a:cubicBezTo>
                    <a:pt x="1004" y="69"/>
                    <a:pt x="1002" y="69"/>
                    <a:pt x="1002" y="69"/>
                  </a:cubicBezTo>
                  <a:cubicBezTo>
                    <a:pt x="1002" y="68"/>
                    <a:pt x="1006" y="68"/>
                    <a:pt x="1004" y="69"/>
                  </a:cubicBezTo>
                  <a:close/>
                  <a:moveTo>
                    <a:pt x="1004" y="73"/>
                  </a:moveTo>
                  <a:cubicBezTo>
                    <a:pt x="1003" y="73"/>
                    <a:pt x="1002" y="72"/>
                    <a:pt x="1002" y="71"/>
                  </a:cubicBezTo>
                  <a:cubicBezTo>
                    <a:pt x="1004" y="71"/>
                    <a:pt x="1004" y="72"/>
                    <a:pt x="1004" y="73"/>
                  </a:cubicBezTo>
                  <a:close/>
                  <a:moveTo>
                    <a:pt x="1002" y="82"/>
                  </a:moveTo>
                  <a:cubicBezTo>
                    <a:pt x="1003" y="80"/>
                    <a:pt x="1005" y="80"/>
                    <a:pt x="1007" y="79"/>
                  </a:cubicBezTo>
                  <a:cubicBezTo>
                    <a:pt x="1007" y="82"/>
                    <a:pt x="1005" y="82"/>
                    <a:pt x="1002" y="82"/>
                  </a:cubicBezTo>
                  <a:close/>
                  <a:moveTo>
                    <a:pt x="1009" y="71"/>
                  </a:moveTo>
                  <a:cubicBezTo>
                    <a:pt x="1008" y="71"/>
                    <a:pt x="1008" y="71"/>
                    <a:pt x="1008" y="71"/>
                  </a:cubicBezTo>
                  <a:cubicBezTo>
                    <a:pt x="1008" y="69"/>
                    <a:pt x="1008" y="69"/>
                    <a:pt x="1008" y="69"/>
                  </a:cubicBezTo>
                  <a:cubicBezTo>
                    <a:pt x="1009" y="69"/>
                    <a:pt x="1009" y="69"/>
                    <a:pt x="1009" y="69"/>
                  </a:cubicBezTo>
                  <a:lnTo>
                    <a:pt x="1009" y="71"/>
                  </a:lnTo>
                  <a:close/>
                  <a:moveTo>
                    <a:pt x="1015" y="81"/>
                  </a:moveTo>
                  <a:cubicBezTo>
                    <a:pt x="1015" y="79"/>
                    <a:pt x="1018" y="80"/>
                    <a:pt x="1019" y="79"/>
                  </a:cubicBezTo>
                  <a:cubicBezTo>
                    <a:pt x="1019" y="81"/>
                    <a:pt x="1015" y="82"/>
                    <a:pt x="1015" y="81"/>
                  </a:cubicBezTo>
                  <a:close/>
                  <a:moveTo>
                    <a:pt x="1022" y="84"/>
                  </a:moveTo>
                  <a:cubicBezTo>
                    <a:pt x="1022" y="82"/>
                    <a:pt x="1025" y="85"/>
                    <a:pt x="1022" y="84"/>
                  </a:cubicBezTo>
                  <a:close/>
                  <a:moveTo>
                    <a:pt x="1075" y="68"/>
                  </a:moveTo>
                  <a:cubicBezTo>
                    <a:pt x="1077" y="69"/>
                    <a:pt x="1074" y="72"/>
                    <a:pt x="1075" y="68"/>
                  </a:cubicBezTo>
                  <a:close/>
                  <a:moveTo>
                    <a:pt x="1075" y="25"/>
                  </a:moveTo>
                  <a:cubicBezTo>
                    <a:pt x="1076" y="23"/>
                    <a:pt x="1078" y="26"/>
                    <a:pt x="1075" y="25"/>
                  </a:cubicBezTo>
                  <a:close/>
                  <a:moveTo>
                    <a:pt x="1077" y="37"/>
                  </a:moveTo>
                  <a:cubicBezTo>
                    <a:pt x="1077" y="35"/>
                    <a:pt x="1078" y="36"/>
                    <a:pt x="1079" y="36"/>
                  </a:cubicBezTo>
                  <a:cubicBezTo>
                    <a:pt x="1079" y="36"/>
                    <a:pt x="1078" y="37"/>
                    <a:pt x="1077" y="37"/>
                  </a:cubicBezTo>
                  <a:close/>
                  <a:moveTo>
                    <a:pt x="1096" y="10"/>
                  </a:moveTo>
                  <a:cubicBezTo>
                    <a:pt x="1095" y="12"/>
                    <a:pt x="1095" y="13"/>
                    <a:pt x="1093" y="13"/>
                  </a:cubicBezTo>
                  <a:cubicBezTo>
                    <a:pt x="1093" y="11"/>
                    <a:pt x="1094" y="10"/>
                    <a:pt x="1096" y="10"/>
                  </a:cubicBezTo>
                  <a:close/>
                  <a:moveTo>
                    <a:pt x="1093" y="8"/>
                  </a:moveTo>
                  <a:cubicBezTo>
                    <a:pt x="1096" y="8"/>
                    <a:pt x="1093" y="11"/>
                    <a:pt x="1093" y="8"/>
                  </a:cubicBezTo>
                  <a:close/>
                  <a:moveTo>
                    <a:pt x="1092" y="10"/>
                  </a:moveTo>
                  <a:cubicBezTo>
                    <a:pt x="1092" y="10"/>
                    <a:pt x="1092" y="10"/>
                    <a:pt x="1092" y="10"/>
                  </a:cubicBezTo>
                  <a:cubicBezTo>
                    <a:pt x="1091" y="10"/>
                    <a:pt x="1091" y="10"/>
                    <a:pt x="1092" y="10"/>
                  </a:cubicBezTo>
                  <a:close/>
                  <a:moveTo>
                    <a:pt x="1090" y="6"/>
                  </a:moveTo>
                  <a:cubicBezTo>
                    <a:pt x="1089" y="7"/>
                    <a:pt x="1090" y="10"/>
                    <a:pt x="1087" y="10"/>
                  </a:cubicBezTo>
                  <a:cubicBezTo>
                    <a:pt x="1087" y="7"/>
                    <a:pt x="1088" y="6"/>
                    <a:pt x="1090" y="6"/>
                  </a:cubicBezTo>
                  <a:close/>
                  <a:moveTo>
                    <a:pt x="1084" y="11"/>
                  </a:moveTo>
                  <a:cubicBezTo>
                    <a:pt x="1086" y="11"/>
                    <a:pt x="1086" y="11"/>
                    <a:pt x="1086" y="11"/>
                  </a:cubicBezTo>
                  <a:cubicBezTo>
                    <a:pt x="1086" y="12"/>
                    <a:pt x="1086" y="12"/>
                    <a:pt x="1086" y="12"/>
                  </a:cubicBezTo>
                  <a:cubicBezTo>
                    <a:pt x="1084" y="12"/>
                    <a:pt x="1084" y="12"/>
                    <a:pt x="1084" y="12"/>
                  </a:cubicBezTo>
                  <a:lnTo>
                    <a:pt x="1084" y="11"/>
                  </a:lnTo>
                  <a:close/>
                  <a:moveTo>
                    <a:pt x="1081" y="13"/>
                  </a:moveTo>
                  <a:cubicBezTo>
                    <a:pt x="1082" y="13"/>
                    <a:pt x="1083" y="14"/>
                    <a:pt x="1083" y="16"/>
                  </a:cubicBezTo>
                  <a:cubicBezTo>
                    <a:pt x="1081" y="16"/>
                    <a:pt x="1082" y="14"/>
                    <a:pt x="1081" y="13"/>
                  </a:cubicBezTo>
                  <a:close/>
                  <a:moveTo>
                    <a:pt x="1081" y="27"/>
                  </a:moveTo>
                  <a:cubicBezTo>
                    <a:pt x="1081" y="29"/>
                    <a:pt x="1079" y="30"/>
                    <a:pt x="1080" y="32"/>
                  </a:cubicBezTo>
                  <a:cubicBezTo>
                    <a:pt x="1079" y="32"/>
                    <a:pt x="1078" y="34"/>
                    <a:pt x="1077" y="33"/>
                  </a:cubicBezTo>
                  <a:cubicBezTo>
                    <a:pt x="1079" y="31"/>
                    <a:pt x="1079" y="28"/>
                    <a:pt x="1081" y="27"/>
                  </a:cubicBezTo>
                  <a:close/>
                  <a:moveTo>
                    <a:pt x="1075" y="11"/>
                  </a:moveTo>
                  <a:cubicBezTo>
                    <a:pt x="1076" y="11"/>
                    <a:pt x="1076" y="12"/>
                    <a:pt x="1077" y="12"/>
                  </a:cubicBezTo>
                  <a:cubicBezTo>
                    <a:pt x="1077" y="13"/>
                    <a:pt x="1074" y="12"/>
                    <a:pt x="1075" y="11"/>
                  </a:cubicBezTo>
                  <a:close/>
                  <a:moveTo>
                    <a:pt x="1071" y="21"/>
                  </a:moveTo>
                  <a:cubicBezTo>
                    <a:pt x="1071" y="19"/>
                    <a:pt x="1073" y="21"/>
                    <a:pt x="1071" y="21"/>
                  </a:cubicBezTo>
                  <a:close/>
                  <a:moveTo>
                    <a:pt x="1069" y="28"/>
                  </a:moveTo>
                  <a:cubicBezTo>
                    <a:pt x="1070" y="26"/>
                    <a:pt x="1071" y="30"/>
                    <a:pt x="1069" y="28"/>
                  </a:cubicBezTo>
                  <a:close/>
                  <a:moveTo>
                    <a:pt x="1068" y="36"/>
                  </a:moveTo>
                  <a:cubicBezTo>
                    <a:pt x="1067" y="36"/>
                    <a:pt x="1067" y="36"/>
                    <a:pt x="1066" y="36"/>
                  </a:cubicBezTo>
                  <a:cubicBezTo>
                    <a:pt x="1066" y="34"/>
                    <a:pt x="1068" y="34"/>
                    <a:pt x="1068" y="36"/>
                  </a:cubicBezTo>
                  <a:close/>
                  <a:moveTo>
                    <a:pt x="1065" y="31"/>
                  </a:moveTo>
                  <a:cubicBezTo>
                    <a:pt x="1065" y="31"/>
                    <a:pt x="1064" y="31"/>
                    <a:pt x="1065" y="31"/>
                  </a:cubicBezTo>
                  <a:close/>
                  <a:moveTo>
                    <a:pt x="1055" y="51"/>
                  </a:moveTo>
                  <a:cubicBezTo>
                    <a:pt x="1055" y="50"/>
                    <a:pt x="1056" y="51"/>
                    <a:pt x="1055" y="51"/>
                  </a:cubicBezTo>
                  <a:close/>
                  <a:moveTo>
                    <a:pt x="1040" y="57"/>
                  </a:moveTo>
                  <a:cubicBezTo>
                    <a:pt x="1040" y="56"/>
                    <a:pt x="1041" y="55"/>
                    <a:pt x="1042" y="55"/>
                  </a:cubicBezTo>
                  <a:cubicBezTo>
                    <a:pt x="1042" y="57"/>
                    <a:pt x="1041" y="57"/>
                    <a:pt x="1040" y="57"/>
                  </a:cubicBezTo>
                  <a:close/>
                  <a:moveTo>
                    <a:pt x="1045" y="76"/>
                  </a:moveTo>
                  <a:cubicBezTo>
                    <a:pt x="1045" y="75"/>
                    <a:pt x="1047" y="77"/>
                    <a:pt x="1045" y="76"/>
                  </a:cubicBezTo>
                  <a:close/>
                  <a:moveTo>
                    <a:pt x="1045" y="51"/>
                  </a:moveTo>
                  <a:cubicBezTo>
                    <a:pt x="1045" y="50"/>
                    <a:pt x="1045" y="50"/>
                    <a:pt x="1045" y="50"/>
                  </a:cubicBezTo>
                  <a:cubicBezTo>
                    <a:pt x="1047" y="50"/>
                    <a:pt x="1047" y="50"/>
                    <a:pt x="1047" y="50"/>
                  </a:cubicBezTo>
                  <a:cubicBezTo>
                    <a:pt x="1048" y="51"/>
                    <a:pt x="1046" y="51"/>
                    <a:pt x="1045" y="51"/>
                  </a:cubicBezTo>
                  <a:close/>
                  <a:moveTo>
                    <a:pt x="1058" y="82"/>
                  </a:moveTo>
                  <a:cubicBezTo>
                    <a:pt x="1057" y="80"/>
                    <a:pt x="1059" y="81"/>
                    <a:pt x="1059" y="80"/>
                  </a:cubicBezTo>
                  <a:cubicBezTo>
                    <a:pt x="1060" y="80"/>
                    <a:pt x="1059" y="82"/>
                    <a:pt x="1058" y="82"/>
                  </a:cubicBezTo>
                  <a:close/>
                  <a:moveTo>
                    <a:pt x="1063" y="54"/>
                  </a:moveTo>
                  <a:cubicBezTo>
                    <a:pt x="1063" y="55"/>
                    <a:pt x="1061" y="57"/>
                    <a:pt x="1060" y="59"/>
                  </a:cubicBezTo>
                  <a:cubicBezTo>
                    <a:pt x="1057" y="59"/>
                    <a:pt x="1055" y="60"/>
                    <a:pt x="1053" y="60"/>
                  </a:cubicBezTo>
                  <a:cubicBezTo>
                    <a:pt x="1053" y="56"/>
                    <a:pt x="1059" y="60"/>
                    <a:pt x="1060" y="57"/>
                  </a:cubicBezTo>
                  <a:cubicBezTo>
                    <a:pt x="1060" y="54"/>
                    <a:pt x="1058" y="55"/>
                    <a:pt x="1056" y="55"/>
                  </a:cubicBezTo>
                  <a:cubicBezTo>
                    <a:pt x="1056" y="52"/>
                    <a:pt x="1060" y="54"/>
                    <a:pt x="1061" y="54"/>
                  </a:cubicBezTo>
                  <a:cubicBezTo>
                    <a:pt x="1062" y="52"/>
                    <a:pt x="1064" y="51"/>
                    <a:pt x="1066" y="50"/>
                  </a:cubicBezTo>
                  <a:cubicBezTo>
                    <a:pt x="1066" y="51"/>
                    <a:pt x="1063" y="54"/>
                    <a:pt x="1067" y="54"/>
                  </a:cubicBezTo>
                  <a:cubicBezTo>
                    <a:pt x="1067" y="56"/>
                    <a:pt x="1066" y="54"/>
                    <a:pt x="1063" y="54"/>
                  </a:cubicBezTo>
                  <a:close/>
                  <a:moveTo>
                    <a:pt x="1069" y="83"/>
                  </a:moveTo>
                  <a:cubicBezTo>
                    <a:pt x="1068" y="83"/>
                    <a:pt x="1068" y="82"/>
                    <a:pt x="1068" y="81"/>
                  </a:cubicBezTo>
                  <a:cubicBezTo>
                    <a:pt x="1070" y="81"/>
                    <a:pt x="1070" y="83"/>
                    <a:pt x="1069" y="83"/>
                  </a:cubicBezTo>
                  <a:close/>
                  <a:moveTo>
                    <a:pt x="1068" y="51"/>
                  </a:moveTo>
                  <a:cubicBezTo>
                    <a:pt x="1068" y="52"/>
                    <a:pt x="1070" y="49"/>
                    <a:pt x="1068" y="51"/>
                  </a:cubicBezTo>
                  <a:close/>
                  <a:moveTo>
                    <a:pt x="1063" y="47"/>
                  </a:moveTo>
                  <a:cubicBezTo>
                    <a:pt x="1062" y="45"/>
                    <a:pt x="1065" y="47"/>
                    <a:pt x="1066" y="45"/>
                  </a:cubicBezTo>
                  <a:cubicBezTo>
                    <a:pt x="1065" y="44"/>
                    <a:pt x="1064" y="42"/>
                    <a:pt x="1065" y="40"/>
                  </a:cubicBezTo>
                  <a:cubicBezTo>
                    <a:pt x="1066" y="42"/>
                    <a:pt x="1067" y="44"/>
                    <a:pt x="1069" y="42"/>
                  </a:cubicBezTo>
                  <a:cubicBezTo>
                    <a:pt x="1071" y="45"/>
                    <a:pt x="1066" y="47"/>
                    <a:pt x="1063" y="47"/>
                  </a:cubicBezTo>
                  <a:close/>
                  <a:moveTo>
                    <a:pt x="1070" y="32"/>
                  </a:moveTo>
                  <a:cubicBezTo>
                    <a:pt x="1072" y="30"/>
                    <a:pt x="1071" y="34"/>
                    <a:pt x="1070" y="32"/>
                  </a:cubicBezTo>
                  <a:close/>
                  <a:moveTo>
                    <a:pt x="1071" y="26"/>
                  </a:moveTo>
                  <a:cubicBezTo>
                    <a:pt x="1071" y="25"/>
                    <a:pt x="1071" y="25"/>
                    <a:pt x="1071" y="25"/>
                  </a:cubicBezTo>
                  <a:cubicBezTo>
                    <a:pt x="1072" y="25"/>
                    <a:pt x="1073" y="25"/>
                    <a:pt x="1073" y="26"/>
                  </a:cubicBezTo>
                  <a:lnTo>
                    <a:pt x="1071" y="26"/>
                  </a:lnTo>
                  <a:close/>
                  <a:moveTo>
                    <a:pt x="1074" y="26"/>
                  </a:moveTo>
                  <a:cubicBezTo>
                    <a:pt x="1073" y="25"/>
                    <a:pt x="1074" y="26"/>
                    <a:pt x="1074" y="26"/>
                  </a:cubicBezTo>
                  <a:close/>
                  <a:moveTo>
                    <a:pt x="1073" y="17"/>
                  </a:moveTo>
                  <a:cubicBezTo>
                    <a:pt x="1074" y="14"/>
                    <a:pt x="1076" y="14"/>
                    <a:pt x="1078" y="16"/>
                  </a:cubicBezTo>
                  <a:cubicBezTo>
                    <a:pt x="1077" y="18"/>
                    <a:pt x="1076" y="16"/>
                    <a:pt x="1073" y="17"/>
                  </a:cubicBezTo>
                  <a:close/>
                  <a:moveTo>
                    <a:pt x="1075" y="83"/>
                  </a:moveTo>
                  <a:cubicBezTo>
                    <a:pt x="1074" y="82"/>
                    <a:pt x="1074" y="81"/>
                    <a:pt x="1074" y="79"/>
                  </a:cubicBezTo>
                  <a:cubicBezTo>
                    <a:pt x="1076" y="80"/>
                    <a:pt x="1077" y="78"/>
                    <a:pt x="1078" y="79"/>
                  </a:cubicBezTo>
                  <a:cubicBezTo>
                    <a:pt x="1078" y="81"/>
                    <a:pt x="1076" y="82"/>
                    <a:pt x="1075" y="83"/>
                  </a:cubicBezTo>
                  <a:close/>
                  <a:moveTo>
                    <a:pt x="1078" y="81"/>
                  </a:moveTo>
                  <a:cubicBezTo>
                    <a:pt x="1078" y="80"/>
                    <a:pt x="1080" y="80"/>
                    <a:pt x="1082" y="79"/>
                  </a:cubicBezTo>
                  <a:cubicBezTo>
                    <a:pt x="1082" y="81"/>
                    <a:pt x="1079" y="82"/>
                    <a:pt x="1078" y="81"/>
                  </a:cubicBezTo>
                  <a:close/>
                  <a:moveTo>
                    <a:pt x="1092" y="83"/>
                  </a:moveTo>
                  <a:cubicBezTo>
                    <a:pt x="1092" y="82"/>
                    <a:pt x="1093" y="82"/>
                    <a:pt x="1094" y="82"/>
                  </a:cubicBezTo>
                  <a:cubicBezTo>
                    <a:pt x="1094" y="83"/>
                    <a:pt x="1093" y="84"/>
                    <a:pt x="1092" y="83"/>
                  </a:cubicBezTo>
                  <a:close/>
                  <a:moveTo>
                    <a:pt x="1106" y="82"/>
                  </a:moveTo>
                  <a:cubicBezTo>
                    <a:pt x="1105" y="84"/>
                    <a:pt x="1104" y="82"/>
                    <a:pt x="1103" y="83"/>
                  </a:cubicBezTo>
                  <a:cubicBezTo>
                    <a:pt x="1102" y="83"/>
                    <a:pt x="1105" y="81"/>
                    <a:pt x="1103" y="81"/>
                  </a:cubicBezTo>
                  <a:cubicBezTo>
                    <a:pt x="1103" y="80"/>
                    <a:pt x="1107" y="81"/>
                    <a:pt x="1106" y="82"/>
                  </a:cubicBezTo>
                  <a:close/>
                  <a:moveTo>
                    <a:pt x="1105" y="77"/>
                  </a:moveTo>
                  <a:cubicBezTo>
                    <a:pt x="1104" y="76"/>
                    <a:pt x="1106" y="76"/>
                    <a:pt x="1106" y="75"/>
                  </a:cubicBezTo>
                  <a:cubicBezTo>
                    <a:pt x="1107" y="75"/>
                    <a:pt x="1107" y="76"/>
                    <a:pt x="1108" y="76"/>
                  </a:cubicBezTo>
                  <a:cubicBezTo>
                    <a:pt x="1108" y="78"/>
                    <a:pt x="1105" y="78"/>
                    <a:pt x="1105" y="77"/>
                  </a:cubicBezTo>
                  <a:close/>
                  <a:moveTo>
                    <a:pt x="1123" y="72"/>
                  </a:moveTo>
                  <a:cubicBezTo>
                    <a:pt x="1124" y="70"/>
                    <a:pt x="1123" y="74"/>
                    <a:pt x="1123" y="72"/>
                  </a:cubicBezTo>
                  <a:close/>
                  <a:moveTo>
                    <a:pt x="1128" y="75"/>
                  </a:moveTo>
                  <a:cubicBezTo>
                    <a:pt x="1128" y="74"/>
                    <a:pt x="1129" y="73"/>
                    <a:pt x="1130" y="73"/>
                  </a:cubicBezTo>
                  <a:cubicBezTo>
                    <a:pt x="1130" y="74"/>
                    <a:pt x="1129" y="75"/>
                    <a:pt x="1128" y="75"/>
                  </a:cubicBezTo>
                  <a:close/>
                  <a:moveTo>
                    <a:pt x="1130" y="84"/>
                  </a:moveTo>
                  <a:cubicBezTo>
                    <a:pt x="1130" y="82"/>
                    <a:pt x="1132" y="85"/>
                    <a:pt x="1130" y="84"/>
                  </a:cubicBezTo>
                  <a:close/>
                  <a:moveTo>
                    <a:pt x="1138" y="48"/>
                  </a:moveTo>
                  <a:cubicBezTo>
                    <a:pt x="1139" y="48"/>
                    <a:pt x="1139" y="50"/>
                    <a:pt x="1137" y="50"/>
                  </a:cubicBezTo>
                  <a:cubicBezTo>
                    <a:pt x="1137" y="49"/>
                    <a:pt x="1138" y="49"/>
                    <a:pt x="1138" y="48"/>
                  </a:cubicBezTo>
                  <a:close/>
                  <a:moveTo>
                    <a:pt x="1136" y="63"/>
                  </a:moveTo>
                  <a:cubicBezTo>
                    <a:pt x="1138" y="63"/>
                    <a:pt x="1138" y="63"/>
                    <a:pt x="1138" y="63"/>
                  </a:cubicBezTo>
                  <a:cubicBezTo>
                    <a:pt x="1138" y="65"/>
                    <a:pt x="1135" y="65"/>
                    <a:pt x="1136" y="63"/>
                  </a:cubicBezTo>
                  <a:close/>
                  <a:moveTo>
                    <a:pt x="1137" y="81"/>
                  </a:moveTo>
                  <a:cubicBezTo>
                    <a:pt x="1137" y="79"/>
                    <a:pt x="1138" y="79"/>
                    <a:pt x="1139" y="79"/>
                  </a:cubicBezTo>
                  <a:cubicBezTo>
                    <a:pt x="1138" y="80"/>
                    <a:pt x="1138" y="81"/>
                    <a:pt x="1137" y="81"/>
                  </a:cubicBezTo>
                  <a:close/>
                  <a:moveTo>
                    <a:pt x="1137" y="61"/>
                  </a:moveTo>
                  <a:cubicBezTo>
                    <a:pt x="1137" y="59"/>
                    <a:pt x="1138" y="60"/>
                    <a:pt x="1138" y="59"/>
                  </a:cubicBezTo>
                  <a:cubicBezTo>
                    <a:pt x="1139" y="59"/>
                    <a:pt x="1139" y="60"/>
                    <a:pt x="1139" y="61"/>
                  </a:cubicBezTo>
                  <a:lnTo>
                    <a:pt x="1137" y="61"/>
                  </a:lnTo>
                  <a:close/>
                  <a:moveTo>
                    <a:pt x="1138" y="57"/>
                  </a:moveTo>
                  <a:cubicBezTo>
                    <a:pt x="1139" y="55"/>
                    <a:pt x="1139" y="54"/>
                    <a:pt x="1141" y="54"/>
                  </a:cubicBezTo>
                  <a:cubicBezTo>
                    <a:pt x="1140" y="55"/>
                    <a:pt x="1140" y="57"/>
                    <a:pt x="1138" y="57"/>
                  </a:cubicBezTo>
                  <a:close/>
                  <a:moveTo>
                    <a:pt x="1141" y="81"/>
                  </a:moveTo>
                  <a:cubicBezTo>
                    <a:pt x="1142" y="82"/>
                    <a:pt x="1142" y="81"/>
                    <a:pt x="1143" y="81"/>
                  </a:cubicBezTo>
                  <a:cubicBezTo>
                    <a:pt x="1144" y="82"/>
                    <a:pt x="1140" y="83"/>
                    <a:pt x="1141" y="81"/>
                  </a:cubicBezTo>
                  <a:close/>
                  <a:moveTo>
                    <a:pt x="1150" y="69"/>
                  </a:moveTo>
                  <a:cubicBezTo>
                    <a:pt x="1150" y="69"/>
                    <a:pt x="1148" y="69"/>
                    <a:pt x="1148" y="69"/>
                  </a:cubicBezTo>
                  <a:cubicBezTo>
                    <a:pt x="1148" y="68"/>
                    <a:pt x="1151" y="68"/>
                    <a:pt x="1150" y="69"/>
                  </a:cubicBezTo>
                  <a:close/>
                  <a:moveTo>
                    <a:pt x="1150" y="73"/>
                  </a:moveTo>
                  <a:cubicBezTo>
                    <a:pt x="1149" y="73"/>
                    <a:pt x="1148" y="72"/>
                    <a:pt x="1148" y="71"/>
                  </a:cubicBezTo>
                  <a:cubicBezTo>
                    <a:pt x="1149" y="71"/>
                    <a:pt x="1150" y="72"/>
                    <a:pt x="1150" y="73"/>
                  </a:cubicBezTo>
                  <a:close/>
                  <a:moveTo>
                    <a:pt x="1148" y="82"/>
                  </a:moveTo>
                  <a:cubicBezTo>
                    <a:pt x="1149" y="80"/>
                    <a:pt x="1151" y="80"/>
                    <a:pt x="1153" y="79"/>
                  </a:cubicBezTo>
                  <a:cubicBezTo>
                    <a:pt x="1153" y="82"/>
                    <a:pt x="1150" y="82"/>
                    <a:pt x="1148" y="82"/>
                  </a:cubicBezTo>
                  <a:close/>
                  <a:moveTo>
                    <a:pt x="1155" y="71"/>
                  </a:moveTo>
                  <a:cubicBezTo>
                    <a:pt x="1154" y="71"/>
                    <a:pt x="1154" y="71"/>
                    <a:pt x="1154" y="71"/>
                  </a:cubicBezTo>
                  <a:cubicBezTo>
                    <a:pt x="1154" y="69"/>
                    <a:pt x="1154" y="69"/>
                    <a:pt x="1154" y="69"/>
                  </a:cubicBezTo>
                  <a:cubicBezTo>
                    <a:pt x="1155" y="69"/>
                    <a:pt x="1155" y="69"/>
                    <a:pt x="1155" y="69"/>
                  </a:cubicBezTo>
                  <a:lnTo>
                    <a:pt x="1155" y="71"/>
                  </a:lnTo>
                  <a:close/>
                  <a:moveTo>
                    <a:pt x="1161" y="81"/>
                  </a:moveTo>
                  <a:cubicBezTo>
                    <a:pt x="1161" y="79"/>
                    <a:pt x="1163" y="80"/>
                    <a:pt x="1165" y="79"/>
                  </a:cubicBezTo>
                  <a:cubicBezTo>
                    <a:pt x="1165" y="81"/>
                    <a:pt x="1161" y="82"/>
                    <a:pt x="1161" y="81"/>
                  </a:cubicBezTo>
                  <a:close/>
                  <a:moveTo>
                    <a:pt x="1168" y="84"/>
                  </a:moveTo>
                  <a:cubicBezTo>
                    <a:pt x="1168" y="82"/>
                    <a:pt x="1171" y="85"/>
                    <a:pt x="1168" y="84"/>
                  </a:cubicBezTo>
                  <a:close/>
                  <a:moveTo>
                    <a:pt x="1221" y="68"/>
                  </a:moveTo>
                  <a:cubicBezTo>
                    <a:pt x="1223" y="69"/>
                    <a:pt x="1220" y="72"/>
                    <a:pt x="1221" y="68"/>
                  </a:cubicBezTo>
                  <a:close/>
                  <a:moveTo>
                    <a:pt x="1221" y="25"/>
                  </a:moveTo>
                  <a:cubicBezTo>
                    <a:pt x="1221" y="23"/>
                    <a:pt x="1224" y="26"/>
                    <a:pt x="1221" y="25"/>
                  </a:cubicBezTo>
                  <a:close/>
                  <a:moveTo>
                    <a:pt x="1223" y="37"/>
                  </a:moveTo>
                  <a:cubicBezTo>
                    <a:pt x="1223" y="35"/>
                    <a:pt x="1224" y="36"/>
                    <a:pt x="1225" y="36"/>
                  </a:cubicBezTo>
                  <a:cubicBezTo>
                    <a:pt x="1225" y="36"/>
                    <a:pt x="1224" y="37"/>
                    <a:pt x="1223" y="37"/>
                  </a:cubicBezTo>
                  <a:close/>
                  <a:moveTo>
                    <a:pt x="1242" y="10"/>
                  </a:moveTo>
                  <a:cubicBezTo>
                    <a:pt x="1241" y="12"/>
                    <a:pt x="1241" y="13"/>
                    <a:pt x="1239" y="13"/>
                  </a:cubicBezTo>
                  <a:cubicBezTo>
                    <a:pt x="1239" y="11"/>
                    <a:pt x="1240" y="10"/>
                    <a:pt x="1242" y="10"/>
                  </a:cubicBezTo>
                  <a:close/>
                  <a:moveTo>
                    <a:pt x="1239" y="8"/>
                  </a:moveTo>
                  <a:cubicBezTo>
                    <a:pt x="1242" y="8"/>
                    <a:pt x="1239" y="11"/>
                    <a:pt x="1239" y="8"/>
                  </a:cubicBezTo>
                  <a:close/>
                  <a:moveTo>
                    <a:pt x="1237" y="10"/>
                  </a:moveTo>
                  <a:cubicBezTo>
                    <a:pt x="1237" y="10"/>
                    <a:pt x="1237" y="10"/>
                    <a:pt x="1237" y="10"/>
                  </a:cubicBezTo>
                  <a:cubicBezTo>
                    <a:pt x="1237" y="10"/>
                    <a:pt x="1237" y="10"/>
                    <a:pt x="1237" y="10"/>
                  </a:cubicBezTo>
                  <a:close/>
                  <a:moveTo>
                    <a:pt x="1236" y="6"/>
                  </a:moveTo>
                  <a:cubicBezTo>
                    <a:pt x="1235" y="7"/>
                    <a:pt x="1236" y="10"/>
                    <a:pt x="1233" y="10"/>
                  </a:cubicBezTo>
                  <a:cubicBezTo>
                    <a:pt x="1233" y="7"/>
                    <a:pt x="1234" y="6"/>
                    <a:pt x="1236" y="6"/>
                  </a:cubicBezTo>
                  <a:close/>
                  <a:moveTo>
                    <a:pt x="1230" y="11"/>
                  </a:moveTo>
                  <a:cubicBezTo>
                    <a:pt x="1231" y="11"/>
                    <a:pt x="1231" y="11"/>
                    <a:pt x="1231" y="11"/>
                  </a:cubicBezTo>
                  <a:cubicBezTo>
                    <a:pt x="1231" y="12"/>
                    <a:pt x="1231" y="12"/>
                    <a:pt x="1231" y="12"/>
                  </a:cubicBezTo>
                  <a:cubicBezTo>
                    <a:pt x="1230" y="12"/>
                    <a:pt x="1230" y="12"/>
                    <a:pt x="1230" y="12"/>
                  </a:cubicBezTo>
                  <a:lnTo>
                    <a:pt x="1230" y="11"/>
                  </a:lnTo>
                  <a:close/>
                  <a:moveTo>
                    <a:pt x="1227" y="13"/>
                  </a:moveTo>
                  <a:cubicBezTo>
                    <a:pt x="1228" y="13"/>
                    <a:pt x="1229" y="14"/>
                    <a:pt x="1228" y="16"/>
                  </a:cubicBezTo>
                  <a:cubicBezTo>
                    <a:pt x="1227" y="16"/>
                    <a:pt x="1227" y="14"/>
                    <a:pt x="1227" y="13"/>
                  </a:cubicBezTo>
                  <a:close/>
                  <a:moveTo>
                    <a:pt x="1227" y="27"/>
                  </a:moveTo>
                  <a:cubicBezTo>
                    <a:pt x="1227" y="29"/>
                    <a:pt x="1225" y="30"/>
                    <a:pt x="1226" y="32"/>
                  </a:cubicBezTo>
                  <a:cubicBezTo>
                    <a:pt x="1225" y="32"/>
                    <a:pt x="1224" y="34"/>
                    <a:pt x="1222" y="33"/>
                  </a:cubicBezTo>
                  <a:cubicBezTo>
                    <a:pt x="1224" y="31"/>
                    <a:pt x="1225" y="28"/>
                    <a:pt x="1227" y="27"/>
                  </a:cubicBezTo>
                  <a:close/>
                  <a:moveTo>
                    <a:pt x="1221" y="11"/>
                  </a:moveTo>
                  <a:cubicBezTo>
                    <a:pt x="1222" y="11"/>
                    <a:pt x="1222" y="12"/>
                    <a:pt x="1222" y="12"/>
                  </a:cubicBezTo>
                  <a:cubicBezTo>
                    <a:pt x="1223" y="13"/>
                    <a:pt x="1220" y="12"/>
                    <a:pt x="1221" y="11"/>
                  </a:cubicBezTo>
                  <a:close/>
                  <a:moveTo>
                    <a:pt x="1216" y="21"/>
                  </a:moveTo>
                  <a:cubicBezTo>
                    <a:pt x="1217" y="19"/>
                    <a:pt x="1219" y="21"/>
                    <a:pt x="1216" y="21"/>
                  </a:cubicBezTo>
                  <a:close/>
                  <a:moveTo>
                    <a:pt x="1215" y="28"/>
                  </a:moveTo>
                  <a:cubicBezTo>
                    <a:pt x="1216" y="26"/>
                    <a:pt x="1217" y="30"/>
                    <a:pt x="1215" y="28"/>
                  </a:cubicBezTo>
                  <a:close/>
                  <a:moveTo>
                    <a:pt x="1214" y="36"/>
                  </a:moveTo>
                  <a:cubicBezTo>
                    <a:pt x="1213" y="36"/>
                    <a:pt x="1213" y="36"/>
                    <a:pt x="1212" y="36"/>
                  </a:cubicBezTo>
                  <a:cubicBezTo>
                    <a:pt x="1212" y="34"/>
                    <a:pt x="1214" y="34"/>
                    <a:pt x="1214" y="36"/>
                  </a:cubicBezTo>
                  <a:close/>
                  <a:moveTo>
                    <a:pt x="1211" y="31"/>
                  </a:moveTo>
                  <a:cubicBezTo>
                    <a:pt x="1211" y="31"/>
                    <a:pt x="1210" y="31"/>
                    <a:pt x="1211" y="31"/>
                  </a:cubicBezTo>
                  <a:close/>
                  <a:moveTo>
                    <a:pt x="1201" y="51"/>
                  </a:moveTo>
                  <a:cubicBezTo>
                    <a:pt x="1201" y="50"/>
                    <a:pt x="1201" y="51"/>
                    <a:pt x="1201" y="51"/>
                  </a:cubicBezTo>
                  <a:close/>
                  <a:moveTo>
                    <a:pt x="1186" y="57"/>
                  </a:moveTo>
                  <a:cubicBezTo>
                    <a:pt x="1186" y="56"/>
                    <a:pt x="1187" y="55"/>
                    <a:pt x="1188" y="55"/>
                  </a:cubicBezTo>
                  <a:cubicBezTo>
                    <a:pt x="1188" y="57"/>
                    <a:pt x="1187" y="57"/>
                    <a:pt x="1186" y="57"/>
                  </a:cubicBezTo>
                  <a:close/>
                  <a:moveTo>
                    <a:pt x="1191" y="76"/>
                  </a:moveTo>
                  <a:cubicBezTo>
                    <a:pt x="1191" y="75"/>
                    <a:pt x="1193" y="77"/>
                    <a:pt x="1191" y="76"/>
                  </a:cubicBezTo>
                  <a:close/>
                  <a:moveTo>
                    <a:pt x="1191" y="51"/>
                  </a:moveTo>
                  <a:cubicBezTo>
                    <a:pt x="1191" y="50"/>
                    <a:pt x="1191" y="50"/>
                    <a:pt x="1191" y="50"/>
                  </a:cubicBezTo>
                  <a:cubicBezTo>
                    <a:pt x="1193" y="50"/>
                    <a:pt x="1193" y="50"/>
                    <a:pt x="1193" y="50"/>
                  </a:cubicBezTo>
                  <a:cubicBezTo>
                    <a:pt x="1194" y="51"/>
                    <a:pt x="1192" y="51"/>
                    <a:pt x="1191" y="51"/>
                  </a:cubicBezTo>
                  <a:close/>
                  <a:moveTo>
                    <a:pt x="1203" y="82"/>
                  </a:moveTo>
                  <a:cubicBezTo>
                    <a:pt x="1203" y="80"/>
                    <a:pt x="1204" y="81"/>
                    <a:pt x="1205" y="80"/>
                  </a:cubicBezTo>
                  <a:cubicBezTo>
                    <a:pt x="1206" y="80"/>
                    <a:pt x="1205" y="82"/>
                    <a:pt x="1203" y="82"/>
                  </a:cubicBezTo>
                  <a:close/>
                  <a:moveTo>
                    <a:pt x="1209" y="54"/>
                  </a:moveTo>
                  <a:cubicBezTo>
                    <a:pt x="1209" y="55"/>
                    <a:pt x="1207" y="57"/>
                    <a:pt x="1206" y="59"/>
                  </a:cubicBezTo>
                  <a:cubicBezTo>
                    <a:pt x="1203" y="59"/>
                    <a:pt x="1201" y="60"/>
                    <a:pt x="1199" y="60"/>
                  </a:cubicBezTo>
                  <a:cubicBezTo>
                    <a:pt x="1199" y="56"/>
                    <a:pt x="1204" y="60"/>
                    <a:pt x="1206" y="57"/>
                  </a:cubicBezTo>
                  <a:cubicBezTo>
                    <a:pt x="1206" y="54"/>
                    <a:pt x="1204" y="55"/>
                    <a:pt x="1202" y="55"/>
                  </a:cubicBezTo>
                  <a:cubicBezTo>
                    <a:pt x="1202" y="52"/>
                    <a:pt x="1206" y="54"/>
                    <a:pt x="1207" y="54"/>
                  </a:cubicBezTo>
                  <a:cubicBezTo>
                    <a:pt x="1208" y="52"/>
                    <a:pt x="1210" y="51"/>
                    <a:pt x="1212" y="50"/>
                  </a:cubicBezTo>
                  <a:cubicBezTo>
                    <a:pt x="1212" y="51"/>
                    <a:pt x="1209" y="54"/>
                    <a:pt x="1213" y="54"/>
                  </a:cubicBezTo>
                  <a:cubicBezTo>
                    <a:pt x="1212" y="56"/>
                    <a:pt x="1211" y="54"/>
                    <a:pt x="1209" y="54"/>
                  </a:cubicBezTo>
                  <a:close/>
                  <a:moveTo>
                    <a:pt x="1215" y="83"/>
                  </a:moveTo>
                  <a:cubicBezTo>
                    <a:pt x="1214" y="83"/>
                    <a:pt x="1214" y="82"/>
                    <a:pt x="1214" y="81"/>
                  </a:cubicBezTo>
                  <a:cubicBezTo>
                    <a:pt x="1215" y="81"/>
                    <a:pt x="1215" y="83"/>
                    <a:pt x="1215" y="83"/>
                  </a:cubicBezTo>
                  <a:close/>
                  <a:moveTo>
                    <a:pt x="1214" y="51"/>
                  </a:moveTo>
                  <a:cubicBezTo>
                    <a:pt x="1214" y="52"/>
                    <a:pt x="1216" y="49"/>
                    <a:pt x="1214" y="51"/>
                  </a:cubicBezTo>
                  <a:close/>
                  <a:moveTo>
                    <a:pt x="1209" y="47"/>
                  </a:moveTo>
                  <a:cubicBezTo>
                    <a:pt x="1208" y="45"/>
                    <a:pt x="1211" y="47"/>
                    <a:pt x="1212" y="45"/>
                  </a:cubicBezTo>
                  <a:cubicBezTo>
                    <a:pt x="1211" y="44"/>
                    <a:pt x="1210" y="42"/>
                    <a:pt x="1211" y="40"/>
                  </a:cubicBezTo>
                  <a:cubicBezTo>
                    <a:pt x="1212" y="42"/>
                    <a:pt x="1213" y="44"/>
                    <a:pt x="1215" y="42"/>
                  </a:cubicBezTo>
                  <a:cubicBezTo>
                    <a:pt x="1217" y="45"/>
                    <a:pt x="1212" y="47"/>
                    <a:pt x="1209" y="47"/>
                  </a:cubicBezTo>
                  <a:close/>
                  <a:moveTo>
                    <a:pt x="1216" y="32"/>
                  </a:moveTo>
                  <a:cubicBezTo>
                    <a:pt x="1217" y="30"/>
                    <a:pt x="1217" y="34"/>
                    <a:pt x="1216" y="32"/>
                  </a:cubicBezTo>
                  <a:close/>
                  <a:moveTo>
                    <a:pt x="1217" y="26"/>
                  </a:moveTo>
                  <a:cubicBezTo>
                    <a:pt x="1217" y="25"/>
                    <a:pt x="1217" y="25"/>
                    <a:pt x="1217" y="25"/>
                  </a:cubicBezTo>
                  <a:cubicBezTo>
                    <a:pt x="1218" y="25"/>
                    <a:pt x="1219" y="25"/>
                    <a:pt x="1219" y="26"/>
                  </a:cubicBezTo>
                  <a:lnTo>
                    <a:pt x="1217" y="26"/>
                  </a:lnTo>
                  <a:close/>
                  <a:moveTo>
                    <a:pt x="1219" y="26"/>
                  </a:moveTo>
                  <a:cubicBezTo>
                    <a:pt x="1219" y="25"/>
                    <a:pt x="1220" y="26"/>
                    <a:pt x="1219" y="26"/>
                  </a:cubicBezTo>
                  <a:close/>
                  <a:moveTo>
                    <a:pt x="1219" y="17"/>
                  </a:moveTo>
                  <a:cubicBezTo>
                    <a:pt x="1220" y="14"/>
                    <a:pt x="1222" y="14"/>
                    <a:pt x="1224" y="16"/>
                  </a:cubicBezTo>
                  <a:cubicBezTo>
                    <a:pt x="1223" y="18"/>
                    <a:pt x="1221" y="16"/>
                    <a:pt x="1219" y="17"/>
                  </a:cubicBezTo>
                  <a:close/>
                  <a:moveTo>
                    <a:pt x="1221" y="83"/>
                  </a:moveTo>
                  <a:cubicBezTo>
                    <a:pt x="1220" y="82"/>
                    <a:pt x="1220" y="81"/>
                    <a:pt x="1220" y="79"/>
                  </a:cubicBezTo>
                  <a:cubicBezTo>
                    <a:pt x="1222" y="80"/>
                    <a:pt x="1222" y="78"/>
                    <a:pt x="1224" y="79"/>
                  </a:cubicBezTo>
                  <a:cubicBezTo>
                    <a:pt x="1223" y="81"/>
                    <a:pt x="1222" y="82"/>
                    <a:pt x="1221" y="83"/>
                  </a:cubicBezTo>
                  <a:close/>
                  <a:moveTo>
                    <a:pt x="1224" y="81"/>
                  </a:moveTo>
                  <a:cubicBezTo>
                    <a:pt x="1224" y="80"/>
                    <a:pt x="1226" y="80"/>
                    <a:pt x="1228" y="79"/>
                  </a:cubicBezTo>
                  <a:cubicBezTo>
                    <a:pt x="1228" y="81"/>
                    <a:pt x="1225" y="82"/>
                    <a:pt x="1224" y="81"/>
                  </a:cubicBezTo>
                  <a:close/>
                  <a:moveTo>
                    <a:pt x="1238" y="83"/>
                  </a:moveTo>
                  <a:cubicBezTo>
                    <a:pt x="1238" y="82"/>
                    <a:pt x="1239" y="82"/>
                    <a:pt x="1240" y="82"/>
                  </a:cubicBezTo>
                  <a:cubicBezTo>
                    <a:pt x="1240" y="83"/>
                    <a:pt x="1239" y="84"/>
                    <a:pt x="1238" y="83"/>
                  </a:cubicBezTo>
                  <a:close/>
                  <a:moveTo>
                    <a:pt x="1252" y="82"/>
                  </a:moveTo>
                  <a:cubicBezTo>
                    <a:pt x="1251" y="84"/>
                    <a:pt x="1249" y="82"/>
                    <a:pt x="1249" y="83"/>
                  </a:cubicBezTo>
                  <a:cubicBezTo>
                    <a:pt x="1247" y="83"/>
                    <a:pt x="1251" y="81"/>
                    <a:pt x="1249" y="81"/>
                  </a:cubicBezTo>
                  <a:cubicBezTo>
                    <a:pt x="1249" y="80"/>
                    <a:pt x="1252" y="81"/>
                    <a:pt x="1252" y="82"/>
                  </a:cubicBezTo>
                  <a:close/>
                  <a:moveTo>
                    <a:pt x="1250" y="77"/>
                  </a:moveTo>
                  <a:cubicBezTo>
                    <a:pt x="1250" y="76"/>
                    <a:pt x="1252" y="76"/>
                    <a:pt x="1252" y="75"/>
                  </a:cubicBezTo>
                  <a:cubicBezTo>
                    <a:pt x="1253" y="75"/>
                    <a:pt x="1253" y="76"/>
                    <a:pt x="1254" y="76"/>
                  </a:cubicBezTo>
                  <a:cubicBezTo>
                    <a:pt x="1254" y="78"/>
                    <a:pt x="1251" y="78"/>
                    <a:pt x="1250" y="77"/>
                  </a:cubicBezTo>
                  <a:close/>
                  <a:moveTo>
                    <a:pt x="1268" y="72"/>
                  </a:moveTo>
                  <a:cubicBezTo>
                    <a:pt x="1270" y="70"/>
                    <a:pt x="1269" y="74"/>
                    <a:pt x="1268" y="72"/>
                  </a:cubicBezTo>
                  <a:close/>
                  <a:moveTo>
                    <a:pt x="1274" y="75"/>
                  </a:moveTo>
                  <a:cubicBezTo>
                    <a:pt x="1274" y="74"/>
                    <a:pt x="1275" y="73"/>
                    <a:pt x="1276" y="73"/>
                  </a:cubicBezTo>
                  <a:cubicBezTo>
                    <a:pt x="1276" y="74"/>
                    <a:pt x="1275" y="75"/>
                    <a:pt x="1274" y="75"/>
                  </a:cubicBezTo>
                  <a:close/>
                  <a:moveTo>
                    <a:pt x="1276" y="84"/>
                  </a:moveTo>
                  <a:cubicBezTo>
                    <a:pt x="1276" y="82"/>
                    <a:pt x="1278" y="85"/>
                    <a:pt x="1276" y="84"/>
                  </a:cubicBezTo>
                  <a:close/>
                  <a:moveTo>
                    <a:pt x="1284" y="48"/>
                  </a:moveTo>
                  <a:cubicBezTo>
                    <a:pt x="1285" y="48"/>
                    <a:pt x="1285" y="50"/>
                    <a:pt x="1283" y="50"/>
                  </a:cubicBezTo>
                  <a:cubicBezTo>
                    <a:pt x="1283" y="49"/>
                    <a:pt x="1284" y="49"/>
                    <a:pt x="1284" y="48"/>
                  </a:cubicBezTo>
                  <a:close/>
                  <a:moveTo>
                    <a:pt x="1281" y="63"/>
                  </a:moveTo>
                  <a:cubicBezTo>
                    <a:pt x="1284" y="63"/>
                    <a:pt x="1284" y="63"/>
                    <a:pt x="1284" y="63"/>
                  </a:cubicBezTo>
                  <a:cubicBezTo>
                    <a:pt x="1284" y="65"/>
                    <a:pt x="1281" y="65"/>
                    <a:pt x="1281" y="63"/>
                  </a:cubicBezTo>
                  <a:close/>
                  <a:moveTo>
                    <a:pt x="1283" y="81"/>
                  </a:moveTo>
                  <a:cubicBezTo>
                    <a:pt x="1282" y="79"/>
                    <a:pt x="1284" y="79"/>
                    <a:pt x="1284" y="79"/>
                  </a:cubicBezTo>
                  <a:cubicBezTo>
                    <a:pt x="1284" y="80"/>
                    <a:pt x="1284" y="81"/>
                    <a:pt x="1283" y="81"/>
                  </a:cubicBezTo>
                  <a:close/>
                  <a:moveTo>
                    <a:pt x="1283" y="61"/>
                  </a:moveTo>
                  <a:cubicBezTo>
                    <a:pt x="1282" y="59"/>
                    <a:pt x="1284" y="60"/>
                    <a:pt x="1284" y="59"/>
                  </a:cubicBezTo>
                  <a:cubicBezTo>
                    <a:pt x="1285" y="59"/>
                    <a:pt x="1284" y="60"/>
                    <a:pt x="1284" y="61"/>
                  </a:cubicBezTo>
                  <a:lnTo>
                    <a:pt x="1283" y="61"/>
                  </a:lnTo>
                  <a:close/>
                  <a:moveTo>
                    <a:pt x="1284" y="57"/>
                  </a:moveTo>
                  <a:cubicBezTo>
                    <a:pt x="1284" y="55"/>
                    <a:pt x="1285" y="54"/>
                    <a:pt x="1287" y="54"/>
                  </a:cubicBezTo>
                  <a:cubicBezTo>
                    <a:pt x="1286" y="55"/>
                    <a:pt x="1286" y="57"/>
                    <a:pt x="1284" y="57"/>
                  </a:cubicBezTo>
                  <a:close/>
                  <a:moveTo>
                    <a:pt x="1287" y="81"/>
                  </a:moveTo>
                  <a:cubicBezTo>
                    <a:pt x="1288" y="82"/>
                    <a:pt x="1288" y="81"/>
                    <a:pt x="1289" y="81"/>
                  </a:cubicBezTo>
                  <a:cubicBezTo>
                    <a:pt x="1290" y="82"/>
                    <a:pt x="1286" y="83"/>
                    <a:pt x="1287" y="81"/>
                  </a:cubicBezTo>
                  <a:close/>
                  <a:moveTo>
                    <a:pt x="1296" y="69"/>
                  </a:moveTo>
                  <a:cubicBezTo>
                    <a:pt x="1296" y="69"/>
                    <a:pt x="1294" y="69"/>
                    <a:pt x="1294" y="69"/>
                  </a:cubicBezTo>
                  <a:cubicBezTo>
                    <a:pt x="1294" y="68"/>
                    <a:pt x="1297" y="68"/>
                    <a:pt x="1296" y="69"/>
                  </a:cubicBezTo>
                  <a:close/>
                  <a:moveTo>
                    <a:pt x="1296" y="73"/>
                  </a:moveTo>
                  <a:cubicBezTo>
                    <a:pt x="1294" y="73"/>
                    <a:pt x="1294" y="72"/>
                    <a:pt x="1294" y="71"/>
                  </a:cubicBezTo>
                  <a:cubicBezTo>
                    <a:pt x="1295" y="71"/>
                    <a:pt x="1296" y="72"/>
                    <a:pt x="1296" y="73"/>
                  </a:cubicBezTo>
                  <a:close/>
                  <a:moveTo>
                    <a:pt x="1294" y="82"/>
                  </a:moveTo>
                  <a:cubicBezTo>
                    <a:pt x="1295" y="80"/>
                    <a:pt x="1297" y="80"/>
                    <a:pt x="1299" y="79"/>
                  </a:cubicBezTo>
                  <a:cubicBezTo>
                    <a:pt x="1299" y="82"/>
                    <a:pt x="1296" y="82"/>
                    <a:pt x="1294" y="82"/>
                  </a:cubicBezTo>
                  <a:close/>
                  <a:moveTo>
                    <a:pt x="1301" y="71"/>
                  </a:moveTo>
                  <a:cubicBezTo>
                    <a:pt x="1300" y="71"/>
                    <a:pt x="1300" y="71"/>
                    <a:pt x="1300" y="71"/>
                  </a:cubicBezTo>
                  <a:cubicBezTo>
                    <a:pt x="1300" y="69"/>
                    <a:pt x="1300" y="69"/>
                    <a:pt x="1300" y="69"/>
                  </a:cubicBezTo>
                  <a:cubicBezTo>
                    <a:pt x="1301" y="69"/>
                    <a:pt x="1301" y="69"/>
                    <a:pt x="1301" y="69"/>
                  </a:cubicBezTo>
                  <a:lnTo>
                    <a:pt x="1301" y="71"/>
                  </a:lnTo>
                  <a:close/>
                  <a:moveTo>
                    <a:pt x="1307" y="81"/>
                  </a:moveTo>
                  <a:cubicBezTo>
                    <a:pt x="1307" y="79"/>
                    <a:pt x="1309" y="80"/>
                    <a:pt x="1311" y="79"/>
                  </a:cubicBezTo>
                  <a:cubicBezTo>
                    <a:pt x="1311" y="81"/>
                    <a:pt x="1307" y="82"/>
                    <a:pt x="1307" y="81"/>
                  </a:cubicBezTo>
                  <a:close/>
                  <a:moveTo>
                    <a:pt x="1313" y="84"/>
                  </a:moveTo>
                  <a:cubicBezTo>
                    <a:pt x="1314" y="82"/>
                    <a:pt x="1317" y="85"/>
                    <a:pt x="1313" y="84"/>
                  </a:cubicBezTo>
                  <a:close/>
                  <a:moveTo>
                    <a:pt x="1366" y="68"/>
                  </a:moveTo>
                  <a:cubicBezTo>
                    <a:pt x="1369" y="69"/>
                    <a:pt x="1366" y="72"/>
                    <a:pt x="1366" y="68"/>
                  </a:cubicBezTo>
                  <a:close/>
                  <a:moveTo>
                    <a:pt x="1366" y="25"/>
                  </a:moveTo>
                  <a:cubicBezTo>
                    <a:pt x="1367" y="23"/>
                    <a:pt x="1370" y="26"/>
                    <a:pt x="1366" y="25"/>
                  </a:cubicBezTo>
                  <a:close/>
                  <a:moveTo>
                    <a:pt x="1369" y="37"/>
                  </a:moveTo>
                  <a:cubicBezTo>
                    <a:pt x="1369" y="35"/>
                    <a:pt x="1370" y="36"/>
                    <a:pt x="1371" y="36"/>
                  </a:cubicBezTo>
                  <a:cubicBezTo>
                    <a:pt x="1370" y="36"/>
                    <a:pt x="1370" y="37"/>
                    <a:pt x="1369" y="37"/>
                  </a:cubicBezTo>
                  <a:close/>
                  <a:moveTo>
                    <a:pt x="1387" y="10"/>
                  </a:moveTo>
                  <a:cubicBezTo>
                    <a:pt x="1387" y="12"/>
                    <a:pt x="1387" y="13"/>
                    <a:pt x="1385" y="13"/>
                  </a:cubicBezTo>
                  <a:cubicBezTo>
                    <a:pt x="1385" y="11"/>
                    <a:pt x="1385" y="10"/>
                    <a:pt x="1387" y="10"/>
                  </a:cubicBezTo>
                  <a:close/>
                  <a:moveTo>
                    <a:pt x="1385" y="8"/>
                  </a:moveTo>
                  <a:cubicBezTo>
                    <a:pt x="1388" y="8"/>
                    <a:pt x="1384" y="11"/>
                    <a:pt x="1385" y="8"/>
                  </a:cubicBezTo>
                  <a:close/>
                  <a:moveTo>
                    <a:pt x="1383" y="10"/>
                  </a:moveTo>
                  <a:cubicBezTo>
                    <a:pt x="1383" y="10"/>
                    <a:pt x="1383" y="10"/>
                    <a:pt x="1383" y="10"/>
                  </a:cubicBezTo>
                  <a:cubicBezTo>
                    <a:pt x="1383" y="10"/>
                    <a:pt x="1383" y="10"/>
                    <a:pt x="1383" y="10"/>
                  </a:cubicBezTo>
                  <a:close/>
                  <a:moveTo>
                    <a:pt x="1382" y="6"/>
                  </a:moveTo>
                  <a:cubicBezTo>
                    <a:pt x="1381" y="7"/>
                    <a:pt x="1381" y="10"/>
                    <a:pt x="1379" y="10"/>
                  </a:cubicBezTo>
                  <a:cubicBezTo>
                    <a:pt x="1379" y="7"/>
                    <a:pt x="1380" y="6"/>
                    <a:pt x="1382" y="6"/>
                  </a:cubicBezTo>
                  <a:close/>
                  <a:moveTo>
                    <a:pt x="1376" y="11"/>
                  </a:moveTo>
                  <a:cubicBezTo>
                    <a:pt x="1377" y="11"/>
                    <a:pt x="1377" y="11"/>
                    <a:pt x="1377" y="11"/>
                  </a:cubicBezTo>
                  <a:cubicBezTo>
                    <a:pt x="1377" y="12"/>
                    <a:pt x="1377" y="12"/>
                    <a:pt x="1377" y="12"/>
                  </a:cubicBezTo>
                  <a:cubicBezTo>
                    <a:pt x="1376" y="12"/>
                    <a:pt x="1376" y="12"/>
                    <a:pt x="1376" y="12"/>
                  </a:cubicBezTo>
                  <a:lnTo>
                    <a:pt x="1376" y="11"/>
                  </a:lnTo>
                  <a:close/>
                  <a:moveTo>
                    <a:pt x="1373" y="13"/>
                  </a:moveTo>
                  <a:cubicBezTo>
                    <a:pt x="1374" y="13"/>
                    <a:pt x="1374" y="14"/>
                    <a:pt x="1374" y="16"/>
                  </a:cubicBezTo>
                  <a:cubicBezTo>
                    <a:pt x="1372" y="16"/>
                    <a:pt x="1373" y="14"/>
                    <a:pt x="1373" y="13"/>
                  </a:cubicBezTo>
                  <a:close/>
                  <a:moveTo>
                    <a:pt x="1373" y="27"/>
                  </a:moveTo>
                  <a:cubicBezTo>
                    <a:pt x="1373" y="29"/>
                    <a:pt x="1370" y="30"/>
                    <a:pt x="1372" y="32"/>
                  </a:cubicBezTo>
                  <a:cubicBezTo>
                    <a:pt x="1371" y="32"/>
                    <a:pt x="1370" y="34"/>
                    <a:pt x="1368" y="33"/>
                  </a:cubicBezTo>
                  <a:cubicBezTo>
                    <a:pt x="1370" y="31"/>
                    <a:pt x="1370" y="28"/>
                    <a:pt x="1373" y="27"/>
                  </a:cubicBezTo>
                  <a:close/>
                  <a:moveTo>
                    <a:pt x="1366" y="11"/>
                  </a:moveTo>
                  <a:cubicBezTo>
                    <a:pt x="1367" y="11"/>
                    <a:pt x="1368" y="12"/>
                    <a:pt x="1368" y="12"/>
                  </a:cubicBezTo>
                  <a:cubicBezTo>
                    <a:pt x="1369" y="13"/>
                    <a:pt x="1366" y="12"/>
                    <a:pt x="1366" y="11"/>
                  </a:cubicBezTo>
                  <a:close/>
                  <a:moveTo>
                    <a:pt x="1362" y="21"/>
                  </a:moveTo>
                  <a:cubicBezTo>
                    <a:pt x="1362" y="19"/>
                    <a:pt x="1365" y="21"/>
                    <a:pt x="1362" y="21"/>
                  </a:cubicBezTo>
                  <a:close/>
                  <a:moveTo>
                    <a:pt x="1361" y="28"/>
                  </a:moveTo>
                  <a:cubicBezTo>
                    <a:pt x="1362" y="26"/>
                    <a:pt x="1363" y="30"/>
                    <a:pt x="1361" y="28"/>
                  </a:cubicBezTo>
                  <a:close/>
                  <a:moveTo>
                    <a:pt x="1360" y="36"/>
                  </a:moveTo>
                  <a:cubicBezTo>
                    <a:pt x="1359" y="36"/>
                    <a:pt x="1358" y="36"/>
                    <a:pt x="1358" y="36"/>
                  </a:cubicBezTo>
                  <a:cubicBezTo>
                    <a:pt x="1358" y="34"/>
                    <a:pt x="1360" y="34"/>
                    <a:pt x="1360" y="36"/>
                  </a:cubicBezTo>
                  <a:close/>
                  <a:moveTo>
                    <a:pt x="1356" y="31"/>
                  </a:moveTo>
                  <a:cubicBezTo>
                    <a:pt x="1357" y="31"/>
                    <a:pt x="1356" y="31"/>
                    <a:pt x="1356" y="31"/>
                  </a:cubicBezTo>
                  <a:close/>
                  <a:moveTo>
                    <a:pt x="1347" y="51"/>
                  </a:moveTo>
                  <a:cubicBezTo>
                    <a:pt x="1347" y="50"/>
                    <a:pt x="1347" y="51"/>
                    <a:pt x="1347" y="51"/>
                  </a:cubicBezTo>
                  <a:close/>
                  <a:moveTo>
                    <a:pt x="1332" y="57"/>
                  </a:moveTo>
                  <a:cubicBezTo>
                    <a:pt x="1332" y="56"/>
                    <a:pt x="1333" y="55"/>
                    <a:pt x="1334" y="55"/>
                  </a:cubicBezTo>
                  <a:cubicBezTo>
                    <a:pt x="1334" y="57"/>
                    <a:pt x="1333" y="57"/>
                    <a:pt x="1332" y="57"/>
                  </a:cubicBezTo>
                  <a:close/>
                  <a:moveTo>
                    <a:pt x="1337" y="76"/>
                  </a:moveTo>
                  <a:cubicBezTo>
                    <a:pt x="1337" y="75"/>
                    <a:pt x="1339" y="77"/>
                    <a:pt x="1337" y="76"/>
                  </a:cubicBezTo>
                  <a:close/>
                  <a:moveTo>
                    <a:pt x="1337" y="51"/>
                  </a:moveTo>
                  <a:cubicBezTo>
                    <a:pt x="1337" y="50"/>
                    <a:pt x="1337" y="50"/>
                    <a:pt x="1337" y="50"/>
                  </a:cubicBezTo>
                  <a:cubicBezTo>
                    <a:pt x="1339" y="50"/>
                    <a:pt x="1339" y="50"/>
                    <a:pt x="1339" y="50"/>
                  </a:cubicBezTo>
                  <a:cubicBezTo>
                    <a:pt x="1340" y="51"/>
                    <a:pt x="1338" y="51"/>
                    <a:pt x="1337" y="51"/>
                  </a:cubicBezTo>
                  <a:close/>
                  <a:moveTo>
                    <a:pt x="1349" y="82"/>
                  </a:moveTo>
                  <a:cubicBezTo>
                    <a:pt x="1349" y="80"/>
                    <a:pt x="1350" y="81"/>
                    <a:pt x="1350" y="80"/>
                  </a:cubicBezTo>
                  <a:cubicBezTo>
                    <a:pt x="1351" y="80"/>
                    <a:pt x="1350" y="82"/>
                    <a:pt x="1349" y="82"/>
                  </a:cubicBezTo>
                  <a:close/>
                  <a:moveTo>
                    <a:pt x="1355" y="54"/>
                  </a:moveTo>
                  <a:cubicBezTo>
                    <a:pt x="1355" y="55"/>
                    <a:pt x="1352" y="57"/>
                    <a:pt x="1352" y="59"/>
                  </a:cubicBezTo>
                  <a:cubicBezTo>
                    <a:pt x="1349" y="59"/>
                    <a:pt x="1347" y="60"/>
                    <a:pt x="1344" y="60"/>
                  </a:cubicBezTo>
                  <a:cubicBezTo>
                    <a:pt x="1345" y="56"/>
                    <a:pt x="1350" y="60"/>
                    <a:pt x="1352" y="57"/>
                  </a:cubicBezTo>
                  <a:cubicBezTo>
                    <a:pt x="1352" y="54"/>
                    <a:pt x="1350" y="55"/>
                    <a:pt x="1348" y="55"/>
                  </a:cubicBezTo>
                  <a:cubicBezTo>
                    <a:pt x="1348" y="52"/>
                    <a:pt x="1352" y="54"/>
                    <a:pt x="1353" y="54"/>
                  </a:cubicBezTo>
                  <a:cubicBezTo>
                    <a:pt x="1354" y="52"/>
                    <a:pt x="1356" y="51"/>
                    <a:pt x="1358" y="50"/>
                  </a:cubicBezTo>
                  <a:cubicBezTo>
                    <a:pt x="1358" y="51"/>
                    <a:pt x="1355" y="54"/>
                    <a:pt x="1359" y="54"/>
                  </a:cubicBezTo>
                  <a:cubicBezTo>
                    <a:pt x="1358" y="56"/>
                    <a:pt x="1357" y="54"/>
                    <a:pt x="1355" y="54"/>
                  </a:cubicBezTo>
                  <a:close/>
                  <a:moveTo>
                    <a:pt x="1361" y="83"/>
                  </a:moveTo>
                  <a:cubicBezTo>
                    <a:pt x="1360" y="83"/>
                    <a:pt x="1360" y="82"/>
                    <a:pt x="1360" y="81"/>
                  </a:cubicBezTo>
                  <a:cubicBezTo>
                    <a:pt x="1361" y="81"/>
                    <a:pt x="1361" y="83"/>
                    <a:pt x="1361" y="83"/>
                  </a:cubicBezTo>
                  <a:close/>
                  <a:moveTo>
                    <a:pt x="1360" y="51"/>
                  </a:moveTo>
                  <a:cubicBezTo>
                    <a:pt x="1359" y="52"/>
                    <a:pt x="1361" y="49"/>
                    <a:pt x="1360" y="51"/>
                  </a:cubicBezTo>
                  <a:close/>
                  <a:moveTo>
                    <a:pt x="1355" y="47"/>
                  </a:moveTo>
                  <a:cubicBezTo>
                    <a:pt x="1354" y="45"/>
                    <a:pt x="1357" y="47"/>
                    <a:pt x="1358" y="45"/>
                  </a:cubicBezTo>
                  <a:cubicBezTo>
                    <a:pt x="1357" y="44"/>
                    <a:pt x="1356" y="42"/>
                    <a:pt x="1357" y="40"/>
                  </a:cubicBezTo>
                  <a:cubicBezTo>
                    <a:pt x="1358" y="42"/>
                    <a:pt x="1359" y="44"/>
                    <a:pt x="1361" y="42"/>
                  </a:cubicBezTo>
                  <a:cubicBezTo>
                    <a:pt x="1362" y="45"/>
                    <a:pt x="1358" y="47"/>
                    <a:pt x="1355" y="47"/>
                  </a:cubicBezTo>
                  <a:close/>
                  <a:moveTo>
                    <a:pt x="1362" y="32"/>
                  </a:moveTo>
                  <a:cubicBezTo>
                    <a:pt x="1363" y="30"/>
                    <a:pt x="1363" y="34"/>
                    <a:pt x="1362" y="32"/>
                  </a:cubicBezTo>
                  <a:close/>
                  <a:moveTo>
                    <a:pt x="1363" y="26"/>
                  </a:moveTo>
                  <a:cubicBezTo>
                    <a:pt x="1363" y="25"/>
                    <a:pt x="1363" y="25"/>
                    <a:pt x="1363" y="25"/>
                  </a:cubicBezTo>
                  <a:cubicBezTo>
                    <a:pt x="1364" y="25"/>
                    <a:pt x="1365" y="25"/>
                    <a:pt x="1365" y="26"/>
                  </a:cubicBezTo>
                  <a:lnTo>
                    <a:pt x="1363" y="26"/>
                  </a:lnTo>
                  <a:close/>
                  <a:moveTo>
                    <a:pt x="1365" y="26"/>
                  </a:moveTo>
                  <a:cubicBezTo>
                    <a:pt x="1365" y="25"/>
                    <a:pt x="1366" y="26"/>
                    <a:pt x="1365" y="26"/>
                  </a:cubicBezTo>
                  <a:close/>
                  <a:moveTo>
                    <a:pt x="1365" y="17"/>
                  </a:moveTo>
                  <a:cubicBezTo>
                    <a:pt x="1366" y="14"/>
                    <a:pt x="1368" y="14"/>
                    <a:pt x="1369" y="16"/>
                  </a:cubicBezTo>
                  <a:cubicBezTo>
                    <a:pt x="1368" y="18"/>
                    <a:pt x="1367" y="16"/>
                    <a:pt x="1365" y="17"/>
                  </a:cubicBezTo>
                  <a:close/>
                  <a:moveTo>
                    <a:pt x="1366" y="83"/>
                  </a:moveTo>
                  <a:cubicBezTo>
                    <a:pt x="1366" y="82"/>
                    <a:pt x="1366" y="81"/>
                    <a:pt x="1366" y="79"/>
                  </a:cubicBezTo>
                  <a:cubicBezTo>
                    <a:pt x="1368" y="80"/>
                    <a:pt x="1368" y="78"/>
                    <a:pt x="1369" y="79"/>
                  </a:cubicBezTo>
                  <a:cubicBezTo>
                    <a:pt x="1369" y="81"/>
                    <a:pt x="1368" y="82"/>
                    <a:pt x="1366" y="83"/>
                  </a:cubicBezTo>
                  <a:close/>
                  <a:moveTo>
                    <a:pt x="1369" y="81"/>
                  </a:moveTo>
                  <a:cubicBezTo>
                    <a:pt x="1370" y="80"/>
                    <a:pt x="1372" y="80"/>
                    <a:pt x="1374" y="79"/>
                  </a:cubicBezTo>
                  <a:cubicBezTo>
                    <a:pt x="1374" y="81"/>
                    <a:pt x="1371" y="82"/>
                    <a:pt x="1369" y="81"/>
                  </a:cubicBezTo>
                  <a:close/>
                  <a:moveTo>
                    <a:pt x="1384" y="83"/>
                  </a:moveTo>
                  <a:cubicBezTo>
                    <a:pt x="1384" y="82"/>
                    <a:pt x="1385" y="82"/>
                    <a:pt x="1386" y="82"/>
                  </a:cubicBezTo>
                  <a:cubicBezTo>
                    <a:pt x="1386" y="83"/>
                    <a:pt x="1385" y="84"/>
                    <a:pt x="1384" y="83"/>
                  </a:cubicBezTo>
                  <a:close/>
                  <a:moveTo>
                    <a:pt x="1397" y="82"/>
                  </a:moveTo>
                  <a:cubicBezTo>
                    <a:pt x="1397" y="84"/>
                    <a:pt x="1395" y="82"/>
                    <a:pt x="1395" y="83"/>
                  </a:cubicBezTo>
                  <a:cubicBezTo>
                    <a:pt x="1393" y="83"/>
                    <a:pt x="1397" y="81"/>
                    <a:pt x="1395" y="81"/>
                  </a:cubicBezTo>
                  <a:cubicBezTo>
                    <a:pt x="1395" y="80"/>
                    <a:pt x="1398" y="81"/>
                    <a:pt x="1397" y="82"/>
                  </a:cubicBezTo>
                  <a:close/>
                  <a:moveTo>
                    <a:pt x="1396" y="77"/>
                  </a:moveTo>
                  <a:cubicBezTo>
                    <a:pt x="1396" y="76"/>
                    <a:pt x="1398" y="76"/>
                    <a:pt x="1398" y="75"/>
                  </a:cubicBezTo>
                  <a:cubicBezTo>
                    <a:pt x="1399" y="75"/>
                    <a:pt x="1399" y="76"/>
                    <a:pt x="1400" y="76"/>
                  </a:cubicBezTo>
                  <a:cubicBezTo>
                    <a:pt x="1400" y="78"/>
                    <a:pt x="1397" y="78"/>
                    <a:pt x="1396" y="77"/>
                  </a:cubicBezTo>
                  <a:close/>
                  <a:moveTo>
                    <a:pt x="1414" y="72"/>
                  </a:moveTo>
                  <a:cubicBezTo>
                    <a:pt x="1416" y="70"/>
                    <a:pt x="1415" y="74"/>
                    <a:pt x="1414" y="72"/>
                  </a:cubicBezTo>
                  <a:close/>
                  <a:moveTo>
                    <a:pt x="1420" y="75"/>
                  </a:moveTo>
                  <a:cubicBezTo>
                    <a:pt x="1420" y="74"/>
                    <a:pt x="1420" y="73"/>
                    <a:pt x="1422" y="73"/>
                  </a:cubicBezTo>
                  <a:cubicBezTo>
                    <a:pt x="1422" y="74"/>
                    <a:pt x="1421" y="75"/>
                    <a:pt x="1420" y="75"/>
                  </a:cubicBezTo>
                  <a:close/>
                  <a:moveTo>
                    <a:pt x="1421" y="84"/>
                  </a:moveTo>
                  <a:cubicBezTo>
                    <a:pt x="1421" y="82"/>
                    <a:pt x="1424" y="85"/>
                    <a:pt x="1421" y="84"/>
                  </a:cubicBezTo>
                  <a:close/>
                  <a:moveTo>
                    <a:pt x="1430" y="48"/>
                  </a:moveTo>
                  <a:cubicBezTo>
                    <a:pt x="1431" y="48"/>
                    <a:pt x="1431" y="50"/>
                    <a:pt x="1429" y="50"/>
                  </a:cubicBezTo>
                  <a:cubicBezTo>
                    <a:pt x="1429" y="49"/>
                    <a:pt x="1430" y="49"/>
                    <a:pt x="1430" y="48"/>
                  </a:cubicBezTo>
                  <a:close/>
                  <a:moveTo>
                    <a:pt x="1427" y="63"/>
                  </a:moveTo>
                  <a:cubicBezTo>
                    <a:pt x="1430" y="63"/>
                    <a:pt x="1430" y="63"/>
                    <a:pt x="1430" y="63"/>
                  </a:cubicBezTo>
                  <a:cubicBezTo>
                    <a:pt x="1430" y="65"/>
                    <a:pt x="1427" y="65"/>
                    <a:pt x="1427" y="63"/>
                  </a:cubicBezTo>
                  <a:close/>
                  <a:moveTo>
                    <a:pt x="1429" y="81"/>
                  </a:moveTo>
                  <a:cubicBezTo>
                    <a:pt x="1428" y="79"/>
                    <a:pt x="1429" y="79"/>
                    <a:pt x="1430" y="79"/>
                  </a:cubicBezTo>
                  <a:cubicBezTo>
                    <a:pt x="1430" y="80"/>
                    <a:pt x="1430" y="81"/>
                    <a:pt x="1429" y="81"/>
                  </a:cubicBezTo>
                  <a:close/>
                  <a:moveTo>
                    <a:pt x="1429" y="61"/>
                  </a:moveTo>
                  <a:cubicBezTo>
                    <a:pt x="1428" y="59"/>
                    <a:pt x="1430" y="60"/>
                    <a:pt x="1430" y="59"/>
                  </a:cubicBezTo>
                  <a:cubicBezTo>
                    <a:pt x="1430" y="59"/>
                    <a:pt x="1430" y="60"/>
                    <a:pt x="1430" y="61"/>
                  </a:cubicBezTo>
                  <a:lnTo>
                    <a:pt x="1429" y="61"/>
                  </a:lnTo>
                  <a:close/>
                  <a:moveTo>
                    <a:pt x="1430" y="57"/>
                  </a:moveTo>
                  <a:cubicBezTo>
                    <a:pt x="1430" y="55"/>
                    <a:pt x="1431" y="54"/>
                    <a:pt x="1433" y="54"/>
                  </a:cubicBezTo>
                  <a:cubicBezTo>
                    <a:pt x="1432" y="55"/>
                    <a:pt x="1431" y="57"/>
                    <a:pt x="1430" y="57"/>
                  </a:cubicBezTo>
                  <a:close/>
                  <a:moveTo>
                    <a:pt x="1433" y="81"/>
                  </a:moveTo>
                  <a:cubicBezTo>
                    <a:pt x="1434" y="82"/>
                    <a:pt x="1433" y="81"/>
                    <a:pt x="1435" y="81"/>
                  </a:cubicBezTo>
                  <a:cubicBezTo>
                    <a:pt x="1435" y="82"/>
                    <a:pt x="1432" y="83"/>
                    <a:pt x="1433" y="81"/>
                  </a:cubicBezTo>
                  <a:close/>
                  <a:moveTo>
                    <a:pt x="1442" y="69"/>
                  </a:moveTo>
                  <a:cubicBezTo>
                    <a:pt x="1442" y="69"/>
                    <a:pt x="1440" y="69"/>
                    <a:pt x="1440" y="69"/>
                  </a:cubicBezTo>
                  <a:cubicBezTo>
                    <a:pt x="1440" y="68"/>
                    <a:pt x="1443" y="68"/>
                    <a:pt x="1442" y="69"/>
                  </a:cubicBezTo>
                  <a:close/>
                  <a:moveTo>
                    <a:pt x="1442" y="73"/>
                  </a:moveTo>
                  <a:cubicBezTo>
                    <a:pt x="1440" y="73"/>
                    <a:pt x="1440" y="72"/>
                    <a:pt x="1440" y="71"/>
                  </a:cubicBezTo>
                  <a:cubicBezTo>
                    <a:pt x="1441" y="71"/>
                    <a:pt x="1442" y="72"/>
                    <a:pt x="1442" y="73"/>
                  </a:cubicBezTo>
                  <a:close/>
                  <a:moveTo>
                    <a:pt x="1440" y="82"/>
                  </a:moveTo>
                  <a:cubicBezTo>
                    <a:pt x="1441" y="80"/>
                    <a:pt x="1443" y="80"/>
                    <a:pt x="1445" y="79"/>
                  </a:cubicBezTo>
                  <a:cubicBezTo>
                    <a:pt x="1445" y="82"/>
                    <a:pt x="1442" y="82"/>
                    <a:pt x="1440" y="82"/>
                  </a:cubicBezTo>
                  <a:close/>
                  <a:moveTo>
                    <a:pt x="1447" y="71"/>
                  </a:moveTo>
                  <a:cubicBezTo>
                    <a:pt x="1446" y="71"/>
                    <a:pt x="1446" y="71"/>
                    <a:pt x="1446" y="71"/>
                  </a:cubicBezTo>
                  <a:cubicBezTo>
                    <a:pt x="1446" y="69"/>
                    <a:pt x="1446" y="69"/>
                    <a:pt x="1446" y="69"/>
                  </a:cubicBezTo>
                  <a:cubicBezTo>
                    <a:pt x="1447" y="69"/>
                    <a:pt x="1447" y="69"/>
                    <a:pt x="1447" y="69"/>
                  </a:cubicBezTo>
                  <a:lnTo>
                    <a:pt x="1447" y="71"/>
                  </a:lnTo>
                  <a:close/>
                  <a:moveTo>
                    <a:pt x="1452" y="81"/>
                  </a:moveTo>
                  <a:cubicBezTo>
                    <a:pt x="1453" y="79"/>
                    <a:pt x="1455" y="80"/>
                    <a:pt x="1457" y="79"/>
                  </a:cubicBezTo>
                  <a:cubicBezTo>
                    <a:pt x="1456" y="81"/>
                    <a:pt x="1453" y="82"/>
                    <a:pt x="1452" y="81"/>
                  </a:cubicBezTo>
                  <a:close/>
                  <a:moveTo>
                    <a:pt x="1459" y="84"/>
                  </a:moveTo>
                  <a:cubicBezTo>
                    <a:pt x="1460" y="82"/>
                    <a:pt x="1462" y="85"/>
                    <a:pt x="1459" y="84"/>
                  </a:cubicBezTo>
                  <a:close/>
                  <a:moveTo>
                    <a:pt x="1512" y="68"/>
                  </a:moveTo>
                  <a:cubicBezTo>
                    <a:pt x="1515" y="69"/>
                    <a:pt x="1512" y="72"/>
                    <a:pt x="1512" y="68"/>
                  </a:cubicBezTo>
                  <a:close/>
                  <a:moveTo>
                    <a:pt x="1512" y="25"/>
                  </a:moveTo>
                  <a:cubicBezTo>
                    <a:pt x="1513" y="23"/>
                    <a:pt x="1515" y="26"/>
                    <a:pt x="1512" y="25"/>
                  </a:cubicBezTo>
                  <a:close/>
                  <a:moveTo>
                    <a:pt x="1515" y="37"/>
                  </a:moveTo>
                  <a:cubicBezTo>
                    <a:pt x="1514" y="35"/>
                    <a:pt x="1516" y="36"/>
                    <a:pt x="1516" y="36"/>
                  </a:cubicBezTo>
                  <a:cubicBezTo>
                    <a:pt x="1516" y="36"/>
                    <a:pt x="1516" y="37"/>
                    <a:pt x="1515" y="37"/>
                  </a:cubicBezTo>
                  <a:close/>
                  <a:moveTo>
                    <a:pt x="1533" y="10"/>
                  </a:moveTo>
                  <a:cubicBezTo>
                    <a:pt x="1533" y="12"/>
                    <a:pt x="1533" y="13"/>
                    <a:pt x="1531" y="13"/>
                  </a:cubicBezTo>
                  <a:cubicBezTo>
                    <a:pt x="1531" y="11"/>
                    <a:pt x="1531" y="10"/>
                    <a:pt x="1533" y="10"/>
                  </a:cubicBezTo>
                  <a:close/>
                  <a:moveTo>
                    <a:pt x="1531" y="8"/>
                  </a:moveTo>
                  <a:cubicBezTo>
                    <a:pt x="1533" y="8"/>
                    <a:pt x="1530" y="11"/>
                    <a:pt x="1531" y="8"/>
                  </a:cubicBezTo>
                  <a:close/>
                  <a:moveTo>
                    <a:pt x="1529" y="10"/>
                  </a:moveTo>
                  <a:cubicBezTo>
                    <a:pt x="1529" y="10"/>
                    <a:pt x="1529" y="10"/>
                    <a:pt x="1529" y="10"/>
                  </a:cubicBezTo>
                  <a:cubicBezTo>
                    <a:pt x="1529" y="10"/>
                    <a:pt x="1529" y="10"/>
                    <a:pt x="1529" y="10"/>
                  </a:cubicBezTo>
                  <a:close/>
                  <a:moveTo>
                    <a:pt x="1528" y="6"/>
                  </a:moveTo>
                  <a:cubicBezTo>
                    <a:pt x="1526" y="7"/>
                    <a:pt x="1527" y="10"/>
                    <a:pt x="1525" y="10"/>
                  </a:cubicBezTo>
                  <a:cubicBezTo>
                    <a:pt x="1525" y="7"/>
                    <a:pt x="1525" y="6"/>
                    <a:pt x="1528" y="6"/>
                  </a:cubicBezTo>
                  <a:close/>
                  <a:moveTo>
                    <a:pt x="1522" y="11"/>
                  </a:moveTo>
                  <a:cubicBezTo>
                    <a:pt x="1523" y="11"/>
                    <a:pt x="1523" y="11"/>
                    <a:pt x="1523" y="11"/>
                  </a:cubicBezTo>
                  <a:cubicBezTo>
                    <a:pt x="1523" y="12"/>
                    <a:pt x="1523" y="12"/>
                    <a:pt x="1523" y="12"/>
                  </a:cubicBezTo>
                  <a:cubicBezTo>
                    <a:pt x="1522" y="12"/>
                    <a:pt x="1522" y="12"/>
                    <a:pt x="1522" y="12"/>
                  </a:cubicBezTo>
                  <a:lnTo>
                    <a:pt x="1522" y="11"/>
                  </a:lnTo>
                  <a:close/>
                  <a:moveTo>
                    <a:pt x="1519" y="13"/>
                  </a:moveTo>
                  <a:cubicBezTo>
                    <a:pt x="1520" y="13"/>
                    <a:pt x="1520" y="14"/>
                    <a:pt x="1520" y="16"/>
                  </a:cubicBezTo>
                  <a:cubicBezTo>
                    <a:pt x="1518" y="16"/>
                    <a:pt x="1519" y="14"/>
                    <a:pt x="1519" y="13"/>
                  </a:cubicBezTo>
                  <a:close/>
                  <a:moveTo>
                    <a:pt x="1519" y="27"/>
                  </a:moveTo>
                  <a:cubicBezTo>
                    <a:pt x="1519" y="29"/>
                    <a:pt x="1516" y="30"/>
                    <a:pt x="1518" y="32"/>
                  </a:cubicBezTo>
                  <a:cubicBezTo>
                    <a:pt x="1516" y="32"/>
                    <a:pt x="1515" y="34"/>
                    <a:pt x="1514" y="33"/>
                  </a:cubicBezTo>
                  <a:cubicBezTo>
                    <a:pt x="1516" y="31"/>
                    <a:pt x="1516" y="28"/>
                    <a:pt x="1519" y="27"/>
                  </a:cubicBezTo>
                  <a:close/>
                  <a:moveTo>
                    <a:pt x="1512" y="11"/>
                  </a:moveTo>
                  <a:cubicBezTo>
                    <a:pt x="1513" y="11"/>
                    <a:pt x="1513" y="12"/>
                    <a:pt x="1514" y="12"/>
                  </a:cubicBezTo>
                  <a:cubicBezTo>
                    <a:pt x="1514" y="13"/>
                    <a:pt x="1511" y="12"/>
                    <a:pt x="1512" y="11"/>
                  </a:cubicBezTo>
                  <a:close/>
                  <a:moveTo>
                    <a:pt x="1508" y="21"/>
                  </a:moveTo>
                  <a:cubicBezTo>
                    <a:pt x="1508" y="19"/>
                    <a:pt x="1511" y="21"/>
                    <a:pt x="1508" y="21"/>
                  </a:cubicBezTo>
                  <a:close/>
                  <a:moveTo>
                    <a:pt x="1507" y="28"/>
                  </a:moveTo>
                  <a:cubicBezTo>
                    <a:pt x="1508" y="26"/>
                    <a:pt x="1509" y="30"/>
                    <a:pt x="1507" y="28"/>
                  </a:cubicBezTo>
                  <a:close/>
                  <a:moveTo>
                    <a:pt x="1506" y="36"/>
                  </a:moveTo>
                  <a:cubicBezTo>
                    <a:pt x="1505" y="36"/>
                    <a:pt x="1504" y="36"/>
                    <a:pt x="1503" y="36"/>
                  </a:cubicBezTo>
                  <a:cubicBezTo>
                    <a:pt x="1503" y="34"/>
                    <a:pt x="1506" y="34"/>
                    <a:pt x="1506" y="36"/>
                  </a:cubicBezTo>
                  <a:close/>
                  <a:moveTo>
                    <a:pt x="1502" y="31"/>
                  </a:moveTo>
                  <a:cubicBezTo>
                    <a:pt x="1503" y="31"/>
                    <a:pt x="1502" y="31"/>
                    <a:pt x="1502" y="31"/>
                  </a:cubicBezTo>
                  <a:close/>
                  <a:moveTo>
                    <a:pt x="1493" y="51"/>
                  </a:moveTo>
                  <a:cubicBezTo>
                    <a:pt x="1492" y="50"/>
                    <a:pt x="1493" y="51"/>
                    <a:pt x="1493" y="51"/>
                  </a:cubicBezTo>
                  <a:close/>
                  <a:moveTo>
                    <a:pt x="1478" y="57"/>
                  </a:moveTo>
                  <a:cubicBezTo>
                    <a:pt x="1478" y="56"/>
                    <a:pt x="1478" y="55"/>
                    <a:pt x="1480" y="55"/>
                  </a:cubicBezTo>
                  <a:cubicBezTo>
                    <a:pt x="1480" y="57"/>
                    <a:pt x="1479" y="57"/>
                    <a:pt x="1478" y="57"/>
                  </a:cubicBezTo>
                  <a:close/>
                  <a:moveTo>
                    <a:pt x="1483" y="76"/>
                  </a:moveTo>
                  <a:cubicBezTo>
                    <a:pt x="1483" y="75"/>
                    <a:pt x="1485" y="77"/>
                    <a:pt x="1483" y="76"/>
                  </a:cubicBezTo>
                  <a:close/>
                  <a:moveTo>
                    <a:pt x="1483" y="51"/>
                  </a:moveTo>
                  <a:cubicBezTo>
                    <a:pt x="1483" y="50"/>
                    <a:pt x="1483" y="50"/>
                    <a:pt x="1483" y="50"/>
                  </a:cubicBezTo>
                  <a:cubicBezTo>
                    <a:pt x="1485" y="50"/>
                    <a:pt x="1485" y="50"/>
                    <a:pt x="1485" y="50"/>
                  </a:cubicBezTo>
                  <a:cubicBezTo>
                    <a:pt x="1485" y="51"/>
                    <a:pt x="1484" y="51"/>
                    <a:pt x="1483" y="51"/>
                  </a:cubicBezTo>
                  <a:close/>
                  <a:moveTo>
                    <a:pt x="1495" y="82"/>
                  </a:moveTo>
                  <a:cubicBezTo>
                    <a:pt x="1495" y="80"/>
                    <a:pt x="1496" y="81"/>
                    <a:pt x="1496" y="80"/>
                  </a:cubicBezTo>
                  <a:cubicBezTo>
                    <a:pt x="1497" y="80"/>
                    <a:pt x="1496" y="82"/>
                    <a:pt x="1495" y="82"/>
                  </a:cubicBezTo>
                  <a:close/>
                  <a:moveTo>
                    <a:pt x="1501" y="54"/>
                  </a:moveTo>
                  <a:cubicBezTo>
                    <a:pt x="1501" y="55"/>
                    <a:pt x="1498" y="57"/>
                    <a:pt x="1497" y="59"/>
                  </a:cubicBezTo>
                  <a:cubicBezTo>
                    <a:pt x="1495" y="59"/>
                    <a:pt x="1492" y="60"/>
                    <a:pt x="1490" y="60"/>
                  </a:cubicBezTo>
                  <a:cubicBezTo>
                    <a:pt x="1491" y="56"/>
                    <a:pt x="1496" y="60"/>
                    <a:pt x="1497" y="57"/>
                  </a:cubicBezTo>
                  <a:cubicBezTo>
                    <a:pt x="1497" y="54"/>
                    <a:pt x="1496" y="55"/>
                    <a:pt x="1494" y="55"/>
                  </a:cubicBezTo>
                  <a:cubicBezTo>
                    <a:pt x="1494" y="52"/>
                    <a:pt x="1498" y="54"/>
                    <a:pt x="1499" y="54"/>
                  </a:cubicBezTo>
                  <a:cubicBezTo>
                    <a:pt x="1500" y="52"/>
                    <a:pt x="1502" y="51"/>
                    <a:pt x="1504" y="50"/>
                  </a:cubicBezTo>
                  <a:cubicBezTo>
                    <a:pt x="1504" y="51"/>
                    <a:pt x="1501" y="54"/>
                    <a:pt x="1505" y="54"/>
                  </a:cubicBezTo>
                  <a:cubicBezTo>
                    <a:pt x="1504" y="56"/>
                    <a:pt x="1503" y="54"/>
                    <a:pt x="1501" y="54"/>
                  </a:cubicBezTo>
                  <a:close/>
                  <a:moveTo>
                    <a:pt x="1506" y="83"/>
                  </a:moveTo>
                  <a:cubicBezTo>
                    <a:pt x="1506" y="83"/>
                    <a:pt x="1506" y="82"/>
                    <a:pt x="1506" y="81"/>
                  </a:cubicBezTo>
                  <a:cubicBezTo>
                    <a:pt x="1507" y="81"/>
                    <a:pt x="1507" y="83"/>
                    <a:pt x="1506" y="83"/>
                  </a:cubicBezTo>
                  <a:close/>
                  <a:moveTo>
                    <a:pt x="1506" y="51"/>
                  </a:moveTo>
                  <a:cubicBezTo>
                    <a:pt x="1505" y="52"/>
                    <a:pt x="1507" y="49"/>
                    <a:pt x="1506" y="51"/>
                  </a:cubicBezTo>
                  <a:close/>
                  <a:moveTo>
                    <a:pt x="1500" y="47"/>
                  </a:moveTo>
                  <a:cubicBezTo>
                    <a:pt x="1500" y="45"/>
                    <a:pt x="1503" y="47"/>
                    <a:pt x="1503" y="45"/>
                  </a:cubicBezTo>
                  <a:cubicBezTo>
                    <a:pt x="1503" y="44"/>
                    <a:pt x="1502" y="42"/>
                    <a:pt x="1503" y="40"/>
                  </a:cubicBezTo>
                  <a:cubicBezTo>
                    <a:pt x="1504" y="42"/>
                    <a:pt x="1505" y="44"/>
                    <a:pt x="1507" y="42"/>
                  </a:cubicBezTo>
                  <a:cubicBezTo>
                    <a:pt x="1508" y="45"/>
                    <a:pt x="1504" y="47"/>
                    <a:pt x="1500" y="47"/>
                  </a:cubicBezTo>
                  <a:close/>
                  <a:moveTo>
                    <a:pt x="1508" y="32"/>
                  </a:moveTo>
                  <a:cubicBezTo>
                    <a:pt x="1509" y="30"/>
                    <a:pt x="1508" y="34"/>
                    <a:pt x="1508" y="32"/>
                  </a:cubicBezTo>
                  <a:close/>
                  <a:moveTo>
                    <a:pt x="1509" y="26"/>
                  </a:moveTo>
                  <a:cubicBezTo>
                    <a:pt x="1509" y="25"/>
                    <a:pt x="1509" y="25"/>
                    <a:pt x="1509" y="25"/>
                  </a:cubicBezTo>
                  <a:cubicBezTo>
                    <a:pt x="1510" y="25"/>
                    <a:pt x="1511" y="25"/>
                    <a:pt x="1511" y="26"/>
                  </a:cubicBezTo>
                  <a:lnTo>
                    <a:pt x="1509" y="26"/>
                  </a:lnTo>
                  <a:close/>
                  <a:moveTo>
                    <a:pt x="1511" y="26"/>
                  </a:moveTo>
                  <a:cubicBezTo>
                    <a:pt x="1511" y="25"/>
                    <a:pt x="1512" y="26"/>
                    <a:pt x="1511" y="26"/>
                  </a:cubicBezTo>
                  <a:close/>
                  <a:moveTo>
                    <a:pt x="1511" y="17"/>
                  </a:moveTo>
                  <a:cubicBezTo>
                    <a:pt x="1511" y="14"/>
                    <a:pt x="1514" y="14"/>
                    <a:pt x="1515" y="16"/>
                  </a:cubicBezTo>
                  <a:cubicBezTo>
                    <a:pt x="1514" y="18"/>
                    <a:pt x="1513" y="16"/>
                    <a:pt x="1511" y="17"/>
                  </a:cubicBezTo>
                  <a:close/>
                  <a:moveTo>
                    <a:pt x="1512" y="83"/>
                  </a:moveTo>
                  <a:cubicBezTo>
                    <a:pt x="1512" y="82"/>
                    <a:pt x="1512" y="81"/>
                    <a:pt x="1512" y="79"/>
                  </a:cubicBezTo>
                  <a:cubicBezTo>
                    <a:pt x="1514" y="80"/>
                    <a:pt x="1514" y="78"/>
                    <a:pt x="1515" y="79"/>
                  </a:cubicBezTo>
                  <a:cubicBezTo>
                    <a:pt x="1515" y="81"/>
                    <a:pt x="1514" y="82"/>
                    <a:pt x="1512" y="83"/>
                  </a:cubicBezTo>
                  <a:close/>
                  <a:moveTo>
                    <a:pt x="1515" y="81"/>
                  </a:moveTo>
                  <a:cubicBezTo>
                    <a:pt x="1516" y="80"/>
                    <a:pt x="1518" y="80"/>
                    <a:pt x="1519" y="79"/>
                  </a:cubicBezTo>
                  <a:cubicBezTo>
                    <a:pt x="1520" y="81"/>
                    <a:pt x="1517" y="82"/>
                    <a:pt x="1515" y="81"/>
                  </a:cubicBezTo>
                  <a:close/>
                  <a:moveTo>
                    <a:pt x="1530" y="83"/>
                  </a:moveTo>
                  <a:cubicBezTo>
                    <a:pt x="1530" y="82"/>
                    <a:pt x="1531" y="82"/>
                    <a:pt x="1532" y="82"/>
                  </a:cubicBezTo>
                  <a:cubicBezTo>
                    <a:pt x="1532" y="83"/>
                    <a:pt x="1531" y="84"/>
                    <a:pt x="1530" y="83"/>
                  </a:cubicBezTo>
                  <a:close/>
                  <a:moveTo>
                    <a:pt x="1543" y="82"/>
                  </a:moveTo>
                  <a:cubicBezTo>
                    <a:pt x="1543" y="84"/>
                    <a:pt x="1541" y="82"/>
                    <a:pt x="1541" y="83"/>
                  </a:cubicBezTo>
                  <a:cubicBezTo>
                    <a:pt x="1539" y="83"/>
                    <a:pt x="1542" y="81"/>
                    <a:pt x="1540" y="81"/>
                  </a:cubicBezTo>
                  <a:cubicBezTo>
                    <a:pt x="1541" y="80"/>
                    <a:pt x="1544" y="81"/>
                    <a:pt x="1543" y="82"/>
                  </a:cubicBezTo>
                  <a:close/>
                  <a:moveTo>
                    <a:pt x="1542" y="77"/>
                  </a:moveTo>
                  <a:cubicBezTo>
                    <a:pt x="1542" y="76"/>
                    <a:pt x="1544" y="76"/>
                    <a:pt x="1544" y="75"/>
                  </a:cubicBezTo>
                  <a:cubicBezTo>
                    <a:pt x="1545" y="75"/>
                    <a:pt x="1545" y="76"/>
                    <a:pt x="1546" y="76"/>
                  </a:cubicBezTo>
                  <a:cubicBezTo>
                    <a:pt x="1546" y="78"/>
                    <a:pt x="1543" y="78"/>
                    <a:pt x="1542" y="77"/>
                  </a:cubicBezTo>
                  <a:close/>
                  <a:moveTo>
                    <a:pt x="1560" y="72"/>
                  </a:moveTo>
                  <a:cubicBezTo>
                    <a:pt x="1562" y="70"/>
                    <a:pt x="1561" y="74"/>
                    <a:pt x="1560" y="72"/>
                  </a:cubicBezTo>
                  <a:close/>
                  <a:moveTo>
                    <a:pt x="1565" y="75"/>
                  </a:moveTo>
                  <a:cubicBezTo>
                    <a:pt x="1565" y="74"/>
                    <a:pt x="1566" y="73"/>
                    <a:pt x="1568" y="73"/>
                  </a:cubicBezTo>
                  <a:cubicBezTo>
                    <a:pt x="1568" y="74"/>
                    <a:pt x="1567" y="75"/>
                    <a:pt x="1565" y="75"/>
                  </a:cubicBezTo>
                  <a:close/>
                  <a:moveTo>
                    <a:pt x="1567" y="84"/>
                  </a:moveTo>
                  <a:cubicBezTo>
                    <a:pt x="1567" y="82"/>
                    <a:pt x="1570" y="85"/>
                    <a:pt x="1567" y="84"/>
                  </a:cubicBezTo>
                  <a:close/>
                  <a:moveTo>
                    <a:pt x="1576" y="48"/>
                  </a:moveTo>
                  <a:cubicBezTo>
                    <a:pt x="1577" y="48"/>
                    <a:pt x="1576" y="50"/>
                    <a:pt x="1575" y="50"/>
                  </a:cubicBezTo>
                  <a:cubicBezTo>
                    <a:pt x="1575" y="49"/>
                    <a:pt x="1576" y="49"/>
                    <a:pt x="1576" y="48"/>
                  </a:cubicBezTo>
                  <a:close/>
                  <a:moveTo>
                    <a:pt x="1573" y="63"/>
                  </a:moveTo>
                  <a:cubicBezTo>
                    <a:pt x="1576" y="63"/>
                    <a:pt x="1576" y="63"/>
                    <a:pt x="1576" y="63"/>
                  </a:cubicBezTo>
                  <a:cubicBezTo>
                    <a:pt x="1576" y="65"/>
                    <a:pt x="1573" y="65"/>
                    <a:pt x="1573" y="63"/>
                  </a:cubicBezTo>
                  <a:close/>
                  <a:moveTo>
                    <a:pt x="1574" y="81"/>
                  </a:moveTo>
                  <a:cubicBezTo>
                    <a:pt x="1574" y="79"/>
                    <a:pt x="1575" y="79"/>
                    <a:pt x="1576" y="79"/>
                  </a:cubicBezTo>
                  <a:cubicBezTo>
                    <a:pt x="1576" y="80"/>
                    <a:pt x="1575" y="81"/>
                    <a:pt x="1574" y="81"/>
                  </a:cubicBezTo>
                  <a:close/>
                  <a:moveTo>
                    <a:pt x="1574" y="61"/>
                  </a:moveTo>
                  <a:cubicBezTo>
                    <a:pt x="1574" y="59"/>
                    <a:pt x="1575" y="60"/>
                    <a:pt x="1576" y="59"/>
                  </a:cubicBezTo>
                  <a:cubicBezTo>
                    <a:pt x="1576" y="59"/>
                    <a:pt x="1576" y="60"/>
                    <a:pt x="1576" y="61"/>
                  </a:cubicBezTo>
                  <a:lnTo>
                    <a:pt x="1574" y="61"/>
                  </a:lnTo>
                  <a:close/>
                  <a:moveTo>
                    <a:pt x="1576" y="57"/>
                  </a:moveTo>
                  <a:cubicBezTo>
                    <a:pt x="1576" y="55"/>
                    <a:pt x="1577" y="54"/>
                    <a:pt x="1579" y="54"/>
                  </a:cubicBezTo>
                  <a:cubicBezTo>
                    <a:pt x="1578" y="55"/>
                    <a:pt x="1577" y="57"/>
                    <a:pt x="1576" y="57"/>
                  </a:cubicBezTo>
                  <a:close/>
                  <a:moveTo>
                    <a:pt x="1579" y="81"/>
                  </a:moveTo>
                  <a:cubicBezTo>
                    <a:pt x="1580" y="82"/>
                    <a:pt x="1579" y="81"/>
                    <a:pt x="1581" y="81"/>
                  </a:cubicBezTo>
                  <a:cubicBezTo>
                    <a:pt x="1581" y="82"/>
                    <a:pt x="1578" y="83"/>
                    <a:pt x="1579" y="81"/>
                  </a:cubicBezTo>
                  <a:close/>
                  <a:moveTo>
                    <a:pt x="1587" y="69"/>
                  </a:moveTo>
                  <a:cubicBezTo>
                    <a:pt x="1588" y="69"/>
                    <a:pt x="1586" y="69"/>
                    <a:pt x="1586" y="69"/>
                  </a:cubicBezTo>
                  <a:cubicBezTo>
                    <a:pt x="1586" y="68"/>
                    <a:pt x="1589" y="68"/>
                    <a:pt x="1587" y="69"/>
                  </a:cubicBezTo>
                  <a:close/>
                  <a:moveTo>
                    <a:pt x="1587" y="73"/>
                  </a:moveTo>
                  <a:cubicBezTo>
                    <a:pt x="1586" y="73"/>
                    <a:pt x="1586" y="72"/>
                    <a:pt x="1586" y="71"/>
                  </a:cubicBezTo>
                  <a:cubicBezTo>
                    <a:pt x="1587" y="71"/>
                    <a:pt x="1588" y="72"/>
                    <a:pt x="1587" y="73"/>
                  </a:cubicBezTo>
                  <a:close/>
                  <a:moveTo>
                    <a:pt x="1586" y="82"/>
                  </a:moveTo>
                  <a:cubicBezTo>
                    <a:pt x="1587" y="80"/>
                    <a:pt x="1589" y="80"/>
                    <a:pt x="1590" y="79"/>
                  </a:cubicBezTo>
                  <a:cubicBezTo>
                    <a:pt x="1591" y="82"/>
                    <a:pt x="1588" y="82"/>
                    <a:pt x="1586" y="82"/>
                  </a:cubicBezTo>
                  <a:close/>
                  <a:moveTo>
                    <a:pt x="1593" y="71"/>
                  </a:moveTo>
                  <a:cubicBezTo>
                    <a:pt x="1592" y="71"/>
                    <a:pt x="1592" y="71"/>
                    <a:pt x="1592" y="71"/>
                  </a:cubicBezTo>
                  <a:cubicBezTo>
                    <a:pt x="1592" y="69"/>
                    <a:pt x="1592" y="69"/>
                    <a:pt x="1592" y="69"/>
                  </a:cubicBezTo>
                  <a:cubicBezTo>
                    <a:pt x="1593" y="69"/>
                    <a:pt x="1593" y="69"/>
                    <a:pt x="1593" y="69"/>
                  </a:cubicBezTo>
                  <a:lnTo>
                    <a:pt x="1593" y="71"/>
                  </a:lnTo>
                  <a:close/>
                  <a:moveTo>
                    <a:pt x="1598" y="81"/>
                  </a:moveTo>
                  <a:cubicBezTo>
                    <a:pt x="1599" y="79"/>
                    <a:pt x="1601" y="80"/>
                    <a:pt x="1602" y="79"/>
                  </a:cubicBezTo>
                  <a:cubicBezTo>
                    <a:pt x="1602" y="81"/>
                    <a:pt x="1599" y="82"/>
                    <a:pt x="1598" y="81"/>
                  </a:cubicBezTo>
                  <a:close/>
                  <a:moveTo>
                    <a:pt x="1605" y="84"/>
                  </a:moveTo>
                  <a:cubicBezTo>
                    <a:pt x="1606" y="82"/>
                    <a:pt x="1608" y="85"/>
                    <a:pt x="1605" y="84"/>
                  </a:cubicBezTo>
                  <a:close/>
                  <a:moveTo>
                    <a:pt x="1658" y="68"/>
                  </a:moveTo>
                  <a:cubicBezTo>
                    <a:pt x="1661" y="69"/>
                    <a:pt x="1658" y="72"/>
                    <a:pt x="1658" y="68"/>
                  </a:cubicBezTo>
                  <a:close/>
                  <a:moveTo>
                    <a:pt x="1658" y="25"/>
                  </a:moveTo>
                  <a:cubicBezTo>
                    <a:pt x="1659" y="23"/>
                    <a:pt x="1661" y="26"/>
                    <a:pt x="1658" y="25"/>
                  </a:cubicBezTo>
                  <a:close/>
                  <a:moveTo>
                    <a:pt x="1661" y="37"/>
                  </a:moveTo>
                  <a:cubicBezTo>
                    <a:pt x="1660" y="35"/>
                    <a:pt x="1661" y="36"/>
                    <a:pt x="1662" y="36"/>
                  </a:cubicBezTo>
                  <a:cubicBezTo>
                    <a:pt x="1662" y="36"/>
                    <a:pt x="1662" y="37"/>
                    <a:pt x="1661" y="37"/>
                  </a:cubicBezTo>
                  <a:close/>
                  <a:moveTo>
                    <a:pt x="1679" y="10"/>
                  </a:moveTo>
                  <a:cubicBezTo>
                    <a:pt x="1679" y="12"/>
                    <a:pt x="1679" y="13"/>
                    <a:pt x="1677" y="13"/>
                  </a:cubicBezTo>
                  <a:cubicBezTo>
                    <a:pt x="1676" y="11"/>
                    <a:pt x="1677" y="10"/>
                    <a:pt x="1679" y="10"/>
                  </a:cubicBezTo>
                  <a:close/>
                  <a:moveTo>
                    <a:pt x="1677" y="8"/>
                  </a:moveTo>
                  <a:cubicBezTo>
                    <a:pt x="1679" y="8"/>
                    <a:pt x="1676" y="11"/>
                    <a:pt x="1677" y="8"/>
                  </a:cubicBezTo>
                  <a:close/>
                  <a:moveTo>
                    <a:pt x="1675" y="10"/>
                  </a:moveTo>
                  <a:cubicBezTo>
                    <a:pt x="1675" y="10"/>
                    <a:pt x="1675" y="10"/>
                    <a:pt x="1675" y="10"/>
                  </a:cubicBezTo>
                  <a:cubicBezTo>
                    <a:pt x="1675" y="10"/>
                    <a:pt x="1675" y="10"/>
                    <a:pt x="1675" y="10"/>
                  </a:cubicBezTo>
                  <a:close/>
                  <a:moveTo>
                    <a:pt x="1674" y="6"/>
                  </a:moveTo>
                  <a:cubicBezTo>
                    <a:pt x="1672" y="7"/>
                    <a:pt x="1673" y="10"/>
                    <a:pt x="1671" y="10"/>
                  </a:cubicBezTo>
                  <a:cubicBezTo>
                    <a:pt x="1670" y="7"/>
                    <a:pt x="1671" y="6"/>
                    <a:pt x="1674" y="6"/>
                  </a:cubicBezTo>
                  <a:close/>
                  <a:moveTo>
                    <a:pt x="1668" y="11"/>
                  </a:moveTo>
                  <a:cubicBezTo>
                    <a:pt x="1669" y="11"/>
                    <a:pt x="1669" y="11"/>
                    <a:pt x="1669" y="11"/>
                  </a:cubicBezTo>
                  <a:cubicBezTo>
                    <a:pt x="1669" y="12"/>
                    <a:pt x="1669" y="12"/>
                    <a:pt x="1669" y="12"/>
                  </a:cubicBezTo>
                  <a:cubicBezTo>
                    <a:pt x="1668" y="12"/>
                    <a:pt x="1668" y="12"/>
                    <a:pt x="1668" y="12"/>
                  </a:cubicBezTo>
                  <a:lnTo>
                    <a:pt x="1668" y="11"/>
                  </a:lnTo>
                  <a:close/>
                  <a:moveTo>
                    <a:pt x="1665" y="13"/>
                  </a:moveTo>
                  <a:cubicBezTo>
                    <a:pt x="1666" y="13"/>
                    <a:pt x="1666" y="14"/>
                    <a:pt x="1666" y="16"/>
                  </a:cubicBezTo>
                  <a:cubicBezTo>
                    <a:pt x="1664" y="16"/>
                    <a:pt x="1665" y="14"/>
                    <a:pt x="1665" y="13"/>
                  </a:cubicBezTo>
                  <a:close/>
                  <a:moveTo>
                    <a:pt x="1665" y="27"/>
                  </a:moveTo>
                  <a:cubicBezTo>
                    <a:pt x="1664" y="29"/>
                    <a:pt x="1662" y="30"/>
                    <a:pt x="1664" y="32"/>
                  </a:cubicBezTo>
                  <a:cubicBezTo>
                    <a:pt x="1662" y="32"/>
                    <a:pt x="1661" y="34"/>
                    <a:pt x="1660" y="33"/>
                  </a:cubicBezTo>
                  <a:cubicBezTo>
                    <a:pt x="1662" y="31"/>
                    <a:pt x="1662" y="28"/>
                    <a:pt x="1665" y="27"/>
                  </a:cubicBezTo>
                  <a:close/>
                  <a:moveTo>
                    <a:pt x="1658" y="11"/>
                  </a:moveTo>
                  <a:cubicBezTo>
                    <a:pt x="1659" y="11"/>
                    <a:pt x="1659" y="12"/>
                    <a:pt x="1660" y="12"/>
                  </a:cubicBezTo>
                  <a:cubicBezTo>
                    <a:pt x="1660" y="13"/>
                    <a:pt x="1657" y="12"/>
                    <a:pt x="1658" y="11"/>
                  </a:cubicBezTo>
                  <a:close/>
                  <a:moveTo>
                    <a:pt x="1654" y="21"/>
                  </a:moveTo>
                  <a:cubicBezTo>
                    <a:pt x="1654" y="19"/>
                    <a:pt x="1656" y="21"/>
                    <a:pt x="1654" y="21"/>
                  </a:cubicBezTo>
                  <a:close/>
                  <a:moveTo>
                    <a:pt x="1653" y="28"/>
                  </a:moveTo>
                  <a:cubicBezTo>
                    <a:pt x="1654" y="26"/>
                    <a:pt x="1655" y="30"/>
                    <a:pt x="1653" y="28"/>
                  </a:cubicBezTo>
                  <a:close/>
                  <a:moveTo>
                    <a:pt x="1652" y="36"/>
                  </a:moveTo>
                  <a:cubicBezTo>
                    <a:pt x="1650" y="36"/>
                    <a:pt x="1650" y="36"/>
                    <a:pt x="1649" y="36"/>
                  </a:cubicBezTo>
                  <a:cubicBezTo>
                    <a:pt x="1649" y="34"/>
                    <a:pt x="1652" y="34"/>
                    <a:pt x="1652" y="36"/>
                  </a:cubicBezTo>
                  <a:close/>
                  <a:moveTo>
                    <a:pt x="1648" y="31"/>
                  </a:moveTo>
                  <a:cubicBezTo>
                    <a:pt x="1648" y="31"/>
                    <a:pt x="1648" y="31"/>
                    <a:pt x="1648" y="31"/>
                  </a:cubicBezTo>
                  <a:close/>
                  <a:moveTo>
                    <a:pt x="1638" y="51"/>
                  </a:moveTo>
                  <a:cubicBezTo>
                    <a:pt x="1638" y="50"/>
                    <a:pt x="1639" y="51"/>
                    <a:pt x="1638" y="51"/>
                  </a:cubicBezTo>
                  <a:close/>
                  <a:moveTo>
                    <a:pt x="1624" y="57"/>
                  </a:moveTo>
                  <a:cubicBezTo>
                    <a:pt x="1624" y="56"/>
                    <a:pt x="1624" y="55"/>
                    <a:pt x="1625" y="55"/>
                  </a:cubicBezTo>
                  <a:cubicBezTo>
                    <a:pt x="1626" y="57"/>
                    <a:pt x="1625" y="57"/>
                    <a:pt x="1624" y="57"/>
                  </a:cubicBezTo>
                  <a:close/>
                  <a:moveTo>
                    <a:pt x="1628" y="76"/>
                  </a:moveTo>
                  <a:cubicBezTo>
                    <a:pt x="1628" y="75"/>
                    <a:pt x="1631" y="77"/>
                    <a:pt x="1628" y="76"/>
                  </a:cubicBezTo>
                  <a:close/>
                  <a:moveTo>
                    <a:pt x="1628" y="51"/>
                  </a:moveTo>
                  <a:cubicBezTo>
                    <a:pt x="1628" y="50"/>
                    <a:pt x="1628" y="50"/>
                    <a:pt x="1628" y="50"/>
                  </a:cubicBezTo>
                  <a:cubicBezTo>
                    <a:pt x="1631" y="50"/>
                    <a:pt x="1631" y="50"/>
                    <a:pt x="1631" y="50"/>
                  </a:cubicBezTo>
                  <a:cubicBezTo>
                    <a:pt x="1631" y="51"/>
                    <a:pt x="1629" y="51"/>
                    <a:pt x="1628" y="51"/>
                  </a:cubicBezTo>
                  <a:close/>
                  <a:moveTo>
                    <a:pt x="1641" y="82"/>
                  </a:moveTo>
                  <a:cubicBezTo>
                    <a:pt x="1641" y="80"/>
                    <a:pt x="1642" y="81"/>
                    <a:pt x="1642" y="80"/>
                  </a:cubicBezTo>
                  <a:cubicBezTo>
                    <a:pt x="1643" y="80"/>
                    <a:pt x="1642" y="82"/>
                    <a:pt x="1641" y="82"/>
                  </a:cubicBezTo>
                  <a:close/>
                  <a:moveTo>
                    <a:pt x="1647" y="54"/>
                  </a:moveTo>
                  <a:cubicBezTo>
                    <a:pt x="1647" y="55"/>
                    <a:pt x="1644" y="57"/>
                    <a:pt x="1643" y="59"/>
                  </a:cubicBezTo>
                  <a:cubicBezTo>
                    <a:pt x="1640" y="59"/>
                    <a:pt x="1638" y="60"/>
                    <a:pt x="1636" y="60"/>
                  </a:cubicBezTo>
                  <a:cubicBezTo>
                    <a:pt x="1637" y="56"/>
                    <a:pt x="1642" y="60"/>
                    <a:pt x="1643" y="57"/>
                  </a:cubicBezTo>
                  <a:cubicBezTo>
                    <a:pt x="1643" y="54"/>
                    <a:pt x="1642" y="55"/>
                    <a:pt x="1640" y="55"/>
                  </a:cubicBezTo>
                  <a:cubicBezTo>
                    <a:pt x="1640" y="52"/>
                    <a:pt x="1643" y="54"/>
                    <a:pt x="1644" y="54"/>
                  </a:cubicBezTo>
                  <a:cubicBezTo>
                    <a:pt x="1646" y="52"/>
                    <a:pt x="1647" y="51"/>
                    <a:pt x="1650" y="50"/>
                  </a:cubicBezTo>
                  <a:cubicBezTo>
                    <a:pt x="1650" y="51"/>
                    <a:pt x="1647" y="54"/>
                    <a:pt x="1650" y="54"/>
                  </a:cubicBezTo>
                  <a:cubicBezTo>
                    <a:pt x="1650" y="56"/>
                    <a:pt x="1649" y="54"/>
                    <a:pt x="1647" y="54"/>
                  </a:cubicBezTo>
                  <a:close/>
                  <a:moveTo>
                    <a:pt x="1652" y="83"/>
                  </a:moveTo>
                  <a:cubicBezTo>
                    <a:pt x="1651" y="83"/>
                    <a:pt x="1652" y="82"/>
                    <a:pt x="1652" y="81"/>
                  </a:cubicBezTo>
                  <a:cubicBezTo>
                    <a:pt x="1653" y="81"/>
                    <a:pt x="1653" y="83"/>
                    <a:pt x="1652" y="83"/>
                  </a:cubicBezTo>
                  <a:close/>
                  <a:moveTo>
                    <a:pt x="1652" y="51"/>
                  </a:moveTo>
                  <a:cubicBezTo>
                    <a:pt x="1651" y="52"/>
                    <a:pt x="1653" y="49"/>
                    <a:pt x="1652" y="51"/>
                  </a:cubicBezTo>
                  <a:close/>
                  <a:moveTo>
                    <a:pt x="1646" y="47"/>
                  </a:moveTo>
                  <a:cubicBezTo>
                    <a:pt x="1646" y="45"/>
                    <a:pt x="1649" y="47"/>
                    <a:pt x="1649" y="45"/>
                  </a:cubicBezTo>
                  <a:cubicBezTo>
                    <a:pt x="1649" y="44"/>
                    <a:pt x="1647" y="42"/>
                    <a:pt x="1649" y="40"/>
                  </a:cubicBezTo>
                  <a:cubicBezTo>
                    <a:pt x="1650" y="42"/>
                    <a:pt x="1651" y="44"/>
                    <a:pt x="1653" y="42"/>
                  </a:cubicBezTo>
                  <a:cubicBezTo>
                    <a:pt x="1654" y="45"/>
                    <a:pt x="1650" y="47"/>
                    <a:pt x="1646" y="47"/>
                  </a:cubicBezTo>
                  <a:close/>
                  <a:moveTo>
                    <a:pt x="1653" y="32"/>
                  </a:moveTo>
                  <a:cubicBezTo>
                    <a:pt x="1655" y="30"/>
                    <a:pt x="1654" y="34"/>
                    <a:pt x="1653" y="32"/>
                  </a:cubicBezTo>
                  <a:close/>
                  <a:moveTo>
                    <a:pt x="1655" y="26"/>
                  </a:moveTo>
                  <a:cubicBezTo>
                    <a:pt x="1655" y="25"/>
                    <a:pt x="1655" y="25"/>
                    <a:pt x="1655" y="25"/>
                  </a:cubicBezTo>
                  <a:cubicBezTo>
                    <a:pt x="1656" y="25"/>
                    <a:pt x="1656" y="25"/>
                    <a:pt x="1656" y="26"/>
                  </a:cubicBezTo>
                  <a:lnTo>
                    <a:pt x="1655" y="26"/>
                  </a:lnTo>
                  <a:close/>
                  <a:moveTo>
                    <a:pt x="1657" y="26"/>
                  </a:moveTo>
                  <a:cubicBezTo>
                    <a:pt x="1657" y="25"/>
                    <a:pt x="1657" y="26"/>
                    <a:pt x="1657" y="26"/>
                  </a:cubicBezTo>
                  <a:close/>
                  <a:moveTo>
                    <a:pt x="1656" y="17"/>
                  </a:moveTo>
                  <a:cubicBezTo>
                    <a:pt x="1657" y="14"/>
                    <a:pt x="1659" y="14"/>
                    <a:pt x="1661" y="16"/>
                  </a:cubicBezTo>
                  <a:cubicBezTo>
                    <a:pt x="1660" y="18"/>
                    <a:pt x="1659" y="16"/>
                    <a:pt x="1656" y="17"/>
                  </a:cubicBezTo>
                  <a:close/>
                  <a:moveTo>
                    <a:pt x="1658" y="83"/>
                  </a:moveTo>
                  <a:cubicBezTo>
                    <a:pt x="1657" y="82"/>
                    <a:pt x="1657" y="81"/>
                    <a:pt x="1658" y="79"/>
                  </a:cubicBezTo>
                  <a:cubicBezTo>
                    <a:pt x="1659" y="80"/>
                    <a:pt x="1660" y="78"/>
                    <a:pt x="1661" y="79"/>
                  </a:cubicBezTo>
                  <a:cubicBezTo>
                    <a:pt x="1661" y="81"/>
                    <a:pt x="1660" y="82"/>
                    <a:pt x="1658" y="83"/>
                  </a:cubicBezTo>
                  <a:close/>
                  <a:moveTo>
                    <a:pt x="1661" y="81"/>
                  </a:moveTo>
                  <a:cubicBezTo>
                    <a:pt x="1662" y="80"/>
                    <a:pt x="1664" y="80"/>
                    <a:pt x="1665" y="79"/>
                  </a:cubicBezTo>
                  <a:cubicBezTo>
                    <a:pt x="1665" y="81"/>
                    <a:pt x="1662" y="82"/>
                    <a:pt x="1661" y="81"/>
                  </a:cubicBezTo>
                  <a:close/>
                  <a:moveTo>
                    <a:pt x="1675" y="83"/>
                  </a:moveTo>
                  <a:cubicBezTo>
                    <a:pt x="1676" y="82"/>
                    <a:pt x="1676" y="82"/>
                    <a:pt x="1678" y="82"/>
                  </a:cubicBezTo>
                  <a:cubicBezTo>
                    <a:pt x="1678" y="83"/>
                    <a:pt x="1677" y="84"/>
                    <a:pt x="1675" y="83"/>
                  </a:cubicBezTo>
                  <a:close/>
                  <a:moveTo>
                    <a:pt x="1689" y="82"/>
                  </a:moveTo>
                  <a:cubicBezTo>
                    <a:pt x="1688" y="84"/>
                    <a:pt x="1687" y="82"/>
                    <a:pt x="1687" y="83"/>
                  </a:cubicBezTo>
                  <a:cubicBezTo>
                    <a:pt x="1685" y="83"/>
                    <a:pt x="1688" y="81"/>
                    <a:pt x="1686" y="81"/>
                  </a:cubicBezTo>
                  <a:cubicBezTo>
                    <a:pt x="1687" y="80"/>
                    <a:pt x="1690" y="81"/>
                    <a:pt x="1689" y="82"/>
                  </a:cubicBezTo>
                  <a:close/>
                  <a:moveTo>
                    <a:pt x="1688" y="77"/>
                  </a:moveTo>
                  <a:cubicBezTo>
                    <a:pt x="1688" y="76"/>
                    <a:pt x="1690" y="76"/>
                    <a:pt x="1690" y="75"/>
                  </a:cubicBezTo>
                  <a:cubicBezTo>
                    <a:pt x="1691" y="75"/>
                    <a:pt x="1691" y="76"/>
                    <a:pt x="1692" y="76"/>
                  </a:cubicBezTo>
                  <a:cubicBezTo>
                    <a:pt x="1692" y="78"/>
                    <a:pt x="1689" y="78"/>
                    <a:pt x="1688" y="77"/>
                  </a:cubicBezTo>
                  <a:close/>
                  <a:moveTo>
                    <a:pt x="1706" y="72"/>
                  </a:moveTo>
                  <a:cubicBezTo>
                    <a:pt x="1707" y="70"/>
                    <a:pt x="1707" y="74"/>
                    <a:pt x="1706" y="72"/>
                  </a:cubicBezTo>
                  <a:close/>
                  <a:moveTo>
                    <a:pt x="1711" y="75"/>
                  </a:moveTo>
                  <a:cubicBezTo>
                    <a:pt x="1711" y="74"/>
                    <a:pt x="1712" y="73"/>
                    <a:pt x="1714" y="73"/>
                  </a:cubicBezTo>
                  <a:cubicBezTo>
                    <a:pt x="1714" y="74"/>
                    <a:pt x="1713" y="75"/>
                    <a:pt x="1711" y="75"/>
                  </a:cubicBezTo>
                  <a:close/>
                  <a:moveTo>
                    <a:pt x="1713" y="84"/>
                  </a:moveTo>
                  <a:cubicBezTo>
                    <a:pt x="1713" y="82"/>
                    <a:pt x="1716" y="85"/>
                    <a:pt x="1713" y="84"/>
                  </a:cubicBezTo>
                  <a:close/>
                  <a:moveTo>
                    <a:pt x="1721" y="48"/>
                  </a:moveTo>
                  <a:cubicBezTo>
                    <a:pt x="1723" y="48"/>
                    <a:pt x="1722" y="50"/>
                    <a:pt x="1721" y="50"/>
                  </a:cubicBezTo>
                  <a:cubicBezTo>
                    <a:pt x="1721" y="49"/>
                    <a:pt x="1721" y="49"/>
                    <a:pt x="1721" y="48"/>
                  </a:cubicBezTo>
                  <a:close/>
                  <a:moveTo>
                    <a:pt x="1719" y="63"/>
                  </a:moveTo>
                  <a:cubicBezTo>
                    <a:pt x="1721" y="63"/>
                    <a:pt x="1721" y="63"/>
                    <a:pt x="1721" y="63"/>
                  </a:cubicBezTo>
                  <a:cubicBezTo>
                    <a:pt x="1722" y="65"/>
                    <a:pt x="1719" y="65"/>
                    <a:pt x="1719" y="63"/>
                  </a:cubicBezTo>
                  <a:close/>
                  <a:moveTo>
                    <a:pt x="1720" y="81"/>
                  </a:moveTo>
                  <a:cubicBezTo>
                    <a:pt x="1720" y="79"/>
                    <a:pt x="1721" y="79"/>
                    <a:pt x="1722" y="79"/>
                  </a:cubicBezTo>
                  <a:cubicBezTo>
                    <a:pt x="1722" y="80"/>
                    <a:pt x="1721" y="81"/>
                    <a:pt x="1720" y="81"/>
                  </a:cubicBezTo>
                  <a:close/>
                  <a:moveTo>
                    <a:pt x="1720" y="61"/>
                  </a:moveTo>
                  <a:cubicBezTo>
                    <a:pt x="1720" y="59"/>
                    <a:pt x="1721" y="60"/>
                    <a:pt x="1721" y="59"/>
                  </a:cubicBezTo>
                  <a:cubicBezTo>
                    <a:pt x="1722" y="59"/>
                    <a:pt x="1722" y="60"/>
                    <a:pt x="1722" y="61"/>
                  </a:cubicBezTo>
                  <a:lnTo>
                    <a:pt x="1720" y="61"/>
                  </a:lnTo>
                  <a:close/>
                  <a:moveTo>
                    <a:pt x="1721" y="57"/>
                  </a:moveTo>
                  <a:cubicBezTo>
                    <a:pt x="1722" y="55"/>
                    <a:pt x="1723" y="54"/>
                    <a:pt x="1724" y="54"/>
                  </a:cubicBezTo>
                  <a:cubicBezTo>
                    <a:pt x="1724" y="55"/>
                    <a:pt x="1723" y="57"/>
                    <a:pt x="1721" y="57"/>
                  </a:cubicBezTo>
                  <a:close/>
                  <a:moveTo>
                    <a:pt x="1724" y="81"/>
                  </a:moveTo>
                  <a:cubicBezTo>
                    <a:pt x="1726" y="82"/>
                    <a:pt x="1725" y="81"/>
                    <a:pt x="1727" y="81"/>
                  </a:cubicBezTo>
                  <a:cubicBezTo>
                    <a:pt x="1727" y="82"/>
                    <a:pt x="1724" y="83"/>
                    <a:pt x="1724" y="81"/>
                  </a:cubicBezTo>
                  <a:close/>
                  <a:moveTo>
                    <a:pt x="1733" y="69"/>
                  </a:moveTo>
                  <a:cubicBezTo>
                    <a:pt x="1734" y="69"/>
                    <a:pt x="1732" y="69"/>
                    <a:pt x="1732" y="69"/>
                  </a:cubicBezTo>
                  <a:cubicBezTo>
                    <a:pt x="1731" y="68"/>
                    <a:pt x="1735" y="68"/>
                    <a:pt x="1733" y="69"/>
                  </a:cubicBezTo>
                  <a:close/>
                  <a:moveTo>
                    <a:pt x="1733" y="73"/>
                  </a:moveTo>
                  <a:cubicBezTo>
                    <a:pt x="1732" y="73"/>
                    <a:pt x="1731" y="72"/>
                    <a:pt x="1732" y="71"/>
                  </a:cubicBezTo>
                  <a:cubicBezTo>
                    <a:pt x="1733" y="71"/>
                    <a:pt x="1733" y="72"/>
                    <a:pt x="1733" y="73"/>
                  </a:cubicBezTo>
                  <a:close/>
                  <a:moveTo>
                    <a:pt x="1732" y="82"/>
                  </a:moveTo>
                  <a:cubicBezTo>
                    <a:pt x="1732" y="80"/>
                    <a:pt x="1735" y="80"/>
                    <a:pt x="1736" y="79"/>
                  </a:cubicBezTo>
                  <a:cubicBezTo>
                    <a:pt x="1737" y="82"/>
                    <a:pt x="1734" y="82"/>
                    <a:pt x="1732" y="82"/>
                  </a:cubicBezTo>
                  <a:close/>
                  <a:moveTo>
                    <a:pt x="1739" y="71"/>
                  </a:moveTo>
                  <a:cubicBezTo>
                    <a:pt x="1737" y="71"/>
                    <a:pt x="1737" y="71"/>
                    <a:pt x="1737" y="71"/>
                  </a:cubicBezTo>
                  <a:cubicBezTo>
                    <a:pt x="1737" y="69"/>
                    <a:pt x="1737" y="69"/>
                    <a:pt x="1737" y="69"/>
                  </a:cubicBezTo>
                  <a:cubicBezTo>
                    <a:pt x="1739" y="69"/>
                    <a:pt x="1739" y="69"/>
                    <a:pt x="1739" y="69"/>
                  </a:cubicBezTo>
                  <a:lnTo>
                    <a:pt x="1739" y="71"/>
                  </a:lnTo>
                  <a:close/>
                  <a:moveTo>
                    <a:pt x="1744" y="81"/>
                  </a:moveTo>
                  <a:cubicBezTo>
                    <a:pt x="1744" y="79"/>
                    <a:pt x="1747" y="80"/>
                    <a:pt x="1748" y="79"/>
                  </a:cubicBezTo>
                  <a:cubicBezTo>
                    <a:pt x="1748" y="81"/>
                    <a:pt x="1745" y="82"/>
                    <a:pt x="1744" y="81"/>
                  </a:cubicBezTo>
                  <a:close/>
                  <a:moveTo>
                    <a:pt x="1751" y="84"/>
                  </a:moveTo>
                  <a:cubicBezTo>
                    <a:pt x="1752" y="82"/>
                    <a:pt x="1754" y="85"/>
                    <a:pt x="1751" y="84"/>
                  </a:cubicBezTo>
                  <a:close/>
                  <a:moveTo>
                    <a:pt x="1804" y="68"/>
                  </a:moveTo>
                  <a:cubicBezTo>
                    <a:pt x="1807" y="69"/>
                    <a:pt x="1803" y="72"/>
                    <a:pt x="1804" y="68"/>
                  </a:cubicBezTo>
                  <a:close/>
                  <a:moveTo>
                    <a:pt x="1804" y="25"/>
                  </a:moveTo>
                  <a:cubicBezTo>
                    <a:pt x="1805" y="23"/>
                    <a:pt x="1807" y="26"/>
                    <a:pt x="1804" y="25"/>
                  </a:cubicBezTo>
                  <a:close/>
                  <a:moveTo>
                    <a:pt x="1806" y="37"/>
                  </a:moveTo>
                  <a:cubicBezTo>
                    <a:pt x="1806" y="35"/>
                    <a:pt x="1807" y="36"/>
                    <a:pt x="1808" y="36"/>
                  </a:cubicBezTo>
                  <a:cubicBezTo>
                    <a:pt x="1808" y="36"/>
                    <a:pt x="1807" y="37"/>
                    <a:pt x="1806" y="37"/>
                  </a:cubicBezTo>
                  <a:close/>
                  <a:moveTo>
                    <a:pt x="1825" y="10"/>
                  </a:moveTo>
                  <a:cubicBezTo>
                    <a:pt x="1825" y="12"/>
                    <a:pt x="1824" y="13"/>
                    <a:pt x="1822" y="13"/>
                  </a:cubicBezTo>
                  <a:cubicBezTo>
                    <a:pt x="1822" y="11"/>
                    <a:pt x="1823" y="10"/>
                    <a:pt x="1825" y="10"/>
                  </a:cubicBezTo>
                  <a:close/>
                  <a:moveTo>
                    <a:pt x="1822" y="8"/>
                  </a:moveTo>
                  <a:cubicBezTo>
                    <a:pt x="1825" y="8"/>
                    <a:pt x="1822" y="11"/>
                    <a:pt x="1822" y="8"/>
                  </a:cubicBezTo>
                  <a:close/>
                  <a:moveTo>
                    <a:pt x="1821" y="10"/>
                  </a:moveTo>
                  <a:cubicBezTo>
                    <a:pt x="1821" y="10"/>
                    <a:pt x="1821" y="10"/>
                    <a:pt x="1821" y="10"/>
                  </a:cubicBezTo>
                  <a:cubicBezTo>
                    <a:pt x="1821" y="10"/>
                    <a:pt x="1821" y="10"/>
                    <a:pt x="1821" y="10"/>
                  </a:cubicBezTo>
                  <a:close/>
                  <a:moveTo>
                    <a:pt x="1820" y="6"/>
                  </a:moveTo>
                  <a:cubicBezTo>
                    <a:pt x="1818" y="7"/>
                    <a:pt x="1819" y="10"/>
                    <a:pt x="1817" y="10"/>
                  </a:cubicBezTo>
                  <a:cubicBezTo>
                    <a:pt x="1816" y="7"/>
                    <a:pt x="1817" y="6"/>
                    <a:pt x="1820" y="6"/>
                  </a:cubicBezTo>
                  <a:close/>
                  <a:moveTo>
                    <a:pt x="1814" y="11"/>
                  </a:moveTo>
                  <a:cubicBezTo>
                    <a:pt x="1815" y="11"/>
                    <a:pt x="1815" y="11"/>
                    <a:pt x="1815" y="11"/>
                  </a:cubicBezTo>
                  <a:cubicBezTo>
                    <a:pt x="1815" y="12"/>
                    <a:pt x="1815" y="12"/>
                    <a:pt x="1815" y="12"/>
                  </a:cubicBezTo>
                  <a:cubicBezTo>
                    <a:pt x="1814" y="12"/>
                    <a:pt x="1814" y="12"/>
                    <a:pt x="1814" y="12"/>
                  </a:cubicBezTo>
                  <a:lnTo>
                    <a:pt x="1814" y="11"/>
                  </a:lnTo>
                  <a:close/>
                  <a:moveTo>
                    <a:pt x="1811" y="13"/>
                  </a:moveTo>
                  <a:cubicBezTo>
                    <a:pt x="1812" y="13"/>
                    <a:pt x="1812" y="14"/>
                    <a:pt x="1812" y="16"/>
                  </a:cubicBezTo>
                  <a:cubicBezTo>
                    <a:pt x="1810" y="16"/>
                    <a:pt x="1811" y="14"/>
                    <a:pt x="1811" y="13"/>
                  </a:cubicBezTo>
                  <a:close/>
                  <a:moveTo>
                    <a:pt x="1811" y="27"/>
                  </a:moveTo>
                  <a:cubicBezTo>
                    <a:pt x="1810" y="29"/>
                    <a:pt x="1808" y="30"/>
                    <a:pt x="1809" y="32"/>
                  </a:cubicBezTo>
                  <a:cubicBezTo>
                    <a:pt x="1808" y="32"/>
                    <a:pt x="1807" y="34"/>
                    <a:pt x="1806" y="33"/>
                  </a:cubicBezTo>
                  <a:cubicBezTo>
                    <a:pt x="1808" y="31"/>
                    <a:pt x="1808" y="28"/>
                    <a:pt x="1811" y="27"/>
                  </a:cubicBezTo>
                  <a:close/>
                  <a:moveTo>
                    <a:pt x="1804" y="11"/>
                  </a:moveTo>
                  <a:cubicBezTo>
                    <a:pt x="1805" y="11"/>
                    <a:pt x="1805" y="12"/>
                    <a:pt x="1806" y="12"/>
                  </a:cubicBezTo>
                  <a:cubicBezTo>
                    <a:pt x="1806" y="13"/>
                    <a:pt x="1803" y="12"/>
                    <a:pt x="1804" y="11"/>
                  </a:cubicBezTo>
                  <a:close/>
                  <a:moveTo>
                    <a:pt x="1800" y="21"/>
                  </a:moveTo>
                  <a:cubicBezTo>
                    <a:pt x="1800" y="19"/>
                    <a:pt x="1802" y="21"/>
                    <a:pt x="1800" y="21"/>
                  </a:cubicBezTo>
                  <a:close/>
                  <a:moveTo>
                    <a:pt x="1799" y="28"/>
                  </a:moveTo>
                  <a:cubicBezTo>
                    <a:pt x="1800" y="26"/>
                    <a:pt x="1800" y="30"/>
                    <a:pt x="1799" y="28"/>
                  </a:cubicBezTo>
                  <a:close/>
                  <a:moveTo>
                    <a:pt x="1797" y="36"/>
                  </a:moveTo>
                  <a:cubicBezTo>
                    <a:pt x="1796" y="36"/>
                    <a:pt x="1796" y="36"/>
                    <a:pt x="1795" y="36"/>
                  </a:cubicBezTo>
                  <a:cubicBezTo>
                    <a:pt x="1795" y="34"/>
                    <a:pt x="1798" y="34"/>
                    <a:pt x="1797" y="36"/>
                  </a:cubicBezTo>
                  <a:close/>
                  <a:moveTo>
                    <a:pt x="1794" y="31"/>
                  </a:moveTo>
                  <a:cubicBezTo>
                    <a:pt x="1794" y="31"/>
                    <a:pt x="1794" y="31"/>
                    <a:pt x="1794" y="31"/>
                  </a:cubicBezTo>
                  <a:close/>
                  <a:moveTo>
                    <a:pt x="1784" y="51"/>
                  </a:moveTo>
                  <a:cubicBezTo>
                    <a:pt x="1784" y="50"/>
                    <a:pt x="1785" y="51"/>
                    <a:pt x="1784" y="51"/>
                  </a:cubicBezTo>
                  <a:close/>
                  <a:moveTo>
                    <a:pt x="1769" y="57"/>
                  </a:moveTo>
                  <a:cubicBezTo>
                    <a:pt x="1770" y="56"/>
                    <a:pt x="1770" y="55"/>
                    <a:pt x="1771" y="55"/>
                  </a:cubicBezTo>
                  <a:cubicBezTo>
                    <a:pt x="1771" y="57"/>
                    <a:pt x="1770" y="57"/>
                    <a:pt x="1769" y="57"/>
                  </a:cubicBezTo>
                  <a:close/>
                  <a:moveTo>
                    <a:pt x="1774" y="76"/>
                  </a:moveTo>
                  <a:cubicBezTo>
                    <a:pt x="1774" y="75"/>
                    <a:pt x="1777" y="77"/>
                    <a:pt x="1774" y="76"/>
                  </a:cubicBezTo>
                  <a:close/>
                  <a:moveTo>
                    <a:pt x="1774" y="51"/>
                  </a:moveTo>
                  <a:cubicBezTo>
                    <a:pt x="1774" y="50"/>
                    <a:pt x="1774" y="50"/>
                    <a:pt x="1774" y="50"/>
                  </a:cubicBezTo>
                  <a:cubicBezTo>
                    <a:pt x="1777" y="50"/>
                    <a:pt x="1777" y="50"/>
                    <a:pt x="1777" y="50"/>
                  </a:cubicBezTo>
                  <a:cubicBezTo>
                    <a:pt x="1777" y="51"/>
                    <a:pt x="1775" y="51"/>
                    <a:pt x="1774" y="51"/>
                  </a:cubicBezTo>
                  <a:close/>
                  <a:moveTo>
                    <a:pt x="1787" y="82"/>
                  </a:moveTo>
                  <a:cubicBezTo>
                    <a:pt x="1786" y="80"/>
                    <a:pt x="1788" y="81"/>
                    <a:pt x="1788" y="80"/>
                  </a:cubicBezTo>
                  <a:cubicBezTo>
                    <a:pt x="1789" y="80"/>
                    <a:pt x="1788" y="82"/>
                    <a:pt x="1787" y="82"/>
                  </a:cubicBezTo>
                  <a:close/>
                  <a:moveTo>
                    <a:pt x="1793" y="54"/>
                  </a:moveTo>
                  <a:cubicBezTo>
                    <a:pt x="1792" y="55"/>
                    <a:pt x="1790" y="57"/>
                    <a:pt x="1789" y="59"/>
                  </a:cubicBezTo>
                  <a:cubicBezTo>
                    <a:pt x="1786" y="59"/>
                    <a:pt x="1784" y="60"/>
                    <a:pt x="1782" y="60"/>
                  </a:cubicBezTo>
                  <a:cubicBezTo>
                    <a:pt x="1783" y="56"/>
                    <a:pt x="1788" y="60"/>
                    <a:pt x="1789" y="57"/>
                  </a:cubicBezTo>
                  <a:cubicBezTo>
                    <a:pt x="1789" y="54"/>
                    <a:pt x="1787" y="55"/>
                    <a:pt x="1786" y="55"/>
                  </a:cubicBezTo>
                  <a:cubicBezTo>
                    <a:pt x="1786" y="52"/>
                    <a:pt x="1789" y="54"/>
                    <a:pt x="1790" y="54"/>
                  </a:cubicBezTo>
                  <a:cubicBezTo>
                    <a:pt x="1792" y="52"/>
                    <a:pt x="1793" y="51"/>
                    <a:pt x="1796" y="50"/>
                  </a:cubicBezTo>
                  <a:cubicBezTo>
                    <a:pt x="1796" y="51"/>
                    <a:pt x="1793" y="54"/>
                    <a:pt x="1796" y="54"/>
                  </a:cubicBezTo>
                  <a:cubicBezTo>
                    <a:pt x="1796" y="56"/>
                    <a:pt x="1795" y="54"/>
                    <a:pt x="1793" y="54"/>
                  </a:cubicBezTo>
                  <a:close/>
                  <a:moveTo>
                    <a:pt x="1798" y="83"/>
                  </a:moveTo>
                  <a:cubicBezTo>
                    <a:pt x="1797" y="83"/>
                    <a:pt x="1798" y="82"/>
                    <a:pt x="1797" y="81"/>
                  </a:cubicBezTo>
                  <a:cubicBezTo>
                    <a:pt x="1799" y="81"/>
                    <a:pt x="1799" y="83"/>
                    <a:pt x="1798" y="83"/>
                  </a:cubicBezTo>
                  <a:close/>
                  <a:moveTo>
                    <a:pt x="1797" y="51"/>
                  </a:moveTo>
                  <a:cubicBezTo>
                    <a:pt x="1797" y="52"/>
                    <a:pt x="1799" y="49"/>
                    <a:pt x="1797" y="51"/>
                  </a:cubicBezTo>
                  <a:close/>
                  <a:moveTo>
                    <a:pt x="1792" y="47"/>
                  </a:moveTo>
                  <a:cubicBezTo>
                    <a:pt x="1792" y="45"/>
                    <a:pt x="1795" y="47"/>
                    <a:pt x="1795" y="45"/>
                  </a:cubicBezTo>
                  <a:cubicBezTo>
                    <a:pt x="1795" y="44"/>
                    <a:pt x="1793" y="42"/>
                    <a:pt x="1794" y="40"/>
                  </a:cubicBezTo>
                  <a:cubicBezTo>
                    <a:pt x="1795" y="42"/>
                    <a:pt x="1796" y="44"/>
                    <a:pt x="1799" y="42"/>
                  </a:cubicBezTo>
                  <a:cubicBezTo>
                    <a:pt x="1800" y="45"/>
                    <a:pt x="1795" y="47"/>
                    <a:pt x="1792" y="47"/>
                  </a:cubicBezTo>
                  <a:close/>
                  <a:moveTo>
                    <a:pt x="1799" y="32"/>
                  </a:moveTo>
                  <a:cubicBezTo>
                    <a:pt x="1801" y="30"/>
                    <a:pt x="1800" y="34"/>
                    <a:pt x="1799" y="32"/>
                  </a:cubicBezTo>
                  <a:close/>
                  <a:moveTo>
                    <a:pt x="1800" y="26"/>
                  </a:moveTo>
                  <a:cubicBezTo>
                    <a:pt x="1800" y="25"/>
                    <a:pt x="1800" y="25"/>
                    <a:pt x="1800" y="25"/>
                  </a:cubicBezTo>
                  <a:cubicBezTo>
                    <a:pt x="1802" y="25"/>
                    <a:pt x="1802" y="25"/>
                    <a:pt x="1802" y="26"/>
                  </a:cubicBezTo>
                  <a:lnTo>
                    <a:pt x="1800" y="26"/>
                  </a:lnTo>
                  <a:close/>
                  <a:moveTo>
                    <a:pt x="1803" y="26"/>
                  </a:moveTo>
                  <a:cubicBezTo>
                    <a:pt x="1803" y="25"/>
                    <a:pt x="1803" y="26"/>
                    <a:pt x="1803" y="26"/>
                  </a:cubicBezTo>
                  <a:close/>
                  <a:moveTo>
                    <a:pt x="1802" y="17"/>
                  </a:moveTo>
                  <a:cubicBezTo>
                    <a:pt x="1803" y="14"/>
                    <a:pt x="1805" y="14"/>
                    <a:pt x="1807" y="16"/>
                  </a:cubicBezTo>
                  <a:cubicBezTo>
                    <a:pt x="1806" y="18"/>
                    <a:pt x="1805" y="16"/>
                    <a:pt x="1802" y="17"/>
                  </a:cubicBezTo>
                  <a:close/>
                  <a:moveTo>
                    <a:pt x="1804" y="83"/>
                  </a:moveTo>
                  <a:cubicBezTo>
                    <a:pt x="1803" y="82"/>
                    <a:pt x="1803" y="81"/>
                    <a:pt x="1803" y="79"/>
                  </a:cubicBezTo>
                  <a:cubicBezTo>
                    <a:pt x="1805" y="80"/>
                    <a:pt x="1806" y="78"/>
                    <a:pt x="1807" y="79"/>
                  </a:cubicBezTo>
                  <a:cubicBezTo>
                    <a:pt x="1807" y="81"/>
                    <a:pt x="1806" y="82"/>
                    <a:pt x="1804" y="83"/>
                  </a:cubicBezTo>
                  <a:close/>
                  <a:moveTo>
                    <a:pt x="1807" y="81"/>
                  </a:moveTo>
                  <a:cubicBezTo>
                    <a:pt x="1808" y="80"/>
                    <a:pt x="1809" y="80"/>
                    <a:pt x="1811" y="79"/>
                  </a:cubicBezTo>
                  <a:cubicBezTo>
                    <a:pt x="1811" y="81"/>
                    <a:pt x="1808" y="82"/>
                    <a:pt x="1807" y="81"/>
                  </a:cubicBezTo>
                  <a:close/>
                  <a:moveTo>
                    <a:pt x="1821" y="83"/>
                  </a:moveTo>
                  <a:cubicBezTo>
                    <a:pt x="1821" y="82"/>
                    <a:pt x="1822" y="82"/>
                    <a:pt x="1824" y="82"/>
                  </a:cubicBezTo>
                  <a:cubicBezTo>
                    <a:pt x="1824" y="83"/>
                    <a:pt x="1823" y="84"/>
                    <a:pt x="1821" y="83"/>
                  </a:cubicBezTo>
                  <a:close/>
                  <a:moveTo>
                    <a:pt x="1835" y="82"/>
                  </a:moveTo>
                  <a:cubicBezTo>
                    <a:pt x="1834" y="84"/>
                    <a:pt x="1833" y="82"/>
                    <a:pt x="1833" y="83"/>
                  </a:cubicBezTo>
                  <a:cubicBezTo>
                    <a:pt x="1831" y="83"/>
                    <a:pt x="1834" y="81"/>
                    <a:pt x="1832" y="81"/>
                  </a:cubicBezTo>
                  <a:cubicBezTo>
                    <a:pt x="1833" y="80"/>
                    <a:pt x="1836" y="81"/>
                    <a:pt x="1835" y="82"/>
                  </a:cubicBezTo>
                  <a:close/>
                  <a:moveTo>
                    <a:pt x="1834" y="77"/>
                  </a:moveTo>
                  <a:cubicBezTo>
                    <a:pt x="1834" y="76"/>
                    <a:pt x="1836" y="76"/>
                    <a:pt x="1836" y="75"/>
                  </a:cubicBezTo>
                  <a:cubicBezTo>
                    <a:pt x="1836" y="75"/>
                    <a:pt x="1837" y="76"/>
                    <a:pt x="1837" y="76"/>
                  </a:cubicBezTo>
                  <a:cubicBezTo>
                    <a:pt x="1837" y="78"/>
                    <a:pt x="1835" y="78"/>
                    <a:pt x="1834" y="77"/>
                  </a:cubicBezTo>
                  <a:close/>
                  <a:moveTo>
                    <a:pt x="1852" y="72"/>
                  </a:moveTo>
                  <a:cubicBezTo>
                    <a:pt x="1853" y="70"/>
                    <a:pt x="1853" y="74"/>
                    <a:pt x="1852" y="72"/>
                  </a:cubicBezTo>
                  <a:close/>
                  <a:moveTo>
                    <a:pt x="1857" y="75"/>
                  </a:moveTo>
                  <a:cubicBezTo>
                    <a:pt x="1857" y="74"/>
                    <a:pt x="1858" y="73"/>
                    <a:pt x="1859" y="73"/>
                  </a:cubicBezTo>
                  <a:cubicBezTo>
                    <a:pt x="1859" y="74"/>
                    <a:pt x="1859" y="75"/>
                    <a:pt x="1857" y="75"/>
                  </a:cubicBezTo>
                  <a:close/>
                  <a:moveTo>
                    <a:pt x="1859" y="84"/>
                  </a:moveTo>
                  <a:cubicBezTo>
                    <a:pt x="1859" y="82"/>
                    <a:pt x="1861" y="85"/>
                    <a:pt x="1859" y="84"/>
                  </a:cubicBezTo>
                  <a:close/>
                  <a:moveTo>
                    <a:pt x="1867" y="48"/>
                  </a:moveTo>
                  <a:cubicBezTo>
                    <a:pt x="1868" y="48"/>
                    <a:pt x="1868" y="50"/>
                    <a:pt x="1867" y="50"/>
                  </a:cubicBezTo>
                  <a:cubicBezTo>
                    <a:pt x="1866" y="49"/>
                    <a:pt x="1867" y="49"/>
                    <a:pt x="1867" y="48"/>
                  </a:cubicBezTo>
                  <a:close/>
                  <a:moveTo>
                    <a:pt x="1865" y="63"/>
                  </a:moveTo>
                  <a:cubicBezTo>
                    <a:pt x="1867" y="63"/>
                    <a:pt x="1867" y="63"/>
                    <a:pt x="1867" y="63"/>
                  </a:cubicBezTo>
                  <a:cubicBezTo>
                    <a:pt x="1867" y="65"/>
                    <a:pt x="1864" y="65"/>
                    <a:pt x="1865" y="63"/>
                  </a:cubicBezTo>
                  <a:close/>
                  <a:moveTo>
                    <a:pt x="1866" y="81"/>
                  </a:moveTo>
                  <a:cubicBezTo>
                    <a:pt x="1866" y="79"/>
                    <a:pt x="1867" y="79"/>
                    <a:pt x="1868" y="79"/>
                  </a:cubicBezTo>
                  <a:cubicBezTo>
                    <a:pt x="1868" y="80"/>
                    <a:pt x="1867" y="81"/>
                    <a:pt x="1866" y="81"/>
                  </a:cubicBezTo>
                  <a:close/>
                  <a:moveTo>
                    <a:pt x="1866" y="61"/>
                  </a:moveTo>
                  <a:cubicBezTo>
                    <a:pt x="1866" y="59"/>
                    <a:pt x="1867" y="60"/>
                    <a:pt x="1867" y="59"/>
                  </a:cubicBezTo>
                  <a:cubicBezTo>
                    <a:pt x="1868" y="59"/>
                    <a:pt x="1868" y="60"/>
                    <a:pt x="1868" y="61"/>
                  </a:cubicBezTo>
                  <a:lnTo>
                    <a:pt x="1866" y="61"/>
                  </a:lnTo>
                  <a:close/>
                  <a:moveTo>
                    <a:pt x="1867" y="57"/>
                  </a:moveTo>
                  <a:cubicBezTo>
                    <a:pt x="1868" y="55"/>
                    <a:pt x="1868" y="54"/>
                    <a:pt x="1870" y="54"/>
                  </a:cubicBezTo>
                  <a:cubicBezTo>
                    <a:pt x="1869" y="55"/>
                    <a:pt x="1869" y="57"/>
                    <a:pt x="1867" y="57"/>
                  </a:cubicBezTo>
                  <a:close/>
                  <a:moveTo>
                    <a:pt x="1870" y="81"/>
                  </a:moveTo>
                  <a:cubicBezTo>
                    <a:pt x="1871" y="82"/>
                    <a:pt x="1871" y="81"/>
                    <a:pt x="1873" y="81"/>
                  </a:cubicBezTo>
                  <a:cubicBezTo>
                    <a:pt x="1873" y="82"/>
                    <a:pt x="1870" y="83"/>
                    <a:pt x="1870" y="81"/>
                  </a:cubicBezTo>
                  <a:close/>
                  <a:moveTo>
                    <a:pt x="1879" y="69"/>
                  </a:moveTo>
                  <a:cubicBezTo>
                    <a:pt x="1879" y="69"/>
                    <a:pt x="1877" y="69"/>
                    <a:pt x="1877" y="69"/>
                  </a:cubicBezTo>
                  <a:cubicBezTo>
                    <a:pt x="1877" y="68"/>
                    <a:pt x="1881" y="68"/>
                    <a:pt x="1879" y="69"/>
                  </a:cubicBezTo>
                  <a:close/>
                  <a:moveTo>
                    <a:pt x="1879" y="73"/>
                  </a:moveTo>
                  <a:cubicBezTo>
                    <a:pt x="1878" y="73"/>
                    <a:pt x="1877" y="72"/>
                    <a:pt x="1877" y="71"/>
                  </a:cubicBezTo>
                  <a:cubicBezTo>
                    <a:pt x="1879" y="71"/>
                    <a:pt x="1879" y="72"/>
                    <a:pt x="1879" y="73"/>
                  </a:cubicBezTo>
                  <a:close/>
                  <a:moveTo>
                    <a:pt x="1877" y="82"/>
                  </a:moveTo>
                  <a:cubicBezTo>
                    <a:pt x="1878" y="80"/>
                    <a:pt x="1880" y="80"/>
                    <a:pt x="1882" y="79"/>
                  </a:cubicBezTo>
                  <a:cubicBezTo>
                    <a:pt x="1882" y="82"/>
                    <a:pt x="1880" y="82"/>
                    <a:pt x="1877" y="82"/>
                  </a:cubicBezTo>
                  <a:close/>
                  <a:moveTo>
                    <a:pt x="1885" y="71"/>
                  </a:moveTo>
                  <a:cubicBezTo>
                    <a:pt x="1883" y="71"/>
                    <a:pt x="1883" y="71"/>
                    <a:pt x="1883" y="71"/>
                  </a:cubicBezTo>
                  <a:cubicBezTo>
                    <a:pt x="1883" y="69"/>
                    <a:pt x="1883" y="69"/>
                    <a:pt x="1883" y="69"/>
                  </a:cubicBezTo>
                  <a:cubicBezTo>
                    <a:pt x="1885" y="69"/>
                    <a:pt x="1885" y="69"/>
                    <a:pt x="1885" y="69"/>
                  </a:cubicBezTo>
                  <a:lnTo>
                    <a:pt x="1885" y="71"/>
                  </a:lnTo>
                  <a:close/>
                  <a:moveTo>
                    <a:pt x="1890" y="81"/>
                  </a:moveTo>
                  <a:cubicBezTo>
                    <a:pt x="1890" y="79"/>
                    <a:pt x="1893" y="80"/>
                    <a:pt x="1894" y="79"/>
                  </a:cubicBezTo>
                  <a:cubicBezTo>
                    <a:pt x="1894" y="81"/>
                    <a:pt x="1891" y="82"/>
                    <a:pt x="1890" y="81"/>
                  </a:cubicBezTo>
                  <a:close/>
                  <a:moveTo>
                    <a:pt x="1897" y="84"/>
                  </a:moveTo>
                  <a:cubicBezTo>
                    <a:pt x="1897" y="82"/>
                    <a:pt x="1900" y="85"/>
                    <a:pt x="1897" y="84"/>
                  </a:cubicBezTo>
                  <a:close/>
                  <a:moveTo>
                    <a:pt x="1950" y="68"/>
                  </a:moveTo>
                  <a:cubicBezTo>
                    <a:pt x="1952" y="69"/>
                    <a:pt x="1949" y="72"/>
                    <a:pt x="1950" y="68"/>
                  </a:cubicBezTo>
                  <a:close/>
                  <a:moveTo>
                    <a:pt x="1950" y="25"/>
                  </a:moveTo>
                  <a:cubicBezTo>
                    <a:pt x="1951" y="23"/>
                    <a:pt x="1953" y="26"/>
                    <a:pt x="1950" y="25"/>
                  </a:cubicBezTo>
                  <a:close/>
                  <a:moveTo>
                    <a:pt x="1952" y="37"/>
                  </a:moveTo>
                  <a:cubicBezTo>
                    <a:pt x="1952" y="35"/>
                    <a:pt x="1953" y="36"/>
                    <a:pt x="1954" y="36"/>
                  </a:cubicBezTo>
                  <a:cubicBezTo>
                    <a:pt x="1954" y="36"/>
                    <a:pt x="1953" y="37"/>
                    <a:pt x="1952" y="37"/>
                  </a:cubicBezTo>
                  <a:close/>
                  <a:moveTo>
                    <a:pt x="1971" y="10"/>
                  </a:moveTo>
                  <a:cubicBezTo>
                    <a:pt x="1971" y="12"/>
                    <a:pt x="1970" y="13"/>
                    <a:pt x="1968" y="13"/>
                  </a:cubicBezTo>
                  <a:cubicBezTo>
                    <a:pt x="1968" y="11"/>
                    <a:pt x="1969" y="10"/>
                    <a:pt x="1971" y="10"/>
                  </a:cubicBezTo>
                  <a:close/>
                  <a:moveTo>
                    <a:pt x="1968" y="8"/>
                  </a:moveTo>
                  <a:cubicBezTo>
                    <a:pt x="1971" y="8"/>
                    <a:pt x="1968" y="11"/>
                    <a:pt x="1968" y="8"/>
                  </a:cubicBezTo>
                  <a:close/>
                  <a:moveTo>
                    <a:pt x="1967" y="10"/>
                  </a:moveTo>
                  <a:cubicBezTo>
                    <a:pt x="1967" y="10"/>
                    <a:pt x="1967" y="10"/>
                    <a:pt x="1967" y="10"/>
                  </a:cubicBezTo>
                  <a:cubicBezTo>
                    <a:pt x="1967" y="10"/>
                    <a:pt x="1966" y="10"/>
                    <a:pt x="1967" y="10"/>
                  </a:cubicBezTo>
                  <a:close/>
                  <a:moveTo>
                    <a:pt x="1965" y="6"/>
                  </a:moveTo>
                  <a:cubicBezTo>
                    <a:pt x="1964" y="7"/>
                    <a:pt x="1965" y="10"/>
                    <a:pt x="1962" y="10"/>
                  </a:cubicBezTo>
                  <a:cubicBezTo>
                    <a:pt x="1962" y="7"/>
                    <a:pt x="1963" y="6"/>
                    <a:pt x="1965" y="6"/>
                  </a:cubicBezTo>
                  <a:close/>
                  <a:moveTo>
                    <a:pt x="1959" y="11"/>
                  </a:moveTo>
                  <a:cubicBezTo>
                    <a:pt x="1961" y="11"/>
                    <a:pt x="1961" y="11"/>
                    <a:pt x="1961" y="11"/>
                  </a:cubicBezTo>
                  <a:cubicBezTo>
                    <a:pt x="1961" y="12"/>
                    <a:pt x="1961" y="12"/>
                    <a:pt x="1961" y="12"/>
                  </a:cubicBezTo>
                  <a:cubicBezTo>
                    <a:pt x="1959" y="12"/>
                    <a:pt x="1959" y="12"/>
                    <a:pt x="1959" y="12"/>
                  </a:cubicBezTo>
                  <a:lnTo>
                    <a:pt x="1959" y="11"/>
                  </a:lnTo>
                  <a:close/>
                  <a:moveTo>
                    <a:pt x="1956" y="13"/>
                  </a:moveTo>
                  <a:cubicBezTo>
                    <a:pt x="1957" y="13"/>
                    <a:pt x="1958" y="14"/>
                    <a:pt x="1958" y="16"/>
                  </a:cubicBezTo>
                  <a:cubicBezTo>
                    <a:pt x="1956" y="16"/>
                    <a:pt x="1957" y="14"/>
                    <a:pt x="1956" y="13"/>
                  </a:cubicBezTo>
                  <a:close/>
                  <a:moveTo>
                    <a:pt x="1956" y="27"/>
                  </a:moveTo>
                  <a:cubicBezTo>
                    <a:pt x="1956" y="29"/>
                    <a:pt x="1954" y="30"/>
                    <a:pt x="1955" y="32"/>
                  </a:cubicBezTo>
                  <a:cubicBezTo>
                    <a:pt x="1954" y="32"/>
                    <a:pt x="1953" y="34"/>
                    <a:pt x="1952" y="33"/>
                  </a:cubicBezTo>
                  <a:cubicBezTo>
                    <a:pt x="1954" y="31"/>
                    <a:pt x="1954" y="28"/>
                    <a:pt x="1956" y="27"/>
                  </a:cubicBezTo>
                  <a:close/>
                  <a:moveTo>
                    <a:pt x="1950" y="11"/>
                  </a:moveTo>
                  <a:cubicBezTo>
                    <a:pt x="1951" y="11"/>
                    <a:pt x="1951" y="12"/>
                    <a:pt x="1952" y="12"/>
                  </a:cubicBezTo>
                  <a:cubicBezTo>
                    <a:pt x="1952" y="13"/>
                    <a:pt x="1949" y="12"/>
                    <a:pt x="1950" y="11"/>
                  </a:cubicBezTo>
                  <a:close/>
                  <a:moveTo>
                    <a:pt x="1946" y="21"/>
                  </a:moveTo>
                  <a:cubicBezTo>
                    <a:pt x="1946" y="19"/>
                    <a:pt x="1948" y="21"/>
                    <a:pt x="1946" y="21"/>
                  </a:cubicBezTo>
                  <a:close/>
                  <a:moveTo>
                    <a:pt x="1944" y="28"/>
                  </a:moveTo>
                  <a:cubicBezTo>
                    <a:pt x="1945" y="26"/>
                    <a:pt x="1946" y="30"/>
                    <a:pt x="1944" y="28"/>
                  </a:cubicBezTo>
                  <a:close/>
                  <a:moveTo>
                    <a:pt x="1943" y="36"/>
                  </a:moveTo>
                  <a:cubicBezTo>
                    <a:pt x="1942" y="36"/>
                    <a:pt x="1942" y="36"/>
                    <a:pt x="1941" y="36"/>
                  </a:cubicBezTo>
                  <a:cubicBezTo>
                    <a:pt x="1941" y="34"/>
                    <a:pt x="1943" y="34"/>
                    <a:pt x="1943" y="36"/>
                  </a:cubicBezTo>
                  <a:close/>
                  <a:moveTo>
                    <a:pt x="1940" y="31"/>
                  </a:moveTo>
                  <a:cubicBezTo>
                    <a:pt x="1940" y="31"/>
                    <a:pt x="1939" y="31"/>
                    <a:pt x="1940" y="31"/>
                  </a:cubicBezTo>
                  <a:close/>
                  <a:moveTo>
                    <a:pt x="1930" y="51"/>
                  </a:moveTo>
                  <a:cubicBezTo>
                    <a:pt x="1930" y="50"/>
                    <a:pt x="1931" y="51"/>
                    <a:pt x="1930" y="51"/>
                  </a:cubicBezTo>
                  <a:close/>
                  <a:moveTo>
                    <a:pt x="1915" y="57"/>
                  </a:moveTo>
                  <a:cubicBezTo>
                    <a:pt x="1916" y="56"/>
                    <a:pt x="1916" y="55"/>
                    <a:pt x="1917" y="55"/>
                  </a:cubicBezTo>
                  <a:cubicBezTo>
                    <a:pt x="1917" y="57"/>
                    <a:pt x="1916" y="57"/>
                    <a:pt x="1915" y="57"/>
                  </a:cubicBezTo>
                  <a:close/>
                  <a:moveTo>
                    <a:pt x="1920" y="76"/>
                  </a:moveTo>
                  <a:cubicBezTo>
                    <a:pt x="1920" y="75"/>
                    <a:pt x="1922" y="77"/>
                    <a:pt x="1920" y="76"/>
                  </a:cubicBezTo>
                  <a:close/>
                  <a:moveTo>
                    <a:pt x="1920" y="51"/>
                  </a:moveTo>
                  <a:cubicBezTo>
                    <a:pt x="1920" y="50"/>
                    <a:pt x="1920" y="50"/>
                    <a:pt x="1920" y="50"/>
                  </a:cubicBezTo>
                  <a:cubicBezTo>
                    <a:pt x="1922" y="50"/>
                    <a:pt x="1922" y="50"/>
                    <a:pt x="1922" y="50"/>
                  </a:cubicBezTo>
                  <a:cubicBezTo>
                    <a:pt x="1923" y="51"/>
                    <a:pt x="1921" y="51"/>
                    <a:pt x="1920" y="51"/>
                  </a:cubicBezTo>
                  <a:close/>
                  <a:moveTo>
                    <a:pt x="1933" y="82"/>
                  </a:moveTo>
                  <a:cubicBezTo>
                    <a:pt x="1932" y="80"/>
                    <a:pt x="1934" y="81"/>
                    <a:pt x="1934" y="80"/>
                  </a:cubicBezTo>
                  <a:cubicBezTo>
                    <a:pt x="1935" y="80"/>
                    <a:pt x="1934" y="82"/>
                    <a:pt x="1933" y="82"/>
                  </a:cubicBezTo>
                  <a:close/>
                  <a:moveTo>
                    <a:pt x="1939" y="54"/>
                  </a:moveTo>
                  <a:cubicBezTo>
                    <a:pt x="1938" y="55"/>
                    <a:pt x="1936" y="57"/>
                    <a:pt x="1935" y="59"/>
                  </a:cubicBezTo>
                  <a:cubicBezTo>
                    <a:pt x="1932" y="59"/>
                    <a:pt x="1930" y="60"/>
                    <a:pt x="1928" y="60"/>
                  </a:cubicBezTo>
                  <a:cubicBezTo>
                    <a:pt x="1928" y="56"/>
                    <a:pt x="1934" y="60"/>
                    <a:pt x="1935" y="57"/>
                  </a:cubicBezTo>
                  <a:cubicBezTo>
                    <a:pt x="1935" y="54"/>
                    <a:pt x="1933" y="55"/>
                    <a:pt x="1931" y="55"/>
                  </a:cubicBezTo>
                  <a:cubicBezTo>
                    <a:pt x="1931" y="52"/>
                    <a:pt x="1935" y="54"/>
                    <a:pt x="1936" y="54"/>
                  </a:cubicBezTo>
                  <a:cubicBezTo>
                    <a:pt x="1937" y="52"/>
                    <a:pt x="1939" y="51"/>
                    <a:pt x="1941" y="50"/>
                  </a:cubicBezTo>
                  <a:cubicBezTo>
                    <a:pt x="1941" y="51"/>
                    <a:pt x="1938" y="54"/>
                    <a:pt x="1942" y="54"/>
                  </a:cubicBezTo>
                  <a:cubicBezTo>
                    <a:pt x="1942" y="56"/>
                    <a:pt x="1941" y="54"/>
                    <a:pt x="1939" y="54"/>
                  </a:cubicBezTo>
                  <a:close/>
                  <a:moveTo>
                    <a:pt x="1944" y="83"/>
                  </a:moveTo>
                  <a:cubicBezTo>
                    <a:pt x="1943" y="83"/>
                    <a:pt x="1943" y="82"/>
                    <a:pt x="1943" y="81"/>
                  </a:cubicBezTo>
                  <a:cubicBezTo>
                    <a:pt x="1945" y="81"/>
                    <a:pt x="1945" y="83"/>
                    <a:pt x="1944" y="83"/>
                  </a:cubicBezTo>
                  <a:close/>
                  <a:moveTo>
                    <a:pt x="1943" y="51"/>
                  </a:moveTo>
                  <a:cubicBezTo>
                    <a:pt x="1943" y="52"/>
                    <a:pt x="1945" y="49"/>
                    <a:pt x="1943" y="51"/>
                  </a:cubicBezTo>
                  <a:close/>
                  <a:moveTo>
                    <a:pt x="1938" y="47"/>
                  </a:moveTo>
                  <a:cubicBezTo>
                    <a:pt x="1937" y="45"/>
                    <a:pt x="1940" y="47"/>
                    <a:pt x="1941" y="45"/>
                  </a:cubicBezTo>
                  <a:cubicBezTo>
                    <a:pt x="1940" y="44"/>
                    <a:pt x="1939" y="42"/>
                    <a:pt x="1940" y="40"/>
                  </a:cubicBezTo>
                  <a:cubicBezTo>
                    <a:pt x="1941" y="42"/>
                    <a:pt x="1942" y="44"/>
                    <a:pt x="1944" y="42"/>
                  </a:cubicBezTo>
                  <a:cubicBezTo>
                    <a:pt x="1946" y="45"/>
                    <a:pt x="1941" y="47"/>
                    <a:pt x="1938" y="47"/>
                  </a:cubicBezTo>
                  <a:close/>
                  <a:moveTo>
                    <a:pt x="1945" y="32"/>
                  </a:moveTo>
                  <a:cubicBezTo>
                    <a:pt x="1947" y="30"/>
                    <a:pt x="1946" y="34"/>
                    <a:pt x="1945" y="32"/>
                  </a:cubicBezTo>
                  <a:close/>
                  <a:moveTo>
                    <a:pt x="1946" y="26"/>
                  </a:moveTo>
                  <a:cubicBezTo>
                    <a:pt x="1946" y="25"/>
                    <a:pt x="1946" y="25"/>
                    <a:pt x="1946" y="25"/>
                  </a:cubicBezTo>
                  <a:cubicBezTo>
                    <a:pt x="1947" y="25"/>
                    <a:pt x="1948" y="25"/>
                    <a:pt x="1948" y="26"/>
                  </a:cubicBezTo>
                  <a:lnTo>
                    <a:pt x="1946" y="26"/>
                  </a:lnTo>
                  <a:close/>
                  <a:moveTo>
                    <a:pt x="1949" y="26"/>
                  </a:moveTo>
                  <a:cubicBezTo>
                    <a:pt x="1948" y="25"/>
                    <a:pt x="1949" y="26"/>
                    <a:pt x="1949" y="26"/>
                  </a:cubicBezTo>
                  <a:close/>
                  <a:moveTo>
                    <a:pt x="1948" y="17"/>
                  </a:moveTo>
                  <a:cubicBezTo>
                    <a:pt x="1949" y="14"/>
                    <a:pt x="1951" y="14"/>
                    <a:pt x="1953" y="16"/>
                  </a:cubicBezTo>
                  <a:cubicBezTo>
                    <a:pt x="1952" y="18"/>
                    <a:pt x="1951" y="16"/>
                    <a:pt x="1948" y="17"/>
                  </a:cubicBezTo>
                  <a:close/>
                  <a:moveTo>
                    <a:pt x="1950" y="83"/>
                  </a:moveTo>
                  <a:cubicBezTo>
                    <a:pt x="1949" y="82"/>
                    <a:pt x="1949" y="81"/>
                    <a:pt x="1949" y="79"/>
                  </a:cubicBezTo>
                  <a:cubicBezTo>
                    <a:pt x="1951" y="80"/>
                    <a:pt x="1952" y="78"/>
                    <a:pt x="1953" y="79"/>
                  </a:cubicBezTo>
                  <a:cubicBezTo>
                    <a:pt x="1953" y="81"/>
                    <a:pt x="1952" y="82"/>
                    <a:pt x="1950" y="83"/>
                  </a:cubicBezTo>
                  <a:close/>
                  <a:moveTo>
                    <a:pt x="1953" y="81"/>
                  </a:moveTo>
                  <a:cubicBezTo>
                    <a:pt x="1953" y="80"/>
                    <a:pt x="1955" y="80"/>
                    <a:pt x="1957" y="79"/>
                  </a:cubicBezTo>
                  <a:cubicBezTo>
                    <a:pt x="1957" y="81"/>
                    <a:pt x="1954" y="82"/>
                    <a:pt x="1953" y="81"/>
                  </a:cubicBezTo>
                  <a:close/>
                  <a:moveTo>
                    <a:pt x="1967" y="83"/>
                  </a:moveTo>
                  <a:cubicBezTo>
                    <a:pt x="1967" y="82"/>
                    <a:pt x="1968" y="82"/>
                    <a:pt x="1970" y="82"/>
                  </a:cubicBezTo>
                  <a:cubicBezTo>
                    <a:pt x="1969" y="83"/>
                    <a:pt x="1968" y="84"/>
                    <a:pt x="1967" y="83"/>
                  </a:cubicBezTo>
                  <a:close/>
                  <a:moveTo>
                    <a:pt x="1981" y="82"/>
                  </a:moveTo>
                  <a:cubicBezTo>
                    <a:pt x="1980" y="84"/>
                    <a:pt x="1979" y="82"/>
                    <a:pt x="1978" y="83"/>
                  </a:cubicBezTo>
                  <a:cubicBezTo>
                    <a:pt x="1977" y="83"/>
                    <a:pt x="1980" y="81"/>
                    <a:pt x="1978" y="81"/>
                  </a:cubicBezTo>
                  <a:cubicBezTo>
                    <a:pt x="1978" y="80"/>
                    <a:pt x="1982" y="81"/>
                    <a:pt x="1981" y="82"/>
                  </a:cubicBezTo>
                  <a:close/>
                  <a:moveTo>
                    <a:pt x="1980" y="77"/>
                  </a:moveTo>
                  <a:cubicBezTo>
                    <a:pt x="1979" y="76"/>
                    <a:pt x="1981" y="76"/>
                    <a:pt x="1981" y="75"/>
                  </a:cubicBezTo>
                  <a:cubicBezTo>
                    <a:pt x="1982" y="75"/>
                    <a:pt x="1982" y="76"/>
                    <a:pt x="1983" y="76"/>
                  </a:cubicBezTo>
                  <a:cubicBezTo>
                    <a:pt x="1983" y="78"/>
                    <a:pt x="1980" y="78"/>
                    <a:pt x="1980" y="77"/>
                  </a:cubicBezTo>
                  <a:close/>
                  <a:moveTo>
                    <a:pt x="1998" y="72"/>
                  </a:moveTo>
                  <a:cubicBezTo>
                    <a:pt x="1999" y="70"/>
                    <a:pt x="1998" y="74"/>
                    <a:pt x="1998" y="72"/>
                  </a:cubicBezTo>
                  <a:close/>
                  <a:moveTo>
                    <a:pt x="2003" y="75"/>
                  </a:moveTo>
                  <a:cubicBezTo>
                    <a:pt x="2003" y="74"/>
                    <a:pt x="2004" y="73"/>
                    <a:pt x="2005" y="73"/>
                  </a:cubicBezTo>
                  <a:cubicBezTo>
                    <a:pt x="2005" y="74"/>
                    <a:pt x="2004" y="75"/>
                    <a:pt x="2003" y="75"/>
                  </a:cubicBezTo>
                  <a:close/>
                  <a:moveTo>
                    <a:pt x="2005" y="84"/>
                  </a:moveTo>
                  <a:cubicBezTo>
                    <a:pt x="2005" y="82"/>
                    <a:pt x="2007" y="85"/>
                    <a:pt x="2005" y="84"/>
                  </a:cubicBezTo>
                  <a:close/>
                  <a:moveTo>
                    <a:pt x="2013" y="48"/>
                  </a:moveTo>
                  <a:cubicBezTo>
                    <a:pt x="2014" y="48"/>
                    <a:pt x="2014" y="50"/>
                    <a:pt x="2012" y="50"/>
                  </a:cubicBezTo>
                  <a:cubicBezTo>
                    <a:pt x="2012" y="49"/>
                    <a:pt x="2013" y="49"/>
                    <a:pt x="2013" y="48"/>
                  </a:cubicBezTo>
                  <a:close/>
                  <a:moveTo>
                    <a:pt x="2011" y="63"/>
                  </a:moveTo>
                  <a:cubicBezTo>
                    <a:pt x="2013" y="63"/>
                    <a:pt x="2013" y="63"/>
                    <a:pt x="2013" y="63"/>
                  </a:cubicBezTo>
                  <a:cubicBezTo>
                    <a:pt x="2013" y="65"/>
                    <a:pt x="2010" y="65"/>
                    <a:pt x="2011" y="63"/>
                  </a:cubicBezTo>
                  <a:close/>
                  <a:moveTo>
                    <a:pt x="2012" y="81"/>
                  </a:moveTo>
                  <a:cubicBezTo>
                    <a:pt x="2012" y="79"/>
                    <a:pt x="2013" y="79"/>
                    <a:pt x="2014" y="79"/>
                  </a:cubicBezTo>
                  <a:cubicBezTo>
                    <a:pt x="2013" y="80"/>
                    <a:pt x="2013" y="81"/>
                    <a:pt x="2012" y="81"/>
                  </a:cubicBezTo>
                  <a:close/>
                  <a:moveTo>
                    <a:pt x="2012" y="61"/>
                  </a:moveTo>
                  <a:cubicBezTo>
                    <a:pt x="2012" y="59"/>
                    <a:pt x="2013" y="60"/>
                    <a:pt x="2013" y="59"/>
                  </a:cubicBezTo>
                  <a:cubicBezTo>
                    <a:pt x="2014" y="59"/>
                    <a:pt x="2014" y="60"/>
                    <a:pt x="2014" y="61"/>
                  </a:cubicBezTo>
                  <a:lnTo>
                    <a:pt x="2012" y="61"/>
                  </a:lnTo>
                  <a:close/>
                  <a:moveTo>
                    <a:pt x="2013" y="57"/>
                  </a:moveTo>
                  <a:cubicBezTo>
                    <a:pt x="2014" y="55"/>
                    <a:pt x="2014" y="54"/>
                    <a:pt x="2016" y="54"/>
                  </a:cubicBezTo>
                  <a:cubicBezTo>
                    <a:pt x="2015" y="55"/>
                    <a:pt x="2015" y="57"/>
                    <a:pt x="2013" y="57"/>
                  </a:cubicBezTo>
                  <a:close/>
                  <a:moveTo>
                    <a:pt x="2016" y="81"/>
                  </a:moveTo>
                  <a:cubicBezTo>
                    <a:pt x="2017" y="82"/>
                    <a:pt x="2017" y="81"/>
                    <a:pt x="2018" y="81"/>
                  </a:cubicBezTo>
                  <a:cubicBezTo>
                    <a:pt x="2019" y="82"/>
                    <a:pt x="2015" y="83"/>
                    <a:pt x="2016" y="81"/>
                  </a:cubicBezTo>
                  <a:close/>
                  <a:moveTo>
                    <a:pt x="2025" y="69"/>
                  </a:moveTo>
                  <a:cubicBezTo>
                    <a:pt x="2025" y="69"/>
                    <a:pt x="2023" y="69"/>
                    <a:pt x="2023" y="69"/>
                  </a:cubicBezTo>
                  <a:cubicBezTo>
                    <a:pt x="2023" y="68"/>
                    <a:pt x="2026" y="68"/>
                    <a:pt x="2025" y="69"/>
                  </a:cubicBezTo>
                  <a:close/>
                  <a:moveTo>
                    <a:pt x="2025" y="73"/>
                  </a:moveTo>
                  <a:cubicBezTo>
                    <a:pt x="2024" y="73"/>
                    <a:pt x="2023" y="72"/>
                    <a:pt x="2023" y="71"/>
                  </a:cubicBezTo>
                  <a:cubicBezTo>
                    <a:pt x="2024" y="71"/>
                    <a:pt x="2025" y="72"/>
                    <a:pt x="2025" y="73"/>
                  </a:cubicBezTo>
                  <a:close/>
                  <a:moveTo>
                    <a:pt x="2023" y="82"/>
                  </a:moveTo>
                  <a:cubicBezTo>
                    <a:pt x="2024" y="80"/>
                    <a:pt x="2026" y="80"/>
                    <a:pt x="2028" y="79"/>
                  </a:cubicBezTo>
                  <a:cubicBezTo>
                    <a:pt x="2028" y="82"/>
                    <a:pt x="2025" y="82"/>
                    <a:pt x="2023" y="82"/>
                  </a:cubicBezTo>
                  <a:close/>
                  <a:moveTo>
                    <a:pt x="2030" y="71"/>
                  </a:moveTo>
                  <a:cubicBezTo>
                    <a:pt x="2029" y="71"/>
                    <a:pt x="2029" y="71"/>
                    <a:pt x="2029" y="71"/>
                  </a:cubicBezTo>
                  <a:cubicBezTo>
                    <a:pt x="2029" y="69"/>
                    <a:pt x="2029" y="69"/>
                    <a:pt x="2029" y="69"/>
                  </a:cubicBezTo>
                  <a:cubicBezTo>
                    <a:pt x="2030" y="69"/>
                    <a:pt x="2030" y="69"/>
                    <a:pt x="2030" y="69"/>
                  </a:cubicBezTo>
                  <a:lnTo>
                    <a:pt x="2030" y="71"/>
                  </a:lnTo>
                  <a:close/>
                  <a:moveTo>
                    <a:pt x="2036" y="81"/>
                  </a:moveTo>
                  <a:cubicBezTo>
                    <a:pt x="2036" y="79"/>
                    <a:pt x="2038" y="80"/>
                    <a:pt x="2040" y="79"/>
                  </a:cubicBezTo>
                  <a:cubicBezTo>
                    <a:pt x="2040" y="81"/>
                    <a:pt x="2036" y="82"/>
                    <a:pt x="2036" y="81"/>
                  </a:cubicBezTo>
                  <a:close/>
                  <a:moveTo>
                    <a:pt x="2043" y="84"/>
                  </a:moveTo>
                  <a:cubicBezTo>
                    <a:pt x="2043" y="82"/>
                    <a:pt x="2046" y="85"/>
                    <a:pt x="2043" y="84"/>
                  </a:cubicBezTo>
                  <a:close/>
                  <a:moveTo>
                    <a:pt x="2096" y="68"/>
                  </a:moveTo>
                  <a:cubicBezTo>
                    <a:pt x="2098" y="69"/>
                    <a:pt x="2095" y="72"/>
                    <a:pt x="2096" y="68"/>
                  </a:cubicBezTo>
                  <a:close/>
                  <a:moveTo>
                    <a:pt x="2096" y="25"/>
                  </a:moveTo>
                  <a:cubicBezTo>
                    <a:pt x="2096" y="23"/>
                    <a:pt x="2099" y="26"/>
                    <a:pt x="2096" y="25"/>
                  </a:cubicBezTo>
                  <a:close/>
                  <a:moveTo>
                    <a:pt x="2098" y="37"/>
                  </a:moveTo>
                  <a:cubicBezTo>
                    <a:pt x="2098" y="35"/>
                    <a:pt x="2099" y="36"/>
                    <a:pt x="2100" y="36"/>
                  </a:cubicBezTo>
                  <a:cubicBezTo>
                    <a:pt x="2100" y="36"/>
                    <a:pt x="2099" y="37"/>
                    <a:pt x="2098" y="37"/>
                  </a:cubicBezTo>
                  <a:close/>
                  <a:moveTo>
                    <a:pt x="2117" y="10"/>
                  </a:moveTo>
                  <a:cubicBezTo>
                    <a:pt x="2116" y="12"/>
                    <a:pt x="2116" y="13"/>
                    <a:pt x="2114" y="13"/>
                  </a:cubicBezTo>
                  <a:cubicBezTo>
                    <a:pt x="2114" y="11"/>
                    <a:pt x="2115" y="10"/>
                    <a:pt x="2117" y="10"/>
                  </a:cubicBezTo>
                  <a:close/>
                  <a:moveTo>
                    <a:pt x="2114" y="8"/>
                  </a:moveTo>
                  <a:cubicBezTo>
                    <a:pt x="2117" y="8"/>
                    <a:pt x="2114" y="11"/>
                    <a:pt x="2114" y="8"/>
                  </a:cubicBezTo>
                  <a:close/>
                  <a:moveTo>
                    <a:pt x="2112" y="10"/>
                  </a:moveTo>
                  <a:cubicBezTo>
                    <a:pt x="2112" y="10"/>
                    <a:pt x="2112" y="10"/>
                    <a:pt x="2112" y="10"/>
                  </a:cubicBezTo>
                  <a:cubicBezTo>
                    <a:pt x="2112" y="10"/>
                    <a:pt x="2112" y="10"/>
                    <a:pt x="2112" y="10"/>
                  </a:cubicBezTo>
                  <a:close/>
                  <a:moveTo>
                    <a:pt x="2111" y="6"/>
                  </a:moveTo>
                  <a:cubicBezTo>
                    <a:pt x="2110" y="7"/>
                    <a:pt x="2111" y="10"/>
                    <a:pt x="2108" y="10"/>
                  </a:cubicBezTo>
                  <a:cubicBezTo>
                    <a:pt x="2108" y="7"/>
                    <a:pt x="2109" y="6"/>
                    <a:pt x="2111" y="6"/>
                  </a:cubicBezTo>
                  <a:close/>
                  <a:moveTo>
                    <a:pt x="2105" y="11"/>
                  </a:moveTo>
                  <a:cubicBezTo>
                    <a:pt x="2106" y="11"/>
                    <a:pt x="2106" y="11"/>
                    <a:pt x="2106" y="11"/>
                  </a:cubicBezTo>
                  <a:cubicBezTo>
                    <a:pt x="2106" y="12"/>
                    <a:pt x="2106" y="12"/>
                    <a:pt x="2106" y="12"/>
                  </a:cubicBezTo>
                  <a:cubicBezTo>
                    <a:pt x="2105" y="12"/>
                    <a:pt x="2105" y="12"/>
                    <a:pt x="2105" y="12"/>
                  </a:cubicBezTo>
                  <a:lnTo>
                    <a:pt x="2105" y="11"/>
                  </a:lnTo>
                  <a:close/>
                  <a:moveTo>
                    <a:pt x="2102" y="13"/>
                  </a:moveTo>
                  <a:cubicBezTo>
                    <a:pt x="2103" y="13"/>
                    <a:pt x="2104" y="14"/>
                    <a:pt x="2103" y="16"/>
                  </a:cubicBezTo>
                  <a:cubicBezTo>
                    <a:pt x="2102" y="16"/>
                    <a:pt x="2102" y="14"/>
                    <a:pt x="2102" y="13"/>
                  </a:cubicBezTo>
                  <a:close/>
                  <a:moveTo>
                    <a:pt x="2102" y="27"/>
                  </a:moveTo>
                  <a:cubicBezTo>
                    <a:pt x="2102" y="29"/>
                    <a:pt x="2100" y="30"/>
                    <a:pt x="2101" y="32"/>
                  </a:cubicBezTo>
                  <a:cubicBezTo>
                    <a:pt x="2100" y="32"/>
                    <a:pt x="2099" y="34"/>
                    <a:pt x="2097" y="33"/>
                  </a:cubicBezTo>
                  <a:cubicBezTo>
                    <a:pt x="2099" y="31"/>
                    <a:pt x="2100" y="28"/>
                    <a:pt x="2102" y="27"/>
                  </a:cubicBezTo>
                  <a:close/>
                  <a:moveTo>
                    <a:pt x="2096" y="11"/>
                  </a:moveTo>
                  <a:cubicBezTo>
                    <a:pt x="2097" y="11"/>
                    <a:pt x="2097" y="12"/>
                    <a:pt x="2097" y="12"/>
                  </a:cubicBezTo>
                  <a:cubicBezTo>
                    <a:pt x="2098" y="13"/>
                    <a:pt x="2095" y="12"/>
                    <a:pt x="2096" y="11"/>
                  </a:cubicBezTo>
                  <a:close/>
                  <a:moveTo>
                    <a:pt x="2092" y="21"/>
                  </a:moveTo>
                  <a:cubicBezTo>
                    <a:pt x="2092" y="19"/>
                    <a:pt x="2094" y="21"/>
                    <a:pt x="2092" y="21"/>
                  </a:cubicBezTo>
                  <a:close/>
                  <a:moveTo>
                    <a:pt x="2090" y="28"/>
                  </a:moveTo>
                  <a:cubicBezTo>
                    <a:pt x="2091" y="26"/>
                    <a:pt x="2092" y="30"/>
                    <a:pt x="2090" y="28"/>
                  </a:cubicBezTo>
                  <a:close/>
                  <a:moveTo>
                    <a:pt x="2089" y="36"/>
                  </a:moveTo>
                  <a:cubicBezTo>
                    <a:pt x="2088" y="36"/>
                    <a:pt x="2088" y="36"/>
                    <a:pt x="2087" y="36"/>
                  </a:cubicBezTo>
                  <a:cubicBezTo>
                    <a:pt x="2087" y="34"/>
                    <a:pt x="2089" y="34"/>
                    <a:pt x="2089" y="36"/>
                  </a:cubicBezTo>
                  <a:close/>
                  <a:moveTo>
                    <a:pt x="2086" y="31"/>
                  </a:moveTo>
                  <a:cubicBezTo>
                    <a:pt x="2086" y="31"/>
                    <a:pt x="2085" y="31"/>
                    <a:pt x="2086" y="31"/>
                  </a:cubicBezTo>
                  <a:close/>
                  <a:moveTo>
                    <a:pt x="2076" y="51"/>
                  </a:moveTo>
                  <a:cubicBezTo>
                    <a:pt x="2076" y="50"/>
                    <a:pt x="2076" y="51"/>
                    <a:pt x="2076" y="51"/>
                  </a:cubicBezTo>
                  <a:close/>
                  <a:moveTo>
                    <a:pt x="2061" y="57"/>
                  </a:moveTo>
                  <a:cubicBezTo>
                    <a:pt x="2061" y="56"/>
                    <a:pt x="2062" y="55"/>
                    <a:pt x="2063" y="55"/>
                  </a:cubicBezTo>
                  <a:cubicBezTo>
                    <a:pt x="2063" y="57"/>
                    <a:pt x="2062" y="57"/>
                    <a:pt x="2061" y="57"/>
                  </a:cubicBezTo>
                  <a:close/>
                  <a:moveTo>
                    <a:pt x="2066" y="76"/>
                  </a:moveTo>
                  <a:cubicBezTo>
                    <a:pt x="2066" y="75"/>
                    <a:pt x="2068" y="77"/>
                    <a:pt x="2066" y="76"/>
                  </a:cubicBezTo>
                  <a:close/>
                  <a:moveTo>
                    <a:pt x="2066" y="51"/>
                  </a:moveTo>
                  <a:cubicBezTo>
                    <a:pt x="2066" y="50"/>
                    <a:pt x="2066" y="50"/>
                    <a:pt x="2066" y="50"/>
                  </a:cubicBezTo>
                  <a:cubicBezTo>
                    <a:pt x="2068" y="50"/>
                    <a:pt x="2068" y="50"/>
                    <a:pt x="2068" y="50"/>
                  </a:cubicBezTo>
                  <a:cubicBezTo>
                    <a:pt x="2069" y="51"/>
                    <a:pt x="2067" y="51"/>
                    <a:pt x="2066" y="51"/>
                  </a:cubicBezTo>
                  <a:close/>
                  <a:moveTo>
                    <a:pt x="2078" y="82"/>
                  </a:moveTo>
                  <a:cubicBezTo>
                    <a:pt x="2078" y="80"/>
                    <a:pt x="2080" y="81"/>
                    <a:pt x="2080" y="80"/>
                  </a:cubicBezTo>
                  <a:cubicBezTo>
                    <a:pt x="2081" y="80"/>
                    <a:pt x="2080" y="82"/>
                    <a:pt x="2078" y="82"/>
                  </a:cubicBezTo>
                  <a:close/>
                  <a:moveTo>
                    <a:pt x="2084" y="54"/>
                  </a:moveTo>
                  <a:cubicBezTo>
                    <a:pt x="2084" y="55"/>
                    <a:pt x="2082" y="57"/>
                    <a:pt x="2081" y="59"/>
                  </a:cubicBezTo>
                  <a:cubicBezTo>
                    <a:pt x="2078" y="59"/>
                    <a:pt x="2076" y="60"/>
                    <a:pt x="2074" y="60"/>
                  </a:cubicBezTo>
                  <a:cubicBezTo>
                    <a:pt x="2074" y="56"/>
                    <a:pt x="2080" y="60"/>
                    <a:pt x="2081" y="57"/>
                  </a:cubicBezTo>
                  <a:cubicBezTo>
                    <a:pt x="2081" y="54"/>
                    <a:pt x="2079" y="55"/>
                    <a:pt x="2077" y="55"/>
                  </a:cubicBezTo>
                  <a:cubicBezTo>
                    <a:pt x="2077" y="52"/>
                    <a:pt x="2081" y="54"/>
                    <a:pt x="2082" y="54"/>
                  </a:cubicBezTo>
                  <a:cubicBezTo>
                    <a:pt x="2083" y="52"/>
                    <a:pt x="2085" y="51"/>
                    <a:pt x="2087" y="50"/>
                  </a:cubicBezTo>
                  <a:cubicBezTo>
                    <a:pt x="2087" y="51"/>
                    <a:pt x="2084" y="54"/>
                    <a:pt x="2088" y="54"/>
                  </a:cubicBezTo>
                  <a:cubicBezTo>
                    <a:pt x="2087" y="56"/>
                    <a:pt x="2086" y="54"/>
                    <a:pt x="2084" y="54"/>
                  </a:cubicBezTo>
                  <a:close/>
                  <a:moveTo>
                    <a:pt x="2090" y="83"/>
                  </a:moveTo>
                  <a:cubicBezTo>
                    <a:pt x="2089" y="83"/>
                    <a:pt x="2089" y="82"/>
                    <a:pt x="2089" y="81"/>
                  </a:cubicBezTo>
                  <a:cubicBezTo>
                    <a:pt x="2090" y="81"/>
                    <a:pt x="2090" y="83"/>
                    <a:pt x="2090" y="83"/>
                  </a:cubicBezTo>
                  <a:close/>
                  <a:moveTo>
                    <a:pt x="2089" y="51"/>
                  </a:moveTo>
                  <a:cubicBezTo>
                    <a:pt x="2089" y="52"/>
                    <a:pt x="2091" y="49"/>
                    <a:pt x="2089" y="51"/>
                  </a:cubicBezTo>
                  <a:close/>
                  <a:moveTo>
                    <a:pt x="2084" y="47"/>
                  </a:moveTo>
                  <a:cubicBezTo>
                    <a:pt x="2083" y="45"/>
                    <a:pt x="2086" y="47"/>
                    <a:pt x="2087" y="45"/>
                  </a:cubicBezTo>
                  <a:cubicBezTo>
                    <a:pt x="2086" y="44"/>
                    <a:pt x="2085" y="42"/>
                    <a:pt x="2086" y="40"/>
                  </a:cubicBezTo>
                  <a:cubicBezTo>
                    <a:pt x="2087" y="42"/>
                    <a:pt x="2088" y="44"/>
                    <a:pt x="2090" y="42"/>
                  </a:cubicBezTo>
                  <a:cubicBezTo>
                    <a:pt x="2092" y="45"/>
                    <a:pt x="2087" y="47"/>
                    <a:pt x="2084" y="47"/>
                  </a:cubicBezTo>
                  <a:close/>
                  <a:moveTo>
                    <a:pt x="2091" y="32"/>
                  </a:moveTo>
                  <a:cubicBezTo>
                    <a:pt x="2092" y="30"/>
                    <a:pt x="2092" y="34"/>
                    <a:pt x="2091" y="32"/>
                  </a:cubicBezTo>
                  <a:close/>
                  <a:moveTo>
                    <a:pt x="2092" y="26"/>
                  </a:moveTo>
                  <a:cubicBezTo>
                    <a:pt x="2092" y="25"/>
                    <a:pt x="2092" y="25"/>
                    <a:pt x="2092" y="25"/>
                  </a:cubicBezTo>
                  <a:cubicBezTo>
                    <a:pt x="2093" y="25"/>
                    <a:pt x="2094" y="25"/>
                    <a:pt x="2094" y="26"/>
                  </a:cubicBezTo>
                  <a:lnTo>
                    <a:pt x="2092" y="26"/>
                  </a:lnTo>
                  <a:close/>
                  <a:moveTo>
                    <a:pt x="2094" y="26"/>
                  </a:moveTo>
                  <a:cubicBezTo>
                    <a:pt x="2094" y="25"/>
                    <a:pt x="2095" y="26"/>
                    <a:pt x="2094" y="26"/>
                  </a:cubicBezTo>
                  <a:close/>
                  <a:moveTo>
                    <a:pt x="2094" y="17"/>
                  </a:moveTo>
                  <a:cubicBezTo>
                    <a:pt x="2095" y="14"/>
                    <a:pt x="2097" y="14"/>
                    <a:pt x="2099" y="16"/>
                  </a:cubicBezTo>
                  <a:cubicBezTo>
                    <a:pt x="2098" y="18"/>
                    <a:pt x="2096" y="16"/>
                    <a:pt x="2094" y="17"/>
                  </a:cubicBezTo>
                  <a:close/>
                  <a:moveTo>
                    <a:pt x="2096" y="83"/>
                  </a:moveTo>
                  <a:cubicBezTo>
                    <a:pt x="2095" y="82"/>
                    <a:pt x="2095" y="81"/>
                    <a:pt x="2095" y="79"/>
                  </a:cubicBezTo>
                  <a:cubicBezTo>
                    <a:pt x="2097" y="80"/>
                    <a:pt x="2097" y="78"/>
                    <a:pt x="2099" y="79"/>
                  </a:cubicBezTo>
                  <a:cubicBezTo>
                    <a:pt x="2098" y="81"/>
                    <a:pt x="2097" y="82"/>
                    <a:pt x="2096" y="83"/>
                  </a:cubicBezTo>
                  <a:close/>
                  <a:moveTo>
                    <a:pt x="2099" y="81"/>
                  </a:moveTo>
                  <a:cubicBezTo>
                    <a:pt x="2099" y="80"/>
                    <a:pt x="2101" y="80"/>
                    <a:pt x="2103" y="79"/>
                  </a:cubicBezTo>
                  <a:cubicBezTo>
                    <a:pt x="2103" y="81"/>
                    <a:pt x="2100" y="82"/>
                    <a:pt x="2099" y="81"/>
                  </a:cubicBezTo>
                  <a:close/>
                  <a:moveTo>
                    <a:pt x="2113" y="83"/>
                  </a:moveTo>
                  <a:cubicBezTo>
                    <a:pt x="2113" y="82"/>
                    <a:pt x="2114" y="82"/>
                    <a:pt x="2115" y="82"/>
                  </a:cubicBezTo>
                  <a:cubicBezTo>
                    <a:pt x="2115" y="83"/>
                    <a:pt x="2114" y="84"/>
                    <a:pt x="2113" y="83"/>
                  </a:cubicBezTo>
                  <a:close/>
                  <a:moveTo>
                    <a:pt x="2127" y="82"/>
                  </a:moveTo>
                  <a:cubicBezTo>
                    <a:pt x="2126" y="84"/>
                    <a:pt x="2124" y="82"/>
                    <a:pt x="2124" y="83"/>
                  </a:cubicBezTo>
                  <a:cubicBezTo>
                    <a:pt x="2122" y="83"/>
                    <a:pt x="2126" y="81"/>
                    <a:pt x="2124" y="81"/>
                  </a:cubicBezTo>
                  <a:cubicBezTo>
                    <a:pt x="2124" y="80"/>
                    <a:pt x="2127" y="81"/>
                    <a:pt x="2127" y="82"/>
                  </a:cubicBezTo>
                  <a:close/>
                  <a:moveTo>
                    <a:pt x="2125" y="77"/>
                  </a:moveTo>
                  <a:cubicBezTo>
                    <a:pt x="2125" y="76"/>
                    <a:pt x="2127" y="76"/>
                    <a:pt x="2127" y="75"/>
                  </a:cubicBezTo>
                  <a:cubicBezTo>
                    <a:pt x="2128" y="75"/>
                    <a:pt x="2128" y="76"/>
                    <a:pt x="2129" y="76"/>
                  </a:cubicBezTo>
                  <a:cubicBezTo>
                    <a:pt x="2129" y="78"/>
                    <a:pt x="2126" y="78"/>
                    <a:pt x="2125" y="77"/>
                  </a:cubicBezTo>
                  <a:close/>
                  <a:moveTo>
                    <a:pt x="2143" y="72"/>
                  </a:moveTo>
                  <a:cubicBezTo>
                    <a:pt x="2145" y="70"/>
                    <a:pt x="2144" y="74"/>
                    <a:pt x="2143" y="72"/>
                  </a:cubicBezTo>
                  <a:close/>
                  <a:moveTo>
                    <a:pt x="2149" y="75"/>
                  </a:moveTo>
                  <a:cubicBezTo>
                    <a:pt x="2149" y="74"/>
                    <a:pt x="2150" y="73"/>
                    <a:pt x="2151" y="73"/>
                  </a:cubicBezTo>
                  <a:cubicBezTo>
                    <a:pt x="2151" y="74"/>
                    <a:pt x="2150" y="75"/>
                    <a:pt x="2149" y="75"/>
                  </a:cubicBezTo>
                  <a:close/>
                  <a:moveTo>
                    <a:pt x="2151" y="84"/>
                  </a:moveTo>
                  <a:cubicBezTo>
                    <a:pt x="2151" y="82"/>
                    <a:pt x="2153" y="85"/>
                    <a:pt x="2151" y="84"/>
                  </a:cubicBezTo>
                  <a:close/>
                  <a:moveTo>
                    <a:pt x="2159" y="48"/>
                  </a:moveTo>
                  <a:cubicBezTo>
                    <a:pt x="2160" y="48"/>
                    <a:pt x="2160" y="50"/>
                    <a:pt x="2158" y="50"/>
                  </a:cubicBezTo>
                  <a:cubicBezTo>
                    <a:pt x="2158" y="49"/>
                    <a:pt x="2159" y="49"/>
                    <a:pt x="2159" y="48"/>
                  </a:cubicBezTo>
                  <a:close/>
                  <a:moveTo>
                    <a:pt x="2157" y="63"/>
                  </a:moveTo>
                  <a:cubicBezTo>
                    <a:pt x="2159" y="63"/>
                    <a:pt x="2159" y="63"/>
                    <a:pt x="2159" y="63"/>
                  </a:cubicBezTo>
                  <a:cubicBezTo>
                    <a:pt x="2159" y="65"/>
                    <a:pt x="2156" y="65"/>
                    <a:pt x="2157" y="63"/>
                  </a:cubicBezTo>
                  <a:close/>
                  <a:moveTo>
                    <a:pt x="2158" y="81"/>
                  </a:moveTo>
                  <a:cubicBezTo>
                    <a:pt x="2157" y="79"/>
                    <a:pt x="2159" y="79"/>
                    <a:pt x="2159" y="79"/>
                  </a:cubicBezTo>
                  <a:cubicBezTo>
                    <a:pt x="2159" y="80"/>
                    <a:pt x="2159" y="81"/>
                    <a:pt x="2158" y="81"/>
                  </a:cubicBezTo>
                  <a:close/>
                  <a:moveTo>
                    <a:pt x="2158" y="61"/>
                  </a:moveTo>
                  <a:cubicBezTo>
                    <a:pt x="2157" y="59"/>
                    <a:pt x="2159" y="60"/>
                    <a:pt x="2159" y="59"/>
                  </a:cubicBezTo>
                  <a:cubicBezTo>
                    <a:pt x="2160" y="59"/>
                    <a:pt x="2159" y="60"/>
                    <a:pt x="2159" y="61"/>
                  </a:cubicBezTo>
                  <a:lnTo>
                    <a:pt x="2158" y="61"/>
                  </a:lnTo>
                  <a:close/>
                  <a:moveTo>
                    <a:pt x="2159" y="57"/>
                  </a:moveTo>
                  <a:cubicBezTo>
                    <a:pt x="2159" y="55"/>
                    <a:pt x="2160" y="54"/>
                    <a:pt x="2162" y="54"/>
                  </a:cubicBezTo>
                  <a:cubicBezTo>
                    <a:pt x="2161" y="55"/>
                    <a:pt x="2161" y="57"/>
                    <a:pt x="2159" y="57"/>
                  </a:cubicBezTo>
                  <a:close/>
                  <a:moveTo>
                    <a:pt x="2162" y="81"/>
                  </a:moveTo>
                  <a:cubicBezTo>
                    <a:pt x="2163" y="82"/>
                    <a:pt x="2163" y="81"/>
                    <a:pt x="2164" y="81"/>
                  </a:cubicBezTo>
                  <a:cubicBezTo>
                    <a:pt x="2165" y="82"/>
                    <a:pt x="2161" y="83"/>
                    <a:pt x="2162" y="81"/>
                  </a:cubicBezTo>
                  <a:close/>
                  <a:moveTo>
                    <a:pt x="2171" y="69"/>
                  </a:moveTo>
                  <a:cubicBezTo>
                    <a:pt x="2171" y="69"/>
                    <a:pt x="2169" y="69"/>
                    <a:pt x="2169" y="69"/>
                  </a:cubicBezTo>
                  <a:cubicBezTo>
                    <a:pt x="2169" y="68"/>
                    <a:pt x="2172" y="68"/>
                    <a:pt x="2171" y="69"/>
                  </a:cubicBezTo>
                  <a:close/>
                  <a:moveTo>
                    <a:pt x="2171" y="73"/>
                  </a:moveTo>
                  <a:cubicBezTo>
                    <a:pt x="2170" y="73"/>
                    <a:pt x="2169" y="72"/>
                    <a:pt x="2169" y="71"/>
                  </a:cubicBezTo>
                  <a:cubicBezTo>
                    <a:pt x="2170" y="71"/>
                    <a:pt x="2171" y="72"/>
                    <a:pt x="2171" y="73"/>
                  </a:cubicBezTo>
                  <a:close/>
                  <a:moveTo>
                    <a:pt x="2169" y="82"/>
                  </a:moveTo>
                  <a:cubicBezTo>
                    <a:pt x="2170" y="80"/>
                    <a:pt x="2172" y="80"/>
                    <a:pt x="2174" y="79"/>
                  </a:cubicBezTo>
                  <a:cubicBezTo>
                    <a:pt x="2174" y="82"/>
                    <a:pt x="2171" y="82"/>
                    <a:pt x="2169" y="82"/>
                  </a:cubicBezTo>
                  <a:close/>
                  <a:moveTo>
                    <a:pt x="2176" y="71"/>
                  </a:moveTo>
                  <a:cubicBezTo>
                    <a:pt x="2175" y="71"/>
                    <a:pt x="2175" y="71"/>
                    <a:pt x="2175" y="71"/>
                  </a:cubicBezTo>
                  <a:cubicBezTo>
                    <a:pt x="2175" y="69"/>
                    <a:pt x="2175" y="69"/>
                    <a:pt x="2175" y="69"/>
                  </a:cubicBezTo>
                  <a:cubicBezTo>
                    <a:pt x="2176" y="69"/>
                    <a:pt x="2176" y="69"/>
                    <a:pt x="2176" y="69"/>
                  </a:cubicBezTo>
                  <a:lnTo>
                    <a:pt x="2176" y="71"/>
                  </a:lnTo>
                  <a:close/>
                  <a:moveTo>
                    <a:pt x="2182" y="81"/>
                  </a:moveTo>
                  <a:cubicBezTo>
                    <a:pt x="2182" y="79"/>
                    <a:pt x="2184" y="80"/>
                    <a:pt x="2186" y="79"/>
                  </a:cubicBezTo>
                  <a:cubicBezTo>
                    <a:pt x="2186" y="81"/>
                    <a:pt x="2182" y="82"/>
                    <a:pt x="2182" y="81"/>
                  </a:cubicBezTo>
                  <a:close/>
                  <a:moveTo>
                    <a:pt x="2188" y="84"/>
                  </a:moveTo>
                  <a:cubicBezTo>
                    <a:pt x="2189" y="82"/>
                    <a:pt x="2192" y="85"/>
                    <a:pt x="2188" y="84"/>
                  </a:cubicBezTo>
                  <a:close/>
                  <a:moveTo>
                    <a:pt x="2242" y="68"/>
                  </a:moveTo>
                  <a:cubicBezTo>
                    <a:pt x="2244" y="69"/>
                    <a:pt x="2241" y="72"/>
                    <a:pt x="2242" y="68"/>
                  </a:cubicBezTo>
                  <a:close/>
                  <a:moveTo>
                    <a:pt x="2242" y="25"/>
                  </a:moveTo>
                  <a:cubicBezTo>
                    <a:pt x="2242" y="23"/>
                    <a:pt x="2245" y="26"/>
                    <a:pt x="2242" y="25"/>
                  </a:cubicBezTo>
                  <a:close/>
                  <a:moveTo>
                    <a:pt x="2244" y="37"/>
                  </a:moveTo>
                  <a:cubicBezTo>
                    <a:pt x="2244" y="35"/>
                    <a:pt x="2245" y="36"/>
                    <a:pt x="2246" y="36"/>
                  </a:cubicBezTo>
                  <a:cubicBezTo>
                    <a:pt x="2245" y="36"/>
                    <a:pt x="2245" y="37"/>
                    <a:pt x="2244" y="37"/>
                  </a:cubicBezTo>
                  <a:close/>
                  <a:moveTo>
                    <a:pt x="2262" y="10"/>
                  </a:moveTo>
                  <a:cubicBezTo>
                    <a:pt x="2262" y="12"/>
                    <a:pt x="2262" y="13"/>
                    <a:pt x="2260" y="13"/>
                  </a:cubicBezTo>
                  <a:cubicBezTo>
                    <a:pt x="2260" y="11"/>
                    <a:pt x="2261" y="10"/>
                    <a:pt x="2262" y="10"/>
                  </a:cubicBezTo>
                  <a:close/>
                  <a:moveTo>
                    <a:pt x="2260" y="8"/>
                  </a:moveTo>
                  <a:cubicBezTo>
                    <a:pt x="2263" y="8"/>
                    <a:pt x="2259" y="11"/>
                    <a:pt x="2260" y="8"/>
                  </a:cubicBezTo>
                  <a:close/>
                  <a:moveTo>
                    <a:pt x="2258" y="10"/>
                  </a:moveTo>
                  <a:cubicBezTo>
                    <a:pt x="2258" y="10"/>
                    <a:pt x="2258" y="10"/>
                    <a:pt x="2258" y="10"/>
                  </a:cubicBezTo>
                  <a:cubicBezTo>
                    <a:pt x="2258" y="10"/>
                    <a:pt x="2258" y="10"/>
                    <a:pt x="2258" y="10"/>
                  </a:cubicBezTo>
                  <a:close/>
                  <a:moveTo>
                    <a:pt x="2257" y="6"/>
                  </a:moveTo>
                  <a:cubicBezTo>
                    <a:pt x="2256" y="7"/>
                    <a:pt x="2256" y="10"/>
                    <a:pt x="2254" y="10"/>
                  </a:cubicBezTo>
                  <a:cubicBezTo>
                    <a:pt x="2254" y="7"/>
                    <a:pt x="2255" y="6"/>
                    <a:pt x="2257" y="6"/>
                  </a:cubicBezTo>
                  <a:close/>
                  <a:moveTo>
                    <a:pt x="2251" y="11"/>
                  </a:moveTo>
                  <a:cubicBezTo>
                    <a:pt x="2252" y="11"/>
                    <a:pt x="2252" y="11"/>
                    <a:pt x="2252" y="11"/>
                  </a:cubicBezTo>
                  <a:cubicBezTo>
                    <a:pt x="2252" y="12"/>
                    <a:pt x="2252" y="12"/>
                    <a:pt x="2252" y="12"/>
                  </a:cubicBezTo>
                  <a:cubicBezTo>
                    <a:pt x="2251" y="12"/>
                    <a:pt x="2251" y="12"/>
                    <a:pt x="2251" y="12"/>
                  </a:cubicBezTo>
                  <a:lnTo>
                    <a:pt x="2251" y="11"/>
                  </a:lnTo>
                  <a:close/>
                  <a:moveTo>
                    <a:pt x="2248" y="13"/>
                  </a:moveTo>
                  <a:cubicBezTo>
                    <a:pt x="2249" y="13"/>
                    <a:pt x="2249" y="14"/>
                    <a:pt x="2249" y="16"/>
                  </a:cubicBezTo>
                  <a:cubicBezTo>
                    <a:pt x="2247" y="16"/>
                    <a:pt x="2248" y="14"/>
                    <a:pt x="2248" y="13"/>
                  </a:cubicBezTo>
                  <a:close/>
                  <a:moveTo>
                    <a:pt x="2248" y="27"/>
                  </a:moveTo>
                  <a:cubicBezTo>
                    <a:pt x="2248" y="29"/>
                    <a:pt x="2245" y="30"/>
                    <a:pt x="2247" y="32"/>
                  </a:cubicBezTo>
                  <a:cubicBezTo>
                    <a:pt x="2246" y="32"/>
                    <a:pt x="2245" y="34"/>
                    <a:pt x="2243" y="33"/>
                  </a:cubicBezTo>
                  <a:cubicBezTo>
                    <a:pt x="2245" y="31"/>
                    <a:pt x="2245" y="28"/>
                    <a:pt x="2248" y="27"/>
                  </a:cubicBezTo>
                  <a:close/>
                  <a:moveTo>
                    <a:pt x="2242" y="11"/>
                  </a:moveTo>
                  <a:cubicBezTo>
                    <a:pt x="2242" y="11"/>
                    <a:pt x="2243" y="12"/>
                    <a:pt x="2243" y="12"/>
                  </a:cubicBezTo>
                  <a:cubicBezTo>
                    <a:pt x="2244" y="13"/>
                    <a:pt x="2241" y="12"/>
                    <a:pt x="2242" y="11"/>
                  </a:cubicBezTo>
                  <a:close/>
                  <a:moveTo>
                    <a:pt x="2237" y="21"/>
                  </a:moveTo>
                  <a:cubicBezTo>
                    <a:pt x="2237" y="19"/>
                    <a:pt x="2240" y="21"/>
                    <a:pt x="2237" y="21"/>
                  </a:cubicBezTo>
                  <a:close/>
                  <a:moveTo>
                    <a:pt x="2236" y="28"/>
                  </a:moveTo>
                  <a:cubicBezTo>
                    <a:pt x="2237" y="26"/>
                    <a:pt x="2238" y="30"/>
                    <a:pt x="2236" y="28"/>
                  </a:cubicBezTo>
                  <a:close/>
                  <a:moveTo>
                    <a:pt x="2235" y="36"/>
                  </a:moveTo>
                  <a:cubicBezTo>
                    <a:pt x="2234" y="36"/>
                    <a:pt x="2233" y="36"/>
                    <a:pt x="2233" y="36"/>
                  </a:cubicBezTo>
                  <a:cubicBezTo>
                    <a:pt x="2233" y="34"/>
                    <a:pt x="2235" y="34"/>
                    <a:pt x="2235" y="36"/>
                  </a:cubicBezTo>
                  <a:close/>
                  <a:moveTo>
                    <a:pt x="2231" y="31"/>
                  </a:moveTo>
                  <a:cubicBezTo>
                    <a:pt x="2232" y="31"/>
                    <a:pt x="2231" y="31"/>
                    <a:pt x="2231" y="31"/>
                  </a:cubicBezTo>
                  <a:close/>
                  <a:moveTo>
                    <a:pt x="2222" y="51"/>
                  </a:moveTo>
                  <a:cubicBezTo>
                    <a:pt x="2222" y="50"/>
                    <a:pt x="2222" y="51"/>
                    <a:pt x="2222" y="51"/>
                  </a:cubicBezTo>
                  <a:close/>
                  <a:moveTo>
                    <a:pt x="2207" y="57"/>
                  </a:moveTo>
                  <a:cubicBezTo>
                    <a:pt x="2207" y="56"/>
                    <a:pt x="2208" y="55"/>
                    <a:pt x="2209" y="55"/>
                  </a:cubicBezTo>
                  <a:cubicBezTo>
                    <a:pt x="2209" y="57"/>
                    <a:pt x="2208" y="57"/>
                    <a:pt x="2207" y="57"/>
                  </a:cubicBezTo>
                  <a:close/>
                  <a:moveTo>
                    <a:pt x="2212" y="76"/>
                  </a:moveTo>
                  <a:cubicBezTo>
                    <a:pt x="2212" y="75"/>
                    <a:pt x="2214" y="77"/>
                    <a:pt x="2212" y="76"/>
                  </a:cubicBezTo>
                  <a:close/>
                  <a:moveTo>
                    <a:pt x="2212" y="51"/>
                  </a:moveTo>
                  <a:cubicBezTo>
                    <a:pt x="2212" y="50"/>
                    <a:pt x="2212" y="50"/>
                    <a:pt x="2212" y="50"/>
                  </a:cubicBezTo>
                  <a:cubicBezTo>
                    <a:pt x="2214" y="50"/>
                    <a:pt x="2214" y="50"/>
                    <a:pt x="2214" y="50"/>
                  </a:cubicBezTo>
                  <a:cubicBezTo>
                    <a:pt x="2215" y="51"/>
                    <a:pt x="2213" y="51"/>
                    <a:pt x="2212" y="51"/>
                  </a:cubicBezTo>
                  <a:close/>
                  <a:moveTo>
                    <a:pt x="2224" y="82"/>
                  </a:moveTo>
                  <a:cubicBezTo>
                    <a:pt x="2224" y="80"/>
                    <a:pt x="2225" y="81"/>
                    <a:pt x="2225" y="80"/>
                  </a:cubicBezTo>
                  <a:cubicBezTo>
                    <a:pt x="2226" y="80"/>
                    <a:pt x="2225" y="82"/>
                    <a:pt x="2224" y="82"/>
                  </a:cubicBezTo>
                  <a:close/>
                  <a:moveTo>
                    <a:pt x="2230" y="54"/>
                  </a:moveTo>
                  <a:cubicBezTo>
                    <a:pt x="2230" y="55"/>
                    <a:pt x="2227" y="57"/>
                    <a:pt x="2227" y="59"/>
                  </a:cubicBezTo>
                  <a:cubicBezTo>
                    <a:pt x="2224" y="59"/>
                    <a:pt x="2222" y="60"/>
                    <a:pt x="2219" y="60"/>
                  </a:cubicBezTo>
                  <a:cubicBezTo>
                    <a:pt x="2220" y="56"/>
                    <a:pt x="2225" y="60"/>
                    <a:pt x="2227" y="57"/>
                  </a:cubicBezTo>
                  <a:cubicBezTo>
                    <a:pt x="2227" y="54"/>
                    <a:pt x="2225" y="55"/>
                    <a:pt x="2223" y="55"/>
                  </a:cubicBezTo>
                  <a:cubicBezTo>
                    <a:pt x="2223" y="52"/>
                    <a:pt x="2227" y="54"/>
                    <a:pt x="2228" y="54"/>
                  </a:cubicBezTo>
                  <a:cubicBezTo>
                    <a:pt x="2229" y="52"/>
                    <a:pt x="2231" y="51"/>
                    <a:pt x="2233" y="50"/>
                  </a:cubicBezTo>
                  <a:cubicBezTo>
                    <a:pt x="2233" y="51"/>
                    <a:pt x="2230" y="54"/>
                    <a:pt x="2234" y="54"/>
                  </a:cubicBezTo>
                  <a:cubicBezTo>
                    <a:pt x="2233" y="56"/>
                    <a:pt x="2232" y="54"/>
                    <a:pt x="2230" y="54"/>
                  </a:cubicBezTo>
                  <a:close/>
                  <a:moveTo>
                    <a:pt x="2236" y="83"/>
                  </a:moveTo>
                  <a:cubicBezTo>
                    <a:pt x="2235" y="83"/>
                    <a:pt x="2235" y="82"/>
                    <a:pt x="2235" y="81"/>
                  </a:cubicBezTo>
                  <a:cubicBezTo>
                    <a:pt x="2236" y="81"/>
                    <a:pt x="2236" y="83"/>
                    <a:pt x="2236" y="83"/>
                  </a:cubicBezTo>
                  <a:close/>
                  <a:moveTo>
                    <a:pt x="2235" y="51"/>
                  </a:moveTo>
                  <a:cubicBezTo>
                    <a:pt x="2235" y="52"/>
                    <a:pt x="2236" y="49"/>
                    <a:pt x="2235" y="51"/>
                  </a:cubicBezTo>
                  <a:close/>
                  <a:moveTo>
                    <a:pt x="2230" y="47"/>
                  </a:moveTo>
                  <a:cubicBezTo>
                    <a:pt x="2229" y="45"/>
                    <a:pt x="2232" y="47"/>
                    <a:pt x="2233" y="45"/>
                  </a:cubicBezTo>
                  <a:cubicBezTo>
                    <a:pt x="2232" y="44"/>
                    <a:pt x="2231" y="42"/>
                    <a:pt x="2232" y="40"/>
                  </a:cubicBezTo>
                  <a:cubicBezTo>
                    <a:pt x="2233" y="42"/>
                    <a:pt x="2234" y="44"/>
                    <a:pt x="2236" y="42"/>
                  </a:cubicBezTo>
                  <a:cubicBezTo>
                    <a:pt x="2237" y="45"/>
                    <a:pt x="2233" y="47"/>
                    <a:pt x="2230" y="47"/>
                  </a:cubicBezTo>
                  <a:close/>
                  <a:moveTo>
                    <a:pt x="2237" y="32"/>
                  </a:moveTo>
                  <a:cubicBezTo>
                    <a:pt x="2238" y="30"/>
                    <a:pt x="2238" y="34"/>
                    <a:pt x="2237" y="32"/>
                  </a:cubicBezTo>
                  <a:close/>
                  <a:moveTo>
                    <a:pt x="2238" y="26"/>
                  </a:moveTo>
                  <a:cubicBezTo>
                    <a:pt x="2238" y="25"/>
                    <a:pt x="2238" y="25"/>
                    <a:pt x="2238" y="25"/>
                  </a:cubicBezTo>
                  <a:cubicBezTo>
                    <a:pt x="2239" y="25"/>
                    <a:pt x="2240" y="25"/>
                    <a:pt x="2240" y="26"/>
                  </a:cubicBezTo>
                  <a:lnTo>
                    <a:pt x="2238" y="26"/>
                  </a:lnTo>
                  <a:close/>
                  <a:moveTo>
                    <a:pt x="2240" y="26"/>
                  </a:moveTo>
                  <a:cubicBezTo>
                    <a:pt x="2240" y="25"/>
                    <a:pt x="2241" y="26"/>
                    <a:pt x="2240" y="26"/>
                  </a:cubicBezTo>
                  <a:close/>
                  <a:moveTo>
                    <a:pt x="2240" y="17"/>
                  </a:moveTo>
                  <a:cubicBezTo>
                    <a:pt x="2241" y="14"/>
                    <a:pt x="2243" y="14"/>
                    <a:pt x="2244" y="16"/>
                  </a:cubicBezTo>
                  <a:cubicBezTo>
                    <a:pt x="2243" y="18"/>
                    <a:pt x="2242" y="16"/>
                    <a:pt x="2240" y="17"/>
                  </a:cubicBezTo>
                  <a:close/>
                  <a:moveTo>
                    <a:pt x="2242" y="83"/>
                  </a:moveTo>
                  <a:cubicBezTo>
                    <a:pt x="2241" y="82"/>
                    <a:pt x="2241" y="81"/>
                    <a:pt x="2241" y="79"/>
                  </a:cubicBezTo>
                  <a:cubicBezTo>
                    <a:pt x="2243" y="80"/>
                    <a:pt x="2243" y="78"/>
                    <a:pt x="2244" y="79"/>
                  </a:cubicBezTo>
                  <a:cubicBezTo>
                    <a:pt x="2244" y="81"/>
                    <a:pt x="2243" y="82"/>
                    <a:pt x="2242" y="83"/>
                  </a:cubicBezTo>
                  <a:close/>
                  <a:moveTo>
                    <a:pt x="2244" y="81"/>
                  </a:moveTo>
                  <a:cubicBezTo>
                    <a:pt x="2245" y="80"/>
                    <a:pt x="2247" y="80"/>
                    <a:pt x="2249" y="79"/>
                  </a:cubicBezTo>
                  <a:cubicBezTo>
                    <a:pt x="2249" y="81"/>
                    <a:pt x="2246" y="82"/>
                    <a:pt x="2244" y="81"/>
                  </a:cubicBezTo>
                  <a:close/>
                  <a:moveTo>
                    <a:pt x="2259" y="83"/>
                  </a:moveTo>
                  <a:cubicBezTo>
                    <a:pt x="2259" y="82"/>
                    <a:pt x="2260" y="82"/>
                    <a:pt x="2261" y="82"/>
                  </a:cubicBezTo>
                  <a:cubicBezTo>
                    <a:pt x="2261" y="83"/>
                    <a:pt x="2260" y="84"/>
                    <a:pt x="2259" y="83"/>
                  </a:cubicBezTo>
                  <a:close/>
                  <a:moveTo>
                    <a:pt x="2273" y="82"/>
                  </a:moveTo>
                  <a:cubicBezTo>
                    <a:pt x="2272" y="84"/>
                    <a:pt x="2270" y="82"/>
                    <a:pt x="2270" y="83"/>
                  </a:cubicBezTo>
                  <a:cubicBezTo>
                    <a:pt x="2268" y="83"/>
                    <a:pt x="2272" y="81"/>
                    <a:pt x="2270" y="81"/>
                  </a:cubicBezTo>
                  <a:cubicBezTo>
                    <a:pt x="2270" y="80"/>
                    <a:pt x="2273" y="81"/>
                    <a:pt x="2273" y="82"/>
                  </a:cubicBezTo>
                  <a:close/>
                  <a:moveTo>
                    <a:pt x="2271" y="77"/>
                  </a:moveTo>
                  <a:cubicBezTo>
                    <a:pt x="2271" y="76"/>
                    <a:pt x="2273" y="76"/>
                    <a:pt x="2273" y="75"/>
                  </a:cubicBezTo>
                  <a:cubicBezTo>
                    <a:pt x="2274" y="75"/>
                    <a:pt x="2274" y="76"/>
                    <a:pt x="2275" y="76"/>
                  </a:cubicBezTo>
                  <a:cubicBezTo>
                    <a:pt x="2275" y="78"/>
                    <a:pt x="2272" y="78"/>
                    <a:pt x="2271" y="77"/>
                  </a:cubicBezTo>
                  <a:close/>
                  <a:moveTo>
                    <a:pt x="2289" y="72"/>
                  </a:moveTo>
                  <a:cubicBezTo>
                    <a:pt x="2291" y="70"/>
                    <a:pt x="2290" y="74"/>
                    <a:pt x="2289" y="72"/>
                  </a:cubicBezTo>
                  <a:close/>
                  <a:moveTo>
                    <a:pt x="2295" y="75"/>
                  </a:moveTo>
                  <a:cubicBezTo>
                    <a:pt x="2295" y="74"/>
                    <a:pt x="2295" y="73"/>
                    <a:pt x="2297" y="73"/>
                  </a:cubicBezTo>
                  <a:cubicBezTo>
                    <a:pt x="2297" y="74"/>
                    <a:pt x="2296" y="75"/>
                    <a:pt x="2295" y="75"/>
                  </a:cubicBezTo>
                  <a:close/>
                  <a:moveTo>
                    <a:pt x="2296" y="84"/>
                  </a:moveTo>
                  <a:cubicBezTo>
                    <a:pt x="2297" y="82"/>
                    <a:pt x="2299" y="85"/>
                    <a:pt x="2296" y="84"/>
                  </a:cubicBezTo>
                  <a:close/>
                  <a:moveTo>
                    <a:pt x="2305" y="48"/>
                  </a:moveTo>
                  <a:cubicBezTo>
                    <a:pt x="2306" y="48"/>
                    <a:pt x="2306" y="50"/>
                    <a:pt x="2304" y="50"/>
                  </a:cubicBezTo>
                  <a:cubicBezTo>
                    <a:pt x="2304" y="49"/>
                    <a:pt x="2305" y="49"/>
                    <a:pt x="2305" y="48"/>
                  </a:cubicBezTo>
                  <a:close/>
                  <a:moveTo>
                    <a:pt x="2302" y="63"/>
                  </a:moveTo>
                  <a:cubicBezTo>
                    <a:pt x="2305" y="63"/>
                    <a:pt x="2305" y="63"/>
                    <a:pt x="2305" y="63"/>
                  </a:cubicBezTo>
                  <a:cubicBezTo>
                    <a:pt x="2305" y="65"/>
                    <a:pt x="2302" y="65"/>
                    <a:pt x="2302" y="63"/>
                  </a:cubicBezTo>
                  <a:close/>
                  <a:moveTo>
                    <a:pt x="2304" y="81"/>
                  </a:moveTo>
                  <a:cubicBezTo>
                    <a:pt x="2303" y="79"/>
                    <a:pt x="2304" y="79"/>
                    <a:pt x="2305" y="79"/>
                  </a:cubicBezTo>
                  <a:cubicBezTo>
                    <a:pt x="2305" y="80"/>
                    <a:pt x="2305" y="81"/>
                    <a:pt x="2304" y="81"/>
                  </a:cubicBezTo>
                  <a:close/>
                  <a:moveTo>
                    <a:pt x="2304" y="61"/>
                  </a:moveTo>
                  <a:cubicBezTo>
                    <a:pt x="2303" y="59"/>
                    <a:pt x="2305" y="60"/>
                    <a:pt x="2305" y="59"/>
                  </a:cubicBezTo>
                  <a:cubicBezTo>
                    <a:pt x="2305" y="59"/>
                    <a:pt x="2305" y="60"/>
                    <a:pt x="2305" y="61"/>
                  </a:cubicBezTo>
                  <a:lnTo>
                    <a:pt x="2304" y="61"/>
                  </a:lnTo>
                  <a:close/>
                  <a:moveTo>
                    <a:pt x="2305" y="57"/>
                  </a:moveTo>
                  <a:cubicBezTo>
                    <a:pt x="2305" y="55"/>
                    <a:pt x="2306" y="54"/>
                    <a:pt x="2308" y="54"/>
                  </a:cubicBezTo>
                  <a:cubicBezTo>
                    <a:pt x="2307" y="55"/>
                    <a:pt x="2306" y="57"/>
                    <a:pt x="2305" y="57"/>
                  </a:cubicBezTo>
                  <a:close/>
                  <a:moveTo>
                    <a:pt x="2308" y="81"/>
                  </a:moveTo>
                  <a:cubicBezTo>
                    <a:pt x="2309" y="82"/>
                    <a:pt x="2308" y="81"/>
                    <a:pt x="2310" y="81"/>
                  </a:cubicBezTo>
                  <a:cubicBezTo>
                    <a:pt x="2310" y="82"/>
                    <a:pt x="2307" y="83"/>
                    <a:pt x="2308" y="81"/>
                  </a:cubicBezTo>
                  <a:close/>
                  <a:moveTo>
                    <a:pt x="2317" y="69"/>
                  </a:moveTo>
                  <a:cubicBezTo>
                    <a:pt x="2317" y="69"/>
                    <a:pt x="2315" y="69"/>
                    <a:pt x="2315" y="69"/>
                  </a:cubicBezTo>
                  <a:cubicBezTo>
                    <a:pt x="2315" y="68"/>
                    <a:pt x="2318" y="68"/>
                    <a:pt x="2317" y="69"/>
                  </a:cubicBezTo>
                  <a:close/>
                  <a:moveTo>
                    <a:pt x="2317" y="73"/>
                  </a:moveTo>
                  <a:cubicBezTo>
                    <a:pt x="2315" y="73"/>
                    <a:pt x="2315" y="72"/>
                    <a:pt x="2315" y="71"/>
                  </a:cubicBezTo>
                  <a:cubicBezTo>
                    <a:pt x="2316" y="71"/>
                    <a:pt x="2317" y="72"/>
                    <a:pt x="2317" y="73"/>
                  </a:cubicBezTo>
                  <a:close/>
                  <a:moveTo>
                    <a:pt x="2315" y="82"/>
                  </a:moveTo>
                  <a:cubicBezTo>
                    <a:pt x="2316" y="80"/>
                    <a:pt x="2318" y="80"/>
                    <a:pt x="2320" y="79"/>
                  </a:cubicBezTo>
                  <a:cubicBezTo>
                    <a:pt x="2320" y="82"/>
                    <a:pt x="2317" y="82"/>
                    <a:pt x="2315" y="82"/>
                  </a:cubicBezTo>
                  <a:close/>
                  <a:moveTo>
                    <a:pt x="2322" y="71"/>
                  </a:moveTo>
                  <a:cubicBezTo>
                    <a:pt x="2321" y="71"/>
                    <a:pt x="2321" y="71"/>
                    <a:pt x="2321" y="71"/>
                  </a:cubicBezTo>
                  <a:cubicBezTo>
                    <a:pt x="2321" y="69"/>
                    <a:pt x="2321" y="69"/>
                    <a:pt x="2321" y="69"/>
                  </a:cubicBezTo>
                  <a:cubicBezTo>
                    <a:pt x="2322" y="69"/>
                    <a:pt x="2322" y="69"/>
                    <a:pt x="2322" y="69"/>
                  </a:cubicBezTo>
                  <a:lnTo>
                    <a:pt x="2322" y="71"/>
                  </a:lnTo>
                  <a:close/>
                  <a:moveTo>
                    <a:pt x="2327" y="81"/>
                  </a:moveTo>
                  <a:cubicBezTo>
                    <a:pt x="2328" y="79"/>
                    <a:pt x="2330" y="80"/>
                    <a:pt x="2332" y="79"/>
                  </a:cubicBezTo>
                  <a:cubicBezTo>
                    <a:pt x="2331" y="81"/>
                    <a:pt x="2328" y="82"/>
                    <a:pt x="2327" y="81"/>
                  </a:cubicBezTo>
                  <a:close/>
                  <a:moveTo>
                    <a:pt x="2334" y="84"/>
                  </a:moveTo>
                  <a:cubicBezTo>
                    <a:pt x="2335" y="82"/>
                    <a:pt x="2337" y="85"/>
                    <a:pt x="2334" y="84"/>
                  </a:cubicBezTo>
                  <a:close/>
                  <a:moveTo>
                    <a:pt x="2387" y="68"/>
                  </a:moveTo>
                  <a:cubicBezTo>
                    <a:pt x="2390" y="69"/>
                    <a:pt x="2387" y="72"/>
                    <a:pt x="2387" y="68"/>
                  </a:cubicBezTo>
                  <a:close/>
                  <a:moveTo>
                    <a:pt x="2387" y="25"/>
                  </a:moveTo>
                  <a:cubicBezTo>
                    <a:pt x="2388" y="23"/>
                    <a:pt x="2391" y="26"/>
                    <a:pt x="2387" y="25"/>
                  </a:cubicBezTo>
                  <a:close/>
                  <a:moveTo>
                    <a:pt x="2390" y="37"/>
                  </a:moveTo>
                  <a:cubicBezTo>
                    <a:pt x="2389" y="35"/>
                    <a:pt x="2391" y="36"/>
                    <a:pt x="2392" y="36"/>
                  </a:cubicBezTo>
                  <a:cubicBezTo>
                    <a:pt x="2391" y="36"/>
                    <a:pt x="2391" y="37"/>
                    <a:pt x="2390" y="37"/>
                  </a:cubicBezTo>
                  <a:close/>
                  <a:moveTo>
                    <a:pt x="2408" y="10"/>
                  </a:moveTo>
                  <a:cubicBezTo>
                    <a:pt x="2408" y="12"/>
                    <a:pt x="2408" y="13"/>
                    <a:pt x="2406" y="13"/>
                  </a:cubicBezTo>
                  <a:cubicBezTo>
                    <a:pt x="2406" y="11"/>
                    <a:pt x="2406" y="10"/>
                    <a:pt x="2408" y="10"/>
                  </a:cubicBezTo>
                  <a:close/>
                  <a:moveTo>
                    <a:pt x="2406" y="8"/>
                  </a:moveTo>
                  <a:cubicBezTo>
                    <a:pt x="2408" y="8"/>
                    <a:pt x="2405" y="11"/>
                    <a:pt x="2406" y="8"/>
                  </a:cubicBezTo>
                  <a:close/>
                  <a:moveTo>
                    <a:pt x="2404" y="10"/>
                  </a:moveTo>
                  <a:cubicBezTo>
                    <a:pt x="2404" y="10"/>
                    <a:pt x="2404" y="10"/>
                    <a:pt x="2404" y="10"/>
                  </a:cubicBezTo>
                  <a:cubicBezTo>
                    <a:pt x="2404" y="10"/>
                    <a:pt x="2404" y="10"/>
                    <a:pt x="2404" y="10"/>
                  </a:cubicBezTo>
                  <a:close/>
                  <a:moveTo>
                    <a:pt x="2403" y="6"/>
                  </a:moveTo>
                  <a:cubicBezTo>
                    <a:pt x="2401" y="7"/>
                    <a:pt x="2402" y="10"/>
                    <a:pt x="2400" y="10"/>
                  </a:cubicBezTo>
                  <a:cubicBezTo>
                    <a:pt x="2400" y="7"/>
                    <a:pt x="2400" y="6"/>
                    <a:pt x="2403" y="6"/>
                  </a:cubicBezTo>
                  <a:close/>
                  <a:moveTo>
                    <a:pt x="2397" y="11"/>
                  </a:moveTo>
                  <a:cubicBezTo>
                    <a:pt x="2398" y="11"/>
                    <a:pt x="2398" y="11"/>
                    <a:pt x="2398" y="11"/>
                  </a:cubicBezTo>
                  <a:cubicBezTo>
                    <a:pt x="2398" y="12"/>
                    <a:pt x="2398" y="12"/>
                    <a:pt x="2398" y="12"/>
                  </a:cubicBezTo>
                  <a:cubicBezTo>
                    <a:pt x="2397" y="12"/>
                    <a:pt x="2397" y="12"/>
                    <a:pt x="2397" y="12"/>
                  </a:cubicBezTo>
                  <a:lnTo>
                    <a:pt x="2397" y="11"/>
                  </a:lnTo>
                  <a:close/>
                  <a:moveTo>
                    <a:pt x="2394" y="13"/>
                  </a:moveTo>
                  <a:cubicBezTo>
                    <a:pt x="2395" y="13"/>
                    <a:pt x="2395" y="14"/>
                    <a:pt x="2395" y="16"/>
                  </a:cubicBezTo>
                  <a:cubicBezTo>
                    <a:pt x="2393" y="16"/>
                    <a:pt x="2394" y="14"/>
                    <a:pt x="2394" y="13"/>
                  </a:cubicBezTo>
                  <a:close/>
                  <a:moveTo>
                    <a:pt x="2394" y="27"/>
                  </a:moveTo>
                  <a:cubicBezTo>
                    <a:pt x="2394" y="29"/>
                    <a:pt x="2391" y="30"/>
                    <a:pt x="2393" y="32"/>
                  </a:cubicBezTo>
                  <a:cubicBezTo>
                    <a:pt x="2391" y="32"/>
                    <a:pt x="2390" y="34"/>
                    <a:pt x="2389" y="33"/>
                  </a:cubicBezTo>
                  <a:cubicBezTo>
                    <a:pt x="2391" y="31"/>
                    <a:pt x="2391" y="28"/>
                    <a:pt x="2394" y="27"/>
                  </a:cubicBezTo>
                  <a:close/>
                  <a:moveTo>
                    <a:pt x="2387" y="11"/>
                  </a:moveTo>
                  <a:cubicBezTo>
                    <a:pt x="2388" y="11"/>
                    <a:pt x="2388" y="12"/>
                    <a:pt x="2389" y="12"/>
                  </a:cubicBezTo>
                  <a:cubicBezTo>
                    <a:pt x="2389" y="13"/>
                    <a:pt x="2386" y="12"/>
                    <a:pt x="2387" y="11"/>
                  </a:cubicBezTo>
                  <a:close/>
                  <a:moveTo>
                    <a:pt x="2383" y="21"/>
                  </a:moveTo>
                  <a:cubicBezTo>
                    <a:pt x="2383" y="19"/>
                    <a:pt x="2386" y="21"/>
                    <a:pt x="2383" y="21"/>
                  </a:cubicBezTo>
                  <a:close/>
                  <a:moveTo>
                    <a:pt x="2382" y="28"/>
                  </a:moveTo>
                  <a:cubicBezTo>
                    <a:pt x="2383" y="26"/>
                    <a:pt x="2384" y="30"/>
                    <a:pt x="2382" y="28"/>
                  </a:cubicBezTo>
                  <a:close/>
                  <a:moveTo>
                    <a:pt x="2381" y="36"/>
                  </a:moveTo>
                  <a:cubicBezTo>
                    <a:pt x="2380" y="36"/>
                    <a:pt x="2379" y="36"/>
                    <a:pt x="2378" y="36"/>
                  </a:cubicBezTo>
                  <a:cubicBezTo>
                    <a:pt x="2378" y="34"/>
                    <a:pt x="2381" y="34"/>
                    <a:pt x="2381" y="36"/>
                  </a:cubicBezTo>
                  <a:close/>
                  <a:moveTo>
                    <a:pt x="2377" y="31"/>
                  </a:moveTo>
                  <a:cubicBezTo>
                    <a:pt x="2378" y="31"/>
                    <a:pt x="2377" y="31"/>
                    <a:pt x="2377" y="31"/>
                  </a:cubicBezTo>
                  <a:close/>
                  <a:moveTo>
                    <a:pt x="2368" y="51"/>
                  </a:moveTo>
                  <a:cubicBezTo>
                    <a:pt x="2367" y="50"/>
                    <a:pt x="2368" y="51"/>
                    <a:pt x="2368" y="51"/>
                  </a:cubicBezTo>
                  <a:close/>
                  <a:moveTo>
                    <a:pt x="2353" y="57"/>
                  </a:moveTo>
                  <a:cubicBezTo>
                    <a:pt x="2353" y="56"/>
                    <a:pt x="2354" y="55"/>
                    <a:pt x="2355" y="55"/>
                  </a:cubicBezTo>
                  <a:cubicBezTo>
                    <a:pt x="2355" y="57"/>
                    <a:pt x="2354" y="57"/>
                    <a:pt x="2353" y="57"/>
                  </a:cubicBezTo>
                  <a:close/>
                  <a:moveTo>
                    <a:pt x="2358" y="76"/>
                  </a:moveTo>
                  <a:cubicBezTo>
                    <a:pt x="2358" y="75"/>
                    <a:pt x="2360" y="77"/>
                    <a:pt x="2358" y="76"/>
                  </a:cubicBezTo>
                  <a:close/>
                  <a:moveTo>
                    <a:pt x="2358" y="51"/>
                  </a:moveTo>
                  <a:cubicBezTo>
                    <a:pt x="2358" y="50"/>
                    <a:pt x="2358" y="50"/>
                    <a:pt x="2358" y="50"/>
                  </a:cubicBezTo>
                  <a:cubicBezTo>
                    <a:pt x="2360" y="50"/>
                    <a:pt x="2360" y="50"/>
                    <a:pt x="2360" y="50"/>
                  </a:cubicBezTo>
                  <a:cubicBezTo>
                    <a:pt x="2361" y="51"/>
                    <a:pt x="2359" y="51"/>
                    <a:pt x="2358" y="51"/>
                  </a:cubicBezTo>
                  <a:close/>
                  <a:moveTo>
                    <a:pt x="2370" y="82"/>
                  </a:moveTo>
                  <a:cubicBezTo>
                    <a:pt x="2370" y="80"/>
                    <a:pt x="2371" y="81"/>
                    <a:pt x="2371" y="80"/>
                  </a:cubicBezTo>
                  <a:cubicBezTo>
                    <a:pt x="2372" y="80"/>
                    <a:pt x="2371" y="82"/>
                    <a:pt x="2370" y="82"/>
                  </a:cubicBezTo>
                  <a:close/>
                  <a:moveTo>
                    <a:pt x="2376" y="54"/>
                  </a:moveTo>
                  <a:cubicBezTo>
                    <a:pt x="2376" y="55"/>
                    <a:pt x="2373" y="57"/>
                    <a:pt x="2372" y="59"/>
                  </a:cubicBezTo>
                  <a:cubicBezTo>
                    <a:pt x="2370" y="59"/>
                    <a:pt x="2367" y="60"/>
                    <a:pt x="2365" y="60"/>
                  </a:cubicBezTo>
                  <a:cubicBezTo>
                    <a:pt x="2366" y="56"/>
                    <a:pt x="2371" y="60"/>
                    <a:pt x="2372" y="57"/>
                  </a:cubicBezTo>
                  <a:cubicBezTo>
                    <a:pt x="2372" y="54"/>
                    <a:pt x="2371" y="55"/>
                    <a:pt x="2369" y="55"/>
                  </a:cubicBezTo>
                  <a:cubicBezTo>
                    <a:pt x="2369" y="52"/>
                    <a:pt x="2373" y="54"/>
                    <a:pt x="2374" y="54"/>
                  </a:cubicBezTo>
                  <a:cubicBezTo>
                    <a:pt x="2375" y="52"/>
                    <a:pt x="2377" y="51"/>
                    <a:pt x="2379" y="50"/>
                  </a:cubicBezTo>
                  <a:cubicBezTo>
                    <a:pt x="2379" y="51"/>
                    <a:pt x="2376" y="54"/>
                    <a:pt x="2380" y="54"/>
                  </a:cubicBezTo>
                  <a:cubicBezTo>
                    <a:pt x="2379" y="56"/>
                    <a:pt x="2378" y="54"/>
                    <a:pt x="2376" y="54"/>
                  </a:cubicBezTo>
                  <a:close/>
                  <a:moveTo>
                    <a:pt x="2381" y="83"/>
                  </a:moveTo>
                  <a:cubicBezTo>
                    <a:pt x="2381" y="83"/>
                    <a:pt x="2381" y="82"/>
                    <a:pt x="2381" y="81"/>
                  </a:cubicBezTo>
                  <a:cubicBezTo>
                    <a:pt x="2382" y="81"/>
                    <a:pt x="2382" y="83"/>
                    <a:pt x="2381" y="83"/>
                  </a:cubicBezTo>
                  <a:close/>
                  <a:moveTo>
                    <a:pt x="2381" y="51"/>
                  </a:moveTo>
                  <a:cubicBezTo>
                    <a:pt x="2380" y="52"/>
                    <a:pt x="2382" y="49"/>
                    <a:pt x="2381" y="51"/>
                  </a:cubicBezTo>
                  <a:close/>
                  <a:moveTo>
                    <a:pt x="2375" y="47"/>
                  </a:moveTo>
                  <a:cubicBezTo>
                    <a:pt x="2375" y="45"/>
                    <a:pt x="2378" y="47"/>
                    <a:pt x="2378" y="45"/>
                  </a:cubicBezTo>
                  <a:cubicBezTo>
                    <a:pt x="2378" y="44"/>
                    <a:pt x="2377" y="42"/>
                    <a:pt x="2378" y="40"/>
                  </a:cubicBezTo>
                  <a:cubicBezTo>
                    <a:pt x="2379" y="42"/>
                    <a:pt x="2380" y="44"/>
                    <a:pt x="2382" y="42"/>
                  </a:cubicBezTo>
                  <a:cubicBezTo>
                    <a:pt x="2383" y="45"/>
                    <a:pt x="2379" y="47"/>
                    <a:pt x="2375" y="47"/>
                  </a:cubicBezTo>
                  <a:close/>
                  <a:moveTo>
                    <a:pt x="2383" y="32"/>
                  </a:moveTo>
                  <a:cubicBezTo>
                    <a:pt x="2384" y="30"/>
                    <a:pt x="2383" y="34"/>
                    <a:pt x="2383" y="32"/>
                  </a:cubicBezTo>
                  <a:close/>
                  <a:moveTo>
                    <a:pt x="2384" y="26"/>
                  </a:moveTo>
                  <a:cubicBezTo>
                    <a:pt x="2384" y="25"/>
                    <a:pt x="2384" y="25"/>
                    <a:pt x="2384" y="25"/>
                  </a:cubicBezTo>
                  <a:cubicBezTo>
                    <a:pt x="2385" y="25"/>
                    <a:pt x="2386" y="25"/>
                    <a:pt x="2386" y="26"/>
                  </a:cubicBezTo>
                  <a:lnTo>
                    <a:pt x="2384" y="26"/>
                  </a:lnTo>
                  <a:close/>
                  <a:moveTo>
                    <a:pt x="2386" y="26"/>
                  </a:moveTo>
                  <a:cubicBezTo>
                    <a:pt x="2386" y="25"/>
                    <a:pt x="2387" y="26"/>
                    <a:pt x="2386" y="26"/>
                  </a:cubicBezTo>
                  <a:close/>
                  <a:moveTo>
                    <a:pt x="2386" y="17"/>
                  </a:moveTo>
                  <a:cubicBezTo>
                    <a:pt x="2386" y="14"/>
                    <a:pt x="2389" y="14"/>
                    <a:pt x="2390" y="16"/>
                  </a:cubicBezTo>
                  <a:cubicBezTo>
                    <a:pt x="2389" y="18"/>
                    <a:pt x="2388" y="16"/>
                    <a:pt x="2386" y="17"/>
                  </a:cubicBezTo>
                  <a:close/>
                  <a:moveTo>
                    <a:pt x="2387" y="83"/>
                  </a:moveTo>
                  <a:cubicBezTo>
                    <a:pt x="2387" y="82"/>
                    <a:pt x="2387" y="81"/>
                    <a:pt x="2387" y="79"/>
                  </a:cubicBezTo>
                  <a:cubicBezTo>
                    <a:pt x="2389" y="80"/>
                    <a:pt x="2389" y="78"/>
                    <a:pt x="2390" y="79"/>
                  </a:cubicBezTo>
                  <a:cubicBezTo>
                    <a:pt x="2390" y="81"/>
                    <a:pt x="2389" y="82"/>
                    <a:pt x="2387" y="83"/>
                  </a:cubicBezTo>
                  <a:close/>
                  <a:moveTo>
                    <a:pt x="2390" y="81"/>
                  </a:moveTo>
                  <a:cubicBezTo>
                    <a:pt x="2391" y="80"/>
                    <a:pt x="2393" y="80"/>
                    <a:pt x="2395" y="79"/>
                  </a:cubicBezTo>
                  <a:cubicBezTo>
                    <a:pt x="2395" y="81"/>
                    <a:pt x="2392" y="82"/>
                    <a:pt x="2390" y="81"/>
                  </a:cubicBezTo>
                  <a:close/>
                  <a:moveTo>
                    <a:pt x="2405" y="83"/>
                  </a:moveTo>
                  <a:cubicBezTo>
                    <a:pt x="2405" y="82"/>
                    <a:pt x="2406" y="82"/>
                    <a:pt x="2407" y="82"/>
                  </a:cubicBezTo>
                  <a:cubicBezTo>
                    <a:pt x="2407" y="83"/>
                    <a:pt x="2406" y="84"/>
                    <a:pt x="2405" y="83"/>
                  </a:cubicBezTo>
                  <a:close/>
                  <a:moveTo>
                    <a:pt x="2418" y="82"/>
                  </a:moveTo>
                  <a:cubicBezTo>
                    <a:pt x="2418" y="84"/>
                    <a:pt x="2416" y="82"/>
                    <a:pt x="2416" y="83"/>
                  </a:cubicBezTo>
                  <a:cubicBezTo>
                    <a:pt x="2414" y="83"/>
                    <a:pt x="2417" y="81"/>
                    <a:pt x="2415" y="81"/>
                  </a:cubicBezTo>
                  <a:cubicBezTo>
                    <a:pt x="2416" y="80"/>
                    <a:pt x="2419" y="81"/>
                    <a:pt x="2418" y="82"/>
                  </a:cubicBezTo>
                  <a:close/>
                  <a:moveTo>
                    <a:pt x="2417" y="77"/>
                  </a:moveTo>
                  <a:cubicBezTo>
                    <a:pt x="2417" y="76"/>
                    <a:pt x="2419" y="76"/>
                    <a:pt x="2419" y="75"/>
                  </a:cubicBezTo>
                  <a:cubicBezTo>
                    <a:pt x="2420" y="75"/>
                    <a:pt x="2420" y="76"/>
                    <a:pt x="2421" y="76"/>
                  </a:cubicBezTo>
                  <a:cubicBezTo>
                    <a:pt x="2421" y="78"/>
                    <a:pt x="2418" y="78"/>
                    <a:pt x="2417" y="77"/>
                  </a:cubicBezTo>
                  <a:close/>
                  <a:moveTo>
                    <a:pt x="2435" y="72"/>
                  </a:moveTo>
                  <a:cubicBezTo>
                    <a:pt x="2437" y="70"/>
                    <a:pt x="2436" y="74"/>
                    <a:pt x="2435" y="72"/>
                  </a:cubicBezTo>
                  <a:close/>
                  <a:moveTo>
                    <a:pt x="2440" y="75"/>
                  </a:moveTo>
                  <a:cubicBezTo>
                    <a:pt x="2440" y="74"/>
                    <a:pt x="2441" y="73"/>
                    <a:pt x="2443" y="73"/>
                  </a:cubicBezTo>
                  <a:cubicBezTo>
                    <a:pt x="2443" y="74"/>
                    <a:pt x="2442" y="75"/>
                    <a:pt x="2440" y="75"/>
                  </a:cubicBezTo>
                  <a:close/>
                  <a:moveTo>
                    <a:pt x="2442" y="84"/>
                  </a:moveTo>
                  <a:cubicBezTo>
                    <a:pt x="2442" y="82"/>
                    <a:pt x="2445" y="85"/>
                    <a:pt x="2442" y="84"/>
                  </a:cubicBezTo>
                  <a:close/>
                  <a:moveTo>
                    <a:pt x="2451" y="48"/>
                  </a:moveTo>
                  <a:cubicBezTo>
                    <a:pt x="2452" y="48"/>
                    <a:pt x="2451" y="50"/>
                    <a:pt x="2450" y="50"/>
                  </a:cubicBezTo>
                  <a:cubicBezTo>
                    <a:pt x="2450" y="49"/>
                    <a:pt x="2451" y="49"/>
                    <a:pt x="2451" y="48"/>
                  </a:cubicBezTo>
                  <a:close/>
                  <a:moveTo>
                    <a:pt x="2448" y="63"/>
                  </a:moveTo>
                  <a:cubicBezTo>
                    <a:pt x="2451" y="63"/>
                    <a:pt x="2451" y="63"/>
                    <a:pt x="2451" y="63"/>
                  </a:cubicBezTo>
                  <a:cubicBezTo>
                    <a:pt x="2451" y="65"/>
                    <a:pt x="2448" y="65"/>
                    <a:pt x="2448" y="63"/>
                  </a:cubicBezTo>
                  <a:close/>
                  <a:moveTo>
                    <a:pt x="2449" y="81"/>
                  </a:moveTo>
                  <a:cubicBezTo>
                    <a:pt x="2449" y="79"/>
                    <a:pt x="2450" y="79"/>
                    <a:pt x="2451" y="79"/>
                  </a:cubicBezTo>
                  <a:cubicBezTo>
                    <a:pt x="2451" y="80"/>
                    <a:pt x="2450" y="81"/>
                    <a:pt x="2449" y="81"/>
                  </a:cubicBezTo>
                  <a:close/>
                  <a:moveTo>
                    <a:pt x="2449" y="61"/>
                  </a:moveTo>
                  <a:cubicBezTo>
                    <a:pt x="2449" y="59"/>
                    <a:pt x="2451" y="60"/>
                    <a:pt x="2451" y="59"/>
                  </a:cubicBezTo>
                  <a:cubicBezTo>
                    <a:pt x="2451" y="59"/>
                    <a:pt x="2451" y="60"/>
                    <a:pt x="2451" y="61"/>
                  </a:cubicBezTo>
                  <a:lnTo>
                    <a:pt x="2449" y="61"/>
                  </a:lnTo>
                  <a:close/>
                  <a:moveTo>
                    <a:pt x="2451" y="57"/>
                  </a:moveTo>
                  <a:cubicBezTo>
                    <a:pt x="2451" y="55"/>
                    <a:pt x="2452" y="54"/>
                    <a:pt x="2454" y="54"/>
                  </a:cubicBezTo>
                  <a:cubicBezTo>
                    <a:pt x="2453" y="55"/>
                    <a:pt x="2452" y="57"/>
                    <a:pt x="2451" y="57"/>
                  </a:cubicBezTo>
                  <a:close/>
                  <a:moveTo>
                    <a:pt x="2454" y="81"/>
                  </a:moveTo>
                  <a:cubicBezTo>
                    <a:pt x="2455" y="82"/>
                    <a:pt x="2454" y="81"/>
                    <a:pt x="2456" y="81"/>
                  </a:cubicBezTo>
                  <a:cubicBezTo>
                    <a:pt x="2456" y="82"/>
                    <a:pt x="2453" y="83"/>
                    <a:pt x="2454" y="81"/>
                  </a:cubicBezTo>
                  <a:close/>
                  <a:moveTo>
                    <a:pt x="2462" y="69"/>
                  </a:moveTo>
                  <a:cubicBezTo>
                    <a:pt x="2463" y="69"/>
                    <a:pt x="2461" y="69"/>
                    <a:pt x="2461" y="69"/>
                  </a:cubicBezTo>
                  <a:cubicBezTo>
                    <a:pt x="2461" y="68"/>
                    <a:pt x="2464" y="68"/>
                    <a:pt x="2462" y="69"/>
                  </a:cubicBezTo>
                  <a:close/>
                  <a:moveTo>
                    <a:pt x="2462" y="73"/>
                  </a:moveTo>
                  <a:cubicBezTo>
                    <a:pt x="2461" y="73"/>
                    <a:pt x="2461" y="72"/>
                    <a:pt x="2461" y="71"/>
                  </a:cubicBezTo>
                  <a:cubicBezTo>
                    <a:pt x="2462" y="71"/>
                    <a:pt x="2463" y="72"/>
                    <a:pt x="2462" y="73"/>
                  </a:cubicBezTo>
                  <a:close/>
                  <a:moveTo>
                    <a:pt x="2461" y="82"/>
                  </a:moveTo>
                  <a:cubicBezTo>
                    <a:pt x="2462" y="80"/>
                    <a:pt x="2464" y="80"/>
                    <a:pt x="2465" y="79"/>
                  </a:cubicBezTo>
                  <a:cubicBezTo>
                    <a:pt x="2466" y="82"/>
                    <a:pt x="2463" y="82"/>
                    <a:pt x="2461" y="82"/>
                  </a:cubicBezTo>
                  <a:close/>
                  <a:moveTo>
                    <a:pt x="2468" y="71"/>
                  </a:moveTo>
                  <a:cubicBezTo>
                    <a:pt x="2467" y="71"/>
                    <a:pt x="2467" y="71"/>
                    <a:pt x="2467" y="71"/>
                  </a:cubicBezTo>
                  <a:cubicBezTo>
                    <a:pt x="2467" y="69"/>
                    <a:pt x="2467" y="69"/>
                    <a:pt x="2467" y="69"/>
                  </a:cubicBezTo>
                  <a:cubicBezTo>
                    <a:pt x="2468" y="69"/>
                    <a:pt x="2468" y="69"/>
                    <a:pt x="2468" y="69"/>
                  </a:cubicBezTo>
                  <a:lnTo>
                    <a:pt x="2468" y="71"/>
                  </a:lnTo>
                  <a:close/>
                  <a:moveTo>
                    <a:pt x="2473" y="81"/>
                  </a:moveTo>
                  <a:cubicBezTo>
                    <a:pt x="2474" y="79"/>
                    <a:pt x="2476" y="80"/>
                    <a:pt x="2477" y="79"/>
                  </a:cubicBezTo>
                  <a:cubicBezTo>
                    <a:pt x="2477" y="81"/>
                    <a:pt x="2474" y="82"/>
                    <a:pt x="2473" y="81"/>
                  </a:cubicBezTo>
                  <a:close/>
                  <a:moveTo>
                    <a:pt x="2480" y="84"/>
                  </a:moveTo>
                  <a:cubicBezTo>
                    <a:pt x="2481" y="82"/>
                    <a:pt x="2483" y="85"/>
                    <a:pt x="2480" y="84"/>
                  </a:cubicBezTo>
                  <a:close/>
                  <a:moveTo>
                    <a:pt x="2533" y="68"/>
                  </a:moveTo>
                  <a:cubicBezTo>
                    <a:pt x="2536" y="69"/>
                    <a:pt x="2533" y="72"/>
                    <a:pt x="2533" y="68"/>
                  </a:cubicBezTo>
                  <a:close/>
                  <a:moveTo>
                    <a:pt x="2533" y="25"/>
                  </a:moveTo>
                  <a:cubicBezTo>
                    <a:pt x="2534" y="23"/>
                    <a:pt x="2536" y="26"/>
                    <a:pt x="2533" y="25"/>
                  </a:cubicBezTo>
                  <a:close/>
                  <a:moveTo>
                    <a:pt x="2536" y="37"/>
                  </a:moveTo>
                  <a:cubicBezTo>
                    <a:pt x="2535" y="35"/>
                    <a:pt x="2536" y="36"/>
                    <a:pt x="2537" y="36"/>
                  </a:cubicBezTo>
                  <a:cubicBezTo>
                    <a:pt x="2537" y="36"/>
                    <a:pt x="2537" y="37"/>
                    <a:pt x="2536" y="37"/>
                  </a:cubicBezTo>
                  <a:close/>
                  <a:moveTo>
                    <a:pt x="2554" y="10"/>
                  </a:moveTo>
                  <a:cubicBezTo>
                    <a:pt x="2554" y="12"/>
                    <a:pt x="2554" y="13"/>
                    <a:pt x="2552" y="13"/>
                  </a:cubicBezTo>
                  <a:cubicBezTo>
                    <a:pt x="2551" y="11"/>
                    <a:pt x="2552" y="10"/>
                    <a:pt x="2554" y="10"/>
                  </a:cubicBezTo>
                  <a:close/>
                  <a:moveTo>
                    <a:pt x="2552" y="8"/>
                  </a:moveTo>
                  <a:cubicBezTo>
                    <a:pt x="2554" y="8"/>
                    <a:pt x="2551" y="11"/>
                    <a:pt x="2552" y="8"/>
                  </a:cubicBezTo>
                  <a:close/>
                  <a:moveTo>
                    <a:pt x="2550" y="10"/>
                  </a:moveTo>
                  <a:cubicBezTo>
                    <a:pt x="2550" y="10"/>
                    <a:pt x="2550" y="10"/>
                    <a:pt x="2550" y="10"/>
                  </a:cubicBezTo>
                  <a:cubicBezTo>
                    <a:pt x="2550" y="10"/>
                    <a:pt x="2550" y="10"/>
                    <a:pt x="2550" y="10"/>
                  </a:cubicBezTo>
                  <a:close/>
                  <a:moveTo>
                    <a:pt x="2549" y="6"/>
                  </a:moveTo>
                  <a:cubicBezTo>
                    <a:pt x="2547" y="7"/>
                    <a:pt x="2548" y="10"/>
                    <a:pt x="2546" y="10"/>
                  </a:cubicBezTo>
                  <a:cubicBezTo>
                    <a:pt x="2545" y="7"/>
                    <a:pt x="2546" y="6"/>
                    <a:pt x="2549" y="6"/>
                  </a:cubicBezTo>
                  <a:close/>
                  <a:moveTo>
                    <a:pt x="2543" y="11"/>
                  </a:moveTo>
                  <a:cubicBezTo>
                    <a:pt x="2544" y="11"/>
                    <a:pt x="2544" y="11"/>
                    <a:pt x="2544" y="11"/>
                  </a:cubicBezTo>
                  <a:cubicBezTo>
                    <a:pt x="2544" y="12"/>
                    <a:pt x="2544" y="12"/>
                    <a:pt x="2544" y="12"/>
                  </a:cubicBezTo>
                  <a:cubicBezTo>
                    <a:pt x="2543" y="12"/>
                    <a:pt x="2543" y="12"/>
                    <a:pt x="2543" y="12"/>
                  </a:cubicBezTo>
                  <a:lnTo>
                    <a:pt x="2543" y="11"/>
                  </a:lnTo>
                  <a:close/>
                  <a:moveTo>
                    <a:pt x="2540" y="13"/>
                  </a:moveTo>
                  <a:cubicBezTo>
                    <a:pt x="2541" y="13"/>
                    <a:pt x="2541" y="14"/>
                    <a:pt x="2541" y="16"/>
                  </a:cubicBezTo>
                  <a:cubicBezTo>
                    <a:pt x="2539" y="16"/>
                    <a:pt x="2540" y="14"/>
                    <a:pt x="2540" y="13"/>
                  </a:cubicBezTo>
                  <a:close/>
                  <a:moveTo>
                    <a:pt x="2540" y="27"/>
                  </a:moveTo>
                  <a:cubicBezTo>
                    <a:pt x="2539" y="29"/>
                    <a:pt x="2537" y="30"/>
                    <a:pt x="2539" y="32"/>
                  </a:cubicBezTo>
                  <a:cubicBezTo>
                    <a:pt x="2537" y="32"/>
                    <a:pt x="2536" y="34"/>
                    <a:pt x="2535" y="33"/>
                  </a:cubicBezTo>
                  <a:cubicBezTo>
                    <a:pt x="2537" y="31"/>
                    <a:pt x="2537" y="28"/>
                    <a:pt x="2540" y="27"/>
                  </a:cubicBezTo>
                  <a:close/>
                  <a:moveTo>
                    <a:pt x="2533" y="11"/>
                  </a:moveTo>
                  <a:cubicBezTo>
                    <a:pt x="2534" y="11"/>
                    <a:pt x="2534" y="12"/>
                    <a:pt x="2535" y="12"/>
                  </a:cubicBezTo>
                  <a:cubicBezTo>
                    <a:pt x="2535" y="13"/>
                    <a:pt x="2532" y="12"/>
                    <a:pt x="2533" y="11"/>
                  </a:cubicBezTo>
                  <a:close/>
                  <a:moveTo>
                    <a:pt x="2529" y="21"/>
                  </a:moveTo>
                  <a:cubicBezTo>
                    <a:pt x="2529" y="19"/>
                    <a:pt x="2531" y="21"/>
                    <a:pt x="2529" y="21"/>
                  </a:cubicBezTo>
                  <a:close/>
                  <a:moveTo>
                    <a:pt x="2528" y="28"/>
                  </a:moveTo>
                  <a:cubicBezTo>
                    <a:pt x="2529" y="26"/>
                    <a:pt x="2530" y="30"/>
                    <a:pt x="2528" y="28"/>
                  </a:cubicBezTo>
                  <a:close/>
                  <a:moveTo>
                    <a:pt x="2527" y="36"/>
                  </a:moveTo>
                  <a:cubicBezTo>
                    <a:pt x="2525" y="36"/>
                    <a:pt x="2525" y="36"/>
                    <a:pt x="2524" y="36"/>
                  </a:cubicBezTo>
                  <a:cubicBezTo>
                    <a:pt x="2524" y="34"/>
                    <a:pt x="2527" y="34"/>
                    <a:pt x="2527" y="36"/>
                  </a:cubicBezTo>
                  <a:close/>
                  <a:moveTo>
                    <a:pt x="2523" y="31"/>
                  </a:moveTo>
                  <a:cubicBezTo>
                    <a:pt x="2523" y="31"/>
                    <a:pt x="2523" y="31"/>
                    <a:pt x="2523" y="31"/>
                  </a:cubicBezTo>
                  <a:close/>
                  <a:moveTo>
                    <a:pt x="2514" y="51"/>
                  </a:moveTo>
                  <a:cubicBezTo>
                    <a:pt x="2513" y="50"/>
                    <a:pt x="2514" y="51"/>
                    <a:pt x="2514" y="51"/>
                  </a:cubicBezTo>
                  <a:close/>
                  <a:moveTo>
                    <a:pt x="2499" y="57"/>
                  </a:moveTo>
                  <a:cubicBezTo>
                    <a:pt x="2499" y="56"/>
                    <a:pt x="2499" y="55"/>
                    <a:pt x="2500" y="55"/>
                  </a:cubicBezTo>
                  <a:cubicBezTo>
                    <a:pt x="2501" y="57"/>
                    <a:pt x="2500" y="57"/>
                    <a:pt x="2499" y="57"/>
                  </a:cubicBezTo>
                  <a:close/>
                  <a:moveTo>
                    <a:pt x="2503" y="76"/>
                  </a:moveTo>
                  <a:cubicBezTo>
                    <a:pt x="2503" y="75"/>
                    <a:pt x="2506" y="77"/>
                    <a:pt x="2503" y="76"/>
                  </a:cubicBezTo>
                  <a:close/>
                  <a:moveTo>
                    <a:pt x="2503" y="51"/>
                  </a:moveTo>
                  <a:cubicBezTo>
                    <a:pt x="2503" y="50"/>
                    <a:pt x="2503" y="50"/>
                    <a:pt x="2503" y="50"/>
                  </a:cubicBezTo>
                  <a:cubicBezTo>
                    <a:pt x="2506" y="50"/>
                    <a:pt x="2506" y="50"/>
                    <a:pt x="2506" y="50"/>
                  </a:cubicBezTo>
                  <a:cubicBezTo>
                    <a:pt x="2506" y="51"/>
                    <a:pt x="2504" y="51"/>
                    <a:pt x="2503" y="51"/>
                  </a:cubicBezTo>
                  <a:close/>
                  <a:moveTo>
                    <a:pt x="2516" y="82"/>
                  </a:moveTo>
                  <a:cubicBezTo>
                    <a:pt x="2516" y="80"/>
                    <a:pt x="2517" y="81"/>
                    <a:pt x="2517" y="80"/>
                  </a:cubicBezTo>
                  <a:cubicBezTo>
                    <a:pt x="2518" y="80"/>
                    <a:pt x="2517" y="82"/>
                    <a:pt x="2516" y="82"/>
                  </a:cubicBezTo>
                  <a:close/>
                  <a:moveTo>
                    <a:pt x="2522" y="54"/>
                  </a:moveTo>
                  <a:cubicBezTo>
                    <a:pt x="2522" y="55"/>
                    <a:pt x="2519" y="57"/>
                    <a:pt x="2518" y="59"/>
                  </a:cubicBezTo>
                  <a:cubicBezTo>
                    <a:pt x="2515" y="59"/>
                    <a:pt x="2513" y="60"/>
                    <a:pt x="2511" y="60"/>
                  </a:cubicBezTo>
                  <a:cubicBezTo>
                    <a:pt x="2512" y="56"/>
                    <a:pt x="2517" y="60"/>
                    <a:pt x="2518" y="57"/>
                  </a:cubicBezTo>
                  <a:cubicBezTo>
                    <a:pt x="2518" y="54"/>
                    <a:pt x="2517" y="55"/>
                    <a:pt x="2515" y="55"/>
                  </a:cubicBezTo>
                  <a:cubicBezTo>
                    <a:pt x="2515" y="52"/>
                    <a:pt x="2518" y="54"/>
                    <a:pt x="2519" y="54"/>
                  </a:cubicBezTo>
                  <a:cubicBezTo>
                    <a:pt x="2521" y="52"/>
                    <a:pt x="2522" y="51"/>
                    <a:pt x="2525" y="50"/>
                  </a:cubicBezTo>
                  <a:cubicBezTo>
                    <a:pt x="2525" y="51"/>
                    <a:pt x="2522" y="54"/>
                    <a:pt x="2525" y="54"/>
                  </a:cubicBezTo>
                  <a:cubicBezTo>
                    <a:pt x="2525" y="56"/>
                    <a:pt x="2524" y="54"/>
                    <a:pt x="2522" y="54"/>
                  </a:cubicBezTo>
                  <a:close/>
                  <a:moveTo>
                    <a:pt x="2527" y="83"/>
                  </a:moveTo>
                  <a:cubicBezTo>
                    <a:pt x="2526" y="83"/>
                    <a:pt x="2527" y="82"/>
                    <a:pt x="2527" y="81"/>
                  </a:cubicBezTo>
                  <a:cubicBezTo>
                    <a:pt x="2528" y="81"/>
                    <a:pt x="2528" y="83"/>
                    <a:pt x="2527" y="83"/>
                  </a:cubicBezTo>
                  <a:close/>
                  <a:moveTo>
                    <a:pt x="2527" y="51"/>
                  </a:moveTo>
                  <a:cubicBezTo>
                    <a:pt x="2526" y="52"/>
                    <a:pt x="2528" y="49"/>
                    <a:pt x="2527" y="51"/>
                  </a:cubicBezTo>
                  <a:close/>
                  <a:moveTo>
                    <a:pt x="2521" y="47"/>
                  </a:moveTo>
                  <a:cubicBezTo>
                    <a:pt x="2521" y="45"/>
                    <a:pt x="2524" y="47"/>
                    <a:pt x="2524" y="45"/>
                  </a:cubicBezTo>
                  <a:cubicBezTo>
                    <a:pt x="2524" y="44"/>
                    <a:pt x="2522" y="42"/>
                    <a:pt x="2524" y="40"/>
                  </a:cubicBezTo>
                  <a:cubicBezTo>
                    <a:pt x="2525" y="42"/>
                    <a:pt x="2526" y="44"/>
                    <a:pt x="2528" y="42"/>
                  </a:cubicBezTo>
                  <a:cubicBezTo>
                    <a:pt x="2529" y="45"/>
                    <a:pt x="2525" y="47"/>
                    <a:pt x="2521" y="47"/>
                  </a:cubicBezTo>
                  <a:close/>
                  <a:moveTo>
                    <a:pt x="2528" y="32"/>
                  </a:moveTo>
                  <a:cubicBezTo>
                    <a:pt x="2530" y="30"/>
                    <a:pt x="2529" y="34"/>
                    <a:pt x="2528" y="32"/>
                  </a:cubicBezTo>
                  <a:close/>
                  <a:moveTo>
                    <a:pt x="2530" y="26"/>
                  </a:moveTo>
                  <a:cubicBezTo>
                    <a:pt x="2530" y="25"/>
                    <a:pt x="2530" y="25"/>
                    <a:pt x="2530" y="25"/>
                  </a:cubicBezTo>
                  <a:cubicBezTo>
                    <a:pt x="2531" y="25"/>
                    <a:pt x="2531" y="25"/>
                    <a:pt x="2531" y="26"/>
                  </a:cubicBezTo>
                  <a:lnTo>
                    <a:pt x="2530" y="26"/>
                  </a:lnTo>
                  <a:close/>
                  <a:moveTo>
                    <a:pt x="2532" y="26"/>
                  </a:moveTo>
                  <a:cubicBezTo>
                    <a:pt x="2532" y="25"/>
                    <a:pt x="2532" y="26"/>
                    <a:pt x="2532" y="26"/>
                  </a:cubicBezTo>
                  <a:close/>
                  <a:moveTo>
                    <a:pt x="2531" y="17"/>
                  </a:moveTo>
                  <a:cubicBezTo>
                    <a:pt x="2532" y="14"/>
                    <a:pt x="2534" y="14"/>
                    <a:pt x="2536" y="16"/>
                  </a:cubicBezTo>
                  <a:cubicBezTo>
                    <a:pt x="2535" y="18"/>
                    <a:pt x="2534" y="16"/>
                    <a:pt x="2531" y="17"/>
                  </a:cubicBezTo>
                  <a:close/>
                  <a:moveTo>
                    <a:pt x="2533" y="83"/>
                  </a:moveTo>
                  <a:cubicBezTo>
                    <a:pt x="2532" y="82"/>
                    <a:pt x="2533" y="81"/>
                    <a:pt x="2533" y="79"/>
                  </a:cubicBezTo>
                  <a:cubicBezTo>
                    <a:pt x="2534" y="80"/>
                    <a:pt x="2535" y="78"/>
                    <a:pt x="2536" y="79"/>
                  </a:cubicBezTo>
                  <a:cubicBezTo>
                    <a:pt x="2536" y="81"/>
                    <a:pt x="2535" y="82"/>
                    <a:pt x="2533" y="83"/>
                  </a:cubicBezTo>
                  <a:close/>
                  <a:moveTo>
                    <a:pt x="2536" y="81"/>
                  </a:moveTo>
                  <a:cubicBezTo>
                    <a:pt x="2537" y="80"/>
                    <a:pt x="2539" y="80"/>
                    <a:pt x="2540" y="79"/>
                  </a:cubicBezTo>
                  <a:cubicBezTo>
                    <a:pt x="2540" y="81"/>
                    <a:pt x="2538" y="82"/>
                    <a:pt x="2536" y="81"/>
                  </a:cubicBezTo>
                  <a:close/>
                  <a:moveTo>
                    <a:pt x="2550" y="83"/>
                  </a:moveTo>
                  <a:cubicBezTo>
                    <a:pt x="2551" y="82"/>
                    <a:pt x="2552" y="82"/>
                    <a:pt x="2553" y="82"/>
                  </a:cubicBezTo>
                  <a:cubicBezTo>
                    <a:pt x="2553" y="83"/>
                    <a:pt x="2552" y="84"/>
                    <a:pt x="2550" y="83"/>
                  </a:cubicBezTo>
                  <a:close/>
                  <a:moveTo>
                    <a:pt x="2564" y="82"/>
                  </a:moveTo>
                  <a:cubicBezTo>
                    <a:pt x="2563" y="84"/>
                    <a:pt x="2562" y="82"/>
                    <a:pt x="2562" y="83"/>
                  </a:cubicBezTo>
                  <a:cubicBezTo>
                    <a:pt x="2560" y="83"/>
                    <a:pt x="2563" y="81"/>
                    <a:pt x="2561" y="81"/>
                  </a:cubicBezTo>
                  <a:cubicBezTo>
                    <a:pt x="2562" y="80"/>
                    <a:pt x="2565" y="81"/>
                    <a:pt x="2564" y="82"/>
                  </a:cubicBezTo>
                  <a:close/>
                  <a:moveTo>
                    <a:pt x="2563" y="77"/>
                  </a:moveTo>
                  <a:cubicBezTo>
                    <a:pt x="2563" y="76"/>
                    <a:pt x="2565" y="76"/>
                    <a:pt x="2565" y="75"/>
                  </a:cubicBezTo>
                  <a:cubicBezTo>
                    <a:pt x="2566" y="75"/>
                    <a:pt x="2566" y="76"/>
                    <a:pt x="2567" y="76"/>
                  </a:cubicBezTo>
                  <a:cubicBezTo>
                    <a:pt x="2567" y="78"/>
                    <a:pt x="2564" y="78"/>
                    <a:pt x="2563" y="77"/>
                  </a:cubicBezTo>
                  <a:close/>
                  <a:moveTo>
                    <a:pt x="2581" y="72"/>
                  </a:moveTo>
                  <a:cubicBezTo>
                    <a:pt x="2582" y="70"/>
                    <a:pt x="2582" y="74"/>
                    <a:pt x="2581" y="72"/>
                  </a:cubicBezTo>
                  <a:close/>
                  <a:moveTo>
                    <a:pt x="2586" y="75"/>
                  </a:moveTo>
                  <a:cubicBezTo>
                    <a:pt x="2586" y="74"/>
                    <a:pt x="2587" y="73"/>
                    <a:pt x="2589" y="73"/>
                  </a:cubicBezTo>
                  <a:cubicBezTo>
                    <a:pt x="2589" y="74"/>
                    <a:pt x="2588" y="75"/>
                    <a:pt x="2586" y="75"/>
                  </a:cubicBezTo>
                  <a:close/>
                  <a:moveTo>
                    <a:pt x="2588" y="84"/>
                  </a:moveTo>
                  <a:cubicBezTo>
                    <a:pt x="2588" y="82"/>
                    <a:pt x="2591" y="85"/>
                    <a:pt x="2588" y="84"/>
                  </a:cubicBezTo>
                  <a:close/>
                  <a:moveTo>
                    <a:pt x="2596" y="48"/>
                  </a:moveTo>
                  <a:cubicBezTo>
                    <a:pt x="2598" y="48"/>
                    <a:pt x="2597" y="50"/>
                    <a:pt x="2596" y="50"/>
                  </a:cubicBezTo>
                  <a:cubicBezTo>
                    <a:pt x="2596" y="49"/>
                    <a:pt x="2596" y="49"/>
                    <a:pt x="2596" y="48"/>
                  </a:cubicBezTo>
                  <a:close/>
                  <a:moveTo>
                    <a:pt x="2594" y="63"/>
                  </a:moveTo>
                  <a:cubicBezTo>
                    <a:pt x="2596" y="63"/>
                    <a:pt x="2596" y="63"/>
                    <a:pt x="2596" y="63"/>
                  </a:cubicBezTo>
                  <a:cubicBezTo>
                    <a:pt x="2597" y="65"/>
                    <a:pt x="2594" y="65"/>
                    <a:pt x="2594" y="63"/>
                  </a:cubicBezTo>
                  <a:close/>
                  <a:moveTo>
                    <a:pt x="2595" y="81"/>
                  </a:moveTo>
                  <a:cubicBezTo>
                    <a:pt x="2595" y="79"/>
                    <a:pt x="2596" y="79"/>
                    <a:pt x="2597" y="79"/>
                  </a:cubicBezTo>
                  <a:cubicBezTo>
                    <a:pt x="2597" y="80"/>
                    <a:pt x="2596" y="81"/>
                    <a:pt x="2595" y="81"/>
                  </a:cubicBezTo>
                  <a:close/>
                  <a:moveTo>
                    <a:pt x="2595" y="61"/>
                  </a:moveTo>
                  <a:cubicBezTo>
                    <a:pt x="2595" y="59"/>
                    <a:pt x="2596" y="60"/>
                    <a:pt x="2596" y="59"/>
                  </a:cubicBezTo>
                  <a:cubicBezTo>
                    <a:pt x="2597" y="59"/>
                    <a:pt x="2597" y="60"/>
                    <a:pt x="2597" y="61"/>
                  </a:cubicBezTo>
                  <a:lnTo>
                    <a:pt x="2595" y="61"/>
                  </a:lnTo>
                  <a:close/>
                  <a:moveTo>
                    <a:pt x="2596" y="57"/>
                  </a:moveTo>
                  <a:cubicBezTo>
                    <a:pt x="2597" y="55"/>
                    <a:pt x="2598" y="54"/>
                    <a:pt x="2599" y="54"/>
                  </a:cubicBezTo>
                  <a:cubicBezTo>
                    <a:pt x="2599" y="55"/>
                    <a:pt x="2598" y="57"/>
                    <a:pt x="2596" y="57"/>
                  </a:cubicBezTo>
                  <a:close/>
                  <a:moveTo>
                    <a:pt x="2599" y="81"/>
                  </a:moveTo>
                  <a:cubicBezTo>
                    <a:pt x="2601" y="82"/>
                    <a:pt x="2600" y="81"/>
                    <a:pt x="2602" y="81"/>
                  </a:cubicBezTo>
                  <a:cubicBezTo>
                    <a:pt x="2602" y="82"/>
                    <a:pt x="2599" y="83"/>
                    <a:pt x="2599" y="81"/>
                  </a:cubicBezTo>
                  <a:close/>
                  <a:moveTo>
                    <a:pt x="2608" y="69"/>
                  </a:moveTo>
                  <a:cubicBezTo>
                    <a:pt x="2609" y="69"/>
                    <a:pt x="2607" y="69"/>
                    <a:pt x="2607" y="69"/>
                  </a:cubicBezTo>
                  <a:cubicBezTo>
                    <a:pt x="2606" y="68"/>
                    <a:pt x="2610" y="68"/>
                    <a:pt x="2608" y="69"/>
                  </a:cubicBezTo>
                  <a:close/>
                  <a:moveTo>
                    <a:pt x="2608" y="73"/>
                  </a:moveTo>
                  <a:cubicBezTo>
                    <a:pt x="2607" y="73"/>
                    <a:pt x="2606" y="72"/>
                    <a:pt x="2607" y="71"/>
                  </a:cubicBezTo>
                  <a:cubicBezTo>
                    <a:pt x="2608" y="71"/>
                    <a:pt x="2608" y="72"/>
                    <a:pt x="2608" y="73"/>
                  </a:cubicBezTo>
                  <a:close/>
                  <a:moveTo>
                    <a:pt x="2607" y="82"/>
                  </a:moveTo>
                  <a:cubicBezTo>
                    <a:pt x="2607" y="80"/>
                    <a:pt x="2610" y="80"/>
                    <a:pt x="2611" y="79"/>
                  </a:cubicBezTo>
                  <a:cubicBezTo>
                    <a:pt x="2612" y="82"/>
                    <a:pt x="2609" y="82"/>
                    <a:pt x="2607" y="82"/>
                  </a:cubicBezTo>
                  <a:close/>
                  <a:moveTo>
                    <a:pt x="2614" y="71"/>
                  </a:moveTo>
                  <a:cubicBezTo>
                    <a:pt x="2613" y="71"/>
                    <a:pt x="2613" y="71"/>
                    <a:pt x="2613" y="71"/>
                  </a:cubicBezTo>
                  <a:cubicBezTo>
                    <a:pt x="2613" y="69"/>
                    <a:pt x="2613" y="69"/>
                    <a:pt x="2613" y="69"/>
                  </a:cubicBezTo>
                  <a:cubicBezTo>
                    <a:pt x="2614" y="69"/>
                    <a:pt x="2614" y="69"/>
                    <a:pt x="2614" y="69"/>
                  </a:cubicBezTo>
                  <a:lnTo>
                    <a:pt x="2614" y="71"/>
                  </a:lnTo>
                  <a:close/>
                  <a:moveTo>
                    <a:pt x="2619" y="81"/>
                  </a:moveTo>
                  <a:cubicBezTo>
                    <a:pt x="2619" y="79"/>
                    <a:pt x="2622" y="80"/>
                    <a:pt x="2623" y="79"/>
                  </a:cubicBezTo>
                  <a:cubicBezTo>
                    <a:pt x="2623" y="81"/>
                    <a:pt x="2620" y="82"/>
                    <a:pt x="2619" y="81"/>
                  </a:cubicBezTo>
                  <a:close/>
                  <a:moveTo>
                    <a:pt x="2626" y="84"/>
                  </a:moveTo>
                  <a:cubicBezTo>
                    <a:pt x="2627" y="82"/>
                    <a:pt x="2629" y="85"/>
                    <a:pt x="2626" y="84"/>
                  </a:cubicBezTo>
                  <a:close/>
                  <a:moveTo>
                    <a:pt x="2679" y="68"/>
                  </a:moveTo>
                  <a:cubicBezTo>
                    <a:pt x="2682" y="69"/>
                    <a:pt x="2678" y="72"/>
                    <a:pt x="2679" y="68"/>
                  </a:cubicBezTo>
                  <a:close/>
                  <a:moveTo>
                    <a:pt x="2679" y="25"/>
                  </a:moveTo>
                  <a:cubicBezTo>
                    <a:pt x="2680" y="23"/>
                    <a:pt x="2682" y="26"/>
                    <a:pt x="2679" y="25"/>
                  </a:cubicBezTo>
                  <a:close/>
                  <a:moveTo>
                    <a:pt x="2681" y="37"/>
                  </a:moveTo>
                  <a:cubicBezTo>
                    <a:pt x="2681" y="35"/>
                    <a:pt x="2682" y="36"/>
                    <a:pt x="2683" y="36"/>
                  </a:cubicBezTo>
                  <a:cubicBezTo>
                    <a:pt x="2683" y="36"/>
                    <a:pt x="2682" y="37"/>
                    <a:pt x="2681" y="37"/>
                  </a:cubicBezTo>
                  <a:close/>
                  <a:moveTo>
                    <a:pt x="2700" y="10"/>
                  </a:moveTo>
                  <a:cubicBezTo>
                    <a:pt x="2700" y="12"/>
                    <a:pt x="2700" y="13"/>
                    <a:pt x="2698" y="13"/>
                  </a:cubicBezTo>
                  <a:cubicBezTo>
                    <a:pt x="2697" y="11"/>
                    <a:pt x="2698" y="10"/>
                    <a:pt x="2700" y="10"/>
                  </a:cubicBezTo>
                  <a:close/>
                  <a:moveTo>
                    <a:pt x="2698" y="8"/>
                  </a:moveTo>
                  <a:cubicBezTo>
                    <a:pt x="2700" y="8"/>
                    <a:pt x="2697" y="11"/>
                    <a:pt x="2698" y="8"/>
                  </a:cubicBezTo>
                  <a:close/>
                  <a:moveTo>
                    <a:pt x="2696" y="10"/>
                  </a:moveTo>
                  <a:cubicBezTo>
                    <a:pt x="2696" y="10"/>
                    <a:pt x="2696" y="10"/>
                    <a:pt x="2696" y="10"/>
                  </a:cubicBezTo>
                  <a:cubicBezTo>
                    <a:pt x="2696" y="10"/>
                    <a:pt x="2696" y="10"/>
                    <a:pt x="2696" y="10"/>
                  </a:cubicBezTo>
                  <a:close/>
                  <a:moveTo>
                    <a:pt x="2695" y="6"/>
                  </a:moveTo>
                  <a:cubicBezTo>
                    <a:pt x="2693" y="7"/>
                    <a:pt x="2694" y="10"/>
                    <a:pt x="2692" y="10"/>
                  </a:cubicBezTo>
                  <a:cubicBezTo>
                    <a:pt x="2691" y="7"/>
                    <a:pt x="2692" y="6"/>
                    <a:pt x="2695" y="6"/>
                  </a:cubicBezTo>
                  <a:close/>
                  <a:moveTo>
                    <a:pt x="2689" y="11"/>
                  </a:moveTo>
                  <a:cubicBezTo>
                    <a:pt x="2690" y="11"/>
                    <a:pt x="2690" y="11"/>
                    <a:pt x="2690" y="11"/>
                  </a:cubicBezTo>
                  <a:cubicBezTo>
                    <a:pt x="2690" y="12"/>
                    <a:pt x="2690" y="12"/>
                    <a:pt x="2690" y="12"/>
                  </a:cubicBezTo>
                  <a:cubicBezTo>
                    <a:pt x="2689" y="12"/>
                    <a:pt x="2689" y="12"/>
                    <a:pt x="2689" y="12"/>
                  </a:cubicBezTo>
                  <a:lnTo>
                    <a:pt x="2689" y="11"/>
                  </a:lnTo>
                  <a:close/>
                  <a:moveTo>
                    <a:pt x="2686" y="13"/>
                  </a:moveTo>
                  <a:cubicBezTo>
                    <a:pt x="2687" y="13"/>
                    <a:pt x="2687" y="14"/>
                    <a:pt x="2687" y="16"/>
                  </a:cubicBezTo>
                  <a:cubicBezTo>
                    <a:pt x="2685" y="16"/>
                    <a:pt x="2686" y="14"/>
                    <a:pt x="2686" y="13"/>
                  </a:cubicBezTo>
                  <a:close/>
                  <a:moveTo>
                    <a:pt x="2686" y="27"/>
                  </a:moveTo>
                  <a:cubicBezTo>
                    <a:pt x="2685" y="29"/>
                    <a:pt x="2683" y="30"/>
                    <a:pt x="2684" y="32"/>
                  </a:cubicBezTo>
                  <a:cubicBezTo>
                    <a:pt x="2683" y="32"/>
                    <a:pt x="2682" y="34"/>
                    <a:pt x="2681" y="33"/>
                  </a:cubicBezTo>
                  <a:cubicBezTo>
                    <a:pt x="2683" y="31"/>
                    <a:pt x="2683" y="28"/>
                    <a:pt x="2686" y="27"/>
                  </a:cubicBezTo>
                  <a:close/>
                  <a:moveTo>
                    <a:pt x="2679" y="11"/>
                  </a:moveTo>
                  <a:cubicBezTo>
                    <a:pt x="2680" y="11"/>
                    <a:pt x="2680" y="12"/>
                    <a:pt x="2681" y="12"/>
                  </a:cubicBezTo>
                  <a:cubicBezTo>
                    <a:pt x="2681" y="13"/>
                    <a:pt x="2678" y="12"/>
                    <a:pt x="2679" y="11"/>
                  </a:cubicBezTo>
                  <a:close/>
                  <a:moveTo>
                    <a:pt x="2675" y="21"/>
                  </a:moveTo>
                  <a:cubicBezTo>
                    <a:pt x="2675" y="19"/>
                    <a:pt x="2677" y="21"/>
                    <a:pt x="2675" y="21"/>
                  </a:cubicBezTo>
                  <a:close/>
                  <a:moveTo>
                    <a:pt x="2674" y="28"/>
                  </a:moveTo>
                  <a:cubicBezTo>
                    <a:pt x="2675" y="26"/>
                    <a:pt x="2676" y="30"/>
                    <a:pt x="2674" y="28"/>
                  </a:cubicBezTo>
                  <a:close/>
                  <a:moveTo>
                    <a:pt x="2672" y="36"/>
                  </a:moveTo>
                  <a:cubicBezTo>
                    <a:pt x="2671" y="36"/>
                    <a:pt x="2671" y="36"/>
                    <a:pt x="2670" y="36"/>
                  </a:cubicBezTo>
                  <a:cubicBezTo>
                    <a:pt x="2670" y="34"/>
                    <a:pt x="2673" y="34"/>
                    <a:pt x="2672" y="36"/>
                  </a:cubicBezTo>
                  <a:close/>
                  <a:moveTo>
                    <a:pt x="2669" y="31"/>
                  </a:moveTo>
                  <a:cubicBezTo>
                    <a:pt x="2669" y="31"/>
                    <a:pt x="2669" y="31"/>
                    <a:pt x="2669" y="31"/>
                  </a:cubicBezTo>
                  <a:close/>
                  <a:moveTo>
                    <a:pt x="2659" y="51"/>
                  </a:moveTo>
                  <a:cubicBezTo>
                    <a:pt x="2659" y="50"/>
                    <a:pt x="2660" y="51"/>
                    <a:pt x="2659" y="51"/>
                  </a:cubicBezTo>
                  <a:close/>
                  <a:moveTo>
                    <a:pt x="2644" y="57"/>
                  </a:moveTo>
                  <a:cubicBezTo>
                    <a:pt x="2645" y="56"/>
                    <a:pt x="2645" y="55"/>
                    <a:pt x="2646" y="55"/>
                  </a:cubicBezTo>
                  <a:cubicBezTo>
                    <a:pt x="2647" y="57"/>
                    <a:pt x="2645" y="57"/>
                    <a:pt x="2644" y="57"/>
                  </a:cubicBezTo>
                  <a:close/>
                  <a:moveTo>
                    <a:pt x="2649" y="76"/>
                  </a:moveTo>
                  <a:cubicBezTo>
                    <a:pt x="2649" y="75"/>
                    <a:pt x="2652" y="77"/>
                    <a:pt x="2649" y="76"/>
                  </a:cubicBezTo>
                  <a:close/>
                  <a:moveTo>
                    <a:pt x="2649" y="51"/>
                  </a:moveTo>
                  <a:cubicBezTo>
                    <a:pt x="2649" y="50"/>
                    <a:pt x="2649" y="50"/>
                    <a:pt x="2649" y="50"/>
                  </a:cubicBezTo>
                  <a:cubicBezTo>
                    <a:pt x="2652" y="50"/>
                    <a:pt x="2652" y="50"/>
                    <a:pt x="2652" y="50"/>
                  </a:cubicBezTo>
                  <a:cubicBezTo>
                    <a:pt x="2652" y="51"/>
                    <a:pt x="2650" y="51"/>
                    <a:pt x="2649" y="51"/>
                  </a:cubicBezTo>
                  <a:close/>
                  <a:moveTo>
                    <a:pt x="2662" y="82"/>
                  </a:moveTo>
                  <a:cubicBezTo>
                    <a:pt x="2661" y="80"/>
                    <a:pt x="2663" y="81"/>
                    <a:pt x="2663" y="80"/>
                  </a:cubicBezTo>
                  <a:cubicBezTo>
                    <a:pt x="2664" y="80"/>
                    <a:pt x="2663" y="82"/>
                    <a:pt x="2662" y="82"/>
                  </a:cubicBezTo>
                  <a:close/>
                  <a:moveTo>
                    <a:pt x="2668" y="54"/>
                  </a:moveTo>
                  <a:cubicBezTo>
                    <a:pt x="2668" y="55"/>
                    <a:pt x="2665" y="57"/>
                    <a:pt x="2664" y="59"/>
                  </a:cubicBezTo>
                  <a:cubicBezTo>
                    <a:pt x="2661" y="59"/>
                    <a:pt x="2659" y="60"/>
                    <a:pt x="2657" y="60"/>
                  </a:cubicBezTo>
                  <a:cubicBezTo>
                    <a:pt x="2658" y="56"/>
                    <a:pt x="2663" y="60"/>
                    <a:pt x="2664" y="57"/>
                  </a:cubicBezTo>
                  <a:cubicBezTo>
                    <a:pt x="2664" y="54"/>
                    <a:pt x="2662" y="55"/>
                    <a:pt x="2661" y="55"/>
                  </a:cubicBezTo>
                  <a:cubicBezTo>
                    <a:pt x="2661" y="52"/>
                    <a:pt x="2664" y="54"/>
                    <a:pt x="2665" y="54"/>
                  </a:cubicBezTo>
                  <a:cubicBezTo>
                    <a:pt x="2667" y="52"/>
                    <a:pt x="2668" y="51"/>
                    <a:pt x="2671" y="50"/>
                  </a:cubicBezTo>
                  <a:cubicBezTo>
                    <a:pt x="2671" y="51"/>
                    <a:pt x="2668" y="54"/>
                    <a:pt x="2671" y="54"/>
                  </a:cubicBezTo>
                  <a:cubicBezTo>
                    <a:pt x="2671" y="56"/>
                    <a:pt x="2670" y="54"/>
                    <a:pt x="2668" y="54"/>
                  </a:cubicBezTo>
                  <a:close/>
                  <a:moveTo>
                    <a:pt x="2673" y="83"/>
                  </a:moveTo>
                  <a:cubicBezTo>
                    <a:pt x="2672" y="83"/>
                    <a:pt x="2673" y="82"/>
                    <a:pt x="2672" y="81"/>
                  </a:cubicBezTo>
                  <a:cubicBezTo>
                    <a:pt x="2674" y="81"/>
                    <a:pt x="2674" y="83"/>
                    <a:pt x="2673" y="83"/>
                  </a:cubicBezTo>
                  <a:close/>
                  <a:moveTo>
                    <a:pt x="2672" y="51"/>
                  </a:moveTo>
                  <a:cubicBezTo>
                    <a:pt x="2672" y="52"/>
                    <a:pt x="2674" y="49"/>
                    <a:pt x="2672" y="51"/>
                  </a:cubicBezTo>
                  <a:close/>
                  <a:moveTo>
                    <a:pt x="2667" y="47"/>
                  </a:moveTo>
                  <a:cubicBezTo>
                    <a:pt x="2667" y="45"/>
                    <a:pt x="2670" y="47"/>
                    <a:pt x="2670" y="45"/>
                  </a:cubicBezTo>
                  <a:cubicBezTo>
                    <a:pt x="2670" y="44"/>
                    <a:pt x="2668" y="42"/>
                    <a:pt x="2669" y="40"/>
                  </a:cubicBezTo>
                  <a:cubicBezTo>
                    <a:pt x="2670" y="42"/>
                    <a:pt x="2672" y="44"/>
                    <a:pt x="2674" y="42"/>
                  </a:cubicBezTo>
                  <a:cubicBezTo>
                    <a:pt x="2675" y="45"/>
                    <a:pt x="2671" y="47"/>
                    <a:pt x="2667" y="47"/>
                  </a:cubicBezTo>
                  <a:close/>
                  <a:moveTo>
                    <a:pt x="2674" y="32"/>
                  </a:moveTo>
                  <a:cubicBezTo>
                    <a:pt x="2676" y="30"/>
                    <a:pt x="2675" y="34"/>
                    <a:pt x="2674" y="32"/>
                  </a:cubicBezTo>
                  <a:close/>
                  <a:moveTo>
                    <a:pt x="2675" y="26"/>
                  </a:moveTo>
                  <a:cubicBezTo>
                    <a:pt x="2675" y="25"/>
                    <a:pt x="2675" y="25"/>
                    <a:pt x="2675" y="25"/>
                  </a:cubicBezTo>
                  <a:cubicBezTo>
                    <a:pt x="2677" y="25"/>
                    <a:pt x="2677" y="25"/>
                    <a:pt x="2677" y="26"/>
                  </a:cubicBezTo>
                  <a:lnTo>
                    <a:pt x="2675" y="26"/>
                  </a:lnTo>
                  <a:close/>
                  <a:moveTo>
                    <a:pt x="2678" y="26"/>
                  </a:moveTo>
                  <a:cubicBezTo>
                    <a:pt x="2678" y="25"/>
                    <a:pt x="2678" y="26"/>
                    <a:pt x="2678" y="26"/>
                  </a:cubicBezTo>
                  <a:close/>
                  <a:moveTo>
                    <a:pt x="2677" y="17"/>
                  </a:moveTo>
                  <a:cubicBezTo>
                    <a:pt x="2678" y="14"/>
                    <a:pt x="2680" y="14"/>
                    <a:pt x="2682" y="16"/>
                  </a:cubicBezTo>
                  <a:cubicBezTo>
                    <a:pt x="2681" y="18"/>
                    <a:pt x="2680" y="16"/>
                    <a:pt x="2677" y="17"/>
                  </a:cubicBezTo>
                  <a:close/>
                  <a:moveTo>
                    <a:pt x="2679" y="83"/>
                  </a:moveTo>
                  <a:cubicBezTo>
                    <a:pt x="2678" y="82"/>
                    <a:pt x="2678" y="81"/>
                    <a:pt x="2678" y="79"/>
                  </a:cubicBezTo>
                  <a:cubicBezTo>
                    <a:pt x="2680" y="80"/>
                    <a:pt x="2681" y="78"/>
                    <a:pt x="2682" y="79"/>
                  </a:cubicBezTo>
                  <a:cubicBezTo>
                    <a:pt x="2682" y="81"/>
                    <a:pt x="2681" y="82"/>
                    <a:pt x="2679" y="83"/>
                  </a:cubicBezTo>
                  <a:close/>
                  <a:moveTo>
                    <a:pt x="2682" y="81"/>
                  </a:moveTo>
                  <a:cubicBezTo>
                    <a:pt x="2683" y="80"/>
                    <a:pt x="2684" y="80"/>
                    <a:pt x="2686" y="79"/>
                  </a:cubicBezTo>
                  <a:cubicBezTo>
                    <a:pt x="2686" y="81"/>
                    <a:pt x="2683" y="82"/>
                    <a:pt x="2682" y="81"/>
                  </a:cubicBezTo>
                  <a:close/>
                  <a:moveTo>
                    <a:pt x="2696" y="83"/>
                  </a:moveTo>
                  <a:cubicBezTo>
                    <a:pt x="2696" y="82"/>
                    <a:pt x="2697" y="82"/>
                    <a:pt x="2699" y="82"/>
                  </a:cubicBezTo>
                  <a:cubicBezTo>
                    <a:pt x="2699" y="83"/>
                    <a:pt x="2698" y="84"/>
                    <a:pt x="2696" y="83"/>
                  </a:cubicBezTo>
                  <a:close/>
                  <a:moveTo>
                    <a:pt x="2710" y="82"/>
                  </a:moveTo>
                  <a:cubicBezTo>
                    <a:pt x="2709" y="84"/>
                    <a:pt x="2708" y="82"/>
                    <a:pt x="2708" y="83"/>
                  </a:cubicBezTo>
                  <a:cubicBezTo>
                    <a:pt x="2706" y="83"/>
                    <a:pt x="2709" y="81"/>
                    <a:pt x="2707" y="81"/>
                  </a:cubicBezTo>
                  <a:cubicBezTo>
                    <a:pt x="2708" y="80"/>
                    <a:pt x="2711" y="81"/>
                    <a:pt x="2710" y="82"/>
                  </a:cubicBezTo>
                  <a:close/>
                  <a:moveTo>
                    <a:pt x="2709" y="77"/>
                  </a:moveTo>
                  <a:cubicBezTo>
                    <a:pt x="2709" y="76"/>
                    <a:pt x="2711" y="76"/>
                    <a:pt x="2711" y="75"/>
                  </a:cubicBezTo>
                  <a:cubicBezTo>
                    <a:pt x="2711" y="75"/>
                    <a:pt x="2712" y="76"/>
                    <a:pt x="2712" y="76"/>
                  </a:cubicBezTo>
                  <a:cubicBezTo>
                    <a:pt x="2712" y="78"/>
                    <a:pt x="2710" y="78"/>
                    <a:pt x="2709" y="77"/>
                  </a:cubicBezTo>
                  <a:close/>
                  <a:moveTo>
                    <a:pt x="2727" y="72"/>
                  </a:moveTo>
                  <a:cubicBezTo>
                    <a:pt x="2728" y="70"/>
                    <a:pt x="2728" y="74"/>
                    <a:pt x="2727" y="72"/>
                  </a:cubicBezTo>
                  <a:close/>
                  <a:moveTo>
                    <a:pt x="2732" y="75"/>
                  </a:moveTo>
                  <a:cubicBezTo>
                    <a:pt x="2732" y="74"/>
                    <a:pt x="2733" y="73"/>
                    <a:pt x="2734" y="73"/>
                  </a:cubicBezTo>
                  <a:cubicBezTo>
                    <a:pt x="2734" y="74"/>
                    <a:pt x="2734" y="75"/>
                    <a:pt x="2732" y="75"/>
                  </a:cubicBezTo>
                  <a:close/>
                  <a:moveTo>
                    <a:pt x="2734" y="84"/>
                  </a:moveTo>
                  <a:cubicBezTo>
                    <a:pt x="2734" y="82"/>
                    <a:pt x="2736" y="85"/>
                    <a:pt x="2734" y="84"/>
                  </a:cubicBezTo>
                  <a:close/>
                  <a:moveTo>
                    <a:pt x="2742" y="48"/>
                  </a:moveTo>
                  <a:cubicBezTo>
                    <a:pt x="2743" y="48"/>
                    <a:pt x="2743" y="50"/>
                    <a:pt x="2742" y="50"/>
                  </a:cubicBezTo>
                  <a:cubicBezTo>
                    <a:pt x="2741" y="49"/>
                    <a:pt x="2742" y="49"/>
                    <a:pt x="2742" y="48"/>
                  </a:cubicBezTo>
                  <a:close/>
                  <a:moveTo>
                    <a:pt x="2740" y="63"/>
                  </a:moveTo>
                  <a:cubicBezTo>
                    <a:pt x="2742" y="63"/>
                    <a:pt x="2742" y="63"/>
                    <a:pt x="2742" y="63"/>
                  </a:cubicBezTo>
                  <a:cubicBezTo>
                    <a:pt x="2742" y="65"/>
                    <a:pt x="2739" y="65"/>
                    <a:pt x="2740" y="63"/>
                  </a:cubicBezTo>
                  <a:close/>
                  <a:moveTo>
                    <a:pt x="2741" y="81"/>
                  </a:moveTo>
                  <a:cubicBezTo>
                    <a:pt x="2741" y="79"/>
                    <a:pt x="2742" y="79"/>
                    <a:pt x="2743" y="79"/>
                  </a:cubicBezTo>
                  <a:cubicBezTo>
                    <a:pt x="2743" y="80"/>
                    <a:pt x="2742" y="81"/>
                    <a:pt x="2741" y="81"/>
                  </a:cubicBezTo>
                  <a:close/>
                  <a:moveTo>
                    <a:pt x="2741" y="61"/>
                  </a:moveTo>
                  <a:cubicBezTo>
                    <a:pt x="2741" y="59"/>
                    <a:pt x="2742" y="60"/>
                    <a:pt x="2742" y="59"/>
                  </a:cubicBezTo>
                  <a:cubicBezTo>
                    <a:pt x="2743" y="59"/>
                    <a:pt x="2743" y="60"/>
                    <a:pt x="2743" y="61"/>
                  </a:cubicBezTo>
                  <a:lnTo>
                    <a:pt x="2741" y="61"/>
                  </a:lnTo>
                  <a:close/>
                  <a:moveTo>
                    <a:pt x="2742" y="57"/>
                  </a:moveTo>
                  <a:cubicBezTo>
                    <a:pt x="2743" y="55"/>
                    <a:pt x="2743" y="54"/>
                    <a:pt x="2745" y="54"/>
                  </a:cubicBezTo>
                  <a:cubicBezTo>
                    <a:pt x="2744" y="55"/>
                    <a:pt x="2744" y="57"/>
                    <a:pt x="2742" y="57"/>
                  </a:cubicBezTo>
                  <a:close/>
                  <a:moveTo>
                    <a:pt x="2745" y="81"/>
                  </a:moveTo>
                  <a:cubicBezTo>
                    <a:pt x="2746" y="82"/>
                    <a:pt x="2746" y="81"/>
                    <a:pt x="2748" y="81"/>
                  </a:cubicBezTo>
                  <a:cubicBezTo>
                    <a:pt x="2748" y="82"/>
                    <a:pt x="2745" y="83"/>
                    <a:pt x="2745" y="81"/>
                  </a:cubicBezTo>
                  <a:close/>
                  <a:moveTo>
                    <a:pt x="2754" y="69"/>
                  </a:moveTo>
                  <a:cubicBezTo>
                    <a:pt x="2754" y="69"/>
                    <a:pt x="2752" y="69"/>
                    <a:pt x="2752" y="69"/>
                  </a:cubicBezTo>
                  <a:cubicBezTo>
                    <a:pt x="2752" y="68"/>
                    <a:pt x="2756" y="68"/>
                    <a:pt x="2754" y="69"/>
                  </a:cubicBezTo>
                  <a:close/>
                  <a:moveTo>
                    <a:pt x="2754" y="73"/>
                  </a:moveTo>
                  <a:cubicBezTo>
                    <a:pt x="2753" y="73"/>
                    <a:pt x="2752" y="72"/>
                    <a:pt x="2752" y="71"/>
                  </a:cubicBezTo>
                  <a:cubicBezTo>
                    <a:pt x="2754" y="71"/>
                    <a:pt x="2754" y="72"/>
                    <a:pt x="2754" y="73"/>
                  </a:cubicBezTo>
                  <a:close/>
                  <a:moveTo>
                    <a:pt x="2752" y="82"/>
                  </a:moveTo>
                  <a:cubicBezTo>
                    <a:pt x="2753" y="80"/>
                    <a:pt x="2755" y="80"/>
                    <a:pt x="2757" y="79"/>
                  </a:cubicBezTo>
                  <a:cubicBezTo>
                    <a:pt x="2757" y="82"/>
                    <a:pt x="2755" y="82"/>
                    <a:pt x="2752" y="82"/>
                  </a:cubicBezTo>
                  <a:close/>
                  <a:moveTo>
                    <a:pt x="2760" y="71"/>
                  </a:moveTo>
                  <a:cubicBezTo>
                    <a:pt x="2758" y="71"/>
                    <a:pt x="2758" y="71"/>
                    <a:pt x="2758" y="71"/>
                  </a:cubicBezTo>
                  <a:cubicBezTo>
                    <a:pt x="2758" y="69"/>
                    <a:pt x="2758" y="69"/>
                    <a:pt x="2758" y="69"/>
                  </a:cubicBezTo>
                  <a:cubicBezTo>
                    <a:pt x="2760" y="69"/>
                    <a:pt x="2760" y="69"/>
                    <a:pt x="2760" y="69"/>
                  </a:cubicBezTo>
                  <a:lnTo>
                    <a:pt x="2760" y="71"/>
                  </a:lnTo>
                  <a:close/>
                  <a:moveTo>
                    <a:pt x="2765" y="81"/>
                  </a:moveTo>
                  <a:cubicBezTo>
                    <a:pt x="2765" y="79"/>
                    <a:pt x="2768" y="80"/>
                    <a:pt x="2769" y="79"/>
                  </a:cubicBezTo>
                  <a:cubicBezTo>
                    <a:pt x="2769" y="81"/>
                    <a:pt x="2766" y="82"/>
                    <a:pt x="2765" y="81"/>
                  </a:cubicBezTo>
                  <a:close/>
                  <a:moveTo>
                    <a:pt x="2772" y="84"/>
                  </a:moveTo>
                  <a:cubicBezTo>
                    <a:pt x="2772" y="82"/>
                    <a:pt x="2775" y="85"/>
                    <a:pt x="2772" y="84"/>
                  </a:cubicBezTo>
                  <a:close/>
                  <a:moveTo>
                    <a:pt x="2825" y="68"/>
                  </a:moveTo>
                  <a:cubicBezTo>
                    <a:pt x="2827" y="69"/>
                    <a:pt x="2824" y="72"/>
                    <a:pt x="2825" y="68"/>
                  </a:cubicBezTo>
                  <a:close/>
                  <a:moveTo>
                    <a:pt x="2825" y="25"/>
                  </a:moveTo>
                  <a:cubicBezTo>
                    <a:pt x="2826" y="23"/>
                    <a:pt x="2828" y="26"/>
                    <a:pt x="2825" y="25"/>
                  </a:cubicBezTo>
                  <a:close/>
                  <a:moveTo>
                    <a:pt x="2827" y="37"/>
                  </a:moveTo>
                  <a:cubicBezTo>
                    <a:pt x="2827" y="35"/>
                    <a:pt x="2828" y="36"/>
                    <a:pt x="2829" y="36"/>
                  </a:cubicBezTo>
                  <a:cubicBezTo>
                    <a:pt x="2829" y="36"/>
                    <a:pt x="2828" y="37"/>
                    <a:pt x="2827" y="37"/>
                  </a:cubicBezTo>
                  <a:close/>
                  <a:moveTo>
                    <a:pt x="2846" y="10"/>
                  </a:moveTo>
                  <a:cubicBezTo>
                    <a:pt x="2846" y="12"/>
                    <a:pt x="2845" y="13"/>
                    <a:pt x="2843" y="13"/>
                  </a:cubicBezTo>
                  <a:cubicBezTo>
                    <a:pt x="2843" y="11"/>
                    <a:pt x="2844" y="10"/>
                    <a:pt x="2846" y="10"/>
                  </a:cubicBezTo>
                  <a:close/>
                  <a:moveTo>
                    <a:pt x="2843" y="8"/>
                  </a:moveTo>
                  <a:cubicBezTo>
                    <a:pt x="2846" y="8"/>
                    <a:pt x="2843" y="11"/>
                    <a:pt x="2843" y="8"/>
                  </a:cubicBezTo>
                  <a:close/>
                  <a:moveTo>
                    <a:pt x="2842" y="10"/>
                  </a:moveTo>
                  <a:cubicBezTo>
                    <a:pt x="2842" y="10"/>
                    <a:pt x="2842" y="10"/>
                    <a:pt x="2842" y="10"/>
                  </a:cubicBezTo>
                  <a:cubicBezTo>
                    <a:pt x="2842" y="10"/>
                    <a:pt x="2841" y="10"/>
                    <a:pt x="2842" y="10"/>
                  </a:cubicBezTo>
                  <a:close/>
                  <a:moveTo>
                    <a:pt x="2840" y="6"/>
                  </a:moveTo>
                  <a:cubicBezTo>
                    <a:pt x="2839" y="7"/>
                    <a:pt x="2840" y="10"/>
                    <a:pt x="2837" y="10"/>
                  </a:cubicBezTo>
                  <a:cubicBezTo>
                    <a:pt x="2837" y="7"/>
                    <a:pt x="2838" y="6"/>
                    <a:pt x="2840" y="6"/>
                  </a:cubicBezTo>
                  <a:close/>
                  <a:moveTo>
                    <a:pt x="2834" y="11"/>
                  </a:moveTo>
                  <a:cubicBezTo>
                    <a:pt x="2836" y="11"/>
                    <a:pt x="2836" y="11"/>
                    <a:pt x="2836" y="11"/>
                  </a:cubicBezTo>
                  <a:cubicBezTo>
                    <a:pt x="2836" y="12"/>
                    <a:pt x="2836" y="12"/>
                    <a:pt x="2836" y="12"/>
                  </a:cubicBezTo>
                  <a:cubicBezTo>
                    <a:pt x="2834" y="12"/>
                    <a:pt x="2834" y="12"/>
                    <a:pt x="2834" y="12"/>
                  </a:cubicBezTo>
                  <a:lnTo>
                    <a:pt x="2834" y="11"/>
                  </a:lnTo>
                  <a:close/>
                  <a:moveTo>
                    <a:pt x="2831" y="13"/>
                  </a:moveTo>
                  <a:cubicBezTo>
                    <a:pt x="2832" y="13"/>
                    <a:pt x="2833" y="14"/>
                    <a:pt x="2833" y="16"/>
                  </a:cubicBezTo>
                  <a:cubicBezTo>
                    <a:pt x="2831" y="16"/>
                    <a:pt x="2832" y="14"/>
                    <a:pt x="2831" y="13"/>
                  </a:cubicBezTo>
                  <a:close/>
                  <a:moveTo>
                    <a:pt x="2831" y="27"/>
                  </a:moveTo>
                  <a:cubicBezTo>
                    <a:pt x="2831" y="29"/>
                    <a:pt x="2829" y="30"/>
                    <a:pt x="2830" y="32"/>
                  </a:cubicBezTo>
                  <a:cubicBezTo>
                    <a:pt x="2829" y="32"/>
                    <a:pt x="2828" y="34"/>
                    <a:pt x="2827" y="33"/>
                  </a:cubicBezTo>
                  <a:cubicBezTo>
                    <a:pt x="2829" y="31"/>
                    <a:pt x="2829" y="28"/>
                    <a:pt x="2831" y="27"/>
                  </a:cubicBezTo>
                  <a:close/>
                  <a:moveTo>
                    <a:pt x="2825" y="11"/>
                  </a:moveTo>
                  <a:cubicBezTo>
                    <a:pt x="2826" y="11"/>
                    <a:pt x="2826" y="12"/>
                    <a:pt x="2827" y="12"/>
                  </a:cubicBezTo>
                  <a:cubicBezTo>
                    <a:pt x="2827" y="13"/>
                    <a:pt x="2824" y="12"/>
                    <a:pt x="2825" y="11"/>
                  </a:cubicBezTo>
                  <a:close/>
                  <a:moveTo>
                    <a:pt x="2821" y="21"/>
                  </a:moveTo>
                  <a:cubicBezTo>
                    <a:pt x="2821" y="19"/>
                    <a:pt x="2823" y="21"/>
                    <a:pt x="2821" y="21"/>
                  </a:cubicBezTo>
                  <a:close/>
                  <a:moveTo>
                    <a:pt x="2820" y="28"/>
                  </a:moveTo>
                  <a:cubicBezTo>
                    <a:pt x="2820" y="26"/>
                    <a:pt x="2821" y="30"/>
                    <a:pt x="2820" y="28"/>
                  </a:cubicBezTo>
                  <a:close/>
                  <a:moveTo>
                    <a:pt x="2818" y="36"/>
                  </a:moveTo>
                  <a:cubicBezTo>
                    <a:pt x="2817" y="36"/>
                    <a:pt x="2817" y="36"/>
                    <a:pt x="2816" y="36"/>
                  </a:cubicBezTo>
                  <a:cubicBezTo>
                    <a:pt x="2816" y="34"/>
                    <a:pt x="2818" y="34"/>
                    <a:pt x="2818" y="36"/>
                  </a:cubicBezTo>
                  <a:close/>
                  <a:moveTo>
                    <a:pt x="2815" y="31"/>
                  </a:moveTo>
                  <a:cubicBezTo>
                    <a:pt x="2815" y="31"/>
                    <a:pt x="2814" y="31"/>
                    <a:pt x="2815" y="31"/>
                  </a:cubicBezTo>
                  <a:close/>
                  <a:moveTo>
                    <a:pt x="2805" y="51"/>
                  </a:moveTo>
                  <a:cubicBezTo>
                    <a:pt x="2805" y="50"/>
                    <a:pt x="2806" y="51"/>
                    <a:pt x="2805" y="51"/>
                  </a:cubicBezTo>
                  <a:close/>
                  <a:moveTo>
                    <a:pt x="2790" y="57"/>
                  </a:moveTo>
                  <a:cubicBezTo>
                    <a:pt x="2791" y="56"/>
                    <a:pt x="2791" y="55"/>
                    <a:pt x="2792" y="55"/>
                  </a:cubicBezTo>
                  <a:cubicBezTo>
                    <a:pt x="2792" y="57"/>
                    <a:pt x="2791" y="57"/>
                    <a:pt x="2790" y="57"/>
                  </a:cubicBezTo>
                  <a:close/>
                  <a:moveTo>
                    <a:pt x="2795" y="76"/>
                  </a:moveTo>
                  <a:cubicBezTo>
                    <a:pt x="2795" y="75"/>
                    <a:pt x="2798" y="77"/>
                    <a:pt x="2795" y="76"/>
                  </a:cubicBezTo>
                  <a:close/>
                  <a:moveTo>
                    <a:pt x="2795" y="51"/>
                  </a:moveTo>
                  <a:cubicBezTo>
                    <a:pt x="2795" y="50"/>
                    <a:pt x="2795" y="50"/>
                    <a:pt x="2795" y="50"/>
                  </a:cubicBezTo>
                  <a:cubicBezTo>
                    <a:pt x="2797" y="50"/>
                    <a:pt x="2797" y="50"/>
                    <a:pt x="2797" y="50"/>
                  </a:cubicBezTo>
                  <a:cubicBezTo>
                    <a:pt x="2798" y="51"/>
                    <a:pt x="2796" y="51"/>
                    <a:pt x="2795" y="51"/>
                  </a:cubicBezTo>
                  <a:close/>
                  <a:moveTo>
                    <a:pt x="2808" y="82"/>
                  </a:moveTo>
                  <a:cubicBezTo>
                    <a:pt x="2807" y="80"/>
                    <a:pt x="2809" y="81"/>
                    <a:pt x="2809" y="80"/>
                  </a:cubicBezTo>
                  <a:cubicBezTo>
                    <a:pt x="2810" y="80"/>
                    <a:pt x="2809" y="82"/>
                    <a:pt x="2808" y="82"/>
                  </a:cubicBezTo>
                  <a:close/>
                  <a:moveTo>
                    <a:pt x="2814" y="54"/>
                  </a:moveTo>
                  <a:cubicBezTo>
                    <a:pt x="2813" y="55"/>
                    <a:pt x="2811" y="57"/>
                    <a:pt x="2810" y="59"/>
                  </a:cubicBezTo>
                  <a:cubicBezTo>
                    <a:pt x="2807" y="59"/>
                    <a:pt x="2805" y="60"/>
                    <a:pt x="2803" y="60"/>
                  </a:cubicBezTo>
                  <a:cubicBezTo>
                    <a:pt x="2803" y="56"/>
                    <a:pt x="2809" y="60"/>
                    <a:pt x="2810" y="57"/>
                  </a:cubicBezTo>
                  <a:cubicBezTo>
                    <a:pt x="2810" y="54"/>
                    <a:pt x="2808" y="55"/>
                    <a:pt x="2806" y="55"/>
                  </a:cubicBezTo>
                  <a:cubicBezTo>
                    <a:pt x="2807" y="52"/>
                    <a:pt x="2810" y="54"/>
                    <a:pt x="2811" y="54"/>
                  </a:cubicBezTo>
                  <a:cubicBezTo>
                    <a:pt x="2812" y="52"/>
                    <a:pt x="2814" y="51"/>
                    <a:pt x="2817" y="50"/>
                  </a:cubicBezTo>
                  <a:cubicBezTo>
                    <a:pt x="2817" y="51"/>
                    <a:pt x="2813" y="54"/>
                    <a:pt x="2817" y="54"/>
                  </a:cubicBezTo>
                  <a:cubicBezTo>
                    <a:pt x="2817" y="56"/>
                    <a:pt x="2816" y="54"/>
                    <a:pt x="2814" y="54"/>
                  </a:cubicBezTo>
                  <a:close/>
                  <a:moveTo>
                    <a:pt x="2819" y="83"/>
                  </a:moveTo>
                  <a:cubicBezTo>
                    <a:pt x="2818" y="83"/>
                    <a:pt x="2818" y="82"/>
                    <a:pt x="2818" y="81"/>
                  </a:cubicBezTo>
                  <a:cubicBezTo>
                    <a:pt x="2820" y="81"/>
                    <a:pt x="2820" y="83"/>
                    <a:pt x="2819" y="83"/>
                  </a:cubicBezTo>
                  <a:close/>
                  <a:moveTo>
                    <a:pt x="2818" y="51"/>
                  </a:moveTo>
                  <a:cubicBezTo>
                    <a:pt x="2818" y="52"/>
                    <a:pt x="2820" y="49"/>
                    <a:pt x="2818" y="51"/>
                  </a:cubicBezTo>
                  <a:close/>
                  <a:moveTo>
                    <a:pt x="2813" y="47"/>
                  </a:moveTo>
                  <a:cubicBezTo>
                    <a:pt x="2812" y="45"/>
                    <a:pt x="2816" y="47"/>
                    <a:pt x="2816" y="45"/>
                  </a:cubicBezTo>
                  <a:cubicBezTo>
                    <a:pt x="2815" y="44"/>
                    <a:pt x="2814" y="42"/>
                    <a:pt x="2815" y="40"/>
                  </a:cubicBezTo>
                  <a:cubicBezTo>
                    <a:pt x="2816" y="42"/>
                    <a:pt x="2817" y="44"/>
                    <a:pt x="2820" y="42"/>
                  </a:cubicBezTo>
                  <a:cubicBezTo>
                    <a:pt x="2821" y="45"/>
                    <a:pt x="2816" y="47"/>
                    <a:pt x="2813" y="47"/>
                  </a:cubicBezTo>
                  <a:close/>
                  <a:moveTo>
                    <a:pt x="2820" y="32"/>
                  </a:moveTo>
                  <a:cubicBezTo>
                    <a:pt x="2822" y="30"/>
                    <a:pt x="2821" y="34"/>
                    <a:pt x="2820" y="32"/>
                  </a:cubicBezTo>
                  <a:close/>
                  <a:moveTo>
                    <a:pt x="2821" y="26"/>
                  </a:moveTo>
                  <a:cubicBezTo>
                    <a:pt x="2821" y="25"/>
                    <a:pt x="2821" y="25"/>
                    <a:pt x="2821" y="25"/>
                  </a:cubicBezTo>
                  <a:cubicBezTo>
                    <a:pt x="2822" y="25"/>
                    <a:pt x="2823" y="25"/>
                    <a:pt x="2823" y="26"/>
                  </a:cubicBezTo>
                  <a:lnTo>
                    <a:pt x="2821" y="26"/>
                  </a:lnTo>
                  <a:close/>
                  <a:moveTo>
                    <a:pt x="2824" y="26"/>
                  </a:moveTo>
                  <a:cubicBezTo>
                    <a:pt x="2823" y="25"/>
                    <a:pt x="2824" y="26"/>
                    <a:pt x="2824" y="26"/>
                  </a:cubicBezTo>
                  <a:close/>
                  <a:moveTo>
                    <a:pt x="2823" y="17"/>
                  </a:moveTo>
                  <a:cubicBezTo>
                    <a:pt x="2824" y="14"/>
                    <a:pt x="2826" y="14"/>
                    <a:pt x="2828" y="16"/>
                  </a:cubicBezTo>
                  <a:cubicBezTo>
                    <a:pt x="2827" y="18"/>
                    <a:pt x="2826" y="16"/>
                    <a:pt x="2823" y="17"/>
                  </a:cubicBezTo>
                  <a:close/>
                  <a:moveTo>
                    <a:pt x="2825" y="83"/>
                  </a:moveTo>
                  <a:cubicBezTo>
                    <a:pt x="2824" y="82"/>
                    <a:pt x="2824" y="81"/>
                    <a:pt x="2824" y="79"/>
                  </a:cubicBezTo>
                  <a:cubicBezTo>
                    <a:pt x="2826" y="80"/>
                    <a:pt x="2827" y="78"/>
                    <a:pt x="2828" y="79"/>
                  </a:cubicBezTo>
                  <a:cubicBezTo>
                    <a:pt x="2828" y="81"/>
                    <a:pt x="2827" y="82"/>
                    <a:pt x="2825" y="83"/>
                  </a:cubicBezTo>
                  <a:close/>
                  <a:moveTo>
                    <a:pt x="2828" y="81"/>
                  </a:moveTo>
                  <a:cubicBezTo>
                    <a:pt x="2828" y="80"/>
                    <a:pt x="2830" y="80"/>
                    <a:pt x="2832" y="79"/>
                  </a:cubicBezTo>
                  <a:cubicBezTo>
                    <a:pt x="2832" y="81"/>
                    <a:pt x="2829" y="82"/>
                    <a:pt x="2828" y="81"/>
                  </a:cubicBezTo>
                  <a:close/>
                  <a:moveTo>
                    <a:pt x="2842" y="83"/>
                  </a:moveTo>
                  <a:cubicBezTo>
                    <a:pt x="2842" y="82"/>
                    <a:pt x="2843" y="82"/>
                    <a:pt x="2845" y="82"/>
                  </a:cubicBezTo>
                  <a:cubicBezTo>
                    <a:pt x="2844" y="83"/>
                    <a:pt x="2844" y="84"/>
                    <a:pt x="2842" y="83"/>
                  </a:cubicBezTo>
                  <a:close/>
                  <a:moveTo>
                    <a:pt x="2856" y="82"/>
                  </a:moveTo>
                  <a:cubicBezTo>
                    <a:pt x="2855" y="84"/>
                    <a:pt x="2854" y="82"/>
                    <a:pt x="2853" y="83"/>
                  </a:cubicBezTo>
                  <a:cubicBezTo>
                    <a:pt x="2852" y="83"/>
                    <a:pt x="2855" y="81"/>
                    <a:pt x="2853" y="81"/>
                  </a:cubicBezTo>
                  <a:cubicBezTo>
                    <a:pt x="2853" y="80"/>
                    <a:pt x="2857" y="81"/>
                    <a:pt x="2856" y="82"/>
                  </a:cubicBezTo>
                  <a:close/>
                  <a:moveTo>
                    <a:pt x="2855" y="77"/>
                  </a:moveTo>
                  <a:cubicBezTo>
                    <a:pt x="2854" y="76"/>
                    <a:pt x="2856" y="76"/>
                    <a:pt x="2856" y="75"/>
                  </a:cubicBezTo>
                  <a:cubicBezTo>
                    <a:pt x="2857" y="75"/>
                    <a:pt x="2857" y="76"/>
                    <a:pt x="2858" y="76"/>
                  </a:cubicBezTo>
                  <a:cubicBezTo>
                    <a:pt x="2858" y="78"/>
                    <a:pt x="2855" y="78"/>
                    <a:pt x="2855" y="77"/>
                  </a:cubicBezTo>
                  <a:close/>
                  <a:moveTo>
                    <a:pt x="2873" y="72"/>
                  </a:moveTo>
                  <a:cubicBezTo>
                    <a:pt x="2874" y="70"/>
                    <a:pt x="2873" y="74"/>
                    <a:pt x="2873" y="72"/>
                  </a:cubicBezTo>
                  <a:close/>
                  <a:moveTo>
                    <a:pt x="2878" y="75"/>
                  </a:moveTo>
                  <a:cubicBezTo>
                    <a:pt x="2878" y="74"/>
                    <a:pt x="2879" y="73"/>
                    <a:pt x="2880" y="73"/>
                  </a:cubicBezTo>
                  <a:cubicBezTo>
                    <a:pt x="2880" y="74"/>
                    <a:pt x="2879" y="75"/>
                    <a:pt x="2878" y="75"/>
                  </a:cubicBezTo>
                  <a:close/>
                  <a:moveTo>
                    <a:pt x="2880" y="84"/>
                  </a:moveTo>
                  <a:cubicBezTo>
                    <a:pt x="2880" y="82"/>
                    <a:pt x="2882" y="85"/>
                    <a:pt x="2880" y="84"/>
                  </a:cubicBezTo>
                  <a:close/>
                  <a:moveTo>
                    <a:pt x="2888" y="48"/>
                  </a:moveTo>
                  <a:cubicBezTo>
                    <a:pt x="2889" y="48"/>
                    <a:pt x="2889" y="50"/>
                    <a:pt x="2887" y="50"/>
                  </a:cubicBezTo>
                  <a:cubicBezTo>
                    <a:pt x="2887" y="49"/>
                    <a:pt x="2888" y="49"/>
                    <a:pt x="2888" y="48"/>
                  </a:cubicBezTo>
                  <a:close/>
                  <a:moveTo>
                    <a:pt x="2886" y="63"/>
                  </a:moveTo>
                  <a:cubicBezTo>
                    <a:pt x="2888" y="63"/>
                    <a:pt x="2888" y="63"/>
                    <a:pt x="2888" y="63"/>
                  </a:cubicBezTo>
                  <a:cubicBezTo>
                    <a:pt x="2888" y="65"/>
                    <a:pt x="2885" y="65"/>
                    <a:pt x="2886" y="63"/>
                  </a:cubicBezTo>
                  <a:close/>
                  <a:moveTo>
                    <a:pt x="2887" y="81"/>
                  </a:moveTo>
                  <a:cubicBezTo>
                    <a:pt x="2887" y="79"/>
                    <a:pt x="2888" y="79"/>
                    <a:pt x="2889" y="79"/>
                  </a:cubicBezTo>
                  <a:cubicBezTo>
                    <a:pt x="2888" y="80"/>
                    <a:pt x="2888" y="81"/>
                    <a:pt x="2887" y="81"/>
                  </a:cubicBezTo>
                  <a:close/>
                  <a:moveTo>
                    <a:pt x="2887" y="61"/>
                  </a:moveTo>
                  <a:cubicBezTo>
                    <a:pt x="2887" y="59"/>
                    <a:pt x="2888" y="60"/>
                    <a:pt x="2888" y="59"/>
                  </a:cubicBezTo>
                  <a:cubicBezTo>
                    <a:pt x="2889" y="59"/>
                    <a:pt x="2889" y="60"/>
                    <a:pt x="2889" y="61"/>
                  </a:cubicBezTo>
                  <a:lnTo>
                    <a:pt x="2887" y="61"/>
                  </a:lnTo>
                  <a:close/>
                  <a:moveTo>
                    <a:pt x="2888" y="57"/>
                  </a:moveTo>
                  <a:cubicBezTo>
                    <a:pt x="2889" y="55"/>
                    <a:pt x="2889" y="54"/>
                    <a:pt x="2891" y="54"/>
                  </a:cubicBezTo>
                  <a:cubicBezTo>
                    <a:pt x="2890" y="55"/>
                    <a:pt x="2890" y="57"/>
                    <a:pt x="2888" y="57"/>
                  </a:cubicBezTo>
                  <a:close/>
                  <a:moveTo>
                    <a:pt x="2891" y="81"/>
                  </a:moveTo>
                  <a:cubicBezTo>
                    <a:pt x="2892" y="82"/>
                    <a:pt x="2892" y="81"/>
                    <a:pt x="2893" y="81"/>
                  </a:cubicBezTo>
                  <a:cubicBezTo>
                    <a:pt x="2894" y="82"/>
                    <a:pt x="2890" y="83"/>
                    <a:pt x="2891" y="81"/>
                  </a:cubicBezTo>
                  <a:close/>
                  <a:moveTo>
                    <a:pt x="2900" y="69"/>
                  </a:moveTo>
                  <a:cubicBezTo>
                    <a:pt x="2900" y="69"/>
                    <a:pt x="2898" y="69"/>
                    <a:pt x="2898" y="69"/>
                  </a:cubicBezTo>
                  <a:cubicBezTo>
                    <a:pt x="2898" y="68"/>
                    <a:pt x="2901" y="68"/>
                    <a:pt x="2900" y="69"/>
                  </a:cubicBezTo>
                  <a:close/>
                  <a:moveTo>
                    <a:pt x="2900" y="73"/>
                  </a:moveTo>
                  <a:cubicBezTo>
                    <a:pt x="2899" y="73"/>
                    <a:pt x="2898" y="72"/>
                    <a:pt x="2898" y="71"/>
                  </a:cubicBezTo>
                  <a:cubicBezTo>
                    <a:pt x="2900" y="71"/>
                    <a:pt x="2900" y="72"/>
                    <a:pt x="2900" y="73"/>
                  </a:cubicBezTo>
                  <a:close/>
                  <a:moveTo>
                    <a:pt x="2898" y="82"/>
                  </a:moveTo>
                  <a:cubicBezTo>
                    <a:pt x="2899" y="80"/>
                    <a:pt x="2901" y="80"/>
                    <a:pt x="2903" y="79"/>
                  </a:cubicBezTo>
                  <a:cubicBezTo>
                    <a:pt x="2903" y="82"/>
                    <a:pt x="2900" y="82"/>
                    <a:pt x="2898" y="82"/>
                  </a:cubicBezTo>
                  <a:close/>
                  <a:moveTo>
                    <a:pt x="2905" y="71"/>
                  </a:moveTo>
                  <a:cubicBezTo>
                    <a:pt x="2904" y="71"/>
                    <a:pt x="2904" y="71"/>
                    <a:pt x="2904" y="71"/>
                  </a:cubicBezTo>
                  <a:cubicBezTo>
                    <a:pt x="2904" y="69"/>
                    <a:pt x="2904" y="69"/>
                    <a:pt x="2904" y="69"/>
                  </a:cubicBezTo>
                  <a:cubicBezTo>
                    <a:pt x="2905" y="69"/>
                    <a:pt x="2905" y="69"/>
                    <a:pt x="2905" y="69"/>
                  </a:cubicBezTo>
                  <a:lnTo>
                    <a:pt x="2905" y="71"/>
                  </a:lnTo>
                  <a:close/>
                  <a:moveTo>
                    <a:pt x="2911" y="81"/>
                  </a:moveTo>
                  <a:cubicBezTo>
                    <a:pt x="2911" y="79"/>
                    <a:pt x="2913" y="80"/>
                    <a:pt x="2915" y="79"/>
                  </a:cubicBezTo>
                  <a:cubicBezTo>
                    <a:pt x="2915" y="81"/>
                    <a:pt x="2911" y="82"/>
                    <a:pt x="2911" y="81"/>
                  </a:cubicBezTo>
                  <a:close/>
                  <a:moveTo>
                    <a:pt x="2918" y="84"/>
                  </a:moveTo>
                  <a:cubicBezTo>
                    <a:pt x="2918" y="82"/>
                    <a:pt x="2921" y="85"/>
                    <a:pt x="2918" y="84"/>
                  </a:cubicBezTo>
                  <a:close/>
                  <a:moveTo>
                    <a:pt x="2971" y="68"/>
                  </a:moveTo>
                  <a:cubicBezTo>
                    <a:pt x="2973" y="69"/>
                    <a:pt x="2970" y="72"/>
                    <a:pt x="2971" y="68"/>
                  </a:cubicBezTo>
                  <a:close/>
                  <a:moveTo>
                    <a:pt x="2971" y="25"/>
                  </a:moveTo>
                  <a:cubicBezTo>
                    <a:pt x="2971" y="23"/>
                    <a:pt x="2974" y="26"/>
                    <a:pt x="2971" y="25"/>
                  </a:cubicBezTo>
                  <a:close/>
                  <a:moveTo>
                    <a:pt x="2973" y="37"/>
                  </a:moveTo>
                  <a:cubicBezTo>
                    <a:pt x="2973" y="35"/>
                    <a:pt x="2974" y="36"/>
                    <a:pt x="2975" y="36"/>
                  </a:cubicBezTo>
                  <a:cubicBezTo>
                    <a:pt x="2975" y="36"/>
                    <a:pt x="2974" y="37"/>
                    <a:pt x="2973" y="37"/>
                  </a:cubicBezTo>
                  <a:close/>
                  <a:moveTo>
                    <a:pt x="2992" y="10"/>
                  </a:moveTo>
                  <a:cubicBezTo>
                    <a:pt x="2991" y="12"/>
                    <a:pt x="2991" y="13"/>
                    <a:pt x="2989" y="13"/>
                  </a:cubicBezTo>
                  <a:cubicBezTo>
                    <a:pt x="2989" y="11"/>
                    <a:pt x="2990" y="10"/>
                    <a:pt x="2992" y="10"/>
                  </a:cubicBezTo>
                  <a:close/>
                  <a:moveTo>
                    <a:pt x="2989" y="8"/>
                  </a:moveTo>
                  <a:cubicBezTo>
                    <a:pt x="2992" y="8"/>
                    <a:pt x="2989" y="11"/>
                    <a:pt x="2989" y="8"/>
                  </a:cubicBezTo>
                  <a:close/>
                  <a:moveTo>
                    <a:pt x="2987" y="10"/>
                  </a:moveTo>
                  <a:cubicBezTo>
                    <a:pt x="2987" y="10"/>
                    <a:pt x="2987" y="10"/>
                    <a:pt x="2987" y="10"/>
                  </a:cubicBezTo>
                  <a:cubicBezTo>
                    <a:pt x="2987" y="10"/>
                    <a:pt x="2987" y="10"/>
                    <a:pt x="2987" y="10"/>
                  </a:cubicBezTo>
                  <a:close/>
                  <a:moveTo>
                    <a:pt x="2986" y="6"/>
                  </a:moveTo>
                  <a:cubicBezTo>
                    <a:pt x="2985" y="7"/>
                    <a:pt x="2986" y="10"/>
                    <a:pt x="2983" y="10"/>
                  </a:cubicBezTo>
                  <a:cubicBezTo>
                    <a:pt x="2983" y="7"/>
                    <a:pt x="2984" y="6"/>
                    <a:pt x="2986" y="6"/>
                  </a:cubicBezTo>
                  <a:close/>
                  <a:moveTo>
                    <a:pt x="2980" y="11"/>
                  </a:moveTo>
                  <a:cubicBezTo>
                    <a:pt x="2981" y="11"/>
                    <a:pt x="2981" y="11"/>
                    <a:pt x="2981" y="11"/>
                  </a:cubicBezTo>
                  <a:cubicBezTo>
                    <a:pt x="2981" y="12"/>
                    <a:pt x="2981" y="12"/>
                    <a:pt x="2981" y="12"/>
                  </a:cubicBezTo>
                  <a:cubicBezTo>
                    <a:pt x="2980" y="12"/>
                    <a:pt x="2980" y="12"/>
                    <a:pt x="2980" y="12"/>
                  </a:cubicBezTo>
                  <a:lnTo>
                    <a:pt x="2980" y="11"/>
                  </a:lnTo>
                  <a:close/>
                  <a:moveTo>
                    <a:pt x="2977" y="13"/>
                  </a:moveTo>
                  <a:cubicBezTo>
                    <a:pt x="2978" y="13"/>
                    <a:pt x="2979" y="14"/>
                    <a:pt x="2978" y="16"/>
                  </a:cubicBezTo>
                  <a:cubicBezTo>
                    <a:pt x="2977" y="16"/>
                    <a:pt x="2977" y="14"/>
                    <a:pt x="2977" y="13"/>
                  </a:cubicBezTo>
                  <a:close/>
                  <a:moveTo>
                    <a:pt x="2977" y="27"/>
                  </a:moveTo>
                  <a:cubicBezTo>
                    <a:pt x="2977" y="29"/>
                    <a:pt x="2975" y="30"/>
                    <a:pt x="2976" y="32"/>
                  </a:cubicBezTo>
                  <a:cubicBezTo>
                    <a:pt x="2975" y="32"/>
                    <a:pt x="2974" y="34"/>
                    <a:pt x="2972" y="33"/>
                  </a:cubicBezTo>
                  <a:cubicBezTo>
                    <a:pt x="2975" y="31"/>
                    <a:pt x="2975" y="28"/>
                    <a:pt x="2977" y="27"/>
                  </a:cubicBezTo>
                  <a:close/>
                  <a:moveTo>
                    <a:pt x="2971" y="11"/>
                  </a:moveTo>
                  <a:cubicBezTo>
                    <a:pt x="2972" y="11"/>
                    <a:pt x="2972" y="12"/>
                    <a:pt x="2972" y="12"/>
                  </a:cubicBezTo>
                  <a:cubicBezTo>
                    <a:pt x="2973" y="13"/>
                    <a:pt x="2970" y="12"/>
                    <a:pt x="2971" y="11"/>
                  </a:cubicBezTo>
                  <a:close/>
                  <a:moveTo>
                    <a:pt x="2967" y="21"/>
                  </a:moveTo>
                  <a:cubicBezTo>
                    <a:pt x="2967" y="19"/>
                    <a:pt x="2969" y="21"/>
                    <a:pt x="2967" y="21"/>
                  </a:cubicBezTo>
                  <a:close/>
                  <a:moveTo>
                    <a:pt x="2965" y="28"/>
                  </a:moveTo>
                  <a:cubicBezTo>
                    <a:pt x="2966" y="26"/>
                    <a:pt x="2967" y="30"/>
                    <a:pt x="2965" y="28"/>
                  </a:cubicBezTo>
                  <a:close/>
                  <a:moveTo>
                    <a:pt x="2964" y="36"/>
                  </a:moveTo>
                  <a:cubicBezTo>
                    <a:pt x="2963" y="36"/>
                    <a:pt x="2963" y="36"/>
                    <a:pt x="2962" y="36"/>
                  </a:cubicBezTo>
                  <a:cubicBezTo>
                    <a:pt x="2962" y="34"/>
                    <a:pt x="2964" y="34"/>
                    <a:pt x="2964" y="36"/>
                  </a:cubicBezTo>
                  <a:close/>
                  <a:moveTo>
                    <a:pt x="2961" y="31"/>
                  </a:moveTo>
                  <a:cubicBezTo>
                    <a:pt x="2961" y="31"/>
                    <a:pt x="2960" y="31"/>
                    <a:pt x="2961" y="31"/>
                  </a:cubicBezTo>
                  <a:close/>
                  <a:moveTo>
                    <a:pt x="2951" y="51"/>
                  </a:moveTo>
                  <a:cubicBezTo>
                    <a:pt x="2951" y="50"/>
                    <a:pt x="2951" y="51"/>
                    <a:pt x="2951" y="51"/>
                  </a:cubicBezTo>
                  <a:close/>
                  <a:moveTo>
                    <a:pt x="2936" y="57"/>
                  </a:moveTo>
                  <a:cubicBezTo>
                    <a:pt x="2936" y="56"/>
                    <a:pt x="2937" y="55"/>
                    <a:pt x="2938" y="55"/>
                  </a:cubicBezTo>
                  <a:cubicBezTo>
                    <a:pt x="2938" y="57"/>
                    <a:pt x="2937" y="57"/>
                    <a:pt x="2936" y="57"/>
                  </a:cubicBezTo>
                  <a:close/>
                  <a:moveTo>
                    <a:pt x="2941" y="76"/>
                  </a:moveTo>
                  <a:cubicBezTo>
                    <a:pt x="2941" y="75"/>
                    <a:pt x="2943" y="77"/>
                    <a:pt x="2941" y="76"/>
                  </a:cubicBezTo>
                  <a:close/>
                  <a:moveTo>
                    <a:pt x="2941" y="51"/>
                  </a:moveTo>
                  <a:cubicBezTo>
                    <a:pt x="2941" y="50"/>
                    <a:pt x="2941" y="50"/>
                    <a:pt x="2941" y="50"/>
                  </a:cubicBezTo>
                  <a:cubicBezTo>
                    <a:pt x="2943" y="50"/>
                    <a:pt x="2943" y="50"/>
                    <a:pt x="2943" y="50"/>
                  </a:cubicBezTo>
                  <a:cubicBezTo>
                    <a:pt x="2944" y="51"/>
                    <a:pt x="2942" y="51"/>
                    <a:pt x="2941" y="51"/>
                  </a:cubicBezTo>
                  <a:close/>
                  <a:moveTo>
                    <a:pt x="2953" y="82"/>
                  </a:moveTo>
                  <a:cubicBezTo>
                    <a:pt x="2953" y="80"/>
                    <a:pt x="2955" y="81"/>
                    <a:pt x="2955" y="80"/>
                  </a:cubicBezTo>
                  <a:cubicBezTo>
                    <a:pt x="2956" y="80"/>
                    <a:pt x="2955" y="82"/>
                    <a:pt x="2953" y="82"/>
                  </a:cubicBezTo>
                  <a:close/>
                  <a:moveTo>
                    <a:pt x="2959" y="54"/>
                  </a:moveTo>
                  <a:cubicBezTo>
                    <a:pt x="2959" y="55"/>
                    <a:pt x="2957" y="57"/>
                    <a:pt x="2956" y="59"/>
                  </a:cubicBezTo>
                  <a:cubicBezTo>
                    <a:pt x="2953" y="59"/>
                    <a:pt x="2951" y="60"/>
                    <a:pt x="2949" y="60"/>
                  </a:cubicBezTo>
                  <a:cubicBezTo>
                    <a:pt x="2949" y="56"/>
                    <a:pt x="2955" y="60"/>
                    <a:pt x="2956" y="57"/>
                  </a:cubicBezTo>
                  <a:cubicBezTo>
                    <a:pt x="2956" y="54"/>
                    <a:pt x="2954" y="55"/>
                    <a:pt x="2952" y="55"/>
                  </a:cubicBezTo>
                  <a:cubicBezTo>
                    <a:pt x="2952" y="52"/>
                    <a:pt x="2956" y="54"/>
                    <a:pt x="2957" y="54"/>
                  </a:cubicBezTo>
                  <a:cubicBezTo>
                    <a:pt x="2958" y="52"/>
                    <a:pt x="2960" y="51"/>
                    <a:pt x="2962" y="50"/>
                  </a:cubicBezTo>
                  <a:cubicBezTo>
                    <a:pt x="2962" y="51"/>
                    <a:pt x="2959" y="54"/>
                    <a:pt x="2963" y="54"/>
                  </a:cubicBezTo>
                  <a:cubicBezTo>
                    <a:pt x="2962" y="56"/>
                    <a:pt x="2961" y="54"/>
                    <a:pt x="2959" y="54"/>
                  </a:cubicBezTo>
                  <a:close/>
                  <a:moveTo>
                    <a:pt x="2965" y="83"/>
                  </a:moveTo>
                  <a:cubicBezTo>
                    <a:pt x="2964" y="83"/>
                    <a:pt x="2964" y="82"/>
                    <a:pt x="2964" y="81"/>
                  </a:cubicBezTo>
                  <a:cubicBezTo>
                    <a:pt x="2966" y="81"/>
                    <a:pt x="2966" y="83"/>
                    <a:pt x="2965" y="83"/>
                  </a:cubicBezTo>
                  <a:close/>
                  <a:moveTo>
                    <a:pt x="2964" y="51"/>
                  </a:moveTo>
                  <a:cubicBezTo>
                    <a:pt x="2964" y="52"/>
                    <a:pt x="2966" y="49"/>
                    <a:pt x="2964" y="51"/>
                  </a:cubicBezTo>
                  <a:close/>
                  <a:moveTo>
                    <a:pt x="2959" y="47"/>
                  </a:moveTo>
                  <a:cubicBezTo>
                    <a:pt x="2958" y="45"/>
                    <a:pt x="2961" y="47"/>
                    <a:pt x="2962" y="45"/>
                  </a:cubicBezTo>
                  <a:cubicBezTo>
                    <a:pt x="2961" y="44"/>
                    <a:pt x="2960" y="42"/>
                    <a:pt x="2961" y="40"/>
                  </a:cubicBezTo>
                  <a:cubicBezTo>
                    <a:pt x="2962" y="42"/>
                    <a:pt x="2963" y="44"/>
                    <a:pt x="2965" y="42"/>
                  </a:cubicBezTo>
                  <a:cubicBezTo>
                    <a:pt x="2967" y="45"/>
                    <a:pt x="2962" y="47"/>
                    <a:pt x="2959" y="47"/>
                  </a:cubicBezTo>
                  <a:close/>
                  <a:moveTo>
                    <a:pt x="2966" y="32"/>
                  </a:moveTo>
                  <a:cubicBezTo>
                    <a:pt x="2967" y="30"/>
                    <a:pt x="2967" y="34"/>
                    <a:pt x="2966" y="32"/>
                  </a:cubicBezTo>
                  <a:close/>
                  <a:moveTo>
                    <a:pt x="2967" y="26"/>
                  </a:moveTo>
                  <a:cubicBezTo>
                    <a:pt x="2967" y="25"/>
                    <a:pt x="2967" y="25"/>
                    <a:pt x="2967" y="25"/>
                  </a:cubicBezTo>
                  <a:cubicBezTo>
                    <a:pt x="2968" y="25"/>
                    <a:pt x="2969" y="25"/>
                    <a:pt x="2969" y="26"/>
                  </a:cubicBezTo>
                  <a:lnTo>
                    <a:pt x="2967" y="26"/>
                  </a:lnTo>
                  <a:close/>
                  <a:moveTo>
                    <a:pt x="2970" y="26"/>
                  </a:moveTo>
                  <a:cubicBezTo>
                    <a:pt x="2969" y="25"/>
                    <a:pt x="2970" y="26"/>
                    <a:pt x="2970" y="26"/>
                  </a:cubicBezTo>
                  <a:close/>
                  <a:moveTo>
                    <a:pt x="2969" y="17"/>
                  </a:moveTo>
                  <a:cubicBezTo>
                    <a:pt x="2970" y="14"/>
                    <a:pt x="2972" y="14"/>
                    <a:pt x="2974" y="16"/>
                  </a:cubicBezTo>
                  <a:cubicBezTo>
                    <a:pt x="2973" y="18"/>
                    <a:pt x="2971" y="16"/>
                    <a:pt x="2969" y="17"/>
                  </a:cubicBezTo>
                  <a:close/>
                  <a:moveTo>
                    <a:pt x="2971" y="83"/>
                  </a:moveTo>
                  <a:cubicBezTo>
                    <a:pt x="2970" y="82"/>
                    <a:pt x="2970" y="81"/>
                    <a:pt x="2970" y="79"/>
                  </a:cubicBezTo>
                  <a:cubicBezTo>
                    <a:pt x="2972" y="80"/>
                    <a:pt x="2972" y="78"/>
                    <a:pt x="2974" y="79"/>
                  </a:cubicBezTo>
                  <a:cubicBezTo>
                    <a:pt x="2973" y="81"/>
                    <a:pt x="2972" y="82"/>
                    <a:pt x="2971" y="83"/>
                  </a:cubicBezTo>
                  <a:close/>
                  <a:moveTo>
                    <a:pt x="2974" y="81"/>
                  </a:moveTo>
                  <a:cubicBezTo>
                    <a:pt x="2974" y="80"/>
                    <a:pt x="2976" y="80"/>
                    <a:pt x="2978" y="79"/>
                  </a:cubicBezTo>
                  <a:cubicBezTo>
                    <a:pt x="2978" y="81"/>
                    <a:pt x="2975" y="82"/>
                    <a:pt x="2974" y="81"/>
                  </a:cubicBezTo>
                  <a:close/>
                  <a:moveTo>
                    <a:pt x="2988" y="83"/>
                  </a:moveTo>
                  <a:cubicBezTo>
                    <a:pt x="2988" y="82"/>
                    <a:pt x="2989" y="82"/>
                    <a:pt x="2990" y="82"/>
                  </a:cubicBezTo>
                  <a:cubicBezTo>
                    <a:pt x="2990" y="83"/>
                    <a:pt x="2989" y="84"/>
                    <a:pt x="2988" y="83"/>
                  </a:cubicBezTo>
                  <a:close/>
                  <a:moveTo>
                    <a:pt x="3002" y="82"/>
                  </a:moveTo>
                  <a:cubicBezTo>
                    <a:pt x="3001" y="84"/>
                    <a:pt x="2999" y="82"/>
                    <a:pt x="2999" y="83"/>
                  </a:cubicBezTo>
                  <a:cubicBezTo>
                    <a:pt x="2997" y="83"/>
                    <a:pt x="3001" y="81"/>
                    <a:pt x="2999" y="81"/>
                  </a:cubicBezTo>
                  <a:cubicBezTo>
                    <a:pt x="2999" y="80"/>
                    <a:pt x="3002" y="81"/>
                    <a:pt x="3002" y="82"/>
                  </a:cubicBezTo>
                  <a:close/>
                  <a:moveTo>
                    <a:pt x="3001" y="77"/>
                  </a:moveTo>
                  <a:cubicBezTo>
                    <a:pt x="3000" y="76"/>
                    <a:pt x="3002" y="76"/>
                    <a:pt x="3002" y="75"/>
                  </a:cubicBezTo>
                  <a:cubicBezTo>
                    <a:pt x="3003" y="75"/>
                    <a:pt x="3003" y="76"/>
                    <a:pt x="3004" y="76"/>
                  </a:cubicBezTo>
                  <a:cubicBezTo>
                    <a:pt x="3004" y="78"/>
                    <a:pt x="3001" y="78"/>
                    <a:pt x="3001" y="77"/>
                  </a:cubicBezTo>
                  <a:close/>
                  <a:moveTo>
                    <a:pt x="3018" y="72"/>
                  </a:moveTo>
                  <a:cubicBezTo>
                    <a:pt x="3020" y="70"/>
                    <a:pt x="3019" y="74"/>
                    <a:pt x="3018" y="72"/>
                  </a:cubicBezTo>
                  <a:close/>
                  <a:moveTo>
                    <a:pt x="3024" y="75"/>
                  </a:moveTo>
                  <a:cubicBezTo>
                    <a:pt x="3024" y="74"/>
                    <a:pt x="3025" y="73"/>
                    <a:pt x="3026" y="73"/>
                  </a:cubicBezTo>
                  <a:cubicBezTo>
                    <a:pt x="3026" y="74"/>
                    <a:pt x="3025" y="75"/>
                    <a:pt x="3024" y="75"/>
                  </a:cubicBezTo>
                  <a:close/>
                  <a:moveTo>
                    <a:pt x="3026" y="84"/>
                  </a:moveTo>
                  <a:cubicBezTo>
                    <a:pt x="3026" y="82"/>
                    <a:pt x="3028" y="85"/>
                    <a:pt x="3026" y="84"/>
                  </a:cubicBezTo>
                  <a:close/>
                  <a:moveTo>
                    <a:pt x="3034" y="48"/>
                  </a:moveTo>
                  <a:cubicBezTo>
                    <a:pt x="3035" y="48"/>
                    <a:pt x="3035" y="50"/>
                    <a:pt x="3033" y="50"/>
                  </a:cubicBezTo>
                  <a:cubicBezTo>
                    <a:pt x="3033" y="49"/>
                    <a:pt x="3034" y="49"/>
                    <a:pt x="3034" y="48"/>
                  </a:cubicBezTo>
                  <a:close/>
                  <a:moveTo>
                    <a:pt x="3032" y="63"/>
                  </a:moveTo>
                  <a:cubicBezTo>
                    <a:pt x="3034" y="63"/>
                    <a:pt x="3034" y="63"/>
                    <a:pt x="3034" y="63"/>
                  </a:cubicBezTo>
                  <a:cubicBezTo>
                    <a:pt x="3034" y="65"/>
                    <a:pt x="3031" y="65"/>
                    <a:pt x="3032" y="63"/>
                  </a:cubicBezTo>
                  <a:close/>
                  <a:moveTo>
                    <a:pt x="3033" y="81"/>
                  </a:moveTo>
                  <a:cubicBezTo>
                    <a:pt x="3032" y="79"/>
                    <a:pt x="3034" y="79"/>
                    <a:pt x="3035" y="79"/>
                  </a:cubicBezTo>
                  <a:cubicBezTo>
                    <a:pt x="3034" y="80"/>
                    <a:pt x="3034" y="81"/>
                    <a:pt x="3033" y="81"/>
                  </a:cubicBezTo>
                  <a:close/>
                  <a:moveTo>
                    <a:pt x="3033" y="61"/>
                  </a:moveTo>
                  <a:cubicBezTo>
                    <a:pt x="3032" y="59"/>
                    <a:pt x="3034" y="60"/>
                    <a:pt x="3034" y="59"/>
                  </a:cubicBezTo>
                  <a:cubicBezTo>
                    <a:pt x="3035" y="59"/>
                    <a:pt x="3034" y="60"/>
                    <a:pt x="3035" y="61"/>
                  </a:cubicBezTo>
                  <a:lnTo>
                    <a:pt x="3033" y="61"/>
                  </a:lnTo>
                  <a:close/>
                  <a:moveTo>
                    <a:pt x="3034" y="57"/>
                  </a:moveTo>
                  <a:cubicBezTo>
                    <a:pt x="3034" y="55"/>
                    <a:pt x="3035" y="54"/>
                    <a:pt x="3037" y="54"/>
                  </a:cubicBezTo>
                  <a:cubicBezTo>
                    <a:pt x="3036" y="55"/>
                    <a:pt x="3036" y="57"/>
                    <a:pt x="3034" y="57"/>
                  </a:cubicBezTo>
                  <a:close/>
                  <a:moveTo>
                    <a:pt x="3037" y="81"/>
                  </a:moveTo>
                  <a:cubicBezTo>
                    <a:pt x="3038" y="82"/>
                    <a:pt x="3038" y="81"/>
                    <a:pt x="3039" y="81"/>
                  </a:cubicBezTo>
                  <a:cubicBezTo>
                    <a:pt x="3040" y="82"/>
                    <a:pt x="3036" y="83"/>
                    <a:pt x="3037" y="81"/>
                  </a:cubicBezTo>
                  <a:close/>
                  <a:moveTo>
                    <a:pt x="3046" y="69"/>
                  </a:moveTo>
                  <a:cubicBezTo>
                    <a:pt x="3046" y="69"/>
                    <a:pt x="3044" y="69"/>
                    <a:pt x="3044" y="69"/>
                  </a:cubicBezTo>
                  <a:cubicBezTo>
                    <a:pt x="3044" y="68"/>
                    <a:pt x="3047" y="68"/>
                    <a:pt x="3046" y="69"/>
                  </a:cubicBezTo>
                  <a:close/>
                  <a:moveTo>
                    <a:pt x="3046" y="73"/>
                  </a:moveTo>
                  <a:cubicBezTo>
                    <a:pt x="3045" y="73"/>
                    <a:pt x="3044" y="72"/>
                    <a:pt x="3044" y="71"/>
                  </a:cubicBezTo>
                  <a:cubicBezTo>
                    <a:pt x="3045" y="71"/>
                    <a:pt x="3046" y="72"/>
                    <a:pt x="3046" y="73"/>
                  </a:cubicBezTo>
                  <a:close/>
                  <a:moveTo>
                    <a:pt x="3044" y="82"/>
                  </a:moveTo>
                  <a:cubicBezTo>
                    <a:pt x="3045" y="80"/>
                    <a:pt x="3047" y="80"/>
                    <a:pt x="3049" y="79"/>
                  </a:cubicBezTo>
                  <a:cubicBezTo>
                    <a:pt x="3049" y="82"/>
                    <a:pt x="3046" y="82"/>
                    <a:pt x="3044" y="82"/>
                  </a:cubicBezTo>
                  <a:close/>
                  <a:moveTo>
                    <a:pt x="3051" y="71"/>
                  </a:moveTo>
                  <a:cubicBezTo>
                    <a:pt x="3050" y="71"/>
                    <a:pt x="3050" y="71"/>
                    <a:pt x="3050" y="71"/>
                  </a:cubicBezTo>
                  <a:cubicBezTo>
                    <a:pt x="3050" y="69"/>
                    <a:pt x="3050" y="69"/>
                    <a:pt x="3050" y="69"/>
                  </a:cubicBezTo>
                  <a:cubicBezTo>
                    <a:pt x="3051" y="69"/>
                    <a:pt x="3051" y="69"/>
                    <a:pt x="3051" y="69"/>
                  </a:cubicBezTo>
                  <a:lnTo>
                    <a:pt x="3051" y="71"/>
                  </a:lnTo>
                  <a:close/>
                  <a:moveTo>
                    <a:pt x="3057" y="81"/>
                  </a:moveTo>
                  <a:cubicBezTo>
                    <a:pt x="3057" y="79"/>
                    <a:pt x="3059" y="80"/>
                    <a:pt x="3061" y="79"/>
                  </a:cubicBezTo>
                  <a:cubicBezTo>
                    <a:pt x="3061" y="81"/>
                    <a:pt x="3057" y="82"/>
                    <a:pt x="3057" y="81"/>
                  </a:cubicBezTo>
                  <a:close/>
                  <a:moveTo>
                    <a:pt x="3063" y="84"/>
                  </a:moveTo>
                  <a:cubicBezTo>
                    <a:pt x="3064" y="82"/>
                    <a:pt x="3067" y="85"/>
                    <a:pt x="3063" y="84"/>
                  </a:cubicBezTo>
                  <a:close/>
                  <a:moveTo>
                    <a:pt x="3117" y="68"/>
                  </a:moveTo>
                  <a:cubicBezTo>
                    <a:pt x="3119" y="69"/>
                    <a:pt x="3116" y="72"/>
                    <a:pt x="3117" y="68"/>
                  </a:cubicBezTo>
                  <a:close/>
                  <a:moveTo>
                    <a:pt x="3117" y="25"/>
                  </a:moveTo>
                  <a:cubicBezTo>
                    <a:pt x="3117" y="23"/>
                    <a:pt x="3120" y="26"/>
                    <a:pt x="3117" y="25"/>
                  </a:cubicBezTo>
                  <a:close/>
                  <a:moveTo>
                    <a:pt x="3119" y="37"/>
                  </a:moveTo>
                  <a:cubicBezTo>
                    <a:pt x="3119" y="35"/>
                    <a:pt x="3120" y="36"/>
                    <a:pt x="3121" y="36"/>
                  </a:cubicBezTo>
                  <a:cubicBezTo>
                    <a:pt x="3120" y="36"/>
                    <a:pt x="3120" y="37"/>
                    <a:pt x="3119" y="37"/>
                  </a:cubicBezTo>
                  <a:close/>
                  <a:moveTo>
                    <a:pt x="3137" y="10"/>
                  </a:moveTo>
                  <a:cubicBezTo>
                    <a:pt x="3137" y="12"/>
                    <a:pt x="3137" y="13"/>
                    <a:pt x="3135" y="13"/>
                  </a:cubicBezTo>
                  <a:cubicBezTo>
                    <a:pt x="3135" y="11"/>
                    <a:pt x="3136" y="10"/>
                    <a:pt x="3137" y="10"/>
                  </a:cubicBezTo>
                  <a:close/>
                  <a:moveTo>
                    <a:pt x="3135" y="8"/>
                  </a:moveTo>
                  <a:cubicBezTo>
                    <a:pt x="3138" y="8"/>
                    <a:pt x="3134" y="11"/>
                    <a:pt x="3135" y="8"/>
                  </a:cubicBezTo>
                  <a:close/>
                  <a:moveTo>
                    <a:pt x="3133" y="10"/>
                  </a:moveTo>
                  <a:cubicBezTo>
                    <a:pt x="3133" y="10"/>
                    <a:pt x="3133" y="10"/>
                    <a:pt x="3133" y="10"/>
                  </a:cubicBezTo>
                  <a:cubicBezTo>
                    <a:pt x="3133" y="10"/>
                    <a:pt x="3133" y="10"/>
                    <a:pt x="3133" y="10"/>
                  </a:cubicBezTo>
                  <a:close/>
                  <a:moveTo>
                    <a:pt x="3132" y="6"/>
                  </a:moveTo>
                  <a:cubicBezTo>
                    <a:pt x="3131" y="7"/>
                    <a:pt x="3131" y="10"/>
                    <a:pt x="3129" y="10"/>
                  </a:cubicBezTo>
                  <a:cubicBezTo>
                    <a:pt x="3129" y="7"/>
                    <a:pt x="3130" y="6"/>
                    <a:pt x="3132" y="6"/>
                  </a:cubicBezTo>
                  <a:close/>
                  <a:moveTo>
                    <a:pt x="3126" y="11"/>
                  </a:moveTo>
                  <a:cubicBezTo>
                    <a:pt x="3127" y="11"/>
                    <a:pt x="3127" y="11"/>
                    <a:pt x="3127" y="11"/>
                  </a:cubicBezTo>
                  <a:cubicBezTo>
                    <a:pt x="3127" y="12"/>
                    <a:pt x="3127" y="12"/>
                    <a:pt x="3127" y="12"/>
                  </a:cubicBezTo>
                  <a:cubicBezTo>
                    <a:pt x="3126" y="12"/>
                    <a:pt x="3126" y="12"/>
                    <a:pt x="3126" y="12"/>
                  </a:cubicBezTo>
                  <a:lnTo>
                    <a:pt x="3126" y="11"/>
                  </a:lnTo>
                  <a:close/>
                  <a:moveTo>
                    <a:pt x="3123" y="13"/>
                  </a:moveTo>
                  <a:cubicBezTo>
                    <a:pt x="3124" y="13"/>
                    <a:pt x="3124" y="14"/>
                    <a:pt x="3124" y="16"/>
                  </a:cubicBezTo>
                  <a:cubicBezTo>
                    <a:pt x="3122" y="16"/>
                    <a:pt x="3123" y="14"/>
                    <a:pt x="3123" y="13"/>
                  </a:cubicBezTo>
                  <a:close/>
                  <a:moveTo>
                    <a:pt x="3123" y="27"/>
                  </a:moveTo>
                  <a:cubicBezTo>
                    <a:pt x="3123" y="29"/>
                    <a:pt x="3120" y="30"/>
                    <a:pt x="3122" y="32"/>
                  </a:cubicBezTo>
                  <a:cubicBezTo>
                    <a:pt x="3121" y="32"/>
                    <a:pt x="3120" y="34"/>
                    <a:pt x="3118" y="33"/>
                  </a:cubicBezTo>
                  <a:cubicBezTo>
                    <a:pt x="3120" y="31"/>
                    <a:pt x="3120" y="28"/>
                    <a:pt x="3123" y="27"/>
                  </a:cubicBezTo>
                  <a:close/>
                  <a:moveTo>
                    <a:pt x="3117" y="11"/>
                  </a:moveTo>
                  <a:cubicBezTo>
                    <a:pt x="3118" y="11"/>
                    <a:pt x="3118" y="12"/>
                    <a:pt x="3118" y="12"/>
                  </a:cubicBezTo>
                  <a:cubicBezTo>
                    <a:pt x="3119" y="13"/>
                    <a:pt x="3116" y="12"/>
                    <a:pt x="3117" y="11"/>
                  </a:cubicBezTo>
                  <a:close/>
                  <a:moveTo>
                    <a:pt x="3112" y="21"/>
                  </a:moveTo>
                  <a:cubicBezTo>
                    <a:pt x="3112" y="19"/>
                    <a:pt x="3115" y="21"/>
                    <a:pt x="3112" y="21"/>
                  </a:cubicBezTo>
                  <a:close/>
                  <a:moveTo>
                    <a:pt x="3111" y="28"/>
                  </a:moveTo>
                  <a:cubicBezTo>
                    <a:pt x="3112" y="26"/>
                    <a:pt x="3113" y="30"/>
                    <a:pt x="3111" y="28"/>
                  </a:cubicBezTo>
                  <a:close/>
                  <a:moveTo>
                    <a:pt x="3110" y="36"/>
                  </a:moveTo>
                  <a:cubicBezTo>
                    <a:pt x="3109" y="36"/>
                    <a:pt x="3108" y="36"/>
                    <a:pt x="3108" y="36"/>
                  </a:cubicBezTo>
                  <a:cubicBezTo>
                    <a:pt x="3108" y="34"/>
                    <a:pt x="3110" y="34"/>
                    <a:pt x="3110" y="36"/>
                  </a:cubicBezTo>
                  <a:close/>
                  <a:moveTo>
                    <a:pt x="3106" y="31"/>
                  </a:moveTo>
                  <a:cubicBezTo>
                    <a:pt x="3107" y="31"/>
                    <a:pt x="3106" y="31"/>
                    <a:pt x="3106" y="31"/>
                  </a:cubicBezTo>
                  <a:close/>
                  <a:moveTo>
                    <a:pt x="3097" y="51"/>
                  </a:moveTo>
                  <a:cubicBezTo>
                    <a:pt x="3097" y="50"/>
                    <a:pt x="3097" y="51"/>
                    <a:pt x="3097" y="51"/>
                  </a:cubicBezTo>
                  <a:close/>
                  <a:moveTo>
                    <a:pt x="3082" y="57"/>
                  </a:moveTo>
                  <a:cubicBezTo>
                    <a:pt x="3082" y="56"/>
                    <a:pt x="3083" y="55"/>
                    <a:pt x="3084" y="55"/>
                  </a:cubicBezTo>
                  <a:cubicBezTo>
                    <a:pt x="3084" y="57"/>
                    <a:pt x="3083" y="57"/>
                    <a:pt x="3082" y="57"/>
                  </a:cubicBezTo>
                  <a:close/>
                  <a:moveTo>
                    <a:pt x="3087" y="76"/>
                  </a:moveTo>
                  <a:cubicBezTo>
                    <a:pt x="3087" y="75"/>
                    <a:pt x="3089" y="77"/>
                    <a:pt x="3087" y="76"/>
                  </a:cubicBezTo>
                  <a:close/>
                  <a:moveTo>
                    <a:pt x="3087" y="51"/>
                  </a:moveTo>
                  <a:cubicBezTo>
                    <a:pt x="3087" y="50"/>
                    <a:pt x="3087" y="50"/>
                    <a:pt x="3087" y="50"/>
                  </a:cubicBezTo>
                  <a:cubicBezTo>
                    <a:pt x="3089" y="50"/>
                    <a:pt x="3089" y="50"/>
                    <a:pt x="3089" y="50"/>
                  </a:cubicBezTo>
                  <a:cubicBezTo>
                    <a:pt x="3090" y="51"/>
                    <a:pt x="3088" y="51"/>
                    <a:pt x="3087" y="51"/>
                  </a:cubicBezTo>
                  <a:close/>
                  <a:moveTo>
                    <a:pt x="3099" y="82"/>
                  </a:moveTo>
                  <a:cubicBezTo>
                    <a:pt x="3099" y="80"/>
                    <a:pt x="3100" y="81"/>
                    <a:pt x="3100" y="80"/>
                  </a:cubicBezTo>
                  <a:cubicBezTo>
                    <a:pt x="3102" y="80"/>
                    <a:pt x="3100" y="82"/>
                    <a:pt x="3099" y="82"/>
                  </a:cubicBezTo>
                  <a:close/>
                  <a:moveTo>
                    <a:pt x="3105" y="54"/>
                  </a:moveTo>
                  <a:cubicBezTo>
                    <a:pt x="3105" y="55"/>
                    <a:pt x="3102" y="57"/>
                    <a:pt x="3102" y="59"/>
                  </a:cubicBezTo>
                  <a:cubicBezTo>
                    <a:pt x="3099" y="59"/>
                    <a:pt x="3097" y="60"/>
                    <a:pt x="3094" y="60"/>
                  </a:cubicBezTo>
                  <a:cubicBezTo>
                    <a:pt x="3095" y="56"/>
                    <a:pt x="3100" y="60"/>
                    <a:pt x="3102" y="57"/>
                  </a:cubicBezTo>
                  <a:cubicBezTo>
                    <a:pt x="3102" y="54"/>
                    <a:pt x="3100" y="55"/>
                    <a:pt x="3098" y="55"/>
                  </a:cubicBezTo>
                  <a:cubicBezTo>
                    <a:pt x="3098" y="52"/>
                    <a:pt x="3102" y="54"/>
                    <a:pt x="3103" y="54"/>
                  </a:cubicBezTo>
                  <a:cubicBezTo>
                    <a:pt x="3104" y="52"/>
                    <a:pt x="3106" y="51"/>
                    <a:pt x="3108" y="50"/>
                  </a:cubicBezTo>
                  <a:cubicBezTo>
                    <a:pt x="3108" y="51"/>
                    <a:pt x="3105" y="54"/>
                    <a:pt x="3109" y="54"/>
                  </a:cubicBezTo>
                  <a:cubicBezTo>
                    <a:pt x="3108" y="56"/>
                    <a:pt x="3107" y="54"/>
                    <a:pt x="3105" y="54"/>
                  </a:cubicBezTo>
                  <a:close/>
                  <a:moveTo>
                    <a:pt x="3111" y="83"/>
                  </a:moveTo>
                  <a:cubicBezTo>
                    <a:pt x="3110" y="83"/>
                    <a:pt x="3110" y="82"/>
                    <a:pt x="3110" y="81"/>
                  </a:cubicBezTo>
                  <a:cubicBezTo>
                    <a:pt x="3111" y="81"/>
                    <a:pt x="3111" y="83"/>
                    <a:pt x="3111" y="83"/>
                  </a:cubicBezTo>
                  <a:close/>
                  <a:moveTo>
                    <a:pt x="3110" y="51"/>
                  </a:moveTo>
                  <a:cubicBezTo>
                    <a:pt x="3110" y="52"/>
                    <a:pt x="3111" y="49"/>
                    <a:pt x="3110" y="51"/>
                  </a:cubicBezTo>
                  <a:close/>
                  <a:moveTo>
                    <a:pt x="3105" y="47"/>
                  </a:moveTo>
                  <a:cubicBezTo>
                    <a:pt x="3104" y="45"/>
                    <a:pt x="3107" y="47"/>
                    <a:pt x="3108" y="45"/>
                  </a:cubicBezTo>
                  <a:cubicBezTo>
                    <a:pt x="3107" y="44"/>
                    <a:pt x="3106" y="42"/>
                    <a:pt x="3107" y="40"/>
                  </a:cubicBezTo>
                  <a:cubicBezTo>
                    <a:pt x="3108" y="42"/>
                    <a:pt x="3109" y="44"/>
                    <a:pt x="3111" y="42"/>
                  </a:cubicBezTo>
                  <a:cubicBezTo>
                    <a:pt x="3112" y="45"/>
                    <a:pt x="3108" y="47"/>
                    <a:pt x="3105" y="47"/>
                  </a:cubicBezTo>
                  <a:close/>
                  <a:moveTo>
                    <a:pt x="3112" y="32"/>
                  </a:moveTo>
                  <a:cubicBezTo>
                    <a:pt x="3113" y="30"/>
                    <a:pt x="3113" y="34"/>
                    <a:pt x="3112" y="32"/>
                  </a:cubicBezTo>
                  <a:close/>
                  <a:moveTo>
                    <a:pt x="3113" y="26"/>
                  </a:moveTo>
                  <a:cubicBezTo>
                    <a:pt x="3113" y="25"/>
                    <a:pt x="3113" y="25"/>
                    <a:pt x="3113" y="25"/>
                  </a:cubicBezTo>
                  <a:cubicBezTo>
                    <a:pt x="3114" y="25"/>
                    <a:pt x="3115" y="25"/>
                    <a:pt x="3115" y="26"/>
                  </a:cubicBezTo>
                  <a:lnTo>
                    <a:pt x="3113" y="26"/>
                  </a:lnTo>
                  <a:close/>
                  <a:moveTo>
                    <a:pt x="3115" y="26"/>
                  </a:moveTo>
                  <a:cubicBezTo>
                    <a:pt x="3115" y="25"/>
                    <a:pt x="3116" y="26"/>
                    <a:pt x="3115" y="26"/>
                  </a:cubicBezTo>
                  <a:close/>
                  <a:moveTo>
                    <a:pt x="3115" y="17"/>
                  </a:moveTo>
                  <a:cubicBezTo>
                    <a:pt x="3116" y="14"/>
                    <a:pt x="3118" y="14"/>
                    <a:pt x="3120" y="16"/>
                  </a:cubicBezTo>
                  <a:cubicBezTo>
                    <a:pt x="3118" y="18"/>
                    <a:pt x="3117" y="16"/>
                    <a:pt x="3115" y="17"/>
                  </a:cubicBezTo>
                  <a:close/>
                  <a:moveTo>
                    <a:pt x="3117" y="83"/>
                  </a:moveTo>
                  <a:cubicBezTo>
                    <a:pt x="3116" y="82"/>
                    <a:pt x="3116" y="81"/>
                    <a:pt x="3116" y="79"/>
                  </a:cubicBezTo>
                  <a:cubicBezTo>
                    <a:pt x="3118" y="80"/>
                    <a:pt x="3118" y="78"/>
                    <a:pt x="3120" y="79"/>
                  </a:cubicBezTo>
                  <a:cubicBezTo>
                    <a:pt x="3119" y="81"/>
                    <a:pt x="3118" y="82"/>
                    <a:pt x="3117" y="83"/>
                  </a:cubicBezTo>
                  <a:close/>
                  <a:moveTo>
                    <a:pt x="3120" y="81"/>
                  </a:moveTo>
                  <a:cubicBezTo>
                    <a:pt x="3120" y="80"/>
                    <a:pt x="3122" y="80"/>
                    <a:pt x="3124" y="79"/>
                  </a:cubicBezTo>
                  <a:cubicBezTo>
                    <a:pt x="3124" y="81"/>
                    <a:pt x="3121" y="82"/>
                    <a:pt x="3120" y="81"/>
                  </a:cubicBezTo>
                  <a:close/>
                  <a:moveTo>
                    <a:pt x="3134" y="83"/>
                  </a:moveTo>
                  <a:cubicBezTo>
                    <a:pt x="3134" y="82"/>
                    <a:pt x="3135" y="82"/>
                    <a:pt x="3136" y="82"/>
                  </a:cubicBezTo>
                  <a:cubicBezTo>
                    <a:pt x="3136" y="83"/>
                    <a:pt x="3135" y="84"/>
                    <a:pt x="3134" y="83"/>
                  </a:cubicBezTo>
                  <a:close/>
                  <a:moveTo>
                    <a:pt x="3148" y="82"/>
                  </a:moveTo>
                  <a:cubicBezTo>
                    <a:pt x="3147" y="84"/>
                    <a:pt x="3145" y="82"/>
                    <a:pt x="3145" y="83"/>
                  </a:cubicBezTo>
                  <a:cubicBezTo>
                    <a:pt x="3143" y="83"/>
                    <a:pt x="3147" y="81"/>
                    <a:pt x="3145" y="81"/>
                  </a:cubicBezTo>
                  <a:cubicBezTo>
                    <a:pt x="3145" y="80"/>
                    <a:pt x="3148" y="81"/>
                    <a:pt x="3148" y="82"/>
                  </a:cubicBezTo>
                  <a:close/>
                  <a:moveTo>
                    <a:pt x="3146" y="77"/>
                  </a:moveTo>
                  <a:cubicBezTo>
                    <a:pt x="3146" y="76"/>
                    <a:pt x="3148" y="76"/>
                    <a:pt x="3148" y="75"/>
                  </a:cubicBezTo>
                  <a:cubicBezTo>
                    <a:pt x="3149" y="75"/>
                    <a:pt x="3149" y="76"/>
                    <a:pt x="3150" y="76"/>
                  </a:cubicBezTo>
                  <a:cubicBezTo>
                    <a:pt x="3150" y="78"/>
                    <a:pt x="3147" y="78"/>
                    <a:pt x="3146" y="77"/>
                  </a:cubicBezTo>
                  <a:close/>
                  <a:moveTo>
                    <a:pt x="3164" y="72"/>
                  </a:moveTo>
                  <a:cubicBezTo>
                    <a:pt x="3166" y="70"/>
                    <a:pt x="3165" y="74"/>
                    <a:pt x="3164" y="72"/>
                  </a:cubicBezTo>
                  <a:close/>
                  <a:moveTo>
                    <a:pt x="3170" y="75"/>
                  </a:moveTo>
                  <a:cubicBezTo>
                    <a:pt x="3170" y="74"/>
                    <a:pt x="3170" y="73"/>
                    <a:pt x="3172" y="73"/>
                  </a:cubicBezTo>
                  <a:cubicBezTo>
                    <a:pt x="3172" y="74"/>
                    <a:pt x="3171" y="75"/>
                    <a:pt x="3170" y="75"/>
                  </a:cubicBezTo>
                  <a:close/>
                  <a:moveTo>
                    <a:pt x="3171" y="84"/>
                  </a:moveTo>
                  <a:cubicBezTo>
                    <a:pt x="3172" y="82"/>
                    <a:pt x="3174" y="85"/>
                    <a:pt x="3171" y="84"/>
                  </a:cubicBezTo>
                  <a:close/>
                  <a:moveTo>
                    <a:pt x="3180" y="48"/>
                  </a:moveTo>
                  <a:cubicBezTo>
                    <a:pt x="3181" y="48"/>
                    <a:pt x="3181" y="50"/>
                    <a:pt x="3179" y="50"/>
                  </a:cubicBezTo>
                  <a:cubicBezTo>
                    <a:pt x="3179" y="49"/>
                    <a:pt x="3180" y="49"/>
                    <a:pt x="3180" y="48"/>
                  </a:cubicBezTo>
                  <a:close/>
                  <a:moveTo>
                    <a:pt x="3177" y="63"/>
                  </a:moveTo>
                  <a:cubicBezTo>
                    <a:pt x="3180" y="63"/>
                    <a:pt x="3180" y="63"/>
                    <a:pt x="3180" y="63"/>
                  </a:cubicBezTo>
                  <a:cubicBezTo>
                    <a:pt x="3180" y="65"/>
                    <a:pt x="3177" y="65"/>
                    <a:pt x="3177" y="63"/>
                  </a:cubicBezTo>
                  <a:close/>
                  <a:moveTo>
                    <a:pt x="3179" y="81"/>
                  </a:moveTo>
                  <a:cubicBezTo>
                    <a:pt x="3178" y="79"/>
                    <a:pt x="3179" y="79"/>
                    <a:pt x="3180" y="79"/>
                  </a:cubicBezTo>
                  <a:cubicBezTo>
                    <a:pt x="3180" y="80"/>
                    <a:pt x="3180" y="81"/>
                    <a:pt x="3179" y="81"/>
                  </a:cubicBezTo>
                  <a:close/>
                  <a:moveTo>
                    <a:pt x="3179" y="61"/>
                  </a:moveTo>
                  <a:cubicBezTo>
                    <a:pt x="3178" y="59"/>
                    <a:pt x="3180" y="60"/>
                    <a:pt x="3180" y="59"/>
                  </a:cubicBezTo>
                  <a:cubicBezTo>
                    <a:pt x="3180" y="59"/>
                    <a:pt x="3180" y="60"/>
                    <a:pt x="3180" y="61"/>
                  </a:cubicBezTo>
                  <a:lnTo>
                    <a:pt x="3179" y="61"/>
                  </a:lnTo>
                  <a:close/>
                  <a:moveTo>
                    <a:pt x="3180" y="57"/>
                  </a:moveTo>
                  <a:cubicBezTo>
                    <a:pt x="3180" y="55"/>
                    <a:pt x="3181" y="54"/>
                    <a:pt x="3183" y="54"/>
                  </a:cubicBezTo>
                  <a:cubicBezTo>
                    <a:pt x="3182" y="55"/>
                    <a:pt x="3182" y="57"/>
                    <a:pt x="3180" y="57"/>
                  </a:cubicBezTo>
                  <a:close/>
                  <a:moveTo>
                    <a:pt x="3183" y="81"/>
                  </a:moveTo>
                  <a:cubicBezTo>
                    <a:pt x="3184" y="82"/>
                    <a:pt x="3183" y="81"/>
                    <a:pt x="3185" y="81"/>
                  </a:cubicBezTo>
                  <a:cubicBezTo>
                    <a:pt x="3185" y="82"/>
                    <a:pt x="3182" y="83"/>
                    <a:pt x="3183" y="81"/>
                  </a:cubicBezTo>
                  <a:close/>
                  <a:moveTo>
                    <a:pt x="3192" y="69"/>
                  </a:moveTo>
                  <a:cubicBezTo>
                    <a:pt x="3192" y="69"/>
                    <a:pt x="3190" y="69"/>
                    <a:pt x="3190" y="69"/>
                  </a:cubicBezTo>
                  <a:cubicBezTo>
                    <a:pt x="3190" y="68"/>
                    <a:pt x="3193" y="68"/>
                    <a:pt x="3192" y="69"/>
                  </a:cubicBezTo>
                  <a:close/>
                  <a:moveTo>
                    <a:pt x="3192" y="73"/>
                  </a:moveTo>
                  <a:cubicBezTo>
                    <a:pt x="3190" y="73"/>
                    <a:pt x="3190" y="72"/>
                    <a:pt x="3190" y="71"/>
                  </a:cubicBezTo>
                  <a:cubicBezTo>
                    <a:pt x="3191" y="71"/>
                    <a:pt x="3192" y="72"/>
                    <a:pt x="3192" y="73"/>
                  </a:cubicBezTo>
                  <a:close/>
                  <a:moveTo>
                    <a:pt x="3190" y="82"/>
                  </a:moveTo>
                  <a:cubicBezTo>
                    <a:pt x="3191" y="80"/>
                    <a:pt x="3193" y="80"/>
                    <a:pt x="3195" y="79"/>
                  </a:cubicBezTo>
                  <a:cubicBezTo>
                    <a:pt x="3195" y="82"/>
                    <a:pt x="3192" y="82"/>
                    <a:pt x="3190" y="82"/>
                  </a:cubicBezTo>
                  <a:close/>
                  <a:moveTo>
                    <a:pt x="3197" y="71"/>
                  </a:moveTo>
                  <a:cubicBezTo>
                    <a:pt x="3196" y="71"/>
                    <a:pt x="3196" y="71"/>
                    <a:pt x="3196" y="71"/>
                  </a:cubicBezTo>
                  <a:cubicBezTo>
                    <a:pt x="3196" y="69"/>
                    <a:pt x="3196" y="69"/>
                    <a:pt x="3196" y="69"/>
                  </a:cubicBezTo>
                  <a:cubicBezTo>
                    <a:pt x="3197" y="69"/>
                    <a:pt x="3197" y="69"/>
                    <a:pt x="3197" y="69"/>
                  </a:cubicBezTo>
                  <a:lnTo>
                    <a:pt x="3197" y="71"/>
                  </a:lnTo>
                  <a:close/>
                  <a:moveTo>
                    <a:pt x="3202" y="81"/>
                  </a:moveTo>
                  <a:cubicBezTo>
                    <a:pt x="3203" y="79"/>
                    <a:pt x="3205" y="80"/>
                    <a:pt x="3207" y="79"/>
                  </a:cubicBezTo>
                  <a:cubicBezTo>
                    <a:pt x="3207" y="81"/>
                    <a:pt x="3203" y="82"/>
                    <a:pt x="3202" y="8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832"/>
            <p:cNvSpPr>
              <a:spLocks noEditPoints="1"/>
            </p:cNvSpPr>
            <p:nvPr/>
          </p:nvSpPr>
          <p:spPr bwMode="auto">
            <a:xfrm>
              <a:off x="-3175" y="3616329"/>
              <a:ext cx="12199938" cy="60325"/>
            </a:xfrm>
            <a:custGeom>
              <a:avLst/>
              <a:gdLst>
                <a:gd name="T0" fmla="*/ 2955 w 3208"/>
                <a:gd name="T1" fmla="*/ 0 h 14"/>
                <a:gd name="T2" fmla="*/ 2704 w 3208"/>
                <a:gd name="T3" fmla="*/ 1 h 14"/>
                <a:gd name="T4" fmla="*/ 2425 w 3208"/>
                <a:gd name="T5" fmla="*/ 3 h 14"/>
                <a:gd name="T6" fmla="*/ 2188 w 3208"/>
                <a:gd name="T7" fmla="*/ 0 h 14"/>
                <a:gd name="T8" fmla="*/ 1952 w 3208"/>
                <a:gd name="T9" fmla="*/ 3 h 14"/>
                <a:gd name="T10" fmla="*/ 1680 w 3208"/>
                <a:gd name="T11" fmla="*/ 5 h 14"/>
                <a:gd name="T12" fmla="*/ 1422 w 3208"/>
                <a:gd name="T13" fmla="*/ 0 h 14"/>
                <a:gd name="T14" fmla="*/ 1186 w 3208"/>
                <a:gd name="T15" fmla="*/ 3 h 14"/>
                <a:gd name="T16" fmla="*/ 949 w 3208"/>
                <a:gd name="T17" fmla="*/ 0 h 14"/>
                <a:gd name="T18" fmla="*/ 663 w 3208"/>
                <a:gd name="T19" fmla="*/ 1 h 14"/>
                <a:gd name="T20" fmla="*/ 420 w 3208"/>
                <a:gd name="T21" fmla="*/ 3 h 14"/>
                <a:gd name="T22" fmla="*/ 184 w 3208"/>
                <a:gd name="T23" fmla="*/ 0 h 14"/>
                <a:gd name="T24" fmla="*/ 56 w 3208"/>
                <a:gd name="T25" fmla="*/ 14 h 14"/>
                <a:gd name="T26" fmla="*/ 256 w 3208"/>
                <a:gd name="T27" fmla="*/ 11 h 14"/>
                <a:gd name="T28" fmla="*/ 475 w 3208"/>
                <a:gd name="T29" fmla="*/ 11 h 14"/>
                <a:gd name="T30" fmla="*/ 675 w 3208"/>
                <a:gd name="T31" fmla="*/ 14 h 14"/>
                <a:gd name="T32" fmla="*/ 895 w 3208"/>
                <a:gd name="T33" fmla="*/ 14 h 14"/>
                <a:gd name="T34" fmla="*/ 1102 w 3208"/>
                <a:gd name="T35" fmla="*/ 12 h 14"/>
                <a:gd name="T36" fmla="*/ 1323 w 3208"/>
                <a:gd name="T37" fmla="*/ 13 h 14"/>
                <a:gd name="T38" fmla="*/ 1540 w 3208"/>
                <a:gd name="T39" fmla="*/ 11 h 14"/>
                <a:gd name="T40" fmla="*/ 1760 w 3208"/>
                <a:gd name="T41" fmla="*/ 13 h 14"/>
                <a:gd name="T42" fmla="*/ 1976 w 3208"/>
                <a:gd name="T43" fmla="*/ 12 h 14"/>
                <a:gd name="T44" fmla="*/ 2188 w 3208"/>
                <a:gd name="T45" fmla="*/ 11 h 14"/>
                <a:gd name="T46" fmla="*/ 2407 w 3208"/>
                <a:gd name="T47" fmla="*/ 11 h 14"/>
                <a:gd name="T48" fmla="*/ 2607 w 3208"/>
                <a:gd name="T49" fmla="*/ 14 h 14"/>
                <a:gd name="T50" fmla="*/ 2827 w 3208"/>
                <a:gd name="T51" fmla="*/ 14 h 14"/>
                <a:gd name="T52" fmla="*/ 3027 w 3208"/>
                <a:gd name="T53" fmla="*/ 11 h 14"/>
                <a:gd name="T54" fmla="*/ 22 w 3208"/>
                <a:gd name="T55" fmla="*/ 12 h 14"/>
                <a:gd name="T56" fmla="*/ 51 w 3208"/>
                <a:gd name="T57" fmla="*/ 4 h 14"/>
                <a:gd name="T58" fmla="*/ 173 w 3208"/>
                <a:gd name="T59" fmla="*/ 5 h 14"/>
                <a:gd name="T60" fmla="*/ 236 w 3208"/>
                <a:gd name="T61" fmla="*/ 7 h 14"/>
                <a:gd name="T62" fmla="*/ 329 w 3208"/>
                <a:gd name="T63" fmla="*/ 3 h 14"/>
                <a:gd name="T64" fmla="*/ 458 w 3208"/>
                <a:gd name="T65" fmla="*/ 10 h 14"/>
                <a:gd name="T66" fmla="*/ 490 w 3208"/>
                <a:gd name="T67" fmla="*/ 5 h 14"/>
                <a:gd name="T68" fmla="*/ 617 w 3208"/>
                <a:gd name="T69" fmla="*/ 10 h 14"/>
                <a:gd name="T70" fmla="*/ 674 w 3208"/>
                <a:gd name="T71" fmla="*/ 7 h 14"/>
                <a:gd name="T72" fmla="*/ 773 w 3208"/>
                <a:gd name="T73" fmla="*/ 1 h 14"/>
                <a:gd name="T74" fmla="*/ 897 w 3208"/>
                <a:gd name="T75" fmla="*/ 12 h 14"/>
                <a:gd name="T76" fmla="*/ 928 w 3208"/>
                <a:gd name="T77" fmla="*/ 5 h 14"/>
                <a:gd name="T78" fmla="*/ 1055 w 3208"/>
                <a:gd name="T79" fmla="*/ 10 h 14"/>
                <a:gd name="T80" fmla="*/ 1132 w 3208"/>
                <a:gd name="T81" fmla="*/ 6 h 14"/>
                <a:gd name="T82" fmla="*/ 1215 w 3208"/>
                <a:gd name="T83" fmla="*/ 6 h 14"/>
                <a:gd name="T84" fmla="*/ 1339 w 3208"/>
                <a:gd name="T85" fmla="*/ 7 h 14"/>
                <a:gd name="T86" fmla="*/ 1378 w 3208"/>
                <a:gd name="T87" fmla="*/ 10 h 14"/>
                <a:gd name="T88" fmla="*/ 1497 w 3208"/>
                <a:gd name="T89" fmla="*/ 2 h 14"/>
                <a:gd name="T90" fmla="*/ 1625 w 3208"/>
                <a:gd name="T91" fmla="*/ 12 h 14"/>
                <a:gd name="T92" fmla="*/ 1652 w 3208"/>
                <a:gd name="T93" fmla="*/ 6 h 14"/>
                <a:gd name="T94" fmla="*/ 1778 w 3208"/>
                <a:gd name="T95" fmla="*/ 7 h 14"/>
                <a:gd name="T96" fmla="*/ 1843 w 3208"/>
                <a:gd name="T97" fmla="*/ 5 h 14"/>
                <a:gd name="T98" fmla="*/ 1938 w 3208"/>
                <a:gd name="T99" fmla="*/ 3 h 14"/>
                <a:gd name="T100" fmla="*/ 2064 w 3208"/>
                <a:gd name="T101" fmla="*/ 10 h 14"/>
                <a:gd name="T102" fmla="*/ 2098 w 3208"/>
                <a:gd name="T103" fmla="*/ 5 h 14"/>
                <a:gd name="T104" fmla="*/ 2225 w 3208"/>
                <a:gd name="T105" fmla="*/ 7 h 14"/>
                <a:gd name="T106" fmla="*/ 2299 w 3208"/>
                <a:gd name="T107" fmla="*/ 6 h 14"/>
                <a:gd name="T108" fmla="*/ 2375 w 3208"/>
                <a:gd name="T109" fmla="*/ 3 h 14"/>
                <a:gd name="T110" fmla="*/ 2507 w 3208"/>
                <a:gd name="T111" fmla="*/ 7 h 14"/>
                <a:gd name="T112" fmla="*/ 2545 w 3208"/>
                <a:gd name="T113" fmla="*/ 10 h 14"/>
                <a:gd name="T114" fmla="*/ 2662 w 3208"/>
                <a:gd name="T115" fmla="*/ 3 h 14"/>
                <a:gd name="T116" fmla="*/ 2793 w 3208"/>
                <a:gd name="T117" fmla="*/ 12 h 14"/>
                <a:gd name="T118" fmla="*/ 2822 w 3208"/>
                <a:gd name="T119" fmla="*/ 4 h 14"/>
                <a:gd name="T120" fmla="*/ 2944 w 3208"/>
                <a:gd name="T121" fmla="*/ 5 h 14"/>
                <a:gd name="T122" fmla="*/ 3007 w 3208"/>
                <a:gd name="T123" fmla="*/ 7 h 14"/>
                <a:gd name="T124" fmla="*/ 3100 w 3208"/>
                <a:gd name="T12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8" h="14">
                  <a:moveTo>
                    <a:pt x="3172" y="0"/>
                  </a:moveTo>
                  <a:cubicBezTo>
                    <a:pt x="3163" y="0"/>
                    <a:pt x="3163" y="3"/>
                    <a:pt x="3154" y="3"/>
                  </a:cubicBezTo>
                  <a:cubicBezTo>
                    <a:pt x="3148" y="3"/>
                    <a:pt x="3146" y="2"/>
                    <a:pt x="3142" y="1"/>
                  </a:cubicBezTo>
                  <a:cubicBezTo>
                    <a:pt x="3143" y="3"/>
                    <a:pt x="3140" y="5"/>
                    <a:pt x="3138" y="5"/>
                  </a:cubicBezTo>
                  <a:cubicBezTo>
                    <a:pt x="3138" y="2"/>
                    <a:pt x="3142" y="3"/>
                    <a:pt x="3142" y="1"/>
                  </a:cubicBezTo>
                  <a:cubicBezTo>
                    <a:pt x="3141" y="0"/>
                    <a:pt x="3139" y="0"/>
                    <a:pt x="3136" y="0"/>
                  </a:cubicBezTo>
                  <a:cubicBezTo>
                    <a:pt x="3127" y="0"/>
                    <a:pt x="3127" y="3"/>
                    <a:pt x="3118" y="3"/>
                  </a:cubicBezTo>
                  <a:cubicBezTo>
                    <a:pt x="3109" y="3"/>
                    <a:pt x="3109" y="0"/>
                    <a:pt x="3100" y="0"/>
                  </a:cubicBezTo>
                  <a:cubicBezTo>
                    <a:pt x="3091" y="0"/>
                    <a:pt x="3091" y="3"/>
                    <a:pt x="3082" y="3"/>
                  </a:cubicBezTo>
                  <a:cubicBezTo>
                    <a:pt x="3073" y="3"/>
                    <a:pt x="3072" y="0"/>
                    <a:pt x="3063" y="0"/>
                  </a:cubicBezTo>
                  <a:cubicBezTo>
                    <a:pt x="3054" y="0"/>
                    <a:pt x="3054" y="3"/>
                    <a:pt x="3045" y="3"/>
                  </a:cubicBezTo>
                  <a:cubicBezTo>
                    <a:pt x="3036" y="3"/>
                    <a:pt x="3036" y="0"/>
                    <a:pt x="3027" y="0"/>
                  </a:cubicBezTo>
                  <a:cubicBezTo>
                    <a:pt x="3018" y="0"/>
                    <a:pt x="3018" y="3"/>
                    <a:pt x="3009" y="3"/>
                  </a:cubicBezTo>
                  <a:cubicBezTo>
                    <a:pt x="3002" y="3"/>
                    <a:pt x="3000" y="2"/>
                    <a:pt x="2996" y="1"/>
                  </a:cubicBezTo>
                  <a:cubicBezTo>
                    <a:pt x="2997" y="3"/>
                    <a:pt x="2994" y="5"/>
                    <a:pt x="2993" y="5"/>
                  </a:cubicBezTo>
                  <a:cubicBezTo>
                    <a:pt x="2993" y="2"/>
                    <a:pt x="2996" y="3"/>
                    <a:pt x="2996" y="1"/>
                  </a:cubicBezTo>
                  <a:cubicBezTo>
                    <a:pt x="2995" y="0"/>
                    <a:pt x="2993" y="0"/>
                    <a:pt x="2991" y="0"/>
                  </a:cubicBezTo>
                  <a:cubicBezTo>
                    <a:pt x="2982" y="0"/>
                    <a:pt x="2982" y="3"/>
                    <a:pt x="2973" y="3"/>
                  </a:cubicBezTo>
                  <a:cubicBezTo>
                    <a:pt x="2964" y="3"/>
                    <a:pt x="2964" y="0"/>
                    <a:pt x="2955" y="0"/>
                  </a:cubicBezTo>
                  <a:cubicBezTo>
                    <a:pt x="2946" y="0"/>
                    <a:pt x="2946" y="3"/>
                    <a:pt x="2937" y="3"/>
                  </a:cubicBezTo>
                  <a:cubicBezTo>
                    <a:pt x="2928" y="3"/>
                    <a:pt x="2926" y="0"/>
                    <a:pt x="2917" y="0"/>
                  </a:cubicBezTo>
                  <a:cubicBezTo>
                    <a:pt x="2908" y="0"/>
                    <a:pt x="2908" y="3"/>
                    <a:pt x="2899" y="3"/>
                  </a:cubicBezTo>
                  <a:cubicBezTo>
                    <a:pt x="2890" y="3"/>
                    <a:pt x="2890" y="0"/>
                    <a:pt x="2881" y="0"/>
                  </a:cubicBezTo>
                  <a:cubicBezTo>
                    <a:pt x="2872" y="0"/>
                    <a:pt x="2872" y="3"/>
                    <a:pt x="2863" y="3"/>
                  </a:cubicBezTo>
                  <a:cubicBezTo>
                    <a:pt x="2856" y="3"/>
                    <a:pt x="2854" y="2"/>
                    <a:pt x="2850" y="1"/>
                  </a:cubicBezTo>
                  <a:cubicBezTo>
                    <a:pt x="2851" y="3"/>
                    <a:pt x="2848" y="5"/>
                    <a:pt x="2847" y="5"/>
                  </a:cubicBezTo>
                  <a:cubicBezTo>
                    <a:pt x="2847" y="2"/>
                    <a:pt x="2850" y="3"/>
                    <a:pt x="2850" y="1"/>
                  </a:cubicBezTo>
                  <a:cubicBezTo>
                    <a:pt x="2849" y="0"/>
                    <a:pt x="2847" y="0"/>
                    <a:pt x="2845" y="0"/>
                  </a:cubicBezTo>
                  <a:cubicBezTo>
                    <a:pt x="2836" y="0"/>
                    <a:pt x="2836" y="3"/>
                    <a:pt x="2827" y="3"/>
                  </a:cubicBezTo>
                  <a:cubicBezTo>
                    <a:pt x="2818" y="3"/>
                    <a:pt x="2818" y="0"/>
                    <a:pt x="2809" y="0"/>
                  </a:cubicBezTo>
                  <a:cubicBezTo>
                    <a:pt x="2800" y="0"/>
                    <a:pt x="2800" y="3"/>
                    <a:pt x="2791" y="3"/>
                  </a:cubicBezTo>
                  <a:cubicBezTo>
                    <a:pt x="2782" y="3"/>
                    <a:pt x="2780" y="0"/>
                    <a:pt x="2771" y="0"/>
                  </a:cubicBezTo>
                  <a:cubicBezTo>
                    <a:pt x="2762" y="0"/>
                    <a:pt x="2762" y="3"/>
                    <a:pt x="2753" y="3"/>
                  </a:cubicBezTo>
                  <a:cubicBezTo>
                    <a:pt x="2744" y="3"/>
                    <a:pt x="2744" y="0"/>
                    <a:pt x="2735" y="0"/>
                  </a:cubicBezTo>
                  <a:cubicBezTo>
                    <a:pt x="2726" y="0"/>
                    <a:pt x="2726" y="3"/>
                    <a:pt x="2717" y="3"/>
                  </a:cubicBezTo>
                  <a:cubicBezTo>
                    <a:pt x="2710" y="3"/>
                    <a:pt x="2709" y="2"/>
                    <a:pt x="2705" y="1"/>
                  </a:cubicBezTo>
                  <a:cubicBezTo>
                    <a:pt x="2705" y="3"/>
                    <a:pt x="2703" y="5"/>
                    <a:pt x="2701" y="5"/>
                  </a:cubicBezTo>
                  <a:cubicBezTo>
                    <a:pt x="2701" y="2"/>
                    <a:pt x="2704" y="3"/>
                    <a:pt x="2704" y="1"/>
                  </a:cubicBezTo>
                  <a:cubicBezTo>
                    <a:pt x="2703" y="0"/>
                    <a:pt x="2701" y="0"/>
                    <a:pt x="2699" y="0"/>
                  </a:cubicBezTo>
                  <a:cubicBezTo>
                    <a:pt x="2690" y="0"/>
                    <a:pt x="2690" y="3"/>
                    <a:pt x="2681" y="3"/>
                  </a:cubicBezTo>
                  <a:cubicBezTo>
                    <a:pt x="2672" y="3"/>
                    <a:pt x="2672" y="0"/>
                    <a:pt x="2663" y="0"/>
                  </a:cubicBezTo>
                  <a:cubicBezTo>
                    <a:pt x="2654" y="0"/>
                    <a:pt x="2654" y="3"/>
                    <a:pt x="2645" y="3"/>
                  </a:cubicBezTo>
                  <a:cubicBezTo>
                    <a:pt x="2636" y="3"/>
                    <a:pt x="2634" y="0"/>
                    <a:pt x="2625" y="0"/>
                  </a:cubicBezTo>
                  <a:cubicBezTo>
                    <a:pt x="2616" y="0"/>
                    <a:pt x="2616" y="3"/>
                    <a:pt x="2607" y="3"/>
                  </a:cubicBezTo>
                  <a:cubicBezTo>
                    <a:pt x="2598" y="3"/>
                    <a:pt x="2598" y="0"/>
                    <a:pt x="2589" y="0"/>
                  </a:cubicBezTo>
                  <a:cubicBezTo>
                    <a:pt x="2580" y="0"/>
                    <a:pt x="2580" y="3"/>
                    <a:pt x="2571" y="3"/>
                  </a:cubicBezTo>
                  <a:cubicBezTo>
                    <a:pt x="2564" y="3"/>
                    <a:pt x="2563" y="2"/>
                    <a:pt x="2559" y="1"/>
                  </a:cubicBezTo>
                  <a:cubicBezTo>
                    <a:pt x="2559" y="3"/>
                    <a:pt x="2557" y="5"/>
                    <a:pt x="2555" y="5"/>
                  </a:cubicBezTo>
                  <a:cubicBezTo>
                    <a:pt x="2555" y="2"/>
                    <a:pt x="2558" y="3"/>
                    <a:pt x="2559" y="1"/>
                  </a:cubicBezTo>
                  <a:cubicBezTo>
                    <a:pt x="2557" y="0"/>
                    <a:pt x="2555" y="0"/>
                    <a:pt x="2553" y="0"/>
                  </a:cubicBezTo>
                  <a:cubicBezTo>
                    <a:pt x="2544" y="0"/>
                    <a:pt x="2544" y="3"/>
                    <a:pt x="2535" y="3"/>
                  </a:cubicBezTo>
                  <a:cubicBezTo>
                    <a:pt x="2526" y="3"/>
                    <a:pt x="2526" y="0"/>
                    <a:pt x="2517" y="0"/>
                  </a:cubicBezTo>
                  <a:cubicBezTo>
                    <a:pt x="2508" y="0"/>
                    <a:pt x="2508" y="3"/>
                    <a:pt x="2499" y="3"/>
                  </a:cubicBezTo>
                  <a:cubicBezTo>
                    <a:pt x="2490" y="3"/>
                    <a:pt x="2488" y="0"/>
                    <a:pt x="2479" y="0"/>
                  </a:cubicBezTo>
                  <a:cubicBezTo>
                    <a:pt x="2470" y="0"/>
                    <a:pt x="2470" y="3"/>
                    <a:pt x="2461" y="3"/>
                  </a:cubicBezTo>
                  <a:cubicBezTo>
                    <a:pt x="2452" y="3"/>
                    <a:pt x="2452" y="0"/>
                    <a:pt x="2443" y="0"/>
                  </a:cubicBezTo>
                  <a:cubicBezTo>
                    <a:pt x="2434" y="0"/>
                    <a:pt x="2434" y="3"/>
                    <a:pt x="2425" y="3"/>
                  </a:cubicBezTo>
                  <a:cubicBezTo>
                    <a:pt x="2419" y="3"/>
                    <a:pt x="2417" y="2"/>
                    <a:pt x="2413" y="1"/>
                  </a:cubicBezTo>
                  <a:cubicBezTo>
                    <a:pt x="2413" y="3"/>
                    <a:pt x="2411" y="5"/>
                    <a:pt x="2409" y="5"/>
                  </a:cubicBezTo>
                  <a:cubicBezTo>
                    <a:pt x="2409" y="2"/>
                    <a:pt x="2412" y="3"/>
                    <a:pt x="2413" y="1"/>
                  </a:cubicBezTo>
                  <a:cubicBezTo>
                    <a:pt x="2411" y="0"/>
                    <a:pt x="2410" y="0"/>
                    <a:pt x="2407" y="0"/>
                  </a:cubicBezTo>
                  <a:cubicBezTo>
                    <a:pt x="2398" y="0"/>
                    <a:pt x="2398" y="3"/>
                    <a:pt x="2389" y="3"/>
                  </a:cubicBezTo>
                  <a:cubicBezTo>
                    <a:pt x="2380" y="3"/>
                    <a:pt x="2380" y="0"/>
                    <a:pt x="2371" y="0"/>
                  </a:cubicBezTo>
                  <a:cubicBezTo>
                    <a:pt x="2362" y="0"/>
                    <a:pt x="2362" y="3"/>
                    <a:pt x="2353" y="3"/>
                  </a:cubicBezTo>
                  <a:cubicBezTo>
                    <a:pt x="2344" y="3"/>
                    <a:pt x="2342" y="0"/>
                    <a:pt x="2333" y="0"/>
                  </a:cubicBezTo>
                  <a:cubicBezTo>
                    <a:pt x="2324" y="0"/>
                    <a:pt x="2324" y="3"/>
                    <a:pt x="2315" y="3"/>
                  </a:cubicBezTo>
                  <a:cubicBezTo>
                    <a:pt x="2306" y="3"/>
                    <a:pt x="2306" y="0"/>
                    <a:pt x="2297" y="0"/>
                  </a:cubicBezTo>
                  <a:cubicBezTo>
                    <a:pt x="2288" y="0"/>
                    <a:pt x="2288" y="3"/>
                    <a:pt x="2279" y="3"/>
                  </a:cubicBezTo>
                  <a:cubicBezTo>
                    <a:pt x="2273" y="3"/>
                    <a:pt x="2271" y="2"/>
                    <a:pt x="2267" y="1"/>
                  </a:cubicBezTo>
                  <a:cubicBezTo>
                    <a:pt x="2268" y="3"/>
                    <a:pt x="2265" y="5"/>
                    <a:pt x="2263" y="5"/>
                  </a:cubicBezTo>
                  <a:cubicBezTo>
                    <a:pt x="2263" y="2"/>
                    <a:pt x="2267" y="3"/>
                    <a:pt x="2267" y="1"/>
                  </a:cubicBezTo>
                  <a:cubicBezTo>
                    <a:pt x="2265" y="0"/>
                    <a:pt x="2264" y="0"/>
                    <a:pt x="2261" y="0"/>
                  </a:cubicBezTo>
                  <a:cubicBezTo>
                    <a:pt x="2252" y="0"/>
                    <a:pt x="2252" y="3"/>
                    <a:pt x="2243" y="3"/>
                  </a:cubicBezTo>
                  <a:cubicBezTo>
                    <a:pt x="2234" y="3"/>
                    <a:pt x="2234" y="0"/>
                    <a:pt x="2225" y="0"/>
                  </a:cubicBezTo>
                  <a:cubicBezTo>
                    <a:pt x="2216" y="0"/>
                    <a:pt x="2216" y="3"/>
                    <a:pt x="2207" y="3"/>
                  </a:cubicBezTo>
                  <a:cubicBezTo>
                    <a:pt x="2198" y="3"/>
                    <a:pt x="2197" y="0"/>
                    <a:pt x="2188" y="0"/>
                  </a:cubicBezTo>
                  <a:cubicBezTo>
                    <a:pt x="2179" y="0"/>
                    <a:pt x="2179" y="3"/>
                    <a:pt x="2170" y="3"/>
                  </a:cubicBezTo>
                  <a:cubicBezTo>
                    <a:pt x="2161" y="3"/>
                    <a:pt x="2161" y="0"/>
                    <a:pt x="2152" y="0"/>
                  </a:cubicBezTo>
                  <a:cubicBezTo>
                    <a:pt x="2143" y="0"/>
                    <a:pt x="2143" y="3"/>
                    <a:pt x="2134" y="3"/>
                  </a:cubicBezTo>
                  <a:cubicBezTo>
                    <a:pt x="2127" y="3"/>
                    <a:pt x="2125" y="2"/>
                    <a:pt x="2121" y="1"/>
                  </a:cubicBezTo>
                  <a:cubicBezTo>
                    <a:pt x="2122" y="3"/>
                    <a:pt x="2119" y="5"/>
                    <a:pt x="2118" y="5"/>
                  </a:cubicBezTo>
                  <a:cubicBezTo>
                    <a:pt x="2118" y="2"/>
                    <a:pt x="2121" y="3"/>
                    <a:pt x="2121" y="1"/>
                  </a:cubicBezTo>
                  <a:cubicBezTo>
                    <a:pt x="2120" y="0"/>
                    <a:pt x="2118" y="0"/>
                    <a:pt x="2116" y="0"/>
                  </a:cubicBezTo>
                  <a:cubicBezTo>
                    <a:pt x="2107" y="0"/>
                    <a:pt x="2107" y="3"/>
                    <a:pt x="2098" y="3"/>
                  </a:cubicBezTo>
                  <a:cubicBezTo>
                    <a:pt x="2089" y="3"/>
                    <a:pt x="2089" y="0"/>
                    <a:pt x="2080" y="0"/>
                  </a:cubicBezTo>
                  <a:cubicBezTo>
                    <a:pt x="2071" y="0"/>
                    <a:pt x="2071" y="3"/>
                    <a:pt x="2062" y="3"/>
                  </a:cubicBezTo>
                  <a:cubicBezTo>
                    <a:pt x="2053" y="3"/>
                    <a:pt x="2051" y="0"/>
                    <a:pt x="2042" y="0"/>
                  </a:cubicBezTo>
                  <a:cubicBezTo>
                    <a:pt x="2033" y="0"/>
                    <a:pt x="2033" y="3"/>
                    <a:pt x="2024" y="3"/>
                  </a:cubicBezTo>
                  <a:cubicBezTo>
                    <a:pt x="2015" y="3"/>
                    <a:pt x="2015" y="0"/>
                    <a:pt x="2006" y="0"/>
                  </a:cubicBezTo>
                  <a:cubicBezTo>
                    <a:pt x="1997" y="0"/>
                    <a:pt x="1997" y="3"/>
                    <a:pt x="1988" y="3"/>
                  </a:cubicBezTo>
                  <a:cubicBezTo>
                    <a:pt x="1981" y="3"/>
                    <a:pt x="1979" y="2"/>
                    <a:pt x="1975" y="1"/>
                  </a:cubicBezTo>
                  <a:cubicBezTo>
                    <a:pt x="1976" y="3"/>
                    <a:pt x="1973" y="5"/>
                    <a:pt x="1972" y="5"/>
                  </a:cubicBezTo>
                  <a:cubicBezTo>
                    <a:pt x="1972" y="2"/>
                    <a:pt x="1975" y="3"/>
                    <a:pt x="1975" y="1"/>
                  </a:cubicBezTo>
                  <a:cubicBezTo>
                    <a:pt x="1974" y="0"/>
                    <a:pt x="1972" y="0"/>
                    <a:pt x="1970" y="0"/>
                  </a:cubicBezTo>
                  <a:cubicBezTo>
                    <a:pt x="1961" y="0"/>
                    <a:pt x="1961" y="3"/>
                    <a:pt x="1952" y="3"/>
                  </a:cubicBezTo>
                  <a:cubicBezTo>
                    <a:pt x="1943" y="3"/>
                    <a:pt x="1943" y="0"/>
                    <a:pt x="1934" y="0"/>
                  </a:cubicBezTo>
                  <a:cubicBezTo>
                    <a:pt x="1925" y="0"/>
                    <a:pt x="1925" y="3"/>
                    <a:pt x="1916" y="3"/>
                  </a:cubicBezTo>
                  <a:cubicBezTo>
                    <a:pt x="1907" y="3"/>
                    <a:pt x="1905" y="0"/>
                    <a:pt x="1896" y="0"/>
                  </a:cubicBezTo>
                  <a:cubicBezTo>
                    <a:pt x="1887" y="0"/>
                    <a:pt x="1887" y="3"/>
                    <a:pt x="1878" y="3"/>
                  </a:cubicBezTo>
                  <a:cubicBezTo>
                    <a:pt x="1869" y="3"/>
                    <a:pt x="1869" y="0"/>
                    <a:pt x="1860" y="0"/>
                  </a:cubicBezTo>
                  <a:cubicBezTo>
                    <a:pt x="1851" y="0"/>
                    <a:pt x="1851" y="3"/>
                    <a:pt x="1842" y="3"/>
                  </a:cubicBezTo>
                  <a:cubicBezTo>
                    <a:pt x="1835" y="3"/>
                    <a:pt x="1834" y="2"/>
                    <a:pt x="1830" y="1"/>
                  </a:cubicBezTo>
                  <a:cubicBezTo>
                    <a:pt x="1830" y="3"/>
                    <a:pt x="1828" y="5"/>
                    <a:pt x="1826" y="5"/>
                  </a:cubicBezTo>
                  <a:cubicBezTo>
                    <a:pt x="1826" y="2"/>
                    <a:pt x="1829" y="3"/>
                    <a:pt x="1829" y="1"/>
                  </a:cubicBezTo>
                  <a:cubicBezTo>
                    <a:pt x="1828" y="0"/>
                    <a:pt x="1826" y="0"/>
                    <a:pt x="1824" y="0"/>
                  </a:cubicBezTo>
                  <a:cubicBezTo>
                    <a:pt x="1815" y="0"/>
                    <a:pt x="1815" y="3"/>
                    <a:pt x="1806" y="3"/>
                  </a:cubicBezTo>
                  <a:cubicBezTo>
                    <a:pt x="1797" y="3"/>
                    <a:pt x="1797" y="0"/>
                    <a:pt x="1788" y="0"/>
                  </a:cubicBezTo>
                  <a:cubicBezTo>
                    <a:pt x="1779" y="0"/>
                    <a:pt x="1779" y="3"/>
                    <a:pt x="1770" y="3"/>
                  </a:cubicBezTo>
                  <a:cubicBezTo>
                    <a:pt x="1761" y="3"/>
                    <a:pt x="1759" y="0"/>
                    <a:pt x="1750" y="0"/>
                  </a:cubicBezTo>
                  <a:cubicBezTo>
                    <a:pt x="1741" y="0"/>
                    <a:pt x="1741" y="3"/>
                    <a:pt x="1732" y="3"/>
                  </a:cubicBezTo>
                  <a:cubicBezTo>
                    <a:pt x="1723" y="3"/>
                    <a:pt x="1723" y="0"/>
                    <a:pt x="1714" y="0"/>
                  </a:cubicBezTo>
                  <a:cubicBezTo>
                    <a:pt x="1705" y="0"/>
                    <a:pt x="1705" y="3"/>
                    <a:pt x="1696" y="3"/>
                  </a:cubicBezTo>
                  <a:cubicBezTo>
                    <a:pt x="1689" y="3"/>
                    <a:pt x="1688" y="2"/>
                    <a:pt x="1684" y="1"/>
                  </a:cubicBezTo>
                  <a:cubicBezTo>
                    <a:pt x="1684" y="3"/>
                    <a:pt x="1682" y="5"/>
                    <a:pt x="1680" y="5"/>
                  </a:cubicBezTo>
                  <a:cubicBezTo>
                    <a:pt x="1680" y="2"/>
                    <a:pt x="1683" y="3"/>
                    <a:pt x="1684" y="1"/>
                  </a:cubicBezTo>
                  <a:cubicBezTo>
                    <a:pt x="1682" y="0"/>
                    <a:pt x="1680" y="0"/>
                    <a:pt x="1678" y="0"/>
                  </a:cubicBezTo>
                  <a:cubicBezTo>
                    <a:pt x="1669" y="0"/>
                    <a:pt x="1669" y="3"/>
                    <a:pt x="1660" y="3"/>
                  </a:cubicBezTo>
                  <a:cubicBezTo>
                    <a:pt x="1651" y="3"/>
                    <a:pt x="1651" y="0"/>
                    <a:pt x="1642" y="0"/>
                  </a:cubicBezTo>
                  <a:cubicBezTo>
                    <a:pt x="1633" y="0"/>
                    <a:pt x="1633" y="3"/>
                    <a:pt x="1624" y="3"/>
                  </a:cubicBezTo>
                  <a:cubicBezTo>
                    <a:pt x="1615" y="3"/>
                    <a:pt x="1613" y="0"/>
                    <a:pt x="1604" y="0"/>
                  </a:cubicBezTo>
                  <a:cubicBezTo>
                    <a:pt x="1595" y="0"/>
                    <a:pt x="1595" y="3"/>
                    <a:pt x="1586" y="3"/>
                  </a:cubicBezTo>
                  <a:cubicBezTo>
                    <a:pt x="1577" y="3"/>
                    <a:pt x="1577" y="0"/>
                    <a:pt x="1568" y="0"/>
                  </a:cubicBezTo>
                  <a:cubicBezTo>
                    <a:pt x="1559" y="0"/>
                    <a:pt x="1559" y="3"/>
                    <a:pt x="1550" y="3"/>
                  </a:cubicBezTo>
                  <a:cubicBezTo>
                    <a:pt x="1544" y="3"/>
                    <a:pt x="1542" y="2"/>
                    <a:pt x="1538" y="1"/>
                  </a:cubicBezTo>
                  <a:cubicBezTo>
                    <a:pt x="1538" y="3"/>
                    <a:pt x="1536" y="5"/>
                    <a:pt x="1534" y="5"/>
                  </a:cubicBezTo>
                  <a:cubicBezTo>
                    <a:pt x="1534" y="2"/>
                    <a:pt x="1537" y="3"/>
                    <a:pt x="1538" y="1"/>
                  </a:cubicBezTo>
                  <a:cubicBezTo>
                    <a:pt x="1536" y="0"/>
                    <a:pt x="1535" y="0"/>
                    <a:pt x="1532" y="0"/>
                  </a:cubicBezTo>
                  <a:cubicBezTo>
                    <a:pt x="1523" y="0"/>
                    <a:pt x="1523" y="3"/>
                    <a:pt x="1514" y="3"/>
                  </a:cubicBezTo>
                  <a:cubicBezTo>
                    <a:pt x="1505" y="3"/>
                    <a:pt x="1505" y="0"/>
                    <a:pt x="1496" y="0"/>
                  </a:cubicBezTo>
                  <a:cubicBezTo>
                    <a:pt x="1487" y="0"/>
                    <a:pt x="1487" y="3"/>
                    <a:pt x="1478" y="3"/>
                  </a:cubicBezTo>
                  <a:cubicBezTo>
                    <a:pt x="1469" y="3"/>
                    <a:pt x="1467" y="0"/>
                    <a:pt x="1458" y="0"/>
                  </a:cubicBezTo>
                  <a:cubicBezTo>
                    <a:pt x="1449" y="0"/>
                    <a:pt x="1449" y="3"/>
                    <a:pt x="1440" y="3"/>
                  </a:cubicBezTo>
                  <a:cubicBezTo>
                    <a:pt x="1431" y="3"/>
                    <a:pt x="1431" y="0"/>
                    <a:pt x="1422" y="0"/>
                  </a:cubicBezTo>
                  <a:cubicBezTo>
                    <a:pt x="1413" y="0"/>
                    <a:pt x="1413" y="3"/>
                    <a:pt x="1404" y="3"/>
                  </a:cubicBezTo>
                  <a:cubicBezTo>
                    <a:pt x="1398" y="3"/>
                    <a:pt x="1396" y="2"/>
                    <a:pt x="1392" y="1"/>
                  </a:cubicBezTo>
                  <a:cubicBezTo>
                    <a:pt x="1393" y="3"/>
                    <a:pt x="1390" y="5"/>
                    <a:pt x="1388" y="5"/>
                  </a:cubicBezTo>
                  <a:cubicBezTo>
                    <a:pt x="1388" y="2"/>
                    <a:pt x="1392" y="3"/>
                    <a:pt x="1392" y="1"/>
                  </a:cubicBezTo>
                  <a:cubicBezTo>
                    <a:pt x="1390" y="0"/>
                    <a:pt x="1389" y="0"/>
                    <a:pt x="1386" y="0"/>
                  </a:cubicBezTo>
                  <a:cubicBezTo>
                    <a:pt x="1377" y="0"/>
                    <a:pt x="1377" y="3"/>
                    <a:pt x="1368" y="3"/>
                  </a:cubicBezTo>
                  <a:cubicBezTo>
                    <a:pt x="1359" y="3"/>
                    <a:pt x="1359" y="0"/>
                    <a:pt x="1350" y="0"/>
                  </a:cubicBezTo>
                  <a:cubicBezTo>
                    <a:pt x="1341" y="0"/>
                    <a:pt x="1341" y="3"/>
                    <a:pt x="1332" y="3"/>
                  </a:cubicBezTo>
                  <a:cubicBezTo>
                    <a:pt x="1323" y="3"/>
                    <a:pt x="1322" y="0"/>
                    <a:pt x="1313" y="0"/>
                  </a:cubicBezTo>
                  <a:cubicBezTo>
                    <a:pt x="1304" y="0"/>
                    <a:pt x="1304" y="3"/>
                    <a:pt x="1295" y="3"/>
                  </a:cubicBezTo>
                  <a:cubicBezTo>
                    <a:pt x="1286" y="3"/>
                    <a:pt x="1286" y="0"/>
                    <a:pt x="1277" y="0"/>
                  </a:cubicBezTo>
                  <a:cubicBezTo>
                    <a:pt x="1268" y="0"/>
                    <a:pt x="1268" y="3"/>
                    <a:pt x="1259" y="3"/>
                  </a:cubicBezTo>
                  <a:cubicBezTo>
                    <a:pt x="1252" y="3"/>
                    <a:pt x="1250" y="2"/>
                    <a:pt x="1246" y="1"/>
                  </a:cubicBezTo>
                  <a:cubicBezTo>
                    <a:pt x="1247" y="3"/>
                    <a:pt x="1244" y="5"/>
                    <a:pt x="1243" y="5"/>
                  </a:cubicBezTo>
                  <a:cubicBezTo>
                    <a:pt x="1242" y="2"/>
                    <a:pt x="1246" y="3"/>
                    <a:pt x="1246" y="1"/>
                  </a:cubicBezTo>
                  <a:cubicBezTo>
                    <a:pt x="1245" y="0"/>
                    <a:pt x="1243" y="0"/>
                    <a:pt x="1241" y="0"/>
                  </a:cubicBezTo>
                  <a:cubicBezTo>
                    <a:pt x="1232" y="0"/>
                    <a:pt x="1232" y="3"/>
                    <a:pt x="1223" y="3"/>
                  </a:cubicBezTo>
                  <a:cubicBezTo>
                    <a:pt x="1214" y="3"/>
                    <a:pt x="1214" y="0"/>
                    <a:pt x="1204" y="0"/>
                  </a:cubicBezTo>
                  <a:cubicBezTo>
                    <a:pt x="1195" y="0"/>
                    <a:pt x="1195" y="3"/>
                    <a:pt x="1186" y="3"/>
                  </a:cubicBezTo>
                  <a:cubicBezTo>
                    <a:pt x="1177" y="3"/>
                    <a:pt x="1176" y="0"/>
                    <a:pt x="1167" y="0"/>
                  </a:cubicBezTo>
                  <a:cubicBezTo>
                    <a:pt x="1158" y="0"/>
                    <a:pt x="1158" y="3"/>
                    <a:pt x="1149" y="3"/>
                  </a:cubicBezTo>
                  <a:cubicBezTo>
                    <a:pt x="1140" y="3"/>
                    <a:pt x="1140" y="0"/>
                    <a:pt x="1131" y="0"/>
                  </a:cubicBezTo>
                  <a:cubicBezTo>
                    <a:pt x="1122" y="0"/>
                    <a:pt x="1122" y="3"/>
                    <a:pt x="1113" y="3"/>
                  </a:cubicBezTo>
                  <a:cubicBezTo>
                    <a:pt x="1106" y="3"/>
                    <a:pt x="1104" y="2"/>
                    <a:pt x="1100" y="1"/>
                  </a:cubicBezTo>
                  <a:cubicBezTo>
                    <a:pt x="1101" y="3"/>
                    <a:pt x="1098" y="5"/>
                    <a:pt x="1097" y="5"/>
                  </a:cubicBezTo>
                  <a:cubicBezTo>
                    <a:pt x="1097" y="2"/>
                    <a:pt x="1100" y="3"/>
                    <a:pt x="1100" y="1"/>
                  </a:cubicBezTo>
                  <a:cubicBezTo>
                    <a:pt x="1099" y="0"/>
                    <a:pt x="1097" y="0"/>
                    <a:pt x="1095" y="0"/>
                  </a:cubicBezTo>
                  <a:cubicBezTo>
                    <a:pt x="1086" y="0"/>
                    <a:pt x="1086" y="3"/>
                    <a:pt x="1077" y="3"/>
                  </a:cubicBezTo>
                  <a:cubicBezTo>
                    <a:pt x="1068" y="3"/>
                    <a:pt x="1068" y="0"/>
                    <a:pt x="1059" y="0"/>
                  </a:cubicBezTo>
                  <a:cubicBezTo>
                    <a:pt x="1050" y="0"/>
                    <a:pt x="1050" y="3"/>
                    <a:pt x="1041" y="3"/>
                  </a:cubicBezTo>
                  <a:cubicBezTo>
                    <a:pt x="1032" y="3"/>
                    <a:pt x="1030" y="0"/>
                    <a:pt x="1021" y="0"/>
                  </a:cubicBezTo>
                  <a:cubicBezTo>
                    <a:pt x="1012" y="0"/>
                    <a:pt x="1012" y="3"/>
                    <a:pt x="1003" y="3"/>
                  </a:cubicBezTo>
                  <a:cubicBezTo>
                    <a:pt x="994" y="3"/>
                    <a:pt x="994" y="0"/>
                    <a:pt x="985" y="0"/>
                  </a:cubicBezTo>
                  <a:cubicBezTo>
                    <a:pt x="976" y="0"/>
                    <a:pt x="976" y="3"/>
                    <a:pt x="967" y="3"/>
                  </a:cubicBezTo>
                  <a:cubicBezTo>
                    <a:pt x="960" y="3"/>
                    <a:pt x="958" y="2"/>
                    <a:pt x="955" y="1"/>
                  </a:cubicBezTo>
                  <a:cubicBezTo>
                    <a:pt x="955" y="3"/>
                    <a:pt x="953" y="5"/>
                    <a:pt x="951" y="5"/>
                  </a:cubicBezTo>
                  <a:cubicBezTo>
                    <a:pt x="951" y="2"/>
                    <a:pt x="954" y="3"/>
                    <a:pt x="954" y="1"/>
                  </a:cubicBezTo>
                  <a:cubicBezTo>
                    <a:pt x="953" y="0"/>
                    <a:pt x="951" y="0"/>
                    <a:pt x="949" y="0"/>
                  </a:cubicBezTo>
                  <a:cubicBezTo>
                    <a:pt x="940" y="0"/>
                    <a:pt x="940" y="3"/>
                    <a:pt x="931" y="3"/>
                  </a:cubicBezTo>
                  <a:cubicBezTo>
                    <a:pt x="922" y="3"/>
                    <a:pt x="922" y="0"/>
                    <a:pt x="913" y="0"/>
                  </a:cubicBezTo>
                  <a:cubicBezTo>
                    <a:pt x="904" y="0"/>
                    <a:pt x="904" y="3"/>
                    <a:pt x="895" y="3"/>
                  </a:cubicBezTo>
                  <a:cubicBezTo>
                    <a:pt x="886" y="3"/>
                    <a:pt x="884" y="0"/>
                    <a:pt x="875" y="0"/>
                  </a:cubicBezTo>
                  <a:cubicBezTo>
                    <a:pt x="866" y="0"/>
                    <a:pt x="866" y="3"/>
                    <a:pt x="857" y="3"/>
                  </a:cubicBezTo>
                  <a:cubicBezTo>
                    <a:pt x="848" y="3"/>
                    <a:pt x="848" y="0"/>
                    <a:pt x="839" y="0"/>
                  </a:cubicBezTo>
                  <a:cubicBezTo>
                    <a:pt x="830" y="0"/>
                    <a:pt x="830" y="3"/>
                    <a:pt x="821" y="3"/>
                  </a:cubicBezTo>
                  <a:cubicBezTo>
                    <a:pt x="814" y="3"/>
                    <a:pt x="813" y="2"/>
                    <a:pt x="809" y="1"/>
                  </a:cubicBezTo>
                  <a:cubicBezTo>
                    <a:pt x="809" y="3"/>
                    <a:pt x="807" y="5"/>
                    <a:pt x="805" y="5"/>
                  </a:cubicBezTo>
                  <a:cubicBezTo>
                    <a:pt x="805" y="2"/>
                    <a:pt x="808" y="3"/>
                    <a:pt x="809" y="1"/>
                  </a:cubicBezTo>
                  <a:cubicBezTo>
                    <a:pt x="807" y="0"/>
                    <a:pt x="805" y="0"/>
                    <a:pt x="803" y="0"/>
                  </a:cubicBezTo>
                  <a:cubicBezTo>
                    <a:pt x="794" y="0"/>
                    <a:pt x="794" y="3"/>
                    <a:pt x="785" y="3"/>
                  </a:cubicBezTo>
                  <a:cubicBezTo>
                    <a:pt x="776" y="3"/>
                    <a:pt x="776" y="0"/>
                    <a:pt x="767" y="0"/>
                  </a:cubicBezTo>
                  <a:cubicBezTo>
                    <a:pt x="758" y="0"/>
                    <a:pt x="758" y="3"/>
                    <a:pt x="749" y="3"/>
                  </a:cubicBezTo>
                  <a:cubicBezTo>
                    <a:pt x="740" y="3"/>
                    <a:pt x="738" y="0"/>
                    <a:pt x="729" y="0"/>
                  </a:cubicBezTo>
                  <a:cubicBezTo>
                    <a:pt x="720" y="0"/>
                    <a:pt x="720" y="3"/>
                    <a:pt x="711" y="3"/>
                  </a:cubicBezTo>
                  <a:cubicBezTo>
                    <a:pt x="702" y="3"/>
                    <a:pt x="702" y="0"/>
                    <a:pt x="693" y="0"/>
                  </a:cubicBezTo>
                  <a:cubicBezTo>
                    <a:pt x="684" y="0"/>
                    <a:pt x="684" y="3"/>
                    <a:pt x="675" y="3"/>
                  </a:cubicBezTo>
                  <a:cubicBezTo>
                    <a:pt x="669" y="3"/>
                    <a:pt x="667" y="2"/>
                    <a:pt x="663" y="1"/>
                  </a:cubicBezTo>
                  <a:cubicBezTo>
                    <a:pt x="663" y="3"/>
                    <a:pt x="661" y="5"/>
                    <a:pt x="659" y="5"/>
                  </a:cubicBezTo>
                  <a:cubicBezTo>
                    <a:pt x="659" y="2"/>
                    <a:pt x="662" y="3"/>
                    <a:pt x="663" y="1"/>
                  </a:cubicBezTo>
                  <a:cubicBezTo>
                    <a:pt x="661" y="0"/>
                    <a:pt x="660" y="0"/>
                    <a:pt x="657" y="0"/>
                  </a:cubicBezTo>
                  <a:cubicBezTo>
                    <a:pt x="648" y="0"/>
                    <a:pt x="648" y="3"/>
                    <a:pt x="639" y="3"/>
                  </a:cubicBezTo>
                  <a:cubicBezTo>
                    <a:pt x="630" y="3"/>
                    <a:pt x="630" y="0"/>
                    <a:pt x="621" y="0"/>
                  </a:cubicBezTo>
                  <a:cubicBezTo>
                    <a:pt x="612" y="0"/>
                    <a:pt x="612" y="3"/>
                    <a:pt x="603" y="3"/>
                  </a:cubicBezTo>
                  <a:cubicBezTo>
                    <a:pt x="594" y="3"/>
                    <a:pt x="592" y="0"/>
                    <a:pt x="583" y="0"/>
                  </a:cubicBezTo>
                  <a:cubicBezTo>
                    <a:pt x="574" y="0"/>
                    <a:pt x="574" y="3"/>
                    <a:pt x="565" y="3"/>
                  </a:cubicBezTo>
                  <a:cubicBezTo>
                    <a:pt x="556" y="3"/>
                    <a:pt x="556" y="0"/>
                    <a:pt x="547" y="0"/>
                  </a:cubicBezTo>
                  <a:cubicBezTo>
                    <a:pt x="538" y="0"/>
                    <a:pt x="538" y="3"/>
                    <a:pt x="529" y="3"/>
                  </a:cubicBezTo>
                  <a:cubicBezTo>
                    <a:pt x="523" y="3"/>
                    <a:pt x="521" y="2"/>
                    <a:pt x="517" y="1"/>
                  </a:cubicBezTo>
                  <a:cubicBezTo>
                    <a:pt x="518" y="3"/>
                    <a:pt x="515" y="5"/>
                    <a:pt x="513" y="5"/>
                  </a:cubicBezTo>
                  <a:cubicBezTo>
                    <a:pt x="513" y="2"/>
                    <a:pt x="517" y="3"/>
                    <a:pt x="517" y="1"/>
                  </a:cubicBezTo>
                  <a:cubicBezTo>
                    <a:pt x="515" y="0"/>
                    <a:pt x="514" y="0"/>
                    <a:pt x="511" y="0"/>
                  </a:cubicBezTo>
                  <a:cubicBezTo>
                    <a:pt x="502" y="0"/>
                    <a:pt x="502" y="3"/>
                    <a:pt x="493" y="3"/>
                  </a:cubicBezTo>
                  <a:cubicBezTo>
                    <a:pt x="484" y="3"/>
                    <a:pt x="484" y="0"/>
                    <a:pt x="475" y="0"/>
                  </a:cubicBezTo>
                  <a:cubicBezTo>
                    <a:pt x="466" y="0"/>
                    <a:pt x="466" y="3"/>
                    <a:pt x="457" y="3"/>
                  </a:cubicBezTo>
                  <a:cubicBezTo>
                    <a:pt x="448" y="3"/>
                    <a:pt x="447" y="0"/>
                    <a:pt x="438" y="0"/>
                  </a:cubicBezTo>
                  <a:cubicBezTo>
                    <a:pt x="429" y="0"/>
                    <a:pt x="429" y="3"/>
                    <a:pt x="420" y="3"/>
                  </a:cubicBezTo>
                  <a:cubicBezTo>
                    <a:pt x="411" y="3"/>
                    <a:pt x="411" y="0"/>
                    <a:pt x="401" y="0"/>
                  </a:cubicBezTo>
                  <a:cubicBezTo>
                    <a:pt x="392" y="0"/>
                    <a:pt x="392" y="3"/>
                    <a:pt x="383" y="3"/>
                  </a:cubicBezTo>
                  <a:cubicBezTo>
                    <a:pt x="377" y="3"/>
                    <a:pt x="375" y="2"/>
                    <a:pt x="371" y="1"/>
                  </a:cubicBezTo>
                  <a:cubicBezTo>
                    <a:pt x="372" y="3"/>
                    <a:pt x="369" y="5"/>
                    <a:pt x="368" y="5"/>
                  </a:cubicBezTo>
                  <a:cubicBezTo>
                    <a:pt x="367" y="2"/>
                    <a:pt x="371" y="3"/>
                    <a:pt x="371" y="1"/>
                  </a:cubicBezTo>
                  <a:cubicBezTo>
                    <a:pt x="370" y="0"/>
                    <a:pt x="368" y="0"/>
                    <a:pt x="365" y="0"/>
                  </a:cubicBezTo>
                  <a:cubicBezTo>
                    <a:pt x="356" y="0"/>
                    <a:pt x="356" y="3"/>
                    <a:pt x="347" y="3"/>
                  </a:cubicBezTo>
                  <a:cubicBezTo>
                    <a:pt x="338" y="3"/>
                    <a:pt x="338" y="0"/>
                    <a:pt x="329" y="0"/>
                  </a:cubicBezTo>
                  <a:cubicBezTo>
                    <a:pt x="320" y="0"/>
                    <a:pt x="320" y="3"/>
                    <a:pt x="311" y="3"/>
                  </a:cubicBezTo>
                  <a:cubicBezTo>
                    <a:pt x="302" y="3"/>
                    <a:pt x="301" y="0"/>
                    <a:pt x="292" y="0"/>
                  </a:cubicBezTo>
                  <a:cubicBezTo>
                    <a:pt x="283" y="0"/>
                    <a:pt x="283" y="3"/>
                    <a:pt x="274" y="3"/>
                  </a:cubicBezTo>
                  <a:cubicBezTo>
                    <a:pt x="265" y="3"/>
                    <a:pt x="265" y="0"/>
                    <a:pt x="256" y="0"/>
                  </a:cubicBezTo>
                  <a:cubicBezTo>
                    <a:pt x="247" y="0"/>
                    <a:pt x="247" y="3"/>
                    <a:pt x="238" y="3"/>
                  </a:cubicBezTo>
                  <a:cubicBezTo>
                    <a:pt x="231" y="3"/>
                    <a:pt x="229" y="2"/>
                    <a:pt x="225" y="1"/>
                  </a:cubicBezTo>
                  <a:cubicBezTo>
                    <a:pt x="226" y="3"/>
                    <a:pt x="223" y="5"/>
                    <a:pt x="222" y="5"/>
                  </a:cubicBezTo>
                  <a:cubicBezTo>
                    <a:pt x="222" y="2"/>
                    <a:pt x="225" y="3"/>
                    <a:pt x="225" y="1"/>
                  </a:cubicBezTo>
                  <a:cubicBezTo>
                    <a:pt x="224" y="0"/>
                    <a:pt x="222" y="0"/>
                    <a:pt x="220" y="0"/>
                  </a:cubicBezTo>
                  <a:cubicBezTo>
                    <a:pt x="211" y="0"/>
                    <a:pt x="211" y="3"/>
                    <a:pt x="202" y="3"/>
                  </a:cubicBezTo>
                  <a:cubicBezTo>
                    <a:pt x="193" y="3"/>
                    <a:pt x="193" y="0"/>
                    <a:pt x="184" y="0"/>
                  </a:cubicBezTo>
                  <a:cubicBezTo>
                    <a:pt x="175" y="0"/>
                    <a:pt x="175" y="3"/>
                    <a:pt x="166" y="3"/>
                  </a:cubicBezTo>
                  <a:cubicBezTo>
                    <a:pt x="157" y="3"/>
                    <a:pt x="155" y="0"/>
                    <a:pt x="146" y="0"/>
                  </a:cubicBezTo>
                  <a:cubicBezTo>
                    <a:pt x="137" y="0"/>
                    <a:pt x="137" y="3"/>
                    <a:pt x="128" y="3"/>
                  </a:cubicBezTo>
                  <a:cubicBezTo>
                    <a:pt x="119" y="3"/>
                    <a:pt x="119" y="0"/>
                    <a:pt x="110" y="0"/>
                  </a:cubicBezTo>
                  <a:cubicBezTo>
                    <a:pt x="101" y="0"/>
                    <a:pt x="101" y="3"/>
                    <a:pt x="92" y="3"/>
                  </a:cubicBezTo>
                  <a:cubicBezTo>
                    <a:pt x="85" y="3"/>
                    <a:pt x="83" y="2"/>
                    <a:pt x="79" y="1"/>
                  </a:cubicBezTo>
                  <a:cubicBezTo>
                    <a:pt x="80" y="3"/>
                    <a:pt x="78" y="5"/>
                    <a:pt x="76" y="5"/>
                  </a:cubicBezTo>
                  <a:cubicBezTo>
                    <a:pt x="76" y="2"/>
                    <a:pt x="79" y="3"/>
                    <a:pt x="79" y="1"/>
                  </a:cubicBezTo>
                  <a:cubicBezTo>
                    <a:pt x="78" y="0"/>
                    <a:pt x="76" y="0"/>
                    <a:pt x="74" y="0"/>
                  </a:cubicBezTo>
                  <a:cubicBezTo>
                    <a:pt x="65" y="0"/>
                    <a:pt x="65" y="3"/>
                    <a:pt x="56" y="3"/>
                  </a:cubicBezTo>
                  <a:cubicBezTo>
                    <a:pt x="47" y="3"/>
                    <a:pt x="47" y="0"/>
                    <a:pt x="38" y="0"/>
                  </a:cubicBezTo>
                  <a:cubicBezTo>
                    <a:pt x="29" y="0"/>
                    <a:pt x="29" y="3"/>
                    <a:pt x="20" y="3"/>
                  </a:cubicBezTo>
                  <a:cubicBezTo>
                    <a:pt x="11" y="3"/>
                    <a:pt x="9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7" y="12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3" y="14"/>
                    <a:pt x="16" y="14"/>
                    <a:pt x="20" y="14"/>
                  </a:cubicBezTo>
                  <a:cubicBezTo>
                    <a:pt x="29" y="14"/>
                    <a:pt x="29" y="11"/>
                    <a:pt x="38" y="11"/>
                  </a:cubicBezTo>
                  <a:cubicBezTo>
                    <a:pt x="47" y="11"/>
                    <a:pt x="47" y="14"/>
                    <a:pt x="56" y="14"/>
                  </a:cubicBezTo>
                  <a:cubicBezTo>
                    <a:pt x="65" y="14"/>
                    <a:pt x="65" y="11"/>
                    <a:pt x="74" y="11"/>
                  </a:cubicBezTo>
                  <a:cubicBezTo>
                    <a:pt x="76" y="11"/>
                    <a:pt x="78" y="11"/>
                    <a:pt x="80" y="12"/>
                  </a:cubicBezTo>
                  <a:cubicBezTo>
                    <a:pt x="80" y="11"/>
                    <a:pt x="81" y="11"/>
                    <a:pt x="82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4" y="13"/>
                    <a:pt x="86" y="14"/>
                    <a:pt x="92" y="14"/>
                  </a:cubicBezTo>
                  <a:cubicBezTo>
                    <a:pt x="101" y="14"/>
                    <a:pt x="101" y="11"/>
                    <a:pt x="110" y="11"/>
                  </a:cubicBezTo>
                  <a:cubicBezTo>
                    <a:pt x="119" y="11"/>
                    <a:pt x="119" y="14"/>
                    <a:pt x="128" y="14"/>
                  </a:cubicBezTo>
                  <a:cubicBezTo>
                    <a:pt x="137" y="14"/>
                    <a:pt x="137" y="11"/>
                    <a:pt x="146" y="11"/>
                  </a:cubicBezTo>
                  <a:cubicBezTo>
                    <a:pt x="150" y="11"/>
                    <a:pt x="153" y="12"/>
                    <a:pt x="155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9" y="14"/>
                    <a:pt x="162" y="14"/>
                    <a:pt x="166" y="14"/>
                  </a:cubicBezTo>
                  <a:cubicBezTo>
                    <a:pt x="175" y="14"/>
                    <a:pt x="175" y="11"/>
                    <a:pt x="184" y="11"/>
                  </a:cubicBezTo>
                  <a:cubicBezTo>
                    <a:pt x="193" y="11"/>
                    <a:pt x="193" y="14"/>
                    <a:pt x="202" y="14"/>
                  </a:cubicBezTo>
                  <a:cubicBezTo>
                    <a:pt x="211" y="14"/>
                    <a:pt x="211" y="11"/>
                    <a:pt x="220" y="11"/>
                  </a:cubicBezTo>
                  <a:cubicBezTo>
                    <a:pt x="222" y="11"/>
                    <a:pt x="224" y="11"/>
                    <a:pt x="226" y="12"/>
                  </a:cubicBezTo>
                  <a:cubicBezTo>
                    <a:pt x="226" y="11"/>
                    <a:pt x="227" y="11"/>
                    <a:pt x="228" y="11"/>
                  </a:cubicBezTo>
                  <a:cubicBezTo>
                    <a:pt x="227" y="12"/>
                    <a:pt x="227" y="12"/>
                    <a:pt x="227" y="12"/>
                  </a:cubicBezTo>
                  <a:cubicBezTo>
                    <a:pt x="230" y="13"/>
                    <a:pt x="232" y="14"/>
                    <a:pt x="238" y="14"/>
                  </a:cubicBezTo>
                  <a:cubicBezTo>
                    <a:pt x="247" y="14"/>
                    <a:pt x="247" y="11"/>
                    <a:pt x="256" y="11"/>
                  </a:cubicBezTo>
                  <a:cubicBezTo>
                    <a:pt x="265" y="11"/>
                    <a:pt x="265" y="14"/>
                    <a:pt x="274" y="14"/>
                  </a:cubicBezTo>
                  <a:cubicBezTo>
                    <a:pt x="283" y="14"/>
                    <a:pt x="283" y="11"/>
                    <a:pt x="292" y="11"/>
                  </a:cubicBezTo>
                  <a:cubicBezTo>
                    <a:pt x="296" y="11"/>
                    <a:pt x="299" y="12"/>
                    <a:pt x="301" y="13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5" y="14"/>
                    <a:pt x="307" y="14"/>
                    <a:pt x="311" y="14"/>
                  </a:cubicBezTo>
                  <a:cubicBezTo>
                    <a:pt x="320" y="14"/>
                    <a:pt x="320" y="11"/>
                    <a:pt x="329" y="11"/>
                  </a:cubicBezTo>
                  <a:cubicBezTo>
                    <a:pt x="338" y="11"/>
                    <a:pt x="338" y="14"/>
                    <a:pt x="347" y="14"/>
                  </a:cubicBezTo>
                  <a:cubicBezTo>
                    <a:pt x="356" y="14"/>
                    <a:pt x="356" y="11"/>
                    <a:pt x="365" y="11"/>
                  </a:cubicBezTo>
                  <a:cubicBezTo>
                    <a:pt x="368" y="11"/>
                    <a:pt x="370" y="11"/>
                    <a:pt x="371" y="12"/>
                  </a:cubicBezTo>
                  <a:cubicBezTo>
                    <a:pt x="372" y="11"/>
                    <a:pt x="373" y="11"/>
                    <a:pt x="373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6" y="13"/>
                    <a:pt x="378" y="14"/>
                    <a:pt x="383" y="14"/>
                  </a:cubicBezTo>
                  <a:cubicBezTo>
                    <a:pt x="392" y="14"/>
                    <a:pt x="392" y="11"/>
                    <a:pt x="401" y="11"/>
                  </a:cubicBezTo>
                  <a:cubicBezTo>
                    <a:pt x="411" y="11"/>
                    <a:pt x="411" y="14"/>
                    <a:pt x="420" y="14"/>
                  </a:cubicBezTo>
                  <a:cubicBezTo>
                    <a:pt x="429" y="14"/>
                    <a:pt x="429" y="11"/>
                    <a:pt x="438" y="11"/>
                  </a:cubicBezTo>
                  <a:cubicBezTo>
                    <a:pt x="442" y="11"/>
                    <a:pt x="445" y="12"/>
                    <a:pt x="447" y="13"/>
                  </a:cubicBezTo>
                  <a:cubicBezTo>
                    <a:pt x="448" y="13"/>
                    <a:pt x="448" y="13"/>
                    <a:pt x="448" y="13"/>
                  </a:cubicBezTo>
                  <a:cubicBezTo>
                    <a:pt x="451" y="14"/>
                    <a:pt x="453" y="14"/>
                    <a:pt x="457" y="14"/>
                  </a:cubicBezTo>
                  <a:cubicBezTo>
                    <a:pt x="466" y="14"/>
                    <a:pt x="466" y="11"/>
                    <a:pt x="475" y="11"/>
                  </a:cubicBezTo>
                  <a:cubicBezTo>
                    <a:pt x="484" y="11"/>
                    <a:pt x="484" y="14"/>
                    <a:pt x="493" y="14"/>
                  </a:cubicBezTo>
                  <a:cubicBezTo>
                    <a:pt x="502" y="14"/>
                    <a:pt x="502" y="11"/>
                    <a:pt x="511" y="11"/>
                  </a:cubicBezTo>
                  <a:cubicBezTo>
                    <a:pt x="514" y="11"/>
                    <a:pt x="516" y="11"/>
                    <a:pt x="517" y="12"/>
                  </a:cubicBezTo>
                  <a:cubicBezTo>
                    <a:pt x="518" y="11"/>
                    <a:pt x="518" y="11"/>
                    <a:pt x="519" y="11"/>
                  </a:cubicBezTo>
                  <a:cubicBezTo>
                    <a:pt x="518" y="12"/>
                    <a:pt x="518" y="12"/>
                    <a:pt x="518" y="12"/>
                  </a:cubicBezTo>
                  <a:cubicBezTo>
                    <a:pt x="522" y="13"/>
                    <a:pt x="524" y="14"/>
                    <a:pt x="529" y="14"/>
                  </a:cubicBezTo>
                  <a:cubicBezTo>
                    <a:pt x="538" y="14"/>
                    <a:pt x="538" y="11"/>
                    <a:pt x="547" y="11"/>
                  </a:cubicBezTo>
                  <a:cubicBezTo>
                    <a:pt x="556" y="11"/>
                    <a:pt x="556" y="14"/>
                    <a:pt x="565" y="14"/>
                  </a:cubicBezTo>
                  <a:cubicBezTo>
                    <a:pt x="574" y="14"/>
                    <a:pt x="574" y="11"/>
                    <a:pt x="583" y="11"/>
                  </a:cubicBezTo>
                  <a:cubicBezTo>
                    <a:pt x="588" y="11"/>
                    <a:pt x="590" y="12"/>
                    <a:pt x="593" y="13"/>
                  </a:cubicBezTo>
                  <a:cubicBezTo>
                    <a:pt x="593" y="13"/>
                    <a:pt x="594" y="13"/>
                    <a:pt x="594" y="13"/>
                  </a:cubicBezTo>
                  <a:cubicBezTo>
                    <a:pt x="596" y="14"/>
                    <a:pt x="599" y="14"/>
                    <a:pt x="603" y="14"/>
                  </a:cubicBezTo>
                  <a:cubicBezTo>
                    <a:pt x="612" y="14"/>
                    <a:pt x="612" y="11"/>
                    <a:pt x="621" y="11"/>
                  </a:cubicBezTo>
                  <a:cubicBezTo>
                    <a:pt x="630" y="11"/>
                    <a:pt x="630" y="14"/>
                    <a:pt x="639" y="14"/>
                  </a:cubicBezTo>
                  <a:cubicBezTo>
                    <a:pt x="648" y="14"/>
                    <a:pt x="648" y="11"/>
                    <a:pt x="657" y="11"/>
                  </a:cubicBezTo>
                  <a:cubicBezTo>
                    <a:pt x="660" y="11"/>
                    <a:pt x="662" y="11"/>
                    <a:pt x="663" y="12"/>
                  </a:cubicBezTo>
                  <a:cubicBezTo>
                    <a:pt x="664" y="11"/>
                    <a:pt x="664" y="11"/>
                    <a:pt x="665" y="11"/>
                  </a:cubicBezTo>
                  <a:cubicBezTo>
                    <a:pt x="664" y="12"/>
                    <a:pt x="664" y="12"/>
                    <a:pt x="664" y="12"/>
                  </a:cubicBezTo>
                  <a:cubicBezTo>
                    <a:pt x="667" y="13"/>
                    <a:pt x="669" y="14"/>
                    <a:pt x="675" y="14"/>
                  </a:cubicBezTo>
                  <a:cubicBezTo>
                    <a:pt x="684" y="14"/>
                    <a:pt x="684" y="11"/>
                    <a:pt x="693" y="11"/>
                  </a:cubicBezTo>
                  <a:cubicBezTo>
                    <a:pt x="702" y="11"/>
                    <a:pt x="702" y="14"/>
                    <a:pt x="711" y="14"/>
                  </a:cubicBezTo>
                  <a:cubicBezTo>
                    <a:pt x="720" y="14"/>
                    <a:pt x="720" y="11"/>
                    <a:pt x="729" y="11"/>
                  </a:cubicBezTo>
                  <a:cubicBezTo>
                    <a:pt x="734" y="11"/>
                    <a:pt x="736" y="12"/>
                    <a:pt x="739" y="13"/>
                  </a:cubicBezTo>
                  <a:cubicBezTo>
                    <a:pt x="739" y="13"/>
                    <a:pt x="740" y="13"/>
                    <a:pt x="740" y="13"/>
                  </a:cubicBezTo>
                  <a:cubicBezTo>
                    <a:pt x="742" y="14"/>
                    <a:pt x="745" y="14"/>
                    <a:pt x="749" y="14"/>
                  </a:cubicBezTo>
                  <a:cubicBezTo>
                    <a:pt x="758" y="14"/>
                    <a:pt x="758" y="11"/>
                    <a:pt x="767" y="11"/>
                  </a:cubicBezTo>
                  <a:cubicBezTo>
                    <a:pt x="776" y="11"/>
                    <a:pt x="776" y="14"/>
                    <a:pt x="785" y="14"/>
                  </a:cubicBezTo>
                  <a:cubicBezTo>
                    <a:pt x="794" y="14"/>
                    <a:pt x="794" y="11"/>
                    <a:pt x="803" y="11"/>
                  </a:cubicBezTo>
                  <a:cubicBezTo>
                    <a:pt x="806" y="11"/>
                    <a:pt x="807" y="11"/>
                    <a:pt x="809" y="12"/>
                  </a:cubicBezTo>
                  <a:cubicBezTo>
                    <a:pt x="809" y="11"/>
                    <a:pt x="810" y="11"/>
                    <a:pt x="811" y="11"/>
                  </a:cubicBezTo>
                  <a:cubicBezTo>
                    <a:pt x="810" y="12"/>
                    <a:pt x="810" y="12"/>
                    <a:pt x="810" y="12"/>
                  </a:cubicBezTo>
                  <a:cubicBezTo>
                    <a:pt x="813" y="13"/>
                    <a:pt x="815" y="14"/>
                    <a:pt x="821" y="14"/>
                  </a:cubicBezTo>
                  <a:cubicBezTo>
                    <a:pt x="830" y="14"/>
                    <a:pt x="830" y="11"/>
                    <a:pt x="839" y="11"/>
                  </a:cubicBezTo>
                  <a:cubicBezTo>
                    <a:pt x="848" y="11"/>
                    <a:pt x="848" y="14"/>
                    <a:pt x="857" y="14"/>
                  </a:cubicBezTo>
                  <a:cubicBezTo>
                    <a:pt x="866" y="14"/>
                    <a:pt x="866" y="11"/>
                    <a:pt x="875" y="11"/>
                  </a:cubicBezTo>
                  <a:cubicBezTo>
                    <a:pt x="879" y="11"/>
                    <a:pt x="882" y="12"/>
                    <a:pt x="885" y="13"/>
                  </a:cubicBezTo>
                  <a:cubicBezTo>
                    <a:pt x="885" y="13"/>
                    <a:pt x="885" y="13"/>
                    <a:pt x="886" y="13"/>
                  </a:cubicBezTo>
                  <a:cubicBezTo>
                    <a:pt x="888" y="14"/>
                    <a:pt x="891" y="14"/>
                    <a:pt x="895" y="14"/>
                  </a:cubicBezTo>
                  <a:cubicBezTo>
                    <a:pt x="904" y="14"/>
                    <a:pt x="904" y="11"/>
                    <a:pt x="913" y="11"/>
                  </a:cubicBezTo>
                  <a:cubicBezTo>
                    <a:pt x="922" y="11"/>
                    <a:pt x="922" y="14"/>
                    <a:pt x="931" y="14"/>
                  </a:cubicBezTo>
                  <a:cubicBezTo>
                    <a:pt x="940" y="14"/>
                    <a:pt x="940" y="11"/>
                    <a:pt x="949" y="11"/>
                  </a:cubicBezTo>
                  <a:cubicBezTo>
                    <a:pt x="951" y="11"/>
                    <a:pt x="953" y="11"/>
                    <a:pt x="955" y="12"/>
                  </a:cubicBezTo>
                  <a:cubicBezTo>
                    <a:pt x="955" y="11"/>
                    <a:pt x="956" y="11"/>
                    <a:pt x="957" y="11"/>
                  </a:cubicBezTo>
                  <a:cubicBezTo>
                    <a:pt x="956" y="12"/>
                    <a:pt x="956" y="12"/>
                    <a:pt x="956" y="12"/>
                  </a:cubicBezTo>
                  <a:cubicBezTo>
                    <a:pt x="959" y="13"/>
                    <a:pt x="961" y="14"/>
                    <a:pt x="967" y="14"/>
                  </a:cubicBezTo>
                  <a:cubicBezTo>
                    <a:pt x="976" y="14"/>
                    <a:pt x="976" y="11"/>
                    <a:pt x="985" y="11"/>
                  </a:cubicBezTo>
                  <a:cubicBezTo>
                    <a:pt x="994" y="11"/>
                    <a:pt x="994" y="14"/>
                    <a:pt x="1003" y="14"/>
                  </a:cubicBezTo>
                  <a:cubicBezTo>
                    <a:pt x="1012" y="14"/>
                    <a:pt x="1012" y="11"/>
                    <a:pt x="1021" y="11"/>
                  </a:cubicBezTo>
                  <a:cubicBezTo>
                    <a:pt x="1025" y="11"/>
                    <a:pt x="1028" y="12"/>
                    <a:pt x="1030" y="13"/>
                  </a:cubicBezTo>
                  <a:cubicBezTo>
                    <a:pt x="1031" y="13"/>
                    <a:pt x="1031" y="13"/>
                    <a:pt x="1031" y="13"/>
                  </a:cubicBezTo>
                  <a:cubicBezTo>
                    <a:pt x="1034" y="14"/>
                    <a:pt x="1037" y="14"/>
                    <a:pt x="1041" y="14"/>
                  </a:cubicBezTo>
                  <a:cubicBezTo>
                    <a:pt x="1050" y="14"/>
                    <a:pt x="1050" y="11"/>
                    <a:pt x="1059" y="11"/>
                  </a:cubicBezTo>
                  <a:cubicBezTo>
                    <a:pt x="1068" y="11"/>
                    <a:pt x="1068" y="14"/>
                    <a:pt x="1077" y="14"/>
                  </a:cubicBezTo>
                  <a:cubicBezTo>
                    <a:pt x="1086" y="14"/>
                    <a:pt x="1086" y="11"/>
                    <a:pt x="1095" y="11"/>
                  </a:cubicBezTo>
                  <a:cubicBezTo>
                    <a:pt x="1097" y="11"/>
                    <a:pt x="1099" y="11"/>
                    <a:pt x="1101" y="12"/>
                  </a:cubicBezTo>
                  <a:cubicBezTo>
                    <a:pt x="1101" y="11"/>
                    <a:pt x="1102" y="11"/>
                    <a:pt x="1103" y="11"/>
                  </a:cubicBezTo>
                  <a:cubicBezTo>
                    <a:pt x="1102" y="12"/>
                    <a:pt x="1102" y="12"/>
                    <a:pt x="1102" y="12"/>
                  </a:cubicBezTo>
                  <a:cubicBezTo>
                    <a:pt x="1105" y="13"/>
                    <a:pt x="1107" y="14"/>
                    <a:pt x="1113" y="14"/>
                  </a:cubicBezTo>
                  <a:cubicBezTo>
                    <a:pt x="1122" y="14"/>
                    <a:pt x="1122" y="11"/>
                    <a:pt x="1131" y="11"/>
                  </a:cubicBezTo>
                  <a:cubicBezTo>
                    <a:pt x="1140" y="11"/>
                    <a:pt x="1140" y="14"/>
                    <a:pt x="1149" y="14"/>
                  </a:cubicBezTo>
                  <a:cubicBezTo>
                    <a:pt x="1158" y="14"/>
                    <a:pt x="1158" y="11"/>
                    <a:pt x="1167" y="11"/>
                  </a:cubicBezTo>
                  <a:cubicBezTo>
                    <a:pt x="1171" y="11"/>
                    <a:pt x="1174" y="12"/>
                    <a:pt x="1176" y="13"/>
                  </a:cubicBezTo>
                  <a:cubicBezTo>
                    <a:pt x="1177" y="13"/>
                    <a:pt x="1177" y="13"/>
                    <a:pt x="1177" y="13"/>
                  </a:cubicBezTo>
                  <a:cubicBezTo>
                    <a:pt x="1180" y="14"/>
                    <a:pt x="1182" y="14"/>
                    <a:pt x="1186" y="14"/>
                  </a:cubicBezTo>
                  <a:cubicBezTo>
                    <a:pt x="1195" y="14"/>
                    <a:pt x="1195" y="11"/>
                    <a:pt x="1204" y="11"/>
                  </a:cubicBezTo>
                  <a:cubicBezTo>
                    <a:pt x="1214" y="11"/>
                    <a:pt x="1214" y="14"/>
                    <a:pt x="1223" y="14"/>
                  </a:cubicBezTo>
                  <a:cubicBezTo>
                    <a:pt x="1232" y="14"/>
                    <a:pt x="1232" y="11"/>
                    <a:pt x="1241" y="11"/>
                  </a:cubicBezTo>
                  <a:cubicBezTo>
                    <a:pt x="1243" y="11"/>
                    <a:pt x="1245" y="11"/>
                    <a:pt x="1247" y="12"/>
                  </a:cubicBezTo>
                  <a:cubicBezTo>
                    <a:pt x="1247" y="11"/>
                    <a:pt x="1248" y="11"/>
                    <a:pt x="1249" y="11"/>
                  </a:cubicBezTo>
                  <a:cubicBezTo>
                    <a:pt x="1248" y="12"/>
                    <a:pt x="1248" y="12"/>
                    <a:pt x="1248" y="12"/>
                  </a:cubicBezTo>
                  <a:cubicBezTo>
                    <a:pt x="1251" y="13"/>
                    <a:pt x="1253" y="14"/>
                    <a:pt x="1259" y="14"/>
                  </a:cubicBezTo>
                  <a:cubicBezTo>
                    <a:pt x="1268" y="14"/>
                    <a:pt x="1268" y="11"/>
                    <a:pt x="1277" y="11"/>
                  </a:cubicBezTo>
                  <a:cubicBezTo>
                    <a:pt x="1286" y="11"/>
                    <a:pt x="1286" y="14"/>
                    <a:pt x="1295" y="14"/>
                  </a:cubicBezTo>
                  <a:cubicBezTo>
                    <a:pt x="1304" y="14"/>
                    <a:pt x="1304" y="11"/>
                    <a:pt x="1313" y="11"/>
                  </a:cubicBezTo>
                  <a:cubicBezTo>
                    <a:pt x="1317" y="11"/>
                    <a:pt x="1320" y="12"/>
                    <a:pt x="1322" y="13"/>
                  </a:cubicBezTo>
                  <a:cubicBezTo>
                    <a:pt x="1323" y="13"/>
                    <a:pt x="1323" y="13"/>
                    <a:pt x="1323" y="13"/>
                  </a:cubicBezTo>
                  <a:cubicBezTo>
                    <a:pt x="1326" y="14"/>
                    <a:pt x="1328" y="14"/>
                    <a:pt x="1332" y="14"/>
                  </a:cubicBezTo>
                  <a:cubicBezTo>
                    <a:pt x="1341" y="14"/>
                    <a:pt x="1341" y="11"/>
                    <a:pt x="1350" y="11"/>
                  </a:cubicBezTo>
                  <a:cubicBezTo>
                    <a:pt x="1359" y="11"/>
                    <a:pt x="1359" y="14"/>
                    <a:pt x="1368" y="14"/>
                  </a:cubicBezTo>
                  <a:cubicBezTo>
                    <a:pt x="1377" y="14"/>
                    <a:pt x="1377" y="11"/>
                    <a:pt x="1386" y="11"/>
                  </a:cubicBezTo>
                  <a:cubicBezTo>
                    <a:pt x="1389" y="11"/>
                    <a:pt x="1391" y="11"/>
                    <a:pt x="1392" y="12"/>
                  </a:cubicBezTo>
                  <a:cubicBezTo>
                    <a:pt x="1393" y="11"/>
                    <a:pt x="1393" y="11"/>
                    <a:pt x="1394" y="11"/>
                  </a:cubicBezTo>
                  <a:cubicBezTo>
                    <a:pt x="1393" y="12"/>
                    <a:pt x="1393" y="12"/>
                    <a:pt x="1393" y="12"/>
                  </a:cubicBezTo>
                  <a:cubicBezTo>
                    <a:pt x="1397" y="13"/>
                    <a:pt x="1399" y="14"/>
                    <a:pt x="1404" y="14"/>
                  </a:cubicBezTo>
                  <a:cubicBezTo>
                    <a:pt x="1413" y="14"/>
                    <a:pt x="1413" y="11"/>
                    <a:pt x="1422" y="11"/>
                  </a:cubicBezTo>
                  <a:cubicBezTo>
                    <a:pt x="1431" y="11"/>
                    <a:pt x="1431" y="14"/>
                    <a:pt x="1440" y="14"/>
                  </a:cubicBezTo>
                  <a:cubicBezTo>
                    <a:pt x="1449" y="14"/>
                    <a:pt x="1449" y="11"/>
                    <a:pt x="1458" y="11"/>
                  </a:cubicBezTo>
                  <a:cubicBezTo>
                    <a:pt x="1463" y="11"/>
                    <a:pt x="1465" y="12"/>
                    <a:pt x="1468" y="13"/>
                  </a:cubicBezTo>
                  <a:cubicBezTo>
                    <a:pt x="1468" y="13"/>
                    <a:pt x="1469" y="13"/>
                    <a:pt x="1469" y="13"/>
                  </a:cubicBezTo>
                  <a:cubicBezTo>
                    <a:pt x="1471" y="14"/>
                    <a:pt x="1474" y="14"/>
                    <a:pt x="1478" y="14"/>
                  </a:cubicBezTo>
                  <a:cubicBezTo>
                    <a:pt x="1487" y="14"/>
                    <a:pt x="1487" y="11"/>
                    <a:pt x="1496" y="11"/>
                  </a:cubicBezTo>
                  <a:cubicBezTo>
                    <a:pt x="1505" y="11"/>
                    <a:pt x="1505" y="14"/>
                    <a:pt x="1514" y="14"/>
                  </a:cubicBezTo>
                  <a:cubicBezTo>
                    <a:pt x="1523" y="14"/>
                    <a:pt x="1523" y="11"/>
                    <a:pt x="1532" y="11"/>
                  </a:cubicBezTo>
                  <a:cubicBezTo>
                    <a:pt x="1535" y="11"/>
                    <a:pt x="1537" y="11"/>
                    <a:pt x="1538" y="12"/>
                  </a:cubicBezTo>
                  <a:cubicBezTo>
                    <a:pt x="1539" y="11"/>
                    <a:pt x="1539" y="11"/>
                    <a:pt x="1540" y="11"/>
                  </a:cubicBezTo>
                  <a:cubicBezTo>
                    <a:pt x="1539" y="12"/>
                    <a:pt x="1539" y="12"/>
                    <a:pt x="1539" y="12"/>
                  </a:cubicBezTo>
                  <a:cubicBezTo>
                    <a:pt x="1542" y="13"/>
                    <a:pt x="1544" y="14"/>
                    <a:pt x="1550" y="14"/>
                  </a:cubicBezTo>
                  <a:cubicBezTo>
                    <a:pt x="1559" y="14"/>
                    <a:pt x="1559" y="11"/>
                    <a:pt x="1568" y="11"/>
                  </a:cubicBezTo>
                  <a:cubicBezTo>
                    <a:pt x="1577" y="11"/>
                    <a:pt x="1577" y="14"/>
                    <a:pt x="1586" y="14"/>
                  </a:cubicBezTo>
                  <a:cubicBezTo>
                    <a:pt x="1595" y="14"/>
                    <a:pt x="1595" y="11"/>
                    <a:pt x="1604" y="11"/>
                  </a:cubicBezTo>
                  <a:cubicBezTo>
                    <a:pt x="1609" y="11"/>
                    <a:pt x="1611" y="12"/>
                    <a:pt x="1614" y="13"/>
                  </a:cubicBezTo>
                  <a:cubicBezTo>
                    <a:pt x="1614" y="13"/>
                    <a:pt x="1615" y="13"/>
                    <a:pt x="1615" y="13"/>
                  </a:cubicBezTo>
                  <a:cubicBezTo>
                    <a:pt x="1617" y="14"/>
                    <a:pt x="1620" y="14"/>
                    <a:pt x="1624" y="14"/>
                  </a:cubicBezTo>
                  <a:cubicBezTo>
                    <a:pt x="1633" y="14"/>
                    <a:pt x="1633" y="11"/>
                    <a:pt x="1642" y="11"/>
                  </a:cubicBezTo>
                  <a:cubicBezTo>
                    <a:pt x="1651" y="11"/>
                    <a:pt x="1651" y="14"/>
                    <a:pt x="1660" y="14"/>
                  </a:cubicBezTo>
                  <a:cubicBezTo>
                    <a:pt x="1669" y="14"/>
                    <a:pt x="1669" y="11"/>
                    <a:pt x="1678" y="11"/>
                  </a:cubicBezTo>
                  <a:cubicBezTo>
                    <a:pt x="1681" y="11"/>
                    <a:pt x="1682" y="11"/>
                    <a:pt x="1684" y="12"/>
                  </a:cubicBezTo>
                  <a:cubicBezTo>
                    <a:pt x="1685" y="11"/>
                    <a:pt x="1685" y="11"/>
                    <a:pt x="1686" y="11"/>
                  </a:cubicBezTo>
                  <a:cubicBezTo>
                    <a:pt x="1685" y="12"/>
                    <a:pt x="1685" y="12"/>
                    <a:pt x="1685" y="12"/>
                  </a:cubicBezTo>
                  <a:cubicBezTo>
                    <a:pt x="1688" y="13"/>
                    <a:pt x="1690" y="14"/>
                    <a:pt x="1696" y="14"/>
                  </a:cubicBezTo>
                  <a:cubicBezTo>
                    <a:pt x="1705" y="14"/>
                    <a:pt x="1705" y="11"/>
                    <a:pt x="1714" y="11"/>
                  </a:cubicBezTo>
                  <a:cubicBezTo>
                    <a:pt x="1723" y="11"/>
                    <a:pt x="1723" y="14"/>
                    <a:pt x="1732" y="14"/>
                  </a:cubicBezTo>
                  <a:cubicBezTo>
                    <a:pt x="1741" y="14"/>
                    <a:pt x="1741" y="11"/>
                    <a:pt x="1750" y="11"/>
                  </a:cubicBezTo>
                  <a:cubicBezTo>
                    <a:pt x="1754" y="11"/>
                    <a:pt x="1757" y="12"/>
                    <a:pt x="1760" y="13"/>
                  </a:cubicBezTo>
                  <a:cubicBezTo>
                    <a:pt x="1760" y="13"/>
                    <a:pt x="1760" y="13"/>
                    <a:pt x="1761" y="13"/>
                  </a:cubicBezTo>
                  <a:cubicBezTo>
                    <a:pt x="1763" y="14"/>
                    <a:pt x="1766" y="14"/>
                    <a:pt x="1770" y="14"/>
                  </a:cubicBezTo>
                  <a:cubicBezTo>
                    <a:pt x="1779" y="14"/>
                    <a:pt x="1779" y="11"/>
                    <a:pt x="1788" y="11"/>
                  </a:cubicBezTo>
                  <a:cubicBezTo>
                    <a:pt x="1797" y="11"/>
                    <a:pt x="1797" y="14"/>
                    <a:pt x="1806" y="14"/>
                  </a:cubicBezTo>
                  <a:cubicBezTo>
                    <a:pt x="1815" y="14"/>
                    <a:pt x="1815" y="11"/>
                    <a:pt x="1824" y="11"/>
                  </a:cubicBezTo>
                  <a:cubicBezTo>
                    <a:pt x="1826" y="11"/>
                    <a:pt x="1828" y="11"/>
                    <a:pt x="1830" y="12"/>
                  </a:cubicBezTo>
                  <a:cubicBezTo>
                    <a:pt x="1830" y="11"/>
                    <a:pt x="1831" y="11"/>
                    <a:pt x="1832" y="11"/>
                  </a:cubicBezTo>
                  <a:cubicBezTo>
                    <a:pt x="1831" y="12"/>
                    <a:pt x="1831" y="12"/>
                    <a:pt x="1831" y="12"/>
                  </a:cubicBezTo>
                  <a:cubicBezTo>
                    <a:pt x="1834" y="13"/>
                    <a:pt x="1836" y="14"/>
                    <a:pt x="1842" y="14"/>
                  </a:cubicBezTo>
                  <a:cubicBezTo>
                    <a:pt x="1851" y="14"/>
                    <a:pt x="1851" y="11"/>
                    <a:pt x="1860" y="11"/>
                  </a:cubicBezTo>
                  <a:cubicBezTo>
                    <a:pt x="1869" y="11"/>
                    <a:pt x="1869" y="14"/>
                    <a:pt x="1878" y="14"/>
                  </a:cubicBezTo>
                  <a:cubicBezTo>
                    <a:pt x="1887" y="14"/>
                    <a:pt x="1887" y="11"/>
                    <a:pt x="1896" y="11"/>
                  </a:cubicBezTo>
                  <a:cubicBezTo>
                    <a:pt x="1900" y="11"/>
                    <a:pt x="1903" y="12"/>
                    <a:pt x="1906" y="13"/>
                  </a:cubicBezTo>
                  <a:cubicBezTo>
                    <a:pt x="1906" y="13"/>
                    <a:pt x="1906" y="13"/>
                    <a:pt x="1906" y="13"/>
                  </a:cubicBezTo>
                  <a:cubicBezTo>
                    <a:pt x="1909" y="14"/>
                    <a:pt x="1912" y="14"/>
                    <a:pt x="1916" y="14"/>
                  </a:cubicBezTo>
                  <a:cubicBezTo>
                    <a:pt x="1925" y="14"/>
                    <a:pt x="1925" y="11"/>
                    <a:pt x="1934" y="11"/>
                  </a:cubicBezTo>
                  <a:cubicBezTo>
                    <a:pt x="1943" y="11"/>
                    <a:pt x="1943" y="14"/>
                    <a:pt x="1952" y="14"/>
                  </a:cubicBezTo>
                  <a:cubicBezTo>
                    <a:pt x="1961" y="14"/>
                    <a:pt x="1961" y="11"/>
                    <a:pt x="1970" y="11"/>
                  </a:cubicBezTo>
                  <a:cubicBezTo>
                    <a:pt x="1972" y="11"/>
                    <a:pt x="1974" y="11"/>
                    <a:pt x="1976" y="12"/>
                  </a:cubicBezTo>
                  <a:cubicBezTo>
                    <a:pt x="1976" y="11"/>
                    <a:pt x="1977" y="11"/>
                    <a:pt x="1978" y="11"/>
                  </a:cubicBezTo>
                  <a:cubicBezTo>
                    <a:pt x="1977" y="12"/>
                    <a:pt x="1977" y="12"/>
                    <a:pt x="1977" y="12"/>
                  </a:cubicBezTo>
                  <a:cubicBezTo>
                    <a:pt x="1980" y="13"/>
                    <a:pt x="1982" y="14"/>
                    <a:pt x="1988" y="14"/>
                  </a:cubicBezTo>
                  <a:cubicBezTo>
                    <a:pt x="1997" y="14"/>
                    <a:pt x="1997" y="11"/>
                    <a:pt x="2006" y="11"/>
                  </a:cubicBezTo>
                  <a:cubicBezTo>
                    <a:pt x="2015" y="11"/>
                    <a:pt x="2015" y="14"/>
                    <a:pt x="2024" y="14"/>
                  </a:cubicBezTo>
                  <a:cubicBezTo>
                    <a:pt x="2033" y="14"/>
                    <a:pt x="2033" y="11"/>
                    <a:pt x="2042" y="11"/>
                  </a:cubicBezTo>
                  <a:cubicBezTo>
                    <a:pt x="2046" y="11"/>
                    <a:pt x="2049" y="12"/>
                    <a:pt x="2051" y="13"/>
                  </a:cubicBezTo>
                  <a:cubicBezTo>
                    <a:pt x="2052" y="13"/>
                    <a:pt x="2052" y="13"/>
                    <a:pt x="2052" y="13"/>
                  </a:cubicBezTo>
                  <a:cubicBezTo>
                    <a:pt x="2055" y="14"/>
                    <a:pt x="2057" y="14"/>
                    <a:pt x="2062" y="14"/>
                  </a:cubicBezTo>
                  <a:cubicBezTo>
                    <a:pt x="2071" y="14"/>
                    <a:pt x="2071" y="11"/>
                    <a:pt x="2080" y="11"/>
                  </a:cubicBezTo>
                  <a:cubicBezTo>
                    <a:pt x="2089" y="11"/>
                    <a:pt x="2089" y="14"/>
                    <a:pt x="2098" y="14"/>
                  </a:cubicBezTo>
                  <a:cubicBezTo>
                    <a:pt x="2107" y="14"/>
                    <a:pt x="2107" y="11"/>
                    <a:pt x="2116" y="11"/>
                  </a:cubicBezTo>
                  <a:cubicBezTo>
                    <a:pt x="2118" y="11"/>
                    <a:pt x="2120" y="11"/>
                    <a:pt x="2122" y="12"/>
                  </a:cubicBezTo>
                  <a:cubicBezTo>
                    <a:pt x="2122" y="11"/>
                    <a:pt x="2123" y="11"/>
                    <a:pt x="2124" y="11"/>
                  </a:cubicBezTo>
                  <a:cubicBezTo>
                    <a:pt x="2123" y="12"/>
                    <a:pt x="2123" y="12"/>
                    <a:pt x="2123" y="12"/>
                  </a:cubicBezTo>
                  <a:cubicBezTo>
                    <a:pt x="2126" y="13"/>
                    <a:pt x="2128" y="14"/>
                    <a:pt x="2134" y="14"/>
                  </a:cubicBezTo>
                  <a:cubicBezTo>
                    <a:pt x="2143" y="14"/>
                    <a:pt x="2143" y="11"/>
                    <a:pt x="2152" y="11"/>
                  </a:cubicBezTo>
                  <a:cubicBezTo>
                    <a:pt x="2161" y="11"/>
                    <a:pt x="2161" y="14"/>
                    <a:pt x="2170" y="14"/>
                  </a:cubicBezTo>
                  <a:cubicBezTo>
                    <a:pt x="2179" y="14"/>
                    <a:pt x="2179" y="11"/>
                    <a:pt x="2188" y="11"/>
                  </a:cubicBezTo>
                  <a:cubicBezTo>
                    <a:pt x="2192" y="11"/>
                    <a:pt x="2195" y="12"/>
                    <a:pt x="2197" y="13"/>
                  </a:cubicBezTo>
                  <a:cubicBezTo>
                    <a:pt x="2198" y="13"/>
                    <a:pt x="2198" y="13"/>
                    <a:pt x="2198" y="13"/>
                  </a:cubicBezTo>
                  <a:cubicBezTo>
                    <a:pt x="2201" y="14"/>
                    <a:pt x="2203" y="14"/>
                    <a:pt x="2207" y="14"/>
                  </a:cubicBezTo>
                  <a:cubicBezTo>
                    <a:pt x="2216" y="14"/>
                    <a:pt x="2216" y="11"/>
                    <a:pt x="2225" y="11"/>
                  </a:cubicBezTo>
                  <a:cubicBezTo>
                    <a:pt x="2234" y="11"/>
                    <a:pt x="2234" y="14"/>
                    <a:pt x="2243" y="14"/>
                  </a:cubicBezTo>
                  <a:cubicBezTo>
                    <a:pt x="2252" y="14"/>
                    <a:pt x="2252" y="11"/>
                    <a:pt x="2261" y="11"/>
                  </a:cubicBezTo>
                  <a:cubicBezTo>
                    <a:pt x="2264" y="11"/>
                    <a:pt x="2266" y="11"/>
                    <a:pt x="2267" y="12"/>
                  </a:cubicBezTo>
                  <a:cubicBezTo>
                    <a:pt x="2268" y="11"/>
                    <a:pt x="2268" y="11"/>
                    <a:pt x="2269" y="11"/>
                  </a:cubicBezTo>
                  <a:cubicBezTo>
                    <a:pt x="2269" y="12"/>
                    <a:pt x="2269" y="12"/>
                    <a:pt x="2269" y="12"/>
                  </a:cubicBezTo>
                  <a:cubicBezTo>
                    <a:pt x="2272" y="13"/>
                    <a:pt x="2274" y="14"/>
                    <a:pt x="2279" y="14"/>
                  </a:cubicBezTo>
                  <a:cubicBezTo>
                    <a:pt x="2288" y="14"/>
                    <a:pt x="2288" y="11"/>
                    <a:pt x="2297" y="11"/>
                  </a:cubicBezTo>
                  <a:cubicBezTo>
                    <a:pt x="2306" y="11"/>
                    <a:pt x="2306" y="14"/>
                    <a:pt x="2315" y="14"/>
                  </a:cubicBezTo>
                  <a:cubicBezTo>
                    <a:pt x="2324" y="14"/>
                    <a:pt x="2324" y="11"/>
                    <a:pt x="2333" y="11"/>
                  </a:cubicBezTo>
                  <a:cubicBezTo>
                    <a:pt x="2338" y="11"/>
                    <a:pt x="2340" y="12"/>
                    <a:pt x="2343" y="13"/>
                  </a:cubicBezTo>
                  <a:cubicBezTo>
                    <a:pt x="2343" y="13"/>
                    <a:pt x="2344" y="13"/>
                    <a:pt x="2344" y="13"/>
                  </a:cubicBezTo>
                  <a:cubicBezTo>
                    <a:pt x="2346" y="14"/>
                    <a:pt x="2349" y="14"/>
                    <a:pt x="2353" y="14"/>
                  </a:cubicBezTo>
                  <a:cubicBezTo>
                    <a:pt x="2362" y="14"/>
                    <a:pt x="2362" y="11"/>
                    <a:pt x="2371" y="11"/>
                  </a:cubicBezTo>
                  <a:cubicBezTo>
                    <a:pt x="2380" y="11"/>
                    <a:pt x="2380" y="14"/>
                    <a:pt x="2389" y="14"/>
                  </a:cubicBezTo>
                  <a:cubicBezTo>
                    <a:pt x="2398" y="14"/>
                    <a:pt x="2398" y="11"/>
                    <a:pt x="2407" y="11"/>
                  </a:cubicBezTo>
                  <a:cubicBezTo>
                    <a:pt x="2410" y="11"/>
                    <a:pt x="2412" y="11"/>
                    <a:pt x="2413" y="12"/>
                  </a:cubicBezTo>
                  <a:cubicBezTo>
                    <a:pt x="2414" y="11"/>
                    <a:pt x="2414" y="11"/>
                    <a:pt x="2415" y="11"/>
                  </a:cubicBezTo>
                  <a:cubicBezTo>
                    <a:pt x="2414" y="12"/>
                    <a:pt x="2414" y="12"/>
                    <a:pt x="2414" y="12"/>
                  </a:cubicBezTo>
                  <a:cubicBezTo>
                    <a:pt x="2417" y="13"/>
                    <a:pt x="2420" y="14"/>
                    <a:pt x="2425" y="14"/>
                  </a:cubicBezTo>
                  <a:cubicBezTo>
                    <a:pt x="2434" y="14"/>
                    <a:pt x="2434" y="11"/>
                    <a:pt x="2443" y="11"/>
                  </a:cubicBezTo>
                  <a:cubicBezTo>
                    <a:pt x="2452" y="11"/>
                    <a:pt x="2452" y="14"/>
                    <a:pt x="2461" y="14"/>
                  </a:cubicBezTo>
                  <a:cubicBezTo>
                    <a:pt x="2470" y="14"/>
                    <a:pt x="2470" y="11"/>
                    <a:pt x="2479" y="11"/>
                  </a:cubicBezTo>
                  <a:cubicBezTo>
                    <a:pt x="2484" y="11"/>
                    <a:pt x="2486" y="12"/>
                    <a:pt x="2489" y="13"/>
                  </a:cubicBezTo>
                  <a:cubicBezTo>
                    <a:pt x="2489" y="13"/>
                    <a:pt x="2490" y="13"/>
                    <a:pt x="2490" y="13"/>
                  </a:cubicBezTo>
                  <a:cubicBezTo>
                    <a:pt x="2492" y="14"/>
                    <a:pt x="2495" y="14"/>
                    <a:pt x="2499" y="14"/>
                  </a:cubicBezTo>
                  <a:cubicBezTo>
                    <a:pt x="2508" y="14"/>
                    <a:pt x="2508" y="11"/>
                    <a:pt x="2517" y="11"/>
                  </a:cubicBezTo>
                  <a:cubicBezTo>
                    <a:pt x="2526" y="11"/>
                    <a:pt x="2526" y="14"/>
                    <a:pt x="2535" y="14"/>
                  </a:cubicBezTo>
                  <a:cubicBezTo>
                    <a:pt x="2544" y="14"/>
                    <a:pt x="2544" y="11"/>
                    <a:pt x="2553" y="11"/>
                  </a:cubicBezTo>
                  <a:cubicBezTo>
                    <a:pt x="2556" y="11"/>
                    <a:pt x="2558" y="11"/>
                    <a:pt x="2559" y="12"/>
                  </a:cubicBezTo>
                  <a:cubicBezTo>
                    <a:pt x="2560" y="11"/>
                    <a:pt x="2560" y="11"/>
                    <a:pt x="2561" y="11"/>
                  </a:cubicBezTo>
                  <a:cubicBezTo>
                    <a:pt x="2560" y="12"/>
                    <a:pt x="2560" y="12"/>
                    <a:pt x="2560" y="12"/>
                  </a:cubicBezTo>
                  <a:cubicBezTo>
                    <a:pt x="2563" y="13"/>
                    <a:pt x="2565" y="14"/>
                    <a:pt x="2571" y="14"/>
                  </a:cubicBezTo>
                  <a:cubicBezTo>
                    <a:pt x="2580" y="14"/>
                    <a:pt x="2580" y="11"/>
                    <a:pt x="2589" y="11"/>
                  </a:cubicBezTo>
                  <a:cubicBezTo>
                    <a:pt x="2598" y="11"/>
                    <a:pt x="2598" y="14"/>
                    <a:pt x="2607" y="14"/>
                  </a:cubicBezTo>
                  <a:cubicBezTo>
                    <a:pt x="2616" y="14"/>
                    <a:pt x="2616" y="11"/>
                    <a:pt x="2625" y="11"/>
                  </a:cubicBezTo>
                  <a:cubicBezTo>
                    <a:pt x="2629" y="11"/>
                    <a:pt x="2632" y="12"/>
                    <a:pt x="2635" y="13"/>
                  </a:cubicBezTo>
                  <a:cubicBezTo>
                    <a:pt x="2635" y="13"/>
                    <a:pt x="2635" y="13"/>
                    <a:pt x="2636" y="13"/>
                  </a:cubicBezTo>
                  <a:cubicBezTo>
                    <a:pt x="2638" y="14"/>
                    <a:pt x="2641" y="14"/>
                    <a:pt x="2645" y="14"/>
                  </a:cubicBezTo>
                  <a:cubicBezTo>
                    <a:pt x="2654" y="14"/>
                    <a:pt x="2654" y="11"/>
                    <a:pt x="2663" y="11"/>
                  </a:cubicBezTo>
                  <a:cubicBezTo>
                    <a:pt x="2672" y="11"/>
                    <a:pt x="2672" y="14"/>
                    <a:pt x="2681" y="14"/>
                  </a:cubicBezTo>
                  <a:cubicBezTo>
                    <a:pt x="2690" y="14"/>
                    <a:pt x="2690" y="11"/>
                    <a:pt x="2699" y="11"/>
                  </a:cubicBezTo>
                  <a:cubicBezTo>
                    <a:pt x="2701" y="11"/>
                    <a:pt x="2703" y="11"/>
                    <a:pt x="2705" y="12"/>
                  </a:cubicBezTo>
                  <a:cubicBezTo>
                    <a:pt x="2705" y="11"/>
                    <a:pt x="2706" y="11"/>
                    <a:pt x="2707" y="11"/>
                  </a:cubicBezTo>
                  <a:cubicBezTo>
                    <a:pt x="2706" y="12"/>
                    <a:pt x="2706" y="12"/>
                    <a:pt x="2706" y="12"/>
                  </a:cubicBezTo>
                  <a:cubicBezTo>
                    <a:pt x="2709" y="13"/>
                    <a:pt x="2711" y="14"/>
                    <a:pt x="2717" y="14"/>
                  </a:cubicBezTo>
                  <a:cubicBezTo>
                    <a:pt x="2726" y="14"/>
                    <a:pt x="2726" y="11"/>
                    <a:pt x="2735" y="11"/>
                  </a:cubicBezTo>
                  <a:cubicBezTo>
                    <a:pt x="2744" y="11"/>
                    <a:pt x="2744" y="14"/>
                    <a:pt x="2753" y="14"/>
                  </a:cubicBezTo>
                  <a:cubicBezTo>
                    <a:pt x="2762" y="14"/>
                    <a:pt x="2762" y="11"/>
                    <a:pt x="2771" y="11"/>
                  </a:cubicBezTo>
                  <a:cubicBezTo>
                    <a:pt x="2775" y="11"/>
                    <a:pt x="2778" y="12"/>
                    <a:pt x="2781" y="13"/>
                  </a:cubicBezTo>
                  <a:cubicBezTo>
                    <a:pt x="2781" y="13"/>
                    <a:pt x="2781" y="13"/>
                    <a:pt x="2781" y="13"/>
                  </a:cubicBezTo>
                  <a:cubicBezTo>
                    <a:pt x="2784" y="14"/>
                    <a:pt x="2787" y="14"/>
                    <a:pt x="2791" y="14"/>
                  </a:cubicBezTo>
                  <a:cubicBezTo>
                    <a:pt x="2800" y="14"/>
                    <a:pt x="2800" y="11"/>
                    <a:pt x="2809" y="11"/>
                  </a:cubicBezTo>
                  <a:cubicBezTo>
                    <a:pt x="2818" y="11"/>
                    <a:pt x="2818" y="14"/>
                    <a:pt x="2827" y="14"/>
                  </a:cubicBezTo>
                  <a:cubicBezTo>
                    <a:pt x="2836" y="14"/>
                    <a:pt x="2836" y="11"/>
                    <a:pt x="2845" y="11"/>
                  </a:cubicBezTo>
                  <a:cubicBezTo>
                    <a:pt x="2847" y="11"/>
                    <a:pt x="2849" y="11"/>
                    <a:pt x="2851" y="12"/>
                  </a:cubicBezTo>
                  <a:cubicBezTo>
                    <a:pt x="2851" y="11"/>
                    <a:pt x="2852" y="11"/>
                    <a:pt x="2853" y="11"/>
                  </a:cubicBezTo>
                  <a:cubicBezTo>
                    <a:pt x="2852" y="12"/>
                    <a:pt x="2852" y="12"/>
                    <a:pt x="2852" y="12"/>
                  </a:cubicBezTo>
                  <a:cubicBezTo>
                    <a:pt x="2855" y="13"/>
                    <a:pt x="2857" y="14"/>
                    <a:pt x="2863" y="14"/>
                  </a:cubicBezTo>
                  <a:cubicBezTo>
                    <a:pt x="2872" y="14"/>
                    <a:pt x="2872" y="11"/>
                    <a:pt x="2881" y="11"/>
                  </a:cubicBezTo>
                  <a:cubicBezTo>
                    <a:pt x="2890" y="11"/>
                    <a:pt x="2890" y="14"/>
                    <a:pt x="2899" y="14"/>
                  </a:cubicBezTo>
                  <a:cubicBezTo>
                    <a:pt x="2908" y="14"/>
                    <a:pt x="2908" y="11"/>
                    <a:pt x="2917" y="11"/>
                  </a:cubicBezTo>
                  <a:cubicBezTo>
                    <a:pt x="2921" y="11"/>
                    <a:pt x="2924" y="12"/>
                    <a:pt x="2926" y="13"/>
                  </a:cubicBezTo>
                  <a:cubicBezTo>
                    <a:pt x="2927" y="13"/>
                    <a:pt x="2927" y="13"/>
                    <a:pt x="2927" y="13"/>
                  </a:cubicBezTo>
                  <a:cubicBezTo>
                    <a:pt x="2930" y="14"/>
                    <a:pt x="2932" y="14"/>
                    <a:pt x="2937" y="14"/>
                  </a:cubicBezTo>
                  <a:cubicBezTo>
                    <a:pt x="2946" y="14"/>
                    <a:pt x="2946" y="11"/>
                    <a:pt x="2955" y="11"/>
                  </a:cubicBezTo>
                  <a:cubicBezTo>
                    <a:pt x="2964" y="11"/>
                    <a:pt x="2964" y="14"/>
                    <a:pt x="2973" y="14"/>
                  </a:cubicBezTo>
                  <a:cubicBezTo>
                    <a:pt x="2982" y="14"/>
                    <a:pt x="2982" y="11"/>
                    <a:pt x="2991" y="11"/>
                  </a:cubicBezTo>
                  <a:cubicBezTo>
                    <a:pt x="2993" y="11"/>
                    <a:pt x="2995" y="11"/>
                    <a:pt x="2997" y="12"/>
                  </a:cubicBezTo>
                  <a:cubicBezTo>
                    <a:pt x="2997" y="11"/>
                    <a:pt x="2998" y="11"/>
                    <a:pt x="2999" y="11"/>
                  </a:cubicBezTo>
                  <a:cubicBezTo>
                    <a:pt x="2998" y="12"/>
                    <a:pt x="2998" y="12"/>
                    <a:pt x="2998" y="12"/>
                  </a:cubicBezTo>
                  <a:cubicBezTo>
                    <a:pt x="3001" y="13"/>
                    <a:pt x="3003" y="14"/>
                    <a:pt x="3009" y="14"/>
                  </a:cubicBezTo>
                  <a:cubicBezTo>
                    <a:pt x="3018" y="14"/>
                    <a:pt x="3018" y="11"/>
                    <a:pt x="3027" y="11"/>
                  </a:cubicBezTo>
                  <a:cubicBezTo>
                    <a:pt x="3036" y="11"/>
                    <a:pt x="3036" y="14"/>
                    <a:pt x="3045" y="14"/>
                  </a:cubicBezTo>
                  <a:cubicBezTo>
                    <a:pt x="3054" y="14"/>
                    <a:pt x="3054" y="11"/>
                    <a:pt x="3063" y="11"/>
                  </a:cubicBezTo>
                  <a:cubicBezTo>
                    <a:pt x="3067" y="11"/>
                    <a:pt x="3070" y="12"/>
                    <a:pt x="3072" y="13"/>
                  </a:cubicBezTo>
                  <a:cubicBezTo>
                    <a:pt x="3073" y="13"/>
                    <a:pt x="3073" y="13"/>
                    <a:pt x="3073" y="13"/>
                  </a:cubicBezTo>
                  <a:cubicBezTo>
                    <a:pt x="3076" y="14"/>
                    <a:pt x="3078" y="14"/>
                    <a:pt x="3082" y="14"/>
                  </a:cubicBezTo>
                  <a:cubicBezTo>
                    <a:pt x="3091" y="14"/>
                    <a:pt x="3091" y="11"/>
                    <a:pt x="3100" y="11"/>
                  </a:cubicBezTo>
                  <a:cubicBezTo>
                    <a:pt x="3109" y="11"/>
                    <a:pt x="3109" y="14"/>
                    <a:pt x="3118" y="14"/>
                  </a:cubicBezTo>
                  <a:cubicBezTo>
                    <a:pt x="3127" y="14"/>
                    <a:pt x="3127" y="11"/>
                    <a:pt x="3136" y="11"/>
                  </a:cubicBezTo>
                  <a:cubicBezTo>
                    <a:pt x="3139" y="11"/>
                    <a:pt x="3141" y="11"/>
                    <a:pt x="3142" y="12"/>
                  </a:cubicBezTo>
                  <a:cubicBezTo>
                    <a:pt x="3143" y="11"/>
                    <a:pt x="3143" y="11"/>
                    <a:pt x="3144" y="11"/>
                  </a:cubicBezTo>
                  <a:cubicBezTo>
                    <a:pt x="3144" y="12"/>
                    <a:pt x="3144" y="12"/>
                    <a:pt x="3144" y="12"/>
                  </a:cubicBezTo>
                  <a:cubicBezTo>
                    <a:pt x="3147" y="13"/>
                    <a:pt x="3149" y="14"/>
                    <a:pt x="3154" y="14"/>
                  </a:cubicBezTo>
                  <a:cubicBezTo>
                    <a:pt x="3163" y="14"/>
                    <a:pt x="3163" y="11"/>
                    <a:pt x="3172" y="11"/>
                  </a:cubicBezTo>
                  <a:cubicBezTo>
                    <a:pt x="3181" y="11"/>
                    <a:pt x="3181" y="14"/>
                    <a:pt x="3190" y="14"/>
                  </a:cubicBezTo>
                  <a:cubicBezTo>
                    <a:pt x="3199" y="14"/>
                    <a:pt x="3199" y="11"/>
                    <a:pt x="3208" y="11"/>
                  </a:cubicBezTo>
                  <a:cubicBezTo>
                    <a:pt x="3208" y="0"/>
                    <a:pt x="3208" y="0"/>
                    <a:pt x="3208" y="0"/>
                  </a:cubicBezTo>
                  <a:cubicBezTo>
                    <a:pt x="3199" y="0"/>
                    <a:pt x="3199" y="3"/>
                    <a:pt x="3190" y="3"/>
                  </a:cubicBezTo>
                  <a:cubicBezTo>
                    <a:pt x="3181" y="3"/>
                    <a:pt x="3181" y="0"/>
                    <a:pt x="3172" y="0"/>
                  </a:cubicBezTo>
                  <a:close/>
                  <a:moveTo>
                    <a:pt x="2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2" y="12"/>
                  </a:ln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8" y="6"/>
                    <a:pt x="28" y="5"/>
                  </a:cubicBezTo>
                  <a:cubicBezTo>
                    <a:pt x="29" y="5"/>
                    <a:pt x="29" y="6"/>
                    <a:pt x="28" y="7"/>
                  </a:cubicBezTo>
                  <a:close/>
                  <a:moveTo>
                    <a:pt x="34" y="10"/>
                  </a:moveTo>
                  <a:cubicBezTo>
                    <a:pt x="35" y="9"/>
                    <a:pt x="35" y="7"/>
                    <a:pt x="38" y="7"/>
                  </a:cubicBezTo>
                  <a:cubicBezTo>
                    <a:pt x="37" y="9"/>
                    <a:pt x="36" y="10"/>
                    <a:pt x="34" y="10"/>
                  </a:cubicBezTo>
                  <a:close/>
                  <a:moveTo>
                    <a:pt x="37" y="3"/>
                  </a:moveTo>
                  <a:cubicBezTo>
                    <a:pt x="37" y="3"/>
                    <a:pt x="38" y="2"/>
                    <a:pt x="39" y="2"/>
                  </a:cubicBezTo>
                  <a:cubicBezTo>
                    <a:pt x="39" y="3"/>
                    <a:pt x="38" y="3"/>
                    <a:pt x="37" y="3"/>
                  </a:cubicBezTo>
                  <a:close/>
                  <a:moveTo>
                    <a:pt x="42" y="3"/>
                  </a:moveTo>
                  <a:cubicBezTo>
                    <a:pt x="42" y="1"/>
                    <a:pt x="42" y="1"/>
                    <a:pt x="44" y="1"/>
                  </a:cubicBezTo>
                  <a:cubicBezTo>
                    <a:pt x="44" y="2"/>
                    <a:pt x="43" y="3"/>
                    <a:pt x="42" y="3"/>
                  </a:cubicBezTo>
                  <a:close/>
                  <a:moveTo>
                    <a:pt x="48" y="6"/>
                  </a:moveTo>
                  <a:cubicBezTo>
                    <a:pt x="48" y="5"/>
                    <a:pt x="50" y="5"/>
                    <a:pt x="51" y="4"/>
                  </a:cubicBezTo>
                  <a:cubicBezTo>
                    <a:pt x="53" y="5"/>
                    <a:pt x="50" y="7"/>
                    <a:pt x="48" y="6"/>
                  </a:cubicBezTo>
                  <a:close/>
                  <a:moveTo>
                    <a:pt x="53" y="5"/>
                  </a:moveTo>
                  <a:cubicBezTo>
                    <a:pt x="54" y="2"/>
                    <a:pt x="54" y="6"/>
                    <a:pt x="56" y="5"/>
                  </a:cubicBezTo>
                  <a:cubicBezTo>
                    <a:pt x="56" y="7"/>
                    <a:pt x="54" y="5"/>
                    <a:pt x="53" y="5"/>
                  </a:cubicBezTo>
                  <a:close/>
                  <a:moveTo>
                    <a:pt x="66" y="10"/>
                  </a:moveTo>
                  <a:cubicBezTo>
                    <a:pt x="67" y="8"/>
                    <a:pt x="67" y="12"/>
                    <a:pt x="66" y="10"/>
                  </a:cubicBezTo>
                  <a:close/>
                  <a:moveTo>
                    <a:pt x="90" y="7"/>
                  </a:moveTo>
                  <a:cubicBezTo>
                    <a:pt x="89" y="4"/>
                    <a:pt x="93" y="7"/>
                    <a:pt x="93" y="5"/>
                  </a:cubicBezTo>
                  <a:cubicBezTo>
                    <a:pt x="96" y="6"/>
                    <a:pt x="92" y="7"/>
                    <a:pt x="90" y="7"/>
                  </a:cubicBezTo>
                  <a:close/>
                  <a:moveTo>
                    <a:pt x="111" y="6"/>
                  </a:moveTo>
                  <a:cubicBezTo>
                    <a:pt x="115" y="6"/>
                    <a:pt x="109" y="8"/>
                    <a:pt x="111" y="6"/>
                  </a:cubicBezTo>
                  <a:close/>
                  <a:moveTo>
                    <a:pt x="168" y="12"/>
                  </a:moveTo>
                  <a:cubicBezTo>
                    <a:pt x="167" y="12"/>
                    <a:pt x="167" y="12"/>
                    <a:pt x="167" y="12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8" y="10"/>
                    <a:pt x="168" y="10"/>
                    <a:pt x="168" y="10"/>
                  </a:cubicBezTo>
                  <a:lnTo>
                    <a:pt x="168" y="12"/>
                  </a:lnTo>
                  <a:close/>
                  <a:moveTo>
                    <a:pt x="174" y="7"/>
                  </a:moveTo>
                  <a:cubicBezTo>
                    <a:pt x="173" y="7"/>
                    <a:pt x="173" y="7"/>
                    <a:pt x="173" y="7"/>
                  </a:cubicBezTo>
                  <a:cubicBezTo>
                    <a:pt x="173" y="6"/>
                    <a:pt x="173" y="6"/>
                    <a:pt x="173" y="5"/>
                  </a:cubicBezTo>
                  <a:cubicBezTo>
                    <a:pt x="175" y="5"/>
                    <a:pt x="175" y="6"/>
                    <a:pt x="174" y="7"/>
                  </a:cubicBezTo>
                  <a:close/>
                  <a:moveTo>
                    <a:pt x="180" y="10"/>
                  </a:moveTo>
                  <a:cubicBezTo>
                    <a:pt x="181" y="9"/>
                    <a:pt x="181" y="7"/>
                    <a:pt x="184" y="7"/>
                  </a:cubicBezTo>
                  <a:cubicBezTo>
                    <a:pt x="183" y="9"/>
                    <a:pt x="182" y="10"/>
                    <a:pt x="180" y="10"/>
                  </a:cubicBezTo>
                  <a:close/>
                  <a:moveTo>
                    <a:pt x="183" y="3"/>
                  </a:moveTo>
                  <a:cubicBezTo>
                    <a:pt x="183" y="3"/>
                    <a:pt x="184" y="2"/>
                    <a:pt x="185" y="2"/>
                  </a:cubicBezTo>
                  <a:cubicBezTo>
                    <a:pt x="185" y="3"/>
                    <a:pt x="184" y="3"/>
                    <a:pt x="183" y="3"/>
                  </a:cubicBezTo>
                  <a:close/>
                  <a:moveTo>
                    <a:pt x="188" y="3"/>
                  </a:moveTo>
                  <a:cubicBezTo>
                    <a:pt x="188" y="1"/>
                    <a:pt x="188" y="1"/>
                    <a:pt x="189" y="1"/>
                  </a:cubicBezTo>
                  <a:cubicBezTo>
                    <a:pt x="190" y="2"/>
                    <a:pt x="189" y="3"/>
                    <a:pt x="188" y="3"/>
                  </a:cubicBezTo>
                  <a:close/>
                  <a:moveTo>
                    <a:pt x="194" y="6"/>
                  </a:moveTo>
                  <a:cubicBezTo>
                    <a:pt x="194" y="5"/>
                    <a:pt x="196" y="5"/>
                    <a:pt x="197" y="4"/>
                  </a:cubicBezTo>
                  <a:cubicBezTo>
                    <a:pt x="199" y="5"/>
                    <a:pt x="196" y="7"/>
                    <a:pt x="194" y="6"/>
                  </a:cubicBezTo>
                  <a:close/>
                  <a:moveTo>
                    <a:pt x="198" y="5"/>
                  </a:moveTo>
                  <a:cubicBezTo>
                    <a:pt x="200" y="2"/>
                    <a:pt x="200" y="6"/>
                    <a:pt x="202" y="5"/>
                  </a:cubicBezTo>
                  <a:cubicBezTo>
                    <a:pt x="201" y="7"/>
                    <a:pt x="200" y="5"/>
                    <a:pt x="198" y="5"/>
                  </a:cubicBezTo>
                  <a:close/>
                  <a:moveTo>
                    <a:pt x="212" y="10"/>
                  </a:moveTo>
                  <a:cubicBezTo>
                    <a:pt x="213" y="8"/>
                    <a:pt x="212" y="12"/>
                    <a:pt x="212" y="10"/>
                  </a:cubicBezTo>
                  <a:close/>
                  <a:moveTo>
                    <a:pt x="236" y="7"/>
                  </a:moveTo>
                  <a:cubicBezTo>
                    <a:pt x="235" y="4"/>
                    <a:pt x="239" y="7"/>
                    <a:pt x="239" y="5"/>
                  </a:cubicBezTo>
                  <a:cubicBezTo>
                    <a:pt x="242" y="6"/>
                    <a:pt x="238" y="7"/>
                    <a:pt x="236" y="7"/>
                  </a:cubicBezTo>
                  <a:close/>
                  <a:moveTo>
                    <a:pt x="257" y="6"/>
                  </a:moveTo>
                  <a:cubicBezTo>
                    <a:pt x="260" y="6"/>
                    <a:pt x="255" y="8"/>
                    <a:pt x="257" y="6"/>
                  </a:cubicBezTo>
                  <a:close/>
                  <a:moveTo>
                    <a:pt x="314" y="12"/>
                  </a:moveTo>
                  <a:cubicBezTo>
                    <a:pt x="313" y="12"/>
                    <a:pt x="313" y="12"/>
                    <a:pt x="313" y="12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4" y="10"/>
                    <a:pt x="314" y="10"/>
                    <a:pt x="314" y="10"/>
                  </a:cubicBezTo>
                  <a:lnTo>
                    <a:pt x="314" y="12"/>
                  </a:lnTo>
                  <a:close/>
                  <a:moveTo>
                    <a:pt x="320" y="7"/>
                  </a:moveTo>
                  <a:cubicBezTo>
                    <a:pt x="319" y="7"/>
                    <a:pt x="319" y="7"/>
                    <a:pt x="319" y="7"/>
                  </a:cubicBezTo>
                  <a:cubicBezTo>
                    <a:pt x="318" y="6"/>
                    <a:pt x="319" y="6"/>
                    <a:pt x="319" y="5"/>
                  </a:cubicBezTo>
                  <a:cubicBezTo>
                    <a:pt x="320" y="5"/>
                    <a:pt x="320" y="6"/>
                    <a:pt x="320" y="7"/>
                  </a:cubicBezTo>
                  <a:close/>
                  <a:moveTo>
                    <a:pt x="326" y="10"/>
                  </a:moveTo>
                  <a:cubicBezTo>
                    <a:pt x="327" y="9"/>
                    <a:pt x="327" y="7"/>
                    <a:pt x="329" y="7"/>
                  </a:cubicBezTo>
                  <a:cubicBezTo>
                    <a:pt x="329" y="9"/>
                    <a:pt x="327" y="10"/>
                    <a:pt x="326" y="10"/>
                  </a:cubicBezTo>
                  <a:close/>
                  <a:moveTo>
                    <a:pt x="329" y="3"/>
                  </a:moveTo>
                  <a:cubicBezTo>
                    <a:pt x="329" y="3"/>
                    <a:pt x="330" y="2"/>
                    <a:pt x="331" y="2"/>
                  </a:cubicBezTo>
                  <a:cubicBezTo>
                    <a:pt x="331" y="3"/>
                    <a:pt x="330" y="3"/>
                    <a:pt x="329" y="3"/>
                  </a:cubicBezTo>
                  <a:close/>
                  <a:moveTo>
                    <a:pt x="334" y="3"/>
                  </a:moveTo>
                  <a:cubicBezTo>
                    <a:pt x="333" y="1"/>
                    <a:pt x="334" y="1"/>
                    <a:pt x="335" y="1"/>
                  </a:cubicBezTo>
                  <a:cubicBezTo>
                    <a:pt x="335" y="2"/>
                    <a:pt x="335" y="3"/>
                    <a:pt x="334" y="3"/>
                  </a:cubicBezTo>
                  <a:close/>
                  <a:moveTo>
                    <a:pt x="339" y="6"/>
                  </a:moveTo>
                  <a:cubicBezTo>
                    <a:pt x="340" y="5"/>
                    <a:pt x="342" y="5"/>
                    <a:pt x="342" y="4"/>
                  </a:cubicBezTo>
                  <a:cubicBezTo>
                    <a:pt x="344" y="5"/>
                    <a:pt x="341" y="7"/>
                    <a:pt x="339" y="6"/>
                  </a:cubicBezTo>
                  <a:close/>
                  <a:moveTo>
                    <a:pt x="344" y="5"/>
                  </a:moveTo>
                  <a:cubicBezTo>
                    <a:pt x="345" y="2"/>
                    <a:pt x="346" y="6"/>
                    <a:pt x="348" y="5"/>
                  </a:cubicBezTo>
                  <a:cubicBezTo>
                    <a:pt x="347" y="7"/>
                    <a:pt x="346" y="5"/>
                    <a:pt x="344" y="5"/>
                  </a:cubicBezTo>
                  <a:close/>
                  <a:moveTo>
                    <a:pt x="357" y="10"/>
                  </a:moveTo>
                  <a:cubicBezTo>
                    <a:pt x="359" y="8"/>
                    <a:pt x="358" y="12"/>
                    <a:pt x="357" y="10"/>
                  </a:cubicBezTo>
                  <a:close/>
                  <a:moveTo>
                    <a:pt x="382" y="7"/>
                  </a:moveTo>
                  <a:cubicBezTo>
                    <a:pt x="381" y="4"/>
                    <a:pt x="385" y="7"/>
                    <a:pt x="385" y="5"/>
                  </a:cubicBezTo>
                  <a:cubicBezTo>
                    <a:pt x="388" y="6"/>
                    <a:pt x="384" y="7"/>
                    <a:pt x="382" y="7"/>
                  </a:cubicBezTo>
                  <a:close/>
                  <a:moveTo>
                    <a:pt x="403" y="6"/>
                  </a:moveTo>
                  <a:cubicBezTo>
                    <a:pt x="406" y="6"/>
                    <a:pt x="401" y="8"/>
                    <a:pt x="403" y="6"/>
                  </a:cubicBezTo>
                  <a:close/>
                  <a:moveTo>
                    <a:pt x="460" y="12"/>
                  </a:moveTo>
                  <a:cubicBezTo>
                    <a:pt x="458" y="12"/>
                    <a:pt x="458" y="12"/>
                    <a:pt x="458" y="12"/>
                  </a:cubicBezTo>
                  <a:cubicBezTo>
                    <a:pt x="458" y="10"/>
                    <a:pt x="458" y="10"/>
                    <a:pt x="458" y="10"/>
                  </a:cubicBezTo>
                  <a:cubicBezTo>
                    <a:pt x="460" y="10"/>
                    <a:pt x="460" y="10"/>
                    <a:pt x="460" y="10"/>
                  </a:cubicBezTo>
                  <a:lnTo>
                    <a:pt x="460" y="12"/>
                  </a:lnTo>
                  <a:close/>
                  <a:moveTo>
                    <a:pt x="466" y="7"/>
                  </a:moveTo>
                  <a:cubicBezTo>
                    <a:pt x="464" y="7"/>
                    <a:pt x="464" y="7"/>
                    <a:pt x="464" y="7"/>
                  </a:cubicBezTo>
                  <a:cubicBezTo>
                    <a:pt x="464" y="6"/>
                    <a:pt x="465" y="6"/>
                    <a:pt x="465" y="5"/>
                  </a:cubicBezTo>
                  <a:cubicBezTo>
                    <a:pt x="466" y="5"/>
                    <a:pt x="466" y="6"/>
                    <a:pt x="466" y="7"/>
                  </a:cubicBezTo>
                  <a:close/>
                  <a:moveTo>
                    <a:pt x="472" y="10"/>
                  </a:moveTo>
                  <a:cubicBezTo>
                    <a:pt x="473" y="9"/>
                    <a:pt x="473" y="7"/>
                    <a:pt x="475" y="7"/>
                  </a:cubicBezTo>
                  <a:cubicBezTo>
                    <a:pt x="475" y="9"/>
                    <a:pt x="473" y="10"/>
                    <a:pt x="472" y="10"/>
                  </a:cubicBezTo>
                  <a:close/>
                  <a:moveTo>
                    <a:pt x="475" y="3"/>
                  </a:moveTo>
                  <a:cubicBezTo>
                    <a:pt x="475" y="3"/>
                    <a:pt x="475" y="2"/>
                    <a:pt x="476" y="2"/>
                  </a:cubicBezTo>
                  <a:cubicBezTo>
                    <a:pt x="477" y="3"/>
                    <a:pt x="476" y="3"/>
                    <a:pt x="475" y="3"/>
                  </a:cubicBezTo>
                  <a:close/>
                  <a:moveTo>
                    <a:pt x="479" y="3"/>
                  </a:moveTo>
                  <a:cubicBezTo>
                    <a:pt x="479" y="1"/>
                    <a:pt x="480" y="1"/>
                    <a:pt x="481" y="1"/>
                  </a:cubicBezTo>
                  <a:cubicBezTo>
                    <a:pt x="481" y="2"/>
                    <a:pt x="481" y="3"/>
                    <a:pt x="479" y="3"/>
                  </a:cubicBezTo>
                  <a:close/>
                  <a:moveTo>
                    <a:pt x="485" y="6"/>
                  </a:moveTo>
                  <a:cubicBezTo>
                    <a:pt x="485" y="5"/>
                    <a:pt x="488" y="5"/>
                    <a:pt x="488" y="4"/>
                  </a:cubicBezTo>
                  <a:cubicBezTo>
                    <a:pt x="490" y="5"/>
                    <a:pt x="487" y="7"/>
                    <a:pt x="485" y="6"/>
                  </a:cubicBezTo>
                  <a:close/>
                  <a:moveTo>
                    <a:pt x="490" y="5"/>
                  </a:moveTo>
                  <a:cubicBezTo>
                    <a:pt x="491" y="2"/>
                    <a:pt x="492" y="6"/>
                    <a:pt x="494" y="5"/>
                  </a:cubicBezTo>
                  <a:cubicBezTo>
                    <a:pt x="493" y="7"/>
                    <a:pt x="492" y="5"/>
                    <a:pt x="490" y="5"/>
                  </a:cubicBezTo>
                  <a:close/>
                  <a:moveTo>
                    <a:pt x="503" y="10"/>
                  </a:moveTo>
                  <a:cubicBezTo>
                    <a:pt x="505" y="8"/>
                    <a:pt x="504" y="12"/>
                    <a:pt x="503" y="10"/>
                  </a:cubicBezTo>
                  <a:close/>
                  <a:moveTo>
                    <a:pt x="528" y="7"/>
                  </a:moveTo>
                  <a:cubicBezTo>
                    <a:pt x="527" y="4"/>
                    <a:pt x="531" y="7"/>
                    <a:pt x="531" y="5"/>
                  </a:cubicBezTo>
                  <a:cubicBezTo>
                    <a:pt x="533" y="6"/>
                    <a:pt x="530" y="7"/>
                    <a:pt x="528" y="7"/>
                  </a:cubicBezTo>
                  <a:close/>
                  <a:moveTo>
                    <a:pt x="549" y="6"/>
                  </a:moveTo>
                  <a:cubicBezTo>
                    <a:pt x="552" y="6"/>
                    <a:pt x="546" y="8"/>
                    <a:pt x="549" y="6"/>
                  </a:cubicBezTo>
                  <a:close/>
                  <a:moveTo>
                    <a:pt x="606" y="12"/>
                  </a:moveTo>
                  <a:cubicBezTo>
                    <a:pt x="604" y="12"/>
                    <a:pt x="604" y="12"/>
                    <a:pt x="604" y="12"/>
                  </a:cubicBezTo>
                  <a:cubicBezTo>
                    <a:pt x="604" y="10"/>
                    <a:pt x="604" y="10"/>
                    <a:pt x="604" y="10"/>
                  </a:cubicBezTo>
                  <a:cubicBezTo>
                    <a:pt x="606" y="10"/>
                    <a:pt x="606" y="10"/>
                    <a:pt x="606" y="10"/>
                  </a:cubicBezTo>
                  <a:lnTo>
                    <a:pt x="606" y="12"/>
                  </a:lnTo>
                  <a:close/>
                  <a:moveTo>
                    <a:pt x="611" y="7"/>
                  </a:moveTo>
                  <a:cubicBezTo>
                    <a:pt x="610" y="7"/>
                    <a:pt x="610" y="7"/>
                    <a:pt x="610" y="7"/>
                  </a:cubicBezTo>
                  <a:cubicBezTo>
                    <a:pt x="610" y="6"/>
                    <a:pt x="611" y="6"/>
                    <a:pt x="611" y="5"/>
                  </a:cubicBezTo>
                  <a:cubicBezTo>
                    <a:pt x="612" y="5"/>
                    <a:pt x="612" y="6"/>
                    <a:pt x="611" y="7"/>
                  </a:cubicBezTo>
                  <a:close/>
                  <a:moveTo>
                    <a:pt x="617" y="10"/>
                  </a:moveTo>
                  <a:cubicBezTo>
                    <a:pt x="619" y="9"/>
                    <a:pt x="618" y="7"/>
                    <a:pt x="621" y="7"/>
                  </a:cubicBezTo>
                  <a:cubicBezTo>
                    <a:pt x="621" y="9"/>
                    <a:pt x="619" y="10"/>
                    <a:pt x="617" y="10"/>
                  </a:cubicBezTo>
                  <a:close/>
                  <a:moveTo>
                    <a:pt x="620" y="3"/>
                  </a:moveTo>
                  <a:cubicBezTo>
                    <a:pt x="621" y="3"/>
                    <a:pt x="621" y="2"/>
                    <a:pt x="622" y="2"/>
                  </a:cubicBezTo>
                  <a:cubicBezTo>
                    <a:pt x="623" y="3"/>
                    <a:pt x="621" y="3"/>
                    <a:pt x="620" y="3"/>
                  </a:cubicBezTo>
                  <a:close/>
                  <a:moveTo>
                    <a:pt x="625" y="3"/>
                  </a:moveTo>
                  <a:cubicBezTo>
                    <a:pt x="625" y="1"/>
                    <a:pt x="626" y="1"/>
                    <a:pt x="627" y="1"/>
                  </a:cubicBezTo>
                  <a:cubicBezTo>
                    <a:pt x="627" y="2"/>
                    <a:pt x="627" y="3"/>
                    <a:pt x="625" y="3"/>
                  </a:cubicBezTo>
                  <a:close/>
                  <a:moveTo>
                    <a:pt x="631" y="6"/>
                  </a:moveTo>
                  <a:cubicBezTo>
                    <a:pt x="631" y="5"/>
                    <a:pt x="633" y="5"/>
                    <a:pt x="634" y="4"/>
                  </a:cubicBezTo>
                  <a:cubicBezTo>
                    <a:pt x="636" y="5"/>
                    <a:pt x="633" y="7"/>
                    <a:pt x="631" y="6"/>
                  </a:cubicBezTo>
                  <a:close/>
                  <a:moveTo>
                    <a:pt x="636" y="5"/>
                  </a:moveTo>
                  <a:cubicBezTo>
                    <a:pt x="637" y="2"/>
                    <a:pt x="638" y="6"/>
                    <a:pt x="640" y="5"/>
                  </a:cubicBezTo>
                  <a:cubicBezTo>
                    <a:pt x="639" y="7"/>
                    <a:pt x="638" y="5"/>
                    <a:pt x="636" y="5"/>
                  </a:cubicBezTo>
                  <a:close/>
                  <a:moveTo>
                    <a:pt x="649" y="10"/>
                  </a:moveTo>
                  <a:cubicBezTo>
                    <a:pt x="651" y="8"/>
                    <a:pt x="650" y="12"/>
                    <a:pt x="649" y="10"/>
                  </a:cubicBezTo>
                  <a:close/>
                  <a:moveTo>
                    <a:pt x="674" y="7"/>
                  </a:moveTo>
                  <a:cubicBezTo>
                    <a:pt x="673" y="4"/>
                    <a:pt x="677" y="7"/>
                    <a:pt x="676" y="5"/>
                  </a:cubicBezTo>
                  <a:cubicBezTo>
                    <a:pt x="679" y="6"/>
                    <a:pt x="676" y="7"/>
                    <a:pt x="674" y="7"/>
                  </a:cubicBezTo>
                  <a:close/>
                  <a:moveTo>
                    <a:pt x="694" y="6"/>
                  </a:moveTo>
                  <a:cubicBezTo>
                    <a:pt x="698" y="6"/>
                    <a:pt x="692" y="8"/>
                    <a:pt x="694" y="6"/>
                  </a:cubicBezTo>
                  <a:close/>
                  <a:moveTo>
                    <a:pt x="751" y="12"/>
                  </a:moveTo>
                  <a:cubicBezTo>
                    <a:pt x="750" y="12"/>
                    <a:pt x="750" y="12"/>
                    <a:pt x="750" y="12"/>
                  </a:cubicBezTo>
                  <a:cubicBezTo>
                    <a:pt x="750" y="10"/>
                    <a:pt x="750" y="10"/>
                    <a:pt x="750" y="10"/>
                  </a:cubicBezTo>
                  <a:cubicBezTo>
                    <a:pt x="751" y="10"/>
                    <a:pt x="751" y="10"/>
                    <a:pt x="751" y="10"/>
                  </a:cubicBezTo>
                  <a:lnTo>
                    <a:pt x="751" y="12"/>
                  </a:lnTo>
                  <a:close/>
                  <a:moveTo>
                    <a:pt x="757" y="7"/>
                  </a:moveTo>
                  <a:cubicBezTo>
                    <a:pt x="756" y="7"/>
                    <a:pt x="756" y="7"/>
                    <a:pt x="756" y="7"/>
                  </a:cubicBezTo>
                  <a:cubicBezTo>
                    <a:pt x="756" y="6"/>
                    <a:pt x="757" y="6"/>
                    <a:pt x="757" y="5"/>
                  </a:cubicBezTo>
                  <a:cubicBezTo>
                    <a:pt x="758" y="5"/>
                    <a:pt x="758" y="6"/>
                    <a:pt x="757" y="7"/>
                  </a:cubicBezTo>
                  <a:close/>
                  <a:moveTo>
                    <a:pt x="763" y="10"/>
                  </a:moveTo>
                  <a:cubicBezTo>
                    <a:pt x="764" y="9"/>
                    <a:pt x="764" y="7"/>
                    <a:pt x="767" y="7"/>
                  </a:cubicBezTo>
                  <a:cubicBezTo>
                    <a:pt x="767" y="9"/>
                    <a:pt x="765" y="10"/>
                    <a:pt x="763" y="10"/>
                  </a:cubicBezTo>
                  <a:close/>
                  <a:moveTo>
                    <a:pt x="766" y="3"/>
                  </a:moveTo>
                  <a:cubicBezTo>
                    <a:pt x="767" y="3"/>
                    <a:pt x="767" y="2"/>
                    <a:pt x="768" y="2"/>
                  </a:cubicBezTo>
                  <a:cubicBezTo>
                    <a:pt x="768" y="3"/>
                    <a:pt x="767" y="3"/>
                    <a:pt x="766" y="3"/>
                  </a:cubicBezTo>
                  <a:close/>
                  <a:moveTo>
                    <a:pt x="771" y="3"/>
                  </a:moveTo>
                  <a:cubicBezTo>
                    <a:pt x="771" y="1"/>
                    <a:pt x="772" y="1"/>
                    <a:pt x="773" y="1"/>
                  </a:cubicBezTo>
                  <a:cubicBezTo>
                    <a:pt x="773" y="2"/>
                    <a:pt x="772" y="3"/>
                    <a:pt x="771" y="3"/>
                  </a:cubicBezTo>
                  <a:close/>
                  <a:moveTo>
                    <a:pt x="777" y="6"/>
                  </a:moveTo>
                  <a:cubicBezTo>
                    <a:pt x="777" y="5"/>
                    <a:pt x="779" y="5"/>
                    <a:pt x="780" y="4"/>
                  </a:cubicBezTo>
                  <a:cubicBezTo>
                    <a:pt x="782" y="5"/>
                    <a:pt x="779" y="7"/>
                    <a:pt x="777" y="6"/>
                  </a:cubicBezTo>
                  <a:close/>
                  <a:moveTo>
                    <a:pt x="782" y="5"/>
                  </a:moveTo>
                  <a:cubicBezTo>
                    <a:pt x="783" y="2"/>
                    <a:pt x="783" y="6"/>
                    <a:pt x="785" y="5"/>
                  </a:cubicBezTo>
                  <a:cubicBezTo>
                    <a:pt x="785" y="7"/>
                    <a:pt x="783" y="5"/>
                    <a:pt x="782" y="5"/>
                  </a:cubicBezTo>
                  <a:close/>
                  <a:moveTo>
                    <a:pt x="795" y="10"/>
                  </a:moveTo>
                  <a:cubicBezTo>
                    <a:pt x="796" y="8"/>
                    <a:pt x="796" y="12"/>
                    <a:pt x="795" y="10"/>
                  </a:cubicBezTo>
                  <a:close/>
                  <a:moveTo>
                    <a:pt x="819" y="7"/>
                  </a:moveTo>
                  <a:cubicBezTo>
                    <a:pt x="818" y="4"/>
                    <a:pt x="822" y="7"/>
                    <a:pt x="822" y="5"/>
                  </a:cubicBezTo>
                  <a:cubicBezTo>
                    <a:pt x="825" y="6"/>
                    <a:pt x="822" y="7"/>
                    <a:pt x="819" y="7"/>
                  </a:cubicBezTo>
                  <a:close/>
                  <a:moveTo>
                    <a:pt x="840" y="6"/>
                  </a:moveTo>
                  <a:cubicBezTo>
                    <a:pt x="844" y="6"/>
                    <a:pt x="838" y="8"/>
                    <a:pt x="840" y="6"/>
                  </a:cubicBezTo>
                  <a:close/>
                  <a:moveTo>
                    <a:pt x="897" y="12"/>
                  </a:moveTo>
                  <a:cubicBezTo>
                    <a:pt x="896" y="12"/>
                    <a:pt x="896" y="12"/>
                    <a:pt x="896" y="12"/>
                  </a:cubicBezTo>
                  <a:cubicBezTo>
                    <a:pt x="896" y="10"/>
                    <a:pt x="896" y="10"/>
                    <a:pt x="896" y="10"/>
                  </a:cubicBezTo>
                  <a:cubicBezTo>
                    <a:pt x="897" y="10"/>
                    <a:pt x="897" y="10"/>
                    <a:pt x="897" y="10"/>
                  </a:cubicBezTo>
                  <a:lnTo>
                    <a:pt x="897" y="12"/>
                  </a:lnTo>
                  <a:close/>
                  <a:moveTo>
                    <a:pt x="903" y="7"/>
                  </a:moveTo>
                  <a:cubicBezTo>
                    <a:pt x="902" y="7"/>
                    <a:pt x="902" y="7"/>
                    <a:pt x="902" y="7"/>
                  </a:cubicBezTo>
                  <a:cubicBezTo>
                    <a:pt x="902" y="6"/>
                    <a:pt x="903" y="6"/>
                    <a:pt x="903" y="5"/>
                  </a:cubicBezTo>
                  <a:cubicBezTo>
                    <a:pt x="904" y="5"/>
                    <a:pt x="904" y="6"/>
                    <a:pt x="903" y="7"/>
                  </a:cubicBezTo>
                  <a:close/>
                  <a:moveTo>
                    <a:pt x="909" y="10"/>
                  </a:moveTo>
                  <a:cubicBezTo>
                    <a:pt x="910" y="9"/>
                    <a:pt x="910" y="7"/>
                    <a:pt x="913" y="7"/>
                  </a:cubicBezTo>
                  <a:cubicBezTo>
                    <a:pt x="913" y="9"/>
                    <a:pt x="911" y="10"/>
                    <a:pt x="909" y="10"/>
                  </a:cubicBezTo>
                  <a:close/>
                  <a:moveTo>
                    <a:pt x="912" y="3"/>
                  </a:moveTo>
                  <a:cubicBezTo>
                    <a:pt x="912" y="3"/>
                    <a:pt x="913" y="2"/>
                    <a:pt x="914" y="2"/>
                  </a:cubicBezTo>
                  <a:cubicBezTo>
                    <a:pt x="914" y="3"/>
                    <a:pt x="913" y="3"/>
                    <a:pt x="912" y="3"/>
                  </a:cubicBezTo>
                  <a:close/>
                  <a:moveTo>
                    <a:pt x="917" y="3"/>
                  </a:moveTo>
                  <a:cubicBezTo>
                    <a:pt x="917" y="1"/>
                    <a:pt x="917" y="1"/>
                    <a:pt x="919" y="1"/>
                  </a:cubicBezTo>
                  <a:cubicBezTo>
                    <a:pt x="919" y="2"/>
                    <a:pt x="918" y="3"/>
                    <a:pt x="917" y="3"/>
                  </a:cubicBezTo>
                  <a:close/>
                  <a:moveTo>
                    <a:pt x="923" y="6"/>
                  </a:moveTo>
                  <a:cubicBezTo>
                    <a:pt x="923" y="5"/>
                    <a:pt x="925" y="5"/>
                    <a:pt x="926" y="4"/>
                  </a:cubicBezTo>
                  <a:cubicBezTo>
                    <a:pt x="928" y="5"/>
                    <a:pt x="925" y="7"/>
                    <a:pt x="923" y="6"/>
                  </a:cubicBezTo>
                  <a:close/>
                  <a:moveTo>
                    <a:pt x="928" y="5"/>
                  </a:moveTo>
                  <a:cubicBezTo>
                    <a:pt x="929" y="2"/>
                    <a:pt x="929" y="6"/>
                    <a:pt x="931" y="5"/>
                  </a:cubicBezTo>
                  <a:cubicBezTo>
                    <a:pt x="931" y="7"/>
                    <a:pt x="929" y="5"/>
                    <a:pt x="928" y="5"/>
                  </a:cubicBezTo>
                  <a:close/>
                  <a:moveTo>
                    <a:pt x="941" y="10"/>
                  </a:moveTo>
                  <a:cubicBezTo>
                    <a:pt x="942" y="8"/>
                    <a:pt x="942" y="12"/>
                    <a:pt x="941" y="10"/>
                  </a:cubicBezTo>
                  <a:close/>
                  <a:moveTo>
                    <a:pt x="965" y="7"/>
                  </a:moveTo>
                  <a:cubicBezTo>
                    <a:pt x="964" y="4"/>
                    <a:pt x="968" y="7"/>
                    <a:pt x="968" y="5"/>
                  </a:cubicBezTo>
                  <a:cubicBezTo>
                    <a:pt x="971" y="6"/>
                    <a:pt x="967" y="7"/>
                    <a:pt x="965" y="7"/>
                  </a:cubicBezTo>
                  <a:close/>
                  <a:moveTo>
                    <a:pt x="986" y="6"/>
                  </a:moveTo>
                  <a:cubicBezTo>
                    <a:pt x="990" y="6"/>
                    <a:pt x="984" y="8"/>
                    <a:pt x="986" y="6"/>
                  </a:cubicBezTo>
                  <a:close/>
                  <a:moveTo>
                    <a:pt x="1043" y="12"/>
                  </a:moveTo>
                  <a:cubicBezTo>
                    <a:pt x="1042" y="12"/>
                    <a:pt x="1042" y="12"/>
                    <a:pt x="1042" y="12"/>
                  </a:cubicBezTo>
                  <a:cubicBezTo>
                    <a:pt x="1042" y="10"/>
                    <a:pt x="1042" y="10"/>
                    <a:pt x="1042" y="10"/>
                  </a:cubicBezTo>
                  <a:cubicBezTo>
                    <a:pt x="1043" y="10"/>
                    <a:pt x="1043" y="10"/>
                    <a:pt x="1043" y="10"/>
                  </a:cubicBezTo>
                  <a:lnTo>
                    <a:pt x="1043" y="12"/>
                  </a:lnTo>
                  <a:close/>
                  <a:moveTo>
                    <a:pt x="1049" y="7"/>
                  </a:moveTo>
                  <a:cubicBezTo>
                    <a:pt x="1048" y="7"/>
                    <a:pt x="1048" y="7"/>
                    <a:pt x="1048" y="7"/>
                  </a:cubicBezTo>
                  <a:cubicBezTo>
                    <a:pt x="1048" y="6"/>
                    <a:pt x="1048" y="6"/>
                    <a:pt x="1048" y="5"/>
                  </a:cubicBezTo>
                  <a:cubicBezTo>
                    <a:pt x="1050" y="5"/>
                    <a:pt x="1050" y="6"/>
                    <a:pt x="1049" y="7"/>
                  </a:cubicBezTo>
                  <a:close/>
                  <a:moveTo>
                    <a:pt x="1055" y="10"/>
                  </a:moveTo>
                  <a:cubicBezTo>
                    <a:pt x="1056" y="9"/>
                    <a:pt x="1056" y="7"/>
                    <a:pt x="1059" y="7"/>
                  </a:cubicBezTo>
                  <a:cubicBezTo>
                    <a:pt x="1058" y="9"/>
                    <a:pt x="1057" y="10"/>
                    <a:pt x="1055" y="10"/>
                  </a:cubicBezTo>
                  <a:close/>
                  <a:moveTo>
                    <a:pt x="1058" y="3"/>
                  </a:moveTo>
                  <a:cubicBezTo>
                    <a:pt x="1058" y="3"/>
                    <a:pt x="1059" y="2"/>
                    <a:pt x="1060" y="2"/>
                  </a:cubicBezTo>
                  <a:cubicBezTo>
                    <a:pt x="1060" y="3"/>
                    <a:pt x="1059" y="3"/>
                    <a:pt x="1058" y="3"/>
                  </a:cubicBezTo>
                  <a:close/>
                  <a:moveTo>
                    <a:pt x="1063" y="3"/>
                  </a:moveTo>
                  <a:cubicBezTo>
                    <a:pt x="1063" y="1"/>
                    <a:pt x="1063" y="1"/>
                    <a:pt x="1065" y="1"/>
                  </a:cubicBezTo>
                  <a:cubicBezTo>
                    <a:pt x="1065" y="2"/>
                    <a:pt x="1064" y="3"/>
                    <a:pt x="1063" y="3"/>
                  </a:cubicBezTo>
                  <a:close/>
                  <a:moveTo>
                    <a:pt x="1069" y="6"/>
                  </a:moveTo>
                  <a:cubicBezTo>
                    <a:pt x="1069" y="5"/>
                    <a:pt x="1071" y="5"/>
                    <a:pt x="1072" y="4"/>
                  </a:cubicBezTo>
                  <a:cubicBezTo>
                    <a:pt x="1074" y="5"/>
                    <a:pt x="1071" y="7"/>
                    <a:pt x="1069" y="6"/>
                  </a:cubicBezTo>
                  <a:close/>
                  <a:moveTo>
                    <a:pt x="1073" y="5"/>
                  </a:moveTo>
                  <a:cubicBezTo>
                    <a:pt x="1075" y="2"/>
                    <a:pt x="1075" y="6"/>
                    <a:pt x="1077" y="5"/>
                  </a:cubicBezTo>
                  <a:cubicBezTo>
                    <a:pt x="1076" y="7"/>
                    <a:pt x="1075" y="5"/>
                    <a:pt x="1073" y="5"/>
                  </a:cubicBezTo>
                  <a:close/>
                  <a:moveTo>
                    <a:pt x="1087" y="10"/>
                  </a:moveTo>
                  <a:cubicBezTo>
                    <a:pt x="1088" y="8"/>
                    <a:pt x="1087" y="12"/>
                    <a:pt x="1087" y="10"/>
                  </a:cubicBezTo>
                  <a:close/>
                  <a:moveTo>
                    <a:pt x="1111" y="7"/>
                  </a:moveTo>
                  <a:cubicBezTo>
                    <a:pt x="1110" y="4"/>
                    <a:pt x="1114" y="7"/>
                    <a:pt x="1114" y="5"/>
                  </a:cubicBezTo>
                  <a:cubicBezTo>
                    <a:pt x="1117" y="6"/>
                    <a:pt x="1113" y="7"/>
                    <a:pt x="1111" y="7"/>
                  </a:cubicBezTo>
                  <a:close/>
                  <a:moveTo>
                    <a:pt x="1132" y="6"/>
                  </a:moveTo>
                  <a:cubicBezTo>
                    <a:pt x="1135" y="6"/>
                    <a:pt x="1130" y="8"/>
                    <a:pt x="1132" y="6"/>
                  </a:cubicBezTo>
                  <a:close/>
                  <a:moveTo>
                    <a:pt x="1189" y="12"/>
                  </a:moveTo>
                  <a:cubicBezTo>
                    <a:pt x="1188" y="12"/>
                    <a:pt x="1188" y="12"/>
                    <a:pt x="1188" y="12"/>
                  </a:cubicBezTo>
                  <a:cubicBezTo>
                    <a:pt x="1188" y="10"/>
                    <a:pt x="1188" y="10"/>
                    <a:pt x="1188" y="10"/>
                  </a:cubicBezTo>
                  <a:cubicBezTo>
                    <a:pt x="1189" y="10"/>
                    <a:pt x="1189" y="10"/>
                    <a:pt x="1189" y="10"/>
                  </a:cubicBezTo>
                  <a:lnTo>
                    <a:pt x="1189" y="12"/>
                  </a:lnTo>
                  <a:close/>
                  <a:moveTo>
                    <a:pt x="1195" y="7"/>
                  </a:moveTo>
                  <a:cubicBezTo>
                    <a:pt x="1194" y="7"/>
                    <a:pt x="1194" y="7"/>
                    <a:pt x="1194" y="7"/>
                  </a:cubicBezTo>
                  <a:cubicBezTo>
                    <a:pt x="1193" y="6"/>
                    <a:pt x="1194" y="6"/>
                    <a:pt x="1194" y="5"/>
                  </a:cubicBezTo>
                  <a:cubicBezTo>
                    <a:pt x="1195" y="5"/>
                    <a:pt x="1196" y="6"/>
                    <a:pt x="1195" y="7"/>
                  </a:cubicBezTo>
                  <a:close/>
                  <a:moveTo>
                    <a:pt x="1201" y="10"/>
                  </a:moveTo>
                  <a:cubicBezTo>
                    <a:pt x="1202" y="9"/>
                    <a:pt x="1202" y="7"/>
                    <a:pt x="1204" y="7"/>
                  </a:cubicBezTo>
                  <a:cubicBezTo>
                    <a:pt x="1204" y="9"/>
                    <a:pt x="1202" y="10"/>
                    <a:pt x="1201" y="10"/>
                  </a:cubicBezTo>
                  <a:close/>
                  <a:moveTo>
                    <a:pt x="1204" y="3"/>
                  </a:moveTo>
                  <a:cubicBezTo>
                    <a:pt x="1204" y="3"/>
                    <a:pt x="1205" y="2"/>
                    <a:pt x="1206" y="2"/>
                  </a:cubicBezTo>
                  <a:cubicBezTo>
                    <a:pt x="1206" y="3"/>
                    <a:pt x="1205" y="3"/>
                    <a:pt x="1204" y="3"/>
                  </a:cubicBezTo>
                  <a:close/>
                  <a:moveTo>
                    <a:pt x="1209" y="3"/>
                  </a:moveTo>
                  <a:cubicBezTo>
                    <a:pt x="1208" y="1"/>
                    <a:pt x="1209" y="1"/>
                    <a:pt x="1210" y="1"/>
                  </a:cubicBezTo>
                  <a:cubicBezTo>
                    <a:pt x="1210" y="2"/>
                    <a:pt x="1210" y="3"/>
                    <a:pt x="1209" y="3"/>
                  </a:cubicBezTo>
                  <a:close/>
                  <a:moveTo>
                    <a:pt x="1215" y="6"/>
                  </a:moveTo>
                  <a:cubicBezTo>
                    <a:pt x="1215" y="5"/>
                    <a:pt x="1217" y="5"/>
                    <a:pt x="1218" y="4"/>
                  </a:cubicBezTo>
                  <a:cubicBezTo>
                    <a:pt x="1219" y="5"/>
                    <a:pt x="1216" y="7"/>
                    <a:pt x="1215" y="6"/>
                  </a:cubicBezTo>
                  <a:close/>
                  <a:moveTo>
                    <a:pt x="1219" y="5"/>
                  </a:moveTo>
                  <a:cubicBezTo>
                    <a:pt x="1221" y="2"/>
                    <a:pt x="1221" y="6"/>
                    <a:pt x="1223" y="5"/>
                  </a:cubicBezTo>
                  <a:cubicBezTo>
                    <a:pt x="1222" y="7"/>
                    <a:pt x="1221" y="5"/>
                    <a:pt x="1219" y="5"/>
                  </a:cubicBezTo>
                  <a:close/>
                  <a:moveTo>
                    <a:pt x="1232" y="10"/>
                  </a:moveTo>
                  <a:cubicBezTo>
                    <a:pt x="1234" y="8"/>
                    <a:pt x="1233" y="12"/>
                    <a:pt x="1232" y="10"/>
                  </a:cubicBezTo>
                  <a:close/>
                  <a:moveTo>
                    <a:pt x="1257" y="7"/>
                  </a:moveTo>
                  <a:cubicBezTo>
                    <a:pt x="1256" y="4"/>
                    <a:pt x="1260" y="7"/>
                    <a:pt x="1260" y="5"/>
                  </a:cubicBezTo>
                  <a:cubicBezTo>
                    <a:pt x="1263" y="6"/>
                    <a:pt x="1259" y="7"/>
                    <a:pt x="1257" y="7"/>
                  </a:cubicBezTo>
                  <a:close/>
                  <a:moveTo>
                    <a:pt x="1278" y="6"/>
                  </a:moveTo>
                  <a:cubicBezTo>
                    <a:pt x="1281" y="6"/>
                    <a:pt x="1276" y="8"/>
                    <a:pt x="1278" y="6"/>
                  </a:cubicBezTo>
                  <a:close/>
                  <a:moveTo>
                    <a:pt x="1335" y="12"/>
                  </a:moveTo>
                  <a:cubicBezTo>
                    <a:pt x="1334" y="12"/>
                    <a:pt x="1334" y="12"/>
                    <a:pt x="1334" y="12"/>
                  </a:cubicBezTo>
                  <a:cubicBezTo>
                    <a:pt x="1334" y="10"/>
                    <a:pt x="1334" y="10"/>
                    <a:pt x="1334" y="10"/>
                  </a:cubicBezTo>
                  <a:cubicBezTo>
                    <a:pt x="1335" y="10"/>
                    <a:pt x="1335" y="10"/>
                    <a:pt x="1335" y="10"/>
                  </a:cubicBezTo>
                  <a:lnTo>
                    <a:pt x="1335" y="12"/>
                  </a:lnTo>
                  <a:close/>
                  <a:moveTo>
                    <a:pt x="1341" y="7"/>
                  </a:moveTo>
                  <a:cubicBezTo>
                    <a:pt x="1339" y="7"/>
                    <a:pt x="1339" y="7"/>
                    <a:pt x="1339" y="7"/>
                  </a:cubicBezTo>
                  <a:cubicBezTo>
                    <a:pt x="1339" y="6"/>
                    <a:pt x="1340" y="6"/>
                    <a:pt x="1340" y="5"/>
                  </a:cubicBezTo>
                  <a:cubicBezTo>
                    <a:pt x="1341" y="5"/>
                    <a:pt x="1341" y="6"/>
                    <a:pt x="1341" y="7"/>
                  </a:cubicBezTo>
                  <a:close/>
                  <a:moveTo>
                    <a:pt x="1347" y="10"/>
                  </a:moveTo>
                  <a:cubicBezTo>
                    <a:pt x="1348" y="9"/>
                    <a:pt x="1348" y="7"/>
                    <a:pt x="1350" y="7"/>
                  </a:cubicBezTo>
                  <a:cubicBezTo>
                    <a:pt x="1350" y="9"/>
                    <a:pt x="1348" y="10"/>
                    <a:pt x="1347" y="10"/>
                  </a:cubicBezTo>
                  <a:close/>
                  <a:moveTo>
                    <a:pt x="1350" y="3"/>
                  </a:moveTo>
                  <a:cubicBezTo>
                    <a:pt x="1350" y="3"/>
                    <a:pt x="1350" y="2"/>
                    <a:pt x="1351" y="2"/>
                  </a:cubicBezTo>
                  <a:cubicBezTo>
                    <a:pt x="1352" y="3"/>
                    <a:pt x="1351" y="3"/>
                    <a:pt x="1350" y="3"/>
                  </a:cubicBezTo>
                  <a:close/>
                  <a:moveTo>
                    <a:pt x="1354" y="3"/>
                  </a:moveTo>
                  <a:cubicBezTo>
                    <a:pt x="1354" y="1"/>
                    <a:pt x="1355" y="1"/>
                    <a:pt x="1356" y="1"/>
                  </a:cubicBezTo>
                  <a:cubicBezTo>
                    <a:pt x="1356" y="2"/>
                    <a:pt x="1356" y="3"/>
                    <a:pt x="1354" y="3"/>
                  </a:cubicBezTo>
                  <a:close/>
                  <a:moveTo>
                    <a:pt x="1360" y="6"/>
                  </a:moveTo>
                  <a:cubicBezTo>
                    <a:pt x="1360" y="5"/>
                    <a:pt x="1363" y="5"/>
                    <a:pt x="1363" y="4"/>
                  </a:cubicBezTo>
                  <a:cubicBezTo>
                    <a:pt x="1365" y="5"/>
                    <a:pt x="1362" y="7"/>
                    <a:pt x="1360" y="6"/>
                  </a:cubicBezTo>
                  <a:close/>
                  <a:moveTo>
                    <a:pt x="1365" y="5"/>
                  </a:moveTo>
                  <a:cubicBezTo>
                    <a:pt x="1366" y="2"/>
                    <a:pt x="1367" y="6"/>
                    <a:pt x="1369" y="5"/>
                  </a:cubicBezTo>
                  <a:cubicBezTo>
                    <a:pt x="1368" y="7"/>
                    <a:pt x="1367" y="5"/>
                    <a:pt x="1365" y="5"/>
                  </a:cubicBezTo>
                  <a:close/>
                  <a:moveTo>
                    <a:pt x="1378" y="10"/>
                  </a:moveTo>
                  <a:cubicBezTo>
                    <a:pt x="1380" y="8"/>
                    <a:pt x="1379" y="12"/>
                    <a:pt x="1378" y="10"/>
                  </a:cubicBezTo>
                  <a:close/>
                  <a:moveTo>
                    <a:pt x="1403" y="7"/>
                  </a:moveTo>
                  <a:cubicBezTo>
                    <a:pt x="1402" y="4"/>
                    <a:pt x="1406" y="7"/>
                    <a:pt x="1406" y="5"/>
                  </a:cubicBezTo>
                  <a:cubicBezTo>
                    <a:pt x="1409" y="6"/>
                    <a:pt x="1405" y="7"/>
                    <a:pt x="1403" y="7"/>
                  </a:cubicBezTo>
                  <a:close/>
                  <a:moveTo>
                    <a:pt x="1424" y="6"/>
                  </a:moveTo>
                  <a:cubicBezTo>
                    <a:pt x="1427" y="6"/>
                    <a:pt x="1421" y="8"/>
                    <a:pt x="1424" y="6"/>
                  </a:cubicBezTo>
                  <a:close/>
                  <a:moveTo>
                    <a:pt x="1481" y="12"/>
                  </a:moveTo>
                  <a:cubicBezTo>
                    <a:pt x="1479" y="12"/>
                    <a:pt x="1479" y="12"/>
                    <a:pt x="1479" y="12"/>
                  </a:cubicBezTo>
                  <a:cubicBezTo>
                    <a:pt x="1479" y="10"/>
                    <a:pt x="1479" y="10"/>
                    <a:pt x="1479" y="10"/>
                  </a:cubicBezTo>
                  <a:cubicBezTo>
                    <a:pt x="1481" y="10"/>
                    <a:pt x="1481" y="10"/>
                    <a:pt x="1481" y="10"/>
                  </a:cubicBezTo>
                  <a:lnTo>
                    <a:pt x="1481" y="12"/>
                  </a:lnTo>
                  <a:close/>
                  <a:moveTo>
                    <a:pt x="1487" y="7"/>
                  </a:moveTo>
                  <a:cubicBezTo>
                    <a:pt x="1485" y="7"/>
                    <a:pt x="1485" y="7"/>
                    <a:pt x="1485" y="7"/>
                  </a:cubicBezTo>
                  <a:cubicBezTo>
                    <a:pt x="1485" y="6"/>
                    <a:pt x="1486" y="6"/>
                    <a:pt x="1486" y="5"/>
                  </a:cubicBezTo>
                  <a:cubicBezTo>
                    <a:pt x="1487" y="5"/>
                    <a:pt x="1487" y="6"/>
                    <a:pt x="1487" y="7"/>
                  </a:cubicBezTo>
                  <a:close/>
                  <a:moveTo>
                    <a:pt x="1492" y="10"/>
                  </a:moveTo>
                  <a:cubicBezTo>
                    <a:pt x="1494" y="9"/>
                    <a:pt x="1493" y="7"/>
                    <a:pt x="1496" y="7"/>
                  </a:cubicBezTo>
                  <a:cubicBezTo>
                    <a:pt x="1496" y="9"/>
                    <a:pt x="1494" y="10"/>
                    <a:pt x="1492" y="10"/>
                  </a:cubicBezTo>
                  <a:close/>
                  <a:moveTo>
                    <a:pt x="1495" y="3"/>
                  </a:moveTo>
                  <a:cubicBezTo>
                    <a:pt x="1496" y="3"/>
                    <a:pt x="1496" y="2"/>
                    <a:pt x="1497" y="2"/>
                  </a:cubicBezTo>
                  <a:cubicBezTo>
                    <a:pt x="1498" y="3"/>
                    <a:pt x="1496" y="3"/>
                    <a:pt x="1495" y="3"/>
                  </a:cubicBezTo>
                  <a:close/>
                  <a:moveTo>
                    <a:pt x="1500" y="3"/>
                  </a:moveTo>
                  <a:cubicBezTo>
                    <a:pt x="1500" y="1"/>
                    <a:pt x="1501" y="1"/>
                    <a:pt x="1502" y="1"/>
                  </a:cubicBezTo>
                  <a:cubicBezTo>
                    <a:pt x="1502" y="2"/>
                    <a:pt x="1502" y="3"/>
                    <a:pt x="1500" y="3"/>
                  </a:cubicBezTo>
                  <a:close/>
                  <a:moveTo>
                    <a:pt x="1506" y="6"/>
                  </a:moveTo>
                  <a:cubicBezTo>
                    <a:pt x="1506" y="5"/>
                    <a:pt x="1508" y="5"/>
                    <a:pt x="1509" y="4"/>
                  </a:cubicBezTo>
                  <a:cubicBezTo>
                    <a:pt x="1511" y="5"/>
                    <a:pt x="1508" y="7"/>
                    <a:pt x="1506" y="6"/>
                  </a:cubicBezTo>
                  <a:close/>
                  <a:moveTo>
                    <a:pt x="1511" y="5"/>
                  </a:moveTo>
                  <a:cubicBezTo>
                    <a:pt x="1512" y="2"/>
                    <a:pt x="1513" y="6"/>
                    <a:pt x="1515" y="5"/>
                  </a:cubicBezTo>
                  <a:cubicBezTo>
                    <a:pt x="1514" y="7"/>
                    <a:pt x="1513" y="5"/>
                    <a:pt x="1511" y="5"/>
                  </a:cubicBezTo>
                  <a:close/>
                  <a:moveTo>
                    <a:pt x="1524" y="10"/>
                  </a:moveTo>
                  <a:cubicBezTo>
                    <a:pt x="1526" y="8"/>
                    <a:pt x="1525" y="12"/>
                    <a:pt x="1524" y="10"/>
                  </a:cubicBezTo>
                  <a:close/>
                  <a:moveTo>
                    <a:pt x="1549" y="7"/>
                  </a:moveTo>
                  <a:cubicBezTo>
                    <a:pt x="1548" y="4"/>
                    <a:pt x="1552" y="7"/>
                    <a:pt x="1552" y="5"/>
                  </a:cubicBezTo>
                  <a:cubicBezTo>
                    <a:pt x="1554" y="6"/>
                    <a:pt x="1551" y="7"/>
                    <a:pt x="1549" y="7"/>
                  </a:cubicBezTo>
                  <a:close/>
                  <a:moveTo>
                    <a:pt x="1569" y="6"/>
                  </a:moveTo>
                  <a:cubicBezTo>
                    <a:pt x="1573" y="6"/>
                    <a:pt x="1567" y="8"/>
                    <a:pt x="1569" y="6"/>
                  </a:cubicBezTo>
                  <a:close/>
                  <a:moveTo>
                    <a:pt x="1626" y="12"/>
                  </a:moveTo>
                  <a:cubicBezTo>
                    <a:pt x="1625" y="12"/>
                    <a:pt x="1625" y="12"/>
                    <a:pt x="1625" y="12"/>
                  </a:cubicBezTo>
                  <a:cubicBezTo>
                    <a:pt x="1625" y="10"/>
                    <a:pt x="1625" y="10"/>
                    <a:pt x="1625" y="10"/>
                  </a:cubicBezTo>
                  <a:cubicBezTo>
                    <a:pt x="1626" y="10"/>
                    <a:pt x="1626" y="10"/>
                    <a:pt x="1626" y="10"/>
                  </a:cubicBezTo>
                  <a:lnTo>
                    <a:pt x="1626" y="12"/>
                  </a:lnTo>
                  <a:close/>
                  <a:moveTo>
                    <a:pt x="1632" y="7"/>
                  </a:moveTo>
                  <a:cubicBezTo>
                    <a:pt x="1631" y="7"/>
                    <a:pt x="1631" y="7"/>
                    <a:pt x="1631" y="7"/>
                  </a:cubicBezTo>
                  <a:cubicBezTo>
                    <a:pt x="1631" y="6"/>
                    <a:pt x="1632" y="6"/>
                    <a:pt x="1632" y="5"/>
                  </a:cubicBezTo>
                  <a:cubicBezTo>
                    <a:pt x="1633" y="5"/>
                    <a:pt x="1633" y="6"/>
                    <a:pt x="1632" y="7"/>
                  </a:cubicBezTo>
                  <a:close/>
                  <a:moveTo>
                    <a:pt x="1638" y="10"/>
                  </a:moveTo>
                  <a:cubicBezTo>
                    <a:pt x="1639" y="9"/>
                    <a:pt x="1639" y="7"/>
                    <a:pt x="1642" y="7"/>
                  </a:cubicBezTo>
                  <a:cubicBezTo>
                    <a:pt x="1642" y="9"/>
                    <a:pt x="1640" y="10"/>
                    <a:pt x="1638" y="10"/>
                  </a:cubicBezTo>
                  <a:close/>
                  <a:moveTo>
                    <a:pt x="1641" y="3"/>
                  </a:moveTo>
                  <a:cubicBezTo>
                    <a:pt x="1642" y="3"/>
                    <a:pt x="1642" y="2"/>
                    <a:pt x="1643" y="2"/>
                  </a:cubicBezTo>
                  <a:cubicBezTo>
                    <a:pt x="1643" y="3"/>
                    <a:pt x="1642" y="3"/>
                    <a:pt x="1641" y="3"/>
                  </a:cubicBezTo>
                  <a:close/>
                  <a:moveTo>
                    <a:pt x="1646" y="3"/>
                  </a:moveTo>
                  <a:cubicBezTo>
                    <a:pt x="1646" y="1"/>
                    <a:pt x="1647" y="1"/>
                    <a:pt x="1648" y="1"/>
                  </a:cubicBezTo>
                  <a:cubicBezTo>
                    <a:pt x="1648" y="2"/>
                    <a:pt x="1647" y="3"/>
                    <a:pt x="1646" y="3"/>
                  </a:cubicBezTo>
                  <a:close/>
                  <a:moveTo>
                    <a:pt x="1652" y="6"/>
                  </a:moveTo>
                  <a:cubicBezTo>
                    <a:pt x="1652" y="5"/>
                    <a:pt x="1654" y="5"/>
                    <a:pt x="1655" y="4"/>
                  </a:cubicBezTo>
                  <a:cubicBezTo>
                    <a:pt x="1657" y="5"/>
                    <a:pt x="1654" y="7"/>
                    <a:pt x="1652" y="6"/>
                  </a:cubicBezTo>
                  <a:close/>
                  <a:moveTo>
                    <a:pt x="1657" y="5"/>
                  </a:moveTo>
                  <a:cubicBezTo>
                    <a:pt x="1658" y="2"/>
                    <a:pt x="1658" y="6"/>
                    <a:pt x="1660" y="5"/>
                  </a:cubicBezTo>
                  <a:cubicBezTo>
                    <a:pt x="1660" y="7"/>
                    <a:pt x="1659" y="5"/>
                    <a:pt x="1657" y="5"/>
                  </a:cubicBezTo>
                  <a:close/>
                  <a:moveTo>
                    <a:pt x="1670" y="10"/>
                  </a:moveTo>
                  <a:cubicBezTo>
                    <a:pt x="1671" y="8"/>
                    <a:pt x="1671" y="12"/>
                    <a:pt x="1670" y="10"/>
                  </a:cubicBezTo>
                  <a:close/>
                  <a:moveTo>
                    <a:pt x="1694" y="7"/>
                  </a:moveTo>
                  <a:cubicBezTo>
                    <a:pt x="1693" y="4"/>
                    <a:pt x="1697" y="7"/>
                    <a:pt x="1697" y="5"/>
                  </a:cubicBezTo>
                  <a:cubicBezTo>
                    <a:pt x="1700" y="6"/>
                    <a:pt x="1697" y="7"/>
                    <a:pt x="1694" y="7"/>
                  </a:cubicBezTo>
                  <a:close/>
                  <a:moveTo>
                    <a:pt x="1715" y="6"/>
                  </a:moveTo>
                  <a:cubicBezTo>
                    <a:pt x="1719" y="6"/>
                    <a:pt x="1713" y="8"/>
                    <a:pt x="1715" y="6"/>
                  </a:cubicBezTo>
                  <a:close/>
                  <a:moveTo>
                    <a:pt x="1772" y="12"/>
                  </a:moveTo>
                  <a:cubicBezTo>
                    <a:pt x="1771" y="12"/>
                    <a:pt x="1771" y="12"/>
                    <a:pt x="1771" y="12"/>
                  </a:cubicBezTo>
                  <a:cubicBezTo>
                    <a:pt x="1771" y="10"/>
                    <a:pt x="1771" y="10"/>
                    <a:pt x="1771" y="10"/>
                  </a:cubicBezTo>
                  <a:cubicBezTo>
                    <a:pt x="1772" y="10"/>
                    <a:pt x="1772" y="10"/>
                    <a:pt x="1772" y="10"/>
                  </a:cubicBezTo>
                  <a:lnTo>
                    <a:pt x="1772" y="12"/>
                  </a:lnTo>
                  <a:close/>
                  <a:moveTo>
                    <a:pt x="1778" y="7"/>
                  </a:moveTo>
                  <a:cubicBezTo>
                    <a:pt x="1777" y="7"/>
                    <a:pt x="1777" y="7"/>
                    <a:pt x="1777" y="7"/>
                  </a:cubicBezTo>
                  <a:cubicBezTo>
                    <a:pt x="1777" y="6"/>
                    <a:pt x="1778" y="6"/>
                    <a:pt x="1778" y="5"/>
                  </a:cubicBezTo>
                  <a:cubicBezTo>
                    <a:pt x="1779" y="5"/>
                    <a:pt x="1779" y="6"/>
                    <a:pt x="1778" y="7"/>
                  </a:cubicBezTo>
                  <a:close/>
                  <a:moveTo>
                    <a:pt x="1784" y="10"/>
                  </a:moveTo>
                  <a:cubicBezTo>
                    <a:pt x="1785" y="9"/>
                    <a:pt x="1785" y="7"/>
                    <a:pt x="1788" y="7"/>
                  </a:cubicBezTo>
                  <a:cubicBezTo>
                    <a:pt x="1788" y="9"/>
                    <a:pt x="1786" y="10"/>
                    <a:pt x="1784" y="10"/>
                  </a:cubicBezTo>
                  <a:close/>
                  <a:moveTo>
                    <a:pt x="1787" y="3"/>
                  </a:moveTo>
                  <a:cubicBezTo>
                    <a:pt x="1787" y="3"/>
                    <a:pt x="1788" y="2"/>
                    <a:pt x="1789" y="2"/>
                  </a:cubicBezTo>
                  <a:cubicBezTo>
                    <a:pt x="1789" y="3"/>
                    <a:pt x="1788" y="3"/>
                    <a:pt x="1787" y="3"/>
                  </a:cubicBezTo>
                  <a:close/>
                  <a:moveTo>
                    <a:pt x="1792" y="3"/>
                  </a:moveTo>
                  <a:cubicBezTo>
                    <a:pt x="1792" y="1"/>
                    <a:pt x="1792" y="1"/>
                    <a:pt x="1794" y="1"/>
                  </a:cubicBezTo>
                  <a:cubicBezTo>
                    <a:pt x="1794" y="2"/>
                    <a:pt x="1793" y="3"/>
                    <a:pt x="1792" y="3"/>
                  </a:cubicBezTo>
                  <a:close/>
                  <a:moveTo>
                    <a:pt x="1798" y="6"/>
                  </a:moveTo>
                  <a:cubicBezTo>
                    <a:pt x="1798" y="5"/>
                    <a:pt x="1800" y="5"/>
                    <a:pt x="1801" y="4"/>
                  </a:cubicBezTo>
                  <a:cubicBezTo>
                    <a:pt x="1803" y="5"/>
                    <a:pt x="1800" y="7"/>
                    <a:pt x="1798" y="6"/>
                  </a:cubicBezTo>
                  <a:close/>
                  <a:moveTo>
                    <a:pt x="1803" y="5"/>
                  </a:moveTo>
                  <a:cubicBezTo>
                    <a:pt x="1804" y="2"/>
                    <a:pt x="1804" y="6"/>
                    <a:pt x="1806" y="5"/>
                  </a:cubicBezTo>
                  <a:cubicBezTo>
                    <a:pt x="1806" y="7"/>
                    <a:pt x="1804" y="5"/>
                    <a:pt x="1803" y="5"/>
                  </a:cubicBezTo>
                  <a:close/>
                  <a:moveTo>
                    <a:pt x="1816" y="10"/>
                  </a:moveTo>
                  <a:cubicBezTo>
                    <a:pt x="1817" y="8"/>
                    <a:pt x="1817" y="12"/>
                    <a:pt x="1816" y="10"/>
                  </a:cubicBezTo>
                  <a:close/>
                  <a:moveTo>
                    <a:pt x="1840" y="7"/>
                  </a:moveTo>
                  <a:cubicBezTo>
                    <a:pt x="1839" y="4"/>
                    <a:pt x="1843" y="7"/>
                    <a:pt x="1843" y="5"/>
                  </a:cubicBezTo>
                  <a:cubicBezTo>
                    <a:pt x="1846" y="6"/>
                    <a:pt x="1843" y="7"/>
                    <a:pt x="1840" y="7"/>
                  </a:cubicBezTo>
                  <a:close/>
                  <a:moveTo>
                    <a:pt x="1861" y="6"/>
                  </a:moveTo>
                  <a:cubicBezTo>
                    <a:pt x="1865" y="6"/>
                    <a:pt x="1859" y="8"/>
                    <a:pt x="1861" y="6"/>
                  </a:cubicBezTo>
                  <a:close/>
                  <a:moveTo>
                    <a:pt x="1918" y="12"/>
                  </a:moveTo>
                  <a:cubicBezTo>
                    <a:pt x="1917" y="12"/>
                    <a:pt x="1917" y="12"/>
                    <a:pt x="1917" y="12"/>
                  </a:cubicBezTo>
                  <a:cubicBezTo>
                    <a:pt x="1917" y="10"/>
                    <a:pt x="1917" y="10"/>
                    <a:pt x="1917" y="10"/>
                  </a:cubicBezTo>
                  <a:cubicBezTo>
                    <a:pt x="1918" y="10"/>
                    <a:pt x="1918" y="10"/>
                    <a:pt x="1918" y="10"/>
                  </a:cubicBezTo>
                  <a:lnTo>
                    <a:pt x="1918" y="12"/>
                  </a:lnTo>
                  <a:close/>
                  <a:moveTo>
                    <a:pt x="1924" y="7"/>
                  </a:moveTo>
                  <a:cubicBezTo>
                    <a:pt x="1923" y="7"/>
                    <a:pt x="1923" y="7"/>
                    <a:pt x="1923" y="7"/>
                  </a:cubicBezTo>
                  <a:cubicBezTo>
                    <a:pt x="1923" y="6"/>
                    <a:pt x="1923" y="6"/>
                    <a:pt x="1923" y="5"/>
                  </a:cubicBezTo>
                  <a:cubicBezTo>
                    <a:pt x="1925" y="5"/>
                    <a:pt x="1925" y="6"/>
                    <a:pt x="1924" y="7"/>
                  </a:cubicBezTo>
                  <a:close/>
                  <a:moveTo>
                    <a:pt x="1930" y="10"/>
                  </a:moveTo>
                  <a:cubicBezTo>
                    <a:pt x="1931" y="9"/>
                    <a:pt x="1931" y="7"/>
                    <a:pt x="1934" y="7"/>
                  </a:cubicBezTo>
                  <a:cubicBezTo>
                    <a:pt x="1933" y="9"/>
                    <a:pt x="1932" y="10"/>
                    <a:pt x="1930" y="10"/>
                  </a:cubicBezTo>
                  <a:close/>
                  <a:moveTo>
                    <a:pt x="1933" y="3"/>
                  </a:moveTo>
                  <a:cubicBezTo>
                    <a:pt x="1933" y="3"/>
                    <a:pt x="1934" y="2"/>
                    <a:pt x="1935" y="2"/>
                  </a:cubicBezTo>
                  <a:cubicBezTo>
                    <a:pt x="1935" y="3"/>
                    <a:pt x="1934" y="3"/>
                    <a:pt x="1933" y="3"/>
                  </a:cubicBezTo>
                  <a:close/>
                  <a:moveTo>
                    <a:pt x="1938" y="3"/>
                  </a:moveTo>
                  <a:cubicBezTo>
                    <a:pt x="1938" y="1"/>
                    <a:pt x="1938" y="1"/>
                    <a:pt x="1940" y="1"/>
                  </a:cubicBezTo>
                  <a:cubicBezTo>
                    <a:pt x="1940" y="2"/>
                    <a:pt x="1939" y="3"/>
                    <a:pt x="1938" y="3"/>
                  </a:cubicBezTo>
                  <a:close/>
                  <a:moveTo>
                    <a:pt x="1944" y="6"/>
                  </a:moveTo>
                  <a:cubicBezTo>
                    <a:pt x="1944" y="5"/>
                    <a:pt x="1946" y="5"/>
                    <a:pt x="1947" y="4"/>
                  </a:cubicBezTo>
                  <a:cubicBezTo>
                    <a:pt x="1949" y="5"/>
                    <a:pt x="1946" y="7"/>
                    <a:pt x="1944" y="6"/>
                  </a:cubicBezTo>
                  <a:close/>
                  <a:moveTo>
                    <a:pt x="1948" y="5"/>
                  </a:moveTo>
                  <a:cubicBezTo>
                    <a:pt x="1950" y="2"/>
                    <a:pt x="1950" y="6"/>
                    <a:pt x="1952" y="5"/>
                  </a:cubicBezTo>
                  <a:cubicBezTo>
                    <a:pt x="1952" y="7"/>
                    <a:pt x="1950" y="5"/>
                    <a:pt x="1948" y="5"/>
                  </a:cubicBezTo>
                  <a:close/>
                  <a:moveTo>
                    <a:pt x="1962" y="10"/>
                  </a:moveTo>
                  <a:cubicBezTo>
                    <a:pt x="1963" y="8"/>
                    <a:pt x="1962" y="12"/>
                    <a:pt x="1962" y="10"/>
                  </a:cubicBezTo>
                  <a:close/>
                  <a:moveTo>
                    <a:pt x="1986" y="7"/>
                  </a:moveTo>
                  <a:cubicBezTo>
                    <a:pt x="1985" y="4"/>
                    <a:pt x="1989" y="7"/>
                    <a:pt x="1989" y="5"/>
                  </a:cubicBezTo>
                  <a:cubicBezTo>
                    <a:pt x="1992" y="6"/>
                    <a:pt x="1988" y="7"/>
                    <a:pt x="1986" y="7"/>
                  </a:cubicBezTo>
                  <a:close/>
                  <a:moveTo>
                    <a:pt x="2007" y="6"/>
                  </a:moveTo>
                  <a:cubicBezTo>
                    <a:pt x="2010" y="6"/>
                    <a:pt x="2005" y="8"/>
                    <a:pt x="2007" y="6"/>
                  </a:cubicBezTo>
                  <a:close/>
                  <a:moveTo>
                    <a:pt x="2064" y="12"/>
                  </a:moveTo>
                  <a:cubicBezTo>
                    <a:pt x="2063" y="12"/>
                    <a:pt x="2063" y="12"/>
                    <a:pt x="2063" y="12"/>
                  </a:cubicBezTo>
                  <a:cubicBezTo>
                    <a:pt x="2063" y="10"/>
                    <a:pt x="2063" y="10"/>
                    <a:pt x="2063" y="10"/>
                  </a:cubicBezTo>
                  <a:cubicBezTo>
                    <a:pt x="2064" y="10"/>
                    <a:pt x="2064" y="10"/>
                    <a:pt x="2064" y="10"/>
                  </a:cubicBezTo>
                  <a:lnTo>
                    <a:pt x="2064" y="12"/>
                  </a:lnTo>
                  <a:close/>
                  <a:moveTo>
                    <a:pt x="2070" y="7"/>
                  </a:moveTo>
                  <a:cubicBezTo>
                    <a:pt x="2069" y="7"/>
                    <a:pt x="2069" y="7"/>
                    <a:pt x="2069" y="7"/>
                  </a:cubicBezTo>
                  <a:cubicBezTo>
                    <a:pt x="2069" y="6"/>
                    <a:pt x="2069" y="6"/>
                    <a:pt x="2069" y="5"/>
                  </a:cubicBezTo>
                  <a:cubicBezTo>
                    <a:pt x="2071" y="5"/>
                    <a:pt x="2071" y="6"/>
                    <a:pt x="2070" y="7"/>
                  </a:cubicBezTo>
                  <a:close/>
                  <a:moveTo>
                    <a:pt x="2076" y="10"/>
                  </a:moveTo>
                  <a:cubicBezTo>
                    <a:pt x="2077" y="9"/>
                    <a:pt x="2077" y="7"/>
                    <a:pt x="2079" y="7"/>
                  </a:cubicBezTo>
                  <a:cubicBezTo>
                    <a:pt x="2079" y="9"/>
                    <a:pt x="2077" y="10"/>
                    <a:pt x="2076" y="10"/>
                  </a:cubicBezTo>
                  <a:close/>
                  <a:moveTo>
                    <a:pt x="2079" y="3"/>
                  </a:moveTo>
                  <a:cubicBezTo>
                    <a:pt x="2079" y="3"/>
                    <a:pt x="2080" y="2"/>
                    <a:pt x="2081" y="2"/>
                  </a:cubicBezTo>
                  <a:cubicBezTo>
                    <a:pt x="2081" y="3"/>
                    <a:pt x="2080" y="3"/>
                    <a:pt x="2079" y="3"/>
                  </a:cubicBezTo>
                  <a:close/>
                  <a:moveTo>
                    <a:pt x="2084" y="3"/>
                  </a:moveTo>
                  <a:cubicBezTo>
                    <a:pt x="2083" y="1"/>
                    <a:pt x="2084" y="1"/>
                    <a:pt x="2085" y="1"/>
                  </a:cubicBezTo>
                  <a:cubicBezTo>
                    <a:pt x="2085" y="2"/>
                    <a:pt x="2085" y="3"/>
                    <a:pt x="2084" y="3"/>
                  </a:cubicBezTo>
                  <a:close/>
                  <a:moveTo>
                    <a:pt x="2090" y="6"/>
                  </a:moveTo>
                  <a:cubicBezTo>
                    <a:pt x="2090" y="5"/>
                    <a:pt x="2092" y="5"/>
                    <a:pt x="2093" y="4"/>
                  </a:cubicBezTo>
                  <a:cubicBezTo>
                    <a:pt x="2094" y="5"/>
                    <a:pt x="2091" y="7"/>
                    <a:pt x="2090" y="6"/>
                  </a:cubicBezTo>
                  <a:close/>
                  <a:moveTo>
                    <a:pt x="2094" y="5"/>
                  </a:moveTo>
                  <a:cubicBezTo>
                    <a:pt x="2096" y="2"/>
                    <a:pt x="2096" y="6"/>
                    <a:pt x="2098" y="5"/>
                  </a:cubicBezTo>
                  <a:cubicBezTo>
                    <a:pt x="2097" y="7"/>
                    <a:pt x="2096" y="5"/>
                    <a:pt x="2094" y="5"/>
                  </a:cubicBezTo>
                  <a:close/>
                  <a:moveTo>
                    <a:pt x="2107" y="10"/>
                  </a:moveTo>
                  <a:cubicBezTo>
                    <a:pt x="2109" y="8"/>
                    <a:pt x="2108" y="12"/>
                    <a:pt x="2107" y="10"/>
                  </a:cubicBezTo>
                  <a:close/>
                  <a:moveTo>
                    <a:pt x="2132" y="7"/>
                  </a:moveTo>
                  <a:cubicBezTo>
                    <a:pt x="2131" y="4"/>
                    <a:pt x="2135" y="7"/>
                    <a:pt x="2135" y="5"/>
                  </a:cubicBezTo>
                  <a:cubicBezTo>
                    <a:pt x="2138" y="6"/>
                    <a:pt x="2134" y="7"/>
                    <a:pt x="2132" y="7"/>
                  </a:cubicBezTo>
                  <a:close/>
                  <a:moveTo>
                    <a:pt x="2153" y="6"/>
                  </a:moveTo>
                  <a:cubicBezTo>
                    <a:pt x="2156" y="6"/>
                    <a:pt x="2151" y="8"/>
                    <a:pt x="2153" y="6"/>
                  </a:cubicBezTo>
                  <a:close/>
                  <a:moveTo>
                    <a:pt x="2210" y="12"/>
                  </a:moveTo>
                  <a:cubicBezTo>
                    <a:pt x="2209" y="12"/>
                    <a:pt x="2209" y="12"/>
                    <a:pt x="2209" y="12"/>
                  </a:cubicBezTo>
                  <a:cubicBezTo>
                    <a:pt x="2209" y="10"/>
                    <a:pt x="2209" y="10"/>
                    <a:pt x="2209" y="10"/>
                  </a:cubicBezTo>
                  <a:cubicBezTo>
                    <a:pt x="2210" y="10"/>
                    <a:pt x="2210" y="10"/>
                    <a:pt x="2210" y="10"/>
                  </a:cubicBezTo>
                  <a:lnTo>
                    <a:pt x="2210" y="12"/>
                  </a:lnTo>
                  <a:close/>
                  <a:moveTo>
                    <a:pt x="2216" y="7"/>
                  </a:moveTo>
                  <a:cubicBezTo>
                    <a:pt x="2215" y="7"/>
                    <a:pt x="2215" y="7"/>
                    <a:pt x="2215" y="7"/>
                  </a:cubicBezTo>
                  <a:cubicBezTo>
                    <a:pt x="2214" y="6"/>
                    <a:pt x="2215" y="6"/>
                    <a:pt x="2215" y="5"/>
                  </a:cubicBezTo>
                  <a:cubicBezTo>
                    <a:pt x="2216" y="5"/>
                    <a:pt x="2216" y="6"/>
                    <a:pt x="2216" y="7"/>
                  </a:cubicBezTo>
                  <a:close/>
                  <a:moveTo>
                    <a:pt x="2222" y="10"/>
                  </a:moveTo>
                  <a:cubicBezTo>
                    <a:pt x="2223" y="9"/>
                    <a:pt x="2223" y="7"/>
                    <a:pt x="2225" y="7"/>
                  </a:cubicBezTo>
                  <a:cubicBezTo>
                    <a:pt x="2225" y="9"/>
                    <a:pt x="2223" y="10"/>
                    <a:pt x="2222" y="10"/>
                  </a:cubicBezTo>
                  <a:close/>
                  <a:moveTo>
                    <a:pt x="2225" y="3"/>
                  </a:moveTo>
                  <a:cubicBezTo>
                    <a:pt x="2225" y="3"/>
                    <a:pt x="2225" y="2"/>
                    <a:pt x="2226" y="2"/>
                  </a:cubicBezTo>
                  <a:cubicBezTo>
                    <a:pt x="2227" y="3"/>
                    <a:pt x="2226" y="3"/>
                    <a:pt x="2225" y="3"/>
                  </a:cubicBezTo>
                  <a:close/>
                  <a:moveTo>
                    <a:pt x="2229" y="3"/>
                  </a:moveTo>
                  <a:cubicBezTo>
                    <a:pt x="2229" y="1"/>
                    <a:pt x="2230" y="1"/>
                    <a:pt x="2231" y="1"/>
                  </a:cubicBezTo>
                  <a:cubicBezTo>
                    <a:pt x="2231" y="2"/>
                    <a:pt x="2231" y="3"/>
                    <a:pt x="2229" y="3"/>
                  </a:cubicBezTo>
                  <a:close/>
                  <a:moveTo>
                    <a:pt x="2235" y="6"/>
                  </a:moveTo>
                  <a:cubicBezTo>
                    <a:pt x="2236" y="5"/>
                    <a:pt x="2238" y="5"/>
                    <a:pt x="2238" y="4"/>
                  </a:cubicBezTo>
                  <a:cubicBezTo>
                    <a:pt x="2240" y="5"/>
                    <a:pt x="2237" y="7"/>
                    <a:pt x="2235" y="6"/>
                  </a:cubicBezTo>
                  <a:close/>
                  <a:moveTo>
                    <a:pt x="2240" y="5"/>
                  </a:moveTo>
                  <a:cubicBezTo>
                    <a:pt x="2241" y="2"/>
                    <a:pt x="2242" y="6"/>
                    <a:pt x="2244" y="5"/>
                  </a:cubicBezTo>
                  <a:cubicBezTo>
                    <a:pt x="2243" y="7"/>
                    <a:pt x="2242" y="5"/>
                    <a:pt x="2240" y="5"/>
                  </a:cubicBezTo>
                  <a:close/>
                  <a:moveTo>
                    <a:pt x="2253" y="10"/>
                  </a:moveTo>
                  <a:cubicBezTo>
                    <a:pt x="2255" y="8"/>
                    <a:pt x="2254" y="12"/>
                    <a:pt x="2253" y="10"/>
                  </a:cubicBezTo>
                  <a:close/>
                  <a:moveTo>
                    <a:pt x="2278" y="7"/>
                  </a:moveTo>
                  <a:cubicBezTo>
                    <a:pt x="2277" y="4"/>
                    <a:pt x="2281" y="7"/>
                    <a:pt x="2281" y="5"/>
                  </a:cubicBezTo>
                  <a:cubicBezTo>
                    <a:pt x="2284" y="6"/>
                    <a:pt x="2280" y="7"/>
                    <a:pt x="2278" y="7"/>
                  </a:cubicBezTo>
                  <a:close/>
                  <a:moveTo>
                    <a:pt x="2299" y="6"/>
                  </a:moveTo>
                  <a:cubicBezTo>
                    <a:pt x="2302" y="6"/>
                    <a:pt x="2296" y="8"/>
                    <a:pt x="2299" y="6"/>
                  </a:cubicBezTo>
                  <a:close/>
                  <a:moveTo>
                    <a:pt x="2356" y="12"/>
                  </a:moveTo>
                  <a:cubicBezTo>
                    <a:pt x="2354" y="12"/>
                    <a:pt x="2354" y="12"/>
                    <a:pt x="2354" y="12"/>
                  </a:cubicBezTo>
                  <a:cubicBezTo>
                    <a:pt x="2354" y="10"/>
                    <a:pt x="2354" y="10"/>
                    <a:pt x="2354" y="10"/>
                  </a:cubicBezTo>
                  <a:cubicBezTo>
                    <a:pt x="2356" y="10"/>
                    <a:pt x="2356" y="10"/>
                    <a:pt x="2356" y="10"/>
                  </a:cubicBezTo>
                  <a:lnTo>
                    <a:pt x="2356" y="12"/>
                  </a:lnTo>
                  <a:close/>
                  <a:moveTo>
                    <a:pt x="2362" y="7"/>
                  </a:moveTo>
                  <a:cubicBezTo>
                    <a:pt x="2360" y="7"/>
                    <a:pt x="2360" y="7"/>
                    <a:pt x="2360" y="7"/>
                  </a:cubicBezTo>
                  <a:cubicBezTo>
                    <a:pt x="2360" y="6"/>
                    <a:pt x="2361" y="6"/>
                    <a:pt x="2361" y="5"/>
                  </a:cubicBezTo>
                  <a:cubicBezTo>
                    <a:pt x="2362" y="5"/>
                    <a:pt x="2362" y="6"/>
                    <a:pt x="2362" y="7"/>
                  </a:cubicBezTo>
                  <a:close/>
                  <a:moveTo>
                    <a:pt x="2368" y="10"/>
                  </a:moveTo>
                  <a:cubicBezTo>
                    <a:pt x="2369" y="9"/>
                    <a:pt x="2368" y="7"/>
                    <a:pt x="2371" y="7"/>
                  </a:cubicBezTo>
                  <a:cubicBezTo>
                    <a:pt x="2371" y="9"/>
                    <a:pt x="2369" y="10"/>
                    <a:pt x="2368" y="10"/>
                  </a:cubicBezTo>
                  <a:close/>
                  <a:moveTo>
                    <a:pt x="2370" y="3"/>
                  </a:moveTo>
                  <a:cubicBezTo>
                    <a:pt x="2371" y="3"/>
                    <a:pt x="2371" y="2"/>
                    <a:pt x="2372" y="2"/>
                  </a:cubicBezTo>
                  <a:cubicBezTo>
                    <a:pt x="2373" y="3"/>
                    <a:pt x="2371" y="3"/>
                    <a:pt x="2370" y="3"/>
                  </a:cubicBezTo>
                  <a:close/>
                  <a:moveTo>
                    <a:pt x="2375" y="3"/>
                  </a:moveTo>
                  <a:cubicBezTo>
                    <a:pt x="2375" y="1"/>
                    <a:pt x="2376" y="1"/>
                    <a:pt x="2377" y="1"/>
                  </a:cubicBezTo>
                  <a:cubicBezTo>
                    <a:pt x="2377" y="2"/>
                    <a:pt x="2377" y="3"/>
                    <a:pt x="2375" y="3"/>
                  </a:cubicBezTo>
                  <a:close/>
                  <a:moveTo>
                    <a:pt x="2381" y="6"/>
                  </a:moveTo>
                  <a:cubicBezTo>
                    <a:pt x="2381" y="5"/>
                    <a:pt x="2383" y="5"/>
                    <a:pt x="2384" y="4"/>
                  </a:cubicBezTo>
                  <a:cubicBezTo>
                    <a:pt x="2386" y="5"/>
                    <a:pt x="2383" y="7"/>
                    <a:pt x="2381" y="6"/>
                  </a:cubicBezTo>
                  <a:close/>
                  <a:moveTo>
                    <a:pt x="2386" y="5"/>
                  </a:moveTo>
                  <a:cubicBezTo>
                    <a:pt x="2387" y="2"/>
                    <a:pt x="2388" y="6"/>
                    <a:pt x="2390" y="5"/>
                  </a:cubicBezTo>
                  <a:cubicBezTo>
                    <a:pt x="2389" y="7"/>
                    <a:pt x="2388" y="5"/>
                    <a:pt x="2386" y="5"/>
                  </a:cubicBezTo>
                  <a:close/>
                  <a:moveTo>
                    <a:pt x="2399" y="10"/>
                  </a:moveTo>
                  <a:cubicBezTo>
                    <a:pt x="2401" y="8"/>
                    <a:pt x="2400" y="12"/>
                    <a:pt x="2399" y="10"/>
                  </a:cubicBezTo>
                  <a:close/>
                  <a:moveTo>
                    <a:pt x="2424" y="7"/>
                  </a:moveTo>
                  <a:cubicBezTo>
                    <a:pt x="2423" y="4"/>
                    <a:pt x="2427" y="7"/>
                    <a:pt x="2427" y="5"/>
                  </a:cubicBezTo>
                  <a:cubicBezTo>
                    <a:pt x="2429" y="6"/>
                    <a:pt x="2426" y="7"/>
                    <a:pt x="2424" y="7"/>
                  </a:cubicBezTo>
                  <a:close/>
                  <a:moveTo>
                    <a:pt x="2444" y="6"/>
                  </a:moveTo>
                  <a:cubicBezTo>
                    <a:pt x="2448" y="6"/>
                    <a:pt x="2442" y="8"/>
                    <a:pt x="2444" y="6"/>
                  </a:cubicBezTo>
                  <a:close/>
                  <a:moveTo>
                    <a:pt x="2501" y="12"/>
                  </a:moveTo>
                  <a:cubicBezTo>
                    <a:pt x="2500" y="12"/>
                    <a:pt x="2500" y="12"/>
                    <a:pt x="2500" y="12"/>
                  </a:cubicBezTo>
                  <a:cubicBezTo>
                    <a:pt x="2500" y="10"/>
                    <a:pt x="2500" y="10"/>
                    <a:pt x="2500" y="10"/>
                  </a:cubicBezTo>
                  <a:cubicBezTo>
                    <a:pt x="2501" y="10"/>
                    <a:pt x="2501" y="10"/>
                    <a:pt x="2501" y="10"/>
                  </a:cubicBezTo>
                  <a:lnTo>
                    <a:pt x="2501" y="12"/>
                  </a:lnTo>
                  <a:close/>
                  <a:moveTo>
                    <a:pt x="2507" y="7"/>
                  </a:moveTo>
                  <a:cubicBezTo>
                    <a:pt x="2506" y="7"/>
                    <a:pt x="2506" y="7"/>
                    <a:pt x="2506" y="7"/>
                  </a:cubicBezTo>
                  <a:cubicBezTo>
                    <a:pt x="2506" y="6"/>
                    <a:pt x="2507" y="6"/>
                    <a:pt x="2507" y="5"/>
                  </a:cubicBezTo>
                  <a:cubicBezTo>
                    <a:pt x="2508" y="5"/>
                    <a:pt x="2508" y="6"/>
                    <a:pt x="2507" y="7"/>
                  </a:cubicBezTo>
                  <a:close/>
                  <a:moveTo>
                    <a:pt x="2513" y="10"/>
                  </a:moveTo>
                  <a:cubicBezTo>
                    <a:pt x="2515" y="9"/>
                    <a:pt x="2514" y="7"/>
                    <a:pt x="2517" y="7"/>
                  </a:cubicBezTo>
                  <a:cubicBezTo>
                    <a:pt x="2517" y="9"/>
                    <a:pt x="2515" y="10"/>
                    <a:pt x="2513" y="10"/>
                  </a:cubicBezTo>
                  <a:close/>
                  <a:moveTo>
                    <a:pt x="2516" y="3"/>
                  </a:moveTo>
                  <a:cubicBezTo>
                    <a:pt x="2517" y="3"/>
                    <a:pt x="2517" y="2"/>
                    <a:pt x="2518" y="2"/>
                  </a:cubicBezTo>
                  <a:cubicBezTo>
                    <a:pt x="2518" y="3"/>
                    <a:pt x="2517" y="3"/>
                    <a:pt x="2516" y="3"/>
                  </a:cubicBezTo>
                  <a:close/>
                  <a:moveTo>
                    <a:pt x="2521" y="3"/>
                  </a:moveTo>
                  <a:cubicBezTo>
                    <a:pt x="2521" y="1"/>
                    <a:pt x="2522" y="1"/>
                    <a:pt x="2523" y="1"/>
                  </a:cubicBezTo>
                  <a:cubicBezTo>
                    <a:pt x="2523" y="2"/>
                    <a:pt x="2522" y="3"/>
                    <a:pt x="2521" y="3"/>
                  </a:cubicBezTo>
                  <a:close/>
                  <a:moveTo>
                    <a:pt x="2527" y="6"/>
                  </a:moveTo>
                  <a:cubicBezTo>
                    <a:pt x="2527" y="5"/>
                    <a:pt x="2529" y="5"/>
                    <a:pt x="2530" y="4"/>
                  </a:cubicBezTo>
                  <a:cubicBezTo>
                    <a:pt x="2532" y="5"/>
                    <a:pt x="2529" y="7"/>
                    <a:pt x="2527" y="6"/>
                  </a:cubicBezTo>
                  <a:close/>
                  <a:moveTo>
                    <a:pt x="2532" y="5"/>
                  </a:moveTo>
                  <a:cubicBezTo>
                    <a:pt x="2533" y="2"/>
                    <a:pt x="2533" y="6"/>
                    <a:pt x="2535" y="5"/>
                  </a:cubicBezTo>
                  <a:cubicBezTo>
                    <a:pt x="2535" y="7"/>
                    <a:pt x="2534" y="5"/>
                    <a:pt x="2532" y="5"/>
                  </a:cubicBezTo>
                  <a:close/>
                  <a:moveTo>
                    <a:pt x="2545" y="10"/>
                  </a:moveTo>
                  <a:cubicBezTo>
                    <a:pt x="2546" y="8"/>
                    <a:pt x="2546" y="12"/>
                    <a:pt x="2545" y="10"/>
                  </a:cubicBezTo>
                  <a:close/>
                  <a:moveTo>
                    <a:pt x="2569" y="7"/>
                  </a:moveTo>
                  <a:cubicBezTo>
                    <a:pt x="2568" y="4"/>
                    <a:pt x="2572" y="7"/>
                    <a:pt x="2572" y="5"/>
                  </a:cubicBezTo>
                  <a:cubicBezTo>
                    <a:pt x="2575" y="6"/>
                    <a:pt x="2572" y="7"/>
                    <a:pt x="2569" y="7"/>
                  </a:cubicBezTo>
                  <a:close/>
                  <a:moveTo>
                    <a:pt x="2590" y="6"/>
                  </a:moveTo>
                  <a:cubicBezTo>
                    <a:pt x="2594" y="6"/>
                    <a:pt x="2588" y="8"/>
                    <a:pt x="2590" y="6"/>
                  </a:cubicBezTo>
                  <a:close/>
                  <a:moveTo>
                    <a:pt x="2647" y="12"/>
                  </a:moveTo>
                  <a:cubicBezTo>
                    <a:pt x="2646" y="12"/>
                    <a:pt x="2646" y="12"/>
                    <a:pt x="2646" y="12"/>
                  </a:cubicBezTo>
                  <a:cubicBezTo>
                    <a:pt x="2646" y="10"/>
                    <a:pt x="2646" y="10"/>
                    <a:pt x="2646" y="10"/>
                  </a:cubicBezTo>
                  <a:cubicBezTo>
                    <a:pt x="2647" y="10"/>
                    <a:pt x="2647" y="10"/>
                    <a:pt x="2647" y="10"/>
                  </a:cubicBezTo>
                  <a:lnTo>
                    <a:pt x="2647" y="12"/>
                  </a:lnTo>
                  <a:close/>
                  <a:moveTo>
                    <a:pt x="2653" y="7"/>
                  </a:moveTo>
                  <a:cubicBezTo>
                    <a:pt x="2652" y="7"/>
                    <a:pt x="2652" y="7"/>
                    <a:pt x="2652" y="7"/>
                  </a:cubicBezTo>
                  <a:cubicBezTo>
                    <a:pt x="2652" y="6"/>
                    <a:pt x="2653" y="6"/>
                    <a:pt x="2653" y="5"/>
                  </a:cubicBezTo>
                  <a:cubicBezTo>
                    <a:pt x="2654" y="5"/>
                    <a:pt x="2654" y="6"/>
                    <a:pt x="2653" y="7"/>
                  </a:cubicBezTo>
                  <a:close/>
                  <a:moveTo>
                    <a:pt x="2659" y="10"/>
                  </a:moveTo>
                  <a:cubicBezTo>
                    <a:pt x="2660" y="9"/>
                    <a:pt x="2660" y="7"/>
                    <a:pt x="2663" y="7"/>
                  </a:cubicBezTo>
                  <a:cubicBezTo>
                    <a:pt x="2663" y="9"/>
                    <a:pt x="2661" y="10"/>
                    <a:pt x="2659" y="10"/>
                  </a:cubicBezTo>
                  <a:close/>
                  <a:moveTo>
                    <a:pt x="2662" y="3"/>
                  </a:moveTo>
                  <a:cubicBezTo>
                    <a:pt x="2662" y="3"/>
                    <a:pt x="2663" y="2"/>
                    <a:pt x="2664" y="2"/>
                  </a:cubicBezTo>
                  <a:cubicBezTo>
                    <a:pt x="2664" y="3"/>
                    <a:pt x="2663" y="3"/>
                    <a:pt x="2662" y="3"/>
                  </a:cubicBezTo>
                  <a:close/>
                  <a:moveTo>
                    <a:pt x="2667" y="3"/>
                  </a:moveTo>
                  <a:cubicBezTo>
                    <a:pt x="2667" y="1"/>
                    <a:pt x="2667" y="1"/>
                    <a:pt x="2669" y="1"/>
                  </a:cubicBezTo>
                  <a:cubicBezTo>
                    <a:pt x="2669" y="2"/>
                    <a:pt x="2668" y="3"/>
                    <a:pt x="2667" y="3"/>
                  </a:cubicBezTo>
                  <a:close/>
                  <a:moveTo>
                    <a:pt x="2673" y="6"/>
                  </a:moveTo>
                  <a:cubicBezTo>
                    <a:pt x="2673" y="5"/>
                    <a:pt x="2675" y="5"/>
                    <a:pt x="2676" y="4"/>
                  </a:cubicBezTo>
                  <a:cubicBezTo>
                    <a:pt x="2678" y="5"/>
                    <a:pt x="2675" y="7"/>
                    <a:pt x="2673" y="6"/>
                  </a:cubicBezTo>
                  <a:close/>
                  <a:moveTo>
                    <a:pt x="2678" y="5"/>
                  </a:moveTo>
                  <a:cubicBezTo>
                    <a:pt x="2679" y="2"/>
                    <a:pt x="2679" y="6"/>
                    <a:pt x="2681" y="5"/>
                  </a:cubicBezTo>
                  <a:cubicBezTo>
                    <a:pt x="2681" y="7"/>
                    <a:pt x="2679" y="5"/>
                    <a:pt x="2678" y="5"/>
                  </a:cubicBezTo>
                  <a:close/>
                  <a:moveTo>
                    <a:pt x="2691" y="10"/>
                  </a:moveTo>
                  <a:cubicBezTo>
                    <a:pt x="2692" y="8"/>
                    <a:pt x="2692" y="12"/>
                    <a:pt x="2691" y="10"/>
                  </a:cubicBezTo>
                  <a:close/>
                  <a:moveTo>
                    <a:pt x="2715" y="7"/>
                  </a:moveTo>
                  <a:cubicBezTo>
                    <a:pt x="2714" y="4"/>
                    <a:pt x="2718" y="7"/>
                    <a:pt x="2718" y="5"/>
                  </a:cubicBezTo>
                  <a:cubicBezTo>
                    <a:pt x="2721" y="6"/>
                    <a:pt x="2718" y="7"/>
                    <a:pt x="2715" y="7"/>
                  </a:cubicBezTo>
                  <a:close/>
                  <a:moveTo>
                    <a:pt x="2736" y="6"/>
                  </a:moveTo>
                  <a:cubicBezTo>
                    <a:pt x="2740" y="6"/>
                    <a:pt x="2734" y="8"/>
                    <a:pt x="2736" y="6"/>
                  </a:cubicBezTo>
                  <a:close/>
                  <a:moveTo>
                    <a:pt x="2793" y="12"/>
                  </a:moveTo>
                  <a:cubicBezTo>
                    <a:pt x="2792" y="12"/>
                    <a:pt x="2792" y="12"/>
                    <a:pt x="2792" y="12"/>
                  </a:cubicBezTo>
                  <a:cubicBezTo>
                    <a:pt x="2792" y="10"/>
                    <a:pt x="2792" y="10"/>
                    <a:pt x="2792" y="10"/>
                  </a:cubicBezTo>
                  <a:cubicBezTo>
                    <a:pt x="2793" y="10"/>
                    <a:pt x="2793" y="10"/>
                    <a:pt x="2793" y="10"/>
                  </a:cubicBezTo>
                  <a:lnTo>
                    <a:pt x="2793" y="12"/>
                  </a:lnTo>
                  <a:close/>
                  <a:moveTo>
                    <a:pt x="2799" y="7"/>
                  </a:moveTo>
                  <a:cubicBezTo>
                    <a:pt x="2798" y="7"/>
                    <a:pt x="2798" y="7"/>
                    <a:pt x="2798" y="7"/>
                  </a:cubicBezTo>
                  <a:cubicBezTo>
                    <a:pt x="2798" y="6"/>
                    <a:pt x="2798" y="6"/>
                    <a:pt x="2798" y="5"/>
                  </a:cubicBezTo>
                  <a:cubicBezTo>
                    <a:pt x="2800" y="5"/>
                    <a:pt x="2800" y="6"/>
                    <a:pt x="2799" y="7"/>
                  </a:cubicBezTo>
                  <a:close/>
                  <a:moveTo>
                    <a:pt x="2805" y="10"/>
                  </a:moveTo>
                  <a:cubicBezTo>
                    <a:pt x="2806" y="9"/>
                    <a:pt x="2806" y="7"/>
                    <a:pt x="2809" y="7"/>
                  </a:cubicBezTo>
                  <a:cubicBezTo>
                    <a:pt x="2808" y="9"/>
                    <a:pt x="2807" y="10"/>
                    <a:pt x="2805" y="10"/>
                  </a:cubicBezTo>
                  <a:close/>
                  <a:moveTo>
                    <a:pt x="2808" y="3"/>
                  </a:moveTo>
                  <a:cubicBezTo>
                    <a:pt x="2808" y="3"/>
                    <a:pt x="2809" y="2"/>
                    <a:pt x="2810" y="2"/>
                  </a:cubicBezTo>
                  <a:cubicBezTo>
                    <a:pt x="2810" y="3"/>
                    <a:pt x="2809" y="3"/>
                    <a:pt x="2808" y="3"/>
                  </a:cubicBezTo>
                  <a:close/>
                  <a:moveTo>
                    <a:pt x="2813" y="3"/>
                  </a:moveTo>
                  <a:cubicBezTo>
                    <a:pt x="2813" y="1"/>
                    <a:pt x="2813" y="1"/>
                    <a:pt x="2815" y="1"/>
                  </a:cubicBezTo>
                  <a:cubicBezTo>
                    <a:pt x="2815" y="2"/>
                    <a:pt x="2814" y="3"/>
                    <a:pt x="2813" y="3"/>
                  </a:cubicBezTo>
                  <a:close/>
                  <a:moveTo>
                    <a:pt x="2819" y="6"/>
                  </a:moveTo>
                  <a:cubicBezTo>
                    <a:pt x="2819" y="5"/>
                    <a:pt x="2821" y="5"/>
                    <a:pt x="2822" y="4"/>
                  </a:cubicBezTo>
                  <a:cubicBezTo>
                    <a:pt x="2824" y="5"/>
                    <a:pt x="2821" y="7"/>
                    <a:pt x="2819" y="6"/>
                  </a:cubicBezTo>
                  <a:close/>
                  <a:moveTo>
                    <a:pt x="2824" y="5"/>
                  </a:moveTo>
                  <a:cubicBezTo>
                    <a:pt x="2825" y="2"/>
                    <a:pt x="2825" y="6"/>
                    <a:pt x="2827" y="5"/>
                  </a:cubicBezTo>
                  <a:cubicBezTo>
                    <a:pt x="2827" y="7"/>
                    <a:pt x="2825" y="5"/>
                    <a:pt x="2824" y="5"/>
                  </a:cubicBezTo>
                  <a:close/>
                  <a:moveTo>
                    <a:pt x="2837" y="10"/>
                  </a:moveTo>
                  <a:cubicBezTo>
                    <a:pt x="2838" y="8"/>
                    <a:pt x="2837" y="12"/>
                    <a:pt x="2837" y="10"/>
                  </a:cubicBezTo>
                  <a:close/>
                  <a:moveTo>
                    <a:pt x="2861" y="7"/>
                  </a:moveTo>
                  <a:cubicBezTo>
                    <a:pt x="2860" y="4"/>
                    <a:pt x="2864" y="7"/>
                    <a:pt x="2864" y="5"/>
                  </a:cubicBezTo>
                  <a:cubicBezTo>
                    <a:pt x="2867" y="6"/>
                    <a:pt x="2863" y="7"/>
                    <a:pt x="2861" y="7"/>
                  </a:cubicBezTo>
                  <a:close/>
                  <a:moveTo>
                    <a:pt x="2882" y="6"/>
                  </a:moveTo>
                  <a:cubicBezTo>
                    <a:pt x="2885" y="6"/>
                    <a:pt x="2880" y="8"/>
                    <a:pt x="2882" y="6"/>
                  </a:cubicBezTo>
                  <a:close/>
                  <a:moveTo>
                    <a:pt x="2939" y="12"/>
                  </a:moveTo>
                  <a:cubicBezTo>
                    <a:pt x="2938" y="12"/>
                    <a:pt x="2938" y="12"/>
                    <a:pt x="2938" y="12"/>
                  </a:cubicBezTo>
                  <a:cubicBezTo>
                    <a:pt x="2938" y="10"/>
                    <a:pt x="2938" y="10"/>
                    <a:pt x="2938" y="10"/>
                  </a:cubicBezTo>
                  <a:cubicBezTo>
                    <a:pt x="2939" y="10"/>
                    <a:pt x="2939" y="10"/>
                    <a:pt x="2939" y="10"/>
                  </a:cubicBezTo>
                  <a:lnTo>
                    <a:pt x="2939" y="12"/>
                  </a:lnTo>
                  <a:close/>
                  <a:moveTo>
                    <a:pt x="2945" y="7"/>
                  </a:moveTo>
                  <a:cubicBezTo>
                    <a:pt x="2944" y="7"/>
                    <a:pt x="2944" y="7"/>
                    <a:pt x="2944" y="7"/>
                  </a:cubicBezTo>
                  <a:cubicBezTo>
                    <a:pt x="2944" y="6"/>
                    <a:pt x="2944" y="6"/>
                    <a:pt x="2944" y="5"/>
                  </a:cubicBezTo>
                  <a:cubicBezTo>
                    <a:pt x="2946" y="5"/>
                    <a:pt x="2946" y="6"/>
                    <a:pt x="2945" y="7"/>
                  </a:cubicBezTo>
                  <a:close/>
                  <a:moveTo>
                    <a:pt x="2951" y="10"/>
                  </a:moveTo>
                  <a:cubicBezTo>
                    <a:pt x="2952" y="9"/>
                    <a:pt x="2952" y="7"/>
                    <a:pt x="2954" y="7"/>
                  </a:cubicBezTo>
                  <a:cubicBezTo>
                    <a:pt x="2954" y="9"/>
                    <a:pt x="2952" y="10"/>
                    <a:pt x="2951" y="10"/>
                  </a:cubicBezTo>
                  <a:close/>
                  <a:moveTo>
                    <a:pt x="2954" y="3"/>
                  </a:moveTo>
                  <a:cubicBezTo>
                    <a:pt x="2954" y="3"/>
                    <a:pt x="2955" y="2"/>
                    <a:pt x="2956" y="2"/>
                  </a:cubicBezTo>
                  <a:cubicBezTo>
                    <a:pt x="2956" y="3"/>
                    <a:pt x="2955" y="3"/>
                    <a:pt x="2954" y="3"/>
                  </a:cubicBezTo>
                  <a:close/>
                  <a:moveTo>
                    <a:pt x="2959" y="3"/>
                  </a:moveTo>
                  <a:cubicBezTo>
                    <a:pt x="2958" y="1"/>
                    <a:pt x="2959" y="1"/>
                    <a:pt x="2960" y="1"/>
                  </a:cubicBezTo>
                  <a:cubicBezTo>
                    <a:pt x="2961" y="2"/>
                    <a:pt x="2960" y="3"/>
                    <a:pt x="2959" y="3"/>
                  </a:cubicBezTo>
                  <a:close/>
                  <a:moveTo>
                    <a:pt x="2965" y="6"/>
                  </a:moveTo>
                  <a:cubicBezTo>
                    <a:pt x="2965" y="5"/>
                    <a:pt x="2967" y="5"/>
                    <a:pt x="2968" y="4"/>
                  </a:cubicBezTo>
                  <a:cubicBezTo>
                    <a:pt x="2969" y="5"/>
                    <a:pt x="2967" y="7"/>
                    <a:pt x="2965" y="6"/>
                  </a:cubicBezTo>
                  <a:close/>
                  <a:moveTo>
                    <a:pt x="2969" y="5"/>
                  </a:moveTo>
                  <a:cubicBezTo>
                    <a:pt x="2971" y="2"/>
                    <a:pt x="2971" y="6"/>
                    <a:pt x="2973" y="5"/>
                  </a:cubicBezTo>
                  <a:cubicBezTo>
                    <a:pt x="2972" y="7"/>
                    <a:pt x="2971" y="5"/>
                    <a:pt x="2969" y="5"/>
                  </a:cubicBezTo>
                  <a:close/>
                  <a:moveTo>
                    <a:pt x="2982" y="10"/>
                  </a:moveTo>
                  <a:cubicBezTo>
                    <a:pt x="2984" y="8"/>
                    <a:pt x="2983" y="12"/>
                    <a:pt x="2982" y="10"/>
                  </a:cubicBezTo>
                  <a:close/>
                  <a:moveTo>
                    <a:pt x="3007" y="7"/>
                  </a:moveTo>
                  <a:cubicBezTo>
                    <a:pt x="3006" y="4"/>
                    <a:pt x="3010" y="7"/>
                    <a:pt x="3010" y="5"/>
                  </a:cubicBezTo>
                  <a:cubicBezTo>
                    <a:pt x="3013" y="6"/>
                    <a:pt x="3009" y="7"/>
                    <a:pt x="3007" y="7"/>
                  </a:cubicBezTo>
                  <a:close/>
                  <a:moveTo>
                    <a:pt x="3028" y="6"/>
                  </a:moveTo>
                  <a:cubicBezTo>
                    <a:pt x="3031" y="6"/>
                    <a:pt x="3026" y="8"/>
                    <a:pt x="3028" y="6"/>
                  </a:cubicBezTo>
                  <a:close/>
                  <a:moveTo>
                    <a:pt x="3085" y="12"/>
                  </a:moveTo>
                  <a:cubicBezTo>
                    <a:pt x="3084" y="12"/>
                    <a:pt x="3084" y="12"/>
                    <a:pt x="3084" y="12"/>
                  </a:cubicBezTo>
                  <a:cubicBezTo>
                    <a:pt x="3084" y="10"/>
                    <a:pt x="3084" y="10"/>
                    <a:pt x="3084" y="10"/>
                  </a:cubicBezTo>
                  <a:cubicBezTo>
                    <a:pt x="3085" y="10"/>
                    <a:pt x="3085" y="10"/>
                    <a:pt x="3085" y="10"/>
                  </a:cubicBezTo>
                  <a:lnTo>
                    <a:pt x="3085" y="12"/>
                  </a:lnTo>
                  <a:close/>
                  <a:moveTo>
                    <a:pt x="3091" y="7"/>
                  </a:moveTo>
                  <a:cubicBezTo>
                    <a:pt x="3090" y="7"/>
                    <a:pt x="3090" y="7"/>
                    <a:pt x="3090" y="7"/>
                  </a:cubicBezTo>
                  <a:cubicBezTo>
                    <a:pt x="3089" y="6"/>
                    <a:pt x="3090" y="6"/>
                    <a:pt x="3090" y="5"/>
                  </a:cubicBezTo>
                  <a:cubicBezTo>
                    <a:pt x="3091" y="5"/>
                    <a:pt x="3091" y="6"/>
                    <a:pt x="3091" y="7"/>
                  </a:cubicBezTo>
                  <a:close/>
                  <a:moveTo>
                    <a:pt x="3097" y="10"/>
                  </a:moveTo>
                  <a:cubicBezTo>
                    <a:pt x="3098" y="9"/>
                    <a:pt x="3098" y="7"/>
                    <a:pt x="3100" y="7"/>
                  </a:cubicBezTo>
                  <a:cubicBezTo>
                    <a:pt x="3100" y="9"/>
                    <a:pt x="3098" y="10"/>
                    <a:pt x="3097" y="10"/>
                  </a:cubicBezTo>
                  <a:close/>
                  <a:moveTo>
                    <a:pt x="3100" y="3"/>
                  </a:moveTo>
                  <a:cubicBezTo>
                    <a:pt x="3100" y="3"/>
                    <a:pt x="3100" y="2"/>
                    <a:pt x="3101" y="2"/>
                  </a:cubicBezTo>
                  <a:cubicBezTo>
                    <a:pt x="3102" y="3"/>
                    <a:pt x="3101" y="3"/>
                    <a:pt x="3100" y="3"/>
                  </a:cubicBezTo>
                  <a:close/>
                  <a:moveTo>
                    <a:pt x="3104" y="3"/>
                  </a:moveTo>
                  <a:cubicBezTo>
                    <a:pt x="3104" y="1"/>
                    <a:pt x="3105" y="1"/>
                    <a:pt x="3106" y="1"/>
                  </a:cubicBezTo>
                  <a:cubicBezTo>
                    <a:pt x="3106" y="2"/>
                    <a:pt x="3106" y="3"/>
                    <a:pt x="3104" y="3"/>
                  </a:cubicBezTo>
                  <a:close/>
                  <a:moveTo>
                    <a:pt x="3110" y="6"/>
                  </a:moveTo>
                  <a:cubicBezTo>
                    <a:pt x="3111" y="5"/>
                    <a:pt x="3113" y="5"/>
                    <a:pt x="3113" y="4"/>
                  </a:cubicBezTo>
                  <a:cubicBezTo>
                    <a:pt x="3115" y="5"/>
                    <a:pt x="3112" y="7"/>
                    <a:pt x="3110" y="6"/>
                  </a:cubicBezTo>
                  <a:close/>
                  <a:moveTo>
                    <a:pt x="3115" y="5"/>
                  </a:moveTo>
                  <a:cubicBezTo>
                    <a:pt x="3116" y="2"/>
                    <a:pt x="3117" y="6"/>
                    <a:pt x="3119" y="5"/>
                  </a:cubicBezTo>
                  <a:cubicBezTo>
                    <a:pt x="3118" y="7"/>
                    <a:pt x="3117" y="5"/>
                    <a:pt x="3115" y="5"/>
                  </a:cubicBezTo>
                  <a:close/>
                  <a:moveTo>
                    <a:pt x="3128" y="10"/>
                  </a:moveTo>
                  <a:cubicBezTo>
                    <a:pt x="3130" y="8"/>
                    <a:pt x="3129" y="12"/>
                    <a:pt x="3128" y="10"/>
                  </a:cubicBezTo>
                  <a:close/>
                  <a:moveTo>
                    <a:pt x="3153" y="7"/>
                  </a:moveTo>
                  <a:cubicBezTo>
                    <a:pt x="3152" y="4"/>
                    <a:pt x="3156" y="7"/>
                    <a:pt x="3156" y="5"/>
                  </a:cubicBezTo>
                  <a:cubicBezTo>
                    <a:pt x="3159" y="6"/>
                    <a:pt x="3155" y="7"/>
                    <a:pt x="3153" y="7"/>
                  </a:cubicBezTo>
                  <a:close/>
                  <a:moveTo>
                    <a:pt x="3174" y="6"/>
                  </a:moveTo>
                  <a:cubicBezTo>
                    <a:pt x="3177" y="6"/>
                    <a:pt x="3171" y="8"/>
                    <a:pt x="3174" y="6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833"/>
            <p:cNvSpPr>
              <a:spLocks noEditPoints="1"/>
            </p:cNvSpPr>
            <p:nvPr/>
          </p:nvSpPr>
          <p:spPr bwMode="auto">
            <a:xfrm>
              <a:off x="-3175" y="3576641"/>
              <a:ext cx="12203113" cy="34925"/>
            </a:xfrm>
            <a:custGeom>
              <a:avLst/>
              <a:gdLst>
                <a:gd name="T0" fmla="*/ 3027 w 3209"/>
                <a:gd name="T1" fmla="*/ 0 h 8"/>
                <a:gd name="T2" fmla="*/ 2863 w 3209"/>
                <a:gd name="T3" fmla="*/ 3 h 8"/>
                <a:gd name="T4" fmla="*/ 2710 w 3209"/>
                <a:gd name="T5" fmla="*/ 2 h 8"/>
                <a:gd name="T6" fmla="*/ 2563 w 3209"/>
                <a:gd name="T7" fmla="*/ 3 h 8"/>
                <a:gd name="T8" fmla="*/ 2417 w 3209"/>
                <a:gd name="T9" fmla="*/ 1 h 8"/>
                <a:gd name="T10" fmla="*/ 2261 w 3209"/>
                <a:gd name="T11" fmla="*/ 0 h 8"/>
                <a:gd name="T12" fmla="*/ 2110 w 3209"/>
                <a:gd name="T13" fmla="*/ 0 h 8"/>
                <a:gd name="T14" fmla="*/ 1964 w 3209"/>
                <a:gd name="T15" fmla="*/ 0 h 8"/>
                <a:gd name="T16" fmla="*/ 1818 w 3209"/>
                <a:gd name="T17" fmla="*/ 0 h 8"/>
                <a:gd name="T18" fmla="*/ 1669 w 3209"/>
                <a:gd name="T19" fmla="*/ 1 h 8"/>
                <a:gd name="T20" fmla="*/ 1523 w 3209"/>
                <a:gd name="T21" fmla="*/ 1 h 8"/>
                <a:gd name="T22" fmla="*/ 1368 w 3209"/>
                <a:gd name="T23" fmla="*/ 3 h 8"/>
                <a:gd name="T24" fmla="*/ 1204 w 3209"/>
                <a:gd name="T25" fmla="*/ 0 h 8"/>
                <a:gd name="T26" fmla="*/ 1043 w 3209"/>
                <a:gd name="T27" fmla="*/ 3 h 8"/>
                <a:gd name="T28" fmla="*/ 896 w 3209"/>
                <a:gd name="T29" fmla="*/ 3 h 8"/>
                <a:gd name="T30" fmla="*/ 749 w 3209"/>
                <a:gd name="T31" fmla="*/ 3 h 8"/>
                <a:gd name="T32" fmla="*/ 603 w 3209"/>
                <a:gd name="T33" fmla="*/ 3 h 8"/>
                <a:gd name="T34" fmla="*/ 438 w 3209"/>
                <a:gd name="T35" fmla="*/ 0 h 8"/>
                <a:gd name="T36" fmla="*/ 274 w 3209"/>
                <a:gd name="T37" fmla="*/ 3 h 8"/>
                <a:gd name="T38" fmla="*/ 110 w 3209"/>
                <a:gd name="T39" fmla="*/ 0 h 8"/>
                <a:gd name="T40" fmla="*/ 38 w 3209"/>
                <a:gd name="T41" fmla="*/ 5 h 8"/>
                <a:gd name="T42" fmla="*/ 224 w 3209"/>
                <a:gd name="T43" fmla="*/ 5 h 8"/>
                <a:gd name="T44" fmla="*/ 438 w 3209"/>
                <a:gd name="T45" fmla="*/ 5 h 8"/>
                <a:gd name="T46" fmla="*/ 641 w 3209"/>
                <a:gd name="T47" fmla="*/ 8 h 8"/>
                <a:gd name="T48" fmla="*/ 839 w 3209"/>
                <a:gd name="T49" fmla="*/ 5 h 8"/>
                <a:gd name="T50" fmla="*/ 1078 w 3209"/>
                <a:gd name="T51" fmla="*/ 8 h 8"/>
                <a:gd name="T52" fmla="*/ 1247 w 3209"/>
                <a:gd name="T53" fmla="*/ 6 h 8"/>
                <a:gd name="T54" fmla="*/ 1496 w 3209"/>
                <a:gd name="T55" fmla="*/ 5 h 8"/>
                <a:gd name="T56" fmla="*/ 1683 w 3209"/>
                <a:gd name="T57" fmla="*/ 5 h 8"/>
                <a:gd name="T58" fmla="*/ 1896 w 3209"/>
                <a:gd name="T59" fmla="*/ 5 h 8"/>
                <a:gd name="T60" fmla="*/ 2099 w 3209"/>
                <a:gd name="T61" fmla="*/ 8 h 8"/>
                <a:gd name="T62" fmla="*/ 2297 w 3209"/>
                <a:gd name="T63" fmla="*/ 5 h 8"/>
                <a:gd name="T64" fmla="*/ 2536 w 3209"/>
                <a:gd name="T65" fmla="*/ 8 h 8"/>
                <a:gd name="T66" fmla="*/ 2706 w 3209"/>
                <a:gd name="T67" fmla="*/ 6 h 8"/>
                <a:gd name="T68" fmla="*/ 2955 w 3209"/>
                <a:gd name="T69" fmla="*/ 5 h 8"/>
                <a:gd name="T70" fmla="*/ 3141 w 3209"/>
                <a:gd name="T71" fmla="*/ 5 h 8"/>
                <a:gd name="T72" fmla="*/ 34 w 3209"/>
                <a:gd name="T73" fmla="*/ 4 h 8"/>
                <a:gd name="T74" fmla="*/ 177 w 3209"/>
                <a:gd name="T75" fmla="*/ 1 h 8"/>
                <a:gd name="T76" fmla="*/ 311 w 3209"/>
                <a:gd name="T77" fmla="*/ 6 h 8"/>
                <a:gd name="T78" fmla="*/ 415 w 3209"/>
                <a:gd name="T79" fmla="*/ 5 h 8"/>
                <a:gd name="T80" fmla="*/ 546 w 3209"/>
                <a:gd name="T81" fmla="*/ 1 h 8"/>
                <a:gd name="T82" fmla="*/ 618 w 3209"/>
                <a:gd name="T83" fmla="*/ 4 h 8"/>
                <a:gd name="T84" fmla="*/ 760 w 3209"/>
                <a:gd name="T85" fmla="*/ 1 h 8"/>
                <a:gd name="T86" fmla="*/ 894 w 3209"/>
                <a:gd name="T87" fmla="*/ 6 h 8"/>
                <a:gd name="T88" fmla="*/ 998 w 3209"/>
                <a:gd name="T89" fmla="*/ 5 h 8"/>
                <a:gd name="T90" fmla="*/ 1129 w 3209"/>
                <a:gd name="T91" fmla="*/ 1 h 8"/>
                <a:gd name="T92" fmla="*/ 1201 w 3209"/>
                <a:gd name="T93" fmla="*/ 4 h 8"/>
                <a:gd name="T94" fmla="*/ 1344 w 3209"/>
                <a:gd name="T95" fmla="*/ 1 h 8"/>
                <a:gd name="T96" fmla="*/ 1478 w 3209"/>
                <a:gd name="T97" fmla="*/ 6 h 8"/>
                <a:gd name="T98" fmla="*/ 1582 w 3209"/>
                <a:gd name="T99" fmla="*/ 5 h 8"/>
                <a:gd name="T100" fmla="*/ 1712 w 3209"/>
                <a:gd name="T101" fmla="*/ 1 h 8"/>
                <a:gd name="T102" fmla="*/ 1784 w 3209"/>
                <a:gd name="T103" fmla="*/ 4 h 8"/>
                <a:gd name="T104" fmla="*/ 1927 w 3209"/>
                <a:gd name="T105" fmla="*/ 1 h 8"/>
                <a:gd name="T106" fmla="*/ 2061 w 3209"/>
                <a:gd name="T107" fmla="*/ 6 h 8"/>
                <a:gd name="T108" fmla="*/ 2165 w 3209"/>
                <a:gd name="T109" fmla="*/ 5 h 8"/>
                <a:gd name="T110" fmla="*/ 2296 w 3209"/>
                <a:gd name="T111" fmla="*/ 1 h 8"/>
                <a:gd name="T112" fmla="*/ 2368 w 3209"/>
                <a:gd name="T113" fmla="*/ 4 h 8"/>
                <a:gd name="T114" fmla="*/ 2511 w 3209"/>
                <a:gd name="T115" fmla="*/ 1 h 8"/>
                <a:gd name="T116" fmla="*/ 2644 w 3209"/>
                <a:gd name="T117" fmla="*/ 6 h 8"/>
                <a:gd name="T118" fmla="*/ 2748 w 3209"/>
                <a:gd name="T119" fmla="*/ 5 h 8"/>
                <a:gd name="T120" fmla="*/ 2879 w 3209"/>
                <a:gd name="T121" fmla="*/ 1 h 8"/>
                <a:gd name="T122" fmla="*/ 2951 w 3209"/>
                <a:gd name="T123" fmla="*/ 4 h 8"/>
                <a:gd name="T124" fmla="*/ 3094 w 3209"/>
                <a:gd name="T12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9" h="8">
                  <a:moveTo>
                    <a:pt x="3172" y="0"/>
                  </a:moveTo>
                  <a:cubicBezTo>
                    <a:pt x="3163" y="0"/>
                    <a:pt x="3163" y="3"/>
                    <a:pt x="3154" y="3"/>
                  </a:cubicBezTo>
                  <a:cubicBezTo>
                    <a:pt x="3151" y="3"/>
                    <a:pt x="3149" y="2"/>
                    <a:pt x="3148" y="2"/>
                  </a:cubicBezTo>
                  <a:cubicBezTo>
                    <a:pt x="3147" y="2"/>
                    <a:pt x="3146" y="3"/>
                    <a:pt x="3146" y="3"/>
                  </a:cubicBezTo>
                  <a:cubicBezTo>
                    <a:pt x="3145" y="3"/>
                    <a:pt x="3146" y="2"/>
                    <a:pt x="3146" y="1"/>
                  </a:cubicBezTo>
                  <a:cubicBezTo>
                    <a:pt x="3144" y="1"/>
                    <a:pt x="3141" y="0"/>
                    <a:pt x="3136" y="0"/>
                  </a:cubicBezTo>
                  <a:cubicBezTo>
                    <a:pt x="3134" y="0"/>
                    <a:pt x="3133" y="0"/>
                    <a:pt x="3131" y="0"/>
                  </a:cubicBezTo>
                  <a:cubicBezTo>
                    <a:pt x="3132" y="0"/>
                    <a:pt x="3132" y="1"/>
                    <a:pt x="3130" y="0"/>
                  </a:cubicBezTo>
                  <a:cubicBezTo>
                    <a:pt x="3130" y="0"/>
                    <a:pt x="3130" y="0"/>
                    <a:pt x="3130" y="0"/>
                  </a:cubicBezTo>
                  <a:cubicBezTo>
                    <a:pt x="3129" y="0"/>
                    <a:pt x="3129" y="1"/>
                    <a:pt x="3128" y="1"/>
                  </a:cubicBezTo>
                  <a:cubicBezTo>
                    <a:pt x="3128" y="1"/>
                    <a:pt x="3128" y="1"/>
                    <a:pt x="3127" y="1"/>
                  </a:cubicBezTo>
                  <a:cubicBezTo>
                    <a:pt x="3125" y="2"/>
                    <a:pt x="3123" y="3"/>
                    <a:pt x="3118" y="3"/>
                  </a:cubicBezTo>
                  <a:cubicBezTo>
                    <a:pt x="3109" y="3"/>
                    <a:pt x="3109" y="0"/>
                    <a:pt x="3100" y="0"/>
                  </a:cubicBezTo>
                  <a:cubicBezTo>
                    <a:pt x="3092" y="0"/>
                    <a:pt x="3091" y="2"/>
                    <a:pt x="3084" y="3"/>
                  </a:cubicBezTo>
                  <a:cubicBezTo>
                    <a:pt x="3084" y="3"/>
                    <a:pt x="3083" y="3"/>
                    <a:pt x="3083" y="3"/>
                  </a:cubicBezTo>
                  <a:cubicBezTo>
                    <a:pt x="3083" y="3"/>
                    <a:pt x="3082" y="3"/>
                    <a:pt x="3082" y="3"/>
                  </a:cubicBezTo>
                  <a:cubicBezTo>
                    <a:pt x="3082" y="3"/>
                    <a:pt x="3082" y="3"/>
                    <a:pt x="3082" y="3"/>
                  </a:cubicBezTo>
                  <a:cubicBezTo>
                    <a:pt x="3073" y="3"/>
                    <a:pt x="3072" y="0"/>
                    <a:pt x="3063" y="0"/>
                  </a:cubicBezTo>
                  <a:cubicBezTo>
                    <a:pt x="3054" y="0"/>
                    <a:pt x="3054" y="3"/>
                    <a:pt x="3045" y="3"/>
                  </a:cubicBezTo>
                  <a:cubicBezTo>
                    <a:pt x="3036" y="3"/>
                    <a:pt x="3036" y="0"/>
                    <a:pt x="3027" y="0"/>
                  </a:cubicBezTo>
                  <a:cubicBezTo>
                    <a:pt x="3018" y="0"/>
                    <a:pt x="3018" y="3"/>
                    <a:pt x="3009" y="3"/>
                  </a:cubicBezTo>
                  <a:cubicBezTo>
                    <a:pt x="3006" y="3"/>
                    <a:pt x="3004" y="2"/>
                    <a:pt x="3002" y="2"/>
                  </a:cubicBezTo>
                  <a:cubicBezTo>
                    <a:pt x="3001" y="2"/>
                    <a:pt x="3001" y="3"/>
                    <a:pt x="3001" y="3"/>
                  </a:cubicBezTo>
                  <a:cubicBezTo>
                    <a:pt x="3000" y="3"/>
                    <a:pt x="3000" y="2"/>
                    <a:pt x="3000" y="1"/>
                  </a:cubicBezTo>
                  <a:cubicBezTo>
                    <a:pt x="2998" y="1"/>
                    <a:pt x="2996" y="0"/>
                    <a:pt x="2991" y="0"/>
                  </a:cubicBezTo>
                  <a:cubicBezTo>
                    <a:pt x="2988" y="0"/>
                    <a:pt x="2987" y="0"/>
                    <a:pt x="2985" y="0"/>
                  </a:cubicBezTo>
                  <a:cubicBezTo>
                    <a:pt x="2986" y="0"/>
                    <a:pt x="2986" y="1"/>
                    <a:pt x="2984" y="0"/>
                  </a:cubicBezTo>
                  <a:cubicBezTo>
                    <a:pt x="2984" y="0"/>
                    <a:pt x="2984" y="0"/>
                    <a:pt x="2984" y="0"/>
                  </a:cubicBezTo>
                  <a:cubicBezTo>
                    <a:pt x="2984" y="0"/>
                    <a:pt x="2983" y="1"/>
                    <a:pt x="2982" y="1"/>
                  </a:cubicBezTo>
                  <a:cubicBezTo>
                    <a:pt x="2982" y="1"/>
                    <a:pt x="2982" y="1"/>
                    <a:pt x="2981" y="1"/>
                  </a:cubicBezTo>
                  <a:cubicBezTo>
                    <a:pt x="2979" y="2"/>
                    <a:pt x="2977" y="3"/>
                    <a:pt x="2973" y="3"/>
                  </a:cubicBezTo>
                  <a:cubicBezTo>
                    <a:pt x="2964" y="3"/>
                    <a:pt x="2964" y="0"/>
                    <a:pt x="2955" y="0"/>
                  </a:cubicBezTo>
                  <a:cubicBezTo>
                    <a:pt x="2946" y="0"/>
                    <a:pt x="2946" y="2"/>
                    <a:pt x="2938" y="3"/>
                  </a:cubicBezTo>
                  <a:cubicBezTo>
                    <a:pt x="2938" y="3"/>
                    <a:pt x="2937" y="3"/>
                    <a:pt x="2937" y="3"/>
                  </a:cubicBezTo>
                  <a:cubicBezTo>
                    <a:pt x="2937" y="3"/>
                    <a:pt x="2937" y="3"/>
                    <a:pt x="2937" y="3"/>
                  </a:cubicBezTo>
                  <a:cubicBezTo>
                    <a:pt x="2937" y="3"/>
                    <a:pt x="2937" y="3"/>
                    <a:pt x="2937" y="3"/>
                  </a:cubicBezTo>
                  <a:cubicBezTo>
                    <a:pt x="2928" y="3"/>
                    <a:pt x="2926" y="0"/>
                    <a:pt x="2917" y="0"/>
                  </a:cubicBezTo>
                  <a:cubicBezTo>
                    <a:pt x="2908" y="0"/>
                    <a:pt x="2908" y="3"/>
                    <a:pt x="2899" y="3"/>
                  </a:cubicBezTo>
                  <a:cubicBezTo>
                    <a:pt x="2890" y="3"/>
                    <a:pt x="2890" y="0"/>
                    <a:pt x="2881" y="0"/>
                  </a:cubicBezTo>
                  <a:cubicBezTo>
                    <a:pt x="2872" y="0"/>
                    <a:pt x="2872" y="3"/>
                    <a:pt x="2863" y="3"/>
                  </a:cubicBezTo>
                  <a:cubicBezTo>
                    <a:pt x="2860" y="3"/>
                    <a:pt x="2858" y="2"/>
                    <a:pt x="2856" y="2"/>
                  </a:cubicBezTo>
                  <a:cubicBezTo>
                    <a:pt x="2856" y="2"/>
                    <a:pt x="2855" y="3"/>
                    <a:pt x="2855" y="3"/>
                  </a:cubicBezTo>
                  <a:cubicBezTo>
                    <a:pt x="2854" y="3"/>
                    <a:pt x="2854" y="2"/>
                    <a:pt x="2855" y="1"/>
                  </a:cubicBezTo>
                  <a:cubicBezTo>
                    <a:pt x="2852" y="1"/>
                    <a:pt x="2850" y="0"/>
                    <a:pt x="2845" y="0"/>
                  </a:cubicBezTo>
                  <a:cubicBezTo>
                    <a:pt x="2843" y="0"/>
                    <a:pt x="2841" y="0"/>
                    <a:pt x="2839" y="0"/>
                  </a:cubicBezTo>
                  <a:cubicBezTo>
                    <a:pt x="2840" y="0"/>
                    <a:pt x="2840" y="1"/>
                    <a:pt x="2839" y="0"/>
                  </a:cubicBezTo>
                  <a:cubicBezTo>
                    <a:pt x="2839" y="0"/>
                    <a:pt x="2839" y="0"/>
                    <a:pt x="2839" y="0"/>
                  </a:cubicBezTo>
                  <a:cubicBezTo>
                    <a:pt x="2838" y="0"/>
                    <a:pt x="2837" y="1"/>
                    <a:pt x="2836" y="1"/>
                  </a:cubicBezTo>
                  <a:cubicBezTo>
                    <a:pt x="2836" y="1"/>
                    <a:pt x="2836" y="1"/>
                    <a:pt x="2836" y="1"/>
                  </a:cubicBezTo>
                  <a:cubicBezTo>
                    <a:pt x="2833" y="2"/>
                    <a:pt x="2831" y="3"/>
                    <a:pt x="2827" y="3"/>
                  </a:cubicBezTo>
                  <a:cubicBezTo>
                    <a:pt x="2818" y="3"/>
                    <a:pt x="2818" y="0"/>
                    <a:pt x="2809" y="0"/>
                  </a:cubicBezTo>
                  <a:cubicBezTo>
                    <a:pt x="2800" y="0"/>
                    <a:pt x="2800" y="2"/>
                    <a:pt x="2793" y="3"/>
                  </a:cubicBezTo>
                  <a:cubicBezTo>
                    <a:pt x="2792" y="3"/>
                    <a:pt x="2792" y="3"/>
                    <a:pt x="2791" y="3"/>
                  </a:cubicBezTo>
                  <a:cubicBezTo>
                    <a:pt x="2791" y="3"/>
                    <a:pt x="2791" y="3"/>
                    <a:pt x="2791" y="3"/>
                  </a:cubicBezTo>
                  <a:cubicBezTo>
                    <a:pt x="2791" y="3"/>
                    <a:pt x="2791" y="3"/>
                    <a:pt x="2791" y="3"/>
                  </a:cubicBezTo>
                  <a:cubicBezTo>
                    <a:pt x="2782" y="3"/>
                    <a:pt x="2780" y="0"/>
                    <a:pt x="2771" y="0"/>
                  </a:cubicBezTo>
                  <a:cubicBezTo>
                    <a:pt x="2762" y="0"/>
                    <a:pt x="2762" y="3"/>
                    <a:pt x="2753" y="3"/>
                  </a:cubicBezTo>
                  <a:cubicBezTo>
                    <a:pt x="2744" y="3"/>
                    <a:pt x="2744" y="0"/>
                    <a:pt x="2735" y="0"/>
                  </a:cubicBezTo>
                  <a:cubicBezTo>
                    <a:pt x="2726" y="0"/>
                    <a:pt x="2726" y="3"/>
                    <a:pt x="2717" y="3"/>
                  </a:cubicBezTo>
                  <a:cubicBezTo>
                    <a:pt x="2714" y="3"/>
                    <a:pt x="2712" y="2"/>
                    <a:pt x="2710" y="2"/>
                  </a:cubicBezTo>
                  <a:cubicBezTo>
                    <a:pt x="2710" y="2"/>
                    <a:pt x="2709" y="3"/>
                    <a:pt x="2709" y="3"/>
                  </a:cubicBezTo>
                  <a:cubicBezTo>
                    <a:pt x="2708" y="3"/>
                    <a:pt x="2708" y="2"/>
                    <a:pt x="2709" y="1"/>
                  </a:cubicBezTo>
                  <a:cubicBezTo>
                    <a:pt x="2706" y="1"/>
                    <a:pt x="2704" y="0"/>
                    <a:pt x="2699" y="0"/>
                  </a:cubicBezTo>
                  <a:cubicBezTo>
                    <a:pt x="2697" y="0"/>
                    <a:pt x="2695" y="0"/>
                    <a:pt x="2694" y="0"/>
                  </a:cubicBezTo>
                  <a:cubicBezTo>
                    <a:pt x="2694" y="0"/>
                    <a:pt x="2694" y="1"/>
                    <a:pt x="2693" y="0"/>
                  </a:cubicBezTo>
                  <a:cubicBezTo>
                    <a:pt x="2693" y="0"/>
                    <a:pt x="2693" y="0"/>
                    <a:pt x="2693" y="0"/>
                  </a:cubicBezTo>
                  <a:cubicBezTo>
                    <a:pt x="2692" y="0"/>
                    <a:pt x="2691" y="1"/>
                    <a:pt x="2690" y="1"/>
                  </a:cubicBezTo>
                  <a:cubicBezTo>
                    <a:pt x="2690" y="1"/>
                    <a:pt x="2690" y="1"/>
                    <a:pt x="2690" y="1"/>
                  </a:cubicBezTo>
                  <a:cubicBezTo>
                    <a:pt x="2687" y="2"/>
                    <a:pt x="2685" y="3"/>
                    <a:pt x="2681" y="3"/>
                  </a:cubicBezTo>
                  <a:cubicBezTo>
                    <a:pt x="2672" y="3"/>
                    <a:pt x="2672" y="0"/>
                    <a:pt x="2663" y="0"/>
                  </a:cubicBezTo>
                  <a:cubicBezTo>
                    <a:pt x="2655" y="0"/>
                    <a:pt x="2654" y="2"/>
                    <a:pt x="2647" y="3"/>
                  </a:cubicBezTo>
                  <a:cubicBezTo>
                    <a:pt x="2646" y="3"/>
                    <a:pt x="2646" y="3"/>
                    <a:pt x="2646" y="3"/>
                  </a:cubicBezTo>
                  <a:cubicBezTo>
                    <a:pt x="2645" y="3"/>
                    <a:pt x="2645" y="3"/>
                    <a:pt x="2645" y="3"/>
                  </a:cubicBezTo>
                  <a:cubicBezTo>
                    <a:pt x="2645" y="3"/>
                    <a:pt x="2645" y="3"/>
                    <a:pt x="2645" y="3"/>
                  </a:cubicBezTo>
                  <a:cubicBezTo>
                    <a:pt x="2636" y="3"/>
                    <a:pt x="2634" y="0"/>
                    <a:pt x="2625" y="0"/>
                  </a:cubicBezTo>
                  <a:cubicBezTo>
                    <a:pt x="2616" y="0"/>
                    <a:pt x="2616" y="3"/>
                    <a:pt x="2607" y="3"/>
                  </a:cubicBezTo>
                  <a:cubicBezTo>
                    <a:pt x="2598" y="3"/>
                    <a:pt x="2598" y="0"/>
                    <a:pt x="2589" y="0"/>
                  </a:cubicBezTo>
                  <a:cubicBezTo>
                    <a:pt x="2580" y="0"/>
                    <a:pt x="2580" y="3"/>
                    <a:pt x="2571" y="3"/>
                  </a:cubicBezTo>
                  <a:cubicBezTo>
                    <a:pt x="2568" y="3"/>
                    <a:pt x="2566" y="2"/>
                    <a:pt x="2564" y="2"/>
                  </a:cubicBezTo>
                  <a:cubicBezTo>
                    <a:pt x="2564" y="2"/>
                    <a:pt x="2563" y="3"/>
                    <a:pt x="2563" y="3"/>
                  </a:cubicBezTo>
                  <a:cubicBezTo>
                    <a:pt x="2562" y="3"/>
                    <a:pt x="2562" y="2"/>
                    <a:pt x="2563" y="1"/>
                  </a:cubicBezTo>
                  <a:cubicBezTo>
                    <a:pt x="2560" y="1"/>
                    <a:pt x="2558" y="0"/>
                    <a:pt x="2553" y="0"/>
                  </a:cubicBezTo>
                  <a:cubicBezTo>
                    <a:pt x="2551" y="0"/>
                    <a:pt x="2549" y="0"/>
                    <a:pt x="2548" y="0"/>
                  </a:cubicBezTo>
                  <a:cubicBezTo>
                    <a:pt x="2548" y="0"/>
                    <a:pt x="2548" y="1"/>
                    <a:pt x="2547" y="0"/>
                  </a:cubicBezTo>
                  <a:cubicBezTo>
                    <a:pt x="2547" y="0"/>
                    <a:pt x="2547" y="0"/>
                    <a:pt x="2547" y="0"/>
                  </a:cubicBezTo>
                  <a:cubicBezTo>
                    <a:pt x="2546" y="0"/>
                    <a:pt x="2545" y="1"/>
                    <a:pt x="2544" y="1"/>
                  </a:cubicBezTo>
                  <a:cubicBezTo>
                    <a:pt x="2544" y="1"/>
                    <a:pt x="2544" y="1"/>
                    <a:pt x="2544" y="1"/>
                  </a:cubicBezTo>
                  <a:cubicBezTo>
                    <a:pt x="2542" y="2"/>
                    <a:pt x="2539" y="3"/>
                    <a:pt x="2535" y="3"/>
                  </a:cubicBezTo>
                  <a:cubicBezTo>
                    <a:pt x="2526" y="3"/>
                    <a:pt x="2526" y="0"/>
                    <a:pt x="2517" y="0"/>
                  </a:cubicBezTo>
                  <a:cubicBezTo>
                    <a:pt x="2509" y="0"/>
                    <a:pt x="2508" y="2"/>
                    <a:pt x="2501" y="3"/>
                  </a:cubicBezTo>
                  <a:cubicBezTo>
                    <a:pt x="2500" y="3"/>
                    <a:pt x="2500" y="3"/>
                    <a:pt x="2500" y="3"/>
                  </a:cubicBezTo>
                  <a:cubicBezTo>
                    <a:pt x="2499" y="3"/>
                    <a:pt x="2499" y="3"/>
                    <a:pt x="2499" y="3"/>
                  </a:cubicBezTo>
                  <a:cubicBezTo>
                    <a:pt x="2499" y="3"/>
                    <a:pt x="2499" y="3"/>
                    <a:pt x="2499" y="3"/>
                  </a:cubicBezTo>
                  <a:cubicBezTo>
                    <a:pt x="2490" y="3"/>
                    <a:pt x="2488" y="0"/>
                    <a:pt x="2479" y="0"/>
                  </a:cubicBezTo>
                  <a:cubicBezTo>
                    <a:pt x="2470" y="0"/>
                    <a:pt x="2470" y="3"/>
                    <a:pt x="2461" y="3"/>
                  </a:cubicBezTo>
                  <a:cubicBezTo>
                    <a:pt x="2452" y="3"/>
                    <a:pt x="2452" y="0"/>
                    <a:pt x="2443" y="0"/>
                  </a:cubicBezTo>
                  <a:cubicBezTo>
                    <a:pt x="2434" y="0"/>
                    <a:pt x="2434" y="3"/>
                    <a:pt x="2425" y="3"/>
                  </a:cubicBezTo>
                  <a:cubicBezTo>
                    <a:pt x="2422" y="3"/>
                    <a:pt x="2420" y="2"/>
                    <a:pt x="2419" y="2"/>
                  </a:cubicBezTo>
                  <a:cubicBezTo>
                    <a:pt x="2418" y="2"/>
                    <a:pt x="2417" y="3"/>
                    <a:pt x="2417" y="3"/>
                  </a:cubicBezTo>
                  <a:cubicBezTo>
                    <a:pt x="2416" y="3"/>
                    <a:pt x="2416" y="2"/>
                    <a:pt x="2417" y="1"/>
                  </a:cubicBezTo>
                  <a:cubicBezTo>
                    <a:pt x="2414" y="1"/>
                    <a:pt x="2412" y="0"/>
                    <a:pt x="2407" y="0"/>
                  </a:cubicBezTo>
                  <a:cubicBezTo>
                    <a:pt x="2405" y="0"/>
                    <a:pt x="2403" y="0"/>
                    <a:pt x="2402" y="0"/>
                  </a:cubicBezTo>
                  <a:cubicBezTo>
                    <a:pt x="2402" y="0"/>
                    <a:pt x="2402" y="1"/>
                    <a:pt x="2401" y="0"/>
                  </a:cubicBezTo>
                  <a:cubicBezTo>
                    <a:pt x="2401" y="0"/>
                    <a:pt x="2401" y="0"/>
                    <a:pt x="2401" y="0"/>
                  </a:cubicBezTo>
                  <a:cubicBezTo>
                    <a:pt x="2400" y="0"/>
                    <a:pt x="2399" y="1"/>
                    <a:pt x="2399" y="1"/>
                  </a:cubicBezTo>
                  <a:cubicBezTo>
                    <a:pt x="2399" y="1"/>
                    <a:pt x="2398" y="1"/>
                    <a:pt x="2398" y="1"/>
                  </a:cubicBezTo>
                  <a:cubicBezTo>
                    <a:pt x="2396" y="2"/>
                    <a:pt x="2394" y="3"/>
                    <a:pt x="2389" y="3"/>
                  </a:cubicBezTo>
                  <a:cubicBezTo>
                    <a:pt x="2380" y="3"/>
                    <a:pt x="2380" y="0"/>
                    <a:pt x="2371" y="0"/>
                  </a:cubicBezTo>
                  <a:cubicBezTo>
                    <a:pt x="2363" y="0"/>
                    <a:pt x="2362" y="2"/>
                    <a:pt x="2355" y="3"/>
                  </a:cubicBezTo>
                  <a:cubicBezTo>
                    <a:pt x="2355" y="3"/>
                    <a:pt x="2354" y="3"/>
                    <a:pt x="2354" y="3"/>
                  </a:cubicBezTo>
                  <a:cubicBezTo>
                    <a:pt x="2353" y="3"/>
                    <a:pt x="2353" y="3"/>
                    <a:pt x="2353" y="3"/>
                  </a:cubicBezTo>
                  <a:cubicBezTo>
                    <a:pt x="2353" y="3"/>
                    <a:pt x="2353" y="3"/>
                    <a:pt x="2353" y="3"/>
                  </a:cubicBezTo>
                  <a:cubicBezTo>
                    <a:pt x="2344" y="3"/>
                    <a:pt x="2342" y="0"/>
                    <a:pt x="2333" y="0"/>
                  </a:cubicBezTo>
                  <a:cubicBezTo>
                    <a:pt x="2324" y="0"/>
                    <a:pt x="2324" y="3"/>
                    <a:pt x="2315" y="3"/>
                  </a:cubicBezTo>
                  <a:cubicBezTo>
                    <a:pt x="2306" y="3"/>
                    <a:pt x="2306" y="0"/>
                    <a:pt x="2297" y="0"/>
                  </a:cubicBezTo>
                  <a:cubicBezTo>
                    <a:pt x="2288" y="0"/>
                    <a:pt x="2288" y="3"/>
                    <a:pt x="2279" y="3"/>
                  </a:cubicBezTo>
                  <a:cubicBezTo>
                    <a:pt x="2276" y="3"/>
                    <a:pt x="2274" y="2"/>
                    <a:pt x="2273" y="2"/>
                  </a:cubicBezTo>
                  <a:cubicBezTo>
                    <a:pt x="2272" y="2"/>
                    <a:pt x="2271" y="3"/>
                    <a:pt x="2271" y="3"/>
                  </a:cubicBezTo>
                  <a:cubicBezTo>
                    <a:pt x="2270" y="3"/>
                    <a:pt x="2271" y="2"/>
                    <a:pt x="2271" y="1"/>
                  </a:cubicBezTo>
                  <a:cubicBezTo>
                    <a:pt x="2269" y="1"/>
                    <a:pt x="2266" y="0"/>
                    <a:pt x="2261" y="0"/>
                  </a:cubicBezTo>
                  <a:cubicBezTo>
                    <a:pt x="2259" y="0"/>
                    <a:pt x="2258" y="0"/>
                    <a:pt x="2256" y="0"/>
                  </a:cubicBezTo>
                  <a:cubicBezTo>
                    <a:pt x="2256" y="0"/>
                    <a:pt x="2257" y="1"/>
                    <a:pt x="2255" y="0"/>
                  </a:cubicBezTo>
                  <a:cubicBezTo>
                    <a:pt x="2255" y="0"/>
                    <a:pt x="2255" y="0"/>
                    <a:pt x="2255" y="0"/>
                  </a:cubicBezTo>
                  <a:cubicBezTo>
                    <a:pt x="2254" y="0"/>
                    <a:pt x="2254" y="1"/>
                    <a:pt x="2253" y="1"/>
                  </a:cubicBezTo>
                  <a:cubicBezTo>
                    <a:pt x="2253" y="1"/>
                    <a:pt x="2253" y="1"/>
                    <a:pt x="2252" y="1"/>
                  </a:cubicBezTo>
                  <a:cubicBezTo>
                    <a:pt x="2250" y="2"/>
                    <a:pt x="2248" y="3"/>
                    <a:pt x="2243" y="3"/>
                  </a:cubicBezTo>
                  <a:cubicBezTo>
                    <a:pt x="2234" y="3"/>
                    <a:pt x="2234" y="0"/>
                    <a:pt x="2225" y="0"/>
                  </a:cubicBezTo>
                  <a:cubicBezTo>
                    <a:pt x="2217" y="0"/>
                    <a:pt x="2216" y="2"/>
                    <a:pt x="2209" y="3"/>
                  </a:cubicBezTo>
                  <a:cubicBezTo>
                    <a:pt x="2209" y="3"/>
                    <a:pt x="2208" y="3"/>
                    <a:pt x="2208" y="3"/>
                  </a:cubicBezTo>
                  <a:cubicBezTo>
                    <a:pt x="2208" y="3"/>
                    <a:pt x="2207" y="3"/>
                    <a:pt x="2207" y="3"/>
                  </a:cubicBezTo>
                  <a:cubicBezTo>
                    <a:pt x="2207" y="3"/>
                    <a:pt x="2207" y="3"/>
                    <a:pt x="2207" y="3"/>
                  </a:cubicBezTo>
                  <a:cubicBezTo>
                    <a:pt x="2198" y="3"/>
                    <a:pt x="2197" y="0"/>
                    <a:pt x="2188" y="0"/>
                  </a:cubicBezTo>
                  <a:cubicBezTo>
                    <a:pt x="2179" y="0"/>
                    <a:pt x="2179" y="3"/>
                    <a:pt x="2170" y="3"/>
                  </a:cubicBezTo>
                  <a:cubicBezTo>
                    <a:pt x="2161" y="3"/>
                    <a:pt x="2161" y="0"/>
                    <a:pt x="2152" y="0"/>
                  </a:cubicBezTo>
                  <a:cubicBezTo>
                    <a:pt x="2143" y="0"/>
                    <a:pt x="2143" y="3"/>
                    <a:pt x="2134" y="3"/>
                  </a:cubicBezTo>
                  <a:cubicBezTo>
                    <a:pt x="2131" y="3"/>
                    <a:pt x="2129" y="2"/>
                    <a:pt x="2127" y="2"/>
                  </a:cubicBezTo>
                  <a:cubicBezTo>
                    <a:pt x="2126" y="2"/>
                    <a:pt x="2126" y="3"/>
                    <a:pt x="2125" y="3"/>
                  </a:cubicBezTo>
                  <a:cubicBezTo>
                    <a:pt x="2125" y="3"/>
                    <a:pt x="2125" y="2"/>
                    <a:pt x="2125" y="1"/>
                  </a:cubicBezTo>
                  <a:cubicBezTo>
                    <a:pt x="2123" y="1"/>
                    <a:pt x="2121" y="0"/>
                    <a:pt x="2116" y="0"/>
                  </a:cubicBezTo>
                  <a:cubicBezTo>
                    <a:pt x="2113" y="0"/>
                    <a:pt x="2112" y="0"/>
                    <a:pt x="2110" y="0"/>
                  </a:cubicBezTo>
                  <a:cubicBezTo>
                    <a:pt x="2111" y="0"/>
                    <a:pt x="2111" y="1"/>
                    <a:pt x="2109" y="0"/>
                  </a:cubicBezTo>
                  <a:cubicBezTo>
                    <a:pt x="2109" y="0"/>
                    <a:pt x="2109" y="0"/>
                    <a:pt x="2109" y="0"/>
                  </a:cubicBezTo>
                  <a:cubicBezTo>
                    <a:pt x="2109" y="0"/>
                    <a:pt x="2108" y="1"/>
                    <a:pt x="2107" y="1"/>
                  </a:cubicBezTo>
                  <a:cubicBezTo>
                    <a:pt x="2107" y="1"/>
                    <a:pt x="2107" y="1"/>
                    <a:pt x="2106" y="1"/>
                  </a:cubicBezTo>
                  <a:cubicBezTo>
                    <a:pt x="2104" y="2"/>
                    <a:pt x="2102" y="3"/>
                    <a:pt x="2098" y="3"/>
                  </a:cubicBezTo>
                  <a:cubicBezTo>
                    <a:pt x="2089" y="3"/>
                    <a:pt x="2089" y="0"/>
                    <a:pt x="2080" y="0"/>
                  </a:cubicBezTo>
                  <a:cubicBezTo>
                    <a:pt x="2071" y="0"/>
                    <a:pt x="2071" y="2"/>
                    <a:pt x="2063" y="3"/>
                  </a:cubicBezTo>
                  <a:cubicBezTo>
                    <a:pt x="2063" y="3"/>
                    <a:pt x="2062" y="3"/>
                    <a:pt x="2062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53" y="3"/>
                    <a:pt x="2051" y="0"/>
                    <a:pt x="2042" y="0"/>
                  </a:cubicBezTo>
                  <a:cubicBezTo>
                    <a:pt x="2033" y="0"/>
                    <a:pt x="2033" y="3"/>
                    <a:pt x="2024" y="3"/>
                  </a:cubicBezTo>
                  <a:cubicBezTo>
                    <a:pt x="2015" y="3"/>
                    <a:pt x="2015" y="0"/>
                    <a:pt x="2006" y="0"/>
                  </a:cubicBezTo>
                  <a:cubicBezTo>
                    <a:pt x="1997" y="0"/>
                    <a:pt x="1997" y="3"/>
                    <a:pt x="1988" y="3"/>
                  </a:cubicBezTo>
                  <a:cubicBezTo>
                    <a:pt x="1985" y="3"/>
                    <a:pt x="1983" y="2"/>
                    <a:pt x="1981" y="2"/>
                  </a:cubicBezTo>
                  <a:cubicBezTo>
                    <a:pt x="1981" y="2"/>
                    <a:pt x="1980" y="3"/>
                    <a:pt x="1980" y="3"/>
                  </a:cubicBezTo>
                  <a:cubicBezTo>
                    <a:pt x="1979" y="3"/>
                    <a:pt x="1979" y="2"/>
                    <a:pt x="1980" y="1"/>
                  </a:cubicBezTo>
                  <a:cubicBezTo>
                    <a:pt x="1977" y="1"/>
                    <a:pt x="1975" y="0"/>
                    <a:pt x="1970" y="0"/>
                  </a:cubicBezTo>
                  <a:cubicBezTo>
                    <a:pt x="1968" y="0"/>
                    <a:pt x="1966" y="0"/>
                    <a:pt x="1964" y="0"/>
                  </a:cubicBezTo>
                  <a:cubicBezTo>
                    <a:pt x="1965" y="0"/>
                    <a:pt x="1965" y="1"/>
                    <a:pt x="1964" y="0"/>
                  </a:cubicBezTo>
                  <a:cubicBezTo>
                    <a:pt x="1964" y="0"/>
                    <a:pt x="1964" y="0"/>
                    <a:pt x="1964" y="0"/>
                  </a:cubicBezTo>
                  <a:cubicBezTo>
                    <a:pt x="1963" y="0"/>
                    <a:pt x="1962" y="1"/>
                    <a:pt x="1961" y="1"/>
                  </a:cubicBezTo>
                  <a:cubicBezTo>
                    <a:pt x="1961" y="1"/>
                    <a:pt x="1961" y="1"/>
                    <a:pt x="1960" y="1"/>
                  </a:cubicBezTo>
                  <a:cubicBezTo>
                    <a:pt x="1958" y="2"/>
                    <a:pt x="1956" y="3"/>
                    <a:pt x="1952" y="3"/>
                  </a:cubicBezTo>
                  <a:cubicBezTo>
                    <a:pt x="1943" y="3"/>
                    <a:pt x="1943" y="0"/>
                    <a:pt x="1934" y="0"/>
                  </a:cubicBezTo>
                  <a:cubicBezTo>
                    <a:pt x="1925" y="0"/>
                    <a:pt x="1925" y="2"/>
                    <a:pt x="1918" y="3"/>
                  </a:cubicBezTo>
                  <a:cubicBezTo>
                    <a:pt x="1917" y="3"/>
                    <a:pt x="1916" y="3"/>
                    <a:pt x="1916" y="3"/>
                  </a:cubicBezTo>
                  <a:cubicBezTo>
                    <a:pt x="1916" y="3"/>
                    <a:pt x="1916" y="3"/>
                    <a:pt x="1916" y="3"/>
                  </a:cubicBezTo>
                  <a:cubicBezTo>
                    <a:pt x="1916" y="3"/>
                    <a:pt x="1916" y="3"/>
                    <a:pt x="1916" y="3"/>
                  </a:cubicBezTo>
                  <a:cubicBezTo>
                    <a:pt x="1907" y="3"/>
                    <a:pt x="1905" y="0"/>
                    <a:pt x="1896" y="0"/>
                  </a:cubicBezTo>
                  <a:cubicBezTo>
                    <a:pt x="1887" y="0"/>
                    <a:pt x="1887" y="3"/>
                    <a:pt x="1878" y="3"/>
                  </a:cubicBezTo>
                  <a:cubicBezTo>
                    <a:pt x="1869" y="3"/>
                    <a:pt x="1869" y="0"/>
                    <a:pt x="1860" y="0"/>
                  </a:cubicBezTo>
                  <a:cubicBezTo>
                    <a:pt x="1851" y="0"/>
                    <a:pt x="1851" y="3"/>
                    <a:pt x="1842" y="3"/>
                  </a:cubicBezTo>
                  <a:cubicBezTo>
                    <a:pt x="1839" y="3"/>
                    <a:pt x="1837" y="2"/>
                    <a:pt x="1835" y="2"/>
                  </a:cubicBezTo>
                  <a:cubicBezTo>
                    <a:pt x="1835" y="2"/>
                    <a:pt x="1834" y="3"/>
                    <a:pt x="1834" y="3"/>
                  </a:cubicBezTo>
                  <a:cubicBezTo>
                    <a:pt x="1833" y="3"/>
                    <a:pt x="1833" y="2"/>
                    <a:pt x="1834" y="1"/>
                  </a:cubicBezTo>
                  <a:cubicBezTo>
                    <a:pt x="1831" y="1"/>
                    <a:pt x="1829" y="0"/>
                    <a:pt x="1824" y="0"/>
                  </a:cubicBezTo>
                  <a:cubicBezTo>
                    <a:pt x="1822" y="0"/>
                    <a:pt x="1820" y="0"/>
                    <a:pt x="1819" y="0"/>
                  </a:cubicBezTo>
                  <a:cubicBezTo>
                    <a:pt x="1819" y="0"/>
                    <a:pt x="1819" y="1"/>
                    <a:pt x="1818" y="0"/>
                  </a:cubicBezTo>
                  <a:cubicBezTo>
                    <a:pt x="1818" y="0"/>
                    <a:pt x="1818" y="0"/>
                    <a:pt x="1818" y="0"/>
                  </a:cubicBezTo>
                  <a:cubicBezTo>
                    <a:pt x="1817" y="0"/>
                    <a:pt x="1816" y="1"/>
                    <a:pt x="1815" y="1"/>
                  </a:cubicBezTo>
                  <a:cubicBezTo>
                    <a:pt x="1815" y="1"/>
                    <a:pt x="1815" y="1"/>
                    <a:pt x="1815" y="1"/>
                  </a:cubicBezTo>
                  <a:cubicBezTo>
                    <a:pt x="1812" y="2"/>
                    <a:pt x="1810" y="3"/>
                    <a:pt x="1806" y="3"/>
                  </a:cubicBezTo>
                  <a:cubicBezTo>
                    <a:pt x="1797" y="3"/>
                    <a:pt x="1797" y="0"/>
                    <a:pt x="1788" y="0"/>
                  </a:cubicBezTo>
                  <a:cubicBezTo>
                    <a:pt x="1780" y="0"/>
                    <a:pt x="1779" y="2"/>
                    <a:pt x="1772" y="3"/>
                  </a:cubicBezTo>
                  <a:cubicBezTo>
                    <a:pt x="1771" y="3"/>
                    <a:pt x="1771" y="3"/>
                    <a:pt x="1771" y="3"/>
                  </a:cubicBezTo>
                  <a:cubicBezTo>
                    <a:pt x="1770" y="3"/>
                    <a:pt x="1770" y="3"/>
                    <a:pt x="1770" y="3"/>
                  </a:cubicBezTo>
                  <a:cubicBezTo>
                    <a:pt x="1770" y="3"/>
                    <a:pt x="1770" y="3"/>
                    <a:pt x="1770" y="3"/>
                  </a:cubicBezTo>
                  <a:cubicBezTo>
                    <a:pt x="1761" y="3"/>
                    <a:pt x="1759" y="0"/>
                    <a:pt x="1750" y="0"/>
                  </a:cubicBezTo>
                  <a:cubicBezTo>
                    <a:pt x="1741" y="0"/>
                    <a:pt x="1741" y="3"/>
                    <a:pt x="1732" y="3"/>
                  </a:cubicBezTo>
                  <a:cubicBezTo>
                    <a:pt x="1723" y="3"/>
                    <a:pt x="1723" y="0"/>
                    <a:pt x="1714" y="0"/>
                  </a:cubicBezTo>
                  <a:cubicBezTo>
                    <a:pt x="1705" y="0"/>
                    <a:pt x="1705" y="3"/>
                    <a:pt x="1696" y="3"/>
                  </a:cubicBezTo>
                  <a:cubicBezTo>
                    <a:pt x="1693" y="3"/>
                    <a:pt x="1691" y="2"/>
                    <a:pt x="1689" y="2"/>
                  </a:cubicBezTo>
                  <a:cubicBezTo>
                    <a:pt x="1689" y="2"/>
                    <a:pt x="1688" y="3"/>
                    <a:pt x="1688" y="3"/>
                  </a:cubicBezTo>
                  <a:cubicBezTo>
                    <a:pt x="1687" y="3"/>
                    <a:pt x="1687" y="2"/>
                    <a:pt x="1688" y="1"/>
                  </a:cubicBezTo>
                  <a:cubicBezTo>
                    <a:pt x="1685" y="1"/>
                    <a:pt x="1683" y="0"/>
                    <a:pt x="1678" y="0"/>
                  </a:cubicBezTo>
                  <a:cubicBezTo>
                    <a:pt x="1676" y="0"/>
                    <a:pt x="1674" y="0"/>
                    <a:pt x="1673" y="0"/>
                  </a:cubicBezTo>
                  <a:cubicBezTo>
                    <a:pt x="1673" y="0"/>
                    <a:pt x="1673" y="1"/>
                    <a:pt x="1672" y="0"/>
                  </a:cubicBezTo>
                  <a:cubicBezTo>
                    <a:pt x="1672" y="0"/>
                    <a:pt x="1672" y="0"/>
                    <a:pt x="1672" y="0"/>
                  </a:cubicBezTo>
                  <a:cubicBezTo>
                    <a:pt x="1671" y="0"/>
                    <a:pt x="1670" y="1"/>
                    <a:pt x="1669" y="1"/>
                  </a:cubicBezTo>
                  <a:cubicBezTo>
                    <a:pt x="1669" y="1"/>
                    <a:pt x="1669" y="1"/>
                    <a:pt x="1669" y="1"/>
                  </a:cubicBezTo>
                  <a:cubicBezTo>
                    <a:pt x="1667" y="2"/>
                    <a:pt x="1664" y="3"/>
                    <a:pt x="1660" y="3"/>
                  </a:cubicBezTo>
                  <a:cubicBezTo>
                    <a:pt x="1651" y="3"/>
                    <a:pt x="1651" y="0"/>
                    <a:pt x="1642" y="0"/>
                  </a:cubicBezTo>
                  <a:cubicBezTo>
                    <a:pt x="1634" y="0"/>
                    <a:pt x="1633" y="2"/>
                    <a:pt x="1626" y="3"/>
                  </a:cubicBezTo>
                  <a:cubicBezTo>
                    <a:pt x="1625" y="3"/>
                    <a:pt x="1625" y="3"/>
                    <a:pt x="1625" y="3"/>
                  </a:cubicBezTo>
                  <a:cubicBezTo>
                    <a:pt x="1624" y="3"/>
                    <a:pt x="1624" y="3"/>
                    <a:pt x="1624" y="3"/>
                  </a:cubicBezTo>
                  <a:cubicBezTo>
                    <a:pt x="1624" y="3"/>
                    <a:pt x="1624" y="3"/>
                    <a:pt x="1624" y="3"/>
                  </a:cubicBezTo>
                  <a:cubicBezTo>
                    <a:pt x="1615" y="3"/>
                    <a:pt x="1613" y="0"/>
                    <a:pt x="1604" y="0"/>
                  </a:cubicBezTo>
                  <a:cubicBezTo>
                    <a:pt x="1595" y="0"/>
                    <a:pt x="1595" y="3"/>
                    <a:pt x="1586" y="3"/>
                  </a:cubicBezTo>
                  <a:cubicBezTo>
                    <a:pt x="1577" y="3"/>
                    <a:pt x="1577" y="0"/>
                    <a:pt x="1568" y="0"/>
                  </a:cubicBezTo>
                  <a:cubicBezTo>
                    <a:pt x="1559" y="0"/>
                    <a:pt x="1559" y="3"/>
                    <a:pt x="1550" y="3"/>
                  </a:cubicBezTo>
                  <a:cubicBezTo>
                    <a:pt x="1547" y="3"/>
                    <a:pt x="1545" y="2"/>
                    <a:pt x="1544" y="2"/>
                  </a:cubicBezTo>
                  <a:cubicBezTo>
                    <a:pt x="1543" y="2"/>
                    <a:pt x="1542" y="3"/>
                    <a:pt x="1542" y="3"/>
                  </a:cubicBezTo>
                  <a:cubicBezTo>
                    <a:pt x="1541" y="3"/>
                    <a:pt x="1541" y="2"/>
                    <a:pt x="1542" y="1"/>
                  </a:cubicBezTo>
                  <a:cubicBezTo>
                    <a:pt x="1539" y="1"/>
                    <a:pt x="1537" y="0"/>
                    <a:pt x="1532" y="0"/>
                  </a:cubicBezTo>
                  <a:cubicBezTo>
                    <a:pt x="1530" y="0"/>
                    <a:pt x="1528" y="0"/>
                    <a:pt x="1527" y="0"/>
                  </a:cubicBezTo>
                  <a:cubicBezTo>
                    <a:pt x="1527" y="0"/>
                    <a:pt x="1527" y="1"/>
                    <a:pt x="1526" y="0"/>
                  </a:cubicBezTo>
                  <a:cubicBezTo>
                    <a:pt x="1526" y="0"/>
                    <a:pt x="1526" y="0"/>
                    <a:pt x="1526" y="0"/>
                  </a:cubicBezTo>
                  <a:cubicBezTo>
                    <a:pt x="1525" y="0"/>
                    <a:pt x="1524" y="1"/>
                    <a:pt x="1524" y="1"/>
                  </a:cubicBezTo>
                  <a:cubicBezTo>
                    <a:pt x="1524" y="1"/>
                    <a:pt x="1523" y="1"/>
                    <a:pt x="1523" y="1"/>
                  </a:cubicBezTo>
                  <a:cubicBezTo>
                    <a:pt x="1521" y="2"/>
                    <a:pt x="1519" y="3"/>
                    <a:pt x="1514" y="3"/>
                  </a:cubicBezTo>
                  <a:cubicBezTo>
                    <a:pt x="1505" y="3"/>
                    <a:pt x="1505" y="0"/>
                    <a:pt x="1496" y="0"/>
                  </a:cubicBezTo>
                  <a:cubicBezTo>
                    <a:pt x="1488" y="0"/>
                    <a:pt x="1487" y="2"/>
                    <a:pt x="1480" y="3"/>
                  </a:cubicBezTo>
                  <a:cubicBezTo>
                    <a:pt x="1480" y="3"/>
                    <a:pt x="1479" y="3"/>
                    <a:pt x="1479" y="3"/>
                  </a:cubicBezTo>
                  <a:cubicBezTo>
                    <a:pt x="1478" y="3"/>
                    <a:pt x="1478" y="3"/>
                    <a:pt x="1478" y="3"/>
                  </a:cubicBezTo>
                  <a:cubicBezTo>
                    <a:pt x="1478" y="3"/>
                    <a:pt x="1478" y="3"/>
                    <a:pt x="1478" y="3"/>
                  </a:cubicBezTo>
                  <a:cubicBezTo>
                    <a:pt x="1469" y="3"/>
                    <a:pt x="1467" y="0"/>
                    <a:pt x="1458" y="0"/>
                  </a:cubicBezTo>
                  <a:cubicBezTo>
                    <a:pt x="1449" y="0"/>
                    <a:pt x="1449" y="3"/>
                    <a:pt x="1440" y="3"/>
                  </a:cubicBezTo>
                  <a:cubicBezTo>
                    <a:pt x="1431" y="3"/>
                    <a:pt x="1431" y="0"/>
                    <a:pt x="1422" y="0"/>
                  </a:cubicBezTo>
                  <a:cubicBezTo>
                    <a:pt x="1413" y="0"/>
                    <a:pt x="1413" y="3"/>
                    <a:pt x="1404" y="3"/>
                  </a:cubicBezTo>
                  <a:cubicBezTo>
                    <a:pt x="1401" y="3"/>
                    <a:pt x="1399" y="2"/>
                    <a:pt x="1398" y="2"/>
                  </a:cubicBezTo>
                  <a:cubicBezTo>
                    <a:pt x="1397" y="2"/>
                    <a:pt x="1396" y="3"/>
                    <a:pt x="1396" y="3"/>
                  </a:cubicBezTo>
                  <a:cubicBezTo>
                    <a:pt x="1395" y="3"/>
                    <a:pt x="1396" y="2"/>
                    <a:pt x="1396" y="1"/>
                  </a:cubicBezTo>
                  <a:cubicBezTo>
                    <a:pt x="1394" y="1"/>
                    <a:pt x="1391" y="0"/>
                    <a:pt x="1386" y="0"/>
                  </a:cubicBezTo>
                  <a:cubicBezTo>
                    <a:pt x="1384" y="0"/>
                    <a:pt x="1383" y="0"/>
                    <a:pt x="1381" y="0"/>
                  </a:cubicBezTo>
                  <a:cubicBezTo>
                    <a:pt x="1381" y="0"/>
                    <a:pt x="1382" y="1"/>
                    <a:pt x="1380" y="0"/>
                  </a:cubicBezTo>
                  <a:cubicBezTo>
                    <a:pt x="1380" y="0"/>
                    <a:pt x="1380" y="0"/>
                    <a:pt x="1380" y="0"/>
                  </a:cubicBezTo>
                  <a:cubicBezTo>
                    <a:pt x="1379" y="0"/>
                    <a:pt x="1379" y="1"/>
                    <a:pt x="1378" y="1"/>
                  </a:cubicBezTo>
                  <a:cubicBezTo>
                    <a:pt x="1378" y="1"/>
                    <a:pt x="1378" y="1"/>
                    <a:pt x="1377" y="1"/>
                  </a:cubicBezTo>
                  <a:cubicBezTo>
                    <a:pt x="1375" y="2"/>
                    <a:pt x="1373" y="3"/>
                    <a:pt x="1368" y="3"/>
                  </a:cubicBezTo>
                  <a:cubicBezTo>
                    <a:pt x="1359" y="3"/>
                    <a:pt x="1359" y="0"/>
                    <a:pt x="1350" y="0"/>
                  </a:cubicBezTo>
                  <a:cubicBezTo>
                    <a:pt x="1342" y="0"/>
                    <a:pt x="1341" y="2"/>
                    <a:pt x="1334" y="3"/>
                  </a:cubicBezTo>
                  <a:cubicBezTo>
                    <a:pt x="1334" y="3"/>
                    <a:pt x="1333" y="3"/>
                    <a:pt x="1333" y="3"/>
                  </a:cubicBezTo>
                  <a:cubicBezTo>
                    <a:pt x="1333" y="3"/>
                    <a:pt x="1332" y="3"/>
                    <a:pt x="1332" y="3"/>
                  </a:cubicBezTo>
                  <a:cubicBezTo>
                    <a:pt x="1332" y="3"/>
                    <a:pt x="1332" y="3"/>
                    <a:pt x="1332" y="3"/>
                  </a:cubicBezTo>
                  <a:cubicBezTo>
                    <a:pt x="1323" y="3"/>
                    <a:pt x="1322" y="0"/>
                    <a:pt x="1313" y="0"/>
                  </a:cubicBezTo>
                  <a:cubicBezTo>
                    <a:pt x="1304" y="0"/>
                    <a:pt x="1304" y="3"/>
                    <a:pt x="1295" y="3"/>
                  </a:cubicBezTo>
                  <a:cubicBezTo>
                    <a:pt x="1286" y="3"/>
                    <a:pt x="1286" y="0"/>
                    <a:pt x="1277" y="0"/>
                  </a:cubicBezTo>
                  <a:cubicBezTo>
                    <a:pt x="1268" y="0"/>
                    <a:pt x="1268" y="3"/>
                    <a:pt x="1259" y="3"/>
                  </a:cubicBezTo>
                  <a:cubicBezTo>
                    <a:pt x="1256" y="3"/>
                    <a:pt x="1254" y="2"/>
                    <a:pt x="1252" y="2"/>
                  </a:cubicBezTo>
                  <a:cubicBezTo>
                    <a:pt x="1251" y="2"/>
                    <a:pt x="1251" y="3"/>
                    <a:pt x="1250" y="3"/>
                  </a:cubicBezTo>
                  <a:cubicBezTo>
                    <a:pt x="1250" y="3"/>
                    <a:pt x="1250" y="2"/>
                    <a:pt x="1250" y="1"/>
                  </a:cubicBezTo>
                  <a:cubicBezTo>
                    <a:pt x="1248" y="1"/>
                    <a:pt x="1246" y="0"/>
                    <a:pt x="1241" y="0"/>
                  </a:cubicBezTo>
                  <a:cubicBezTo>
                    <a:pt x="1238" y="0"/>
                    <a:pt x="1237" y="0"/>
                    <a:pt x="1235" y="0"/>
                  </a:cubicBezTo>
                  <a:cubicBezTo>
                    <a:pt x="1236" y="0"/>
                    <a:pt x="1236" y="1"/>
                    <a:pt x="1234" y="0"/>
                  </a:cubicBezTo>
                  <a:cubicBezTo>
                    <a:pt x="1234" y="0"/>
                    <a:pt x="1234" y="0"/>
                    <a:pt x="1234" y="0"/>
                  </a:cubicBezTo>
                  <a:cubicBezTo>
                    <a:pt x="1234" y="0"/>
                    <a:pt x="1233" y="1"/>
                    <a:pt x="1232" y="1"/>
                  </a:cubicBezTo>
                  <a:cubicBezTo>
                    <a:pt x="1232" y="1"/>
                    <a:pt x="1232" y="1"/>
                    <a:pt x="1231" y="1"/>
                  </a:cubicBezTo>
                  <a:cubicBezTo>
                    <a:pt x="1229" y="2"/>
                    <a:pt x="1227" y="3"/>
                    <a:pt x="1223" y="3"/>
                  </a:cubicBezTo>
                  <a:cubicBezTo>
                    <a:pt x="1214" y="3"/>
                    <a:pt x="1214" y="0"/>
                    <a:pt x="1204" y="0"/>
                  </a:cubicBezTo>
                  <a:cubicBezTo>
                    <a:pt x="1196" y="0"/>
                    <a:pt x="1196" y="2"/>
                    <a:pt x="1188" y="3"/>
                  </a:cubicBezTo>
                  <a:cubicBezTo>
                    <a:pt x="1188" y="3"/>
                    <a:pt x="1187" y="3"/>
                    <a:pt x="1187" y="3"/>
                  </a:cubicBezTo>
                  <a:cubicBezTo>
                    <a:pt x="1187" y="3"/>
                    <a:pt x="1187" y="3"/>
                    <a:pt x="1187" y="3"/>
                  </a:cubicBezTo>
                  <a:cubicBezTo>
                    <a:pt x="1186" y="3"/>
                    <a:pt x="1186" y="3"/>
                    <a:pt x="1186" y="3"/>
                  </a:cubicBezTo>
                  <a:cubicBezTo>
                    <a:pt x="1177" y="3"/>
                    <a:pt x="1176" y="0"/>
                    <a:pt x="1167" y="0"/>
                  </a:cubicBezTo>
                  <a:cubicBezTo>
                    <a:pt x="1158" y="0"/>
                    <a:pt x="1158" y="3"/>
                    <a:pt x="1149" y="3"/>
                  </a:cubicBezTo>
                  <a:cubicBezTo>
                    <a:pt x="1140" y="3"/>
                    <a:pt x="1140" y="0"/>
                    <a:pt x="1131" y="0"/>
                  </a:cubicBezTo>
                  <a:cubicBezTo>
                    <a:pt x="1122" y="0"/>
                    <a:pt x="1122" y="3"/>
                    <a:pt x="1113" y="3"/>
                  </a:cubicBezTo>
                  <a:cubicBezTo>
                    <a:pt x="1110" y="3"/>
                    <a:pt x="1108" y="2"/>
                    <a:pt x="1106" y="2"/>
                  </a:cubicBezTo>
                  <a:cubicBezTo>
                    <a:pt x="1106" y="2"/>
                    <a:pt x="1105" y="3"/>
                    <a:pt x="1105" y="3"/>
                  </a:cubicBezTo>
                  <a:cubicBezTo>
                    <a:pt x="1104" y="3"/>
                    <a:pt x="1104" y="2"/>
                    <a:pt x="1105" y="1"/>
                  </a:cubicBezTo>
                  <a:cubicBezTo>
                    <a:pt x="1102" y="1"/>
                    <a:pt x="1100" y="0"/>
                    <a:pt x="1095" y="0"/>
                  </a:cubicBezTo>
                  <a:cubicBezTo>
                    <a:pt x="1092" y="0"/>
                    <a:pt x="1091" y="0"/>
                    <a:pt x="1089" y="0"/>
                  </a:cubicBezTo>
                  <a:cubicBezTo>
                    <a:pt x="1090" y="0"/>
                    <a:pt x="1090" y="1"/>
                    <a:pt x="1089" y="0"/>
                  </a:cubicBezTo>
                  <a:cubicBezTo>
                    <a:pt x="1089" y="0"/>
                    <a:pt x="1089" y="0"/>
                    <a:pt x="1089" y="0"/>
                  </a:cubicBezTo>
                  <a:cubicBezTo>
                    <a:pt x="1088" y="0"/>
                    <a:pt x="1087" y="1"/>
                    <a:pt x="1086" y="1"/>
                  </a:cubicBezTo>
                  <a:cubicBezTo>
                    <a:pt x="1086" y="1"/>
                    <a:pt x="1086" y="1"/>
                    <a:pt x="1085" y="1"/>
                  </a:cubicBezTo>
                  <a:cubicBezTo>
                    <a:pt x="1083" y="2"/>
                    <a:pt x="1081" y="3"/>
                    <a:pt x="1077" y="3"/>
                  </a:cubicBezTo>
                  <a:cubicBezTo>
                    <a:pt x="1068" y="3"/>
                    <a:pt x="1068" y="0"/>
                    <a:pt x="1059" y="0"/>
                  </a:cubicBezTo>
                  <a:cubicBezTo>
                    <a:pt x="1050" y="0"/>
                    <a:pt x="1050" y="2"/>
                    <a:pt x="1043" y="3"/>
                  </a:cubicBezTo>
                  <a:cubicBezTo>
                    <a:pt x="1042" y="3"/>
                    <a:pt x="1041" y="3"/>
                    <a:pt x="1041" y="3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032" y="3"/>
                    <a:pt x="1030" y="0"/>
                    <a:pt x="1021" y="0"/>
                  </a:cubicBezTo>
                  <a:cubicBezTo>
                    <a:pt x="1012" y="0"/>
                    <a:pt x="1012" y="3"/>
                    <a:pt x="1003" y="3"/>
                  </a:cubicBezTo>
                  <a:cubicBezTo>
                    <a:pt x="994" y="3"/>
                    <a:pt x="994" y="0"/>
                    <a:pt x="985" y="0"/>
                  </a:cubicBezTo>
                  <a:cubicBezTo>
                    <a:pt x="976" y="0"/>
                    <a:pt x="976" y="3"/>
                    <a:pt x="967" y="3"/>
                  </a:cubicBezTo>
                  <a:cubicBezTo>
                    <a:pt x="964" y="3"/>
                    <a:pt x="962" y="2"/>
                    <a:pt x="960" y="2"/>
                  </a:cubicBezTo>
                  <a:cubicBezTo>
                    <a:pt x="960" y="2"/>
                    <a:pt x="959" y="3"/>
                    <a:pt x="959" y="3"/>
                  </a:cubicBezTo>
                  <a:cubicBezTo>
                    <a:pt x="958" y="3"/>
                    <a:pt x="958" y="2"/>
                    <a:pt x="959" y="1"/>
                  </a:cubicBezTo>
                  <a:cubicBezTo>
                    <a:pt x="956" y="1"/>
                    <a:pt x="954" y="0"/>
                    <a:pt x="949" y="0"/>
                  </a:cubicBezTo>
                  <a:cubicBezTo>
                    <a:pt x="947" y="0"/>
                    <a:pt x="945" y="0"/>
                    <a:pt x="944" y="0"/>
                  </a:cubicBezTo>
                  <a:cubicBezTo>
                    <a:pt x="944" y="0"/>
                    <a:pt x="944" y="1"/>
                    <a:pt x="943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42" y="0"/>
                    <a:pt x="941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7" y="2"/>
                    <a:pt x="935" y="3"/>
                    <a:pt x="931" y="3"/>
                  </a:cubicBezTo>
                  <a:cubicBezTo>
                    <a:pt x="922" y="3"/>
                    <a:pt x="922" y="0"/>
                    <a:pt x="913" y="0"/>
                  </a:cubicBezTo>
                  <a:cubicBezTo>
                    <a:pt x="905" y="0"/>
                    <a:pt x="904" y="2"/>
                    <a:pt x="897" y="3"/>
                  </a:cubicBezTo>
                  <a:cubicBezTo>
                    <a:pt x="896" y="3"/>
                    <a:pt x="896" y="3"/>
                    <a:pt x="896" y="3"/>
                  </a:cubicBezTo>
                  <a:cubicBezTo>
                    <a:pt x="895" y="3"/>
                    <a:pt x="895" y="3"/>
                    <a:pt x="895" y="3"/>
                  </a:cubicBezTo>
                  <a:cubicBezTo>
                    <a:pt x="895" y="3"/>
                    <a:pt x="895" y="3"/>
                    <a:pt x="895" y="3"/>
                  </a:cubicBezTo>
                  <a:cubicBezTo>
                    <a:pt x="886" y="3"/>
                    <a:pt x="884" y="0"/>
                    <a:pt x="875" y="0"/>
                  </a:cubicBezTo>
                  <a:cubicBezTo>
                    <a:pt x="866" y="0"/>
                    <a:pt x="866" y="3"/>
                    <a:pt x="857" y="3"/>
                  </a:cubicBezTo>
                  <a:cubicBezTo>
                    <a:pt x="848" y="3"/>
                    <a:pt x="848" y="0"/>
                    <a:pt x="839" y="0"/>
                  </a:cubicBezTo>
                  <a:cubicBezTo>
                    <a:pt x="830" y="0"/>
                    <a:pt x="830" y="3"/>
                    <a:pt x="821" y="3"/>
                  </a:cubicBezTo>
                  <a:cubicBezTo>
                    <a:pt x="818" y="3"/>
                    <a:pt x="816" y="2"/>
                    <a:pt x="814" y="2"/>
                  </a:cubicBezTo>
                  <a:cubicBezTo>
                    <a:pt x="814" y="2"/>
                    <a:pt x="813" y="3"/>
                    <a:pt x="813" y="3"/>
                  </a:cubicBezTo>
                  <a:cubicBezTo>
                    <a:pt x="812" y="3"/>
                    <a:pt x="812" y="2"/>
                    <a:pt x="813" y="1"/>
                  </a:cubicBezTo>
                  <a:cubicBezTo>
                    <a:pt x="810" y="1"/>
                    <a:pt x="808" y="0"/>
                    <a:pt x="803" y="0"/>
                  </a:cubicBezTo>
                  <a:cubicBezTo>
                    <a:pt x="801" y="0"/>
                    <a:pt x="799" y="0"/>
                    <a:pt x="798" y="0"/>
                  </a:cubicBezTo>
                  <a:cubicBezTo>
                    <a:pt x="798" y="0"/>
                    <a:pt x="798" y="1"/>
                    <a:pt x="797" y="0"/>
                  </a:cubicBezTo>
                  <a:cubicBezTo>
                    <a:pt x="797" y="0"/>
                    <a:pt x="797" y="0"/>
                    <a:pt x="797" y="0"/>
                  </a:cubicBezTo>
                  <a:cubicBezTo>
                    <a:pt x="796" y="0"/>
                    <a:pt x="795" y="1"/>
                    <a:pt x="794" y="1"/>
                  </a:cubicBezTo>
                  <a:cubicBezTo>
                    <a:pt x="794" y="1"/>
                    <a:pt x="794" y="1"/>
                    <a:pt x="794" y="1"/>
                  </a:cubicBezTo>
                  <a:cubicBezTo>
                    <a:pt x="792" y="2"/>
                    <a:pt x="789" y="3"/>
                    <a:pt x="785" y="3"/>
                  </a:cubicBezTo>
                  <a:cubicBezTo>
                    <a:pt x="776" y="3"/>
                    <a:pt x="776" y="0"/>
                    <a:pt x="767" y="0"/>
                  </a:cubicBezTo>
                  <a:cubicBezTo>
                    <a:pt x="759" y="0"/>
                    <a:pt x="758" y="2"/>
                    <a:pt x="751" y="3"/>
                  </a:cubicBezTo>
                  <a:cubicBezTo>
                    <a:pt x="750" y="3"/>
                    <a:pt x="750" y="3"/>
                    <a:pt x="750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0" y="3"/>
                    <a:pt x="738" y="0"/>
                    <a:pt x="729" y="0"/>
                  </a:cubicBezTo>
                  <a:cubicBezTo>
                    <a:pt x="720" y="0"/>
                    <a:pt x="720" y="3"/>
                    <a:pt x="711" y="3"/>
                  </a:cubicBezTo>
                  <a:cubicBezTo>
                    <a:pt x="702" y="3"/>
                    <a:pt x="702" y="0"/>
                    <a:pt x="693" y="0"/>
                  </a:cubicBezTo>
                  <a:cubicBezTo>
                    <a:pt x="684" y="0"/>
                    <a:pt x="684" y="3"/>
                    <a:pt x="675" y="3"/>
                  </a:cubicBezTo>
                  <a:cubicBezTo>
                    <a:pt x="672" y="3"/>
                    <a:pt x="670" y="2"/>
                    <a:pt x="669" y="2"/>
                  </a:cubicBezTo>
                  <a:cubicBezTo>
                    <a:pt x="668" y="2"/>
                    <a:pt x="667" y="3"/>
                    <a:pt x="667" y="3"/>
                  </a:cubicBezTo>
                  <a:cubicBezTo>
                    <a:pt x="666" y="3"/>
                    <a:pt x="666" y="2"/>
                    <a:pt x="667" y="1"/>
                  </a:cubicBezTo>
                  <a:cubicBezTo>
                    <a:pt x="664" y="1"/>
                    <a:pt x="662" y="0"/>
                    <a:pt x="657" y="0"/>
                  </a:cubicBezTo>
                  <a:cubicBezTo>
                    <a:pt x="655" y="0"/>
                    <a:pt x="653" y="0"/>
                    <a:pt x="652" y="0"/>
                  </a:cubicBezTo>
                  <a:cubicBezTo>
                    <a:pt x="652" y="0"/>
                    <a:pt x="652" y="1"/>
                    <a:pt x="651" y="0"/>
                  </a:cubicBezTo>
                  <a:cubicBezTo>
                    <a:pt x="651" y="0"/>
                    <a:pt x="651" y="0"/>
                    <a:pt x="651" y="0"/>
                  </a:cubicBezTo>
                  <a:cubicBezTo>
                    <a:pt x="650" y="0"/>
                    <a:pt x="649" y="1"/>
                    <a:pt x="649" y="1"/>
                  </a:cubicBezTo>
                  <a:cubicBezTo>
                    <a:pt x="649" y="1"/>
                    <a:pt x="648" y="1"/>
                    <a:pt x="648" y="1"/>
                  </a:cubicBezTo>
                  <a:cubicBezTo>
                    <a:pt x="646" y="2"/>
                    <a:pt x="644" y="3"/>
                    <a:pt x="639" y="3"/>
                  </a:cubicBezTo>
                  <a:cubicBezTo>
                    <a:pt x="630" y="3"/>
                    <a:pt x="630" y="0"/>
                    <a:pt x="621" y="0"/>
                  </a:cubicBezTo>
                  <a:cubicBezTo>
                    <a:pt x="613" y="0"/>
                    <a:pt x="612" y="2"/>
                    <a:pt x="605" y="3"/>
                  </a:cubicBezTo>
                  <a:cubicBezTo>
                    <a:pt x="605" y="3"/>
                    <a:pt x="604" y="3"/>
                    <a:pt x="604" y="3"/>
                  </a:cubicBezTo>
                  <a:cubicBezTo>
                    <a:pt x="603" y="3"/>
                    <a:pt x="603" y="3"/>
                    <a:pt x="603" y="3"/>
                  </a:cubicBezTo>
                  <a:cubicBezTo>
                    <a:pt x="603" y="3"/>
                    <a:pt x="603" y="3"/>
                    <a:pt x="603" y="3"/>
                  </a:cubicBezTo>
                  <a:cubicBezTo>
                    <a:pt x="594" y="3"/>
                    <a:pt x="592" y="0"/>
                    <a:pt x="583" y="0"/>
                  </a:cubicBezTo>
                  <a:cubicBezTo>
                    <a:pt x="574" y="0"/>
                    <a:pt x="574" y="3"/>
                    <a:pt x="565" y="3"/>
                  </a:cubicBezTo>
                  <a:cubicBezTo>
                    <a:pt x="556" y="3"/>
                    <a:pt x="556" y="0"/>
                    <a:pt x="547" y="0"/>
                  </a:cubicBezTo>
                  <a:cubicBezTo>
                    <a:pt x="538" y="0"/>
                    <a:pt x="538" y="3"/>
                    <a:pt x="529" y="3"/>
                  </a:cubicBezTo>
                  <a:cubicBezTo>
                    <a:pt x="526" y="3"/>
                    <a:pt x="524" y="2"/>
                    <a:pt x="523" y="2"/>
                  </a:cubicBezTo>
                  <a:cubicBezTo>
                    <a:pt x="522" y="2"/>
                    <a:pt x="521" y="3"/>
                    <a:pt x="521" y="3"/>
                  </a:cubicBezTo>
                  <a:cubicBezTo>
                    <a:pt x="520" y="3"/>
                    <a:pt x="521" y="2"/>
                    <a:pt x="521" y="1"/>
                  </a:cubicBezTo>
                  <a:cubicBezTo>
                    <a:pt x="519" y="1"/>
                    <a:pt x="516" y="0"/>
                    <a:pt x="511" y="0"/>
                  </a:cubicBezTo>
                  <a:cubicBezTo>
                    <a:pt x="509" y="0"/>
                    <a:pt x="507" y="0"/>
                    <a:pt x="506" y="0"/>
                  </a:cubicBezTo>
                  <a:cubicBezTo>
                    <a:pt x="506" y="0"/>
                    <a:pt x="506" y="1"/>
                    <a:pt x="505" y="0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04" y="0"/>
                    <a:pt x="504" y="1"/>
                    <a:pt x="503" y="1"/>
                  </a:cubicBezTo>
                  <a:cubicBezTo>
                    <a:pt x="503" y="1"/>
                    <a:pt x="503" y="1"/>
                    <a:pt x="502" y="1"/>
                  </a:cubicBezTo>
                  <a:cubicBezTo>
                    <a:pt x="500" y="2"/>
                    <a:pt x="498" y="3"/>
                    <a:pt x="493" y="3"/>
                  </a:cubicBezTo>
                  <a:cubicBezTo>
                    <a:pt x="484" y="3"/>
                    <a:pt x="484" y="0"/>
                    <a:pt x="475" y="0"/>
                  </a:cubicBezTo>
                  <a:cubicBezTo>
                    <a:pt x="467" y="0"/>
                    <a:pt x="466" y="2"/>
                    <a:pt x="459" y="3"/>
                  </a:cubicBezTo>
                  <a:cubicBezTo>
                    <a:pt x="459" y="3"/>
                    <a:pt x="458" y="3"/>
                    <a:pt x="458" y="3"/>
                  </a:cubicBezTo>
                  <a:cubicBezTo>
                    <a:pt x="458" y="3"/>
                    <a:pt x="457" y="3"/>
                    <a:pt x="457" y="3"/>
                  </a:cubicBezTo>
                  <a:cubicBezTo>
                    <a:pt x="457" y="3"/>
                    <a:pt x="457" y="3"/>
                    <a:pt x="457" y="3"/>
                  </a:cubicBezTo>
                  <a:cubicBezTo>
                    <a:pt x="448" y="3"/>
                    <a:pt x="447" y="0"/>
                    <a:pt x="438" y="0"/>
                  </a:cubicBezTo>
                  <a:cubicBezTo>
                    <a:pt x="429" y="0"/>
                    <a:pt x="429" y="3"/>
                    <a:pt x="420" y="3"/>
                  </a:cubicBezTo>
                  <a:cubicBezTo>
                    <a:pt x="411" y="3"/>
                    <a:pt x="411" y="0"/>
                    <a:pt x="401" y="0"/>
                  </a:cubicBezTo>
                  <a:cubicBezTo>
                    <a:pt x="392" y="0"/>
                    <a:pt x="392" y="3"/>
                    <a:pt x="383" y="3"/>
                  </a:cubicBezTo>
                  <a:cubicBezTo>
                    <a:pt x="381" y="3"/>
                    <a:pt x="379" y="2"/>
                    <a:pt x="377" y="2"/>
                  </a:cubicBezTo>
                  <a:cubicBezTo>
                    <a:pt x="376" y="2"/>
                    <a:pt x="376" y="3"/>
                    <a:pt x="375" y="3"/>
                  </a:cubicBezTo>
                  <a:cubicBezTo>
                    <a:pt x="375" y="3"/>
                    <a:pt x="375" y="2"/>
                    <a:pt x="375" y="1"/>
                  </a:cubicBezTo>
                  <a:cubicBezTo>
                    <a:pt x="373" y="1"/>
                    <a:pt x="371" y="0"/>
                    <a:pt x="365" y="0"/>
                  </a:cubicBezTo>
                  <a:cubicBezTo>
                    <a:pt x="363" y="0"/>
                    <a:pt x="362" y="0"/>
                    <a:pt x="360" y="0"/>
                  </a:cubicBezTo>
                  <a:cubicBezTo>
                    <a:pt x="361" y="0"/>
                    <a:pt x="361" y="1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8" y="0"/>
                    <a:pt x="358" y="1"/>
                    <a:pt x="357" y="1"/>
                  </a:cubicBezTo>
                  <a:cubicBezTo>
                    <a:pt x="357" y="1"/>
                    <a:pt x="357" y="1"/>
                    <a:pt x="356" y="1"/>
                  </a:cubicBezTo>
                  <a:cubicBezTo>
                    <a:pt x="354" y="2"/>
                    <a:pt x="352" y="3"/>
                    <a:pt x="347" y="3"/>
                  </a:cubicBezTo>
                  <a:cubicBezTo>
                    <a:pt x="338" y="3"/>
                    <a:pt x="338" y="0"/>
                    <a:pt x="329" y="0"/>
                  </a:cubicBezTo>
                  <a:cubicBezTo>
                    <a:pt x="321" y="0"/>
                    <a:pt x="321" y="2"/>
                    <a:pt x="313" y="3"/>
                  </a:cubicBezTo>
                  <a:cubicBezTo>
                    <a:pt x="313" y="3"/>
                    <a:pt x="312" y="3"/>
                    <a:pt x="312" y="3"/>
                  </a:cubicBezTo>
                  <a:cubicBezTo>
                    <a:pt x="312" y="3"/>
                    <a:pt x="312" y="3"/>
                    <a:pt x="312" y="3"/>
                  </a:cubicBezTo>
                  <a:cubicBezTo>
                    <a:pt x="311" y="3"/>
                    <a:pt x="311" y="3"/>
                    <a:pt x="311" y="3"/>
                  </a:cubicBezTo>
                  <a:cubicBezTo>
                    <a:pt x="302" y="3"/>
                    <a:pt x="301" y="0"/>
                    <a:pt x="292" y="0"/>
                  </a:cubicBezTo>
                  <a:cubicBezTo>
                    <a:pt x="283" y="0"/>
                    <a:pt x="283" y="3"/>
                    <a:pt x="274" y="3"/>
                  </a:cubicBezTo>
                  <a:cubicBezTo>
                    <a:pt x="265" y="3"/>
                    <a:pt x="265" y="0"/>
                    <a:pt x="256" y="0"/>
                  </a:cubicBezTo>
                  <a:cubicBezTo>
                    <a:pt x="247" y="0"/>
                    <a:pt x="247" y="3"/>
                    <a:pt x="238" y="3"/>
                  </a:cubicBezTo>
                  <a:cubicBezTo>
                    <a:pt x="235" y="3"/>
                    <a:pt x="233" y="2"/>
                    <a:pt x="231" y="2"/>
                  </a:cubicBezTo>
                  <a:cubicBezTo>
                    <a:pt x="231" y="2"/>
                    <a:pt x="230" y="3"/>
                    <a:pt x="230" y="3"/>
                  </a:cubicBezTo>
                  <a:cubicBezTo>
                    <a:pt x="229" y="3"/>
                    <a:pt x="229" y="2"/>
                    <a:pt x="229" y="1"/>
                  </a:cubicBezTo>
                  <a:cubicBezTo>
                    <a:pt x="227" y="1"/>
                    <a:pt x="225" y="0"/>
                    <a:pt x="220" y="0"/>
                  </a:cubicBezTo>
                  <a:cubicBezTo>
                    <a:pt x="217" y="0"/>
                    <a:pt x="216" y="0"/>
                    <a:pt x="214" y="0"/>
                  </a:cubicBezTo>
                  <a:cubicBezTo>
                    <a:pt x="215" y="0"/>
                    <a:pt x="215" y="1"/>
                    <a:pt x="214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3" y="0"/>
                    <a:pt x="212" y="1"/>
                    <a:pt x="211" y="1"/>
                  </a:cubicBezTo>
                  <a:cubicBezTo>
                    <a:pt x="211" y="1"/>
                    <a:pt x="211" y="1"/>
                    <a:pt x="210" y="1"/>
                  </a:cubicBezTo>
                  <a:cubicBezTo>
                    <a:pt x="208" y="2"/>
                    <a:pt x="206" y="3"/>
                    <a:pt x="202" y="3"/>
                  </a:cubicBezTo>
                  <a:cubicBezTo>
                    <a:pt x="193" y="3"/>
                    <a:pt x="193" y="0"/>
                    <a:pt x="184" y="0"/>
                  </a:cubicBezTo>
                  <a:cubicBezTo>
                    <a:pt x="175" y="0"/>
                    <a:pt x="175" y="2"/>
                    <a:pt x="168" y="3"/>
                  </a:cubicBezTo>
                  <a:cubicBezTo>
                    <a:pt x="167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57" y="3"/>
                    <a:pt x="155" y="0"/>
                    <a:pt x="146" y="0"/>
                  </a:cubicBezTo>
                  <a:cubicBezTo>
                    <a:pt x="137" y="0"/>
                    <a:pt x="137" y="3"/>
                    <a:pt x="128" y="3"/>
                  </a:cubicBezTo>
                  <a:cubicBezTo>
                    <a:pt x="119" y="3"/>
                    <a:pt x="119" y="0"/>
                    <a:pt x="110" y="0"/>
                  </a:cubicBezTo>
                  <a:cubicBezTo>
                    <a:pt x="101" y="0"/>
                    <a:pt x="101" y="3"/>
                    <a:pt x="92" y="3"/>
                  </a:cubicBezTo>
                  <a:cubicBezTo>
                    <a:pt x="89" y="3"/>
                    <a:pt x="87" y="2"/>
                    <a:pt x="85" y="2"/>
                  </a:cubicBezTo>
                  <a:cubicBezTo>
                    <a:pt x="85" y="2"/>
                    <a:pt x="84" y="3"/>
                    <a:pt x="84" y="3"/>
                  </a:cubicBezTo>
                  <a:cubicBezTo>
                    <a:pt x="83" y="3"/>
                    <a:pt x="83" y="2"/>
                    <a:pt x="84" y="1"/>
                  </a:cubicBezTo>
                  <a:cubicBezTo>
                    <a:pt x="81" y="1"/>
                    <a:pt x="79" y="0"/>
                    <a:pt x="74" y="0"/>
                  </a:cubicBezTo>
                  <a:cubicBezTo>
                    <a:pt x="72" y="0"/>
                    <a:pt x="70" y="0"/>
                    <a:pt x="69" y="0"/>
                  </a:cubicBezTo>
                  <a:cubicBezTo>
                    <a:pt x="69" y="0"/>
                    <a:pt x="69" y="1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6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2" y="2"/>
                    <a:pt x="60" y="3"/>
                    <a:pt x="56" y="3"/>
                  </a:cubicBezTo>
                  <a:cubicBezTo>
                    <a:pt x="47" y="3"/>
                    <a:pt x="47" y="0"/>
                    <a:pt x="38" y="0"/>
                  </a:cubicBezTo>
                  <a:cubicBezTo>
                    <a:pt x="30" y="0"/>
                    <a:pt x="29" y="2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1" y="3"/>
                    <a:pt x="9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1" y="8"/>
                    <a:pt x="20" y="8"/>
                  </a:cubicBezTo>
                  <a:cubicBezTo>
                    <a:pt x="29" y="8"/>
                    <a:pt x="29" y="5"/>
                    <a:pt x="38" y="5"/>
                  </a:cubicBezTo>
                  <a:cubicBezTo>
                    <a:pt x="47" y="5"/>
                    <a:pt x="47" y="8"/>
                    <a:pt x="56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8" y="8"/>
                  </a:cubicBezTo>
                  <a:cubicBezTo>
                    <a:pt x="65" y="8"/>
                    <a:pt x="65" y="5"/>
                    <a:pt x="74" y="5"/>
                  </a:cubicBezTo>
                  <a:cubicBezTo>
                    <a:pt x="76" y="5"/>
                    <a:pt x="77" y="5"/>
                    <a:pt x="78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1" y="5"/>
                    <a:pt x="80" y="6"/>
                  </a:cubicBezTo>
                  <a:cubicBezTo>
                    <a:pt x="84" y="7"/>
                    <a:pt x="86" y="8"/>
                    <a:pt x="92" y="8"/>
                  </a:cubicBezTo>
                  <a:cubicBezTo>
                    <a:pt x="101" y="8"/>
                    <a:pt x="101" y="5"/>
                    <a:pt x="110" y="5"/>
                  </a:cubicBezTo>
                  <a:cubicBezTo>
                    <a:pt x="119" y="5"/>
                    <a:pt x="119" y="8"/>
                    <a:pt x="128" y="8"/>
                  </a:cubicBezTo>
                  <a:cubicBezTo>
                    <a:pt x="137" y="8"/>
                    <a:pt x="137" y="5"/>
                    <a:pt x="146" y="5"/>
                  </a:cubicBezTo>
                  <a:cubicBezTo>
                    <a:pt x="155" y="5"/>
                    <a:pt x="157" y="8"/>
                    <a:pt x="166" y="8"/>
                  </a:cubicBezTo>
                  <a:cubicBezTo>
                    <a:pt x="175" y="8"/>
                    <a:pt x="175" y="5"/>
                    <a:pt x="184" y="5"/>
                  </a:cubicBezTo>
                  <a:cubicBezTo>
                    <a:pt x="193" y="5"/>
                    <a:pt x="193" y="8"/>
                    <a:pt x="202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11" y="8"/>
                    <a:pt x="211" y="5"/>
                    <a:pt x="220" y="5"/>
                  </a:cubicBezTo>
                  <a:cubicBezTo>
                    <a:pt x="221" y="5"/>
                    <a:pt x="223" y="5"/>
                    <a:pt x="224" y="5"/>
                  </a:cubicBezTo>
                  <a:cubicBezTo>
                    <a:pt x="226" y="5"/>
                    <a:pt x="227" y="5"/>
                    <a:pt x="228" y="5"/>
                  </a:cubicBezTo>
                  <a:cubicBezTo>
                    <a:pt x="227" y="5"/>
                    <a:pt x="227" y="5"/>
                    <a:pt x="226" y="6"/>
                  </a:cubicBezTo>
                  <a:cubicBezTo>
                    <a:pt x="230" y="7"/>
                    <a:pt x="232" y="8"/>
                    <a:pt x="238" y="8"/>
                  </a:cubicBezTo>
                  <a:cubicBezTo>
                    <a:pt x="247" y="8"/>
                    <a:pt x="247" y="5"/>
                    <a:pt x="256" y="5"/>
                  </a:cubicBezTo>
                  <a:cubicBezTo>
                    <a:pt x="265" y="5"/>
                    <a:pt x="265" y="8"/>
                    <a:pt x="274" y="8"/>
                  </a:cubicBezTo>
                  <a:cubicBezTo>
                    <a:pt x="283" y="8"/>
                    <a:pt x="283" y="5"/>
                    <a:pt x="292" y="5"/>
                  </a:cubicBezTo>
                  <a:cubicBezTo>
                    <a:pt x="301" y="5"/>
                    <a:pt x="302" y="8"/>
                    <a:pt x="311" y="8"/>
                  </a:cubicBezTo>
                  <a:cubicBezTo>
                    <a:pt x="320" y="8"/>
                    <a:pt x="320" y="5"/>
                    <a:pt x="329" y="5"/>
                  </a:cubicBezTo>
                  <a:cubicBezTo>
                    <a:pt x="338" y="5"/>
                    <a:pt x="338" y="8"/>
                    <a:pt x="347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57" y="8"/>
                    <a:pt x="357" y="5"/>
                    <a:pt x="365" y="5"/>
                  </a:cubicBezTo>
                  <a:cubicBezTo>
                    <a:pt x="367" y="5"/>
                    <a:pt x="369" y="5"/>
                    <a:pt x="370" y="5"/>
                  </a:cubicBezTo>
                  <a:cubicBezTo>
                    <a:pt x="371" y="5"/>
                    <a:pt x="373" y="5"/>
                    <a:pt x="374" y="5"/>
                  </a:cubicBezTo>
                  <a:cubicBezTo>
                    <a:pt x="373" y="5"/>
                    <a:pt x="373" y="5"/>
                    <a:pt x="372" y="6"/>
                  </a:cubicBezTo>
                  <a:cubicBezTo>
                    <a:pt x="375" y="7"/>
                    <a:pt x="377" y="8"/>
                    <a:pt x="383" y="8"/>
                  </a:cubicBezTo>
                  <a:cubicBezTo>
                    <a:pt x="392" y="8"/>
                    <a:pt x="392" y="5"/>
                    <a:pt x="401" y="5"/>
                  </a:cubicBezTo>
                  <a:cubicBezTo>
                    <a:pt x="411" y="5"/>
                    <a:pt x="411" y="8"/>
                    <a:pt x="420" y="8"/>
                  </a:cubicBezTo>
                  <a:cubicBezTo>
                    <a:pt x="429" y="8"/>
                    <a:pt x="429" y="5"/>
                    <a:pt x="438" y="5"/>
                  </a:cubicBezTo>
                  <a:cubicBezTo>
                    <a:pt x="447" y="5"/>
                    <a:pt x="448" y="8"/>
                    <a:pt x="457" y="8"/>
                  </a:cubicBezTo>
                  <a:cubicBezTo>
                    <a:pt x="466" y="8"/>
                    <a:pt x="466" y="5"/>
                    <a:pt x="475" y="5"/>
                  </a:cubicBezTo>
                  <a:cubicBezTo>
                    <a:pt x="484" y="5"/>
                    <a:pt x="484" y="8"/>
                    <a:pt x="493" y="8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5" y="8"/>
                    <a:pt x="495" y="8"/>
                    <a:pt x="495" y="8"/>
                  </a:cubicBezTo>
                  <a:cubicBezTo>
                    <a:pt x="502" y="8"/>
                    <a:pt x="503" y="5"/>
                    <a:pt x="511" y="5"/>
                  </a:cubicBezTo>
                  <a:cubicBezTo>
                    <a:pt x="513" y="5"/>
                    <a:pt x="515" y="5"/>
                    <a:pt x="516" y="5"/>
                  </a:cubicBezTo>
                  <a:cubicBezTo>
                    <a:pt x="517" y="5"/>
                    <a:pt x="518" y="5"/>
                    <a:pt x="519" y="5"/>
                  </a:cubicBezTo>
                  <a:cubicBezTo>
                    <a:pt x="519" y="5"/>
                    <a:pt x="519" y="5"/>
                    <a:pt x="518" y="6"/>
                  </a:cubicBezTo>
                  <a:cubicBezTo>
                    <a:pt x="521" y="7"/>
                    <a:pt x="523" y="8"/>
                    <a:pt x="529" y="8"/>
                  </a:cubicBezTo>
                  <a:cubicBezTo>
                    <a:pt x="538" y="8"/>
                    <a:pt x="538" y="5"/>
                    <a:pt x="547" y="5"/>
                  </a:cubicBezTo>
                  <a:cubicBezTo>
                    <a:pt x="556" y="5"/>
                    <a:pt x="556" y="8"/>
                    <a:pt x="565" y="8"/>
                  </a:cubicBezTo>
                  <a:cubicBezTo>
                    <a:pt x="574" y="8"/>
                    <a:pt x="574" y="5"/>
                    <a:pt x="583" y="5"/>
                  </a:cubicBezTo>
                  <a:cubicBezTo>
                    <a:pt x="592" y="5"/>
                    <a:pt x="594" y="8"/>
                    <a:pt x="603" y="8"/>
                  </a:cubicBezTo>
                  <a:cubicBezTo>
                    <a:pt x="612" y="8"/>
                    <a:pt x="612" y="5"/>
                    <a:pt x="621" y="5"/>
                  </a:cubicBezTo>
                  <a:cubicBezTo>
                    <a:pt x="630" y="5"/>
                    <a:pt x="630" y="8"/>
                    <a:pt x="639" y="8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1" y="8"/>
                    <a:pt x="641" y="8"/>
                    <a:pt x="641" y="8"/>
                  </a:cubicBezTo>
                  <a:cubicBezTo>
                    <a:pt x="648" y="8"/>
                    <a:pt x="649" y="5"/>
                    <a:pt x="657" y="5"/>
                  </a:cubicBezTo>
                  <a:cubicBezTo>
                    <a:pt x="659" y="5"/>
                    <a:pt x="660" y="5"/>
                    <a:pt x="662" y="5"/>
                  </a:cubicBezTo>
                  <a:cubicBezTo>
                    <a:pt x="663" y="5"/>
                    <a:pt x="664" y="5"/>
                    <a:pt x="665" y="5"/>
                  </a:cubicBezTo>
                  <a:cubicBezTo>
                    <a:pt x="665" y="5"/>
                    <a:pt x="664" y="5"/>
                    <a:pt x="664" y="6"/>
                  </a:cubicBezTo>
                  <a:cubicBezTo>
                    <a:pt x="667" y="7"/>
                    <a:pt x="669" y="8"/>
                    <a:pt x="675" y="8"/>
                  </a:cubicBezTo>
                  <a:cubicBezTo>
                    <a:pt x="684" y="8"/>
                    <a:pt x="684" y="5"/>
                    <a:pt x="693" y="5"/>
                  </a:cubicBezTo>
                  <a:cubicBezTo>
                    <a:pt x="702" y="5"/>
                    <a:pt x="702" y="8"/>
                    <a:pt x="711" y="8"/>
                  </a:cubicBezTo>
                  <a:cubicBezTo>
                    <a:pt x="720" y="8"/>
                    <a:pt x="720" y="5"/>
                    <a:pt x="729" y="5"/>
                  </a:cubicBezTo>
                  <a:cubicBezTo>
                    <a:pt x="738" y="5"/>
                    <a:pt x="740" y="8"/>
                    <a:pt x="749" y="8"/>
                  </a:cubicBezTo>
                  <a:cubicBezTo>
                    <a:pt x="758" y="8"/>
                    <a:pt x="758" y="5"/>
                    <a:pt x="767" y="5"/>
                  </a:cubicBezTo>
                  <a:cubicBezTo>
                    <a:pt x="776" y="5"/>
                    <a:pt x="776" y="8"/>
                    <a:pt x="785" y="8"/>
                  </a:cubicBezTo>
                  <a:cubicBezTo>
                    <a:pt x="786" y="8"/>
                    <a:pt x="786" y="8"/>
                    <a:pt x="786" y="8"/>
                  </a:cubicBezTo>
                  <a:cubicBezTo>
                    <a:pt x="786" y="8"/>
                    <a:pt x="786" y="8"/>
                    <a:pt x="786" y="8"/>
                  </a:cubicBezTo>
                  <a:cubicBezTo>
                    <a:pt x="786" y="8"/>
                    <a:pt x="787" y="8"/>
                    <a:pt x="787" y="8"/>
                  </a:cubicBezTo>
                  <a:cubicBezTo>
                    <a:pt x="794" y="8"/>
                    <a:pt x="795" y="5"/>
                    <a:pt x="803" y="5"/>
                  </a:cubicBezTo>
                  <a:cubicBezTo>
                    <a:pt x="805" y="5"/>
                    <a:pt x="806" y="5"/>
                    <a:pt x="808" y="5"/>
                  </a:cubicBezTo>
                  <a:cubicBezTo>
                    <a:pt x="809" y="5"/>
                    <a:pt x="810" y="5"/>
                    <a:pt x="811" y="5"/>
                  </a:cubicBezTo>
                  <a:cubicBezTo>
                    <a:pt x="811" y="5"/>
                    <a:pt x="810" y="5"/>
                    <a:pt x="810" y="6"/>
                  </a:cubicBezTo>
                  <a:cubicBezTo>
                    <a:pt x="813" y="7"/>
                    <a:pt x="815" y="8"/>
                    <a:pt x="821" y="8"/>
                  </a:cubicBezTo>
                  <a:cubicBezTo>
                    <a:pt x="830" y="8"/>
                    <a:pt x="830" y="5"/>
                    <a:pt x="839" y="5"/>
                  </a:cubicBezTo>
                  <a:cubicBezTo>
                    <a:pt x="848" y="5"/>
                    <a:pt x="848" y="8"/>
                    <a:pt x="857" y="8"/>
                  </a:cubicBezTo>
                  <a:cubicBezTo>
                    <a:pt x="866" y="8"/>
                    <a:pt x="866" y="5"/>
                    <a:pt x="875" y="5"/>
                  </a:cubicBezTo>
                  <a:cubicBezTo>
                    <a:pt x="884" y="5"/>
                    <a:pt x="886" y="8"/>
                    <a:pt x="895" y="8"/>
                  </a:cubicBezTo>
                  <a:cubicBezTo>
                    <a:pt x="904" y="8"/>
                    <a:pt x="904" y="5"/>
                    <a:pt x="913" y="5"/>
                  </a:cubicBezTo>
                  <a:cubicBezTo>
                    <a:pt x="922" y="5"/>
                    <a:pt x="922" y="8"/>
                    <a:pt x="931" y="8"/>
                  </a:cubicBezTo>
                  <a:cubicBezTo>
                    <a:pt x="932" y="8"/>
                    <a:pt x="932" y="8"/>
                    <a:pt x="932" y="8"/>
                  </a:cubicBezTo>
                  <a:cubicBezTo>
                    <a:pt x="932" y="8"/>
                    <a:pt x="932" y="8"/>
                    <a:pt x="932" y="8"/>
                  </a:cubicBezTo>
                  <a:cubicBezTo>
                    <a:pt x="932" y="8"/>
                    <a:pt x="932" y="8"/>
                    <a:pt x="933" y="8"/>
                  </a:cubicBezTo>
                  <a:cubicBezTo>
                    <a:pt x="940" y="8"/>
                    <a:pt x="941" y="5"/>
                    <a:pt x="949" y="5"/>
                  </a:cubicBezTo>
                  <a:cubicBezTo>
                    <a:pt x="951" y="5"/>
                    <a:pt x="952" y="5"/>
                    <a:pt x="953" y="5"/>
                  </a:cubicBezTo>
                  <a:cubicBezTo>
                    <a:pt x="955" y="5"/>
                    <a:pt x="956" y="5"/>
                    <a:pt x="957" y="5"/>
                  </a:cubicBezTo>
                  <a:cubicBezTo>
                    <a:pt x="957" y="5"/>
                    <a:pt x="956" y="5"/>
                    <a:pt x="955" y="6"/>
                  </a:cubicBezTo>
                  <a:cubicBezTo>
                    <a:pt x="959" y="7"/>
                    <a:pt x="961" y="8"/>
                    <a:pt x="967" y="8"/>
                  </a:cubicBezTo>
                  <a:cubicBezTo>
                    <a:pt x="976" y="8"/>
                    <a:pt x="976" y="5"/>
                    <a:pt x="985" y="5"/>
                  </a:cubicBezTo>
                  <a:cubicBezTo>
                    <a:pt x="994" y="5"/>
                    <a:pt x="994" y="8"/>
                    <a:pt x="1003" y="8"/>
                  </a:cubicBezTo>
                  <a:cubicBezTo>
                    <a:pt x="1012" y="8"/>
                    <a:pt x="1012" y="5"/>
                    <a:pt x="1021" y="5"/>
                  </a:cubicBezTo>
                  <a:cubicBezTo>
                    <a:pt x="1030" y="5"/>
                    <a:pt x="1032" y="8"/>
                    <a:pt x="1041" y="8"/>
                  </a:cubicBezTo>
                  <a:cubicBezTo>
                    <a:pt x="1050" y="8"/>
                    <a:pt x="1050" y="5"/>
                    <a:pt x="1059" y="5"/>
                  </a:cubicBezTo>
                  <a:cubicBezTo>
                    <a:pt x="1068" y="5"/>
                    <a:pt x="1068" y="8"/>
                    <a:pt x="1077" y="8"/>
                  </a:cubicBezTo>
                  <a:cubicBezTo>
                    <a:pt x="1078" y="8"/>
                    <a:pt x="1078" y="8"/>
                    <a:pt x="1078" y="8"/>
                  </a:cubicBezTo>
                  <a:cubicBezTo>
                    <a:pt x="1078" y="8"/>
                    <a:pt x="1078" y="8"/>
                    <a:pt x="1078" y="8"/>
                  </a:cubicBezTo>
                  <a:cubicBezTo>
                    <a:pt x="1078" y="8"/>
                    <a:pt x="1078" y="8"/>
                    <a:pt x="1079" y="8"/>
                  </a:cubicBezTo>
                  <a:cubicBezTo>
                    <a:pt x="1086" y="8"/>
                    <a:pt x="1086" y="5"/>
                    <a:pt x="1095" y="5"/>
                  </a:cubicBezTo>
                  <a:cubicBezTo>
                    <a:pt x="1097" y="5"/>
                    <a:pt x="1098" y="5"/>
                    <a:pt x="1099" y="5"/>
                  </a:cubicBezTo>
                  <a:cubicBezTo>
                    <a:pt x="1101" y="5"/>
                    <a:pt x="1102" y="5"/>
                    <a:pt x="1103" y="5"/>
                  </a:cubicBezTo>
                  <a:cubicBezTo>
                    <a:pt x="1102" y="5"/>
                    <a:pt x="1102" y="5"/>
                    <a:pt x="1101" y="6"/>
                  </a:cubicBezTo>
                  <a:cubicBezTo>
                    <a:pt x="1105" y="7"/>
                    <a:pt x="1107" y="8"/>
                    <a:pt x="1113" y="8"/>
                  </a:cubicBezTo>
                  <a:cubicBezTo>
                    <a:pt x="1122" y="8"/>
                    <a:pt x="1122" y="5"/>
                    <a:pt x="1131" y="5"/>
                  </a:cubicBezTo>
                  <a:cubicBezTo>
                    <a:pt x="1140" y="5"/>
                    <a:pt x="1140" y="8"/>
                    <a:pt x="1149" y="8"/>
                  </a:cubicBezTo>
                  <a:cubicBezTo>
                    <a:pt x="1158" y="8"/>
                    <a:pt x="1158" y="5"/>
                    <a:pt x="1167" y="5"/>
                  </a:cubicBezTo>
                  <a:cubicBezTo>
                    <a:pt x="1176" y="5"/>
                    <a:pt x="1177" y="8"/>
                    <a:pt x="1186" y="8"/>
                  </a:cubicBezTo>
                  <a:cubicBezTo>
                    <a:pt x="1195" y="8"/>
                    <a:pt x="1195" y="5"/>
                    <a:pt x="1204" y="5"/>
                  </a:cubicBezTo>
                  <a:cubicBezTo>
                    <a:pt x="1214" y="5"/>
                    <a:pt x="1214" y="8"/>
                    <a:pt x="1223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32" y="8"/>
                    <a:pt x="1232" y="5"/>
                    <a:pt x="1241" y="5"/>
                  </a:cubicBezTo>
                  <a:cubicBezTo>
                    <a:pt x="1242" y="5"/>
                    <a:pt x="1244" y="5"/>
                    <a:pt x="1245" y="5"/>
                  </a:cubicBezTo>
                  <a:cubicBezTo>
                    <a:pt x="1246" y="5"/>
                    <a:pt x="1248" y="5"/>
                    <a:pt x="1249" y="5"/>
                  </a:cubicBezTo>
                  <a:cubicBezTo>
                    <a:pt x="1248" y="5"/>
                    <a:pt x="1248" y="5"/>
                    <a:pt x="1247" y="6"/>
                  </a:cubicBezTo>
                  <a:cubicBezTo>
                    <a:pt x="1251" y="7"/>
                    <a:pt x="1253" y="8"/>
                    <a:pt x="1259" y="8"/>
                  </a:cubicBezTo>
                  <a:cubicBezTo>
                    <a:pt x="1268" y="8"/>
                    <a:pt x="1268" y="5"/>
                    <a:pt x="1277" y="5"/>
                  </a:cubicBezTo>
                  <a:cubicBezTo>
                    <a:pt x="1286" y="5"/>
                    <a:pt x="1286" y="8"/>
                    <a:pt x="1295" y="8"/>
                  </a:cubicBezTo>
                  <a:cubicBezTo>
                    <a:pt x="1304" y="8"/>
                    <a:pt x="1304" y="5"/>
                    <a:pt x="1313" y="5"/>
                  </a:cubicBezTo>
                  <a:cubicBezTo>
                    <a:pt x="1322" y="5"/>
                    <a:pt x="1323" y="8"/>
                    <a:pt x="1332" y="8"/>
                  </a:cubicBezTo>
                  <a:cubicBezTo>
                    <a:pt x="1341" y="8"/>
                    <a:pt x="1341" y="5"/>
                    <a:pt x="1350" y="5"/>
                  </a:cubicBezTo>
                  <a:cubicBezTo>
                    <a:pt x="1359" y="5"/>
                    <a:pt x="1359" y="8"/>
                    <a:pt x="1368" y="8"/>
                  </a:cubicBezTo>
                  <a:cubicBezTo>
                    <a:pt x="1369" y="8"/>
                    <a:pt x="1369" y="8"/>
                    <a:pt x="1369" y="8"/>
                  </a:cubicBezTo>
                  <a:cubicBezTo>
                    <a:pt x="1369" y="8"/>
                    <a:pt x="1369" y="8"/>
                    <a:pt x="1369" y="8"/>
                  </a:cubicBezTo>
                  <a:cubicBezTo>
                    <a:pt x="1370" y="8"/>
                    <a:pt x="1370" y="8"/>
                    <a:pt x="1370" y="8"/>
                  </a:cubicBezTo>
                  <a:cubicBezTo>
                    <a:pt x="1377" y="8"/>
                    <a:pt x="1378" y="5"/>
                    <a:pt x="1386" y="5"/>
                  </a:cubicBezTo>
                  <a:cubicBezTo>
                    <a:pt x="1388" y="5"/>
                    <a:pt x="1390" y="5"/>
                    <a:pt x="1391" y="5"/>
                  </a:cubicBezTo>
                  <a:cubicBezTo>
                    <a:pt x="1392" y="5"/>
                    <a:pt x="1394" y="5"/>
                    <a:pt x="1395" y="5"/>
                  </a:cubicBezTo>
                  <a:cubicBezTo>
                    <a:pt x="1394" y="5"/>
                    <a:pt x="1394" y="5"/>
                    <a:pt x="1393" y="6"/>
                  </a:cubicBezTo>
                  <a:cubicBezTo>
                    <a:pt x="1396" y="7"/>
                    <a:pt x="1398" y="8"/>
                    <a:pt x="1404" y="8"/>
                  </a:cubicBezTo>
                  <a:cubicBezTo>
                    <a:pt x="1413" y="8"/>
                    <a:pt x="1413" y="5"/>
                    <a:pt x="1422" y="5"/>
                  </a:cubicBezTo>
                  <a:cubicBezTo>
                    <a:pt x="1431" y="5"/>
                    <a:pt x="1431" y="8"/>
                    <a:pt x="1440" y="8"/>
                  </a:cubicBezTo>
                  <a:cubicBezTo>
                    <a:pt x="1449" y="8"/>
                    <a:pt x="1449" y="5"/>
                    <a:pt x="1458" y="5"/>
                  </a:cubicBezTo>
                  <a:cubicBezTo>
                    <a:pt x="1467" y="5"/>
                    <a:pt x="1469" y="8"/>
                    <a:pt x="1478" y="8"/>
                  </a:cubicBezTo>
                  <a:cubicBezTo>
                    <a:pt x="1487" y="8"/>
                    <a:pt x="1487" y="5"/>
                    <a:pt x="1496" y="5"/>
                  </a:cubicBezTo>
                  <a:cubicBezTo>
                    <a:pt x="1505" y="5"/>
                    <a:pt x="1505" y="8"/>
                    <a:pt x="1514" y="8"/>
                  </a:cubicBezTo>
                  <a:cubicBezTo>
                    <a:pt x="1515" y="8"/>
                    <a:pt x="1515" y="8"/>
                    <a:pt x="1515" y="8"/>
                  </a:cubicBezTo>
                  <a:cubicBezTo>
                    <a:pt x="1515" y="8"/>
                    <a:pt x="1515" y="8"/>
                    <a:pt x="1515" y="8"/>
                  </a:cubicBezTo>
                  <a:cubicBezTo>
                    <a:pt x="1516" y="8"/>
                    <a:pt x="1516" y="8"/>
                    <a:pt x="1516" y="8"/>
                  </a:cubicBezTo>
                  <a:cubicBezTo>
                    <a:pt x="1523" y="8"/>
                    <a:pt x="1524" y="5"/>
                    <a:pt x="1532" y="5"/>
                  </a:cubicBezTo>
                  <a:cubicBezTo>
                    <a:pt x="1534" y="5"/>
                    <a:pt x="1535" y="5"/>
                    <a:pt x="1537" y="5"/>
                  </a:cubicBezTo>
                  <a:cubicBezTo>
                    <a:pt x="1538" y="5"/>
                    <a:pt x="1539" y="5"/>
                    <a:pt x="1540" y="5"/>
                  </a:cubicBezTo>
                  <a:cubicBezTo>
                    <a:pt x="1540" y="5"/>
                    <a:pt x="1539" y="5"/>
                    <a:pt x="1539" y="6"/>
                  </a:cubicBezTo>
                  <a:cubicBezTo>
                    <a:pt x="1542" y="7"/>
                    <a:pt x="1544" y="8"/>
                    <a:pt x="1550" y="8"/>
                  </a:cubicBezTo>
                  <a:cubicBezTo>
                    <a:pt x="1559" y="8"/>
                    <a:pt x="1559" y="5"/>
                    <a:pt x="1568" y="5"/>
                  </a:cubicBezTo>
                  <a:cubicBezTo>
                    <a:pt x="1577" y="5"/>
                    <a:pt x="1577" y="8"/>
                    <a:pt x="1586" y="8"/>
                  </a:cubicBezTo>
                  <a:cubicBezTo>
                    <a:pt x="1595" y="8"/>
                    <a:pt x="1595" y="5"/>
                    <a:pt x="1604" y="5"/>
                  </a:cubicBezTo>
                  <a:cubicBezTo>
                    <a:pt x="1613" y="5"/>
                    <a:pt x="1615" y="8"/>
                    <a:pt x="1624" y="8"/>
                  </a:cubicBezTo>
                  <a:cubicBezTo>
                    <a:pt x="1633" y="8"/>
                    <a:pt x="1633" y="5"/>
                    <a:pt x="1642" y="5"/>
                  </a:cubicBezTo>
                  <a:cubicBezTo>
                    <a:pt x="1651" y="5"/>
                    <a:pt x="1651" y="8"/>
                    <a:pt x="1660" y="8"/>
                  </a:cubicBezTo>
                  <a:cubicBezTo>
                    <a:pt x="1661" y="8"/>
                    <a:pt x="1661" y="8"/>
                    <a:pt x="1661" y="8"/>
                  </a:cubicBezTo>
                  <a:cubicBezTo>
                    <a:pt x="1661" y="8"/>
                    <a:pt x="1661" y="8"/>
                    <a:pt x="1661" y="8"/>
                  </a:cubicBezTo>
                  <a:cubicBezTo>
                    <a:pt x="1661" y="8"/>
                    <a:pt x="1662" y="8"/>
                    <a:pt x="1662" y="8"/>
                  </a:cubicBezTo>
                  <a:cubicBezTo>
                    <a:pt x="1669" y="8"/>
                    <a:pt x="1670" y="5"/>
                    <a:pt x="1678" y="5"/>
                  </a:cubicBezTo>
                  <a:cubicBezTo>
                    <a:pt x="1680" y="5"/>
                    <a:pt x="1681" y="5"/>
                    <a:pt x="1683" y="5"/>
                  </a:cubicBezTo>
                  <a:cubicBezTo>
                    <a:pt x="1684" y="5"/>
                    <a:pt x="1685" y="5"/>
                    <a:pt x="1686" y="5"/>
                  </a:cubicBezTo>
                  <a:cubicBezTo>
                    <a:pt x="1686" y="5"/>
                    <a:pt x="1685" y="5"/>
                    <a:pt x="1685" y="6"/>
                  </a:cubicBezTo>
                  <a:cubicBezTo>
                    <a:pt x="1688" y="7"/>
                    <a:pt x="1690" y="8"/>
                    <a:pt x="1696" y="8"/>
                  </a:cubicBezTo>
                  <a:cubicBezTo>
                    <a:pt x="1705" y="8"/>
                    <a:pt x="1705" y="5"/>
                    <a:pt x="1714" y="5"/>
                  </a:cubicBezTo>
                  <a:cubicBezTo>
                    <a:pt x="1723" y="5"/>
                    <a:pt x="1723" y="8"/>
                    <a:pt x="1732" y="8"/>
                  </a:cubicBezTo>
                  <a:cubicBezTo>
                    <a:pt x="1741" y="8"/>
                    <a:pt x="1741" y="5"/>
                    <a:pt x="1750" y="5"/>
                  </a:cubicBezTo>
                  <a:cubicBezTo>
                    <a:pt x="1759" y="5"/>
                    <a:pt x="1761" y="8"/>
                    <a:pt x="1770" y="8"/>
                  </a:cubicBezTo>
                  <a:cubicBezTo>
                    <a:pt x="1779" y="8"/>
                    <a:pt x="1779" y="5"/>
                    <a:pt x="1788" y="5"/>
                  </a:cubicBezTo>
                  <a:cubicBezTo>
                    <a:pt x="1797" y="5"/>
                    <a:pt x="1797" y="8"/>
                    <a:pt x="1806" y="8"/>
                  </a:cubicBezTo>
                  <a:cubicBezTo>
                    <a:pt x="1807" y="8"/>
                    <a:pt x="1807" y="8"/>
                    <a:pt x="1807" y="8"/>
                  </a:cubicBezTo>
                  <a:cubicBezTo>
                    <a:pt x="1807" y="8"/>
                    <a:pt x="1807" y="8"/>
                    <a:pt x="1807" y="8"/>
                  </a:cubicBezTo>
                  <a:cubicBezTo>
                    <a:pt x="1807" y="8"/>
                    <a:pt x="1807" y="8"/>
                    <a:pt x="1808" y="8"/>
                  </a:cubicBezTo>
                  <a:cubicBezTo>
                    <a:pt x="1815" y="8"/>
                    <a:pt x="1816" y="5"/>
                    <a:pt x="1824" y="5"/>
                  </a:cubicBezTo>
                  <a:cubicBezTo>
                    <a:pt x="1826" y="5"/>
                    <a:pt x="1827" y="5"/>
                    <a:pt x="1828" y="5"/>
                  </a:cubicBezTo>
                  <a:cubicBezTo>
                    <a:pt x="1830" y="5"/>
                    <a:pt x="1831" y="5"/>
                    <a:pt x="1832" y="5"/>
                  </a:cubicBezTo>
                  <a:cubicBezTo>
                    <a:pt x="1832" y="5"/>
                    <a:pt x="1831" y="5"/>
                    <a:pt x="1831" y="6"/>
                  </a:cubicBezTo>
                  <a:cubicBezTo>
                    <a:pt x="1834" y="7"/>
                    <a:pt x="1836" y="8"/>
                    <a:pt x="1842" y="8"/>
                  </a:cubicBezTo>
                  <a:cubicBezTo>
                    <a:pt x="1851" y="8"/>
                    <a:pt x="1851" y="5"/>
                    <a:pt x="1860" y="5"/>
                  </a:cubicBezTo>
                  <a:cubicBezTo>
                    <a:pt x="1869" y="5"/>
                    <a:pt x="1869" y="8"/>
                    <a:pt x="1878" y="8"/>
                  </a:cubicBezTo>
                  <a:cubicBezTo>
                    <a:pt x="1887" y="8"/>
                    <a:pt x="1887" y="5"/>
                    <a:pt x="1896" y="5"/>
                  </a:cubicBezTo>
                  <a:cubicBezTo>
                    <a:pt x="1905" y="5"/>
                    <a:pt x="1907" y="8"/>
                    <a:pt x="1916" y="8"/>
                  </a:cubicBezTo>
                  <a:cubicBezTo>
                    <a:pt x="1925" y="8"/>
                    <a:pt x="1925" y="5"/>
                    <a:pt x="1934" y="5"/>
                  </a:cubicBezTo>
                  <a:cubicBezTo>
                    <a:pt x="1943" y="5"/>
                    <a:pt x="1943" y="8"/>
                    <a:pt x="1952" y="8"/>
                  </a:cubicBezTo>
                  <a:cubicBezTo>
                    <a:pt x="1953" y="8"/>
                    <a:pt x="1953" y="8"/>
                    <a:pt x="1953" y="8"/>
                  </a:cubicBezTo>
                  <a:cubicBezTo>
                    <a:pt x="1953" y="8"/>
                    <a:pt x="1953" y="8"/>
                    <a:pt x="1953" y="8"/>
                  </a:cubicBezTo>
                  <a:cubicBezTo>
                    <a:pt x="1953" y="8"/>
                    <a:pt x="1953" y="8"/>
                    <a:pt x="1954" y="8"/>
                  </a:cubicBezTo>
                  <a:cubicBezTo>
                    <a:pt x="1961" y="8"/>
                    <a:pt x="1961" y="5"/>
                    <a:pt x="1970" y="5"/>
                  </a:cubicBezTo>
                  <a:cubicBezTo>
                    <a:pt x="1972" y="5"/>
                    <a:pt x="1973" y="5"/>
                    <a:pt x="1974" y="5"/>
                  </a:cubicBezTo>
                  <a:cubicBezTo>
                    <a:pt x="1976" y="5"/>
                    <a:pt x="1977" y="5"/>
                    <a:pt x="1978" y="5"/>
                  </a:cubicBezTo>
                  <a:cubicBezTo>
                    <a:pt x="1977" y="5"/>
                    <a:pt x="1977" y="5"/>
                    <a:pt x="1976" y="6"/>
                  </a:cubicBezTo>
                  <a:cubicBezTo>
                    <a:pt x="1980" y="7"/>
                    <a:pt x="1982" y="8"/>
                    <a:pt x="1988" y="8"/>
                  </a:cubicBezTo>
                  <a:cubicBezTo>
                    <a:pt x="1997" y="8"/>
                    <a:pt x="1997" y="5"/>
                    <a:pt x="2006" y="5"/>
                  </a:cubicBezTo>
                  <a:cubicBezTo>
                    <a:pt x="2015" y="5"/>
                    <a:pt x="2015" y="8"/>
                    <a:pt x="2024" y="8"/>
                  </a:cubicBezTo>
                  <a:cubicBezTo>
                    <a:pt x="2033" y="8"/>
                    <a:pt x="2033" y="5"/>
                    <a:pt x="2042" y="5"/>
                  </a:cubicBezTo>
                  <a:cubicBezTo>
                    <a:pt x="2051" y="5"/>
                    <a:pt x="2053" y="8"/>
                    <a:pt x="2062" y="8"/>
                  </a:cubicBezTo>
                  <a:cubicBezTo>
                    <a:pt x="2071" y="8"/>
                    <a:pt x="2071" y="5"/>
                    <a:pt x="2080" y="5"/>
                  </a:cubicBezTo>
                  <a:cubicBezTo>
                    <a:pt x="2089" y="5"/>
                    <a:pt x="2089" y="8"/>
                    <a:pt x="2098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107" y="8"/>
                    <a:pt x="2107" y="5"/>
                    <a:pt x="2116" y="5"/>
                  </a:cubicBezTo>
                  <a:cubicBezTo>
                    <a:pt x="2117" y="5"/>
                    <a:pt x="2119" y="5"/>
                    <a:pt x="2120" y="5"/>
                  </a:cubicBezTo>
                  <a:cubicBezTo>
                    <a:pt x="2121" y="5"/>
                    <a:pt x="2123" y="5"/>
                    <a:pt x="2124" y="5"/>
                  </a:cubicBezTo>
                  <a:cubicBezTo>
                    <a:pt x="2123" y="5"/>
                    <a:pt x="2123" y="5"/>
                    <a:pt x="2122" y="6"/>
                  </a:cubicBezTo>
                  <a:cubicBezTo>
                    <a:pt x="2126" y="7"/>
                    <a:pt x="2128" y="8"/>
                    <a:pt x="2134" y="8"/>
                  </a:cubicBezTo>
                  <a:cubicBezTo>
                    <a:pt x="2143" y="8"/>
                    <a:pt x="2143" y="5"/>
                    <a:pt x="2152" y="5"/>
                  </a:cubicBezTo>
                  <a:cubicBezTo>
                    <a:pt x="2161" y="5"/>
                    <a:pt x="2161" y="8"/>
                    <a:pt x="2170" y="8"/>
                  </a:cubicBezTo>
                  <a:cubicBezTo>
                    <a:pt x="2179" y="8"/>
                    <a:pt x="2179" y="5"/>
                    <a:pt x="2188" y="5"/>
                  </a:cubicBezTo>
                  <a:cubicBezTo>
                    <a:pt x="2197" y="5"/>
                    <a:pt x="2198" y="8"/>
                    <a:pt x="2207" y="8"/>
                  </a:cubicBezTo>
                  <a:cubicBezTo>
                    <a:pt x="2216" y="8"/>
                    <a:pt x="2216" y="5"/>
                    <a:pt x="2225" y="5"/>
                  </a:cubicBezTo>
                  <a:cubicBezTo>
                    <a:pt x="2234" y="5"/>
                    <a:pt x="2234" y="8"/>
                    <a:pt x="2243" y="8"/>
                  </a:cubicBezTo>
                  <a:cubicBezTo>
                    <a:pt x="2244" y="8"/>
                    <a:pt x="2244" y="8"/>
                    <a:pt x="2244" y="8"/>
                  </a:cubicBezTo>
                  <a:cubicBezTo>
                    <a:pt x="2244" y="8"/>
                    <a:pt x="2244" y="8"/>
                    <a:pt x="2244" y="8"/>
                  </a:cubicBezTo>
                  <a:cubicBezTo>
                    <a:pt x="2245" y="8"/>
                    <a:pt x="2245" y="8"/>
                    <a:pt x="2245" y="8"/>
                  </a:cubicBezTo>
                  <a:cubicBezTo>
                    <a:pt x="2252" y="8"/>
                    <a:pt x="2253" y="5"/>
                    <a:pt x="2261" y="5"/>
                  </a:cubicBezTo>
                  <a:cubicBezTo>
                    <a:pt x="2263" y="5"/>
                    <a:pt x="2265" y="5"/>
                    <a:pt x="2266" y="5"/>
                  </a:cubicBezTo>
                  <a:cubicBezTo>
                    <a:pt x="2267" y="5"/>
                    <a:pt x="2269" y="5"/>
                    <a:pt x="2270" y="5"/>
                  </a:cubicBezTo>
                  <a:cubicBezTo>
                    <a:pt x="2269" y="5"/>
                    <a:pt x="2269" y="5"/>
                    <a:pt x="2268" y="6"/>
                  </a:cubicBezTo>
                  <a:cubicBezTo>
                    <a:pt x="2271" y="7"/>
                    <a:pt x="2273" y="8"/>
                    <a:pt x="2279" y="8"/>
                  </a:cubicBezTo>
                  <a:cubicBezTo>
                    <a:pt x="2288" y="8"/>
                    <a:pt x="2288" y="5"/>
                    <a:pt x="2297" y="5"/>
                  </a:cubicBezTo>
                  <a:cubicBezTo>
                    <a:pt x="2306" y="5"/>
                    <a:pt x="2306" y="8"/>
                    <a:pt x="2315" y="8"/>
                  </a:cubicBezTo>
                  <a:cubicBezTo>
                    <a:pt x="2324" y="8"/>
                    <a:pt x="2324" y="5"/>
                    <a:pt x="2333" y="5"/>
                  </a:cubicBezTo>
                  <a:cubicBezTo>
                    <a:pt x="2342" y="5"/>
                    <a:pt x="2344" y="8"/>
                    <a:pt x="2353" y="8"/>
                  </a:cubicBezTo>
                  <a:cubicBezTo>
                    <a:pt x="2362" y="8"/>
                    <a:pt x="2362" y="5"/>
                    <a:pt x="2371" y="5"/>
                  </a:cubicBezTo>
                  <a:cubicBezTo>
                    <a:pt x="2380" y="5"/>
                    <a:pt x="2380" y="8"/>
                    <a:pt x="2389" y="8"/>
                  </a:cubicBezTo>
                  <a:cubicBezTo>
                    <a:pt x="2390" y="8"/>
                    <a:pt x="2390" y="8"/>
                    <a:pt x="2390" y="8"/>
                  </a:cubicBezTo>
                  <a:cubicBezTo>
                    <a:pt x="2390" y="8"/>
                    <a:pt x="2390" y="8"/>
                    <a:pt x="2390" y="8"/>
                  </a:cubicBezTo>
                  <a:cubicBezTo>
                    <a:pt x="2391" y="8"/>
                    <a:pt x="2391" y="8"/>
                    <a:pt x="2391" y="8"/>
                  </a:cubicBezTo>
                  <a:cubicBezTo>
                    <a:pt x="2398" y="8"/>
                    <a:pt x="2399" y="5"/>
                    <a:pt x="2407" y="5"/>
                  </a:cubicBezTo>
                  <a:cubicBezTo>
                    <a:pt x="2409" y="5"/>
                    <a:pt x="2411" y="5"/>
                    <a:pt x="2412" y="5"/>
                  </a:cubicBezTo>
                  <a:cubicBezTo>
                    <a:pt x="2413" y="5"/>
                    <a:pt x="2414" y="5"/>
                    <a:pt x="2415" y="5"/>
                  </a:cubicBezTo>
                  <a:cubicBezTo>
                    <a:pt x="2415" y="5"/>
                    <a:pt x="2414" y="5"/>
                    <a:pt x="2414" y="6"/>
                  </a:cubicBezTo>
                  <a:cubicBezTo>
                    <a:pt x="2417" y="7"/>
                    <a:pt x="2419" y="8"/>
                    <a:pt x="2425" y="8"/>
                  </a:cubicBezTo>
                  <a:cubicBezTo>
                    <a:pt x="2434" y="8"/>
                    <a:pt x="2434" y="5"/>
                    <a:pt x="2443" y="5"/>
                  </a:cubicBezTo>
                  <a:cubicBezTo>
                    <a:pt x="2452" y="5"/>
                    <a:pt x="2452" y="8"/>
                    <a:pt x="2461" y="8"/>
                  </a:cubicBezTo>
                  <a:cubicBezTo>
                    <a:pt x="2470" y="8"/>
                    <a:pt x="2470" y="5"/>
                    <a:pt x="2479" y="5"/>
                  </a:cubicBezTo>
                  <a:cubicBezTo>
                    <a:pt x="2488" y="5"/>
                    <a:pt x="2490" y="8"/>
                    <a:pt x="2499" y="8"/>
                  </a:cubicBezTo>
                  <a:cubicBezTo>
                    <a:pt x="2508" y="8"/>
                    <a:pt x="2508" y="5"/>
                    <a:pt x="2517" y="5"/>
                  </a:cubicBezTo>
                  <a:cubicBezTo>
                    <a:pt x="2526" y="5"/>
                    <a:pt x="2526" y="8"/>
                    <a:pt x="2535" y="8"/>
                  </a:cubicBezTo>
                  <a:cubicBezTo>
                    <a:pt x="2536" y="8"/>
                    <a:pt x="2536" y="8"/>
                    <a:pt x="2536" y="8"/>
                  </a:cubicBezTo>
                  <a:cubicBezTo>
                    <a:pt x="2536" y="8"/>
                    <a:pt x="2536" y="8"/>
                    <a:pt x="2536" y="8"/>
                  </a:cubicBezTo>
                  <a:cubicBezTo>
                    <a:pt x="2536" y="8"/>
                    <a:pt x="2537" y="8"/>
                    <a:pt x="2537" y="8"/>
                  </a:cubicBezTo>
                  <a:cubicBezTo>
                    <a:pt x="2544" y="8"/>
                    <a:pt x="2545" y="5"/>
                    <a:pt x="2553" y="5"/>
                  </a:cubicBezTo>
                  <a:cubicBezTo>
                    <a:pt x="2555" y="5"/>
                    <a:pt x="2556" y="5"/>
                    <a:pt x="2558" y="5"/>
                  </a:cubicBezTo>
                  <a:cubicBezTo>
                    <a:pt x="2559" y="5"/>
                    <a:pt x="2560" y="5"/>
                    <a:pt x="2561" y="5"/>
                  </a:cubicBezTo>
                  <a:cubicBezTo>
                    <a:pt x="2561" y="5"/>
                    <a:pt x="2560" y="5"/>
                    <a:pt x="2560" y="6"/>
                  </a:cubicBezTo>
                  <a:cubicBezTo>
                    <a:pt x="2563" y="7"/>
                    <a:pt x="2565" y="8"/>
                    <a:pt x="2571" y="8"/>
                  </a:cubicBezTo>
                  <a:cubicBezTo>
                    <a:pt x="2580" y="8"/>
                    <a:pt x="2580" y="5"/>
                    <a:pt x="2589" y="5"/>
                  </a:cubicBezTo>
                  <a:cubicBezTo>
                    <a:pt x="2598" y="5"/>
                    <a:pt x="2598" y="8"/>
                    <a:pt x="2607" y="8"/>
                  </a:cubicBezTo>
                  <a:cubicBezTo>
                    <a:pt x="2616" y="8"/>
                    <a:pt x="2616" y="5"/>
                    <a:pt x="2625" y="5"/>
                  </a:cubicBezTo>
                  <a:cubicBezTo>
                    <a:pt x="2634" y="5"/>
                    <a:pt x="2636" y="8"/>
                    <a:pt x="2645" y="8"/>
                  </a:cubicBezTo>
                  <a:cubicBezTo>
                    <a:pt x="2654" y="8"/>
                    <a:pt x="2654" y="5"/>
                    <a:pt x="2663" y="5"/>
                  </a:cubicBezTo>
                  <a:cubicBezTo>
                    <a:pt x="2672" y="5"/>
                    <a:pt x="2672" y="8"/>
                    <a:pt x="2681" y="8"/>
                  </a:cubicBezTo>
                  <a:cubicBezTo>
                    <a:pt x="2682" y="8"/>
                    <a:pt x="2682" y="8"/>
                    <a:pt x="2682" y="8"/>
                  </a:cubicBezTo>
                  <a:cubicBezTo>
                    <a:pt x="2682" y="8"/>
                    <a:pt x="2682" y="8"/>
                    <a:pt x="2682" y="8"/>
                  </a:cubicBezTo>
                  <a:cubicBezTo>
                    <a:pt x="2682" y="8"/>
                    <a:pt x="2683" y="8"/>
                    <a:pt x="2683" y="8"/>
                  </a:cubicBezTo>
                  <a:cubicBezTo>
                    <a:pt x="2690" y="8"/>
                    <a:pt x="2691" y="5"/>
                    <a:pt x="2699" y="5"/>
                  </a:cubicBezTo>
                  <a:cubicBezTo>
                    <a:pt x="2701" y="5"/>
                    <a:pt x="2702" y="5"/>
                    <a:pt x="2703" y="5"/>
                  </a:cubicBezTo>
                  <a:cubicBezTo>
                    <a:pt x="2705" y="5"/>
                    <a:pt x="2706" y="5"/>
                    <a:pt x="2707" y="5"/>
                  </a:cubicBezTo>
                  <a:cubicBezTo>
                    <a:pt x="2707" y="5"/>
                    <a:pt x="2706" y="5"/>
                    <a:pt x="2706" y="6"/>
                  </a:cubicBezTo>
                  <a:cubicBezTo>
                    <a:pt x="2709" y="7"/>
                    <a:pt x="2711" y="8"/>
                    <a:pt x="2717" y="8"/>
                  </a:cubicBezTo>
                  <a:cubicBezTo>
                    <a:pt x="2726" y="8"/>
                    <a:pt x="2726" y="5"/>
                    <a:pt x="2735" y="5"/>
                  </a:cubicBezTo>
                  <a:cubicBezTo>
                    <a:pt x="2744" y="5"/>
                    <a:pt x="2744" y="8"/>
                    <a:pt x="2753" y="8"/>
                  </a:cubicBezTo>
                  <a:cubicBezTo>
                    <a:pt x="2762" y="8"/>
                    <a:pt x="2762" y="5"/>
                    <a:pt x="2771" y="5"/>
                  </a:cubicBezTo>
                  <a:cubicBezTo>
                    <a:pt x="2780" y="5"/>
                    <a:pt x="2782" y="8"/>
                    <a:pt x="2791" y="8"/>
                  </a:cubicBezTo>
                  <a:cubicBezTo>
                    <a:pt x="2800" y="8"/>
                    <a:pt x="2800" y="5"/>
                    <a:pt x="2809" y="5"/>
                  </a:cubicBezTo>
                  <a:cubicBezTo>
                    <a:pt x="2818" y="5"/>
                    <a:pt x="2818" y="8"/>
                    <a:pt x="2827" y="8"/>
                  </a:cubicBezTo>
                  <a:cubicBezTo>
                    <a:pt x="2828" y="8"/>
                    <a:pt x="2828" y="8"/>
                    <a:pt x="2828" y="8"/>
                  </a:cubicBezTo>
                  <a:cubicBezTo>
                    <a:pt x="2828" y="8"/>
                    <a:pt x="2828" y="8"/>
                    <a:pt x="2828" y="8"/>
                  </a:cubicBezTo>
                  <a:cubicBezTo>
                    <a:pt x="2828" y="8"/>
                    <a:pt x="2828" y="8"/>
                    <a:pt x="2829" y="8"/>
                  </a:cubicBezTo>
                  <a:cubicBezTo>
                    <a:pt x="2836" y="8"/>
                    <a:pt x="2836" y="5"/>
                    <a:pt x="2845" y="5"/>
                  </a:cubicBezTo>
                  <a:cubicBezTo>
                    <a:pt x="2847" y="5"/>
                    <a:pt x="2848" y="5"/>
                    <a:pt x="2849" y="5"/>
                  </a:cubicBezTo>
                  <a:cubicBezTo>
                    <a:pt x="2851" y="5"/>
                    <a:pt x="2852" y="5"/>
                    <a:pt x="2853" y="5"/>
                  </a:cubicBezTo>
                  <a:cubicBezTo>
                    <a:pt x="2852" y="5"/>
                    <a:pt x="2852" y="5"/>
                    <a:pt x="2851" y="6"/>
                  </a:cubicBezTo>
                  <a:cubicBezTo>
                    <a:pt x="2855" y="7"/>
                    <a:pt x="2857" y="8"/>
                    <a:pt x="2863" y="8"/>
                  </a:cubicBezTo>
                  <a:cubicBezTo>
                    <a:pt x="2872" y="8"/>
                    <a:pt x="2872" y="5"/>
                    <a:pt x="2881" y="5"/>
                  </a:cubicBezTo>
                  <a:cubicBezTo>
                    <a:pt x="2890" y="5"/>
                    <a:pt x="2890" y="8"/>
                    <a:pt x="2899" y="8"/>
                  </a:cubicBezTo>
                  <a:cubicBezTo>
                    <a:pt x="2908" y="8"/>
                    <a:pt x="2908" y="5"/>
                    <a:pt x="2917" y="5"/>
                  </a:cubicBezTo>
                  <a:cubicBezTo>
                    <a:pt x="2926" y="5"/>
                    <a:pt x="2928" y="8"/>
                    <a:pt x="2937" y="8"/>
                  </a:cubicBezTo>
                  <a:cubicBezTo>
                    <a:pt x="2946" y="8"/>
                    <a:pt x="2946" y="5"/>
                    <a:pt x="2955" y="5"/>
                  </a:cubicBezTo>
                  <a:cubicBezTo>
                    <a:pt x="2964" y="5"/>
                    <a:pt x="2964" y="8"/>
                    <a:pt x="2973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82" y="8"/>
                    <a:pt x="2982" y="5"/>
                    <a:pt x="2991" y="5"/>
                  </a:cubicBezTo>
                  <a:cubicBezTo>
                    <a:pt x="2992" y="5"/>
                    <a:pt x="2994" y="5"/>
                    <a:pt x="2995" y="5"/>
                  </a:cubicBezTo>
                  <a:cubicBezTo>
                    <a:pt x="2996" y="5"/>
                    <a:pt x="2998" y="5"/>
                    <a:pt x="2999" y="5"/>
                  </a:cubicBezTo>
                  <a:cubicBezTo>
                    <a:pt x="2998" y="5"/>
                    <a:pt x="2998" y="5"/>
                    <a:pt x="2997" y="6"/>
                  </a:cubicBezTo>
                  <a:cubicBezTo>
                    <a:pt x="3001" y="7"/>
                    <a:pt x="3003" y="8"/>
                    <a:pt x="3009" y="8"/>
                  </a:cubicBezTo>
                  <a:cubicBezTo>
                    <a:pt x="3018" y="8"/>
                    <a:pt x="3018" y="5"/>
                    <a:pt x="3027" y="5"/>
                  </a:cubicBezTo>
                  <a:cubicBezTo>
                    <a:pt x="3036" y="5"/>
                    <a:pt x="3036" y="8"/>
                    <a:pt x="3045" y="8"/>
                  </a:cubicBezTo>
                  <a:cubicBezTo>
                    <a:pt x="3054" y="8"/>
                    <a:pt x="3054" y="5"/>
                    <a:pt x="3063" y="5"/>
                  </a:cubicBezTo>
                  <a:cubicBezTo>
                    <a:pt x="3072" y="5"/>
                    <a:pt x="3073" y="8"/>
                    <a:pt x="3082" y="8"/>
                  </a:cubicBezTo>
                  <a:cubicBezTo>
                    <a:pt x="3091" y="8"/>
                    <a:pt x="3091" y="5"/>
                    <a:pt x="3100" y="5"/>
                  </a:cubicBezTo>
                  <a:cubicBezTo>
                    <a:pt x="3109" y="5"/>
                    <a:pt x="3109" y="8"/>
                    <a:pt x="3118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7" y="8"/>
                    <a:pt x="3128" y="5"/>
                    <a:pt x="3136" y="5"/>
                  </a:cubicBezTo>
                  <a:cubicBezTo>
                    <a:pt x="3138" y="5"/>
                    <a:pt x="3140" y="5"/>
                    <a:pt x="3141" y="5"/>
                  </a:cubicBezTo>
                  <a:cubicBezTo>
                    <a:pt x="3142" y="5"/>
                    <a:pt x="3144" y="5"/>
                    <a:pt x="3145" y="5"/>
                  </a:cubicBezTo>
                  <a:cubicBezTo>
                    <a:pt x="3144" y="5"/>
                    <a:pt x="3144" y="5"/>
                    <a:pt x="3143" y="6"/>
                  </a:cubicBezTo>
                  <a:cubicBezTo>
                    <a:pt x="3146" y="7"/>
                    <a:pt x="3148" y="8"/>
                    <a:pt x="3154" y="8"/>
                  </a:cubicBezTo>
                  <a:cubicBezTo>
                    <a:pt x="3163" y="8"/>
                    <a:pt x="3163" y="5"/>
                    <a:pt x="3172" y="5"/>
                  </a:cubicBezTo>
                  <a:cubicBezTo>
                    <a:pt x="3181" y="5"/>
                    <a:pt x="3181" y="8"/>
                    <a:pt x="3190" y="8"/>
                  </a:cubicBezTo>
                  <a:cubicBezTo>
                    <a:pt x="3199" y="8"/>
                    <a:pt x="3199" y="5"/>
                    <a:pt x="3208" y="5"/>
                  </a:cubicBezTo>
                  <a:cubicBezTo>
                    <a:pt x="3208" y="0"/>
                    <a:pt x="3208" y="0"/>
                    <a:pt x="3208" y="0"/>
                  </a:cubicBezTo>
                  <a:cubicBezTo>
                    <a:pt x="3199" y="0"/>
                    <a:pt x="3199" y="3"/>
                    <a:pt x="3190" y="3"/>
                  </a:cubicBezTo>
                  <a:cubicBezTo>
                    <a:pt x="3181" y="3"/>
                    <a:pt x="3181" y="0"/>
                    <a:pt x="3172" y="0"/>
                  </a:cubicBezTo>
                  <a:close/>
                  <a:moveTo>
                    <a:pt x="19" y="6"/>
                  </a:moveTo>
                  <a:cubicBezTo>
                    <a:pt x="18" y="4"/>
                    <a:pt x="17" y="7"/>
                    <a:pt x="14" y="7"/>
                  </a:cubicBezTo>
                  <a:cubicBezTo>
                    <a:pt x="15" y="3"/>
                    <a:pt x="17" y="5"/>
                    <a:pt x="20" y="4"/>
                  </a:cubicBezTo>
                  <a:cubicBezTo>
                    <a:pt x="20" y="4"/>
                    <a:pt x="19" y="5"/>
                    <a:pt x="19" y="6"/>
                  </a:cubicBezTo>
                  <a:close/>
                  <a:moveTo>
                    <a:pt x="30" y="4"/>
                  </a:moveTo>
                  <a:cubicBezTo>
                    <a:pt x="29" y="4"/>
                    <a:pt x="30" y="0"/>
                    <a:pt x="31" y="1"/>
                  </a:cubicBezTo>
                  <a:cubicBezTo>
                    <a:pt x="31" y="3"/>
                    <a:pt x="30" y="3"/>
                    <a:pt x="30" y="4"/>
                  </a:cubicBezTo>
                  <a:close/>
                  <a:moveTo>
                    <a:pt x="34" y="4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5" y="3"/>
                    <a:pt x="36" y="3"/>
                    <a:pt x="36" y="4"/>
                  </a:cubicBezTo>
                  <a:lnTo>
                    <a:pt x="34" y="4"/>
                  </a:lnTo>
                  <a:close/>
                  <a:moveTo>
                    <a:pt x="57" y="5"/>
                  </a:moveTo>
                  <a:cubicBezTo>
                    <a:pt x="55" y="3"/>
                    <a:pt x="59" y="7"/>
                    <a:pt x="57" y="5"/>
                  </a:cubicBezTo>
                  <a:close/>
                  <a:moveTo>
                    <a:pt x="108" y="1"/>
                  </a:moveTo>
                  <a:cubicBezTo>
                    <a:pt x="108" y="0"/>
                    <a:pt x="109" y="0"/>
                    <a:pt x="110" y="0"/>
                  </a:cubicBezTo>
                  <a:cubicBezTo>
                    <a:pt x="110" y="1"/>
                    <a:pt x="109" y="1"/>
                    <a:pt x="108" y="1"/>
                  </a:cubicBezTo>
                  <a:close/>
                  <a:moveTo>
                    <a:pt x="112" y="2"/>
                  </a:moveTo>
                  <a:cubicBezTo>
                    <a:pt x="112" y="0"/>
                    <a:pt x="114" y="2"/>
                    <a:pt x="112" y="2"/>
                  </a:cubicBezTo>
                  <a:close/>
                  <a:moveTo>
                    <a:pt x="123" y="5"/>
                  </a:moveTo>
                  <a:cubicBezTo>
                    <a:pt x="124" y="5"/>
                    <a:pt x="124" y="5"/>
                    <a:pt x="124" y="5"/>
                  </a:cubicBezTo>
                  <a:cubicBezTo>
                    <a:pt x="124" y="7"/>
                    <a:pt x="121" y="6"/>
                    <a:pt x="123" y="5"/>
                  </a:cubicBezTo>
                  <a:close/>
                  <a:moveTo>
                    <a:pt x="126" y="6"/>
                  </a:moveTo>
                  <a:cubicBezTo>
                    <a:pt x="126" y="5"/>
                    <a:pt x="128" y="7"/>
                    <a:pt x="126" y="6"/>
                  </a:cubicBezTo>
                  <a:close/>
                  <a:moveTo>
                    <a:pt x="145" y="2"/>
                  </a:moveTo>
                  <a:cubicBezTo>
                    <a:pt x="147" y="1"/>
                    <a:pt x="143" y="4"/>
                    <a:pt x="145" y="2"/>
                  </a:cubicBezTo>
                  <a:close/>
                  <a:moveTo>
                    <a:pt x="165" y="6"/>
                  </a:moveTo>
                  <a:cubicBezTo>
                    <a:pt x="164" y="4"/>
                    <a:pt x="162" y="7"/>
                    <a:pt x="160" y="7"/>
                  </a:cubicBezTo>
                  <a:cubicBezTo>
                    <a:pt x="161" y="3"/>
                    <a:pt x="163" y="5"/>
                    <a:pt x="166" y="4"/>
                  </a:cubicBezTo>
                  <a:cubicBezTo>
                    <a:pt x="165" y="4"/>
                    <a:pt x="165" y="5"/>
                    <a:pt x="165" y="6"/>
                  </a:cubicBezTo>
                  <a:close/>
                  <a:moveTo>
                    <a:pt x="176" y="4"/>
                  </a:moveTo>
                  <a:cubicBezTo>
                    <a:pt x="175" y="4"/>
                    <a:pt x="175" y="0"/>
                    <a:pt x="177" y="1"/>
                  </a:cubicBezTo>
                  <a:cubicBezTo>
                    <a:pt x="177" y="3"/>
                    <a:pt x="176" y="3"/>
                    <a:pt x="176" y="4"/>
                  </a:cubicBezTo>
                  <a:close/>
                  <a:moveTo>
                    <a:pt x="180" y="4"/>
                  </a:moveTo>
                  <a:cubicBezTo>
                    <a:pt x="180" y="3"/>
                    <a:pt x="180" y="3"/>
                    <a:pt x="180" y="3"/>
                  </a:cubicBezTo>
                  <a:cubicBezTo>
                    <a:pt x="181" y="3"/>
                    <a:pt x="182" y="3"/>
                    <a:pt x="182" y="4"/>
                  </a:cubicBezTo>
                  <a:lnTo>
                    <a:pt x="180" y="4"/>
                  </a:lnTo>
                  <a:close/>
                  <a:moveTo>
                    <a:pt x="203" y="5"/>
                  </a:moveTo>
                  <a:cubicBezTo>
                    <a:pt x="201" y="3"/>
                    <a:pt x="205" y="7"/>
                    <a:pt x="203" y="5"/>
                  </a:cubicBezTo>
                  <a:close/>
                  <a:moveTo>
                    <a:pt x="254" y="1"/>
                  </a:moveTo>
                  <a:cubicBezTo>
                    <a:pt x="254" y="0"/>
                    <a:pt x="255" y="0"/>
                    <a:pt x="256" y="0"/>
                  </a:cubicBezTo>
                  <a:cubicBezTo>
                    <a:pt x="256" y="1"/>
                    <a:pt x="255" y="1"/>
                    <a:pt x="254" y="1"/>
                  </a:cubicBezTo>
                  <a:close/>
                  <a:moveTo>
                    <a:pt x="258" y="2"/>
                  </a:moveTo>
                  <a:cubicBezTo>
                    <a:pt x="258" y="0"/>
                    <a:pt x="260" y="2"/>
                    <a:pt x="258" y="2"/>
                  </a:cubicBezTo>
                  <a:close/>
                  <a:moveTo>
                    <a:pt x="269" y="5"/>
                  </a:moveTo>
                  <a:cubicBezTo>
                    <a:pt x="269" y="5"/>
                    <a:pt x="270" y="5"/>
                    <a:pt x="270" y="5"/>
                  </a:cubicBezTo>
                  <a:cubicBezTo>
                    <a:pt x="270" y="7"/>
                    <a:pt x="267" y="6"/>
                    <a:pt x="269" y="5"/>
                  </a:cubicBezTo>
                  <a:close/>
                  <a:moveTo>
                    <a:pt x="271" y="6"/>
                  </a:moveTo>
                  <a:cubicBezTo>
                    <a:pt x="271" y="5"/>
                    <a:pt x="274" y="7"/>
                    <a:pt x="271" y="6"/>
                  </a:cubicBezTo>
                  <a:close/>
                  <a:moveTo>
                    <a:pt x="290" y="2"/>
                  </a:moveTo>
                  <a:cubicBezTo>
                    <a:pt x="292" y="1"/>
                    <a:pt x="289" y="4"/>
                    <a:pt x="290" y="2"/>
                  </a:cubicBezTo>
                  <a:close/>
                  <a:moveTo>
                    <a:pt x="311" y="6"/>
                  </a:moveTo>
                  <a:cubicBezTo>
                    <a:pt x="309" y="4"/>
                    <a:pt x="308" y="7"/>
                    <a:pt x="306" y="7"/>
                  </a:cubicBezTo>
                  <a:cubicBezTo>
                    <a:pt x="306" y="3"/>
                    <a:pt x="309" y="5"/>
                    <a:pt x="312" y="4"/>
                  </a:cubicBezTo>
                  <a:cubicBezTo>
                    <a:pt x="311" y="4"/>
                    <a:pt x="311" y="5"/>
                    <a:pt x="311" y="6"/>
                  </a:cubicBezTo>
                  <a:close/>
                  <a:moveTo>
                    <a:pt x="322" y="4"/>
                  </a:moveTo>
                  <a:cubicBezTo>
                    <a:pt x="320" y="4"/>
                    <a:pt x="321" y="0"/>
                    <a:pt x="323" y="1"/>
                  </a:cubicBezTo>
                  <a:cubicBezTo>
                    <a:pt x="323" y="3"/>
                    <a:pt x="322" y="3"/>
                    <a:pt x="322" y="4"/>
                  </a:cubicBezTo>
                  <a:close/>
                  <a:moveTo>
                    <a:pt x="326" y="4"/>
                  </a:moveTo>
                  <a:cubicBezTo>
                    <a:pt x="326" y="3"/>
                    <a:pt x="326" y="3"/>
                    <a:pt x="326" y="3"/>
                  </a:cubicBezTo>
                  <a:cubicBezTo>
                    <a:pt x="327" y="3"/>
                    <a:pt x="328" y="3"/>
                    <a:pt x="328" y="4"/>
                  </a:cubicBezTo>
                  <a:lnTo>
                    <a:pt x="326" y="4"/>
                  </a:lnTo>
                  <a:close/>
                  <a:moveTo>
                    <a:pt x="349" y="5"/>
                  </a:moveTo>
                  <a:cubicBezTo>
                    <a:pt x="347" y="3"/>
                    <a:pt x="350" y="7"/>
                    <a:pt x="349" y="5"/>
                  </a:cubicBezTo>
                  <a:close/>
                  <a:moveTo>
                    <a:pt x="400" y="1"/>
                  </a:moveTo>
                  <a:cubicBezTo>
                    <a:pt x="400" y="0"/>
                    <a:pt x="401" y="0"/>
                    <a:pt x="402" y="0"/>
                  </a:cubicBezTo>
                  <a:cubicBezTo>
                    <a:pt x="401" y="1"/>
                    <a:pt x="401" y="1"/>
                    <a:pt x="400" y="1"/>
                  </a:cubicBezTo>
                  <a:close/>
                  <a:moveTo>
                    <a:pt x="403" y="2"/>
                  </a:moveTo>
                  <a:cubicBezTo>
                    <a:pt x="404" y="0"/>
                    <a:pt x="406" y="2"/>
                    <a:pt x="403" y="2"/>
                  </a:cubicBezTo>
                  <a:close/>
                  <a:moveTo>
                    <a:pt x="415" y="5"/>
                  </a:moveTo>
                  <a:cubicBezTo>
                    <a:pt x="415" y="5"/>
                    <a:pt x="415" y="5"/>
                    <a:pt x="416" y="5"/>
                  </a:cubicBezTo>
                  <a:cubicBezTo>
                    <a:pt x="416" y="7"/>
                    <a:pt x="413" y="6"/>
                    <a:pt x="415" y="5"/>
                  </a:cubicBezTo>
                  <a:close/>
                  <a:moveTo>
                    <a:pt x="417" y="6"/>
                  </a:moveTo>
                  <a:cubicBezTo>
                    <a:pt x="417" y="5"/>
                    <a:pt x="420" y="7"/>
                    <a:pt x="417" y="6"/>
                  </a:cubicBezTo>
                  <a:close/>
                  <a:moveTo>
                    <a:pt x="436" y="2"/>
                  </a:moveTo>
                  <a:cubicBezTo>
                    <a:pt x="438" y="1"/>
                    <a:pt x="435" y="4"/>
                    <a:pt x="436" y="2"/>
                  </a:cubicBezTo>
                  <a:close/>
                  <a:moveTo>
                    <a:pt x="457" y="6"/>
                  </a:moveTo>
                  <a:cubicBezTo>
                    <a:pt x="455" y="4"/>
                    <a:pt x="454" y="7"/>
                    <a:pt x="452" y="7"/>
                  </a:cubicBezTo>
                  <a:cubicBezTo>
                    <a:pt x="452" y="3"/>
                    <a:pt x="455" y="5"/>
                    <a:pt x="457" y="4"/>
                  </a:cubicBezTo>
                  <a:cubicBezTo>
                    <a:pt x="457" y="4"/>
                    <a:pt x="457" y="5"/>
                    <a:pt x="457" y="6"/>
                  </a:cubicBezTo>
                  <a:close/>
                  <a:moveTo>
                    <a:pt x="468" y="4"/>
                  </a:moveTo>
                  <a:cubicBezTo>
                    <a:pt x="466" y="4"/>
                    <a:pt x="467" y="0"/>
                    <a:pt x="469" y="1"/>
                  </a:cubicBezTo>
                  <a:cubicBezTo>
                    <a:pt x="469" y="3"/>
                    <a:pt x="468" y="3"/>
                    <a:pt x="468" y="4"/>
                  </a:cubicBezTo>
                  <a:close/>
                  <a:moveTo>
                    <a:pt x="472" y="4"/>
                  </a:moveTo>
                  <a:cubicBezTo>
                    <a:pt x="472" y="3"/>
                    <a:pt x="472" y="3"/>
                    <a:pt x="472" y="3"/>
                  </a:cubicBezTo>
                  <a:cubicBezTo>
                    <a:pt x="473" y="3"/>
                    <a:pt x="474" y="3"/>
                    <a:pt x="474" y="4"/>
                  </a:cubicBezTo>
                  <a:lnTo>
                    <a:pt x="472" y="4"/>
                  </a:lnTo>
                  <a:close/>
                  <a:moveTo>
                    <a:pt x="494" y="5"/>
                  </a:moveTo>
                  <a:cubicBezTo>
                    <a:pt x="493" y="3"/>
                    <a:pt x="496" y="7"/>
                    <a:pt x="494" y="5"/>
                  </a:cubicBezTo>
                  <a:close/>
                  <a:moveTo>
                    <a:pt x="546" y="1"/>
                  </a:moveTo>
                  <a:cubicBezTo>
                    <a:pt x="545" y="0"/>
                    <a:pt x="547" y="0"/>
                    <a:pt x="548" y="0"/>
                  </a:cubicBezTo>
                  <a:cubicBezTo>
                    <a:pt x="547" y="1"/>
                    <a:pt x="547" y="1"/>
                    <a:pt x="546" y="1"/>
                  </a:cubicBezTo>
                  <a:close/>
                  <a:moveTo>
                    <a:pt x="549" y="2"/>
                  </a:moveTo>
                  <a:cubicBezTo>
                    <a:pt x="549" y="0"/>
                    <a:pt x="552" y="2"/>
                    <a:pt x="549" y="2"/>
                  </a:cubicBezTo>
                  <a:close/>
                  <a:moveTo>
                    <a:pt x="561" y="5"/>
                  </a:moveTo>
                  <a:cubicBezTo>
                    <a:pt x="561" y="5"/>
                    <a:pt x="561" y="5"/>
                    <a:pt x="562" y="5"/>
                  </a:cubicBezTo>
                  <a:cubicBezTo>
                    <a:pt x="562" y="7"/>
                    <a:pt x="559" y="6"/>
                    <a:pt x="561" y="5"/>
                  </a:cubicBezTo>
                  <a:close/>
                  <a:moveTo>
                    <a:pt x="563" y="6"/>
                  </a:moveTo>
                  <a:cubicBezTo>
                    <a:pt x="563" y="5"/>
                    <a:pt x="566" y="7"/>
                    <a:pt x="563" y="6"/>
                  </a:cubicBezTo>
                  <a:close/>
                  <a:moveTo>
                    <a:pt x="582" y="2"/>
                  </a:moveTo>
                  <a:cubicBezTo>
                    <a:pt x="584" y="1"/>
                    <a:pt x="581" y="4"/>
                    <a:pt x="582" y="2"/>
                  </a:cubicBezTo>
                  <a:close/>
                  <a:moveTo>
                    <a:pt x="603" y="6"/>
                  </a:moveTo>
                  <a:cubicBezTo>
                    <a:pt x="601" y="4"/>
                    <a:pt x="600" y="7"/>
                    <a:pt x="597" y="7"/>
                  </a:cubicBezTo>
                  <a:cubicBezTo>
                    <a:pt x="598" y="3"/>
                    <a:pt x="600" y="5"/>
                    <a:pt x="603" y="4"/>
                  </a:cubicBezTo>
                  <a:cubicBezTo>
                    <a:pt x="603" y="4"/>
                    <a:pt x="603" y="5"/>
                    <a:pt x="603" y="6"/>
                  </a:cubicBezTo>
                  <a:close/>
                  <a:moveTo>
                    <a:pt x="613" y="4"/>
                  </a:moveTo>
                  <a:cubicBezTo>
                    <a:pt x="612" y="4"/>
                    <a:pt x="613" y="0"/>
                    <a:pt x="615" y="1"/>
                  </a:cubicBezTo>
                  <a:cubicBezTo>
                    <a:pt x="615" y="3"/>
                    <a:pt x="614" y="3"/>
                    <a:pt x="613" y="4"/>
                  </a:cubicBezTo>
                  <a:close/>
                  <a:moveTo>
                    <a:pt x="618" y="4"/>
                  </a:moveTo>
                  <a:cubicBezTo>
                    <a:pt x="618" y="3"/>
                    <a:pt x="618" y="3"/>
                    <a:pt x="618" y="3"/>
                  </a:cubicBezTo>
                  <a:cubicBezTo>
                    <a:pt x="619" y="3"/>
                    <a:pt x="619" y="3"/>
                    <a:pt x="619" y="4"/>
                  </a:cubicBezTo>
                  <a:lnTo>
                    <a:pt x="618" y="4"/>
                  </a:lnTo>
                  <a:close/>
                  <a:moveTo>
                    <a:pt x="640" y="5"/>
                  </a:moveTo>
                  <a:cubicBezTo>
                    <a:pt x="639" y="3"/>
                    <a:pt x="642" y="7"/>
                    <a:pt x="640" y="5"/>
                  </a:cubicBezTo>
                  <a:close/>
                  <a:moveTo>
                    <a:pt x="692" y="1"/>
                  </a:moveTo>
                  <a:cubicBezTo>
                    <a:pt x="691" y="0"/>
                    <a:pt x="692" y="0"/>
                    <a:pt x="693" y="0"/>
                  </a:cubicBezTo>
                  <a:cubicBezTo>
                    <a:pt x="693" y="1"/>
                    <a:pt x="693" y="1"/>
                    <a:pt x="692" y="1"/>
                  </a:cubicBezTo>
                  <a:close/>
                  <a:moveTo>
                    <a:pt x="695" y="2"/>
                  </a:moveTo>
                  <a:cubicBezTo>
                    <a:pt x="695" y="0"/>
                    <a:pt x="698" y="2"/>
                    <a:pt x="695" y="2"/>
                  </a:cubicBezTo>
                  <a:close/>
                  <a:moveTo>
                    <a:pt x="706" y="5"/>
                  </a:moveTo>
                  <a:cubicBezTo>
                    <a:pt x="707" y="5"/>
                    <a:pt x="707" y="5"/>
                    <a:pt x="708" y="5"/>
                  </a:cubicBezTo>
                  <a:cubicBezTo>
                    <a:pt x="707" y="7"/>
                    <a:pt x="705" y="6"/>
                    <a:pt x="706" y="5"/>
                  </a:cubicBezTo>
                  <a:close/>
                  <a:moveTo>
                    <a:pt x="709" y="6"/>
                  </a:moveTo>
                  <a:cubicBezTo>
                    <a:pt x="709" y="5"/>
                    <a:pt x="711" y="7"/>
                    <a:pt x="709" y="6"/>
                  </a:cubicBezTo>
                  <a:close/>
                  <a:moveTo>
                    <a:pt x="728" y="2"/>
                  </a:moveTo>
                  <a:cubicBezTo>
                    <a:pt x="730" y="1"/>
                    <a:pt x="727" y="4"/>
                    <a:pt x="728" y="2"/>
                  </a:cubicBezTo>
                  <a:close/>
                  <a:moveTo>
                    <a:pt x="749" y="6"/>
                  </a:moveTo>
                  <a:cubicBezTo>
                    <a:pt x="747" y="4"/>
                    <a:pt x="746" y="7"/>
                    <a:pt x="743" y="7"/>
                  </a:cubicBezTo>
                  <a:cubicBezTo>
                    <a:pt x="744" y="3"/>
                    <a:pt x="746" y="5"/>
                    <a:pt x="749" y="4"/>
                  </a:cubicBezTo>
                  <a:cubicBezTo>
                    <a:pt x="749" y="4"/>
                    <a:pt x="749" y="5"/>
                    <a:pt x="749" y="6"/>
                  </a:cubicBezTo>
                  <a:close/>
                  <a:moveTo>
                    <a:pt x="759" y="4"/>
                  </a:moveTo>
                  <a:cubicBezTo>
                    <a:pt x="758" y="4"/>
                    <a:pt x="759" y="0"/>
                    <a:pt x="760" y="1"/>
                  </a:cubicBezTo>
                  <a:cubicBezTo>
                    <a:pt x="761" y="3"/>
                    <a:pt x="760" y="3"/>
                    <a:pt x="759" y="4"/>
                  </a:cubicBezTo>
                  <a:close/>
                  <a:moveTo>
                    <a:pt x="763" y="4"/>
                  </a:moveTo>
                  <a:cubicBezTo>
                    <a:pt x="763" y="3"/>
                    <a:pt x="763" y="3"/>
                    <a:pt x="763" y="3"/>
                  </a:cubicBezTo>
                  <a:cubicBezTo>
                    <a:pt x="765" y="3"/>
                    <a:pt x="765" y="3"/>
                    <a:pt x="765" y="4"/>
                  </a:cubicBezTo>
                  <a:lnTo>
                    <a:pt x="763" y="4"/>
                  </a:lnTo>
                  <a:close/>
                  <a:moveTo>
                    <a:pt x="786" y="5"/>
                  </a:moveTo>
                  <a:cubicBezTo>
                    <a:pt x="784" y="3"/>
                    <a:pt x="788" y="7"/>
                    <a:pt x="786" y="5"/>
                  </a:cubicBezTo>
                  <a:close/>
                  <a:moveTo>
                    <a:pt x="837" y="1"/>
                  </a:moveTo>
                  <a:cubicBezTo>
                    <a:pt x="837" y="0"/>
                    <a:pt x="838" y="0"/>
                    <a:pt x="839" y="0"/>
                  </a:cubicBezTo>
                  <a:cubicBezTo>
                    <a:pt x="839" y="1"/>
                    <a:pt x="838" y="1"/>
                    <a:pt x="837" y="1"/>
                  </a:cubicBezTo>
                  <a:close/>
                  <a:moveTo>
                    <a:pt x="841" y="2"/>
                  </a:moveTo>
                  <a:cubicBezTo>
                    <a:pt x="841" y="0"/>
                    <a:pt x="843" y="2"/>
                    <a:pt x="841" y="2"/>
                  </a:cubicBezTo>
                  <a:close/>
                  <a:moveTo>
                    <a:pt x="852" y="5"/>
                  </a:moveTo>
                  <a:cubicBezTo>
                    <a:pt x="853" y="5"/>
                    <a:pt x="853" y="5"/>
                    <a:pt x="854" y="5"/>
                  </a:cubicBezTo>
                  <a:cubicBezTo>
                    <a:pt x="853" y="7"/>
                    <a:pt x="851" y="6"/>
                    <a:pt x="852" y="5"/>
                  </a:cubicBezTo>
                  <a:close/>
                  <a:moveTo>
                    <a:pt x="855" y="6"/>
                  </a:moveTo>
                  <a:cubicBezTo>
                    <a:pt x="855" y="5"/>
                    <a:pt x="857" y="7"/>
                    <a:pt x="855" y="6"/>
                  </a:cubicBezTo>
                  <a:close/>
                  <a:moveTo>
                    <a:pt x="874" y="2"/>
                  </a:moveTo>
                  <a:cubicBezTo>
                    <a:pt x="876" y="1"/>
                    <a:pt x="872" y="4"/>
                    <a:pt x="874" y="2"/>
                  </a:cubicBezTo>
                  <a:close/>
                  <a:moveTo>
                    <a:pt x="894" y="6"/>
                  </a:moveTo>
                  <a:cubicBezTo>
                    <a:pt x="893" y="4"/>
                    <a:pt x="892" y="7"/>
                    <a:pt x="889" y="7"/>
                  </a:cubicBezTo>
                  <a:cubicBezTo>
                    <a:pt x="890" y="3"/>
                    <a:pt x="892" y="5"/>
                    <a:pt x="895" y="4"/>
                  </a:cubicBezTo>
                  <a:cubicBezTo>
                    <a:pt x="895" y="4"/>
                    <a:pt x="894" y="5"/>
                    <a:pt x="894" y="6"/>
                  </a:cubicBezTo>
                  <a:close/>
                  <a:moveTo>
                    <a:pt x="905" y="4"/>
                  </a:moveTo>
                  <a:cubicBezTo>
                    <a:pt x="904" y="4"/>
                    <a:pt x="905" y="0"/>
                    <a:pt x="906" y="1"/>
                  </a:cubicBezTo>
                  <a:cubicBezTo>
                    <a:pt x="906" y="3"/>
                    <a:pt x="905" y="3"/>
                    <a:pt x="905" y="4"/>
                  </a:cubicBezTo>
                  <a:close/>
                  <a:moveTo>
                    <a:pt x="909" y="4"/>
                  </a:moveTo>
                  <a:cubicBezTo>
                    <a:pt x="909" y="3"/>
                    <a:pt x="909" y="3"/>
                    <a:pt x="909" y="3"/>
                  </a:cubicBezTo>
                  <a:cubicBezTo>
                    <a:pt x="910" y="3"/>
                    <a:pt x="911" y="3"/>
                    <a:pt x="911" y="4"/>
                  </a:cubicBezTo>
                  <a:lnTo>
                    <a:pt x="909" y="4"/>
                  </a:lnTo>
                  <a:close/>
                  <a:moveTo>
                    <a:pt x="932" y="5"/>
                  </a:moveTo>
                  <a:cubicBezTo>
                    <a:pt x="930" y="3"/>
                    <a:pt x="934" y="7"/>
                    <a:pt x="932" y="5"/>
                  </a:cubicBezTo>
                  <a:close/>
                  <a:moveTo>
                    <a:pt x="983" y="1"/>
                  </a:moveTo>
                  <a:cubicBezTo>
                    <a:pt x="983" y="0"/>
                    <a:pt x="984" y="0"/>
                    <a:pt x="985" y="0"/>
                  </a:cubicBezTo>
                  <a:cubicBezTo>
                    <a:pt x="985" y="1"/>
                    <a:pt x="984" y="1"/>
                    <a:pt x="983" y="1"/>
                  </a:cubicBezTo>
                  <a:close/>
                  <a:moveTo>
                    <a:pt x="987" y="2"/>
                  </a:moveTo>
                  <a:cubicBezTo>
                    <a:pt x="987" y="0"/>
                    <a:pt x="989" y="2"/>
                    <a:pt x="987" y="2"/>
                  </a:cubicBezTo>
                  <a:close/>
                  <a:moveTo>
                    <a:pt x="998" y="5"/>
                  </a:moveTo>
                  <a:cubicBezTo>
                    <a:pt x="999" y="5"/>
                    <a:pt x="999" y="5"/>
                    <a:pt x="999" y="5"/>
                  </a:cubicBezTo>
                  <a:cubicBezTo>
                    <a:pt x="999" y="7"/>
                    <a:pt x="997" y="6"/>
                    <a:pt x="998" y="5"/>
                  </a:cubicBezTo>
                  <a:close/>
                  <a:moveTo>
                    <a:pt x="1001" y="6"/>
                  </a:moveTo>
                  <a:cubicBezTo>
                    <a:pt x="1001" y="5"/>
                    <a:pt x="1003" y="7"/>
                    <a:pt x="1001" y="6"/>
                  </a:cubicBezTo>
                  <a:close/>
                  <a:moveTo>
                    <a:pt x="1020" y="2"/>
                  </a:moveTo>
                  <a:cubicBezTo>
                    <a:pt x="1022" y="1"/>
                    <a:pt x="1018" y="4"/>
                    <a:pt x="1020" y="2"/>
                  </a:cubicBezTo>
                  <a:close/>
                  <a:moveTo>
                    <a:pt x="1040" y="6"/>
                  </a:moveTo>
                  <a:cubicBezTo>
                    <a:pt x="1039" y="4"/>
                    <a:pt x="1037" y="7"/>
                    <a:pt x="1035" y="7"/>
                  </a:cubicBezTo>
                  <a:cubicBezTo>
                    <a:pt x="1036" y="3"/>
                    <a:pt x="1038" y="5"/>
                    <a:pt x="1041" y="4"/>
                  </a:cubicBezTo>
                  <a:cubicBezTo>
                    <a:pt x="1041" y="4"/>
                    <a:pt x="1040" y="5"/>
                    <a:pt x="1040" y="6"/>
                  </a:cubicBezTo>
                  <a:close/>
                  <a:moveTo>
                    <a:pt x="1051" y="4"/>
                  </a:moveTo>
                  <a:cubicBezTo>
                    <a:pt x="1050" y="4"/>
                    <a:pt x="1050" y="0"/>
                    <a:pt x="1052" y="1"/>
                  </a:cubicBezTo>
                  <a:cubicBezTo>
                    <a:pt x="1052" y="3"/>
                    <a:pt x="1051" y="3"/>
                    <a:pt x="1051" y="4"/>
                  </a:cubicBezTo>
                  <a:close/>
                  <a:moveTo>
                    <a:pt x="1055" y="4"/>
                  </a:moveTo>
                  <a:cubicBezTo>
                    <a:pt x="1055" y="3"/>
                    <a:pt x="1055" y="3"/>
                    <a:pt x="1055" y="3"/>
                  </a:cubicBezTo>
                  <a:cubicBezTo>
                    <a:pt x="1056" y="3"/>
                    <a:pt x="1057" y="3"/>
                    <a:pt x="1057" y="4"/>
                  </a:cubicBezTo>
                  <a:lnTo>
                    <a:pt x="1055" y="4"/>
                  </a:lnTo>
                  <a:close/>
                  <a:moveTo>
                    <a:pt x="1078" y="5"/>
                  </a:moveTo>
                  <a:cubicBezTo>
                    <a:pt x="1076" y="3"/>
                    <a:pt x="1080" y="7"/>
                    <a:pt x="1078" y="5"/>
                  </a:cubicBezTo>
                  <a:close/>
                  <a:moveTo>
                    <a:pt x="1129" y="1"/>
                  </a:moveTo>
                  <a:cubicBezTo>
                    <a:pt x="1129" y="0"/>
                    <a:pt x="1130" y="0"/>
                    <a:pt x="1131" y="0"/>
                  </a:cubicBezTo>
                  <a:cubicBezTo>
                    <a:pt x="1131" y="1"/>
                    <a:pt x="1130" y="1"/>
                    <a:pt x="1129" y="1"/>
                  </a:cubicBezTo>
                  <a:close/>
                  <a:moveTo>
                    <a:pt x="1133" y="2"/>
                  </a:moveTo>
                  <a:cubicBezTo>
                    <a:pt x="1133" y="0"/>
                    <a:pt x="1135" y="2"/>
                    <a:pt x="1133" y="2"/>
                  </a:cubicBezTo>
                  <a:close/>
                  <a:moveTo>
                    <a:pt x="1144" y="5"/>
                  </a:moveTo>
                  <a:cubicBezTo>
                    <a:pt x="1144" y="5"/>
                    <a:pt x="1145" y="5"/>
                    <a:pt x="1145" y="5"/>
                  </a:cubicBezTo>
                  <a:cubicBezTo>
                    <a:pt x="1145" y="7"/>
                    <a:pt x="1142" y="6"/>
                    <a:pt x="1144" y="5"/>
                  </a:cubicBezTo>
                  <a:close/>
                  <a:moveTo>
                    <a:pt x="1146" y="6"/>
                  </a:moveTo>
                  <a:cubicBezTo>
                    <a:pt x="1147" y="5"/>
                    <a:pt x="1149" y="7"/>
                    <a:pt x="1146" y="6"/>
                  </a:cubicBezTo>
                  <a:close/>
                  <a:moveTo>
                    <a:pt x="1165" y="2"/>
                  </a:moveTo>
                  <a:cubicBezTo>
                    <a:pt x="1167" y="1"/>
                    <a:pt x="1164" y="4"/>
                    <a:pt x="1165" y="2"/>
                  </a:cubicBezTo>
                  <a:close/>
                  <a:moveTo>
                    <a:pt x="1186" y="6"/>
                  </a:moveTo>
                  <a:cubicBezTo>
                    <a:pt x="1184" y="4"/>
                    <a:pt x="1183" y="7"/>
                    <a:pt x="1181" y="7"/>
                  </a:cubicBezTo>
                  <a:cubicBezTo>
                    <a:pt x="1181" y="3"/>
                    <a:pt x="1184" y="5"/>
                    <a:pt x="1187" y="4"/>
                  </a:cubicBezTo>
                  <a:cubicBezTo>
                    <a:pt x="1186" y="4"/>
                    <a:pt x="1186" y="5"/>
                    <a:pt x="1186" y="6"/>
                  </a:cubicBezTo>
                  <a:close/>
                  <a:moveTo>
                    <a:pt x="1197" y="4"/>
                  </a:moveTo>
                  <a:cubicBezTo>
                    <a:pt x="1195" y="4"/>
                    <a:pt x="1196" y="0"/>
                    <a:pt x="1198" y="1"/>
                  </a:cubicBezTo>
                  <a:cubicBezTo>
                    <a:pt x="1198" y="3"/>
                    <a:pt x="1197" y="3"/>
                    <a:pt x="1197" y="4"/>
                  </a:cubicBezTo>
                  <a:close/>
                  <a:moveTo>
                    <a:pt x="1201" y="4"/>
                  </a:moveTo>
                  <a:cubicBezTo>
                    <a:pt x="1201" y="3"/>
                    <a:pt x="1201" y="3"/>
                    <a:pt x="1201" y="3"/>
                  </a:cubicBezTo>
                  <a:cubicBezTo>
                    <a:pt x="1202" y="3"/>
                    <a:pt x="1203" y="3"/>
                    <a:pt x="1203" y="4"/>
                  </a:cubicBezTo>
                  <a:lnTo>
                    <a:pt x="1201" y="4"/>
                  </a:lnTo>
                  <a:close/>
                  <a:moveTo>
                    <a:pt x="1224" y="5"/>
                  </a:moveTo>
                  <a:cubicBezTo>
                    <a:pt x="1222" y="3"/>
                    <a:pt x="1225" y="7"/>
                    <a:pt x="1224" y="5"/>
                  </a:cubicBezTo>
                  <a:close/>
                  <a:moveTo>
                    <a:pt x="1275" y="1"/>
                  </a:moveTo>
                  <a:cubicBezTo>
                    <a:pt x="1275" y="0"/>
                    <a:pt x="1276" y="0"/>
                    <a:pt x="1277" y="0"/>
                  </a:cubicBezTo>
                  <a:cubicBezTo>
                    <a:pt x="1276" y="1"/>
                    <a:pt x="1276" y="1"/>
                    <a:pt x="1275" y="1"/>
                  </a:cubicBezTo>
                  <a:close/>
                  <a:moveTo>
                    <a:pt x="1279" y="2"/>
                  </a:moveTo>
                  <a:cubicBezTo>
                    <a:pt x="1279" y="0"/>
                    <a:pt x="1281" y="2"/>
                    <a:pt x="1279" y="2"/>
                  </a:cubicBezTo>
                  <a:close/>
                  <a:moveTo>
                    <a:pt x="1290" y="5"/>
                  </a:moveTo>
                  <a:cubicBezTo>
                    <a:pt x="1290" y="5"/>
                    <a:pt x="1290" y="5"/>
                    <a:pt x="1291" y="5"/>
                  </a:cubicBezTo>
                  <a:cubicBezTo>
                    <a:pt x="1291" y="7"/>
                    <a:pt x="1288" y="6"/>
                    <a:pt x="1290" y="5"/>
                  </a:cubicBezTo>
                  <a:close/>
                  <a:moveTo>
                    <a:pt x="1292" y="6"/>
                  </a:moveTo>
                  <a:cubicBezTo>
                    <a:pt x="1292" y="5"/>
                    <a:pt x="1295" y="7"/>
                    <a:pt x="1292" y="6"/>
                  </a:cubicBezTo>
                  <a:close/>
                  <a:moveTo>
                    <a:pt x="1311" y="2"/>
                  </a:moveTo>
                  <a:cubicBezTo>
                    <a:pt x="1313" y="1"/>
                    <a:pt x="1310" y="4"/>
                    <a:pt x="1311" y="2"/>
                  </a:cubicBezTo>
                  <a:close/>
                  <a:moveTo>
                    <a:pt x="1332" y="6"/>
                  </a:moveTo>
                  <a:cubicBezTo>
                    <a:pt x="1330" y="4"/>
                    <a:pt x="1329" y="7"/>
                    <a:pt x="1327" y="7"/>
                  </a:cubicBezTo>
                  <a:cubicBezTo>
                    <a:pt x="1327" y="3"/>
                    <a:pt x="1330" y="5"/>
                    <a:pt x="1332" y="4"/>
                  </a:cubicBezTo>
                  <a:cubicBezTo>
                    <a:pt x="1332" y="4"/>
                    <a:pt x="1332" y="5"/>
                    <a:pt x="1332" y="6"/>
                  </a:cubicBezTo>
                  <a:close/>
                  <a:moveTo>
                    <a:pt x="1343" y="4"/>
                  </a:moveTo>
                  <a:cubicBezTo>
                    <a:pt x="1341" y="4"/>
                    <a:pt x="1342" y="0"/>
                    <a:pt x="1344" y="1"/>
                  </a:cubicBezTo>
                  <a:cubicBezTo>
                    <a:pt x="1344" y="3"/>
                    <a:pt x="1343" y="3"/>
                    <a:pt x="1343" y="4"/>
                  </a:cubicBezTo>
                  <a:close/>
                  <a:moveTo>
                    <a:pt x="1347" y="4"/>
                  </a:moveTo>
                  <a:cubicBezTo>
                    <a:pt x="1347" y="3"/>
                    <a:pt x="1347" y="3"/>
                    <a:pt x="1347" y="3"/>
                  </a:cubicBezTo>
                  <a:cubicBezTo>
                    <a:pt x="1348" y="3"/>
                    <a:pt x="1349" y="3"/>
                    <a:pt x="1349" y="4"/>
                  </a:cubicBezTo>
                  <a:lnTo>
                    <a:pt x="1347" y="4"/>
                  </a:lnTo>
                  <a:close/>
                  <a:moveTo>
                    <a:pt x="1369" y="5"/>
                  </a:moveTo>
                  <a:cubicBezTo>
                    <a:pt x="1368" y="3"/>
                    <a:pt x="1371" y="7"/>
                    <a:pt x="1369" y="5"/>
                  </a:cubicBezTo>
                  <a:close/>
                  <a:moveTo>
                    <a:pt x="1421" y="1"/>
                  </a:moveTo>
                  <a:cubicBezTo>
                    <a:pt x="1420" y="0"/>
                    <a:pt x="1422" y="0"/>
                    <a:pt x="1423" y="0"/>
                  </a:cubicBezTo>
                  <a:cubicBezTo>
                    <a:pt x="1422" y="1"/>
                    <a:pt x="1422" y="1"/>
                    <a:pt x="1421" y="1"/>
                  </a:cubicBezTo>
                  <a:close/>
                  <a:moveTo>
                    <a:pt x="1424" y="2"/>
                  </a:moveTo>
                  <a:cubicBezTo>
                    <a:pt x="1424" y="0"/>
                    <a:pt x="1427" y="2"/>
                    <a:pt x="1424" y="2"/>
                  </a:cubicBezTo>
                  <a:close/>
                  <a:moveTo>
                    <a:pt x="1436" y="5"/>
                  </a:moveTo>
                  <a:cubicBezTo>
                    <a:pt x="1436" y="5"/>
                    <a:pt x="1436" y="5"/>
                    <a:pt x="1437" y="5"/>
                  </a:cubicBezTo>
                  <a:cubicBezTo>
                    <a:pt x="1437" y="7"/>
                    <a:pt x="1434" y="6"/>
                    <a:pt x="1436" y="5"/>
                  </a:cubicBezTo>
                  <a:close/>
                  <a:moveTo>
                    <a:pt x="1438" y="6"/>
                  </a:moveTo>
                  <a:cubicBezTo>
                    <a:pt x="1438" y="5"/>
                    <a:pt x="1441" y="7"/>
                    <a:pt x="1438" y="6"/>
                  </a:cubicBezTo>
                  <a:close/>
                  <a:moveTo>
                    <a:pt x="1457" y="2"/>
                  </a:moveTo>
                  <a:cubicBezTo>
                    <a:pt x="1459" y="1"/>
                    <a:pt x="1456" y="4"/>
                    <a:pt x="1457" y="2"/>
                  </a:cubicBezTo>
                  <a:close/>
                  <a:moveTo>
                    <a:pt x="1478" y="6"/>
                  </a:moveTo>
                  <a:cubicBezTo>
                    <a:pt x="1476" y="4"/>
                    <a:pt x="1475" y="7"/>
                    <a:pt x="1472" y="7"/>
                  </a:cubicBezTo>
                  <a:cubicBezTo>
                    <a:pt x="1473" y="3"/>
                    <a:pt x="1475" y="5"/>
                    <a:pt x="1478" y="4"/>
                  </a:cubicBezTo>
                  <a:cubicBezTo>
                    <a:pt x="1478" y="4"/>
                    <a:pt x="1478" y="5"/>
                    <a:pt x="1478" y="6"/>
                  </a:cubicBezTo>
                  <a:close/>
                  <a:moveTo>
                    <a:pt x="1488" y="4"/>
                  </a:moveTo>
                  <a:cubicBezTo>
                    <a:pt x="1487" y="4"/>
                    <a:pt x="1488" y="0"/>
                    <a:pt x="1490" y="1"/>
                  </a:cubicBezTo>
                  <a:cubicBezTo>
                    <a:pt x="1490" y="3"/>
                    <a:pt x="1489" y="3"/>
                    <a:pt x="1488" y="4"/>
                  </a:cubicBezTo>
                  <a:close/>
                  <a:moveTo>
                    <a:pt x="1493" y="4"/>
                  </a:moveTo>
                  <a:cubicBezTo>
                    <a:pt x="1493" y="3"/>
                    <a:pt x="1493" y="3"/>
                    <a:pt x="1493" y="3"/>
                  </a:cubicBezTo>
                  <a:cubicBezTo>
                    <a:pt x="1494" y="3"/>
                    <a:pt x="1495" y="3"/>
                    <a:pt x="1494" y="4"/>
                  </a:cubicBezTo>
                  <a:lnTo>
                    <a:pt x="1493" y="4"/>
                  </a:lnTo>
                  <a:close/>
                  <a:moveTo>
                    <a:pt x="1515" y="5"/>
                  </a:moveTo>
                  <a:cubicBezTo>
                    <a:pt x="1514" y="3"/>
                    <a:pt x="1517" y="7"/>
                    <a:pt x="1515" y="5"/>
                  </a:cubicBezTo>
                  <a:close/>
                  <a:moveTo>
                    <a:pt x="1567" y="1"/>
                  </a:moveTo>
                  <a:cubicBezTo>
                    <a:pt x="1566" y="0"/>
                    <a:pt x="1567" y="0"/>
                    <a:pt x="1568" y="0"/>
                  </a:cubicBezTo>
                  <a:cubicBezTo>
                    <a:pt x="1568" y="1"/>
                    <a:pt x="1568" y="1"/>
                    <a:pt x="1567" y="1"/>
                  </a:cubicBezTo>
                  <a:close/>
                  <a:moveTo>
                    <a:pt x="1570" y="2"/>
                  </a:moveTo>
                  <a:cubicBezTo>
                    <a:pt x="1570" y="0"/>
                    <a:pt x="1573" y="2"/>
                    <a:pt x="1570" y="2"/>
                  </a:cubicBezTo>
                  <a:close/>
                  <a:moveTo>
                    <a:pt x="1582" y="5"/>
                  </a:moveTo>
                  <a:cubicBezTo>
                    <a:pt x="1582" y="5"/>
                    <a:pt x="1582" y="5"/>
                    <a:pt x="1583" y="5"/>
                  </a:cubicBezTo>
                  <a:cubicBezTo>
                    <a:pt x="1582" y="7"/>
                    <a:pt x="1580" y="6"/>
                    <a:pt x="1582" y="5"/>
                  </a:cubicBezTo>
                  <a:close/>
                  <a:moveTo>
                    <a:pt x="1584" y="6"/>
                  </a:moveTo>
                  <a:cubicBezTo>
                    <a:pt x="1584" y="5"/>
                    <a:pt x="1586" y="7"/>
                    <a:pt x="1584" y="6"/>
                  </a:cubicBezTo>
                  <a:close/>
                  <a:moveTo>
                    <a:pt x="1603" y="2"/>
                  </a:moveTo>
                  <a:cubicBezTo>
                    <a:pt x="1605" y="1"/>
                    <a:pt x="1602" y="4"/>
                    <a:pt x="1603" y="2"/>
                  </a:cubicBezTo>
                  <a:close/>
                  <a:moveTo>
                    <a:pt x="1624" y="6"/>
                  </a:moveTo>
                  <a:cubicBezTo>
                    <a:pt x="1622" y="4"/>
                    <a:pt x="1621" y="7"/>
                    <a:pt x="1618" y="7"/>
                  </a:cubicBezTo>
                  <a:cubicBezTo>
                    <a:pt x="1619" y="3"/>
                    <a:pt x="1621" y="5"/>
                    <a:pt x="1624" y="4"/>
                  </a:cubicBezTo>
                  <a:cubicBezTo>
                    <a:pt x="1624" y="4"/>
                    <a:pt x="1624" y="5"/>
                    <a:pt x="1624" y="6"/>
                  </a:cubicBezTo>
                  <a:close/>
                  <a:moveTo>
                    <a:pt x="1634" y="4"/>
                  </a:moveTo>
                  <a:cubicBezTo>
                    <a:pt x="1633" y="4"/>
                    <a:pt x="1634" y="0"/>
                    <a:pt x="1635" y="1"/>
                  </a:cubicBezTo>
                  <a:cubicBezTo>
                    <a:pt x="1636" y="3"/>
                    <a:pt x="1635" y="3"/>
                    <a:pt x="1634" y="4"/>
                  </a:cubicBezTo>
                  <a:close/>
                  <a:moveTo>
                    <a:pt x="1638" y="4"/>
                  </a:moveTo>
                  <a:cubicBezTo>
                    <a:pt x="1638" y="3"/>
                    <a:pt x="1638" y="3"/>
                    <a:pt x="1638" y="3"/>
                  </a:cubicBezTo>
                  <a:cubicBezTo>
                    <a:pt x="1640" y="3"/>
                    <a:pt x="1640" y="3"/>
                    <a:pt x="1640" y="4"/>
                  </a:cubicBezTo>
                  <a:lnTo>
                    <a:pt x="1638" y="4"/>
                  </a:lnTo>
                  <a:close/>
                  <a:moveTo>
                    <a:pt x="1661" y="5"/>
                  </a:moveTo>
                  <a:cubicBezTo>
                    <a:pt x="1660" y="3"/>
                    <a:pt x="1663" y="7"/>
                    <a:pt x="1661" y="5"/>
                  </a:cubicBezTo>
                  <a:close/>
                  <a:moveTo>
                    <a:pt x="1712" y="1"/>
                  </a:moveTo>
                  <a:cubicBezTo>
                    <a:pt x="1712" y="0"/>
                    <a:pt x="1713" y="0"/>
                    <a:pt x="1714" y="0"/>
                  </a:cubicBezTo>
                  <a:cubicBezTo>
                    <a:pt x="1714" y="1"/>
                    <a:pt x="1713" y="1"/>
                    <a:pt x="1712" y="1"/>
                  </a:cubicBezTo>
                  <a:close/>
                  <a:moveTo>
                    <a:pt x="1716" y="2"/>
                  </a:moveTo>
                  <a:cubicBezTo>
                    <a:pt x="1716" y="0"/>
                    <a:pt x="1718" y="2"/>
                    <a:pt x="1716" y="2"/>
                  </a:cubicBezTo>
                  <a:close/>
                  <a:moveTo>
                    <a:pt x="1727" y="5"/>
                  </a:moveTo>
                  <a:cubicBezTo>
                    <a:pt x="1728" y="5"/>
                    <a:pt x="1728" y="5"/>
                    <a:pt x="1729" y="5"/>
                  </a:cubicBezTo>
                  <a:cubicBezTo>
                    <a:pt x="1728" y="7"/>
                    <a:pt x="1726" y="6"/>
                    <a:pt x="1727" y="5"/>
                  </a:cubicBezTo>
                  <a:close/>
                  <a:moveTo>
                    <a:pt x="1730" y="6"/>
                  </a:moveTo>
                  <a:cubicBezTo>
                    <a:pt x="1730" y="5"/>
                    <a:pt x="1732" y="7"/>
                    <a:pt x="1730" y="6"/>
                  </a:cubicBezTo>
                  <a:close/>
                  <a:moveTo>
                    <a:pt x="1749" y="2"/>
                  </a:moveTo>
                  <a:cubicBezTo>
                    <a:pt x="1751" y="1"/>
                    <a:pt x="1747" y="4"/>
                    <a:pt x="1749" y="2"/>
                  </a:cubicBezTo>
                  <a:close/>
                  <a:moveTo>
                    <a:pt x="1769" y="6"/>
                  </a:moveTo>
                  <a:cubicBezTo>
                    <a:pt x="1768" y="4"/>
                    <a:pt x="1767" y="7"/>
                    <a:pt x="1764" y="7"/>
                  </a:cubicBezTo>
                  <a:cubicBezTo>
                    <a:pt x="1765" y="3"/>
                    <a:pt x="1767" y="5"/>
                    <a:pt x="1770" y="4"/>
                  </a:cubicBezTo>
                  <a:cubicBezTo>
                    <a:pt x="1770" y="4"/>
                    <a:pt x="1769" y="5"/>
                    <a:pt x="1769" y="6"/>
                  </a:cubicBezTo>
                  <a:close/>
                  <a:moveTo>
                    <a:pt x="1780" y="4"/>
                  </a:moveTo>
                  <a:cubicBezTo>
                    <a:pt x="1779" y="4"/>
                    <a:pt x="1780" y="0"/>
                    <a:pt x="1781" y="1"/>
                  </a:cubicBezTo>
                  <a:cubicBezTo>
                    <a:pt x="1781" y="3"/>
                    <a:pt x="1780" y="3"/>
                    <a:pt x="1780" y="4"/>
                  </a:cubicBezTo>
                  <a:close/>
                  <a:moveTo>
                    <a:pt x="1784" y="4"/>
                  </a:moveTo>
                  <a:cubicBezTo>
                    <a:pt x="1784" y="3"/>
                    <a:pt x="1784" y="3"/>
                    <a:pt x="1784" y="3"/>
                  </a:cubicBezTo>
                  <a:cubicBezTo>
                    <a:pt x="1786" y="3"/>
                    <a:pt x="1786" y="3"/>
                    <a:pt x="1786" y="4"/>
                  </a:cubicBezTo>
                  <a:lnTo>
                    <a:pt x="1784" y="4"/>
                  </a:lnTo>
                  <a:close/>
                  <a:moveTo>
                    <a:pt x="1807" y="5"/>
                  </a:moveTo>
                  <a:cubicBezTo>
                    <a:pt x="1805" y="3"/>
                    <a:pt x="1809" y="7"/>
                    <a:pt x="1807" y="5"/>
                  </a:cubicBezTo>
                  <a:close/>
                  <a:moveTo>
                    <a:pt x="1858" y="1"/>
                  </a:moveTo>
                  <a:cubicBezTo>
                    <a:pt x="1858" y="0"/>
                    <a:pt x="1859" y="0"/>
                    <a:pt x="1860" y="0"/>
                  </a:cubicBezTo>
                  <a:cubicBezTo>
                    <a:pt x="1860" y="1"/>
                    <a:pt x="1859" y="1"/>
                    <a:pt x="1858" y="1"/>
                  </a:cubicBezTo>
                  <a:close/>
                  <a:moveTo>
                    <a:pt x="1862" y="2"/>
                  </a:moveTo>
                  <a:cubicBezTo>
                    <a:pt x="1862" y="0"/>
                    <a:pt x="1864" y="2"/>
                    <a:pt x="1862" y="2"/>
                  </a:cubicBezTo>
                  <a:close/>
                  <a:moveTo>
                    <a:pt x="1873" y="5"/>
                  </a:moveTo>
                  <a:cubicBezTo>
                    <a:pt x="1874" y="5"/>
                    <a:pt x="1874" y="5"/>
                    <a:pt x="1874" y="5"/>
                  </a:cubicBezTo>
                  <a:cubicBezTo>
                    <a:pt x="1874" y="7"/>
                    <a:pt x="1872" y="6"/>
                    <a:pt x="1873" y="5"/>
                  </a:cubicBezTo>
                  <a:close/>
                  <a:moveTo>
                    <a:pt x="1876" y="6"/>
                  </a:moveTo>
                  <a:cubicBezTo>
                    <a:pt x="1876" y="5"/>
                    <a:pt x="1878" y="7"/>
                    <a:pt x="1876" y="6"/>
                  </a:cubicBezTo>
                  <a:close/>
                  <a:moveTo>
                    <a:pt x="1895" y="2"/>
                  </a:moveTo>
                  <a:cubicBezTo>
                    <a:pt x="1897" y="1"/>
                    <a:pt x="1893" y="4"/>
                    <a:pt x="1895" y="2"/>
                  </a:cubicBezTo>
                  <a:close/>
                  <a:moveTo>
                    <a:pt x="1915" y="6"/>
                  </a:moveTo>
                  <a:cubicBezTo>
                    <a:pt x="1914" y="4"/>
                    <a:pt x="1912" y="7"/>
                    <a:pt x="1910" y="7"/>
                  </a:cubicBezTo>
                  <a:cubicBezTo>
                    <a:pt x="1911" y="3"/>
                    <a:pt x="1913" y="5"/>
                    <a:pt x="1916" y="4"/>
                  </a:cubicBezTo>
                  <a:cubicBezTo>
                    <a:pt x="1916" y="4"/>
                    <a:pt x="1915" y="5"/>
                    <a:pt x="1915" y="6"/>
                  </a:cubicBezTo>
                  <a:close/>
                  <a:moveTo>
                    <a:pt x="1926" y="4"/>
                  </a:moveTo>
                  <a:cubicBezTo>
                    <a:pt x="1925" y="4"/>
                    <a:pt x="1925" y="0"/>
                    <a:pt x="1927" y="1"/>
                  </a:cubicBezTo>
                  <a:cubicBezTo>
                    <a:pt x="1927" y="3"/>
                    <a:pt x="1926" y="3"/>
                    <a:pt x="1926" y="4"/>
                  </a:cubicBezTo>
                  <a:close/>
                  <a:moveTo>
                    <a:pt x="1930" y="4"/>
                  </a:moveTo>
                  <a:cubicBezTo>
                    <a:pt x="1930" y="3"/>
                    <a:pt x="1930" y="3"/>
                    <a:pt x="1930" y="3"/>
                  </a:cubicBezTo>
                  <a:cubicBezTo>
                    <a:pt x="1931" y="3"/>
                    <a:pt x="1932" y="3"/>
                    <a:pt x="1932" y="4"/>
                  </a:cubicBezTo>
                  <a:lnTo>
                    <a:pt x="1930" y="4"/>
                  </a:lnTo>
                  <a:close/>
                  <a:moveTo>
                    <a:pt x="1953" y="5"/>
                  </a:moveTo>
                  <a:cubicBezTo>
                    <a:pt x="1951" y="3"/>
                    <a:pt x="1955" y="7"/>
                    <a:pt x="1953" y="5"/>
                  </a:cubicBezTo>
                  <a:close/>
                  <a:moveTo>
                    <a:pt x="2004" y="1"/>
                  </a:moveTo>
                  <a:cubicBezTo>
                    <a:pt x="2004" y="0"/>
                    <a:pt x="2005" y="0"/>
                    <a:pt x="2006" y="0"/>
                  </a:cubicBezTo>
                  <a:cubicBezTo>
                    <a:pt x="2006" y="1"/>
                    <a:pt x="2005" y="1"/>
                    <a:pt x="2004" y="1"/>
                  </a:cubicBezTo>
                  <a:close/>
                  <a:moveTo>
                    <a:pt x="2008" y="2"/>
                  </a:moveTo>
                  <a:cubicBezTo>
                    <a:pt x="2008" y="0"/>
                    <a:pt x="2010" y="2"/>
                    <a:pt x="2008" y="2"/>
                  </a:cubicBezTo>
                  <a:close/>
                  <a:moveTo>
                    <a:pt x="2019" y="5"/>
                  </a:moveTo>
                  <a:cubicBezTo>
                    <a:pt x="2019" y="5"/>
                    <a:pt x="2020" y="5"/>
                    <a:pt x="2020" y="5"/>
                  </a:cubicBezTo>
                  <a:cubicBezTo>
                    <a:pt x="2020" y="7"/>
                    <a:pt x="2017" y="6"/>
                    <a:pt x="2019" y="5"/>
                  </a:cubicBezTo>
                  <a:close/>
                  <a:moveTo>
                    <a:pt x="2021" y="6"/>
                  </a:moveTo>
                  <a:cubicBezTo>
                    <a:pt x="2022" y="5"/>
                    <a:pt x="2024" y="7"/>
                    <a:pt x="2021" y="6"/>
                  </a:cubicBezTo>
                  <a:close/>
                  <a:moveTo>
                    <a:pt x="2040" y="2"/>
                  </a:moveTo>
                  <a:cubicBezTo>
                    <a:pt x="2042" y="1"/>
                    <a:pt x="2039" y="4"/>
                    <a:pt x="2040" y="2"/>
                  </a:cubicBezTo>
                  <a:close/>
                  <a:moveTo>
                    <a:pt x="2061" y="6"/>
                  </a:moveTo>
                  <a:cubicBezTo>
                    <a:pt x="2059" y="4"/>
                    <a:pt x="2058" y="7"/>
                    <a:pt x="2056" y="7"/>
                  </a:cubicBezTo>
                  <a:cubicBezTo>
                    <a:pt x="2056" y="3"/>
                    <a:pt x="2059" y="5"/>
                    <a:pt x="2062" y="4"/>
                  </a:cubicBezTo>
                  <a:cubicBezTo>
                    <a:pt x="2061" y="4"/>
                    <a:pt x="2061" y="5"/>
                    <a:pt x="2061" y="6"/>
                  </a:cubicBezTo>
                  <a:close/>
                  <a:moveTo>
                    <a:pt x="2072" y="4"/>
                  </a:moveTo>
                  <a:cubicBezTo>
                    <a:pt x="2070" y="4"/>
                    <a:pt x="2071" y="0"/>
                    <a:pt x="2073" y="1"/>
                  </a:cubicBezTo>
                  <a:cubicBezTo>
                    <a:pt x="2073" y="3"/>
                    <a:pt x="2072" y="3"/>
                    <a:pt x="2072" y="4"/>
                  </a:cubicBezTo>
                  <a:close/>
                  <a:moveTo>
                    <a:pt x="2076" y="4"/>
                  </a:moveTo>
                  <a:cubicBezTo>
                    <a:pt x="2076" y="3"/>
                    <a:pt x="2076" y="3"/>
                    <a:pt x="2076" y="3"/>
                  </a:cubicBezTo>
                  <a:cubicBezTo>
                    <a:pt x="2077" y="3"/>
                    <a:pt x="2078" y="3"/>
                    <a:pt x="2078" y="4"/>
                  </a:cubicBezTo>
                  <a:lnTo>
                    <a:pt x="2076" y="4"/>
                  </a:lnTo>
                  <a:close/>
                  <a:moveTo>
                    <a:pt x="2099" y="5"/>
                  </a:moveTo>
                  <a:cubicBezTo>
                    <a:pt x="2097" y="3"/>
                    <a:pt x="2100" y="7"/>
                    <a:pt x="2099" y="5"/>
                  </a:cubicBezTo>
                  <a:close/>
                  <a:moveTo>
                    <a:pt x="2150" y="1"/>
                  </a:moveTo>
                  <a:cubicBezTo>
                    <a:pt x="2150" y="0"/>
                    <a:pt x="2151" y="0"/>
                    <a:pt x="2152" y="0"/>
                  </a:cubicBezTo>
                  <a:cubicBezTo>
                    <a:pt x="2151" y="1"/>
                    <a:pt x="2151" y="1"/>
                    <a:pt x="2150" y="1"/>
                  </a:cubicBezTo>
                  <a:close/>
                  <a:moveTo>
                    <a:pt x="2154" y="2"/>
                  </a:moveTo>
                  <a:cubicBezTo>
                    <a:pt x="2154" y="0"/>
                    <a:pt x="2156" y="2"/>
                    <a:pt x="2154" y="2"/>
                  </a:cubicBezTo>
                  <a:close/>
                  <a:moveTo>
                    <a:pt x="2165" y="5"/>
                  </a:moveTo>
                  <a:cubicBezTo>
                    <a:pt x="2165" y="5"/>
                    <a:pt x="2165" y="5"/>
                    <a:pt x="2166" y="5"/>
                  </a:cubicBezTo>
                  <a:cubicBezTo>
                    <a:pt x="2166" y="7"/>
                    <a:pt x="2163" y="6"/>
                    <a:pt x="2165" y="5"/>
                  </a:cubicBezTo>
                  <a:close/>
                  <a:moveTo>
                    <a:pt x="2167" y="6"/>
                  </a:moveTo>
                  <a:cubicBezTo>
                    <a:pt x="2167" y="5"/>
                    <a:pt x="2170" y="7"/>
                    <a:pt x="2167" y="6"/>
                  </a:cubicBezTo>
                  <a:close/>
                  <a:moveTo>
                    <a:pt x="2186" y="2"/>
                  </a:moveTo>
                  <a:cubicBezTo>
                    <a:pt x="2188" y="1"/>
                    <a:pt x="2185" y="4"/>
                    <a:pt x="2186" y="2"/>
                  </a:cubicBezTo>
                  <a:close/>
                  <a:moveTo>
                    <a:pt x="2207" y="6"/>
                  </a:moveTo>
                  <a:cubicBezTo>
                    <a:pt x="2205" y="4"/>
                    <a:pt x="2204" y="7"/>
                    <a:pt x="2202" y="7"/>
                  </a:cubicBezTo>
                  <a:cubicBezTo>
                    <a:pt x="2202" y="3"/>
                    <a:pt x="2205" y="5"/>
                    <a:pt x="2208" y="4"/>
                  </a:cubicBezTo>
                  <a:cubicBezTo>
                    <a:pt x="2207" y="4"/>
                    <a:pt x="2207" y="5"/>
                    <a:pt x="2207" y="6"/>
                  </a:cubicBezTo>
                  <a:close/>
                  <a:moveTo>
                    <a:pt x="2218" y="4"/>
                  </a:moveTo>
                  <a:cubicBezTo>
                    <a:pt x="2216" y="4"/>
                    <a:pt x="2217" y="0"/>
                    <a:pt x="2219" y="1"/>
                  </a:cubicBezTo>
                  <a:cubicBezTo>
                    <a:pt x="2219" y="3"/>
                    <a:pt x="2218" y="3"/>
                    <a:pt x="2218" y="4"/>
                  </a:cubicBezTo>
                  <a:close/>
                  <a:moveTo>
                    <a:pt x="2222" y="4"/>
                  </a:moveTo>
                  <a:cubicBezTo>
                    <a:pt x="2222" y="3"/>
                    <a:pt x="2222" y="3"/>
                    <a:pt x="2222" y="3"/>
                  </a:cubicBezTo>
                  <a:cubicBezTo>
                    <a:pt x="2223" y="3"/>
                    <a:pt x="2224" y="3"/>
                    <a:pt x="2224" y="4"/>
                  </a:cubicBezTo>
                  <a:lnTo>
                    <a:pt x="2222" y="4"/>
                  </a:lnTo>
                  <a:close/>
                  <a:moveTo>
                    <a:pt x="2244" y="5"/>
                  </a:moveTo>
                  <a:cubicBezTo>
                    <a:pt x="2243" y="3"/>
                    <a:pt x="2246" y="7"/>
                    <a:pt x="2244" y="5"/>
                  </a:cubicBezTo>
                  <a:close/>
                  <a:moveTo>
                    <a:pt x="2296" y="1"/>
                  </a:moveTo>
                  <a:cubicBezTo>
                    <a:pt x="2296" y="0"/>
                    <a:pt x="2297" y="0"/>
                    <a:pt x="2298" y="0"/>
                  </a:cubicBezTo>
                  <a:cubicBezTo>
                    <a:pt x="2297" y="1"/>
                    <a:pt x="2297" y="1"/>
                    <a:pt x="2296" y="1"/>
                  </a:cubicBezTo>
                  <a:close/>
                  <a:moveTo>
                    <a:pt x="2299" y="2"/>
                  </a:moveTo>
                  <a:cubicBezTo>
                    <a:pt x="2299" y="0"/>
                    <a:pt x="2302" y="2"/>
                    <a:pt x="2299" y="2"/>
                  </a:cubicBezTo>
                  <a:close/>
                  <a:moveTo>
                    <a:pt x="2311" y="5"/>
                  </a:moveTo>
                  <a:cubicBezTo>
                    <a:pt x="2311" y="5"/>
                    <a:pt x="2311" y="5"/>
                    <a:pt x="2312" y="5"/>
                  </a:cubicBezTo>
                  <a:cubicBezTo>
                    <a:pt x="2312" y="7"/>
                    <a:pt x="2309" y="6"/>
                    <a:pt x="2311" y="5"/>
                  </a:cubicBezTo>
                  <a:close/>
                  <a:moveTo>
                    <a:pt x="2313" y="6"/>
                  </a:moveTo>
                  <a:cubicBezTo>
                    <a:pt x="2313" y="5"/>
                    <a:pt x="2316" y="7"/>
                    <a:pt x="2313" y="6"/>
                  </a:cubicBezTo>
                  <a:close/>
                  <a:moveTo>
                    <a:pt x="2332" y="2"/>
                  </a:moveTo>
                  <a:cubicBezTo>
                    <a:pt x="2334" y="1"/>
                    <a:pt x="2331" y="4"/>
                    <a:pt x="2332" y="2"/>
                  </a:cubicBezTo>
                  <a:close/>
                  <a:moveTo>
                    <a:pt x="2353" y="6"/>
                  </a:moveTo>
                  <a:cubicBezTo>
                    <a:pt x="2351" y="4"/>
                    <a:pt x="2350" y="7"/>
                    <a:pt x="2347" y="7"/>
                  </a:cubicBezTo>
                  <a:cubicBezTo>
                    <a:pt x="2348" y="3"/>
                    <a:pt x="2351" y="5"/>
                    <a:pt x="2353" y="4"/>
                  </a:cubicBezTo>
                  <a:cubicBezTo>
                    <a:pt x="2353" y="4"/>
                    <a:pt x="2353" y="5"/>
                    <a:pt x="2353" y="6"/>
                  </a:cubicBezTo>
                  <a:close/>
                  <a:moveTo>
                    <a:pt x="2363" y="4"/>
                  </a:moveTo>
                  <a:cubicBezTo>
                    <a:pt x="2362" y="4"/>
                    <a:pt x="2363" y="0"/>
                    <a:pt x="2365" y="1"/>
                  </a:cubicBezTo>
                  <a:cubicBezTo>
                    <a:pt x="2365" y="3"/>
                    <a:pt x="2364" y="3"/>
                    <a:pt x="2363" y="4"/>
                  </a:cubicBezTo>
                  <a:close/>
                  <a:moveTo>
                    <a:pt x="2368" y="4"/>
                  </a:moveTo>
                  <a:cubicBezTo>
                    <a:pt x="2368" y="3"/>
                    <a:pt x="2368" y="3"/>
                    <a:pt x="2368" y="3"/>
                  </a:cubicBezTo>
                  <a:cubicBezTo>
                    <a:pt x="2369" y="3"/>
                    <a:pt x="2370" y="3"/>
                    <a:pt x="2369" y="4"/>
                  </a:cubicBezTo>
                  <a:lnTo>
                    <a:pt x="2368" y="4"/>
                  </a:lnTo>
                  <a:close/>
                  <a:moveTo>
                    <a:pt x="2390" y="5"/>
                  </a:moveTo>
                  <a:cubicBezTo>
                    <a:pt x="2389" y="3"/>
                    <a:pt x="2392" y="7"/>
                    <a:pt x="2390" y="5"/>
                  </a:cubicBezTo>
                  <a:close/>
                  <a:moveTo>
                    <a:pt x="2442" y="1"/>
                  </a:moveTo>
                  <a:cubicBezTo>
                    <a:pt x="2441" y="0"/>
                    <a:pt x="2442" y="0"/>
                    <a:pt x="2443" y="0"/>
                  </a:cubicBezTo>
                  <a:cubicBezTo>
                    <a:pt x="2443" y="1"/>
                    <a:pt x="2443" y="1"/>
                    <a:pt x="2442" y="1"/>
                  </a:cubicBezTo>
                  <a:close/>
                  <a:moveTo>
                    <a:pt x="2445" y="2"/>
                  </a:moveTo>
                  <a:cubicBezTo>
                    <a:pt x="2445" y="0"/>
                    <a:pt x="2448" y="2"/>
                    <a:pt x="2445" y="2"/>
                  </a:cubicBezTo>
                  <a:close/>
                  <a:moveTo>
                    <a:pt x="2457" y="5"/>
                  </a:moveTo>
                  <a:cubicBezTo>
                    <a:pt x="2457" y="5"/>
                    <a:pt x="2457" y="5"/>
                    <a:pt x="2458" y="5"/>
                  </a:cubicBezTo>
                  <a:cubicBezTo>
                    <a:pt x="2457" y="7"/>
                    <a:pt x="2455" y="6"/>
                    <a:pt x="2457" y="5"/>
                  </a:cubicBezTo>
                  <a:close/>
                  <a:moveTo>
                    <a:pt x="2459" y="6"/>
                  </a:moveTo>
                  <a:cubicBezTo>
                    <a:pt x="2459" y="5"/>
                    <a:pt x="2461" y="7"/>
                    <a:pt x="2459" y="6"/>
                  </a:cubicBezTo>
                  <a:close/>
                  <a:moveTo>
                    <a:pt x="2478" y="2"/>
                  </a:moveTo>
                  <a:cubicBezTo>
                    <a:pt x="2480" y="1"/>
                    <a:pt x="2477" y="4"/>
                    <a:pt x="2478" y="2"/>
                  </a:cubicBezTo>
                  <a:close/>
                  <a:moveTo>
                    <a:pt x="2499" y="6"/>
                  </a:moveTo>
                  <a:cubicBezTo>
                    <a:pt x="2497" y="4"/>
                    <a:pt x="2496" y="7"/>
                    <a:pt x="2493" y="7"/>
                  </a:cubicBezTo>
                  <a:cubicBezTo>
                    <a:pt x="2494" y="3"/>
                    <a:pt x="2496" y="5"/>
                    <a:pt x="2499" y="4"/>
                  </a:cubicBezTo>
                  <a:cubicBezTo>
                    <a:pt x="2499" y="4"/>
                    <a:pt x="2499" y="5"/>
                    <a:pt x="2499" y="6"/>
                  </a:cubicBezTo>
                  <a:close/>
                  <a:moveTo>
                    <a:pt x="2509" y="4"/>
                  </a:moveTo>
                  <a:cubicBezTo>
                    <a:pt x="2508" y="4"/>
                    <a:pt x="2509" y="0"/>
                    <a:pt x="2511" y="1"/>
                  </a:cubicBezTo>
                  <a:cubicBezTo>
                    <a:pt x="2511" y="3"/>
                    <a:pt x="2510" y="3"/>
                    <a:pt x="2509" y="4"/>
                  </a:cubicBezTo>
                  <a:close/>
                  <a:moveTo>
                    <a:pt x="2514" y="4"/>
                  </a:moveTo>
                  <a:cubicBezTo>
                    <a:pt x="2514" y="3"/>
                    <a:pt x="2514" y="3"/>
                    <a:pt x="2514" y="3"/>
                  </a:cubicBezTo>
                  <a:cubicBezTo>
                    <a:pt x="2515" y="3"/>
                    <a:pt x="2515" y="3"/>
                    <a:pt x="2515" y="4"/>
                  </a:cubicBezTo>
                  <a:lnTo>
                    <a:pt x="2514" y="4"/>
                  </a:lnTo>
                  <a:close/>
                  <a:moveTo>
                    <a:pt x="2536" y="5"/>
                  </a:moveTo>
                  <a:cubicBezTo>
                    <a:pt x="2535" y="3"/>
                    <a:pt x="2538" y="7"/>
                    <a:pt x="2536" y="5"/>
                  </a:cubicBezTo>
                  <a:close/>
                  <a:moveTo>
                    <a:pt x="2587" y="1"/>
                  </a:moveTo>
                  <a:cubicBezTo>
                    <a:pt x="2587" y="0"/>
                    <a:pt x="2588" y="0"/>
                    <a:pt x="2589" y="0"/>
                  </a:cubicBezTo>
                  <a:cubicBezTo>
                    <a:pt x="2589" y="1"/>
                    <a:pt x="2588" y="1"/>
                    <a:pt x="2587" y="1"/>
                  </a:cubicBezTo>
                  <a:close/>
                  <a:moveTo>
                    <a:pt x="2591" y="2"/>
                  </a:moveTo>
                  <a:cubicBezTo>
                    <a:pt x="2591" y="0"/>
                    <a:pt x="2594" y="2"/>
                    <a:pt x="2591" y="2"/>
                  </a:cubicBezTo>
                  <a:close/>
                  <a:moveTo>
                    <a:pt x="2602" y="5"/>
                  </a:moveTo>
                  <a:cubicBezTo>
                    <a:pt x="2603" y="5"/>
                    <a:pt x="2603" y="5"/>
                    <a:pt x="2604" y="5"/>
                  </a:cubicBezTo>
                  <a:cubicBezTo>
                    <a:pt x="2603" y="7"/>
                    <a:pt x="2601" y="6"/>
                    <a:pt x="2602" y="5"/>
                  </a:cubicBezTo>
                  <a:close/>
                  <a:moveTo>
                    <a:pt x="2605" y="6"/>
                  </a:moveTo>
                  <a:cubicBezTo>
                    <a:pt x="2605" y="5"/>
                    <a:pt x="2607" y="7"/>
                    <a:pt x="2605" y="6"/>
                  </a:cubicBezTo>
                  <a:close/>
                  <a:moveTo>
                    <a:pt x="2624" y="2"/>
                  </a:moveTo>
                  <a:cubicBezTo>
                    <a:pt x="2626" y="1"/>
                    <a:pt x="2622" y="4"/>
                    <a:pt x="2624" y="2"/>
                  </a:cubicBezTo>
                  <a:close/>
                  <a:moveTo>
                    <a:pt x="2644" y="6"/>
                  </a:moveTo>
                  <a:cubicBezTo>
                    <a:pt x="2643" y="4"/>
                    <a:pt x="2642" y="7"/>
                    <a:pt x="2639" y="7"/>
                  </a:cubicBezTo>
                  <a:cubicBezTo>
                    <a:pt x="2640" y="3"/>
                    <a:pt x="2642" y="5"/>
                    <a:pt x="2645" y="4"/>
                  </a:cubicBezTo>
                  <a:cubicBezTo>
                    <a:pt x="2645" y="4"/>
                    <a:pt x="2644" y="5"/>
                    <a:pt x="2644" y="6"/>
                  </a:cubicBezTo>
                  <a:close/>
                  <a:moveTo>
                    <a:pt x="2655" y="4"/>
                  </a:moveTo>
                  <a:cubicBezTo>
                    <a:pt x="2654" y="4"/>
                    <a:pt x="2655" y="0"/>
                    <a:pt x="2656" y="1"/>
                  </a:cubicBezTo>
                  <a:cubicBezTo>
                    <a:pt x="2656" y="3"/>
                    <a:pt x="2655" y="3"/>
                    <a:pt x="2655" y="4"/>
                  </a:cubicBezTo>
                  <a:close/>
                  <a:moveTo>
                    <a:pt x="2659" y="4"/>
                  </a:moveTo>
                  <a:cubicBezTo>
                    <a:pt x="2659" y="3"/>
                    <a:pt x="2659" y="3"/>
                    <a:pt x="2659" y="3"/>
                  </a:cubicBezTo>
                  <a:cubicBezTo>
                    <a:pt x="2661" y="3"/>
                    <a:pt x="2661" y="3"/>
                    <a:pt x="2661" y="4"/>
                  </a:cubicBezTo>
                  <a:lnTo>
                    <a:pt x="2659" y="4"/>
                  </a:lnTo>
                  <a:close/>
                  <a:moveTo>
                    <a:pt x="2682" y="5"/>
                  </a:moveTo>
                  <a:cubicBezTo>
                    <a:pt x="2680" y="3"/>
                    <a:pt x="2684" y="7"/>
                    <a:pt x="2682" y="5"/>
                  </a:cubicBezTo>
                  <a:close/>
                  <a:moveTo>
                    <a:pt x="2733" y="1"/>
                  </a:moveTo>
                  <a:cubicBezTo>
                    <a:pt x="2733" y="0"/>
                    <a:pt x="2734" y="0"/>
                    <a:pt x="2735" y="0"/>
                  </a:cubicBezTo>
                  <a:cubicBezTo>
                    <a:pt x="2735" y="1"/>
                    <a:pt x="2734" y="1"/>
                    <a:pt x="2733" y="1"/>
                  </a:cubicBezTo>
                  <a:close/>
                  <a:moveTo>
                    <a:pt x="2737" y="2"/>
                  </a:moveTo>
                  <a:cubicBezTo>
                    <a:pt x="2737" y="0"/>
                    <a:pt x="2739" y="2"/>
                    <a:pt x="2737" y="2"/>
                  </a:cubicBezTo>
                  <a:close/>
                  <a:moveTo>
                    <a:pt x="2748" y="5"/>
                  </a:moveTo>
                  <a:cubicBezTo>
                    <a:pt x="2749" y="5"/>
                    <a:pt x="2749" y="5"/>
                    <a:pt x="2749" y="5"/>
                  </a:cubicBezTo>
                  <a:cubicBezTo>
                    <a:pt x="2749" y="7"/>
                    <a:pt x="2747" y="6"/>
                    <a:pt x="2748" y="5"/>
                  </a:cubicBezTo>
                  <a:close/>
                  <a:moveTo>
                    <a:pt x="2751" y="6"/>
                  </a:moveTo>
                  <a:cubicBezTo>
                    <a:pt x="2751" y="5"/>
                    <a:pt x="2753" y="7"/>
                    <a:pt x="2751" y="6"/>
                  </a:cubicBezTo>
                  <a:close/>
                  <a:moveTo>
                    <a:pt x="2770" y="2"/>
                  </a:moveTo>
                  <a:cubicBezTo>
                    <a:pt x="2772" y="1"/>
                    <a:pt x="2768" y="4"/>
                    <a:pt x="2770" y="2"/>
                  </a:cubicBezTo>
                  <a:close/>
                  <a:moveTo>
                    <a:pt x="2790" y="6"/>
                  </a:moveTo>
                  <a:cubicBezTo>
                    <a:pt x="2789" y="4"/>
                    <a:pt x="2788" y="7"/>
                    <a:pt x="2785" y="7"/>
                  </a:cubicBezTo>
                  <a:cubicBezTo>
                    <a:pt x="2786" y="3"/>
                    <a:pt x="2788" y="5"/>
                    <a:pt x="2791" y="4"/>
                  </a:cubicBezTo>
                  <a:cubicBezTo>
                    <a:pt x="2791" y="4"/>
                    <a:pt x="2790" y="5"/>
                    <a:pt x="2790" y="6"/>
                  </a:cubicBezTo>
                  <a:close/>
                  <a:moveTo>
                    <a:pt x="2801" y="4"/>
                  </a:moveTo>
                  <a:cubicBezTo>
                    <a:pt x="2800" y="4"/>
                    <a:pt x="2800" y="0"/>
                    <a:pt x="2802" y="1"/>
                  </a:cubicBezTo>
                  <a:cubicBezTo>
                    <a:pt x="2802" y="3"/>
                    <a:pt x="2801" y="3"/>
                    <a:pt x="2801" y="4"/>
                  </a:cubicBezTo>
                  <a:close/>
                  <a:moveTo>
                    <a:pt x="2805" y="4"/>
                  </a:moveTo>
                  <a:cubicBezTo>
                    <a:pt x="2805" y="3"/>
                    <a:pt x="2805" y="3"/>
                    <a:pt x="2805" y="3"/>
                  </a:cubicBezTo>
                  <a:cubicBezTo>
                    <a:pt x="2806" y="3"/>
                    <a:pt x="2807" y="3"/>
                    <a:pt x="2807" y="4"/>
                  </a:cubicBezTo>
                  <a:lnTo>
                    <a:pt x="2805" y="4"/>
                  </a:lnTo>
                  <a:close/>
                  <a:moveTo>
                    <a:pt x="2828" y="5"/>
                  </a:moveTo>
                  <a:cubicBezTo>
                    <a:pt x="2826" y="3"/>
                    <a:pt x="2830" y="7"/>
                    <a:pt x="2828" y="5"/>
                  </a:cubicBezTo>
                  <a:close/>
                  <a:moveTo>
                    <a:pt x="2879" y="1"/>
                  </a:moveTo>
                  <a:cubicBezTo>
                    <a:pt x="2879" y="0"/>
                    <a:pt x="2880" y="0"/>
                    <a:pt x="2881" y="0"/>
                  </a:cubicBezTo>
                  <a:cubicBezTo>
                    <a:pt x="2881" y="1"/>
                    <a:pt x="2880" y="1"/>
                    <a:pt x="2879" y="1"/>
                  </a:cubicBezTo>
                  <a:close/>
                  <a:moveTo>
                    <a:pt x="2883" y="2"/>
                  </a:moveTo>
                  <a:cubicBezTo>
                    <a:pt x="2883" y="0"/>
                    <a:pt x="2885" y="2"/>
                    <a:pt x="2883" y="2"/>
                  </a:cubicBezTo>
                  <a:close/>
                  <a:moveTo>
                    <a:pt x="2894" y="5"/>
                  </a:moveTo>
                  <a:cubicBezTo>
                    <a:pt x="2895" y="5"/>
                    <a:pt x="2895" y="5"/>
                    <a:pt x="2895" y="5"/>
                  </a:cubicBezTo>
                  <a:cubicBezTo>
                    <a:pt x="2895" y="7"/>
                    <a:pt x="2892" y="6"/>
                    <a:pt x="2894" y="5"/>
                  </a:cubicBezTo>
                  <a:close/>
                  <a:moveTo>
                    <a:pt x="2896" y="6"/>
                  </a:moveTo>
                  <a:cubicBezTo>
                    <a:pt x="2897" y="5"/>
                    <a:pt x="2899" y="7"/>
                    <a:pt x="2896" y="6"/>
                  </a:cubicBezTo>
                  <a:close/>
                  <a:moveTo>
                    <a:pt x="2916" y="2"/>
                  </a:moveTo>
                  <a:cubicBezTo>
                    <a:pt x="2918" y="1"/>
                    <a:pt x="2914" y="4"/>
                    <a:pt x="2916" y="2"/>
                  </a:cubicBezTo>
                  <a:close/>
                  <a:moveTo>
                    <a:pt x="2936" y="6"/>
                  </a:moveTo>
                  <a:cubicBezTo>
                    <a:pt x="2934" y="4"/>
                    <a:pt x="2933" y="7"/>
                    <a:pt x="2931" y="7"/>
                  </a:cubicBezTo>
                  <a:cubicBezTo>
                    <a:pt x="2931" y="3"/>
                    <a:pt x="2934" y="5"/>
                    <a:pt x="2937" y="4"/>
                  </a:cubicBezTo>
                  <a:cubicBezTo>
                    <a:pt x="2936" y="4"/>
                    <a:pt x="2936" y="5"/>
                    <a:pt x="2936" y="6"/>
                  </a:cubicBezTo>
                  <a:close/>
                  <a:moveTo>
                    <a:pt x="2947" y="4"/>
                  </a:moveTo>
                  <a:cubicBezTo>
                    <a:pt x="2945" y="4"/>
                    <a:pt x="2946" y="0"/>
                    <a:pt x="2948" y="1"/>
                  </a:cubicBezTo>
                  <a:cubicBezTo>
                    <a:pt x="2948" y="3"/>
                    <a:pt x="2947" y="3"/>
                    <a:pt x="2947" y="4"/>
                  </a:cubicBezTo>
                  <a:close/>
                  <a:moveTo>
                    <a:pt x="2951" y="4"/>
                  </a:moveTo>
                  <a:cubicBezTo>
                    <a:pt x="2951" y="3"/>
                    <a:pt x="2951" y="3"/>
                    <a:pt x="2951" y="3"/>
                  </a:cubicBezTo>
                  <a:cubicBezTo>
                    <a:pt x="2952" y="3"/>
                    <a:pt x="2953" y="3"/>
                    <a:pt x="2953" y="4"/>
                  </a:cubicBezTo>
                  <a:lnTo>
                    <a:pt x="2951" y="4"/>
                  </a:lnTo>
                  <a:close/>
                  <a:moveTo>
                    <a:pt x="2974" y="5"/>
                  </a:moveTo>
                  <a:cubicBezTo>
                    <a:pt x="2972" y="3"/>
                    <a:pt x="2976" y="7"/>
                    <a:pt x="2974" y="5"/>
                  </a:cubicBezTo>
                  <a:close/>
                  <a:moveTo>
                    <a:pt x="3025" y="1"/>
                  </a:moveTo>
                  <a:cubicBezTo>
                    <a:pt x="3025" y="0"/>
                    <a:pt x="3026" y="0"/>
                    <a:pt x="3027" y="0"/>
                  </a:cubicBezTo>
                  <a:cubicBezTo>
                    <a:pt x="3027" y="1"/>
                    <a:pt x="3026" y="1"/>
                    <a:pt x="3025" y="1"/>
                  </a:cubicBezTo>
                  <a:close/>
                  <a:moveTo>
                    <a:pt x="3029" y="2"/>
                  </a:moveTo>
                  <a:cubicBezTo>
                    <a:pt x="3029" y="0"/>
                    <a:pt x="3031" y="2"/>
                    <a:pt x="3029" y="2"/>
                  </a:cubicBezTo>
                  <a:close/>
                  <a:moveTo>
                    <a:pt x="3040" y="5"/>
                  </a:moveTo>
                  <a:cubicBezTo>
                    <a:pt x="3040" y="5"/>
                    <a:pt x="3040" y="5"/>
                    <a:pt x="3041" y="5"/>
                  </a:cubicBezTo>
                  <a:cubicBezTo>
                    <a:pt x="3041" y="7"/>
                    <a:pt x="3038" y="6"/>
                    <a:pt x="3040" y="5"/>
                  </a:cubicBezTo>
                  <a:close/>
                  <a:moveTo>
                    <a:pt x="3042" y="6"/>
                  </a:moveTo>
                  <a:cubicBezTo>
                    <a:pt x="3042" y="5"/>
                    <a:pt x="3045" y="7"/>
                    <a:pt x="3042" y="6"/>
                  </a:cubicBezTo>
                  <a:close/>
                  <a:moveTo>
                    <a:pt x="3061" y="2"/>
                  </a:moveTo>
                  <a:cubicBezTo>
                    <a:pt x="3063" y="1"/>
                    <a:pt x="3060" y="4"/>
                    <a:pt x="3061" y="2"/>
                  </a:cubicBezTo>
                  <a:close/>
                  <a:moveTo>
                    <a:pt x="3082" y="6"/>
                  </a:moveTo>
                  <a:cubicBezTo>
                    <a:pt x="3080" y="4"/>
                    <a:pt x="3079" y="7"/>
                    <a:pt x="3077" y="7"/>
                  </a:cubicBezTo>
                  <a:cubicBezTo>
                    <a:pt x="3077" y="3"/>
                    <a:pt x="3080" y="5"/>
                    <a:pt x="3083" y="4"/>
                  </a:cubicBezTo>
                  <a:cubicBezTo>
                    <a:pt x="3082" y="4"/>
                    <a:pt x="3082" y="5"/>
                    <a:pt x="3082" y="6"/>
                  </a:cubicBezTo>
                  <a:close/>
                  <a:moveTo>
                    <a:pt x="3093" y="4"/>
                  </a:moveTo>
                  <a:cubicBezTo>
                    <a:pt x="3091" y="4"/>
                    <a:pt x="3092" y="0"/>
                    <a:pt x="3094" y="1"/>
                  </a:cubicBezTo>
                  <a:cubicBezTo>
                    <a:pt x="3094" y="3"/>
                    <a:pt x="3093" y="3"/>
                    <a:pt x="3093" y="4"/>
                  </a:cubicBezTo>
                  <a:close/>
                  <a:moveTo>
                    <a:pt x="3097" y="4"/>
                  </a:moveTo>
                  <a:cubicBezTo>
                    <a:pt x="3097" y="3"/>
                    <a:pt x="3097" y="3"/>
                    <a:pt x="3097" y="3"/>
                  </a:cubicBezTo>
                  <a:cubicBezTo>
                    <a:pt x="3098" y="3"/>
                    <a:pt x="3099" y="3"/>
                    <a:pt x="3099" y="4"/>
                  </a:cubicBezTo>
                  <a:lnTo>
                    <a:pt x="3097" y="4"/>
                  </a:lnTo>
                  <a:close/>
                  <a:moveTo>
                    <a:pt x="3120" y="5"/>
                  </a:moveTo>
                  <a:cubicBezTo>
                    <a:pt x="3118" y="3"/>
                    <a:pt x="3121" y="7"/>
                    <a:pt x="3120" y="5"/>
                  </a:cubicBezTo>
                  <a:close/>
                  <a:moveTo>
                    <a:pt x="3171" y="1"/>
                  </a:moveTo>
                  <a:cubicBezTo>
                    <a:pt x="3171" y="0"/>
                    <a:pt x="3172" y="0"/>
                    <a:pt x="3173" y="0"/>
                  </a:cubicBezTo>
                  <a:cubicBezTo>
                    <a:pt x="3172" y="1"/>
                    <a:pt x="3172" y="1"/>
                    <a:pt x="3171" y="1"/>
                  </a:cubicBezTo>
                  <a:close/>
                  <a:moveTo>
                    <a:pt x="3174" y="2"/>
                  </a:moveTo>
                  <a:cubicBezTo>
                    <a:pt x="3175" y="0"/>
                    <a:pt x="3177" y="2"/>
                    <a:pt x="3174" y="2"/>
                  </a:cubicBezTo>
                  <a:close/>
                  <a:moveTo>
                    <a:pt x="3186" y="5"/>
                  </a:moveTo>
                  <a:cubicBezTo>
                    <a:pt x="3186" y="5"/>
                    <a:pt x="3186" y="5"/>
                    <a:pt x="3187" y="5"/>
                  </a:cubicBezTo>
                  <a:cubicBezTo>
                    <a:pt x="3187" y="7"/>
                    <a:pt x="3184" y="6"/>
                    <a:pt x="3186" y="5"/>
                  </a:cubicBezTo>
                  <a:close/>
                  <a:moveTo>
                    <a:pt x="3188" y="6"/>
                  </a:moveTo>
                  <a:cubicBezTo>
                    <a:pt x="3188" y="5"/>
                    <a:pt x="3191" y="7"/>
                    <a:pt x="3188" y="6"/>
                  </a:cubicBezTo>
                  <a:close/>
                  <a:moveTo>
                    <a:pt x="3207" y="2"/>
                  </a:moveTo>
                  <a:cubicBezTo>
                    <a:pt x="3209" y="1"/>
                    <a:pt x="3206" y="4"/>
                    <a:pt x="3207" y="2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21" name="圆角矩形 120"/>
          <p:cNvSpPr/>
          <p:nvPr/>
        </p:nvSpPr>
        <p:spPr>
          <a:xfrm>
            <a:off x="323528" y="2211710"/>
            <a:ext cx="129614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Feedbacks</a:t>
            </a:r>
            <a:endParaRPr lang="zh-CN" altLang="en-US" dirty="0"/>
          </a:p>
        </p:txBody>
      </p:sp>
      <p:sp>
        <p:nvSpPr>
          <p:cNvPr id="122" name="右箭头 121"/>
          <p:cNvSpPr/>
          <p:nvPr/>
        </p:nvSpPr>
        <p:spPr>
          <a:xfrm rot="10800000">
            <a:off x="1691680" y="2355726"/>
            <a:ext cx="288032" cy="4571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右箭头 122"/>
          <p:cNvSpPr/>
          <p:nvPr/>
        </p:nvSpPr>
        <p:spPr>
          <a:xfrm rot="16200000">
            <a:off x="778437" y="1972826"/>
            <a:ext cx="288032" cy="4571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圆角矩形 123"/>
          <p:cNvSpPr/>
          <p:nvPr/>
        </p:nvSpPr>
        <p:spPr>
          <a:xfrm>
            <a:off x="1979712" y="627534"/>
            <a:ext cx="1512168" cy="1440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TextBox 124"/>
          <p:cNvSpPr txBox="1"/>
          <p:nvPr/>
        </p:nvSpPr>
        <p:spPr>
          <a:xfrm>
            <a:off x="5004048" y="4227934"/>
            <a:ext cx="100811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Sample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6" name="Freeform 450"/>
          <p:cNvSpPr>
            <a:spLocks noChangeArrowheads="1"/>
          </p:cNvSpPr>
          <p:nvPr/>
        </p:nvSpPr>
        <p:spPr bwMode="auto">
          <a:xfrm>
            <a:off x="179512" y="843558"/>
            <a:ext cx="518370" cy="518270"/>
          </a:xfrm>
          <a:custGeom>
            <a:avLst/>
            <a:gdLst>
              <a:gd name="T0" fmla="*/ 1952 w 1953"/>
              <a:gd name="T1" fmla="*/ 976 h 1953"/>
              <a:gd name="T2" fmla="*/ 1952 w 1953"/>
              <a:gd name="T3" fmla="*/ 976 h 1953"/>
              <a:gd name="T4" fmla="*/ 976 w 1953"/>
              <a:gd name="T5" fmla="*/ 0 h 1953"/>
              <a:gd name="T6" fmla="*/ 0 w 1953"/>
              <a:gd name="T7" fmla="*/ 976 h 1953"/>
              <a:gd name="T8" fmla="*/ 976 w 1953"/>
              <a:gd name="T9" fmla="*/ 1952 h 1953"/>
              <a:gd name="T10" fmla="*/ 1952 w 1953"/>
              <a:gd name="T11" fmla="*/ 976 h 1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53" h="1953">
                <a:moveTo>
                  <a:pt x="1952" y="976"/>
                </a:moveTo>
                <a:lnTo>
                  <a:pt x="1952" y="976"/>
                </a:lnTo>
                <a:cubicBezTo>
                  <a:pt x="1952" y="437"/>
                  <a:pt x="1515" y="0"/>
                  <a:pt x="976" y="0"/>
                </a:cubicBezTo>
                <a:cubicBezTo>
                  <a:pt x="437" y="0"/>
                  <a:pt x="0" y="437"/>
                  <a:pt x="0" y="976"/>
                </a:cubicBezTo>
                <a:cubicBezTo>
                  <a:pt x="0" y="1515"/>
                  <a:pt x="437" y="1952"/>
                  <a:pt x="976" y="1952"/>
                </a:cubicBezTo>
                <a:cubicBezTo>
                  <a:pt x="1515" y="1952"/>
                  <a:pt x="1952" y="1515"/>
                  <a:pt x="1952" y="976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01</a:t>
            </a:r>
            <a:endParaRPr lang="id-ID" altLang="zh-CN" sz="2400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0" y="0"/>
            <a:ext cx="1547664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4731990"/>
            <a:ext cx="9144001" cy="411510"/>
            <a:chOff x="-3175" y="3186116"/>
            <a:chExt cx="12203113" cy="490538"/>
          </a:xfrm>
        </p:grpSpPr>
        <p:sp>
          <p:nvSpPr>
            <p:cNvPr id="3" name="Freeform 721"/>
            <p:cNvSpPr>
              <a:spLocks/>
            </p:cNvSpPr>
            <p:nvPr/>
          </p:nvSpPr>
          <p:spPr bwMode="auto">
            <a:xfrm>
              <a:off x="3270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Oval 722"/>
            <p:cNvSpPr>
              <a:spLocks noChangeArrowheads="1"/>
            </p:cNvSpPr>
            <p:nvPr/>
          </p:nvSpPr>
          <p:spPr bwMode="auto">
            <a:xfrm>
              <a:off x="3841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Freeform 723"/>
            <p:cNvSpPr>
              <a:spLocks/>
            </p:cNvSpPr>
            <p:nvPr/>
          </p:nvSpPr>
          <p:spPr bwMode="auto">
            <a:xfrm>
              <a:off x="44450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724"/>
            <p:cNvSpPr>
              <a:spLocks/>
            </p:cNvSpPr>
            <p:nvPr/>
          </p:nvSpPr>
          <p:spPr bwMode="auto">
            <a:xfrm>
              <a:off x="32385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Oval 725"/>
            <p:cNvSpPr>
              <a:spLocks noChangeArrowheads="1"/>
            </p:cNvSpPr>
            <p:nvPr/>
          </p:nvSpPr>
          <p:spPr bwMode="auto">
            <a:xfrm>
              <a:off x="3810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Oval 726"/>
            <p:cNvSpPr>
              <a:spLocks noChangeArrowheads="1"/>
            </p:cNvSpPr>
            <p:nvPr/>
          </p:nvSpPr>
          <p:spPr bwMode="auto">
            <a:xfrm>
              <a:off x="8826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Oval 727"/>
            <p:cNvSpPr>
              <a:spLocks noChangeArrowheads="1"/>
            </p:cNvSpPr>
            <p:nvPr/>
          </p:nvSpPr>
          <p:spPr bwMode="auto">
            <a:xfrm>
              <a:off x="935038" y="3194054"/>
              <a:ext cx="15875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728"/>
            <p:cNvSpPr>
              <a:spLocks/>
            </p:cNvSpPr>
            <p:nvPr/>
          </p:nvSpPr>
          <p:spPr bwMode="auto">
            <a:xfrm>
              <a:off x="1000125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729"/>
            <p:cNvSpPr>
              <a:spLocks/>
            </p:cNvSpPr>
            <p:nvPr/>
          </p:nvSpPr>
          <p:spPr bwMode="auto">
            <a:xfrm>
              <a:off x="87788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Oval 730"/>
            <p:cNvSpPr>
              <a:spLocks noChangeArrowheads="1"/>
            </p:cNvSpPr>
            <p:nvPr/>
          </p:nvSpPr>
          <p:spPr bwMode="auto">
            <a:xfrm>
              <a:off x="935038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731"/>
            <p:cNvSpPr>
              <a:spLocks/>
            </p:cNvSpPr>
            <p:nvPr/>
          </p:nvSpPr>
          <p:spPr bwMode="auto">
            <a:xfrm>
              <a:off x="14382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Oval 732"/>
            <p:cNvSpPr>
              <a:spLocks noChangeArrowheads="1"/>
            </p:cNvSpPr>
            <p:nvPr/>
          </p:nvSpPr>
          <p:spPr bwMode="auto">
            <a:xfrm>
              <a:off x="149066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733"/>
            <p:cNvSpPr>
              <a:spLocks/>
            </p:cNvSpPr>
            <p:nvPr/>
          </p:nvSpPr>
          <p:spPr bwMode="auto">
            <a:xfrm>
              <a:off x="15557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734"/>
            <p:cNvSpPr>
              <a:spLocks/>
            </p:cNvSpPr>
            <p:nvPr/>
          </p:nvSpPr>
          <p:spPr bwMode="auto">
            <a:xfrm>
              <a:off x="143351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Oval 735"/>
            <p:cNvSpPr>
              <a:spLocks noChangeArrowheads="1"/>
            </p:cNvSpPr>
            <p:nvPr/>
          </p:nvSpPr>
          <p:spPr bwMode="auto">
            <a:xfrm>
              <a:off x="1487488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Oval 736"/>
            <p:cNvSpPr>
              <a:spLocks noChangeArrowheads="1"/>
            </p:cNvSpPr>
            <p:nvPr/>
          </p:nvSpPr>
          <p:spPr bwMode="auto">
            <a:xfrm>
              <a:off x="1992313" y="3273429"/>
              <a:ext cx="15875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737"/>
            <p:cNvSpPr>
              <a:spLocks/>
            </p:cNvSpPr>
            <p:nvPr/>
          </p:nvSpPr>
          <p:spPr bwMode="auto">
            <a:xfrm>
              <a:off x="2046288" y="3194054"/>
              <a:ext cx="11113" cy="14288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738"/>
            <p:cNvSpPr>
              <a:spLocks/>
            </p:cNvSpPr>
            <p:nvPr/>
          </p:nvSpPr>
          <p:spPr bwMode="auto">
            <a:xfrm>
              <a:off x="2106613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739"/>
            <p:cNvSpPr>
              <a:spLocks/>
            </p:cNvSpPr>
            <p:nvPr/>
          </p:nvSpPr>
          <p:spPr bwMode="auto">
            <a:xfrm>
              <a:off x="19891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Oval 740"/>
            <p:cNvSpPr>
              <a:spLocks noChangeArrowheads="1"/>
            </p:cNvSpPr>
            <p:nvPr/>
          </p:nvSpPr>
          <p:spPr bwMode="auto">
            <a:xfrm>
              <a:off x="2041525" y="3328991"/>
              <a:ext cx="1270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741"/>
            <p:cNvSpPr>
              <a:spLocks/>
            </p:cNvSpPr>
            <p:nvPr/>
          </p:nvSpPr>
          <p:spPr bwMode="auto">
            <a:xfrm>
              <a:off x="25447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742"/>
            <p:cNvSpPr>
              <a:spLocks/>
            </p:cNvSpPr>
            <p:nvPr/>
          </p:nvSpPr>
          <p:spPr bwMode="auto">
            <a:xfrm>
              <a:off x="2601913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743"/>
            <p:cNvSpPr>
              <a:spLocks/>
            </p:cNvSpPr>
            <p:nvPr/>
          </p:nvSpPr>
          <p:spPr bwMode="auto">
            <a:xfrm>
              <a:off x="2662238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744"/>
            <p:cNvSpPr>
              <a:spLocks/>
            </p:cNvSpPr>
            <p:nvPr/>
          </p:nvSpPr>
          <p:spPr bwMode="auto">
            <a:xfrm>
              <a:off x="2544763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Oval 745"/>
            <p:cNvSpPr>
              <a:spLocks noChangeArrowheads="1"/>
            </p:cNvSpPr>
            <p:nvPr/>
          </p:nvSpPr>
          <p:spPr bwMode="auto">
            <a:xfrm>
              <a:off x="259715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Oval 746"/>
            <p:cNvSpPr>
              <a:spLocks noChangeArrowheads="1"/>
            </p:cNvSpPr>
            <p:nvPr/>
          </p:nvSpPr>
          <p:spPr bwMode="auto">
            <a:xfrm>
              <a:off x="309880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Oval 747"/>
            <p:cNvSpPr>
              <a:spLocks noChangeArrowheads="1"/>
            </p:cNvSpPr>
            <p:nvPr/>
          </p:nvSpPr>
          <p:spPr bwMode="auto">
            <a:xfrm>
              <a:off x="3155950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748"/>
            <p:cNvSpPr>
              <a:spLocks/>
            </p:cNvSpPr>
            <p:nvPr/>
          </p:nvSpPr>
          <p:spPr bwMode="auto">
            <a:xfrm>
              <a:off x="32178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749"/>
            <p:cNvSpPr>
              <a:spLocks/>
            </p:cNvSpPr>
            <p:nvPr/>
          </p:nvSpPr>
          <p:spPr bwMode="auto">
            <a:xfrm>
              <a:off x="3098800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3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Oval 750"/>
            <p:cNvSpPr>
              <a:spLocks noChangeArrowheads="1"/>
            </p:cNvSpPr>
            <p:nvPr/>
          </p:nvSpPr>
          <p:spPr bwMode="auto">
            <a:xfrm>
              <a:off x="3152775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751"/>
            <p:cNvSpPr>
              <a:spLocks/>
            </p:cNvSpPr>
            <p:nvPr/>
          </p:nvSpPr>
          <p:spPr bwMode="auto">
            <a:xfrm>
              <a:off x="36544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Oval 752"/>
            <p:cNvSpPr>
              <a:spLocks noChangeArrowheads="1"/>
            </p:cNvSpPr>
            <p:nvPr/>
          </p:nvSpPr>
          <p:spPr bwMode="auto">
            <a:xfrm>
              <a:off x="37115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753"/>
            <p:cNvSpPr>
              <a:spLocks/>
            </p:cNvSpPr>
            <p:nvPr/>
          </p:nvSpPr>
          <p:spPr bwMode="auto">
            <a:xfrm>
              <a:off x="37734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754"/>
            <p:cNvSpPr>
              <a:spLocks/>
            </p:cNvSpPr>
            <p:nvPr/>
          </p:nvSpPr>
          <p:spPr bwMode="auto">
            <a:xfrm>
              <a:off x="365125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Oval 755"/>
            <p:cNvSpPr>
              <a:spLocks noChangeArrowheads="1"/>
            </p:cNvSpPr>
            <p:nvPr/>
          </p:nvSpPr>
          <p:spPr bwMode="auto">
            <a:xfrm>
              <a:off x="37084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Oval 756"/>
            <p:cNvSpPr>
              <a:spLocks noChangeArrowheads="1"/>
            </p:cNvSpPr>
            <p:nvPr/>
          </p:nvSpPr>
          <p:spPr bwMode="auto">
            <a:xfrm>
              <a:off x="42100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Oval 757"/>
            <p:cNvSpPr>
              <a:spLocks noChangeArrowheads="1"/>
            </p:cNvSpPr>
            <p:nvPr/>
          </p:nvSpPr>
          <p:spPr bwMode="auto">
            <a:xfrm>
              <a:off x="4264025" y="3194054"/>
              <a:ext cx="14288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758"/>
            <p:cNvSpPr>
              <a:spLocks/>
            </p:cNvSpPr>
            <p:nvPr/>
          </p:nvSpPr>
          <p:spPr bwMode="auto">
            <a:xfrm>
              <a:off x="4327525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759"/>
            <p:cNvSpPr>
              <a:spLocks/>
            </p:cNvSpPr>
            <p:nvPr/>
          </p:nvSpPr>
          <p:spPr bwMode="auto">
            <a:xfrm>
              <a:off x="420687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Oval 760"/>
            <p:cNvSpPr>
              <a:spLocks noChangeArrowheads="1"/>
            </p:cNvSpPr>
            <p:nvPr/>
          </p:nvSpPr>
          <p:spPr bwMode="auto">
            <a:xfrm>
              <a:off x="4264025" y="3328991"/>
              <a:ext cx="635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761"/>
            <p:cNvSpPr>
              <a:spLocks/>
            </p:cNvSpPr>
            <p:nvPr/>
          </p:nvSpPr>
          <p:spPr bwMode="auto">
            <a:xfrm>
              <a:off x="47656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Oval 762"/>
            <p:cNvSpPr>
              <a:spLocks noChangeArrowheads="1"/>
            </p:cNvSpPr>
            <p:nvPr/>
          </p:nvSpPr>
          <p:spPr bwMode="auto">
            <a:xfrm>
              <a:off x="4818063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763"/>
            <p:cNvSpPr>
              <a:spLocks/>
            </p:cNvSpPr>
            <p:nvPr/>
          </p:nvSpPr>
          <p:spPr bwMode="auto">
            <a:xfrm>
              <a:off x="48831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764"/>
            <p:cNvSpPr>
              <a:spLocks/>
            </p:cNvSpPr>
            <p:nvPr/>
          </p:nvSpPr>
          <p:spPr bwMode="auto">
            <a:xfrm>
              <a:off x="476091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765"/>
            <p:cNvSpPr>
              <a:spLocks/>
            </p:cNvSpPr>
            <p:nvPr/>
          </p:nvSpPr>
          <p:spPr bwMode="auto">
            <a:xfrm>
              <a:off x="4814888" y="3328991"/>
              <a:ext cx="11113" cy="9525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Oval 766"/>
            <p:cNvSpPr>
              <a:spLocks noChangeArrowheads="1"/>
            </p:cNvSpPr>
            <p:nvPr/>
          </p:nvSpPr>
          <p:spPr bwMode="auto">
            <a:xfrm>
              <a:off x="5321300" y="3273429"/>
              <a:ext cx="14288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Oval 767"/>
            <p:cNvSpPr>
              <a:spLocks noChangeArrowheads="1"/>
            </p:cNvSpPr>
            <p:nvPr/>
          </p:nvSpPr>
          <p:spPr bwMode="auto">
            <a:xfrm>
              <a:off x="5373688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768"/>
            <p:cNvSpPr>
              <a:spLocks/>
            </p:cNvSpPr>
            <p:nvPr/>
          </p:nvSpPr>
          <p:spPr bwMode="auto">
            <a:xfrm>
              <a:off x="5434013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769"/>
            <p:cNvSpPr>
              <a:spLocks/>
            </p:cNvSpPr>
            <p:nvPr/>
          </p:nvSpPr>
          <p:spPr bwMode="auto">
            <a:xfrm>
              <a:off x="53165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770"/>
            <p:cNvSpPr>
              <a:spLocks/>
            </p:cNvSpPr>
            <p:nvPr/>
          </p:nvSpPr>
          <p:spPr bwMode="auto">
            <a:xfrm>
              <a:off x="5370513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771"/>
            <p:cNvSpPr>
              <a:spLocks/>
            </p:cNvSpPr>
            <p:nvPr/>
          </p:nvSpPr>
          <p:spPr bwMode="auto">
            <a:xfrm>
              <a:off x="58721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772"/>
            <p:cNvSpPr>
              <a:spLocks/>
            </p:cNvSpPr>
            <p:nvPr/>
          </p:nvSpPr>
          <p:spPr bwMode="auto">
            <a:xfrm>
              <a:off x="5929313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773"/>
            <p:cNvSpPr>
              <a:spLocks/>
            </p:cNvSpPr>
            <p:nvPr/>
          </p:nvSpPr>
          <p:spPr bwMode="auto">
            <a:xfrm>
              <a:off x="5989638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774"/>
            <p:cNvSpPr>
              <a:spLocks/>
            </p:cNvSpPr>
            <p:nvPr/>
          </p:nvSpPr>
          <p:spPr bwMode="auto">
            <a:xfrm>
              <a:off x="587216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Oval 775"/>
            <p:cNvSpPr>
              <a:spLocks noChangeArrowheads="1"/>
            </p:cNvSpPr>
            <p:nvPr/>
          </p:nvSpPr>
          <p:spPr bwMode="auto">
            <a:xfrm>
              <a:off x="5924550" y="3328991"/>
              <a:ext cx="1270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Oval 776"/>
            <p:cNvSpPr>
              <a:spLocks noChangeArrowheads="1"/>
            </p:cNvSpPr>
            <p:nvPr/>
          </p:nvSpPr>
          <p:spPr bwMode="auto">
            <a:xfrm>
              <a:off x="6427788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777"/>
            <p:cNvSpPr>
              <a:spLocks/>
            </p:cNvSpPr>
            <p:nvPr/>
          </p:nvSpPr>
          <p:spPr bwMode="auto">
            <a:xfrm>
              <a:off x="6484938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778"/>
            <p:cNvSpPr>
              <a:spLocks/>
            </p:cNvSpPr>
            <p:nvPr/>
          </p:nvSpPr>
          <p:spPr bwMode="auto">
            <a:xfrm>
              <a:off x="65452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779"/>
            <p:cNvSpPr>
              <a:spLocks/>
            </p:cNvSpPr>
            <p:nvPr/>
          </p:nvSpPr>
          <p:spPr bwMode="auto">
            <a:xfrm>
              <a:off x="6427788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Oval 780"/>
            <p:cNvSpPr>
              <a:spLocks noChangeArrowheads="1"/>
            </p:cNvSpPr>
            <p:nvPr/>
          </p:nvSpPr>
          <p:spPr bwMode="auto">
            <a:xfrm>
              <a:off x="6480175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781"/>
            <p:cNvSpPr>
              <a:spLocks/>
            </p:cNvSpPr>
            <p:nvPr/>
          </p:nvSpPr>
          <p:spPr bwMode="auto">
            <a:xfrm>
              <a:off x="69818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Oval 782"/>
            <p:cNvSpPr>
              <a:spLocks noChangeArrowheads="1"/>
            </p:cNvSpPr>
            <p:nvPr/>
          </p:nvSpPr>
          <p:spPr bwMode="auto">
            <a:xfrm>
              <a:off x="7038975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783"/>
            <p:cNvSpPr>
              <a:spLocks/>
            </p:cNvSpPr>
            <p:nvPr/>
          </p:nvSpPr>
          <p:spPr bwMode="auto">
            <a:xfrm>
              <a:off x="71008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784"/>
            <p:cNvSpPr>
              <a:spLocks/>
            </p:cNvSpPr>
            <p:nvPr/>
          </p:nvSpPr>
          <p:spPr bwMode="auto">
            <a:xfrm>
              <a:off x="6978650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Oval 785"/>
            <p:cNvSpPr>
              <a:spLocks noChangeArrowheads="1"/>
            </p:cNvSpPr>
            <p:nvPr/>
          </p:nvSpPr>
          <p:spPr bwMode="auto">
            <a:xfrm>
              <a:off x="70358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Oval 786"/>
            <p:cNvSpPr>
              <a:spLocks noChangeArrowheads="1"/>
            </p:cNvSpPr>
            <p:nvPr/>
          </p:nvSpPr>
          <p:spPr bwMode="auto">
            <a:xfrm>
              <a:off x="75374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Oval 787"/>
            <p:cNvSpPr>
              <a:spLocks noChangeArrowheads="1"/>
            </p:cNvSpPr>
            <p:nvPr/>
          </p:nvSpPr>
          <p:spPr bwMode="auto">
            <a:xfrm>
              <a:off x="7591425" y="3194054"/>
              <a:ext cx="14288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788"/>
            <p:cNvSpPr>
              <a:spLocks/>
            </p:cNvSpPr>
            <p:nvPr/>
          </p:nvSpPr>
          <p:spPr bwMode="auto">
            <a:xfrm>
              <a:off x="7656513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89"/>
            <p:cNvSpPr>
              <a:spLocks/>
            </p:cNvSpPr>
            <p:nvPr/>
          </p:nvSpPr>
          <p:spPr bwMode="auto">
            <a:xfrm>
              <a:off x="753427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Oval 790"/>
            <p:cNvSpPr>
              <a:spLocks noChangeArrowheads="1"/>
            </p:cNvSpPr>
            <p:nvPr/>
          </p:nvSpPr>
          <p:spPr bwMode="auto">
            <a:xfrm>
              <a:off x="7591425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91"/>
            <p:cNvSpPr>
              <a:spLocks/>
            </p:cNvSpPr>
            <p:nvPr/>
          </p:nvSpPr>
          <p:spPr bwMode="auto">
            <a:xfrm>
              <a:off x="80930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Oval 792"/>
            <p:cNvSpPr>
              <a:spLocks noChangeArrowheads="1"/>
            </p:cNvSpPr>
            <p:nvPr/>
          </p:nvSpPr>
          <p:spPr bwMode="auto">
            <a:xfrm>
              <a:off x="8147050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93"/>
            <p:cNvSpPr>
              <a:spLocks/>
            </p:cNvSpPr>
            <p:nvPr/>
          </p:nvSpPr>
          <p:spPr bwMode="auto">
            <a:xfrm>
              <a:off x="82105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94"/>
            <p:cNvSpPr>
              <a:spLocks/>
            </p:cNvSpPr>
            <p:nvPr/>
          </p:nvSpPr>
          <p:spPr bwMode="auto">
            <a:xfrm>
              <a:off x="808990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Oval 795"/>
            <p:cNvSpPr>
              <a:spLocks noChangeArrowheads="1"/>
            </p:cNvSpPr>
            <p:nvPr/>
          </p:nvSpPr>
          <p:spPr bwMode="auto">
            <a:xfrm>
              <a:off x="8147050" y="3328991"/>
              <a:ext cx="635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Oval 796"/>
            <p:cNvSpPr>
              <a:spLocks noChangeArrowheads="1"/>
            </p:cNvSpPr>
            <p:nvPr/>
          </p:nvSpPr>
          <p:spPr bwMode="auto">
            <a:xfrm>
              <a:off x="8648700" y="3273429"/>
              <a:ext cx="14288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Oval 797"/>
            <p:cNvSpPr>
              <a:spLocks noChangeArrowheads="1"/>
            </p:cNvSpPr>
            <p:nvPr/>
          </p:nvSpPr>
          <p:spPr bwMode="auto">
            <a:xfrm>
              <a:off x="8701088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8"/>
            <p:cNvSpPr>
              <a:spLocks/>
            </p:cNvSpPr>
            <p:nvPr/>
          </p:nvSpPr>
          <p:spPr bwMode="auto">
            <a:xfrm>
              <a:off x="8763000" y="3289304"/>
              <a:ext cx="14288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799"/>
            <p:cNvSpPr>
              <a:spLocks/>
            </p:cNvSpPr>
            <p:nvPr/>
          </p:nvSpPr>
          <p:spPr bwMode="auto">
            <a:xfrm>
              <a:off x="86439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00"/>
            <p:cNvSpPr>
              <a:spLocks/>
            </p:cNvSpPr>
            <p:nvPr/>
          </p:nvSpPr>
          <p:spPr bwMode="auto">
            <a:xfrm>
              <a:off x="8697913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01"/>
            <p:cNvSpPr>
              <a:spLocks/>
            </p:cNvSpPr>
            <p:nvPr/>
          </p:nvSpPr>
          <p:spPr bwMode="auto">
            <a:xfrm>
              <a:off x="91995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Oval 802"/>
            <p:cNvSpPr>
              <a:spLocks noChangeArrowheads="1"/>
            </p:cNvSpPr>
            <p:nvPr/>
          </p:nvSpPr>
          <p:spPr bwMode="auto">
            <a:xfrm>
              <a:off x="925671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03"/>
            <p:cNvSpPr>
              <a:spLocks/>
            </p:cNvSpPr>
            <p:nvPr/>
          </p:nvSpPr>
          <p:spPr bwMode="auto">
            <a:xfrm>
              <a:off x="9317038" y="3289304"/>
              <a:ext cx="12700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04"/>
            <p:cNvSpPr>
              <a:spLocks/>
            </p:cNvSpPr>
            <p:nvPr/>
          </p:nvSpPr>
          <p:spPr bwMode="auto">
            <a:xfrm>
              <a:off x="919956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Oval 805"/>
            <p:cNvSpPr>
              <a:spLocks noChangeArrowheads="1"/>
            </p:cNvSpPr>
            <p:nvPr/>
          </p:nvSpPr>
          <p:spPr bwMode="auto">
            <a:xfrm>
              <a:off x="9253538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Oval 806"/>
            <p:cNvSpPr>
              <a:spLocks noChangeArrowheads="1"/>
            </p:cNvSpPr>
            <p:nvPr/>
          </p:nvSpPr>
          <p:spPr bwMode="auto">
            <a:xfrm>
              <a:off x="9755188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07"/>
            <p:cNvSpPr>
              <a:spLocks/>
            </p:cNvSpPr>
            <p:nvPr/>
          </p:nvSpPr>
          <p:spPr bwMode="auto">
            <a:xfrm>
              <a:off x="9812338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08"/>
            <p:cNvSpPr>
              <a:spLocks/>
            </p:cNvSpPr>
            <p:nvPr/>
          </p:nvSpPr>
          <p:spPr bwMode="auto">
            <a:xfrm>
              <a:off x="98726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809"/>
            <p:cNvSpPr>
              <a:spLocks/>
            </p:cNvSpPr>
            <p:nvPr/>
          </p:nvSpPr>
          <p:spPr bwMode="auto">
            <a:xfrm>
              <a:off x="975518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Oval 810"/>
            <p:cNvSpPr>
              <a:spLocks noChangeArrowheads="1"/>
            </p:cNvSpPr>
            <p:nvPr/>
          </p:nvSpPr>
          <p:spPr bwMode="auto">
            <a:xfrm>
              <a:off x="9809163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811"/>
            <p:cNvSpPr>
              <a:spLocks/>
            </p:cNvSpPr>
            <p:nvPr/>
          </p:nvSpPr>
          <p:spPr bwMode="auto">
            <a:xfrm>
              <a:off x="1031081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Oval 812"/>
            <p:cNvSpPr>
              <a:spLocks noChangeArrowheads="1"/>
            </p:cNvSpPr>
            <p:nvPr/>
          </p:nvSpPr>
          <p:spPr bwMode="auto">
            <a:xfrm>
              <a:off x="1036796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813"/>
            <p:cNvSpPr>
              <a:spLocks/>
            </p:cNvSpPr>
            <p:nvPr/>
          </p:nvSpPr>
          <p:spPr bwMode="auto">
            <a:xfrm>
              <a:off x="104282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814"/>
            <p:cNvSpPr>
              <a:spLocks/>
            </p:cNvSpPr>
            <p:nvPr/>
          </p:nvSpPr>
          <p:spPr bwMode="auto">
            <a:xfrm>
              <a:off x="10306050" y="3424241"/>
              <a:ext cx="15875" cy="14288"/>
            </a:xfrm>
            <a:custGeom>
              <a:avLst/>
              <a:gdLst>
                <a:gd name="T0" fmla="*/ 1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1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815"/>
            <p:cNvSpPr>
              <a:spLocks/>
            </p:cNvSpPr>
            <p:nvPr/>
          </p:nvSpPr>
          <p:spPr bwMode="auto">
            <a:xfrm>
              <a:off x="10363200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Oval 816"/>
            <p:cNvSpPr>
              <a:spLocks noChangeArrowheads="1"/>
            </p:cNvSpPr>
            <p:nvPr/>
          </p:nvSpPr>
          <p:spPr bwMode="auto">
            <a:xfrm>
              <a:off x="10866438" y="3273429"/>
              <a:ext cx="17463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817"/>
            <p:cNvSpPr>
              <a:spLocks/>
            </p:cNvSpPr>
            <p:nvPr/>
          </p:nvSpPr>
          <p:spPr bwMode="auto">
            <a:xfrm>
              <a:off x="10918825" y="3194054"/>
              <a:ext cx="15875" cy="14288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2 h 3"/>
                <a:gd name="T4" fmla="*/ 2 w 4"/>
                <a:gd name="T5" fmla="*/ 0 h 3"/>
                <a:gd name="T6" fmla="*/ 0 w 4"/>
                <a:gd name="T7" fmla="*/ 2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818"/>
            <p:cNvSpPr>
              <a:spLocks/>
            </p:cNvSpPr>
            <p:nvPr/>
          </p:nvSpPr>
          <p:spPr bwMode="auto">
            <a:xfrm>
              <a:off x="10983913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819"/>
            <p:cNvSpPr>
              <a:spLocks/>
            </p:cNvSpPr>
            <p:nvPr/>
          </p:nvSpPr>
          <p:spPr bwMode="auto">
            <a:xfrm>
              <a:off x="10861675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Oval 820"/>
            <p:cNvSpPr>
              <a:spLocks noChangeArrowheads="1"/>
            </p:cNvSpPr>
            <p:nvPr/>
          </p:nvSpPr>
          <p:spPr bwMode="auto">
            <a:xfrm>
              <a:off x="10918825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Oval 821"/>
            <p:cNvSpPr>
              <a:spLocks noChangeArrowheads="1"/>
            </p:cNvSpPr>
            <p:nvPr/>
          </p:nvSpPr>
          <p:spPr bwMode="auto">
            <a:xfrm>
              <a:off x="11420475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Oval 822"/>
            <p:cNvSpPr>
              <a:spLocks noChangeArrowheads="1"/>
            </p:cNvSpPr>
            <p:nvPr/>
          </p:nvSpPr>
          <p:spPr bwMode="auto">
            <a:xfrm>
              <a:off x="11474450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823"/>
            <p:cNvSpPr>
              <a:spLocks/>
            </p:cNvSpPr>
            <p:nvPr/>
          </p:nvSpPr>
          <p:spPr bwMode="auto">
            <a:xfrm>
              <a:off x="1153953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824"/>
            <p:cNvSpPr>
              <a:spLocks/>
            </p:cNvSpPr>
            <p:nvPr/>
          </p:nvSpPr>
          <p:spPr bwMode="auto">
            <a:xfrm>
              <a:off x="1141730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Oval 825"/>
            <p:cNvSpPr>
              <a:spLocks noChangeArrowheads="1"/>
            </p:cNvSpPr>
            <p:nvPr/>
          </p:nvSpPr>
          <p:spPr bwMode="auto">
            <a:xfrm>
              <a:off x="11474450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826"/>
            <p:cNvSpPr>
              <a:spLocks/>
            </p:cNvSpPr>
            <p:nvPr/>
          </p:nvSpPr>
          <p:spPr bwMode="auto">
            <a:xfrm>
              <a:off x="11976100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5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Oval 827"/>
            <p:cNvSpPr>
              <a:spLocks noChangeArrowheads="1"/>
            </p:cNvSpPr>
            <p:nvPr/>
          </p:nvSpPr>
          <p:spPr bwMode="auto">
            <a:xfrm>
              <a:off x="120300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828"/>
            <p:cNvSpPr>
              <a:spLocks/>
            </p:cNvSpPr>
            <p:nvPr/>
          </p:nvSpPr>
          <p:spPr bwMode="auto">
            <a:xfrm>
              <a:off x="12090400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829"/>
            <p:cNvSpPr>
              <a:spLocks/>
            </p:cNvSpPr>
            <p:nvPr/>
          </p:nvSpPr>
          <p:spPr bwMode="auto">
            <a:xfrm>
              <a:off x="1197292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Oval 830"/>
            <p:cNvSpPr>
              <a:spLocks noChangeArrowheads="1"/>
            </p:cNvSpPr>
            <p:nvPr/>
          </p:nvSpPr>
          <p:spPr bwMode="auto">
            <a:xfrm>
              <a:off x="12025313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831"/>
            <p:cNvSpPr>
              <a:spLocks noEditPoints="1"/>
            </p:cNvSpPr>
            <p:nvPr/>
          </p:nvSpPr>
          <p:spPr bwMode="auto">
            <a:xfrm>
              <a:off x="-3175" y="3186116"/>
              <a:ext cx="12199938" cy="382588"/>
            </a:xfrm>
            <a:custGeom>
              <a:avLst/>
              <a:gdLst>
                <a:gd name="T0" fmla="*/ 3048 w 3208"/>
                <a:gd name="T1" fmla="*/ 53 h 88"/>
                <a:gd name="T2" fmla="*/ 2849 w 3208"/>
                <a:gd name="T3" fmla="*/ 40 h 88"/>
                <a:gd name="T4" fmla="*/ 2705 w 3208"/>
                <a:gd name="T5" fmla="*/ 54 h 88"/>
                <a:gd name="T6" fmla="*/ 2565 w 3208"/>
                <a:gd name="T7" fmla="*/ 37 h 88"/>
                <a:gd name="T8" fmla="*/ 2430 w 3208"/>
                <a:gd name="T9" fmla="*/ 36 h 88"/>
                <a:gd name="T10" fmla="*/ 2273 w 3208"/>
                <a:gd name="T11" fmla="*/ 11 h 88"/>
                <a:gd name="T12" fmla="*/ 2118 w 3208"/>
                <a:gd name="T13" fmla="*/ 0 h 88"/>
                <a:gd name="T14" fmla="*/ 1875 w 3208"/>
                <a:gd name="T15" fmla="*/ 52 h 88"/>
                <a:gd name="T16" fmla="*/ 1711 w 3208"/>
                <a:gd name="T17" fmla="*/ 51 h 88"/>
                <a:gd name="T18" fmla="*/ 1538 w 3208"/>
                <a:gd name="T19" fmla="*/ 44 h 88"/>
                <a:gd name="T20" fmla="*/ 1396 w 3208"/>
                <a:gd name="T21" fmla="*/ 51 h 88"/>
                <a:gd name="T22" fmla="*/ 1265 w 3208"/>
                <a:gd name="T23" fmla="*/ 42 h 88"/>
                <a:gd name="T24" fmla="*/ 1094 w 3208"/>
                <a:gd name="T25" fmla="*/ 24 h 88"/>
                <a:gd name="T26" fmla="*/ 979 w 3208"/>
                <a:gd name="T27" fmla="*/ 27 h 88"/>
                <a:gd name="T28" fmla="*/ 731 w 3208"/>
                <a:gd name="T29" fmla="*/ 69 h 88"/>
                <a:gd name="T30" fmla="*/ 573 w 3208"/>
                <a:gd name="T31" fmla="*/ 56 h 88"/>
                <a:gd name="T32" fmla="*/ 358 w 3208"/>
                <a:gd name="T33" fmla="*/ 68 h 88"/>
                <a:gd name="T34" fmla="*/ 220 w 3208"/>
                <a:gd name="T35" fmla="*/ 40 h 88"/>
                <a:gd name="T36" fmla="*/ 86 w 3208"/>
                <a:gd name="T37" fmla="*/ 43 h 88"/>
                <a:gd name="T38" fmla="*/ 457 w 3208"/>
                <a:gd name="T39" fmla="*/ 88 h 88"/>
                <a:gd name="T40" fmla="*/ 1286 w 3208"/>
                <a:gd name="T41" fmla="*/ 82 h 88"/>
                <a:gd name="T42" fmla="*/ 2076 w 3208"/>
                <a:gd name="T43" fmla="*/ 85 h 88"/>
                <a:gd name="T44" fmla="*/ 2898 w 3208"/>
                <a:gd name="T45" fmla="*/ 87 h 88"/>
                <a:gd name="T46" fmla="*/ 2908 w 3208"/>
                <a:gd name="T47" fmla="*/ 57 h 88"/>
                <a:gd name="T48" fmla="*/ 2414 w 3208"/>
                <a:gd name="T49" fmla="*/ 21 h 88"/>
                <a:gd name="T50" fmla="*/ 1837 w 3208"/>
                <a:gd name="T51" fmla="*/ 33 h 88"/>
                <a:gd name="T52" fmla="*/ 1303 w 3208"/>
                <a:gd name="T53" fmla="*/ 57 h 88"/>
                <a:gd name="T54" fmla="*/ 810 w 3208"/>
                <a:gd name="T55" fmla="*/ 21 h 88"/>
                <a:gd name="T56" fmla="*/ 233 w 3208"/>
                <a:gd name="T57" fmla="*/ 33 h 88"/>
                <a:gd name="T58" fmla="*/ 27 w 3208"/>
                <a:gd name="T59" fmla="*/ 50 h 88"/>
                <a:gd name="T60" fmla="*/ 140 w 3208"/>
                <a:gd name="T61" fmla="*/ 81 h 88"/>
                <a:gd name="T62" fmla="*/ 203 w 3208"/>
                <a:gd name="T63" fmla="*/ 81 h 88"/>
                <a:gd name="T64" fmla="*/ 337 w 3208"/>
                <a:gd name="T65" fmla="*/ 36 h 88"/>
                <a:gd name="T66" fmla="*/ 421 w 3208"/>
                <a:gd name="T67" fmla="*/ 73 h 88"/>
                <a:gd name="T68" fmla="*/ 490 w 3208"/>
                <a:gd name="T69" fmla="*/ 26 h 88"/>
                <a:gd name="T70" fmla="*/ 644 w 3208"/>
                <a:gd name="T71" fmla="*/ 13 h 88"/>
                <a:gd name="T72" fmla="*/ 699 w 3208"/>
                <a:gd name="T73" fmla="*/ 61 h 88"/>
                <a:gd name="T74" fmla="*/ 777 w 3208"/>
                <a:gd name="T75" fmla="*/ 81 h 88"/>
                <a:gd name="T76" fmla="*/ 946 w 3208"/>
                <a:gd name="T77" fmla="*/ 10 h 88"/>
                <a:gd name="T78" fmla="*/ 984 w 3208"/>
                <a:gd name="T79" fmla="*/ 73 h 88"/>
                <a:gd name="T80" fmla="*/ 1058 w 3208"/>
                <a:gd name="T81" fmla="*/ 82 h 88"/>
                <a:gd name="T82" fmla="*/ 1168 w 3208"/>
                <a:gd name="T83" fmla="*/ 84 h 88"/>
                <a:gd name="T84" fmla="*/ 1240 w 3208"/>
                <a:gd name="T85" fmla="*/ 82 h 88"/>
                <a:gd name="T86" fmla="*/ 1356 w 3208"/>
                <a:gd name="T87" fmla="*/ 31 h 88"/>
                <a:gd name="T88" fmla="*/ 1442 w 3208"/>
                <a:gd name="T89" fmla="*/ 73 h 88"/>
                <a:gd name="T90" fmla="*/ 1511 w 3208"/>
                <a:gd name="T91" fmla="*/ 26 h 88"/>
                <a:gd name="T92" fmla="*/ 1664 w 3208"/>
                <a:gd name="T93" fmla="*/ 32 h 88"/>
                <a:gd name="T94" fmla="*/ 1722 w 3208"/>
                <a:gd name="T95" fmla="*/ 61 h 88"/>
                <a:gd name="T96" fmla="*/ 1797 w 3208"/>
                <a:gd name="T97" fmla="*/ 51 h 88"/>
                <a:gd name="T98" fmla="*/ 1967 w 3208"/>
                <a:gd name="T99" fmla="*/ 10 h 88"/>
                <a:gd name="T100" fmla="*/ 2005 w 3208"/>
                <a:gd name="T101" fmla="*/ 84 h 88"/>
                <a:gd name="T102" fmla="*/ 2078 w 3208"/>
                <a:gd name="T103" fmla="*/ 82 h 88"/>
                <a:gd name="T104" fmla="*/ 2242 w 3208"/>
                <a:gd name="T105" fmla="*/ 68 h 88"/>
                <a:gd name="T106" fmla="*/ 2273 w 3208"/>
                <a:gd name="T107" fmla="*/ 82 h 88"/>
                <a:gd name="T108" fmla="*/ 2368 w 3208"/>
                <a:gd name="T109" fmla="*/ 51 h 88"/>
                <a:gd name="T110" fmla="*/ 2465 w 3208"/>
                <a:gd name="T111" fmla="*/ 79 h 88"/>
                <a:gd name="T112" fmla="*/ 2531 w 3208"/>
                <a:gd name="T113" fmla="*/ 17 h 88"/>
                <a:gd name="T114" fmla="*/ 2686 w 3208"/>
                <a:gd name="T115" fmla="*/ 27 h 88"/>
                <a:gd name="T116" fmla="*/ 2742 w 3208"/>
                <a:gd name="T117" fmla="*/ 57 h 88"/>
                <a:gd name="T118" fmla="*/ 2813 w 3208"/>
                <a:gd name="T119" fmla="*/ 47 h 88"/>
                <a:gd name="T120" fmla="*/ 2983 w 3208"/>
                <a:gd name="T121" fmla="*/ 10 h 88"/>
                <a:gd name="T122" fmla="*/ 3034 w 3208"/>
                <a:gd name="T123" fmla="*/ 48 h 88"/>
                <a:gd name="T124" fmla="*/ 3102 w 3208"/>
                <a:gd name="T125" fmla="*/ 5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8" h="88">
                  <a:moveTo>
                    <a:pt x="3186" y="59"/>
                  </a:moveTo>
                  <a:cubicBezTo>
                    <a:pt x="3186" y="57"/>
                    <a:pt x="3186" y="55"/>
                    <a:pt x="3187" y="54"/>
                  </a:cubicBezTo>
                  <a:cubicBezTo>
                    <a:pt x="3186" y="54"/>
                    <a:pt x="3186" y="54"/>
                    <a:pt x="3185" y="54"/>
                  </a:cubicBezTo>
                  <a:cubicBezTo>
                    <a:pt x="3185" y="53"/>
                    <a:pt x="3186" y="52"/>
                    <a:pt x="3187" y="52"/>
                  </a:cubicBezTo>
                  <a:cubicBezTo>
                    <a:pt x="3188" y="50"/>
                    <a:pt x="3191" y="48"/>
                    <a:pt x="3194" y="48"/>
                  </a:cubicBezTo>
                  <a:cubicBezTo>
                    <a:pt x="3198" y="48"/>
                    <a:pt x="3201" y="50"/>
                    <a:pt x="3201" y="54"/>
                  </a:cubicBezTo>
                  <a:cubicBezTo>
                    <a:pt x="3201" y="54"/>
                    <a:pt x="3201" y="54"/>
                    <a:pt x="3201" y="54"/>
                  </a:cubicBezTo>
                  <a:cubicBezTo>
                    <a:pt x="3201" y="56"/>
                    <a:pt x="3200" y="57"/>
                    <a:pt x="3198" y="56"/>
                  </a:cubicBezTo>
                  <a:cubicBezTo>
                    <a:pt x="3197" y="56"/>
                    <a:pt x="3197" y="54"/>
                    <a:pt x="3198" y="54"/>
                  </a:cubicBezTo>
                  <a:cubicBezTo>
                    <a:pt x="3199" y="54"/>
                    <a:pt x="3199" y="52"/>
                    <a:pt x="3198" y="51"/>
                  </a:cubicBezTo>
                  <a:cubicBezTo>
                    <a:pt x="3197" y="50"/>
                    <a:pt x="3195" y="50"/>
                    <a:pt x="3193" y="53"/>
                  </a:cubicBezTo>
                  <a:cubicBezTo>
                    <a:pt x="3192" y="56"/>
                    <a:pt x="3194" y="59"/>
                    <a:pt x="3197" y="60"/>
                  </a:cubicBezTo>
                  <a:cubicBezTo>
                    <a:pt x="3201" y="61"/>
                    <a:pt x="3204" y="59"/>
                    <a:pt x="3205" y="57"/>
                  </a:cubicBezTo>
                  <a:cubicBezTo>
                    <a:pt x="3208" y="49"/>
                    <a:pt x="3201" y="40"/>
                    <a:pt x="3188" y="40"/>
                  </a:cubicBezTo>
                  <a:cubicBezTo>
                    <a:pt x="3180" y="40"/>
                    <a:pt x="3174" y="45"/>
                    <a:pt x="3169" y="51"/>
                  </a:cubicBezTo>
                  <a:cubicBezTo>
                    <a:pt x="3165" y="56"/>
                    <a:pt x="3161" y="72"/>
                    <a:pt x="3144" y="72"/>
                  </a:cubicBezTo>
                  <a:cubicBezTo>
                    <a:pt x="3139" y="72"/>
                    <a:pt x="3134" y="71"/>
                    <a:pt x="3130" y="68"/>
                  </a:cubicBezTo>
                  <a:cubicBezTo>
                    <a:pt x="3130" y="69"/>
                    <a:pt x="3129" y="69"/>
                    <a:pt x="3128" y="69"/>
                  </a:cubicBezTo>
                  <a:cubicBezTo>
                    <a:pt x="3129" y="68"/>
                    <a:pt x="3129" y="68"/>
                    <a:pt x="3129" y="68"/>
                  </a:cubicBezTo>
                  <a:cubicBezTo>
                    <a:pt x="3123" y="64"/>
                    <a:pt x="3118" y="58"/>
                    <a:pt x="3118" y="53"/>
                  </a:cubicBezTo>
                  <a:cubicBezTo>
                    <a:pt x="3116" y="43"/>
                    <a:pt x="3121" y="35"/>
                    <a:pt x="3131" y="35"/>
                  </a:cubicBezTo>
                  <a:cubicBezTo>
                    <a:pt x="3135" y="35"/>
                    <a:pt x="3139" y="37"/>
                    <a:pt x="3140" y="40"/>
                  </a:cubicBezTo>
                  <a:cubicBezTo>
                    <a:pt x="3142" y="40"/>
                    <a:pt x="3142" y="40"/>
                    <a:pt x="3142" y="40"/>
                  </a:cubicBezTo>
                  <a:cubicBezTo>
                    <a:pt x="3142" y="41"/>
                    <a:pt x="3142" y="41"/>
                    <a:pt x="3142" y="41"/>
                  </a:cubicBezTo>
                  <a:cubicBezTo>
                    <a:pt x="3141" y="41"/>
                    <a:pt x="3141" y="41"/>
                    <a:pt x="3141" y="41"/>
                  </a:cubicBezTo>
                  <a:cubicBezTo>
                    <a:pt x="3142" y="42"/>
                    <a:pt x="3142" y="43"/>
                    <a:pt x="3142" y="44"/>
                  </a:cubicBezTo>
                  <a:cubicBezTo>
                    <a:pt x="3142" y="44"/>
                    <a:pt x="3142" y="44"/>
                    <a:pt x="3142" y="44"/>
                  </a:cubicBezTo>
                  <a:cubicBezTo>
                    <a:pt x="3142" y="47"/>
                    <a:pt x="3139" y="49"/>
                    <a:pt x="3136" y="48"/>
                  </a:cubicBezTo>
                  <a:cubicBezTo>
                    <a:pt x="3135" y="48"/>
                    <a:pt x="3134" y="45"/>
                    <a:pt x="3136" y="44"/>
                  </a:cubicBezTo>
                  <a:cubicBezTo>
                    <a:pt x="3138" y="44"/>
                    <a:pt x="3139" y="42"/>
                    <a:pt x="3137" y="40"/>
                  </a:cubicBezTo>
                  <a:cubicBezTo>
                    <a:pt x="3135" y="38"/>
                    <a:pt x="3131" y="38"/>
                    <a:pt x="3129" y="43"/>
                  </a:cubicBezTo>
                  <a:cubicBezTo>
                    <a:pt x="3127" y="48"/>
                    <a:pt x="3129" y="53"/>
                    <a:pt x="3135" y="54"/>
                  </a:cubicBezTo>
                  <a:cubicBezTo>
                    <a:pt x="3138" y="55"/>
                    <a:pt x="3141" y="55"/>
                    <a:pt x="3143" y="54"/>
                  </a:cubicBezTo>
                  <a:cubicBezTo>
                    <a:pt x="3142" y="54"/>
                    <a:pt x="3142" y="54"/>
                    <a:pt x="3142" y="54"/>
                  </a:cubicBezTo>
                  <a:cubicBezTo>
                    <a:pt x="3142" y="52"/>
                    <a:pt x="3143" y="52"/>
                    <a:pt x="3145" y="52"/>
                  </a:cubicBezTo>
                  <a:cubicBezTo>
                    <a:pt x="3145" y="52"/>
                    <a:pt x="3145" y="52"/>
                    <a:pt x="3145" y="52"/>
                  </a:cubicBezTo>
                  <a:cubicBezTo>
                    <a:pt x="3146" y="52"/>
                    <a:pt x="3146" y="52"/>
                    <a:pt x="3146" y="51"/>
                  </a:cubicBezTo>
                  <a:cubicBezTo>
                    <a:pt x="3146" y="51"/>
                    <a:pt x="3146" y="50"/>
                    <a:pt x="3146" y="50"/>
                  </a:cubicBezTo>
                  <a:cubicBezTo>
                    <a:pt x="3147" y="50"/>
                    <a:pt x="3147" y="50"/>
                    <a:pt x="3147" y="50"/>
                  </a:cubicBezTo>
                  <a:cubicBezTo>
                    <a:pt x="3147" y="49"/>
                    <a:pt x="3147" y="49"/>
                    <a:pt x="3147" y="49"/>
                  </a:cubicBezTo>
                  <a:cubicBezTo>
                    <a:pt x="3148" y="47"/>
                    <a:pt x="3149" y="45"/>
                    <a:pt x="3149" y="43"/>
                  </a:cubicBezTo>
                  <a:cubicBezTo>
                    <a:pt x="3149" y="43"/>
                    <a:pt x="3148" y="43"/>
                    <a:pt x="3147" y="43"/>
                  </a:cubicBezTo>
                  <a:cubicBezTo>
                    <a:pt x="3147" y="42"/>
                    <a:pt x="3148" y="42"/>
                    <a:pt x="3149" y="42"/>
                  </a:cubicBezTo>
                  <a:cubicBezTo>
                    <a:pt x="3149" y="40"/>
                    <a:pt x="3149" y="38"/>
                    <a:pt x="3148" y="37"/>
                  </a:cubicBezTo>
                  <a:cubicBezTo>
                    <a:pt x="3150" y="35"/>
                    <a:pt x="3154" y="36"/>
                    <a:pt x="3156" y="37"/>
                  </a:cubicBezTo>
                  <a:cubicBezTo>
                    <a:pt x="3158" y="39"/>
                    <a:pt x="3158" y="42"/>
                    <a:pt x="3154" y="42"/>
                  </a:cubicBezTo>
                  <a:cubicBezTo>
                    <a:pt x="3151" y="43"/>
                    <a:pt x="3152" y="49"/>
                    <a:pt x="3157" y="48"/>
                  </a:cubicBezTo>
                  <a:cubicBezTo>
                    <a:pt x="3158" y="48"/>
                    <a:pt x="3160" y="45"/>
                    <a:pt x="3161" y="42"/>
                  </a:cubicBezTo>
                  <a:cubicBezTo>
                    <a:pt x="3161" y="43"/>
                    <a:pt x="3160" y="43"/>
                    <a:pt x="3160" y="43"/>
                  </a:cubicBezTo>
                  <a:cubicBezTo>
                    <a:pt x="3160" y="42"/>
                    <a:pt x="3160" y="41"/>
                    <a:pt x="3161" y="41"/>
                  </a:cubicBezTo>
                  <a:cubicBezTo>
                    <a:pt x="3161" y="41"/>
                    <a:pt x="3161" y="40"/>
                    <a:pt x="3161" y="40"/>
                  </a:cubicBezTo>
                  <a:cubicBezTo>
                    <a:pt x="3160" y="40"/>
                    <a:pt x="3160" y="39"/>
                    <a:pt x="3159" y="40"/>
                  </a:cubicBezTo>
                  <a:cubicBezTo>
                    <a:pt x="3158" y="39"/>
                    <a:pt x="3160" y="39"/>
                    <a:pt x="3161" y="39"/>
                  </a:cubicBezTo>
                  <a:cubicBezTo>
                    <a:pt x="3161" y="38"/>
                    <a:pt x="3160" y="37"/>
                    <a:pt x="3160" y="36"/>
                  </a:cubicBezTo>
                  <a:cubicBezTo>
                    <a:pt x="3160" y="36"/>
                    <a:pt x="3160" y="36"/>
                    <a:pt x="3159" y="36"/>
                  </a:cubicBezTo>
                  <a:cubicBezTo>
                    <a:pt x="3159" y="36"/>
                    <a:pt x="3160" y="36"/>
                    <a:pt x="3160" y="36"/>
                  </a:cubicBezTo>
                  <a:cubicBezTo>
                    <a:pt x="3159" y="35"/>
                    <a:pt x="3159" y="35"/>
                    <a:pt x="3159" y="34"/>
                  </a:cubicBezTo>
                  <a:cubicBezTo>
                    <a:pt x="3154" y="30"/>
                    <a:pt x="3147" y="29"/>
                    <a:pt x="3143" y="29"/>
                  </a:cubicBezTo>
                  <a:cubicBezTo>
                    <a:pt x="3141" y="27"/>
                    <a:pt x="3139" y="26"/>
                    <a:pt x="3136" y="24"/>
                  </a:cubicBezTo>
                  <a:cubicBezTo>
                    <a:pt x="3135" y="26"/>
                    <a:pt x="3134" y="26"/>
                    <a:pt x="3133" y="26"/>
                  </a:cubicBezTo>
                  <a:cubicBezTo>
                    <a:pt x="3133" y="25"/>
                    <a:pt x="3134" y="24"/>
                    <a:pt x="3135" y="24"/>
                  </a:cubicBezTo>
                  <a:cubicBezTo>
                    <a:pt x="3133" y="23"/>
                    <a:pt x="3130" y="22"/>
                    <a:pt x="3127" y="22"/>
                  </a:cubicBezTo>
                  <a:cubicBezTo>
                    <a:pt x="3132" y="13"/>
                    <a:pt x="3143" y="10"/>
                    <a:pt x="3144" y="13"/>
                  </a:cubicBezTo>
                  <a:cubicBezTo>
                    <a:pt x="3146" y="16"/>
                    <a:pt x="3147" y="18"/>
                    <a:pt x="3142" y="18"/>
                  </a:cubicBezTo>
                  <a:cubicBezTo>
                    <a:pt x="3138" y="17"/>
                    <a:pt x="3137" y="24"/>
                    <a:pt x="3142" y="24"/>
                  </a:cubicBezTo>
                  <a:cubicBezTo>
                    <a:pt x="3146" y="24"/>
                    <a:pt x="3152" y="18"/>
                    <a:pt x="3148" y="11"/>
                  </a:cubicBezTo>
                  <a:cubicBezTo>
                    <a:pt x="3148" y="10"/>
                    <a:pt x="3148" y="10"/>
                    <a:pt x="3147" y="9"/>
                  </a:cubicBezTo>
                  <a:cubicBezTo>
                    <a:pt x="3149" y="9"/>
                    <a:pt x="3152" y="10"/>
                    <a:pt x="3154" y="10"/>
                  </a:cubicBezTo>
                  <a:cubicBezTo>
                    <a:pt x="3161" y="13"/>
                    <a:pt x="3163" y="17"/>
                    <a:pt x="3160" y="19"/>
                  </a:cubicBezTo>
                  <a:cubicBezTo>
                    <a:pt x="3155" y="24"/>
                    <a:pt x="3162" y="32"/>
                    <a:pt x="3167" y="27"/>
                  </a:cubicBezTo>
                  <a:cubicBezTo>
                    <a:pt x="3169" y="24"/>
                    <a:pt x="3170" y="20"/>
                    <a:pt x="3169" y="16"/>
                  </a:cubicBezTo>
                  <a:cubicBezTo>
                    <a:pt x="3168" y="18"/>
                    <a:pt x="3165" y="19"/>
                    <a:pt x="3162" y="20"/>
                  </a:cubicBezTo>
                  <a:cubicBezTo>
                    <a:pt x="3162" y="18"/>
                    <a:pt x="3164" y="18"/>
                    <a:pt x="3161" y="17"/>
                  </a:cubicBezTo>
                  <a:cubicBezTo>
                    <a:pt x="3164" y="17"/>
                    <a:pt x="3167" y="16"/>
                    <a:pt x="3169" y="15"/>
                  </a:cubicBezTo>
                  <a:cubicBezTo>
                    <a:pt x="3168" y="13"/>
                    <a:pt x="3167" y="12"/>
                    <a:pt x="3166" y="10"/>
                  </a:cubicBezTo>
                  <a:cubicBezTo>
                    <a:pt x="3163" y="7"/>
                    <a:pt x="3158" y="4"/>
                    <a:pt x="3154" y="2"/>
                  </a:cubicBezTo>
                  <a:cubicBezTo>
                    <a:pt x="3149" y="1"/>
                    <a:pt x="3144" y="0"/>
                    <a:pt x="3139" y="0"/>
                  </a:cubicBezTo>
                  <a:cubicBezTo>
                    <a:pt x="3134" y="0"/>
                    <a:pt x="3129" y="1"/>
                    <a:pt x="3124" y="4"/>
                  </a:cubicBezTo>
                  <a:cubicBezTo>
                    <a:pt x="3119" y="6"/>
                    <a:pt x="3112" y="11"/>
                    <a:pt x="3108" y="15"/>
                  </a:cubicBezTo>
                  <a:cubicBezTo>
                    <a:pt x="3094" y="28"/>
                    <a:pt x="3089" y="39"/>
                    <a:pt x="3089" y="39"/>
                  </a:cubicBezTo>
                  <a:cubicBezTo>
                    <a:pt x="3086" y="45"/>
                    <a:pt x="3078" y="67"/>
                    <a:pt x="3065" y="69"/>
                  </a:cubicBezTo>
                  <a:cubicBezTo>
                    <a:pt x="3065" y="69"/>
                    <a:pt x="3065" y="69"/>
                    <a:pt x="3065" y="69"/>
                  </a:cubicBezTo>
                  <a:cubicBezTo>
                    <a:pt x="3064" y="69"/>
                    <a:pt x="3063" y="69"/>
                    <a:pt x="3063" y="69"/>
                  </a:cubicBezTo>
                  <a:cubicBezTo>
                    <a:pt x="3063" y="69"/>
                    <a:pt x="3063" y="69"/>
                    <a:pt x="3063" y="69"/>
                  </a:cubicBezTo>
                  <a:cubicBezTo>
                    <a:pt x="3046" y="69"/>
                    <a:pt x="3042" y="65"/>
                    <a:pt x="3041" y="59"/>
                  </a:cubicBezTo>
                  <a:cubicBezTo>
                    <a:pt x="3040" y="57"/>
                    <a:pt x="3040" y="55"/>
                    <a:pt x="3041" y="54"/>
                  </a:cubicBezTo>
                  <a:cubicBezTo>
                    <a:pt x="3040" y="54"/>
                    <a:pt x="3040" y="54"/>
                    <a:pt x="3039" y="54"/>
                  </a:cubicBezTo>
                  <a:cubicBezTo>
                    <a:pt x="3039" y="53"/>
                    <a:pt x="3040" y="52"/>
                    <a:pt x="3041" y="52"/>
                  </a:cubicBezTo>
                  <a:cubicBezTo>
                    <a:pt x="3042" y="50"/>
                    <a:pt x="3045" y="48"/>
                    <a:pt x="3049" y="48"/>
                  </a:cubicBezTo>
                  <a:cubicBezTo>
                    <a:pt x="3052" y="48"/>
                    <a:pt x="3055" y="50"/>
                    <a:pt x="3055" y="54"/>
                  </a:cubicBezTo>
                  <a:cubicBezTo>
                    <a:pt x="3055" y="54"/>
                    <a:pt x="3055" y="54"/>
                    <a:pt x="3055" y="54"/>
                  </a:cubicBezTo>
                  <a:cubicBezTo>
                    <a:pt x="3055" y="56"/>
                    <a:pt x="3054" y="57"/>
                    <a:pt x="3052" y="56"/>
                  </a:cubicBezTo>
                  <a:cubicBezTo>
                    <a:pt x="3051" y="56"/>
                    <a:pt x="3051" y="54"/>
                    <a:pt x="3052" y="54"/>
                  </a:cubicBezTo>
                  <a:cubicBezTo>
                    <a:pt x="3053" y="54"/>
                    <a:pt x="3054" y="52"/>
                    <a:pt x="3052" y="51"/>
                  </a:cubicBezTo>
                  <a:cubicBezTo>
                    <a:pt x="3051" y="50"/>
                    <a:pt x="3049" y="50"/>
                    <a:pt x="3048" y="53"/>
                  </a:cubicBezTo>
                  <a:cubicBezTo>
                    <a:pt x="3047" y="56"/>
                    <a:pt x="3048" y="59"/>
                    <a:pt x="3051" y="60"/>
                  </a:cubicBezTo>
                  <a:cubicBezTo>
                    <a:pt x="3055" y="61"/>
                    <a:pt x="3058" y="59"/>
                    <a:pt x="3059" y="57"/>
                  </a:cubicBezTo>
                  <a:cubicBezTo>
                    <a:pt x="3062" y="49"/>
                    <a:pt x="3055" y="40"/>
                    <a:pt x="3043" y="40"/>
                  </a:cubicBezTo>
                  <a:cubicBezTo>
                    <a:pt x="3034" y="40"/>
                    <a:pt x="3028" y="45"/>
                    <a:pt x="3023" y="51"/>
                  </a:cubicBezTo>
                  <a:cubicBezTo>
                    <a:pt x="3019" y="56"/>
                    <a:pt x="3015" y="72"/>
                    <a:pt x="2998" y="72"/>
                  </a:cubicBezTo>
                  <a:cubicBezTo>
                    <a:pt x="2993" y="72"/>
                    <a:pt x="2988" y="71"/>
                    <a:pt x="2984" y="68"/>
                  </a:cubicBezTo>
                  <a:cubicBezTo>
                    <a:pt x="2984" y="69"/>
                    <a:pt x="2983" y="69"/>
                    <a:pt x="2983" y="69"/>
                  </a:cubicBezTo>
                  <a:cubicBezTo>
                    <a:pt x="2983" y="68"/>
                    <a:pt x="2983" y="68"/>
                    <a:pt x="2983" y="68"/>
                  </a:cubicBezTo>
                  <a:cubicBezTo>
                    <a:pt x="2977" y="64"/>
                    <a:pt x="2973" y="58"/>
                    <a:pt x="2972" y="53"/>
                  </a:cubicBezTo>
                  <a:cubicBezTo>
                    <a:pt x="2970" y="43"/>
                    <a:pt x="2975" y="35"/>
                    <a:pt x="2985" y="35"/>
                  </a:cubicBezTo>
                  <a:cubicBezTo>
                    <a:pt x="2989" y="35"/>
                    <a:pt x="2993" y="37"/>
                    <a:pt x="2995" y="40"/>
                  </a:cubicBezTo>
                  <a:cubicBezTo>
                    <a:pt x="2996" y="40"/>
                    <a:pt x="2996" y="40"/>
                    <a:pt x="2996" y="40"/>
                  </a:cubicBezTo>
                  <a:cubicBezTo>
                    <a:pt x="2996" y="41"/>
                    <a:pt x="2996" y="41"/>
                    <a:pt x="2996" y="41"/>
                  </a:cubicBezTo>
                  <a:cubicBezTo>
                    <a:pt x="2995" y="41"/>
                    <a:pt x="2995" y="41"/>
                    <a:pt x="2995" y="41"/>
                  </a:cubicBezTo>
                  <a:cubicBezTo>
                    <a:pt x="2996" y="42"/>
                    <a:pt x="2996" y="43"/>
                    <a:pt x="2996" y="44"/>
                  </a:cubicBezTo>
                  <a:cubicBezTo>
                    <a:pt x="2996" y="44"/>
                    <a:pt x="2996" y="44"/>
                    <a:pt x="2996" y="44"/>
                  </a:cubicBezTo>
                  <a:cubicBezTo>
                    <a:pt x="2996" y="47"/>
                    <a:pt x="2993" y="49"/>
                    <a:pt x="2990" y="48"/>
                  </a:cubicBezTo>
                  <a:cubicBezTo>
                    <a:pt x="2989" y="48"/>
                    <a:pt x="2988" y="45"/>
                    <a:pt x="2990" y="44"/>
                  </a:cubicBezTo>
                  <a:cubicBezTo>
                    <a:pt x="2992" y="44"/>
                    <a:pt x="2993" y="42"/>
                    <a:pt x="2991" y="40"/>
                  </a:cubicBezTo>
                  <a:cubicBezTo>
                    <a:pt x="2989" y="38"/>
                    <a:pt x="2985" y="38"/>
                    <a:pt x="2983" y="43"/>
                  </a:cubicBezTo>
                  <a:cubicBezTo>
                    <a:pt x="2982" y="48"/>
                    <a:pt x="2983" y="53"/>
                    <a:pt x="2989" y="54"/>
                  </a:cubicBezTo>
                  <a:cubicBezTo>
                    <a:pt x="2992" y="55"/>
                    <a:pt x="2995" y="55"/>
                    <a:pt x="2997" y="54"/>
                  </a:cubicBezTo>
                  <a:cubicBezTo>
                    <a:pt x="2996" y="54"/>
                    <a:pt x="2996" y="54"/>
                    <a:pt x="2996" y="54"/>
                  </a:cubicBezTo>
                  <a:cubicBezTo>
                    <a:pt x="2996" y="52"/>
                    <a:pt x="2998" y="52"/>
                    <a:pt x="2999" y="52"/>
                  </a:cubicBezTo>
                  <a:cubicBezTo>
                    <a:pt x="2999" y="52"/>
                    <a:pt x="2999" y="52"/>
                    <a:pt x="2999" y="52"/>
                  </a:cubicBezTo>
                  <a:cubicBezTo>
                    <a:pt x="3000" y="52"/>
                    <a:pt x="3000" y="52"/>
                    <a:pt x="3000" y="51"/>
                  </a:cubicBezTo>
                  <a:cubicBezTo>
                    <a:pt x="3000" y="51"/>
                    <a:pt x="3000" y="50"/>
                    <a:pt x="3001" y="50"/>
                  </a:cubicBezTo>
                  <a:cubicBezTo>
                    <a:pt x="3001" y="50"/>
                    <a:pt x="3001" y="50"/>
                    <a:pt x="3001" y="50"/>
                  </a:cubicBezTo>
                  <a:cubicBezTo>
                    <a:pt x="3002" y="49"/>
                    <a:pt x="3002" y="49"/>
                    <a:pt x="3002" y="49"/>
                  </a:cubicBezTo>
                  <a:cubicBezTo>
                    <a:pt x="3003" y="47"/>
                    <a:pt x="3003" y="45"/>
                    <a:pt x="3003" y="43"/>
                  </a:cubicBezTo>
                  <a:cubicBezTo>
                    <a:pt x="3003" y="43"/>
                    <a:pt x="3002" y="43"/>
                    <a:pt x="3001" y="43"/>
                  </a:cubicBezTo>
                  <a:cubicBezTo>
                    <a:pt x="3001" y="42"/>
                    <a:pt x="3002" y="42"/>
                    <a:pt x="3003" y="42"/>
                  </a:cubicBezTo>
                  <a:cubicBezTo>
                    <a:pt x="3003" y="40"/>
                    <a:pt x="3003" y="38"/>
                    <a:pt x="3002" y="37"/>
                  </a:cubicBezTo>
                  <a:cubicBezTo>
                    <a:pt x="3004" y="35"/>
                    <a:pt x="3008" y="36"/>
                    <a:pt x="3010" y="37"/>
                  </a:cubicBezTo>
                  <a:cubicBezTo>
                    <a:pt x="3012" y="39"/>
                    <a:pt x="3013" y="42"/>
                    <a:pt x="3008" y="42"/>
                  </a:cubicBezTo>
                  <a:cubicBezTo>
                    <a:pt x="3005" y="43"/>
                    <a:pt x="3006" y="49"/>
                    <a:pt x="3011" y="48"/>
                  </a:cubicBezTo>
                  <a:cubicBezTo>
                    <a:pt x="3012" y="48"/>
                    <a:pt x="3014" y="45"/>
                    <a:pt x="3015" y="42"/>
                  </a:cubicBezTo>
                  <a:cubicBezTo>
                    <a:pt x="3015" y="43"/>
                    <a:pt x="3015" y="43"/>
                    <a:pt x="3014" y="43"/>
                  </a:cubicBezTo>
                  <a:cubicBezTo>
                    <a:pt x="3014" y="42"/>
                    <a:pt x="3015" y="41"/>
                    <a:pt x="3015" y="41"/>
                  </a:cubicBezTo>
                  <a:cubicBezTo>
                    <a:pt x="3015" y="41"/>
                    <a:pt x="3015" y="40"/>
                    <a:pt x="3015" y="40"/>
                  </a:cubicBezTo>
                  <a:cubicBezTo>
                    <a:pt x="3015" y="40"/>
                    <a:pt x="3014" y="39"/>
                    <a:pt x="3013" y="40"/>
                  </a:cubicBezTo>
                  <a:cubicBezTo>
                    <a:pt x="3013" y="39"/>
                    <a:pt x="3014" y="39"/>
                    <a:pt x="3015" y="39"/>
                  </a:cubicBezTo>
                  <a:cubicBezTo>
                    <a:pt x="3015" y="38"/>
                    <a:pt x="3015" y="37"/>
                    <a:pt x="3014" y="36"/>
                  </a:cubicBezTo>
                  <a:cubicBezTo>
                    <a:pt x="3014" y="36"/>
                    <a:pt x="3014" y="36"/>
                    <a:pt x="3014" y="36"/>
                  </a:cubicBezTo>
                  <a:cubicBezTo>
                    <a:pt x="3014" y="36"/>
                    <a:pt x="3014" y="36"/>
                    <a:pt x="3014" y="36"/>
                  </a:cubicBezTo>
                  <a:cubicBezTo>
                    <a:pt x="3013" y="35"/>
                    <a:pt x="3013" y="35"/>
                    <a:pt x="3013" y="34"/>
                  </a:cubicBezTo>
                  <a:cubicBezTo>
                    <a:pt x="3008" y="30"/>
                    <a:pt x="3001" y="29"/>
                    <a:pt x="2997" y="29"/>
                  </a:cubicBezTo>
                  <a:cubicBezTo>
                    <a:pt x="2995" y="27"/>
                    <a:pt x="2993" y="26"/>
                    <a:pt x="2990" y="24"/>
                  </a:cubicBezTo>
                  <a:cubicBezTo>
                    <a:pt x="2990" y="26"/>
                    <a:pt x="2988" y="26"/>
                    <a:pt x="2987" y="26"/>
                  </a:cubicBezTo>
                  <a:cubicBezTo>
                    <a:pt x="2987" y="25"/>
                    <a:pt x="2988" y="24"/>
                    <a:pt x="2990" y="24"/>
                  </a:cubicBezTo>
                  <a:cubicBezTo>
                    <a:pt x="2987" y="23"/>
                    <a:pt x="2984" y="22"/>
                    <a:pt x="2981" y="22"/>
                  </a:cubicBezTo>
                  <a:cubicBezTo>
                    <a:pt x="2986" y="13"/>
                    <a:pt x="2997" y="10"/>
                    <a:pt x="2999" y="13"/>
                  </a:cubicBezTo>
                  <a:cubicBezTo>
                    <a:pt x="3000" y="16"/>
                    <a:pt x="3001" y="18"/>
                    <a:pt x="2996" y="18"/>
                  </a:cubicBezTo>
                  <a:cubicBezTo>
                    <a:pt x="2992" y="17"/>
                    <a:pt x="2991" y="24"/>
                    <a:pt x="2996" y="24"/>
                  </a:cubicBezTo>
                  <a:cubicBezTo>
                    <a:pt x="3000" y="24"/>
                    <a:pt x="3006" y="18"/>
                    <a:pt x="3002" y="11"/>
                  </a:cubicBezTo>
                  <a:cubicBezTo>
                    <a:pt x="3002" y="10"/>
                    <a:pt x="3002" y="10"/>
                    <a:pt x="3001" y="9"/>
                  </a:cubicBezTo>
                  <a:cubicBezTo>
                    <a:pt x="3004" y="9"/>
                    <a:pt x="3006" y="10"/>
                    <a:pt x="3008" y="10"/>
                  </a:cubicBezTo>
                  <a:cubicBezTo>
                    <a:pt x="3015" y="13"/>
                    <a:pt x="3017" y="17"/>
                    <a:pt x="3014" y="19"/>
                  </a:cubicBezTo>
                  <a:cubicBezTo>
                    <a:pt x="3009" y="24"/>
                    <a:pt x="3016" y="32"/>
                    <a:pt x="3021" y="27"/>
                  </a:cubicBezTo>
                  <a:cubicBezTo>
                    <a:pt x="3024" y="24"/>
                    <a:pt x="3024" y="20"/>
                    <a:pt x="3024" y="16"/>
                  </a:cubicBezTo>
                  <a:cubicBezTo>
                    <a:pt x="3022" y="18"/>
                    <a:pt x="3019" y="19"/>
                    <a:pt x="3017" y="20"/>
                  </a:cubicBezTo>
                  <a:cubicBezTo>
                    <a:pt x="3017" y="18"/>
                    <a:pt x="3018" y="18"/>
                    <a:pt x="3015" y="17"/>
                  </a:cubicBezTo>
                  <a:cubicBezTo>
                    <a:pt x="3018" y="17"/>
                    <a:pt x="3021" y="16"/>
                    <a:pt x="3023" y="15"/>
                  </a:cubicBezTo>
                  <a:cubicBezTo>
                    <a:pt x="3023" y="13"/>
                    <a:pt x="3022" y="12"/>
                    <a:pt x="3020" y="10"/>
                  </a:cubicBezTo>
                  <a:cubicBezTo>
                    <a:pt x="3017" y="7"/>
                    <a:pt x="3012" y="4"/>
                    <a:pt x="3008" y="2"/>
                  </a:cubicBezTo>
                  <a:cubicBezTo>
                    <a:pt x="3003" y="1"/>
                    <a:pt x="2998" y="0"/>
                    <a:pt x="2993" y="0"/>
                  </a:cubicBezTo>
                  <a:cubicBezTo>
                    <a:pt x="2988" y="0"/>
                    <a:pt x="2983" y="1"/>
                    <a:pt x="2978" y="4"/>
                  </a:cubicBezTo>
                  <a:cubicBezTo>
                    <a:pt x="2974" y="6"/>
                    <a:pt x="2966" y="11"/>
                    <a:pt x="2962" y="15"/>
                  </a:cubicBezTo>
                  <a:cubicBezTo>
                    <a:pt x="2948" y="28"/>
                    <a:pt x="2943" y="39"/>
                    <a:pt x="2943" y="39"/>
                  </a:cubicBezTo>
                  <a:cubicBezTo>
                    <a:pt x="2940" y="45"/>
                    <a:pt x="2933" y="67"/>
                    <a:pt x="2919" y="69"/>
                  </a:cubicBezTo>
                  <a:cubicBezTo>
                    <a:pt x="2919" y="69"/>
                    <a:pt x="2919" y="69"/>
                    <a:pt x="2919" y="69"/>
                  </a:cubicBezTo>
                  <a:cubicBezTo>
                    <a:pt x="2918" y="69"/>
                    <a:pt x="2918" y="69"/>
                    <a:pt x="2917" y="69"/>
                  </a:cubicBezTo>
                  <a:cubicBezTo>
                    <a:pt x="2917" y="69"/>
                    <a:pt x="2917" y="69"/>
                    <a:pt x="2917" y="69"/>
                  </a:cubicBezTo>
                  <a:cubicBezTo>
                    <a:pt x="2900" y="69"/>
                    <a:pt x="2896" y="65"/>
                    <a:pt x="2895" y="59"/>
                  </a:cubicBezTo>
                  <a:cubicBezTo>
                    <a:pt x="2894" y="57"/>
                    <a:pt x="2894" y="55"/>
                    <a:pt x="2895" y="54"/>
                  </a:cubicBezTo>
                  <a:cubicBezTo>
                    <a:pt x="2895" y="54"/>
                    <a:pt x="2894" y="54"/>
                    <a:pt x="2893" y="54"/>
                  </a:cubicBezTo>
                  <a:cubicBezTo>
                    <a:pt x="2894" y="53"/>
                    <a:pt x="2894" y="52"/>
                    <a:pt x="2895" y="52"/>
                  </a:cubicBezTo>
                  <a:cubicBezTo>
                    <a:pt x="2897" y="50"/>
                    <a:pt x="2899" y="48"/>
                    <a:pt x="2903" y="48"/>
                  </a:cubicBezTo>
                  <a:cubicBezTo>
                    <a:pt x="2906" y="48"/>
                    <a:pt x="2909" y="50"/>
                    <a:pt x="2909" y="54"/>
                  </a:cubicBezTo>
                  <a:cubicBezTo>
                    <a:pt x="2909" y="54"/>
                    <a:pt x="2909" y="54"/>
                    <a:pt x="2909" y="54"/>
                  </a:cubicBezTo>
                  <a:cubicBezTo>
                    <a:pt x="2909" y="56"/>
                    <a:pt x="2908" y="57"/>
                    <a:pt x="2906" y="56"/>
                  </a:cubicBezTo>
                  <a:cubicBezTo>
                    <a:pt x="2905" y="56"/>
                    <a:pt x="2905" y="54"/>
                    <a:pt x="2906" y="54"/>
                  </a:cubicBezTo>
                  <a:cubicBezTo>
                    <a:pt x="2907" y="54"/>
                    <a:pt x="2908" y="52"/>
                    <a:pt x="2906" y="51"/>
                  </a:cubicBezTo>
                  <a:cubicBezTo>
                    <a:pt x="2905" y="50"/>
                    <a:pt x="2903" y="50"/>
                    <a:pt x="2902" y="53"/>
                  </a:cubicBezTo>
                  <a:cubicBezTo>
                    <a:pt x="2901" y="56"/>
                    <a:pt x="2902" y="59"/>
                    <a:pt x="2906" y="60"/>
                  </a:cubicBezTo>
                  <a:cubicBezTo>
                    <a:pt x="2909" y="61"/>
                    <a:pt x="2912" y="59"/>
                    <a:pt x="2913" y="57"/>
                  </a:cubicBezTo>
                  <a:cubicBezTo>
                    <a:pt x="2917" y="49"/>
                    <a:pt x="2909" y="40"/>
                    <a:pt x="2897" y="40"/>
                  </a:cubicBezTo>
                  <a:cubicBezTo>
                    <a:pt x="2888" y="40"/>
                    <a:pt x="2882" y="45"/>
                    <a:pt x="2877" y="51"/>
                  </a:cubicBezTo>
                  <a:cubicBezTo>
                    <a:pt x="2874" y="56"/>
                    <a:pt x="2869" y="72"/>
                    <a:pt x="2853" y="72"/>
                  </a:cubicBezTo>
                  <a:cubicBezTo>
                    <a:pt x="2847" y="72"/>
                    <a:pt x="2842" y="71"/>
                    <a:pt x="2838" y="68"/>
                  </a:cubicBezTo>
                  <a:cubicBezTo>
                    <a:pt x="2838" y="69"/>
                    <a:pt x="2837" y="69"/>
                    <a:pt x="2837" y="69"/>
                  </a:cubicBezTo>
                  <a:cubicBezTo>
                    <a:pt x="2837" y="68"/>
                    <a:pt x="2837" y="68"/>
                    <a:pt x="2837" y="68"/>
                  </a:cubicBezTo>
                  <a:cubicBezTo>
                    <a:pt x="2831" y="64"/>
                    <a:pt x="2827" y="58"/>
                    <a:pt x="2826" y="53"/>
                  </a:cubicBezTo>
                  <a:cubicBezTo>
                    <a:pt x="2824" y="43"/>
                    <a:pt x="2829" y="35"/>
                    <a:pt x="2839" y="35"/>
                  </a:cubicBezTo>
                  <a:cubicBezTo>
                    <a:pt x="2843" y="35"/>
                    <a:pt x="2847" y="37"/>
                    <a:pt x="2849" y="40"/>
                  </a:cubicBezTo>
                  <a:cubicBezTo>
                    <a:pt x="2850" y="40"/>
                    <a:pt x="2850" y="40"/>
                    <a:pt x="2850" y="40"/>
                  </a:cubicBezTo>
                  <a:cubicBezTo>
                    <a:pt x="2850" y="41"/>
                    <a:pt x="2850" y="41"/>
                    <a:pt x="2850" y="41"/>
                  </a:cubicBezTo>
                  <a:cubicBezTo>
                    <a:pt x="2849" y="41"/>
                    <a:pt x="2849" y="41"/>
                    <a:pt x="2849" y="41"/>
                  </a:cubicBezTo>
                  <a:cubicBezTo>
                    <a:pt x="2850" y="42"/>
                    <a:pt x="2850" y="43"/>
                    <a:pt x="2850" y="44"/>
                  </a:cubicBezTo>
                  <a:cubicBezTo>
                    <a:pt x="2850" y="44"/>
                    <a:pt x="2850" y="44"/>
                    <a:pt x="2850" y="44"/>
                  </a:cubicBezTo>
                  <a:cubicBezTo>
                    <a:pt x="2850" y="47"/>
                    <a:pt x="2847" y="49"/>
                    <a:pt x="2844" y="48"/>
                  </a:cubicBezTo>
                  <a:cubicBezTo>
                    <a:pt x="2843" y="48"/>
                    <a:pt x="2843" y="45"/>
                    <a:pt x="2844" y="44"/>
                  </a:cubicBezTo>
                  <a:cubicBezTo>
                    <a:pt x="2846" y="44"/>
                    <a:pt x="2847" y="42"/>
                    <a:pt x="2845" y="40"/>
                  </a:cubicBezTo>
                  <a:cubicBezTo>
                    <a:pt x="2843" y="38"/>
                    <a:pt x="2839" y="38"/>
                    <a:pt x="2837" y="43"/>
                  </a:cubicBezTo>
                  <a:cubicBezTo>
                    <a:pt x="2836" y="48"/>
                    <a:pt x="2838" y="53"/>
                    <a:pt x="2844" y="54"/>
                  </a:cubicBezTo>
                  <a:cubicBezTo>
                    <a:pt x="2847" y="55"/>
                    <a:pt x="2849" y="55"/>
                    <a:pt x="2851" y="54"/>
                  </a:cubicBezTo>
                  <a:cubicBezTo>
                    <a:pt x="2850" y="54"/>
                    <a:pt x="2850" y="54"/>
                    <a:pt x="2850" y="54"/>
                  </a:cubicBezTo>
                  <a:cubicBezTo>
                    <a:pt x="2850" y="52"/>
                    <a:pt x="2852" y="52"/>
                    <a:pt x="2853" y="52"/>
                  </a:cubicBezTo>
                  <a:cubicBezTo>
                    <a:pt x="2854" y="52"/>
                    <a:pt x="2853" y="52"/>
                    <a:pt x="2854" y="52"/>
                  </a:cubicBezTo>
                  <a:cubicBezTo>
                    <a:pt x="2854" y="52"/>
                    <a:pt x="2854" y="52"/>
                    <a:pt x="2855" y="51"/>
                  </a:cubicBezTo>
                  <a:cubicBezTo>
                    <a:pt x="2854" y="51"/>
                    <a:pt x="2854" y="50"/>
                    <a:pt x="2855" y="50"/>
                  </a:cubicBezTo>
                  <a:cubicBezTo>
                    <a:pt x="2855" y="50"/>
                    <a:pt x="2855" y="50"/>
                    <a:pt x="2855" y="50"/>
                  </a:cubicBezTo>
                  <a:cubicBezTo>
                    <a:pt x="2856" y="49"/>
                    <a:pt x="2856" y="49"/>
                    <a:pt x="2856" y="49"/>
                  </a:cubicBezTo>
                  <a:cubicBezTo>
                    <a:pt x="2857" y="47"/>
                    <a:pt x="2857" y="45"/>
                    <a:pt x="2857" y="43"/>
                  </a:cubicBezTo>
                  <a:cubicBezTo>
                    <a:pt x="2857" y="43"/>
                    <a:pt x="2856" y="43"/>
                    <a:pt x="2855" y="43"/>
                  </a:cubicBezTo>
                  <a:cubicBezTo>
                    <a:pt x="2855" y="42"/>
                    <a:pt x="2856" y="42"/>
                    <a:pt x="2857" y="42"/>
                  </a:cubicBezTo>
                  <a:cubicBezTo>
                    <a:pt x="2857" y="40"/>
                    <a:pt x="2857" y="38"/>
                    <a:pt x="2856" y="37"/>
                  </a:cubicBezTo>
                  <a:cubicBezTo>
                    <a:pt x="2859" y="35"/>
                    <a:pt x="2862" y="36"/>
                    <a:pt x="2864" y="37"/>
                  </a:cubicBezTo>
                  <a:cubicBezTo>
                    <a:pt x="2866" y="39"/>
                    <a:pt x="2867" y="42"/>
                    <a:pt x="2862" y="42"/>
                  </a:cubicBezTo>
                  <a:cubicBezTo>
                    <a:pt x="2859" y="43"/>
                    <a:pt x="2860" y="49"/>
                    <a:pt x="2865" y="48"/>
                  </a:cubicBezTo>
                  <a:cubicBezTo>
                    <a:pt x="2867" y="48"/>
                    <a:pt x="2869" y="45"/>
                    <a:pt x="2869" y="42"/>
                  </a:cubicBezTo>
                  <a:cubicBezTo>
                    <a:pt x="2869" y="43"/>
                    <a:pt x="2869" y="43"/>
                    <a:pt x="2868" y="43"/>
                  </a:cubicBezTo>
                  <a:cubicBezTo>
                    <a:pt x="2868" y="42"/>
                    <a:pt x="2869" y="41"/>
                    <a:pt x="2869" y="41"/>
                  </a:cubicBezTo>
                  <a:cubicBezTo>
                    <a:pt x="2869" y="41"/>
                    <a:pt x="2869" y="40"/>
                    <a:pt x="2869" y="40"/>
                  </a:cubicBezTo>
                  <a:cubicBezTo>
                    <a:pt x="2869" y="40"/>
                    <a:pt x="2868" y="39"/>
                    <a:pt x="2867" y="40"/>
                  </a:cubicBezTo>
                  <a:cubicBezTo>
                    <a:pt x="2867" y="39"/>
                    <a:pt x="2868" y="39"/>
                    <a:pt x="2869" y="39"/>
                  </a:cubicBezTo>
                  <a:cubicBezTo>
                    <a:pt x="2869" y="38"/>
                    <a:pt x="2869" y="37"/>
                    <a:pt x="2868" y="36"/>
                  </a:cubicBezTo>
                  <a:cubicBezTo>
                    <a:pt x="2868" y="36"/>
                    <a:pt x="2868" y="36"/>
                    <a:pt x="2868" y="36"/>
                  </a:cubicBezTo>
                  <a:cubicBezTo>
                    <a:pt x="2868" y="36"/>
                    <a:pt x="2868" y="36"/>
                    <a:pt x="2868" y="36"/>
                  </a:cubicBezTo>
                  <a:cubicBezTo>
                    <a:pt x="2868" y="35"/>
                    <a:pt x="2867" y="35"/>
                    <a:pt x="2867" y="34"/>
                  </a:cubicBezTo>
                  <a:cubicBezTo>
                    <a:pt x="2863" y="30"/>
                    <a:pt x="2855" y="29"/>
                    <a:pt x="2851" y="29"/>
                  </a:cubicBezTo>
                  <a:cubicBezTo>
                    <a:pt x="2849" y="27"/>
                    <a:pt x="2847" y="26"/>
                    <a:pt x="2844" y="24"/>
                  </a:cubicBezTo>
                  <a:cubicBezTo>
                    <a:pt x="2844" y="26"/>
                    <a:pt x="2842" y="26"/>
                    <a:pt x="2841" y="26"/>
                  </a:cubicBezTo>
                  <a:cubicBezTo>
                    <a:pt x="2841" y="25"/>
                    <a:pt x="2842" y="24"/>
                    <a:pt x="2844" y="24"/>
                  </a:cubicBezTo>
                  <a:cubicBezTo>
                    <a:pt x="2841" y="23"/>
                    <a:pt x="2838" y="22"/>
                    <a:pt x="2835" y="22"/>
                  </a:cubicBezTo>
                  <a:cubicBezTo>
                    <a:pt x="2840" y="13"/>
                    <a:pt x="2851" y="10"/>
                    <a:pt x="2853" y="13"/>
                  </a:cubicBezTo>
                  <a:cubicBezTo>
                    <a:pt x="2854" y="16"/>
                    <a:pt x="2855" y="18"/>
                    <a:pt x="2850" y="18"/>
                  </a:cubicBezTo>
                  <a:cubicBezTo>
                    <a:pt x="2846" y="17"/>
                    <a:pt x="2846" y="24"/>
                    <a:pt x="2851" y="24"/>
                  </a:cubicBezTo>
                  <a:cubicBezTo>
                    <a:pt x="2854" y="24"/>
                    <a:pt x="2860" y="18"/>
                    <a:pt x="2857" y="11"/>
                  </a:cubicBezTo>
                  <a:cubicBezTo>
                    <a:pt x="2856" y="10"/>
                    <a:pt x="2856" y="10"/>
                    <a:pt x="2855" y="9"/>
                  </a:cubicBezTo>
                  <a:cubicBezTo>
                    <a:pt x="2858" y="9"/>
                    <a:pt x="2860" y="10"/>
                    <a:pt x="2862" y="10"/>
                  </a:cubicBezTo>
                  <a:cubicBezTo>
                    <a:pt x="2869" y="13"/>
                    <a:pt x="2871" y="17"/>
                    <a:pt x="2869" y="19"/>
                  </a:cubicBezTo>
                  <a:cubicBezTo>
                    <a:pt x="2863" y="24"/>
                    <a:pt x="2870" y="32"/>
                    <a:pt x="2875" y="27"/>
                  </a:cubicBezTo>
                  <a:cubicBezTo>
                    <a:pt x="2878" y="24"/>
                    <a:pt x="2879" y="20"/>
                    <a:pt x="2878" y="16"/>
                  </a:cubicBezTo>
                  <a:cubicBezTo>
                    <a:pt x="2876" y="18"/>
                    <a:pt x="2873" y="19"/>
                    <a:pt x="2871" y="20"/>
                  </a:cubicBezTo>
                  <a:cubicBezTo>
                    <a:pt x="2871" y="18"/>
                    <a:pt x="2872" y="18"/>
                    <a:pt x="2870" y="17"/>
                  </a:cubicBezTo>
                  <a:cubicBezTo>
                    <a:pt x="2873" y="17"/>
                    <a:pt x="2875" y="16"/>
                    <a:pt x="2877" y="15"/>
                  </a:cubicBezTo>
                  <a:cubicBezTo>
                    <a:pt x="2877" y="13"/>
                    <a:pt x="2876" y="12"/>
                    <a:pt x="2874" y="10"/>
                  </a:cubicBezTo>
                  <a:cubicBezTo>
                    <a:pt x="2871" y="7"/>
                    <a:pt x="2867" y="4"/>
                    <a:pt x="2862" y="2"/>
                  </a:cubicBezTo>
                  <a:cubicBezTo>
                    <a:pt x="2857" y="1"/>
                    <a:pt x="2852" y="0"/>
                    <a:pt x="2847" y="0"/>
                  </a:cubicBezTo>
                  <a:cubicBezTo>
                    <a:pt x="2842" y="0"/>
                    <a:pt x="2837" y="1"/>
                    <a:pt x="2832" y="4"/>
                  </a:cubicBezTo>
                  <a:cubicBezTo>
                    <a:pt x="2828" y="6"/>
                    <a:pt x="2820" y="11"/>
                    <a:pt x="2816" y="15"/>
                  </a:cubicBezTo>
                  <a:cubicBezTo>
                    <a:pt x="2802" y="28"/>
                    <a:pt x="2797" y="39"/>
                    <a:pt x="2797" y="39"/>
                  </a:cubicBezTo>
                  <a:cubicBezTo>
                    <a:pt x="2794" y="45"/>
                    <a:pt x="2787" y="67"/>
                    <a:pt x="2773" y="69"/>
                  </a:cubicBezTo>
                  <a:cubicBezTo>
                    <a:pt x="2773" y="69"/>
                    <a:pt x="2773" y="69"/>
                    <a:pt x="2773" y="69"/>
                  </a:cubicBezTo>
                  <a:cubicBezTo>
                    <a:pt x="2773" y="69"/>
                    <a:pt x="2772" y="69"/>
                    <a:pt x="2771" y="69"/>
                  </a:cubicBezTo>
                  <a:cubicBezTo>
                    <a:pt x="2771" y="69"/>
                    <a:pt x="2771" y="69"/>
                    <a:pt x="2771" y="69"/>
                  </a:cubicBezTo>
                  <a:cubicBezTo>
                    <a:pt x="2754" y="69"/>
                    <a:pt x="2750" y="65"/>
                    <a:pt x="2749" y="59"/>
                  </a:cubicBezTo>
                  <a:cubicBezTo>
                    <a:pt x="2749" y="57"/>
                    <a:pt x="2749" y="55"/>
                    <a:pt x="2749" y="54"/>
                  </a:cubicBezTo>
                  <a:cubicBezTo>
                    <a:pt x="2749" y="54"/>
                    <a:pt x="2748" y="54"/>
                    <a:pt x="2748" y="54"/>
                  </a:cubicBezTo>
                  <a:cubicBezTo>
                    <a:pt x="2748" y="53"/>
                    <a:pt x="2748" y="52"/>
                    <a:pt x="2750" y="52"/>
                  </a:cubicBezTo>
                  <a:cubicBezTo>
                    <a:pt x="2751" y="50"/>
                    <a:pt x="2753" y="48"/>
                    <a:pt x="2757" y="48"/>
                  </a:cubicBezTo>
                  <a:cubicBezTo>
                    <a:pt x="2760" y="48"/>
                    <a:pt x="2764" y="50"/>
                    <a:pt x="2764" y="54"/>
                  </a:cubicBezTo>
                  <a:cubicBezTo>
                    <a:pt x="2764" y="54"/>
                    <a:pt x="2764" y="54"/>
                    <a:pt x="2764" y="54"/>
                  </a:cubicBezTo>
                  <a:cubicBezTo>
                    <a:pt x="2764" y="56"/>
                    <a:pt x="2762" y="57"/>
                    <a:pt x="2760" y="56"/>
                  </a:cubicBezTo>
                  <a:cubicBezTo>
                    <a:pt x="2759" y="56"/>
                    <a:pt x="2759" y="54"/>
                    <a:pt x="2760" y="54"/>
                  </a:cubicBezTo>
                  <a:cubicBezTo>
                    <a:pt x="2761" y="54"/>
                    <a:pt x="2762" y="52"/>
                    <a:pt x="2761" y="51"/>
                  </a:cubicBezTo>
                  <a:cubicBezTo>
                    <a:pt x="2759" y="50"/>
                    <a:pt x="2757" y="50"/>
                    <a:pt x="2756" y="53"/>
                  </a:cubicBezTo>
                  <a:cubicBezTo>
                    <a:pt x="2755" y="56"/>
                    <a:pt x="2756" y="59"/>
                    <a:pt x="2760" y="60"/>
                  </a:cubicBezTo>
                  <a:cubicBezTo>
                    <a:pt x="2763" y="61"/>
                    <a:pt x="2766" y="59"/>
                    <a:pt x="2767" y="57"/>
                  </a:cubicBezTo>
                  <a:cubicBezTo>
                    <a:pt x="2771" y="49"/>
                    <a:pt x="2764" y="40"/>
                    <a:pt x="2751" y="40"/>
                  </a:cubicBezTo>
                  <a:cubicBezTo>
                    <a:pt x="2743" y="40"/>
                    <a:pt x="2736" y="45"/>
                    <a:pt x="2731" y="51"/>
                  </a:cubicBezTo>
                  <a:cubicBezTo>
                    <a:pt x="2728" y="56"/>
                    <a:pt x="2723" y="72"/>
                    <a:pt x="2707" y="72"/>
                  </a:cubicBezTo>
                  <a:cubicBezTo>
                    <a:pt x="2701" y="72"/>
                    <a:pt x="2697" y="71"/>
                    <a:pt x="2692" y="68"/>
                  </a:cubicBezTo>
                  <a:cubicBezTo>
                    <a:pt x="2692" y="69"/>
                    <a:pt x="2692" y="69"/>
                    <a:pt x="2691" y="69"/>
                  </a:cubicBezTo>
                  <a:cubicBezTo>
                    <a:pt x="2691" y="68"/>
                    <a:pt x="2691" y="68"/>
                    <a:pt x="2691" y="68"/>
                  </a:cubicBezTo>
                  <a:cubicBezTo>
                    <a:pt x="2685" y="64"/>
                    <a:pt x="2681" y="58"/>
                    <a:pt x="2680" y="53"/>
                  </a:cubicBezTo>
                  <a:cubicBezTo>
                    <a:pt x="2678" y="43"/>
                    <a:pt x="2683" y="35"/>
                    <a:pt x="2693" y="35"/>
                  </a:cubicBezTo>
                  <a:cubicBezTo>
                    <a:pt x="2697" y="35"/>
                    <a:pt x="2701" y="37"/>
                    <a:pt x="2703" y="40"/>
                  </a:cubicBezTo>
                  <a:cubicBezTo>
                    <a:pt x="2704" y="40"/>
                    <a:pt x="2704" y="40"/>
                    <a:pt x="2704" y="40"/>
                  </a:cubicBezTo>
                  <a:cubicBezTo>
                    <a:pt x="2704" y="41"/>
                    <a:pt x="2704" y="41"/>
                    <a:pt x="2704" y="41"/>
                  </a:cubicBezTo>
                  <a:cubicBezTo>
                    <a:pt x="2704" y="41"/>
                    <a:pt x="2704" y="41"/>
                    <a:pt x="2704" y="41"/>
                  </a:cubicBezTo>
                  <a:cubicBezTo>
                    <a:pt x="2704" y="42"/>
                    <a:pt x="2704" y="43"/>
                    <a:pt x="2704" y="44"/>
                  </a:cubicBezTo>
                  <a:cubicBezTo>
                    <a:pt x="2704" y="44"/>
                    <a:pt x="2704" y="44"/>
                    <a:pt x="2704" y="44"/>
                  </a:cubicBezTo>
                  <a:cubicBezTo>
                    <a:pt x="2704" y="47"/>
                    <a:pt x="2702" y="49"/>
                    <a:pt x="2698" y="48"/>
                  </a:cubicBezTo>
                  <a:cubicBezTo>
                    <a:pt x="2697" y="48"/>
                    <a:pt x="2697" y="45"/>
                    <a:pt x="2698" y="44"/>
                  </a:cubicBezTo>
                  <a:cubicBezTo>
                    <a:pt x="2700" y="44"/>
                    <a:pt x="2701" y="42"/>
                    <a:pt x="2699" y="40"/>
                  </a:cubicBezTo>
                  <a:cubicBezTo>
                    <a:pt x="2697" y="38"/>
                    <a:pt x="2693" y="38"/>
                    <a:pt x="2692" y="43"/>
                  </a:cubicBezTo>
                  <a:cubicBezTo>
                    <a:pt x="2690" y="48"/>
                    <a:pt x="2692" y="53"/>
                    <a:pt x="2698" y="54"/>
                  </a:cubicBezTo>
                  <a:cubicBezTo>
                    <a:pt x="2701" y="55"/>
                    <a:pt x="2703" y="55"/>
                    <a:pt x="2705" y="54"/>
                  </a:cubicBezTo>
                  <a:cubicBezTo>
                    <a:pt x="2704" y="54"/>
                    <a:pt x="2704" y="54"/>
                    <a:pt x="2704" y="54"/>
                  </a:cubicBezTo>
                  <a:cubicBezTo>
                    <a:pt x="2705" y="52"/>
                    <a:pt x="2706" y="52"/>
                    <a:pt x="2708" y="52"/>
                  </a:cubicBezTo>
                  <a:cubicBezTo>
                    <a:pt x="2708" y="52"/>
                    <a:pt x="2708" y="52"/>
                    <a:pt x="2708" y="52"/>
                  </a:cubicBezTo>
                  <a:cubicBezTo>
                    <a:pt x="2708" y="52"/>
                    <a:pt x="2708" y="52"/>
                    <a:pt x="2709" y="51"/>
                  </a:cubicBezTo>
                  <a:cubicBezTo>
                    <a:pt x="2708" y="51"/>
                    <a:pt x="2708" y="50"/>
                    <a:pt x="2709" y="50"/>
                  </a:cubicBezTo>
                  <a:cubicBezTo>
                    <a:pt x="2709" y="50"/>
                    <a:pt x="2709" y="50"/>
                    <a:pt x="2710" y="50"/>
                  </a:cubicBezTo>
                  <a:cubicBezTo>
                    <a:pt x="2710" y="49"/>
                    <a:pt x="2710" y="49"/>
                    <a:pt x="2710" y="49"/>
                  </a:cubicBezTo>
                  <a:cubicBezTo>
                    <a:pt x="2711" y="47"/>
                    <a:pt x="2711" y="45"/>
                    <a:pt x="2711" y="43"/>
                  </a:cubicBezTo>
                  <a:cubicBezTo>
                    <a:pt x="2711" y="43"/>
                    <a:pt x="2710" y="43"/>
                    <a:pt x="2709" y="43"/>
                  </a:cubicBezTo>
                  <a:cubicBezTo>
                    <a:pt x="2710" y="42"/>
                    <a:pt x="2710" y="42"/>
                    <a:pt x="2711" y="42"/>
                  </a:cubicBezTo>
                  <a:cubicBezTo>
                    <a:pt x="2711" y="40"/>
                    <a:pt x="2711" y="38"/>
                    <a:pt x="2710" y="37"/>
                  </a:cubicBezTo>
                  <a:cubicBezTo>
                    <a:pt x="2713" y="35"/>
                    <a:pt x="2716" y="36"/>
                    <a:pt x="2718" y="37"/>
                  </a:cubicBezTo>
                  <a:cubicBezTo>
                    <a:pt x="2720" y="39"/>
                    <a:pt x="2721" y="42"/>
                    <a:pt x="2716" y="42"/>
                  </a:cubicBezTo>
                  <a:cubicBezTo>
                    <a:pt x="2713" y="43"/>
                    <a:pt x="2714" y="49"/>
                    <a:pt x="2719" y="48"/>
                  </a:cubicBezTo>
                  <a:cubicBezTo>
                    <a:pt x="2721" y="48"/>
                    <a:pt x="2723" y="45"/>
                    <a:pt x="2723" y="42"/>
                  </a:cubicBezTo>
                  <a:cubicBezTo>
                    <a:pt x="2723" y="43"/>
                    <a:pt x="2723" y="43"/>
                    <a:pt x="2723" y="43"/>
                  </a:cubicBezTo>
                  <a:cubicBezTo>
                    <a:pt x="2722" y="42"/>
                    <a:pt x="2723" y="41"/>
                    <a:pt x="2724" y="41"/>
                  </a:cubicBezTo>
                  <a:cubicBezTo>
                    <a:pt x="2724" y="41"/>
                    <a:pt x="2724" y="40"/>
                    <a:pt x="2724" y="40"/>
                  </a:cubicBezTo>
                  <a:cubicBezTo>
                    <a:pt x="2723" y="40"/>
                    <a:pt x="2722" y="39"/>
                    <a:pt x="2721" y="40"/>
                  </a:cubicBezTo>
                  <a:cubicBezTo>
                    <a:pt x="2721" y="39"/>
                    <a:pt x="2722" y="39"/>
                    <a:pt x="2723" y="39"/>
                  </a:cubicBezTo>
                  <a:cubicBezTo>
                    <a:pt x="2723" y="38"/>
                    <a:pt x="2723" y="37"/>
                    <a:pt x="2722" y="36"/>
                  </a:cubicBezTo>
                  <a:cubicBezTo>
                    <a:pt x="2722" y="36"/>
                    <a:pt x="2722" y="36"/>
                    <a:pt x="2722" y="36"/>
                  </a:cubicBezTo>
                  <a:cubicBezTo>
                    <a:pt x="2722" y="36"/>
                    <a:pt x="2722" y="36"/>
                    <a:pt x="2722" y="36"/>
                  </a:cubicBezTo>
                  <a:cubicBezTo>
                    <a:pt x="2722" y="35"/>
                    <a:pt x="2721" y="35"/>
                    <a:pt x="2721" y="34"/>
                  </a:cubicBezTo>
                  <a:cubicBezTo>
                    <a:pt x="2717" y="30"/>
                    <a:pt x="2709" y="29"/>
                    <a:pt x="2706" y="29"/>
                  </a:cubicBezTo>
                  <a:cubicBezTo>
                    <a:pt x="2703" y="27"/>
                    <a:pt x="2701" y="26"/>
                    <a:pt x="2698" y="24"/>
                  </a:cubicBezTo>
                  <a:cubicBezTo>
                    <a:pt x="2698" y="26"/>
                    <a:pt x="2697" y="26"/>
                    <a:pt x="2695" y="26"/>
                  </a:cubicBezTo>
                  <a:cubicBezTo>
                    <a:pt x="2696" y="25"/>
                    <a:pt x="2697" y="24"/>
                    <a:pt x="2698" y="24"/>
                  </a:cubicBezTo>
                  <a:cubicBezTo>
                    <a:pt x="2695" y="23"/>
                    <a:pt x="2692" y="22"/>
                    <a:pt x="2689" y="22"/>
                  </a:cubicBezTo>
                  <a:cubicBezTo>
                    <a:pt x="2694" y="13"/>
                    <a:pt x="2705" y="10"/>
                    <a:pt x="2707" y="13"/>
                  </a:cubicBezTo>
                  <a:cubicBezTo>
                    <a:pt x="2708" y="16"/>
                    <a:pt x="2709" y="18"/>
                    <a:pt x="2704" y="18"/>
                  </a:cubicBezTo>
                  <a:cubicBezTo>
                    <a:pt x="2701" y="17"/>
                    <a:pt x="2700" y="24"/>
                    <a:pt x="2705" y="24"/>
                  </a:cubicBezTo>
                  <a:cubicBezTo>
                    <a:pt x="2708" y="24"/>
                    <a:pt x="2715" y="18"/>
                    <a:pt x="2711" y="11"/>
                  </a:cubicBezTo>
                  <a:cubicBezTo>
                    <a:pt x="2710" y="10"/>
                    <a:pt x="2710" y="10"/>
                    <a:pt x="2710" y="9"/>
                  </a:cubicBezTo>
                  <a:cubicBezTo>
                    <a:pt x="2712" y="9"/>
                    <a:pt x="2714" y="10"/>
                    <a:pt x="2716" y="10"/>
                  </a:cubicBezTo>
                  <a:cubicBezTo>
                    <a:pt x="2724" y="13"/>
                    <a:pt x="2725" y="17"/>
                    <a:pt x="2723" y="19"/>
                  </a:cubicBezTo>
                  <a:cubicBezTo>
                    <a:pt x="2718" y="24"/>
                    <a:pt x="2724" y="32"/>
                    <a:pt x="2729" y="27"/>
                  </a:cubicBezTo>
                  <a:cubicBezTo>
                    <a:pt x="2732" y="24"/>
                    <a:pt x="2733" y="20"/>
                    <a:pt x="2732" y="16"/>
                  </a:cubicBezTo>
                  <a:cubicBezTo>
                    <a:pt x="2730" y="18"/>
                    <a:pt x="2727" y="19"/>
                    <a:pt x="2725" y="20"/>
                  </a:cubicBezTo>
                  <a:cubicBezTo>
                    <a:pt x="2725" y="18"/>
                    <a:pt x="2726" y="18"/>
                    <a:pt x="2724" y="17"/>
                  </a:cubicBezTo>
                  <a:cubicBezTo>
                    <a:pt x="2727" y="17"/>
                    <a:pt x="2729" y="16"/>
                    <a:pt x="2732" y="15"/>
                  </a:cubicBezTo>
                  <a:cubicBezTo>
                    <a:pt x="2731" y="13"/>
                    <a:pt x="2730" y="12"/>
                    <a:pt x="2729" y="10"/>
                  </a:cubicBezTo>
                  <a:cubicBezTo>
                    <a:pt x="2725" y="7"/>
                    <a:pt x="2721" y="4"/>
                    <a:pt x="2716" y="2"/>
                  </a:cubicBezTo>
                  <a:cubicBezTo>
                    <a:pt x="2711" y="1"/>
                    <a:pt x="2706" y="0"/>
                    <a:pt x="2701" y="0"/>
                  </a:cubicBezTo>
                  <a:cubicBezTo>
                    <a:pt x="2696" y="0"/>
                    <a:pt x="2691" y="1"/>
                    <a:pt x="2686" y="4"/>
                  </a:cubicBezTo>
                  <a:cubicBezTo>
                    <a:pt x="2682" y="6"/>
                    <a:pt x="2674" y="11"/>
                    <a:pt x="2671" y="15"/>
                  </a:cubicBezTo>
                  <a:cubicBezTo>
                    <a:pt x="2656" y="28"/>
                    <a:pt x="2651" y="39"/>
                    <a:pt x="2651" y="39"/>
                  </a:cubicBezTo>
                  <a:cubicBezTo>
                    <a:pt x="2648" y="45"/>
                    <a:pt x="2641" y="67"/>
                    <a:pt x="2627" y="69"/>
                  </a:cubicBezTo>
                  <a:cubicBezTo>
                    <a:pt x="2627" y="69"/>
                    <a:pt x="2627" y="69"/>
                    <a:pt x="2627" y="69"/>
                  </a:cubicBezTo>
                  <a:cubicBezTo>
                    <a:pt x="2627" y="69"/>
                    <a:pt x="2626" y="69"/>
                    <a:pt x="2625" y="69"/>
                  </a:cubicBezTo>
                  <a:cubicBezTo>
                    <a:pt x="2625" y="69"/>
                    <a:pt x="2625" y="69"/>
                    <a:pt x="2625" y="69"/>
                  </a:cubicBezTo>
                  <a:cubicBezTo>
                    <a:pt x="2608" y="69"/>
                    <a:pt x="2604" y="65"/>
                    <a:pt x="2603" y="59"/>
                  </a:cubicBezTo>
                  <a:cubicBezTo>
                    <a:pt x="2603" y="57"/>
                    <a:pt x="2603" y="55"/>
                    <a:pt x="2603" y="54"/>
                  </a:cubicBezTo>
                  <a:cubicBezTo>
                    <a:pt x="2603" y="54"/>
                    <a:pt x="2602" y="54"/>
                    <a:pt x="2602" y="54"/>
                  </a:cubicBezTo>
                  <a:cubicBezTo>
                    <a:pt x="2602" y="53"/>
                    <a:pt x="2603" y="52"/>
                    <a:pt x="2604" y="52"/>
                  </a:cubicBezTo>
                  <a:cubicBezTo>
                    <a:pt x="2605" y="50"/>
                    <a:pt x="2607" y="48"/>
                    <a:pt x="2611" y="48"/>
                  </a:cubicBezTo>
                  <a:cubicBezTo>
                    <a:pt x="2614" y="48"/>
                    <a:pt x="2618" y="50"/>
                    <a:pt x="2618" y="54"/>
                  </a:cubicBezTo>
                  <a:cubicBezTo>
                    <a:pt x="2618" y="54"/>
                    <a:pt x="2618" y="54"/>
                    <a:pt x="2618" y="54"/>
                  </a:cubicBezTo>
                  <a:cubicBezTo>
                    <a:pt x="2618" y="56"/>
                    <a:pt x="2616" y="57"/>
                    <a:pt x="2614" y="56"/>
                  </a:cubicBezTo>
                  <a:cubicBezTo>
                    <a:pt x="2613" y="56"/>
                    <a:pt x="2613" y="54"/>
                    <a:pt x="2614" y="54"/>
                  </a:cubicBezTo>
                  <a:cubicBezTo>
                    <a:pt x="2615" y="54"/>
                    <a:pt x="2616" y="52"/>
                    <a:pt x="2615" y="51"/>
                  </a:cubicBezTo>
                  <a:cubicBezTo>
                    <a:pt x="2614" y="50"/>
                    <a:pt x="2611" y="50"/>
                    <a:pt x="2610" y="53"/>
                  </a:cubicBezTo>
                  <a:cubicBezTo>
                    <a:pt x="2609" y="56"/>
                    <a:pt x="2610" y="59"/>
                    <a:pt x="2614" y="60"/>
                  </a:cubicBezTo>
                  <a:cubicBezTo>
                    <a:pt x="2618" y="61"/>
                    <a:pt x="2620" y="59"/>
                    <a:pt x="2621" y="57"/>
                  </a:cubicBezTo>
                  <a:cubicBezTo>
                    <a:pt x="2625" y="49"/>
                    <a:pt x="2618" y="40"/>
                    <a:pt x="2605" y="40"/>
                  </a:cubicBezTo>
                  <a:cubicBezTo>
                    <a:pt x="2597" y="40"/>
                    <a:pt x="2590" y="45"/>
                    <a:pt x="2586" y="51"/>
                  </a:cubicBezTo>
                  <a:cubicBezTo>
                    <a:pt x="2582" y="56"/>
                    <a:pt x="2578" y="72"/>
                    <a:pt x="2561" y="72"/>
                  </a:cubicBezTo>
                  <a:cubicBezTo>
                    <a:pt x="2556" y="72"/>
                    <a:pt x="2551" y="71"/>
                    <a:pt x="2547" y="68"/>
                  </a:cubicBezTo>
                  <a:cubicBezTo>
                    <a:pt x="2546" y="69"/>
                    <a:pt x="2546" y="69"/>
                    <a:pt x="2545" y="69"/>
                  </a:cubicBezTo>
                  <a:cubicBezTo>
                    <a:pt x="2545" y="68"/>
                    <a:pt x="2545" y="68"/>
                    <a:pt x="2545" y="68"/>
                  </a:cubicBezTo>
                  <a:cubicBezTo>
                    <a:pt x="2539" y="64"/>
                    <a:pt x="2535" y="58"/>
                    <a:pt x="2534" y="53"/>
                  </a:cubicBezTo>
                  <a:cubicBezTo>
                    <a:pt x="2532" y="43"/>
                    <a:pt x="2537" y="35"/>
                    <a:pt x="2547" y="35"/>
                  </a:cubicBezTo>
                  <a:cubicBezTo>
                    <a:pt x="2551" y="35"/>
                    <a:pt x="2555" y="37"/>
                    <a:pt x="2557" y="40"/>
                  </a:cubicBezTo>
                  <a:cubicBezTo>
                    <a:pt x="2558" y="40"/>
                    <a:pt x="2558" y="40"/>
                    <a:pt x="2558" y="40"/>
                  </a:cubicBezTo>
                  <a:cubicBezTo>
                    <a:pt x="2558" y="41"/>
                    <a:pt x="2558" y="41"/>
                    <a:pt x="2558" y="41"/>
                  </a:cubicBezTo>
                  <a:cubicBezTo>
                    <a:pt x="2558" y="41"/>
                    <a:pt x="2558" y="41"/>
                    <a:pt x="2558" y="41"/>
                  </a:cubicBezTo>
                  <a:cubicBezTo>
                    <a:pt x="2558" y="42"/>
                    <a:pt x="2558" y="43"/>
                    <a:pt x="2558" y="44"/>
                  </a:cubicBezTo>
                  <a:cubicBezTo>
                    <a:pt x="2558" y="44"/>
                    <a:pt x="2558" y="44"/>
                    <a:pt x="2558" y="44"/>
                  </a:cubicBezTo>
                  <a:cubicBezTo>
                    <a:pt x="2558" y="47"/>
                    <a:pt x="2556" y="49"/>
                    <a:pt x="2553" y="48"/>
                  </a:cubicBezTo>
                  <a:cubicBezTo>
                    <a:pt x="2551" y="48"/>
                    <a:pt x="2551" y="45"/>
                    <a:pt x="2553" y="44"/>
                  </a:cubicBezTo>
                  <a:cubicBezTo>
                    <a:pt x="2554" y="44"/>
                    <a:pt x="2556" y="42"/>
                    <a:pt x="2554" y="40"/>
                  </a:cubicBezTo>
                  <a:cubicBezTo>
                    <a:pt x="2551" y="38"/>
                    <a:pt x="2548" y="38"/>
                    <a:pt x="2546" y="43"/>
                  </a:cubicBezTo>
                  <a:cubicBezTo>
                    <a:pt x="2544" y="48"/>
                    <a:pt x="2546" y="53"/>
                    <a:pt x="2552" y="54"/>
                  </a:cubicBezTo>
                  <a:cubicBezTo>
                    <a:pt x="2555" y="55"/>
                    <a:pt x="2558" y="55"/>
                    <a:pt x="2560" y="54"/>
                  </a:cubicBezTo>
                  <a:cubicBezTo>
                    <a:pt x="2558" y="54"/>
                    <a:pt x="2558" y="54"/>
                    <a:pt x="2558" y="54"/>
                  </a:cubicBezTo>
                  <a:cubicBezTo>
                    <a:pt x="2559" y="52"/>
                    <a:pt x="2560" y="52"/>
                    <a:pt x="2562" y="52"/>
                  </a:cubicBezTo>
                  <a:cubicBezTo>
                    <a:pt x="2562" y="52"/>
                    <a:pt x="2562" y="52"/>
                    <a:pt x="2562" y="52"/>
                  </a:cubicBezTo>
                  <a:cubicBezTo>
                    <a:pt x="2562" y="52"/>
                    <a:pt x="2563" y="52"/>
                    <a:pt x="2563" y="51"/>
                  </a:cubicBezTo>
                  <a:cubicBezTo>
                    <a:pt x="2563" y="51"/>
                    <a:pt x="2562" y="50"/>
                    <a:pt x="2563" y="50"/>
                  </a:cubicBezTo>
                  <a:cubicBezTo>
                    <a:pt x="2563" y="50"/>
                    <a:pt x="2564" y="50"/>
                    <a:pt x="2564" y="50"/>
                  </a:cubicBezTo>
                  <a:cubicBezTo>
                    <a:pt x="2564" y="49"/>
                    <a:pt x="2564" y="49"/>
                    <a:pt x="2564" y="49"/>
                  </a:cubicBezTo>
                  <a:cubicBezTo>
                    <a:pt x="2565" y="47"/>
                    <a:pt x="2566" y="45"/>
                    <a:pt x="2566" y="43"/>
                  </a:cubicBezTo>
                  <a:cubicBezTo>
                    <a:pt x="2565" y="43"/>
                    <a:pt x="2565" y="43"/>
                    <a:pt x="2564" y="43"/>
                  </a:cubicBezTo>
                  <a:cubicBezTo>
                    <a:pt x="2564" y="42"/>
                    <a:pt x="2564" y="42"/>
                    <a:pt x="2566" y="42"/>
                  </a:cubicBezTo>
                  <a:cubicBezTo>
                    <a:pt x="2566" y="40"/>
                    <a:pt x="2565" y="38"/>
                    <a:pt x="2565" y="37"/>
                  </a:cubicBezTo>
                  <a:cubicBezTo>
                    <a:pt x="2567" y="35"/>
                    <a:pt x="2570" y="36"/>
                    <a:pt x="2572" y="37"/>
                  </a:cubicBezTo>
                  <a:cubicBezTo>
                    <a:pt x="2574" y="39"/>
                    <a:pt x="2575" y="42"/>
                    <a:pt x="2571" y="42"/>
                  </a:cubicBezTo>
                  <a:cubicBezTo>
                    <a:pt x="2567" y="43"/>
                    <a:pt x="2568" y="49"/>
                    <a:pt x="2573" y="48"/>
                  </a:cubicBezTo>
                  <a:cubicBezTo>
                    <a:pt x="2575" y="48"/>
                    <a:pt x="2577" y="45"/>
                    <a:pt x="2578" y="42"/>
                  </a:cubicBezTo>
                  <a:cubicBezTo>
                    <a:pt x="2577" y="43"/>
                    <a:pt x="2577" y="43"/>
                    <a:pt x="2577" y="43"/>
                  </a:cubicBezTo>
                  <a:cubicBezTo>
                    <a:pt x="2577" y="42"/>
                    <a:pt x="2577" y="41"/>
                    <a:pt x="2578" y="41"/>
                  </a:cubicBezTo>
                  <a:cubicBezTo>
                    <a:pt x="2578" y="41"/>
                    <a:pt x="2578" y="40"/>
                    <a:pt x="2578" y="40"/>
                  </a:cubicBezTo>
                  <a:cubicBezTo>
                    <a:pt x="2577" y="40"/>
                    <a:pt x="2576" y="39"/>
                    <a:pt x="2576" y="40"/>
                  </a:cubicBezTo>
                  <a:cubicBezTo>
                    <a:pt x="2575" y="39"/>
                    <a:pt x="2576" y="39"/>
                    <a:pt x="2578" y="39"/>
                  </a:cubicBezTo>
                  <a:cubicBezTo>
                    <a:pt x="2577" y="38"/>
                    <a:pt x="2577" y="37"/>
                    <a:pt x="2577" y="36"/>
                  </a:cubicBezTo>
                  <a:cubicBezTo>
                    <a:pt x="2577" y="36"/>
                    <a:pt x="2576" y="36"/>
                    <a:pt x="2576" y="36"/>
                  </a:cubicBezTo>
                  <a:cubicBezTo>
                    <a:pt x="2576" y="36"/>
                    <a:pt x="2576" y="36"/>
                    <a:pt x="2576" y="36"/>
                  </a:cubicBezTo>
                  <a:cubicBezTo>
                    <a:pt x="2576" y="35"/>
                    <a:pt x="2576" y="35"/>
                    <a:pt x="2575" y="34"/>
                  </a:cubicBezTo>
                  <a:cubicBezTo>
                    <a:pt x="2571" y="30"/>
                    <a:pt x="2563" y="29"/>
                    <a:pt x="2560" y="29"/>
                  </a:cubicBezTo>
                  <a:cubicBezTo>
                    <a:pt x="2558" y="27"/>
                    <a:pt x="2555" y="26"/>
                    <a:pt x="2552" y="24"/>
                  </a:cubicBezTo>
                  <a:cubicBezTo>
                    <a:pt x="2552" y="26"/>
                    <a:pt x="2551" y="26"/>
                    <a:pt x="2549" y="26"/>
                  </a:cubicBezTo>
                  <a:cubicBezTo>
                    <a:pt x="2550" y="25"/>
                    <a:pt x="2551" y="24"/>
                    <a:pt x="2552" y="24"/>
                  </a:cubicBezTo>
                  <a:cubicBezTo>
                    <a:pt x="2549" y="23"/>
                    <a:pt x="2547" y="22"/>
                    <a:pt x="2543" y="22"/>
                  </a:cubicBezTo>
                  <a:cubicBezTo>
                    <a:pt x="2548" y="13"/>
                    <a:pt x="2559" y="10"/>
                    <a:pt x="2561" y="13"/>
                  </a:cubicBezTo>
                  <a:cubicBezTo>
                    <a:pt x="2563" y="16"/>
                    <a:pt x="2563" y="18"/>
                    <a:pt x="2558" y="18"/>
                  </a:cubicBezTo>
                  <a:cubicBezTo>
                    <a:pt x="2555" y="17"/>
                    <a:pt x="2554" y="24"/>
                    <a:pt x="2559" y="24"/>
                  </a:cubicBezTo>
                  <a:cubicBezTo>
                    <a:pt x="2562" y="24"/>
                    <a:pt x="2569" y="18"/>
                    <a:pt x="2565" y="11"/>
                  </a:cubicBezTo>
                  <a:cubicBezTo>
                    <a:pt x="2565" y="10"/>
                    <a:pt x="2564" y="10"/>
                    <a:pt x="2564" y="9"/>
                  </a:cubicBezTo>
                  <a:cubicBezTo>
                    <a:pt x="2566" y="9"/>
                    <a:pt x="2568" y="10"/>
                    <a:pt x="2571" y="10"/>
                  </a:cubicBezTo>
                  <a:cubicBezTo>
                    <a:pt x="2578" y="13"/>
                    <a:pt x="2579" y="17"/>
                    <a:pt x="2577" y="19"/>
                  </a:cubicBezTo>
                  <a:cubicBezTo>
                    <a:pt x="2572" y="24"/>
                    <a:pt x="2578" y="32"/>
                    <a:pt x="2583" y="27"/>
                  </a:cubicBezTo>
                  <a:cubicBezTo>
                    <a:pt x="2586" y="24"/>
                    <a:pt x="2587" y="20"/>
                    <a:pt x="2586" y="16"/>
                  </a:cubicBezTo>
                  <a:cubicBezTo>
                    <a:pt x="2584" y="18"/>
                    <a:pt x="2581" y="19"/>
                    <a:pt x="2579" y="20"/>
                  </a:cubicBezTo>
                  <a:cubicBezTo>
                    <a:pt x="2579" y="18"/>
                    <a:pt x="2581" y="18"/>
                    <a:pt x="2578" y="17"/>
                  </a:cubicBezTo>
                  <a:cubicBezTo>
                    <a:pt x="2581" y="17"/>
                    <a:pt x="2583" y="16"/>
                    <a:pt x="2586" y="15"/>
                  </a:cubicBezTo>
                  <a:cubicBezTo>
                    <a:pt x="2585" y="13"/>
                    <a:pt x="2584" y="12"/>
                    <a:pt x="2583" y="10"/>
                  </a:cubicBezTo>
                  <a:cubicBezTo>
                    <a:pt x="2580" y="7"/>
                    <a:pt x="2575" y="4"/>
                    <a:pt x="2570" y="2"/>
                  </a:cubicBezTo>
                  <a:cubicBezTo>
                    <a:pt x="2565" y="1"/>
                    <a:pt x="2560" y="0"/>
                    <a:pt x="2555" y="0"/>
                  </a:cubicBezTo>
                  <a:cubicBezTo>
                    <a:pt x="2550" y="0"/>
                    <a:pt x="2545" y="1"/>
                    <a:pt x="2541" y="4"/>
                  </a:cubicBezTo>
                  <a:cubicBezTo>
                    <a:pt x="2536" y="6"/>
                    <a:pt x="2528" y="11"/>
                    <a:pt x="2525" y="15"/>
                  </a:cubicBezTo>
                  <a:cubicBezTo>
                    <a:pt x="2511" y="28"/>
                    <a:pt x="2505" y="39"/>
                    <a:pt x="2505" y="39"/>
                  </a:cubicBezTo>
                  <a:cubicBezTo>
                    <a:pt x="2502" y="45"/>
                    <a:pt x="2495" y="67"/>
                    <a:pt x="2481" y="69"/>
                  </a:cubicBezTo>
                  <a:cubicBezTo>
                    <a:pt x="2481" y="69"/>
                    <a:pt x="2481" y="69"/>
                    <a:pt x="2481" y="69"/>
                  </a:cubicBezTo>
                  <a:cubicBezTo>
                    <a:pt x="2481" y="69"/>
                    <a:pt x="2480" y="69"/>
                    <a:pt x="2479" y="69"/>
                  </a:cubicBezTo>
                  <a:cubicBezTo>
                    <a:pt x="2479" y="69"/>
                    <a:pt x="2479" y="69"/>
                    <a:pt x="2479" y="69"/>
                  </a:cubicBezTo>
                  <a:cubicBezTo>
                    <a:pt x="2463" y="69"/>
                    <a:pt x="2458" y="65"/>
                    <a:pt x="2457" y="59"/>
                  </a:cubicBezTo>
                  <a:cubicBezTo>
                    <a:pt x="2457" y="57"/>
                    <a:pt x="2457" y="55"/>
                    <a:pt x="2457" y="54"/>
                  </a:cubicBezTo>
                  <a:cubicBezTo>
                    <a:pt x="2457" y="54"/>
                    <a:pt x="2457" y="54"/>
                    <a:pt x="2456" y="54"/>
                  </a:cubicBezTo>
                  <a:cubicBezTo>
                    <a:pt x="2456" y="53"/>
                    <a:pt x="2457" y="52"/>
                    <a:pt x="2458" y="52"/>
                  </a:cubicBezTo>
                  <a:cubicBezTo>
                    <a:pt x="2459" y="50"/>
                    <a:pt x="2462" y="48"/>
                    <a:pt x="2465" y="48"/>
                  </a:cubicBezTo>
                  <a:cubicBezTo>
                    <a:pt x="2469" y="48"/>
                    <a:pt x="2472" y="50"/>
                    <a:pt x="2472" y="54"/>
                  </a:cubicBezTo>
                  <a:cubicBezTo>
                    <a:pt x="2472" y="54"/>
                    <a:pt x="2472" y="54"/>
                    <a:pt x="2472" y="54"/>
                  </a:cubicBezTo>
                  <a:cubicBezTo>
                    <a:pt x="2472" y="56"/>
                    <a:pt x="2470" y="57"/>
                    <a:pt x="2468" y="56"/>
                  </a:cubicBezTo>
                  <a:cubicBezTo>
                    <a:pt x="2468" y="56"/>
                    <a:pt x="2467" y="54"/>
                    <a:pt x="2468" y="54"/>
                  </a:cubicBezTo>
                  <a:cubicBezTo>
                    <a:pt x="2469" y="54"/>
                    <a:pt x="2470" y="52"/>
                    <a:pt x="2469" y="51"/>
                  </a:cubicBezTo>
                  <a:cubicBezTo>
                    <a:pt x="2468" y="50"/>
                    <a:pt x="2465" y="50"/>
                    <a:pt x="2464" y="53"/>
                  </a:cubicBezTo>
                  <a:cubicBezTo>
                    <a:pt x="2463" y="56"/>
                    <a:pt x="2464" y="59"/>
                    <a:pt x="2468" y="60"/>
                  </a:cubicBezTo>
                  <a:cubicBezTo>
                    <a:pt x="2472" y="61"/>
                    <a:pt x="2474" y="59"/>
                    <a:pt x="2475" y="57"/>
                  </a:cubicBezTo>
                  <a:cubicBezTo>
                    <a:pt x="2479" y="49"/>
                    <a:pt x="2472" y="40"/>
                    <a:pt x="2459" y="40"/>
                  </a:cubicBezTo>
                  <a:cubicBezTo>
                    <a:pt x="2451" y="40"/>
                    <a:pt x="2444" y="45"/>
                    <a:pt x="2440" y="51"/>
                  </a:cubicBezTo>
                  <a:cubicBezTo>
                    <a:pt x="2436" y="56"/>
                    <a:pt x="2432" y="72"/>
                    <a:pt x="2415" y="72"/>
                  </a:cubicBezTo>
                  <a:cubicBezTo>
                    <a:pt x="2410" y="72"/>
                    <a:pt x="2405" y="71"/>
                    <a:pt x="2401" y="68"/>
                  </a:cubicBezTo>
                  <a:cubicBezTo>
                    <a:pt x="2400" y="69"/>
                    <a:pt x="2400" y="69"/>
                    <a:pt x="2399" y="69"/>
                  </a:cubicBezTo>
                  <a:cubicBezTo>
                    <a:pt x="2400" y="68"/>
                    <a:pt x="2400" y="68"/>
                    <a:pt x="2400" y="68"/>
                  </a:cubicBezTo>
                  <a:cubicBezTo>
                    <a:pt x="2394" y="64"/>
                    <a:pt x="2389" y="58"/>
                    <a:pt x="2388" y="53"/>
                  </a:cubicBezTo>
                  <a:cubicBezTo>
                    <a:pt x="2387" y="43"/>
                    <a:pt x="2392" y="35"/>
                    <a:pt x="2402" y="35"/>
                  </a:cubicBezTo>
                  <a:cubicBezTo>
                    <a:pt x="2405" y="35"/>
                    <a:pt x="2409" y="37"/>
                    <a:pt x="2411" y="40"/>
                  </a:cubicBezTo>
                  <a:cubicBezTo>
                    <a:pt x="2412" y="40"/>
                    <a:pt x="2412" y="40"/>
                    <a:pt x="2412" y="40"/>
                  </a:cubicBezTo>
                  <a:cubicBezTo>
                    <a:pt x="2412" y="41"/>
                    <a:pt x="2412" y="41"/>
                    <a:pt x="2412" y="41"/>
                  </a:cubicBezTo>
                  <a:cubicBezTo>
                    <a:pt x="2412" y="41"/>
                    <a:pt x="2412" y="41"/>
                    <a:pt x="2412" y="41"/>
                  </a:cubicBezTo>
                  <a:cubicBezTo>
                    <a:pt x="2412" y="42"/>
                    <a:pt x="2413" y="43"/>
                    <a:pt x="2413" y="44"/>
                  </a:cubicBezTo>
                  <a:cubicBezTo>
                    <a:pt x="2413" y="44"/>
                    <a:pt x="2413" y="44"/>
                    <a:pt x="2413" y="44"/>
                  </a:cubicBezTo>
                  <a:cubicBezTo>
                    <a:pt x="2413" y="47"/>
                    <a:pt x="2410" y="49"/>
                    <a:pt x="2407" y="48"/>
                  </a:cubicBezTo>
                  <a:cubicBezTo>
                    <a:pt x="2405" y="48"/>
                    <a:pt x="2405" y="45"/>
                    <a:pt x="2407" y="44"/>
                  </a:cubicBezTo>
                  <a:cubicBezTo>
                    <a:pt x="2408" y="44"/>
                    <a:pt x="2410" y="42"/>
                    <a:pt x="2408" y="40"/>
                  </a:cubicBezTo>
                  <a:cubicBezTo>
                    <a:pt x="2406" y="38"/>
                    <a:pt x="2402" y="38"/>
                    <a:pt x="2400" y="43"/>
                  </a:cubicBezTo>
                  <a:cubicBezTo>
                    <a:pt x="2398" y="48"/>
                    <a:pt x="2400" y="53"/>
                    <a:pt x="2406" y="54"/>
                  </a:cubicBezTo>
                  <a:cubicBezTo>
                    <a:pt x="2409" y="55"/>
                    <a:pt x="2412" y="55"/>
                    <a:pt x="2414" y="54"/>
                  </a:cubicBezTo>
                  <a:cubicBezTo>
                    <a:pt x="2412" y="54"/>
                    <a:pt x="2412" y="54"/>
                    <a:pt x="2412" y="54"/>
                  </a:cubicBezTo>
                  <a:cubicBezTo>
                    <a:pt x="2413" y="52"/>
                    <a:pt x="2414" y="52"/>
                    <a:pt x="2416" y="52"/>
                  </a:cubicBezTo>
                  <a:cubicBezTo>
                    <a:pt x="2416" y="52"/>
                    <a:pt x="2416" y="52"/>
                    <a:pt x="2416" y="52"/>
                  </a:cubicBezTo>
                  <a:cubicBezTo>
                    <a:pt x="2416" y="52"/>
                    <a:pt x="2417" y="52"/>
                    <a:pt x="2417" y="51"/>
                  </a:cubicBezTo>
                  <a:cubicBezTo>
                    <a:pt x="2417" y="51"/>
                    <a:pt x="2417" y="50"/>
                    <a:pt x="2417" y="50"/>
                  </a:cubicBezTo>
                  <a:cubicBezTo>
                    <a:pt x="2418" y="50"/>
                    <a:pt x="2418" y="50"/>
                    <a:pt x="2418" y="50"/>
                  </a:cubicBezTo>
                  <a:cubicBezTo>
                    <a:pt x="2418" y="49"/>
                    <a:pt x="2418" y="49"/>
                    <a:pt x="2418" y="49"/>
                  </a:cubicBezTo>
                  <a:cubicBezTo>
                    <a:pt x="2419" y="47"/>
                    <a:pt x="2420" y="45"/>
                    <a:pt x="2420" y="43"/>
                  </a:cubicBezTo>
                  <a:cubicBezTo>
                    <a:pt x="2419" y="43"/>
                    <a:pt x="2419" y="43"/>
                    <a:pt x="2418" y="43"/>
                  </a:cubicBezTo>
                  <a:cubicBezTo>
                    <a:pt x="2418" y="42"/>
                    <a:pt x="2419" y="42"/>
                    <a:pt x="2420" y="42"/>
                  </a:cubicBezTo>
                  <a:cubicBezTo>
                    <a:pt x="2420" y="40"/>
                    <a:pt x="2419" y="38"/>
                    <a:pt x="2419" y="37"/>
                  </a:cubicBezTo>
                  <a:cubicBezTo>
                    <a:pt x="2421" y="35"/>
                    <a:pt x="2424" y="36"/>
                    <a:pt x="2426" y="37"/>
                  </a:cubicBezTo>
                  <a:cubicBezTo>
                    <a:pt x="2428" y="39"/>
                    <a:pt x="2429" y="42"/>
                    <a:pt x="2425" y="42"/>
                  </a:cubicBezTo>
                  <a:cubicBezTo>
                    <a:pt x="2421" y="43"/>
                    <a:pt x="2423" y="49"/>
                    <a:pt x="2427" y="48"/>
                  </a:cubicBezTo>
                  <a:cubicBezTo>
                    <a:pt x="2429" y="48"/>
                    <a:pt x="2431" y="45"/>
                    <a:pt x="2432" y="42"/>
                  </a:cubicBezTo>
                  <a:cubicBezTo>
                    <a:pt x="2431" y="43"/>
                    <a:pt x="2431" y="43"/>
                    <a:pt x="2431" y="43"/>
                  </a:cubicBezTo>
                  <a:cubicBezTo>
                    <a:pt x="2431" y="42"/>
                    <a:pt x="2431" y="41"/>
                    <a:pt x="2432" y="41"/>
                  </a:cubicBezTo>
                  <a:cubicBezTo>
                    <a:pt x="2432" y="41"/>
                    <a:pt x="2432" y="40"/>
                    <a:pt x="2432" y="40"/>
                  </a:cubicBezTo>
                  <a:cubicBezTo>
                    <a:pt x="2431" y="40"/>
                    <a:pt x="2430" y="39"/>
                    <a:pt x="2430" y="40"/>
                  </a:cubicBezTo>
                  <a:cubicBezTo>
                    <a:pt x="2429" y="39"/>
                    <a:pt x="2430" y="39"/>
                    <a:pt x="2432" y="39"/>
                  </a:cubicBezTo>
                  <a:cubicBezTo>
                    <a:pt x="2432" y="38"/>
                    <a:pt x="2431" y="37"/>
                    <a:pt x="2431" y="36"/>
                  </a:cubicBezTo>
                  <a:cubicBezTo>
                    <a:pt x="2431" y="36"/>
                    <a:pt x="2431" y="36"/>
                    <a:pt x="2430" y="36"/>
                  </a:cubicBezTo>
                  <a:cubicBezTo>
                    <a:pt x="2430" y="36"/>
                    <a:pt x="2430" y="36"/>
                    <a:pt x="2430" y="36"/>
                  </a:cubicBezTo>
                  <a:cubicBezTo>
                    <a:pt x="2430" y="35"/>
                    <a:pt x="2430" y="35"/>
                    <a:pt x="2429" y="34"/>
                  </a:cubicBezTo>
                  <a:cubicBezTo>
                    <a:pt x="2425" y="30"/>
                    <a:pt x="2417" y="29"/>
                    <a:pt x="2414" y="29"/>
                  </a:cubicBezTo>
                  <a:cubicBezTo>
                    <a:pt x="2412" y="27"/>
                    <a:pt x="2409" y="26"/>
                    <a:pt x="2406" y="24"/>
                  </a:cubicBezTo>
                  <a:cubicBezTo>
                    <a:pt x="2406" y="26"/>
                    <a:pt x="2405" y="26"/>
                    <a:pt x="2403" y="26"/>
                  </a:cubicBezTo>
                  <a:cubicBezTo>
                    <a:pt x="2404" y="25"/>
                    <a:pt x="2405" y="24"/>
                    <a:pt x="2406" y="24"/>
                  </a:cubicBezTo>
                  <a:cubicBezTo>
                    <a:pt x="2404" y="23"/>
                    <a:pt x="2401" y="22"/>
                    <a:pt x="2398" y="22"/>
                  </a:cubicBezTo>
                  <a:cubicBezTo>
                    <a:pt x="2403" y="13"/>
                    <a:pt x="2413" y="10"/>
                    <a:pt x="2415" y="13"/>
                  </a:cubicBezTo>
                  <a:cubicBezTo>
                    <a:pt x="2417" y="16"/>
                    <a:pt x="2418" y="18"/>
                    <a:pt x="2412" y="18"/>
                  </a:cubicBezTo>
                  <a:cubicBezTo>
                    <a:pt x="2409" y="17"/>
                    <a:pt x="2408" y="24"/>
                    <a:pt x="2413" y="24"/>
                  </a:cubicBezTo>
                  <a:cubicBezTo>
                    <a:pt x="2416" y="24"/>
                    <a:pt x="2423" y="18"/>
                    <a:pt x="2419" y="11"/>
                  </a:cubicBezTo>
                  <a:cubicBezTo>
                    <a:pt x="2419" y="10"/>
                    <a:pt x="2418" y="10"/>
                    <a:pt x="2418" y="9"/>
                  </a:cubicBezTo>
                  <a:cubicBezTo>
                    <a:pt x="2420" y="9"/>
                    <a:pt x="2423" y="10"/>
                    <a:pt x="2425" y="10"/>
                  </a:cubicBezTo>
                  <a:cubicBezTo>
                    <a:pt x="2432" y="13"/>
                    <a:pt x="2433" y="17"/>
                    <a:pt x="2431" y="19"/>
                  </a:cubicBezTo>
                  <a:cubicBezTo>
                    <a:pt x="2426" y="24"/>
                    <a:pt x="2433" y="32"/>
                    <a:pt x="2437" y="27"/>
                  </a:cubicBezTo>
                  <a:cubicBezTo>
                    <a:pt x="2440" y="24"/>
                    <a:pt x="2441" y="20"/>
                    <a:pt x="2440" y="16"/>
                  </a:cubicBezTo>
                  <a:cubicBezTo>
                    <a:pt x="2439" y="18"/>
                    <a:pt x="2436" y="19"/>
                    <a:pt x="2433" y="20"/>
                  </a:cubicBezTo>
                  <a:cubicBezTo>
                    <a:pt x="2433" y="18"/>
                    <a:pt x="2435" y="18"/>
                    <a:pt x="2432" y="17"/>
                  </a:cubicBezTo>
                  <a:cubicBezTo>
                    <a:pt x="2435" y="17"/>
                    <a:pt x="2438" y="16"/>
                    <a:pt x="2440" y="15"/>
                  </a:cubicBezTo>
                  <a:cubicBezTo>
                    <a:pt x="2439" y="13"/>
                    <a:pt x="2438" y="12"/>
                    <a:pt x="2437" y="10"/>
                  </a:cubicBezTo>
                  <a:cubicBezTo>
                    <a:pt x="2434" y="7"/>
                    <a:pt x="2429" y="4"/>
                    <a:pt x="2424" y="2"/>
                  </a:cubicBezTo>
                  <a:cubicBezTo>
                    <a:pt x="2420" y="1"/>
                    <a:pt x="2414" y="0"/>
                    <a:pt x="2409" y="0"/>
                  </a:cubicBezTo>
                  <a:cubicBezTo>
                    <a:pt x="2404" y="0"/>
                    <a:pt x="2399" y="1"/>
                    <a:pt x="2395" y="4"/>
                  </a:cubicBezTo>
                  <a:cubicBezTo>
                    <a:pt x="2390" y="6"/>
                    <a:pt x="2382" y="11"/>
                    <a:pt x="2379" y="15"/>
                  </a:cubicBezTo>
                  <a:cubicBezTo>
                    <a:pt x="2365" y="28"/>
                    <a:pt x="2360" y="39"/>
                    <a:pt x="2360" y="39"/>
                  </a:cubicBezTo>
                  <a:cubicBezTo>
                    <a:pt x="2356" y="45"/>
                    <a:pt x="2349" y="67"/>
                    <a:pt x="2335" y="69"/>
                  </a:cubicBezTo>
                  <a:cubicBezTo>
                    <a:pt x="2335" y="69"/>
                    <a:pt x="2335" y="69"/>
                    <a:pt x="2335" y="69"/>
                  </a:cubicBezTo>
                  <a:cubicBezTo>
                    <a:pt x="2335" y="69"/>
                    <a:pt x="2334" y="69"/>
                    <a:pt x="2333" y="69"/>
                  </a:cubicBezTo>
                  <a:cubicBezTo>
                    <a:pt x="2333" y="69"/>
                    <a:pt x="2333" y="69"/>
                    <a:pt x="2333" y="69"/>
                  </a:cubicBezTo>
                  <a:cubicBezTo>
                    <a:pt x="2317" y="69"/>
                    <a:pt x="2312" y="65"/>
                    <a:pt x="2311" y="59"/>
                  </a:cubicBezTo>
                  <a:cubicBezTo>
                    <a:pt x="2311" y="57"/>
                    <a:pt x="2311" y="55"/>
                    <a:pt x="2312" y="54"/>
                  </a:cubicBezTo>
                  <a:cubicBezTo>
                    <a:pt x="2311" y="54"/>
                    <a:pt x="2311" y="54"/>
                    <a:pt x="2310" y="54"/>
                  </a:cubicBezTo>
                  <a:cubicBezTo>
                    <a:pt x="2310" y="53"/>
                    <a:pt x="2311" y="52"/>
                    <a:pt x="2312" y="52"/>
                  </a:cubicBezTo>
                  <a:cubicBezTo>
                    <a:pt x="2313" y="50"/>
                    <a:pt x="2316" y="48"/>
                    <a:pt x="2319" y="48"/>
                  </a:cubicBezTo>
                  <a:cubicBezTo>
                    <a:pt x="2323" y="48"/>
                    <a:pt x="2326" y="50"/>
                    <a:pt x="2326" y="54"/>
                  </a:cubicBezTo>
                  <a:cubicBezTo>
                    <a:pt x="2326" y="54"/>
                    <a:pt x="2326" y="54"/>
                    <a:pt x="2326" y="54"/>
                  </a:cubicBezTo>
                  <a:cubicBezTo>
                    <a:pt x="2326" y="56"/>
                    <a:pt x="2325" y="57"/>
                    <a:pt x="2323" y="56"/>
                  </a:cubicBezTo>
                  <a:cubicBezTo>
                    <a:pt x="2322" y="56"/>
                    <a:pt x="2322" y="54"/>
                    <a:pt x="2323" y="54"/>
                  </a:cubicBezTo>
                  <a:cubicBezTo>
                    <a:pt x="2324" y="54"/>
                    <a:pt x="2324" y="52"/>
                    <a:pt x="2323" y="51"/>
                  </a:cubicBezTo>
                  <a:cubicBezTo>
                    <a:pt x="2322" y="50"/>
                    <a:pt x="2320" y="50"/>
                    <a:pt x="2318" y="53"/>
                  </a:cubicBezTo>
                  <a:cubicBezTo>
                    <a:pt x="2317" y="56"/>
                    <a:pt x="2319" y="59"/>
                    <a:pt x="2322" y="60"/>
                  </a:cubicBezTo>
                  <a:cubicBezTo>
                    <a:pt x="2326" y="61"/>
                    <a:pt x="2328" y="59"/>
                    <a:pt x="2330" y="57"/>
                  </a:cubicBezTo>
                  <a:cubicBezTo>
                    <a:pt x="2333" y="49"/>
                    <a:pt x="2326" y="40"/>
                    <a:pt x="2313" y="40"/>
                  </a:cubicBezTo>
                  <a:cubicBezTo>
                    <a:pt x="2305" y="40"/>
                    <a:pt x="2299" y="45"/>
                    <a:pt x="2294" y="51"/>
                  </a:cubicBezTo>
                  <a:cubicBezTo>
                    <a:pt x="2290" y="56"/>
                    <a:pt x="2286" y="72"/>
                    <a:pt x="2269" y="72"/>
                  </a:cubicBezTo>
                  <a:cubicBezTo>
                    <a:pt x="2264" y="72"/>
                    <a:pt x="2259" y="71"/>
                    <a:pt x="2255" y="68"/>
                  </a:cubicBezTo>
                  <a:cubicBezTo>
                    <a:pt x="2255" y="69"/>
                    <a:pt x="2254" y="69"/>
                    <a:pt x="2253" y="69"/>
                  </a:cubicBezTo>
                  <a:cubicBezTo>
                    <a:pt x="2254" y="68"/>
                    <a:pt x="2254" y="68"/>
                    <a:pt x="2254" y="68"/>
                  </a:cubicBezTo>
                  <a:cubicBezTo>
                    <a:pt x="2248" y="64"/>
                    <a:pt x="2243" y="58"/>
                    <a:pt x="2243" y="53"/>
                  </a:cubicBezTo>
                  <a:cubicBezTo>
                    <a:pt x="2241" y="43"/>
                    <a:pt x="2246" y="35"/>
                    <a:pt x="2256" y="35"/>
                  </a:cubicBezTo>
                  <a:cubicBezTo>
                    <a:pt x="2260" y="35"/>
                    <a:pt x="2264" y="37"/>
                    <a:pt x="2265" y="40"/>
                  </a:cubicBezTo>
                  <a:cubicBezTo>
                    <a:pt x="2267" y="40"/>
                    <a:pt x="2267" y="40"/>
                    <a:pt x="2267" y="40"/>
                  </a:cubicBezTo>
                  <a:cubicBezTo>
                    <a:pt x="2267" y="41"/>
                    <a:pt x="2267" y="41"/>
                    <a:pt x="2267" y="41"/>
                  </a:cubicBezTo>
                  <a:cubicBezTo>
                    <a:pt x="2266" y="41"/>
                    <a:pt x="2266" y="41"/>
                    <a:pt x="2266" y="41"/>
                  </a:cubicBezTo>
                  <a:cubicBezTo>
                    <a:pt x="2266" y="42"/>
                    <a:pt x="2267" y="43"/>
                    <a:pt x="2267" y="44"/>
                  </a:cubicBezTo>
                  <a:cubicBezTo>
                    <a:pt x="2267" y="44"/>
                    <a:pt x="2267" y="44"/>
                    <a:pt x="2267" y="44"/>
                  </a:cubicBezTo>
                  <a:cubicBezTo>
                    <a:pt x="2267" y="47"/>
                    <a:pt x="2264" y="49"/>
                    <a:pt x="2261" y="48"/>
                  </a:cubicBezTo>
                  <a:cubicBezTo>
                    <a:pt x="2259" y="48"/>
                    <a:pt x="2259" y="45"/>
                    <a:pt x="2261" y="44"/>
                  </a:cubicBezTo>
                  <a:cubicBezTo>
                    <a:pt x="2263" y="44"/>
                    <a:pt x="2264" y="42"/>
                    <a:pt x="2262" y="40"/>
                  </a:cubicBezTo>
                  <a:cubicBezTo>
                    <a:pt x="2260" y="38"/>
                    <a:pt x="2256" y="38"/>
                    <a:pt x="2254" y="43"/>
                  </a:cubicBezTo>
                  <a:cubicBezTo>
                    <a:pt x="2252" y="48"/>
                    <a:pt x="2254" y="53"/>
                    <a:pt x="2260" y="54"/>
                  </a:cubicBezTo>
                  <a:cubicBezTo>
                    <a:pt x="2263" y="55"/>
                    <a:pt x="2266" y="55"/>
                    <a:pt x="2268" y="54"/>
                  </a:cubicBezTo>
                  <a:cubicBezTo>
                    <a:pt x="2267" y="54"/>
                    <a:pt x="2267" y="54"/>
                    <a:pt x="2267" y="54"/>
                  </a:cubicBezTo>
                  <a:cubicBezTo>
                    <a:pt x="2267" y="52"/>
                    <a:pt x="2268" y="52"/>
                    <a:pt x="2270" y="52"/>
                  </a:cubicBezTo>
                  <a:cubicBezTo>
                    <a:pt x="2270" y="52"/>
                    <a:pt x="2270" y="52"/>
                    <a:pt x="2270" y="52"/>
                  </a:cubicBezTo>
                  <a:cubicBezTo>
                    <a:pt x="2271" y="52"/>
                    <a:pt x="2271" y="52"/>
                    <a:pt x="2271" y="51"/>
                  </a:cubicBezTo>
                  <a:cubicBezTo>
                    <a:pt x="2271" y="51"/>
                    <a:pt x="2271" y="50"/>
                    <a:pt x="2271" y="50"/>
                  </a:cubicBezTo>
                  <a:cubicBezTo>
                    <a:pt x="2272" y="50"/>
                    <a:pt x="2272" y="50"/>
                    <a:pt x="2272" y="50"/>
                  </a:cubicBezTo>
                  <a:cubicBezTo>
                    <a:pt x="2272" y="49"/>
                    <a:pt x="2272" y="49"/>
                    <a:pt x="2272" y="49"/>
                  </a:cubicBezTo>
                  <a:cubicBezTo>
                    <a:pt x="2273" y="47"/>
                    <a:pt x="2274" y="45"/>
                    <a:pt x="2274" y="43"/>
                  </a:cubicBezTo>
                  <a:cubicBezTo>
                    <a:pt x="2274" y="43"/>
                    <a:pt x="2273" y="43"/>
                    <a:pt x="2272" y="43"/>
                  </a:cubicBezTo>
                  <a:cubicBezTo>
                    <a:pt x="2272" y="42"/>
                    <a:pt x="2273" y="42"/>
                    <a:pt x="2274" y="42"/>
                  </a:cubicBezTo>
                  <a:cubicBezTo>
                    <a:pt x="2274" y="40"/>
                    <a:pt x="2274" y="38"/>
                    <a:pt x="2273" y="37"/>
                  </a:cubicBezTo>
                  <a:cubicBezTo>
                    <a:pt x="2275" y="35"/>
                    <a:pt x="2279" y="36"/>
                    <a:pt x="2280" y="37"/>
                  </a:cubicBezTo>
                  <a:cubicBezTo>
                    <a:pt x="2283" y="39"/>
                    <a:pt x="2283" y="42"/>
                    <a:pt x="2279" y="42"/>
                  </a:cubicBezTo>
                  <a:cubicBezTo>
                    <a:pt x="2276" y="43"/>
                    <a:pt x="2277" y="49"/>
                    <a:pt x="2281" y="48"/>
                  </a:cubicBezTo>
                  <a:cubicBezTo>
                    <a:pt x="2283" y="48"/>
                    <a:pt x="2285" y="45"/>
                    <a:pt x="2286" y="42"/>
                  </a:cubicBezTo>
                  <a:cubicBezTo>
                    <a:pt x="2286" y="43"/>
                    <a:pt x="2285" y="43"/>
                    <a:pt x="2285" y="43"/>
                  </a:cubicBezTo>
                  <a:cubicBezTo>
                    <a:pt x="2285" y="42"/>
                    <a:pt x="2285" y="41"/>
                    <a:pt x="2286" y="41"/>
                  </a:cubicBezTo>
                  <a:cubicBezTo>
                    <a:pt x="2286" y="41"/>
                    <a:pt x="2286" y="40"/>
                    <a:pt x="2286" y="40"/>
                  </a:cubicBezTo>
                  <a:cubicBezTo>
                    <a:pt x="2285" y="40"/>
                    <a:pt x="2285" y="39"/>
                    <a:pt x="2284" y="40"/>
                  </a:cubicBezTo>
                  <a:cubicBezTo>
                    <a:pt x="2283" y="39"/>
                    <a:pt x="2285" y="39"/>
                    <a:pt x="2286" y="39"/>
                  </a:cubicBezTo>
                  <a:cubicBezTo>
                    <a:pt x="2286" y="38"/>
                    <a:pt x="2285" y="37"/>
                    <a:pt x="2285" y="36"/>
                  </a:cubicBezTo>
                  <a:cubicBezTo>
                    <a:pt x="2285" y="36"/>
                    <a:pt x="2285" y="36"/>
                    <a:pt x="2284" y="36"/>
                  </a:cubicBezTo>
                  <a:cubicBezTo>
                    <a:pt x="2284" y="36"/>
                    <a:pt x="2285" y="36"/>
                    <a:pt x="2285" y="36"/>
                  </a:cubicBezTo>
                  <a:cubicBezTo>
                    <a:pt x="2284" y="35"/>
                    <a:pt x="2284" y="35"/>
                    <a:pt x="2284" y="34"/>
                  </a:cubicBezTo>
                  <a:cubicBezTo>
                    <a:pt x="2279" y="30"/>
                    <a:pt x="2272" y="29"/>
                    <a:pt x="2268" y="29"/>
                  </a:cubicBezTo>
                  <a:cubicBezTo>
                    <a:pt x="2266" y="27"/>
                    <a:pt x="2263" y="26"/>
                    <a:pt x="2261" y="24"/>
                  </a:cubicBezTo>
                  <a:cubicBezTo>
                    <a:pt x="2260" y="26"/>
                    <a:pt x="2259" y="26"/>
                    <a:pt x="2258" y="26"/>
                  </a:cubicBezTo>
                  <a:cubicBezTo>
                    <a:pt x="2258" y="25"/>
                    <a:pt x="2259" y="24"/>
                    <a:pt x="2260" y="24"/>
                  </a:cubicBezTo>
                  <a:cubicBezTo>
                    <a:pt x="2258" y="23"/>
                    <a:pt x="2255" y="22"/>
                    <a:pt x="2252" y="22"/>
                  </a:cubicBezTo>
                  <a:cubicBezTo>
                    <a:pt x="2257" y="13"/>
                    <a:pt x="2268" y="10"/>
                    <a:pt x="2269" y="13"/>
                  </a:cubicBezTo>
                  <a:cubicBezTo>
                    <a:pt x="2271" y="16"/>
                    <a:pt x="2272" y="18"/>
                    <a:pt x="2267" y="18"/>
                  </a:cubicBezTo>
                  <a:cubicBezTo>
                    <a:pt x="2263" y="17"/>
                    <a:pt x="2262" y="24"/>
                    <a:pt x="2267" y="24"/>
                  </a:cubicBezTo>
                  <a:cubicBezTo>
                    <a:pt x="2271" y="24"/>
                    <a:pt x="2277" y="18"/>
                    <a:pt x="2273" y="11"/>
                  </a:cubicBezTo>
                  <a:cubicBezTo>
                    <a:pt x="2273" y="10"/>
                    <a:pt x="2273" y="10"/>
                    <a:pt x="2272" y="9"/>
                  </a:cubicBezTo>
                  <a:cubicBezTo>
                    <a:pt x="2274" y="9"/>
                    <a:pt x="2277" y="10"/>
                    <a:pt x="2279" y="10"/>
                  </a:cubicBezTo>
                  <a:cubicBezTo>
                    <a:pt x="2286" y="13"/>
                    <a:pt x="2288" y="17"/>
                    <a:pt x="2285" y="19"/>
                  </a:cubicBezTo>
                  <a:cubicBezTo>
                    <a:pt x="2280" y="24"/>
                    <a:pt x="2287" y="32"/>
                    <a:pt x="2292" y="27"/>
                  </a:cubicBezTo>
                  <a:cubicBezTo>
                    <a:pt x="2294" y="24"/>
                    <a:pt x="2295" y="20"/>
                    <a:pt x="2294" y="16"/>
                  </a:cubicBezTo>
                  <a:cubicBezTo>
                    <a:pt x="2293" y="18"/>
                    <a:pt x="2290" y="19"/>
                    <a:pt x="2287" y="20"/>
                  </a:cubicBezTo>
                  <a:cubicBezTo>
                    <a:pt x="2287" y="18"/>
                    <a:pt x="2289" y="18"/>
                    <a:pt x="2286" y="17"/>
                  </a:cubicBezTo>
                  <a:cubicBezTo>
                    <a:pt x="2289" y="17"/>
                    <a:pt x="2292" y="16"/>
                    <a:pt x="2294" y="15"/>
                  </a:cubicBezTo>
                  <a:cubicBezTo>
                    <a:pt x="2293" y="13"/>
                    <a:pt x="2292" y="12"/>
                    <a:pt x="2291" y="10"/>
                  </a:cubicBezTo>
                  <a:cubicBezTo>
                    <a:pt x="2288" y="7"/>
                    <a:pt x="2283" y="4"/>
                    <a:pt x="2279" y="2"/>
                  </a:cubicBezTo>
                  <a:cubicBezTo>
                    <a:pt x="2274" y="1"/>
                    <a:pt x="2269" y="0"/>
                    <a:pt x="2264" y="0"/>
                  </a:cubicBezTo>
                  <a:cubicBezTo>
                    <a:pt x="2259" y="0"/>
                    <a:pt x="2254" y="1"/>
                    <a:pt x="2249" y="4"/>
                  </a:cubicBezTo>
                  <a:cubicBezTo>
                    <a:pt x="2244" y="6"/>
                    <a:pt x="2237" y="11"/>
                    <a:pt x="2233" y="15"/>
                  </a:cubicBezTo>
                  <a:cubicBezTo>
                    <a:pt x="2219" y="28"/>
                    <a:pt x="2214" y="39"/>
                    <a:pt x="2214" y="39"/>
                  </a:cubicBezTo>
                  <a:cubicBezTo>
                    <a:pt x="2211" y="45"/>
                    <a:pt x="2203" y="67"/>
                    <a:pt x="2190" y="69"/>
                  </a:cubicBezTo>
                  <a:cubicBezTo>
                    <a:pt x="2190" y="69"/>
                    <a:pt x="2190" y="69"/>
                    <a:pt x="2190" y="69"/>
                  </a:cubicBezTo>
                  <a:cubicBezTo>
                    <a:pt x="2189" y="69"/>
                    <a:pt x="2188" y="69"/>
                    <a:pt x="2188" y="69"/>
                  </a:cubicBezTo>
                  <a:cubicBezTo>
                    <a:pt x="2188" y="69"/>
                    <a:pt x="2188" y="69"/>
                    <a:pt x="2188" y="69"/>
                  </a:cubicBezTo>
                  <a:cubicBezTo>
                    <a:pt x="2171" y="69"/>
                    <a:pt x="2167" y="65"/>
                    <a:pt x="2166" y="59"/>
                  </a:cubicBezTo>
                  <a:cubicBezTo>
                    <a:pt x="2165" y="57"/>
                    <a:pt x="2165" y="55"/>
                    <a:pt x="2166" y="54"/>
                  </a:cubicBezTo>
                  <a:cubicBezTo>
                    <a:pt x="2165" y="54"/>
                    <a:pt x="2165" y="54"/>
                    <a:pt x="2164" y="54"/>
                  </a:cubicBezTo>
                  <a:cubicBezTo>
                    <a:pt x="2164" y="53"/>
                    <a:pt x="2165" y="52"/>
                    <a:pt x="2166" y="52"/>
                  </a:cubicBezTo>
                  <a:cubicBezTo>
                    <a:pt x="2167" y="50"/>
                    <a:pt x="2170" y="48"/>
                    <a:pt x="2174" y="48"/>
                  </a:cubicBezTo>
                  <a:cubicBezTo>
                    <a:pt x="2177" y="48"/>
                    <a:pt x="2180" y="50"/>
                    <a:pt x="2180" y="54"/>
                  </a:cubicBezTo>
                  <a:cubicBezTo>
                    <a:pt x="2180" y="54"/>
                    <a:pt x="2180" y="54"/>
                    <a:pt x="2180" y="54"/>
                  </a:cubicBezTo>
                  <a:cubicBezTo>
                    <a:pt x="2180" y="56"/>
                    <a:pt x="2179" y="57"/>
                    <a:pt x="2177" y="56"/>
                  </a:cubicBezTo>
                  <a:cubicBezTo>
                    <a:pt x="2176" y="56"/>
                    <a:pt x="2176" y="54"/>
                    <a:pt x="2177" y="54"/>
                  </a:cubicBezTo>
                  <a:cubicBezTo>
                    <a:pt x="2178" y="54"/>
                    <a:pt x="2179" y="52"/>
                    <a:pt x="2177" y="51"/>
                  </a:cubicBezTo>
                  <a:cubicBezTo>
                    <a:pt x="2176" y="50"/>
                    <a:pt x="2174" y="50"/>
                    <a:pt x="2173" y="53"/>
                  </a:cubicBezTo>
                  <a:cubicBezTo>
                    <a:pt x="2172" y="56"/>
                    <a:pt x="2173" y="59"/>
                    <a:pt x="2176" y="60"/>
                  </a:cubicBezTo>
                  <a:cubicBezTo>
                    <a:pt x="2180" y="61"/>
                    <a:pt x="2183" y="59"/>
                    <a:pt x="2184" y="57"/>
                  </a:cubicBezTo>
                  <a:cubicBezTo>
                    <a:pt x="2187" y="49"/>
                    <a:pt x="2180" y="40"/>
                    <a:pt x="2168" y="40"/>
                  </a:cubicBezTo>
                  <a:cubicBezTo>
                    <a:pt x="2159" y="40"/>
                    <a:pt x="2153" y="45"/>
                    <a:pt x="2148" y="51"/>
                  </a:cubicBezTo>
                  <a:cubicBezTo>
                    <a:pt x="2144" y="56"/>
                    <a:pt x="2140" y="72"/>
                    <a:pt x="2123" y="72"/>
                  </a:cubicBezTo>
                  <a:cubicBezTo>
                    <a:pt x="2118" y="72"/>
                    <a:pt x="2113" y="71"/>
                    <a:pt x="2109" y="68"/>
                  </a:cubicBezTo>
                  <a:cubicBezTo>
                    <a:pt x="2109" y="69"/>
                    <a:pt x="2108" y="69"/>
                    <a:pt x="2108" y="69"/>
                  </a:cubicBezTo>
                  <a:cubicBezTo>
                    <a:pt x="2108" y="68"/>
                    <a:pt x="2108" y="68"/>
                    <a:pt x="2108" y="68"/>
                  </a:cubicBezTo>
                  <a:cubicBezTo>
                    <a:pt x="2102" y="64"/>
                    <a:pt x="2098" y="58"/>
                    <a:pt x="2097" y="53"/>
                  </a:cubicBezTo>
                  <a:cubicBezTo>
                    <a:pt x="2095" y="43"/>
                    <a:pt x="2100" y="35"/>
                    <a:pt x="2110" y="35"/>
                  </a:cubicBezTo>
                  <a:cubicBezTo>
                    <a:pt x="2114" y="35"/>
                    <a:pt x="2118" y="37"/>
                    <a:pt x="2120" y="40"/>
                  </a:cubicBezTo>
                  <a:cubicBezTo>
                    <a:pt x="2121" y="40"/>
                    <a:pt x="2121" y="40"/>
                    <a:pt x="2121" y="40"/>
                  </a:cubicBezTo>
                  <a:cubicBezTo>
                    <a:pt x="2121" y="41"/>
                    <a:pt x="2121" y="41"/>
                    <a:pt x="2121" y="41"/>
                  </a:cubicBezTo>
                  <a:cubicBezTo>
                    <a:pt x="2120" y="41"/>
                    <a:pt x="2120" y="41"/>
                    <a:pt x="2120" y="41"/>
                  </a:cubicBezTo>
                  <a:cubicBezTo>
                    <a:pt x="2121" y="42"/>
                    <a:pt x="2121" y="43"/>
                    <a:pt x="2121" y="44"/>
                  </a:cubicBezTo>
                  <a:cubicBezTo>
                    <a:pt x="2121" y="44"/>
                    <a:pt x="2121" y="44"/>
                    <a:pt x="2121" y="44"/>
                  </a:cubicBezTo>
                  <a:cubicBezTo>
                    <a:pt x="2121" y="47"/>
                    <a:pt x="2118" y="49"/>
                    <a:pt x="2115" y="48"/>
                  </a:cubicBezTo>
                  <a:cubicBezTo>
                    <a:pt x="2114" y="48"/>
                    <a:pt x="2113" y="45"/>
                    <a:pt x="2115" y="44"/>
                  </a:cubicBezTo>
                  <a:cubicBezTo>
                    <a:pt x="2117" y="44"/>
                    <a:pt x="2118" y="42"/>
                    <a:pt x="2116" y="40"/>
                  </a:cubicBezTo>
                  <a:cubicBezTo>
                    <a:pt x="2114" y="38"/>
                    <a:pt x="2110" y="38"/>
                    <a:pt x="2108" y="43"/>
                  </a:cubicBezTo>
                  <a:cubicBezTo>
                    <a:pt x="2107" y="48"/>
                    <a:pt x="2108" y="53"/>
                    <a:pt x="2114" y="54"/>
                  </a:cubicBezTo>
                  <a:cubicBezTo>
                    <a:pt x="2117" y="55"/>
                    <a:pt x="2120" y="55"/>
                    <a:pt x="2122" y="54"/>
                  </a:cubicBezTo>
                  <a:cubicBezTo>
                    <a:pt x="2121" y="54"/>
                    <a:pt x="2121" y="54"/>
                    <a:pt x="2121" y="54"/>
                  </a:cubicBezTo>
                  <a:cubicBezTo>
                    <a:pt x="2121" y="52"/>
                    <a:pt x="2122" y="52"/>
                    <a:pt x="2124" y="52"/>
                  </a:cubicBezTo>
                  <a:cubicBezTo>
                    <a:pt x="2124" y="52"/>
                    <a:pt x="2124" y="52"/>
                    <a:pt x="2124" y="52"/>
                  </a:cubicBezTo>
                  <a:cubicBezTo>
                    <a:pt x="2125" y="52"/>
                    <a:pt x="2125" y="52"/>
                    <a:pt x="2125" y="51"/>
                  </a:cubicBezTo>
                  <a:cubicBezTo>
                    <a:pt x="2125" y="51"/>
                    <a:pt x="2125" y="50"/>
                    <a:pt x="2125" y="50"/>
                  </a:cubicBezTo>
                  <a:cubicBezTo>
                    <a:pt x="2126" y="50"/>
                    <a:pt x="2126" y="50"/>
                    <a:pt x="2126" y="50"/>
                  </a:cubicBezTo>
                  <a:cubicBezTo>
                    <a:pt x="2127" y="49"/>
                    <a:pt x="2127" y="49"/>
                    <a:pt x="2127" y="49"/>
                  </a:cubicBezTo>
                  <a:cubicBezTo>
                    <a:pt x="2128" y="47"/>
                    <a:pt x="2128" y="45"/>
                    <a:pt x="2128" y="43"/>
                  </a:cubicBezTo>
                  <a:cubicBezTo>
                    <a:pt x="2128" y="43"/>
                    <a:pt x="2127" y="43"/>
                    <a:pt x="2126" y="43"/>
                  </a:cubicBezTo>
                  <a:cubicBezTo>
                    <a:pt x="2126" y="42"/>
                    <a:pt x="2127" y="42"/>
                    <a:pt x="2128" y="42"/>
                  </a:cubicBezTo>
                  <a:cubicBezTo>
                    <a:pt x="2128" y="40"/>
                    <a:pt x="2128" y="38"/>
                    <a:pt x="2127" y="37"/>
                  </a:cubicBezTo>
                  <a:cubicBezTo>
                    <a:pt x="2129" y="35"/>
                    <a:pt x="2133" y="36"/>
                    <a:pt x="2135" y="37"/>
                  </a:cubicBezTo>
                  <a:cubicBezTo>
                    <a:pt x="2137" y="39"/>
                    <a:pt x="2138" y="42"/>
                    <a:pt x="2133" y="42"/>
                  </a:cubicBezTo>
                  <a:cubicBezTo>
                    <a:pt x="2130" y="43"/>
                    <a:pt x="2131" y="49"/>
                    <a:pt x="2136" y="48"/>
                  </a:cubicBezTo>
                  <a:cubicBezTo>
                    <a:pt x="2137" y="48"/>
                    <a:pt x="2139" y="45"/>
                    <a:pt x="2140" y="42"/>
                  </a:cubicBezTo>
                  <a:cubicBezTo>
                    <a:pt x="2140" y="43"/>
                    <a:pt x="2140" y="43"/>
                    <a:pt x="2139" y="43"/>
                  </a:cubicBezTo>
                  <a:cubicBezTo>
                    <a:pt x="2139" y="42"/>
                    <a:pt x="2139" y="41"/>
                    <a:pt x="2140" y="41"/>
                  </a:cubicBezTo>
                  <a:cubicBezTo>
                    <a:pt x="2140" y="41"/>
                    <a:pt x="2140" y="40"/>
                    <a:pt x="2140" y="40"/>
                  </a:cubicBezTo>
                  <a:cubicBezTo>
                    <a:pt x="2140" y="40"/>
                    <a:pt x="2139" y="39"/>
                    <a:pt x="2138" y="40"/>
                  </a:cubicBezTo>
                  <a:cubicBezTo>
                    <a:pt x="2138" y="39"/>
                    <a:pt x="2139" y="39"/>
                    <a:pt x="2140" y="39"/>
                  </a:cubicBezTo>
                  <a:cubicBezTo>
                    <a:pt x="2140" y="38"/>
                    <a:pt x="2140" y="37"/>
                    <a:pt x="2139" y="36"/>
                  </a:cubicBezTo>
                  <a:cubicBezTo>
                    <a:pt x="2139" y="36"/>
                    <a:pt x="2139" y="36"/>
                    <a:pt x="2139" y="36"/>
                  </a:cubicBezTo>
                  <a:cubicBezTo>
                    <a:pt x="2139" y="36"/>
                    <a:pt x="2139" y="36"/>
                    <a:pt x="2139" y="36"/>
                  </a:cubicBezTo>
                  <a:cubicBezTo>
                    <a:pt x="2138" y="35"/>
                    <a:pt x="2138" y="35"/>
                    <a:pt x="2138" y="34"/>
                  </a:cubicBezTo>
                  <a:cubicBezTo>
                    <a:pt x="2133" y="30"/>
                    <a:pt x="2126" y="29"/>
                    <a:pt x="2122" y="29"/>
                  </a:cubicBezTo>
                  <a:cubicBezTo>
                    <a:pt x="2120" y="27"/>
                    <a:pt x="2118" y="26"/>
                    <a:pt x="2115" y="24"/>
                  </a:cubicBezTo>
                  <a:cubicBezTo>
                    <a:pt x="2115" y="26"/>
                    <a:pt x="2113" y="26"/>
                    <a:pt x="2112" y="26"/>
                  </a:cubicBezTo>
                  <a:cubicBezTo>
                    <a:pt x="2112" y="25"/>
                    <a:pt x="2113" y="24"/>
                    <a:pt x="2115" y="24"/>
                  </a:cubicBezTo>
                  <a:cubicBezTo>
                    <a:pt x="2112" y="23"/>
                    <a:pt x="2109" y="22"/>
                    <a:pt x="2106" y="22"/>
                  </a:cubicBezTo>
                  <a:cubicBezTo>
                    <a:pt x="2111" y="13"/>
                    <a:pt x="2122" y="10"/>
                    <a:pt x="2124" y="13"/>
                  </a:cubicBezTo>
                  <a:cubicBezTo>
                    <a:pt x="2125" y="16"/>
                    <a:pt x="2126" y="18"/>
                    <a:pt x="2121" y="18"/>
                  </a:cubicBezTo>
                  <a:cubicBezTo>
                    <a:pt x="2117" y="17"/>
                    <a:pt x="2116" y="24"/>
                    <a:pt x="2121" y="24"/>
                  </a:cubicBezTo>
                  <a:cubicBezTo>
                    <a:pt x="2125" y="24"/>
                    <a:pt x="2131" y="18"/>
                    <a:pt x="2127" y="11"/>
                  </a:cubicBezTo>
                  <a:cubicBezTo>
                    <a:pt x="2127" y="10"/>
                    <a:pt x="2127" y="10"/>
                    <a:pt x="2126" y="9"/>
                  </a:cubicBezTo>
                  <a:cubicBezTo>
                    <a:pt x="2129" y="9"/>
                    <a:pt x="2131" y="10"/>
                    <a:pt x="2133" y="10"/>
                  </a:cubicBezTo>
                  <a:cubicBezTo>
                    <a:pt x="2140" y="13"/>
                    <a:pt x="2142" y="17"/>
                    <a:pt x="2139" y="19"/>
                  </a:cubicBezTo>
                  <a:cubicBezTo>
                    <a:pt x="2134" y="24"/>
                    <a:pt x="2141" y="32"/>
                    <a:pt x="2146" y="27"/>
                  </a:cubicBezTo>
                  <a:cubicBezTo>
                    <a:pt x="2149" y="24"/>
                    <a:pt x="2149" y="20"/>
                    <a:pt x="2149" y="16"/>
                  </a:cubicBezTo>
                  <a:cubicBezTo>
                    <a:pt x="2147" y="18"/>
                    <a:pt x="2144" y="19"/>
                    <a:pt x="2142" y="20"/>
                  </a:cubicBezTo>
                  <a:cubicBezTo>
                    <a:pt x="2141" y="18"/>
                    <a:pt x="2143" y="18"/>
                    <a:pt x="2140" y="17"/>
                  </a:cubicBezTo>
                  <a:cubicBezTo>
                    <a:pt x="2143" y="17"/>
                    <a:pt x="2146" y="16"/>
                    <a:pt x="2148" y="15"/>
                  </a:cubicBezTo>
                  <a:cubicBezTo>
                    <a:pt x="2148" y="13"/>
                    <a:pt x="2147" y="12"/>
                    <a:pt x="2145" y="10"/>
                  </a:cubicBezTo>
                  <a:cubicBezTo>
                    <a:pt x="2142" y="7"/>
                    <a:pt x="2137" y="4"/>
                    <a:pt x="2133" y="2"/>
                  </a:cubicBezTo>
                  <a:cubicBezTo>
                    <a:pt x="2128" y="1"/>
                    <a:pt x="2123" y="0"/>
                    <a:pt x="2118" y="0"/>
                  </a:cubicBezTo>
                  <a:cubicBezTo>
                    <a:pt x="2113" y="0"/>
                    <a:pt x="2108" y="1"/>
                    <a:pt x="2103" y="4"/>
                  </a:cubicBezTo>
                  <a:cubicBezTo>
                    <a:pt x="2098" y="6"/>
                    <a:pt x="2091" y="11"/>
                    <a:pt x="2087" y="15"/>
                  </a:cubicBezTo>
                  <a:cubicBezTo>
                    <a:pt x="2073" y="28"/>
                    <a:pt x="2068" y="39"/>
                    <a:pt x="2068" y="39"/>
                  </a:cubicBezTo>
                  <a:cubicBezTo>
                    <a:pt x="2065" y="45"/>
                    <a:pt x="2057" y="67"/>
                    <a:pt x="2044" y="69"/>
                  </a:cubicBezTo>
                  <a:cubicBezTo>
                    <a:pt x="2044" y="69"/>
                    <a:pt x="2044" y="69"/>
                    <a:pt x="2044" y="69"/>
                  </a:cubicBezTo>
                  <a:cubicBezTo>
                    <a:pt x="2043" y="69"/>
                    <a:pt x="2043" y="69"/>
                    <a:pt x="2042" y="69"/>
                  </a:cubicBezTo>
                  <a:cubicBezTo>
                    <a:pt x="2042" y="69"/>
                    <a:pt x="2042" y="69"/>
                    <a:pt x="2042" y="69"/>
                  </a:cubicBezTo>
                  <a:cubicBezTo>
                    <a:pt x="2025" y="69"/>
                    <a:pt x="2021" y="65"/>
                    <a:pt x="2020" y="59"/>
                  </a:cubicBezTo>
                  <a:cubicBezTo>
                    <a:pt x="2019" y="57"/>
                    <a:pt x="2019" y="55"/>
                    <a:pt x="2020" y="54"/>
                  </a:cubicBezTo>
                  <a:cubicBezTo>
                    <a:pt x="2020" y="54"/>
                    <a:pt x="2019" y="54"/>
                    <a:pt x="2018" y="54"/>
                  </a:cubicBezTo>
                  <a:cubicBezTo>
                    <a:pt x="2019" y="53"/>
                    <a:pt x="2019" y="52"/>
                    <a:pt x="2020" y="52"/>
                  </a:cubicBezTo>
                  <a:cubicBezTo>
                    <a:pt x="2022" y="50"/>
                    <a:pt x="2024" y="48"/>
                    <a:pt x="2028" y="48"/>
                  </a:cubicBezTo>
                  <a:cubicBezTo>
                    <a:pt x="2031" y="48"/>
                    <a:pt x="2034" y="50"/>
                    <a:pt x="2034" y="54"/>
                  </a:cubicBezTo>
                  <a:cubicBezTo>
                    <a:pt x="2034" y="54"/>
                    <a:pt x="2034" y="54"/>
                    <a:pt x="2034" y="54"/>
                  </a:cubicBezTo>
                  <a:cubicBezTo>
                    <a:pt x="2034" y="56"/>
                    <a:pt x="2033" y="57"/>
                    <a:pt x="2031" y="56"/>
                  </a:cubicBezTo>
                  <a:cubicBezTo>
                    <a:pt x="2030" y="56"/>
                    <a:pt x="2030" y="54"/>
                    <a:pt x="2031" y="54"/>
                  </a:cubicBezTo>
                  <a:cubicBezTo>
                    <a:pt x="2032" y="54"/>
                    <a:pt x="2033" y="52"/>
                    <a:pt x="2031" y="51"/>
                  </a:cubicBezTo>
                  <a:cubicBezTo>
                    <a:pt x="2030" y="50"/>
                    <a:pt x="2028" y="50"/>
                    <a:pt x="2027" y="53"/>
                  </a:cubicBezTo>
                  <a:cubicBezTo>
                    <a:pt x="2026" y="56"/>
                    <a:pt x="2027" y="59"/>
                    <a:pt x="2031" y="60"/>
                  </a:cubicBezTo>
                  <a:cubicBezTo>
                    <a:pt x="2034" y="61"/>
                    <a:pt x="2037" y="59"/>
                    <a:pt x="2038" y="57"/>
                  </a:cubicBezTo>
                  <a:cubicBezTo>
                    <a:pt x="2042" y="49"/>
                    <a:pt x="2034" y="40"/>
                    <a:pt x="2022" y="40"/>
                  </a:cubicBezTo>
                  <a:cubicBezTo>
                    <a:pt x="2013" y="40"/>
                    <a:pt x="2007" y="45"/>
                    <a:pt x="2002" y="51"/>
                  </a:cubicBezTo>
                  <a:cubicBezTo>
                    <a:pt x="1999" y="56"/>
                    <a:pt x="1994" y="72"/>
                    <a:pt x="1978" y="72"/>
                  </a:cubicBezTo>
                  <a:cubicBezTo>
                    <a:pt x="1972" y="72"/>
                    <a:pt x="1967" y="71"/>
                    <a:pt x="1963" y="68"/>
                  </a:cubicBezTo>
                  <a:cubicBezTo>
                    <a:pt x="1963" y="69"/>
                    <a:pt x="1962" y="69"/>
                    <a:pt x="1962" y="69"/>
                  </a:cubicBezTo>
                  <a:cubicBezTo>
                    <a:pt x="1962" y="68"/>
                    <a:pt x="1962" y="68"/>
                    <a:pt x="1962" y="68"/>
                  </a:cubicBezTo>
                  <a:cubicBezTo>
                    <a:pt x="1956" y="64"/>
                    <a:pt x="1952" y="58"/>
                    <a:pt x="1951" y="53"/>
                  </a:cubicBezTo>
                  <a:cubicBezTo>
                    <a:pt x="1949" y="43"/>
                    <a:pt x="1954" y="35"/>
                    <a:pt x="1964" y="35"/>
                  </a:cubicBezTo>
                  <a:cubicBezTo>
                    <a:pt x="1968" y="35"/>
                    <a:pt x="1972" y="37"/>
                    <a:pt x="1974" y="40"/>
                  </a:cubicBezTo>
                  <a:cubicBezTo>
                    <a:pt x="1975" y="40"/>
                    <a:pt x="1975" y="40"/>
                    <a:pt x="1975" y="40"/>
                  </a:cubicBezTo>
                  <a:cubicBezTo>
                    <a:pt x="1975" y="41"/>
                    <a:pt x="1975" y="41"/>
                    <a:pt x="1975" y="41"/>
                  </a:cubicBezTo>
                  <a:cubicBezTo>
                    <a:pt x="1974" y="41"/>
                    <a:pt x="1974" y="41"/>
                    <a:pt x="1974" y="41"/>
                  </a:cubicBezTo>
                  <a:cubicBezTo>
                    <a:pt x="1975" y="42"/>
                    <a:pt x="1975" y="43"/>
                    <a:pt x="1975" y="44"/>
                  </a:cubicBezTo>
                  <a:cubicBezTo>
                    <a:pt x="1975" y="44"/>
                    <a:pt x="1975" y="44"/>
                    <a:pt x="1975" y="44"/>
                  </a:cubicBezTo>
                  <a:cubicBezTo>
                    <a:pt x="1975" y="47"/>
                    <a:pt x="1972" y="49"/>
                    <a:pt x="1969" y="48"/>
                  </a:cubicBezTo>
                  <a:cubicBezTo>
                    <a:pt x="1968" y="48"/>
                    <a:pt x="1968" y="45"/>
                    <a:pt x="1969" y="44"/>
                  </a:cubicBezTo>
                  <a:cubicBezTo>
                    <a:pt x="1971" y="44"/>
                    <a:pt x="1972" y="42"/>
                    <a:pt x="1970" y="40"/>
                  </a:cubicBezTo>
                  <a:cubicBezTo>
                    <a:pt x="1968" y="38"/>
                    <a:pt x="1964" y="38"/>
                    <a:pt x="1962" y="43"/>
                  </a:cubicBezTo>
                  <a:cubicBezTo>
                    <a:pt x="1961" y="48"/>
                    <a:pt x="1963" y="53"/>
                    <a:pt x="1969" y="54"/>
                  </a:cubicBezTo>
                  <a:cubicBezTo>
                    <a:pt x="1972" y="55"/>
                    <a:pt x="1974" y="55"/>
                    <a:pt x="1976" y="54"/>
                  </a:cubicBezTo>
                  <a:cubicBezTo>
                    <a:pt x="1975" y="54"/>
                    <a:pt x="1975" y="54"/>
                    <a:pt x="1975" y="54"/>
                  </a:cubicBezTo>
                  <a:cubicBezTo>
                    <a:pt x="1975" y="52"/>
                    <a:pt x="1977" y="52"/>
                    <a:pt x="1978" y="52"/>
                  </a:cubicBezTo>
                  <a:cubicBezTo>
                    <a:pt x="1978" y="52"/>
                    <a:pt x="1978" y="52"/>
                    <a:pt x="1978" y="52"/>
                  </a:cubicBezTo>
                  <a:cubicBezTo>
                    <a:pt x="1979" y="52"/>
                    <a:pt x="1979" y="52"/>
                    <a:pt x="1979" y="51"/>
                  </a:cubicBezTo>
                  <a:cubicBezTo>
                    <a:pt x="1979" y="51"/>
                    <a:pt x="1979" y="50"/>
                    <a:pt x="1980" y="50"/>
                  </a:cubicBezTo>
                  <a:cubicBezTo>
                    <a:pt x="1980" y="50"/>
                    <a:pt x="1980" y="50"/>
                    <a:pt x="1980" y="50"/>
                  </a:cubicBezTo>
                  <a:cubicBezTo>
                    <a:pt x="1981" y="49"/>
                    <a:pt x="1981" y="49"/>
                    <a:pt x="1981" y="49"/>
                  </a:cubicBezTo>
                  <a:cubicBezTo>
                    <a:pt x="1982" y="47"/>
                    <a:pt x="1982" y="45"/>
                    <a:pt x="1982" y="43"/>
                  </a:cubicBezTo>
                  <a:cubicBezTo>
                    <a:pt x="1982" y="43"/>
                    <a:pt x="1981" y="43"/>
                    <a:pt x="1980" y="43"/>
                  </a:cubicBezTo>
                  <a:cubicBezTo>
                    <a:pt x="1980" y="42"/>
                    <a:pt x="1981" y="42"/>
                    <a:pt x="1982" y="42"/>
                  </a:cubicBezTo>
                  <a:cubicBezTo>
                    <a:pt x="1982" y="40"/>
                    <a:pt x="1982" y="38"/>
                    <a:pt x="1981" y="37"/>
                  </a:cubicBezTo>
                  <a:cubicBezTo>
                    <a:pt x="1984" y="35"/>
                    <a:pt x="1987" y="36"/>
                    <a:pt x="1989" y="37"/>
                  </a:cubicBezTo>
                  <a:cubicBezTo>
                    <a:pt x="1991" y="39"/>
                    <a:pt x="1992" y="42"/>
                    <a:pt x="1987" y="42"/>
                  </a:cubicBezTo>
                  <a:cubicBezTo>
                    <a:pt x="1984" y="43"/>
                    <a:pt x="1985" y="49"/>
                    <a:pt x="1990" y="48"/>
                  </a:cubicBezTo>
                  <a:cubicBezTo>
                    <a:pt x="1992" y="48"/>
                    <a:pt x="1993" y="45"/>
                    <a:pt x="1994" y="42"/>
                  </a:cubicBezTo>
                  <a:cubicBezTo>
                    <a:pt x="1994" y="43"/>
                    <a:pt x="1994" y="43"/>
                    <a:pt x="1993" y="43"/>
                  </a:cubicBezTo>
                  <a:cubicBezTo>
                    <a:pt x="1993" y="42"/>
                    <a:pt x="1994" y="41"/>
                    <a:pt x="1994" y="41"/>
                  </a:cubicBezTo>
                  <a:cubicBezTo>
                    <a:pt x="1994" y="41"/>
                    <a:pt x="1994" y="40"/>
                    <a:pt x="1994" y="40"/>
                  </a:cubicBezTo>
                  <a:cubicBezTo>
                    <a:pt x="1994" y="40"/>
                    <a:pt x="1993" y="39"/>
                    <a:pt x="1992" y="40"/>
                  </a:cubicBezTo>
                  <a:cubicBezTo>
                    <a:pt x="1992" y="39"/>
                    <a:pt x="1993" y="39"/>
                    <a:pt x="1994" y="39"/>
                  </a:cubicBezTo>
                  <a:cubicBezTo>
                    <a:pt x="1994" y="38"/>
                    <a:pt x="1994" y="37"/>
                    <a:pt x="1993" y="36"/>
                  </a:cubicBezTo>
                  <a:cubicBezTo>
                    <a:pt x="1993" y="36"/>
                    <a:pt x="1993" y="36"/>
                    <a:pt x="1993" y="36"/>
                  </a:cubicBezTo>
                  <a:cubicBezTo>
                    <a:pt x="1993" y="36"/>
                    <a:pt x="1993" y="36"/>
                    <a:pt x="1993" y="36"/>
                  </a:cubicBezTo>
                  <a:cubicBezTo>
                    <a:pt x="1993" y="35"/>
                    <a:pt x="1992" y="35"/>
                    <a:pt x="1992" y="34"/>
                  </a:cubicBezTo>
                  <a:cubicBezTo>
                    <a:pt x="1988" y="30"/>
                    <a:pt x="1980" y="29"/>
                    <a:pt x="1976" y="29"/>
                  </a:cubicBezTo>
                  <a:cubicBezTo>
                    <a:pt x="1974" y="27"/>
                    <a:pt x="1972" y="26"/>
                    <a:pt x="1969" y="24"/>
                  </a:cubicBezTo>
                  <a:cubicBezTo>
                    <a:pt x="1969" y="26"/>
                    <a:pt x="1967" y="26"/>
                    <a:pt x="1966" y="26"/>
                  </a:cubicBezTo>
                  <a:cubicBezTo>
                    <a:pt x="1966" y="25"/>
                    <a:pt x="1967" y="24"/>
                    <a:pt x="1969" y="24"/>
                  </a:cubicBezTo>
                  <a:cubicBezTo>
                    <a:pt x="1966" y="23"/>
                    <a:pt x="1963" y="22"/>
                    <a:pt x="1960" y="22"/>
                  </a:cubicBezTo>
                  <a:cubicBezTo>
                    <a:pt x="1965" y="13"/>
                    <a:pt x="1976" y="10"/>
                    <a:pt x="1978" y="13"/>
                  </a:cubicBezTo>
                  <a:cubicBezTo>
                    <a:pt x="1979" y="16"/>
                    <a:pt x="1980" y="18"/>
                    <a:pt x="1975" y="18"/>
                  </a:cubicBezTo>
                  <a:cubicBezTo>
                    <a:pt x="1971" y="17"/>
                    <a:pt x="1971" y="24"/>
                    <a:pt x="1976" y="24"/>
                  </a:cubicBezTo>
                  <a:cubicBezTo>
                    <a:pt x="1979" y="24"/>
                    <a:pt x="1985" y="18"/>
                    <a:pt x="1982" y="11"/>
                  </a:cubicBezTo>
                  <a:cubicBezTo>
                    <a:pt x="1981" y="10"/>
                    <a:pt x="1981" y="10"/>
                    <a:pt x="1980" y="9"/>
                  </a:cubicBezTo>
                  <a:cubicBezTo>
                    <a:pt x="1983" y="9"/>
                    <a:pt x="1985" y="10"/>
                    <a:pt x="1987" y="10"/>
                  </a:cubicBezTo>
                  <a:cubicBezTo>
                    <a:pt x="1994" y="13"/>
                    <a:pt x="1996" y="17"/>
                    <a:pt x="1994" y="19"/>
                  </a:cubicBezTo>
                  <a:cubicBezTo>
                    <a:pt x="1988" y="24"/>
                    <a:pt x="1995" y="32"/>
                    <a:pt x="2000" y="27"/>
                  </a:cubicBezTo>
                  <a:cubicBezTo>
                    <a:pt x="2003" y="24"/>
                    <a:pt x="2003" y="20"/>
                    <a:pt x="2003" y="16"/>
                  </a:cubicBezTo>
                  <a:cubicBezTo>
                    <a:pt x="2001" y="18"/>
                    <a:pt x="1998" y="19"/>
                    <a:pt x="1996" y="20"/>
                  </a:cubicBezTo>
                  <a:cubicBezTo>
                    <a:pt x="1996" y="18"/>
                    <a:pt x="1997" y="18"/>
                    <a:pt x="1995" y="17"/>
                  </a:cubicBezTo>
                  <a:cubicBezTo>
                    <a:pt x="1998" y="17"/>
                    <a:pt x="2000" y="16"/>
                    <a:pt x="2002" y="15"/>
                  </a:cubicBezTo>
                  <a:cubicBezTo>
                    <a:pt x="2002" y="13"/>
                    <a:pt x="2001" y="12"/>
                    <a:pt x="1999" y="10"/>
                  </a:cubicBezTo>
                  <a:cubicBezTo>
                    <a:pt x="1996" y="7"/>
                    <a:pt x="1992" y="4"/>
                    <a:pt x="1987" y="2"/>
                  </a:cubicBezTo>
                  <a:cubicBezTo>
                    <a:pt x="1982" y="1"/>
                    <a:pt x="1977" y="0"/>
                    <a:pt x="1972" y="0"/>
                  </a:cubicBezTo>
                  <a:cubicBezTo>
                    <a:pt x="1967" y="0"/>
                    <a:pt x="1962" y="1"/>
                    <a:pt x="1957" y="4"/>
                  </a:cubicBezTo>
                  <a:cubicBezTo>
                    <a:pt x="1953" y="6"/>
                    <a:pt x="1945" y="11"/>
                    <a:pt x="1941" y="15"/>
                  </a:cubicBezTo>
                  <a:cubicBezTo>
                    <a:pt x="1927" y="28"/>
                    <a:pt x="1922" y="39"/>
                    <a:pt x="1922" y="39"/>
                  </a:cubicBezTo>
                  <a:cubicBezTo>
                    <a:pt x="1919" y="45"/>
                    <a:pt x="1912" y="67"/>
                    <a:pt x="1898" y="69"/>
                  </a:cubicBezTo>
                  <a:cubicBezTo>
                    <a:pt x="1898" y="69"/>
                    <a:pt x="1898" y="69"/>
                    <a:pt x="1898" y="69"/>
                  </a:cubicBezTo>
                  <a:cubicBezTo>
                    <a:pt x="1898" y="69"/>
                    <a:pt x="1897" y="69"/>
                    <a:pt x="1896" y="69"/>
                  </a:cubicBezTo>
                  <a:cubicBezTo>
                    <a:pt x="1896" y="69"/>
                    <a:pt x="1896" y="69"/>
                    <a:pt x="1896" y="69"/>
                  </a:cubicBezTo>
                  <a:cubicBezTo>
                    <a:pt x="1879" y="69"/>
                    <a:pt x="1875" y="65"/>
                    <a:pt x="1874" y="59"/>
                  </a:cubicBezTo>
                  <a:cubicBezTo>
                    <a:pt x="1874" y="57"/>
                    <a:pt x="1874" y="55"/>
                    <a:pt x="1874" y="54"/>
                  </a:cubicBezTo>
                  <a:cubicBezTo>
                    <a:pt x="1874" y="54"/>
                    <a:pt x="1873" y="54"/>
                    <a:pt x="1873" y="54"/>
                  </a:cubicBezTo>
                  <a:cubicBezTo>
                    <a:pt x="1873" y="53"/>
                    <a:pt x="1873" y="52"/>
                    <a:pt x="1875" y="52"/>
                  </a:cubicBezTo>
                  <a:cubicBezTo>
                    <a:pt x="1876" y="50"/>
                    <a:pt x="1878" y="48"/>
                    <a:pt x="1882" y="48"/>
                  </a:cubicBezTo>
                  <a:cubicBezTo>
                    <a:pt x="1885" y="48"/>
                    <a:pt x="1889" y="50"/>
                    <a:pt x="1889" y="54"/>
                  </a:cubicBezTo>
                  <a:cubicBezTo>
                    <a:pt x="1889" y="54"/>
                    <a:pt x="1889" y="54"/>
                    <a:pt x="1889" y="54"/>
                  </a:cubicBezTo>
                  <a:cubicBezTo>
                    <a:pt x="1889" y="56"/>
                    <a:pt x="1887" y="57"/>
                    <a:pt x="1885" y="56"/>
                  </a:cubicBezTo>
                  <a:cubicBezTo>
                    <a:pt x="1884" y="56"/>
                    <a:pt x="1884" y="54"/>
                    <a:pt x="1885" y="54"/>
                  </a:cubicBezTo>
                  <a:cubicBezTo>
                    <a:pt x="1886" y="54"/>
                    <a:pt x="1887" y="52"/>
                    <a:pt x="1886" y="51"/>
                  </a:cubicBezTo>
                  <a:cubicBezTo>
                    <a:pt x="1884" y="50"/>
                    <a:pt x="1882" y="50"/>
                    <a:pt x="1881" y="53"/>
                  </a:cubicBezTo>
                  <a:cubicBezTo>
                    <a:pt x="1880" y="56"/>
                    <a:pt x="1881" y="59"/>
                    <a:pt x="1885" y="60"/>
                  </a:cubicBezTo>
                  <a:cubicBezTo>
                    <a:pt x="1888" y="61"/>
                    <a:pt x="1891" y="59"/>
                    <a:pt x="1892" y="57"/>
                  </a:cubicBezTo>
                  <a:cubicBezTo>
                    <a:pt x="1896" y="49"/>
                    <a:pt x="1888" y="40"/>
                    <a:pt x="1876" y="40"/>
                  </a:cubicBezTo>
                  <a:cubicBezTo>
                    <a:pt x="1868" y="40"/>
                    <a:pt x="1861" y="45"/>
                    <a:pt x="1856" y="51"/>
                  </a:cubicBezTo>
                  <a:cubicBezTo>
                    <a:pt x="1853" y="56"/>
                    <a:pt x="1848" y="72"/>
                    <a:pt x="1832" y="72"/>
                  </a:cubicBezTo>
                  <a:cubicBezTo>
                    <a:pt x="1826" y="72"/>
                    <a:pt x="1822" y="71"/>
                    <a:pt x="1817" y="68"/>
                  </a:cubicBezTo>
                  <a:cubicBezTo>
                    <a:pt x="1817" y="69"/>
                    <a:pt x="1817" y="69"/>
                    <a:pt x="1816" y="69"/>
                  </a:cubicBezTo>
                  <a:cubicBezTo>
                    <a:pt x="1816" y="68"/>
                    <a:pt x="1816" y="68"/>
                    <a:pt x="1816" y="68"/>
                  </a:cubicBezTo>
                  <a:cubicBezTo>
                    <a:pt x="1810" y="64"/>
                    <a:pt x="1806" y="58"/>
                    <a:pt x="1805" y="53"/>
                  </a:cubicBezTo>
                  <a:cubicBezTo>
                    <a:pt x="1803" y="43"/>
                    <a:pt x="1808" y="35"/>
                    <a:pt x="1818" y="35"/>
                  </a:cubicBezTo>
                  <a:cubicBezTo>
                    <a:pt x="1822" y="35"/>
                    <a:pt x="1826" y="37"/>
                    <a:pt x="1828" y="40"/>
                  </a:cubicBezTo>
                  <a:cubicBezTo>
                    <a:pt x="1829" y="40"/>
                    <a:pt x="1829" y="40"/>
                    <a:pt x="1829" y="40"/>
                  </a:cubicBezTo>
                  <a:cubicBezTo>
                    <a:pt x="1829" y="41"/>
                    <a:pt x="1829" y="41"/>
                    <a:pt x="1829" y="41"/>
                  </a:cubicBezTo>
                  <a:cubicBezTo>
                    <a:pt x="1829" y="41"/>
                    <a:pt x="1829" y="41"/>
                    <a:pt x="1829" y="41"/>
                  </a:cubicBezTo>
                  <a:cubicBezTo>
                    <a:pt x="1829" y="42"/>
                    <a:pt x="1829" y="43"/>
                    <a:pt x="1829" y="44"/>
                  </a:cubicBezTo>
                  <a:cubicBezTo>
                    <a:pt x="1829" y="44"/>
                    <a:pt x="1829" y="44"/>
                    <a:pt x="1829" y="44"/>
                  </a:cubicBezTo>
                  <a:cubicBezTo>
                    <a:pt x="1829" y="47"/>
                    <a:pt x="1827" y="49"/>
                    <a:pt x="1823" y="48"/>
                  </a:cubicBezTo>
                  <a:cubicBezTo>
                    <a:pt x="1822" y="48"/>
                    <a:pt x="1822" y="45"/>
                    <a:pt x="1823" y="44"/>
                  </a:cubicBezTo>
                  <a:cubicBezTo>
                    <a:pt x="1825" y="44"/>
                    <a:pt x="1826" y="42"/>
                    <a:pt x="1824" y="40"/>
                  </a:cubicBezTo>
                  <a:cubicBezTo>
                    <a:pt x="1822" y="38"/>
                    <a:pt x="1818" y="38"/>
                    <a:pt x="1817" y="43"/>
                  </a:cubicBezTo>
                  <a:cubicBezTo>
                    <a:pt x="1815" y="48"/>
                    <a:pt x="1817" y="53"/>
                    <a:pt x="1823" y="54"/>
                  </a:cubicBezTo>
                  <a:cubicBezTo>
                    <a:pt x="1826" y="55"/>
                    <a:pt x="1828" y="55"/>
                    <a:pt x="1830" y="54"/>
                  </a:cubicBezTo>
                  <a:cubicBezTo>
                    <a:pt x="1829" y="54"/>
                    <a:pt x="1829" y="54"/>
                    <a:pt x="1829" y="54"/>
                  </a:cubicBezTo>
                  <a:cubicBezTo>
                    <a:pt x="1830" y="52"/>
                    <a:pt x="1831" y="52"/>
                    <a:pt x="1833" y="52"/>
                  </a:cubicBezTo>
                  <a:cubicBezTo>
                    <a:pt x="1833" y="52"/>
                    <a:pt x="1833" y="52"/>
                    <a:pt x="1833" y="52"/>
                  </a:cubicBezTo>
                  <a:cubicBezTo>
                    <a:pt x="1833" y="52"/>
                    <a:pt x="1833" y="52"/>
                    <a:pt x="1834" y="51"/>
                  </a:cubicBezTo>
                  <a:cubicBezTo>
                    <a:pt x="1833" y="51"/>
                    <a:pt x="1833" y="50"/>
                    <a:pt x="1834" y="50"/>
                  </a:cubicBezTo>
                  <a:cubicBezTo>
                    <a:pt x="1834" y="50"/>
                    <a:pt x="1834" y="50"/>
                    <a:pt x="1835" y="50"/>
                  </a:cubicBezTo>
                  <a:cubicBezTo>
                    <a:pt x="1835" y="49"/>
                    <a:pt x="1835" y="49"/>
                    <a:pt x="1835" y="49"/>
                  </a:cubicBezTo>
                  <a:cubicBezTo>
                    <a:pt x="1836" y="47"/>
                    <a:pt x="1836" y="45"/>
                    <a:pt x="1836" y="43"/>
                  </a:cubicBezTo>
                  <a:cubicBezTo>
                    <a:pt x="1836" y="43"/>
                    <a:pt x="1835" y="43"/>
                    <a:pt x="1834" y="43"/>
                  </a:cubicBezTo>
                  <a:cubicBezTo>
                    <a:pt x="1835" y="42"/>
                    <a:pt x="1835" y="42"/>
                    <a:pt x="1836" y="42"/>
                  </a:cubicBezTo>
                  <a:cubicBezTo>
                    <a:pt x="1836" y="40"/>
                    <a:pt x="1836" y="38"/>
                    <a:pt x="1835" y="37"/>
                  </a:cubicBezTo>
                  <a:cubicBezTo>
                    <a:pt x="1838" y="35"/>
                    <a:pt x="1841" y="36"/>
                    <a:pt x="1843" y="37"/>
                  </a:cubicBezTo>
                  <a:cubicBezTo>
                    <a:pt x="1845" y="39"/>
                    <a:pt x="1846" y="42"/>
                    <a:pt x="1841" y="42"/>
                  </a:cubicBezTo>
                  <a:cubicBezTo>
                    <a:pt x="1838" y="43"/>
                    <a:pt x="1839" y="49"/>
                    <a:pt x="1844" y="48"/>
                  </a:cubicBezTo>
                  <a:cubicBezTo>
                    <a:pt x="1846" y="48"/>
                    <a:pt x="1848" y="45"/>
                    <a:pt x="1848" y="42"/>
                  </a:cubicBezTo>
                  <a:cubicBezTo>
                    <a:pt x="1848" y="43"/>
                    <a:pt x="1848" y="43"/>
                    <a:pt x="1848" y="43"/>
                  </a:cubicBezTo>
                  <a:cubicBezTo>
                    <a:pt x="1847" y="42"/>
                    <a:pt x="1848" y="41"/>
                    <a:pt x="1849" y="41"/>
                  </a:cubicBezTo>
                  <a:cubicBezTo>
                    <a:pt x="1849" y="41"/>
                    <a:pt x="1849" y="40"/>
                    <a:pt x="1849" y="40"/>
                  </a:cubicBezTo>
                  <a:cubicBezTo>
                    <a:pt x="1848" y="40"/>
                    <a:pt x="1847" y="39"/>
                    <a:pt x="1846" y="40"/>
                  </a:cubicBezTo>
                  <a:cubicBezTo>
                    <a:pt x="1846" y="39"/>
                    <a:pt x="1847" y="39"/>
                    <a:pt x="1848" y="39"/>
                  </a:cubicBezTo>
                  <a:cubicBezTo>
                    <a:pt x="1848" y="38"/>
                    <a:pt x="1848" y="37"/>
                    <a:pt x="1847" y="36"/>
                  </a:cubicBezTo>
                  <a:cubicBezTo>
                    <a:pt x="1847" y="36"/>
                    <a:pt x="1847" y="36"/>
                    <a:pt x="1847" y="36"/>
                  </a:cubicBezTo>
                  <a:cubicBezTo>
                    <a:pt x="1847" y="36"/>
                    <a:pt x="1847" y="36"/>
                    <a:pt x="1847" y="36"/>
                  </a:cubicBezTo>
                  <a:cubicBezTo>
                    <a:pt x="1847" y="35"/>
                    <a:pt x="1846" y="35"/>
                    <a:pt x="1846" y="34"/>
                  </a:cubicBezTo>
                  <a:cubicBezTo>
                    <a:pt x="1842" y="30"/>
                    <a:pt x="1834" y="29"/>
                    <a:pt x="1830" y="29"/>
                  </a:cubicBezTo>
                  <a:cubicBezTo>
                    <a:pt x="1828" y="27"/>
                    <a:pt x="1826" y="26"/>
                    <a:pt x="1823" y="24"/>
                  </a:cubicBezTo>
                  <a:cubicBezTo>
                    <a:pt x="1823" y="26"/>
                    <a:pt x="1822" y="26"/>
                    <a:pt x="1820" y="26"/>
                  </a:cubicBezTo>
                  <a:cubicBezTo>
                    <a:pt x="1821" y="25"/>
                    <a:pt x="1822" y="24"/>
                    <a:pt x="1823" y="24"/>
                  </a:cubicBezTo>
                  <a:cubicBezTo>
                    <a:pt x="1820" y="23"/>
                    <a:pt x="1817" y="22"/>
                    <a:pt x="1814" y="22"/>
                  </a:cubicBezTo>
                  <a:cubicBezTo>
                    <a:pt x="1819" y="13"/>
                    <a:pt x="1830" y="10"/>
                    <a:pt x="1832" y="13"/>
                  </a:cubicBezTo>
                  <a:cubicBezTo>
                    <a:pt x="1833" y="16"/>
                    <a:pt x="1834" y="18"/>
                    <a:pt x="1829" y="18"/>
                  </a:cubicBezTo>
                  <a:cubicBezTo>
                    <a:pt x="1826" y="17"/>
                    <a:pt x="1825" y="24"/>
                    <a:pt x="1830" y="24"/>
                  </a:cubicBezTo>
                  <a:cubicBezTo>
                    <a:pt x="1833" y="24"/>
                    <a:pt x="1840" y="18"/>
                    <a:pt x="1836" y="11"/>
                  </a:cubicBezTo>
                  <a:cubicBezTo>
                    <a:pt x="1835" y="10"/>
                    <a:pt x="1835" y="10"/>
                    <a:pt x="1835" y="9"/>
                  </a:cubicBezTo>
                  <a:cubicBezTo>
                    <a:pt x="1837" y="9"/>
                    <a:pt x="1839" y="10"/>
                    <a:pt x="1841" y="10"/>
                  </a:cubicBezTo>
                  <a:cubicBezTo>
                    <a:pt x="1849" y="13"/>
                    <a:pt x="1850" y="17"/>
                    <a:pt x="1848" y="19"/>
                  </a:cubicBezTo>
                  <a:cubicBezTo>
                    <a:pt x="1843" y="24"/>
                    <a:pt x="1849" y="32"/>
                    <a:pt x="1854" y="27"/>
                  </a:cubicBezTo>
                  <a:cubicBezTo>
                    <a:pt x="1857" y="24"/>
                    <a:pt x="1858" y="20"/>
                    <a:pt x="1857" y="16"/>
                  </a:cubicBezTo>
                  <a:cubicBezTo>
                    <a:pt x="1855" y="18"/>
                    <a:pt x="1852" y="19"/>
                    <a:pt x="1850" y="20"/>
                  </a:cubicBezTo>
                  <a:cubicBezTo>
                    <a:pt x="1850" y="18"/>
                    <a:pt x="1851" y="18"/>
                    <a:pt x="1849" y="17"/>
                  </a:cubicBezTo>
                  <a:cubicBezTo>
                    <a:pt x="1852" y="17"/>
                    <a:pt x="1854" y="16"/>
                    <a:pt x="1857" y="15"/>
                  </a:cubicBezTo>
                  <a:cubicBezTo>
                    <a:pt x="1856" y="13"/>
                    <a:pt x="1855" y="12"/>
                    <a:pt x="1854" y="10"/>
                  </a:cubicBezTo>
                  <a:cubicBezTo>
                    <a:pt x="1850" y="7"/>
                    <a:pt x="1846" y="4"/>
                    <a:pt x="1841" y="2"/>
                  </a:cubicBezTo>
                  <a:cubicBezTo>
                    <a:pt x="1836" y="1"/>
                    <a:pt x="1831" y="0"/>
                    <a:pt x="1826" y="0"/>
                  </a:cubicBezTo>
                  <a:cubicBezTo>
                    <a:pt x="1821" y="0"/>
                    <a:pt x="1816" y="1"/>
                    <a:pt x="1811" y="4"/>
                  </a:cubicBezTo>
                  <a:cubicBezTo>
                    <a:pt x="1807" y="6"/>
                    <a:pt x="1799" y="11"/>
                    <a:pt x="1796" y="15"/>
                  </a:cubicBezTo>
                  <a:cubicBezTo>
                    <a:pt x="1781" y="28"/>
                    <a:pt x="1776" y="39"/>
                    <a:pt x="1776" y="39"/>
                  </a:cubicBezTo>
                  <a:cubicBezTo>
                    <a:pt x="1773" y="45"/>
                    <a:pt x="1766" y="67"/>
                    <a:pt x="1752" y="69"/>
                  </a:cubicBezTo>
                  <a:cubicBezTo>
                    <a:pt x="1752" y="69"/>
                    <a:pt x="1752" y="69"/>
                    <a:pt x="1752" y="69"/>
                  </a:cubicBezTo>
                  <a:cubicBezTo>
                    <a:pt x="1752" y="69"/>
                    <a:pt x="1751" y="69"/>
                    <a:pt x="1750" y="69"/>
                  </a:cubicBezTo>
                  <a:cubicBezTo>
                    <a:pt x="1750" y="69"/>
                    <a:pt x="1750" y="69"/>
                    <a:pt x="1750" y="69"/>
                  </a:cubicBezTo>
                  <a:cubicBezTo>
                    <a:pt x="1733" y="69"/>
                    <a:pt x="1729" y="65"/>
                    <a:pt x="1728" y="59"/>
                  </a:cubicBezTo>
                  <a:cubicBezTo>
                    <a:pt x="1728" y="57"/>
                    <a:pt x="1728" y="55"/>
                    <a:pt x="1728" y="54"/>
                  </a:cubicBezTo>
                  <a:cubicBezTo>
                    <a:pt x="1728" y="54"/>
                    <a:pt x="1727" y="54"/>
                    <a:pt x="1727" y="54"/>
                  </a:cubicBezTo>
                  <a:cubicBezTo>
                    <a:pt x="1727" y="53"/>
                    <a:pt x="1728" y="52"/>
                    <a:pt x="1729" y="52"/>
                  </a:cubicBezTo>
                  <a:cubicBezTo>
                    <a:pt x="1730" y="50"/>
                    <a:pt x="1732" y="48"/>
                    <a:pt x="1736" y="48"/>
                  </a:cubicBezTo>
                  <a:cubicBezTo>
                    <a:pt x="1739" y="48"/>
                    <a:pt x="1743" y="50"/>
                    <a:pt x="1743" y="54"/>
                  </a:cubicBezTo>
                  <a:cubicBezTo>
                    <a:pt x="1743" y="54"/>
                    <a:pt x="1743" y="54"/>
                    <a:pt x="1743" y="54"/>
                  </a:cubicBezTo>
                  <a:cubicBezTo>
                    <a:pt x="1743" y="56"/>
                    <a:pt x="1741" y="57"/>
                    <a:pt x="1739" y="56"/>
                  </a:cubicBezTo>
                  <a:cubicBezTo>
                    <a:pt x="1738" y="56"/>
                    <a:pt x="1738" y="54"/>
                    <a:pt x="1739" y="54"/>
                  </a:cubicBezTo>
                  <a:cubicBezTo>
                    <a:pt x="1740" y="54"/>
                    <a:pt x="1741" y="52"/>
                    <a:pt x="1740" y="51"/>
                  </a:cubicBezTo>
                  <a:cubicBezTo>
                    <a:pt x="1739" y="50"/>
                    <a:pt x="1736" y="50"/>
                    <a:pt x="1735" y="53"/>
                  </a:cubicBezTo>
                  <a:cubicBezTo>
                    <a:pt x="1734" y="56"/>
                    <a:pt x="1735" y="59"/>
                    <a:pt x="1739" y="60"/>
                  </a:cubicBezTo>
                  <a:cubicBezTo>
                    <a:pt x="1742" y="61"/>
                    <a:pt x="1745" y="59"/>
                    <a:pt x="1746" y="57"/>
                  </a:cubicBezTo>
                  <a:cubicBezTo>
                    <a:pt x="1750" y="49"/>
                    <a:pt x="1743" y="40"/>
                    <a:pt x="1730" y="40"/>
                  </a:cubicBezTo>
                  <a:cubicBezTo>
                    <a:pt x="1722" y="40"/>
                    <a:pt x="1715" y="45"/>
                    <a:pt x="1711" y="51"/>
                  </a:cubicBezTo>
                  <a:cubicBezTo>
                    <a:pt x="1707" y="56"/>
                    <a:pt x="1703" y="72"/>
                    <a:pt x="1686" y="72"/>
                  </a:cubicBezTo>
                  <a:cubicBezTo>
                    <a:pt x="1681" y="72"/>
                    <a:pt x="1676" y="71"/>
                    <a:pt x="1672" y="68"/>
                  </a:cubicBezTo>
                  <a:cubicBezTo>
                    <a:pt x="1671" y="69"/>
                    <a:pt x="1671" y="69"/>
                    <a:pt x="1670" y="69"/>
                  </a:cubicBezTo>
                  <a:cubicBezTo>
                    <a:pt x="1670" y="68"/>
                    <a:pt x="1670" y="68"/>
                    <a:pt x="1670" y="68"/>
                  </a:cubicBezTo>
                  <a:cubicBezTo>
                    <a:pt x="1664" y="64"/>
                    <a:pt x="1660" y="58"/>
                    <a:pt x="1659" y="53"/>
                  </a:cubicBezTo>
                  <a:cubicBezTo>
                    <a:pt x="1657" y="43"/>
                    <a:pt x="1662" y="35"/>
                    <a:pt x="1672" y="35"/>
                  </a:cubicBezTo>
                  <a:cubicBezTo>
                    <a:pt x="1676" y="35"/>
                    <a:pt x="1680" y="37"/>
                    <a:pt x="1682" y="40"/>
                  </a:cubicBezTo>
                  <a:cubicBezTo>
                    <a:pt x="1683" y="40"/>
                    <a:pt x="1683" y="40"/>
                    <a:pt x="1683" y="40"/>
                  </a:cubicBezTo>
                  <a:cubicBezTo>
                    <a:pt x="1683" y="41"/>
                    <a:pt x="1683" y="41"/>
                    <a:pt x="1683" y="41"/>
                  </a:cubicBezTo>
                  <a:cubicBezTo>
                    <a:pt x="1683" y="41"/>
                    <a:pt x="1683" y="41"/>
                    <a:pt x="1683" y="41"/>
                  </a:cubicBezTo>
                  <a:cubicBezTo>
                    <a:pt x="1683" y="42"/>
                    <a:pt x="1683" y="43"/>
                    <a:pt x="1683" y="44"/>
                  </a:cubicBezTo>
                  <a:cubicBezTo>
                    <a:pt x="1683" y="44"/>
                    <a:pt x="1683" y="44"/>
                    <a:pt x="1683" y="44"/>
                  </a:cubicBezTo>
                  <a:cubicBezTo>
                    <a:pt x="1683" y="47"/>
                    <a:pt x="1681" y="49"/>
                    <a:pt x="1678" y="48"/>
                  </a:cubicBezTo>
                  <a:cubicBezTo>
                    <a:pt x="1676" y="48"/>
                    <a:pt x="1676" y="45"/>
                    <a:pt x="1678" y="44"/>
                  </a:cubicBezTo>
                  <a:cubicBezTo>
                    <a:pt x="1679" y="44"/>
                    <a:pt x="1681" y="42"/>
                    <a:pt x="1678" y="40"/>
                  </a:cubicBezTo>
                  <a:cubicBezTo>
                    <a:pt x="1676" y="38"/>
                    <a:pt x="1673" y="38"/>
                    <a:pt x="1671" y="43"/>
                  </a:cubicBezTo>
                  <a:cubicBezTo>
                    <a:pt x="1669" y="48"/>
                    <a:pt x="1671" y="53"/>
                    <a:pt x="1677" y="54"/>
                  </a:cubicBezTo>
                  <a:cubicBezTo>
                    <a:pt x="1680" y="55"/>
                    <a:pt x="1683" y="55"/>
                    <a:pt x="1685" y="54"/>
                  </a:cubicBezTo>
                  <a:cubicBezTo>
                    <a:pt x="1683" y="54"/>
                    <a:pt x="1683" y="54"/>
                    <a:pt x="1683" y="54"/>
                  </a:cubicBezTo>
                  <a:cubicBezTo>
                    <a:pt x="1684" y="52"/>
                    <a:pt x="1685" y="52"/>
                    <a:pt x="1687" y="52"/>
                  </a:cubicBezTo>
                  <a:cubicBezTo>
                    <a:pt x="1687" y="52"/>
                    <a:pt x="1687" y="52"/>
                    <a:pt x="1687" y="52"/>
                  </a:cubicBezTo>
                  <a:cubicBezTo>
                    <a:pt x="1687" y="52"/>
                    <a:pt x="1688" y="52"/>
                    <a:pt x="1688" y="51"/>
                  </a:cubicBezTo>
                  <a:cubicBezTo>
                    <a:pt x="1687" y="51"/>
                    <a:pt x="1687" y="50"/>
                    <a:pt x="1688" y="50"/>
                  </a:cubicBezTo>
                  <a:cubicBezTo>
                    <a:pt x="1688" y="50"/>
                    <a:pt x="1689" y="50"/>
                    <a:pt x="1689" y="50"/>
                  </a:cubicBezTo>
                  <a:cubicBezTo>
                    <a:pt x="1689" y="49"/>
                    <a:pt x="1689" y="49"/>
                    <a:pt x="1689" y="49"/>
                  </a:cubicBezTo>
                  <a:cubicBezTo>
                    <a:pt x="1690" y="47"/>
                    <a:pt x="1691" y="45"/>
                    <a:pt x="1691" y="43"/>
                  </a:cubicBezTo>
                  <a:cubicBezTo>
                    <a:pt x="1690" y="43"/>
                    <a:pt x="1690" y="43"/>
                    <a:pt x="1689" y="43"/>
                  </a:cubicBezTo>
                  <a:cubicBezTo>
                    <a:pt x="1689" y="42"/>
                    <a:pt x="1689" y="42"/>
                    <a:pt x="1691" y="42"/>
                  </a:cubicBezTo>
                  <a:cubicBezTo>
                    <a:pt x="1691" y="40"/>
                    <a:pt x="1690" y="38"/>
                    <a:pt x="1690" y="37"/>
                  </a:cubicBezTo>
                  <a:cubicBezTo>
                    <a:pt x="1692" y="35"/>
                    <a:pt x="1695" y="36"/>
                    <a:pt x="1697" y="37"/>
                  </a:cubicBezTo>
                  <a:cubicBezTo>
                    <a:pt x="1699" y="39"/>
                    <a:pt x="1700" y="42"/>
                    <a:pt x="1696" y="42"/>
                  </a:cubicBezTo>
                  <a:cubicBezTo>
                    <a:pt x="1692" y="43"/>
                    <a:pt x="1693" y="49"/>
                    <a:pt x="1698" y="48"/>
                  </a:cubicBezTo>
                  <a:cubicBezTo>
                    <a:pt x="1700" y="48"/>
                    <a:pt x="1702" y="45"/>
                    <a:pt x="1702" y="42"/>
                  </a:cubicBezTo>
                  <a:cubicBezTo>
                    <a:pt x="1702" y="43"/>
                    <a:pt x="1702" y="43"/>
                    <a:pt x="1702" y="43"/>
                  </a:cubicBezTo>
                  <a:cubicBezTo>
                    <a:pt x="1702" y="42"/>
                    <a:pt x="1702" y="41"/>
                    <a:pt x="1703" y="41"/>
                  </a:cubicBezTo>
                  <a:cubicBezTo>
                    <a:pt x="1703" y="41"/>
                    <a:pt x="1703" y="40"/>
                    <a:pt x="1703" y="40"/>
                  </a:cubicBezTo>
                  <a:cubicBezTo>
                    <a:pt x="1702" y="40"/>
                    <a:pt x="1701" y="39"/>
                    <a:pt x="1701" y="40"/>
                  </a:cubicBezTo>
                  <a:cubicBezTo>
                    <a:pt x="1700" y="39"/>
                    <a:pt x="1701" y="39"/>
                    <a:pt x="1703" y="39"/>
                  </a:cubicBezTo>
                  <a:cubicBezTo>
                    <a:pt x="1702" y="38"/>
                    <a:pt x="1702" y="37"/>
                    <a:pt x="1702" y="36"/>
                  </a:cubicBezTo>
                  <a:cubicBezTo>
                    <a:pt x="1701" y="36"/>
                    <a:pt x="1701" y="36"/>
                    <a:pt x="1701" y="36"/>
                  </a:cubicBezTo>
                  <a:cubicBezTo>
                    <a:pt x="1701" y="36"/>
                    <a:pt x="1701" y="36"/>
                    <a:pt x="1701" y="36"/>
                  </a:cubicBezTo>
                  <a:cubicBezTo>
                    <a:pt x="1701" y="35"/>
                    <a:pt x="1701" y="35"/>
                    <a:pt x="1700" y="34"/>
                  </a:cubicBezTo>
                  <a:cubicBezTo>
                    <a:pt x="1696" y="30"/>
                    <a:pt x="1688" y="29"/>
                    <a:pt x="1685" y="29"/>
                  </a:cubicBezTo>
                  <a:cubicBezTo>
                    <a:pt x="1683" y="27"/>
                    <a:pt x="1680" y="26"/>
                    <a:pt x="1677" y="24"/>
                  </a:cubicBezTo>
                  <a:cubicBezTo>
                    <a:pt x="1677" y="26"/>
                    <a:pt x="1676" y="26"/>
                    <a:pt x="1674" y="26"/>
                  </a:cubicBezTo>
                  <a:cubicBezTo>
                    <a:pt x="1675" y="25"/>
                    <a:pt x="1676" y="24"/>
                    <a:pt x="1677" y="24"/>
                  </a:cubicBezTo>
                  <a:cubicBezTo>
                    <a:pt x="1674" y="23"/>
                    <a:pt x="1672" y="22"/>
                    <a:pt x="1668" y="22"/>
                  </a:cubicBezTo>
                  <a:cubicBezTo>
                    <a:pt x="1673" y="13"/>
                    <a:pt x="1684" y="10"/>
                    <a:pt x="1686" y="13"/>
                  </a:cubicBezTo>
                  <a:cubicBezTo>
                    <a:pt x="1688" y="16"/>
                    <a:pt x="1688" y="18"/>
                    <a:pt x="1683" y="18"/>
                  </a:cubicBezTo>
                  <a:cubicBezTo>
                    <a:pt x="1680" y="17"/>
                    <a:pt x="1679" y="24"/>
                    <a:pt x="1684" y="24"/>
                  </a:cubicBezTo>
                  <a:cubicBezTo>
                    <a:pt x="1687" y="24"/>
                    <a:pt x="1694" y="18"/>
                    <a:pt x="1690" y="11"/>
                  </a:cubicBezTo>
                  <a:cubicBezTo>
                    <a:pt x="1690" y="10"/>
                    <a:pt x="1689" y="10"/>
                    <a:pt x="1689" y="9"/>
                  </a:cubicBezTo>
                  <a:cubicBezTo>
                    <a:pt x="1691" y="9"/>
                    <a:pt x="1693" y="10"/>
                    <a:pt x="1696" y="10"/>
                  </a:cubicBezTo>
                  <a:cubicBezTo>
                    <a:pt x="1703" y="13"/>
                    <a:pt x="1704" y="17"/>
                    <a:pt x="1702" y="19"/>
                  </a:cubicBezTo>
                  <a:cubicBezTo>
                    <a:pt x="1697" y="24"/>
                    <a:pt x="1703" y="32"/>
                    <a:pt x="1708" y="27"/>
                  </a:cubicBezTo>
                  <a:cubicBezTo>
                    <a:pt x="1711" y="24"/>
                    <a:pt x="1712" y="20"/>
                    <a:pt x="1711" y="16"/>
                  </a:cubicBezTo>
                  <a:cubicBezTo>
                    <a:pt x="1709" y="18"/>
                    <a:pt x="1706" y="19"/>
                    <a:pt x="1704" y="20"/>
                  </a:cubicBezTo>
                  <a:cubicBezTo>
                    <a:pt x="1704" y="18"/>
                    <a:pt x="1705" y="18"/>
                    <a:pt x="1703" y="17"/>
                  </a:cubicBezTo>
                  <a:cubicBezTo>
                    <a:pt x="1706" y="17"/>
                    <a:pt x="1708" y="16"/>
                    <a:pt x="1711" y="15"/>
                  </a:cubicBezTo>
                  <a:cubicBezTo>
                    <a:pt x="1710" y="13"/>
                    <a:pt x="1709" y="12"/>
                    <a:pt x="1708" y="10"/>
                  </a:cubicBezTo>
                  <a:cubicBezTo>
                    <a:pt x="1705" y="7"/>
                    <a:pt x="1700" y="4"/>
                    <a:pt x="1695" y="2"/>
                  </a:cubicBezTo>
                  <a:cubicBezTo>
                    <a:pt x="1690" y="1"/>
                    <a:pt x="1685" y="0"/>
                    <a:pt x="1680" y="0"/>
                  </a:cubicBezTo>
                  <a:cubicBezTo>
                    <a:pt x="1675" y="0"/>
                    <a:pt x="1670" y="1"/>
                    <a:pt x="1666" y="4"/>
                  </a:cubicBezTo>
                  <a:cubicBezTo>
                    <a:pt x="1661" y="6"/>
                    <a:pt x="1653" y="11"/>
                    <a:pt x="1650" y="15"/>
                  </a:cubicBezTo>
                  <a:cubicBezTo>
                    <a:pt x="1636" y="28"/>
                    <a:pt x="1630" y="39"/>
                    <a:pt x="1630" y="39"/>
                  </a:cubicBezTo>
                  <a:cubicBezTo>
                    <a:pt x="1627" y="45"/>
                    <a:pt x="1620" y="67"/>
                    <a:pt x="1606" y="69"/>
                  </a:cubicBezTo>
                  <a:cubicBezTo>
                    <a:pt x="1606" y="69"/>
                    <a:pt x="1606" y="69"/>
                    <a:pt x="1606" y="69"/>
                  </a:cubicBezTo>
                  <a:cubicBezTo>
                    <a:pt x="1606" y="69"/>
                    <a:pt x="1605" y="69"/>
                    <a:pt x="1604" y="69"/>
                  </a:cubicBezTo>
                  <a:cubicBezTo>
                    <a:pt x="1604" y="69"/>
                    <a:pt x="1604" y="69"/>
                    <a:pt x="1604" y="69"/>
                  </a:cubicBezTo>
                  <a:cubicBezTo>
                    <a:pt x="1588" y="69"/>
                    <a:pt x="1583" y="65"/>
                    <a:pt x="1582" y="59"/>
                  </a:cubicBezTo>
                  <a:cubicBezTo>
                    <a:pt x="1582" y="57"/>
                    <a:pt x="1582" y="55"/>
                    <a:pt x="1582" y="54"/>
                  </a:cubicBezTo>
                  <a:cubicBezTo>
                    <a:pt x="1582" y="54"/>
                    <a:pt x="1582" y="54"/>
                    <a:pt x="1581" y="54"/>
                  </a:cubicBezTo>
                  <a:cubicBezTo>
                    <a:pt x="1581" y="53"/>
                    <a:pt x="1582" y="52"/>
                    <a:pt x="1583" y="52"/>
                  </a:cubicBezTo>
                  <a:cubicBezTo>
                    <a:pt x="1584" y="50"/>
                    <a:pt x="1587" y="48"/>
                    <a:pt x="1590" y="48"/>
                  </a:cubicBezTo>
                  <a:cubicBezTo>
                    <a:pt x="1594" y="48"/>
                    <a:pt x="1597" y="50"/>
                    <a:pt x="1597" y="54"/>
                  </a:cubicBezTo>
                  <a:cubicBezTo>
                    <a:pt x="1597" y="54"/>
                    <a:pt x="1597" y="54"/>
                    <a:pt x="1597" y="54"/>
                  </a:cubicBezTo>
                  <a:cubicBezTo>
                    <a:pt x="1597" y="56"/>
                    <a:pt x="1595" y="57"/>
                    <a:pt x="1593" y="56"/>
                  </a:cubicBezTo>
                  <a:cubicBezTo>
                    <a:pt x="1593" y="56"/>
                    <a:pt x="1592" y="54"/>
                    <a:pt x="1593" y="54"/>
                  </a:cubicBezTo>
                  <a:cubicBezTo>
                    <a:pt x="1594" y="54"/>
                    <a:pt x="1595" y="52"/>
                    <a:pt x="1594" y="51"/>
                  </a:cubicBezTo>
                  <a:cubicBezTo>
                    <a:pt x="1593" y="50"/>
                    <a:pt x="1590" y="50"/>
                    <a:pt x="1589" y="53"/>
                  </a:cubicBezTo>
                  <a:cubicBezTo>
                    <a:pt x="1588" y="56"/>
                    <a:pt x="1589" y="59"/>
                    <a:pt x="1593" y="60"/>
                  </a:cubicBezTo>
                  <a:cubicBezTo>
                    <a:pt x="1597" y="61"/>
                    <a:pt x="1599" y="59"/>
                    <a:pt x="1600" y="57"/>
                  </a:cubicBezTo>
                  <a:cubicBezTo>
                    <a:pt x="1604" y="49"/>
                    <a:pt x="1597" y="40"/>
                    <a:pt x="1584" y="40"/>
                  </a:cubicBezTo>
                  <a:cubicBezTo>
                    <a:pt x="1576" y="40"/>
                    <a:pt x="1569" y="45"/>
                    <a:pt x="1565" y="51"/>
                  </a:cubicBezTo>
                  <a:cubicBezTo>
                    <a:pt x="1561" y="56"/>
                    <a:pt x="1557" y="72"/>
                    <a:pt x="1540" y="72"/>
                  </a:cubicBezTo>
                  <a:cubicBezTo>
                    <a:pt x="1535" y="72"/>
                    <a:pt x="1530" y="71"/>
                    <a:pt x="1526" y="68"/>
                  </a:cubicBezTo>
                  <a:cubicBezTo>
                    <a:pt x="1525" y="69"/>
                    <a:pt x="1525" y="69"/>
                    <a:pt x="1524" y="69"/>
                  </a:cubicBezTo>
                  <a:cubicBezTo>
                    <a:pt x="1525" y="68"/>
                    <a:pt x="1525" y="68"/>
                    <a:pt x="1525" y="68"/>
                  </a:cubicBezTo>
                  <a:cubicBezTo>
                    <a:pt x="1519" y="64"/>
                    <a:pt x="1514" y="58"/>
                    <a:pt x="1513" y="53"/>
                  </a:cubicBezTo>
                  <a:cubicBezTo>
                    <a:pt x="1512" y="43"/>
                    <a:pt x="1517" y="35"/>
                    <a:pt x="1527" y="35"/>
                  </a:cubicBezTo>
                  <a:cubicBezTo>
                    <a:pt x="1530" y="35"/>
                    <a:pt x="1534" y="37"/>
                    <a:pt x="1536" y="40"/>
                  </a:cubicBezTo>
                  <a:cubicBezTo>
                    <a:pt x="1537" y="40"/>
                    <a:pt x="1537" y="40"/>
                    <a:pt x="1537" y="40"/>
                  </a:cubicBezTo>
                  <a:cubicBezTo>
                    <a:pt x="1537" y="41"/>
                    <a:pt x="1537" y="41"/>
                    <a:pt x="1537" y="41"/>
                  </a:cubicBezTo>
                  <a:cubicBezTo>
                    <a:pt x="1537" y="41"/>
                    <a:pt x="1537" y="41"/>
                    <a:pt x="1537" y="41"/>
                  </a:cubicBezTo>
                  <a:cubicBezTo>
                    <a:pt x="1537" y="42"/>
                    <a:pt x="1538" y="43"/>
                    <a:pt x="1538" y="44"/>
                  </a:cubicBezTo>
                  <a:cubicBezTo>
                    <a:pt x="1538" y="44"/>
                    <a:pt x="1538" y="44"/>
                    <a:pt x="1538" y="44"/>
                  </a:cubicBezTo>
                  <a:cubicBezTo>
                    <a:pt x="1538" y="47"/>
                    <a:pt x="1535" y="49"/>
                    <a:pt x="1532" y="48"/>
                  </a:cubicBezTo>
                  <a:cubicBezTo>
                    <a:pt x="1530" y="48"/>
                    <a:pt x="1530" y="45"/>
                    <a:pt x="1532" y="44"/>
                  </a:cubicBezTo>
                  <a:cubicBezTo>
                    <a:pt x="1533" y="44"/>
                    <a:pt x="1535" y="42"/>
                    <a:pt x="1533" y="40"/>
                  </a:cubicBezTo>
                  <a:cubicBezTo>
                    <a:pt x="1531" y="38"/>
                    <a:pt x="1527" y="38"/>
                    <a:pt x="1525" y="43"/>
                  </a:cubicBezTo>
                  <a:cubicBezTo>
                    <a:pt x="1523" y="48"/>
                    <a:pt x="1525" y="53"/>
                    <a:pt x="1531" y="54"/>
                  </a:cubicBezTo>
                  <a:cubicBezTo>
                    <a:pt x="1534" y="55"/>
                    <a:pt x="1537" y="55"/>
                    <a:pt x="1539" y="54"/>
                  </a:cubicBezTo>
                  <a:cubicBezTo>
                    <a:pt x="1537" y="54"/>
                    <a:pt x="1537" y="54"/>
                    <a:pt x="1537" y="54"/>
                  </a:cubicBezTo>
                  <a:cubicBezTo>
                    <a:pt x="1538" y="52"/>
                    <a:pt x="1539" y="52"/>
                    <a:pt x="1541" y="52"/>
                  </a:cubicBezTo>
                  <a:cubicBezTo>
                    <a:pt x="1541" y="52"/>
                    <a:pt x="1541" y="52"/>
                    <a:pt x="1541" y="52"/>
                  </a:cubicBezTo>
                  <a:cubicBezTo>
                    <a:pt x="1541" y="52"/>
                    <a:pt x="1542" y="52"/>
                    <a:pt x="1542" y="51"/>
                  </a:cubicBezTo>
                  <a:cubicBezTo>
                    <a:pt x="1542" y="51"/>
                    <a:pt x="1542" y="50"/>
                    <a:pt x="1542" y="50"/>
                  </a:cubicBezTo>
                  <a:cubicBezTo>
                    <a:pt x="1543" y="50"/>
                    <a:pt x="1543" y="50"/>
                    <a:pt x="1543" y="50"/>
                  </a:cubicBezTo>
                  <a:cubicBezTo>
                    <a:pt x="1543" y="49"/>
                    <a:pt x="1543" y="49"/>
                    <a:pt x="1543" y="49"/>
                  </a:cubicBezTo>
                  <a:cubicBezTo>
                    <a:pt x="1544" y="47"/>
                    <a:pt x="1545" y="45"/>
                    <a:pt x="1545" y="43"/>
                  </a:cubicBezTo>
                  <a:cubicBezTo>
                    <a:pt x="1544" y="43"/>
                    <a:pt x="1544" y="43"/>
                    <a:pt x="1543" y="43"/>
                  </a:cubicBezTo>
                  <a:cubicBezTo>
                    <a:pt x="1543" y="42"/>
                    <a:pt x="1544" y="42"/>
                    <a:pt x="1545" y="42"/>
                  </a:cubicBezTo>
                  <a:cubicBezTo>
                    <a:pt x="1545" y="40"/>
                    <a:pt x="1544" y="38"/>
                    <a:pt x="1544" y="37"/>
                  </a:cubicBezTo>
                  <a:cubicBezTo>
                    <a:pt x="1546" y="35"/>
                    <a:pt x="1549" y="36"/>
                    <a:pt x="1551" y="37"/>
                  </a:cubicBezTo>
                  <a:cubicBezTo>
                    <a:pt x="1553" y="39"/>
                    <a:pt x="1554" y="42"/>
                    <a:pt x="1550" y="42"/>
                  </a:cubicBezTo>
                  <a:cubicBezTo>
                    <a:pt x="1546" y="43"/>
                    <a:pt x="1547" y="49"/>
                    <a:pt x="1552" y="48"/>
                  </a:cubicBezTo>
                  <a:cubicBezTo>
                    <a:pt x="1554" y="48"/>
                    <a:pt x="1556" y="45"/>
                    <a:pt x="1557" y="42"/>
                  </a:cubicBezTo>
                  <a:cubicBezTo>
                    <a:pt x="1556" y="43"/>
                    <a:pt x="1556" y="43"/>
                    <a:pt x="1556" y="43"/>
                  </a:cubicBezTo>
                  <a:cubicBezTo>
                    <a:pt x="1556" y="42"/>
                    <a:pt x="1556" y="41"/>
                    <a:pt x="1557" y="41"/>
                  </a:cubicBezTo>
                  <a:cubicBezTo>
                    <a:pt x="1557" y="41"/>
                    <a:pt x="1557" y="40"/>
                    <a:pt x="1557" y="40"/>
                  </a:cubicBezTo>
                  <a:cubicBezTo>
                    <a:pt x="1556" y="40"/>
                    <a:pt x="1555" y="39"/>
                    <a:pt x="1555" y="40"/>
                  </a:cubicBezTo>
                  <a:cubicBezTo>
                    <a:pt x="1554" y="39"/>
                    <a:pt x="1555" y="39"/>
                    <a:pt x="1557" y="39"/>
                  </a:cubicBezTo>
                  <a:cubicBezTo>
                    <a:pt x="1557" y="38"/>
                    <a:pt x="1556" y="37"/>
                    <a:pt x="1556" y="36"/>
                  </a:cubicBezTo>
                  <a:cubicBezTo>
                    <a:pt x="1556" y="36"/>
                    <a:pt x="1555" y="36"/>
                    <a:pt x="1555" y="36"/>
                  </a:cubicBezTo>
                  <a:cubicBezTo>
                    <a:pt x="1555" y="36"/>
                    <a:pt x="1555" y="36"/>
                    <a:pt x="1555" y="36"/>
                  </a:cubicBezTo>
                  <a:cubicBezTo>
                    <a:pt x="1555" y="35"/>
                    <a:pt x="1555" y="35"/>
                    <a:pt x="1554" y="34"/>
                  </a:cubicBezTo>
                  <a:cubicBezTo>
                    <a:pt x="1550" y="30"/>
                    <a:pt x="1542" y="29"/>
                    <a:pt x="1539" y="29"/>
                  </a:cubicBezTo>
                  <a:cubicBezTo>
                    <a:pt x="1537" y="27"/>
                    <a:pt x="1534" y="26"/>
                    <a:pt x="1531" y="24"/>
                  </a:cubicBezTo>
                  <a:cubicBezTo>
                    <a:pt x="1531" y="26"/>
                    <a:pt x="1530" y="26"/>
                    <a:pt x="1528" y="26"/>
                  </a:cubicBezTo>
                  <a:cubicBezTo>
                    <a:pt x="1529" y="25"/>
                    <a:pt x="1530" y="24"/>
                    <a:pt x="1531" y="24"/>
                  </a:cubicBezTo>
                  <a:cubicBezTo>
                    <a:pt x="1529" y="23"/>
                    <a:pt x="1526" y="22"/>
                    <a:pt x="1522" y="22"/>
                  </a:cubicBezTo>
                  <a:cubicBezTo>
                    <a:pt x="1528" y="13"/>
                    <a:pt x="1538" y="10"/>
                    <a:pt x="1540" y="13"/>
                  </a:cubicBezTo>
                  <a:cubicBezTo>
                    <a:pt x="1542" y="16"/>
                    <a:pt x="1543" y="18"/>
                    <a:pt x="1537" y="18"/>
                  </a:cubicBezTo>
                  <a:cubicBezTo>
                    <a:pt x="1534" y="17"/>
                    <a:pt x="1533" y="24"/>
                    <a:pt x="1538" y="24"/>
                  </a:cubicBezTo>
                  <a:cubicBezTo>
                    <a:pt x="1541" y="24"/>
                    <a:pt x="1548" y="18"/>
                    <a:pt x="1544" y="11"/>
                  </a:cubicBezTo>
                  <a:cubicBezTo>
                    <a:pt x="1544" y="10"/>
                    <a:pt x="1543" y="10"/>
                    <a:pt x="1543" y="9"/>
                  </a:cubicBezTo>
                  <a:cubicBezTo>
                    <a:pt x="1545" y="9"/>
                    <a:pt x="1548" y="10"/>
                    <a:pt x="1550" y="10"/>
                  </a:cubicBezTo>
                  <a:cubicBezTo>
                    <a:pt x="1557" y="13"/>
                    <a:pt x="1558" y="17"/>
                    <a:pt x="1556" y="19"/>
                  </a:cubicBezTo>
                  <a:cubicBezTo>
                    <a:pt x="1551" y="24"/>
                    <a:pt x="1558" y="32"/>
                    <a:pt x="1562" y="27"/>
                  </a:cubicBezTo>
                  <a:cubicBezTo>
                    <a:pt x="1565" y="24"/>
                    <a:pt x="1566" y="20"/>
                    <a:pt x="1565" y="16"/>
                  </a:cubicBezTo>
                  <a:cubicBezTo>
                    <a:pt x="1564" y="18"/>
                    <a:pt x="1561" y="19"/>
                    <a:pt x="1558" y="20"/>
                  </a:cubicBezTo>
                  <a:cubicBezTo>
                    <a:pt x="1558" y="18"/>
                    <a:pt x="1560" y="18"/>
                    <a:pt x="1557" y="17"/>
                  </a:cubicBezTo>
                  <a:cubicBezTo>
                    <a:pt x="1560" y="17"/>
                    <a:pt x="1563" y="16"/>
                    <a:pt x="1565" y="15"/>
                  </a:cubicBezTo>
                  <a:cubicBezTo>
                    <a:pt x="1564" y="13"/>
                    <a:pt x="1563" y="12"/>
                    <a:pt x="1562" y="10"/>
                  </a:cubicBezTo>
                  <a:cubicBezTo>
                    <a:pt x="1559" y="7"/>
                    <a:pt x="1554" y="4"/>
                    <a:pt x="1549" y="2"/>
                  </a:cubicBezTo>
                  <a:cubicBezTo>
                    <a:pt x="1545" y="1"/>
                    <a:pt x="1539" y="0"/>
                    <a:pt x="1534" y="0"/>
                  </a:cubicBezTo>
                  <a:cubicBezTo>
                    <a:pt x="1529" y="0"/>
                    <a:pt x="1524" y="1"/>
                    <a:pt x="1520" y="4"/>
                  </a:cubicBezTo>
                  <a:cubicBezTo>
                    <a:pt x="1515" y="6"/>
                    <a:pt x="1507" y="11"/>
                    <a:pt x="1504" y="15"/>
                  </a:cubicBezTo>
                  <a:cubicBezTo>
                    <a:pt x="1490" y="28"/>
                    <a:pt x="1485" y="39"/>
                    <a:pt x="1485" y="39"/>
                  </a:cubicBezTo>
                  <a:cubicBezTo>
                    <a:pt x="1481" y="45"/>
                    <a:pt x="1474" y="67"/>
                    <a:pt x="1460" y="69"/>
                  </a:cubicBezTo>
                  <a:cubicBezTo>
                    <a:pt x="1460" y="69"/>
                    <a:pt x="1460" y="69"/>
                    <a:pt x="1460" y="69"/>
                  </a:cubicBezTo>
                  <a:cubicBezTo>
                    <a:pt x="1460" y="69"/>
                    <a:pt x="1459" y="69"/>
                    <a:pt x="1458" y="69"/>
                  </a:cubicBezTo>
                  <a:cubicBezTo>
                    <a:pt x="1458" y="69"/>
                    <a:pt x="1458" y="69"/>
                    <a:pt x="1458" y="69"/>
                  </a:cubicBezTo>
                  <a:cubicBezTo>
                    <a:pt x="1442" y="69"/>
                    <a:pt x="1437" y="65"/>
                    <a:pt x="1436" y="59"/>
                  </a:cubicBezTo>
                  <a:cubicBezTo>
                    <a:pt x="1436" y="57"/>
                    <a:pt x="1436" y="55"/>
                    <a:pt x="1437" y="54"/>
                  </a:cubicBezTo>
                  <a:cubicBezTo>
                    <a:pt x="1436" y="54"/>
                    <a:pt x="1436" y="54"/>
                    <a:pt x="1435" y="54"/>
                  </a:cubicBezTo>
                  <a:cubicBezTo>
                    <a:pt x="1435" y="53"/>
                    <a:pt x="1436" y="52"/>
                    <a:pt x="1437" y="52"/>
                  </a:cubicBezTo>
                  <a:cubicBezTo>
                    <a:pt x="1438" y="50"/>
                    <a:pt x="1441" y="48"/>
                    <a:pt x="1444" y="48"/>
                  </a:cubicBezTo>
                  <a:cubicBezTo>
                    <a:pt x="1448" y="48"/>
                    <a:pt x="1451" y="50"/>
                    <a:pt x="1451" y="54"/>
                  </a:cubicBezTo>
                  <a:cubicBezTo>
                    <a:pt x="1451" y="54"/>
                    <a:pt x="1451" y="54"/>
                    <a:pt x="1451" y="54"/>
                  </a:cubicBezTo>
                  <a:cubicBezTo>
                    <a:pt x="1451" y="56"/>
                    <a:pt x="1450" y="57"/>
                    <a:pt x="1448" y="56"/>
                  </a:cubicBezTo>
                  <a:cubicBezTo>
                    <a:pt x="1447" y="56"/>
                    <a:pt x="1446" y="54"/>
                    <a:pt x="1448" y="54"/>
                  </a:cubicBezTo>
                  <a:cubicBezTo>
                    <a:pt x="1449" y="54"/>
                    <a:pt x="1449" y="52"/>
                    <a:pt x="1448" y="51"/>
                  </a:cubicBezTo>
                  <a:cubicBezTo>
                    <a:pt x="1447" y="50"/>
                    <a:pt x="1444" y="50"/>
                    <a:pt x="1443" y="53"/>
                  </a:cubicBezTo>
                  <a:cubicBezTo>
                    <a:pt x="1442" y="56"/>
                    <a:pt x="1444" y="59"/>
                    <a:pt x="1447" y="60"/>
                  </a:cubicBezTo>
                  <a:cubicBezTo>
                    <a:pt x="1451" y="61"/>
                    <a:pt x="1453" y="59"/>
                    <a:pt x="1455" y="57"/>
                  </a:cubicBezTo>
                  <a:cubicBezTo>
                    <a:pt x="1458" y="49"/>
                    <a:pt x="1451" y="40"/>
                    <a:pt x="1438" y="40"/>
                  </a:cubicBezTo>
                  <a:cubicBezTo>
                    <a:pt x="1430" y="40"/>
                    <a:pt x="1424" y="45"/>
                    <a:pt x="1419" y="51"/>
                  </a:cubicBezTo>
                  <a:cubicBezTo>
                    <a:pt x="1415" y="56"/>
                    <a:pt x="1411" y="72"/>
                    <a:pt x="1394" y="72"/>
                  </a:cubicBezTo>
                  <a:cubicBezTo>
                    <a:pt x="1389" y="72"/>
                    <a:pt x="1384" y="71"/>
                    <a:pt x="1380" y="68"/>
                  </a:cubicBezTo>
                  <a:cubicBezTo>
                    <a:pt x="1380" y="69"/>
                    <a:pt x="1379" y="69"/>
                    <a:pt x="1378" y="69"/>
                  </a:cubicBezTo>
                  <a:cubicBezTo>
                    <a:pt x="1379" y="68"/>
                    <a:pt x="1379" y="68"/>
                    <a:pt x="1379" y="68"/>
                  </a:cubicBezTo>
                  <a:cubicBezTo>
                    <a:pt x="1373" y="64"/>
                    <a:pt x="1368" y="58"/>
                    <a:pt x="1367" y="53"/>
                  </a:cubicBezTo>
                  <a:cubicBezTo>
                    <a:pt x="1366" y="43"/>
                    <a:pt x="1371" y="35"/>
                    <a:pt x="1381" y="35"/>
                  </a:cubicBezTo>
                  <a:cubicBezTo>
                    <a:pt x="1385" y="35"/>
                    <a:pt x="1389" y="37"/>
                    <a:pt x="1390" y="40"/>
                  </a:cubicBezTo>
                  <a:cubicBezTo>
                    <a:pt x="1392" y="40"/>
                    <a:pt x="1392" y="40"/>
                    <a:pt x="1392" y="40"/>
                  </a:cubicBezTo>
                  <a:cubicBezTo>
                    <a:pt x="1392" y="41"/>
                    <a:pt x="1392" y="41"/>
                    <a:pt x="1392" y="41"/>
                  </a:cubicBezTo>
                  <a:cubicBezTo>
                    <a:pt x="1391" y="41"/>
                    <a:pt x="1391" y="41"/>
                    <a:pt x="1391" y="41"/>
                  </a:cubicBezTo>
                  <a:cubicBezTo>
                    <a:pt x="1391" y="42"/>
                    <a:pt x="1392" y="43"/>
                    <a:pt x="1392" y="44"/>
                  </a:cubicBezTo>
                  <a:cubicBezTo>
                    <a:pt x="1392" y="44"/>
                    <a:pt x="1392" y="44"/>
                    <a:pt x="1392" y="44"/>
                  </a:cubicBezTo>
                  <a:cubicBezTo>
                    <a:pt x="1392" y="47"/>
                    <a:pt x="1389" y="49"/>
                    <a:pt x="1386" y="48"/>
                  </a:cubicBezTo>
                  <a:cubicBezTo>
                    <a:pt x="1384" y="48"/>
                    <a:pt x="1384" y="45"/>
                    <a:pt x="1386" y="44"/>
                  </a:cubicBezTo>
                  <a:cubicBezTo>
                    <a:pt x="1388" y="44"/>
                    <a:pt x="1389" y="42"/>
                    <a:pt x="1387" y="40"/>
                  </a:cubicBezTo>
                  <a:cubicBezTo>
                    <a:pt x="1385" y="38"/>
                    <a:pt x="1381" y="38"/>
                    <a:pt x="1379" y="43"/>
                  </a:cubicBezTo>
                  <a:cubicBezTo>
                    <a:pt x="1377" y="48"/>
                    <a:pt x="1379" y="53"/>
                    <a:pt x="1385" y="54"/>
                  </a:cubicBezTo>
                  <a:cubicBezTo>
                    <a:pt x="1388" y="55"/>
                    <a:pt x="1391" y="55"/>
                    <a:pt x="1393" y="54"/>
                  </a:cubicBezTo>
                  <a:cubicBezTo>
                    <a:pt x="1392" y="54"/>
                    <a:pt x="1392" y="54"/>
                    <a:pt x="1392" y="54"/>
                  </a:cubicBezTo>
                  <a:cubicBezTo>
                    <a:pt x="1392" y="52"/>
                    <a:pt x="1393" y="52"/>
                    <a:pt x="1395" y="52"/>
                  </a:cubicBezTo>
                  <a:cubicBezTo>
                    <a:pt x="1395" y="52"/>
                    <a:pt x="1395" y="52"/>
                    <a:pt x="1395" y="52"/>
                  </a:cubicBezTo>
                  <a:cubicBezTo>
                    <a:pt x="1395" y="52"/>
                    <a:pt x="1396" y="52"/>
                    <a:pt x="1396" y="51"/>
                  </a:cubicBezTo>
                  <a:cubicBezTo>
                    <a:pt x="1396" y="51"/>
                    <a:pt x="1396" y="50"/>
                    <a:pt x="1396" y="50"/>
                  </a:cubicBezTo>
                  <a:cubicBezTo>
                    <a:pt x="1397" y="50"/>
                    <a:pt x="1397" y="50"/>
                    <a:pt x="1397" y="50"/>
                  </a:cubicBezTo>
                  <a:cubicBezTo>
                    <a:pt x="1397" y="49"/>
                    <a:pt x="1397" y="49"/>
                    <a:pt x="1397" y="49"/>
                  </a:cubicBezTo>
                  <a:cubicBezTo>
                    <a:pt x="1398" y="47"/>
                    <a:pt x="1399" y="45"/>
                    <a:pt x="1399" y="43"/>
                  </a:cubicBezTo>
                  <a:cubicBezTo>
                    <a:pt x="1399" y="43"/>
                    <a:pt x="1398" y="43"/>
                    <a:pt x="1397" y="43"/>
                  </a:cubicBezTo>
                  <a:cubicBezTo>
                    <a:pt x="1397" y="42"/>
                    <a:pt x="1398" y="42"/>
                    <a:pt x="1399" y="42"/>
                  </a:cubicBezTo>
                  <a:cubicBezTo>
                    <a:pt x="1399" y="40"/>
                    <a:pt x="1399" y="38"/>
                    <a:pt x="1398" y="37"/>
                  </a:cubicBezTo>
                  <a:cubicBezTo>
                    <a:pt x="1400" y="35"/>
                    <a:pt x="1404" y="36"/>
                    <a:pt x="1405" y="37"/>
                  </a:cubicBezTo>
                  <a:cubicBezTo>
                    <a:pt x="1408" y="39"/>
                    <a:pt x="1408" y="42"/>
                    <a:pt x="1404" y="42"/>
                  </a:cubicBezTo>
                  <a:cubicBezTo>
                    <a:pt x="1401" y="43"/>
                    <a:pt x="1402" y="49"/>
                    <a:pt x="1406" y="48"/>
                  </a:cubicBezTo>
                  <a:cubicBezTo>
                    <a:pt x="1408" y="48"/>
                    <a:pt x="1410" y="45"/>
                    <a:pt x="1411" y="42"/>
                  </a:cubicBezTo>
                  <a:cubicBezTo>
                    <a:pt x="1411" y="43"/>
                    <a:pt x="1410" y="43"/>
                    <a:pt x="1410" y="43"/>
                  </a:cubicBezTo>
                  <a:cubicBezTo>
                    <a:pt x="1410" y="42"/>
                    <a:pt x="1410" y="41"/>
                    <a:pt x="1411" y="41"/>
                  </a:cubicBezTo>
                  <a:cubicBezTo>
                    <a:pt x="1411" y="41"/>
                    <a:pt x="1411" y="40"/>
                    <a:pt x="1411" y="40"/>
                  </a:cubicBezTo>
                  <a:cubicBezTo>
                    <a:pt x="1410" y="40"/>
                    <a:pt x="1410" y="39"/>
                    <a:pt x="1409" y="40"/>
                  </a:cubicBezTo>
                  <a:cubicBezTo>
                    <a:pt x="1408" y="39"/>
                    <a:pt x="1410" y="39"/>
                    <a:pt x="1411" y="39"/>
                  </a:cubicBezTo>
                  <a:cubicBezTo>
                    <a:pt x="1411" y="38"/>
                    <a:pt x="1410" y="37"/>
                    <a:pt x="1410" y="36"/>
                  </a:cubicBezTo>
                  <a:cubicBezTo>
                    <a:pt x="1410" y="36"/>
                    <a:pt x="1410" y="36"/>
                    <a:pt x="1409" y="36"/>
                  </a:cubicBezTo>
                  <a:cubicBezTo>
                    <a:pt x="1409" y="36"/>
                    <a:pt x="1410" y="36"/>
                    <a:pt x="1410" y="36"/>
                  </a:cubicBezTo>
                  <a:cubicBezTo>
                    <a:pt x="1409" y="35"/>
                    <a:pt x="1409" y="35"/>
                    <a:pt x="1408" y="34"/>
                  </a:cubicBezTo>
                  <a:cubicBezTo>
                    <a:pt x="1404" y="30"/>
                    <a:pt x="1397" y="29"/>
                    <a:pt x="1393" y="29"/>
                  </a:cubicBezTo>
                  <a:cubicBezTo>
                    <a:pt x="1391" y="27"/>
                    <a:pt x="1388" y="26"/>
                    <a:pt x="1386" y="24"/>
                  </a:cubicBezTo>
                  <a:cubicBezTo>
                    <a:pt x="1385" y="26"/>
                    <a:pt x="1384" y="26"/>
                    <a:pt x="1383" y="26"/>
                  </a:cubicBezTo>
                  <a:cubicBezTo>
                    <a:pt x="1383" y="25"/>
                    <a:pt x="1384" y="24"/>
                    <a:pt x="1385" y="24"/>
                  </a:cubicBezTo>
                  <a:cubicBezTo>
                    <a:pt x="1383" y="23"/>
                    <a:pt x="1380" y="22"/>
                    <a:pt x="1377" y="22"/>
                  </a:cubicBezTo>
                  <a:cubicBezTo>
                    <a:pt x="1382" y="13"/>
                    <a:pt x="1393" y="10"/>
                    <a:pt x="1394" y="13"/>
                  </a:cubicBezTo>
                  <a:cubicBezTo>
                    <a:pt x="1396" y="16"/>
                    <a:pt x="1397" y="18"/>
                    <a:pt x="1391" y="18"/>
                  </a:cubicBezTo>
                  <a:cubicBezTo>
                    <a:pt x="1388" y="17"/>
                    <a:pt x="1387" y="24"/>
                    <a:pt x="1392" y="24"/>
                  </a:cubicBezTo>
                  <a:cubicBezTo>
                    <a:pt x="1396" y="24"/>
                    <a:pt x="1402" y="18"/>
                    <a:pt x="1398" y="11"/>
                  </a:cubicBezTo>
                  <a:cubicBezTo>
                    <a:pt x="1398" y="10"/>
                    <a:pt x="1397" y="10"/>
                    <a:pt x="1397" y="9"/>
                  </a:cubicBezTo>
                  <a:cubicBezTo>
                    <a:pt x="1399" y="9"/>
                    <a:pt x="1402" y="10"/>
                    <a:pt x="1404" y="10"/>
                  </a:cubicBezTo>
                  <a:cubicBezTo>
                    <a:pt x="1411" y="13"/>
                    <a:pt x="1413" y="17"/>
                    <a:pt x="1410" y="19"/>
                  </a:cubicBezTo>
                  <a:cubicBezTo>
                    <a:pt x="1405" y="24"/>
                    <a:pt x="1412" y="32"/>
                    <a:pt x="1417" y="27"/>
                  </a:cubicBezTo>
                  <a:cubicBezTo>
                    <a:pt x="1419" y="24"/>
                    <a:pt x="1420" y="20"/>
                    <a:pt x="1419" y="16"/>
                  </a:cubicBezTo>
                  <a:cubicBezTo>
                    <a:pt x="1418" y="18"/>
                    <a:pt x="1415" y="19"/>
                    <a:pt x="1412" y="20"/>
                  </a:cubicBezTo>
                  <a:cubicBezTo>
                    <a:pt x="1412" y="18"/>
                    <a:pt x="1414" y="18"/>
                    <a:pt x="1411" y="17"/>
                  </a:cubicBezTo>
                  <a:cubicBezTo>
                    <a:pt x="1414" y="17"/>
                    <a:pt x="1417" y="16"/>
                    <a:pt x="1419" y="15"/>
                  </a:cubicBezTo>
                  <a:cubicBezTo>
                    <a:pt x="1418" y="13"/>
                    <a:pt x="1417" y="12"/>
                    <a:pt x="1416" y="10"/>
                  </a:cubicBezTo>
                  <a:cubicBezTo>
                    <a:pt x="1413" y="7"/>
                    <a:pt x="1408" y="4"/>
                    <a:pt x="1403" y="2"/>
                  </a:cubicBezTo>
                  <a:cubicBezTo>
                    <a:pt x="1399" y="1"/>
                    <a:pt x="1394" y="0"/>
                    <a:pt x="1389" y="0"/>
                  </a:cubicBezTo>
                  <a:cubicBezTo>
                    <a:pt x="1384" y="0"/>
                    <a:pt x="1379" y="1"/>
                    <a:pt x="1374" y="4"/>
                  </a:cubicBezTo>
                  <a:cubicBezTo>
                    <a:pt x="1369" y="6"/>
                    <a:pt x="1362" y="11"/>
                    <a:pt x="1358" y="15"/>
                  </a:cubicBezTo>
                  <a:cubicBezTo>
                    <a:pt x="1344" y="28"/>
                    <a:pt x="1339" y="39"/>
                    <a:pt x="1339" y="39"/>
                  </a:cubicBezTo>
                  <a:cubicBezTo>
                    <a:pt x="1336" y="45"/>
                    <a:pt x="1328" y="67"/>
                    <a:pt x="1315" y="69"/>
                  </a:cubicBezTo>
                  <a:cubicBezTo>
                    <a:pt x="1315" y="69"/>
                    <a:pt x="1315" y="69"/>
                    <a:pt x="1315" y="69"/>
                  </a:cubicBezTo>
                  <a:cubicBezTo>
                    <a:pt x="1314" y="69"/>
                    <a:pt x="1313" y="69"/>
                    <a:pt x="1313" y="69"/>
                  </a:cubicBezTo>
                  <a:cubicBezTo>
                    <a:pt x="1313" y="69"/>
                    <a:pt x="1313" y="69"/>
                    <a:pt x="1313" y="69"/>
                  </a:cubicBezTo>
                  <a:cubicBezTo>
                    <a:pt x="1296" y="69"/>
                    <a:pt x="1292" y="65"/>
                    <a:pt x="1291" y="59"/>
                  </a:cubicBezTo>
                  <a:cubicBezTo>
                    <a:pt x="1290" y="57"/>
                    <a:pt x="1290" y="55"/>
                    <a:pt x="1291" y="54"/>
                  </a:cubicBezTo>
                  <a:cubicBezTo>
                    <a:pt x="1290" y="54"/>
                    <a:pt x="1290" y="54"/>
                    <a:pt x="1289" y="54"/>
                  </a:cubicBezTo>
                  <a:cubicBezTo>
                    <a:pt x="1289" y="53"/>
                    <a:pt x="1290" y="52"/>
                    <a:pt x="1291" y="52"/>
                  </a:cubicBezTo>
                  <a:cubicBezTo>
                    <a:pt x="1292" y="50"/>
                    <a:pt x="1295" y="48"/>
                    <a:pt x="1299" y="48"/>
                  </a:cubicBezTo>
                  <a:cubicBezTo>
                    <a:pt x="1302" y="48"/>
                    <a:pt x="1305" y="50"/>
                    <a:pt x="1305" y="54"/>
                  </a:cubicBezTo>
                  <a:cubicBezTo>
                    <a:pt x="1305" y="54"/>
                    <a:pt x="1305" y="54"/>
                    <a:pt x="1305" y="54"/>
                  </a:cubicBezTo>
                  <a:cubicBezTo>
                    <a:pt x="1305" y="56"/>
                    <a:pt x="1304" y="57"/>
                    <a:pt x="1302" y="56"/>
                  </a:cubicBezTo>
                  <a:cubicBezTo>
                    <a:pt x="1301" y="56"/>
                    <a:pt x="1301" y="54"/>
                    <a:pt x="1302" y="54"/>
                  </a:cubicBezTo>
                  <a:cubicBezTo>
                    <a:pt x="1303" y="54"/>
                    <a:pt x="1304" y="52"/>
                    <a:pt x="1302" y="51"/>
                  </a:cubicBezTo>
                  <a:cubicBezTo>
                    <a:pt x="1301" y="50"/>
                    <a:pt x="1299" y="50"/>
                    <a:pt x="1298" y="53"/>
                  </a:cubicBezTo>
                  <a:cubicBezTo>
                    <a:pt x="1297" y="56"/>
                    <a:pt x="1298" y="59"/>
                    <a:pt x="1301" y="60"/>
                  </a:cubicBezTo>
                  <a:cubicBezTo>
                    <a:pt x="1305" y="61"/>
                    <a:pt x="1308" y="59"/>
                    <a:pt x="1309" y="57"/>
                  </a:cubicBezTo>
                  <a:cubicBezTo>
                    <a:pt x="1312" y="49"/>
                    <a:pt x="1305" y="40"/>
                    <a:pt x="1293" y="40"/>
                  </a:cubicBezTo>
                  <a:cubicBezTo>
                    <a:pt x="1284" y="40"/>
                    <a:pt x="1278" y="45"/>
                    <a:pt x="1273" y="51"/>
                  </a:cubicBezTo>
                  <a:cubicBezTo>
                    <a:pt x="1269" y="56"/>
                    <a:pt x="1265" y="72"/>
                    <a:pt x="1248" y="72"/>
                  </a:cubicBezTo>
                  <a:cubicBezTo>
                    <a:pt x="1243" y="72"/>
                    <a:pt x="1238" y="71"/>
                    <a:pt x="1234" y="68"/>
                  </a:cubicBezTo>
                  <a:cubicBezTo>
                    <a:pt x="1234" y="69"/>
                    <a:pt x="1233" y="69"/>
                    <a:pt x="1233" y="69"/>
                  </a:cubicBezTo>
                  <a:cubicBezTo>
                    <a:pt x="1233" y="68"/>
                    <a:pt x="1233" y="68"/>
                    <a:pt x="1233" y="68"/>
                  </a:cubicBezTo>
                  <a:cubicBezTo>
                    <a:pt x="1227" y="64"/>
                    <a:pt x="1223" y="58"/>
                    <a:pt x="1222" y="53"/>
                  </a:cubicBezTo>
                  <a:cubicBezTo>
                    <a:pt x="1220" y="43"/>
                    <a:pt x="1225" y="35"/>
                    <a:pt x="1235" y="35"/>
                  </a:cubicBezTo>
                  <a:cubicBezTo>
                    <a:pt x="1239" y="35"/>
                    <a:pt x="1243" y="37"/>
                    <a:pt x="1245" y="40"/>
                  </a:cubicBezTo>
                  <a:cubicBezTo>
                    <a:pt x="1246" y="40"/>
                    <a:pt x="1246" y="40"/>
                    <a:pt x="1246" y="40"/>
                  </a:cubicBezTo>
                  <a:cubicBezTo>
                    <a:pt x="1246" y="41"/>
                    <a:pt x="1246" y="41"/>
                    <a:pt x="1246" y="41"/>
                  </a:cubicBezTo>
                  <a:cubicBezTo>
                    <a:pt x="1245" y="41"/>
                    <a:pt x="1245" y="41"/>
                    <a:pt x="1245" y="41"/>
                  </a:cubicBezTo>
                  <a:cubicBezTo>
                    <a:pt x="1246" y="42"/>
                    <a:pt x="1246" y="43"/>
                    <a:pt x="1246" y="44"/>
                  </a:cubicBezTo>
                  <a:cubicBezTo>
                    <a:pt x="1246" y="44"/>
                    <a:pt x="1246" y="44"/>
                    <a:pt x="1246" y="44"/>
                  </a:cubicBezTo>
                  <a:cubicBezTo>
                    <a:pt x="1246" y="47"/>
                    <a:pt x="1243" y="49"/>
                    <a:pt x="1240" y="48"/>
                  </a:cubicBezTo>
                  <a:cubicBezTo>
                    <a:pt x="1239" y="48"/>
                    <a:pt x="1238" y="45"/>
                    <a:pt x="1240" y="44"/>
                  </a:cubicBezTo>
                  <a:cubicBezTo>
                    <a:pt x="1242" y="44"/>
                    <a:pt x="1243" y="42"/>
                    <a:pt x="1241" y="40"/>
                  </a:cubicBezTo>
                  <a:cubicBezTo>
                    <a:pt x="1239" y="38"/>
                    <a:pt x="1235" y="38"/>
                    <a:pt x="1233" y="43"/>
                  </a:cubicBezTo>
                  <a:cubicBezTo>
                    <a:pt x="1232" y="48"/>
                    <a:pt x="1233" y="53"/>
                    <a:pt x="1239" y="54"/>
                  </a:cubicBezTo>
                  <a:cubicBezTo>
                    <a:pt x="1242" y="55"/>
                    <a:pt x="1245" y="55"/>
                    <a:pt x="1247" y="54"/>
                  </a:cubicBezTo>
                  <a:cubicBezTo>
                    <a:pt x="1246" y="54"/>
                    <a:pt x="1246" y="54"/>
                    <a:pt x="1246" y="54"/>
                  </a:cubicBezTo>
                  <a:cubicBezTo>
                    <a:pt x="1246" y="52"/>
                    <a:pt x="1247" y="52"/>
                    <a:pt x="1249" y="52"/>
                  </a:cubicBezTo>
                  <a:cubicBezTo>
                    <a:pt x="1249" y="52"/>
                    <a:pt x="1249" y="52"/>
                    <a:pt x="1249" y="52"/>
                  </a:cubicBezTo>
                  <a:cubicBezTo>
                    <a:pt x="1250" y="52"/>
                    <a:pt x="1250" y="52"/>
                    <a:pt x="1250" y="51"/>
                  </a:cubicBezTo>
                  <a:cubicBezTo>
                    <a:pt x="1250" y="51"/>
                    <a:pt x="1250" y="50"/>
                    <a:pt x="1250" y="50"/>
                  </a:cubicBezTo>
                  <a:cubicBezTo>
                    <a:pt x="1251" y="50"/>
                    <a:pt x="1251" y="50"/>
                    <a:pt x="1251" y="50"/>
                  </a:cubicBezTo>
                  <a:cubicBezTo>
                    <a:pt x="1252" y="49"/>
                    <a:pt x="1252" y="49"/>
                    <a:pt x="1252" y="49"/>
                  </a:cubicBezTo>
                  <a:cubicBezTo>
                    <a:pt x="1253" y="47"/>
                    <a:pt x="1253" y="45"/>
                    <a:pt x="1253" y="43"/>
                  </a:cubicBezTo>
                  <a:cubicBezTo>
                    <a:pt x="1253" y="43"/>
                    <a:pt x="1252" y="43"/>
                    <a:pt x="1251" y="43"/>
                  </a:cubicBezTo>
                  <a:cubicBezTo>
                    <a:pt x="1251" y="42"/>
                    <a:pt x="1252" y="42"/>
                    <a:pt x="1253" y="42"/>
                  </a:cubicBezTo>
                  <a:cubicBezTo>
                    <a:pt x="1253" y="40"/>
                    <a:pt x="1253" y="38"/>
                    <a:pt x="1252" y="37"/>
                  </a:cubicBezTo>
                  <a:cubicBezTo>
                    <a:pt x="1254" y="35"/>
                    <a:pt x="1258" y="36"/>
                    <a:pt x="1260" y="37"/>
                  </a:cubicBezTo>
                  <a:cubicBezTo>
                    <a:pt x="1262" y="39"/>
                    <a:pt x="1263" y="42"/>
                    <a:pt x="1258" y="42"/>
                  </a:cubicBezTo>
                  <a:cubicBezTo>
                    <a:pt x="1255" y="43"/>
                    <a:pt x="1256" y="49"/>
                    <a:pt x="1261" y="48"/>
                  </a:cubicBezTo>
                  <a:cubicBezTo>
                    <a:pt x="1262" y="48"/>
                    <a:pt x="1264" y="45"/>
                    <a:pt x="1265" y="42"/>
                  </a:cubicBezTo>
                  <a:cubicBezTo>
                    <a:pt x="1265" y="43"/>
                    <a:pt x="1264" y="43"/>
                    <a:pt x="1264" y="43"/>
                  </a:cubicBezTo>
                  <a:cubicBezTo>
                    <a:pt x="1264" y="42"/>
                    <a:pt x="1264" y="41"/>
                    <a:pt x="1265" y="41"/>
                  </a:cubicBezTo>
                  <a:cubicBezTo>
                    <a:pt x="1265" y="41"/>
                    <a:pt x="1265" y="40"/>
                    <a:pt x="1265" y="40"/>
                  </a:cubicBezTo>
                  <a:cubicBezTo>
                    <a:pt x="1264" y="40"/>
                    <a:pt x="1264" y="39"/>
                    <a:pt x="1263" y="40"/>
                  </a:cubicBezTo>
                  <a:cubicBezTo>
                    <a:pt x="1263" y="39"/>
                    <a:pt x="1264" y="39"/>
                    <a:pt x="1265" y="39"/>
                  </a:cubicBezTo>
                  <a:cubicBezTo>
                    <a:pt x="1265" y="38"/>
                    <a:pt x="1265" y="37"/>
                    <a:pt x="1264" y="36"/>
                  </a:cubicBezTo>
                  <a:cubicBezTo>
                    <a:pt x="1264" y="36"/>
                    <a:pt x="1264" y="36"/>
                    <a:pt x="1264" y="36"/>
                  </a:cubicBezTo>
                  <a:cubicBezTo>
                    <a:pt x="1264" y="36"/>
                    <a:pt x="1264" y="36"/>
                    <a:pt x="1264" y="36"/>
                  </a:cubicBezTo>
                  <a:cubicBezTo>
                    <a:pt x="1263" y="35"/>
                    <a:pt x="1263" y="35"/>
                    <a:pt x="1263" y="34"/>
                  </a:cubicBezTo>
                  <a:cubicBezTo>
                    <a:pt x="1258" y="30"/>
                    <a:pt x="1251" y="29"/>
                    <a:pt x="1247" y="29"/>
                  </a:cubicBezTo>
                  <a:cubicBezTo>
                    <a:pt x="1245" y="27"/>
                    <a:pt x="1243" y="26"/>
                    <a:pt x="1240" y="24"/>
                  </a:cubicBezTo>
                  <a:cubicBezTo>
                    <a:pt x="1240" y="26"/>
                    <a:pt x="1238" y="26"/>
                    <a:pt x="1237" y="26"/>
                  </a:cubicBezTo>
                  <a:cubicBezTo>
                    <a:pt x="1237" y="25"/>
                    <a:pt x="1238" y="24"/>
                    <a:pt x="1240" y="24"/>
                  </a:cubicBezTo>
                  <a:cubicBezTo>
                    <a:pt x="1237" y="23"/>
                    <a:pt x="1234" y="22"/>
                    <a:pt x="1231" y="22"/>
                  </a:cubicBezTo>
                  <a:cubicBezTo>
                    <a:pt x="1236" y="13"/>
                    <a:pt x="1247" y="10"/>
                    <a:pt x="1249" y="13"/>
                  </a:cubicBezTo>
                  <a:cubicBezTo>
                    <a:pt x="1250" y="16"/>
                    <a:pt x="1251" y="18"/>
                    <a:pt x="1246" y="18"/>
                  </a:cubicBezTo>
                  <a:cubicBezTo>
                    <a:pt x="1242" y="17"/>
                    <a:pt x="1241" y="24"/>
                    <a:pt x="1246" y="24"/>
                  </a:cubicBezTo>
                  <a:cubicBezTo>
                    <a:pt x="1250" y="24"/>
                    <a:pt x="1256" y="18"/>
                    <a:pt x="1252" y="11"/>
                  </a:cubicBezTo>
                  <a:cubicBezTo>
                    <a:pt x="1252" y="10"/>
                    <a:pt x="1252" y="10"/>
                    <a:pt x="1251" y="9"/>
                  </a:cubicBezTo>
                  <a:cubicBezTo>
                    <a:pt x="1253" y="9"/>
                    <a:pt x="1256" y="10"/>
                    <a:pt x="1258" y="10"/>
                  </a:cubicBezTo>
                  <a:cubicBezTo>
                    <a:pt x="1265" y="13"/>
                    <a:pt x="1267" y="17"/>
                    <a:pt x="1264" y="19"/>
                  </a:cubicBezTo>
                  <a:cubicBezTo>
                    <a:pt x="1259" y="24"/>
                    <a:pt x="1266" y="32"/>
                    <a:pt x="1271" y="27"/>
                  </a:cubicBezTo>
                  <a:cubicBezTo>
                    <a:pt x="1274" y="24"/>
                    <a:pt x="1274" y="20"/>
                    <a:pt x="1273" y="16"/>
                  </a:cubicBezTo>
                  <a:cubicBezTo>
                    <a:pt x="1272" y="18"/>
                    <a:pt x="1269" y="19"/>
                    <a:pt x="1267" y="20"/>
                  </a:cubicBezTo>
                  <a:cubicBezTo>
                    <a:pt x="1266" y="18"/>
                    <a:pt x="1268" y="18"/>
                    <a:pt x="1265" y="17"/>
                  </a:cubicBezTo>
                  <a:cubicBezTo>
                    <a:pt x="1268" y="17"/>
                    <a:pt x="1271" y="16"/>
                    <a:pt x="1273" y="15"/>
                  </a:cubicBezTo>
                  <a:cubicBezTo>
                    <a:pt x="1273" y="13"/>
                    <a:pt x="1272" y="12"/>
                    <a:pt x="1270" y="10"/>
                  </a:cubicBezTo>
                  <a:cubicBezTo>
                    <a:pt x="1267" y="7"/>
                    <a:pt x="1262" y="4"/>
                    <a:pt x="1258" y="2"/>
                  </a:cubicBezTo>
                  <a:cubicBezTo>
                    <a:pt x="1253" y="1"/>
                    <a:pt x="1248" y="0"/>
                    <a:pt x="1243" y="0"/>
                  </a:cubicBezTo>
                  <a:cubicBezTo>
                    <a:pt x="1238" y="0"/>
                    <a:pt x="1233" y="1"/>
                    <a:pt x="1228" y="4"/>
                  </a:cubicBezTo>
                  <a:cubicBezTo>
                    <a:pt x="1223" y="6"/>
                    <a:pt x="1216" y="11"/>
                    <a:pt x="1212" y="15"/>
                  </a:cubicBezTo>
                  <a:cubicBezTo>
                    <a:pt x="1198" y="28"/>
                    <a:pt x="1193" y="39"/>
                    <a:pt x="1193" y="39"/>
                  </a:cubicBezTo>
                  <a:cubicBezTo>
                    <a:pt x="1190" y="45"/>
                    <a:pt x="1182" y="67"/>
                    <a:pt x="1169" y="69"/>
                  </a:cubicBezTo>
                  <a:cubicBezTo>
                    <a:pt x="1169" y="69"/>
                    <a:pt x="1169" y="69"/>
                    <a:pt x="1169" y="69"/>
                  </a:cubicBezTo>
                  <a:cubicBezTo>
                    <a:pt x="1168" y="69"/>
                    <a:pt x="1167" y="69"/>
                    <a:pt x="1167" y="69"/>
                  </a:cubicBezTo>
                  <a:cubicBezTo>
                    <a:pt x="1167" y="69"/>
                    <a:pt x="1167" y="69"/>
                    <a:pt x="1167" y="69"/>
                  </a:cubicBezTo>
                  <a:cubicBezTo>
                    <a:pt x="1150" y="69"/>
                    <a:pt x="1146" y="65"/>
                    <a:pt x="1145" y="59"/>
                  </a:cubicBezTo>
                  <a:cubicBezTo>
                    <a:pt x="1144" y="57"/>
                    <a:pt x="1144" y="55"/>
                    <a:pt x="1145" y="54"/>
                  </a:cubicBezTo>
                  <a:cubicBezTo>
                    <a:pt x="1145" y="54"/>
                    <a:pt x="1144" y="54"/>
                    <a:pt x="1143" y="54"/>
                  </a:cubicBezTo>
                  <a:cubicBezTo>
                    <a:pt x="1144" y="53"/>
                    <a:pt x="1144" y="52"/>
                    <a:pt x="1145" y="52"/>
                  </a:cubicBezTo>
                  <a:cubicBezTo>
                    <a:pt x="1147" y="50"/>
                    <a:pt x="1149" y="48"/>
                    <a:pt x="1153" y="48"/>
                  </a:cubicBezTo>
                  <a:cubicBezTo>
                    <a:pt x="1156" y="48"/>
                    <a:pt x="1159" y="50"/>
                    <a:pt x="1159" y="54"/>
                  </a:cubicBezTo>
                  <a:cubicBezTo>
                    <a:pt x="1159" y="54"/>
                    <a:pt x="1159" y="54"/>
                    <a:pt x="1159" y="54"/>
                  </a:cubicBezTo>
                  <a:cubicBezTo>
                    <a:pt x="1159" y="56"/>
                    <a:pt x="1158" y="57"/>
                    <a:pt x="1156" y="56"/>
                  </a:cubicBezTo>
                  <a:cubicBezTo>
                    <a:pt x="1155" y="56"/>
                    <a:pt x="1155" y="54"/>
                    <a:pt x="1156" y="54"/>
                  </a:cubicBezTo>
                  <a:cubicBezTo>
                    <a:pt x="1157" y="54"/>
                    <a:pt x="1158" y="52"/>
                    <a:pt x="1156" y="51"/>
                  </a:cubicBezTo>
                  <a:cubicBezTo>
                    <a:pt x="1155" y="50"/>
                    <a:pt x="1153" y="50"/>
                    <a:pt x="1152" y="53"/>
                  </a:cubicBezTo>
                  <a:cubicBezTo>
                    <a:pt x="1151" y="56"/>
                    <a:pt x="1152" y="59"/>
                    <a:pt x="1155" y="60"/>
                  </a:cubicBezTo>
                  <a:cubicBezTo>
                    <a:pt x="1159" y="61"/>
                    <a:pt x="1162" y="59"/>
                    <a:pt x="1163" y="57"/>
                  </a:cubicBezTo>
                  <a:cubicBezTo>
                    <a:pt x="1167" y="49"/>
                    <a:pt x="1159" y="40"/>
                    <a:pt x="1147" y="40"/>
                  </a:cubicBezTo>
                  <a:cubicBezTo>
                    <a:pt x="1138" y="40"/>
                    <a:pt x="1132" y="45"/>
                    <a:pt x="1127" y="51"/>
                  </a:cubicBezTo>
                  <a:cubicBezTo>
                    <a:pt x="1124" y="56"/>
                    <a:pt x="1119" y="72"/>
                    <a:pt x="1103" y="72"/>
                  </a:cubicBezTo>
                  <a:cubicBezTo>
                    <a:pt x="1097" y="72"/>
                    <a:pt x="1092" y="71"/>
                    <a:pt x="1088" y="68"/>
                  </a:cubicBezTo>
                  <a:cubicBezTo>
                    <a:pt x="1088" y="69"/>
                    <a:pt x="1087" y="69"/>
                    <a:pt x="1087" y="69"/>
                  </a:cubicBezTo>
                  <a:cubicBezTo>
                    <a:pt x="1087" y="68"/>
                    <a:pt x="1087" y="68"/>
                    <a:pt x="1087" y="68"/>
                  </a:cubicBezTo>
                  <a:cubicBezTo>
                    <a:pt x="1081" y="64"/>
                    <a:pt x="1077" y="58"/>
                    <a:pt x="1076" y="53"/>
                  </a:cubicBezTo>
                  <a:cubicBezTo>
                    <a:pt x="1074" y="43"/>
                    <a:pt x="1079" y="35"/>
                    <a:pt x="1089" y="35"/>
                  </a:cubicBezTo>
                  <a:cubicBezTo>
                    <a:pt x="1093" y="35"/>
                    <a:pt x="1097" y="37"/>
                    <a:pt x="1099" y="40"/>
                  </a:cubicBezTo>
                  <a:cubicBezTo>
                    <a:pt x="1100" y="40"/>
                    <a:pt x="1100" y="40"/>
                    <a:pt x="1100" y="40"/>
                  </a:cubicBezTo>
                  <a:cubicBezTo>
                    <a:pt x="1100" y="41"/>
                    <a:pt x="1100" y="41"/>
                    <a:pt x="1100" y="41"/>
                  </a:cubicBezTo>
                  <a:cubicBezTo>
                    <a:pt x="1099" y="41"/>
                    <a:pt x="1099" y="41"/>
                    <a:pt x="1099" y="41"/>
                  </a:cubicBezTo>
                  <a:cubicBezTo>
                    <a:pt x="1100" y="42"/>
                    <a:pt x="1100" y="43"/>
                    <a:pt x="1100" y="44"/>
                  </a:cubicBezTo>
                  <a:cubicBezTo>
                    <a:pt x="1100" y="44"/>
                    <a:pt x="1100" y="44"/>
                    <a:pt x="1100" y="44"/>
                  </a:cubicBezTo>
                  <a:cubicBezTo>
                    <a:pt x="1100" y="47"/>
                    <a:pt x="1097" y="49"/>
                    <a:pt x="1094" y="48"/>
                  </a:cubicBezTo>
                  <a:cubicBezTo>
                    <a:pt x="1093" y="48"/>
                    <a:pt x="1092" y="45"/>
                    <a:pt x="1094" y="44"/>
                  </a:cubicBezTo>
                  <a:cubicBezTo>
                    <a:pt x="1096" y="44"/>
                    <a:pt x="1097" y="42"/>
                    <a:pt x="1095" y="40"/>
                  </a:cubicBezTo>
                  <a:cubicBezTo>
                    <a:pt x="1093" y="38"/>
                    <a:pt x="1089" y="38"/>
                    <a:pt x="1087" y="43"/>
                  </a:cubicBezTo>
                  <a:cubicBezTo>
                    <a:pt x="1086" y="48"/>
                    <a:pt x="1088" y="53"/>
                    <a:pt x="1094" y="54"/>
                  </a:cubicBezTo>
                  <a:cubicBezTo>
                    <a:pt x="1097" y="55"/>
                    <a:pt x="1099" y="55"/>
                    <a:pt x="1101" y="54"/>
                  </a:cubicBezTo>
                  <a:cubicBezTo>
                    <a:pt x="1100" y="54"/>
                    <a:pt x="1100" y="54"/>
                    <a:pt x="1100" y="54"/>
                  </a:cubicBezTo>
                  <a:cubicBezTo>
                    <a:pt x="1100" y="52"/>
                    <a:pt x="1102" y="52"/>
                    <a:pt x="1103" y="52"/>
                  </a:cubicBezTo>
                  <a:cubicBezTo>
                    <a:pt x="1103" y="52"/>
                    <a:pt x="1103" y="52"/>
                    <a:pt x="1103" y="52"/>
                  </a:cubicBezTo>
                  <a:cubicBezTo>
                    <a:pt x="1104" y="52"/>
                    <a:pt x="1104" y="52"/>
                    <a:pt x="1104" y="51"/>
                  </a:cubicBezTo>
                  <a:cubicBezTo>
                    <a:pt x="1104" y="51"/>
                    <a:pt x="1104" y="50"/>
                    <a:pt x="1105" y="50"/>
                  </a:cubicBezTo>
                  <a:cubicBezTo>
                    <a:pt x="1105" y="50"/>
                    <a:pt x="1105" y="50"/>
                    <a:pt x="1105" y="50"/>
                  </a:cubicBezTo>
                  <a:cubicBezTo>
                    <a:pt x="1106" y="49"/>
                    <a:pt x="1106" y="49"/>
                    <a:pt x="1106" y="49"/>
                  </a:cubicBezTo>
                  <a:cubicBezTo>
                    <a:pt x="1107" y="47"/>
                    <a:pt x="1107" y="45"/>
                    <a:pt x="1107" y="43"/>
                  </a:cubicBezTo>
                  <a:cubicBezTo>
                    <a:pt x="1107" y="43"/>
                    <a:pt x="1106" y="43"/>
                    <a:pt x="1105" y="43"/>
                  </a:cubicBezTo>
                  <a:cubicBezTo>
                    <a:pt x="1105" y="42"/>
                    <a:pt x="1106" y="42"/>
                    <a:pt x="1107" y="42"/>
                  </a:cubicBezTo>
                  <a:cubicBezTo>
                    <a:pt x="1107" y="40"/>
                    <a:pt x="1107" y="38"/>
                    <a:pt x="1106" y="37"/>
                  </a:cubicBezTo>
                  <a:cubicBezTo>
                    <a:pt x="1109" y="35"/>
                    <a:pt x="1112" y="36"/>
                    <a:pt x="1114" y="37"/>
                  </a:cubicBezTo>
                  <a:cubicBezTo>
                    <a:pt x="1116" y="39"/>
                    <a:pt x="1117" y="42"/>
                    <a:pt x="1112" y="42"/>
                  </a:cubicBezTo>
                  <a:cubicBezTo>
                    <a:pt x="1109" y="43"/>
                    <a:pt x="1110" y="49"/>
                    <a:pt x="1115" y="48"/>
                  </a:cubicBezTo>
                  <a:cubicBezTo>
                    <a:pt x="1116" y="48"/>
                    <a:pt x="1118" y="45"/>
                    <a:pt x="1119" y="42"/>
                  </a:cubicBezTo>
                  <a:cubicBezTo>
                    <a:pt x="1119" y="43"/>
                    <a:pt x="1119" y="43"/>
                    <a:pt x="1118" y="43"/>
                  </a:cubicBezTo>
                  <a:cubicBezTo>
                    <a:pt x="1118" y="42"/>
                    <a:pt x="1119" y="41"/>
                    <a:pt x="1119" y="41"/>
                  </a:cubicBezTo>
                  <a:cubicBezTo>
                    <a:pt x="1119" y="41"/>
                    <a:pt x="1119" y="40"/>
                    <a:pt x="1119" y="40"/>
                  </a:cubicBezTo>
                  <a:cubicBezTo>
                    <a:pt x="1119" y="40"/>
                    <a:pt x="1118" y="39"/>
                    <a:pt x="1117" y="40"/>
                  </a:cubicBezTo>
                  <a:cubicBezTo>
                    <a:pt x="1117" y="39"/>
                    <a:pt x="1118" y="39"/>
                    <a:pt x="1119" y="39"/>
                  </a:cubicBezTo>
                  <a:cubicBezTo>
                    <a:pt x="1119" y="38"/>
                    <a:pt x="1119" y="37"/>
                    <a:pt x="1118" y="36"/>
                  </a:cubicBezTo>
                  <a:cubicBezTo>
                    <a:pt x="1118" y="36"/>
                    <a:pt x="1118" y="36"/>
                    <a:pt x="1118" y="36"/>
                  </a:cubicBezTo>
                  <a:cubicBezTo>
                    <a:pt x="1118" y="36"/>
                    <a:pt x="1118" y="36"/>
                    <a:pt x="1118" y="36"/>
                  </a:cubicBezTo>
                  <a:cubicBezTo>
                    <a:pt x="1118" y="35"/>
                    <a:pt x="1117" y="35"/>
                    <a:pt x="1117" y="34"/>
                  </a:cubicBezTo>
                  <a:cubicBezTo>
                    <a:pt x="1112" y="30"/>
                    <a:pt x="1105" y="29"/>
                    <a:pt x="1101" y="29"/>
                  </a:cubicBezTo>
                  <a:cubicBezTo>
                    <a:pt x="1099" y="27"/>
                    <a:pt x="1097" y="26"/>
                    <a:pt x="1094" y="24"/>
                  </a:cubicBezTo>
                  <a:cubicBezTo>
                    <a:pt x="1094" y="26"/>
                    <a:pt x="1092" y="26"/>
                    <a:pt x="1091" y="26"/>
                  </a:cubicBezTo>
                  <a:cubicBezTo>
                    <a:pt x="1091" y="25"/>
                    <a:pt x="1092" y="24"/>
                    <a:pt x="1094" y="24"/>
                  </a:cubicBezTo>
                  <a:cubicBezTo>
                    <a:pt x="1091" y="23"/>
                    <a:pt x="1088" y="22"/>
                    <a:pt x="1085" y="22"/>
                  </a:cubicBezTo>
                  <a:cubicBezTo>
                    <a:pt x="1090" y="13"/>
                    <a:pt x="1101" y="10"/>
                    <a:pt x="1103" y="13"/>
                  </a:cubicBezTo>
                  <a:cubicBezTo>
                    <a:pt x="1104" y="16"/>
                    <a:pt x="1105" y="18"/>
                    <a:pt x="1100" y="18"/>
                  </a:cubicBezTo>
                  <a:cubicBezTo>
                    <a:pt x="1096" y="17"/>
                    <a:pt x="1096" y="24"/>
                    <a:pt x="1101" y="24"/>
                  </a:cubicBezTo>
                  <a:cubicBezTo>
                    <a:pt x="1104" y="24"/>
                    <a:pt x="1110" y="18"/>
                    <a:pt x="1107" y="11"/>
                  </a:cubicBezTo>
                  <a:cubicBezTo>
                    <a:pt x="1106" y="10"/>
                    <a:pt x="1106" y="10"/>
                    <a:pt x="1105" y="9"/>
                  </a:cubicBezTo>
                  <a:cubicBezTo>
                    <a:pt x="1108" y="9"/>
                    <a:pt x="1110" y="10"/>
                    <a:pt x="1112" y="10"/>
                  </a:cubicBezTo>
                  <a:cubicBezTo>
                    <a:pt x="1119" y="13"/>
                    <a:pt x="1121" y="17"/>
                    <a:pt x="1119" y="19"/>
                  </a:cubicBezTo>
                  <a:cubicBezTo>
                    <a:pt x="1113" y="24"/>
                    <a:pt x="1120" y="32"/>
                    <a:pt x="1125" y="27"/>
                  </a:cubicBezTo>
                  <a:cubicBezTo>
                    <a:pt x="1128" y="24"/>
                    <a:pt x="1128" y="20"/>
                    <a:pt x="1128" y="16"/>
                  </a:cubicBezTo>
                  <a:cubicBezTo>
                    <a:pt x="1126" y="18"/>
                    <a:pt x="1123" y="19"/>
                    <a:pt x="1121" y="20"/>
                  </a:cubicBezTo>
                  <a:cubicBezTo>
                    <a:pt x="1121" y="18"/>
                    <a:pt x="1122" y="18"/>
                    <a:pt x="1120" y="17"/>
                  </a:cubicBezTo>
                  <a:cubicBezTo>
                    <a:pt x="1123" y="17"/>
                    <a:pt x="1125" y="16"/>
                    <a:pt x="1127" y="15"/>
                  </a:cubicBezTo>
                  <a:cubicBezTo>
                    <a:pt x="1127" y="13"/>
                    <a:pt x="1126" y="12"/>
                    <a:pt x="1124" y="10"/>
                  </a:cubicBezTo>
                  <a:cubicBezTo>
                    <a:pt x="1121" y="7"/>
                    <a:pt x="1117" y="4"/>
                    <a:pt x="1112" y="2"/>
                  </a:cubicBezTo>
                  <a:cubicBezTo>
                    <a:pt x="1107" y="1"/>
                    <a:pt x="1102" y="0"/>
                    <a:pt x="1097" y="0"/>
                  </a:cubicBezTo>
                  <a:cubicBezTo>
                    <a:pt x="1092" y="0"/>
                    <a:pt x="1087" y="1"/>
                    <a:pt x="1082" y="4"/>
                  </a:cubicBezTo>
                  <a:cubicBezTo>
                    <a:pt x="1078" y="6"/>
                    <a:pt x="1070" y="11"/>
                    <a:pt x="1066" y="15"/>
                  </a:cubicBezTo>
                  <a:cubicBezTo>
                    <a:pt x="1052" y="28"/>
                    <a:pt x="1047" y="39"/>
                    <a:pt x="1047" y="39"/>
                  </a:cubicBezTo>
                  <a:cubicBezTo>
                    <a:pt x="1044" y="45"/>
                    <a:pt x="1037" y="67"/>
                    <a:pt x="1023" y="69"/>
                  </a:cubicBezTo>
                  <a:cubicBezTo>
                    <a:pt x="1023" y="69"/>
                    <a:pt x="1023" y="69"/>
                    <a:pt x="1023" y="69"/>
                  </a:cubicBezTo>
                  <a:cubicBezTo>
                    <a:pt x="1022" y="69"/>
                    <a:pt x="1022" y="69"/>
                    <a:pt x="1021" y="69"/>
                  </a:cubicBezTo>
                  <a:cubicBezTo>
                    <a:pt x="1021" y="69"/>
                    <a:pt x="1021" y="69"/>
                    <a:pt x="1021" y="69"/>
                  </a:cubicBezTo>
                  <a:cubicBezTo>
                    <a:pt x="1004" y="69"/>
                    <a:pt x="1000" y="65"/>
                    <a:pt x="999" y="59"/>
                  </a:cubicBezTo>
                  <a:cubicBezTo>
                    <a:pt x="998" y="57"/>
                    <a:pt x="999" y="55"/>
                    <a:pt x="999" y="54"/>
                  </a:cubicBezTo>
                  <a:cubicBezTo>
                    <a:pt x="999" y="54"/>
                    <a:pt x="998" y="54"/>
                    <a:pt x="998" y="54"/>
                  </a:cubicBezTo>
                  <a:cubicBezTo>
                    <a:pt x="998" y="53"/>
                    <a:pt x="998" y="52"/>
                    <a:pt x="999" y="52"/>
                  </a:cubicBezTo>
                  <a:cubicBezTo>
                    <a:pt x="1001" y="50"/>
                    <a:pt x="1003" y="48"/>
                    <a:pt x="1007" y="48"/>
                  </a:cubicBezTo>
                  <a:cubicBezTo>
                    <a:pt x="1010" y="48"/>
                    <a:pt x="1014" y="50"/>
                    <a:pt x="1014" y="54"/>
                  </a:cubicBezTo>
                  <a:cubicBezTo>
                    <a:pt x="1014" y="54"/>
                    <a:pt x="1014" y="54"/>
                    <a:pt x="1014" y="54"/>
                  </a:cubicBezTo>
                  <a:cubicBezTo>
                    <a:pt x="1014" y="56"/>
                    <a:pt x="1012" y="57"/>
                    <a:pt x="1010" y="56"/>
                  </a:cubicBezTo>
                  <a:cubicBezTo>
                    <a:pt x="1009" y="56"/>
                    <a:pt x="1009" y="54"/>
                    <a:pt x="1010" y="54"/>
                  </a:cubicBezTo>
                  <a:cubicBezTo>
                    <a:pt x="1011" y="54"/>
                    <a:pt x="1012" y="52"/>
                    <a:pt x="1011" y="51"/>
                  </a:cubicBezTo>
                  <a:cubicBezTo>
                    <a:pt x="1009" y="50"/>
                    <a:pt x="1007" y="50"/>
                    <a:pt x="1006" y="53"/>
                  </a:cubicBezTo>
                  <a:cubicBezTo>
                    <a:pt x="1005" y="56"/>
                    <a:pt x="1006" y="59"/>
                    <a:pt x="1010" y="60"/>
                  </a:cubicBezTo>
                  <a:cubicBezTo>
                    <a:pt x="1013" y="61"/>
                    <a:pt x="1016" y="59"/>
                    <a:pt x="1017" y="57"/>
                  </a:cubicBezTo>
                  <a:cubicBezTo>
                    <a:pt x="1021" y="49"/>
                    <a:pt x="1013" y="40"/>
                    <a:pt x="1001" y="40"/>
                  </a:cubicBezTo>
                  <a:cubicBezTo>
                    <a:pt x="993" y="40"/>
                    <a:pt x="986" y="45"/>
                    <a:pt x="981" y="51"/>
                  </a:cubicBezTo>
                  <a:cubicBezTo>
                    <a:pt x="978" y="56"/>
                    <a:pt x="973" y="72"/>
                    <a:pt x="957" y="72"/>
                  </a:cubicBezTo>
                  <a:cubicBezTo>
                    <a:pt x="951" y="72"/>
                    <a:pt x="947" y="71"/>
                    <a:pt x="942" y="68"/>
                  </a:cubicBezTo>
                  <a:cubicBezTo>
                    <a:pt x="942" y="69"/>
                    <a:pt x="942" y="69"/>
                    <a:pt x="941" y="69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35" y="64"/>
                    <a:pt x="931" y="58"/>
                    <a:pt x="930" y="53"/>
                  </a:cubicBezTo>
                  <a:cubicBezTo>
                    <a:pt x="928" y="43"/>
                    <a:pt x="933" y="35"/>
                    <a:pt x="943" y="35"/>
                  </a:cubicBezTo>
                  <a:cubicBezTo>
                    <a:pt x="947" y="35"/>
                    <a:pt x="951" y="37"/>
                    <a:pt x="953" y="40"/>
                  </a:cubicBezTo>
                  <a:cubicBezTo>
                    <a:pt x="954" y="40"/>
                    <a:pt x="954" y="40"/>
                    <a:pt x="954" y="40"/>
                  </a:cubicBezTo>
                  <a:cubicBezTo>
                    <a:pt x="954" y="41"/>
                    <a:pt x="954" y="41"/>
                    <a:pt x="954" y="41"/>
                  </a:cubicBezTo>
                  <a:cubicBezTo>
                    <a:pt x="954" y="41"/>
                    <a:pt x="954" y="41"/>
                    <a:pt x="954" y="41"/>
                  </a:cubicBezTo>
                  <a:cubicBezTo>
                    <a:pt x="954" y="42"/>
                    <a:pt x="954" y="43"/>
                    <a:pt x="954" y="44"/>
                  </a:cubicBezTo>
                  <a:cubicBezTo>
                    <a:pt x="954" y="44"/>
                    <a:pt x="954" y="44"/>
                    <a:pt x="954" y="44"/>
                  </a:cubicBezTo>
                  <a:cubicBezTo>
                    <a:pt x="954" y="47"/>
                    <a:pt x="952" y="49"/>
                    <a:pt x="948" y="48"/>
                  </a:cubicBezTo>
                  <a:cubicBezTo>
                    <a:pt x="947" y="48"/>
                    <a:pt x="947" y="45"/>
                    <a:pt x="948" y="44"/>
                  </a:cubicBezTo>
                  <a:cubicBezTo>
                    <a:pt x="950" y="44"/>
                    <a:pt x="951" y="42"/>
                    <a:pt x="949" y="40"/>
                  </a:cubicBezTo>
                  <a:cubicBezTo>
                    <a:pt x="947" y="38"/>
                    <a:pt x="943" y="38"/>
                    <a:pt x="942" y="43"/>
                  </a:cubicBezTo>
                  <a:cubicBezTo>
                    <a:pt x="940" y="48"/>
                    <a:pt x="942" y="53"/>
                    <a:pt x="948" y="54"/>
                  </a:cubicBezTo>
                  <a:cubicBezTo>
                    <a:pt x="951" y="55"/>
                    <a:pt x="953" y="55"/>
                    <a:pt x="955" y="54"/>
                  </a:cubicBezTo>
                  <a:cubicBezTo>
                    <a:pt x="954" y="54"/>
                    <a:pt x="954" y="54"/>
                    <a:pt x="954" y="54"/>
                  </a:cubicBezTo>
                  <a:cubicBezTo>
                    <a:pt x="955" y="52"/>
                    <a:pt x="956" y="52"/>
                    <a:pt x="958" y="52"/>
                  </a:cubicBezTo>
                  <a:cubicBezTo>
                    <a:pt x="958" y="52"/>
                    <a:pt x="958" y="52"/>
                    <a:pt x="958" y="52"/>
                  </a:cubicBezTo>
                  <a:cubicBezTo>
                    <a:pt x="958" y="52"/>
                    <a:pt x="958" y="52"/>
                    <a:pt x="959" y="51"/>
                  </a:cubicBezTo>
                  <a:cubicBezTo>
                    <a:pt x="958" y="51"/>
                    <a:pt x="958" y="50"/>
                    <a:pt x="959" y="50"/>
                  </a:cubicBezTo>
                  <a:cubicBezTo>
                    <a:pt x="959" y="50"/>
                    <a:pt x="959" y="50"/>
                    <a:pt x="960" y="50"/>
                  </a:cubicBezTo>
                  <a:cubicBezTo>
                    <a:pt x="960" y="49"/>
                    <a:pt x="960" y="49"/>
                    <a:pt x="960" y="49"/>
                  </a:cubicBezTo>
                  <a:cubicBezTo>
                    <a:pt x="961" y="47"/>
                    <a:pt x="961" y="45"/>
                    <a:pt x="961" y="43"/>
                  </a:cubicBezTo>
                  <a:cubicBezTo>
                    <a:pt x="961" y="43"/>
                    <a:pt x="960" y="43"/>
                    <a:pt x="959" y="43"/>
                  </a:cubicBezTo>
                  <a:cubicBezTo>
                    <a:pt x="960" y="42"/>
                    <a:pt x="960" y="42"/>
                    <a:pt x="961" y="42"/>
                  </a:cubicBezTo>
                  <a:cubicBezTo>
                    <a:pt x="961" y="40"/>
                    <a:pt x="961" y="38"/>
                    <a:pt x="960" y="37"/>
                  </a:cubicBezTo>
                  <a:cubicBezTo>
                    <a:pt x="963" y="35"/>
                    <a:pt x="966" y="36"/>
                    <a:pt x="968" y="37"/>
                  </a:cubicBezTo>
                  <a:cubicBezTo>
                    <a:pt x="970" y="39"/>
                    <a:pt x="971" y="42"/>
                    <a:pt x="966" y="42"/>
                  </a:cubicBezTo>
                  <a:cubicBezTo>
                    <a:pt x="963" y="43"/>
                    <a:pt x="964" y="49"/>
                    <a:pt x="969" y="48"/>
                  </a:cubicBezTo>
                  <a:cubicBezTo>
                    <a:pt x="971" y="48"/>
                    <a:pt x="973" y="45"/>
                    <a:pt x="973" y="42"/>
                  </a:cubicBezTo>
                  <a:cubicBezTo>
                    <a:pt x="973" y="43"/>
                    <a:pt x="973" y="43"/>
                    <a:pt x="973" y="43"/>
                  </a:cubicBezTo>
                  <a:cubicBezTo>
                    <a:pt x="972" y="42"/>
                    <a:pt x="973" y="41"/>
                    <a:pt x="974" y="41"/>
                  </a:cubicBezTo>
                  <a:cubicBezTo>
                    <a:pt x="974" y="41"/>
                    <a:pt x="974" y="40"/>
                    <a:pt x="974" y="40"/>
                  </a:cubicBezTo>
                  <a:cubicBezTo>
                    <a:pt x="973" y="40"/>
                    <a:pt x="972" y="39"/>
                    <a:pt x="971" y="40"/>
                  </a:cubicBezTo>
                  <a:cubicBezTo>
                    <a:pt x="971" y="39"/>
                    <a:pt x="972" y="39"/>
                    <a:pt x="973" y="39"/>
                  </a:cubicBezTo>
                  <a:cubicBezTo>
                    <a:pt x="973" y="38"/>
                    <a:pt x="973" y="37"/>
                    <a:pt x="972" y="36"/>
                  </a:cubicBezTo>
                  <a:cubicBezTo>
                    <a:pt x="972" y="36"/>
                    <a:pt x="972" y="36"/>
                    <a:pt x="972" y="36"/>
                  </a:cubicBezTo>
                  <a:cubicBezTo>
                    <a:pt x="972" y="36"/>
                    <a:pt x="972" y="36"/>
                    <a:pt x="972" y="36"/>
                  </a:cubicBezTo>
                  <a:cubicBezTo>
                    <a:pt x="972" y="35"/>
                    <a:pt x="971" y="35"/>
                    <a:pt x="971" y="34"/>
                  </a:cubicBezTo>
                  <a:cubicBezTo>
                    <a:pt x="967" y="30"/>
                    <a:pt x="959" y="29"/>
                    <a:pt x="955" y="29"/>
                  </a:cubicBezTo>
                  <a:cubicBezTo>
                    <a:pt x="953" y="27"/>
                    <a:pt x="951" y="26"/>
                    <a:pt x="948" y="24"/>
                  </a:cubicBezTo>
                  <a:cubicBezTo>
                    <a:pt x="948" y="26"/>
                    <a:pt x="947" y="26"/>
                    <a:pt x="945" y="26"/>
                  </a:cubicBezTo>
                  <a:cubicBezTo>
                    <a:pt x="946" y="25"/>
                    <a:pt x="947" y="24"/>
                    <a:pt x="948" y="24"/>
                  </a:cubicBezTo>
                  <a:cubicBezTo>
                    <a:pt x="945" y="23"/>
                    <a:pt x="942" y="22"/>
                    <a:pt x="939" y="22"/>
                  </a:cubicBezTo>
                  <a:cubicBezTo>
                    <a:pt x="944" y="13"/>
                    <a:pt x="955" y="10"/>
                    <a:pt x="957" y="13"/>
                  </a:cubicBezTo>
                  <a:cubicBezTo>
                    <a:pt x="958" y="16"/>
                    <a:pt x="959" y="18"/>
                    <a:pt x="954" y="18"/>
                  </a:cubicBezTo>
                  <a:cubicBezTo>
                    <a:pt x="951" y="17"/>
                    <a:pt x="950" y="24"/>
                    <a:pt x="955" y="24"/>
                  </a:cubicBezTo>
                  <a:cubicBezTo>
                    <a:pt x="958" y="24"/>
                    <a:pt x="965" y="18"/>
                    <a:pt x="961" y="11"/>
                  </a:cubicBezTo>
                  <a:cubicBezTo>
                    <a:pt x="960" y="10"/>
                    <a:pt x="960" y="10"/>
                    <a:pt x="960" y="9"/>
                  </a:cubicBezTo>
                  <a:cubicBezTo>
                    <a:pt x="962" y="9"/>
                    <a:pt x="964" y="10"/>
                    <a:pt x="966" y="10"/>
                  </a:cubicBezTo>
                  <a:cubicBezTo>
                    <a:pt x="974" y="13"/>
                    <a:pt x="975" y="17"/>
                    <a:pt x="973" y="19"/>
                  </a:cubicBezTo>
                  <a:cubicBezTo>
                    <a:pt x="968" y="24"/>
                    <a:pt x="974" y="32"/>
                    <a:pt x="979" y="27"/>
                  </a:cubicBezTo>
                  <a:cubicBezTo>
                    <a:pt x="982" y="24"/>
                    <a:pt x="983" y="20"/>
                    <a:pt x="982" y="16"/>
                  </a:cubicBezTo>
                  <a:cubicBezTo>
                    <a:pt x="980" y="18"/>
                    <a:pt x="977" y="19"/>
                    <a:pt x="975" y="20"/>
                  </a:cubicBezTo>
                  <a:cubicBezTo>
                    <a:pt x="975" y="18"/>
                    <a:pt x="976" y="18"/>
                    <a:pt x="974" y="17"/>
                  </a:cubicBezTo>
                  <a:cubicBezTo>
                    <a:pt x="977" y="17"/>
                    <a:pt x="979" y="16"/>
                    <a:pt x="981" y="15"/>
                  </a:cubicBezTo>
                  <a:cubicBezTo>
                    <a:pt x="981" y="13"/>
                    <a:pt x="980" y="12"/>
                    <a:pt x="978" y="10"/>
                  </a:cubicBezTo>
                  <a:cubicBezTo>
                    <a:pt x="975" y="7"/>
                    <a:pt x="971" y="4"/>
                    <a:pt x="966" y="2"/>
                  </a:cubicBezTo>
                  <a:cubicBezTo>
                    <a:pt x="961" y="1"/>
                    <a:pt x="956" y="0"/>
                    <a:pt x="951" y="0"/>
                  </a:cubicBezTo>
                  <a:cubicBezTo>
                    <a:pt x="946" y="0"/>
                    <a:pt x="941" y="1"/>
                    <a:pt x="936" y="4"/>
                  </a:cubicBezTo>
                  <a:cubicBezTo>
                    <a:pt x="932" y="6"/>
                    <a:pt x="924" y="11"/>
                    <a:pt x="921" y="15"/>
                  </a:cubicBezTo>
                  <a:cubicBezTo>
                    <a:pt x="906" y="28"/>
                    <a:pt x="901" y="39"/>
                    <a:pt x="901" y="39"/>
                  </a:cubicBezTo>
                  <a:cubicBezTo>
                    <a:pt x="898" y="45"/>
                    <a:pt x="891" y="67"/>
                    <a:pt x="877" y="69"/>
                  </a:cubicBezTo>
                  <a:cubicBezTo>
                    <a:pt x="877" y="69"/>
                    <a:pt x="877" y="69"/>
                    <a:pt x="877" y="69"/>
                  </a:cubicBezTo>
                  <a:cubicBezTo>
                    <a:pt x="877" y="69"/>
                    <a:pt x="876" y="69"/>
                    <a:pt x="875" y="69"/>
                  </a:cubicBezTo>
                  <a:cubicBezTo>
                    <a:pt x="875" y="69"/>
                    <a:pt x="875" y="69"/>
                    <a:pt x="875" y="69"/>
                  </a:cubicBezTo>
                  <a:cubicBezTo>
                    <a:pt x="858" y="69"/>
                    <a:pt x="854" y="65"/>
                    <a:pt x="853" y="59"/>
                  </a:cubicBezTo>
                  <a:cubicBezTo>
                    <a:pt x="853" y="57"/>
                    <a:pt x="853" y="55"/>
                    <a:pt x="853" y="54"/>
                  </a:cubicBezTo>
                  <a:cubicBezTo>
                    <a:pt x="853" y="54"/>
                    <a:pt x="852" y="54"/>
                    <a:pt x="852" y="54"/>
                  </a:cubicBezTo>
                  <a:cubicBezTo>
                    <a:pt x="852" y="53"/>
                    <a:pt x="853" y="52"/>
                    <a:pt x="854" y="52"/>
                  </a:cubicBezTo>
                  <a:cubicBezTo>
                    <a:pt x="855" y="50"/>
                    <a:pt x="857" y="48"/>
                    <a:pt x="861" y="48"/>
                  </a:cubicBezTo>
                  <a:cubicBezTo>
                    <a:pt x="864" y="48"/>
                    <a:pt x="868" y="50"/>
                    <a:pt x="868" y="54"/>
                  </a:cubicBezTo>
                  <a:cubicBezTo>
                    <a:pt x="868" y="54"/>
                    <a:pt x="868" y="54"/>
                    <a:pt x="868" y="54"/>
                  </a:cubicBezTo>
                  <a:cubicBezTo>
                    <a:pt x="868" y="56"/>
                    <a:pt x="866" y="57"/>
                    <a:pt x="864" y="56"/>
                  </a:cubicBezTo>
                  <a:cubicBezTo>
                    <a:pt x="863" y="56"/>
                    <a:pt x="863" y="54"/>
                    <a:pt x="864" y="54"/>
                  </a:cubicBezTo>
                  <a:cubicBezTo>
                    <a:pt x="865" y="54"/>
                    <a:pt x="866" y="52"/>
                    <a:pt x="865" y="51"/>
                  </a:cubicBezTo>
                  <a:cubicBezTo>
                    <a:pt x="864" y="50"/>
                    <a:pt x="861" y="50"/>
                    <a:pt x="860" y="53"/>
                  </a:cubicBezTo>
                  <a:cubicBezTo>
                    <a:pt x="859" y="56"/>
                    <a:pt x="860" y="59"/>
                    <a:pt x="864" y="60"/>
                  </a:cubicBezTo>
                  <a:cubicBezTo>
                    <a:pt x="867" y="61"/>
                    <a:pt x="870" y="59"/>
                    <a:pt x="871" y="57"/>
                  </a:cubicBezTo>
                  <a:cubicBezTo>
                    <a:pt x="875" y="49"/>
                    <a:pt x="868" y="40"/>
                    <a:pt x="855" y="40"/>
                  </a:cubicBezTo>
                  <a:cubicBezTo>
                    <a:pt x="847" y="40"/>
                    <a:pt x="840" y="45"/>
                    <a:pt x="836" y="51"/>
                  </a:cubicBezTo>
                  <a:cubicBezTo>
                    <a:pt x="832" y="56"/>
                    <a:pt x="828" y="72"/>
                    <a:pt x="811" y="72"/>
                  </a:cubicBezTo>
                  <a:cubicBezTo>
                    <a:pt x="806" y="72"/>
                    <a:pt x="801" y="71"/>
                    <a:pt x="797" y="68"/>
                  </a:cubicBezTo>
                  <a:cubicBezTo>
                    <a:pt x="796" y="69"/>
                    <a:pt x="796" y="69"/>
                    <a:pt x="795" y="69"/>
                  </a:cubicBezTo>
                  <a:cubicBezTo>
                    <a:pt x="795" y="68"/>
                    <a:pt x="795" y="68"/>
                    <a:pt x="795" y="68"/>
                  </a:cubicBezTo>
                  <a:cubicBezTo>
                    <a:pt x="789" y="64"/>
                    <a:pt x="785" y="58"/>
                    <a:pt x="784" y="53"/>
                  </a:cubicBezTo>
                  <a:cubicBezTo>
                    <a:pt x="782" y="43"/>
                    <a:pt x="787" y="35"/>
                    <a:pt x="797" y="35"/>
                  </a:cubicBezTo>
                  <a:cubicBezTo>
                    <a:pt x="801" y="35"/>
                    <a:pt x="805" y="37"/>
                    <a:pt x="807" y="40"/>
                  </a:cubicBezTo>
                  <a:cubicBezTo>
                    <a:pt x="808" y="40"/>
                    <a:pt x="808" y="40"/>
                    <a:pt x="808" y="40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2"/>
                    <a:pt x="808" y="43"/>
                    <a:pt x="808" y="44"/>
                  </a:cubicBezTo>
                  <a:cubicBezTo>
                    <a:pt x="808" y="44"/>
                    <a:pt x="808" y="44"/>
                    <a:pt x="808" y="44"/>
                  </a:cubicBezTo>
                  <a:cubicBezTo>
                    <a:pt x="808" y="47"/>
                    <a:pt x="806" y="49"/>
                    <a:pt x="803" y="48"/>
                  </a:cubicBezTo>
                  <a:cubicBezTo>
                    <a:pt x="801" y="48"/>
                    <a:pt x="801" y="45"/>
                    <a:pt x="803" y="44"/>
                  </a:cubicBezTo>
                  <a:cubicBezTo>
                    <a:pt x="804" y="44"/>
                    <a:pt x="806" y="42"/>
                    <a:pt x="803" y="40"/>
                  </a:cubicBezTo>
                  <a:cubicBezTo>
                    <a:pt x="801" y="38"/>
                    <a:pt x="797" y="38"/>
                    <a:pt x="796" y="43"/>
                  </a:cubicBezTo>
                  <a:cubicBezTo>
                    <a:pt x="794" y="48"/>
                    <a:pt x="796" y="53"/>
                    <a:pt x="802" y="54"/>
                  </a:cubicBezTo>
                  <a:cubicBezTo>
                    <a:pt x="805" y="55"/>
                    <a:pt x="807" y="55"/>
                    <a:pt x="810" y="54"/>
                  </a:cubicBezTo>
                  <a:cubicBezTo>
                    <a:pt x="808" y="54"/>
                    <a:pt x="808" y="54"/>
                    <a:pt x="808" y="54"/>
                  </a:cubicBezTo>
                  <a:cubicBezTo>
                    <a:pt x="809" y="52"/>
                    <a:pt x="810" y="52"/>
                    <a:pt x="812" y="52"/>
                  </a:cubicBezTo>
                  <a:cubicBezTo>
                    <a:pt x="812" y="52"/>
                    <a:pt x="812" y="52"/>
                    <a:pt x="812" y="52"/>
                  </a:cubicBezTo>
                  <a:cubicBezTo>
                    <a:pt x="812" y="52"/>
                    <a:pt x="812" y="52"/>
                    <a:pt x="813" y="51"/>
                  </a:cubicBezTo>
                  <a:cubicBezTo>
                    <a:pt x="812" y="51"/>
                    <a:pt x="812" y="50"/>
                    <a:pt x="813" y="50"/>
                  </a:cubicBezTo>
                  <a:cubicBezTo>
                    <a:pt x="813" y="50"/>
                    <a:pt x="814" y="50"/>
                    <a:pt x="814" y="50"/>
                  </a:cubicBezTo>
                  <a:cubicBezTo>
                    <a:pt x="814" y="49"/>
                    <a:pt x="814" y="49"/>
                    <a:pt x="814" y="49"/>
                  </a:cubicBezTo>
                  <a:cubicBezTo>
                    <a:pt x="815" y="47"/>
                    <a:pt x="816" y="45"/>
                    <a:pt x="816" y="43"/>
                  </a:cubicBezTo>
                  <a:cubicBezTo>
                    <a:pt x="815" y="43"/>
                    <a:pt x="815" y="43"/>
                    <a:pt x="814" y="43"/>
                  </a:cubicBezTo>
                  <a:cubicBezTo>
                    <a:pt x="814" y="42"/>
                    <a:pt x="814" y="42"/>
                    <a:pt x="816" y="42"/>
                  </a:cubicBezTo>
                  <a:cubicBezTo>
                    <a:pt x="816" y="40"/>
                    <a:pt x="815" y="38"/>
                    <a:pt x="815" y="37"/>
                  </a:cubicBezTo>
                  <a:cubicBezTo>
                    <a:pt x="817" y="35"/>
                    <a:pt x="820" y="36"/>
                    <a:pt x="822" y="37"/>
                  </a:cubicBezTo>
                  <a:cubicBezTo>
                    <a:pt x="824" y="39"/>
                    <a:pt x="825" y="42"/>
                    <a:pt x="821" y="42"/>
                  </a:cubicBezTo>
                  <a:cubicBezTo>
                    <a:pt x="817" y="43"/>
                    <a:pt x="818" y="49"/>
                    <a:pt x="823" y="48"/>
                  </a:cubicBezTo>
                  <a:cubicBezTo>
                    <a:pt x="825" y="48"/>
                    <a:pt x="827" y="45"/>
                    <a:pt x="827" y="42"/>
                  </a:cubicBezTo>
                  <a:cubicBezTo>
                    <a:pt x="827" y="43"/>
                    <a:pt x="827" y="43"/>
                    <a:pt x="827" y="43"/>
                  </a:cubicBezTo>
                  <a:cubicBezTo>
                    <a:pt x="827" y="42"/>
                    <a:pt x="827" y="41"/>
                    <a:pt x="828" y="41"/>
                  </a:cubicBezTo>
                  <a:cubicBezTo>
                    <a:pt x="828" y="41"/>
                    <a:pt x="828" y="40"/>
                    <a:pt x="828" y="40"/>
                  </a:cubicBezTo>
                  <a:cubicBezTo>
                    <a:pt x="827" y="40"/>
                    <a:pt x="826" y="39"/>
                    <a:pt x="825" y="40"/>
                  </a:cubicBezTo>
                  <a:cubicBezTo>
                    <a:pt x="825" y="39"/>
                    <a:pt x="826" y="39"/>
                    <a:pt x="828" y="39"/>
                  </a:cubicBezTo>
                  <a:cubicBezTo>
                    <a:pt x="827" y="38"/>
                    <a:pt x="827" y="37"/>
                    <a:pt x="827" y="36"/>
                  </a:cubicBezTo>
                  <a:cubicBezTo>
                    <a:pt x="826" y="36"/>
                    <a:pt x="826" y="36"/>
                    <a:pt x="826" y="36"/>
                  </a:cubicBezTo>
                  <a:cubicBezTo>
                    <a:pt x="826" y="36"/>
                    <a:pt x="826" y="36"/>
                    <a:pt x="826" y="36"/>
                  </a:cubicBezTo>
                  <a:cubicBezTo>
                    <a:pt x="826" y="35"/>
                    <a:pt x="826" y="35"/>
                    <a:pt x="825" y="34"/>
                  </a:cubicBezTo>
                  <a:cubicBezTo>
                    <a:pt x="821" y="30"/>
                    <a:pt x="813" y="29"/>
                    <a:pt x="810" y="29"/>
                  </a:cubicBezTo>
                  <a:cubicBezTo>
                    <a:pt x="808" y="27"/>
                    <a:pt x="805" y="26"/>
                    <a:pt x="802" y="24"/>
                  </a:cubicBezTo>
                  <a:cubicBezTo>
                    <a:pt x="802" y="26"/>
                    <a:pt x="801" y="26"/>
                    <a:pt x="799" y="26"/>
                  </a:cubicBezTo>
                  <a:cubicBezTo>
                    <a:pt x="800" y="25"/>
                    <a:pt x="801" y="24"/>
                    <a:pt x="802" y="24"/>
                  </a:cubicBezTo>
                  <a:cubicBezTo>
                    <a:pt x="799" y="23"/>
                    <a:pt x="797" y="22"/>
                    <a:pt x="793" y="22"/>
                  </a:cubicBezTo>
                  <a:cubicBezTo>
                    <a:pt x="798" y="13"/>
                    <a:pt x="809" y="10"/>
                    <a:pt x="811" y="13"/>
                  </a:cubicBezTo>
                  <a:cubicBezTo>
                    <a:pt x="813" y="16"/>
                    <a:pt x="813" y="18"/>
                    <a:pt x="808" y="18"/>
                  </a:cubicBezTo>
                  <a:cubicBezTo>
                    <a:pt x="805" y="17"/>
                    <a:pt x="804" y="24"/>
                    <a:pt x="809" y="24"/>
                  </a:cubicBezTo>
                  <a:cubicBezTo>
                    <a:pt x="812" y="24"/>
                    <a:pt x="819" y="18"/>
                    <a:pt x="815" y="11"/>
                  </a:cubicBezTo>
                  <a:cubicBezTo>
                    <a:pt x="815" y="10"/>
                    <a:pt x="814" y="10"/>
                    <a:pt x="814" y="9"/>
                  </a:cubicBezTo>
                  <a:cubicBezTo>
                    <a:pt x="816" y="9"/>
                    <a:pt x="818" y="10"/>
                    <a:pt x="821" y="10"/>
                  </a:cubicBezTo>
                  <a:cubicBezTo>
                    <a:pt x="828" y="13"/>
                    <a:pt x="829" y="17"/>
                    <a:pt x="827" y="19"/>
                  </a:cubicBezTo>
                  <a:cubicBezTo>
                    <a:pt x="822" y="24"/>
                    <a:pt x="828" y="32"/>
                    <a:pt x="833" y="27"/>
                  </a:cubicBezTo>
                  <a:cubicBezTo>
                    <a:pt x="836" y="24"/>
                    <a:pt x="837" y="20"/>
                    <a:pt x="836" y="16"/>
                  </a:cubicBezTo>
                  <a:cubicBezTo>
                    <a:pt x="834" y="18"/>
                    <a:pt x="831" y="19"/>
                    <a:pt x="829" y="20"/>
                  </a:cubicBezTo>
                  <a:cubicBezTo>
                    <a:pt x="829" y="18"/>
                    <a:pt x="830" y="18"/>
                    <a:pt x="828" y="17"/>
                  </a:cubicBezTo>
                  <a:cubicBezTo>
                    <a:pt x="831" y="17"/>
                    <a:pt x="833" y="16"/>
                    <a:pt x="836" y="15"/>
                  </a:cubicBezTo>
                  <a:cubicBezTo>
                    <a:pt x="835" y="13"/>
                    <a:pt x="834" y="12"/>
                    <a:pt x="833" y="10"/>
                  </a:cubicBezTo>
                  <a:cubicBezTo>
                    <a:pt x="830" y="7"/>
                    <a:pt x="825" y="4"/>
                    <a:pt x="820" y="2"/>
                  </a:cubicBezTo>
                  <a:cubicBezTo>
                    <a:pt x="815" y="1"/>
                    <a:pt x="810" y="0"/>
                    <a:pt x="805" y="0"/>
                  </a:cubicBezTo>
                  <a:cubicBezTo>
                    <a:pt x="800" y="0"/>
                    <a:pt x="795" y="1"/>
                    <a:pt x="791" y="4"/>
                  </a:cubicBezTo>
                  <a:cubicBezTo>
                    <a:pt x="786" y="6"/>
                    <a:pt x="778" y="11"/>
                    <a:pt x="775" y="15"/>
                  </a:cubicBezTo>
                  <a:cubicBezTo>
                    <a:pt x="761" y="28"/>
                    <a:pt x="755" y="39"/>
                    <a:pt x="755" y="39"/>
                  </a:cubicBezTo>
                  <a:cubicBezTo>
                    <a:pt x="752" y="45"/>
                    <a:pt x="745" y="67"/>
                    <a:pt x="731" y="69"/>
                  </a:cubicBezTo>
                  <a:cubicBezTo>
                    <a:pt x="731" y="69"/>
                    <a:pt x="731" y="69"/>
                    <a:pt x="731" y="69"/>
                  </a:cubicBezTo>
                  <a:cubicBezTo>
                    <a:pt x="731" y="69"/>
                    <a:pt x="730" y="69"/>
                    <a:pt x="729" y="69"/>
                  </a:cubicBezTo>
                  <a:cubicBezTo>
                    <a:pt x="729" y="69"/>
                    <a:pt x="729" y="69"/>
                    <a:pt x="729" y="69"/>
                  </a:cubicBezTo>
                  <a:cubicBezTo>
                    <a:pt x="713" y="69"/>
                    <a:pt x="708" y="65"/>
                    <a:pt x="707" y="59"/>
                  </a:cubicBezTo>
                  <a:cubicBezTo>
                    <a:pt x="707" y="57"/>
                    <a:pt x="707" y="55"/>
                    <a:pt x="707" y="54"/>
                  </a:cubicBezTo>
                  <a:cubicBezTo>
                    <a:pt x="707" y="54"/>
                    <a:pt x="706" y="54"/>
                    <a:pt x="706" y="54"/>
                  </a:cubicBezTo>
                  <a:cubicBezTo>
                    <a:pt x="706" y="53"/>
                    <a:pt x="707" y="52"/>
                    <a:pt x="708" y="52"/>
                  </a:cubicBezTo>
                  <a:cubicBezTo>
                    <a:pt x="709" y="50"/>
                    <a:pt x="712" y="48"/>
                    <a:pt x="715" y="48"/>
                  </a:cubicBezTo>
                  <a:cubicBezTo>
                    <a:pt x="719" y="48"/>
                    <a:pt x="722" y="50"/>
                    <a:pt x="722" y="54"/>
                  </a:cubicBezTo>
                  <a:cubicBezTo>
                    <a:pt x="722" y="54"/>
                    <a:pt x="722" y="54"/>
                    <a:pt x="722" y="54"/>
                  </a:cubicBezTo>
                  <a:cubicBezTo>
                    <a:pt x="722" y="56"/>
                    <a:pt x="720" y="57"/>
                    <a:pt x="718" y="56"/>
                  </a:cubicBezTo>
                  <a:cubicBezTo>
                    <a:pt x="717" y="56"/>
                    <a:pt x="717" y="54"/>
                    <a:pt x="718" y="54"/>
                  </a:cubicBezTo>
                  <a:cubicBezTo>
                    <a:pt x="719" y="54"/>
                    <a:pt x="720" y="52"/>
                    <a:pt x="719" y="51"/>
                  </a:cubicBezTo>
                  <a:cubicBezTo>
                    <a:pt x="718" y="50"/>
                    <a:pt x="715" y="50"/>
                    <a:pt x="714" y="53"/>
                  </a:cubicBezTo>
                  <a:cubicBezTo>
                    <a:pt x="713" y="56"/>
                    <a:pt x="714" y="59"/>
                    <a:pt x="718" y="60"/>
                  </a:cubicBezTo>
                  <a:cubicBezTo>
                    <a:pt x="722" y="61"/>
                    <a:pt x="724" y="59"/>
                    <a:pt x="725" y="57"/>
                  </a:cubicBezTo>
                  <a:cubicBezTo>
                    <a:pt x="729" y="49"/>
                    <a:pt x="722" y="40"/>
                    <a:pt x="709" y="40"/>
                  </a:cubicBezTo>
                  <a:cubicBezTo>
                    <a:pt x="701" y="40"/>
                    <a:pt x="694" y="45"/>
                    <a:pt x="690" y="51"/>
                  </a:cubicBezTo>
                  <a:cubicBezTo>
                    <a:pt x="686" y="56"/>
                    <a:pt x="682" y="72"/>
                    <a:pt x="665" y="72"/>
                  </a:cubicBezTo>
                  <a:cubicBezTo>
                    <a:pt x="660" y="72"/>
                    <a:pt x="655" y="71"/>
                    <a:pt x="651" y="68"/>
                  </a:cubicBezTo>
                  <a:cubicBezTo>
                    <a:pt x="650" y="69"/>
                    <a:pt x="650" y="69"/>
                    <a:pt x="649" y="69"/>
                  </a:cubicBezTo>
                  <a:cubicBezTo>
                    <a:pt x="650" y="68"/>
                    <a:pt x="650" y="68"/>
                    <a:pt x="650" y="68"/>
                  </a:cubicBezTo>
                  <a:cubicBezTo>
                    <a:pt x="643" y="64"/>
                    <a:pt x="639" y="58"/>
                    <a:pt x="638" y="53"/>
                  </a:cubicBezTo>
                  <a:cubicBezTo>
                    <a:pt x="637" y="43"/>
                    <a:pt x="642" y="35"/>
                    <a:pt x="652" y="35"/>
                  </a:cubicBezTo>
                  <a:cubicBezTo>
                    <a:pt x="655" y="35"/>
                    <a:pt x="659" y="37"/>
                    <a:pt x="661" y="40"/>
                  </a:cubicBezTo>
                  <a:cubicBezTo>
                    <a:pt x="662" y="40"/>
                    <a:pt x="662" y="40"/>
                    <a:pt x="662" y="40"/>
                  </a:cubicBezTo>
                  <a:cubicBezTo>
                    <a:pt x="662" y="41"/>
                    <a:pt x="662" y="41"/>
                    <a:pt x="662" y="41"/>
                  </a:cubicBezTo>
                  <a:cubicBezTo>
                    <a:pt x="662" y="41"/>
                    <a:pt x="662" y="41"/>
                    <a:pt x="662" y="41"/>
                  </a:cubicBezTo>
                  <a:cubicBezTo>
                    <a:pt x="662" y="42"/>
                    <a:pt x="662" y="43"/>
                    <a:pt x="662" y="44"/>
                  </a:cubicBezTo>
                  <a:cubicBezTo>
                    <a:pt x="663" y="44"/>
                    <a:pt x="663" y="44"/>
                    <a:pt x="663" y="44"/>
                  </a:cubicBezTo>
                  <a:cubicBezTo>
                    <a:pt x="663" y="47"/>
                    <a:pt x="660" y="49"/>
                    <a:pt x="657" y="48"/>
                  </a:cubicBezTo>
                  <a:cubicBezTo>
                    <a:pt x="655" y="48"/>
                    <a:pt x="655" y="45"/>
                    <a:pt x="657" y="44"/>
                  </a:cubicBezTo>
                  <a:cubicBezTo>
                    <a:pt x="658" y="44"/>
                    <a:pt x="660" y="42"/>
                    <a:pt x="658" y="40"/>
                  </a:cubicBezTo>
                  <a:cubicBezTo>
                    <a:pt x="656" y="38"/>
                    <a:pt x="652" y="38"/>
                    <a:pt x="650" y="43"/>
                  </a:cubicBezTo>
                  <a:cubicBezTo>
                    <a:pt x="648" y="48"/>
                    <a:pt x="650" y="53"/>
                    <a:pt x="656" y="54"/>
                  </a:cubicBezTo>
                  <a:cubicBezTo>
                    <a:pt x="659" y="55"/>
                    <a:pt x="662" y="55"/>
                    <a:pt x="664" y="54"/>
                  </a:cubicBezTo>
                  <a:cubicBezTo>
                    <a:pt x="662" y="54"/>
                    <a:pt x="662" y="54"/>
                    <a:pt x="662" y="54"/>
                  </a:cubicBezTo>
                  <a:cubicBezTo>
                    <a:pt x="663" y="52"/>
                    <a:pt x="664" y="52"/>
                    <a:pt x="666" y="52"/>
                  </a:cubicBezTo>
                  <a:cubicBezTo>
                    <a:pt x="666" y="52"/>
                    <a:pt x="666" y="52"/>
                    <a:pt x="666" y="52"/>
                  </a:cubicBezTo>
                  <a:cubicBezTo>
                    <a:pt x="666" y="52"/>
                    <a:pt x="667" y="52"/>
                    <a:pt x="667" y="51"/>
                  </a:cubicBezTo>
                  <a:cubicBezTo>
                    <a:pt x="667" y="51"/>
                    <a:pt x="667" y="50"/>
                    <a:pt x="667" y="50"/>
                  </a:cubicBezTo>
                  <a:cubicBezTo>
                    <a:pt x="667" y="50"/>
                    <a:pt x="668" y="50"/>
                    <a:pt x="668" y="50"/>
                  </a:cubicBezTo>
                  <a:cubicBezTo>
                    <a:pt x="668" y="49"/>
                    <a:pt x="668" y="49"/>
                    <a:pt x="668" y="49"/>
                  </a:cubicBezTo>
                  <a:cubicBezTo>
                    <a:pt x="669" y="47"/>
                    <a:pt x="670" y="45"/>
                    <a:pt x="670" y="43"/>
                  </a:cubicBezTo>
                  <a:cubicBezTo>
                    <a:pt x="669" y="43"/>
                    <a:pt x="669" y="43"/>
                    <a:pt x="668" y="43"/>
                  </a:cubicBezTo>
                  <a:cubicBezTo>
                    <a:pt x="668" y="42"/>
                    <a:pt x="669" y="42"/>
                    <a:pt x="670" y="42"/>
                  </a:cubicBezTo>
                  <a:cubicBezTo>
                    <a:pt x="670" y="40"/>
                    <a:pt x="669" y="38"/>
                    <a:pt x="669" y="37"/>
                  </a:cubicBezTo>
                  <a:cubicBezTo>
                    <a:pt x="671" y="35"/>
                    <a:pt x="674" y="36"/>
                    <a:pt x="676" y="37"/>
                  </a:cubicBezTo>
                  <a:cubicBezTo>
                    <a:pt x="678" y="39"/>
                    <a:pt x="679" y="42"/>
                    <a:pt x="675" y="42"/>
                  </a:cubicBezTo>
                  <a:cubicBezTo>
                    <a:pt x="671" y="43"/>
                    <a:pt x="672" y="49"/>
                    <a:pt x="677" y="48"/>
                  </a:cubicBezTo>
                  <a:cubicBezTo>
                    <a:pt x="679" y="48"/>
                    <a:pt x="681" y="45"/>
                    <a:pt x="682" y="42"/>
                  </a:cubicBezTo>
                  <a:cubicBezTo>
                    <a:pt x="681" y="43"/>
                    <a:pt x="681" y="43"/>
                    <a:pt x="681" y="43"/>
                  </a:cubicBezTo>
                  <a:cubicBezTo>
                    <a:pt x="681" y="42"/>
                    <a:pt x="681" y="41"/>
                    <a:pt x="682" y="41"/>
                  </a:cubicBezTo>
                  <a:cubicBezTo>
                    <a:pt x="682" y="41"/>
                    <a:pt x="682" y="40"/>
                    <a:pt x="682" y="40"/>
                  </a:cubicBezTo>
                  <a:cubicBezTo>
                    <a:pt x="681" y="40"/>
                    <a:pt x="680" y="39"/>
                    <a:pt x="680" y="40"/>
                  </a:cubicBezTo>
                  <a:cubicBezTo>
                    <a:pt x="679" y="39"/>
                    <a:pt x="680" y="39"/>
                    <a:pt x="682" y="39"/>
                  </a:cubicBezTo>
                  <a:cubicBezTo>
                    <a:pt x="682" y="38"/>
                    <a:pt x="681" y="37"/>
                    <a:pt x="681" y="36"/>
                  </a:cubicBezTo>
                  <a:cubicBezTo>
                    <a:pt x="681" y="36"/>
                    <a:pt x="680" y="36"/>
                    <a:pt x="680" y="36"/>
                  </a:cubicBezTo>
                  <a:cubicBezTo>
                    <a:pt x="680" y="36"/>
                    <a:pt x="680" y="36"/>
                    <a:pt x="680" y="36"/>
                  </a:cubicBezTo>
                  <a:cubicBezTo>
                    <a:pt x="680" y="35"/>
                    <a:pt x="680" y="35"/>
                    <a:pt x="679" y="34"/>
                  </a:cubicBezTo>
                  <a:cubicBezTo>
                    <a:pt x="675" y="30"/>
                    <a:pt x="667" y="29"/>
                    <a:pt x="664" y="29"/>
                  </a:cubicBezTo>
                  <a:cubicBezTo>
                    <a:pt x="662" y="27"/>
                    <a:pt x="659" y="26"/>
                    <a:pt x="656" y="24"/>
                  </a:cubicBezTo>
                  <a:cubicBezTo>
                    <a:pt x="656" y="26"/>
                    <a:pt x="655" y="26"/>
                    <a:pt x="653" y="26"/>
                  </a:cubicBezTo>
                  <a:cubicBezTo>
                    <a:pt x="654" y="25"/>
                    <a:pt x="655" y="24"/>
                    <a:pt x="656" y="24"/>
                  </a:cubicBezTo>
                  <a:cubicBezTo>
                    <a:pt x="654" y="23"/>
                    <a:pt x="651" y="22"/>
                    <a:pt x="647" y="22"/>
                  </a:cubicBezTo>
                  <a:cubicBezTo>
                    <a:pt x="653" y="13"/>
                    <a:pt x="663" y="10"/>
                    <a:pt x="665" y="13"/>
                  </a:cubicBezTo>
                  <a:cubicBezTo>
                    <a:pt x="667" y="16"/>
                    <a:pt x="668" y="18"/>
                    <a:pt x="662" y="18"/>
                  </a:cubicBezTo>
                  <a:cubicBezTo>
                    <a:pt x="659" y="17"/>
                    <a:pt x="658" y="24"/>
                    <a:pt x="663" y="24"/>
                  </a:cubicBezTo>
                  <a:cubicBezTo>
                    <a:pt x="666" y="24"/>
                    <a:pt x="673" y="18"/>
                    <a:pt x="669" y="11"/>
                  </a:cubicBezTo>
                  <a:cubicBezTo>
                    <a:pt x="669" y="10"/>
                    <a:pt x="668" y="10"/>
                    <a:pt x="668" y="9"/>
                  </a:cubicBezTo>
                  <a:cubicBezTo>
                    <a:pt x="670" y="9"/>
                    <a:pt x="673" y="10"/>
                    <a:pt x="675" y="10"/>
                  </a:cubicBezTo>
                  <a:cubicBezTo>
                    <a:pt x="682" y="13"/>
                    <a:pt x="683" y="17"/>
                    <a:pt x="681" y="19"/>
                  </a:cubicBezTo>
                  <a:cubicBezTo>
                    <a:pt x="676" y="24"/>
                    <a:pt x="683" y="32"/>
                    <a:pt x="687" y="27"/>
                  </a:cubicBezTo>
                  <a:cubicBezTo>
                    <a:pt x="690" y="24"/>
                    <a:pt x="691" y="20"/>
                    <a:pt x="690" y="16"/>
                  </a:cubicBezTo>
                  <a:cubicBezTo>
                    <a:pt x="689" y="18"/>
                    <a:pt x="685" y="19"/>
                    <a:pt x="683" y="20"/>
                  </a:cubicBezTo>
                  <a:cubicBezTo>
                    <a:pt x="683" y="18"/>
                    <a:pt x="685" y="18"/>
                    <a:pt x="682" y="17"/>
                  </a:cubicBezTo>
                  <a:cubicBezTo>
                    <a:pt x="685" y="17"/>
                    <a:pt x="688" y="16"/>
                    <a:pt x="690" y="15"/>
                  </a:cubicBezTo>
                  <a:cubicBezTo>
                    <a:pt x="689" y="13"/>
                    <a:pt x="688" y="12"/>
                    <a:pt x="687" y="10"/>
                  </a:cubicBezTo>
                  <a:cubicBezTo>
                    <a:pt x="684" y="7"/>
                    <a:pt x="679" y="4"/>
                    <a:pt x="674" y="2"/>
                  </a:cubicBezTo>
                  <a:cubicBezTo>
                    <a:pt x="670" y="1"/>
                    <a:pt x="664" y="0"/>
                    <a:pt x="659" y="0"/>
                  </a:cubicBezTo>
                  <a:cubicBezTo>
                    <a:pt x="654" y="0"/>
                    <a:pt x="649" y="1"/>
                    <a:pt x="645" y="4"/>
                  </a:cubicBezTo>
                  <a:cubicBezTo>
                    <a:pt x="640" y="6"/>
                    <a:pt x="632" y="11"/>
                    <a:pt x="629" y="15"/>
                  </a:cubicBezTo>
                  <a:cubicBezTo>
                    <a:pt x="615" y="28"/>
                    <a:pt x="610" y="39"/>
                    <a:pt x="610" y="39"/>
                  </a:cubicBezTo>
                  <a:cubicBezTo>
                    <a:pt x="606" y="45"/>
                    <a:pt x="599" y="67"/>
                    <a:pt x="585" y="69"/>
                  </a:cubicBezTo>
                  <a:cubicBezTo>
                    <a:pt x="585" y="69"/>
                    <a:pt x="585" y="69"/>
                    <a:pt x="585" y="69"/>
                  </a:cubicBezTo>
                  <a:cubicBezTo>
                    <a:pt x="585" y="69"/>
                    <a:pt x="584" y="69"/>
                    <a:pt x="583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67" y="69"/>
                    <a:pt x="562" y="65"/>
                    <a:pt x="561" y="59"/>
                  </a:cubicBezTo>
                  <a:cubicBezTo>
                    <a:pt x="561" y="57"/>
                    <a:pt x="561" y="55"/>
                    <a:pt x="562" y="54"/>
                  </a:cubicBezTo>
                  <a:cubicBezTo>
                    <a:pt x="561" y="54"/>
                    <a:pt x="561" y="54"/>
                    <a:pt x="560" y="54"/>
                  </a:cubicBezTo>
                  <a:cubicBezTo>
                    <a:pt x="560" y="53"/>
                    <a:pt x="561" y="52"/>
                    <a:pt x="562" y="52"/>
                  </a:cubicBezTo>
                  <a:cubicBezTo>
                    <a:pt x="563" y="50"/>
                    <a:pt x="566" y="48"/>
                    <a:pt x="569" y="48"/>
                  </a:cubicBezTo>
                  <a:cubicBezTo>
                    <a:pt x="573" y="48"/>
                    <a:pt x="576" y="50"/>
                    <a:pt x="576" y="54"/>
                  </a:cubicBezTo>
                  <a:cubicBezTo>
                    <a:pt x="576" y="54"/>
                    <a:pt x="576" y="54"/>
                    <a:pt x="576" y="54"/>
                  </a:cubicBezTo>
                  <a:cubicBezTo>
                    <a:pt x="576" y="56"/>
                    <a:pt x="574" y="57"/>
                    <a:pt x="573" y="56"/>
                  </a:cubicBezTo>
                  <a:cubicBezTo>
                    <a:pt x="572" y="56"/>
                    <a:pt x="571" y="54"/>
                    <a:pt x="573" y="54"/>
                  </a:cubicBezTo>
                  <a:cubicBezTo>
                    <a:pt x="574" y="54"/>
                    <a:pt x="574" y="52"/>
                    <a:pt x="573" y="51"/>
                  </a:cubicBezTo>
                  <a:cubicBezTo>
                    <a:pt x="572" y="50"/>
                    <a:pt x="569" y="50"/>
                    <a:pt x="568" y="53"/>
                  </a:cubicBezTo>
                  <a:cubicBezTo>
                    <a:pt x="567" y="56"/>
                    <a:pt x="569" y="59"/>
                    <a:pt x="572" y="60"/>
                  </a:cubicBezTo>
                  <a:cubicBezTo>
                    <a:pt x="576" y="61"/>
                    <a:pt x="578" y="59"/>
                    <a:pt x="580" y="57"/>
                  </a:cubicBezTo>
                  <a:cubicBezTo>
                    <a:pt x="583" y="49"/>
                    <a:pt x="576" y="40"/>
                    <a:pt x="563" y="40"/>
                  </a:cubicBezTo>
                  <a:cubicBezTo>
                    <a:pt x="555" y="40"/>
                    <a:pt x="549" y="45"/>
                    <a:pt x="544" y="51"/>
                  </a:cubicBezTo>
                  <a:cubicBezTo>
                    <a:pt x="540" y="56"/>
                    <a:pt x="536" y="72"/>
                    <a:pt x="519" y="72"/>
                  </a:cubicBezTo>
                  <a:cubicBezTo>
                    <a:pt x="514" y="72"/>
                    <a:pt x="509" y="71"/>
                    <a:pt x="505" y="68"/>
                  </a:cubicBezTo>
                  <a:cubicBezTo>
                    <a:pt x="505" y="69"/>
                    <a:pt x="504" y="69"/>
                    <a:pt x="503" y="69"/>
                  </a:cubicBezTo>
                  <a:cubicBezTo>
                    <a:pt x="504" y="68"/>
                    <a:pt x="504" y="68"/>
                    <a:pt x="504" y="68"/>
                  </a:cubicBezTo>
                  <a:cubicBezTo>
                    <a:pt x="498" y="64"/>
                    <a:pt x="493" y="58"/>
                    <a:pt x="492" y="53"/>
                  </a:cubicBezTo>
                  <a:cubicBezTo>
                    <a:pt x="491" y="43"/>
                    <a:pt x="496" y="35"/>
                    <a:pt x="506" y="35"/>
                  </a:cubicBezTo>
                  <a:cubicBezTo>
                    <a:pt x="510" y="35"/>
                    <a:pt x="513" y="37"/>
                    <a:pt x="515" y="40"/>
                  </a:cubicBezTo>
                  <a:cubicBezTo>
                    <a:pt x="517" y="40"/>
                    <a:pt x="517" y="40"/>
                    <a:pt x="517" y="40"/>
                  </a:cubicBezTo>
                  <a:cubicBezTo>
                    <a:pt x="517" y="41"/>
                    <a:pt x="517" y="41"/>
                    <a:pt x="517" y="41"/>
                  </a:cubicBezTo>
                  <a:cubicBezTo>
                    <a:pt x="516" y="41"/>
                    <a:pt x="516" y="41"/>
                    <a:pt x="516" y="41"/>
                  </a:cubicBezTo>
                  <a:cubicBezTo>
                    <a:pt x="516" y="42"/>
                    <a:pt x="517" y="43"/>
                    <a:pt x="517" y="44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7" y="47"/>
                    <a:pt x="514" y="49"/>
                    <a:pt x="511" y="48"/>
                  </a:cubicBezTo>
                  <a:cubicBezTo>
                    <a:pt x="509" y="48"/>
                    <a:pt x="509" y="45"/>
                    <a:pt x="511" y="44"/>
                  </a:cubicBezTo>
                  <a:cubicBezTo>
                    <a:pt x="513" y="44"/>
                    <a:pt x="514" y="42"/>
                    <a:pt x="512" y="40"/>
                  </a:cubicBezTo>
                  <a:cubicBezTo>
                    <a:pt x="510" y="38"/>
                    <a:pt x="506" y="38"/>
                    <a:pt x="504" y="43"/>
                  </a:cubicBezTo>
                  <a:cubicBezTo>
                    <a:pt x="502" y="48"/>
                    <a:pt x="504" y="53"/>
                    <a:pt x="510" y="54"/>
                  </a:cubicBezTo>
                  <a:cubicBezTo>
                    <a:pt x="513" y="55"/>
                    <a:pt x="516" y="55"/>
                    <a:pt x="518" y="54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7" y="52"/>
                    <a:pt x="518" y="52"/>
                    <a:pt x="520" y="52"/>
                  </a:cubicBezTo>
                  <a:cubicBezTo>
                    <a:pt x="520" y="52"/>
                    <a:pt x="520" y="52"/>
                    <a:pt x="520" y="52"/>
                  </a:cubicBezTo>
                  <a:cubicBezTo>
                    <a:pt x="520" y="52"/>
                    <a:pt x="521" y="52"/>
                    <a:pt x="521" y="51"/>
                  </a:cubicBezTo>
                  <a:cubicBezTo>
                    <a:pt x="521" y="51"/>
                    <a:pt x="521" y="50"/>
                    <a:pt x="521" y="50"/>
                  </a:cubicBezTo>
                  <a:cubicBezTo>
                    <a:pt x="522" y="50"/>
                    <a:pt x="522" y="50"/>
                    <a:pt x="522" y="50"/>
                  </a:cubicBezTo>
                  <a:cubicBezTo>
                    <a:pt x="522" y="49"/>
                    <a:pt x="522" y="49"/>
                    <a:pt x="522" y="49"/>
                  </a:cubicBezTo>
                  <a:cubicBezTo>
                    <a:pt x="523" y="47"/>
                    <a:pt x="524" y="45"/>
                    <a:pt x="524" y="43"/>
                  </a:cubicBezTo>
                  <a:cubicBezTo>
                    <a:pt x="524" y="43"/>
                    <a:pt x="523" y="43"/>
                    <a:pt x="522" y="43"/>
                  </a:cubicBezTo>
                  <a:cubicBezTo>
                    <a:pt x="522" y="42"/>
                    <a:pt x="523" y="42"/>
                    <a:pt x="524" y="42"/>
                  </a:cubicBezTo>
                  <a:cubicBezTo>
                    <a:pt x="524" y="40"/>
                    <a:pt x="524" y="38"/>
                    <a:pt x="523" y="37"/>
                  </a:cubicBezTo>
                  <a:cubicBezTo>
                    <a:pt x="525" y="35"/>
                    <a:pt x="528" y="36"/>
                    <a:pt x="530" y="37"/>
                  </a:cubicBezTo>
                  <a:cubicBezTo>
                    <a:pt x="533" y="39"/>
                    <a:pt x="533" y="42"/>
                    <a:pt x="529" y="42"/>
                  </a:cubicBezTo>
                  <a:cubicBezTo>
                    <a:pt x="526" y="43"/>
                    <a:pt x="527" y="49"/>
                    <a:pt x="531" y="48"/>
                  </a:cubicBezTo>
                  <a:cubicBezTo>
                    <a:pt x="533" y="48"/>
                    <a:pt x="535" y="45"/>
                    <a:pt x="536" y="42"/>
                  </a:cubicBezTo>
                  <a:cubicBezTo>
                    <a:pt x="536" y="43"/>
                    <a:pt x="535" y="43"/>
                    <a:pt x="535" y="43"/>
                  </a:cubicBezTo>
                  <a:cubicBezTo>
                    <a:pt x="535" y="42"/>
                    <a:pt x="535" y="41"/>
                    <a:pt x="536" y="41"/>
                  </a:cubicBezTo>
                  <a:cubicBezTo>
                    <a:pt x="536" y="41"/>
                    <a:pt x="536" y="40"/>
                    <a:pt x="536" y="40"/>
                  </a:cubicBezTo>
                  <a:cubicBezTo>
                    <a:pt x="535" y="40"/>
                    <a:pt x="535" y="39"/>
                    <a:pt x="534" y="40"/>
                  </a:cubicBezTo>
                  <a:cubicBezTo>
                    <a:pt x="533" y="39"/>
                    <a:pt x="534" y="39"/>
                    <a:pt x="536" y="39"/>
                  </a:cubicBezTo>
                  <a:cubicBezTo>
                    <a:pt x="536" y="38"/>
                    <a:pt x="535" y="37"/>
                    <a:pt x="535" y="36"/>
                  </a:cubicBezTo>
                  <a:cubicBezTo>
                    <a:pt x="535" y="36"/>
                    <a:pt x="535" y="36"/>
                    <a:pt x="534" y="36"/>
                  </a:cubicBezTo>
                  <a:cubicBezTo>
                    <a:pt x="534" y="36"/>
                    <a:pt x="534" y="36"/>
                    <a:pt x="535" y="36"/>
                  </a:cubicBezTo>
                  <a:cubicBezTo>
                    <a:pt x="534" y="35"/>
                    <a:pt x="534" y="35"/>
                    <a:pt x="533" y="34"/>
                  </a:cubicBezTo>
                  <a:cubicBezTo>
                    <a:pt x="529" y="30"/>
                    <a:pt x="522" y="29"/>
                    <a:pt x="518" y="29"/>
                  </a:cubicBezTo>
                  <a:cubicBezTo>
                    <a:pt x="516" y="27"/>
                    <a:pt x="513" y="26"/>
                    <a:pt x="511" y="24"/>
                  </a:cubicBezTo>
                  <a:cubicBezTo>
                    <a:pt x="510" y="26"/>
                    <a:pt x="509" y="26"/>
                    <a:pt x="508" y="26"/>
                  </a:cubicBezTo>
                  <a:cubicBezTo>
                    <a:pt x="508" y="25"/>
                    <a:pt x="509" y="24"/>
                    <a:pt x="510" y="24"/>
                  </a:cubicBezTo>
                  <a:cubicBezTo>
                    <a:pt x="508" y="23"/>
                    <a:pt x="505" y="22"/>
                    <a:pt x="502" y="22"/>
                  </a:cubicBezTo>
                  <a:cubicBezTo>
                    <a:pt x="507" y="13"/>
                    <a:pt x="518" y="10"/>
                    <a:pt x="519" y="13"/>
                  </a:cubicBezTo>
                  <a:cubicBezTo>
                    <a:pt x="521" y="16"/>
                    <a:pt x="522" y="18"/>
                    <a:pt x="516" y="18"/>
                  </a:cubicBezTo>
                  <a:cubicBezTo>
                    <a:pt x="513" y="17"/>
                    <a:pt x="512" y="24"/>
                    <a:pt x="517" y="24"/>
                  </a:cubicBezTo>
                  <a:cubicBezTo>
                    <a:pt x="521" y="24"/>
                    <a:pt x="527" y="18"/>
                    <a:pt x="523" y="11"/>
                  </a:cubicBezTo>
                  <a:cubicBezTo>
                    <a:pt x="523" y="10"/>
                    <a:pt x="522" y="10"/>
                    <a:pt x="522" y="9"/>
                  </a:cubicBezTo>
                  <a:cubicBezTo>
                    <a:pt x="524" y="9"/>
                    <a:pt x="527" y="10"/>
                    <a:pt x="529" y="10"/>
                  </a:cubicBezTo>
                  <a:cubicBezTo>
                    <a:pt x="536" y="13"/>
                    <a:pt x="538" y="17"/>
                    <a:pt x="535" y="19"/>
                  </a:cubicBezTo>
                  <a:cubicBezTo>
                    <a:pt x="530" y="24"/>
                    <a:pt x="537" y="32"/>
                    <a:pt x="542" y="27"/>
                  </a:cubicBezTo>
                  <a:cubicBezTo>
                    <a:pt x="544" y="24"/>
                    <a:pt x="545" y="20"/>
                    <a:pt x="544" y="16"/>
                  </a:cubicBezTo>
                  <a:cubicBezTo>
                    <a:pt x="543" y="18"/>
                    <a:pt x="540" y="19"/>
                    <a:pt x="537" y="20"/>
                  </a:cubicBezTo>
                  <a:cubicBezTo>
                    <a:pt x="537" y="18"/>
                    <a:pt x="539" y="18"/>
                    <a:pt x="536" y="17"/>
                  </a:cubicBezTo>
                  <a:cubicBezTo>
                    <a:pt x="539" y="17"/>
                    <a:pt x="542" y="16"/>
                    <a:pt x="544" y="15"/>
                  </a:cubicBezTo>
                  <a:cubicBezTo>
                    <a:pt x="543" y="13"/>
                    <a:pt x="542" y="12"/>
                    <a:pt x="541" y="10"/>
                  </a:cubicBezTo>
                  <a:cubicBezTo>
                    <a:pt x="538" y="7"/>
                    <a:pt x="533" y="4"/>
                    <a:pt x="528" y="2"/>
                  </a:cubicBezTo>
                  <a:cubicBezTo>
                    <a:pt x="524" y="1"/>
                    <a:pt x="519" y="0"/>
                    <a:pt x="514" y="0"/>
                  </a:cubicBezTo>
                  <a:cubicBezTo>
                    <a:pt x="508" y="0"/>
                    <a:pt x="503" y="1"/>
                    <a:pt x="499" y="4"/>
                  </a:cubicBezTo>
                  <a:cubicBezTo>
                    <a:pt x="494" y="6"/>
                    <a:pt x="486" y="11"/>
                    <a:pt x="483" y="15"/>
                  </a:cubicBezTo>
                  <a:cubicBezTo>
                    <a:pt x="469" y="28"/>
                    <a:pt x="464" y="39"/>
                    <a:pt x="464" y="39"/>
                  </a:cubicBezTo>
                  <a:cubicBezTo>
                    <a:pt x="461" y="45"/>
                    <a:pt x="453" y="67"/>
                    <a:pt x="440" y="69"/>
                  </a:cubicBezTo>
                  <a:cubicBezTo>
                    <a:pt x="440" y="69"/>
                    <a:pt x="440" y="69"/>
                    <a:pt x="440" y="69"/>
                  </a:cubicBezTo>
                  <a:cubicBezTo>
                    <a:pt x="439" y="69"/>
                    <a:pt x="438" y="69"/>
                    <a:pt x="438" y="69"/>
                  </a:cubicBezTo>
                  <a:cubicBezTo>
                    <a:pt x="438" y="69"/>
                    <a:pt x="438" y="69"/>
                    <a:pt x="438" y="69"/>
                  </a:cubicBezTo>
                  <a:cubicBezTo>
                    <a:pt x="421" y="69"/>
                    <a:pt x="416" y="65"/>
                    <a:pt x="415" y="59"/>
                  </a:cubicBezTo>
                  <a:cubicBezTo>
                    <a:pt x="415" y="57"/>
                    <a:pt x="415" y="55"/>
                    <a:pt x="416" y="54"/>
                  </a:cubicBezTo>
                  <a:cubicBezTo>
                    <a:pt x="415" y="54"/>
                    <a:pt x="415" y="54"/>
                    <a:pt x="414" y="54"/>
                  </a:cubicBezTo>
                  <a:cubicBezTo>
                    <a:pt x="414" y="53"/>
                    <a:pt x="415" y="52"/>
                    <a:pt x="416" y="52"/>
                  </a:cubicBezTo>
                  <a:cubicBezTo>
                    <a:pt x="417" y="50"/>
                    <a:pt x="420" y="48"/>
                    <a:pt x="424" y="48"/>
                  </a:cubicBezTo>
                  <a:cubicBezTo>
                    <a:pt x="427" y="48"/>
                    <a:pt x="430" y="50"/>
                    <a:pt x="430" y="54"/>
                  </a:cubicBezTo>
                  <a:cubicBezTo>
                    <a:pt x="430" y="54"/>
                    <a:pt x="430" y="54"/>
                    <a:pt x="430" y="54"/>
                  </a:cubicBezTo>
                  <a:cubicBezTo>
                    <a:pt x="430" y="56"/>
                    <a:pt x="429" y="57"/>
                    <a:pt x="427" y="56"/>
                  </a:cubicBezTo>
                  <a:cubicBezTo>
                    <a:pt x="426" y="56"/>
                    <a:pt x="426" y="54"/>
                    <a:pt x="427" y="54"/>
                  </a:cubicBezTo>
                  <a:cubicBezTo>
                    <a:pt x="428" y="54"/>
                    <a:pt x="429" y="52"/>
                    <a:pt x="427" y="51"/>
                  </a:cubicBezTo>
                  <a:cubicBezTo>
                    <a:pt x="426" y="50"/>
                    <a:pt x="424" y="50"/>
                    <a:pt x="423" y="53"/>
                  </a:cubicBezTo>
                  <a:cubicBezTo>
                    <a:pt x="422" y="56"/>
                    <a:pt x="423" y="59"/>
                    <a:pt x="426" y="60"/>
                  </a:cubicBezTo>
                  <a:cubicBezTo>
                    <a:pt x="430" y="61"/>
                    <a:pt x="433" y="59"/>
                    <a:pt x="434" y="57"/>
                  </a:cubicBezTo>
                  <a:cubicBezTo>
                    <a:pt x="437" y="49"/>
                    <a:pt x="430" y="40"/>
                    <a:pt x="418" y="40"/>
                  </a:cubicBezTo>
                  <a:cubicBezTo>
                    <a:pt x="409" y="40"/>
                    <a:pt x="403" y="45"/>
                    <a:pt x="398" y="51"/>
                  </a:cubicBezTo>
                  <a:cubicBezTo>
                    <a:pt x="394" y="56"/>
                    <a:pt x="390" y="72"/>
                    <a:pt x="373" y="72"/>
                  </a:cubicBezTo>
                  <a:cubicBezTo>
                    <a:pt x="368" y="72"/>
                    <a:pt x="363" y="71"/>
                    <a:pt x="359" y="68"/>
                  </a:cubicBezTo>
                  <a:cubicBezTo>
                    <a:pt x="359" y="69"/>
                    <a:pt x="358" y="69"/>
                    <a:pt x="358" y="69"/>
                  </a:cubicBezTo>
                  <a:cubicBezTo>
                    <a:pt x="358" y="68"/>
                    <a:pt x="358" y="68"/>
                    <a:pt x="358" y="68"/>
                  </a:cubicBezTo>
                  <a:cubicBezTo>
                    <a:pt x="352" y="64"/>
                    <a:pt x="348" y="58"/>
                    <a:pt x="347" y="53"/>
                  </a:cubicBezTo>
                  <a:cubicBezTo>
                    <a:pt x="345" y="43"/>
                    <a:pt x="350" y="35"/>
                    <a:pt x="360" y="35"/>
                  </a:cubicBezTo>
                  <a:cubicBezTo>
                    <a:pt x="364" y="35"/>
                    <a:pt x="368" y="37"/>
                    <a:pt x="370" y="40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0" y="41"/>
                    <a:pt x="370" y="41"/>
                    <a:pt x="370" y="41"/>
                  </a:cubicBezTo>
                  <a:cubicBezTo>
                    <a:pt x="371" y="42"/>
                    <a:pt x="371" y="43"/>
                    <a:pt x="371" y="44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1" y="47"/>
                    <a:pt x="368" y="49"/>
                    <a:pt x="365" y="48"/>
                  </a:cubicBezTo>
                  <a:cubicBezTo>
                    <a:pt x="364" y="48"/>
                    <a:pt x="363" y="45"/>
                    <a:pt x="365" y="44"/>
                  </a:cubicBezTo>
                  <a:cubicBezTo>
                    <a:pt x="367" y="44"/>
                    <a:pt x="368" y="42"/>
                    <a:pt x="366" y="40"/>
                  </a:cubicBezTo>
                  <a:cubicBezTo>
                    <a:pt x="364" y="38"/>
                    <a:pt x="360" y="38"/>
                    <a:pt x="358" y="43"/>
                  </a:cubicBezTo>
                  <a:cubicBezTo>
                    <a:pt x="357" y="48"/>
                    <a:pt x="358" y="53"/>
                    <a:pt x="364" y="54"/>
                  </a:cubicBezTo>
                  <a:cubicBezTo>
                    <a:pt x="367" y="55"/>
                    <a:pt x="370" y="55"/>
                    <a:pt x="372" y="54"/>
                  </a:cubicBezTo>
                  <a:cubicBezTo>
                    <a:pt x="371" y="54"/>
                    <a:pt x="371" y="54"/>
                    <a:pt x="371" y="54"/>
                  </a:cubicBezTo>
                  <a:cubicBezTo>
                    <a:pt x="371" y="52"/>
                    <a:pt x="372" y="52"/>
                    <a:pt x="374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5" y="52"/>
                    <a:pt x="375" y="52"/>
                    <a:pt x="375" y="51"/>
                  </a:cubicBezTo>
                  <a:cubicBezTo>
                    <a:pt x="375" y="51"/>
                    <a:pt x="375" y="50"/>
                    <a:pt x="375" y="50"/>
                  </a:cubicBezTo>
                  <a:cubicBezTo>
                    <a:pt x="376" y="50"/>
                    <a:pt x="376" y="50"/>
                    <a:pt x="376" y="50"/>
                  </a:cubicBezTo>
                  <a:cubicBezTo>
                    <a:pt x="376" y="49"/>
                    <a:pt x="376" y="49"/>
                    <a:pt x="376" y="49"/>
                  </a:cubicBezTo>
                  <a:cubicBezTo>
                    <a:pt x="378" y="47"/>
                    <a:pt x="378" y="45"/>
                    <a:pt x="378" y="43"/>
                  </a:cubicBezTo>
                  <a:cubicBezTo>
                    <a:pt x="378" y="43"/>
                    <a:pt x="377" y="43"/>
                    <a:pt x="376" y="43"/>
                  </a:cubicBezTo>
                  <a:cubicBezTo>
                    <a:pt x="376" y="42"/>
                    <a:pt x="377" y="42"/>
                    <a:pt x="378" y="42"/>
                  </a:cubicBezTo>
                  <a:cubicBezTo>
                    <a:pt x="378" y="40"/>
                    <a:pt x="378" y="38"/>
                    <a:pt x="377" y="37"/>
                  </a:cubicBezTo>
                  <a:cubicBezTo>
                    <a:pt x="379" y="35"/>
                    <a:pt x="383" y="36"/>
                    <a:pt x="385" y="37"/>
                  </a:cubicBezTo>
                  <a:cubicBezTo>
                    <a:pt x="387" y="39"/>
                    <a:pt x="387" y="42"/>
                    <a:pt x="383" y="42"/>
                  </a:cubicBezTo>
                  <a:cubicBezTo>
                    <a:pt x="380" y="43"/>
                    <a:pt x="381" y="49"/>
                    <a:pt x="386" y="48"/>
                  </a:cubicBezTo>
                  <a:cubicBezTo>
                    <a:pt x="387" y="48"/>
                    <a:pt x="389" y="45"/>
                    <a:pt x="390" y="42"/>
                  </a:cubicBezTo>
                  <a:cubicBezTo>
                    <a:pt x="390" y="43"/>
                    <a:pt x="389" y="43"/>
                    <a:pt x="389" y="43"/>
                  </a:cubicBezTo>
                  <a:cubicBezTo>
                    <a:pt x="389" y="42"/>
                    <a:pt x="389" y="41"/>
                    <a:pt x="390" y="41"/>
                  </a:cubicBezTo>
                  <a:cubicBezTo>
                    <a:pt x="390" y="41"/>
                    <a:pt x="390" y="40"/>
                    <a:pt x="390" y="40"/>
                  </a:cubicBezTo>
                  <a:cubicBezTo>
                    <a:pt x="389" y="40"/>
                    <a:pt x="389" y="39"/>
                    <a:pt x="388" y="40"/>
                  </a:cubicBezTo>
                  <a:cubicBezTo>
                    <a:pt x="387" y="39"/>
                    <a:pt x="389" y="39"/>
                    <a:pt x="390" y="39"/>
                  </a:cubicBezTo>
                  <a:cubicBezTo>
                    <a:pt x="390" y="38"/>
                    <a:pt x="390" y="37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8" y="35"/>
                    <a:pt x="388" y="35"/>
                    <a:pt x="388" y="34"/>
                  </a:cubicBezTo>
                  <a:cubicBezTo>
                    <a:pt x="383" y="30"/>
                    <a:pt x="376" y="29"/>
                    <a:pt x="372" y="29"/>
                  </a:cubicBezTo>
                  <a:cubicBezTo>
                    <a:pt x="370" y="27"/>
                    <a:pt x="368" y="26"/>
                    <a:pt x="365" y="24"/>
                  </a:cubicBezTo>
                  <a:cubicBezTo>
                    <a:pt x="365" y="26"/>
                    <a:pt x="363" y="26"/>
                    <a:pt x="362" y="26"/>
                  </a:cubicBezTo>
                  <a:cubicBezTo>
                    <a:pt x="362" y="25"/>
                    <a:pt x="363" y="24"/>
                    <a:pt x="365" y="24"/>
                  </a:cubicBezTo>
                  <a:cubicBezTo>
                    <a:pt x="362" y="23"/>
                    <a:pt x="359" y="22"/>
                    <a:pt x="356" y="22"/>
                  </a:cubicBezTo>
                  <a:cubicBezTo>
                    <a:pt x="361" y="13"/>
                    <a:pt x="372" y="10"/>
                    <a:pt x="374" y="13"/>
                  </a:cubicBezTo>
                  <a:cubicBezTo>
                    <a:pt x="375" y="16"/>
                    <a:pt x="376" y="18"/>
                    <a:pt x="371" y="18"/>
                  </a:cubicBezTo>
                  <a:cubicBezTo>
                    <a:pt x="367" y="17"/>
                    <a:pt x="366" y="24"/>
                    <a:pt x="371" y="24"/>
                  </a:cubicBezTo>
                  <a:cubicBezTo>
                    <a:pt x="375" y="24"/>
                    <a:pt x="381" y="18"/>
                    <a:pt x="377" y="11"/>
                  </a:cubicBezTo>
                  <a:cubicBezTo>
                    <a:pt x="377" y="10"/>
                    <a:pt x="377" y="10"/>
                    <a:pt x="376" y="9"/>
                  </a:cubicBezTo>
                  <a:cubicBezTo>
                    <a:pt x="378" y="9"/>
                    <a:pt x="381" y="10"/>
                    <a:pt x="383" y="10"/>
                  </a:cubicBezTo>
                  <a:cubicBezTo>
                    <a:pt x="390" y="13"/>
                    <a:pt x="392" y="17"/>
                    <a:pt x="389" y="19"/>
                  </a:cubicBezTo>
                  <a:cubicBezTo>
                    <a:pt x="384" y="24"/>
                    <a:pt x="391" y="32"/>
                    <a:pt x="396" y="27"/>
                  </a:cubicBezTo>
                  <a:cubicBezTo>
                    <a:pt x="399" y="24"/>
                    <a:pt x="399" y="20"/>
                    <a:pt x="398" y="16"/>
                  </a:cubicBezTo>
                  <a:cubicBezTo>
                    <a:pt x="397" y="18"/>
                    <a:pt x="394" y="19"/>
                    <a:pt x="392" y="20"/>
                  </a:cubicBezTo>
                  <a:cubicBezTo>
                    <a:pt x="391" y="18"/>
                    <a:pt x="393" y="18"/>
                    <a:pt x="390" y="17"/>
                  </a:cubicBezTo>
                  <a:cubicBezTo>
                    <a:pt x="393" y="17"/>
                    <a:pt x="396" y="16"/>
                    <a:pt x="398" y="15"/>
                  </a:cubicBezTo>
                  <a:cubicBezTo>
                    <a:pt x="398" y="13"/>
                    <a:pt x="397" y="12"/>
                    <a:pt x="395" y="10"/>
                  </a:cubicBezTo>
                  <a:cubicBezTo>
                    <a:pt x="392" y="7"/>
                    <a:pt x="387" y="4"/>
                    <a:pt x="383" y="2"/>
                  </a:cubicBezTo>
                  <a:cubicBezTo>
                    <a:pt x="378" y="1"/>
                    <a:pt x="373" y="0"/>
                    <a:pt x="368" y="0"/>
                  </a:cubicBezTo>
                  <a:cubicBezTo>
                    <a:pt x="363" y="0"/>
                    <a:pt x="358" y="1"/>
                    <a:pt x="353" y="4"/>
                  </a:cubicBezTo>
                  <a:cubicBezTo>
                    <a:pt x="348" y="6"/>
                    <a:pt x="341" y="11"/>
                    <a:pt x="337" y="15"/>
                  </a:cubicBezTo>
                  <a:cubicBezTo>
                    <a:pt x="323" y="28"/>
                    <a:pt x="318" y="39"/>
                    <a:pt x="318" y="39"/>
                  </a:cubicBezTo>
                  <a:cubicBezTo>
                    <a:pt x="315" y="45"/>
                    <a:pt x="307" y="67"/>
                    <a:pt x="294" y="69"/>
                  </a:cubicBezTo>
                  <a:cubicBezTo>
                    <a:pt x="294" y="69"/>
                    <a:pt x="294" y="69"/>
                    <a:pt x="294" y="69"/>
                  </a:cubicBezTo>
                  <a:cubicBezTo>
                    <a:pt x="293" y="69"/>
                    <a:pt x="292" y="69"/>
                    <a:pt x="292" y="6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75" y="69"/>
                    <a:pt x="271" y="65"/>
                    <a:pt x="270" y="59"/>
                  </a:cubicBezTo>
                  <a:cubicBezTo>
                    <a:pt x="269" y="57"/>
                    <a:pt x="269" y="55"/>
                    <a:pt x="270" y="54"/>
                  </a:cubicBezTo>
                  <a:cubicBezTo>
                    <a:pt x="269" y="54"/>
                    <a:pt x="269" y="54"/>
                    <a:pt x="268" y="54"/>
                  </a:cubicBezTo>
                  <a:cubicBezTo>
                    <a:pt x="269" y="53"/>
                    <a:pt x="269" y="52"/>
                    <a:pt x="270" y="52"/>
                  </a:cubicBezTo>
                  <a:cubicBezTo>
                    <a:pt x="272" y="50"/>
                    <a:pt x="274" y="48"/>
                    <a:pt x="278" y="48"/>
                  </a:cubicBezTo>
                  <a:cubicBezTo>
                    <a:pt x="281" y="48"/>
                    <a:pt x="284" y="50"/>
                    <a:pt x="284" y="54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84" y="56"/>
                    <a:pt x="283" y="57"/>
                    <a:pt x="281" y="56"/>
                  </a:cubicBezTo>
                  <a:cubicBezTo>
                    <a:pt x="280" y="56"/>
                    <a:pt x="280" y="54"/>
                    <a:pt x="281" y="54"/>
                  </a:cubicBezTo>
                  <a:cubicBezTo>
                    <a:pt x="282" y="54"/>
                    <a:pt x="283" y="52"/>
                    <a:pt x="281" y="51"/>
                  </a:cubicBezTo>
                  <a:cubicBezTo>
                    <a:pt x="280" y="50"/>
                    <a:pt x="278" y="50"/>
                    <a:pt x="277" y="53"/>
                  </a:cubicBezTo>
                  <a:cubicBezTo>
                    <a:pt x="276" y="56"/>
                    <a:pt x="277" y="59"/>
                    <a:pt x="280" y="60"/>
                  </a:cubicBezTo>
                  <a:cubicBezTo>
                    <a:pt x="284" y="61"/>
                    <a:pt x="287" y="59"/>
                    <a:pt x="288" y="57"/>
                  </a:cubicBezTo>
                  <a:cubicBezTo>
                    <a:pt x="292" y="49"/>
                    <a:pt x="284" y="40"/>
                    <a:pt x="272" y="40"/>
                  </a:cubicBezTo>
                  <a:cubicBezTo>
                    <a:pt x="263" y="40"/>
                    <a:pt x="257" y="45"/>
                    <a:pt x="252" y="51"/>
                  </a:cubicBezTo>
                  <a:cubicBezTo>
                    <a:pt x="249" y="56"/>
                    <a:pt x="244" y="72"/>
                    <a:pt x="228" y="72"/>
                  </a:cubicBezTo>
                  <a:cubicBezTo>
                    <a:pt x="222" y="72"/>
                    <a:pt x="217" y="71"/>
                    <a:pt x="213" y="68"/>
                  </a:cubicBezTo>
                  <a:cubicBezTo>
                    <a:pt x="213" y="69"/>
                    <a:pt x="212" y="69"/>
                    <a:pt x="212" y="69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06" y="64"/>
                    <a:pt x="202" y="58"/>
                    <a:pt x="201" y="53"/>
                  </a:cubicBezTo>
                  <a:cubicBezTo>
                    <a:pt x="199" y="43"/>
                    <a:pt x="204" y="35"/>
                    <a:pt x="214" y="35"/>
                  </a:cubicBezTo>
                  <a:cubicBezTo>
                    <a:pt x="218" y="35"/>
                    <a:pt x="222" y="37"/>
                    <a:pt x="224" y="40"/>
                  </a:cubicBezTo>
                  <a:cubicBezTo>
                    <a:pt x="225" y="40"/>
                    <a:pt x="225" y="40"/>
                    <a:pt x="225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5" y="42"/>
                    <a:pt x="225" y="43"/>
                    <a:pt x="225" y="44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7"/>
                    <a:pt x="222" y="49"/>
                    <a:pt x="219" y="48"/>
                  </a:cubicBezTo>
                  <a:cubicBezTo>
                    <a:pt x="218" y="48"/>
                    <a:pt x="217" y="45"/>
                    <a:pt x="219" y="44"/>
                  </a:cubicBezTo>
                  <a:cubicBezTo>
                    <a:pt x="221" y="44"/>
                    <a:pt x="222" y="42"/>
                    <a:pt x="220" y="40"/>
                  </a:cubicBezTo>
                  <a:cubicBezTo>
                    <a:pt x="218" y="38"/>
                    <a:pt x="214" y="38"/>
                    <a:pt x="212" y="43"/>
                  </a:cubicBezTo>
                  <a:cubicBezTo>
                    <a:pt x="211" y="48"/>
                    <a:pt x="213" y="53"/>
                    <a:pt x="219" y="54"/>
                  </a:cubicBezTo>
                  <a:cubicBezTo>
                    <a:pt x="222" y="55"/>
                    <a:pt x="224" y="55"/>
                    <a:pt x="226" y="54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225" y="52"/>
                    <a:pt x="227" y="52"/>
                    <a:pt x="228" y="52"/>
                  </a:cubicBezTo>
                  <a:cubicBezTo>
                    <a:pt x="228" y="52"/>
                    <a:pt x="228" y="52"/>
                    <a:pt x="228" y="52"/>
                  </a:cubicBezTo>
                  <a:cubicBezTo>
                    <a:pt x="229" y="52"/>
                    <a:pt x="229" y="52"/>
                    <a:pt x="229" y="51"/>
                  </a:cubicBezTo>
                  <a:cubicBezTo>
                    <a:pt x="229" y="51"/>
                    <a:pt x="229" y="50"/>
                    <a:pt x="230" y="50"/>
                  </a:cubicBezTo>
                  <a:cubicBezTo>
                    <a:pt x="230" y="50"/>
                    <a:pt x="230" y="50"/>
                    <a:pt x="230" y="50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2" y="47"/>
                    <a:pt x="232" y="45"/>
                    <a:pt x="232" y="43"/>
                  </a:cubicBezTo>
                  <a:cubicBezTo>
                    <a:pt x="232" y="43"/>
                    <a:pt x="231" y="43"/>
                    <a:pt x="230" y="43"/>
                  </a:cubicBezTo>
                  <a:cubicBezTo>
                    <a:pt x="230" y="42"/>
                    <a:pt x="231" y="42"/>
                    <a:pt x="232" y="42"/>
                  </a:cubicBezTo>
                  <a:cubicBezTo>
                    <a:pt x="232" y="40"/>
                    <a:pt x="232" y="38"/>
                    <a:pt x="231" y="37"/>
                  </a:cubicBezTo>
                  <a:cubicBezTo>
                    <a:pt x="234" y="35"/>
                    <a:pt x="237" y="36"/>
                    <a:pt x="239" y="37"/>
                  </a:cubicBezTo>
                  <a:cubicBezTo>
                    <a:pt x="241" y="39"/>
                    <a:pt x="242" y="42"/>
                    <a:pt x="237" y="42"/>
                  </a:cubicBezTo>
                  <a:cubicBezTo>
                    <a:pt x="234" y="43"/>
                    <a:pt x="235" y="49"/>
                    <a:pt x="240" y="48"/>
                  </a:cubicBezTo>
                  <a:cubicBezTo>
                    <a:pt x="241" y="48"/>
                    <a:pt x="243" y="45"/>
                    <a:pt x="244" y="42"/>
                  </a:cubicBezTo>
                  <a:cubicBezTo>
                    <a:pt x="244" y="43"/>
                    <a:pt x="244" y="43"/>
                    <a:pt x="243" y="43"/>
                  </a:cubicBezTo>
                  <a:cubicBezTo>
                    <a:pt x="243" y="42"/>
                    <a:pt x="244" y="41"/>
                    <a:pt x="244" y="41"/>
                  </a:cubicBezTo>
                  <a:cubicBezTo>
                    <a:pt x="244" y="41"/>
                    <a:pt x="244" y="40"/>
                    <a:pt x="244" y="40"/>
                  </a:cubicBezTo>
                  <a:cubicBezTo>
                    <a:pt x="244" y="40"/>
                    <a:pt x="243" y="39"/>
                    <a:pt x="242" y="40"/>
                  </a:cubicBezTo>
                  <a:cubicBezTo>
                    <a:pt x="242" y="39"/>
                    <a:pt x="243" y="39"/>
                    <a:pt x="244" y="39"/>
                  </a:cubicBezTo>
                  <a:cubicBezTo>
                    <a:pt x="244" y="38"/>
                    <a:pt x="244" y="37"/>
                    <a:pt x="243" y="3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5"/>
                    <a:pt x="242" y="35"/>
                    <a:pt x="242" y="34"/>
                  </a:cubicBezTo>
                  <a:cubicBezTo>
                    <a:pt x="237" y="30"/>
                    <a:pt x="230" y="29"/>
                    <a:pt x="226" y="29"/>
                  </a:cubicBezTo>
                  <a:cubicBezTo>
                    <a:pt x="224" y="27"/>
                    <a:pt x="222" y="26"/>
                    <a:pt x="219" y="24"/>
                  </a:cubicBezTo>
                  <a:cubicBezTo>
                    <a:pt x="219" y="26"/>
                    <a:pt x="217" y="26"/>
                    <a:pt x="216" y="26"/>
                  </a:cubicBezTo>
                  <a:cubicBezTo>
                    <a:pt x="216" y="25"/>
                    <a:pt x="217" y="24"/>
                    <a:pt x="219" y="24"/>
                  </a:cubicBezTo>
                  <a:cubicBezTo>
                    <a:pt x="216" y="23"/>
                    <a:pt x="213" y="22"/>
                    <a:pt x="210" y="22"/>
                  </a:cubicBezTo>
                  <a:cubicBezTo>
                    <a:pt x="215" y="13"/>
                    <a:pt x="226" y="10"/>
                    <a:pt x="228" y="13"/>
                  </a:cubicBezTo>
                  <a:cubicBezTo>
                    <a:pt x="229" y="16"/>
                    <a:pt x="230" y="18"/>
                    <a:pt x="225" y="18"/>
                  </a:cubicBezTo>
                  <a:cubicBezTo>
                    <a:pt x="221" y="17"/>
                    <a:pt x="221" y="24"/>
                    <a:pt x="226" y="24"/>
                  </a:cubicBezTo>
                  <a:cubicBezTo>
                    <a:pt x="229" y="24"/>
                    <a:pt x="235" y="18"/>
                    <a:pt x="232" y="11"/>
                  </a:cubicBezTo>
                  <a:cubicBezTo>
                    <a:pt x="231" y="10"/>
                    <a:pt x="231" y="10"/>
                    <a:pt x="230" y="9"/>
                  </a:cubicBezTo>
                  <a:cubicBezTo>
                    <a:pt x="233" y="9"/>
                    <a:pt x="235" y="10"/>
                    <a:pt x="237" y="10"/>
                  </a:cubicBezTo>
                  <a:cubicBezTo>
                    <a:pt x="244" y="13"/>
                    <a:pt x="246" y="17"/>
                    <a:pt x="243" y="19"/>
                  </a:cubicBezTo>
                  <a:cubicBezTo>
                    <a:pt x="238" y="24"/>
                    <a:pt x="245" y="32"/>
                    <a:pt x="250" y="27"/>
                  </a:cubicBezTo>
                  <a:cubicBezTo>
                    <a:pt x="253" y="24"/>
                    <a:pt x="253" y="20"/>
                    <a:pt x="253" y="16"/>
                  </a:cubicBezTo>
                  <a:cubicBezTo>
                    <a:pt x="251" y="18"/>
                    <a:pt x="248" y="19"/>
                    <a:pt x="246" y="20"/>
                  </a:cubicBezTo>
                  <a:cubicBezTo>
                    <a:pt x="246" y="18"/>
                    <a:pt x="247" y="18"/>
                    <a:pt x="245" y="17"/>
                  </a:cubicBezTo>
                  <a:cubicBezTo>
                    <a:pt x="248" y="17"/>
                    <a:pt x="250" y="16"/>
                    <a:pt x="252" y="15"/>
                  </a:cubicBezTo>
                  <a:cubicBezTo>
                    <a:pt x="252" y="13"/>
                    <a:pt x="251" y="12"/>
                    <a:pt x="249" y="10"/>
                  </a:cubicBezTo>
                  <a:cubicBezTo>
                    <a:pt x="246" y="7"/>
                    <a:pt x="242" y="4"/>
                    <a:pt x="237" y="2"/>
                  </a:cubicBezTo>
                  <a:cubicBezTo>
                    <a:pt x="232" y="1"/>
                    <a:pt x="227" y="0"/>
                    <a:pt x="222" y="0"/>
                  </a:cubicBezTo>
                  <a:cubicBezTo>
                    <a:pt x="217" y="0"/>
                    <a:pt x="212" y="1"/>
                    <a:pt x="207" y="4"/>
                  </a:cubicBezTo>
                  <a:cubicBezTo>
                    <a:pt x="203" y="6"/>
                    <a:pt x="195" y="11"/>
                    <a:pt x="191" y="15"/>
                  </a:cubicBezTo>
                  <a:cubicBezTo>
                    <a:pt x="177" y="28"/>
                    <a:pt x="172" y="39"/>
                    <a:pt x="172" y="39"/>
                  </a:cubicBezTo>
                  <a:cubicBezTo>
                    <a:pt x="169" y="45"/>
                    <a:pt x="162" y="67"/>
                    <a:pt x="148" y="69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9"/>
                    <a:pt x="147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29" y="69"/>
                    <a:pt x="125" y="65"/>
                    <a:pt x="124" y="59"/>
                  </a:cubicBezTo>
                  <a:cubicBezTo>
                    <a:pt x="123" y="57"/>
                    <a:pt x="124" y="55"/>
                    <a:pt x="124" y="54"/>
                  </a:cubicBezTo>
                  <a:cubicBezTo>
                    <a:pt x="124" y="54"/>
                    <a:pt x="123" y="54"/>
                    <a:pt x="123" y="54"/>
                  </a:cubicBezTo>
                  <a:cubicBezTo>
                    <a:pt x="123" y="53"/>
                    <a:pt x="123" y="52"/>
                    <a:pt x="124" y="52"/>
                  </a:cubicBezTo>
                  <a:cubicBezTo>
                    <a:pt x="126" y="50"/>
                    <a:pt x="128" y="48"/>
                    <a:pt x="132" y="48"/>
                  </a:cubicBezTo>
                  <a:cubicBezTo>
                    <a:pt x="135" y="48"/>
                    <a:pt x="139" y="50"/>
                    <a:pt x="139" y="54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9" y="56"/>
                    <a:pt x="137" y="57"/>
                    <a:pt x="135" y="56"/>
                  </a:cubicBezTo>
                  <a:cubicBezTo>
                    <a:pt x="134" y="56"/>
                    <a:pt x="134" y="54"/>
                    <a:pt x="135" y="54"/>
                  </a:cubicBezTo>
                  <a:cubicBezTo>
                    <a:pt x="136" y="54"/>
                    <a:pt x="137" y="52"/>
                    <a:pt x="136" y="51"/>
                  </a:cubicBezTo>
                  <a:cubicBezTo>
                    <a:pt x="134" y="50"/>
                    <a:pt x="132" y="50"/>
                    <a:pt x="131" y="53"/>
                  </a:cubicBezTo>
                  <a:cubicBezTo>
                    <a:pt x="130" y="56"/>
                    <a:pt x="131" y="59"/>
                    <a:pt x="135" y="60"/>
                  </a:cubicBezTo>
                  <a:cubicBezTo>
                    <a:pt x="138" y="61"/>
                    <a:pt x="141" y="59"/>
                    <a:pt x="142" y="57"/>
                  </a:cubicBezTo>
                  <a:cubicBezTo>
                    <a:pt x="146" y="49"/>
                    <a:pt x="138" y="40"/>
                    <a:pt x="126" y="40"/>
                  </a:cubicBezTo>
                  <a:cubicBezTo>
                    <a:pt x="118" y="40"/>
                    <a:pt x="111" y="45"/>
                    <a:pt x="106" y="51"/>
                  </a:cubicBezTo>
                  <a:cubicBezTo>
                    <a:pt x="103" y="56"/>
                    <a:pt x="98" y="72"/>
                    <a:pt x="82" y="72"/>
                  </a:cubicBezTo>
                  <a:cubicBezTo>
                    <a:pt x="76" y="72"/>
                    <a:pt x="72" y="71"/>
                    <a:pt x="67" y="68"/>
                  </a:cubicBezTo>
                  <a:cubicBezTo>
                    <a:pt x="67" y="69"/>
                    <a:pt x="67" y="69"/>
                    <a:pt x="66" y="69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0" y="64"/>
                    <a:pt x="56" y="58"/>
                    <a:pt x="55" y="53"/>
                  </a:cubicBezTo>
                  <a:cubicBezTo>
                    <a:pt x="53" y="43"/>
                    <a:pt x="58" y="35"/>
                    <a:pt x="68" y="35"/>
                  </a:cubicBezTo>
                  <a:cubicBezTo>
                    <a:pt x="72" y="35"/>
                    <a:pt x="76" y="37"/>
                    <a:pt x="78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2"/>
                    <a:pt x="79" y="43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7"/>
                    <a:pt x="77" y="49"/>
                    <a:pt x="73" y="48"/>
                  </a:cubicBezTo>
                  <a:cubicBezTo>
                    <a:pt x="72" y="48"/>
                    <a:pt x="72" y="45"/>
                    <a:pt x="73" y="44"/>
                  </a:cubicBezTo>
                  <a:cubicBezTo>
                    <a:pt x="75" y="44"/>
                    <a:pt x="76" y="42"/>
                    <a:pt x="74" y="40"/>
                  </a:cubicBezTo>
                  <a:cubicBezTo>
                    <a:pt x="72" y="38"/>
                    <a:pt x="68" y="38"/>
                    <a:pt x="67" y="43"/>
                  </a:cubicBezTo>
                  <a:cubicBezTo>
                    <a:pt x="65" y="48"/>
                    <a:pt x="67" y="53"/>
                    <a:pt x="73" y="54"/>
                  </a:cubicBezTo>
                  <a:cubicBezTo>
                    <a:pt x="76" y="55"/>
                    <a:pt x="78" y="55"/>
                    <a:pt x="80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2"/>
                    <a:pt x="81" y="52"/>
                    <a:pt x="83" y="52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3" y="52"/>
                    <a:pt x="83" y="52"/>
                    <a:pt x="84" y="51"/>
                  </a:cubicBezTo>
                  <a:cubicBezTo>
                    <a:pt x="83" y="51"/>
                    <a:pt x="83" y="50"/>
                    <a:pt x="84" y="50"/>
                  </a:cubicBezTo>
                  <a:cubicBezTo>
                    <a:pt x="84" y="50"/>
                    <a:pt x="84" y="50"/>
                    <a:pt x="85" y="50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3"/>
                    <a:pt x="85" y="43"/>
                    <a:pt x="84" y="43"/>
                  </a:cubicBezTo>
                  <a:cubicBezTo>
                    <a:pt x="84" y="42"/>
                    <a:pt x="85" y="42"/>
                    <a:pt x="86" y="42"/>
                  </a:cubicBezTo>
                  <a:cubicBezTo>
                    <a:pt x="86" y="40"/>
                    <a:pt x="86" y="38"/>
                    <a:pt x="85" y="37"/>
                  </a:cubicBezTo>
                  <a:cubicBezTo>
                    <a:pt x="88" y="35"/>
                    <a:pt x="91" y="36"/>
                    <a:pt x="93" y="37"/>
                  </a:cubicBezTo>
                  <a:cubicBezTo>
                    <a:pt x="95" y="39"/>
                    <a:pt x="96" y="42"/>
                    <a:pt x="91" y="42"/>
                  </a:cubicBezTo>
                  <a:cubicBezTo>
                    <a:pt x="88" y="43"/>
                    <a:pt x="89" y="49"/>
                    <a:pt x="94" y="48"/>
                  </a:cubicBezTo>
                  <a:cubicBezTo>
                    <a:pt x="96" y="48"/>
                    <a:pt x="98" y="45"/>
                    <a:pt x="98" y="42"/>
                  </a:cubicBezTo>
                  <a:cubicBezTo>
                    <a:pt x="98" y="43"/>
                    <a:pt x="98" y="43"/>
                    <a:pt x="97" y="43"/>
                  </a:cubicBezTo>
                  <a:cubicBezTo>
                    <a:pt x="97" y="42"/>
                    <a:pt x="98" y="41"/>
                    <a:pt x="99" y="41"/>
                  </a:cubicBezTo>
                  <a:cubicBezTo>
                    <a:pt x="99" y="41"/>
                    <a:pt x="99" y="40"/>
                    <a:pt x="99" y="40"/>
                  </a:cubicBezTo>
                  <a:cubicBezTo>
                    <a:pt x="98" y="40"/>
                    <a:pt x="97" y="39"/>
                    <a:pt x="96" y="40"/>
                  </a:cubicBezTo>
                  <a:cubicBezTo>
                    <a:pt x="96" y="39"/>
                    <a:pt x="97" y="39"/>
                    <a:pt x="98" y="39"/>
                  </a:cubicBezTo>
                  <a:cubicBezTo>
                    <a:pt x="98" y="38"/>
                    <a:pt x="98" y="37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5"/>
                    <a:pt x="96" y="35"/>
                    <a:pt x="96" y="34"/>
                  </a:cubicBezTo>
                  <a:cubicBezTo>
                    <a:pt x="92" y="30"/>
                    <a:pt x="84" y="29"/>
                    <a:pt x="80" y="29"/>
                  </a:cubicBezTo>
                  <a:cubicBezTo>
                    <a:pt x="78" y="27"/>
                    <a:pt x="76" y="26"/>
                    <a:pt x="73" y="24"/>
                  </a:cubicBezTo>
                  <a:cubicBezTo>
                    <a:pt x="73" y="26"/>
                    <a:pt x="71" y="26"/>
                    <a:pt x="70" y="26"/>
                  </a:cubicBezTo>
                  <a:cubicBezTo>
                    <a:pt x="71" y="25"/>
                    <a:pt x="71" y="24"/>
                    <a:pt x="73" y="24"/>
                  </a:cubicBezTo>
                  <a:cubicBezTo>
                    <a:pt x="70" y="23"/>
                    <a:pt x="67" y="22"/>
                    <a:pt x="64" y="22"/>
                  </a:cubicBezTo>
                  <a:cubicBezTo>
                    <a:pt x="69" y="13"/>
                    <a:pt x="80" y="10"/>
                    <a:pt x="82" y="13"/>
                  </a:cubicBezTo>
                  <a:cubicBezTo>
                    <a:pt x="83" y="16"/>
                    <a:pt x="84" y="18"/>
                    <a:pt x="79" y="18"/>
                  </a:cubicBezTo>
                  <a:cubicBezTo>
                    <a:pt x="76" y="17"/>
                    <a:pt x="75" y="24"/>
                    <a:pt x="80" y="24"/>
                  </a:cubicBezTo>
                  <a:cubicBezTo>
                    <a:pt x="83" y="24"/>
                    <a:pt x="90" y="18"/>
                    <a:pt x="86" y="11"/>
                  </a:cubicBezTo>
                  <a:cubicBezTo>
                    <a:pt x="85" y="10"/>
                    <a:pt x="85" y="10"/>
                    <a:pt x="84" y="9"/>
                  </a:cubicBezTo>
                  <a:cubicBezTo>
                    <a:pt x="87" y="9"/>
                    <a:pt x="89" y="10"/>
                    <a:pt x="91" y="10"/>
                  </a:cubicBezTo>
                  <a:cubicBezTo>
                    <a:pt x="99" y="13"/>
                    <a:pt x="100" y="17"/>
                    <a:pt x="98" y="19"/>
                  </a:cubicBezTo>
                  <a:cubicBezTo>
                    <a:pt x="93" y="24"/>
                    <a:pt x="99" y="32"/>
                    <a:pt x="104" y="27"/>
                  </a:cubicBezTo>
                  <a:cubicBezTo>
                    <a:pt x="107" y="24"/>
                    <a:pt x="108" y="20"/>
                    <a:pt x="107" y="16"/>
                  </a:cubicBezTo>
                  <a:cubicBezTo>
                    <a:pt x="105" y="18"/>
                    <a:pt x="102" y="19"/>
                    <a:pt x="100" y="20"/>
                  </a:cubicBezTo>
                  <a:cubicBezTo>
                    <a:pt x="100" y="18"/>
                    <a:pt x="101" y="18"/>
                    <a:pt x="99" y="17"/>
                  </a:cubicBezTo>
                  <a:cubicBezTo>
                    <a:pt x="102" y="17"/>
                    <a:pt x="104" y="16"/>
                    <a:pt x="106" y="15"/>
                  </a:cubicBezTo>
                  <a:cubicBezTo>
                    <a:pt x="106" y="13"/>
                    <a:pt x="105" y="12"/>
                    <a:pt x="103" y="10"/>
                  </a:cubicBezTo>
                  <a:cubicBezTo>
                    <a:pt x="100" y="7"/>
                    <a:pt x="96" y="4"/>
                    <a:pt x="91" y="2"/>
                  </a:cubicBezTo>
                  <a:cubicBezTo>
                    <a:pt x="86" y="1"/>
                    <a:pt x="81" y="0"/>
                    <a:pt x="76" y="0"/>
                  </a:cubicBezTo>
                  <a:cubicBezTo>
                    <a:pt x="71" y="0"/>
                    <a:pt x="66" y="1"/>
                    <a:pt x="61" y="4"/>
                  </a:cubicBezTo>
                  <a:cubicBezTo>
                    <a:pt x="57" y="6"/>
                    <a:pt x="49" y="11"/>
                    <a:pt x="46" y="15"/>
                  </a:cubicBezTo>
                  <a:cubicBezTo>
                    <a:pt x="31" y="28"/>
                    <a:pt x="26" y="39"/>
                    <a:pt x="26" y="39"/>
                  </a:cubicBezTo>
                  <a:cubicBezTo>
                    <a:pt x="23" y="45"/>
                    <a:pt x="16" y="67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1" y="69"/>
                    <a:pt x="0" y="6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9" y="85"/>
                    <a:pt x="11" y="88"/>
                    <a:pt x="20" y="88"/>
                  </a:cubicBezTo>
                  <a:cubicBezTo>
                    <a:pt x="27" y="88"/>
                    <a:pt x="28" y="86"/>
                    <a:pt x="33" y="85"/>
                  </a:cubicBezTo>
                  <a:cubicBezTo>
                    <a:pt x="33" y="85"/>
                    <a:pt x="33" y="85"/>
                    <a:pt x="33" y="84"/>
                  </a:cubicBezTo>
                  <a:cubicBezTo>
                    <a:pt x="34" y="84"/>
                    <a:pt x="34" y="84"/>
                    <a:pt x="34" y="85"/>
                  </a:cubicBezTo>
                  <a:cubicBezTo>
                    <a:pt x="35" y="85"/>
                    <a:pt x="36" y="85"/>
                    <a:pt x="38" y="85"/>
                  </a:cubicBezTo>
                  <a:cubicBezTo>
                    <a:pt x="47" y="85"/>
                    <a:pt x="47" y="88"/>
                    <a:pt x="56" y="88"/>
                  </a:cubicBezTo>
                  <a:cubicBezTo>
                    <a:pt x="65" y="88"/>
                    <a:pt x="65" y="85"/>
                    <a:pt x="74" y="85"/>
                  </a:cubicBezTo>
                  <a:cubicBezTo>
                    <a:pt x="83" y="85"/>
                    <a:pt x="83" y="88"/>
                    <a:pt x="92" y="88"/>
                  </a:cubicBezTo>
                  <a:cubicBezTo>
                    <a:pt x="101" y="88"/>
                    <a:pt x="101" y="85"/>
                    <a:pt x="110" y="85"/>
                  </a:cubicBezTo>
                  <a:cubicBezTo>
                    <a:pt x="111" y="85"/>
                    <a:pt x="113" y="85"/>
                    <a:pt x="114" y="85"/>
                  </a:cubicBezTo>
                  <a:cubicBezTo>
                    <a:pt x="115" y="84"/>
                    <a:pt x="117" y="80"/>
                    <a:pt x="119" y="82"/>
                  </a:cubicBezTo>
                  <a:cubicBezTo>
                    <a:pt x="119" y="84"/>
                    <a:pt x="116" y="84"/>
                    <a:pt x="114" y="85"/>
                  </a:cubicBezTo>
                  <a:cubicBezTo>
                    <a:pt x="118" y="86"/>
                    <a:pt x="120" y="87"/>
                    <a:pt x="125" y="88"/>
                  </a:cubicBezTo>
                  <a:cubicBezTo>
                    <a:pt x="126" y="87"/>
                    <a:pt x="126" y="87"/>
                    <a:pt x="127" y="87"/>
                  </a:cubicBezTo>
                  <a:cubicBezTo>
                    <a:pt x="127" y="87"/>
                    <a:pt x="127" y="88"/>
                    <a:pt x="127" y="88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37" y="88"/>
                    <a:pt x="137" y="85"/>
                    <a:pt x="146" y="85"/>
                  </a:cubicBezTo>
                  <a:cubicBezTo>
                    <a:pt x="155" y="85"/>
                    <a:pt x="157" y="88"/>
                    <a:pt x="166" y="88"/>
                  </a:cubicBezTo>
                  <a:cubicBezTo>
                    <a:pt x="172" y="88"/>
                    <a:pt x="174" y="86"/>
                    <a:pt x="178" y="85"/>
                  </a:cubicBezTo>
                  <a:cubicBezTo>
                    <a:pt x="179" y="85"/>
                    <a:pt x="179" y="85"/>
                    <a:pt x="179" y="84"/>
                  </a:cubicBezTo>
                  <a:cubicBezTo>
                    <a:pt x="179" y="84"/>
                    <a:pt x="180" y="84"/>
                    <a:pt x="180" y="85"/>
                  </a:cubicBezTo>
                  <a:cubicBezTo>
                    <a:pt x="181" y="85"/>
                    <a:pt x="182" y="85"/>
                    <a:pt x="184" y="85"/>
                  </a:cubicBezTo>
                  <a:cubicBezTo>
                    <a:pt x="193" y="85"/>
                    <a:pt x="193" y="88"/>
                    <a:pt x="202" y="88"/>
                  </a:cubicBezTo>
                  <a:cubicBezTo>
                    <a:pt x="211" y="88"/>
                    <a:pt x="211" y="85"/>
                    <a:pt x="220" y="85"/>
                  </a:cubicBezTo>
                  <a:cubicBezTo>
                    <a:pt x="229" y="85"/>
                    <a:pt x="229" y="88"/>
                    <a:pt x="238" y="88"/>
                  </a:cubicBezTo>
                  <a:cubicBezTo>
                    <a:pt x="247" y="88"/>
                    <a:pt x="247" y="85"/>
                    <a:pt x="256" y="85"/>
                  </a:cubicBezTo>
                  <a:cubicBezTo>
                    <a:pt x="257" y="85"/>
                    <a:pt x="258" y="85"/>
                    <a:pt x="259" y="85"/>
                  </a:cubicBezTo>
                  <a:cubicBezTo>
                    <a:pt x="261" y="84"/>
                    <a:pt x="262" y="80"/>
                    <a:pt x="265" y="82"/>
                  </a:cubicBezTo>
                  <a:cubicBezTo>
                    <a:pt x="265" y="84"/>
                    <a:pt x="262" y="84"/>
                    <a:pt x="260" y="85"/>
                  </a:cubicBezTo>
                  <a:cubicBezTo>
                    <a:pt x="264" y="86"/>
                    <a:pt x="266" y="87"/>
                    <a:pt x="271" y="88"/>
                  </a:cubicBezTo>
                  <a:cubicBezTo>
                    <a:pt x="271" y="87"/>
                    <a:pt x="272" y="87"/>
                    <a:pt x="273" y="87"/>
                  </a:cubicBezTo>
                  <a:cubicBezTo>
                    <a:pt x="273" y="87"/>
                    <a:pt x="273" y="88"/>
                    <a:pt x="273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83" y="88"/>
                    <a:pt x="283" y="85"/>
                    <a:pt x="292" y="85"/>
                  </a:cubicBezTo>
                  <a:cubicBezTo>
                    <a:pt x="301" y="85"/>
                    <a:pt x="302" y="88"/>
                    <a:pt x="311" y="88"/>
                  </a:cubicBezTo>
                  <a:cubicBezTo>
                    <a:pt x="318" y="88"/>
                    <a:pt x="320" y="86"/>
                    <a:pt x="324" y="85"/>
                  </a:cubicBezTo>
                  <a:cubicBezTo>
                    <a:pt x="324" y="85"/>
                    <a:pt x="325" y="85"/>
                    <a:pt x="325" y="84"/>
                  </a:cubicBezTo>
                  <a:cubicBezTo>
                    <a:pt x="325" y="84"/>
                    <a:pt x="325" y="84"/>
                    <a:pt x="325" y="85"/>
                  </a:cubicBezTo>
                  <a:cubicBezTo>
                    <a:pt x="327" y="85"/>
                    <a:pt x="328" y="85"/>
                    <a:pt x="329" y="85"/>
                  </a:cubicBezTo>
                  <a:cubicBezTo>
                    <a:pt x="338" y="85"/>
                    <a:pt x="338" y="88"/>
                    <a:pt x="347" y="88"/>
                  </a:cubicBezTo>
                  <a:cubicBezTo>
                    <a:pt x="356" y="88"/>
                    <a:pt x="356" y="85"/>
                    <a:pt x="365" y="85"/>
                  </a:cubicBezTo>
                  <a:cubicBezTo>
                    <a:pt x="374" y="85"/>
                    <a:pt x="374" y="88"/>
                    <a:pt x="383" y="88"/>
                  </a:cubicBezTo>
                  <a:cubicBezTo>
                    <a:pt x="392" y="88"/>
                    <a:pt x="392" y="85"/>
                    <a:pt x="401" y="85"/>
                  </a:cubicBezTo>
                  <a:cubicBezTo>
                    <a:pt x="403" y="85"/>
                    <a:pt x="404" y="85"/>
                    <a:pt x="405" y="85"/>
                  </a:cubicBezTo>
                  <a:cubicBezTo>
                    <a:pt x="407" y="84"/>
                    <a:pt x="408" y="80"/>
                    <a:pt x="411" y="82"/>
                  </a:cubicBezTo>
                  <a:cubicBezTo>
                    <a:pt x="410" y="84"/>
                    <a:pt x="408" y="84"/>
                    <a:pt x="406" y="85"/>
                  </a:cubicBezTo>
                  <a:cubicBezTo>
                    <a:pt x="410" y="86"/>
                    <a:pt x="412" y="87"/>
                    <a:pt x="417" y="88"/>
                  </a:cubicBezTo>
                  <a:cubicBezTo>
                    <a:pt x="417" y="87"/>
                    <a:pt x="418" y="87"/>
                    <a:pt x="419" y="87"/>
                  </a:cubicBezTo>
                  <a:cubicBezTo>
                    <a:pt x="419" y="87"/>
                    <a:pt x="419" y="88"/>
                    <a:pt x="418" y="88"/>
                  </a:cubicBezTo>
                  <a:cubicBezTo>
                    <a:pt x="420" y="88"/>
                    <a:pt x="420" y="88"/>
                    <a:pt x="420" y="88"/>
                  </a:cubicBezTo>
                  <a:cubicBezTo>
                    <a:pt x="429" y="88"/>
                    <a:pt x="429" y="85"/>
                    <a:pt x="438" y="85"/>
                  </a:cubicBezTo>
                  <a:cubicBezTo>
                    <a:pt x="447" y="85"/>
                    <a:pt x="448" y="88"/>
                    <a:pt x="457" y="88"/>
                  </a:cubicBezTo>
                  <a:cubicBezTo>
                    <a:pt x="464" y="88"/>
                    <a:pt x="466" y="86"/>
                    <a:pt x="470" y="85"/>
                  </a:cubicBezTo>
                  <a:cubicBezTo>
                    <a:pt x="470" y="85"/>
                    <a:pt x="471" y="85"/>
                    <a:pt x="471" y="84"/>
                  </a:cubicBezTo>
                  <a:cubicBezTo>
                    <a:pt x="471" y="84"/>
                    <a:pt x="471" y="84"/>
                    <a:pt x="471" y="85"/>
                  </a:cubicBezTo>
                  <a:cubicBezTo>
                    <a:pt x="472" y="85"/>
                    <a:pt x="474" y="85"/>
                    <a:pt x="475" y="85"/>
                  </a:cubicBezTo>
                  <a:cubicBezTo>
                    <a:pt x="484" y="85"/>
                    <a:pt x="484" y="88"/>
                    <a:pt x="493" y="88"/>
                  </a:cubicBezTo>
                  <a:cubicBezTo>
                    <a:pt x="502" y="88"/>
                    <a:pt x="502" y="85"/>
                    <a:pt x="511" y="85"/>
                  </a:cubicBezTo>
                  <a:cubicBezTo>
                    <a:pt x="520" y="85"/>
                    <a:pt x="520" y="88"/>
                    <a:pt x="529" y="88"/>
                  </a:cubicBezTo>
                  <a:cubicBezTo>
                    <a:pt x="538" y="88"/>
                    <a:pt x="538" y="85"/>
                    <a:pt x="547" y="85"/>
                  </a:cubicBezTo>
                  <a:cubicBezTo>
                    <a:pt x="549" y="85"/>
                    <a:pt x="550" y="85"/>
                    <a:pt x="551" y="85"/>
                  </a:cubicBezTo>
                  <a:cubicBezTo>
                    <a:pt x="553" y="84"/>
                    <a:pt x="554" y="80"/>
                    <a:pt x="556" y="82"/>
                  </a:cubicBezTo>
                  <a:cubicBezTo>
                    <a:pt x="556" y="84"/>
                    <a:pt x="554" y="84"/>
                    <a:pt x="552" y="85"/>
                  </a:cubicBezTo>
                  <a:cubicBezTo>
                    <a:pt x="556" y="86"/>
                    <a:pt x="558" y="87"/>
                    <a:pt x="563" y="88"/>
                  </a:cubicBezTo>
                  <a:cubicBezTo>
                    <a:pt x="563" y="87"/>
                    <a:pt x="564" y="87"/>
                    <a:pt x="565" y="87"/>
                  </a:cubicBezTo>
                  <a:cubicBezTo>
                    <a:pt x="565" y="87"/>
                    <a:pt x="565" y="88"/>
                    <a:pt x="564" y="88"/>
                  </a:cubicBezTo>
                  <a:cubicBezTo>
                    <a:pt x="565" y="88"/>
                    <a:pt x="565" y="88"/>
                    <a:pt x="565" y="88"/>
                  </a:cubicBezTo>
                  <a:cubicBezTo>
                    <a:pt x="574" y="88"/>
                    <a:pt x="574" y="85"/>
                    <a:pt x="583" y="85"/>
                  </a:cubicBezTo>
                  <a:cubicBezTo>
                    <a:pt x="592" y="85"/>
                    <a:pt x="594" y="88"/>
                    <a:pt x="603" y="88"/>
                  </a:cubicBezTo>
                  <a:cubicBezTo>
                    <a:pt x="610" y="88"/>
                    <a:pt x="612" y="86"/>
                    <a:pt x="616" y="85"/>
                  </a:cubicBezTo>
                  <a:cubicBezTo>
                    <a:pt x="616" y="85"/>
                    <a:pt x="616" y="85"/>
                    <a:pt x="616" y="84"/>
                  </a:cubicBezTo>
                  <a:cubicBezTo>
                    <a:pt x="617" y="84"/>
                    <a:pt x="617" y="84"/>
                    <a:pt x="617" y="85"/>
                  </a:cubicBezTo>
                  <a:cubicBezTo>
                    <a:pt x="618" y="85"/>
                    <a:pt x="620" y="85"/>
                    <a:pt x="621" y="85"/>
                  </a:cubicBezTo>
                  <a:cubicBezTo>
                    <a:pt x="630" y="85"/>
                    <a:pt x="630" y="88"/>
                    <a:pt x="639" y="88"/>
                  </a:cubicBezTo>
                  <a:cubicBezTo>
                    <a:pt x="648" y="88"/>
                    <a:pt x="648" y="85"/>
                    <a:pt x="657" y="85"/>
                  </a:cubicBezTo>
                  <a:cubicBezTo>
                    <a:pt x="666" y="85"/>
                    <a:pt x="666" y="88"/>
                    <a:pt x="675" y="88"/>
                  </a:cubicBezTo>
                  <a:cubicBezTo>
                    <a:pt x="684" y="88"/>
                    <a:pt x="684" y="85"/>
                    <a:pt x="693" y="85"/>
                  </a:cubicBezTo>
                  <a:cubicBezTo>
                    <a:pt x="695" y="85"/>
                    <a:pt x="696" y="85"/>
                    <a:pt x="697" y="85"/>
                  </a:cubicBezTo>
                  <a:cubicBezTo>
                    <a:pt x="699" y="84"/>
                    <a:pt x="700" y="80"/>
                    <a:pt x="702" y="82"/>
                  </a:cubicBezTo>
                  <a:cubicBezTo>
                    <a:pt x="702" y="84"/>
                    <a:pt x="700" y="84"/>
                    <a:pt x="697" y="85"/>
                  </a:cubicBezTo>
                  <a:cubicBezTo>
                    <a:pt x="702" y="86"/>
                    <a:pt x="703" y="87"/>
                    <a:pt x="708" y="88"/>
                  </a:cubicBezTo>
                  <a:cubicBezTo>
                    <a:pt x="709" y="87"/>
                    <a:pt x="710" y="87"/>
                    <a:pt x="711" y="87"/>
                  </a:cubicBezTo>
                  <a:cubicBezTo>
                    <a:pt x="711" y="87"/>
                    <a:pt x="710" y="88"/>
                    <a:pt x="710" y="88"/>
                  </a:cubicBezTo>
                  <a:cubicBezTo>
                    <a:pt x="711" y="88"/>
                    <a:pt x="711" y="88"/>
                    <a:pt x="711" y="88"/>
                  </a:cubicBezTo>
                  <a:cubicBezTo>
                    <a:pt x="720" y="88"/>
                    <a:pt x="720" y="85"/>
                    <a:pt x="729" y="85"/>
                  </a:cubicBezTo>
                  <a:cubicBezTo>
                    <a:pt x="738" y="85"/>
                    <a:pt x="740" y="88"/>
                    <a:pt x="749" y="88"/>
                  </a:cubicBezTo>
                  <a:cubicBezTo>
                    <a:pt x="756" y="88"/>
                    <a:pt x="757" y="86"/>
                    <a:pt x="762" y="85"/>
                  </a:cubicBezTo>
                  <a:cubicBezTo>
                    <a:pt x="762" y="85"/>
                    <a:pt x="762" y="85"/>
                    <a:pt x="762" y="84"/>
                  </a:cubicBezTo>
                  <a:cubicBezTo>
                    <a:pt x="763" y="84"/>
                    <a:pt x="763" y="84"/>
                    <a:pt x="763" y="85"/>
                  </a:cubicBezTo>
                  <a:cubicBezTo>
                    <a:pt x="764" y="85"/>
                    <a:pt x="765" y="85"/>
                    <a:pt x="767" y="85"/>
                  </a:cubicBezTo>
                  <a:cubicBezTo>
                    <a:pt x="776" y="85"/>
                    <a:pt x="776" y="88"/>
                    <a:pt x="785" y="88"/>
                  </a:cubicBezTo>
                  <a:cubicBezTo>
                    <a:pt x="794" y="88"/>
                    <a:pt x="794" y="85"/>
                    <a:pt x="803" y="85"/>
                  </a:cubicBezTo>
                  <a:cubicBezTo>
                    <a:pt x="812" y="85"/>
                    <a:pt x="812" y="88"/>
                    <a:pt x="821" y="88"/>
                  </a:cubicBezTo>
                  <a:cubicBezTo>
                    <a:pt x="830" y="88"/>
                    <a:pt x="830" y="85"/>
                    <a:pt x="839" y="85"/>
                  </a:cubicBezTo>
                  <a:cubicBezTo>
                    <a:pt x="841" y="85"/>
                    <a:pt x="842" y="85"/>
                    <a:pt x="843" y="85"/>
                  </a:cubicBezTo>
                  <a:cubicBezTo>
                    <a:pt x="845" y="84"/>
                    <a:pt x="846" y="80"/>
                    <a:pt x="848" y="82"/>
                  </a:cubicBezTo>
                  <a:cubicBezTo>
                    <a:pt x="848" y="84"/>
                    <a:pt x="845" y="84"/>
                    <a:pt x="843" y="85"/>
                  </a:cubicBezTo>
                  <a:cubicBezTo>
                    <a:pt x="848" y="86"/>
                    <a:pt x="849" y="87"/>
                    <a:pt x="854" y="88"/>
                  </a:cubicBezTo>
                  <a:cubicBezTo>
                    <a:pt x="855" y="87"/>
                    <a:pt x="856" y="87"/>
                    <a:pt x="856" y="87"/>
                  </a:cubicBezTo>
                  <a:cubicBezTo>
                    <a:pt x="856" y="87"/>
                    <a:pt x="856" y="88"/>
                    <a:pt x="856" y="88"/>
                  </a:cubicBezTo>
                  <a:cubicBezTo>
                    <a:pt x="857" y="88"/>
                    <a:pt x="857" y="88"/>
                    <a:pt x="857" y="88"/>
                  </a:cubicBezTo>
                  <a:cubicBezTo>
                    <a:pt x="866" y="88"/>
                    <a:pt x="866" y="85"/>
                    <a:pt x="875" y="85"/>
                  </a:cubicBezTo>
                  <a:cubicBezTo>
                    <a:pt x="884" y="85"/>
                    <a:pt x="886" y="88"/>
                    <a:pt x="895" y="88"/>
                  </a:cubicBezTo>
                  <a:cubicBezTo>
                    <a:pt x="902" y="88"/>
                    <a:pt x="903" y="86"/>
                    <a:pt x="908" y="85"/>
                  </a:cubicBezTo>
                  <a:cubicBezTo>
                    <a:pt x="908" y="85"/>
                    <a:pt x="908" y="85"/>
                    <a:pt x="908" y="84"/>
                  </a:cubicBezTo>
                  <a:cubicBezTo>
                    <a:pt x="909" y="84"/>
                    <a:pt x="909" y="84"/>
                    <a:pt x="909" y="85"/>
                  </a:cubicBezTo>
                  <a:cubicBezTo>
                    <a:pt x="910" y="85"/>
                    <a:pt x="911" y="85"/>
                    <a:pt x="913" y="85"/>
                  </a:cubicBezTo>
                  <a:cubicBezTo>
                    <a:pt x="922" y="85"/>
                    <a:pt x="922" y="88"/>
                    <a:pt x="931" y="88"/>
                  </a:cubicBezTo>
                  <a:cubicBezTo>
                    <a:pt x="940" y="88"/>
                    <a:pt x="940" y="85"/>
                    <a:pt x="949" y="85"/>
                  </a:cubicBezTo>
                  <a:cubicBezTo>
                    <a:pt x="958" y="85"/>
                    <a:pt x="958" y="88"/>
                    <a:pt x="967" y="88"/>
                  </a:cubicBezTo>
                  <a:cubicBezTo>
                    <a:pt x="976" y="88"/>
                    <a:pt x="976" y="85"/>
                    <a:pt x="985" y="85"/>
                  </a:cubicBezTo>
                  <a:cubicBezTo>
                    <a:pt x="986" y="85"/>
                    <a:pt x="988" y="85"/>
                    <a:pt x="989" y="85"/>
                  </a:cubicBezTo>
                  <a:cubicBezTo>
                    <a:pt x="990" y="84"/>
                    <a:pt x="992" y="80"/>
                    <a:pt x="994" y="82"/>
                  </a:cubicBezTo>
                  <a:cubicBezTo>
                    <a:pt x="994" y="84"/>
                    <a:pt x="991" y="84"/>
                    <a:pt x="989" y="85"/>
                  </a:cubicBezTo>
                  <a:cubicBezTo>
                    <a:pt x="993" y="86"/>
                    <a:pt x="995" y="87"/>
                    <a:pt x="1000" y="88"/>
                  </a:cubicBezTo>
                  <a:cubicBezTo>
                    <a:pt x="1001" y="87"/>
                    <a:pt x="1002" y="87"/>
                    <a:pt x="1002" y="87"/>
                  </a:cubicBezTo>
                  <a:cubicBezTo>
                    <a:pt x="1002" y="87"/>
                    <a:pt x="1002" y="88"/>
                    <a:pt x="1002" y="88"/>
                  </a:cubicBezTo>
                  <a:cubicBezTo>
                    <a:pt x="1003" y="88"/>
                    <a:pt x="1003" y="88"/>
                    <a:pt x="1003" y="88"/>
                  </a:cubicBezTo>
                  <a:cubicBezTo>
                    <a:pt x="1012" y="88"/>
                    <a:pt x="1012" y="85"/>
                    <a:pt x="1021" y="85"/>
                  </a:cubicBezTo>
                  <a:cubicBezTo>
                    <a:pt x="1030" y="85"/>
                    <a:pt x="1032" y="88"/>
                    <a:pt x="1041" y="88"/>
                  </a:cubicBezTo>
                  <a:cubicBezTo>
                    <a:pt x="1047" y="88"/>
                    <a:pt x="1049" y="86"/>
                    <a:pt x="1053" y="85"/>
                  </a:cubicBezTo>
                  <a:cubicBezTo>
                    <a:pt x="1054" y="85"/>
                    <a:pt x="1054" y="85"/>
                    <a:pt x="1054" y="84"/>
                  </a:cubicBezTo>
                  <a:cubicBezTo>
                    <a:pt x="1054" y="84"/>
                    <a:pt x="1055" y="84"/>
                    <a:pt x="1055" y="85"/>
                  </a:cubicBezTo>
                  <a:cubicBezTo>
                    <a:pt x="1056" y="85"/>
                    <a:pt x="1057" y="85"/>
                    <a:pt x="1059" y="85"/>
                  </a:cubicBezTo>
                  <a:cubicBezTo>
                    <a:pt x="1068" y="85"/>
                    <a:pt x="1068" y="88"/>
                    <a:pt x="1077" y="88"/>
                  </a:cubicBezTo>
                  <a:cubicBezTo>
                    <a:pt x="1086" y="88"/>
                    <a:pt x="1086" y="85"/>
                    <a:pt x="1095" y="85"/>
                  </a:cubicBezTo>
                  <a:cubicBezTo>
                    <a:pt x="1104" y="85"/>
                    <a:pt x="1104" y="88"/>
                    <a:pt x="1113" y="88"/>
                  </a:cubicBezTo>
                  <a:cubicBezTo>
                    <a:pt x="1122" y="88"/>
                    <a:pt x="1122" y="85"/>
                    <a:pt x="1131" y="85"/>
                  </a:cubicBezTo>
                  <a:cubicBezTo>
                    <a:pt x="1132" y="85"/>
                    <a:pt x="1133" y="85"/>
                    <a:pt x="1134" y="85"/>
                  </a:cubicBezTo>
                  <a:cubicBezTo>
                    <a:pt x="1136" y="84"/>
                    <a:pt x="1137" y="80"/>
                    <a:pt x="1140" y="82"/>
                  </a:cubicBezTo>
                  <a:cubicBezTo>
                    <a:pt x="1140" y="84"/>
                    <a:pt x="1137" y="84"/>
                    <a:pt x="1135" y="85"/>
                  </a:cubicBezTo>
                  <a:cubicBezTo>
                    <a:pt x="1139" y="86"/>
                    <a:pt x="1141" y="87"/>
                    <a:pt x="1146" y="88"/>
                  </a:cubicBezTo>
                  <a:cubicBezTo>
                    <a:pt x="1146" y="87"/>
                    <a:pt x="1147" y="87"/>
                    <a:pt x="1148" y="87"/>
                  </a:cubicBezTo>
                  <a:cubicBezTo>
                    <a:pt x="1148" y="87"/>
                    <a:pt x="1148" y="88"/>
                    <a:pt x="1148" y="88"/>
                  </a:cubicBezTo>
                  <a:cubicBezTo>
                    <a:pt x="1149" y="88"/>
                    <a:pt x="1149" y="88"/>
                    <a:pt x="1149" y="88"/>
                  </a:cubicBezTo>
                  <a:cubicBezTo>
                    <a:pt x="1158" y="88"/>
                    <a:pt x="1158" y="85"/>
                    <a:pt x="1167" y="85"/>
                  </a:cubicBezTo>
                  <a:cubicBezTo>
                    <a:pt x="1176" y="85"/>
                    <a:pt x="1177" y="88"/>
                    <a:pt x="1186" y="88"/>
                  </a:cubicBezTo>
                  <a:cubicBezTo>
                    <a:pt x="1193" y="88"/>
                    <a:pt x="1195" y="86"/>
                    <a:pt x="1199" y="85"/>
                  </a:cubicBezTo>
                  <a:cubicBezTo>
                    <a:pt x="1199" y="85"/>
                    <a:pt x="1200" y="85"/>
                    <a:pt x="1200" y="84"/>
                  </a:cubicBezTo>
                  <a:cubicBezTo>
                    <a:pt x="1200" y="84"/>
                    <a:pt x="1200" y="84"/>
                    <a:pt x="1200" y="85"/>
                  </a:cubicBezTo>
                  <a:cubicBezTo>
                    <a:pt x="1202" y="85"/>
                    <a:pt x="1203" y="85"/>
                    <a:pt x="1204" y="85"/>
                  </a:cubicBezTo>
                  <a:cubicBezTo>
                    <a:pt x="1214" y="85"/>
                    <a:pt x="1214" y="88"/>
                    <a:pt x="1223" y="88"/>
                  </a:cubicBezTo>
                  <a:cubicBezTo>
                    <a:pt x="1232" y="88"/>
                    <a:pt x="1232" y="85"/>
                    <a:pt x="1241" y="85"/>
                  </a:cubicBezTo>
                  <a:cubicBezTo>
                    <a:pt x="1250" y="85"/>
                    <a:pt x="1250" y="88"/>
                    <a:pt x="1259" y="88"/>
                  </a:cubicBezTo>
                  <a:cubicBezTo>
                    <a:pt x="1268" y="88"/>
                    <a:pt x="1268" y="85"/>
                    <a:pt x="1277" y="85"/>
                  </a:cubicBezTo>
                  <a:cubicBezTo>
                    <a:pt x="1278" y="85"/>
                    <a:pt x="1279" y="85"/>
                    <a:pt x="1280" y="85"/>
                  </a:cubicBezTo>
                  <a:cubicBezTo>
                    <a:pt x="1282" y="84"/>
                    <a:pt x="1283" y="80"/>
                    <a:pt x="1286" y="82"/>
                  </a:cubicBezTo>
                  <a:cubicBezTo>
                    <a:pt x="1285" y="84"/>
                    <a:pt x="1283" y="84"/>
                    <a:pt x="1281" y="85"/>
                  </a:cubicBezTo>
                  <a:cubicBezTo>
                    <a:pt x="1285" y="86"/>
                    <a:pt x="1287" y="87"/>
                    <a:pt x="1292" y="88"/>
                  </a:cubicBezTo>
                  <a:cubicBezTo>
                    <a:pt x="1292" y="87"/>
                    <a:pt x="1293" y="87"/>
                    <a:pt x="1294" y="87"/>
                  </a:cubicBezTo>
                  <a:cubicBezTo>
                    <a:pt x="1294" y="87"/>
                    <a:pt x="1294" y="88"/>
                    <a:pt x="1293" y="88"/>
                  </a:cubicBezTo>
                  <a:cubicBezTo>
                    <a:pt x="1295" y="88"/>
                    <a:pt x="1295" y="88"/>
                    <a:pt x="1295" y="88"/>
                  </a:cubicBezTo>
                  <a:cubicBezTo>
                    <a:pt x="1304" y="88"/>
                    <a:pt x="1304" y="85"/>
                    <a:pt x="1313" y="85"/>
                  </a:cubicBezTo>
                  <a:cubicBezTo>
                    <a:pt x="1322" y="85"/>
                    <a:pt x="1323" y="88"/>
                    <a:pt x="1332" y="88"/>
                  </a:cubicBezTo>
                  <a:cubicBezTo>
                    <a:pt x="1339" y="88"/>
                    <a:pt x="1341" y="86"/>
                    <a:pt x="1345" y="85"/>
                  </a:cubicBezTo>
                  <a:cubicBezTo>
                    <a:pt x="1345" y="85"/>
                    <a:pt x="1346" y="85"/>
                    <a:pt x="1346" y="84"/>
                  </a:cubicBezTo>
                  <a:cubicBezTo>
                    <a:pt x="1346" y="84"/>
                    <a:pt x="1346" y="84"/>
                    <a:pt x="1346" y="85"/>
                  </a:cubicBezTo>
                  <a:cubicBezTo>
                    <a:pt x="1347" y="85"/>
                    <a:pt x="1349" y="85"/>
                    <a:pt x="1350" y="85"/>
                  </a:cubicBezTo>
                  <a:cubicBezTo>
                    <a:pt x="1359" y="85"/>
                    <a:pt x="1359" y="88"/>
                    <a:pt x="1368" y="88"/>
                  </a:cubicBezTo>
                  <a:cubicBezTo>
                    <a:pt x="1377" y="88"/>
                    <a:pt x="1377" y="85"/>
                    <a:pt x="1386" y="85"/>
                  </a:cubicBezTo>
                  <a:cubicBezTo>
                    <a:pt x="1395" y="85"/>
                    <a:pt x="1395" y="88"/>
                    <a:pt x="1404" y="88"/>
                  </a:cubicBezTo>
                  <a:cubicBezTo>
                    <a:pt x="1413" y="88"/>
                    <a:pt x="1413" y="85"/>
                    <a:pt x="1422" y="85"/>
                  </a:cubicBezTo>
                  <a:cubicBezTo>
                    <a:pt x="1424" y="85"/>
                    <a:pt x="1425" y="85"/>
                    <a:pt x="1426" y="85"/>
                  </a:cubicBezTo>
                  <a:cubicBezTo>
                    <a:pt x="1428" y="84"/>
                    <a:pt x="1429" y="80"/>
                    <a:pt x="1431" y="82"/>
                  </a:cubicBezTo>
                  <a:cubicBezTo>
                    <a:pt x="1431" y="84"/>
                    <a:pt x="1429" y="84"/>
                    <a:pt x="1427" y="85"/>
                  </a:cubicBezTo>
                  <a:cubicBezTo>
                    <a:pt x="1431" y="86"/>
                    <a:pt x="1433" y="87"/>
                    <a:pt x="1438" y="88"/>
                  </a:cubicBezTo>
                  <a:cubicBezTo>
                    <a:pt x="1438" y="87"/>
                    <a:pt x="1439" y="87"/>
                    <a:pt x="1440" y="87"/>
                  </a:cubicBezTo>
                  <a:cubicBezTo>
                    <a:pt x="1440" y="87"/>
                    <a:pt x="1440" y="88"/>
                    <a:pt x="1439" y="88"/>
                  </a:cubicBezTo>
                  <a:cubicBezTo>
                    <a:pt x="1440" y="88"/>
                    <a:pt x="1440" y="88"/>
                    <a:pt x="1440" y="88"/>
                  </a:cubicBezTo>
                  <a:cubicBezTo>
                    <a:pt x="1449" y="88"/>
                    <a:pt x="1449" y="85"/>
                    <a:pt x="1458" y="85"/>
                  </a:cubicBezTo>
                  <a:cubicBezTo>
                    <a:pt x="1467" y="85"/>
                    <a:pt x="1469" y="88"/>
                    <a:pt x="1478" y="88"/>
                  </a:cubicBezTo>
                  <a:cubicBezTo>
                    <a:pt x="1485" y="88"/>
                    <a:pt x="1487" y="86"/>
                    <a:pt x="1491" y="85"/>
                  </a:cubicBezTo>
                  <a:cubicBezTo>
                    <a:pt x="1491" y="85"/>
                    <a:pt x="1491" y="85"/>
                    <a:pt x="1491" y="84"/>
                  </a:cubicBezTo>
                  <a:cubicBezTo>
                    <a:pt x="1492" y="84"/>
                    <a:pt x="1492" y="84"/>
                    <a:pt x="1492" y="85"/>
                  </a:cubicBezTo>
                  <a:cubicBezTo>
                    <a:pt x="1493" y="85"/>
                    <a:pt x="1495" y="85"/>
                    <a:pt x="1496" y="85"/>
                  </a:cubicBezTo>
                  <a:cubicBezTo>
                    <a:pt x="1505" y="85"/>
                    <a:pt x="1505" y="88"/>
                    <a:pt x="1514" y="88"/>
                  </a:cubicBezTo>
                  <a:cubicBezTo>
                    <a:pt x="1523" y="88"/>
                    <a:pt x="1523" y="85"/>
                    <a:pt x="1532" y="85"/>
                  </a:cubicBezTo>
                  <a:cubicBezTo>
                    <a:pt x="1541" y="85"/>
                    <a:pt x="1541" y="88"/>
                    <a:pt x="1550" y="88"/>
                  </a:cubicBezTo>
                  <a:cubicBezTo>
                    <a:pt x="1559" y="88"/>
                    <a:pt x="1559" y="85"/>
                    <a:pt x="1568" y="85"/>
                  </a:cubicBezTo>
                  <a:cubicBezTo>
                    <a:pt x="1570" y="85"/>
                    <a:pt x="1571" y="85"/>
                    <a:pt x="1572" y="85"/>
                  </a:cubicBezTo>
                  <a:cubicBezTo>
                    <a:pt x="1574" y="84"/>
                    <a:pt x="1575" y="80"/>
                    <a:pt x="1577" y="82"/>
                  </a:cubicBezTo>
                  <a:cubicBezTo>
                    <a:pt x="1577" y="84"/>
                    <a:pt x="1575" y="84"/>
                    <a:pt x="1572" y="85"/>
                  </a:cubicBezTo>
                  <a:cubicBezTo>
                    <a:pt x="1577" y="86"/>
                    <a:pt x="1578" y="87"/>
                    <a:pt x="1584" y="88"/>
                  </a:cubicBezTo>
                  <a:cubicBezTo>
                    <a:pt x="1584" y="87"/>
                    <a:pt x="1585" y="87"/>
                    <a:pt x="1586" y="87"/>
                  </a:cubicBezTo>
                  <a:cubicBezTo>
                    <a:pt x="1586" y="87"/>
                    <a:pt x="1585" y="88"/>
                    <a:pt x="1585" y="88"/>
                  </a:cubicBezTo>
                  <a:cubicBezTo>
                    <a:pt x="1586" y="88"/>
                    <a:pt x="1586" y="88"/>
                    <a:pt x="1586" y="88"/>
                  </a:cubicBezTo>
                  <a:cubicBezTo>
                    <a:pt x="1595" y="88"/>
                    <a:pt x="1595" y="85"/>
                    <a:pt x="1604" y="85"/>
                  </a:cubicBezTo>
                  <a:cubicBezTo>
                    <a:pt x="1613" y="85"/>
                    <a:pt x="1615" y="88"/>
                    <a:pt x="1624" y="88"/>
                  </a:cubicBezTo>
                  <a:cubicBezTo>
                    <a:pt x="1631" y="88"/>
                    <a:pt x="1632" y="86"/>
                    <a:pt x="1637" y="85"/>
                  </a:cubicBezTo>
                  <a:cubicBezTo>
                    <a:pt x="1637" y="85"/>
                    <a:pt x="1637" y="85"/>
                    <a:pt x="1637" y="84"/>
                  </a:cubicBezTo>
                  <a:cubicBezTo>
                    <a:pt x="1638" y="84"/>
                    <a:pt x="1638" y="84"/>
                    <a:pt x="1638" y="85"/>
                  </a:cubicBezTo>
                  <a:cubicBezTo>
                    <a:pt x="1639" y="85"/>
                    <a:pt x="1640" y="85"/>
                    <a:pt x="1642" y="85"/>
                  </a:cubicBezTo>
                  <a:cubicBezTo>
                    <a:pt x="1651" y="85"/>
                    <a:pt x="1651" y="88"/>
                    <a:pt x="1660" y="88"/>
                  </a:cubicBezTo>
                  <a:cubicBezTo>
                    <a:pt x="1669" y="88"/>
                    <a:pt x="1669" y="85"/>
                    <a:pt x="1678" y="85"/>
                  </a:cubicBezTo>
                  <a:cubicBezTo>
                    <a:pt x="1687" y="85"/>
                    <a:pt x="1687" y="88"/>
                    <a:pt x="1696" y="88"/>
                  </a:cubicBezTo>
                  <a:cubicBezTo>
                    <a:pt x="1705" y="88"/>
                    <a:pt x="1705" y="85"/>
                    <a:pt x="1714" y="85"/>
                  </a:cubicBezTo>
                  <a:cubicBezTo>
                    <a:pt x="1716" y="85"/>
                    <a:pt x="1717" y="85"/>
                    <a:pt x="1718" y="85"/>
                  </a:cubicBezTo>
                  <a:cubicBezTo>
                    <a:pt x="1720" y="84"/>
                    <a:pt x="1721" y="80"/>
                    <a:pt x="1723" y="82"/>
                  </a:cubicBezTo>
                  <a:cubicBezTo>
                    <a:pt x="1723" y="84"/>
                    <a:pt x="1720" y="84"/>
                    <a:pt x="1718" y="85"/>
                  </a:cubicBezTo>
                  <a:cubicBezTo>
                    <a:pt x="1723" y="86"/>
                    <a:pt x="1724" y="87"/>
                    <a:pt x="1729" y="88"/>
                  </a:cubicBezTo>
                  <a:cubicBezTo>
                    <a:pt x="1730" y="87"/>
                    <a:pt x="1731" y="87"/>
                    <a:pt x="1732" y="87"/>
                  </a:cubicBezTo>
                  <a:cubicBezTo>
                    <a:pt x="1731" y="87"/>
                    <a:pt x="1731" y="88"/>
                    <a:pt x="1731" y="88"/>
                  </a:cubicBezTo>
                  <a:cubicBezTo>
                    <a:pt x="1732" y="88"/>
                    <a:pt x="1732" y="88"/>
                    <a:pt x="1732" y="88"/>
                  </a:cubicBezTo>
                  <a:cubicBezTo>
                    <a:pt x="1741" y="88"/>
                    <a:pt x="1741" y="85"/>
                    <a:pt x="1750" y="85"/>
                  </a:cubicBezTo>
                  <a:cubicBezTo>
                    <a:pt x="1759" y="85"/>
                    <a:pt x="1761" y="88"/>
                    <a:pt x="1770" y="88"/>
                  </a:cubicBezTo>
                  <a:cubicBezTo>
                    <a:pt x="1777" y="88"/>
                    <a:pt x="1778" y="86"/>
                    <a:pt x="1783" y="85"/>
                  </a:cubicBezTo>
                  <a:cubicBezTo>
                    <a:pt x="1783" y="85"/>
                    <a:pt x="1783" y="85"/>
                    <a:pt x="1783" y="84"/>
                  </a:cubicBezTo>
                  <a:cubicBezTo>
                    <a:pt x="1784" y="84"/>
                    <a:pt x="1784" y="84"/>
                    <a:pt x="1784" y="85"/>
                  </a:cubicBezTo>
                  <a:cubicBezTo>
                    <a:pt x="1785" y="85"/>
                    <a:pt x="1786" y="85"/>
                    <a:pt x="1788" y="85"/>
                  </a:cubicBezTo>
                  <a:cubicBezTo>
                    <a:pt x="1797" y="85"/>
                    <a:pt x="1797" y="88"/>
                    <a:pt x="1806" y="88"/>
                  </a:cubicBezTo>
                  <a:cubicBezTo>
                    <a:pt x="1815" y="88"/>
                    <a:pt x="1815" y="85"/>
                    <a:pt x="1824" y="85"/>
                  </a:cubicBezTo>
                  <a:cubicBezTo>
                    <a:pt x="1833" y="85"/>
                    <a:pt x="1833" y="88"/>
                    <a:pt x="1842" y="88"/>
                  </a:cubicBezTo>
                  <a:cubicBezTo>
                    <a:pt x="1851" y="88"/>
                    <a:pt x="1851" y="85"/>
                    <a:pt x="1860" y="85"/>
                  </a:cubicBezTo>
                  <a:cubicBezTo>
                    <a:pt x="1861" y="85"/>
                    <a:pt x="1863" y="85"/>
                    <a:pt x="1864" y="85"/>
                  </a:cubicBezTo>
                  <a:cubicBezTo>
                    <a:pt x="1865" y="84"/>
                    <a:pt x="1867" y="80"/>
                    <a:pt x="1869" y="82"/>
                  </a:cubicBezTo>
                  <a:cubicBezTo>
                    <a:pt x="1869" y="84"/>
                    <a:pt x="1866" y="84"/>
                    <a:pt x="1864" y="85"/>
                  </a:cubicBezTo>
                  <a:cubicBezTo>
                    <a:pt x="1868" y="86"/>
                    <a:pt x="1870" y="87"/>
                    <a:pt x="1875" y="88"/>
                  </a:cubicBezTo>
                  <a:cubicBezTo>
                    <a:pt x="1876" y="87"/>
                    <a:pt x="1877" y="87"/>
                    <a:pt x="1877" y="87"/>
                  </a:cubicBezTo>
                  <a:cubicBezTo>
                    <a:pt x="1877" y="87"/>
                    <a:pt x="1877" y="88"/>
                    <a:pt x="1877" y="88"/>
                  </a:cubicBezTo>
                  <a:cubicBezTo>
                    <a:pt x="1878" y="88"/>
                    <a:pt x="1878" y="88"/>
                    <a:pt x="1878" y="88"/>
                  </a:cubicBezTo>
                  <a:cubicBezTo>
                    <a:pt x="1887" y="88"/>
                    <a:pt x="1887" y="85"/>
                    <a:pt x="1896" y="85"/>
                  </a:cubicBezTo>
                  <a:cubicBezTo>
                    <a:pt x="1905" y="85"/>
                    <a:pt x="1907" y="88"/>
                    <a:pt x="1916" y="88"/>
                  </a:cubicBezTo>
                  <a:cubicBezTo>
                    <a:pt x="1923" y="88"/>
                    <a:pt x="1924" y="86"/>
                    <a:pt x="1928" y="85"/>
                  </a:cubicBezTo>
                  <a:cubicBezTo>
                    <a:pt x="1929" y="85"/>
                    <a:pt x="1929" y="85"/>
                    <a:pt x="1929" y="84"/>
                  </a:cubicBezTo>
                  <a:cubicBezTo>
                    <a:pt x="1929" y="84"/>
                    <a:pt x="1930" y="84"/>
                    <a:pt x="1930" y="85"/>
                  </a:cubicBezTo>
                  <a:cubicBezTo>
                    <a:pt x="1931" y="85"/>
                    <a:pt x="1932" y="85"/>
                    <a:pt x="1934" y="85"/>
                  </a:cubicBezTo>
                  <a:cubicBezTo>
                    <a:pt x="1943" y="85"/>
                    <a:pt x="1943" y="88"/>
                    <a:pt x="1952" y="88"/>
                  </a:cubicBezTo>
                  <a:cubicBezTo>
                    <a:pt x="1961" y="88"/>
                    <a:pt x="1961" y="85"/>
                    <a:pt x="1970" y="85"/>
                  </a:cubicBezTo>
                  <a:cubicBezTo>
                    <a:pt x="1979" y="85"/>
                    <a:pt x="1979" y="88"/>
                    <a:pt x="1988" y="88"/>
                  </a:cubicBezTo>
                  <a:cubicBezTo>
                    <a:pt x="1997" y="88"/>
                    <a:pt x="1997" y="85"/>
                    <a:pt x="2006" y="85"/>
                  </a:cubicBezTo>
                  <a:cubicBezTo>
                    <a:pt x="2007" y="85"/>
                    <a:pt x="2008" y="85"/>
                    <a:pt x="2010" y="85"/>
                  </a:cubicBezTo>
                  <a:cubicBezTo>
                    <a:pt x="2011" y="84"/>
                    <a:pt x="2012" y="80"/>
                    <a:pt x="2015" y="82"/>
                  </a:cubicBezTo>
                  <a:cubicBezTo>
                    <a:pt x="2015" y="84"/>
                    <a:pt x="2012" y="84"/>
                    <a:pt x="2010" y="85"/>
                  </a:cubicBezTo>
                  <a:cubicBezTo>
                    <a:pt x="2014" y="86"/>
                    <a:pt x="2016" y="87"/>
                    <a:pt x="2021" y="88"/>
                  </a:cubicBezTo>
                  <a:cubicBezTo>
                    <a:pt x="2021" y="87"/>
                    <a:pt x="2022" y="87"/>
                    <a:pt x="2023" y="87"/>
                  </a:cubicBezTo>
                  <a:cubicBezTo>
                    <a:pt x="2023" y="87"/>
                    <a:pt x="2023" y="88"/>
                    <a:pt x="2023" y="88"/>
                  </a:cubicBezTo>
                  <a:cubicBezTo>
                    <a:pt x="2024" y="88"/>
                    <a:pt x="2024" y="88"/>
                    <a:pt x="2024" y="88"/>
                  </a:cubicBezTo>
                  <a:cubicBezTo>
                    <a:pt x="2033" y="88"/>
                    <a:pt x="2033" y="85"/>
                    <a:pt x="2042" y="85"/>
                  </a:cubicBezTo>
                  <a:cubicBezTo>
                    <a:pt x="2051" y="85"/>
                    <a:pt x="2053" y="88"/>
                    <a:pt x="2062" y="88"/>
                  </a:cubicBezTo>
                  <a:cubicBezTo>
                    <a:pt x="2068" y="88"/>
                    <a:pt x="2070" y="86"/>
                    <a:pt x="2074" y="85"/>
                  </a:cubicBezTo>
                  <a:cubicBezTo>
                    <a:pt x="2074" y="85"/>
                    <a:pt x="2075" y="85"/>
                    <a:pt x="2075" y="84"/>
                  </a:cubicBezTo>
                  <a:cubicBezTo>
                    <a:pt x="2075" y="84"/>
                    <a:pt x="2076" y="84"/>
                    <a:pt x="2076" y="85"/>
                  </a:cubicBezTo>
                  <a:cubicBezTo>
                    <a:pt x="2077" y="85"/>
                    <a:pt x="2078" y="85"/>
                    <a:pt x="2080" y="85"/>
                  </a:cubicBezTo>
                  <a:cubicBezTo>
                    <a:pt x="2089" y="85"/>
                    <a:pt x="2089" y="88"/>
                    <a:pt x="2098" y="88"/>
                  </a:cubicBezTo>
                  <a:cubicBezTo>
                    <a:pt x="2107" y="88"/>
                    <a:pt x="2107" y="85"/>
                    <a:pt x="2116" y="85"/>
                  </a:cubicBezTo>
                  <a:cubicBezTo>
                    <a:pt x="2125" y="85"/>
                    <a:pt x="2125" y="88"/>
                    <a:pt x="2134" y="88"/>
                  </a:cubicBezTo>
                  <a:cubicBezTo>
                    <a:pt x="2143" y="88"/>
                    <a:pt x="2143" y="85"/>
                    <a:pt x="2152" y="85"/>
                  </a:cubicBezTo>
                  <a:cubicBezTo>
                    <a:pt x="2153" y="85"/>
                    <a:pt x="2154" y="85"/>
                    <a:pt x="2155" y="85"/>
                  </a:cubicBezTo>
                  <a:cubicBezTo>
                    <a:pt x="2157" y="84"/>
                    <a:pt x="2158" y="80"/>
                    <a:pt x="2161" y="82"/>
                  </a:cubicBezTo>
                  <a:cubicBezTo>
                    <a:pt x="2160" y="84"/>
                    <a:pt x="2158" y="84"/>
                    <a:pt x="2156" y="85"/>
                  </a:cubicBezTo>
                  <a:cubicBezTo>
                    <a:pt x="2160" y="86"/>
                    <a:pt x="2162" y="87"/>
                    <a:pt x="2167" y="88"/>
                  </a:cubicBezTo>
                  <a:cubicBezTo>
                    <a:pt x="2167" y="87"/>
                    <a:pt x="2168" y="87"/>
                    <a:pt x="2169" y="87"/>
                  </a:cubicBezTo>
                  <a:cubicBezTo>
                    <a:pt x="2169" y="87"/>
                    <a:pt x="2169" y="88"/>
                    <a:pt x="2168" y="88"/>
                  </a:cubicBezTo>
                  <a:cubicBezTo>
                    <a:pt x="2170" y="88"/>
                    <a:pt x="2170" y="88"/>
                    <a:pt x="2170" y="88"/>
                  </a:cubicBezTo>
                  <a:cubicBezTo>
                    <a:pt x="2179" y="88"/>
                    <a:pt x="2179" y="85"/>
                    <a:pt x="2188" y="85"/>
                  </a:cubicBezTo>
                  <a:cubicBezTo>
                    <a:pt x="2197" y="85"/>
                    <a:pt x="2198" y="88"/>
                    <a:pt x="2207" y="88"/>
                  </a:cubicBezTo>
                  <a:cubicBezTo>
                    <a:pt x="2214" y="88"/>
                    <a:pt x="2216" y="86"/>
                    <a:pt x="2220" y="85"/>
                  </a:cubicBezTo>
                  <a:cubicBezTo>
                    <a:pt x="2220" y="85"/>
                    <a:pt x="2221" y="85"/>
                    <a:pt x="2221" y="84"/>
                  </a:cubicBezTo>
                  <a:cubicBezTo>
                    <a:pt x="2221" y="84"/>
                    <a:pt x="2221" y="84"/>
                    <a:pt x="2221" y="85"/>
                  </a:cubicBezTo>
                  <a:cubicBezTo>
                    <a:pt x="2222" y="85"/>
                    <a:pt x="2224" y="85"/>
                    <a:pt x="2225" y="85"/>
                  </a:cubicBezTo>
                  <a:cubicBezTo>
                    <a:pt x="2234" y="85"/>
                    <a:pt x="2234" y="88"/>
                    <a:pt x="2243" y="88"/>
                  </a:cubicBezTo>
                  <a:cubicBezTo>
                    <a:pt x="2252" y="88"/>
                    <a:pt x="2252" y="85"/>
                    <a:pt x="2261" y="85"/>
                  </a:cubicBezTo>
                  <a:cubicBezTo>
                    <a:pt x="2270" y="85"/>
                    <a:pt x="2270" y="88"/>
                    <a:pt x="2279" y="88"/>
                  </a:cubicBezTo>
                  <a:cubicBezTo>
                    <a:pt x="2288" y="88"/>
                    <a:pt x="2288" y="85"/>
                    <a:pt x="2297" y="85"/>
                  </a:cubicBezTo>
                  <a:cubicBezTo>
                    <a:pt x="2299" y="85"/>
                    <a:pt x="2300" y="85"/>
                    <a:pt x="2301" y="85"/>
                  </a:cubicBezTo>
                  <a:cubicBezTo>
                    <a:pt x="2303" y="84"/>
                    <a:pt x="2304" y="80"/>
                    <a:pt x="2307" y="82"/>
                  </a:cubicBezTo>
                  <a:cubicBezTo>
                    <a:pt x="2306" y="84"/>
                    <a:pt x="2304" y="84"/>
                    <a:pt x="2302" y="85"/>
                  </a:cubicBezTo>
                  <a:cubicBezTo>
                    <a:pt x="2306" y="86"/>
                    <a:pt x="2308" y="87"/>
                    <a:pt x="2313" y="88"/>
                  </a:cubicBezTo>
                  <a:cubicBezTo>
                    <a:pt x="2313" y="87"/>
                    <a:pt x="2314" y="87"/>
                    <a:pt x="2315" y="87"/>
                  </a:cubicBezTo>
                  <a:cubicBezTo>
                    <a:pt x="2315" y="87"/>
                    <a:pt x="2315" y="88"/>
                    <a:pt x="2314" y="88"/>
                  </a:cubicBezTo>
                  <a:cubicBezTo>
                    <a:pt x="2315" y="88"/>
                    <a:pt x="2315" y="88"/>
                    <a:pt x="2315" y="88"/>
                  </a:cubicBezTo>
                  <a:cubicBezTo>
                    <a:pt x="2324" y="88"/>
                    <a:pt x="2324" y="85"/>
                    <a:pt x="2333" y="85"/>
                  </a:cubicBezTo>
                  <a:cubicBezTo>
                    <a:pt x="2342" y="85"/>
                    <a:pt x="2344" y="88"/>
                    <a:pt x="2353" y="88"/>
                  </a:cubicBezTo>
                  <a:cubicBezTo>
                    <a:pt x="2360" y="88"/>
                    <a:pt x="2362" y="86"/>
                    <a:pt x="2366" y="85"/>
                  </a:cubicBezTo>
                  <a:cubicBezTo>
                    <a:pt x="2366" y="85"/>
                    <a:pt x="2366" y="85"/>
                    <a:pt x="2366" y="84"/>
                  </a:cubicBezTo>
                  <a:cubicBezTo>
                    <a:pt x="2367" y="84"/>
                    <a:pt x="2367" y="84"/>
                    <a:pt x="2367" y="85"/>
                  </a:cubicBezTo>
                  <a:cubicBezTo>
                    <a:pt x="2368" y="85"/>
                    <a:pt x="2370" y="85"/>
                    <a:pt x="2371" y="85"/>
                  </a:cubicBezTo>
                  <a:cubicBezTo>
                    <a:pt x="2380" y="85"/>
                    <a:pt x="2380" y="88"/>
                    <a:pt x="2389" y="88"/>
                  </a:cubicBezTo>
                  <a:cubicBezTo>
                    <a:pt x="2398" y="88"/>
                    <a:pt x="2398" y="85"/>
                    <a:pt x="2407" y="85"/>
                  </a:cubicBezTo>
                  <a:cubicBezTo>
                    <a:pt x="2416" y="85"/>
                    <a:pt x="2416" y="88"/>
                    <a:pt x="2425" y="88"/>
                  </a:cubicBezTo>
                  <a:cubicBezTo>
                    <a:pt x="2434" y="88"/>
                    <a:pt x="2434" y="85"/>
                    <a:pt x="2443" y="85"/>
                  </a:cubicBezTo>
                  <a:cubicBezTo>
                    <a:pt x="2445" y="85"/>
                    <a:pt x="2446" y="85"/>
                    <a:pt x="2447" y="85"/>
                  </a:cubicBezTo>
                  <a:cubicBezTo>
                    <a:pt x="2449" y="84"/>
                    <a:pt x="2450" y="80"/>
                    <a:pt x="2452" y="82"/>
                  </a:cubicBezTo>
                  <a:cubicBezTo>
                    <a:pt x="2452" y="84"/>
                    <a:pt x="2450" y="84"/>
                    <a:pt x="2447" y="85"/>
                  </a:cubicBezTo>
                  <a:cubicBezTo>
                    <a:pt x="2452" y="86"/>
                    <a:pt x="2453" y="87"/>
                    <a:pt x="2459" y="88"/>
                  </a:cubicBezTo>
                  <a:cubicBezTo>
                    <a:pt x="2459" y="87"/>
                    <a:pt x="2460" y="87"/>
                    <a:pt x="2461" y="87"/>
                  </a:cubicBezTo>
                  <a:cubicBezTo>
                    <a:pt x="2461" y="87"/>
                    <a:pt x="2460" y="88"/>
                    <a:pt x="2460" y="88"/>
                  </a:cubicBezTo>
                  <a:cubicBezTo>
                    <a:pt x="2461" y="88"/>
                    <a:pt x="2461" y="88"/>
                    <a:pt x="2461" y="88"/>
                  </a:cubicBezTo>
                  <a:cubicBezTo>
                    <a:pt x="2470" y="88"/>
                    <a:pt x="2470" y="85"/>
                    <a:pt x="2479" y="85"/>
                  </a:cubicBezTo>
                  <a:cubicBezTo>
                    <a:pt x="2488" y="85"/>
                    <a:pt x="2490" y="88"/>
                    <a:pt x="2499" y="88"/>
                  </a:cubicBezTo>
                  <a:cubicBezTo>
                    <a:pt x="2506" y="88"/>
                    <a:pt x="2508" y="86"/>
                    <a:pt x="2512" y="85"/>
                  </a:cubicBezTo>
                  <a:cubicBezTo>
                    <a:pt x="2512" y="85"/>
                    <a:pt x="2512" y="85"/>
                    <a:pt x="2512" y="84"/>
                  </a:cubicBezTo>
                  <a:cubicBezTo>
                    <a:pt x="2513" y="84"/>
                    <a:pt x="2513" y="84"/>
                    <a:pt x="2513" y="85"/>
                  </a:cubicBezTo>
                  <a:cubicBezTo>
                    <a:pt x="2514" y="85"/>
                    <a:pt x="2515" y="85"/>
                    <a:pt x="2517" y="85"/>
                  </a:cubicBezTo>
                  <a:cubicBezTo>
                    <a:pt x="2526" y="85"/>
                    <a:pt x="2526" y="88"/>
                    <a:pt x="2535" y="88"/>
                  </a:cubicBezTo>
                  <a:cubicBezTo>
                    <a:pt x="2544" y="88"/>
                    <a:pt x="2544" y="85"/>
                    <a:pt x="2553" y="85"/>
                  </a:cubicBezTo>
                  <a:cubicBezTo>
                    <a:pt x="2562" y="85"/>
                    <a:pt x="2562" y="88"/>
                    <a:pt x="2571" y="88"/>
                  </a:cubicBezTo>
                  <a:cubicBezTo>
                    <a:pt x="2580" y="88"/>
                    <a:pt x="2580" y="85"/>
                    <a:pt x="2589" y="85"/>
                  </a:cubicBezTo>
                  <a:cubicBezTo>
                    <a:pt x="2591" y="85"/>
                    <a:pt x="2592" y="85"/>
                    <a:pt x="2593" y="85"/>
                  </a:cubicBezTo>
                  <a:cubicBezTo>
                    <a:pt x="2595" y="84"/>
                    <a:pt x="2596" y="80"/>
                    <a:pt x="2598" y="82"/>
                  </a:cubicBezTo>
                  <a:cubicBezTo>
                    <a:pt x="2598" y="84"/>
                    <a:pt x="2595" y="84"/>
                    <a:pt x="2593" y="85"/>
                  </a:cubicBezTo>
                  <a:cubicBezTo>
                    <a:pt x="2598" y="86"/>
                    <a:pt x="2599" y="87"/>
                    <a:pt x="2604" y="88"/>
                  </a:cubicBezTo>
                  <a:cubicBezTo>
                    <a:pt x="2605" y="87"/>
                    <a:pt x="2606" y="87"/>
                    <a:pt x="2607" y="87"/>
                  </a:cubicBezTo>
                  <a:cubicBezTo>
                    <a:pt x="2607" y="87"/>
                    <a:pt x="2606" y="88"/>
                    <a:pt x="2606" y="88"/>
                  </a:cubicBezTo>
                  <a:cubicBezTo>
                    <a:pt x="2607" y="88"/>
                    <a:pt x="2607" y="88"/>
                    <a:pt x="2607" y="88"/>
                  </a:cubicBezTo>
                  <a:cubicBezTo>
                    <a:pt x="2616" y="88"/>
                    <a:pt x="2616" y="85"/>
                    <a:pt x="2625" y="85"/>
                  </a:cubicBezTo>
                  <a:cubicBezTo>
                    <a:pt x="2634" y="85"/>
                    <a:pt x="2636" y="88"/>
                    <a:pt x="2645" y="88"/>
                  </a:cubicBezTo>
                  <a:cubicBezTo>
                    <a:pt x="2652" y="88"/>
                    <a:pt x="2653" y="86"/>
                    <a:pt x="2658" y="85"/>
                  </a:cubicBezTo>
                  <a:cubicBezTo>
                    <a:pt x="2658" y="85"/>
                    <a:pt x="2658" y="85"/>
                    <a:pt x="2658" y="84"/>
                  </a:cubicBezTo>
                  <a:cubicBezTo>
                    <a:pt x="2659" y="84"/>
                    <a:pt x="2659" y="84"/>
                    <a:pt x="2659" y="85"/>
                  </a:cubicBezTo>
                  <a:cubicBezTo>
                    <a:pt x="2660" y="85"/>
                    <a:pt x="2661" y="85"/>
                    <a:pt x="2663" y="85"/>
                  </a:cubicBezTo>
                  <a:cubicBezTo>
                    <a:pt x="2672" y="85"/>
                    <a:pt x="2672" y="88"/>
                    <a:pt x="2681" y="88"/>
                  </a:cubicBezTo>
                  <a:cubicBezTo>
                    <a:pt x="2690" y="88"/>
                    <a:pt x="2690" y="85"/>
                    <a:pt x="2699" y="85"/>
                  </a:cubicBezTo>
                  <a:cubicBezTo>
                    <a:pt x="2708" y="85"/>
                    <a:pt x="2708" y="88"/>
                    <a:pt x="2717" y="88"/>
                  </a:cubicBezTo>
                  <a:cubicBezTo>
                    <a:pt x="2726" y="88"/>
                    <a:pt x="2726" y="85"/>
                    <a:pt x="2735" y="85"/>
                  </a:cubicBezTo>
                  <a:cubicBezTo>
                    <a:pt x="2736" y="85"/>
                    <a:pt x="2738" y="85"/>
                    <a:pt x="2739" y="85"/>
                  </a:cubicBezTo>
                  <a:cubicBezTo>
                    <a:pt x="2740" y="84"/>
                    <a:pt x="2742" y="80"/>
                    <a:pt x="2744" y="82"/>
                  </a:cubicBezTo>
                  <a:cubicBezTo>
                    <a:pt x="2744" y="84"/>
                    <a:pt x="2741" y="84"/>
                    <a:pt x="2739" y="85"/>
                  </a:cubicBezTo>
                  <a:cubicBezTo>
                    <a:pt x="2744" y="86"/>
                    <a:pt x="2745" y="87"/>
                    <a:pt x="2750" y="88"/>
                  </a:cubicBezTo>
                  <a:cubicBezTo>
                    <a:pt x="2751" y="87"/>
                    <a:pt x="2752" y="87"/>
                    <a:pt x="2752" y="87"/>
                  </a:cubicBezTo>
                  <a:cubicBezTo>
                    <a:pt x="2752" y="87"/>
                    <a:pt x="2752" y="88"/>
                    <a:pt x="2752" y="88"/>
                  </a:cubicBezTo>
                  <a:cubicBezTo>
                    <a:pt x="2753" y="88"/>
                    <a:pt x="2753" y="88"/>
                    <a:pt x="2753" y="88"/>
                  </a:cubicBezTo>
                  <a:cubicBezTo>
                    <a:pt x="2762" y="88"/>
                    <a:pt x="2762" y="85"/>
                    <a:pt x="2771" y="85"/>
                  </a:cubicBezTo>
                  <a:cubicBezTo>
                    <a:pt x="2780" y="85"/>
                    <a:pt x="2782" y="88"/>
                    <a:pt x="2791" y="88"/>
                  </a:cubicBezTo>
                  <a:cubicBezTo>
                    <a:pt x="2798" y="88"/>
                    <a:pt x="2799" y="86"/>
                    <a:pt x="2804" y="85"/>
                  </a:cubicBezTo>
                  <a:cubicBezTo>
                    <a:pt x="2804" y="85"/>
                    <a:pt x="2804" y="85"/>
                    <a:pt x="2804" y="84"/>
                  </a:cubicBezTo>
                  <a:cubicBezTo>
                    <a:pt x="2804" y="84"/>
                    <a:pt x="2805" y="84"/>
                    <a:pt x="2805" y="85"/>
                  </a:cubicBezTo>
                  <a:cubicBezTo>
                    <a:pt x="2806" y="85"/>
                    <a:pt x="2807" y="85"/>
                    <a:pt x="2809" y="85"/>
                  </a:cubicBezTo>
                  <a:cubicBezTo>
                    <a:pt x="2818" y="85"/>
                    <a:pt x="2818" y="88"/>
                    <a:pt x="2827" y="88"/>
                  </a:cubicBezTo>
                  <a:cubicBezTo>
                    <a:pt x="2836" y="88"/>
                    <a:pt x="2836" y="85"/>
                    <a:pt x="2845" y="85"/>
                  </a:cubicBezTo>
                  <a:cubicBezTo>
                    <a:pt x="2854" y="85"/>
                    <a:pt x="2854" y="88"/>
                    <a:pt x="2863" y="88"/>
                  </a:cubicBezTo>
                  <a:cubicBezTo>
                    <a:pt x="2872" y="88"/>
                    <a:pt x="2872" y="85"/>
                    <a:pt x="2881" y="85"/>
                  </a:cubicBezTo>
                  <a:cubicBezTo>
                    <a:pt x="2882" y="85"/>
                    <a:pt x="2883" y="85"/>
                    <a:pt x="2885" y="85"/>
                  </a:cubicBezTo>
                  <a:cubicBezTo>
                    <a:pt x="2886" y="84"/>
                    <a:pt x="2888" y="80"/>
                    <a:pt x="2890" y="82"/>
                  </a:cubicBezTo>
                  <a:cubicBezTo>
                    <a:pt x="2890" y="84"/>
                    <a:pt x="2887" y="84"/>
                    <a:pt x="2885" y="85"/>
                  </a:cubicBezTo>
                  <a:cubicBezTo>
                    <a:pt x="2889" y="86"/>
                    <a:pt x="2891" y="87"/>
                    <a:pt x="2896" y="88"/>
                  </a:cubicBezTo>
                  <a:cubicBezTo>
                    <a:pt x="2896" y="87"/>
                    <a:pt x="2897" y="87"/>
                    <a:pt x="2898" y="87"/>
                  </a:cubicBezTo>
                  <a:cubicBezTo>
                    <a:pt x="2898" y="87"/>
                    <a:pt x="2898" y="88"/>
                    <a:pt x="2898" y="88"/>
                  </a:cubicBezTo>
                  <a:cubicBezTo>
                    <a:pt x="2899" y="88"/>
                    <a:pt x="2899" y="88"/>
                    <a:pt x="2899" y="88"/>
                  </a:cubicBezTo>
                  <a:cubicBezTo>
                    <a:pt x="2908" y="88"/>
                    <a:pt x="2908" y="85"/>
                    <a:pt x="2917" y="85"/>
                  </a:cubicBezTo>
                  <a:cubicBezTo>
                    <a:pt x="2926" y="85"/>
                    <a:pt x="2928" y="88"/>
                    <a:pt x="2937" y="88"/>
                  </a:cubicBezTo>
                  <a:cubicBezTo>
                    <a:pt x="2943" y="88"/>
                    <a:pt x="2945" y="86"/>
                    <a:pt x="2949" y="85"/>
                  </a:cubicBezTo>
                  <a:cubicBezTo>
                    <a:pt x="2950" y="85"/>
                    <a:pt x="2950" y="85"/>
                    <a:pt x="2950" y="84"/>
                  </a:cubicBezTo>
                  <a:cubicBezTo>
                    <a:pt x="2950" y="84"/>
                    <a:pt x="2951" y="84"/>
                    <a:pt x="2951" y="85"/>
                  </a:cubicBezTo>
                  <a:cubicBezTo>
                    <a:pt x="2952" y="85"/>
                    <a:pt x="2953" y="85"/>
                    <a:pt x="2955" y="85"/>
                  </a:cubicBezTo>
                  <a:cubicBezTo>
                    <a:pt x="2964" y="85"/>
                    <a:pt x="2964" y="88"/>
                    <a:pt x="2973" y="88"/>
                  </a:cubicBezTo>
                  <a:cubicBezTo>
                    <a:pt x="2982" y="88"/>
                    <a:pt x="2982" y="85"/>
                    <a:pt x="2991" y="85"/>
                  </a:cubicBezTo>
                  <a:cubicBezTo>
                    <a:pt x="3000" y="85"/>
                    <a:pt x="3000" y="88"/>
                    <a:pt x="3009" y="88"/>
                  </a:cubicBezTo>
                  <a:cubicBezTo>
                    <a:pt x="3018" y="88"/>
                    <a:pt x="3018" y="85"/>
                    <a:pt x="3027" y="85"/>
                  </a:cubicBezTo>
                  <a:cubicBezTo>
                    <a:pt x="3028" y="85"/>
                    <a:pt x="3029" y="85"/>
                    <a:pt x="3030" y="85"/>
                  </a:cubicBezTo>
                  <a:cubicBezTo>
                    <a:pt x="3032" y="84"/>
                    <a:pt x="3033" y="80"/>
                    <a:pt x="3036" y="82"/>
                  </a:cubicBezTo>
                  <a:cubicBezTo>
                    <a:pt x="3036" y="84"/>
                    <a:pt x="3033" y="84"/>
                    <a:pt x="3031" y="85"/>
                  </a:cubicBezTo>
                  <a:cubicBezTo>
                    <a:pt x="3035" y="86"/>
                    <a:pt x="3037" y="87"/>
                    <a:pt x="3042" y="88"/>
                  </a:cubicBezTo>
                  <a:cubicBezTo>
                    <a:pt x="3042" y="87"/>
                    <a:pt x="3043" y="87"/>
                    <a:pt x="3044" y="87"/>
                  </a:cubicBezTo>
                  <a:cubicBezTo>
                    <a:pt x="3044" y="87"/>
                    <a:pt x="3044" y="88"/>
                    <a:pt x="3043" y="88"/>
                  </a:cubicBezTo>
                  <a:cubicBezTo>
                    <a:pt x="3045" y="88"/>
                    <a:pt x="3045" y="88"/>
                    <a:pt x="3045" y="88"/>
                  </a:cubicBezTo>
                  <a:cubicBezTo>
                    <a:pt x="3054" y="88"/>
                    <a:pt x="3054" y="85"/>
                    <a:pt x="3063" y="85"/>
                  </a:cubicBezTo>
                  <a:cubicBezTo>
                    <a:pt x="3072" y="85"/>
                    <a:pt x="3073" y="88"/>
                    <a:pt x="3082" y="88"/>
                  </a:cubicBezTo>
                  <a:cubicBezTo>
                    <a:pt x="3089" y="88"/>
                    <a:pt x="3091" y="86"/>
                    <a:pt x="3095" y="85"/>
                  </a:cubicBezTo>
                  <a:cubicBezTo>
                    <a:pt x="3095" y="85"/>
                    <a:pt x="3096" y="85"/>
                    <a:pt x="3096" y="84"/>
                  </a:cubicBezTo>
                  <a:cubicBezTo>
                    <a:pt x="3096" y="84"/>
                    <a:pt x="3096" y="84"/>
                    <a:pt x="3096" y="85"/>
                  </a:cubicBezTo>
                  <a:cubicBezTo>
                    <a:pt x="3098" y="85"/>
                    <a:pt x="3099" y="85"/>
                    <a:pt x="3100" y="85"/>
                  </a:cubicBezTo>
                  <a:cubicBezTo>
                    <a:pt x="3109" y="85"/>
                    <a:pt x="3109" y="88"/>
                    <a:pt x="3118" y="88"/>
                  </a:cubicBezTo>
                  <a:cubicBezTo>
                    <a:pt x="3127" y="88"/>
                    <a:pt x="3127" y="85"/>
                    <a:pt x="3136" y="85"/>
                  </a:cubicBezTo>
                  <a:cubicBezTo>
                    <a:pt x="3145" y="85"/>
                    <a:pt x="3145" y="88"/>
                    <a:pt x="3154" y="88"/>
                  </a:cubicBezTo>
                  <a:cubicBezTo>
                    <a:pt x="3163" y="88"/>
                    <a:pt x="3163" y="85"/>
                    <a:pt x="3172" y="85"/>
                  </a:cubicBezTo>
                  <a:cubicBezTo>
                    <a:pt x="3174" y="85"/>
                    <a:pt x="3175" y="85"/>
                    <a:pt x="3176" y="85"/>
                  </a:cubicBezTo>
                  <a:cubicBezTo>
                    <a:pt x="3178" y="84"/>
                    <a:pt x="3179" y="80"/>
                    <a:pt x="3182" y="82"/>
                  </a:cubicBezTo>
                  <a:cubicBezTo>
                    <a:pt x="3181" y="84"/>
                    <a:pt x="3179" y="84"/>
                    <a:pt x="3177" y="85"/>
                  </a:cubicBezTo>
                  <a:cubicBezTo>
                    <a:pt x="3181" y="86"/>
                    <a:pt x="3183" y="87"/>
                    <a:pt x="3188" y="88"/>
                  </a:cubicBezTo>
                  <a:cubicBezTo>
                    <a:pt x="3188" y="87"/>
                    <a:pt x="3189" y="87"/>
                    <a:pt x="3190" y="87"/>
                  </a:cubicBezTo>
                  <a:cubicBezTo>
                    <a:pt x="3190" y="87"/>
                    <a:pt x="3190" y="88"/>
                    <a:pt x="3189" y="88"/>
                  </a:cubicBezTo>
                  <a:cubicBezTo>
                    <a:pt x="3190" y="88"/>
                    <a:pt x="3190" y="88"/>
                    <a:pt x="3190" y="88"/>
                  </a:cubicBezTo>
                  <a:cubicBezTo>
                    <a:pt x="3199" y="88"/>
                    <a:pt x="3199" y="85"/>
                    <a:pt x="3208" y="85"/>
                  </a:cubicBezTo>
                  <a:cubicBezTo>
                    <a:pt x="3208" y="69"/>
                    <a:pt x="3208" y="69"/>
                    <a:pt x="3208" y="69"/>
                  </a:cubicBezTo>
                  <a:cubicBezTo>
                    <a:pt x="3192" y="69"/>
                    <a:pt x="3187" y="65"/>
                    <a:pt x="3186" y="59"/>
                  </a:cubicBezTo>
                  <a:close/>
                  <a:moveTo>
                    <a:pt x="3200" y="58"/>
                  </a:moveTo>
                  <a:cubicBezTo>
                    <a:pt x="3199" y="58"/>
                    <a:pt x="3199" y="58"/>
                    <a:pt x="3199" y="58"/>
                  </a:cubicBezTo>
                  <a:cubicBezTo>
                    <a:pt x="3199" y="57"/>
                    <a:pt x="3199" y="57"/>
                    <a:pt x="3199" y="57"/>
                  </a:cubicBezTo>
                  <a:cubicBezTo>
                    <a:pt x="3200" y="57"/>
                    <a:pt x="3200" y="57"/>
                    <a:pt x="3200" y="57"/>
                  </a:cubicBezTo>
                  <a:lnTo>
                    <a:pt x="3200" y="58"/>
                  </a:lnTo>
                  <a:close/>
                  <a:moveTo>
                    <a:pt x="3137" y="53"/>
                  </a:moveTo>
                  <a:cubicBezTo>
                    <a:pt x="3136" y="53"/>
                    <a:pt x="3136" y="53"/>
                    <a:pt x="3136" y="53"/>
                  </a:cubicBezTo>
                  <a:cubicBezTo>
                    <a:pt x="3136" y="52"/>
                    <a:pt x="3136" y="52"/>
                    <a:pt x="3136" y="52"/>
                  </a:cubicBezTo>
                  <a:cubicBezTo>
                    <a:pt x="3137" y="52"/>
                    <a:pt x="3137" y="52"/>
                    <a:pt x="3137" y="52"/>
                  </a:cubicBezTo>
                  <a:lnTo>
                    <a:pt x="3137" y="53"/>
                  </a:lnTo>
                  <a:close/>
                  <a:moveTo>
                    <a:pt x="3149" y="33"/>
                  </a:moveTo>
                  <a:cubicBezTo>
                    <a:pt x="3150" y="34"/>
                    <a:pt x="3149" y="33"/>
                    <a:pt x="3149" y="33"/>
                  </a:cubicBezTo>
                  <a:close/>
                  <a:moveTo>
                    <a:pt x="3148" y="45"/>
                  </a:moveTo>
                  <a:cubicBezTo>
                    <a:pt x="3148" y="46"/>
                    <a:pt x="3147" y="46"/>
                    <a:pt x="3146" y="46"/>
                  </a:cubicBezTo>
                  <a:cubicBezTo>
                    <a:pt x="3145" y="44"/>
                    <a:pt x="3147" y="45"/>
                    <a:pt x="3148" y="45"/>
                  </a:cubicBezTo>
                  <a:close/>
                  <a:moveTo>
                    <a:pt x="3129" y="27"/>
                  </a:moveTo>
                  <a:cubicBezTo>
                    <a:pt x="3131" y="25"/>
                    <a:pt x="3130" y="29"/>
                    <a:pt x="3129" y="27"/>
                  </a:cubicBezTo>
                  <a:close/>
                  <a:moveTo>
                    <a:pt x="3128" y="30"/>
                  </a:moveTo>
                  <a:cubicBezTo>
                    <a:pt x="3127" y="28"/>
                    <a:pt x="3132" y="29"/>
                    <a:pt x="3128" y="30"/>
                  </a:cubicBezTo>
                  <a:close/>
                  <a:moveTo>
                    <a:pt x="3143" y="21"/>
                  </a:moveTo>
                  <a:cubicBezTo>
                    <a:pt x="3144" y="21"/>
                    <a:pt x="3143" y="21"/>
                    <a:pt x="3143" y="21"/>
                  </a:cubicBezTo>
                  <a:close/>
                  <a:moveTo>
                    <a:pt x="3145" y="5"/>
                  </a:moveTo>
                  <a:cubicBezTo>
                    <a:pt x="3146" y="5"/>
                    <a:pt x="3145" y="5"/>
                    <a:pt x="3145" y="5"/>
                  </a:cubicBezTo>
                  <a:close/>
                  <a:moveTo>
                    <a:pt x="3142" y="10"/>
                  </a:moveTo>
                  <a:cubicBezTo>
                    <a:pt x="3143" y="12"/>
                    <a:pt x="3141" y="12"/>
                    <a:pt x="3140" y="12"/>
                  </a:cubicBezTo>
                  <a:cubicBezTo>
                    <a:pt x="3140" y="11"/>
                    <a:pt x="3140" y="9"/>
                    <a:pt x="3142" y="10"/>
                  </a:cubicBezTo>
                  <a:close/>
                  <a:moveTo>
                    <a:pt x="3054" y="58"/>
                  </a:moveTo>
                  <a:cubicBezTo>
                    <a:pt x="3053" y="58"/>
                    <a:pt x="3053" y="58"/>
                    <a:pt x="3053" y="58"/>
                  </a:cubicBezTo>
                  <a:cubicBezTo>
                    <a:pt x="3053" y="57"/>
                    <a:pt x="3053" y="57"/>
                    <a:pt x="3053" y="57"/>
                  </a:cubicBezTo>
                  <a:cubicBezTo>
                    <a:pt x="3054" y="57"/>
                    <a:pt x="3054" y="57"/>
                    <a:pt x="3054" y="57"/>
                  </a:cubicBezTo>
                  <a:lnTo>
                    <a:pt x="3054" y="58"/>
                  </a:lnTo>
                  <a:close/>
                  <a:moveTo>
                    <a:pt x="2991" y="53"/>
                  </a:moveTo>
                  <a:cubicBezTo>
                    <a:pt x="2990" y="53"/>
                    <a:pt x="2990" y="53"/>
                    <a:pt x="2990" y="53"/>
                  </a:cubicBezTo>
                  <a:cubicBezTo>
                    <a:pt x="2990" y="52"/>
                    <a:pt x="2990" y="52"/>
                    <a:pt x="2990" y="52"/>
                  </a:cubicBezTo>
                  <a:cubicBezTo>
                    <a:pt x="2991" y="52"/>
                    <a:pt x="2991" y="52"/>
                    <a:pt x="2991" y="52"/>
                  </a:cubicBezTo>
                  <a:lnTo>
                    <a:pt x="2991" y="53"/>
                  </a:lnTo>
                  <a:close/>
                  <a:moveTo>
                    <a:pt x="3004" y="33"/>
                  </a:moveTo>
                  <a:cubicBezTo>
                    <a:pt x="3004" y="34"/>
                    <a:pt x="3003" y="33"/>
                    <a:pt x="3004" y="33"/>
                  </a:cubicBezTo>
                  <a:close/>
                  <a:moveTo>
                    <a:pt x="3002" y="45"/>
                  </a:moveTo>
                  <a:cubicBezTo>
                    <a:pt x="3002" y="46"/>
                    <a:pt x="3001" y="46"/>
                    <a:pt x="3000" y="46"/>
                  </a:cubicBezTo>
                  <a:cubicBezTo>
                    <a:pt x="2999" y="44"/>
                    <a:pt x="3001" y="45"/>
                    <a:pt x="3002" y="45"/>
                  </a:cubicBezTo>
                  <a:close/>
                  <a:moveTo>
                    <a:pt x="2983" y="27"/>
                  </a:moveTo>
                  <a:cubicBezTo>
                    <a:pt x="2985" y="25"/>
                    <a:pt x="2984" y="29"/>
                    <a:pt x="2983" y="27"/>
                  </a:cubicBezTo>
                  <a:close/>
                  <a:moveTo>
                    <a:pt x="2983" y="30"/>
                  </a:moveTo>
                  <a:cubicBezTo>
                    <a:pt x="2981" y="28"/>
                    <a:pt x="2987" y="29"/>
                    <a:pt x="2983" y="30"/>
                  </a:cubicBezTo>
                  <a:close/>
                  <a:moveTo>
                    <a:pt x="2998" y="21"/>
                  </a:moveTo>
                  <a:cubicBezTo>
                    <a:pt x="2998" y="21"/>
                    <a:pt x="2997" y="21"/>
                    <a:pt x="2998" y="21"/>
                  </a:cubicBezTo>
                  <a:close/>
                  <a:moveTo>
                    <a:pt x="2999" y="5"/>
                  </a:moveTo>
                  <a:cubicBezTo>
                    <a:pt x="3000" y="5"/>
                    <a:pt x="2999" y="5"/>
                    <a:pt x="2999" y="5"/>
                  </a:cubicBezTo>
                  <a:close/>
                  <a:moveTo>
                    <a:pt x="2996" y="10"/>
                  </a:moveTo>
                  <a:cubicBezTo>
                    <a:pt x="2997" y="12"/>
                    <a:pt x="2995" y="12"/>
                    <a:pt x="2994" y="12"/>
                  </a:cubicBezTo>
                  <a:cubicBezTo>
                    <a:pt x="2994" y="11"/>
                    <a:pt x="2994" y="9"/>
                    <a:pt x="2996" y="10"/>
                  </a:cubicBezTo>
                  <a:close/>
                  <a:moveTo>
                    <a:pt x="2908" y="58"/>
                  </a:moveTo>
                  <a:cubicBezTo>
                    <a:pt x="2907" y="58"/>
                    <a:pt x="2907" y="58"/>
                    <a:pt x="2907" y="58"/>
                  </a:cubicBezTo>
                  <a:cubicBezTo>
                    <a:pt x="2907" y="57"/>
                    <a:pt x="2907" y="57"/>
                    <a:pt x="2907" y="57"/>
                  </a:cubicBezTo>
                  <a:cubicBezTo>
                    <a:pt x="2908" y="57"/>
                    <a:pt x="2908" y="57"/>
                    <a:pt x="2908" y="57"/>
                  </a:cubicBezTo>
                  <a:lnTo>
                    <a:pt x="2908" y="58"/>
                  </a:lnTo>
                  <a:close/>
                  <a:moveTo>
                    <a:pt x="2845" y="53"/>
                  </a:moveTo>
                  <a:cubicBezTo>
                    <a:pt x="2844" y="53"/>
                    <a:pt x="2844" y="53"/>
                    <a:pt x="2844" y="53"/>
                  </a:cubicBezTo>
                  <a:cubicBezTo>
                    <a:pt x="2844" y="52"/>
                    <a:pt x="2844" y="52"/>
                    <a:pt x="2844" y="52"/>
                  </a:cubicBezTo>
                  <a:cubicBezTo>
                    <a:pt x="2845" y="52"/>
                    <a:pt x="2845" y="52"/>
                    <a:pt x="2845" y="52"/>
                  </a:cubicBezTo>
                  <a:lnTo>
                    <a:pt x="2845" y="53"/>
                  </a:lnTo>
                  <a:close/>
                  <a:moveTo>
                    <a:pt x="2858" y="33"/>
                  </a:moveTo>
                  <a:cubicBezTo>
                    <a:pt x="2858" y="34"/>
                    <a:pt x="2857" y="33"/>
                    <a:pt x="2858" y="33"/>
                  </a:cubicBezTo>
                  <a:close/>
                  <a:moveTo>
                    <a:pt x="2856" y="45"/>
                  </a:moveTo>
                  <a:cubicBezTo>
                    <a:pt x="2856" y="46"/>
                    <a:pt x="2855" y="46"/>
                    <a:pt x="2854" y="46"/>
                  </a:cubicBezTo>
                  <a:cubicBezTo>
                    <a:pt x="2853" y="44"/>
                    <a:pt x="2855" y="45"/>
                    <a:pt x="2856" y="45"/>
                  </a:cubicBezTo>
                  <a:close/>
                  <a:moveTo>
                    <a:pt x="2837" y="27"/>
                  </a:moveTo>
                  <a:cubicBezTo>
                    <a:pt x="2839" y="25"/>
                    <a:pt x="2838" y="29"/>
                    <a:pt x="2837" y="27"/>
                  </a:cubicBezTo>
                  <a:close/>
                  <a:moveTo>
                    <a:pt x="2837" y="30"/>
                  </a:moveTo>
                  <a:cubicBezTo>
                    <a:pt x="2835" y="28"/>
                    <a:pt x="2841" y="29"/>
                    <a:pt x="2837" y="30"/>
                  </a:cubicBezTo>
                  <a:close/>
                  <a:moveTo>
                    <a:pt x="2852" y="21"/>
                  </a:moveTo>
                  <a:cubicBezTo>
                    <a:pt x="2852" y="21"/>
                    <a:pt x="2851" y="21"/>
                    <a:pt x="2852" y="21"/>
                  </a:cubicBezTo>
                  <a:close/>
                  <a:moveTo>
                    <a:pt x="2853" y="5"/>
                  </a:moveTo>
                  <a:cubicBezTo>
                    <a:pt x="2854" y="5"/>
                    <a:pt x="2853" y="5"/>
                    <a:pt x="2853" y="5"/>
                  </a:cubicBezTo>
                  <a:close/>
                  <a:moveTo>
                    <a:pt x="2851" y="10"/>
                  </a:moveTo>
                  <a:cubicBezTo>
                    <a:pt x="2851" y="12"/>
                    <a:pt x="2850" y="12"/>
                    <a:pt x="2848" y="12"/>
                  </a:cubicBezTo>
                  <a:cubicBezTo>
                    <a:pt x="2848" y="11"/>
                    <a:pt x="2849" y="9"/>
                    <a:pt x="2851" y="10"/>
                  </a:cubicBezTo>
                  <a:close/>
                  <a:moveTo>
                    <a:pt x="2763" y="58"/>
                  </a:moveTo>
                  <a:cubicBezTo>
                    <a:pt x="2761" y="58"/>
                    <a:pt x="2761" y="58"/>
                    <a:pt x="2761" y="58"/>
                  </a:cubicBezTo>
                  <a:cubicBezTo>
                    <a:pt x="2761" y="57"/>
                    <a:pt x="2761" y="57"/>
                    <a:pt x="2761" y="57"/>
                  </a:cubicBezTo>
                  <a:cubicBezTo>
                    <a:pt x="2763" y="57"/>
                    <a:pt x="2763" y="57"/>
                    <a:pt x="2763" y="57"/>
                  </a:cubicBezTo>
                  <a:lnTo>
                    <a:pt x="2763" y="58"/>
                  </a:lnTo>
                  <a:close/>
                  <a:moveTo>
                    <a:pt x="2699" y="53"/>
                  </a:moveTo>
                  <a:cubicBezTo>
                    <a:pt x="2698" y="53"/>
                    <a:pt x="2698" y="53"/>
                    <a:pt x="2698" y="53"/>
                  </a:cubicBezTo>
                  <a:cubicBezTo>
                    <a:pt x="2698" y="52"/>
                    <a:pt x="2698" y="52"/>
                    <a:pt x="2698" y="52"/>
                  </a:cubicBezTo>
                  <a:cubicBezTo>
                    <a:pt x="2699" y="52"/>
                    <a:pt x="2699" y="52"/>
                    <a:pt x="2699" y="52"/>
                  </a:cubicBezTo>
                  <a:lnTo>
                    <a:pt x="2699" y="53"/>
                  </a:lnTo>
                  <a:close/>
                  <a:moveTo>
                    <a:pt x="2712" y="33"/>
                  </a:moveTo>
                  <a:cubicBezTo>
                    <a:pt x="2712" y="34"/>
                    <a:pt x="2712" y="33"/>
                    <a:pt x="2712" y="33"/>
                  </a:cubicBezTo>
                  <a:close/>
                  <a:moveTo>
                    <a:pt x="2711" y="45"/>
                  </a:moveTo>
                  <a:cubicBezTo>
                    <a:pt x="2710" y="46"/>
                    <a:pt x="2710" y="46"/>
                    <a:pt x="2708" y="46"/>
                  </a:cubicBezTo>
                  <a:cubicBezTo>
                    <a:pt x="2708" y="44"/>
                    <a:pt x="2710" y="45"/>
                    <a:pt x="2711" y="45"/>
                  </a:cubicBezTo>
                  <a:close/>
                  <a:moveTo>
                    <a:pt x="2692" y="27"/>
                  </a:moveTo>
                  <a:cubicBezTo>
                    <a:pt x="2693" y="25"/>
                    <a:pt x="2692" y="29"/>
                    <a:pt x="2692" y="27"/>
                  </a:cubicBezTo>
                  <a:close/>
                  <a:moveTo>
                    <a:pt x="2691" y="30"/>
                  </a:moveTo>
                  <a:cubicBezTo>
                    <a:pt x="2689" y="28"/>
                    <a:pt x="2695" y="29"/>
                    <a:pt x="2691" y="30"/>
                  </a:cubicBezTo>
                  <a:close/>
                  <a:moveTo>
                    <a:pt x="2706" y="21"/>
                  </a:moveTo>
                  <a:cubicBezTo>
                    <a:pt x="2706" y="21"/>
                    <a:pt x="2706" y="21"/>
                    <a:pt x="2706" y="21"/>
                  </a:cubicBezTo>
                  <a:close/>
                  <a:moveTo>
                    <a:pt x="2708" y="5"/>
                  </a:moveTo>
                  <a:cubicBezTo>
                    <a:pt x="2708" y="5"/>
                    <a:pt x="2707" y="5"/>
                    <a:pt x="2708" y="5"/>
                  </a:cubicBezTo>
                  <a:close/>
                  <a:moveTo>
                    <a:pt x="2705" y="10"/>
                  </a:moveTo>
                  <a:cubicBezTo>
                    <a:pt x="2705" y="12"/>
                    <a:pt x="2704" y="12"/>
                    <a:pt x="2702" y="12"/>
                  </a:cubicBezTo>
                  <a:cubicBezTo>
                    <a:pt x="2702" y="11"/>
                    <a:pt x="2703" y="9"/>
                    <a:pt x="2705" y="10"/>
                  </a:cubicBezTo>
                  <a:close/>
                  <a:moveTo>
                    <a:pt x="2617" y="58"/>
                  </a:moveTo>
                  <a:cubicBezTo>
                    <a:pt x="2615" y="58"/>
                    <a:pt x="2615" y="58"/>
                    <a:pt x="2615" y="58"/>
                  </a:cubicBezTo>
                  <a:cubicBezTo>
                    <a:pt x="2615" y="57"/>
                    <a:pt x="2615" y="57"/>
                    <a:pt x="2615" y="57"/>
                  </a:cubicBezTo>
                  <a:cubicBezTo>
                    <a:pt x="2617" y="57"/>
                    <a:pt x="2617" y="57"/>
                    <a:pt x="2617" y="57"/>
                  </a:cubicBezTo>
                  <a:lnTo>
                    <a:pt x="2617" y="58"/>
                  </a:lnTo>
                  <a:close/>
                  <a:moveTo>
                    <a:pt x="2553" y="53"/>
                  </a:moveTo>
                  <a:cubicBezTo>
                    <a:pt x="2552" y="53"/>
                    <a:pt x="2552" y="53"/>
                    <a:pt x="2552" y="53"/>
                  </a:cubicBezTo>
                  <a:cubicBezTo>
                    <a:pt x="2552" y="52"/>
                    <a:pt x="2552" y="52"/>
                    <a:pt x="2552" y="52"/>
                  </a:cubicBezTo>
                  <a:cubicBezTo>
                    <a:pt x="2553" y="52"/>
                    <a:pt x="2553" y="52"/>
                    <a:pt x="2553" y="52"/>
                  </a:cubicBezTo>
                  <a:lnTo>
                    <a:pt x="2553" y="53"/>
                  </a:lnTo>
                  <a:close/>
                  <a:moveTo>
                    <a:pt x="2566" y="33"/>
                  </a:moveTo>
                  <a:cubicBezTo>
                    <a:pt x="2566" y="34"/>
                    <a:pt x="2566" y="33"/>
                    <a:pt x="2566" y="33"/>
                  </a:cubicBezTo>
                  <a:close/>
                  <a:moveTo>
                    <a:pt x="2565" y="45"/>
                  </a:moveTo>
                  <a:cubicBezTo>
                    <a:pt x="2565" y="46"/>
                    <a:pt x="2564" y="46"/>
                    <a:pt x="2562" y="46"/>
                  </a:cubicBezTo>
                  <a:cubicBezTo>
                    <a:pt x="2562" y="44"/>
                    <a:pt x="2564" y="45"/>
                    <a:pt x="2565" y="45"/>
                  </a:cubicBezTo>
                  <a:close/>
                  <a:moveTo>
                    <a:pt x="2546" y="27"/>
                  </a:moveTo>
                  <a:cubicBezTo>
                    <a:pt x="2547" y="25"/>
                    <a:pt x="2547" y="29"/>
                    <a:pt x="2546" y="27"/>
                  </a:cubicBezTo>
                  <a:close/>
                  <a:moveTo>
                    <a:pt x="2545" y="30"/>
                  </a:moveTo>
                  <a:cubicBezTo>
                    <a:pt x="2543" y="28"/>
                    <a:pt x="2549" y="29"/>
                    <a:pt x="2545" y="30"/>
                  </a:cubicBezTo>
                  <a:close/>
                  <a:moveTo>
                    <a:pt x="2560" y="21"/>
                  </a:moveTo>
                  <a:cubicBezTo>
                    <a:pt x="2560" y="21"/>
                    <a:pt x="2560" y="21"/>
                    <a:pt x="2560" y="21"/>
                  </a:cubicBezTo>
                  <a:close/>
                  <a:moveTo>
                    <a:pt x="2562" y="5"/>
                  </a:moveTo>
                  <a:cubicBezTo>
                    <a:pt x="2562" y="5"/>
                    <a:pt x="2562" y="5"/>
                    <a:pt x="2562" y="5"/>
                  </a:cubicBezTo>
                  <a:close/>
                  <a:moveTo>
                    <a:pt x="2559" y="10"/>
                  </a:moveTo>
                  <a:cubicBezTo>
                    <a:pt x="2559" y="12"/>
                    <a:pt x="2558" y="12"/>
                    <a:pt x="2556" y="12"/>
                  </a:cubicBezTo>
                  <a:cubicBezTo>
                    <a:pt x="2557" y="11"/>
                    <a:pt x="2557" y="9"/>
                    <a:pt x="2559" y="10"/>
                  </a:cubicBezTo>
                  <a:close/>
                  <a:moveTo>
                    <a:pt x="2471" y="58"/>
                  </a:moveTo>
                  <a:cubicBezTo>
                    <a:pt x="2470" y="58"/>
                    <a:pt x="2470" y="58"/>
                    <a:pt x="2470" y="58"/>
                  </a:cubicBezTo>
                  <a:cubicBezTo>
                    <a:pt x="2470" y="57"/>
                    <a:pt x="2470" y="57"/>
                    <a:pt x="2470" y="57"/>
                  </a:cubicBezTo>
                  <a:cubicBezTo>
                    <a:pt x="2471" y="57"/>
                    <a:pt x="2471" y="57"/>
                    <a:pt x="2471" y="57"/>
                  </a:cubicBezTo>
                  <a:lnTo>
                    <a:pt x="2471" y="58"/>
                  </a:lnTo>
                  <a:close/>
                  <a:moveTo>
                    <a:pt x="2408" y="53"/>
                  </a:moveTo>
                  <a:cubicBezTo>
                    <a:pt x="2406" y="53"/>
                    <a:pt x="2406" y="53"/>
                    <a:pt x="2406" y="53"/>
                  </a:cubicBezTo>
                  <a:cubicBezTo>
                    <a:pt x="2406" y="52"/>
                    <a:pt x="2406" y="52"/>
                    <a:pt x="2406" y="52"/>
                  </a:cubicBezTo>
                  <a:cubicBezTo>
                    <a:pt x="2408" y="52"/>
                    <a:pt x="2408" y="52"/>
                    <a:pt x="2408" y="52"/>
                  </a:cubicBezTo>
                  <a:lnTo>
                    <a:pt x="2408" y="53"/>
                  </a:lnTo>
                  <a:close/>
                  <a:moveTo>
                    <a:pt x="2420" y="33"/>
                  </a:moveTo>
                  <a:cubicBezTo>
                    <a:pt x="2421" y="34"/>
                    <a:pt x="2420" y="33"/>
                    <a:pt x="2420" y="33"/>
                  </a:cubicBezTo>
                  <a:close/>
                  <a:moveTo>
                    <a:pt x="2419" y="45"/>
                  </a:moveTo>
                  <a:cubicBezTo>
                    <a:pt x="2419" y="46"/>
                    <a:pt x="2418" y="46"/>
                    <a:pt x="2417" y="46"/>
                  </a:cubicBezTo>
                  <a:cubicBezTo>
                    <a:pt x="2416" y="44"/>
                    <a:pt x="2418" y="45"/>
                    <a:pt x="2419" y="45"/>
                  </a:cubicBezTo>
                  <a:close/>
                  <a:moveTo>
                    <a:pt x="2400" y="27"/>
                  </a:moveTo>
                  <a:cubicBezTo>
                    <a:pt x="2401" y="25"/>
                    <a:pt x="2401" y="29"/>
                    <a:pt x="2400" y="27"/>
                  </a:cubicBezTo>
                  <a:close/>
                  <a:moveTo>
                    <a:pt x="2399" y="30"/>
                  </a:moveTo>
                  <a:cubicBezTo>
                    <a:pt x="2397" y="28"/>
                    <a:pt x="2403" y="29"/>
                    <a:pt x="2399" y="30"/>
                  </a:cubicBezTo>
                  <a:close/>
                  <a:moveTo>
                    <a:pt x="2414" y="21"/>
                  </a:moveTo>
                  <a:cubicBezTo>
                    <a:pt x="2415" y="21"/>
                    <a:pt x="2414" y="21"/>
                    <a:pt x="2414" y="21"/>
                  </a:cubicBezTo>
                  <a:close/>
                  <a:moveTo>
                    <a:pt x="2416" y="5"/>
                  </a:moveTo>
                  <a:cubicBezTo>
                    <a:pt x="2416" y="5"/>
                    <a:pt x="2416" y="5"/>
                    <a:pt x="2416" y="5"/>
                  </a:cubicBezTo>
                  <a:close/>
                  <a:moveTo>
                    <a:pt x="2413" y="10"/>
                  </a:moveTo>
                  <a:cubicBezTo>
                    <a:pt x="2413" y="12"/>
                    <a:pt x="2412" y="12"/>
                    <a:pt x="2411" y="12"/>
                  </a:cubicBezTo>
                  <a:cubicBezTo>
                    <a:pt x="2411" y="11"/>
                    <a:pt x="2411" y="9"/>
                    <a:pt x="2413" y="10"/>
                  </a:cubicBezTo>
                  <a:close/>
                  <a:moveTo>
                    <a:pt x="2325" y="58"/>
                  </a:moveTo>
                  <a:cubicBezTo>
                    <a:pt x="2324" y="58"/>
                    <a:pt x="2324" y="58"/>
                    <a:pt x="2324" y="58"/>
                  </a:cubicBezTo>
                  <a:cubicBezTo>
                    <a:pt x="2324" y="57"/>
                    <a:pt x="2324" y="57"/>
                    <a:pt x="2324" y="57"/>
                  </a:cubicBezTo>
                  <a:cubicBezTo>
                    <a:pt x="2325" y="57"/>
                    <a:pt x="2325" y="57"/>
                    <a:pt x="2325" y="57"/>
                  </a:cubicBezTo>
                  <a:lnTo>
                    <a:pt x="2325" y="58"/>
                  </a:lnTo>
                  <a:close/>
                  <a:moveTo>
                    <a:pt x="2262" y="53"/>
                  </a:moveTo>
                  <a:cubicBezTo>
                    <a:pt x="2261" y="53"/>
                    <a:pt x="2261" y="53"/>
                    <a:pt x="2261" y="53"/>
                  </a:cubicBezTo>
                  <a:cubicBezTo>
                    <a:pt x="2261" y="52"/>
                    <a:pt x="2261" y="52"/>
                    <a:pt x="2261" y="52"/>
                  </a:cubicBezTo>
                  <a:cubicBezTo>
                    <a:pt x="2262" y="52"/>
                    <a:pt x="2262" y="52"/>
                    <a:pt x="2262" y="52"/>
                  </a:cubicBezTo>
                  <a:lnTo>
                    <a:pt x="2262" y="53"/>
                  </a:lnTo>
                  <a:close/>
                  <a:moveTo>
                    <a:pt x="2274" y="33"/>
                  </a:moveTo>
                  <a:cubicBezTo>
                    <a:pt x="2275" y="34"/>
                    <a:pt x="2274" y="33"/>
                    <a:pt x="2274" y="33"/>
                  </a:cubicBezTo>
                  <a:close/>
                  <a:moveTo>
                    <a:pt x="2273" y="45"/>
                  </a:moveTo>
                  <a:cubicBezTo>
                    <a:pt x="2273" y="46"/>
                    <a:pt x="2272" y="46"/>
                    <a:pt x="2271" y="46"/>
                  </a:cubicBezTo>
                  <a:cubicBezTo>
                    <a:pt x="2270" y="44"/>
                    <a:pt x="2272" y="45"/>
                    <a:pt x="2273" y="45"/>
                  </a:cubicBezTo>
                  <a:close/>
                  <a:moveTo>
                    <a:pt x="2254" y="27"/>
                  </a:moveTo>
                  <a:cubicBezTo>
                    <a:pt x="2256" y="25"/>
                    <a:pt x="2255" y="29"/>
                    <a:pt x="2254" y="27"/>
                  </a:cubicBezTo>
                  <a:close/>
                  <a:moveTo>
                    <a:pt x="2253" y="30"/>
                  </a:moveTo>
                  <a:cubicBezTo>
                    <a:pt x="2252" y="28"/>
                    <a:pt x="2257" y="29"/>
                    <a:pt x="2253" y="30"/>
                  </a:cubicBezTo>
                  <a:close/>
                  <a:moveTo>
                    <a:pt x="2268" y="21"/>
                  </a:moveTo>
                  <a:cubicBezTo>
                    <a:pt x="2269" y="21"/>
                    <a:pt x="2268" y="21"/>
                    <a:pt x="2268" y="21"/>
                  </a:cubicBezTo>
                  <a:close/>
                  <a:moveTo>
                    <a:pt x="2270" y="5"/>
                  </a:moveTo>
                  <a:cubicBezTo>
                    <a:pt x="2271" y="5"/>
                    <a:pt x="2270" y="5"/>
                    <a:pt x="2270" y="5"/>
                  </a:cubicBezTo>
                  <a:close/>
                  <a:moveTo>
                    <a:pt x="2267" y="10"/>
                  </a:moveTo>
                  <a:cubicBezTo>
                    <a:pt x="2268" y="12"/>
                    <a:pt x="2266" y="12"/>
                    <a:pt x="2265" y="12"/>
                  </a:cubicBezTo>
                  <a:cubicBezTo>
                    <a:pt x="2265" y="11"/>
                    <a:pt x="2265" y="9"/>
                    <a:pt x="2267" y="10"/>
                  </a:cubicBezTo>
                  <a:close/>
                  <a:moveTo>
                    <a:pt x="2179" y="58"/>
                  </a:moveTo>
                  <a:cubicBezTo>
                    <a:pt x="2178" y="58"/>
                    <a:pt x="2178" y="58"/>
                    <a:pt x="2178" y="58"/>
                  </a:cubicBezTo>
                  <a:cubicBezTo>
                    <a:pt x="2178" y="57"/>
                    <a:pt x="2178" y="57"/>
                    <a:pt x="2178" y="57"/>
                  </a:cubicBezTo>
                  <a:cubicBezTo>
                    <a:pt x="2179" y="57"/>
                    <a:pt x="2179" y="57"/>
                    <a:pt x="2179" y="57"/>
                  </a:cubicBezTo>
                  <a:lnTo>
                    <a:pt x="2179" y="58"/>
                  </a:lnTo>
                  <a:close/>
                  <a:moveTo>
                    <a:pt x="2116" y="53"/>
                  </a:moveTo>
                  <a:cubicBezTo>
                    <a:pt x="2115" y="53"/>
                    <a:pt x="2115" y="53"/>
                    <a:pt x="2115" y="53"/>
                  </a:cubicBezTo>
                  <a:cubicBezTo>
                    <a:pt x="2115" y="52"/>
                    <a:pt x="2115" y="52"/>
                    <a:pt x="2115" y="52"/>
                  </a:cubicBezTo>
                  <a:cubicBezTo>
                    <a:pt x="2116" y="52"/>
                    <a:pt x="2116" y="52"/>
                    <a:pt x="2116" y="52"/>
                  </a:cubicBezTo>
                  <a:lnTo>
                    <a:pt x="2116" y="53"/>
                  </a:lnTo>
                  <a:close/>
                  <a:moveTo>
                    <a:pt x="2128" y="33"/>
                  </a:moveTo>
                  <a:cubicBezTo>
                    <a:pt x="2129" y="34"/>
                    <a:pt x="2128" y="33"/>
                    <a:pt x="2128" y="33"/>
                  </a:cubicBezTo>
                  <a:close/>
                  <a:moveTo>
                    <a:pt x="2127" y="45"/>
                  </a:moveTo>
                  <a:cubicBezTo>
                    <a:pt x="2127" y="46"/>
                    <a:pt x="2126" y="46"/>
                    <a:pt x="2125" y="46"/>
                  </a:cubicBezTo>
                  <a:cubicBezTo>
                    <a:pt x="2124" y="44"/>
                    <a:pt x="2126" y="45"/>
                    <a:pt x="2127" y="45"/>
                  </a:cubicBezTo>
                  <a:close/>
                  <a:moveTo>
                    <a:pt x="2108" y="27"/>
                  </a:moveTo>
                  <a:cubicBezTo>
                    <a:pt x="2110" y="25"/>
                    <a:pt x="2109" y="29"/>
                    <a:pt x="2108" y="27"/>
                  </a:cubicBezTo>
                  <a:close/>
                  <a:moveTo>
                    <a:pt x="2108" y="30"/>
                  </a:moveTo>
                  <a:cubicBezTo>
                    <a:pt x="2106" y="28"/>
                    <a:pt x="2112" y="29"/>
                    <a:pt x="2108" y="30"/>
                  </a:cubicBezTo>
                  <a:close/>
                  <a:moveTo>
                    <a:pt x="2123" y="21"/>
                  </a:moveTo>
                  <a:cubicBezTo>
                    <a:pt x="2123" y="21"/>
                    <a:pt x="2122" y="21"/>
                    <a:pt x="2123" y="21"/>
                  </a:cubicBezTo>
                  <a:close/>
                  <a:moveTo>
                    <a:pt x="2124" y="5"/>
                  </a:moveTo>
                  <a:cubicBezTo>
                    <a:pt x="2125" y="5"/>
                    <a:pt x="2124" y="5"/>
                    <a:pt x="2124" y="5"/>
                  </a:cubicBezTo>
                  <a:close/>
                  <a:moveTo>
                    <a:pt x="2121" y="10"/>
                  </a:moveTo>
                  <a:cubicBezTo>
                    <a:pt x="2122" y="12"/>
                    <a:pt x="2120" y="12"/>
                    <a:pt x="2119" y="12"/>
                  </a:cubicBezTo>
                  <a:cubicBezTo>
                    <a:pt x="2119" y="11"/>
                    <a:pt x="2119" y="9"/>
                    <a:pt x="2121" y="10"/>
                  </a:cubicBezTo>
                  <a:close/>
                  <a:moveTo>
                    <a:pt x="2033" y="58"/>
                  </a:moveTo>
                  <a:cubicBezTo>
                    <a:pt x="2032" y="58"/>
                    <a:pt x="2032" y="58"/>
                    <a:pt x="2032" y="58"/>
                  </a:cubicBezTo>
                  <a:cubicBezTo>
                    <a:pt x="2032" y="57"/>
                    <a:pt x="2032" y="57"/>
                    <a:pt x="2032" y="57"/>
                  </a:cubicBezTo>
                  <a:cubicBezTo>
                    <a:pt x="2033" y="57"/>
                    <a:pt x="2033" y="57"/>
                    <a:pt x="2033" y="57"/>
                  </a:cubicBezTo>
                  <a:lnTo>
                    <a:pt x="2033" y="58"/>
                  </a:lnTo>
                  <a:close/>
                  <a:moveTo>
                    <a:pt x="1970" y="53"/>
                  </a:moveTo>
                  <a:cubicBezTo>
                    <a:pt x="1969" y="53"/>
                    <a:pt x="1969" y="53"/>
                    <a:pt x="1969" y="53"/>
                  </a:cubicBezTo>
                  <a:cubicBezTo>
                    <a:pt x="1969" y="52"/>
                    <a:pt x="1969" y="52"/>
                    <a:pt x="1969" y="52"/>
                  </a:cubicBezTo>
                  <a:cubicBezTo>
                    <a:pt x="1970" y="52"/>
                    <a:pt x="1970" y="52"/>
                    <a:pt x="1970" y="52"/>
                  </a:cubicBezTo>
                  <a:lnTo>
                    <a:pt x="1970" y="53"/>
                  </a:lnTo>
                  <a:close/>
                  <a:moveTo>
                    <a:pt x="1983" y="33"/>
                  </a:moveTo>
                  <a:cubicBezTo>
                    <a:pt x="1983" y="34"/>
                    <a:pt x="1982" y="33"/>
                    <a:pt x="1983" y="33"/>
                  </a:cubicBezTo>
                  <a:close/>
                  <a:moveTo>
                    <a:pt x="1981" y="45"/>
                  </a:moveTo>
                  <a:cubicBezTo>
                    <a:pt x="1981" y="46"/>
                    <a:pt x="1980" y="46"/>
                    <a:pt x="1979" y="46"/>
                  </a:cubicBezTo>
                  <a:cubicBezTo>
                    <a:pt x="1978" y="44"/>
                    <a:pt x="1980" y="45"/>
                    <a:pt x="1981" y="45"/>
                  </a:cubicBezTo>
                  <a:close/>
                  <a:moveTo>
                    <a:pt x="1962" y="27"/>
                  </a:moveTo>
                  <a:cubicBezTo>
                    <a:pt x="1964" y="25"/>
                    <a:pt x="1963" y="29"/>
                    <a:pt x="1962" y="27"/>
                  </a:cubicBezTo>
                  <a:close/>
                  <a:moveTo>
                    <a:pt x="1962" y="30"/>
                  </a:moveTo>
                  <a:cubicBezTo>
                    <a:pt x="1960" y="28"/>
                    <a:pt x="1966" y="29"/>
                    <a:pt x="1962" y="30"/>
                  </a:cubicBezTo>
                  <a:close/>
                  <a:moveTo>
                    <a:pt x="1977" y="21"/>
                  </a:moveTo>
                  <a:cubicBezTo>
                    <a:pt x="1977" y="21"/>
                    <a:pt x="1976" y="21"/>
                    <a:pt x="1977" y="21"/>
                  </a:cubicBezTo>
                  <a:close/>
                  <a:moveTo>
                    <a:pt x="1978" y="5"/>
                  </a:moveTo>
                  <a:cubicBezTo>
                    <a:pt x="1979" y="5"/>
                    <a:pt x="1978" y="5"/>
                    <a:pt x="1978" y="5"/>
                  </a:cubicBezTo>
                  <a:close/>
                  <a:moveTo>
                    <a:pt x="1975" y="10"/>
                  </a:moveTo>
                  <a:cubicBezTo>
                    <a:pt x="1976" y="12"/>
                    <a:pt x="1974" y="12"/>
                    <a:pt x="1973" y="12"/>
                  </a:cubicBezTo>
                  <a:cubicBezTo>
                    <a:pt x="1973" y="11"/>
                    <a:pt x="1973" y="9"/>
                    <a:pt x="1975" y="10"/>
                  </a:cubicBezTo>
                  <a:close/>
                  <a:moveTo>
                    <a:pt x="1887" y="58"/>
                  </a:moveTo>
                  <a:cubicBezTo>
                    <a:pt x="1886" y="58"/>
                    <a:pt x="1886" y="58"/>
                    <a:pt x="1886" y="58"/>
                  </a:cubicBezTo>
                  <a:cubicBezTo>
                    <a:pt x="1886" y="57"/>
                    <a:pt x="1886" y="57"/>
                    <a:pt x="1886" y="57"/>
                  </a:cubicBezTo>
                  <a:cubicBezTo>
                    <a:pt x="1887" y="57"/>
                    <a:pt x="1887" y="57"/>
                    <a:pt x="1887" y="57"/>
                  </a:cubicBezTo>
                  <a:lnTo>
                    <a:pt x="1887" y="58"/>
                  </a:lnTo>
                  <a:close/>
                  <a:moveTo>
                    <a:pt x="1824" y="53"/>
                  </a:moveTo>
                  <a:cubicBezTo>
                    <a:pt x="1823" y="53"/>
                    <a:pt x="1823" y="53"/>
                    <a:pt x="1823" y="53"/>
                  </a:cubicBezTo>
                  <a:cubicBezTo>
                    <a:pt x="1823" y="52"/>
                    <a:pt x="1823" y="52"/>
                    <a:pt x="1823" y="52"/>
                  </a:cubicBezTo>
                  <a:cubicBezTo>
                    <a:pt x="1824" y="52"/>
                    <a:pt x="1824" y="52"/>
                    <a:pt x="1824" y="52"/>
                  </a:cubicBezTo>
                  <a:lnTo>
                    <a:pt x="1824" y="53"/>
                  </a:lnTo>
                  <a:close/>
                  <a:moveTo>
                    <a:pt x="1837" y="33"/>
                  </a:moveTo>
                  <a:cubicBezTo>
                    <a:pt x="1837" y="34"/>
                    <a:pt x="1837" y="33"/>
                    <a:pt x="1837" y="33"/>
                  </a:cubicBezTo>
                  <a:close/>
                  <a:moveTo>
                    <a:pt x="1836" y="45"/>
                  </a:moveTo>
                  <a:cubicBezTo>
                    <a:pt x="1835" y="46"/>
                    <a:pt x="1835" y="46"/>
                    <a:pt x="1833" y="46"/>
                  </a:cubicBezTo>
                  <a:cubicBezTo>
                    <a:pt x="1833" y="44"/>
                    <a:pt x="1835" y="45"/>
                    <a:pt x="1836" y="45"/>
                  </a:cubicBezTo>
                  <a:close/>
                  <a:moveTo>
                    <a:pt x="1817" y="27"/>
                  </a:moveTo>
                  <a:cubicBezTo>
                    <a:pt x="1818" y="25"/>
                    <a:pt x="1817" y="29"/>
                    <a:pt x="1817" y="27"/>
                  </a:cubicBezTo>
                  <a:close/>
                  <a:moveTo>
                    <a:pt x="1816" y="30"/>
                  </a:moveTo>
                  <a:cubicBezTo>
                    <a:pt x="1814" y="28"/>
                    <a:pt x="1820" y="29"/>
                    <a:pt x="1816" y="30"/>
                  </a:cubicBezTo>
                  <a:close/>
                  <a:moveTo>
                    <a:pt x="1831" y="21"/>
                  </a:moveTo>
                  <a:cubicBezTo>
                    <a:pt x="1831" y="21"/>
                    <a:pt x="1831" y="21"/>
                    <a:pt x="1831" y="21"/>
                  </a:cubicBezTo>
                  <a:close/>
                  <a:moveTo>
                    <a:pt x="1833" y="5"/>
                  </a:moveTo>
                  <a:cubicBezTo>
                    <a:pt x="1833" y="5"/>
                    <a:pt x="1832" y="5"/>
                    <a:pt x="1833" y="5"/>
                  </a:cubicBezTo>
                  <a:close/>
                  <a:moveTo>
                    <a:pt x="1830" y="10"/>
                  </a:moveTo>
                  <a:cubicBezTo>
                    <a:pt x="1830" y="12"/>
                    <a:pt x="1829" y="12"/>
                    <a:pt x="1827" y="12"/>
                  </a:cubicBezTo>
                  <a:cubicBezTo>
                    <a:pt x="1827" y="11"/>
                    <a:pt x="1828" y="9"/>
                    <a:pt x="1830" y="10"/>
                  </a:cubicBezTo>
                  <a:close/>
                  <a:moveTo>
                    <a:pt x="1742" y="58"/>
                  </a:moveTo>
                  <a:cubicBezTo>
                    <a:pt x="1740" y="58"/>
                    <a:pt x="1740" y="58"/>
                    <a:pt x="1740" y="58"/>
                  </a:cubicBezTo>
                  <a:cubicBezTo>
                    <a:pt x="1740" y="57"/>
                    <a:pt x="1740" y="57"/>
                    <a:pt x="1740" y="57"/>
                  </a:cubicBezTo>
                  <a:cubicBezTo>
                    <a:pt x="1742" y="57"/>
                    <a:pt x="1742" y="57"/>
                    <a:pt x="1742" y="57"/>
                  </a:cubicBezTo>
                  <a:lnTo>
                    <a:pt x="1742" y="58"/>
                  </a:lnTo>
                  <a:close/>
                  <a:moveTo>
                    <a:pt x="1678" y="53"/>
                  </a:moveTo>
                  <a:cubicBezTo>
                    <a:pt x="1677" y="53"/>
                    <a:pt x="1677" y="53"/>
                    <a:pt x="1677" y="53"/>
                  </a:cubicBezTo>
                  <a:cubicBezTo>
                    <a:pt x="1677" y="52"/>
                    <a:pt x="1677" y="52"/>
                    <a:pt x="1677" y="52"/>
                  </a:cubicBezTo>
                  <a:cubicBezTo>
                    <a:pt x="1678" y="52"/>
                    <a:pt x="1678" y="52"/>
                    <a:pt x="1678" y="52"/>
                  </a:cubicBezTo>
                  <a:lnTo>
                    <a:pt x="1678" y="53"/>
                  </a:lnTo>
                  <a:close/>
                  <a:moveTo>
                    <a:pt x="1691" y="33"/>
                  </a:moveTo>
                  <a:cubicBezTo>
                    <a:pt x="1691" y="34"/>
                    <a:pt x="1691" y="33"/>
                    <a:pt x="1691" y="33"/>
                  </a:cubicBezTo>
                  <a:close/>
                  <a:moveTo>
                    <a:pt x="1690" y="45"/>
                  </a:moveTo>
                  <a:cubicBezTo>
                    <a:pt x="1690" y="46"/>
                    <a:pt x="1689" y="46"/>
                    <a:pt x="1687" y="46"/>
                  </a:cubicBezTo>
                  <a:cubicBezTo>
                    <a:pt x="1687" y="44"/>
                    <a:pt x="1689" y="45"/>
                    <a:pt x="1690" y="45"/>
                  </a:cubicBezTo>
                  <a:close/>
                  <a:moveTo>
                    <a:pt x="1671" y="27"/>
                  </a:moveTo>
                  <a:cubicBezTo>
                    <a:pt x="1672" y="25"/>
                    <a:pt x="1672" y="29"/>
                    <a:pt x="1671" y="27"/>
                  </a:cubicBezTo>
                  <a:close/>
                  <a:moveTo>
                    <a:pt x="1670" y="30"/>
                  </a:moveTo>
                  <a:cubicBezTo>
                    <a:pt x="1668" y="28"/>
                    <a:pt x="1674" y="29"/>
                    <a:pt x="1670" y="30"/>
                  </a:cubicBezTo>
                  <a:close/>
                  <a:moveTo>
                    <a:pt x="1685" y="21"/>
                  </a:moveTo>
                  <a:cubicBezTo>
                    <a:pt x="1685" y="21"/>
                    <a:pt x="1685" y="21"/>
                    <a:pt x="1685" y="21"/>
                  </a:cubicBezTo>
                  <a:close/>
                  <a:moveTo>
                    <a:pt x="1687" y="5"/>
                  </a:moveTo>
                  <a:cubicBezTo>
                    <a:pt x="1687" y="5"/>
                    <a:pt x="1687" y="5"/>
                    <a:pt x="1687" y="5"/>
                  </a:cubicBezTo>
                  <a:close/>
                  <a:moveTo>
                    <a:pt x="1684" y="10"/>
                  </a:moveTo>
                  <a:cubicBezTo>
                    <a:pt x="1684" y="12"/>
                    <a:pt x="1683" y="12"/>
                    <a:pt x="1681" y="12"/>
                  </a:cubicBezTo>
                  <a:cubicBezTo>
                    <a:pt x="1682" y="11"/>
                    <a:pt x="1682" y="9"/>
                    <a:pt x="1684" y="10"/>
                  </a:cubicBezTo>
                  <a:close/>
                  <a:moveTo>
                    <a:pt x="1596" y="58"/>
                  </a:moveTo>
                  <a:cubicBezTo>
                    <a:pt x="1595" y="58"/>
                    <a:pt x="1595" y="58"/>
                    <a:pt x="1595" y="58"/>
                  </a:cubicBezTo>
                  <a:cubicBezTo>
                    <a:pt x="1595" y="57"/>
                    <a:pt x="1595" y="57"/>
                    <a:pt x="1595" y="57"/>
                  </a:cubicBezTo>
                  <a:cubicBezTo>
                    <a:pt x="1596" y="57"/>
                    <a:pt x="1596" y="57"/>
                    <a:pt x="1596" y="57"/>
                  </a:cubicBezTo>
                  <a:lnTo>
                    <a:pt x="1596" y="58"/>
                  </a:lnTo>
                  <a:close/>
                  <a:moveTo>
                    <a:pt x="1533" y="53"/>
                  </a:moveTo>
                  <a:cubicBezTo>
                    <a:pt x="1531" y="53"/>
                    <a:pt x="1531" y="53"/>
                    <a:pt x="1531" y="53"/>
                  </a:cubicBezTo>
                  <a:cubicBezTo>
                    <a:pt x="1531" y="52"/>
                    <a:pt x="1531" y="52"/>
                    <a:pt x="1531" y="52"/>
                  </a:cubicBezTo>
                  <a:cubicBezTo>
                    <a:pt x="1533" y="52"/>
                    <a:pt x="1533" y="52"/>
                    <a:pt x="1533" y="52"/>
                  </a:cubicBezTo>
                  <a:lnTo>
                    <a:pt x="1533" y="53"/>
                  </a:lnTo>
                  <a:close/>
                  <a:moveTo>
                    <a:pt x="1545" y="33"/>
                  </a:moveTo>
                  <a:cubicBezTo>
                    <a:pt x="1546" y="34"/>
                    <a:pt x="1545" y="33"/>
                    <a:pt x="1545" y="33"/>
                  </a:cubicBezTo>
                  <a:close/>
                  <a:moveTo>
                    <a:pt x="1544" y="45"/>
                  </a:moveTo>
                  <a:cubicBezTo>
                    <a:pt x="1544" y="46"/>
                    <a:pt x="1543" y="46"/>
                    <a:pt x="1542" y="46"/>
                  </a:cubicBezTo>
                  <a:cubicBezTo>
                    <a:pt x="1541" y="44"/>
                    <a:pt x="1543" y="45"/>
                    <a:pt x="1544" y="45"/>
                  </a:cubicBezTo>
                  <a:close/>
                  <a:moveTo>
                    <a:pt x="1525" y="27"/>
                  </a:moveTo>
                  <a:cubicBezTo>
                    <a:pt x="1526" y="25"/>
                    <a:pt x="1526" y="29"/>
                    <a:pt x="1525" y="27"/>
                  </a:cubicBezTo>
                  <a:close/>
                  <a:moveTo>
                    <a:pt x="1524" y="30"/>
                  </a:moveTo>
                  <a:cubicBezTo>
                    <a:pt x="1522" y="28"/>
                    <a:pt x="1528" y="29"/>
                    <a:pt x="1524" y="30"/>
                  </a:cubicBezTo>
                  <a:close/>
                  <a:moveTo>
                    <a:pt x="1539" y="21"/>
                  </a:moveTo>
                  <a:cubicBezTo>
                    <a:pt x="1540" y="21"/>
                    <a:pt x="1539" y="21"/>
                    <a:pt x="1539" y="21"/>
                  </a:cubicBezTo>
                  <a:close/>
                  <a:moveTo>
                    <a:pt x="1541" y="5"/>
                  </a:moveTo>
                  <a:cubicBezTo>
                    <a:pt x="1541" y="5"/>
                    <a:pt x="1541" y="5"/>
                    <a:pt x="1541" y="5"/>
                  </a:cubicBezTo>
                  <a:close/>
                  <a:moveTo>
                    <a:pt x="1538" y="10"/>
                  </a:moveTo>
                  <a:cubicBezTo>
                    <a:pt x="1538" y="12"/>
                    <a:pt x="1537" y="12"/>
                    <a:pt x="1536" y="12"/>
                  </a:cubicBezTo>
                  <a:cubicBezTo>
                    <a:pt x="1536" y="11"/>
                    <a:pt x="1536" y="9"/>
                    <a:pt x="1538" y="10"/>
                  </a:cubicBezTo>
                  <a:close/>
                  <a:moveTo>
                    <a:pt x="1450" y="58"/>
                  </a:moveTo>
                  <a:cubicBezTo>
                    <a:pt x="1449" y="58"/>
                    <a:pt x="1449" y="58"/>
                    <a:pt x="1449" y="58"/>
                  </a:cubicBezTo>
                  <a:cubicBezTo>
                    <a:pt x="1449" y="57"/>
                    <a:pt x="1449" y="57"/>
                    <a:pt x="1449" y="57"/>
                  </a:cubicBezTo>
                  <a:cubicBezTo>
                    <a:pt x="1450" y="57"/>
                    <a:pt x="1450" y="57"/>
                    <a:pt x="1450" y="57"/>
                  </a:cubicBezTo>
                  <a:lnTo>
                    <a:pt x="1450" y="58"/>
                  </a:lnTo>
                  <a:close/>
                  <a:moveTo>
                    <a:pt x="1387" y="53"/>
                  </a:moveTo>
                  <a:cubicBezTo>
                    <a:pt x="1386" y="53"/>
                    <a:pt x="1386" y="53"/>
                    <a:pt x="1386" y="53"/>
                  </a:cubicBezTo>
                  <a:cubicBezTo>
                    <a:pt x="1386" y="52"/>
                    <a:pt x="1386" y="52"/>
                    <a:pt x="1386" y="52"/>
                  </a:cubicBezTo>
                  <a:cubicBezTo>
                    <a:pt x="1387" y="52"/>
                    <a:pt x="1387" y="52"/>
                    <a:pt x="1387" y="52"/>
                  </a:cubicBezTo>
                  <a:lnTo>
                    <a:pt x="1387" y="53"/>
                  </a:lnTo>
                  <a:close/>
                  <a:moveTo>
                    <a:pt x="1399" y="33"/>
                  </a:moveTo>
                  <a:cubicBezTo>
                    <a:pt x="1400" y="34"/>
                    <a:pt x="1399" y="33"/>
                    <a:pt x="1399" y="33"/>
                  </a:cubicBezTo>
                  <a:close/>
                  <a:moveTo>
                    <a:pt x="1398" y="45"/>
                  </a:moveTo>
                  <a:cubicBezTo>
                    <a:pt x="1398" y="46"/>
                    <a:pt x="1397" y="46"/>
                    <a:pt x="1396" y="46"/>
                  </a:cubicBezTo>
                  <a:cubicBezTo>
                    <a:pt x="1395" y="44"/>
                    <a:pt x="1397" y="45"/>
                    <a:pt x="1398" y="45"/>
                  </a:cubicBezTo>
                  <a:close/>
                  <a:moveTo>
                    <a:pt x="1379" y="27"/>
                  </a:moveTo>
                  <a:cubicBezTo>
                    <a:pt x="1380" y="25"/>
                    <a:pt x="1380" y="29"/>
                    <a:pt x="1379" y="27"/>
                  </a:cubicBezTo>
                  <a:close/>
                  <a:moveTo>
                    <a:pt x="1378" y="30"/>
                  </a:moveTo>
                  <a:cubicBezTo>
                    <a:pt x="1377" y="28"/>
                    <a:pt x="1382" y="29"/>
                    <a:pt x="1378" y="30"/>
                  </a:cubicBezTo>
                  <a:close/>
                  <a:moveTo>
                    <a:pt x="1393" y="21"/>
                  </a:moveTo>
                  <a:cubicBezTo>
                    <a:pt x="1394" y="21"/>
                    <a:pt x="1393" y="21"/>
                    <a:pt x="1393" y="21"/>
                  </a:cubicBezTo>
                  <a:close/>
                  <a:moveTo>
                    <a:pt x="1395" y="5"/>
                  </a:moveTo>
                  <a:cubicBezTo>
                    <a:pt x="1396" y="5"/>
                    <a:pt x="1395" y="5"/>
                    <a:pt x="1395" y="5"/>
                  </a:cubicBezTo>
                  <a:close/>
                  <a:moveTo>
                    <a:pt x="1392" y="10"/>
                  </a:moveTo>
                  <a:cubicBezTo>
                    <a:pt x="1393" y="12"/>
                    <a:pt x="1391" y="12"/>
                    <a:pt x="1390" y="12"/>
                  </a:cubicBezTo>
                  <a:cubicBezTo>
                    <a:pt x="1390" y="11"/>
                    <a:pt x="1390" y="9"/>
                    <a:pt x="1392" y="10"/>
                  </a:cubicBezTo>
                  <a:close/>
                  <a:moveTo>
                    <a:pt x="1304" y="58"/>
                  </a:moveTo>
                  <a:cubicBezTo>
                    <a:pt x="1303" y="58"/>
                    <a:pt x="1303" y="58"/>
                    <a:pt x="1303" y="58"/>
                  </a:cubicBezTo>
                  <a:cubicBezTo>
                    <a:pt x="1303" y="57"/>
                    <a:pt x="1303" y="57"/>
                    <a:pt x="1303" y="57"/>
                  </a:cubicBezTo>
                  <a:cubicBezTo>
                    <a:pt x="1304" y="57"/>
                    <a:pt x="1304" y="57"/>
                    <a:pt x="1304" y="57"/>
                  </a:cubicBezTo>
                  <a:lnTo>
                    <a:pt x="1304" y="58"/>
                  </a:lnTo>
                  <a:close/>
                  <a:moveTo>
                    <a:pt x="1241" y="53"/>
                  </a:moveTo>
                  <a:cubicBezTo>
                    <a:pt x="1240" y="53"/>
                    <a:pt x="1240" y="53"/>
                    <a:pt x="1240" y="53"/>
                  </a:cubicBezTo>
                  <a:cubicBezTo>
                    <a:pt x="1240" y="52"/>
                    <a:pt x="1240" y="52"/>
                    <a:pt x="1240" y="52"/>
                  </a:cubicBezTo>
                  <a:cubicBezTo>
                    <a:pt x="1241" y="52"/>
                    <a:pt x="1241" y="52"/>
                    <a:pt x="1241" y="52"/>
                  </a:cubicBezTo>
                  <a:lnTo>
                    <a:pt x="1241" y="53"/>
                  </a:lnTo>
                  <a:close/>
                  <a:moveTo>
                    <a:pt x="1253" y="33"/>
                  </a:moveTo>
                  <a:cubicBezTo>
                    <a:pt x="1254" y="34"/>
                    <a:pt x="1253" y="33"/>
                    <a:pt x="1253" y="33"/>
                  </a:cubicBezTo>
                  <a:close/>
                  <a:moveTo>
                    <a:pt x="1252" y="45"/>
                  </a:moveTo>
                  <a:cubicBezTo>
                    <a:pt x="1252" y="46"/>
                    <a:pt x="1251" y="46"/>
                    <a:pt x="1250" y="46"/>
                  </a:cubicBezTo>
                  <a:cubicBezTo>
                    <a:pt x="1249" y="44"/>
                    <a:pt x="1251" y="45"/>
                    <a:pt x="1252" y="45"/>
                  </a:cubicBezTo>
                  <a:close/>
                  <a:moveTo>
                    <a:pt x="1233" y="27"/>
                  </a:moveTo>
                  <a:cubicBezTo>
                    <a:pt x="1235" y="25"/>
                    <a:pt x="1234" y="29"/>
                    <a:pt x="1233" y="27"/>
                  </a:cubicBezTo>
                  <a:close/>
                  <a:moveTo>
                    <a:pt x="1233" y="30"/>
                  </a:moveTo>
                  <a:cubicBezTo>
                    <a:pt x="1231" y="28"/>
                    <a:pt x="1237" y="29"/>
                    <a:pt x="1233" y="30"/>
                  </a:cubicBezTo>
                  <a:close/>
                  <a:moveTo>
                    <a:pt x="1247" y="21"/>
                  </a:moveTo>
                  <a:cubicBezTo>
                    <a:pt x="1248" y="21"/>
                    <a:pt x="1247" y="21"/>
                    <a:pt x="1247" y="21"/>
                  </a:cubicBezTo>
                  <a:close/>
                  <a:moveTo>
                    <a:pt x="1249" y="5"/>
                  </a:moveTo>
                  <a:cubicBezTo>
                    <a:pt x="1250" y="5"/>
                    <a:pt x="1249" y="5"/>
                    <a:pt x="1249" y="5"/>
                  </a:cubicBezTo>
                  <a:close/>
                  <a:moveTo>
                    <a:pt x="1246" y="10"/>
                  </a:moveTo>
                  <a:cubicBezTo>
                    <a:pt x="1247" y="12"/>
                    <a:pt x="1245" y="12"/>
                    <a:pt x="1244" y="12"/>
                  </a:cubicBezTo>
                  <a:cubicBezTo>
                    <a:pt x="1244" y="11"/>
                    <a:pt x="1244" y="9"/>
                    <a:pt x="1246" y="10"/>
                  </a:cubicBezTo>
                  <a:close/>
                  <a:moveTo>
                    <a:pt x="1158" y="58"/>
                  </a:moveTo>
                  <a:cubicBezTo>
                    <a:pt x="1157" y="58"/>
                    <a:pt x="1157" y="58"/>
                    <a:pt x="1157" y="58"/>
                  </a:cubicBezTo>
                  <a:cubicBezTo>
                    <a:pt x="1157" y="57"/>
                    <a:pt x="1157" y="57"/>
                    <a:pt x="1157" y="57"/>
                  </a:cubicBezTo>
                  <a:cubicBezTo>
                    <a:pt x="1158" y="57"/>
                    <a:pt x="1158" y="57"/>
                    <a:pt x="1158" y="57"/>
                  </a:cubicBezTo>
                  <a:lnTo>
                    <a:pt x="1158" y="58"/>
                  </a:lnTo>
                  <a:close/>
                  <a:moveTo>
                    <a:pt x="1095" y="53"/>
                  </a:moveTo>
                  <a:cubicBezTo>
                    <a:pt x="1094" y="53"/>
                    <a:pt x="1094" y="53"/>
                    <a:pt x="1094" y="53"/>
                  </a:cubicBezTo>
                  <a:cubicBezTo>
                    <a:pt x="1094" y="52"/>
                    <a:pt x="1094" y="52"/>
                    <a:pt x="1094" y="52"/>
                  </a:cubicBezTo>
                  <a:cubicBezTo>
                    <a:pt x="1095" y="52"/>
                    <a:pt x="1095" y="52"/>
                    <a:pt x="1095" y="52"/>
                  </a:cubicBezTo>
                  <a:lnTo>
                    <a:pt x="1095" y="53"/>
                  </a:lnTo>
                  <a:close/>
                  <a:moveTo>
                    <a:pt x="1108" y="33"/>
                  </a:moveTo>
                  <a:cubicBezTo>
                    <a:pt x="1108" y="34"/>
                    <a:pt x="1107" y="33"/>
                    <a:pt x="1108" y="33"/>
                  </a:cubicBezTo>
                  <a:close/>
                  <a:moveTo>
                    <a:pt x="1106" y="45"/>
                  </a:moveTo>
                  <a:cubicBezTo>
                    <a:pt x="1106" y="46"/>
                    <a:pt x="1105" y="46"/>
                    <a:pt x="1104" y="46"/>
                  </a:cubicBezTo>
                  <a:cubicBezTo>
                    <a:pt x="1103" y="44"/>
                    <a:pt x="1105" y="45"/>
                    <a:pt x="1106" y="45"/>
                  </a:cubicBezTo>
                  <a:close/>
                  <a:moveTo>
                    <a:pt x="1087" y="27"/>
                  </a:moveTo>
                  <a:cubicBezTo>
                    <a:pt x="1089" y="25"/>
                    <a:pt x="1088" y="29"/>
                    <a:pt x="1087" y="27"/>
                  </a:cubicBezTo>
                  <a:close/>
                  <a:moveTo>
                    <a:pt x="1087" y="30"/>
                  </a:moveTo>
                  <a:cubicBezTo>
                    <a:pt x="1085" y="28"/>
                    <a:pt x="1091" y="29"/>
                    <a:pt x="1087" y="30"/>
                  </a:cubicBezTo>
                  <a:close/>
                  <a:moveTo>
                    <a:pt x="1102" y="21"/>
                  </a:moveTo>
                  <a:cubicBezTo>
                    <a:pt x="1102" y="21"/>
                    <a:pt x="1101" y="21"/>
                    <a:pt x="1102" y="21"/>
                  </a:cubicBezTo>
                  <a:close/>
                  <a:moveTo>
                    <a:pt x="1103" y="5"/>
                  </a:moveTo>
                  <a:cubicBezTo>
                    <a:pt x="1104" y="5"/>
                    <a:pt x="1103" y="5"/>
                    <a:pt x="1103" y="5"/>
                  </a:cubicBezTo>
                  <a:close/>
                  <a:moveTo>
                    <a:pt x="1100" y="10"/>
                  </a:moveTo>
                  <a:cubicBezTo>
                    <a:pt x="1101" y="12"/>
                    <a:pt x="1099" y="12"/>
                    <a:pt x="1098" y="12"/>
                  </a:cubicBezTo>
                  <a:cubicBezTo>
                    <a:pt x="1098" y="11"/>
                    <a:pt x="1098" y="9"/>
                    <a:pt x="1100" y="10"/>
                  </a:cubicBezTo>
                  <a:close/>
                  <a:moveTo>
                    <a:pt x="1012" y="58"/>
                  </a:moveTo>
                  <a:cubicBezTo>
                    <a:pt x="1011" y="58"/>
                    <a:pt x="1011" y="58"/>
                    <a:pt x="1011" y="58"/>
                  </a:cubicBezTo>
                  <a:cubicBezTo>
                    <a:pt x="1011" y="57"/>
                    <a:pt x="1011" y="57"/>
                    <a:pt x="1011" y="57"/>
                  </a:cubicBezTo>
                  <a:cubicBezTo>
                    <a:pt x="1012" y="57"/>
                    <a:pt x="1012" y="57"/>
                    <a:pt x="1012" y="57"/>
                  </a:cubicBezTo>
                  <a:lnTo>
                    <a:pt x="1012" y="58"/>
                  </a:lnTo>
                  <a:close/>
                  <a:moveTo>
                    <a:pt x="949" y="53"/>
                  </a:moveTo>
                  <a:cubicBezTo>
                    <a:pt x="948" y="53"/>
                    <a:pt x="948" y="53"/>
                    <a:pt x="948" y="53"/>
                  </a:cubicBezTo>
                  <a:cubicBezTo>
                    <a:pt x="948" y="52"/>
                    <a:pt x="948" y="52"/>
                    <a:pt x="948" y="52"/>
                  </a:cubicBezTo>
                  <a:cubicBezTo>
                    <a:pt x="949" y="52"/>
                    <a:pt x="949" y="52"/>
                    <a:pt x="949" y="52"/>
                  </a:cubicBezTo>
                  <a:lnTo>
                    <a:pt x="949" y="53"/>
                  </a:lnTo>
                  <a:close/>
                  <a:moveTo>
                    <a:pt x="962" y="33"/>
                  </a:moveTo>
                  <a:cubicBezTo>
                    <a:pt x="962" y="34"/>
                    <a:pt x="962" y="33"/>
                    <a:pt x="962" y="33"/>
                  </a:cubicBezTo>
                  <a:close/>
                  <a:moveTo>
                    <a:pt x="961" y="45"/>
                  </a:moveTo>
                  <a:cubicBezTo>
                    <a:pt x="960" y="46"/>
                    <a:pt x="960" y="46"/>
                    <a:pt x="958" y="46"/>
                  </a:cubicBezTo>
                  <a:cubicBezTo>
                    <a:pt x="958" y="44"/>
                    <a:pt x="960" y="45"/>
                    <a:pt x="961" y="45"/>
                  </a:cubicBezTo>
                  <a:close/>
                  <a:moveTo>
                    <a:pt x="942" y="27"/>
                  </a:moveTo>
                  <a:cubicBezTo>
                    <a:pt x="943" y="25"/>
                    <a:pt x="942" y="29"/>
                    <a:pt x="942" y="27"/>
                  </a:cubicBezTo>
                  <a:close/>
                  <a:moveTo>
                    <a:pt x="941" y="30"/>
                  </a:moveTo>
                  <a:cubicBezTo>
                    <a:pt x="939" y="28"/>
                    <a:pt x="945" y="29"/>
                    <a:pt x="941" y="30"/>
                  </a:cubicBezTo>
                  <a:close/>
                  <a:moveTo>
                    <a:pt x="956" y="21"/>
                  </a:moveTo>
                  <a:cubicBezTo>
                    <a:pt x="956" y="21"/>
                    <a:pt x="956" y="21"/>
                    <a:pt x="956" y="21"/>
                  </a:cubicBezTo>
                  <a:close/>
                  <a:moveTo>
                    <a:pt x="958" y="5"/>
                  </a:moveTo>
                  <a:cubicBezTo>
                    <a:pt x="958" y="5"/>
                    <a:pt x="957" y="5"/>
                    <a:pt x="958" y="5"/>
                  </a:cubicBezTo>
                  <a:close/>
                  <a:moveTo>
                    <a:pt x="955" y="10"/>
                  </a:moveTo>
                  <a:cubicBezTo>
                    <a:pt x="955" y="12"/>
                    <a:pt x="954" y="12"/>
                    <a:pt x="952" y="12"/>
                  </a:cubicBezTo>
                  <a:cubicBezTo>
                    <a:pt x="952" y="11"/>
                    <a:pt x="953" y="9"/>
                    <a:pt x="955" y="10"/>
                  </a:cubicBezTo>
                  <a:close/>
                  <a:moveTo>
                    <a:pt x="867" y="58"/>
                  </a:moveTo>
                  <a:cubicBezTo>
                    <a:pt x="865" y="58"/>
                    <a:pt x="865" y="58"/>
                    <a:pt x="865" y="58"/>
                  </a:cubicBezTo>
                  <a:cubicBezTo>
                    <a:pt x="865" y="57"/>
                    <a:pt x="865" y="57"/>
                    <a:pt x="865" y="57"/>
                  </a:cubicBezTo>
                  <a:cubicBezTo>
                    <a:pt x="867" y="57"/>
                    <a:pt x="867" y="57"/>
                    <a:pt x="867" y="57"/>
                  </a:cubicBezTo>
                  <a:lnTo>
                    <a:pt x="867" y="58"/>
                  </a:lnTo>
                  <a:close/>
                  <a:moveTo>
                    <a:pt x="803" y="53"/>
                  </a:moveTo>
                  <a:cubicBezTo>
                    <a:pt x="802" y="53"/>
                    <a:pt x="802" y="53"/>
                    <a:pt x="802" y="53"/>
                  </a:cubicBezTo>
                  <a:cubicBezTo>
                    <a:pt x="802" y="52"/>
                    <a:pt x="802" y="52"/>
                    <a:pt x="802" y="52"/>
                  </a:cubicBezTo>
                  <a:cubicBezTo>
                    <a:pt x="803" y="52"/>
                    <a:pt x="803" y="52"/>
                    <a:pt x="803" y="52"/>
                  </a:cubicBezTo>
                  <a:lnTo>
                    <a:pt x="803" y="53"/>
                  </a:lnTo>
                  <a:close/>
                  <a:moveTo>
                    <a:pt x="816" y="33"/>
                  </a:moveTo>
                  <a:cubicBezTo>
                    <a:pt x="816" y="34"/>
                    <a:pt x="816" y="33"/>
                    <a:pt x="816" y="33"/>
                  </a:cubicBezTo>
                  <a:close/>
                  <a:moveTo>
                    <a:pt x="815" y="45"/>
                  </a:moveTo>
                  <a:cubicBezTo>
                    <a:pt x="815" y="46"/>
                    <a:pt x="814" y="46"/>
                    <a:pt x="812" y="46"/>
                  </a:cubicBezTo>
                  <a:cubicBezTo>
                    <a:pt x="812" y="44"/>
                    <a:pt x="814" y="45"/>
                    <a:pt x="815" y="45"/>
                  </a:cubicBezTo>
                  <a:close/>
                  <a:moveTo>
                    <a:pt x="796" y="27"/>
                  </a:moveTo>
                  <a:cubicBezTo>
                    <a:pt x="797" y="25"/>
                    <a:pt x="797" y="29"/>
                    <a:pt x="796" y="27"/>
                  </a:cubicBezTo>
                  <a:close/>
                  <a:moveTo>
                    <a:pt x="795" y="30"/>
                  </a:moveTo>
                  <a:cubicBezTo>
                    <a:pt x="793" y="28"/>
                    <a:pt x="799" y="29"/>
                    <a:pt x="795" y="30"/>
                  </a:cubicBezTo>
                  <a:close/>
                  <a:moveTo>
                    <a:pt x="810" y="21"/>
                  </a:moveTo>
                  <a:cubicBezTo>
                    <a:pt x="810" y="21"/>
                    <a:pt x="810" y="21"/>
                    <a:pt x="810" y="21"/>
                  </a:cubicBezTo>
                  <a:close/>
                  <a:moveTo>
                    <a:pt x="812" y="5"/>
                  </a:moveTo>
                  <a:cubicBezTo>
                    <a:pt x="812" y="5"/>
                    <a:pt x="812" y="5"/>
                    <a:pt x="812" y="5"/>
                  </a:cubicBezTo>
                  <a:close/>
                  <a:moveTo>
                    <a:pt x="809" y="10"/>
                  </a:moveTo>
                  <a:cubicBezTo>
                    <a:pt x="809" y="12"/>
                    <a:pt x="808" y="12"/>
                    <a:pt x="806" y="12"/>
                  </a:cubicBezTo>
                  <a:cubicBezTo>
                    <a:pt x="807" y="11"/>
                    <a:pt x="807" y="9"/>
                    <a:pt x="809" y="10"/>
                  </a:cubicBezTo>
                  <a:close/>
                  <a:moveTo>
                    <a:pt x="721" y="58"/>
                  </a:moveTo>
                  <a:cubicBezTo>
                    <a:pt x="720" y="58"/>
                    <a:pt x="720" y="58"/>
                    <a:pt x="720" y="58"/>
                  </a:cubicBezTo>
                  <a:cubicBezTo>
                    <a:pt x="720" y="57"/>
                    <a:pt x="720" y="57"/>
                    <a:pt x="720" y="57"/>
                  </a:cubicBezTo>
                  <a:cubicBezTo>
                    <a:pt x="721" y="57"/>
                    <a:pt x="721" y="57"/>
                    <a:pt x="721" y="57"/>
                  </a:cubicBezTo>
                  <a:lnTo>
                    <a:pt x="721" y="58"/>
                  </a:lnTo>
                  <a:close/>
                  <a:moveTo>
                    <a:pt x="658" y="53"/>
                  </a:moveTo>
                  <a:cubicBezTo>
                    <a:pt x="656" y="53"/>
                    <a:pt x="656" y="53"/>
                    <a:pt x="656" y="53"/>
                  </a:cubicBezTo>
                  <a:cubicBezTo>
                    <a:pt x="656" y="52"/>
                    <a:pt x="656" y="52"/>
                    <a:pt x="656" y="52"/>
                  </a:cubicBezTo>
                  <a:cubicBezTo>
                    <a:pt x="658" y="52"/>
                    <a:pt x="658" y="52"/>
                    <a:pt x="658" y="52"/>
                  </a:cubicBezTo>
                  <a:lnTo>
                    <a:pt x="658" y="53"/>
                  </a:lnTo>
                  <a:close/>
                  <a:moveTo>
                    <a:pt x="670" y="33"/>
                  </a:moveTo>
                  <a:cubicBezTo>
                    <a:pt x="670" y="34"/>
                    <a:pt x="670" y="33"/>
                    <a:pt x="670" y="33"/>
                  </a:cubicBezTo>
                  <a:close/>
                  <a:moveTo>
                    <a:pt x="669" y="45"/>
                  </a:moveTo>
                  <a:cubicBezTo>
                    <a:pt x="669" y="46"/>
                    <a:pt x="668" y="46"/>
                    <a:pt x="667" y="46"/>
                  </a:cubicBezTo>
                  <a:cubicBezTo>
                    <a:pt x="666" y="44"/>
                    <a:pt x="668" y="45"/>
                    <a:pt x="669" y="45"/>
                  </a:cubicBezTo>
                  <a:close/>
                  <a:moveTo>
                    <a:pt x="650" y="27"/>
                  </a:moveTo>
                  <a:cubicBezTo>
                    <a:pt x="651" y="25"/>
                    <a:pt x="651" y="29"/>
                    <a:pt x="650" y="27"/>
                  </a:cubicBezTo>
                  <a:close/>
                  <a:moveTo>
                    <a:pt x="649" y="30"/>
                  </a:moveTo>
                  <a:cubicBezTo>
                    <a:pt x="647" y="28"/>
                    <a:pt x="653" y="29"/>
                    <a:pt x="649" y="30"/>
                  </a:cubicBezTo>
                  <a:close/>
                  <a:moveTo>
                    <a:pt x="664" y="21"/>
                  </a:moveTo>
                  <a:cubicBezTo>
                    <a:pt x="665" y="21"/>
                    <a:pt x="664" y="21"/>
                    <a:pt x="664" y="21"/>
                  </a:cubicBezTo>
                  <a:close/>
                  <a:moveTo>
                    <a:pt x="666" y="5"/>
                  </a:moveTo>
                  <a:cubicBezTo>
                    <a:pt x="666" y="5"/>
                    <a:pt x="666" y="5"/>
                    <a:pt x="666" y="5"/>
                  </a:cubicBezTo>
                  <a:close/>
                  <a:moveTo>
                    <a:pt x="663" y="10"/>
                  </a:moveTo>
                  <a:cubicBezTo>
                    <a:pt x="663" y="12"/>
                    <a:pt x="662" y="12"/>
                    <a:pt x="661" y="12"/>
                  </a:cubicBezTo>
                  <a:cubicBezTo>
                    <a:pt x="661" y="11"/>
                    <a:pt x="661" y="9"/>
                    <a:pt x="663" y="10"/>
                  </a:cubicBezTo>
                  <a:close/>
                  <a:moveTo>
                    <a:pt x="575" y="58"/>
                  </a:moveTo>
                  <a:cubicBezTo>
                    <a:pt x="574" y="58"/>
                    <a:pt x="574" y="58"/>
                    <a:pt x="574" y="58"/>
                  </a:cubicBezTo>
                  <a:cubicBezTo>
                    <a:pt x="574" y="57"/>
                    <a:pt x="574" y="57"/>
                    <a:pt x="574" y="57"/>
                  </a:cubicBezTo>
                  <a:cubicBezTo>
                    <a:pt x="575" y="57"/>
                    <a:pt x="575" y="57"/>
                    <a:pt x="575" y="57"/>
                  </a:cubicBezTo>
                  <a:lnTo>
                    <a:pt x="575" y="58"/>
                  </a:lnTo>
                  <a:close/>
                  <a:moveTo>
                    <a:pt x="512" y="53"/>
                  </a:moveTo>
                  <a:cubicBezTo>
                    <a:pt x="511" y="53"/>
                    <a:pt x="511" y="53"/>
                    <a:pt x="511" y="53"/>
                  </a:cubicBezTo>
                  <a:cubicBezTo>
                    <a:pt x="511" y="52"/>
                    <a:pt x="511" y="52"/>
                    <a:pt x="511" y="52"/>
                  </a:cubicBezTo>
                  <a:cubicBezTo>
                    <a:pt x="512" y="52"/>
                    <a:pt x="512" y="52"/>
                    <a:pt x="512" y="52"/>
                  </a:cubicBezTo>
                  <a:lnTo>
                    <a:pt x="512" y="53"/>
                  </a:lnTo>
                  <a:close/>
                  <a:moveTo>
                    <a:pt x="524" y="33"/>
                  </a:moveTo>
                  <a:cubicBezTo>
                    <a:pt x="525" y="34"/>
                    <a:pt x="524" y="33"/>
                    <a:pt x="524" y="33"/>
                  </a:cubicBezTo>
                  <a:close/>
                  <a:moveTo>
                    <a:pt x="523" y="45"/>
                  </a:moveTo>
                  <a:cubicBezTo>
                    <a:pt x="523" y="46"/>
                    <a:pt x="522" y="46"/>
                    <a:pt x="521" y="46"/>
                  </a:cubicBezTo>
                  <a:cubicBezTo>
                    <a:pt x="520" y="44"/>
                    <a:pt x="522" y="45"/>
                    <a:pt x="523" y="45"/>
                  </a:cubicBezTo>
                  <a:close/>
                  <a:moveTo>
                    <a:pt x="504" y="27"/>
                  </a:moveTo>
                  <a:cubicBezTo>
                    <a:pt x="505" y="25"/>
                    <a:pt x="505" y="29"/>
                    <a:pt x="504" y="27"/>
                  </a:cubicBezTo>
                  <a:close/>
                  <a:moveTo>
                    <a:pt x="503" y="30"/>
                  </a:moveTo>
                  <a:cubicBezTo>
                    <a:pt x="502" y="28"/>
                    <a:pt x="507" y="29"/>
                    <a:pt x="503" y="30"/>
                  </a:cubicBezTo>
                  <a:close/>
                  <a:moveTo>
                    <a:pt x="518" y="21"/>
                  </a:moveTo>
                  <a:cubicBezTo>
                    <a:pt x="519" y="21"/>
                    <a:pt x="518" y="21"/>
                    <a:pt x="518" y="21"/>
                  </a:cubicBezTo>
                  <a:close/>
                  <a:moveTo>
                    <a:pt x="520" y="5"/>
                  </a:moveTo>
                  <a:cubicBezTo>
                    <a:pt x="520" y="5"/>
                    <a:pt x="520" y="5"/>
                    <a:pt x="520" y="5"/>
                  </a:cubicBezTo>
                  <a:close/>
                  <a:moveTo>
                    <a:pt x="517" y="10"/>
                  </a:moveTo>
                  <a:cubicBezTo>
                    <a:pt x="518" y="12"/>
                    <a:pt x="516" y="12"/>
                    <a:pt x="515" y="12"/>
                  </a:cubicBezTo>
                  <a:cubicBezTo>
                    <a:pt x="515" y="11"/>
                    <a:pt x="515" y="9"/>
                    <a:pt x="517" y="10"/>
                  </a:cubicBezTo>
                  <a:close/>
                  <a:moveTo>
                    <a:pt x="429" y="58"/>
                  </a:moveTo>
                  <a:cubicBezTo>
                    <a:pt x="428" y="58"/>
                    <a:pt x="428" y="58"/>
                    <a:pt x="428" y="58"/>
                  </a:cubicBezTo>
                  <a:cubicBezTo>
                    <a:pt x="428" y="57"/>
                    <a:pt x="428" y="57"/>
                    <a:pt x="428" y="57"/>
                  </a:cubicBezTo>
                  <a:cubicBezTo>
                    <a:pt x="429" y="57"/>
                    <a:pt x="429" y="57"/>
                    <a:pt x="429" y="57"/>
                  </a:cubicBezTo>
                  <a:lnTo>
                    <a:pt x="429" y="58"/>
                  </a:lnTo>
                  <a:close/>
                  <a:moveTo>
                    <a:pt x="366" y="53"/>
                  </a:moveTo>
                  <a:cubicBezTo>
                    <a:pt x="365" y="53"/>
                    <a:pt x="365" y="53"/>
                    <a:pt x="365" y="53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6" y="52"/>
                    <a:pt x="366" y="52"/>
                    <a:pt x="366" y="52"/>
                  </a:cubicBezTo>
                  <a:lnTo>
                    <a:pt x="366" y="53"/>
                  </a:lnTo>
                  <a:close/>
                  <a:moveTo>
                    <a:pt x="378" y="33"/>
                  </a:moveTo>
                  <a:cubicBezTo>
                    <a:pt x="379" y="34"/>
                    <a:pt x="378" y="33"/>
                    <a:pt x="378" y="33"/>
                  </a:cubicBezTo>
                  <a:close/>
                  <a:moveTo>
                    <a:pt x="377" y="45"/>
                  </a:moveTo>
                  <a:cubicBezTo>
                    <a:pt x="377" y="46"/>
                    <a:pt x="376" y="46"/>
                    <a:pt x="375" y="46"/>
                  </a:cubicBezTo>
                  <a:cubicBezTo>
                    <a:pt x="374" y="44"/>
                    <a:pt x="376" y="45"/>
                    <a:pt x="377" y="45"/>
                  </a:cubicBezTo>
                  <a:close/>
                  <a:moveTo>
                    <a:pt x="358" y="27"/>
                  </a:moveTo>
                  <a:cubicBezTo>
                    <a:pt x="360" y="25"/>
                    <a:pt x="359" y="29"/>
                    <a:pt x="358" y="27"/>
                  </a:cubicBezTo>
                  <a:close/>
                  <a:moveTo>
                    <a:pt x="358" y="30"/>
                  </a:moveTo>
                  <a:cubicBezTo>
                    <a:pt x="356" y="28"/>
                    <a:pt x="362" y="29"/>
                    <a:pt x="358" y="30"/>
                  </a:cubicBezTo>
                  <a:close/>
                  <a:moveTo>
                    <a:pt x="372" y="21"/>
                  </a:moveTo>
                  <a:cubicBezTo>
                    <a:pt x="373" y="21"/>
                    <a:pt x="372" y="21"/>
                    <a:pt x="372" y="21"/>
                  </a:cubicBezTo>
                  <a:close/>
                  <a:moveTo>
                    <a:pt x="374" y="5"/>
                  </a:moveTo>
                  <a:cubicBezTo>
                    <a:pt x="375" y="5"/>
                    <a:pt x="374" y="5"/>
                    <a:pt x="374" y="5"/>
                  </a:cubicBezTo>
                  <a:close/>
                  <a:moveTo>
                    <a:pt x="371" y="10"/>
                  </a:moveTo>
                  <a:cubicBezTo>
                    <a:pt x="372" y="12"/>
                    <a:pt x="370" y="12"/>
                    <a:pt x="369" y="12"/>
                  </a:cubicBezTo>
                  <a:cubicBezTo>
                    <a:pt x="369" y="11"/>
                    <a:pt x="369" y="9"/>
                    <a:pt x="371" y="10"/>
                  </a:cubicBezTo>
                  <a:close/>
                  <a:moveTo>
                    <a:pt x="283" y="58"/>
                  </a:moveTo>
                  <a:cubicBezTo>
                    <a:pt x="282" y="58"/>
                    <a:pt x="282" y="58"/>
                    <a:pt x="282" y="58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3" y="57"/>
                    <a:pt x="283" y="57"/>
                    <a:pt x="283" y="57"/>
                  </a:cubicBezTo>
                  <a:lnTo>
                    <a:pt x="283" y="58"/>
                  </a:lnTo>
                  <a:close/>
                  <a:moveTo>
                    <a:pt x="220" y="53"/>
                  </a:moveTo>
                  <a:cubicBezTo>
                    <a:pt x="219" y="53"/>
                    <a:pt x="219" y="53"/>
                    <a:pt x="219" y="53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220" y="52"/>
                    <a:pt x="220" y="52"/>
                    <a:pt x="220" y="52"/>
                  </a:cubicBezTo>
                  <a:lnTo>
                    <a:pt x="220" y="53"/>
                  </a:lnTo>
                  <a:close/>
                  <a:moveTo>
                    <a:pt x="233" y="33"/>
                  </a:moveTo>
                  <a:cubicBezTo>
                    <a:pt x="233" y="34"/>
                    <a:pt x="232" y="33"/>
                    <a:pt x="233" y="33"/>
                  </a:cubicBezTo>
                  <a:close/>
                  <a:moveTo>
                    <a:pt x="231" y="45"/>
                  </a:moveTo>
                  <a:cubicBezTo>
                    <a:pt x="231" y="46"/>
                    <a:pt x="230" y="46"/>
                    <a:pt x="229" y="46"/>
                  </a:cubicBezTo>
                  <a:cubicBezTo>
                    <a:pt x="228" y="44"/>
                    <a:pt x="230" y="45"/>
                    <a:pt x="231" y="45"/>
                  </a:cubicBezTo>
                  <a:close/>
                  <a:moveTo>
                    <a:pt x="212" y="27"/>
                  </a:moveTo>
                  <a:cubicBezTo>
                    <a:pt x="214" y="25"/>
                    <a:pt x="213" y="29"/>
                    <a:pt x="212" y="27"/>
                  </a:cubicBezTo>
                  <a:close/>
                  <a:moveTo>
                    <a:pt x="212" y="30"/>
                  </a:moveTo>
                  <a:cubicBezTo>
                    <a:pt x="210" y="28"/>
                    <a:pt x="216" y="29"/>
                    <a:pt x="212" y="30"/>
                  </a:cubicBezTo>
                  <a:close/>
                  <a:moveTo>
                    <a:pt x="227" y="21"/>
                  </a:moveTo>
                  <a:cubicBezTo>
                    <a:pt x="227" y="21"/>
                    <a:pt x="226" y="21"/>
                    <a:pt x="227" y="21"/>
                  </a:cubicBezTo>
                  <a:close/>
                  <a:moveTo>
                    <a:pt x="228" y="5"/>
                  </a:moveTo>
                  <a:cubicBezTo>
                    <a:pt x="229" y="5"/>
                    <a:pt x="228" y="5"/>
                    <a:pt x="228" y="5"/>
                  </a:cubicBezTo>
                  <a:close/>
                  <a:moveTo>
                    <a:pt x="225" y="10"/>
                  </a:moveTo>
                  <a:cubicBezTo>
                    <a:pt x="226" y="12"/>
                    <a:pt x="224" y="12"/>
                    <a:pt x="223" y="12"/>
                  </a:cubicBezTo>
                  <a:cubicBezTo>
                    <a:pt x="223" y="11"/>
                    <a:pt x="223" y="9"/>
                    <a:pt x="225" y="10"/>
                  </a:cubicBezTo>
                  <a:close/>
                  <a:moveTo>
                    <a:pt x="137" y="58"/>
                  </a:moveTo>
                  <a:cubicBezTo>
                    <a:pt x="136" y="58"/>
                    <a:pt x="136" y="58"/>
                    <a:pt x="136" y="58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7" y="57"/>
                    <a:pt x="137" y="57"/>
                    <a:pt x="137" y="57"/>
                  </a:cubicBezTo>
                  <a:lnTo>
                    <a:pt x="137" y="58"/>
                  </a:lnTo>
                  <a:close/>
                  <a:moveTo>
                    <a:pt x="74" y="53"/>
                  </a:moveTo>
                  <a:cubicBezTo>
                    <a:pt x="73" y="53"/>
                    <a:pt x="73" y="53"/>
                    <a:pt x="73" y="53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4" y="52"/>
                    <a:pt x="74" y="52"/>
                    <a:pt x="74" y="52"/>
                  </a:cubicBezTo>
                  <a:lnTo>
                    <a:pt x="74" y="53"/>
                  </a:lnTo>
                  <a:close/>
                  <a:moveTo>
                    <a:pt x="87" y="33"/>
                  </a:moveTo>
                  <a:cubicBezTo>
                    <a:pt x="87" y="34"/>
                    <a:pt x="87" y="33"/>
                    <a:pt x="87" y="33"/>
                  </a:cubicBezTo>
                  <a:close/>
                  <a:moveTo>
                    <a:pt x="86" y="45"/>
                  </a:moveTo>
                  <a:cubicBezTo>
                    <a:pt x="85" y="46"/>
                    <a:pt x="85" y="46"/>
                    <a:pt x="83" y="46"/>
                  </a:cubicBezTo>
                  <a:cubicBezTo>
                    <a:pt x="83" y="44"/>
                    <a:pt x="85" y="45"/>
                    <a:pt x="86" y="45"/>
                  </a:cubicBezTo>
                  <a:close/>
                  <a:moveTo>
                    <a:pt x="66" y="27"/>
                  </a:moveTo>
                  <a:cubicBezTo>
                    <a:pt x="68" y="25"/>
                    <a:pt x="67" y="29"/>
                    <a:pt x="66" y="27"/>
                  </a:cubicBezTo>
                  <a:close/>
                  <a:moveTo>
                    <a:pt x="66" y="30"/>
                  </a:moveTo>
                  <a:cubicBezTo>
                    <a:pt x="64" y="28"/>
                    <a:pt x="70" y="29"/>
                    <a:pt x="66" y="30"/>
                  </a:cubicBezTo>
                  <a:close/>
                  <a:moveTo>
                    <a:pt x="81" y="21"/>
                  </a:moveTo>
                  <a:cubicBezTo>
                    <a:pt x="81" y="21"/>
                    <a:pt x="81" y="21"/>
                    <a:pt x="81" y="21"/>
                  </a:cubicBezTo>
                  <a:close/>
                  <a:moveTo>
                    <a:pt x="83" y="5"/>
                  </a:moveTo>
                  <a:cubicBezTo>
                    <a:pt x="83" y="5"/>
                    <a:pt x="82" y="5"/>
                    <a:pt x="83" y="5"/>
                  </a:cubicBezTo>
                  <a:close/>
                  <a:moveTo>
                    <a:pt x="80" y="10"/>
                  </a:moveTo>
                  <a:cubicBezTo>
                    <a:pt x="80" y="12"/>
                    <a:pt x="79" y="12"/>
                    <a:pt x="77" y="12"/>
                  </a:cubicBezTo>
                  <a:cubicBezTo>
                    <a:pt x="77" y="11"/>
                    <a:pt x="78" y="9"/>
                    <a:pt x="80" y="10"/>
                  </a:cubicBezTo>
                  <a:close/>
                  <a:moveTo>
                    <a:pt x="1" y="84"/>
                  </a:moveTo>
                  <a:cubicBezTo>
                    <a:pt x="2" y="82"/>
                    <a:pt x="4" y="85"/>
                    <a:pt x="1" y="84"/>
                  </a:cubicBezTo>
                  <a:close/>
                  <a:moveTo>
                    <a:pt x="54" y="68"/>
                  </a:moveTo>
                  <a:cubicBezTo>
                    <a:pt x="57" y="69"/>
                    <a:pt x="53" y="72"/>
                    <a:pt x="54" y="68"/>
                  </a:cubicBezTo>
                  <a:close/>
                  <a:moveTo>
                    <a:pt x="54" y="25"/>
                  </a:moveTo>
                  <a:cubicBezTo>
                    <a:pt x="55" y="23"/>
                    <a:pt x="57" y="26"/>
                    <a:pt x="54" y="25"/>
                  </a:cubicBezTo>
                  <a:close/>
                  <a:moveTo>
                    <a:pt x="56" y="37"/>
                  </a:moveTo>
                  <a:cubicBezTo>
                    <a:pt x="56" y="35"/>
                    <a:pt x="57" y="36"/>
                    <a:pt x="58" y="36"/>
                  </a:cubicBezTo>
                  <a:cubicBezTo>
                    <a:pt x="58" y="36"/>
                    <a:pt x="57" y="37"/>
                    <a:pt x="56" y="37"/>
                  </a:cubicBezTo>
                  <a:close/>
                  <a:moveTo>
                    <a:pt x="75" y="10"/>
                  </a:moveTo>
                  <a:cubicBezTo>
                    <a:pt x="75" y="12"/>
                    <a:pt x="74" y="13"/>
                    <a:pt x="72" y="13"/>
                  </a:cubicBezTo>
                  <a:cubicBezTo>
                    <a:pt x="72" y="11"/>
                    <a:pt x="73" y="10"/>
                    <a:pt x="75" y="10"/>
                  </a:cubicBezTo>
                  <a:close/>
                  <a:moveTo>
                    <a:pt x="72" y="8"/>
                  </a:moveTo>
                  <a:cubicBezTo>
                    <a:pt x="75" y="8"/>
                    <a:pt x="72" y="11"/>
                    <a:pt x="72" y="8"/>
                  </a:cubicBezTo>
                  <a:close/>
                  <a:moveTo>
                    <a:pt x="71" y="10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lose/>
                  <a:moveTo>
                    <a:pt x="69" y="6"/>
                  </a:moveTo>
                  <a:cubicBezTo>
                    <a:pt x="68" y="7"/>
                    <a:pt x="69" y="10"/>
                    <a:pt x="66" y="10"/>
                  </a:cubicBezTo>
                  <a:cubicBezTo>
                    <a:pt x="66" y="7"/>
                    <a:pt x="67" y="6"/>
                    <a:pt x="69" y="6"/>
                  </a:cubicBezTo>
                  <a:close/>
                  <a:moveTo>
                    <a:pt x="63" y="11"/>
                  </a:move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3" y="12"/>
                    <a:pt x="63" y="12"/>
                    <a:pt x="63" y="12"/>
                  </a:cubicBezTo>
                  <a:lnTo>
                    <a:pt x="63" y="11"/>
                  </a:lnTo>
                  <a:close/>
                  <a:moveTo>
                    <a:pt x="61" y="13"/>
                  </a:moveTo>
                  <a:cubicBezTo>
                    <a:pt x="62" y="13"/>
                    <a:pt x="62" y="14"/>
                    <a:pt x="62" y="16"/>
                  </a:cubicBezTo>
                  <a:cubicBezTo>
                    <a:pt x="60" y="16"/>
                    <a:pt x="61" y="14"/>
                    <a:pt x="61" y="13"/>
                  </a:cubicBezTo>
                  <a:close/>
                  <a:moveTo>
                    <a:pt x="61" y="27"/>
                  </a:moveTo>
                  <a:cubicBezTo>
                    <a:pt x="60" y="29"/>
                    <a:pt x="58" y="30"/>
                    <a:pt x="59" y="32"/>
                  </a:cubicBezTo>
                  <a:cubicBezTo>
                    <a:pt x="58" y="32"/>
                    <a:pt x="57" y="34"/>
                    <a:pt x="56" y="33"/>
                  </a:cubicBezTo>
                  <a:cubicBezTo>
                    <a:pt x="58" y="31"/>
                    <a:pt x="58" y="28"/>
                    <a:pt x="61" y="27"/>
                  </a:cubicBezTo>
                  <a:close/>
                  <a:moveTo>
                    <a:pt x="54" y="11"/>
                  </a:moveTo>
                  <a:cubicBezTo>
                    <a:pt x="55" y="11"/>
                    <a:pt x="55" y="12"/>
                    <a:pt x="56" y="12"/>
                  </a:cubicBezTo>
                  <a:cubicBezTo>
                    <a:pt x="56" y="13"/>
                    <a:pt x="53" y="12"/>
                    <a:pt x="54" y="11"/>
                  </a:cubicBezTo>
                  <a:close/>
                  <a:moveTo>
                    <a:pt x="50" y="21"/>
                  </a:moveTo>
                  <a:cubicBezTo>
                    <a:pt x="50" y="19"/>
                    <a:pt x="52" y="21"/>
                    <a:pt x="50" y="21"/>
                  </a:cubicBezTo>
                  <a:close/>
                  <a:moveTo>
                    <a:pt x="49" y="28"/>
                  </a:moveTo>
                  <a:cubicBezTo>
                    <a:pt x="50" y="26"/>
                    <a:pt x="50" y="30"/>
                    <a:pt x="49" y="28"/>
                  </a:cubicBezTo>
                  <a:close/>
                  <a:moveTo>
                    <a:pt x="47" y="36"/>
                  </a:moveTo>
                  <a:cubicBezTo>
                    <a:pt x="46" y="36"/>
                    <a:pt x="46" y="36"/>
                    <a:pt x="45" y="36"/>
                  </a:cubicBezTo>
                  <a:cubicBezTo>
                    <a:pt x="45" y="34"/>
                    <a:pt x="48" y="34"/>
                    <a:pt x="47" y="36"/>
                  </a:cubicBezTo>
                  <a:close/>
                  <a:moveTo>
                    <a:pt x="44" y="31"/>
                  </a:moveTo>
                  <a:cubicBezTo>
                    <a:pt x="44" y="31"/>
                    <a:pt x="44" y="31"/>
                    <a:pt x="44" y="31"/>
                  </a:cubicBezTo>
                  <a:close/>
                  <a:moveTo>
                    <a:pt x="34" y="51"/>
                  </a:moveTo>
                  <a:cubicBezTo>
                    <a:pt x="34" y="50"/>
                    <a:pt x="35" y="51"/>
                    <a:pt x="34" y="51"/>
                  </a:cubicBezTo>
                  <a:close/>
                  <a:moveTo>
                    <a:pt x="19" y="57"/>
                  </a:moveTo>
                  <a:cubicBezTo>
                    <a:pt x="20" y="56"/>
                    <a:pt x="20" y="55"/>
                    <a:pt x="21" y="55"/>
                  </a:cubicBezTo>
                  <a:cubicBezTo>
                    <a:pt x="21" y="57"/>
                    <a:pt x="20" y="57"/>
                    <a:pt x="19" y="57"/>
                  </a:cubicBezTo>
                  <a:close/>
                  <a:moveTo>
                    <a:pt x="24" y="76"/>
                  </a:moveTo>
                  <a:cubicBezTo>
                    <a:pt x="24" y="75"/>
                    <a:pt x="27" y="77"/>
                    <a:pt x="24" y="76"/>
                  </a:cubicBezTo>
                  <a:close/>
                  <a:moveTo>
                    <a:pt x="24" y="51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5" y="51"/>
                    <a:pt x="24" y="51"/>
                  </a:cubicBezTo>
                  <a:close/>
                  <a:moveTo>
                    <a:pt x="37" y="82"/>
                  </a:moveTo>
                  <a:cubicBezTo>
                    <a:pt x="36" y="80"/>
                    <a:pt x="38" y="81"/>
                    <a:pt x="38" y="80"/>
                  </a:cubicBezTo>
                  <a:cubicBezTo>
                    <a:pt x="39" y="80"/>
                    <a:pt x="38" y="82"/>
                    <a:pt x="37" y="82"/>
                  </a:cubicBezTo>
                  <a:close/>
                  <a:moveTo>
                    <a:pt x="43" y="54"/>
                  </a:moveTo>
                  <a:cubicBezTo>
                    <a:pt x="42" y="55"/>
                    <a:pt x="40" y="57"/>
                    <a:pt x="39" y="59"/>
                  </a:cubicBezTo>
                  <a:cubicBezTo>
                    <a:pt x="36" y="59"/>
                    <a:pt x="34" y="60"/>
                    <a:pt x="32" y="60"/>
                  </a:cubicBezTo>
                  <a:cubicBezTo>
                    <a:pt x="33" y="56"/>
                    <a:pt x="38" y="60"/>
                    <a:pt x="39" y="57"/>
                  </a:cubicBezTo>
                  <a:cubicBezTo>
                    <a:pt x="39" y="54"/>
                    <a:pt x="37" y="55"/>
                    <a:pt x="35" y="55"/>
                  </a:cubicBezTo>
                  <a:cubicBezTo>
                    <a:pt x="36" y="52"/>
                    <a:pt x="39" y="54"/>
                    <a:pt x="40" y="54"/>
                  </a:cubicBezTo>
                  <a:cubicBezTo>
                    <a:pt x="42" y="52"/>
                    <a:pt x="43" y="51"/>
                    <a:pt x="46" y="50"/>
                  </a:cubicBezTo>
                  <a:cubicBezTo>
                    <a:pt x="46" y="51"/>
                    <a:pt x="43" y="54"/>
                    <a:pt x="46" y="54"/>
                  </a:cubicBezTo>
                  <a:cubicBezTo>
                    <a:pt x="46" y="56"/>
                    <a:pt x="45" y="54"/>
                    <a:pt x="43" y="54"/>
                  </a:cubicBezTo>
                  <a:close/>
                  <a:moveTo>
                    <a:pt x="48" y="83"/>
                  </a:moveTo>
                  <a:cubicBezTo>
                    <a:pt x="47" y="83"/>
                    <a:pt x="47" y="82"/>
                    <a:pt x="47" y="81"/>
                  </a:cubicBezTo>
                  <a:cubicBezTo>
                    <a:pt x="49" y="81"/>
                    <a:pt x="49" y="83"/>
                    <a:pt x="48" y="83"/>
                  </a:cubicBezTo>
                  <a:close/>
                  <a:moveTo>
                    <a:pt x="47" y="51"/>
                  </a:moveTo>
                  <a:cubicBezTo>
                    <a:pt x="47" y="52"/>
                    <a:pt x="49" y="49"/>
                    <a:pt x="47" y="51"/>
                  </a:cubicBezTo>
                  <a:close/>
                  <a:moveTo>
                    <a:pt x="42" y="47"/>
                  </a:moveTo>
                  <a:cubicBezTo>
                    <a:pt x="41" y="45"/>
                    <a:pt x="45" y="47"/>
                    <a:pt x="45" y="45"/>
                  </a:cubicBezTo>
                  <a:cubicBezTo>
                    <a:pt x="45" y="44"/>
                    <a:pt x="43" y="42"/>
                    <a:pt x="44" y="40"/>
                  </a:cubicBezTo>
                  <a:cubicBezTo>
                    <a:pt x="45" y="42"/>
                    <a:pt x="46" y="44"/>
                    <a:pt x="49" y="42"/>
                  </a:cubicBezTo>
                  <a:cubicBezTo>
                    <a:pt x="50" y="45"/>
                    <a:pt x="45" y="47"/>
                    <a:pt x="42" y="47"/>
                  </a:cubicBezTo>
                  <a:close/>
                  <a:moveTo>
                    <a:pt x="49" y="32"/>
                  </a:moveTo>
                  <a:cubicBezTo>
                    <a:pt x="51" y="30"/>
                    <a:pt x="50" y="34"/>
                    <a:pt x="49" y="32"/>
                  </a:cubicBezTo>
                  <a:close/>
                  <a:moveTo>
                    <a:pt x="50" y="26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2" y="25"/>
                    <a:pt x="52" y="25"/>
                    <a:pt x="52" y="26"/>
                  </a:cubicBezTo>
                  <a:lnTo>
                    <a:pt x="50" y="26"/>
                  </a:lnTo>
                  <a:close/>
                  <a:moveTo>
                    <a:pt x="53" y="26"/>
                  </a:moveTo>
                  <a:cubicBezTo>
                    <a:pt x="53" y="25"/>
                    <a:pt x="53" y="26"/>
                    <a:pt x="53" y="26"/>
                  </a:cubicBezTo>
                  <a:close/>
                  <a:moveTo>
                    <a:pt x="52" y="17"/>
                  </a:moveTo>
                  <a:cubicBezTo>
                    <a:pt x="53" y="14"/>
                    <a:pt x="55" y="14"/>
                    <a:pt x="57" y="16"/>
                  </a:cubicBezTo>
                  <a:cubicBezTo>
                    <a:pt x="56" y="18"/>
                    <a:pt x="55" y="16"/>
                    <a:pt x="52" y="17"/>
                  </a:cubicBezTo>
                  <a:close/>
                  <a:moveTo>
                    <a:pt x="54" y="83"/>
                  </a:moveTo>
                  <a:cubicBezTo>
                    <a:pt x="53" y="82"/>
                    <a:pt x="53" y="81"/>
                    <a:pt x="53" y="79"/>
                  </a:cubicBezTo>
                  <a:cubicBezTo>
                    <a:pt x="55" y="80"/>
                    <a:pt x="56" y="78"/>
                    <a:pt x="57" y="79"/>
                  </a:cubicBezTo>
                  <a:cubicBezTo>
                    <a:pt x="57" y="81"/>
                    <a:pt x="56" y="82"/>
                    <a:pt x="54" y="83"/>
                  </a:cubicBezTo>
                  <a:close/>
                  <a:moveTo>
                    <a:pt x="57" y="81"/>
                  </a:moveTo>
                  <a:cubicBezTo>
                    <a:pt x="57" y="80"/>
                    <a:pt x="59" y="80"/>
                    <a:pt x="61" y="79"/>
                  </a:cubicBezTo>
                  <a:cubicBezTo>
                    <a:pt x="61" y="81"/>
                    <a:pt x="58" y="82"/>
                    <a:pt x="57" y="81"/>
                  </a:cubicBezTo>
                  <a:close/>
                  <a:moveTo>
                    <a:pt x="71" y="83"/>
                  </a:moveTo>
                  <a:cubicBezTo>
                    <a:pt x="71" y="82"/>
                    <a:pt x="72" y="82"/>
                    <a:pt x="74" y="82"/>
                  </a:cubicBezTo>
                  <a:cubicBezTo>
                    <a:pt x="73" y="83"/>
                    <a:pt x="73" y="84"/>
                    <a:pt x="71" y="83"/>
                  </a:cubicBezTo>
                  <a:close/>
                  <a:moveTo>
                    <a:pt x="85" y="82"/>
                  </a:moveTo>
                  <a:cubicBezTo>
                    <a:pt x="84" y="84"/>
                    <a:pt x="83" y="82"/>
                    <a:pt x="83" y="83"/>
                  </a:cubicBezTo>
                  <a:cubicBezTo>
                    <a:pt x="81" y="83"/>
                    <a:pt x="84" y="81"/>
                    <a:pt x="82" y="81"/>
                  </a:cubicBezTo>
                  <a:cubicBezTo>
                    <a:pt x="82" y="80"/>
                    <a:pt x="86" y="81"/>
                    <a:pt x="85" y="82"/>
                  </a:cubicBezTo>
                  <a:close/>
                  <a:moveTo>
                    <a:pt x="84" y="77"/>
                  </a:moveTo>
                  <a:cubicBezTo>
                    <a:pt x="84" y="76"/>
                    <a:pt x="85" y="76"/>
                    <a:pt x="86" y="75"/>
                  </a:cubicBezTo>
                  <a:cubicBezTo>
                    <a:pt x="86" y="75"/>
                    <a:pt x="86" y="76"/>
                    <a:pt x="87" y="76"/>
                  </a:cubicBezTo>
                  <a:cubicBezTo>
                    <a:pt x="87" y="78"/>
                    <a:pt x="85" y="78"/>
                    <a:pt x="84" y="77"/>
                  </a:cubicBezTo>
                  <a:close/>
                  <a:moveTo>
                    <a:pt x="102" y="72"/>
                  </a:moveTo>
                  <a:cubicBezTo>
                    <a:pt x="103" y="70"/>
                    <a:pt x="103" y="74"/>
                    <a:pt x="102" y="72"/>
                  </a:cubicBezTo>
                  <a:close/>
                  <a:moveTo>
                    <a:pt x="107" y="75"/>
                  </a:moveTo>
                  <a:cubicBezTo>
                    <a:pt x="107" y="74"/>
                    <a:pt x="108" y="73"/>
                    <a:pt x="109" y="73"/>
                  </a:cubicBezTo>
                  <a:cubicBezTo>
                    <a:pt x="109" y="74"/>
                    <a:pt x="109" y="75"/>
                    <a:pt x="107" y="75"/>
                  </a:cubicBezTo>
                  <a:close/>
                  <a:moveTo>
                    <a:pt x="109" y="84"/>
                  </a:moveTo>
                  <a:cubicBezTo>
                    <a:pt x="109" y="82"/>
                    <a:pt x="111" y="85"/>
                    <a:pt x="109" y="84"/>
                  </a:cubicBezTo>
                  <a:close/>
                  <a:moveTo>
                    <a:pt x="117" y="48"/>
                  </a:moveTo>
                  <a:cubicBezTo>
                    <a:pt x="118" y="48"/>
                    <a:pt x="118" y="50"/>
                    <a:pt x="117" y="50"/>
                  </a:cubicBezTo>
                  <a:cubicBezTo>
                    <a:pt x="116" y="49"/>
                    <a:pt x="117" y="49"/>
                    <a:pt x="117" y="48"/>
                  </a:cubicBezTo>
                  <a:close/>
                  <a:moveTo>
                    <a:pt x="115" y="63"/>
                  </a:moveTo>
                  <a:cubicBezTo>
                    <a:pt x="117" y="63"/>
                    <a:pt x="117" y="63"/>
                    <a:pt x="117" y="63"/>
                  </a:cubicBezTo>
                  <a:cubicBezTo>
                    <a:pt x="117" y="65"/>
                    <a:pt x="114" y="65"/>
                    <a:pt x="115" y="63"/>
                  </a:cubicBezTo>
                  <a:close/>
                  <a:moveTo>
                    <a:pt x="116" y="81"/>
                  </a:moveTo>
                  <a:cubicBezTo>
                    <a:pt x="116" y="79"/>
                    <a:pt x="117" y="79"/>
                    <a:pt x="118" y="79"/>
                  </a:cubicBezTo>
                  <a:cubicBezTo>
                    <a:pt x="118" y="80"/>
                    <a:pt x="117" y="81"/>
                    <a:pt x="116" y="81"/>
                  </a:cubicBezTo>
                  <a:close/>
                  <a:moveTo>
                    <a:pt x="116" y="61"/>
                  </a:moveTo>
                  <a:cubicBezTo>
                    <a:pt x="116" y="59"/>
                    <a:pt x="117" y="60"/>
                    <a:pt x="117" y="59"/>
                  </a:cubicBezTo>
                  <a:cubicBezTo>
                    <a:pt x="118" y="59"/>
                    <a:pt x="118" y="60"/>
                    <a:pt x="118" y="61"/>
                  </a:cubicBezTo>
                  <a:lnTo>
                    <a:pt x="116" y="61"/>
                  </a:lnTo>
                  <a:close/>
                  <a:moveTo>
                    <a:pt x="117" y="57"/>
                  </a:moveTo>
                  <a:cubicBezTo>
                    <a:pt x="118" y="55"/>
                    <a:pt x="118" y="54"/>
                    <a:pt x="120" y="54"/>
                  </a:cubicBezTo>
                  <a:cubicBezTo>
                    <a:pt x="119" y="55"/>
                    <a:pt x="119" y="57"/>
                    <a:pt x="117" y="57"/>
                  </a:cubicBezTo>
                  <a:close/>
                  <a:moveTo>
                    <a:pt x="120" y="81"/>
                  </a:moveTo>
                  <a:cubicBezTo>
                    <a:pt x="121" y="82"/>
                    <a:pt x="121" y="81"/>
                    <a:pt x="123" y="81"/>
                  </a:cubicBezTo>
                  <a:cubicBezTo>
                    <a:pt x="123" y="82"/>
                    <a:pt x="120" y="83"/>
                    <a:pt x="120" y="81"/>
                  </a:cubicBezTo>
                  <a:close/>
                  <a:moveTo>
                    <a:pt x="129" y="69"/>
                  </a:moveTo>
                  <a:cubicBezTo>
                    <a:pt x="129" y="69"/>
                    <a:pt x="127" y="69"/>
                    <a:pt x="127" y="69"/>
                  </a:cubicBezTo>
                  <a:cubicBezTo>
                    <a:pt x="127" y="68"/>
                    <a:pt x="131" y="68"/>
                    <a:pt x="129" y="69"/>
                  </a:cubicBezTo>
                  <a:close/>
                  <a:moveTo>
                    <a:pt x="129" y="73"/>
                  </a:moveTo>
                  <a:cubicBezTo>
                    <a:pt x="128" y="73"/>
                    <a:pt x="127" y="72"/>
                    <a:pt x="127" y="71"/>
                  </a:cubicBezTo>
                  <a:cubicBezTo>
                    <a:pt x="129" y="71"/>
                    <a:pt x="129" y="72"/>
                    <a:pt x="129" y="73"/>
                  </a:cubicBezTo>
                  <a:close/>
                  <a:moveTo>
                    <a:pt x="127" y="82"/>
                  </a:moveTo>
                  <a:cubicBezTo>
                    <a:pt x="128" y="80"/>
                    <a:pt x="130" y="80"/>
                    <a:pt x="132" y="79"/>
                  </a:cubicBezTo>
                  <a:cubicBezTo>
                    <a:pt x="132" y="82"/>
                    <a:pt x="130" y="82"/>
                    <a:pt x="127" y="82"/>
                  </a:cubicBezTo>
                  <a:close/>
                  <a:moveTo>
                    <a:pt x="134" y="71"/>
                  </a:moveTo>
                  <a:cubicBezTo>
                    <a:pt x="133" y="71"/>
                    <a:pt x="133" y="71"/>
                    <a:pt x="133" y="71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69"/>
                    <a:pt x="134" y="69"/>
                    <a:pt x="134" y="69"/>
                  </a:cubicBezTo>
                  <a:lnTo>
                    <a:pt x="134" y="71"/>
                  </a:lnTo>
                  <a:close/>
                  <a:moveTo>
                    <a:pt x="140" y="81"/>
                  </a:moveTo>
                  <a:cubicBezTo>
                    <a:pt x="140" y="79"/>
                    <a:pt x="143" y="80"/>
                    <a:pt x="144" y="79"/>
                  </a:cubicBezTo>
                  <a:cubicBezTo>
                    <a:pt x="144" y="81"/>
                    <a:pt x="140" y="82"/>
                    <a:pt x="140" y="81"/>
                  </a:cubicBezTo>
                  <a:close/>
                  <a:moveTo>
                    <a:pt x="147" y="84"/>
                  </a:moveTo>
                  <a:cubicBezTo>
                    <a:pt x="147" y="82"/>
                    <a:pt x="150" y="85"/>
                    <a:pt x="147" y="84"/>
                  </a:cubicBezTo>
                  <a:close/>
                  <a:moveTo>
                    <a:pt x="200" y="68"/>
                  </a:moveTo>
                  <a:cubicBezTo>
                    <a:pt x="202" y="69"/>
                    <a:pt x="199" y="72"/>
                    <a:pt x="200" y="68"/>
                  </a:cubicBezTo>
                  <a:close/>
                  <a:moveTo>
                    <a:pt x="200" y="25"/>
                  </a:moveTo>
                  <a:cubicBezTo>
                    <a:pt x="200" y="23"/>
                    <a:pt x="203" y="26"/>
                    <a:pt x="200" y="25"/>
                  </a:cubicBezTo>
                  <a:close/>
                  <a:moveTo>
                    <a:pt x="202" y="37"/>
                  </a:moveTo>
                  <a:cubicBezTo>
                    <a:pt x="202" y="35"/>
                    <a:pt x="203" y="36"/>
                    <a:pt x="204" y="36"/>
                  </a:cubicBezTo>
                  <a:cubicBezTo>
                    <a:pt x="204" y="36"/>
                    <a:pt x="203" y="37"/>
                    <a:pt x="202" y="37"/>
                  </a:cubicBezTo>
                  <a:close/>
                  <a:moveTo>
                    <a:pt x="221" y="10"/>
                  </a:moveTo>
                  <a:cubicBezTo>
                    <a:pt x="220" y="12"/>
                    <a:pt x="220" y="13"/>
                    <a:pt x="218" y="13"/>
                  </a:cubicBezTo>
                  <a:cubicBezTo>
                    <a:pt x="218" y="11"/>
                    <a:pt x="219" y="10"/>
                    <a:pt x="221" y="10"/>
                  </a:cubicBezTo>
                  <a:close/>
                  <a:moveTo>
                    <a:pt x="218" y="8"/>
                  </a:moveTo>
                  <a:cubicBezTo>
                    <a:pt x="221" y="8"/>
                    <a:pt x="218" y="11"/>
                    <a:pt x="218" y="8"/>
                  </a:cubicBezTo>
                  <a:close/>
                  <a:moveTo>
                    <a:pt x="216" y="10"/>
                  </a:moveTo>
                  <a:cubicBezTo>
                    <a:pt x="217" y="10"/>
                    <a:pt x="217" y="10"/>
                    <a:pt x="217" y="10"/>
                  </a:cubicBezTo>
                  <a:cubicBezTo>
                    <a:pt x="216" y="10"/>
                    <a:pt x="216" y="10"/>
                    <a:pt x="216" y="10"/>
                  </a:cubicBezTo>
                  <a:close/>
                  <a:moveTo>
                    <a:pt x="215" y="6"/>
                  </a:moveTo>
                  <a:cubicBezTo>
                    <a:pt x="214" y="7"/>
                    <a:pt x="215" y="10"/>
                    <a:pt x="212" y="10"/>
                  </a:cubicBezTo>
                  <a:cubicBezTo>
                    <a:pt x="212" y="7"/>
                    <a:pt x="213" y="6"/>
                    <a:pt x="215" y="6"/>
                  </a:cubicBezTo>
                  <a:close/>
                  <a:moveTo>
                    <a:pt x="209" y="11"/>
                  </a:moveTo>
                  <a:cubicBezTo>
                    <a:pt x="211" y="11"/>
                    <a:pt x="211" y="11"/>
                    <a:pt x="211" y="11"/>
                  </a:cubicBezTo>
                  <a:cubicBezTo>
                    <a:pt x="211" y="12"/>
                    <a:pt x="211" y="12"/>
                    <a:pt x="211" y="12"/>
                  </a:cubicBezTo>
                  <a:cubicBezTo>
                    <a:pt x="209" y="12"/>
                    <a:pt x="209" y="12"/>
                    <a:pt x="209" y="12"/>
                  </a:cubicBezTo>
                  <a:lnTo>
                    <a:pt x="209" y="11"/>
                  </a:lnTo>
                  <a:close/>
                  <a:moveTo>
                    <a:pt x="206" y="13"/>
                  </a:moveTo>
                  <a:cubicBezTo>
                    <a:pt x="207" y="13"/>
                    <a:pt x="208" y="14"/>
                    <a:pt x="208" y="16"/>
                  </a:cubicBezTo>
                  <a:cubicBezTo>
                    <a:pt x="206" y="16"/>
                    <a:pt x="206" y="14"/>
                    <a:pt x="206" y="13"/>
                  </a:cubicBezTo>
                  <a:close/>
                  <a:moveTo>
                    <a:pt x="206" y="27"/>
                  </a:moveTo>
                  <a:cubicBezTo>
                    <a:pt x="206" y="29"/>
                    <a:pt x="204" y="30"/>
                    <a:pt x="205" y="32"/>
                  </a:cubicBezTo>
                  <a:cubicBezTo>
                    <a:pt x="204" y="32"/>
                    <a:pt x="203" y="34"/>
                    <a:pt x="202" y="33"/>
                  </a:cubicBezTo>
                  <a:cubicBezTo>
                    <a:pt x="204" y="31"/>
                    <a:pt x="204" y="28"/>
                    <a:pt x="206" y="27"/>
                  </a:cubicBezTo>
                  <a:close/>
                  <a:moveTo>
                    <a:pt x="200" y="11"/>
                  </a:moveTo>
                  <a:cubicBezTo>
                    <a:pt x="201" y="11"/>
                    <a:pt x="201" y="12"/>
                    <a:pt x="202" y="12"/>
                  </a:cubicBezTo>
                  <a:cubicBezTo>
                    <a:pt x="202" y="13"/>
                    <a:pt x="199" y="12"/>
                    <a:pt x="200" y="11"/>
                  </a:cubicBezTo>
                  <a:close/>
                  <a:moveTo>
                    <a:pt x="196" y="21"/>
                  </a:moveTo>
                  <a:cubicBezTo>
                    <a:pt x="196" y="19"/>
                    <a:pt x="198" y="21"/>
                    <a:pt x="196" y="21"/>
                  </a:cubicBezTo>
                  <a:close/>
                  <a:moveTo>
                    <a:pt x="194" y="28"/>
                  </a:moveTo>
                  <a:cubicBezTo>
                    <a:pt x="195" y="26"/>
                    <a:pt x="196" y="30"/>
                    <a:pt x="194" y="28"/>
                  </a:cubicBezTo>
                  <a:close/>
                  <a:moveTo>
                    <a:pt x="193" y="36"/>
                  </a:moveTo>
                  <a:cubicBezTo>
                    <a:pt x="192" y="36"/>
                    <a:pt x="192" y="36"/>
                    <a:pt x="191" y="36"/>
                  </a:cubicBezTo>
                  <a:cubicBezTo>
                    <a:pt x="191" y="34"/>
                    <a:pt x="193" y="34"/>
                    <a:pt x="193" y="36"/>
                  </a:cubicBezTo>
                  <a:close/>
                  <a:moveTo>
                    <a:pt x="190" y="31"/>
                  </a:moveTo>
                  <a:cubicBezTo>
                    <a:pt x="190" y="31"/>
                    <a:pt x="189" y="31"/>
                    <a:pt x="190" y="31"/>
                  </a:cubicBezTo>
                  <a:close/>
                  <a:moveTo>
                    <a:pt x="180" y="51"/>
                  </a:moveTo>
                  <a:cubicBezTo>
                    <a:pt x="180" y="50"/>
                    <a:pt x="180" y="51"/>
                    <a:pt x="180" y="51"/>
                  </a:cubicBezTo>
                  <a:close/>
                  <a:moveTo>
                    <a:pt x="165" y="57"/>
                  </a:moveTo>
                  <a:cubicBezTo>
                    <a:pt x="165" y="56"/>
                    <a:pt x="166" y="55"/>
                    <a:pt x="167" y="55"/>
                  </a:cubicBezTo>
                  <a:cubicBezTo>
                    <a:pt x="167" y="57"/>
                    <a:pt x="166" y="57"/>
                    <a:pt x="165" y="57"/>
                  </a:cubicBezTo>
                  <a:close/>
                  <a:moveTo>
                    <a:pt x="170" y="76"/>
                  </a:moveTo>
                  <a:cubicBezTo>
                    <a:pt x="170" y="75"/>
                    <a:pt x="172" y="77"/>
                    <a:pt x="170" y="76"/>
                  </a:cubicBezTo>
                  <a:close/>
                  <a:moveTo>
                    <a:pt x="170" y="51"/>
                  </a:moveTo>
                  <a:cubicBezTo>
                    <a:pt x="170" y="50"/>
                    <a:pt x="170" y="50"/>
                    <a:pt x="170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1"/>
                    <a:pt x="171" y="51"/>
                    <a:pt x="170" y="51"/>
                  </a:cubicBezTo>
                  <a:close/>
                  <a:moveTo>
                    <a:pt x="182" y="82"/>
                  </a:moveTo>
                  <a:cubicBezTo>
                    <a:pt x="182" y="80"/>
                    <a:pt x="184" y="81"/>
                    <a:pt x="184" y="80"/>
                  </a:cubicBezTo>
                  <a:cubicBezTo>
                    <a:pt x="185" y="80"/>
                    <a:pt x="184" y="82"/>
                    <a:pt x="182" y="82"/>
                  </a:cubicBezTo>
                  <a:close/>
                  <a:moveTo>
                    <a:pt x="188" y="54"/>
                  </a:moveTo>
                  <a:cubicBezTo>
                    <a:pt x="188" y="55"/>
                    <a:pt x="186" y="57"/>
                    <a:pt x="185" y="59"/>
                  </a:cubicBezTo>
                  <a:cubicBezTo>
                    <a:pt x="182" y="59"/>
                    <a:pt x="180" y="60"/>
                    <a:pt x="178" y="60"/>
                  </a:cubicBezTo>
                  <a:cubicBezTo>
                    <a:pt x="178" y="56"/>
                    <a:pt x="184" y="60"/>
                    <a:pt x="185" y="57"/>
                  </a:cubicBezTo>
                  <a:cubicBezTo>
                    <a:pt x="185" y="54"/>
                    <a:pt x="183" y="55"/>
                    <a:pt x="181" y="55"/>
                  </a:cubicBezTo>
                  <a:cubicBezTo>
                    <a:pt x="181" y="52"/>
                    <a:pt x="185" y="54"/>
                    <a:pt x="186" y="54"/>
                  </a:cubicBezTo>
                  <a:cubicBezTo>
                    <a:pt x="187" y="52"/>
                    <a:pt x="189" y="51"/>
                    <a:pt x="191" y="50"/>
                  </a:cubicBezTo>
                  <a:cubicBezTo>
                    <a:pt x="191" y="51"/>
                    <a:pt x="188" y="54"/>
                    <a:pt x="192" y="54"/>
                  </a:cubicBezTo>
                  <a:cubicBezTo>
                    <a:pt x="192" y="56"/>
                    <a:pt x="191" y="54"/>
                    <a:pt x="188" y="54"/>
                  </a:cubicBezTo>
                  <a:close/>
                  <a:moveTo>
                    <a:pt x="194" y="83"/>
                  </a:moveTo>
                  <a:cubicBezTo>
                    <a:pt x="193" y="83"/>
                    <a:pt x="193" y="82"/>
                    <a:pt x="193" y="81"/>
                  </a:cubicBezTo>
                  <a:cubicBezTo>
                    <a:pt x="195" y="81"/>
                    <a:pt x="195" y="83"/>
                    <a:pt x="194" y="83"/>
                  </a:cubicBezTo>
                  <a:close/>
                  <a:moveTo>
                    <a:pt x="193" y="51"/>
                  </a:moveTo>
                  <a:cubicBezTo>
                    <a:pt x="193" y="52"/>
                    <a:pt x="195" y="49"/>
                    <a:pt x="193" y="51"/>
                  </a:cubicBezTo>
                  <a:close/>
                  <a:moveTo>
                    <a:pt x="188" y="47"/>
                  </a:moveTo>
                  <a:cubicBezTo>
                    <a:pt x="187" y="45"/>
                    <a:pt x="190" y="47"/>
                    <a:pt x="191" y="45"/>
                  </a:cubicBezTo>
                  <a:cubicBezTo>
                    <a:pt x="190" y="44"/>
                    <a:pt x="189" y="42"/>
                    <a:pt x="190" y="40"/>
                  </a:cubicBezTo>
                  <a:cubicBezTo>
                    <a:pt x="191" y="42"/>
                    <a:pt x="192" y="44"/>
                    <a:pt x="194" y="42"/>
                  </a:cubicBezTo>
                  <a:cubicBezTo>
                    <a:pt x="196" y="45"/>
                    <a:pt x="191" y="47"/>
                    <a:pt x="188" y="47"/>
                  </a:cubicBezTo>
                  <a:close/>
                  <a:moveTo>
                    <a:pt x="195" y="32"/>
                  </a:moveTo>
                  <a:cubicBezTo>
                    <a:pt x="196" y="30"/>
                    <a:pt x="196" y="34"/>
                    <a:pt x="195" y="32"/>
                  </a:cubicBezTo>
                  <a:close/>
                  <a:moveTo>
                    <a:pt x="196" y="26"/>
                  </a:moveTo>
                  <a:cubicBezTo>
                    <a:pt x="196" y="25"/>
                    <a:pt x="196" y="25"/>
                    <a:pt x="196" y="25"/>
                  </a:cubicBezTo>
                  <a:cubicBezTo>
                    <a:pt x="197" y="25"/>
                    <a:pt x="198" y="25"/>
                    <a:pt x="198" y="26"/>
                  </a:cubicBezTo>
                  <a:lnTo>
                    <a:pt x="196" y="26"/>
                  </a:lnTo>
                  <a:close/>
                  <a:moveTo>
                    <a:pt x="199" y="26"/>
                  </a:moveTo>
                  <a:cubicBezTo>
                    <a:pt x="198" y="25"/>
                    <a:pt x="199" y="26"/>
                    <a:pt x="199" y="26"/>
                  </a:cubicBezTo>
                  <a:close/>
                  <a:moveTo>
                    <a:pt x="198" y="17"/>
                  </a:moveTo>
                  <a:cubicBezTo>
                    <a:pt x="199" y="14"/>
                    <a:pt x="201" y="14"/>
                    <a:pt x="203" y="16"/>
                  </a:cubicBezTo>
                  <a:cubicBezTo>
                    <a:pt x="202" y="18"/>
                    <a:pt x="201" y="16"/>
                    <a:pt x="198" y="17"/>
                  </a:cubicBezTo>
                  <a:close/>
                  <a:moveTo>
                    <a:pt x="200" y="83"/>
                  </a:moveTo>
                  <a:cubicBezTo>
                    <a:pt x="199" y="82"/>
                    <a:pt x="199" y="81"/>
                    <a:pt x="199" y="79"/>
                  </a:cubicBezTo>
                  <a:cubicBezTo>
                    <a:pt x="201" y="80"/>
                    <a:pt x="202" y="78"/>
                    <a:pt x="203" y="79"/>
                  </a:cubicBezTo>
                  <a:cubicBezTo>
                    <a:pt x="203" y="81"/>
                    <a:pt x="201" y="82"/>
                    <a:pt x="200" y="83"/>
                  </a:cubicBezTo>
                  <a:close/>
                  <a:moveTo>
                    <a:pt x="203" y="81"/>
                  </a:moveTo>
                  <a:cubicBezTo>
                    <a:pt x="203" y="80"/>
                    <a:pt x="205" y="80"/>
                    <a:pt x="207" y="79"/>
                  </a:cubicBezTo>
                  <a:cubicBezTo>
                    <a:pt x="207" y="81"/>
                    <a:pt x="204" y="82"/>
                    <a:pt x="203" y="81"/>
                  </a:cubicBezTo>
                  <a:close/>
                  <a:moveTo>
                    <a:pt x="217" y="83"/>
                  </a:moveTo>
                  <a:cubicBezTo>
                    <a:pt x="217" y="82"/>
                    <a:pt x="218" y="82"/>
                    <a:pt x="219" y="82"/>
                  </a:cubicBezTo>
                  <a:cubicBezTo>
                    <a:pt x="219" y="83"/>
                    <a:pt x="218" y="84"/>
                    <a:pt x="217" y="83"/>
                  </a:cubicBezTo>
                  <a:close/>
                  <a:moveTo>
                    <a:pt x="231" y="82"/>
                  </a:moveTo>
                  <a:cubicBezTo>
                    <a:pt x="230" y="84"/>
                    <a:pt x="229" y="82"/>
                    <a:pt x="228" y="83"/>
                  </a:cubicBezTo>
                  <a:cubicBezTo>
                    <a:pt x="227" y="83"/>
                    <a:pt x="230" y="81"/>
                    <a:pt x="228" y="81"/>
                  </a:cubicBezTo>
                  <a:cubicBezTo>
                    <a:pt x="228" y="80"/>
                    <a:pt x="232" y="81"/>
                    <a:pt x="231" y="82"/>
                  </a:cubicBezTo>
                  <a:close/>
                  <a:moveTo>
                    <a:pt x="230" y="77"/>
                  </a:moveTo>
                  <a:cubicBezTo>
                    <a:pt x="229" y="76"/>
                    <a:pt x="231" y="76"/>
                    <a:pt x="231" y="75"/>
                  </a:cubicBezTo>
                  <a:cubicBezTo>
                    <a:pt x="232" y="75"/>
                    <a:pt x="232" y="76"/>
                    <a:pt x="233" y="76"/>
                  </a:cubicBezTo>
                  <a:cubicBezTo>
                    <a:pt x="233" y="78"/>
                    <a:pt x="230" y="78"/>
                    <a:pt x="230" y="77"/>
                  </a:cubicBezTo>
                  <a:close/>
                  <a:moveTo>
                    <a:pt x="247" y="72"/>
                  </a:moveTo>
                  <a:cubicBezTo>
                    <a:pt x="249" y="70"/>
                    <a:pt x="248" y="74"/>
                    <a:pt x="247" y="72"/>
                  </a:cubicBezTo>
                  <a:close/>
                  <a:moveTo>
                    <a:pt x="253" y="75"/>
                  </a:moveTo>
                  <a:cubicBezTo>
                    <a:pt x="253" y="74"/>
                    <a:pt x="254" y="73"/>
                    <a:pt x="255" y="73"/>
                  </a:cubicBezTo>
                  <a:cubicBezTo>
                    <a:pt x="255" y="74"/>
                    <a:pt x="254" y="75"/>
                    <a:pt x="253" y="75"/>
                  </a:cubicBezTo>
                  <a:close/>
                  <a:moveTo>
                    <a:pt x="255" y="84"/>
                  </a:moveTo>
                  <a:cubicBezTo>
                    <a:pt x="255" y="82"/>
                    <a:pt x="257" y="85"/>
                    <a:pt x="255" y="84"/>
                  </a:cubicBezTo>
                  <a:close/>
                  <a:moveTo>
                    <a:pt x="263" y="48"/>
                  </a:moveTo>
                  <a:cubicBezTo>
                    <a:pt x="264" y="48"/>
                    <a:pt x="264" y="50"/>
                    <a:pt x="262" y="50"/>
                  </a:cubicBezTo>
                  <a:cubicBezTo>
                    <a:pt x="262" y="49"/>
                    <a:pt x="263" y="49"/>
                    <a:pt x="263" y="48"/>
                  </a:cubicBezTo>
                  <a:close/>
                  <a:moveTo>
                    <a:pt x="261" y="63"/>
                  </a:moveTo>
                  <a:cubicBezTo>
                    <a:pt x="263" y="63"/>
                    <a:pt x="263" y="63"/>
                    <a:pt x="263" y="63"/>
                  </a:cubicBezTo>
                  <a:cubicBezTo>
                    <a:pt x="263" y="65"/>
                    <a:pt x="260" y="65"/>
                    <a:pt x="261" y="63"/>
                  </a:cubicBezTo>
                  <a:close/>
                  <a:moveTo>
                    <a:pt x="262" y="81"/>
                  </a:moveTo>
                  <a:cubicBezTo>
                    <a:pt x="262" y="79"/>
                    <a:pt x="263" y="79"/>
                    <a:pt x="264" y="79"/>
                  </a:cubicBezTo>
                  <a:cubicBezTo>
                    <a:pt x="263" y="80"/>
                    <a:pt x="263" y="81"/>
                    <a:pt x="262" y="81"/>
                  </a:cubicBezTo>
                  <a:close/>
                  <a:moveTo>
                    <a:pt x="262" y="61"/>
                  </a:moveTo>
                  <a:cubicBezTo>
                    <a:pt x="261" y="59"/>
                    <a:pt x="263" y="60"/>
                    <a:pt x="263" y="59"/>
                  </a:cubicBezTo>
                  <a:cubicBezTo>
                    <a:pt x="264" y="59"/>
                    <a:pt x="264" y="60"/>
                    <a:pt x="264" y="61"/>
                  </a:cubicBezTo>
                  <a:lnTo>
                    <a:pt x="262" y="61"/>
                  </a:lnTo>
                  <a:close/>
                  <a:moveTo>
                    <a:pt x="263" y="57"/>
                  </a:moveTo>
                  <a:cubicBezTo>
                    <a:pt x="263" y="55"/>
                    <a:pt x="264" y="54"/>
                    <a:pt x="266" y="54"/>
                  </a:cubicBezTo>
                  <a:cubicBezTo>
                    <a:pt x="265" y="55"/>
                    <a:pt x="265" y="57"/>
                    <a:pt x="263" y="57"/>
                  </a:cubicBezTo>
                  <a:close/>
                  <a:moveTo>
                    <a:pt x="266" y="81"/>
                  </a:moveTo>
                  <a:cubicBezTo>
                    <a:pt x="267" y="82"/>
                    <a:pt x="267" y="81"/>
                    <a:pt x="268" y="81"/>
                  </a:cubicBezTo>
                  <a:cubicBezTo>
                    <a:pt x="269" y="82"/>
                    <a:pt x="265" y="83"/>
                    <a:pt x="266" y="81"/>
                  </a:cubicBezTo>
                  <a:close/>
                  <a:moveTo>
                    <a:pt x="275" y="69"/>
                  </a:moveTo>
                  <a:cubicBezTo>
                    <a:pt x="275" y="69"/>
                    <a:pt x="273" y="69"/>
                    <a:pt x="273" y="69"/>
                  </a:cubicBezTo>
                  <a:cubicBezTo>
                    <a:pt x="273" y="68"/>
                    <a:pt x="276" y="68"/>
                    <a:pt x="275" y="69"/>
                  </a:cubicBezTo>
                  <a:close/>
                  <a:moveTo>
                    <a:pt x="275" y="73"/>
                  </a:moveTo>
                  <a:cubicBezTo>
                    <a:pt x="274" y="73"/>
                    <a:pt x="273" y="72"/>
                    <a:pt x="273" y="71"/>
                  </a:cubicBezTo>
                  <a:cubicBezTo>
                    <a:pt x="274" y="71"/>
                    <a:pt x="275" y="72"/>
                    <a:pt x="275" y="73"/>
                  </a:cubicBezTo>
                  <a:close/>
                  <a:moveTo>
                    <a:pt x="273" y="82"/>
                  </a:moveTo>
                  <a:cubicBezTo>
                    <a:pt x="274" y="80"/>
                    <a:pt x="276" y="80"/>
                    <a:pt x="278" y="79"/>
                  </a:cubicBezTo>
                  <a:cubicBezTo>
                    <a:pt x="278" y="82"/>
                    <a:pt x="275" y="82"/>
                    <a:pt x="273" y="82"/>
                  </a:cubicBezTo>
                  <a:close/>
                  <a:moveTo>
                    <a:pt x="280" y="71"/>
                  </a:moveTo>
                  <a:cubicBezTo>
                    <a:pt x="279" y="71"/>
                    <a:pt x="279" y="71"/>
                    <a:pt x="279" y="71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lnTo>
                    <a:pt x="280" y="71"/>
                  </a:lnTo>
                  <a:close/>
                  <a:moveTo>
                    <a:pt x="286" y="81"/>
                  </a:moveTo>
                  <a:cubicBezTo>
                    <a:pt x="286" y="79"/>
                    <a:pt x="288" y="80"/>
                    <a:pt x="290" y="79"/>
                  </a:cubicBezTo>
                  <a:cubicBezTo>
                    <a:pt x="290" y="81"/>
                    <a:pt x="286" y="82"/>
                    <a:pt x="286" y="81"/>
                  </a:cubicBezTo>
                  <a:close/>
                  <a:moveTo>
                    <a:pt x="293" y="84"/>
                  </a:moveTo>
                  <a:cubicBezTo>
                    <a:pt x="293" y="82"/>
                    <a:pt x="296" y="85"/>
                    <a:pt x="293" y="84"/>
                  </a:cubicBezTo>
                  <a:close/>
                  <a:moveTo>
                    <a:pt x="346" y="68"/>
                  </a:moveTo>
                  <a:cubicBezTo>
                    <a:pt x="348" y="69"/>
                    <a:pt x="345" y="72"/>
                    <a:pt x="346" y="68"/>
                  </a:cubicBezTo>
                  <a:close/>
                  <a:moveTo>
                    <a:pt x="346" y="25"/>
                  </a:moveTo>
                  <a:cubicBezTo>
                    <a:pt x="346" y="23"/>
                    <a:pt x="349" y="26"/>
                    <a:pt x="346" y="25"/>
                  </a:cubicBezTo>
                  <a:close/>
                  <a:moveTo>
                    <a:pt x="348" y="37"/>
                  </a:moveTo>
                  <a:cubicBezTo>
                    <a:pt x="348" y="35"/>
                    <a:pt x="349" y="36"/>
                    <a:pt x="350" y="36"/>
                  </a:cubicBezTo>
                  <a:cubicBezTo>
                    <a:pt x="350" y="36"/>
                    <a:pt x="349" y="37"/>
                    <a:pt x="348" y="37"/>
                  </a:cubicBezTo>
                  <a:close/>
                  <a:moveTo>
                    <a:pt x="366" y="10"/>
                  </a:moveTo>
                  <a:cubicBezTo>
                    <a:pt x="366" y="12"/>
                    <a:pt x="366" y="13"/>
                    <a:pt x="364" y="13"/>
                  </a:cubicBezTo>
                  <a:cubicBezTo>
                    <a:pt x="364" y="11"/>
                    <a:pt x="365" y="10"/>
                    <a:pt x="366" y="10"/>
                  </a:cubicBezTo>
                  <a:close/>
                  <a:moveTo>
                    <a:pt x="364" y="8"/>
                  </a:moveTo>
                  <a:cubicBezTo>
                    <a:pt x="367" y="8"/>
                    <a:pt x="363" y="11"/>
                    <a:pt x="364" y="8"/>
                  </a:cubicBezTo>
                  <a:close/>
                  <a:moveTo>
                    <a:pt x="362" y="10"/>
                  </a:moveTo>
                  <a:cubicBezTo>
                    <a:pt x="362" y="10"/>
                    <a:pt x="362" y="10"/>
                    <a:pt x="362" y="10"/>
                  </a:cubicBezTo>
                  <a:cubicBezTo>
                    <a:pt x="362" y="10"/>
                    <a:pt x="362" y="10"/>
                    <a:pt x="362" y="10"/>
                  </a:cubicBezTo>
                  <a:close/>
                  <a:moveTo>
                    <a:pt x="361" y="6"/>
                  </a:moveTo>
                  <a:cubicBezTo>
                    <a:pt x="360" y="7"/>
                    <a:pt x="361" y="10"/>
                    <a:pt x="358" y="10"/>
                  </a:cubicBezTo>
                  <a:cubicBezTo>
                    <a:pt x="358" y="7"/>
                    <a:pt x="359" y="6"/>
                    <a:pt x="361" y="6"/>
                  </a:cubicBezTo>
                  <a:close/>
                  <a:moveTo>
                    <a:pt x="355" y="11"/>
                  </a:moveTo>
                  <a:cubicBezTo>
                    <a:pt x="356" y="11"/>
                    <a:pt x="356" y="11"/>
                    <a:pt x="356" y="11"/>
                  </a:cubicBezTo>
                  <a:cubicBezTo>
                    <a:pt x="356" y="12"/>
                    <a:pt x="356" y="12"/>
                    <a:pt x="356" y="12"/>
                  </a:cubicBezTo>
                  <a:cubicBezTo>
                    <a:pt x="355" y="12"/>
                    <a:pt x="355" y="12"/>
                    <a:pt x="355" y="12"/>
                  </a:cubicBezTo>
                  <a:lnTo>
                    <a:pt x="355" y="11"/>
                  </a:lnTo>
                  <a:close/>
                  <a:moveTo>
                    <a:pt x="352" y="13"/>
                  </a:moveTo>
                  <a:cubicBezTo>
                    <a:pt x="353" y="13"/>
                    <a:pt x="354" y="14"/>
                    <a:pt x="353" y="16"/>
                  </a:cubicBezTo>
                  <a:cubicBezTo>
                    <a:pt x="352" y="16"/>
                    <a:pt x="352" y="14"/>
                    <a:pt x="352" y="13"/>
                  </a:cubicBezTo>
                  <a:close/>
                  <a:moveTo>
                    <a:pt x="352" y="27"/>
                  </a:moveTo>
                  <a:cubicBezTo>
                    <a:pt x="352" y="29"/>
                    <a:pt x="350" y="30"/>
                    <a:pt x="351" y="32"/>
                  </a:cubicBezTo>
                  <a:cubicBezTo>
                    <a:pt x="350" y="32"/>
                    <a:pt x="349" y="34"/>
                    <a:pt x="347" y="33"/>
                  </a:cubicBezTo>
                  <a:cubicBezTo>
                    <a:pt x="349" y="31"/>
                    <a:pt x="350" y="28"/>
                    <a:pt x="352" y="27"/>
                  </a:cubicBezTo>
                  <a:close/>
                  <a:moveTo>
                    <a:pt x="346" y="11"/>
                  </a:moveTo>
                  <a:cubicBezTo>
                    <a:pt x="347" y="11"/>
                    <a:pt x="347" y="12"/>
                    <a:pt x="347" y="12"/>
                  </a:cubicBezTo>
                  <a:cubicBezTo>
                    <a:pt x="348" y="13"/>
                    <a:pt x="345" y="12"/>
                    <a:pt x="346" y="11"/>
                  </a:cubicBezTo>
                  <a:close/>
                  <a:moveTo>
                    <a:pt x="341" y="21"/>
                  </a:moveTo>
                  <a:cubicBezTo>
                    <a:pt x="342" y="19"/>
                    <a:pt x="344" y="21"/>
                    <a:pt x="341" y="21"/>
                  </a:cubicBezTo>
                  <a:close/>
                  <a:moveTo>
                    <a:pt x="340" y="28"/>
                  </a:moveTo>
                  <a:cubicBezTo>
                    <a:pt x="341" y="26"/>
                    <a:pt x="342" y="30"/>
                    <a:pt x="340" y="28"/>
                  </a:cubicBezTo>
                  <a:close/>
                  <a:moveTo>
                    <a:pt x="339" y="36"/>
                  </a:moveTo>
                  <a:cubicBezTo>
                    <a:pt x="338" y="36"/>
                    <a:pt x="337" y="36"/>
                    <a:pt x="337" y="36"/>
                  </a:cubicBezTo>
                  <a:cubicBezTo>
                    <a:pt x="337" y="34"/>
                    <a:pt x="339" y="34"/>
                    <a:pt x="339" y="36"/>
                  </a:cubicBezTo>
                  <a:close/>
                  <a:moveTo>
                    <a:pt x="335" y="31"/>
                  </a:moveTo>
                  <a:cubicBezTo>
                    <a:pt x="336" y="31"/>
                    <a:pt x="335" y="31"/>
                    <a:pt x="335" y="31"/>
                  </a:cubicBezTo>
                  <a:close/>
                  <a:moveTo>
                    <a:pt x="326" y="51"/>
                  </a:moveTo>
                  <a:cubicBezTo>
                    <a:pt x="326" y="50"/>
                    <a:pt x="326" y="51"/>
                    <a:pt x="326" y="51"/>
                  </a:cubicBezTo>
                  <a:close/>
                  <a:moveTo>
                    <a:pt x="311" y="57"/>
                  </a:moveTo>
                  <a:cubicBezTo>
                    <a:pt x="311" y="56"/>
                    <a:pt x="312" y="55"/>
                    <a:pt x="313" y="55"/>
                  </a:cubicBezTo>
                  <a:cubicBezTo>
                    <a:pt x="313" y="57"/>
                    <a:pt x="312" y="57"/>
                    <a:pt x="311" y="57"/>
                  </a:cubicBezTo>
                  <a:close/>
                  <a:moveTo>
                    <a:pt x="316" y="76"/>
                  </a:moveTo>
                  <a:cubicBezTo>
                    <a:pt x="316" y="75"/>
                    <a:pt x="318" y="77"/>
                    <a:pt x="316" y="76"/>
                  </a:cubicBezTo>
                  <a:close/>
                  <a:moveTo>
                    <a:pt x="316" y="51"/>
                  </a:moveTo>
                  <a:cubicBezTo>
                    <a:pt x="316" y="50"/>
                    <a:pt x="316" y="50"/>
                    <a:pt x="316" y="50"/>
                  </a:cubicBezTo>
                  <a:cubicBezTo>
                    <a:pt x="318" y="50"/>
                    <a:pt x="318" y="50"/>
                    <a:pt x="318" y="50"/>
                  </a:cubicBezTo>
                  <a:cubicBezTo>
                    <a:pt x="319" y="51"/>
                    <a:pt x="317" y="51"/>
                    <a:pt x="316" y="51"/>
                  </a:cubicBezTo>
                  <a:close/>
                  <a:moveTo>
                    <a:pt x="328" y="82"/>
                  </a:moveTo>
                  <a:cubicBezTo>
                    <a:pt x="328" y="80"/>
                    <a:pt x="329" y="81"/>
                    <a:pt x="330" y="80"/>
                  </a:cubicBezTo>
                  <a:cubicBezTo>
                    <a:pt x="331" y="80"/>
                    <a:pt x="330" y="82"/>
                    <a:pt x="328" y="82"/>
                  </a:cubicBezTo>
                  <a:close/>
                  <a:moveTo>
                    <a:pt x="334" y="54"/>
                  </a:moveTo>
                  <a:cubicBezTo>
                    <a:pt x="334" y="55"/>
                    <a:pt x="332" y="57"/>
                    <a:pt x="331" y="59"/>
                  </a:cubicBezTo>
                  <a:cubicBezTo>
                    <a:pt x="328" y="59"/>
                    <a:pt x="326" y="60"/>
                    <a:pt x="324" y="60"/>
                  </a:cubicBezTo>
                  <a:cubicBezTo>
                    <a:pt x="324" y="56"/>
                    <a:pt x="329" y="60"/>
                    <a:pt x="331" y="57"/>
                  </a:cubicBezTo>
                  <a:cubicBezTo>
                    <a:pt x="331" y="54"/>
                    <a:pt x="329" y="55"/>
                    <a:pt x="327" y="55"/>
                  </a:cubicBezTo>
                  <a:cubicBezTo>
                    <a:pt x="327" y="52"/>
                    <a:pt x="331" y="54"/>
                    <a:pt x="332" y="54"/>
                  </a:cubicBezTo>
                  <a:cubicBezTo>
                    <a:pt x="333" y="52"/>
                    <a:pt x="335" y="51"/>
                    <a:pt x="337" y="50"/>
                  </a:cubicBezTo>
                  <a:cubicBezTo>
                    <a:pt x="337" y="51"/>
                    <a:pt x="334" y="54"/>
                    <a:pt x="338" y="54"/>
                  </a:cubicBezTo>
                  <a:cubicBezTo>
                    <a:pt x="337" y="56"/>
                    <a:pt x="336" y="54"/>
                    <a:pt x="334" y="54"/>
                  </a:cubicBezTo>
                  <a:close/>
                  <a:moveTo>
                    <a:pt x="340" y="83"/>
                  </a:moveTo>
                  <a:cubicBezTo>
                    <a:pt x="339" y="83"/>
                    <a:pt x="339" y="82"/>
                    <a:pt x="339" y="81"/>
                  </a:cubicBezTo>
                  <a:cubicBezTo>
                    <a:pt x="340" y="81"/>
                    <a:pt x="340" y="83"/>
                    <a:pt x="340" y="83"/>
                  </a:cubicBezTo>
                  <a:close/>
                  <a:moveTo>
                    <a:pt x="339" y="51"/>
                  </a:moveTo>
                  <a:cubicBezTo>
                    <a:pt x="339" y="52"/>
                    <a:pt x="341" y="49"/>
                    <a:pt x="339" y="51"/>
                  </a:cubicBezTo>
                  <a:close/>
                  <a:moveTo>
                    <a:pt x="334" y="47"/>
                  </a:moveTo>
                  <a:cubicBezTo>
                    <a:pt x="333" y="45"/>
                    <a:pt x="336" y="47"/>
                    <a:pt x="337" y="45"/>
                  </a:cubicBezTo>
                  <a:cubicBezTo>
                    <a:pt x="336" y="44"/>
                    <a:pt x="335" y="42"/>
                    <a:pt x="336" y="40"/>
                  </a:cubicBezTo>
                  <a:cubicBezTo>
                    <a:pt x="337" y="42"/>
                    <a:pt x="338" y="44"/>
                    <a:pt x="340" y="42"/>
                  </a:cubicBezTo>
                  <a:cubicBezTo>
                    <a:pt x="342" y="45"/>
                    <a:pt x="337" y="47"/>
                    <a:pt x="334" y="47"/>
                  </a:cubicBezTo>
                  <a:close/>
                  <a:moveTo>
                    <a:pt x="341" y="32"/>
                  </a:moveTo>
                  <a:cubicBezTo>
                    <a:pt x="342" y="30"/>
                    <a:pt x="342" y="34"/>
                    <a:pt x="341" y="32"/>
                  </a:cubicBezTo>
                  <a:close/>
                  <a:moveTo>
                    <a:pt x="342" y="26"/>
                  </a:moveTo>
                  <a:cubicBezTo>
                    <a:pt x="342" y="25"/>
                    <a:pt x="342" y="25"/>
                    <a:pt x="342" y="25"/>
                  </a:cubicBezTo>
                  <a:cubicBezTo>
                    <a:pt x="343" y="25"/>
                    <a:pt x="344" y="25"/>
                    <a:pt x="344" y="26"/>
                  </a:cubicBezTo>
                  <a:lnTo>
                    <a:pt x="342" y="26"/>
                  </a:lnTo>
                  <a:close/>
                  <a:moveTo>
                    <a:pt x="344" y="26"/>
                  </a:moveTo>
                  <a:cubicBezTo>
                    <a:pt x="344" y="25"/>
                    <a:pt x="345" y="26"/>
                    <a:pt x="344" y="26"/>
                  </a:cubicBezTo>
                  <a:close/>
                  <a:moveTo>
                    <a:pt x="344" y="17"/>
                  </a:moveTo>
                  <a:cubicBezTo>
                    <a:pt x="345" y="14"/>
                    <a:pt x="347" y="14"/>
                    <a:pt x="349" y="16"/>
                  </a:cubicBezTo>
                  <a:cubicBezTo>
                    <a:pt x="348" y="18"/>
                    <a:pt x="346" y="16"/>
                    <a:pt x="344" y="17"/>
                  </a:cubicBezTo>
                  <a:close/>
                  <a:moveTo>
                    <a:pt x="346" y="83"/>
                  </a:moveTo>
                  <a:cubicBezTo>
                    <a:pt x="345" y="82"/>
                    <a:pt x="345" y="81"/>
                    <a:pt x="345" y="79"/>
                  </a:cubicBezTo>
                  <a:cubicBezTo>
                    <a:pt x="347" y="80"/>
                    <a:pt x="347" y="78"/>
                    <a:pt x="349" y="79"/>
                  </a:cubicBezTo>
                  <a:cubicBezTo>
                    <a:pt x="348" y="81"/>
                    <a:pt x="347" y="82"/>
                    <a:pt x="346" y="83"/>
                  </a:cubicBezTo>
                  <a:close/>
                  <a:moveTo>
                    <a:pt x="349" y="81"/>
                  </a:moveTo>
                  <a:cubicBezTo>
                    <a:pt x="349" y="80"/>
                    <a:pt x="351" y="80"/>
                    <a:pt x="353" y="79"/>
                  </a:cubicBezTo>
                  <a:cubicBezTo>
                    <a:pt x="353" y="81"/>
                    <a:pt x="350" y="82"/>
                    <a:pt x="349" y="81"/>
                  </a:cubicBezTo>
                  <a:close/>
                  <a:moveTo>
                    <a:pt x="363" y="83"/>
                  </a:moveTo>
                  <a:cubicBezTo>
                    <a:pt x="363" y="82"/>
                    <a:pt x="364" y="82"/>
                    <a:pt x="365" y="82"/>
                  </a:cubicBezTo>
                  <a:cubicBezTo>
                    <a:pt x="365" y="83"/>
                    <a:pt x="364" y="84"/>
                    <a:pt x="363" y="83"/>
                  </a:cubicBezTo>
                  <a:close/>
                  <a:moveTo>
                    <a:pt x="377" y="82"/>
                  </a:moveTo>
                  <a:cubicBezTo>
                    <a:pt x="376" y="84"/>
                    <a:pt x="374" y="82"/>
                    <a:pt x="374" y="83"/>
                  </a:cubicBezTo>
                  <a:cubicBezTo>
                    <a:pt x="372" y="83"/>
                    <a:pt x="376" y="81"/>
                    <a:pt x="374" y="81"/>
                  </a:cubicBezTo>
                  <a:cubicBezTo>
                    <a:pt x="374" y="80"/>
                    <a:pt x="377" y="81"/>
                    <a:pt x="377" y="82"/>
                  </a:cubicBezTo>
                  <a:close/>
                  <a:moveTo>
                    <a:pt x="375" y="77"/>
                  </a:moveTo>
                  <a:cubicBezTo>
                    <a:pt x="375" y="76"/>
                    <a:pt x="377" y="76"/>
                    <a:pt x="377" y="75"/>
                  </a:cubicBezTo>
                  <a:cubicBezTo>
                    <a:pt x="378" y="75"/>
                    <a:pt x="378" y="76"/>
                    <a:pt x="379" y="76"/>
                  </a:cubicBezTo>
                  <a:cubicBezTo>
                    <a:pt x="379" y="78"/>
                    <a:pt x="376" y="78"/>
                    <a:pt x="375" y="77"/>
                  </a:cubicBezTo>
                  <a:close/>
                  <a:moveTo>
                    <a:pt x="393" y="72"/>
                  </a:moveTo>
                  <a:cubicBezTo>
                    <a:pt x="395" y="70"/>
                    <a:pt x="394" y="74"/>
                    <a:pt x="393" y="72"/>
                  </a:cubicBezTo>
                  <a:close/>
                  <a:moveTo>
                    <a:pt x="399" y="75"/>
                  </a:moveTo>
                  <a:cubicBezTo>
                    <a:pt x="399" y="74"/>
                    <a:pt x="400" y="73"/>
                    <a:pt x="401" y="73"/>
                  </a:cubicBezTo>
                  <a:cubicBezTo>
                    <a:pt x="401" y="74"/>
                    <a:pt x="400" y="75"/>
                    <a:pt x="399" y="75"/>
                  </a:cubicBezTo>
                  <a:close/>
                  <a:moveTo>
                    <a:pt x="400" y="84"/>
                  </a:moveTo>
                  <a:cubicBezTo>
                    <a:pt x="401" y="82"/>
                    <a:pt x="403" y="85"/>
                    <a:pt x="400" y="84"/>
                  </a:cubicBezTo>
                  <a:close/>
                  <a:moveTo>
                    <a:pt x="409" y="48"/>
                  </a:moveTo>
                  <a:cubicBezTo>
                    <a:pt x="410" y="48"/>
                    <a:pt x="410" y="50"/>
                    <a:pt x="408" y="50"/>
                  </a:cubicBezTo>
                  <a:cubicBezTo>
                    <a:pt x="408" y="49"/>
                    <a:pt x="409" y="49"/>
                    <a:pt x="409" y="48"/>
                  </a:cubicBezTo>
                  <a:close/>
                  <a:moveTo>
                    <a:pt x="406" y="63"/>
                  </a:moveTo>
                  <a:cubicBezTo>
                    <a:pt x="409" y="63"/>
                    <a:pt x="409" y="63"/>
                    <a:pt x="409" y="63"/>
                  </a:cubicBezTo>
                  <a:cubicBezTo>
                    <a:pt x="409" y="65"/>
                    <a:pt x="406" y="65"/>
                    <a:pt x="406" y="63"/>
                  </a:cubicBezTo>
                  <a:close/>
                  <a:moveTo>
                    <a:pt x="408" y="81"/>
                  </a:moveTo>
                  <a:cubicBezTo>
                    <a:pt x="407" y="79"/>
                    <a:pt x="409" y="79"/>
                    <a:pt x="409" y="79"/>
                  </a:cubicBezTo>
                  <a:cubicBezTo>
                    <a:pt x="409" y="80"/>
                    <a:pt x="409" y="81"/>
                    <a:pt x="408" y="81"/>
                  </a:cubicBezTo>
                  <a:close/>
                  <a:moveTo>
                    <a:pt x="408" y="61"/>
                  </a:moveTo>
                  <a:cubicBezTo>
                    <a:pt x="407" y="59"/>
                    <a:pt x="409" y="60"/>
                    <a:pt x="409" y="59"/>
                  </a:cubicBezTo>
                  <a:cubicBezTo>
                    <a:pt x="410" y="59"/>
                    <a:pt x="409" y="60"/>
                    <a:pt x="409" y="61"/>
                  </a:cubicBezTo>
                  <a:lnTo>
                    <a:pt x="408" y="61"/>
                  </a:lnTo>
                  <a:close/>
                  <a:moveTo>
                    <a:pt x="409" y="57"/>
                  </a:moveTo>
                  <a:cubicBezTo>
                    <a:pt x="409" y="55"/>
                    <a:pt x="410" y="54"/>
                    <a:pt x="412" y="54"/>
                  </a:cubicBezTo>
                  <a:cubicBezTo>
                    <a:pt x="411" y="55"/>
                    <a:pt x="411" y="57"/>
                    <a:pt x="409" y="57"/>
                  </a:cubicBezTo>
                  <a:close/>
                  <a:moveTo>
                    <a:pt x="412" y="81"/>
                  </a:moveTo>
                  <a:cubicBezTo>
                    <a:pt x="413" y="82"/>
                    <a:pt x="413" y="81"/>
                    <a:pt x="414" y="81"/>
                  </a:cubicBezTo>
                  <a:cubicBezTo>
                    <a:pt x="415" y="82"/>
                    <a:pt x="411" y="83"/>
                    <a:pt x="412" y="81"/>
                  </a:cubicBezTo>
                  <a:close/>
                  <a:moveTo>
                    <a:pt x="421" y="69"/>
                  </a:moveTo>
                  <a:cubicBezTo>
                    <a:pt x="421" y="69"/>
                    <a:pt x="419" y="69"/>
                    <a:pt x="419" y="69"/>
                  </a:cubicBezTo>
                  <a:cubicBezTo>
                    <a:pt x="419" y="68"/>
                    <a:pt x="422" y="68"/>
                    <a:pt x="421" y="69"/>
                  </a:cubicBezTo>
                  <a:close/>
                  <a:moveTo>
                    <a:pt x="421" y="73"/>
                  </a:moveTo>
                  <a:cubicBezTo>
                    <a:pt x="419" y="73"/>
                    <a:pt x="419" y="72"/>
                    <a:pt x="419" y="71"/>
                  </a:cubicBezTo>
                  <a:cubicBezTo>
                    <a:pt x="420" y="71"/>
                    <a:pt x="421" y="72"/>
                    <a:pt x="421" y="73"/>
                  </a:cubicBezTo>
                  <a:close/>
                  <a:moveTo>
                    <a:pt x="419" y="82"/>
                  </a:moveTo>
                  <a:cubicBezTo>
                    <a:pt x="420" y="80"/>
                    <a:pt x="422" y="80"/>
                    <a:pt x="424" y="79"/>
                  </a:cubicBezTo>
                  <a:cubicBezTo>
                    <a:pt x="424" y="82"/>
                    <a:pt x="421" y="82"/>
                    <a:pt x="419" y="82"/>
                  </a:cubicBezTo>
                  <a:close/>
                  <a:moveTo>
                    <a:pt x="426" y="71"/>
                  </a:moveTo>
                  <a:cubicBezTo>
                    <a:pt x="425" y="71"/>
                    <a:pt x="425" y="71"/>
                    <a:pt x="425" y="71"/>
                  </a:cubicBezTo>
                  <a:cubicBezTo>
                    <a:pt x="425" y="69"/>
                    <a:pt x="425" y="69"/>
                    <a:pt x="425" y="69"/>
                  </a:cubicBezTo>
                  <a:cubicBezTo>
                    <a:pt x="426" y="69"/>
                    <a:pt x="426" y="69"/>
                    <a:pt x="426" y="69"/>
                  </a:cubicBezTo>
                  <a:lnTo>
                    <a:pt x="426" y="71"/>
                  </a:lnTo>
                  <a:close/>
                  <a:moveTo>
                    <a:pt x="432" y="81"/>
                  </a:moveTo>
                  <a:cubicBezTo>
                    <a:pt x="432" y="79"/>
                    <a:pt x="434" y="80"/>
                    <a:pt x="436" y="79"/>
                  </a:cubicBezTo>
                  <a:cubicBezTo>
                    <a:pt x="436" y="81"/>
                    <a:pt x="432" y="82"/>
                    <a:pt x="432" y="81"/>
                  </a:cubicBezTo>
                  <a:close/>
                  <a:moveTo>
                    <a:pt x="438" y="84"/>
                  </a:moveTo>
                  <a:cubicBezTo>
                    <a:pt x="439" y="82"/>
                    <a:pt x="442" y="85"/>
                    <a:pt x="438" y="84"/>
                  </a:cubicBezTo>
                  <a:close/>
                  <a:moveTo>
                    <a:pt x="491" y="68"/>
                  </a:moveTo>
                  <a:cubicBezTo>
                    <a:pt x="494" y="69"/>
                    <a:pt x="491" y="72"/>
                    <a:pt x="491" y="68"/>
                  </a:cubicBezTo>
                  <a:close/>
                  <a:moveTo>
                    <a:pt x="491" y="25"/>
                  </a:moveTo>
                  <a:cubicBezTo>
                    <a:pt x="492" y="23"/>
                    <a:pt x="495" y="26"/>
                    <a:pt x="491" y="25"/>
                  </a:cubicBezTo>
                  <a:close/>
                  <a:moveTo>
                    <a:pt x="494" y="37"/>
                  </a:moveTo>
                  <a:cubicBezTo>
                    <a:pt x="494" y="35"/>
                    <a:pt x="495" y="36"/>
                    <a:pt x="496" y="36"/>
                  </a:cubicBezTo>
                  <a:cubicBezTo>
                    <a:pt x="495" y="36"/>
                    <a:pt x="495" y="37"/>
                    <a:pt x="494" y="37"/>
                  </a:cubicBezTo>
                  <a:close/>
                  <a:moveTo>
                    <a:pt x="512" y="10"/>
                  </a:moveTo>
                  <a:cubicBezTo>
                    <a:pt x="512" y="12"/>
                    <a:pt x="512" y="13"/>
                    <a:pt x="510" y="13"/>
                  </a:cubicBezTo>
                  <a:cubicBezTo>
                    <a:pt x="510" y="11"/>
                    <a:pt x="510" y="10"/>
                    <a:pt x="512" y="10"/>
                  </a:cubicBezTo>
                  <a:close/>
                  <a:moveTo>
                    <a:pt x="510" y="8"/>
                  </a:moveTo>
                  <a:cubicBezTo>
                    <a:pt x="513" y="8"/>
                    <a:pt x="509" y="11"/>
                    <a:pt x="510" y="8"/>
                  </a:cubicBezTo>
                  <a:close/>
                  <a:moveTo>
                    <a:pt x="508" y="10"/>
                  </a:moveTo>
                  <a:cubicBezTo>
                    <a:pt x="508" y="10"/>
                    <a:pt x="508" y="10"/>
                    <a:pt x="508" y="10"/>
                  </a:cubicBezTo>
                  <a:cubicBezTo>
                    <a:pt x="508" y="10"/>
                    <a:pt x="508" y="10"/>
                    <a:pt x="508" y="10"/>
                  </a:cubicBezTo>
                  <a:close/>
                  <a:moveTo>
                    <a:pt x="507" y="6"/>
                  </a:moveTo>
                  <a:cubicBezTo>
                    <a:pt x="506" y="7"/>
                    <a:pt x="506" y="10"/>
                    <a:pt x="504" y="10"/>
                  </a:cubicBezTo>
                  <a:cubicBezTo>
                    <a:pt x="504" y="7"/>
                    <a:pt x="505" y="6"/>
                    <a:pt x="507" y="6"/>
                  </a:cubicBezTo>
                  <a:close/>
                  <a:moveTo>
                    <a:pt x="501" y="11"/>
                  </a:moveTo>
                  <a:cubicBezTo>
                    <a:pt x="502" y="11"/>
                    <a:pt x="502" y="11"/>
                    <a:pt x="502" y="11"/>
                  </a:cubicBezTo>
                  <a:cubicBezTo>
                    <a:pt x="502" y="12"/>
                    <a:pt x="502" y="12"/>
                    <a:pt x="502" y="12"/>
                  </a:cubicBezTo>
                  <a:cubicBezTo>
                    <a:pt x="501" y="12"/>
                    <a:pt x="501" y="12"/>
                    <a:pt x="501" y="12"/>
                  </a:cubicBezTo>
                  <a:lnTo>
                    <a:pt x="501" y="11"/>
                  </a:lnTo>
                  <a:close/>
                  <a:moveTo>
                    <a:pt x="498" y="13"/>
                  </a:moveTo>
                  <a:cubicBezTo>
                    <a:pt x="499" y="13"/>
                    <a:pt x="499" y="14"/>
                    <a:pt x="499" y="16"/>
                  </a:cubicBezTo>
                  <a:cubicBezTo>
                    <a:pt x="497" y="16"/>
                    <a:pt x="498" y="14"/>
                    <a:pt x="498" y="13"/>
                  </a:cubicBezTo>
                  <a:close/>
                  <a:moveTo>
                    <a:pt x="498" y="27"/>
                  </a:moveTo>
                  <a:cubicBezTo>
                    <a:pt x="498" y="29"/>
                    <a:pt x="495" y="30"/>
                    <a:pt x="497" y="32"/>
                  </a:cubicBezTo>
                  <a:cubicBezTo>
                    <a:pt x="496" y="32"/>
                    <a:pt x="495" y="34"/>
                    <a:pt x="493" y="33"/>
                  </a:cubicBezTo>
                  <a:cubicBezTo>
                    <a:pt x="495" y="31"/>
                    <a:pt x="495" y="28"/>
                    <a:pt x="498" y="27"/>
                  </a:cubicBezTo>
                  <a:close/>
                  <a:moveTo>
                    <a:pt x="491" y="11"/>
                  </a:moveTo>
                  <a:cubicBezTo>
                    <a:pt x="492" y="11"/>
                    <a:pt x="492" y="12"/>
                    <a:pt x="493" y="12"/>
                  </a:cubicBezTo>
                  <a:cubicBezTo>
                    <a:pt x="493" y="13"/>
                    <a:pt x="491" y="12"/>
                    <a:pt x="491" y="11"/>
                  </a:cubicBezTo>
                  <a:close/>
                  <a:moveTo>
                    <a:pt x="487" y="21"/>
                  </a:moveTo>
                  <a:cubicBezTo>
                    <a:pt x="487" y="19"/>
                    <a:pt x="490" y="21"/>
                    <a:pt x="487" y="21"/>
                  </a:cubicBezTo>
                  <a:close/>
                  <a:moveTo>
                    <a:pt x="486" y="28"/>
                  </a:moveTo>
                  <a:cubicBezTo>
                    <a:pt x="487" y="26"/>
                    <a:pt x="488" y="30"/>
                    <a:pt x="486" y="28"/>
                  </a:cubicBezTo>
                  <a:close/>
                  <a:moveTo>
                    <a:pt x="485" y="36"/>
                  </a:moveTo>
                  <a:cubicBezTo>
                    <a:pt x="484" y="36"/>
                    <a:pt x="483" y="36"/>
                    <a:pt x="483" y="36"/>
                  </a:cubicBezTo>
                  <a:cubicBezTo>
                    <a:pt x="483" y="34"/>
                    <a:pt x="485" y="34"/>
                    <a:pt x="485" y="36"/>
                  </a:cubicBezTo>
                  <a:close/>
                  <a:moveTo>
                    <a:pt x="481" y="31"/>
                  </a:moveTo>
                  <a:cubicBezTo>
                    <a:pt x="482" y="31"/>
                    <a:pt x="481" y="31"/>
                    <a:pt x="481" y="31"/>
                  </a:cubicBezTo>
                  <a:close/>
                  <a:moveTo>
                    <a:pt x="472" y="51"/>
                  </a:moveTo>
                  <a:cubicBezTo>
                    <a:pt x="472" y="50"/>
                    <a:pt x="472" y="51"/>
                    <a:pt x="472" y="51"/>
                  </a:cubicBezTo>
                  <a:close/>
                  <a:moveTo>
                    <a:pt x="457" y="57"/>
                  </a:moveTo>
                  <a:cubicBezTo>
                    <a:pt x="457" y="56"/>
                    <a:pt x="458" y="55"/>
                    <a:pt x="459" y="55"/>
                  </a:cubicBezTo>
                  <a:cubicBezTo>
                    <a:pt x="459" y="57"/>
                    <a:pt x="458" y="57"/>
                    <a:pt x="457" y="57"/>
                  </a:cubicBezTo>
                  <a:close/>
                  <a:moveTo>
                    <a:pt x="462" y="76"/>
                  </a:moveTo>
                  <a:cubicBezTo>
                    <a:pt x="462" y="75"/>
                    <a:pt x="464" y="77"/>
                    <a:pt x="462" y="76"/>
                  </a:cubicBezTo>
                  <a:close/>
                  <a:moveTo>
                    <a:pt x="462" y="51"/>
                  </a:moveTo>
                  <a:cubicBezTo>
                    <a:pt x="462" y="50"/>
                    <a:pt x="462" y="50"/>
                    <a:pt x="462" y="50"/>
                  </a:cubicBezTo>
                  <a:cubicBezTo>
                    <a:pt x="464" y="50"/>
                    <a:pt x="464" y="50"/>
                    <a:pt x="464" y="50"/>
                  </a:cubicBezTo>
                  <a:cubicBezTo>
                    <a:pt x="465" y="51"/>
                    <a:pt x="463" y="51"/>
                    <a:pt x="462" y="51"/>
                  </a:cubicBezTo>
                  <a:close/>
                  <a:moveTo>
                    <a:pt x="474" y="82"/>
                  </a:moveTo>
                  <a:cubicBezTo>
                    <a:pt x="474" y="80"/>
                    <a:pt x="475" y="81"/>
                    <a:pt x="475" y="80"/>
                  </a:cubicBezTo>
                  <a:cubicBezTo>
                    <a:pt x="476" y="80"/>
                    <a:pt x="475" y="82"/>
                    <a:pt x="474" y="82"/>
                  </a:cubicBezTo>
                  <a:close/>
                  <a:moveTo>
                    <a:pt x="480" y="54"/>
                  </a:moveTo>
                  <a:cubicBezTo>
                    <a:pt x="480" y="55"/>
                    <a:pt x="477" y="57"/>
                    <a:pt x="477" y="59"/>
                  </a:cubicBezTo>
                  <a:cubicBezTo>
                    <a:pt x="474" y="59"/>
                    <a:pt x="472" y="60"/>
                    <a:pt x="469" y="60"/>
                  </a:cubicBezTo>
                  <a:cubicBezTo>
                    <a:pt x="470" y="56"/>
                    <a:pt x="475" y="60"/>
                    <a:pt x="477" y="57"/>
                  </a:cubicBezTo>
                  <a:cubicBezTo>
                    <a:pt x="477" y="54"/>
                    <a:pt x="475" y="55"/>
                    <a:pt x="473" y="55"/>
                  </a:cubicBezTo>
                  <a:cubicBezTo>
                    <a:pt x="473" y="52"/>
                    <a:pt x="477" y="54"/>
                    <a:pt x="478" y="54"/>
                  </a:cubicBezTo>
                  <a:cubicBezTo>
                    <a:pt x="479" y="52"/>
                    <a:pt x="481" y="51"/>
                    <a:pt x="483" y="50"/>
                  </a:cubicBezTo>
                  <a:cubicBezTo>
                    <a:pt x="483" y="51"/>
                    <a:pt x="480" y="54"/>
                    <a:pt x="484" y="54"/>
                  </a:cubicBezTo>
                  <a:cubicBezTo>
                    <a:pt x="483" y="56"/>
                    <a:pt x="482" y="54"/>
                    <a:pt x="480" y="54"/>
                  </a:cubicBezTo>
                  <a:close/>
                  <a:moveTo>
                    <a:pt x="485" y="83"/>
                  </a:moveTo>
                  <a:cubicBezTo>
                    <a:pt x="485" y="83"/>
                    <a:pt x="485" y="82"/>
                    <a:pt x="485" y="81"/>
                  </a:cubicBezTo>
                  <a:cubicBezTo>
                    <a:pt x="486" y="81"/>
                    <a:pt x="486" y="83"/>
                    <a:pt x="485" y="83"/>
                  </a:cubicBezTo>
                  <a:close/>
                  <a:moveTo>
                    <a:pt x="485" y="51"/>
                  </a:moveTo>
                  <a:cubicBezTo>
                    <a:pt x="484" y="52"/>
                    <a:pt x="486" y="49"/>
                    <a:pt x="485" y="51"/>
                  </a:cubicBezTo>
                  <a:close/>
                  <a:moveTo>
                    <a:pt x="480" y="47"/>
                  </a:moveTo>
                  <a:cubicBezTo>
                    <a:pt x="479" y="45"/>
                    <a:pt x="482" y="47"/>
                    <a:pt x="483" y="45"/>
                  </a:cubicBezTo>
                  <a:cubicBezTo>
                    <a:pt x="482" y="44"/>
                    <a:pt x="481" y="42"/>
                    <a:pt x="482" y="40"/>
                  </a:cubicBezTo>
                  <a:cubicBezTo>
                    <a:pt x="483" y="42"/>
                    <a:pt x="484" y="44"/>
                    <a:pt x="486" y="42"/>
                  </a:cubicBezTo>
                  <a:cubicBezTo>
                    <a:pt x="487" y="45"/>
                    <a:pt x="483" y="47"/>
                    <a:pt x="480" y="47"/>
                  </a:cubicBezTo>
                  <a:close/>
                  <a:moveTo>
                    <a:pt x="487" y="32"/>
                  </a:moveTo>
                  <a:cubicBezTo>
                    <a:pt x="488" y="30"/>
                    <a:pt x="488" y="34"/>
                    <a:pt x="487" y="32"/>
                  </a:cubicBezTo>
                  <a:close/>
                  <a:moveTo>
                    <a:pt x="488" y="26"/>
                  </a:moveTo>
                  <a:cubicBezTo>
                    <a:pt x="488" y="25"/>
                    <a:pt x="488" y="25"/>
                    <a:pt x="488" y="25"/>
                  </a:cubicBezTo>
                  <a:cubicBezTo>
                    <a:pt x="489" y="25"/>
                    <a:pt x="490" y="25"/>
                    <a:pt x="490" y="26"/>
                  </a:cubicBezTo>
                  <a:lnTo>
                    <a:pt x="488" y="26"/>
                  </a:lnTo>
                  <a:close/>
                  <a:moveTo>
                    <a:pt x="490" y="26"/>
                  </a:moveTo>
                  <a:cubicBezTo>
                    <a:pt x="490" y="25"/>
                    <a:pt x="491" y="26"/>
                    <a:pt x="490" y="26"/>
                  </a:cubicBezTo>
                  <a:close/>
                  <a:moveTo>
                    <a:pt x="490" y="17"/>
                  </a:moveTo>
                  <a:cubicBezTo>
                    <a:pt x="490" y="14"/>
                    <a:pt x="493" y="14"/>
                    <a:pt x="494" y="16"/>
                  </a:cubicBezTo>
                  <a:cubicBezTo>
                    <a:pt x="493" y="18"/>
                    <a:pt x="492" y="16"/>
                    <a:pt x="490" y="17"/>
                  </a:cubicBezTo>
                  <a:close/>
                  <a:moveTo>
                    <a:pt x="491" y="83"/>
                  </a:moveTo>
                  <a:cubicBezTo>
                    <a:pt x="491" y="82"/>
                    <a:pt x="491" y="81"/>
                    <a:pt x="491" y="79"/>
                  </a:cubicBezTo>
                  <a:cubicBezTo>
                    <a:pt x="493" y="80"/>
                    <a:pt x="493" y="78"/>
                    <a:pt x="494" y="79"/>
                  </a:cubicBezTo>
                  <a:cubicBezTo>
                    <a:pt x="494" y="81"/>
                    <a:pt x="493" y="82"/>
                    <a:pt x="491" y="83"/>
                  </a:cubicBezTo>
                  <a:close/>
                  <a:moveTo>
                    <a:pt x="494" y="81"/>
                  </a:moveTo>
                  <a:cubicBezTo>
                    <a:pt x="495" y="80"/>
                    <a:pt x="497" y="80"/>
                    <a:pt x="499" y="79"/>
                  </a:cubicBezTo>
                  <a:cubicBezTo>
                    <a:pt x="499" y="81"/>
                    <a:pt x="496" y="82"/>
                    <a:pt x="494" y="81"/>
                  </a:cubicBezTo>
                  <a:close/>
                  <a:moveTo>
                    <a:pt x="509" y="83"/>
                  </a:moveTo>
                  <a:cubicBezTo>
                    <a:pt x="509" y="82"/>
                    <a:pt x="510" y="82"/>
                    <a:pt x="511" y="82"/>
                  </a:cubicBezTo>
                  <a:cubicBezTo>
                    <a:pt x="511" y="83"/>
                    <a:pt x="510" y="84"/>
                    <a:pt x="509" y="83"/>
                  </a:cubicBezTo>
                  <a:close/>
                  <a:moveTo>
                    <a:pt x="522" y="82"/>
                  </a:moveTo>
                  <a:cubicBezTo>
                    <a:pt x="522" y="84"/>
                    <a:pt x="520" y="82"/>
                    <a:pt x="520" y="83"/>
                  </a:cubicBezTo>
                  <a:cubicBezTo>
                    <a:pt x="518" y="83"/>
                    <a:pt x="522" y="81"/>
                    <a:pt x="519" y="81"/>
                  </a:cubicBezTo>
                  <a:cubicBezTo>
                    <a:pt x="520" y="80"/>
                    <a:pt x="523" y="81"/>
                    <a:pt x="522" y="82"/>
                  </a:cubicBezTo>
                  <a:close/>
                  <a:moveTo>
                    <a:pt x="521" y="77"/>
                  </a:moveTo>
                  <a:cubicBezTo>
                    <a:pt x="521" y="76"/>
                    <a:pt x="523" y="76"/>
                    <a:pt x="523" y="75"/>
                  </a:cubicBezTo>
                  <a:cubicBezTo>
                    <a:pt x="524" y="75"/>
                    <a:pt x="524" y="76"/>
                    <a:pt x="525" y="76"/>
                  </a:cubicBezTo>
                  <a:cubicBezTo>
                    <a:pt x="525" y="78"/>
                    <a:pt x="522" y="78"/>
                    <a:pt x="521" y="77"/>
                  </a:cubicBezTo>
                  <a:close/>
                  <a:moveTo>
                    <a:pt x="539" y="72"/>
                  </a:moveTo>
                  <a:cubicBezTo>
                    <a:pt x="541" y="70"/>
                    <a:pt x="540" y="74"/>
                    <a:pt x="539" y="72"/>
                  </a:cubicBezTo>
                  <a:close/>
                  <a:moveTo>
                    <a:pt x="545" y="75"/>
                  </a:moveTo>
                  <a:cubicBezTo>
                    <a:pt x="545" y="74"/>
                    <a:pt x="545" y="73"/>
                    <a:pt x="547" y="73"/>
                  </a:cubicBezTo>
                  <a:cubicBezTo>
                    <a:pt x="547" y="74"/>
                    <a:pt x="546" y="75"/>
                    <a:pt x="545" y="75"/>
                  </a:cubicBezTo>
                  <a:close/>
                  <a:moveTo>
                    <a:pt x="546" y="84"/>
                  </a:moveTo>
                  <a:cubicBezTo>
                    <a:pt x="546" y="82"/>
                    <a:pt x="549" y="85"/>
                    <a:pt x="546" y="84"/>
                  </a:cubicBezTo>
                  <a:close/>
                  <a:moveTo>
                    <a:pt x="555" y="48"/>
                  </a:moveTo>
                  <a:cubicBezTo>
                    <a:pt x="556" y="48"/>
                    <a:pt x="556" y="50"/>
                    <a:pt x="554" y="50"/>
                  </a:cubicBezTo>
                  <a:cubicBezTo>
                    <a:pt x="554" y="49"/>
                    <a:pt x="555" y="49"/>
                    <a:pt x="555" y="48"/>
                  </a:cubicBezTo>
                  <a:close/>
                  <a:moveTo>
                    <a:pt x="552" y="63"/>
                  </a:moveTo>
                  <a:cubicBezTo>
                    <a:pt x="555" y="63"/>
                    <a:pt x="555" y="63"/>
                    <a:pt x="555" y="63"/>
                  </a:cubicBezTo>
                  <a:cubicBezTo>
                    <a:pt x="555" y="65"/>
                    <a:pt x="552" y="65"/>
                    <a:pt x="552" y="63"/>
                  </a:cubicBezTo>
                  <a:close/>
                  <a:moveTo>
                    <a:pt x="553" y="81"/>
                  </a:moveTo>
                  <a:cubicBezTo>
                    <a:pt x="553" y="79"/>
                    <a:pt x="554" y="79"/>
                    <a:pt x="555" y="79"/>
                  </a:cubicBezTo>
                  <a:cubicBezTo>
                    <a:pt x="555" y="80"/>
                    <a:pt x="555" y="81"/>
                    <a:pt x="553" y="81"/>
                  </a:cubicBezTo>
                  <a:close/>
                  <a:moveTo>
                    <a:pt x="553" y="61"/>
                  </a:moveTo>
                  <a:cubicBezTo>
                    <a:pt x="553" y="59"/>
                    <a:pt x="555" y="60"/>
                    <a:pt x="555" y="59"/>
                  </a:cubicBezTo>
                  <a:cubicBezTo>
                    <a:pt x="555" y="59"/>
                    <a:pt x="555" y="60"/>
                    <a:pt x="555" y="61"/>
                  </a:cubicBezTo>
                  <a:lnTo>
                    <a:pt x="553" y="61"/>
                  </a:lnTo>
                  <a:close/>
                  <a:moveTo>
                    <a:pt x="555" y="57"/>
                  </a:moveTo>
                  <a:cubicBezTo>
                    <a:pt x="555" y="55"/>
                    <a:pt x="556" y="54"/>
                    <a:pt x="558" y="54"/>
                  </a:cubicBezTo>
                  <a:cubicBezTo>
                    <a:pt x="557" y="55"/>
                    <a:pt x="556" y="57"/>
                    <a:pt x="555" y="57"/>
                  </a:cubicBezTo>
                  <a:close/>
                  <a:moveTo>
                    <a:pt x="558" y="81"/>
                  </a:moveTo>
                  <a:cubicBezTo>
                    <a:pt x="559" y="82"/>
                    <a:pt x="558" y="81"/>
                    <a:pt x="560" y="81"/>
                  </a:cubicBezTo>
                  <a:cubicBezTo>
                    <a:pt x="560" y="82"/>
                    <a:pt x="557" y="83"/>
                    <a:pt x="558" y="81"/>
                  </a:cubicBezTo>
                  <a:close/>
                  <a:moveTo>
                    <a:pt x="567" y="69"/>
                  </a:moveTo>
                  <a:cubicBezTo>
                    <a:pt x="567" y="69"/>
                    <a:pt x="565" y="69"/>
                    <a:pt x="565" y="69"/>
                  </a:cubicBezTo>
                  <a:cubicBezTo>
                    <a:pt x="565" y="68"/>
                    <a:pt x="568" y="68"/>
                    <a:pt x="567" y="69"/>
                  </a:cubicBezTo>
                  <a:close/>
                  <a:moveTo>
                    <a:pt x="567" y="73"/>
                  </a:moveTo>
                  <a:cubicBezTo>
                    <a:pt x="565" y="73"/>
                    <a:pt x="565" y="72"/>
                    <a:pt x="565" y="71"/>
                  </a:cubicBezTo>
                  <a:cubicBezTo>
                    <a:pt x="566" y="71"/>
                    <a:pt x="567" y="72"/>
                    <a:pt x="567" y="73"/>
                  </a:cubicBezTo>
                  <a:close/>
                  <a:moveTo>
                    <a:pt x="565" y="82"/>
                  </a:moveTo>
                  <a:cubicBezTo>
                    <a:pt x="566" y="80"/>
                    <a:pt x="568" y="80"/>
                    <a:pt x="570" y="79"/>
                  </a:cubicBezTo>
                  <a:cubicBezTo>
                    <a:pt x="570" y="82"/>
                    <a:pt x="567" y="82"/>
                    <a:pt x="565" y="82"/>
                  </a:cubicBezTo>
                  <a:close/>
                  <a:moveTo>
                    <a:pt x="572" y="71"/>
                  </a:moveTo>
                  <a:cubicBezTo>
                    <a:pt x="571" y="71"/>
                    <a:pt x="571" y="71"/>
                    <a:pt x="571" y="71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72" y="69"/>
                    <a:pt x="572" y="69"/>
                    <a:pt x="572" y="69"/>
                  </a:cubicBezTo>
                  <a:lnTo>
                    <a:pt x="572" y="71"/>
                  </a:lnTo>
                  <a:close/>
                  <a:moveTo>
                    <a:pt x="577" y="81"/>
                  </a:moveTo>
                  <a:cubicBezTo>
                    <a:pt x="578" y="79"/>
                    <a:pt x="580" y="80"/>
                    <a:pt x="582" y="79"/>
                  </a:cubicBezTo>
                  <a:cubicBezTo>
                    <a:pt x="581" y="81"/>
                    <a:pt x="578" y="82"/>
                    <a:pt x="577" y="81"/>
                  </a:cubicBezTo>
                  <a:close/>
                  <a:moveTo>
                    <a:pt x="584" y="84"/>
                  </a:moveTo>
                  <a:cubicBezTo>
                    <a:pt x="585" y="82"/>
                    <a:pt x="587" y="85"/>
                    <a:pt x="584" y="84"/>
                  </a:cubicBezTo>
                  <a:close/>
                  <a:moveTo>
                    <a:pt x="637" y="68"/>
                  </a:moveTo>
                  <a:cubicBezTo>
                    <a:pt x="640" y="69"/>
                    <a:pt x="637" y="72"/>
                    <a:pt x="637" y="68"/>
                  </a:cubicBezTo>
                  <a:close/>
                  <a:moveTo>
                    <a:pt x="637" y="25"/>
                  </a:moveTo>
                  <a:cubicBezTo>
                    <a:pt x="638" y="23"/>
                    <a:pt x="640" y="26"/>
                    <a:pt x="637" y="25"/>
                  </a:cubicBezTo>
                  <a:close/>
                  <a:moveTo>
                    <a:pt x="640" y="37"/>
                  </a:moveTo>
                  <a:cubicBezTo>
                    <a:pt x="639" y="35"/>
                    <a:pt x="641" y="36"/>
                    <a:pt x="641" y="36"/>
                  </a:cubicBezTo>
                  <a:cubicBezTo>
                    <a:pt x="641" y="36"/>
                    <a:pt x="641" y="37"/>
                    <a:pt x="640" y="37"/>
                  </a:cubicBezTo>
                  <a:close/>
                  <a:moveTo>
                    <a:pt x="658" y="10"/>
                  </a:moveTo>
                  <a:cubicBezTo>
                    <a:pt x="658" y="12"/>
                    <a:pt x="658" y="13"/>
                    <a:pt x="656" y="13"/>
                  </a:cubicBezTo>
                  <a:cubicBezTo>
                    <a:pt x="656" y="11"/>
                    <a:pt x="656" y="10"/>
                    <a:pt x="658" y="10"/>
                  </a:cubicBezTo>
                  <a:close/>
                  <a:moveTo>
                    <a:pt x="656" y="8"/>
                  </a:moveTo>
                  <a:cubicBezTo>
                    <a:pt x="658" y="8"/>
                    <a:pt x="655" y="11"/>
                    <a:pt x="656" y="8"/>
                  </a:cubicBezTo>
                  <a:close/>
                  <a:moveTo>
                    <a:pt x="654" y="10"/>
                  </a:moveTo>
                  <a:cubicBezTo>
                    <a:pt x="654" y="10"/>
                    <a:pt x="654" y="10"/>
                    <a:pt x="654" y="10"/>
                  </a:cubicBezTo>
                  <a:cubicBezTo>
                    <a:pt x="654" y="10"/>
                    <a:pt x="654" y="10"/>
                    <a:pt x="654" y="10"/>
                  </a:cubicBezTo>
                  <a:close/>
                  <a:moveTo>
                    <a:pt x="653" y="6"/>
                  </a:moveTo>
                  <a:cubicBezTo>
                    <a:pt x="651" y="7"/>
                    <a:pt x="652" y="10"/>
                    <a:pt x="650" y="10"/>
                  </a:cubicBezTo>
                  <a:cubicBezTo>
                    <a:pt x="650" y="7"/>
                    <a:pt x="650" y="6"/>
                    <a:pt x="653" y="6"/>
                  </a:cubicBezTo>
                  <a:close/>
                  <a:moveTo>
                    <a:pt x="647" y="11"/>
                  </a:moveTo>
                  <a:cubicBezTo>
                    <a:pt x="648" y="11"/>
                    <a:pt x="648" y="11"/>
                    <a:pt x="648" y="11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7" y="12"/>
                    <a:pt x="647" y="12"/>
                    <a:pt x="647" y="12"/>
                  </a:cubicBezTo>
                  <a:lnTo>
                    <a:pt x="647" y="11"/>
                  </a:lnTo>
                  <a:close/>
                  <a:moveTo>
                    <a:pt x="644" y="13"/>
                  </a:moveTo>
                  <a:cubicBezTo>
                    <a:pt x="645" y="13"/>
                    <a:pt x="645" y="14"/>
                    <a:pt x="645" y="16"/>
                  </a:cubicBezTo>
                  <a:cubicBezTo>
                    <a:pt x="643" y="16"/>
                    <a:pt x="644" y="14"/>
                    <a:pt x="644" y="13"/>
                  </a:cubicBezTo>
                  <a:close/>
                  <a:moveTo>
                    <a:pt x="644" y="27"/>
                  </a:moveTo>
                  <a:cubicBezTo>
                    <a:pt x="643" y="29"/>
                    <a:pt x="641" y="30"/>
                    <a:pt x="643" y="32"/>
                  </a:cubicBezTo>
                  <a:cubicBezTo>
                    <a:pt x="641" y="32"/>
                    <a:pt x="640" y="34"/>
                    <a:pt x="639" y="33"/>
                  </a:cubicBezTo>
                  <a:cubicBezTo>
                    <a:pt x="641" y="31"/>
                    <a:pt x="641" y="28"/>
                    <a:pt x="644" y="27"/>
                  </a:cubicBezTo>
                  <a:close/>
                  <a:moveTo>
                    <a:pt x="637" y="11"/>
                  </a:moveTo>
                  <a:cubicBezTo>
                    <a:pt x="638" y="11"/>
                    <a:pt x="638" y="12"/>
                    <a:pt x="639" y="12"/>
                  </a:cubicBezTo>
                  <a:cubicBezTo>
                    <a:pt x="639" y="13"/>
                    <a:pt x="636" y="12"/>
                    <a:pt x="637" y="11"/>
                  </a:cubicBezTo>
                  <a:close/>
                  <a:moveTo>
                    <a:pt x="633" y="21"/>
                  </a:moveTo>
                  <a:cubicBezTo>
                    <a:pt x="633" y="19"/>
                    <a:pt x="636" y="21"/>
                    <a:pt x="633" y="21"/>
                  </a:cubicBezTo>
                  <a:close/>
                  <a:moveTo>
                    <a:pt x="632" y="28"/>
                  </a:moveTo>
                  <a:cubicBezTo>
                    <a:pt x="633" y="26"/>
                    <a:pt x="634" y="30"/>
                    <a:pt x="632" y="28"/>
                  </a:cubicBezTo>
                  <a:close/>
                  <a:moveTo>
                    <a:pt x="631" y="36"/>
                  </a:moveTo>
                  <a:cubicBezTo>
                    <a:pt x="629" y="36"/>
                    <a:pt x="629" y="36"/>
                    <a:pt x="628" y="36"/>
                  </a:cubicBezTo>
                  <a:cubicBezTo>
                    <a:pt x="628" y="34"/>
                    <a:pt x="631" y="34"/>
                    <a:pt x="631" y="36"/>
                  </a:cubicBezTo>
                  <a:close/>
                  <a:moveTo>
                    <a:pt x="627" y="31"/>
                  </a:moveTo>
                  <a:cubicBezTo>
                    <a:pt x="628" y="31"/>
                    <a:pt x="627" y="31"/>
                    <a:pt x="627" y="31"/>
                  </a:cubicBezTo>
                  <a:close/>
                  <a:moveTo>
                    <a:pt x="618" y="51"/>
                  </a:moveTo>
                  <a:cubicBezTo>
                    <a:pt x="617" y="50"/>
                    <a:pt x="618" y="51"/>
                    <a:pt x="618" y="51"/>
                  </a:cubicBezTo>
                  <a:close/>
                  <a:moveTo>
                    <a:pt x="603" y="57"/>
                  </a:moveTo>
                  <a:cubicBezTo>
                    <a:pt x="603" y="56"/>
                    <a:pt x="603" y="55"/>
                    <a:pt x="604" y="55"/>
                  </a:cubicBezTo>
                  <a:cubicBezTo>
                    <a:pt x="605" y="57"/>
                    <a:pt x="604" y="57"/>
                    <a:pt x="603" y="57"/>
                  </a:cubicBezTo>
                  <a:close/>
                  <a:moveTo>
                    <a:pt x="607" y="76"/>
                  </a:moveTo>
                  <a:cubicBezTo>
                    <a:pt x="608" y="75"/>
                    <a:pt x="610" y="77"/>
                    <a:pt x="607" y="76"/>
                  </a:cubicBezTo>
                  <a:close/>
                  <a:moveTo>
                    <a:pt x="607" y="51"/>
                  </a:moveTo>
                  <a:cubicBezTo>
                    <a:pt x="607" y="50"/>
                    <a:pt x="607" y="50"/>
                    <a:pt x="607" y="50"/>
                  </a:cubicBezTo>
                  <a:cubicBezTo>
                    <a:pt x="610" y="50"/>
                    <a:pt x="610" y="50"/>
                    <a:pt x="610" y="50"/>
                  </a:cubicBezTo>
                  <a:cubicBezTo>
                    <a:pt x="610" y="51"/>
                    <a:pt x="609" y="51"/>
                    <a:pt x="607" y="51"/>
                  </a:cubicBezTo>
                  <a:close/>
                  <a:moveTo>
                    <a:pt x="620" y="82"/>
                  </a:moveTo>
                  <a:cubicBezTo>
                    <a:pt x="620" y="80"/>
                    <a:pt x="621" y="81"/>
                    <a:pt x="621" y="80"/>
                  </a:cubicBezTo>
                  <a:cubicBezTo>
                    <a:pt x="622" y="80"/>
                    <a:pt x="621" y="82"/>
                    <a:pt x="620" y="82"/>
                  </a:cubicBezTo>
                  <a:close/>
                  <a:moveTo>
                    <a:pt x="626" y="54"/>
                  </a:moveTo>
                  <a:cubicBezTo>
                    <a:pt x="626" y="55"/>
                    <a:pt x="623" y="57"/>
                    <a:pt x="622" y="59"/>
                  </a:cubicBezTo>
                  <a:cubicBezTo>
                    <a:pt x="620" y="59"/>
                    <a:pt x="617" y="60"/>
                    <a:pt x="615" y="60"/>
                  </a:cubicBezTo>
                  <a:cubicBezTo>
                    <a:pt x="616" y="56"/>
                    <a:pt x="621" y="60"/>
                    <a:pt x="622" y="57"/>
                  </a:cubicBezTo>
                  <a:cubicBezTo>
                    <a:pt x="622" y="54"/>
                    <a:pt x="621" y="55"/>
                    <a:pt x="619" y="55"/>
                  </a:cubicBezTo>
                  <a:cubicBezTo>
                    <a:pt x="619" y="52"/>
                    <a:pt x="623" y="54"/>
                    <a:pt x="624" y="54"/>
                  </a:cubicBezTo>
                  <a:cubicBezTo>
                    <a:pt x="625" y="52"/>
                    <a:pt x="627" y="51"/>
                    <a:pt x="629" y="50"/>
                  </a:cubicBezTo>
                  <a:cubicBezTo>
                    <a:pt x="629" y="51"/>
                    <a:pt x="626" y="54"/>
                    <a:pt x="630" y="54"/>
                  </a:cubicBezTo>
                  <a:cubicBezTo>
                    <a:pt x="629" y="56"/>
                    <a:pt x="628" y="54"/>
                    <a:pt x="626" y="54"/>
                  </a:cubicBezTo>
                  <a:close/>
                  <a:moveTo>
                    <a:pt x="631" y="83"/>
                  </a:moveTo>
                  <a:cubicBezTo>
                    <a:pt x="631" y="83"/>
                    <a:pt x="631" y="82"/>
                    <a:pt x="631" y="81"/>
                  </a:cubicBezTo>
                  <a:cubicBezTo>
                    <a:pt x="632" y="81"/>
                    <a:pt x="632" y="83"/>
                    <a:pt x="631" y="83"/>
                  </a:cubicBezTo>
                  <a:close/>
                  <a:moveTo>
                    <a:pt x="631" y="51"/>
                  </a:moveTo>
                  <a:cubicBezTo>
                    <a:pt x="630" y="52"/>
                    <a:pt x="632" y="49"/>
                    <a:pt x="631" y="51"/>
                  </a:cubicBezTo>
                  <a:close/>
                  <a:moveTo>
                    <a:pt x="625" y="47"/>
                  </a:moveTo>
                  <a:cubicBezTo>
                    <a:pt x="625" y="45"/>
                    <a:pt x="628" y="47"/>
                    <a:pt x="628" y="45"/>
                  </a:cubicBezTo>
                  <a:cubicBezTo>
                    <a:pt x="628" y="44"/>
                    <a:pt x="627" y="42"/>
                    <a:pt x="628" y="40"/>
                  </a:cubicBezTo>
                  <a:cubicBezTo>
                    <a:pt x="629" y="42"/>
                    <a:pt x="630" y="44"/>
                    <a:pt x="632" y="42"/>
                  </a:cubicBezTo>
                  <a:cubicBezTo>
                    <a:pt x="633" y="45"/>
                    <a:pt x="629" y="47"/>
                    <a:pt x="625" y="47"/>
                  </a:cubicBezTo>
                  <a:close/>
                  <a:moveTo>
                    <a:pt x="633" y="32"/>
                  </a:moveTo>
                  <a:cubicBezTo>
                    <a:pt x="634" y="30"/>
                    <a:pt x="633" y="34"/>
                    <a:pt x="633" y="32"/>
                  </a:cubicBezTo>
                  <a:close/>
                  <a:moveTo>
                    <a:pt x="634" y="26"/>
                  </a:moveTo>
                  <a:cubicBezTo>
                    <a:pt x="634" y="25"/>
                    <a:pt x="634" y="25"/>
                    <a:pt x="634" y="25"/>
                  </a:cubicBezTo>
                  <a:cubicBezTo>
                    <a:pt x="635" y="25"/>
                    <a:pt x="636" y="25"/>
                    <a:pt x="636" y="26"/>
                  </a:cubicBezTo>
                  <a:lnTo>
                    <a:pt x="634" y="26"/>
                  </a:lnTo>
                  <a:close/>
                  <a:moveTo>
                    <a:pt x="636" y="26"/>
                  </a:moveTo>
                  <a:cubicBezTo>
                    <a:pt x="636" y="25"/>
                    <a:pt x="636" y="26"/>
                    <a:pt x="636" y="26"/>
                  </a:cubicBezTo>
                  <a:close/>
                  <a:moveTo>
                    <a:pt x="636" y="17"/>
                  </a:moveTo>
                  <a:cubicBezTo>
                    <a:pt x="636" y="14"/>
                    <a:pt x="639" y="14"/>
                    <a:pt x="640" y="16"/>
                  </a:cubicBezTo>
                  <a:cubicBezTo>
                    <a:pt x="639" y="18"/>
                    <a:pt x="638" y="16"/>
                    <a:pt x="636" y="17"/>
                  </a:cubicBezTo>
                  <a:close/>
                  <a:moveTo>
                    <a:pt x="637" y="83"/>
                  </a:moveTo>
                  <a:cubicBezTo>
                    <a:pt x="637" y="82"/>
                    <a:pt x="637" y="81"/>
                    <a:pt x="637" y="79"/>
                  </a:cubicBezTo>
                  <a:cubicBezTo>
                    <a:pt x="639" y="80"/>
                    <a:pt x="639" y="78"/>
                    <a:pt x="640" y="79"/>
                  </a:cubicBezTo>
                  <a:cubicBezTo>
                    <a:pt x="640" y="81"/>
                    <a:pt x="639" y="82"/>
                    <a:pt x="637" y="83"/>
                  </a:cubicBezTo>
                  <a:close/>
                  <a:moveTo>
                    <a:pt x="640" y="81"/>
                  </a:moveTo>
                  <a:cubicBezTo>
                    <a:pt x="641" y="80"/>
                    <a:pt x="643" y="80"/>
                    <a:pt x="644" y="79"/>
                  </a:cubicBezTo>
                  <a:cubicBezTo>
                    <a:pt x="645" y="81"/>
                    <a:pt x="642" y="82"/>
                    <a:pt x="640" y="81"/>
                  </a:cubicBezTo>
                  <a:close/>
                  <a:moveTo>
                    <a:pt x="655" y="83"/>
                  </a:moveTo>
                  <a:cubicBezTo>
                    <a:pt x="655" y="82"/>
                    <a:pt x="656" y="82"/>
                    <a:pt x="657" y="82"/>
                  </a:cubicBezTo>
                  <a:cubicBezTo>
                    <a:pt x="657" y="83"/>
                    <a:pt x="656" y="84"/>
                    <a:pt x="655" y="83"/>
                  </a:cubicBezTo>
                  <a:close/>
                  <a:moveTo>
                    <a:pt x="668" y="82"/>
                  </a:moveTo>
                  <a:cubicBezTo>
                    <a:pt x="668" y="84"/>
                    <a:pt x="666" y="82"/>
                    <a:pt x="666" y="83"/>
                  </a:cubicBezTo>
                  <a:cubicBezTo>
                    <a:pt x="664" y="83"/>
                    <a:pt x="667" y="81"/>
                    <a:pt x="665" y="81"/>
                  </a:cubicBezTo>
                  <a:cubicBezTo>
                    <a:pt x="666" y="80"/>
                    <a:pt x="669" y="81"/>
                    <a:pt x="668" y="82"/>
                  </a:cubicBezTo>
                  <a:close/>
                  <a:moveTo>
                    <a:pt x="667" y="77"/>
                  </a:moveTo>
                  <a:cubicBezTo>
                    <a:pt x="667" y="76"/>
                    <a:pt x="669" y="76"/>
                    <a:pt x="669" y="75"/>
                  </a:cubicBezTo>
                  <a:cubicBezTo>
                    <a:pt x="670" y="75"/>
                    <a:pt x="670" y="76"/>
                    <a:pt x="671" y="76"/>
                  </a:cubicBezTo>
                  <a:cubicBezTo>
                    <a:pt x="671" y="78"/>
                    <a:pt x="668" y="78"/>
                    <a:pt x="667" y="77"/>
                  </a:cubicBezTo>
                  <a:close/>
                  <a:moveTo>
                    <a:pt x="685" y="72"/>
                  </a:moveTo>
                  <a:cubicBezTo>
                    <a:pt x="686" y="70"/>
                    <a:pt x="686" y="74"/>
                    <a:pt x="685" y="72"/>
                  </a:cubicBezTo>
                  <a:close/>
                  <a:moveTo>
                    <a:pt x="690" y="75"/>
                  </a:moveTo>
                  <a:cubicBezTo>
                    <a:pt x="690" y="74"/>
                    <a:pt x="691" y="73"/>
                    <a:pt x="693" y="73"/>
                  </a:cubicBezTo>
                  <a:cubicBezTo>
                    <a:pt x="693" y="74"/>
                    <a:pt x="692" y="75"/>
                    <a:pt x="690" y="75"/>
                  </a:cubicBezTo>
                  <a:close/>
                  <a:moveTo>
                    <a:pt x="692" y="84"/>
                  </a:moveTo>
                  <a:cubicBezTo>
                    <a:pt x="692" y="82"/>
                    <a:pt x="695" y="85"/>
                    <a:pt x="692" y="84"/>
                  </a:cubicBezTo>
                  <a:close/>
                  <a:moveTo>
                    <a:pt x="701" y="48"/>
                  </a:moveTo>
                  <a:cubicBezTo>
                    <a:pt x="702" y="48"/>
                    <a:pt x="701" y="50"/>
                    <a:pt x="700" y="50"/>
                  </a:cubicBezTo>
                  <a:cubicBezTo>
                    <a:pt x="700" y="49"/>
                    <a:pt x="700" y="49"/>
                    <a:pt x="701" y="48"/>
                  </a:cubicBezTo>
                  <a:close/>
                  <a:moveTo>
                    <a:pt x="698" y="63"/>
                  </a:moveTo>
                  <a:cubicBezTo>
                    <a:pt x="701" y="63"/>
                    <a:pt x="701" y="63"/>
                    <a:pt x="701" y="63"/>
                  </a:cubicBezTo>
                  <a:cubicBezTo>
                    <a:pt x="701" y="65"/>
                    <a:pt x="698" y="65"/>
                    <a:pt x="698" y="63"/>
                  </a:cubicBezTo>
                  <a:close/>
                  <a:moveTo>
                    <a:pt x="699" y="81"/>
                  </a:moveTo>
                  <a:cubicBezTo>
                    <a:pt x="699" y="79"/>
                    <a:pt x="700" y="79"/>
                    <a:pt x="701" y="79"/>
                  </a:cubicBezTo>
                  <a:cubicBezTo>
                    <a:pt x="701" y="80"/>
                    <a:pt x="700" y="81"/>
                    <a:pt x="699" y="81"/>
                  </a:cubicBezTo>
                  <a:close/>
                  <a:moveTo>
                    <a:pt x="699" y="61"/>
                  </a:moveTo>
                  <a:cubicBezTo>
                    <a:pt x="699" y="59"/>
                    <a:pt x="700" y="60"/>
                    <a:pt x="701" y="59"/>
                  </a:cubicBezTo>
                  <a:cubicBezTo>
                    <a:pt x="701" y="59"/>
                    <a:pt x="701" y="60"/>
                    <a:pt x="701" y="61"/>
                  </a:cubicBezTo>
                  <a:lnTo>
                    <a:pt x="699" y="61"/>
                  </a:lnTo>
                  <a:close/>
                  <a:moveTo>
                    <a:pt x="701" y="57"/>
                  </a:moveTo>
                  <a:cubicBezTo>
                    <a:pt x="701" y="55"/>
                    <a:pt x="702" y="54"/>
                    <a:pt x="703" y="54"/>
                  </a:cubicBezTo>
                  <a:cubicBezTo>
                    <a:pt x="703" y="55"/>
                    <a:pt x="702" y="57"/>
                    <a:pt x="701" y="57"/>
                  </a:cubicBezTo>
                  <a:close/>
                  <a:moveTo>
                    <a:pt x="703" y="81"/>
                  </a:moveTo>
                  <a:cubicBezTo>
                    <a:pt x="705" y="82"/>
                    <a:pt x="704" y="81"/>
                    <a:pt x="706" y="81"/>
                  </a:cubicBezTo>
                  <a:cubicBezTo>
                    <a:pt x="706" y="82"/>
                    <a:pt x="703" y="83"/>
                    <a:pt x="703" y="81"/>
                  </a:cubicBezTo>
                  <a:close/>
                  <a:moveTo>
                    <a:pt x="712" y="69"/>
                  </a:moveTo>
                  <a:cubicBezTo>
                    <a:pt x="713" y="69"/>
                    <a:pt x="711" y="69"/>
                    <a:pt x="711" y="69"/>
                  </a:cubicBezTo>
                  <a:cubicBezTo>
                    <a:pt x="710" y="68"/>
                    <a:pt x="714" y="68"/>
                    <a:pt x="712" y="69"/>
                  </a:cubicBezTo>
                  <a:close/>
                  <a:moveTo>
                    <a:pt x="712" y="73"/>
                  </a:moveTo>
                  <a:cubicBezTo>
                    <a:pt x="711" y="73"/>
                    <a:pt x="711" y="72"/>
                    <a:pt x="711" y="71"/>
                  </a:cubicBezTo>
                  <a:cubicBezTo>
                    <a:pt x="712" y="71"/>
                    <a:pt x="713" y="72"/>
                    <a:pt x="712" y="73"/>
                  </a:cubicBezTo>
                  <a:close/>
                  <a:moveTo>
                    <a:pt x="711" y="82"/>
                  </a:moveTo>
                  <a:cubicBezTo>
                    <a:pt x="711" y="80"/>
                    <a:pt x="714" y="80"/>
                    <a:pt x="715" y="79"/>
                  </a:cubicBezTo>
                  <a:cubicBezTo>
                    <a:pt x="716" y="82"/>
                    <a:pt x="713" y="82"/>
                    <a:pt x="711" y="82"/>
                  </a:cubicBezTo>
                  <a:close/>
                  <a:moveTo>
                    <a:pt x="718" y="71"/>
                  </a:moveTo>
                  <a:cubicBezTo>
                    <a:pt x="717" y="71"/>
                    <a:pt x="717" y="71"/>
                    <a:pt x="717" y="71"/>
                  </a:cubicBezTo>
                  <a:cubicBezTo>
                    <a:pt x="717" y="69"/>
                    <a:pt x="717" y="69"/>
                    <a:pt x="717" y="69"/>
                  </a:cubicBezTo>
                  <a:cubicBezTo>
                    <a:pt x="718" y="69"/>
                    <a:pt x="718" y="69"/>
                    <a:pt x="718" y="69"/>
                  </a:cubicBezTo>
                  <a:lnTo>
                    <a:pt x="718" y="71"/>
                  </a:lnTo>
                  <a:close/>
                  <a:moveTo>
                    <a:pt x="723" y="81"/>
                  </a:moveTo>
                  <a:cubicBezTo>
                    <a:pt x="723" y="79"/>
                    <a:pt x="726" y="80"/>
                    <a:pt x="727" y="79"/>
                  </a:cubicBezTo>
                  <a:cubicBezTo>
                    <a:pt x="727" y="81"/>
                    <a:pt x="724" y="82"/>
                    <a:pt x="723" y="81"/>
                  </a:cubicBezTo>
                  <a:close/>
                  <a:moveTo>
                    <a:pt x="730" y="84"/>
                  </a:moveTo>
                  <a:cubicBezTo>
                    <a:pt x="731" y="82"/>
                    <a:pt x="733" y="85"/>
                    <a:pt x="730" y="84"/>
                  </a:cubicBezTo>
                  <a:close/>
                  <a:moveTo>
                    <a:pt x="783" y="68"/>
                  </a:moveTo>
                  <a:cubicBezTo>
                    <a:pt x="786" y="69"/>
                    <a:pt x="783" y="72"/>
                    <a:pt x="783" y="68"/>
                  </a:cubicBezTo>
                  <a:close/>
                  <a:moveTo>
                    <a:pt x="783" y="25"/>
                  </a:moveTo>
                  <a:cubicBezTo>
                    <a:pt x="784" y="23"/>
                    <a:pt x="786" y="26"/>
                    <a:pt x="783" y="25"/>
                  </a:cubicBezTo>
                  <a:close/>
                  <a:moveTo>
                    <a:pt x="786" y="37"/>
                  </a:moveTo>
                  <a:cubicBezTo>
                    <a:pt x="785" y="35"/>
                    <a:pt x="786" y="36"/>
                    <a:pt x="787" y="36"/>
                  </a:cubicBezTo>
                  <a:cubicBezTo>
                    <a:pt x="787" y="36"/>
                    <a:pt x="787" y="37"/>
                    <a:pt x="786" y="37"/>
                  </a:cubicBezTo>
                  <a:close/>
                  <a:moveTo>
                    <a:pt x="804" y="10"/>
                  </a:moveTo>
                  <a:cubicBezTo>
                    <a:pt x="804" y="12"/>
                    <a:pt x="804" y="13"/>
                    <a:pt x="802" y="13"/>
                  </a:cubicBezTo>
                  <a:cubicBezTo>
                    <a:pt x="801" y="11"/>
                    <a:pt x="802" y="10"/>
                    <a:pt x="804" y="10"/>
                  </a:cubicBezTo>
                  <a:close/>
                  <a:moveTo>
                    <a:pt x="802" y="8"/>
                  </a:moveTo>
                  <a:cubicBezTo>
                    <a:pt x="804" y="8"/>
                    <a:pt x="801" y="11"/>
                    <a:pt x="802" y="8"/>
                  </a:cubicBezTo>
                  <a:close/>
                  <a:moveTo>
                    <a:pt x="800" y="10"/>
                  </a:moveTo>
                  <a:cubicBezTo>
                    <a:pt x="800" y="10"/>
                    <a:pt x="800" y="10"/>
                    <a:pt x="800" y="10"/>
                  </a:cubicBezTo>
                  <a:cubicBezTo>
                    <a:pt x="800" y="10"/>
                    <a:pt x="800" y="10"/>
                    <a:pt x="800" y="10"/>
                  </a:cubicBezTo>
                  <a:close/>
                  <a:moveTo>
                    <a:pt x="799" y="6"/>
                  </a:moveTo>
                  <a:cubicBezTo>
                    <a:pt x="797" y="7"/>
                    <a:pt x="798" y="10"/>
                    <a:pt x="796" y="10"/>
                  </a:cubicBezTo>
                  <a:cubicBezTo>
                    <a:pt x="795" y="7"/>
                    <a:pt x="796" y="6"/>
                    <a:pt x="799" y="6"/>
                  </a:cubicBezTo>
                  <a:close/>
                  <a:moveTo>
                    <a:pt x="793" y="11"/>
                  </a:moveTo>
                  <a:cubicBezTo>
                    <a:pt x="794" y="11"/>
                    <a:pt x="794" y="11"/>
                    <a:pt x="794" y="11"/>
                  </a:cubicBezTo>
                  <a:cubicBezTo>
                    <a:pt x="794" y="12"/>
                    <a:pt x="794" y="12"/>
                    <a:pt x="794" y="12"/>
                  </a:cubicBezTo>
                  <a:cubicBezTo>
                    <a:pt x="793" y="12"/>
                    <a:pt x="793" y="12"/>
                    <a:pt x="793" y="12"/>
                  </a:cubicBezTo>
                  <a:lnTo>
                    <a:pt x="793" y="11"/>
                  </a:lnTo>
                  <a:close/>
                  <a:moveTo>
                    <a:pt x="790" y="13"/>
                  </a:moveTo>
                  <a:cubicBezTo>
                    <a:pt x="791" y="13"/>
                    <a:pt x="791" y="14"/>
                    <a:pt x="791" y="16"/>
                  </a:cubicBezTo>
                  <a:cubicBezTo>
                    <a:pt x="789" y="16"/>
                    <a:pt x="790" y="14"/>
                    <a:pt x="790" y="13"/>
                  </a:cubicBezTo>
                  <a:close/>
                  <a:moveTo>
                    <a:pt x="790" y="27"/>
                  </a:moveTo>
                  <a:cubicBezTo>
                    <a:pt x="789" y="29"/>
                    <a:pt x="787" y="30"/>
                    <a:pt x="789" y="32"/>
                  </a:cubicBezTo>
                  <a:cubicBezTo>
                    <a:pt x="787" y="32"/>
                    <a:pt x="786" y="34"/>
                    <a:pt x="785" y="33"/>
                  </a:cubicBezTo>
                  <a:cubicBezTo>
                    <a:pt x="787" y="31"/>
                    <a:pt x="787" y="28"/>
                    <a:pt x="790" y="27"/>
                  </a:cubicBezTo>
                  <a:close/>
                  <a:moveTo>
                    <a:pt x="783" y="11"/>
                  </a:moveTo>
                  <a:cubicBezTo>
                    <a:pt x="784" y="11"/>
                    <a:pt x="784" y="12"/>
                    <a:pt x="785" y="12"/>
                  </a:cubicBezTo>
                  <a:cubicBezTo>
                    <a:pt x="785" y="13"/>
                    <a:pt x="782" y="12"/>
                    <a:pt x="783" y="11"/>
                  </a:cubicBezTo>
                  <a:close/>
                  <a:moveTo>
                    <a:pt x="779" y="21"/>
                  </a:moveTo>
                  <a:cubicBezTo>
                    <a:pt x="779" y="19"/>
                    <a:pt x="781" y="21"/>
                    <a:pt x="779" y="21"/>
                  </a:cubicBezTo>
                  <a:close/>
                  <a:moveTo>
                    <a:pt x="778" y="28"/>
                  </a:moveTo>
                  <a:cubicBezTo>
                    <a:pt x="779" y="26"/>
                    <a:pt x="780" y="30"/>
                    <a:pt x="778" y="28"/>
                  </a:cubicBezTo>
                  <a:close/>
                  <a:moveTo>
                    <a:pt x="777" y="36"/>
                  </a:moveTo>
                  <a:cubicBezTo>
                    <a:pt x="775" y="36"/>
                    <a:pt x="775" y="36"/>
                    <a:pt x="774" y="36"/>
                  </a:cubicBezTo>
                  <a:cubicBezTo>
                    <a:pt x="774" y="34"/>
                    <a:pt x="777" y="34"/>
                    <a:pt x="777" y="36"/>
                  </a:cubicBezTo>
                  <a:close/>
                  <a:moveTo>
                    <a:pt x="773" y="31"/>
                  </a:moveTo>
                  <a:cubicBezTo>
                    <a:pt x="773" y="31"/>
                    <a:pt x="773" y="31"/>
                    <a:pt x="773" y="31"/>
                  </a:cubicBezTo>
                  <a:close/>
                  <a:moveTo>
                    <a:pt x="763" y="51"/>
                  </a:moveTo>
                  <a:cubicBezTo>
                    <a:pt x="763" y="50"/>
                    <a:pt x="764" y="51"/>
                    <a:pt x="763" y="51"/>
                  </a:cubicBezTo>
                  <a:close/>
                  <a:moveTo>
                    <a:pt x="749" y="57"/>
                  </a:moveTo>
                  <a:cubicBezTo>
                    <a:pt x="749" y="56"/>
                    <a:pt x="749" y="55"/>
                    <a:pt x="750" y="55"/>
                  </a:cubicBezTo>
                  <a:cubicBezTo>
                    <a:pt x="751" y="57"/>
                    <a:pt x="749" y="57"/>
                    <a:pt x="749" y="57"/>
                  </a:cubicBezTo>
                  <a:close/>
                  <a:moveTo>
                    <a:pt x="753" y="76"/>
                  </a:moveTo>
                  <a:cubicBezTo>
                    <a:pt x="753" y="75"/>
                    <a:pt x="756" y="77"/>
                    <a:pt x="753" y="76"/>
                  </a:cubicBezTo>
                  <a:close/>
                  <a:moveTo>
                    <a:pt x="753" y="51"/>
                  </a:moveTo>
                  <a:cubicBezTo>
                    <a:pt x="753" y="50"/>
                    <a:pt x="753" y="50"/>
                    <a:pt x="753" y="50"/>
                  </a:cubicBezTo>
                  <a:cubicBezTo>
                    <a:pt x="756" y="50"/>
                    <a:pt x="756" y="50"/>
                    <a:pt x="756" y="50"/>
                  </a:cubicBezTo>
                  <a:cubicBezTo>
                    <a:pt x="756" y="51"/>
                    <a:pt x="754" y="51"/>
                    <a:pt x="753" y="51"/>
                  </a:cubicBezTo>
                  <a:close/>
                  <a:moveTo>
                    <a:pt x="766" y="82"/>
                  </a:moveTo>
                  <a:cubicBezTo>
                    <a:pt x="766" y="80"/>
                    <a:pt x="767" y="81"/>
                    <a:pt x="767" y="80"/>
                  </a:cubicBezTo>
                  <a:cubicBezTo>
                    <a:pt x="768" y="80"/>
                    <a:pt x="767" y="82"/>
                    <a:pt x="766" y="82"/>
                  </a:cubicBezTo>
                  <a:close/>
                  <a:moveTo>
                    <a:pt x="772" y="54"/>
                  </a:moveTo>
                  <a:cubicBezTo>
                    <a:pt x="772" y="55"/>
                    <a:pt x="769" y="57"/>
                    <a:pt x="768" y="59"/>
                  </a:cubicBezTo>
                  <a:cubicBezTo>
                    <a:pt x="765" y="59"/>
                    <a:pt x="763" y="60"/>
                    <a:pt x="761" y="60"/>
                  </a:cubicBezTo>
                  <a:cubicBezTo>
                    <a:pt x="762" y="56"/>
                    <a:pt x="767" y="60"/>
                    <a:pt x="768" y="57"/>
                  </a:cubicBezTo>
                  <a:cubicBezTo>
                    <a:pt x="768" y="54"/>
                    <a:pt x="767" y="55"/>
                    <a:pt x="765" y="55"/>
                  </a:cubicBezTo>
                  <a:cubicBezTo>
                    <a:pt x="765" y="52"/>
                    <a:pt x="768" y="54"/>
                    <a:pt x="769" y="54"/>
                  </a:cubicBezTo>
                  <a:cubicBezTo>
                    <a:pt x="771" y="52"/>
                    <a:pt x="772" y="51"/>
                    <a:pt x="775" y="50"/>
                  </a:cubicBezTo>
                  <a:cubicBezTo>
                    <a:pt x="775" y="51"/>
                    <a:pt x="772" y="54"/>
                    <a:pt x="775" y="54"/>
                  </a:cubicBezTo>
                  <a:cubicBezTo>
                    <a:pt x="775" y="56"/>
                    <a:pt x="774" y="54"/>
                    <a:pt x="772" y="54"/>
                  </a:cubicBezTo>
                  <a:close/>
                  <a:moveTo>
                    <a:pt x="777" y="83"/>
                  </a:moveTo>
                  <a:cubicBezTo>
                    <a:pt x="776" y="83"/>
                    <a:pt x="777" y="82"/>
                    <a:pt x="777" y="81"/>
                  </a:cubicBezTo>
                  <a:cubicBezTo>
                    <a:pt x="778" y="81"/>
                    <a:pt x="778" y="83"/>
                    <a:pt x="777" y="83"/>
                  </a:cubicBezTo>
                  <a:close/>
                  <a:moveTo>
                    <a:pt x="777" y="51"/>
                  </a:moveTo>
                  <a:cubicBezTo>
                    <a:pt x="776" y="52"/>
                    <a:pt x="778" y="49"/>
                    <a:pt x="777" y="51"/>
                  </a:cubicBezTo>
                  <a:close/>
                  <a:moveTo>
                    <a:pt x="771" y="47"/>
                  </a:moveTo>
                  <a:cubicBezTo>
                    <a:pt x="771" y="45"/>
                    <a:pt x="774" y="47"/>
                    <a:pt x="774" y="45"/>
                  </a:cubicBezTo>
                  <a:cubicBezTo>
                    <a:pt x="774" y="44"/>
                    <a:pt x="772" y="42"/>
                    <a:pt x="774" y="40"/>
                  </a:cubicBezTo>
                  <a:cubicBezTo>
                    <a:pt x="775" y="42"/>
                    <a:pt x="776" y="44"/>
                    <a:pt x="778" y="42"/>
                  </a:cubicBezTo>
                  <a:cubicBezTo>
                    <a:pt x="779" y="45"/>
                    <a:pt x="775" y="47"/>
                    <a:pt x="771" y="47"/>
                  </a:cubicBezTo>
                  <a:close/>
                  <a:moveTo>
                    <a:pt x="778" y="32"/>
                  </a:moveTo>
                  <a:cubicBezTo>
                    <a:pt x="780" y="30"/>
                    <a:pt x="779" y="34"/>
                    <a:pt x="778" y="32"/>
                  </a:cubicBezTo>
                  <a:close/>
                  <a:moveTo>
                    <a:pt x="780" y="26"/>
                  </a:moveTo>
                  <a:cubicBezTo>
                    <a:pt x="780" y="25"/>
                    <a:pt x="780" y="25"/>
                    <a:pt x="780" y="25"/>
                  </a:cubicBezTo>
                  <a:cubicBezTo>
                    <a:pt x="781" y="25"/>
                    <a:pt x="781" y="25"/>
                    <a:pt x="781" y="26"/>
                  </a:cubicBezTo>
                  <a:lnTo>
                    <a:pt x="780" y="26"/>
                  </a:lnTo>
                  <a:close/>
                  <a:moveTo>
                    <a:pt x="782" y="26"/>
                  </a:moveTo>
                  <a:cubicBezTo>
                    <a:pt x="782" y="25"/>
                    <a:pt x="782" y="26"/>
                    <a:pt x="782" y="26"/>
                  </a:cubicBezTo>
                  <a:close/>
                  <a:moveTo>
                    <a:pt x="781" y="17"/>
                  </a:moveTo>
                  <a:cubicBezTo>
                    <a:pt x="782" y="14"/>
                    <a:pt x="784" y="14"/>
                    <a:pt x="786" y="16"/>
                  </a:cubicBezTo>
                  <a:cubicBezTo>
                    <a:pt x="785" y="18"/>
                    <a:pt x="784" y="16"/>
                    <a:pt x="781" y="17"/>
                  </a:cubicBezTo>
                  <a:close/>
                  <a:moveTo>
                    <a:pt x="783" y="83"/>
                  </a:moveTo>
                  <a:cubicBezTo>
                    <a:pt x="782" y="82"/>
                    <a:pt x="782" y="81"/>
                    <a:pt x="783" y="79"/>
                  </a:cubicBezTo>
                  <a:cubicBezTo>
                    <a:pt x="784" y="80"/>
                    <a:pt x="785" y="78"/>
                    <a:pt x="786" y="79"/>
                  </a:cubicBezTo>
                  <a:cubicBezTo>
                    <a:pt x="786" y="81"/>
                    <a:pt x="785" y="82"/>
                    <a:pt x="783" y="83"/>
                  </a:cubicBezTo>
                  <a:close/>
                  <a:moveTo>
                    <a:pt x="786" y="81"/>
                  </a:moveTo>
                  <a:cubicBezTo>
                    <a:pt x="787" y="80"/>
                    <a:pt x="789" y="80"/>
                    <a:pt x="790" y="79"/>
                  </a:cubicBezTo>
                  <a:cubicBezTo>
                    <a:pt x="790" y="81"/>
                    <a:pt x="787" y="82"/>
                    <a:pt x="786" y="81"/>
                  </a:cubicBezTo>
                  <a:close/>
                  <a:moveTo>
                    <a:pt x="800" y="83"/>
                  </a:moveTo>
                  <a:cubicBezTo>
                    <a:pt x="801" y="82"/>
                    <a:pt x="801" y="82"/>
                    <a:pt x="803" y="82"/>
                  </a:cubicBezTo>
                  <a:cubicBezTo>
                    <a:pt x="803" y="83"/>
                    <a:pt x="802" y="84"/>
                    <a:pt x="800" y="83"/>
                  </a:cubicBezTo>
                  <a:close/>
                  <a:moveTo>
                    <a:pt x="814" y="82"/>
                  </a:moveTo>
                  <a:cubicBezTo>
                    <a:pt x="813" y="84"/>
                    <a:pt x="812" y="82"/>
                    <a:pt x="812" y="83"/>
                  </a:cubicBezTo>
                  <a:cubicBezTo>
                    <a:pt x="810" y="83"/>
                    <a:pt x="813" y="81"/>
                    <a:pt x="811" y="81"/>
                  </a:cubicBezTo>
                  <a:cubicBezTo>
                    <a:pt x="812" y="80"/>
                    <a:pt x="815" y="81"/>
                    <a:pt x="814" y="82"/>
                  </a:cubicBezTo>
                  <a:close/>
                  <a:moveTo>
                    <a:pt x="813" y="77"/>
                  </a:moveTo>
                  <a:cubicBezTo>
                    <a:pt x="813" y="76"/>
                    <a:pt x="815" y="76"/>
                    <a:pt x="815" y="75"/>
                  </a:cubicBezTo>
                  <a:cubicBezTo>
                    <a:pt x="816" y="75"/>
                    <a:pt x="816" y="76"/>
                    <a:pt x="817" y="76"/>
                  </a:cubicBezTo>
                  <a:cubicBezTo>
                    <a:pt x="817" y="78"/>
                    <a:pt x="814" y="78"/>
                    <a:pt x="813" y="77"/>
                  </a:cubicBezTo>
                  <a:close/>
                  <a:moveTo>
                    <a:pt x="831" y="72"/>
                  </a:moveTo>
                  <a:cubicBezTo>
                    <a:pt x="832" y="70"/>
                    <a:pt x="832" y="74"/>
                    <a:pt x="831" y="72"/>
                  </a:cubicBezTo>
                  <a:close/>
                  <a:moveTo>
                    <a:pt x="836" y="75"/>
                  </a:moveTo>
                  <a:cubicBezTo>
                    <a:pt x="836" y="74"/>
                    <a:pt x="837" y="73"/>
                    <a:pt x="839" y="73"/>
                  </a:cubicBezTo>
                  <a:cubicBezTo>
                    <a:pt x="839" y="74"/>
                    <a:pt x="838" y="75"/>
                    <a:pt x="836" y="75"/>
                  </a:cubicBezTo>
                  <a:close/>
                  <a:moveTo>
                    <a:pt x="838" y="84"/>
                  </a:moveTo>
                  <a:cubicBezTo>
                    <a:pt x="838" y="82"/>
                    <a:pt x="840" y="85"/>
                    <a:pt x="838" y="84"/>
                  </a:cubicBezTo>
                  <a:close/>
                  <a:moveTo>
                    <a:pt x="846" y="48"/>
                  </a:moveTo>
                  <a:cubicBezTo>
                    <a:pt x="848" y="48"/>
                    <a:pt x="847" y="50"/>
                    <a:pt x="846" y="50"/>
                  </a:cubicBezTo>
                  <a:cubicBezTo>
                    <a:pt x="846" y="49"/>
                    <a:pt x="846" y="49"/>
                    <a:pt x="846" y="48"/>
                  </a:cubicBezTo>
                  <a:close/>
                  <a:moveTo>
                    <a:pt x="844" y="63"/>
                  </a:moveTo>
                  <a:cubicBezTo>
                    <a:pt x="846" y="63"/>
                    <a:pt x="846" y="63"/>
                    <a:pt x="846" y="63"/>
                  </a:cubicBezTo>
                  <a:cubicBezTo>
                    <a:pt x="846" y="65"/>
                    <a:pt x="844" y="65"/>
                    <a:pt x="844" y="63"/>
                  </a:cubicBezTo>
                  <a:close/>
                  <a:moveTo>
                    <a:pt x="845" y="81"/>
                  </a:moveTo>
                  <a:cubicBezTo>
                    <a:pt x="845" y="79"/>
                    <a:pt x="846" y="79"/>
                    <a:pt x="847" y="79"/>
                  </a:cubicBezTo>
                  <a:cubicBezTo>
                    <a:pt x="847" y="80"/>
                    <a:pt x="846" y="81"/>
                    <a:pt x="845" y="81"/>
                  </a:cubicBezTo>
                  <a:close/>
                  <a:moveTo>
                    <a:pt x="845" y="61"/>
                  </a:moveTo>
                  <a:cubicBezTo>
                    <a:pt x="845" y="59"/>
                    <a:pt x="846" y="60"/>
                    <a:pt x="846" y="59"/>
                  </a:cubicBezTo>
                  <a:cubicBezTo>
                    <a:pt x="847" y="59"/>
                    <a:pt x="847" y="60"/>
                    <a:pt x="847" y="61"/>
                  </a:cubicBezTo>
                  <a:lnTo>
                    <a:pt x="845" y="61"/>
                  </a:lnTo>
                  <a:close/>
                  <a:moveTo>
                    <a:pt x="846" y="57"/>
                  </a:moveTo>
                  <a:cubicBezTo>
                    <a:pt x="847" y="55"/>
                    <a:pt x="848" y="54"/>
                    <a:pt x="849" y="54"/>
                  </a:cubicBezTo>
                  <a:cubicBezTo>
                    <a:pt x="849" y="55"/>
                    <a:pt x="848" y="57"/>
                    <a:pt x="846" y="57"/>
                  </a:cubicBezTo>
                  <a:close/>
                  <a:moveTo>
                    <a:pt x="849" y="81"/>
                  </a:moveTo>
                  <a:cubicBezTo>
                    <a:pt x="851" y="82"/>
                    <a:pt x="850" y="81"/>
                    <a:pt x="852" y="81"/>
                  </a:cubicBezTo>
                  <a:cubicBezTo>
                    <a:pt x="852" y="82"/>
                    <a:pt x="849" y="83"/>
                    <a:pt x="849" y="81"/>
                  </a:cubicBezTo>
                  <a:close/>
                  <a:moveTo>
                    <a:pt x="858" y="69"/>
                  </a:moveTo>
                  <a:cubicBezTo>
                    <a:pt x="859" y="69"/>
                    <a:pt x="856" y="69"/>
                    <a:pt x="856" y="69"/>
                  </a:cubicBezTo>
                  <a:cubicBezTo>
                    <a:pt x="856" y="68"/>
                    <a:pt x="860" y="68"/>
                    <a:pt x="858" y="69"/>
                  </a:cubicBezTo>
                  <a:close/>
                  <a:moveTo>
                    <a:pt x="858" y="73"/>
                  </a:moveTo>
                  <a:cubicBezTo>
                    <a:pt x="857" y="73"/>
                    <a:pt x="856" y="72"/>
                    <a:pt x="856" y="71"/>
                  </a:cubicBezTo>
                  <a:cubicBezTo>
                    <a:pt x="858" y="71"/>
                    <a:pt x="858" y="72"/>
                    <a:pt x="858" y="73"/>
                  </a:cubicBezTo>
                  <a:close/>
                  <a:moveTo>
                    <a:pt x="856" y="82"/>
                  </a:moveTo>
                  <a:cubicBezTo>
                    <a:pt x="857" y="80"/>
                    <a:pt x="860" y="80"/>
                    <a:pt x="861" y="79"/>
                  </a:cubicBezTo>
                  <a:cubicBezTo>
                    <a:pt x="862" y="82"/>
                    <a:pt x="859" y="82"/>
                    <a:pt x="856" y="82"/>
                  </a:cubicBezTo>
                  <a:close/>
                  <a:moveTo>
                    <a:pt x="864" y="71"/>
                  </a:moveTo>
                  <a:cubicBezTo>
                    <a:pt x="862" y="71"/>
                    <a:pt x="862" y="71"/>
                    <a:pt x="862" y="71"/>
                  </a:cubicBezTo>
                  <a:cubicBezTo>
                    <a:pt x="862" y="69"/>
                    <a:pt x="862" y="69"/>
                    <a:pt x="862" y="69"/>
                  </a:cubicBezTo>
                  <a:cubicBezTo>
                    <a:pt x="864" y="69"/>
                    <a:pt x="864" y="69"/>
                    <a:pt x="864" y="69"/>
                  </a:cubicBezTo>
                  <a:lnTo>
                    <a:pt x="864" y="71"/>
                  </a:lnTo>
                  <a:close/>
                  <a:moveTo>
                    <a:pt x="869" y="81"/>
                  </a:moveTo>
                  <a:cubicBezTo>
                    <a:pt x="869" y="79"/>
                    <a:pt x="872" y="80"/>
                    <a:pt x="873" y="79"/>
                  </a:cubicBezTo>
                  <a:cubicBezTo>
                    <a:pt x="873" y="81"/>
                    <a:pt x="870" y="82"/>
                    <a:pt x="869" y="81"/>
                  </a:cubicBezTo>
                  <a:close/>
                  <a:moveTo>
                    <a:pt x="876" y="84"/>
                  </a:moveTo>
                  <a:cubicBezTo>
                    <a:pt x="877" y="82"/>
                    <a:pt x="879" y="85"/>
                    <a:pt x="876" y="84"/>
                  </a:cubicBezTo>
                  <a:close/>
                  <a:moveTo>
                    <a:pt x="929" y="68"/>
                  </a:moveTo>
                  <a:cubicBezTo>
                    <a:pt x="932" y="69"/>
                    <a:pt x="928" y="72"/>
                    <a:pt x="929" y="68"/>
                  </a:cubicBezTo>
                  <a:close/>
                  <a:moveTo>
                    <a:pt x="929" y="25"/>
                  </a:moveTo>
                  <a:cubicBezTo>
                    <a:pt x="930" y="23"/>
                    <a:pt x="932" y="26"/>
                    <a:pt x="929" y="25"/>
                  </a:cubicBezTo>
                  <a:close/>
                  <a:moveTo>
                    <a:pt x="931" y="37"/>
                  </a:moveTo>
                  <a:cubicBezTo>
                    <a:pt x="931" y="35"/>
                    <a:pt x="932" y="36"/>
                    <a:pt x="933" y="36"/>
                  </a:cubicBezTo>
                  <a:cubicBezTo>
                    <a:pt x="933" y="36"/>
                    <a:pt x="932" y="37"/>
                    <a:pt x="931" y="37"/>
                  </a:cubicBezTo>
                  <a:close/>
                  <a:moveTo>
                    <a:pt x="950" y="10"/>
                  </a:moveTo>
                  <a:cubicBezTo>
                    <a:pt x="950" y="12"/>
                    <a:pt x="949" y="13"/>
                    <a:pt x="947" y="13"/>
                  </a:cubicBezTo>
                  <a:cubicBezTo>
                    <a:pt x="947" y="11"/>
                    <a:pt x="948" y="10"/>
                    <a:pt x="950" y="10"/>
                  </a:cubicBezTo>
                  <a:close/>
                  <a:moveTo>
                    <a:pt x="947" y="8"/>
                  </a:moveTo>
                  <a:cubicBezTo>
                    <a:pt x="950" y="8"/>
                    <a:pt x="947" y="11"/>
                    <a:pt x="947" y="8"/>
                  </a:cubicBezTo>
                  <a:close/>
                  <a:moveTo>
                    <a:pt x="946" y="10"/>
                  </a:moveTo>
                  <a:cubicBezTo>
                    <a:pt x="946" y="10"/>
                    <a:pt x="946" y="10"/>
                    <a:pt x="946" y="10"/>
                  </a:cubicBezTo>
                  <a:cubicBezTo>
                    <a:pt x="946" y="10"/>
                    <a:pt x="946" y="10"/>
                    <a:pt x="946" y="10"/>
                  </a:cubicBezTo>
                  <a:close/>
                  <a:moveTo>
                    <a:pt x="944" y="6"/>
                  </a:moveTo>
                  <a:cubicBezTo>
                    <a:pt x="943" y="7"/>
                    <a:pt x="944" y="10"/>
                    <a:pt x="942" y="10"/>
                  </a:cubicBezTo>
                  <a:cubicBezTo>
                    <a:pt x="941" y="7"/>
                    <a:pt x="942" y="6"/>
                    <a:pt x="944" y="6"/>
                  </a:cubicBezTo>
                  <a:close/>
                  <a:moveTo>
                    <a:pt x="939" y="11"/>
                  </a:moveTo>
                  <a:cubicBezTo>
                    <a:pt x="940" y="11"/>
                    <a:pt x="940" y="11"/>
                    <a:pt x="940" y="11"/>
                  </a:cubicBezTo>
                  <a:cubicBezTo>
                    <a:pt x="940" y="12"/>
                    <a:pt x="940" y="12"/>
                    <a:pt x="940" y="12"/>
                  </a:cubicBezTo>
                  <a:cubicBezTo>
                    <a:pt x="939" y="12"/>
                    <a:pt x="939" y="12"/>
                    <a:pt x="939" y="12"/>
                  </a:cubicBezTo>
                  <a:lnTo>
                    <a:pt x="939" y="11"/>
                  </a:lnTo>
                  <a:close/>
                  <a:moveTo>
                    <a:pt x="936" y="13"/>
                  </a:moveTo>
                  <a:cubicBezTo>
                    <a:pt x="937" y="13"/>
                    <a:pt x="937" y="14"/>
                    <a:pt x="937" y="16"/>
                  </a:cubicBezTo>
                  <a:cubicBezTo>
                    <a:pt x="935" y="16"/>
                    <a:pt x="936" y="14"/>
                    <a:pt x="936" y="13"/>
                  </a:cubicBezTo>
                  <a:close/>
                  <a:moveTo>
                    <a:pt x="936" y="27"/>
                  </a:moveTo>
                  <a:cubicBezTo>
                    <a:pt x="935" y="29"/>
                    <a:pt x="933" y="30"/>
                    <a:pt x="934" y="32"/>
                  </a:cubicBezTo>
                  <a:cubicBezTo>
                    <a:pt x="933" y="32"/>
                    <a:pt x="932" y="34"/>
                    <a:pt x="931" y="33"/>
                  </a:cubicBezTo>
                  <a:cubicBezTo>
                    <a:pt x="933" y="31"/>
                    <a:pt x="933" y="28"/>
                    <a:pt x="936" y="27"/>
                  </a:cubicBezTo>
                  <a:close/>
                  <a:moveTo>
                    <a:pt x="929" y="11"/>
                  </a:moveTo>
                  <a:cubicBezTo>
                    <a:pt x="930" y="11"/>
                    <a:pt x="930" y="12"/>
                    <a:pt x="931" y="12"/>
                  </a:cubicBezTo>
                  <a:cubicBezTo>
                    <a:pt x="931" y="13"/>
                    <a:pt x="928" y="12"/>
                    <a:pt x="929" y="11"/>
                  </a:cubicBezTo>
                  <a:close/>
                  <a:moveTo>
                    <a:pt x="925" y="21"/>
                  </a:moveTo>
                  <a:cubicBezTo>
                    <a:pt x="925" y="19"/>
                    <a:pt x="927" y="21"/>
                    <a:pt x="925" y="21"/>
                  </a:cubicBezTo>
                  <a:close/>
                  <a:moveTo>
                    <a:pt x="924" y="28"/>
                  </a:moveTo>
                  <a:cubicBezTo>
                    <a:pt x="925" y="26"/>
                    <a:pt x="925" y="30"/>
                    <a:pt x="924" y="28"/>
                  </a:cubicBezTo>
                  <a:close/>
                  <a:moveTo>
                    <a:pt x="922" y="36"/>
                  </a:moveTo>
                  <a:cubicBezTo>
                    <a:pt x="921" y="36"/>
                    <a:pt x="921" y="36"/>
                    <a:pt x="920" y="36"/>
                  </a:cubicBezTo>
                  <a:cubicBezTo>
                    <a:pt x="920" y="34"/>
                    <a:pt x="923" y="34"/>
                    <a:pt x="922" y="36"/>
                  </a:cubicBezTo>
                  <a:close/>
                  <a:moveTo>
                    <a:pt x="919" y="31"/>
                  </a:moveTo>
                  <a:cubicBezTo>
                    <a:pt x="919" y="31"/>
                    <a:pt x="919" y="31"/>
                    <a:pt x="919" y="31"/>
                  </a:cubicBezTo>
                  <a:close/>
                  <a:moveTo>
                    <a:pt x="909" y="51"/>
                  </a:moveTo>
                  <a:cubicBezTo>
                    <a:pt x="909" y="50"/>
                    <a:pt x="910" y="51"/>
                    <a:pt x="909" y="51"/>
                  </a:cubicBezTo>
                  <a:close/>
                  <a:moveTo>
                    <a:pt x="894" y="57"/>
                  </a:moveTo>
                  <a:cubicBezTo>
                    <a:pt x="895" y="56"/>
                    <a:pt x="895" y="55"/>
                    <a:pt x="896" y="55"/>
                  </a:cubicBezTo>
                  <a:cubicBezTo>
                    <a:pt x="896" y="57"/>
                    <a:pt x="895" y="57"/>
                    <a:pt x="894" y="57"/>
                  </a:cubicBezTo>
                  <a:close/>
                  <a:moveTo>
                    <a:pt x="899" y="76"/>
                  </a:moveTo>
                  <a:cubicBezTo>
                    <a:pt x="899" y="75"/>
                    <a:pt x="902" y="77"/>
                    <a:pt x="899" y="76"/>
                  </a:cubicBezTo>
                  <a:close/>
                  <a:moveTo>
                    <a:pt x="899" y="51"/>
                  </a:moveTo>
                  <a:cubicBezTo>
                    <a:pt x="899" y="50"/>
                    <a:pt x="899" y="50"/>
                    <a:pt x="899" y="50"/>
                  </a:cubicBezTo>
                  <a:cubicBezTo>
                    <a:pt x="902" y="50"/>
                    <a:pt x="902" y="50"/>
                    <a:pt x="902" y="50"/>
                  </a:cubicBezTo>
                  <a:cubicBezTo>
                    <a:pt x="902" y="51"/>
                    <a:pt x="900" y="51"/>
                    <a:pt x="899" y="51"/>
                  </a:cubicBezTo>
                  <a:close/>
                  <a:moveTo>
                    <a:pt x="912" y="82"/>
                  </a:moveTo>
                  <a:cubicBezTo>
                    <a:pt x="911" y="80"/>
                    <a:pt x="913" y="81"/>
                    <a:pt x="913" y="80"/>
                  </a:cubicBezTo>
                  <a:cubicBezTo>
                    <a:pt x="914" y="80"/>
                    <a:pt x="913" y="82"/>
                    <a:pt x="912" y="82"/>
                  </a:cubicBezTo>
                  <a:close/>
                  <a:moveTo>
                    <a:pt x="918" y="54"/>
                  </a:moveTo>
                  <a:cubicBezTo>
                    <a:pt x="917" y="55"/>
                    <a:pt x="915" y="57"/>
                    <a:pt x="914" y="59"/>
                  </a:cubicBezTo>
                  <a:cubicBezTo>
                    <a:pt x="911" y="59"/>
                    <a:pt x="909" y="60"/>
                    <a:pt x="907" y="60"/>
                  </a:cubicBezTo>
                  <a:cubicBezTo>
                    <a:pt x="908" y="56"/>
                    <a:pt x="913" y="60"/>
                    <a:pt x="914" y="57"/>
                  </a:cubicBezTo>
                  <a:cubicBezTo>
                    <a:pt x="914" y="54"/>
                    <a:pt x="912" y="55"/>
                    <a:pt x="910" y="55"/>
                  </a:cubicBezTo>
                  <a:cubicBezTo>
                    <a:pt x="911" y="52"/>
                    <a:pt x="914" y="54"/>
                    <a:pt x="915" y="54"/>
                  </a:cubicBezTo>
                  <a:cubicBezTo>
                    <a:pt x="917" y="52"/>
                    <a:pt x="918" y="51"/>
                    <a:pt x="921" y="50"/>
                  </a:cubicBezTo>
                  <a:cubicBezTo>
                    <a:pt x="921" y="51"/>
                    <a:pt x="918" y="54"/>
                    <a:pt x="921" y="54"/>
                  </a:cubicBezTo>
                  <a:cubicBezTo>
                    <a:pt x="921" y="56"/>
                    <a:pt x="920" y="54"/>
                    <a:pt x="918" y="54"/>
                  </a:cubicBezTo>
                  <a:close/>
                  <a:moveTo>
                    <a:pt x="923" y="83"/>
                  </a:moveTo>
                  <a:cubicBezTo>
                    <a:pt x="922" y="83"/>
                    <a:pt x="923" y="82"/>
                    <a:pt x="922" y="81"/>
                  </a:cubicBezTo>
                  <a:cubicBezTo>
                    <a:pt x="924" y="81"/>
                    <a:pt x="924" y="83"/>
                    <a:pt x="923" y="83"/>
                  </a:cubicBezTo>
                  <a:close/>
                  <a:moveTo>
                    <a:pt x="922" y="51"/>
                  </a:moveTo>
                  <a:cubicBezTo>
                    <a:pt x="922" y="52"/>
                    <a:pt x="924" y="49"/>
                    <a:pt x="922" y="51"/>
                  </a:cubicBezTo>
                  <a:close/>
                  <a:moveTo>
                    <a:pt x="917" y="47"/>
                  </a:moveTo>
                  <a:cubicBezTo>
                    <a:pt x="916" y="45"/>
                    <a:pt x="920" y="47"/>
                    <a:pt x="920" y="45"/>
                  </a:cubicBezTo>
                  <a:cubicBezTo>
                    <a:pt x="920" y="44"/>
                    <a:pt x="918" y="42"/>
                    <a:pt x="919" y="40"/>
                  </a:cubicBezTo>
                  <a:cubicBezTo>
                    <a:pt x="920" y="42"/>
                    <a:pt x="921" y="44"/>
                    <a:pt x="924" y="42"/>
                  </a:cubicBezTo>
                  <a:cubicBezTo>
                    <a:pt x="925" y="45"/>
                    <a:pt x="920" y="47"/>
                    <a:pt x="917" y="47"/>
                  </a:cubicBezTo>
                  <a:close/>
                  <a:moveTo>
                    <a:pt x="924" y="32"/>
                  </a:moveTo>
                  <a:cubicBezTo>
                    <a:pt x="926" y="30"/>
                    <a:pt x="925" y="34"/>
                    <a:pt x="924" y="32"/>
                  </a:cubicBezTo>
                  <a:close/>
                  <a:moveTo>
                    <a:pt x="925" y="26"/>
                  </a:moveTo>
                  <a:cubicBezTo>
                    <a:pt x="925" y="25"/>
                    <a:pt x="925" y="25"/>
                    <a:pt x="925" y="25"/>
                  </a:cubicBezTo>
                  <a:cubicBezTo>
                    <a:pt x="927" y="25"/>
                    <a:pt x="927" y="25"/>
                    <a:pt x="927" y="26"/>
                  </a:cubicBezTo>
                  <a:lnTo>
                    <a:pt x="925" y="26"/>
                  </a:lnTo>
                  <a:close/>
                  <a:moveTo>
                    <a:pt x="928" y="26"/>
                  </a:moveTo>
                  <a:cubicBezTo>
                    <a:pt x="928" y="25"/>
                    <a:pt x="928" y="26"/>
                    <a:pt x="928" y="26"/>
                  </a:cubicBezTo>
                  <a:close/>
                  <a:moveTo>
                    <a:pt x="927" y="17"/>
                  </a:moveTo>
                  <a:cubicBezTo>
                    <a:pt x="928" y="14"/>
                    <a:pt x="930" y="14"/>
                    <a:pt x="932" y="16"/>
                  </a:cubicBezTo>
                  <a:cubicBezTo>
                    <a:pt x="931" y="18"/>
                    <a:pt x="930" y="16"/>
                    <a:pt x="927" y="17"/>
                  </a:cubicBezTo>
                  <a:close/>
                  <a:moveTo>
                    <a:pt x="929" y="83"/>
                  </a:moveTo>
                  <a:cubicBezTo>
                    <a:pt x="928" y="82"/>
                    <a:pt x="928" y="81"/>
                    <a:pt x="928" y="79"/>
                  </a:cubicBezTo>
                  <a:cubicBezTo>
                    <a:pt x="930" y="80"/>
                    <a:pt x="931" y="78"/>
                    <a:pt x="932" y="79"/>
                  </a:cubicBezTo>
                  <a:cubicBezTo>
                    <a:pt x="932" y="81"/>
                    <a:pt x="931" y="82"/>
                    <a:pt x="929" y="83"/>
                  </a:cubicBezTo>
                  <a:close/>
                  <a:moveTo>
                    <a:pt x="932" y="81"/>
                  </a:moveTo>
                  <a:cubicBezTo>
                    <a:pt x="932" y="80"/>
                    <a:pt x="934" y="80"/>
                    <a:pt x="936" y="79"/>
                  </a:cubicBezTo>
                  <a:cubicBezTo>
                    <a:pt x="936" y="81"/>
                    <a:pt x="933" y="82"/>
                    <a:pt x="932" y="81"/>
                  </a:cubicBezTo>
                  <a:close/>
                  <a:moveTo>
                    <a:pt x="946" y="83"/>
                  </a:moveTo>
                  <a:cubicBezTo>
                    <a:pt x="946" y="82"/>
                    <a:pt x="947" y="82"/>
                    <a:pt x="949" y="82"/>
                  </a:cubicBezTo>
                  <a:cubicBezTo>
                    <a:pt x="949" y="83"/>
                    <a:pt x="948" y="84"/>
                    <a:pt x="946" y="83"/>
                  </a:cubicBezTo>
                  <a:close/>
                  <a:moveTo>
                    <a:pt x="960" y="82"/>
                  </a:moveTo>
                  <a:cubicBezTo>
                    <a:pt x="959" y="84"/>
                    <a:pt x="958" y="82"/>
                    <a:pt x="958" y="83"/>
                  </a:cubicBezTo>
                  <a:cubicBezTo>
                    <a:pt x="956" y="83"/>
                    <a:pt x="959" y="81"/>
                    <a:pt x="957" y="81"/>
                  </a:cubicBezTo>
                  <a:cubicBezTo>
                    <a:pt x="957" y="80"/>
                    <a:pt x="961" y="81"/>
                    <a:pt x="960" y="82"/>
                  </a:cubicBezTo>
                  <a:close/>
                  <a:moveTo>
                    <a:pt x="959" y="77"/>
                  </a:moveTo>
                  <a:cubicBezTo>
                    <a:pt x="959" y="76"/>
                    <a:pt x="961" y="76"/>
                    <a:pt x="961" y="75"/>
                  </a:cubicBezTo>
                  <a:cubicBezTo>
                    <a:pt x="961" y="75"/>
                    <a:pt x="962" y="76"/>
                    <a:pt x="962" y="76"/>
                  </a:cubicBezTo>
                  <a:cubicBezTo>
                    <a:pt x="962" y="78"/>
                    <a:pt x="960" y="78"/>
                    <a:pt x="959" y="77"/>
                  </a:cubicBezTo>
                  <a:close/>
                  <a:moveTo>
                    <a:pt x="977" y="72"/>
                  </a:moveTo>
                  <a:cubicBezTo>
                    <a:pt x="978" y="70"/>
                    <a:pt x="978" y="74"/>
                    <a:pt x="977" y="72"/>
                  </a:cubicBezTo>
                  <a:close/>
                  <a:moveTo>
                    <a:pt x="982" y="75"/>
                  </a:moveTo>
                  <a:cubicBezTo>
                    <a:pt x="982" y="74"/>
                    <a:pt x="983" y="73"/>
                    <a:pt x="984" y="73"/>
                  </a:cubicBezTo>
                  <a:cubicBezTo>
                    <a:pt x="984" y="74"/>
                    <a:pt x="984" y="75"/>
                    <a:pt x="982" y="75"/>
                  </a:cubicBezTo>
                  <a:close/>
                  <a:moveTo>
                    <a:pt x="984" y="84"/>
                  </a:moveTo>
                  <a:cubicBezTo>
                    <a:pt x="984" y="82"/>
                    <a:pt x="986" y="85"/>
                    <a:pt x="984" y="84"/>
                  </a:cubicBezTo>
                  <a:close/>
                  <a:moveTo>
                    <a:pt x="992" y="48"/>
                  </a:moveTo>
                  <a:cubicBezTo>
                    <a:pt x="993" y="48"/>
                    <a:pt x="993" y="50"/>
                    <a:pt x="992" y="50"/>
                  </a:cubicBezTo>
                  <a:cubicBezTo>
                    <a:pt x="991" y="49"/>
                    <a:pt x="992" y="49"/>
                    <a:pt x="992" y="48"/>
                  </a:cubicBezTo>
                  <a:close/>
                  <a:moveTo>
                    <a:pt x="990" y="63"/>
                  </a:moveTo>
                  <a:cubicBezTo>
                    <a:pt x="992" y="63"/>
                    <a:pt x="992" y="63"/>
                    <a:pt x="992" y="63"/>
                  </a:cubicBezTo>
                  <a:cubicBezTo>
                    <a:pt x="992" y="65"/>
                    <a:pt x="989" y="65"/>
                    <a:pt x="990" y="63"/>
                  </a:cubicBezTo>
                  <a:close/>
                  <a:moveTo>
                    <a:pt x="991" y="81"/>
                  </a:moveTo>
                  <a:cubicBezTo>
                    <a:pt x="991" y="79"/>
                    <a:pt x="992" y="79"/>
                    <a:pt x="993" y="79"/>
                  </a:cubicBezTo>
                  <a:cubicBezTo>
                    <a:pt x="993" y="80"/>
                    <a:pt x="992" y="81"/>
                    <a:pt x="991" y="81"/>
                  </a:cubicBezTo>
                  <a:close/>
                  <a:moveTo>
                    <a:pt x="991" y="61"/>
                  </a:moveTo>
                  <a:cubicBezTo>
                    <a:pt x="991" y="59"/>
                    <a:pt x="992" y="60"/>
                    <a:pt x="992" y="59"/>
                  </a:cubicBezTo>
                  <a:cubicBezTo>
                    <a:pt x="993" y="59"/>
                    <a:pt x="993" y="60"/>
                    <a:pt x="993" y="61"/>
                  </a:cubicBezTo>
                  <a:lnTo>
                    <a:pt x="991" y="61"/>
                  </a:lnTo>
                  <a:close/>
                  <a:moveTo>
                    <a:pt x="992" y="57"/>
                  </a:moveTo>
                  <a:cubicBezTo>
                    <a:pt x="993" y="55"/>
                    <a:pt x="993" y="54"/>
                    <a:pt x="995" y="54"/>
                  </a:cubicBezTo>
                  <a:cubicBezTo>
                    <a:pt x="994" y="55"/>
                    <a:pt x="994" y="57"/>
                    <a:pt x="992" y="57"/>
                  </a:cubicBezTo>
                  <a:close/>
                  <a:moveTo>
                    <a:pt x="995" y="81"/>
                  </a:moveTo>
                  <a:cubicBezTo>
                    <a:pt x="996" y="82"/>
                    <a:pt x="996" y="81"/>
                    <a:pt x="998" y="81"/>
                  </a:cubicBezTo>
                  <a:cubicBezTo>
                    <a:pt x="998" y="82"/>
                    <a:pt x="995" y="83"/>
                    <a:pt x="995" y="81"/>
                  </a:cubicBezTo>
                  <a:close/>
                  <a:moveTo>
                    <a:pt x="1004" y="69"/>
                  </a:moveTo>
                  <a:cubicBezTo>
                    <a:pt x="1004" y="69"/>
                    <a:pt x="1002" y="69"/>
                    <a:pt x="1002" y="69"/>
                  </a:cubicBezTo>
                  <a:cubicBezTo>
                    <a:pt x="1002" y="68"/>
                    <a:pt x="1006" y="68"/>
                    <a:pt x="1004" y="69"/>
                  </a:cubicBezTo>
                  <a:close/>
                  <a:moveTo>
                    <a:pt x="1004" y="73"/>
                  </a:moveTo>
                  <a:cubicBezTo>
                    <a:pt x="1003" y="73"/>
                    <a:pt x="1002" y="72"/>
                    <a:pt x="1002" y="71"/>
                  </a:cubicBezTo>
                  <a:cubicBezTo>
                    <a:pt x="1004" y="71"/>
                    <a:pt x="1004" y="72"/>
                    <a:pt x="1004" y="73"/>
                  </a:cubicBezTo>
                  <a:close/>
                  <a:moveTo>
                    <a:pt x="1002" y="82"/>
                  </a:moveTo>
                  <a:cubicBezTo>
                    <a:pt x="1003" y="80"/>
                    <a:pt x="1005" y="80"/>
                    <a:pt x="1007" y="79"/>
                  </a:cubicBezTo>
                  <a:cubicBezTo>
                    <a:pt x="1007" y="82"/>
                    <a:pt x="1005" y="82"/>
                    <a:pt x="1002" y="82"/>
                  </a:cubicBezTo>
                  <a:close/>
                  <a:moveTo>
                    <a:pt x="1009" y="71"/>
                  </a:moveTo>
                  <a:cubicBezTo>
                    <a:pt x="1008" y="71"/>
                    <a:pt x="1008" y="71"/>
                    <a:pt x="1008" y="71"/>
                  </a:cubicBezTo>
                  <a:cubicBezTo>
                    <a:pt x="1008" y="69"/>
                    <a:pt x="1008" y="69"/>
                    <a:pt x="1008" y="69"/>
                  </a:cubicBezTo>
                  <a:cubicBezTo>
                    <a:pt x="1009" y="69"/>
                    <a:pt x="1009" y="69"/>
                    <a:pt x="1009" y="69"/>
                  </a:cubicBezTo>
                  <a:lnTo>
                    <a:pt x="1009" y="71"/>
                  </a:lnTo>
                  <a:close/>
                  <a:moveTo>
                    <a:pt x="1015" y="81"/>
                  </a:moveTo>
                  <a:cubicBezTo>
                    <a:pt x="1015" y="79"/>
                    <a:pt x="1018" y="80"/>
                    <a:pt x="1019" y="79"/>
                  </a:cubicBezTo>
                  <a:cubicBezTo>
                    <a:pt x="1019" y="81"/>
                    <a:pt x="1015" y="82"/>
                    <a:pt x="1015" y="81"/>
                  </a:cubicBezTo>
                  <a:close/>
                  <a:moveTo>
                    <a:pt x="1022" y="84"/>
                  </a:moveTo>
                  <a:cubicBezTo>
                    <a:pt x="1022" y="82"/>
                    <a:pt x="1025" y="85"/>
                    <a:pt x="1022" y="84"/>
                  </a:cubicBezTo>
                  <a:close/>
                  <a:moveTo>
                    <a:pt x="1075" y="68"/>
                  </a:moveTo>
                  <a:cubicBezTo>
                    <a:pt x="1077" y="69"/>
                    <a:pt x="1074" y="72"/>
                    <a:pt x="1075" y="68"/>
                  </a:cubicBezTo>
                  <a:close/>
                  <a:moveTo>
                    <a:pt x="1075" y="25"/>
                  </a:moveTo>
                  <a:cubicBezTo>
                    <a:pt x="1076" y="23"/>
                    <a:pt x="1078" y="26"/>
                    <a:pt x="1075" y="25"/>
                  </a:cubicBezTo>
                  <a:close/>
                  <a:moveTo>
                    <a:pt x="1077" y="37"/>
                  </a:moveTo>
                  <a:cubicBezTo>
                    <a:pt x="1077" y="35"/>
                    <a:pt x="1078" y="36"/>
                    <a:pt x="1079" y="36"/>
                  </a:cubicBezTo>
                  <a:cubicBezTo>
                    <a:pt x="1079" y="36"/>
                    <a:pt x="1078" y="37"/>
                    <a:pt x="1077" y="37"/>
                  </a:cubicBezTo>
                  <a:close/>
                  <a:moveTo>
                    <a:pt x="1096" y="10"/>
                  </a:moveTo>
                  <a:cubicBezTo>
                    <a:pt x="1095" y="12"/>
                    <a:pt x="1095" y="13"/>
                    <a:pt x="1093" y="13"/>
                  </a:cubicBezTo>
                  <a:cubicBezTo>
                    <a:pt x="1093" y="11"/>
                    <a:pt x="1094" y="10"/>
                    <a:pt x="1096" y="10"/>
                  </a:cubicBezTo>
                  <a:close/>
                  <a:moveTo>
                    <a:pt x="1093" y="8"/>
                  </a:moveTo>
                  <a:cubicBezTo>
                    <a:pt x="1096" y="8"/>
                    <a:pt x="1093" y="11"/>
                    <a:pt x="1093" y="8"/>
                  </a:cubicBezTo>
                  <a:close/>
                  <a:moveTo>
                    <a:pt x="1092" y="10"/>
                  </a:moveTo>
                  <a:cubicBezTo>
                    <a:pt x="1092" y="10"/>
                    <a:pt x="1092" y="10"/>
                    <a:pt x="1092" y="10"/>
                  </a:cubicBezTo>
                  <a:cubicBezTo>
                    <a:pt x="1091" y="10"/>
                    <a:pt x="1091" y="10"/>
                    <a:pt x="1092" y="10"/>
                  </a:cubicBezTo>
                  <a:close/>
                  <a:moveTo>
                    <a:pt x="1090" y="6"/>
                  </a:moveTo>
                  <a:cubicBezTo>
                    <a:pt x="1089" y="7"/>
                    <a:pt x="1090" y="10"/>
                    <a:pt x="1087" y="10"/>
                  </a:cubicBezTo>
                  <a:cubicBezTo>
                    <a:pt x="1087" y="7"/>
                    <a:pt x="1088" y="6"/>
                    <a:pt x="1090" y="6"/>
                  </a:cubicBezTo>
                  <a:close/>
                  <a:moveTo>
                    <a:pt x="1084" y="11"/>
                  </a:moveTo>
                  <a:cubicBezTo>
                    <a:pt x="1086" y="11"/>
                    <a:pt x="1086" y="11"/>
                    <a:pt x="1086" y="11"/>
                  </a:cubicBezTo>
                  <a:cubicBezTo>
                    <a:pt x="1086" y="12"/>
                    <a:pt x="1086" y="12"/>
                    <a:pt x="1086" y="12"/>
                  </a:cubicBezTo>
                  <a:cubicBezTo>
                    <a:pt x="1084" y="12"/>
                    <a:pt x="1084" y="12"/>
                    <a:pt x="1084" y="12"/>
                  </a:cubicBezTo>
                  <a:lnTo>
                    <a:pt x="1084" y="11"/>
                  </a:lnTo>
                  <a:close/>
                  <a:moveTo>
                    <a:pt x="1081" y="13"/>
                  </a:moveTo>
                  <a:cubicBezTo>
                    <a:pt x="1082" y="13"/>
                    <a:pt x="1083" y="14"/>
                    <a:pt x="1083" y="16"/>
                  </a:cubicBezTo>
                  <a:cubicBezTo>
                    <a:pt x="1081" y="16"/>
                    <a:pt x="1082" y="14"/>
                    <a:pt x="1081" y="13"/>
                  </a:cubicBezTo>
                  <a:close/>
                  <a:moveTo>
                    <a:pt x="1081" y="27"/>
                  </a:moveTo>
                  <a:cubicBezTo>
                    <a:pt x="1081" y="29"/>
                    <a:pt x="1079" y="30"/>
                    <a:pt x="1080" y="32"/>
                  </a:cubicBezTo>
                  <a:cubicBezTo>
                    <a:pt x="1079" y="32"/>
                    <a:pt x="1078" y="34"/>
                    <a:pt x="1077" y="33"/>
                  </a:cubicBezTo>
                  <a:cubicBezTo>
                    <a:pt x="1079" y="31"/>
                    <a:pt x="1079" y="28"/>
                    <a:pt x="1081" y="27"/>
                  </a:cubicBezTo>
                  <a:close/>
                  <a:moveTo>
                    <a:pt x="1075" y="11"/>
                  </a:moveTo>
                  <a:cubicBezTo>
                    <a:pt x="1076" y="11"/>
                    <a:pt x="1076" y="12"/>
                    <a:pt x="1077" y="12"/>
                  </a:cubicBezTo>
                  <a:cubicBezTo>
                    <a:pt x="1077" y="13"/>
                    <a:pt x="1074" y="12"/>
                    <a:pt x="1075" y="11"/>
                  </a:cubicBezTo>
                  <a:close/>
                  <a:moveTo>
                    <a:pt x="1071" y="21"/>
                  </a:moveTo>
                  <a:cubicBezTo>
                    <a:pt x="1071" y="19"/>
                    <a:pt x="1073" y="21"/>
                    <a:pt x="1071" y="21"/>
                  </a:cubicBezTo>
                  <a:close/>
                  <a:moveTo>
                    <a:pt x="1069" y="28"/>
                  </a:moveTo>
                  <a:cubicBezTo>
                    <a:pt x="1070" y="26"/>
                    <a:pt x="1071" y="30"/>
                    <a:pt x="1069" y="28"/>
                  </a:cubicBezTo>
                  <a:close/>
                  <a:moveTo>
                    <a:pt x="1068" y="36"/>
                  </a:moveTo>
                  <a:cubicBezTo>
                    <a:pt x="1067" y="36"/>
                    <a:pt x="1067" y="36"/>
                    <a:pt x="1066" y="36"/>
                  </a:cubicBezTo>
                  <a:cubicBezTo>
                    <a:pt x="1066" y="34"/>
                    <a:pt x="1068" y="34"/>
                    <a:pt x="1068" y="36"/>
                  </a:cubicBezTo>
                  <a:close/>
                  <a:moveTo>
                    <a:pt x="1065" y="31"/>
                  </a:moveTo>
                  <a:cubicBezTo>
                    <a:pt x="1065" y="31"/>
                    <a:pt x="1064" y="31"/>
                    <a:pt x="1065" y="31"/>
                  </a:cubicBezTo>
                  <a:close/>
                  <a:moveTo>
                    <a:pt x="1055" y="51"/>
                  </a:moveTo>
                  <a:cubicBezTo>
                    <a:pt x="1055" y="50"/>
                    <a:pt x="1056" y="51"/>
                    <a:pt x="1055" y="51"/>
                  </a:cubicBezTo>
                  <a:close/>
                  <a:moveTo>
                    <a:pt x="1040" y="57"/>
                  </a:moveTo>
                  <a:cubicBezTo>
                    <a:pt x="1040" y="56"/>
                    <a:pt x="1041" y="55"/>
                    <a:pt x="1042" y="55"/>
                  </a:cubicBezTo>
                  <a:cubicBezTo>
                    <a:pt x="1042" y="57"/>
                    <a:pt x="1041" y="57"/>
                    <a:pt x="1040" y="57"/>
                  </a:cubicBezTo>
                  <a:close/>
                  <a:moveTo>
                    <a:pt x="1045" y="76"/>
                  </a:moveTo>
                  <a:cubicBezTo>
                    <a:pt x="1045" y="75"/>
                    <a:pt x="1047" y="77"/>
                    <a:pt x="1045" y="76"/>
                  </a:cubicBezTo>
                  <a:close/>
                  <a:moveTo>
                    <a:pt x="1045" y="51"/>
                  </a:moveTo>
                  <a:cubicBezTo>
                    <a:pt x="1045" y="50"/>
                    <a:pt x="1045" y="50"/>
                    <a:pt x="1045" y="50"/>
                  </a:cubicBezTo>
                  <a:cubicBezTo>
                    <a:pt x="1047" y="50"/>
                    <a:pt x="1047" y="50"/>
                    <a:pt x="1047" y="50"/>
                  </a:cubicBezTo>
                  <a:cubicBezTo>
                    <a:pt x="1048" y="51"/>
                    <a:pt x="1046" y="51"/>
                    <a:pt x="1045" y="51"/>
                  </a:cubicBezTo>
                  <a:close/>
                  <a:moveTo>
                    <a:pt x="1058" y="82"/>
                  </a:moveTo>
                  <a:cubicBezTo>
                    <a:pt x="1057" y="80"/>
                    <a:pt x="1059" y="81"/>
                    <a:pt x="1059" y="80"/>
                  </a:cubicBezTo>
                  <a:cubicBezTo>
                    <a:pt x="1060" y="80"/>
                    <a:pt x="1059" y="82"/>
                    <a:pt x="1058" y="82"/>
                  </a:cubicBezTo>
                  <a:close/>
                  <a:moveTo>
                    <a:pt x="1063" y="54"/>
                  </a:moveTo>
                  <a:cubicBezTo>
                    <a:pt x="1063" y="55"/>
                    <a:pt x="1061" y="57"/>
                    <a:pt x="1060" y="59"/>
                  </a:cubicBezTo>
                  <a:cubicBezTo>
                    <a:pt x="1057" y="59"/>
                    <a:pt x="1055" y="60"/>
                    <a:pt x="1053" y="60"/>
                  </a:cubicBezTo>
                  <a:cubicBezTo>
                    <a:pt x="1053" y="56"/>
                    <a:pt x="1059" y="60"/>
                    <a:pt x="1060" y="57"/>
                  </a:cubicBezTo>
                  <a:cubicBezTo>
                    <a:pt x="1060" y="54"/>
                    <a:pt x="1058" y="55"/>
                    <a:pt x="1056" y="55"/>
                  </a:cubicBezTo>
                  <a:cubicBezTo>
                    <a:pt x="1056" y="52"/>
                    <a:pt x="1060" y="54"/>
                    <a:pt x="1061" y="54"/>
                  </a:cubicBezTo>
                  <a:cubicBezTo>
                    <a:pt x="1062" y="52"/>
                    <a:pt x="1064" y="51"/>
                    <a:pt x="1066" y="50"/>
                  </a:cubicBezTo>
                  <a:cubicBezTo>
                    <a:pt x="1066" y="51"/>
                    <a:pt x="1063" y="54"/>
                    <a:pt x="1067" y="54"/>
                  </a:cubicBezTo>
                  <a:cubicBezTo>
                    <a:pt x="1067" y="56"/>
                    <a:pt x="1066" y="54"/>
                    <a:pt x="1063" y="54"/>
                  </a:cubicBezTo>
                  <a:close/>
                  <a:moveTo>
                    <a:pt x="1069" y="83"/>
                  </a:moveTo>
                  <a:cubicBezTo>
                    <a:pt x="1068" y="83"/>
                    <a:pt x="1068" y="82"/>
                    <a:pt x="1068" y="81"/>
                  </a:cubicBezTo>
                  <a:cubicBezTo>
                    <a:pt x="1070" y="81"/>
                    <a:pt x="1070" y="83"/>
                    <a:pt x="1069" y="83"/>
                  </a:cubicBezTo>
                  <a:close/>
                  <a:moveTo>
                    <a:pt x="1068" y="51"/>
                  </a:moveTo>
                  <a:cubicBezTo>
                    <a:pt x="1068" y="52"/>
                    <a:pt x="1070" y="49"/>
                    <a:pt x="1068" y="51"/>
                  </a:cubicBezTo>
                  <a:close/>
                  <a:moveTo>
                    <a:pt x="1063" y="47"/>
                  </a:moveTo>
                  <a:cubicBezTo>
                    <a:pt x="1062" y="45"/>
                    <a:pt x="1065" y="47"/>
                    <a:pt x="1066" y="45"/>
                  </a:cubicBezTo>
                  <a:cubicBezTo>
                    <a:pt x="1065" y="44"/>
                    <a:pt x="1064" y="42"/>
                    <a:pt x="1065" y="40"/>
                  </a:cubicBezTo>
                  <a:cubicBezTo>
                    <a:pt x="1066" y="42"/>
                    <a:pt x="1067" y="44"/>
                    <a:pt x="1069" y="42"/>
                  </a:cubicBezTo>
                  <a:cubicBezTo>
                    <a:pt x="1071" y="45"/>
                    <a:pt x="1066" y="47"/>
                    <a:pt x="1063" y="47"/>
                  </a:cubicBezTo>
                  <a:close/>
                  <a:moveTo>
                    <a:pt x="1070" y="32"/>
                  </a:moveTo>
                  <a:cubicBezTo>
                    <a:pt x="1072" y="30"/>
                    <a:pt x="1071" y="34"/>
                    <a:pt x="1070" y="32"/>
                  </a:cubicBezTo>
                  <a:close/>
                  <a:moveTo>
                    <a:pt x="1071" y="26"/>
                  </a:moveTo>
                  <a:cubicBezTo>
                    <a:pt x="1071" y="25"/>
                    <a:pt x="1071" y="25"/>
                    <a:pt x="1071" y="25"/>
                  </a:cubicBezTo>
                  <a:cubicBezTo>
                    <a:pt x="1072" y="25"/>
                    <a:pt x="1073" y="25"/>
                    <a:pt x="1073" y="26"/>
                  </a:cubicBezTo>
                  <a:lnTo>
                    <a:pt x="1071" y="26"/>
                  </a:lnTo>
                  <a:close/>
                  <a:moveTo>
                    <a:pt x="1074" y="26"/>
                  </a:moveTo>
                  <a:cubicBezTo>
                    <a:pt x="1073" y="25"/>
                    <a:pt x="1074" y="26"/>
                    <a:pt x="1074" y="26"/>
                  </a:cubicBezTo>
                  <a:close/>
                  <a:moveTo>
                    <a:pt x="1073" y="17"/>
                  </a:moveTo>
                  <a:cubicBezTo>
                    <a:pt x="1074" y="14"/>
                    <a:pt x="1076" y="14"/>
                    <a:pt x="1078" y="16"/>
                  </a:cubicBezTo>
                  <a:cubicBezTo>
                    <a:pt x="1077" y="18"/>
                    <a:pt x="1076" y="16"/>
                    <a:pt x="1073" y="17"/>
                  </a:cubicBezTo>
                  <a:close/>
                  <a:moveTo>
                    <a:pt x="1075" y="83"/>
                  </a:moveTo>
                  <a:cubicBezTo>
                    <a:pt x="1074" y="82"/>
                    <a:pt x="1074" y="81"/>
                    <a:pt x="1074" y="79"/>
                  </a:cubicBezTo>
                  <a:cubicBezTo>
                    <a:pt x="1076" y="80"/>
                    <a:pt x="1077" y="78"/>
                    <a:pt x="1078" y="79"/>
                  </a:cubicBezTo>
                  <a:cubicBezTo>
                    <a:pt x="1078" y="81"/>
                    <a:pt x="1076" y="82"/>
                    <a:pt x="1075" y="83"/>
                  </a:cubicBezTo>
                  <a:close/>
                  <a:moveTo>
                    <a:pt x="1078" y="81"/>
                  </a:moveTo>
                  <a:cubicBezTo>
                    <a:pt x="1078" y="80"/>
                    <a:pt x="1080" y="80"/>
                    <a:pt x="1082" y="79"/>
                  </a:cubicBezTo>
                  <a:cubicBezTo>
                    <a:pt x="1082" y="81"/>
                    <a:pt x="1079" y="82"/>
                    <a:pt x="1078" y="81"/>
                  </a:cubicBezTo>
                  <a:close/>
                  <a:moveTo>
                    <a:pt x="1092" y="83"/>
                  </a:moveTo>
                  <a:cubicBezTo>
                    <a:pt x="1092" y="82"/>
                    <a:pt x="1093" y="82"/>
                    <a:pt x="1094" y="82"/>
                  </a:cubicBezTo>
                  <a:cubicBezTo>
                    <a:pt x="1094" y="83"/>
                    <a:pt x="1093" y="84"/>
                    <a:pt x="1092" y="83"/>
                  </a:cubicBezTo>
                  <a:close/>
                  <a:moveTo>
                    <a:pt x="1106" y="82"/>
                  </a:moveTo>
                  <a:cubicBezTo>
                    <a:pt x="1105" y="84"/>
                    <a:pt x="1104" y="82"/>
                    <a:pt x="1103" y="83"/>
                  </a:cubicBezTo>
                  <a:cubicBezTo>
                    <a:pt x="1102" y="83"/>
                    <a:pt x="1105" y="81"/>
                    <a:pt x="1103" y="81"/>
                  </a:cubicBezTo>
                  <a:cubicBezTo>
                    <a:pt x="1103" y="80"/>
                    <a:pt x="1107" y="81"/>
                    <a:pt x="1106" y="82"/>
                  </a:cubicBezTo>
                  <a:close/>
                  <a:moveTo>
                    <a:pt x="1105" y="77"/>
                  </a:moveTo>
                  <a:cubicBezTo>
                    <a:pt x="1104" y="76"/>
                    <a:pt x="1106" y="76"/>
                    <a:pt x="1106" y="75"/>
                  </a:cubicBezTo>
                  <a:cubicBezTo>
                    <a:pt x="1107" y="75"/>
                    <a:pt x="1107" y="76"/>
                    <a:pt x="1108" y="76"/>
                  </a:cubicBezTo>
                  <a:cubicBezTo>
                    <a:pt x="1108" y="78"/>
                    <a:pt x="1105" y="78"/>
                    <a:pt x="1105" y="77"/>
                  </a:cubicBezTo>
                  <a:close/>
                  <a:moveTo>
                    <a:pt x="1123" y="72"/>
                  </a:moveTo>
                  <a:cubicBezTo>
                    <a:pt x="1124" y="70"/>
                    <a:pt x="1123" y="74"/>
                    <a:pt x="1123" y="72"/>
                  </a:cubicBezTo>
                  <a:close/>
                  <a:moveTo>
                    <a:pt x="1128" y="75"/>
                  </a:moveTo>
                  <a:cubicBezTo>
                    <a:pt x="1128" y="74"/>
                    <a:pt x="1129" y="73"/>
                    <a:pt x="1130" y="73"/>
                  </a:cubicBezTo>
                  <a:cubicBezTo>
                    <a:pt x="1130" y="74"/>
                    <a:pt x="1129" y="75"/>
                    <a:pt x="1128" y="75"/>
                  </a:cubicBezTo>
                  <a:close/>
                  <a:moveTo>
                    <a:pt x="1130" y="84"/>
                  </a:moveTo>
                  <a:cubicBezTo>
                    <a:pt x="1130" y="82"/>
                    <a:pt x="1132" y="85"/>
                    <a:pt x="1130" y="84"/>
                  </a:cubicBezTo>
                  <a:close/>
                  <a:moveTo>
                    <a:pt x="1138" y="48"/>
                  </a:moveTo>
                  <a:cubicBezTo>
                    <a:pt x="1139" y="48"/>
                    <a:pt x="1139" y="50"/>
                    <a:pt x="1137" y="50"/>
                  </a:cubicBezTo>
                  <a:cubicBezTo>
                    <a:pt x="1137" y="49"/>
                    <a:pt x="1138" y="49"/>
                    <a:pt x="1138" y="48"/>
                  </a:cubicBezTo>
                  <a:close/>
                  <a:moveTo>
                    <a:pt x="1136" y="63"/>
                  </a:moveTo>
                  <a:cubicBezTo>
                    <a:pt x="1138" y="63"/>
                    <a:pt x="1138" y="63"/>
                    <a:pt x="1138" y="63"/>
                  </a:cubicBezTo>
                  <a:cubicBezTo>
                    <a:pt x="1138" y="65"/>
                    <a:pt x="1135" y="65"/>
                    <a:pt x="1136" y="63"/>
                  </a:cubicBezTo>
                  <a:close/>
                  <a:moveTo>
                    <a:pt x="1137" y="81"/>
                  </a:moveTo>
                  <a:cubicBezTo>
                    <a:pt x="1137" y="79"/>
                    <a:pt x="1138" y="79"/>
                    <a:pt x="1139" y="79"/>
                  </a:cubicBezTo>
                  <a:cubicBezTo>
                    <a:pt x="1138" y="80"/>
                    <a:pt x="1138" y="81"/>
                    <a:pt x="1137" y="81"/>
                  </a:cubicBezTo>
                  <a:close/>
                  <a:moveTo>
                    <a:pt x="1137" y="61"/>
                  </a:moveTo>
                  <a:cubicBezTo>
                    <a:pt x="1137" y="59"/>
                    <a:pt x="1138" y="60"/>
                    <a:pt x="1138" y="59"/>
                  </a:cubicBezTo>
                  <a:cubicBezTo>
                    <a:pt x="1139" y="59"/>
                    <a:pt x="1139" y="60"/>
                    <a:pt x="1139" y="61"/>
                  </a:cubicBezTo>
                  <a:lnTo>
                    <a:pt x="1137" y="61"/>
                  </a:lnTo>
                  <a:close/>
                  <a:moveTo>
                    <a:pt x="1138" y="57"/>
                  </a:moveTo>
                  <a:cubicBezTo>
                    <a:pt x="1139" y="55"/>
                    <a:pt x="1139" y="54"/>
                    <a:pt x="1141" y="54"/>
                  </a:cubicBezTo>
                  <a:cubicBezTo>
                    <a:pt x="1140" y="55"/>
                    <a:pt x="1140" y="57"/>
                    <a:pt x="1138" y="57"/>
                  </a:cubicBezTo>
                  <a:close/>
                  <a:moveTo>
                    <a:pt x="1141" y="81"/>
                  </a:moveTo>
                  <a:cubicBezTo>
                    <a:pt x="1142" y="82"/>
                    <a:pt x="1142" y="81"/>
                    <a:pt x="1143" y="81"/>
                  </a:cubicBezTo>
                  <a:cubicBezTo>
                    <a:pt x="1144" y="82"/>
                    <a:pt x="1140" y="83"/>
                    <a:pt x="1141" y="81"/>
                  </a:cubicBezTo>
                  <a:close/>
                  <a:moveTo>
                    <a:pt x="1150" y="69"/>
                  </a:moveTo>
                  <a:cubicBezTo>
                    <a:pt x="1150" y="69"/>
                    <a:pt x="1148" y="69"/>
                    <a:pt x="1148" y="69"/>
                  </a:cubicBezTo>
                  <a:cubicBezTo>
                    <a:pt x="1148" y="68"/>
                    <a:pt x="1151" y="68"/>
                    <a:pt x="1150" y="69"/>
                  </a:cubicBezTo>
                  <a:close/>
                  <a:moveTo>
                    <a:pt x="1150" y="73"/>
                  </a:moveTo>
                  <a:cubicBezTo>
                    <a:pt x="1149" y="73"/>
                    <a:pt x="1148" y="72"/>
                    <a:pt x="1148" y="71"/>
                  </a:cubicBezTo>
                  <a:cubicBezTo>
                    <a:pt x="1149" y="71"/>
                    <a:pt x="1150" y="72"/>
                    <a:pt x="1150" y="73"/>
                  </a:cubicBezTo>
                  <a:close/>
                  <a:moveTo>
                    <a:pt x="1148" y="82"/>
                  </a:moveTo>
                  <a:cubicBezTo>
                    <a:pt x="1149" y="80"/>
                    <a:pt x="1151" y="80"/>
                    <a:pt x="1153" y="79"/>
                  </a:cubicBezTo>
                  <a:cubicBezTo>
                    <a:pt x="1153" y="82"/>
                    <a:pt x="1150" y="82"/>
                    <a:pt x="1148" y="82"/>
                  </a:cubicBezTo>
                  <a:close/>
                  <a:moveTo>
                    <a:pt x="1155" y="71"/>
                  </a:moveTo>
                  <a:cubicBezTo>
                    <a:pt x="1154" y="71"/>
                    <a:pt x="1154" y="71"/>
                    <a:pt x="1154" y="71"/>
                  </a:cubicBezTo>
                  <a:cubicBezTo>
                    <a:pt x="1154" y="69"/>
                    <a:pt x="1154" y="69"/>
                    <a:pt x="1154" y="69"/>
                  </a:cubicBezTo>
                  <a:cubicBezTo>
                    <a:pt x="1155" y="69"/>
                    <a:pt x="1155" y="69"/>
                    <a:pt x="1155" y="69"/>
                  </a:cubicBezTo>
                  <a:lnTo>
                    <a:pt x="1155" y="71"/>
                  </a:lnTo>
                  <a:close/>
                  <a:moveTo>
                    <a:pt x="1161" y="81"/>
                  </a:moveTo>
                  <a:cubicBezTo>
                    <a:pt x="1161" y="79"/>
                    <a:pt x="1163" y="80"/>
                    <a:pt x="1165" y="79"/>
                  </a:cubicBezTo>
                  <a:cubicBezTo>
                    <a:pt x="1165" y="81"/>
                    <a:pt x="1161" y="82"/>
                    <a:pt x="1161" y="81"/>
                  </a:cubicBezTo>
                  <a:close/>
                  <a:moveTo>
                    <a:pt x="1168" y="84"/>
                  </a:moveTo>
                  <a:cubicBezTo>
                    <a:pt x="1168" y="82"/>
                    <a:pt x="1171" y="85"/>
                    <a:pt x="1168" y="84"/>
                  </a:cubicBezTo>
                  <a:close/>
                  <a:moveTo>
                    <a:pt x="1221" y="68"/>
                  </a:moveTo>
                  <a:cubicBezTo>
                    <a:pt x="1223" y="69"/>
                    <a:pt x="1220" y="72"/>
                    <a:pt x="1221" y="68"/>
                  </a:cubicBezTo>
                  <a:close/>
                  <a:moveTo>
                    <a:pt x="1221" y="25"/>
                  </a:moveTo>
                  <a:cubicBezTo>
                    <a:pt x="1221" y="23"/>
                    <a:pt x="1224" y="26"/>
                    <a:pt x="1221" y="25"/>
                  </a:cubicBezTo>
                  <a:close/>
                  <a:moveTo>
                    <a:pt x="1223" y="37"/>
                  </a:moveTo>
                  <a:cubicBezTo>
                    <a:pt x="1223" y="35"/>
                    <a:pt x="1224" y="36"/>
                    <a:pt x="1225" y="36"/>
                  </a:cubicBezTo>
                  <a:cubicBezTo>
                    <a:pt x="1225" y="36"/>
                    <a:pt x="1224" y="37"/>
                    <a:pt x="1223" y="37"/>
                  </a:cubicBezTo>
                  <a:close/>
                  <a:moveTo>
                    <a:pt x="1242" y="10"/>
                  </a:moveTo>
                  <a:cubicBezTo>
                    <a:pt x="1241" y="12"/>
                    <a:pt x="1241" y="13"/>
                    <a:pt x="1239" y="13"/>
                  </a:cubicBezTo>
                  <a:cubicBezTo>
                    <a:pt x="1239" y="11"/>
                    <a:pt x="1240" y="10"/>
                    <a:pt x="1242" y="10"/>
                  </a:cubicBezTo>
                  <a:close/>
                  <a:moveTo>
                    <a:pt x="1239" y="8"/>
                  </a:moveTo>
                  <a:cubicBezTo>
                    <a:pt x="1242" y="8"/>
                    <a:pt x="1239" y="11"/>
                    <a:pt x="1239" y="8"/>
                  </a:cubicBezTo>
                  <a:close/>
                  <a:moveTo>
                    <a:pt x="1237" y="10"/>
                  </a:moveTo>
                  <a:cubicBezTo>
                    <a:pt x="1237" y="10"/>
                    <a:pt x="1237" y="10"/>
                    <a:pt x="1237" y="10"/>
                  </a:cubicBezTo>
                  <a:cubicBezTo>
                    <a:pt x="1237" y="10"/>
                    <a:pt x="1237" y="10"/>
                    <a:pt x="1237" y="10"/>
                  </a:cubicBezTo>
                  <a:close/>
                  <a:moveTo>
                    <a:pt x="1236" y="6"/>
                  </a:moveTo>
                  <a:cubicBezTo>
                    <a:pt x="1235" y="7"/>
                    <a:pt x="1236" y="10"/>
                    <a:pt x="1233" y="10"/>
                  </a:cubicBezTo>
                  <a:cubicBezTo>
                    <a:pt x="1233" y="7"/>
                    <a:pt x="1234" y="6"/>
                    <a:pt x="1236" y="6"/>
                  </a:cubicBezTo>
                  <a:close/>
                  <a:moveTo>
                    <a:pt x="1230" y="11"/>
                  </a:moveTo>
                  <a:cubicBezTo>
                    <a:pt x="1231" y="11"/>
                    <a:pt x="1231" y="11"/>
                    <a:pt x="1231" y="11"/>
                  </a:cubicBezTo>
                  <a:cubicBezTo>
                    <a:pt x="1231" y="12"/>
                    <a:pt x="1231" y="12"/>
                    <a:pt x="1231" y="12"/>
                  </a:cubicBezTo>
                  <a:cubicBezTo>
                    <a:pt x="1230" y="12"/>
                    <a:pt x="1230" y="12"/>
                    <a:pt x="1230" y="12"/>
                  </a:cubicBezTo>
                  <a:lnTo>
                    <a:pt x="1230" y="11"/>
                  </a:lnTo>
                  <a:close/>
                  <a:moveTo>
                    <a:pt x="1227" y="13"/>
                  </a:moveTo>
                  <a:cubicBezTo>
                    <a:pt x="1228" y="13"/>
                    <a:pt x="1229" y="14"/>
                    <a:pt x="1228" y="16"/>
                  </a:cubicBezTo>
                  <a:cubicBezTo>
                    <a:pt x="1227" y="16"/>
                    <a:pt x="1227" y="14"/>
                    <a:pt x="1227" y="13"/>
                  </a:cubicBezTo>
                  <a:close/>
                  <a:moveTo>
                    <a:pt x="1227" y="27"/>
                  </a:moveTo>
                  <a:cubicBezTo>
                    <a:pt x="1227" y="29"/>
                    <a:pt x="1225" y="30"/>
                    <a:pt x="1226" y="32"/>
                  </a:cubicBezTo>
                  <a:cubicBezTo>
                    <a:pt x="1225" y="32"/>
                    <a:pt x="1224" y="34"/>
                    <a:pt x="1222" y="33"/>
                  </a:cubicBezTo>
                  <a:cubicBezTo>
                    <a:pt x="1224" y="31"/>
                    <a:pt x="1225" y="28"/>
                    <a:pt x="1227" y="27"/>
                  </a:cubicBezTo>
                  <a:close/>
                  <a:moveTo>
                    <a:pt x="1221" y="11"/>
                  </a:moveTo>
                  <a:cubicBezTo>
                    <a:pt x="1222" y="11"/>
                    <a:pt x="1222" y="12"/>
                    <a:pt x="1222" y="12"/>
                  </a:cubicBezTo>
                  <a:cubicBezTo>
                    <a:pt x="1223" y="13"/>
                    <a:pt x="1220" y="12"/>
                    <a:pt x="1221" y="11"/>
                  </a:cubicBezTo>
                  <a:close/>
                  <a:moveTo>
                    <a:pt x="1216" y="21"/>
                  </a:moveTo>
                  <a:cubicBezTo>
                    <a:pt x="1217" y="19"/>
                    <a:pt x="1219" y="21"/>
                    <a:pt x="1216" y="21"/>
                  </a:cubicBezTo>
                  <a:close/>
                  <a:moveTo>
                    <a:pt x="1215" y="28"/>
                  </a:moveTo>
                  <a:cubicBezTo>
                    <a:pt x="1216" y="26"/>
                    <a:pt x="1217" y="30"/>
                    <a:pt x="1215" y="28"/>
                  </a:cubicBezTo>
                  <a:close/>
                  <a:moveTo>
                    <a:pt x="1214" y="36"/>
                  </a:moveTo>
                  <a:cubicBezTo>
                    <a:pt x="1213" y="36"/>
                    <a:pt x="1213" y="36"/>
                    <a:pt x="1212" y="36"/>
                  </a:cubicBezTo>
                  <a:cubicBezTo>
                    <a:pt x="1212" y="34"/>
                    <a:pt x="1214" y="34"/>
                    <a:pt x="1214" y="36"/>
                  </a:cubicBezTo>
                  <a:close/>
                  <a:moveTo>
                    <a:pt x="1211" y="31"/>
                  </a:moveTo>
                  <a:cubicBezTo>
                    <a:pt x="1211" y="31"/>
                    <a:pt x="1210" y="31"/>
                    <a:pt x="1211" y="31"/>
                  </a:cubicBezTo>
                  <a:close/>
                  <a:moveTo>
                    <a:pt x="1201" y="51"/>
                  </a:moveTo>
                  <a:cubicBezTo>
                    <a:pt x="1201" y="50"/>
                    <a:pt x="1201" y="51"/>
                    <a:pt x="1201" y="51"/>
                  </a:cubicBezTo>
                  <a:close/>
                  <a:moveTo>
                    <a:pt x="1186" y="57"/>
                  </a:moveTo>
                  <a:cubicBezTo>
                    <a:pt x="1186" y="56"/>
                    <a:pt x="1187" y="55"/>
                    <a:pt x="1188" y="55"/>
                  </a:cubicBezTo>
                  <a:cubicBezTo>
                    <a:pt x="1188" y="57"/>
                    <a:pt x="1187" y="57"/>
                    <a:pt x="1186" y="57"/>
                  </a:cubicBezTo>
                  <a:close/>
                  <a:moveTo>
                    <a:pt x="1191" y="76"/>
                  </a:moveTo>
                  <a:cubicBezTo>
                    <a:pt x="1191" y="75"/>
                    <a:pt x="1193" y="77"/>
                    <a:pt x="1191" y="76"/>
                  </a:cubicBezTo>
                  <a:close/>
                  <a:moveTo>
                    <a:pt x="1191" y="51"/>
                  </a:moveTo>
                  <a:cubicBezTo>
                    <a:pt x="1191" y="50"/>
                    <a:pt x="1191" y="50"/>
                    <a:pt x="1191" y="50"/>
                  </a:cubicBezTo>
                  <a:cubicBezTo>
                    <a:pt x="1193" y="50"/>
                    <a:pt x="1193" y="50"/>
                    <a:pt x="1193" y="50"/>
                  </a:cubicBezTo>
                  <a:cubicBezTo>
                    <a:pt x="1194" y="51"/>
                    <a:pt x="1192" y="51"/>
                    <a:pt x="1191" y="51"/>
                  </a:cubicBezTo>
                  <a:close/>
                  <a:moveTo>
                    <a:pt x="1203" y="82"/>
                  </a:moveTo>
                  <a:cubicBezTo>
                    <a:pt x="1203" y="80"/>
                    <a:pt x="1204" y="81"/>
                    <a:pt x="1205" y="80"/>
                  </a:cubicBezTo>
                  <a:cubicBezTo>
                    <a:pt x="1206" y="80"/>
                    <a:pt x="1205" y="82"/>
                    <a:pt x="1203" y="82"/>
                  </a:cubicBezTo>
                  <a:close/>
                  <a:moveTo>
                    <a:pt x="1209" y="54"/>
                  </a:moveTo>
                  <a:cubicBezTo>
                    <a:pt x="1209" y="55"/>
                    <a:pt x="1207" y="57"/>
                    <a:pt x="1206" y="59"/>
                  </a:cubicBezTo>
                  <a:cubicBezTo>
                    <a:pt x="1203" y="59"/>
                    <a:pt x="1201" y="60"/>
                    <a:pt x="1199" y="60"/>
                  </a:cubicBezTo>
                  <a:cubicBezTo>
                    <a:pt x="1199" y="56"/>
                    <a:pt x="1204" y="60"/>
                    <a:pt x="1206" y="57"/>
                  </a:cubicBezTo>
                  <a:cubicBezTo>
                    <a:pt x="1206" y="54"/>
                    <a:pt x="1204" y="55"/>
                    <a:pt x="1202" y="55"/>
                  </a:cubicBezTo>
                  <a:cubicBezTo>
                    <a:pt x="1202" y="52"/>
                    <a:pt x="1206" y="54"/>
                    <a:pt x="1207" y="54"/>
                  </a:cubicBezTo>
                  <a:cubicBezTo>
                    <a:pt x="1208" y="52"/>
                    <a:pt x="1210" y="51"/>
                    <a:pt x="1212" y="50"/>
                  </a:cubicBezTo>
                  <a:cubicBezTo>
                    <a:pt x="1212" y="51"/>
                    <a:pt x="1209" y="54"/>
                    <a:pt x="1213" y="54"/>
                  </a:cubicBezTo>
                  <a:cubicBezTo>
                    <a:pt x="1212" y="56"/>
                    <a:pt x="1211" y="54"/>
                    <a:pt x="1209" y="54"/>
                  </a:cubicBezTo>
                  <a:close/>
                  <a:moveTo>
                    <a:pt x="1215" y="83"/>
                  </a:moveTo>
                  <a:cubicBezTo>
                    <a:pt x="1214" y="83"/>
                    <a:pt x="1214" y="82"/>
                    <a:pt x="1214" y="81"/>
                  </a:cubicBezTo>
                  <a:cubicBezTo>
                    <a:pt x="1215" y="81"/>
                    <a:pt x="1215" y="83"/>
                    <a:pt x="1215" y="83"/>
                  </a:cubicBezTo>
                  <a:close/>
                  <a:moveTo>
                    <a:pt x="1214" y="51"/>
                  </a:moveTo>
                  <a:cubicBezTo>
                    <a:pt x="1214" y="52"/>
                    <a:pt x="1216" y="49"/>
                    <a:pt x="1214" y="51"/>
                  </a:cubicBezTo>
                  <a:close/>
                  <a:moveTo>
                    <a:pt x="1209" y="47"/>
                  </a:moveTo>
                  <a:cubicBezTo>
                    <a:pt x="1208" y="45"/>
                    <a:pt x="1211" y="47"/>
                    <a:pt x="1212" y="45"/>
                  </a:cubicBezTo>
                  <a:cubicBezTo>
                    <a:pt x="1211" y="44"/>
                    <a:pt x="1210" y="42"/>
                    <a:pt x="1211" y="40"/>
                  </a:cubicBezTo>
                  <a:cubicBezTo>
                    <a:pt x="1212" y="42"/>
                    <a:pt x="1213" y="44"/>
                    <a:pt x="1215" y="42"/>
                  </a:cubicBezTo>
                  <a:cubicBezTo>
                    <a:pt x="1217" y="45"/>
                    <a:pt x="1212" y="47"/>
                    <a:pt x="1209" y="47"/>
                  </a:cubicBezTo>
                  <a:close/>
                  <a:moveTo>
                    <a:pt x="1216" y="32"/>
                  </a:moveTo>
                  <a:cubicBezTo>
                    <a:pt x="1217" y="30"/>
                    <a:pt x="1217" y="34"/>
                    <a:pt x="1216" y="32"/>
                  </a:cubicBezTo>
                  <a:close/>
                  <a:moveTo>
                    <a:pt x="1217" y="26"/>
                  </a:moveTo>
                  <a:cubicBezTo>
                    <a:pt x="1217" y="25"/>
                    <a:pt x="1217" y="25"/>
                    <a:pt x="1217" y="25"/>
                  </a:cubicBezTo>
                  <a:cubicBezTo>
                    <a:pt x="1218" y="25"/>
                    <a:pt x="1219" y="25"/>
                    <a:pt x="1219" y="26"/>
                  </a:cubicBezTo>
                  <a:lnTo>
                    <a:pt x="1217" y="26"/>
                  </a:lnTo>
                  <a:close/>
                  <a:moveTo>
                    <a:pt x="1219" y="26"/>
                  </a:moveTo>
                  <a:cubicBezTo>
                    <a:pt x="1219" y="25"/>
                    <a:pt x="1220" y="26"/>
                    <a:pt x="1219" y="26"/>
                  </a:cubicBezTo>
                  <a:close/>
                  <a:moveTo>
                    <a:pt x="1219" y="17"/>
                  </a:moveTo>
                  <a:cubicBezTo>
                    <a:pt x="1220" y="14"/>
                    <a:pt x="1222" y="14"/>
                    <a:pt x="1224" y="16"/>
                  </a:cubicBezTo>
                  <a:cubicBezTo>
                    <a:pt x="1223" y="18"/>
                    <a:pt x="1221" y="16"/>
                    <a:pt x="1219" y="17"/>
                  </a:cubicBezTo>
                  <a:close/>
                  <a:moveTo>
                    <a:pt x="1221" y="83"/>
                  </a:moveTo>
                  <a:cubicBezTo>
                    <a:pt x="1220" y="82"/>
                    <a:pt x="1220" y="81"/>
                    <a:pt x="1220" y="79"/>
                  </a:cubicBezTo>
                  <a:cubicBezTo>
                    <a:pt x="1222" y="80"/>
                    <a:pt x="1222" y="78"/>
                    <a:pt x="1224" y="79"/>
                  </a:cubicBezTo>
                  <a:cubicBezTo>
                    <a:pt x="1223" y="81"/>
                    <a:pt x="1222" y="82"/>
                    <a:pt x="1221" y="83"/>
                  </a:cubicBezTo>
                  <a:close/>
                  <a:moveTo>
                    <a:pt x="1224" y="81"/>
                  </a:moveTo>
                  <a:cubicBezTo>
                    <a:pt x="1224" y="80"/>
                    <a:pt x="1226" y="80"/>
                    <a:pt x="1228" y="79"/>
                  </a:cubicBezTo>
                  <a:cubicBezTo>
                    <a:pt x="1228" y="81"/>
                    <a:pt x="1225" y="82"/>
                    <a:pt x="1224" y="81"/>
                  </a:cubicBezTo>
                  <a:close/>
                  <a:moveTo>
                    <a:pt x="1238" y="83"/>
                  </a:moveTo>
                  <a:cubicBezTo>
                    <a:pt x="1238" y="82"/>
                    <a:pt x="1239" y="82"/>
                    <a:pt x="1240" y="82"/>
                  </a:cubicBezTo>
                  <a:cubicBezTo>
                    <a:pt x="1240" y="83"/>
                    <a:pt x="1239" y="84"/>
                    <a:pt x="1238" y="83"/>
                  </a:cubicBezTo>
                  <a:close/>
                  <a:moveTo>
                    <a:pt x="1252" y="82"/>
                  </a:moveTo>
                  <a:cubicBezTo>
                    <a:pt x="1251" y="84"/>
                    <a:pt x="1249" y="82"/>
                    <a:pt x="1249" y="83"/>
                  </a:cubicBezTo>
                  <a:cubicBezTo>
                    <a:pt x="1247" y="83"/>
                    <a:pt x="1251" y="81"/>
                    <a:pt x="1249" y="81"/>
                  </a:cubicBezTo>
                  <a:cubicBezTo>
                    <a:pt x="1249" y="80"/>
                    <a:pt x="1252" y="81"/>
                    <a:pt x="1252" y="82"/>
                  </a:cubicBezTo>
                  <a:close/>
                  <a:moveTo>
                    <a:pt x="1250" y="77"/>
                  </a:moveTo>
                  <a:cubicBezTo>
                    <a:pt x="1250" y="76"/>
                    <a:pt x="1252" y="76"/>
                    <a:pt x="1252" y="75"/>
                  </a:cubicBezTo>
                  <a:cubicBezTo>
                    <a:pt x="1253" y="75"/>
                    <a:pt x="1253" y="76"/>
                    <a:pt x="1254" y="76"/>
                  </a:cubicBezTo>
                  <a:cubicBezTo>
                    <a:pt x="1254" y="78"/>
                    <a:pt x="1251" y="78"/>
                    <a:pt x="1250" y="77"/>
                  </a:cubicBezTo>
                  <a:close/>
                  <a:moveTo>
                    <a:pt x="1268" y="72"/>
                  </a:moveTo>
                  <a:cubicBezTo>
                    <a:pt x="1270" y="70"/>
                    <a:pt x="1269" y="74"/>
                    <a:pt x="1268" y="72"/>
                  </a:cubicBezTo>
                  <a:close/>
                  <a:moveTo>
                    <a:pt x="1274" y="75"/>
                  </a:moveTo>
                  <a:cubicBezTo>
                    <a:pt x="1274" y="74"/>
                    <a:pt x="1275" y="73"/>
                    <a:pt x="1276" y="73"/>
                  </a:cubicBezTo>
                  <a:cubicBezTo>
                    <a:pt x="1276" y="74"/>
                    <a:pt x="1275" y="75"/>
                    <a:pt x="1274" y="75"/>
                  </a:cubicBezTo>
                  <a:close/>
                  <a:moveTo>
                    <a:pt x="1276" y="84"/>
                  </a:moveTo>
                  <a:cubicBezTo>
                    <a:pt x="1276" y="82"/>
                    <a:pt x="1278" y="85"/>
                    <a:pt x="1276" y="84"/>
                  </a:cubicBezTo>
                  <a:close/>
                  <a:moveTo>
                    <a:pt x="1284" y="48"/>
                  </a:moveTo>
                  <a:cubicBezTo>
                    <a:pt x="1285" y="48"/>
                    <a:pt x="1285" y="50"/>
                    <a:pt x="1283" y="50"/>
                  </a:cubicBezTo>
                  <a:cubicBezTo>
                    <a:pt x="1283" y="49"/>
                    <a:pt x="1284" y="49"/>
                    <a:pt x="1284" y="48"/>
                  </a:cubicBezTo>
                  <a:close/>
                  <a:moveTo>
                    <a:pt x="1281" y="63"/>
                  </a:moveTo>
                  <a:cubicBezTo>
                    <a:pt x="1284" y="63"/>
                    <a:pt x="1284" y="63"/>
                    <a:pt x="1284" y="63"/>
                  </a:cubicBezTo>
                  <a:cubicBezTo>
                    <a:pt x="1284" y="65"/>
                    <a:pt x="1281" y="65"/>
                    <a:pt x="1281" y="63"/>
                  </a:cubicBezTo>
                  <a:close/>
                  <a:moveTo>
                    <a:pt x="1283" y="81"/>
                  </a:moveTo>
                  <a:cubicBezTo>
                    <a:pt x="1282" y="79"/>
                    <a:pt x="1284" y="79"/>
                    <a:pt x="1284" y="79"/>
                  </a:cubicBezTo>
                  <a:cubicBezTo>
                    <a:pt x="1284" y="80"/>
                    <a:pt x="1284" y="81"/>
                    <a:pt x="1283" y="81"/>
                  </a:cubicBezTo>
                  <a:close/>
                  <a:moveTo>
                    <a:pt x="1283" y="61"/>
                  </a:moveTo>
                  <a:cubicBezTo>
                    <a:pt x="1282" y="59"/>
                    <a:pt x="1284" y="60"/>
                    <a:pt x="1284" y="59"/>
                  </a:cubicBezTo>
                  <a:cubicBezTo>
                    <a:pt x="1285" y="59"/>
                    <a:pt x="1284" y="60"/>
                    <a:pt x="1284" y="61"/>
                  </a:cubicBezTo>
                  <a:lnTo>
                    <a:pt x="1283" y="61"/>
                  </a:lnTo>
                  <a:close/>
                  <a:moveTo>
                    <a:pt x="1284" y="57"/>
                  </a:moveTo>
                  <a:cubicBezTo>
                    <a:pt x="1284" y="55"/>
                    <a:pt x="1285" y="54"/>
                    <a:pt x="1287" y="54"/>
                  </a:cubicBezTo>
                  <a:cubicBezTo>
                    <a:pt x="1286" y="55"/>
                    <a:pt x="1286" y="57"/>
                    <a:pt x="1284" y="57"/>
                  </a:cubicBezTo>
                  <a:close/>
                  <a:moveTo>
                    <a:pt x="1287" y="81"/>
                  </a:moveTo>
                  <a:cubicBezTo>
                    <a:pt x="1288" y="82"/>
                    <a:pt x="1288" y="81"/>
                    <a:pt x="1289" y="81"/>
                  </a:cubicBezTo>
                  <a:cubicBezTo>
                    <a:pt x="1290" y="82"/>
                    <a:pt x="1286" y="83"/>
                    <a:pt x="1287" y="81"/>
                  </a:cubicBezTo>
                  <a:close/>
                  <a:moveTo>
                    <a:pt x="1296" y="69"/>
                  </a:moveTo>
                  <a:cubicBezTo>
                    <a:pt x="1296" y="69"/>
                    <a:pt x="1294" y="69"/>
                    <a:pt x="1294" y="69"/>
                  </a:cubicBezTo>
                  <a:cubicBezTo>
                    <a:pt x="1294" y="68"/>
                    <a:pt x="1297" y="68"/>
                    <a:pt x="1296" y="69"/>
                  </a:cubicBezTo>
                  <a:close/>
                  <a:moveTo>
                    <a:pt x="1296" y="73"/>
                  </a:moveTo>
                  <a:cubicBezTo>
                    <a:pt x="1294" y="73"/>
                    <a:pt x="1294" y="72"/>
                    <a:pt x="1294" y="71"/>
                  </a:cubicBezTo>
                  <a:cubicBezTo>
                    <a:pt x="1295" y="71"/>
                    <a:pt x="1296" y="72"/>
                    <a:pt x="1296" y="73"/>
                  </a:cubicBezTo>
                  <a:close/>
                  <a:moveTo>
                    <a:pt x="1294" y="82"/>
                  </a:moveTo>
                  <a:cubicBezTo>
                    <a:pt x="1295" y="80"/>
                    <a:pt x="1297" y="80"/>
                    <a:pt x="1299" y="79"/>
                  </a:cubicBezTo>
                  <a:cubicBezTo>
                    <a:pt x="1299" y="82"/>
                    <a:pt x="1296" y="82"/>
                    <a:pt x="1294" y="82"/>
                  </a:cubicBezTo>
                  <a:close/>
                  <a:moveTo>
                    <a:pt x="1301" y="71"/>
                  </a:moveTo>
                  <a:cubicBezTo>
                    <a:pt x="1300" y="71"/>
                    <a:pt x="1300" y="71"/>
                    <a:pt x="1300" y="71"/>
                  </a:cubicBezTo>
                  <a:cubicBezTo>
                    <a:pt x="1300" y="69"/>
                    <a:pt x="1300" y="69"/>
                    <a:pt x="1300" y="69"/>
                  </a:cubicBezTo>
                  <a:cubicBezTo>
                    <a:pt x="1301" y="69"/>
                    <a:pt x="1301" y="69"/>
                    <a:pt x="1301" y="69"/>
                  </a:cubicBezTo>
                  <a:lnTo>
                    <a:pt x="1301" y="71"/>
                  </a:lnTo>
                  <a:close/>
                  <a:moveTo>
                    <a:pt x="1307" y="81"/>
                  </a:moveTo>
                  <a:cubicBezTo>
                    <a:pt x="1307" y="79"/>
                    <a:pt x="1309" y="80"/>
                    <a:pt x="1311" y="79"/>
                  </a:cubicBezTo>
                  <a:cubicBezTo>
                    <a:pt x="1311" y="81"/>
                    <a:pt x="1307" y="82"/>
                    <a:pt x="1307" y="81"/>
                  </a:cubicBezTo>
                  <a:close/>
                  <a:moveTo>
                    <a:pt x="1313" y="84"/>
                  </a:moveTo>
                  <a:cubicBezTo>
                    <a:pt x="1314" y="82"/>
                    <a:pt x="1317" y="85"/>
                    <a:pt x="1313" y="84"/>
                  </a:cubicBezTo>
                  <a:close/>
                  <a:moveTo>
                    <a:pt x="1366" y="68"/>
                  </a:moveTo>
                  <a:cubicBezTo>
                    <a:pt x="1369" y="69"/>
                    <a:pt x="1366" y="72"/>
                    <a:pt x="1366" y="68"/>
                  </a:cubicBezTo>
                  <a:close/>
                  <a:moveTo>
                    <a:pt x="1366" y="25"/>
                  </a:moveTo>
                  <a:cubicBezTo>
                    <a:pt x="1367" y="23"/>
                    <a:pt x="1370" y="26"/>
                    <a:pt x="1366" y="25"/>
                  </a:cubicBezTo>
                  <a:close/>
                  <a:moveTo>
                    <a:pt x="1369" y="37"/>
                  </a:moveTo>
                  <a:cubicBezTo>
                    <a:pt x="1369" y="35"/>
                    <a:pt x="1370" y="36"/>
                    <a:pt x="1371" y="36"/>
                  </a:cubicBezTo>
                  <a:cubicBezTo>
                    <a:pt x="1370" y="36"/>
                    <a:pt x="1370" y="37"/>
                    <a:pt x="1369" y="37"/>
                  </a:cubicBezTo>
                  <a:close/>
                  <a:moveTo>
                    <a:pt x="1387" y="10"/>
                  </a:moveTo>
                  <a:cubicBezTo>
                    <a:pt x="1387" y="12"/>
                    <a:pt x="1387" y="13"/>
                    <a:pt x="1385" y="13"/>
                  </a:cubicBezTo>
                  <a:cubicBezTo>
                    <a:pt x="1385" y="11"/>
                    <a:pt x="1385" y="10"/>
                    <a:pt x="1387" y="10"/>
                  </a:cubicBezTo>
                  <a:close/>
                  <a:moveTo>
                    <a:pt x="1385" y="8"/>
                  </a:moveTo>
                  <a:cubicBezTo>
                    <a:pt x="1388" y="8"/>
                    <a:pt x="1384" y="11"/>
                    <a:pt x="1385" y="8"/>
                  </a:cubicBezTo>
                  <a:close/>
                  <a:moveTo>
                    <a:pt x="1383" y="10"/>
                  </a:moveTo>
                  <a:cubicBezTo>
                    <a:pt x="1383" y="10"/>
                    <a:pt x="1383" y="10"/>
                    <a:pt x="1383" y="10"/>
                  </a:cubicBezTo>
                  <a:cubicBezTo>
                    <a:pt x="1383" y="10"/>
                    <a:pt x="1383" y="10"/>
                    <a:pt x="1383" y="10"/>
                  </a:cubicBezTo>
                  <a:close/>
                  <a:moveTo>
                    <a:pt x="1382" y="6"/>
                  </a:moveTo>
                  <a:cubicBezTo>
                    <a:pt x="1381" y="7"/>
                    <a:pt x="1381" y="10"/>
                    <a:pt x="1379" y="10"/>
                  </a:cubicBezTo>
                  <a:cubicBezTo>
                    <a:pt x="1379" y="7"/>
                    <a:pt x="1380" y="6"/>
                    <a:pt x="1382" y="6"/>
                  </a:cubicBezTo>
                  <a:close/>
                  <a:moveTo>
                    <a:pt x="1376" y="11"/>
                  </a:moveTo>
                  <a:cubicBezTo>
                    <a:pt x="1377" y="11"/>
                    <a:pt x="1377" y="11"/>
                    <a:pt x="1377" y="11"/>
                  </a:cubicBezTo>
                  <a:cubicBezTo>
                    <a:pt x="1377" y="12"/>
                    <a:pt x="1377" y="12"/>
                    <a:pt x="1377" y="12"/>
                  </a:cubicBezTo>
                  <a:cubicBezTo>
                    <a:pt x="1376" y="12"/>
                    <a:pt x="1376" y="12"/>
                    <a:pt x="1376" y="12"/>
                  </a:cubicBezTo>
                  <a:lnTo>
                    <a:pt x="1376" y="11"/>
                  </a:lnTo>
                  <a:close/>
                  <a:moveTo>
                    <a:pt x="1373" y="13"/>
                  </a:moveTo>
                  <a:cubicBezTo>
                    <a:pt x="1374" y="13"/>
                    <a:pt x="1374" y="14"/>
                    <a:pt x="1374" y="16"/>
                  </a:cubicBezTo>
                  <a:cubicBezTo>
                    <a:pt x="1372" y="16"/>
                    <a:pt x="1373" y="14"/>
                    <a:pt x="1373" y="13"/>
                  </a:cubicBezTo>
                  <a:close/>
                  <a:moveTo>
                    <a:pt x="1373" y="27"/>
                  </a:moveTo>
                  <a:cubicBezTo>
                    <a:pt x="1373" y="29"/>
                    <a:pt x="1370" y="30"/>
                    <a:pt x="1372" y="32"/>
                  </a:cubicBezTo>
                  <a:cubicBezTo>
                    <a:pt x="1371" y="32"/>
                    <a:pt x="1370" y="34"/>
                    <a:pt x="1368" y="33"/>
                  </a:cubicBezTo>
                  <a:cubicBezTo>
                    <a:pt x="1370" y="31"/>
                    <a:pt x="1370" y="28"/>
                    <a:pt x="1373" y="27"/>
                  </a:cubicBezTo>
                  <a:close/>
                  <a:moveTo>
                    <a:pt x="1366" y="11"/>
                  </a:moveTo>
                  <a:cubicBezTo>
                    <a:pt x="1367" y="11"/>
                    <a:pt x="1368" y="12"/>
                    <a:pt x="1368" y="12"/>
                  </a:cubicBezTo>
                  <a:cubicBezTo>
                    <a:pt x="1369" y="13"/>
                    <a:pt x="1366" y="12"/>
                    <a:pt x="1366" y="11"/>
                  </a:cubicBezTo>
                  <a:close/>
                  <a:moveTo>
                    <a:pt x="1362" y="21"/>
                  </a:moveTo>
                  <a:cubicBezTo>
                    <a:pt x="1362" y="19"/>
                    <a:pt x="1365" y="21"/>
                    <a:pt x="1362" y="21"/>
                  </a:cubicBezTo>
                  <a:close/>
                  <a:moveTo>
                    <a:pt x="1361" y="28"/>
                  </a:moveTo>
                  <a:cubicBezTo>
                    <a:pt x="1362" y="26"/>
                    <a:pt x="1363" y="30"/>
                    <a:pt x="1361" y="28"/>
                  </a:cubicBezTo>
                  <a:close/>
                  <a:moveTo>
                    <a:pt x="1360" y="36"/>
                  </a:moveTo>
                  <a:cubicBezTo>
                    <a:pt x="1359" y="36"/>
                    <a:pt x="1358" y="36"/>
                    <a:pt x="1358" y="36"/>
                  </a:cubicBezTo>
                  <a:cubicBezTo>
                    <a:pt x="1358" y="34"/>
                    <a:pt x="1360" y="34"/>
                    <a:pt x="1360" y="36"/>
                  </a:cubicBezTo>
                  <a:close/>
                  <a:moveTo>
                    <a:pt x="1356" y="31"/>
                  </a:moveTo>
                  <a:cubicBezTo>
                    <a:pt x="1357" y="31"/>
                    <a:pt x="1356" y="31"/>
                    <a:pt x="1356" y="31"/>
                  </a:cubicBezTo>
                  <a:close/>
                  <a:moveTo>
                    <a:pt x="1347" y="51"/>
                  </a:moveTo>
                  <a:cubicBezTo>
                    <a:pt x="1347" y="50"/>
                    <a:pt x="1347" y="51"/>
                    <a:pt x="1347" y="51"/>
                  </a:cubicBezTo>
                  <a:close/>
                  <a:moveTo>
                    <a:pt x="1332" y="57"/>
                  </a:moveTo>
                  <a:cubicBezTo>
                    <a:pt x="1332" y="56"/>
                    <a:pt x="1333" y="55"/>
                    <a:pt x="1334" y="55"/>
                  </a:cubicBezTo>
                  <a:cubicBezTo>
                    <a:pt x="1334" y="57"/>
                    <a:pt x="1333" y="57"/>
                    <a:pt x="1332" y="57"/>
                  </a:cubicBezTo>
                  <a:close/>
                  <a:moveTo>
                    <a:pt x="1337" y="76"/>
                  </a:moveTo>
                  <a:cubicBezTo>
                    <a:pt x="1337" y="75"/>
                    <a:pt x="1339" y="77"/>
                    <a:pt x="1337" y="76"/>
                  </a:cubicBezTo>
                  <a:close/>
                  <a:moveTo>
                    <a:pt x="1337" y="51"/>
                  </a:moveTo>
                  <a:cubicBezTo>
                    <a:pt x="1337" y="50"/>
                    <a:pt x="1337" y="50"/>
                    <a:pt x="1337" y="50"/>
                  </a:cubicBezTo>
                  <a:cubicBezTo>
                    <a:pt x="1339" y="50"/>
                    <a:pt x="1339" y="50"/>
                    <a:pt x="1339" y="50"/>
                  </a:cubicBezTo>
                  <a:cubicBezTo>
                    <a:pt x="1340" y="51"/>
                    <a:pt x="1338" y="51"/>
                    <a:pt x="1337" y="51"/>
                  </a:cubicBezTo>
                  <a:close/>
                  <a:moveTo>
                    <a:pt x="1349" y="82"/>
                  </a:moveTo>
                  <a:cubicBezTo>
                    <a:pt x="1349" y="80"/>
                    <a:pt x="1350" y="81"/>
                    <a:pt x="1350" y="80"/>
                  </a:cubicBezTo>
                  <a:cubicBezTo>
                    <a:pt x="1351" y="80"/>
                    <a:pt x="1350" y="82"/>
                    <a:pt x="1349" y="82"/>
                  </a:cubicBezTo>
                  <a:close/>
                  <a:moveTo>
                    <a:pt x="1355" y="54"/>
                  </a:moveTo>
                  <a:cubicBezTo>
                    <a:pt x="1355" y="55"/>
                    <a:pt x="1352" y="57"/>
                    <a:pt x="1352" y="59"/>
                  </a:cubicBezTo>
                  <a:cubicBezTo>
                    <a:pt x="1349" y="59"/>
                    <a:pt x="1347" y="60"/>
                    <a:pt x="1344" y="60"/>
                  </a:cubicBezTo>
                  <a:cubicBezTo>
                    <a:pt x="1345" y="56"/>
                    <a:pt x="1350" y="60"/>
                    <a:pt x="1352" y="57"/>
                  </a:cubicBezTo>
                  <a:cubicBezTo>
                    <a:pt x="1352" y="54"/>
                    <a:pt x="1350" y="55"/>
                    <a:pt x="1348" y="55"/>
                  </a:cubicBezTo>
                  <a:cubicBezTo>
                    <a:pt x="1348" y="52"/>
                    <a:pt x="1352" y="54"/>
                    <a:pt x="1353" y="54"/>
                  </a:cubicBezTo>
                  <a:cubicBezTo>
                    <a:pt x="1354" y="52"/>
                    <a:pt x="1356" y="51"/>
                    <a:pt x="1358" y="50"/>
                  </a:cubicBezTo>
                  <a:cubicBezTo>
                    <a:pt x="1358" y="51"/>
                    <a:pt x="1355" y="54"/>
                    <a:pt x="1359" y="54"/>
                  </a:cubicBezTo>
                  <a:cubicBezTo>
                    <a:pt x="1358" y="56"/>
                    <a:pt x="1357" y="54"/>
                    <a:pt x="1355" y="54"/>
                  </a:cubicBezTo>
                  <a:close/>
                  <a:moveTo>
                    <a:pt x="1361" y="83"/>
                  </a:moveTo>
                  <a:cubicBezTo>
                    <a:pt x="1360" y="83"/>
                    <a:pt x="1360" y="82"/>
                    <a:pt x="1360" y="81"/>
                  </a:cubicBezTo>
                  <a:cubicBezTo>
                    <a:pt x="1361" y="81"/>
                    <a:pt x="1361" y="83"/>
                    <a:pt x="1361" y="83"/>
                  </a:cubicBezTo>
                  <a:close/>
                  <a:moveTo>
                    <a:pt x="1360" y="51"/>
                  </a:moveTo>
                  <a:cubicBezTo>
                    <a:pt x="1359" y="52"/>
                    <a:pt x="1361" y="49"/>
                    <a:pt x="1360" y="51"/>
                  </a:cubicBezTo>
                  <a:close/>
                  <a:moveTo>
                    <a:pt x="1355" y="47"/>
                  </a:moveTo>
                  <a:cubicBezTo>
                    <a:pt x="1354" y="45"/>
                    <a:pt x="1357" y="47"/>
                    <a:pt x="1358" y="45"/>
                  </a:cubicBezTo>
                  <a:cubicBezTo>
                    <a:pt x="1357" y="44"/>
                    <a:pt x="1356" y="42"/>
                    <a:pt x="1357" y="40"/>
                  </a:cubicBezTo>
                  <a:cubicBezTo>
                    <a:pt x="1358" y="42"/>
                    <a:pt x="1359" y="44"/>
                    <a:pt x="1361" y="42"/>
                  </a:cubicBezTo>
                  <a:cubicBezTo>
                    <a:pt x="1362" y="45"/>
                    <a:pt x="1358" y="47"/>
                    <a:pt x="1355" y="47"/>
                  </a:cubicBezTo>
                  <a:close/>
                  <a:moveTo>
                    <a:pt x="1362" y="32"/>
                  </a:moveTo>
                  <a:cubicBezTo>
                    <a:pt x="1363" y="30"/>
                    <a:pt x="1363" y="34"/>
                    <a:pt x="1362" y="32"/>
                  </a:cubicBezTo>
                  <a:close/>
                  <a:moveTo>
                    <a:pt x="1363" y="26"/>
                  </a:moveTo>
                  <a:cubicBezTo>
                    <a:pt x="1363" y="25"/>
                    <a:pt x="1363" y="25"/>
                    <a:pt x="1363" y="25"/>
                  </a:cubicBezTo>
                  <a:cubicBezTo>
                    <a:pt x="1364" y="25"/>
                    <a:pt x="1365" y="25"/>
                    <a:pt x="1365" y="26"/>
                  </a:cubicBezTo>
                  <a:lnTo>
                    <a:pt x="1363" y="26"/>
                  </a:lnTo>
                  <a:close/>
                  <a:moveTo>
                    <a:pt x="1365" y="26"/>
                  </a:moveTo>
                  <a:cubicBezTo>
                    <a:pt x="1365" y="25"/>
                    <a:pt x="1366" y="26"/>
                    <a:pt x="1365" y="26"/>
                  </a:cubicBezTo>
                  <a:close/>
                  <a:moveTo>
                    <a:pt x="1365" y="17"/>
                  </a:moveTo>
                  <a:cubicBezTo>
                    <a:pt x="1366" y="14"/>
                    <a:pt x="1368" y="14"/>
                    <a:pt x="1369" y="16"/>
                  </a:cubicBezTo>
                  <a:cubicBezTo>
                    <a:pt x="1368" y="18"/>
                    <a:pt x="1367" y="16"/>
                    <a:pt x="1365" y="17"/>
                  </a:cubicBezTo>
                  <a:close/>
                  <a:moveTo>
                    <a:pt x="1366" y="83"/>
                  </a:moveTo>
                  <a:cubicBezTo>
                    <a:pt x="1366" y="82"/>
                    <a:pt x="1366" y="81"/>
                    <a:pt x="1366" y="79"/>
                  </a:cubicBezTo>
                  <a:cubicBezTo>
                    <a:pt x="1368" y="80"/>
                    <a:pt x="1368" y="78"/>
                    <a:pt x="1369" y="79"/>
                  </a:cubicBezTo>
                  <a:cubicBezTo>
                    <a:pt x="1369" y="81"/>
                    <a:pt x="1368" y="82"/>
                    <a:pt x="1366" y="83"/>
                  </a:cubicBezTo>
                  <a:close/>
                  <a:moveTo>
                    <a:pt x="1369" y="81"/>
                  </a:moveTo>
                  <a:cubicBezTo>
                    <a:pt x="1370" y="80"/>
                    <a:pt x="1372" y="80"/>
                    <a:pt x="1374" y="79"/>
                  </a:cubicBezTo>
                  <a:cubicBezTo>
                    <a:pt x="1374" y="81"/>
                    <a:pt x="1371" y="82"/>
                    <a:pt x="1369" y="81"/>
                  </a:cubicBezTo>
                  <a:close/>
                  <a:moveTo>
                    <a:pt x="1384" y="83"/>
                  </a:moveTo>
                  <a:cubicBezTo>
                    <a:pt x="1384" y="82"/>
                    <a:pt x="1385" y="82"/>
                    <a:pt x="1386" y="82"/>
                  </a:cubicBezTo>
                  <a:cubicBezTo>
                    <a:pt x="1386" y="83"/>
                    <a:pt x="1385" y="84"/>
                    <a:pt x="1384" y="83"/>
                  </a:cubicBezTo>
                  <a:close/>
                  <a:moveTo>
                    <a:pt x="1397" y="82"/>
                  </a:moveTo>
                  <a:cubicBezTo>
                    <a:pt x="1397" y="84"/>
                    <a:pt x="1395" y="82"/>
                    <a:pt x="1395" y="83"/>
                  </a:cubicBezTo>
                  <a:cubicBezTo>
                    <a:pt x="1393" y="83"/>
                    <a:pt x="1397" y="81"/>
                    <a:pt x="1395" y="81"/>
                  </a:cubicBezTo>
                  <a:cubicBezTo>
                    <a:pt x="1395" y="80"/>
                    <a:pt x="1398" y="81"/>
                    <a:pt x="1397" y="82"/>
                  </a:cubicBezTo>
                  <a:close/>
                  <a:moveTo>
                    <a:pt x="1396" y="77"/>
                  </a:moveTo>
                  <a:cubicBezTo>
                    <a:pt x="1396" y="76"/>
                    <a:pt x="1398" y="76"/>
                    <a:pt x="1398" y="75"/>
                  </a:cubicBezTo>
                  <a:cubicBezTo>
                    <a:pt x="1399" y="75"/>
                    <a:pt x="1399" y="76"/>
                    <a:pt x="1400" y="76"/>
                  </a:cubicBezTo>
                  <a:cubicBezTo>
                    <a:pt x="1400" y="78"/>
                    <a:pt x="1397" y="78"/>
                    <a:pt x="1396" y="77"/>
                  </a:cubicBezTo>
                  <a:close/>
                  <a:moveTo>
                    <a:pt x="1414" y="72"/>
                  </a:moveTo>
                  <a:cubicBezTo>
                    <a:pt x="1416" y="70"/>
                    <a:pt x="1415" y="74"/>
                    <a:pt x="1414" y="72"/>
                  </a:cubicBezTo>
                  <a:close/>
                  <a:moveTo>
                    <a:pt x="1420" y="75"/>
                  </a:moveTo>
                  <a:cubicBezTo>
                    <a:pt x="1420" y="74"/>
                    <a:pt x="1420" y="73"/>
                    <a:pt x="1422" y="73"/>
                  </a:cubicBezTo>
                  <a:cubicBezTo>
                    <a:pt x="1422" y="74"/>
                    <a:pt x="1421" y="75"/>
                    <a:pt x="1420" y="75"/>
                  </a:cubicBezTo>
                  <a:close/>
                  <a:moveTo>
                    <a:pt x="1421" y="84"/>
                  </a:moveTo>
                  <a:cubicBezTo>
                    <a:pt x="1421" y="82"/>
                    <a:pt x="1424" y="85"/>
                    <a:pt x="1421" y="84"/>
                  </a:cubicBezTo>
                  <a:close/>
                  <a:moveTo>
                    <a:pt x="1430" y="48"/>
                  </a:moveTo>
                  <a:cubicBezTo>
                    <a:pt x="1431" y="48"/>
                    <a:pt x="1431" y="50"/>
                    <a:pt x="1429" y="50"/>
                  </a:cubicBezTo>
                  <a:cubicBezTo>
                    <a:pt x="1429" y="49"/>
                    <a:pt x="1430" y="49"/>
                    <a:pt x="1430" y="48"/>
                  </a:cubicBezTo>
                  <a:close/>
                  <a:moveTo>
                    <a:pt x="1427" y="63"/>
                  </a:moveTo>
                  <a:cubicBezTo>
                    <a:pt x="1430" y="63"/>
                    <a:pt x="1430" y="63"/>
                    <a:pt x="1430" y="63"/>
                  </a:cubicBezTo>
                  <a:cubicBezTo>
                    <a:pt x="1430" y="65"/>
                    <a:pt x="1427" y="65"/>
                    <a:pt x="1427" y="63"/>
                  </a:cubicBezTo>
                  <a:close/>
                  <a:moveTo>
                    <a:pt x="1429" y="81"/>
                  </a:moveTo>
                  <a:cubicBezTo>
                    <a:pt x="1428" y="79"/>
                    <a:pt x="1429" y="79"/>
                    <a:pt x="1430" y="79"/>
                  </a:cubicBezTo>
                  <a:cubicBezTo>
                    <a:pt x="1430" y="80"/>
                    <a:pt x="1430" y="81"/>
                    <a:pt x="1429" y="81"/>
                  </a:cubicBezTo>
                  <a:close/>
                  <a:moveTo>
                    <a:pt x="1429" y="61"/>
                  </a:moveTo>
                  <a:cubicBezTo>
                    <a:pt x="1428" y="59"/>
                    <a:pt x="1430" y="60"/>
                    <a:pt x="1430" y="59"/>
                  </a:cubicBezTo>
                  <a:cubicBezTo>
                    <a:pt x="1430" y="59"/>
                    <a:pt x="1430" y="60"/>
                    <a:pt x="1430" y="61"/>
                  </a:cubicBezTo>
                  <a:lnTo>
                    <a:pt x="1429" y="61"/>
                  </a:lnTo>
                  <a:close/>
                  <a:moveTo>
                    <a:pt x="1430" y="57"/>
                  </a:moveTo>
                  <a:cubicBezTo>
                    <a:pt x="1430" y="55"/>
                    <a:pt x="1431" y="54"/>
                    <a:pt x="1433" y="54"/>
                  </a:cubicBezTo>
                  <a:cubicBezTo>
                    <a:pt x="1432" y="55"/>
                    <a:pt x="1431" y="57"/>
                    <a:pt x="1430" y="57"/>
                  </a:cubicBezTo>
                  <a:close/>
                  <a:moveTo>
                    <a:pt x="1433" y="81"/>
                  </a:moveTo>
                  <a:cubicBezTo>
                    <a:pt x="1434" y="82"/>
                    <a:pt x="1433" y="81"/>
                    <a:pt x="1435" y="81"/>
                  </a:cubicBezTo>
                  <a:cubicBezTo>
                    <a:pt x="1435" y="82"/>
                    <a:pt x="1432" y="83"/>
                    <a:pt x="1433" y="81"/>
                  </a:cubicBezTo>
                  <a:close/>
                  <a:moveTo>
                    <a:pt x="1442" y="69"/>
                  </a:moveTo>
                  <a:cubicBezTo>
                    <a:pt x="1442" y="69"/>
                    <a:pt x="1440" y="69"/>
                    <a:pt x="1440" y="69"/>
                  </a:cubicBezTo>
                  <a:cubicBezTo>
                    <a:pt x="1440" y="68"/>
                    <a:pt x="1443" y="68"/>
                    <a:pt x="1442" y="69"/>
                  </a:cubicBezTo>
                  <a:close/>
                  <a:moveTo>
                    <a:pt x="1442" y="73"/>
                  </a:moveTo>
                  <a:cubicBezTo>
                    <a:pt x="1440" y="73"/>
                    <a:pt x="1440" y="72"/>
                    <a:pt x="1440" y="71"/>
                  </a:cubicBezTo>
                  <a:cubicBezTo>
                    <a:pt x="1441" y="71"/>
                    <a:pt x="1442" y="72"/>
                    <a:pt x="1442" y="73"/>
                  </a:cubicBezTo>
                  <a:close/>
                  <a:moveTo>
                    <a:pt x="1440" y="82"/>
                  </a:moveTo>
                  <a:cubicBezTo>
                    <a:pt x="1441" y="80"/>
                    <a:pt x="1443" y="80"/>
                    <a:pt x="1445" y="79"/>
                  </a:cubicBezTo>
                  <a:cubicBezTo>
                    <a:pt x="1445" y="82"/>
                    <a:pt x="1442" y="82"/>
                    <a:pt x="1440" y="82"/>
                  </a:cubicBezTo>
                  <a:close/>
                  <a:moveTo>
                    <a:pt x="1447" y="71"/>
                  </a:moveTo>
                  <a:cubicBezTo>
                    <a:pt x="1446" y="71"/>
                    <a:pt x="1446" y="71"/>
                    <a:pt x="1446" y="71"/>
                  </a:cubicBezTo>
                  <a:cubicBezTo>
                    <a:pt x="1446" y="69"/>
                    <a:pt x="1446" y="69"/>
                    <a:pt x="1446" y="69"/>
                  </a:cubicBezTo>
                  <a:cubicBezTo>
                    <a:pt x="1447" y="69"/>
                    <a:pt x="1447" y="69"/>
                    <a:pt x="1447" y="69"/>
                  </a:cubicBezTo>
                  <a:lnTo>
                    <a:pt x="1447" y="71"/>
                  </a:lnTo>
                  <a:close/>
                  <a:moveTo>
                    <a:pt x="1452" y="81"/>
                  </a:moveTo>
                  <a:cubicBezTo>
                    <a:pt x="1453" y="79"/>
                    <a:pt x="1455" y="80"/>
                    <a:pt x="1457" y="79"/>
                  </a:cubicBezTo>
                  <a:cubicBezTo>
                    <a:pt x="1456" y="81"/>
                    <a:pt x="1453" y="82"/>
                    <a:pt x="1452" y="81"/>
                  </a:cubicBezTo>
                  <a:close/>
                  <a:moveTo>
                    <a:pt x="1459" y="84"/>
                  </a:moveTo>
                  <a:cubicBezTo>
                    <a:pt x="1460" y="82"/>
                    <a:pt x="1462" y="85"/>
                    <a:pt x="1459" y="84"/>
                  </a:cubicBezTo>
                  <a:close/>
                  <a:moveTo>
                    <a:pt x="1512" y="68"/>
                  </a:moveTo>
                  <a:cubicBezTo>
                    <a:pt x="1515" y="69"/>
                    <a:pt x="1512" y="72"/>
                    <a:pt x="1512" y="68"/>
                  </a:cubicBezTo>
                  <a:close/>
                  <a:moveTo>
                    <a:pt x="1512" y="25"/>
                  </a:moveTo>
                  <a:cubicBezTo>
                    <a:pt x="1513" y="23"/>
                    <a:pt x="1515" y="26"/>
                    <a:pt x="1512" y="25"/>
                  </a:cubicBezTo>
                  <a:close/>
                  <a:moveTo>
                    <a:pt x="1515" y="37"/>
                  </a:moveTo>
                  <a:cubicBezTo>
                    <a:pt x="1514" y="35"/>
                    <a:pt x="1516" y="36"/>
                    <a:pt x="1516" y="36"/>
                  </a:cubicBezTo>
                  <a:cubicBezTo>
                    <a:pt x="1516" y="36"/>
                    <a:pt x="1516" y="37"/>
                    <a:pt x="1515" y="37"/>
                  </a:cubicBezTo>
                  <a:close/>
                  <a:moveTo>
                    <a:pt x="1533" y="10"/>
                  </a:moveTo>
                  <a:cubicBezTo>
                    <a:pt x="1533" y="12"/>
                    <a:pt x="1533" y="13"/>
                    <a:pt x="1531" y="13"/>
                  </a:cubicBezTo>
                  <a:cubicBezTo>
                    <a:pt x="1531" y="11"/>
                    <a:pt x="1531" y="10"/>
                    <a:pt x="1533" y="10"/>
                  </a:cubicBezTo>
                  <a:close/>
                  <a:moveTo>
                    <a:pt x="1531" y="8"/>
                  </a:moveTo>
                  <a:cubicBezTo>
                    <a:pt x="1533" y="8"/>
                    <a:pt x="1530" y="11"/>
                    <a:pt x="1531" y="8"/>
                  </a:cubicBezTo>
                  <a:close/>
                  <a:moveTo>
                    <a:pt x="1529" y="10"/>
                  </a:moveTo>
                  <a:cubicBezTo>
                    <a:pt x="1529" y="10"/>
                    <a:pt x="1529" y="10"/>
                    <a:pt x="1529" y="10"/>
                  </a:cubicBezTo>
                  <a:cubicBezTo>
                    <a:pt x="1529" y="10"/>
                    <a:pt x="1529" y="10"/>
                    <a:pt x="1529" y="10"/>
                  </a:cubicBezTo>
                  <a:close/>
                  <a:moveTo>
                    <a:pt x="1528" y="6"/>
                  </a:moveTo>
                  <a:cubicBezTo>
                    <a:pt x="1526" y="7"/>
                    <a:pt x="1527" y="10"/>
                    <a:pt x="1525" y="10"/>
                  </a:cubicBezTo>
                  <a:cubicBezTo>
                    <a:pt x="1525" y="7"/>
                    <a:pt x="1525" y="6"/>
                    <a:pt x="1528" y="6"/>
                  </a:cubicBezTo>
                  <a:close/>
                  <a:moveTo>
                    <a:pt x="1522" y="11"/>
                  </a:moveTo>
                  <a:cubicBezTo>
                    <a:pt x="1523" y="11"/>
                    <a:pt x="1523" y="11"/>
                    <a:pt x="1523" y="11"/>
                  </a:cubicBezTo>
                  <a:cubicBezTo>
                    <a:pt x="1523" y="12"/>
                    <a:pt x="1523" y="12"/>
                    <a:pt x="1523" y="12"/>
                  </a:cubicBezTo>
                  <a:cubicBezTo>
                    <a:pt x="1522" y="12"/>
                    <a:pt x="1522" y="12"/>
                    <a:pt x="1522" y="12"/>
                  </a:cubicBezTo>
                  <a:lnTo>
                    <a:pt x="1522" y="11"/>
                  </a:lnTo>
                  <a:close/>
                  <a:moveTo>
                    <a:pt x="1519" y="13"/>
                  </a:moveTo>
                  <a:cubicBezTo>
                    <a:pt x="1520" y="13"/>
                    <a:pt x="1520" y="14"/>
                    <a:pt x="1520" y="16"/>
                  </a:cubicBezTo>
                  <a:cubicBezTo>
                    <a:pt x="1518" y="16"/>
                    <a:pt x="1519" y="14"/>
                    <a:pt x="1519" y="13"/>
                  </a:cubicBezTo>
                  <a:close/>
                  <a:moveTo>
                    <a:pt x="1519" y="27"/>
                  </a:moveTo>
                  <a:cubicBezTo>
                    <a:pt x="1519" y="29"/>
                    <a:pt x="1516" y="30"/>
                    <a:pt x="1518" y="32"/>
                  </a:cubicBezTo>
                  <a:cubicBezTo>
                    <a:pt x="1516" y="32"/>
                    <a:pt x="1515" y="34"/>
                    <a:pt x="1514" y="33"/>
                  </a:cubicBezTo>
                  <a:cubicBezTo>
                    <a:pt x="1516" y="31"/>
                    <a:pt x="1516" y="28"/>
                    <a:pt x="1519" y="27"/>
                  </a:cubicBezTo>
                  <a:close/>
                  <a:moveTo>
                    <a:pt x="1512" y="11"/>
                  </a:moveTo>
                  <a:cubicBezTo>
                    <a:pt x="1513" y="11"/>
                    <a:pt x="1513" y="12"/>
                    <a:pt x="1514" y="12"/>
                  </a:cubicBezTo>
                  <a:cubicBezTo>
                    <a:pt x="1514" y="13"/>
                    <a:pt x="1511" y="12"/>
                    <a:pt x="1512" y="11"/>
                  </a:cubicBezTo>
                  <a:close/>
                  <a:moveTo>
                    <a:pt x="1508" y="21"/>
                  </a:moveTo>
                  <a:cubicBezTo>
                    <a:pt x="1508" y="19"/>
                    <a:pt x="1511" y="21"/>
                    <a:pt x="1508" y="21"/>
                  </a:cubicBezTo>
                  <a:close/>
                  <a:moveTo>
                    <a:pt x="1507" y="28"/>
                  </a:moveTo>
                  <a:cubicBezTo>
                    <a:pt x="1508" y="26"/>
                    <a:pt x="1509" y="30"/>
                    <a:pt x="1507" y="28"/>
                  </a:cubicBezTo>
                  <a:close/>
                  <a:moveTo>
                    <a:pt x="1506" y="36"/>
                  </a:moveTo>
                  <a:cubicBezTo>
                    <a:pt x="1505" y="36"/>
                    <a:pt x="1504" y="36"/>
                    <a:pt x="1503" y="36"/>
                  </a:cubicBezTo>
                  <a:cubicBezTo>
                    <a:pt x="1503" y="34"/>
                    <a:pt x="1506" y="34"/>
                    <a:pt x="1506" y="36"/>
                  </a:cubicBezTo>
                  <a:close/>
                  <a:moveTo>
                    <a:pt x="1502" y="31"/>
                  </a:moveTo>
                  <a:cubicBezTo>
                    <a:pt x="1503" y="31"/>
                    <a:pt x="1502" y="31"/>
                    <a:pt x="1502" y="31"/>
                  </a:cubicBezTo>
                  <a:close/>
                  <a:moveTo>
                    <a:pt x="1493" y="51"/>
                  </a:moveTo>
                  <a:cubicBezTo>
                    <a:pt x="1492" y="50"/>
                    <a:pt x="1493" y="51"/>
                    <a:pt x="1493" y="51"/>
                  </a:cubicBezTo>
                  <a:close/>
                  <a:moveTo>
                    <a:pt x="1478" y="57"/>
                  </a:moveTo>
                  <a:cubicBezTo>
                    <a:pt x="1478" y="56"/>
                    <a:pt x="1478" y="55"/>
                    <a:pt x="1480" y="55"/>
                  </a:cubicBezTo>
                  <a:cubicBezTo>
                    <a:pt x="1480" y="57"/>
                    <a:pt x="1479" y="57"/>
                    <a:pt x="1478" y="57"/>
                  </a:cubicBezTo>
                  <a:close/>
                  <a:moveTo>
                    <a:pt x="1483" y="76"/>
                  </a:moveTo>
                  <a:cubicBezTo>
                    <a:pt x="1483" y="75"/>
                    <a:pt x="1485" y="77"/>
                    <a:pt x="1483" y="76"/>
                  </a:cubicBezTo>
                  <a:close/>
                  <a:moveTo>
                    <a:pt x="1483" y="51"/>
                  </a:moveTo>
                  <a:cubicBezTo>
                    <a:pt x="1483" y="50"/>
                    <a:pt x="1483" y="50"/>
                    <a:pt x="1483" y="50"/>
                  </a:cubicBezTo>
                  <a:cubicBezTo>
                    <a:pt x="1485" y="50"/>
                    <a:pt x="1485" y="50"/>
                    <a:pt x="1485" y="50"/>
                  </a:cubicBezTo>
                  <a:cubicBezTo>
                    <a:pt x="1485" y="51"/>
                    <a:pt x="1484" y="51"/>
                    <a:pt x="1483" y="51"/>
                  </a:cubicBezTo>
                  <a:close/>
                  <a:moveTo>
                    <a:pt x="1495" y="82"/>
                  </a:moveTo>
                  <a:cubicBezTo>
                    <a:pt x="1495" y="80"/>
                    <a:pt x="1496" y="81"/>
                    <a:pt x="1496" y="80"/>
                  </a:cubicBezTo>
                  <a:cubicBezTo>
                    <a:pt x="1497" y="80"/>
                    <a:pt x="1496" y="82"/>
                    <a:pt x="1495" y="82"/>
                  </a:cubicBezTo>
                  <a:close/>
                  <a:moveTo>
                    <a:pt x="1501" y="54"/>
                  </a:moveTo>
                  <a:cubicBezTo>
                    <a:pt x="1501" y="55"/>
                    <a:pt x="1498" y="57"/>
                    <a:pt x="1497" y="59"/>
                  </a:cubicBezTo>
                  <a:cubicBezTo>
                    <a:pt x="1495" y="59"/>
                    <a:pt x="1492" y="60"/>
                    <a:pt x="1490" y="60"/>
                  </a:cubicBezTo>
                  <a:cubicBezTo>
                    <a:pt x="1491" y="56"/>
                    <a:pt x="1496" y="60"/>
                    <a:pt x="1497" y="57"/>
                  </a:cubicBezTo>
                  <a:cubicBezTo>
                    <a:pt x="1497" y="54"/>
                    <a:pt x="1496" y="55"/>
                    <a:pt x="1494" y="55"/>
                  </a:cubicBezTo>
                  <a:cubicBezTo>
                    <a:pt x="1494" y="52"/>
                    <a:pt x="1498" y="54"/>
                    <a:pt x="1499" y="54"/>
                  </a:cubicBezTo>
                  <a:cubicBezTo>
                    <a:pt x="1500" y="52"/>
                    <a:pt x="1502" y="51"/>
                    <a:pt x="1504" y="50"/>
                  </a:cubicBezTo>
                  <a:cubicBezTo>
                    <a:pt x="1504" y="51"/>
                    <a:pt x="1501" y="54"/>
                    <a:pt x="1505" y="54"/>
                  </a:cubicBezTo>
                  <a:cubicBezTo>
                    <a:pt x="1504" y="56"/>
                    <a:pt x="1503" y="54"/>
                    <a:pt x="1501" y="54"/>
                  </a:cubicBezTo>
                  <a:close/>
                  <a:moveTo>
                    <a:pt x="1506" y="83"/>
                  </a:moveTo>
                  <a:cubicBezTo>
                    <a:pt x="1506" y="83"/>
                    <a:pt x="1506" y="82"/>
                    <a:pt x="1506" y="81"/>
                  </a:cubicBezTo>
                  <a:cubicBezTo>
                    <a:pt x="1507" y="81"/>
                    <a:pt x="1507" y="83"/>
                    <a:pt x="1506" y="83"/>
                  </a:cubicBezTo>
                  <a:close/>
                  <a:moveTo>
                    <a:pt x="1506" y="51"/>
                  </a:moveTo>
                  <a:cubicBezTo>
                    <a:pt x="1505" y="52"/>
                    <a:pt x="1507" y="49"/>
                    <a:pt x="1506" y="51"/>
                  </a:cubicBezTo>
                  <a:close/>
                  <a:moveTo>
                    <a:pt x="1500" y="47"/>
                  </a:moveTo>
                  <a:cubicBezTo>
                    <a:pt x="1500" y="45"/>
                    <a:pt x="1503" y="47"/>
                    <a:pt x="1503" y="45"/>
                  </a:cubicBezTo>
                  <a:cubicBezTo>
                    <a:pt x="1503" y="44"/>
                    <a:pt x="1502" y="42"/>
                    <a:pt x="1503" y="40"/>
                  </a:cubicBezTo>
                  <a:cubicBezTo>
                    <a:pt x="1504" y="42"/>
                    <a:pt x="1505" y="44"/>
                    <a:pt x="1507" y="42"/>
                  </a:cubicBezTo>
                  <a:cubicBezTo>
                    <a:pt x="1508" y="45"/>
                    <a:pt x="1504" y="47"/>
                    <a:pt x="1500" y="47"/>
                  </a:cubicBezTo>
                  <a:close/>
                  <a:moveTo>
                    <a:pt x="1508" y="32"/>
                  </a:moveTo>
                  <a:cubicBezTo>
                    <a:pt x="1509" y="30"/>
                    <a:pt x="1508" y="34"/>
                    <a:pt x="1508" y="32"/>
                  </a:cubicBezTo>
                  <a:close/>
                  <a:moveTo>
                    <a:pt x="1509" y="26"/>
                  </a:moveTo>
                  <a:cubicBezTo>
                    <a:pt x="1509" y="25"/>
                    <a:pt x="1509" y="25"/>
                    <a:pt x="1509" y="25"/>
                  </a:cubicBezTo>
                  <a:cubicBezTo>
                    <a:pt x="1510" y="25"/>
                    <a:pt x="1511" y="25"/>
                    <a:pt x="1511" y="26"/>
                  </a:cubicBezTo>
                  <a:lnTo>
                    <a:pt x="1509" y="26"/>
                  </a:lnTo>
                  <a:close/>
                  <a:moveTo>
                    <a:pt x="1511" y="26"/>
                  </a:moveTo>
                  <a:cubicBezTo>
                    <a:pt x="1511" y="25"/>
                    <a:pt x="1512" y="26"/>
                    <a:pt x="1511" y="26"/>
                  </a:cubicBezTo>
                  <a:close/>
                  <a:moveTo>
                    <a:pt x="1511" y="17"/>
                  </a:moveTo>
                  <a:cubicBezTo>
                    <a:pt x="1511" y="14"/>
                    <a:pt x="1514" y="14"/>
                    <a:pt x="1515" y="16"/>
                  </a:cubicBezTo>
                  <a:cubicBezTo>
                    <a:pt x="1514" y="18"/>
                    <a:pt x="1513" y="16"/>
                    <a:pt x="1511" y="17"/>
                  </a:cubicBezTo>
                  <a:close/>
                  <a:moveTo>
                    <a:pt x="1512" y="83"/>
                  </a:moveTo>
                  <a:cubicBezTo>
                    <a:pt x="1512" y="82"/>
                    <a:pt x="1512" y="81"/>
                    <a:pt x="1512" y="79"/>
                  </a:cubicBezTo>
                  <a:cubicBezTo>
                    <a:pt x="1514" y="80"/>
                    <a:pt x="1514" y="78"/>
                    <a:pt x="1515" y="79"/>
                  </a:cubicBezTo>
                  <a:cubicBezTo>
                    <a:pt x="1515" y="81"/>
                    <a:pt x="1514" y="82"/>
                    <a:pt x="1512" y="83"/>
                  </a:cubicBezTo>
                  <a:close/>
                  <a:moveTo>
                    <a:pt x="1515" y="81"/>
                  </a:moveTo>
                  <a:cubicBezTo>
                    <a:pt x="1516" y="80"/>
                    <a:pt x="1518" y="80"/>
                    <a:pt x="1519" y="79"/>
                  </a:cubicBezTo>
                  <a:cubicBezTo>
                    <a:pt x="1520" y="81"/>
                    <a:pt x="1517" y="82"/>
                    <a:pt x="1515" y="81"/>
                  </a:cubicBezTo>
                  <a:close/>
                  <a:moveTo>
                    <a:pt x="1530" y="83"/>
                  </a:moveTo>
                  <a:cubicBezTo>
                    <a:pt x="1530" y="82"/>
                    <a:pt x="1531" y="82"/>
                    <a:pt x="1532" y="82"/>
                  </a:cubicBezTo>
                  <a:cubicBezTo>
                    <a:pt x="1532" y="83"/>
                    <a:pt x="1531" y="84"/>
                    <a:pt x="1530" y="83"/>
                  </a:cubicBezTo>
                  <a:close/>
                  <a:moveTo>
                    <a:pt x="1543" y="82"/>
                  </a:moveTo>
                  <a:cubicBezTo>
                    <a:pt x="1543" y="84"/>
                    <a:pt x="1541" y="82"/>
                    <a:pt x="1541" y="83"/>
                  </a:cubicBezTo>
                  <a:cubicBezTo>
                    <a:pt x="1539" y="83"/>
                    <a:pt x="1542" y="81"/>
                    <a:pt x="1540" y="81"/>
                  </a:cubicBezTo>
                  <a:cubicBezTo>
                    <a:pt x="1541" y="80"/>
                    <a:pt x="1544" y="81"/>
                    <a:pt x="1543" y="82"/>
                  </a:cubicBezTo>
                  <a:close/>
                  <a:moveTo>
                    <a:pt x="1542" y="77"/>
                  </a:moveTo>
                  <a:cubicBezTo>
                    <a:pt x="1542" y="76"/>
                    <a:pt x="1544" y="76"/>
                    <a:pt x="1544" y="75"/>
                  </a:cubicBezTo>
                  <a:cubicBezTo>
                    <a:pt x="1545" y="75"/>
                    <a:pt x="1545" y="76"/>
                    <a:pt x="1546" y="76"/>
                  </a:cubicBezTo>
                  <a:cubicBezTo>
                    <a:pt x="1546" y="78"/>
                    <a:pt x="1543" y="78"/>
                    <a:pt x="1542" y="77"/>
                  </a:cubicBezTo>
                  <a:close/>
                  <a:moveTo>
                    <a:pt x="1560" y="72"/>
                  </a:moveTo>
                  <a:cubicBezTo>
                    <a:pt x="1562" y="70"/>
                    <a:pt x="1561" y="74"/>
                    <a:pt x="1560" y="72"/>
                  </a:cubicBezTo>
                  <a:close/>
                  <a:moveTo>
                    <a:pt x="1565" y="75"/>
                  </a:moveTo>
                  <a:cubicBezTo>
                    <a:pt x="1565" y="74"/>
                    <a:pt x="1566" y="73"/>
                    <a:pt x="1568" y="73"/>
                  </a:cubicBezTo>
                  <a:cubicBezTo>
                    <a:pt x="1568" y="74"/>
                    <a:pt x="1567" y="75"/>
                    <a:pt x="1565" y="75"/>
                  </a:cubicBezTo>
                  <a:close/>
                  <a:moveTo>
                    <a:pt x="1567" y="84"/>
                  </a:moveTo>
                  <a:cubicBezTo>
                    <a:pt x="1567" y="82"/>
                    <a:pt x="1570" y="85"/>
                    <a:pt x="1567" y="84"/>
                  </a:cubicBezTo>
                  <a:close/>
                  <a:moveTo>
                    <a:pt x="1576" y="48"/>
                  </a:moveTo>
                  <a:cubicBezTo>
                    <a:pt x="1577" y="48"/>
                    <a:pt x="1576" y="50"/>
                    <a:pt x="1575" y="50"/>
                  </a:cubicBezTo>
                  <a:cubicBezTo>
                    <a:pt x="1575" y="49"/>
                    <a:pt x="1576" y="49"/>
                    <a:pt x="1576" y="48"/>
                  </a:cubicBezTo>
                  <a:close/>
                  <a:moveTo>
                    <a:pt x="1573" y="63"/>
                  </a:moveTo>
                  <a:cubicBezTo>
                    <a:pt x="1576" y="63"/>
                    <a:pt x="1576" y="63"/>
                    <a:pt x="1576" y="63"/>
                  </a:cubicBezTo>
                  <a:cubicBezTo>
                    <a:pt x="1576" y="65"/>
                    <a:pt x="1573" y="65"/>
                    <a:pt x="1573" y="63"/>
                  </a:cubicBezTo>
                  <a:close/>
                  <a:moveTo>
                    <a:pt x="1574" y="81"/>
                  </a:moveTo>
                  <a:cubicBezTo>
                    <a:pt x="1574" y="79"/>
                    <a:pt x="1575" y="79"/>
                    <a:pt x="1576" y="79"/>
                  </a:cubicBezTo>
                  <a:cubicBezTo>
                    <a:pt x="1576" y="80"/>
                    <a:pt x="1575" y="81"/>
                    <a:pt x="1574" y="81"/>
                  </a:cubicBezTo>
                  <a:close/>
                  <a:moveTo>
                    <a:pt x="1574" y="61"/>
                  </a:moveTo>
                  <a:cubicBezTo>
                    <a:pt x="1574" y="59"/>
                    <a:pt x="1575" y="60"/>
                    <a:pt x="1576" y="59"/>
                  </a:cubicBezTo>
                  <a:cubicBezTo>
                    <a:pt x="1576" y="59"/>
                    <a:pt x="1576" y="60"/>
                    <a:pt x="1576" y="61"/>
                  </a:cubicBezTo>
                  <a:lnTo>
                    <a:pt x="1574" y="61"/>
                  </a:lnTo>
                  <a:close/>
                  <a:moveTo>
                    <a:pt x="1576" y="57"/>
                  </a:moveTo>
                  <a:cubicBezTo>
                    <a:pt x="1576" y="55"/>
                    <a:pt x="1577" y="54"/>
                    <a:pt x="1579" y="54"/>
                  </a:cubicBezTo>
                  <a:cubicBezTo>
                    <a:pt x="1578" y="55"/>
                    <a:pt x="1577" y="57"/>
                    <a:pt x="1576" y="57"/>
                  </a:cubicBezTo>
                  <a:close/>
                  <a:moveTo>
                    <a:pt x="1579" y="81"/>
                  </a:moveTo>
                  <a:cubicBezTo>
                    <a:pt x="1580" y="82"/>
                    <a:pt x="1579" y="81"/>
                    <a:pt x="1581" y="81"/>
                  </a:cubicBezTo>
                  <a:cubicBezTo>
                    <a:pt x="1581" y="82"/>
                    <a:pt x="1578" y="83"/>
                    <a:pt x="1579" y="81"/>
                  </a:cubicBezTo>
                  <a:close/>
                  <a:moveTo>
                    <a:pt x="1587" y="69"/>
                  </a:moveTo>
                  <a:cubicBezTo>
                    <a:pt x="1588" y="69"/>
                    <a:pt x="1586" y="69"/>
                    <a:pt x="1586" y="69"/>
                  </a:cubicBezTo>
                  <a:cubicBezTo>
                    <a:pt x="1586" y="68"/>
                    <a:pt x="1589" y="68"/>
                    <a:pt x="1587" y="69"/>
                  </a:cubicBezTo>
                  <a:close/>
                  <a:moveTo>
                    <a:pt x="1587" y="73"/>
                  </a:moveTo>
                  <a:cubicBezTo>
                    <a:pt x="1586" y="73"/>
                    <a:pt x="1586" y="72"/>
                    <a:pt x="1586" y="71"/>
                  </a:cubicBezTo>
                  <a:cubicBezTo>
                    <a:pt x="1587" y="71"/>
                    <a:pt x="1588" y="72"/>
                    <a:pt x="1587" y="73"/>
                  </a:cubicBezTo>
                  <a:close/>
                  <a:moveTo>
                    <a:pt x="1586" y="82"/>
                  </a:moveTo>
                  <a:cubicBezTo>
                    <a:pt x="1587" y="80"/>
                    <a:pt x="1589" y="80"/>
                    <a:pt x="1590" y="79"/>
                  </a:cubicBezTo>
                  <a:cubicBezTo>
                    <a:pt x="1591" y="82"/>
                    <a:pt x="1588" y="82"/>
                    <a:pt x="1586" y="82"/>
                  </a:cubicBezTo>
                  <a:close/>
                  <a:moveTo>
                    <a:pt x="1593" y="71"/>
                  </a:moveTo>
                  <a:cubicBezTo>
                    <a:pt x="1592" y="71"/>
                    <a:pt x="1592" y="71"/>
                    <a:pt x="1592" y="71"/>
                  </a:cubicBezTo>
                  <a:cubicBezTo>
                    <a:pt x="1592" y="69"/>
                    <a:pt x="1592" y="69"/>
                    <a:pt x="1592" y="69"/>
                  </a:cubicBezTo>
                  <a:cubicBezTo>
                    <a:pt x="1593" y="69"/>
                    <a:pt x="1593" y="69"/>
                    <a:pt x="1593" y="69"/>
                  </a:cubicBezTo>
                  <a:lnTo>
                    <a:pt x="1593" y="71"/>
                  </a:lnTo>
                  <a:close/>
                  <a:moveTo>
                    <a:pt x="1598" y="81"/>
                  </a:moveTo>
                  <a:cubicBezTo>
                    <a:pt x="1599" y="79"/>
                    <a:pt x="1601" y="80"/>
                    <a:pt x="1602" y="79"/>
                  </a:cubicBezTo>
                  <a:cubicBezTo>
                    <a:pt x="1602" y="81"/>
                    <a:pt x="1599" y="82"/>
                    <a:pt x="1598" y="81"/>
                  </a:cubicBezTo>
                  <a:close/>
                  <a:moveTo>
                    <a:pt x="1605" y="84"/>
                  </a:moveTo>
                  <a:cubicBezTo>
                    <a:pt x="1606" y="82"/>
                    <a:pt x="1608" y="85"/>
                    <a:pt x="1605" y="84"/>
                  </a:cubicBezTo>
                  <a:close/>
                  <a:moveTo>
                    <a:pt x="1658" y="68"/>
                  </a:moveTo>
                  <a:cubicBezTo>
                    <a:pt x="1661" y="69"/>
                    <a:pt x="1658" y="72"/>
                    <a:pt x="1658" y="68"/>
                  </a:cubicBezTo>
                  <a:close/>
                  <a:moveTo>
                    <a:pt x="1658" y="25"/>
                  </a:moveTo>
                  <a:cubicBezTo>
                    <a:pt x="1659" y="23"/>
                    <a:pt x="1661" y="26"/>
                    <a:pt x="1658" y="25"/>
                  </a:cubicBezTo>
                  <a:close/>
                  <a:moveTo>
                    <a:pt x="1661" y="37"/>
                  </a:moveTo>
                  <a:cubicBezTo>
                    <a:pt x="1660" y="35"/>
                    <a:pt x="1661" y="36"/>
                    <a:pt x="1662" y="36"/>
                  </a:cubicBezTo>
                  <a:cubicBezTo>
                    <a:pt x="1662" y="36"/>
                    <a:pt x="1662" y="37"/>
                    <a:pt x="1661" y="37"/>
                  </a:cubicBezTo>
                  <a:close/>
                  <a:moveTo>
                    <a:pt x="1679" y="10"/>
                  </a:moveTo>
                  <a:cubicBezTo>
                    <a:pt x="1679" y="12"/>
                    <a:pt x="1679" y="13"/>
                    <a:pt x="1677" y="13"/>
                  </a:cubicBezTo>
                  <a:cubicBezTo>
                    <a:pt x="1676" y="11"/>
                    <a:pt x="1677" y="10"/>
                    <a:pt x="1679" y="10"/>
                  </a:cubicBezTo>
                  <a:close/>
                  <a:moveTo>
                    <a:pt x="1677" y="8"/>
                  </a:moveTo>
                  <a:cubicBezTo>
                    <a:pt x="1679" y="8"/>
                    <a:pt x="1676" y="11"/>
                    <a:pt x="1677" y="8"/>
                  </a:cubicBezTo>
                  <a:close/>
                  <a:moveTo>
                    <a:pt x="1675" y="10"/>
                  </a:moveTo>
                  <a:cubicBezTo>
                    <a:pt x="1675" y="10"/>
                    <a:pt x="1675" y="10"/>
                    <a:pt x="1675" y="10"/>
                  </a:cubicBezTo>
                  <a:cubicBezTo>
                    <a:pt x="1675" y="10"/>
                    <a:pt x="1675" y="10"/>
                    <a:pt x="1675" y="10"/>
                  </a:cubicBezTo>
                  <a:close/>
                  <a:moveTo>
                    <a:pt x="1674" y="6"/>
                  </a:moveTo>
                  <a:cubicBezTo>
                    <a:pt x="1672" y="7"/>
                    <a:pt x="1673" y="10"/>
                    <a:pt x="1671" y="10"/>
                  </a:cubicBezTo>
                  <a:cubicBezTo>
                    <a:pt x="1670" y="7"/>
                    <a:pt x="1671" y="6"/>
                    <a:pt x="1674" y="6"/>
                  </a:cubicBezTo>
                  <a:close/>
                  <a:moveTo>
                    <a:pt x="1668" y="11"/>
                  </a:moveTo>
                  <a:cubicBezTo>
                    <a:pt x="1669" y="11"/>
                    <a:pt x="1669" y="11"/>
                    <a:pt x="1669" y="11"/>
                  </a:cubicBezTo>
                  <a:cubicBezTo>
                    <a:pt x="1669" y="12"/>
                    <a:pt x="1669" y="12"/>
                    <a:pt x="1669" y="12"/>
                  </a:cubicBezTo>
                  <a:cubicBezTo>
                    <a:pt x="1668" y="12"/>
                    <a:pt x="1668" y="12"/>
                    <a:pt x="1668" y="12"/>
                  </a:cubicBezTo>
                  <a:lnTo>
                    <a:pt x="1668" y="11"/>
                  </a:lnTo>
                  <a:close/>
                  <a:moveTo>
                    <a:pt x="1665" y="13"/>
                  </a:moveTo>
                  <a:cubicBezTo>
                    <a:pt x="1666" y="13"/>
                    <a:pt x="1666" y="14"/>
                    <a:pt x="1666" y="16"/>
                  </a:cubicBezTo>
                  <a:cubicBezTo>
                    <a:pt x="1664" y="16"/>
                    <a:pt x="1665" y="14"/>
                    <a:pt x="1665" y="13"/>
                  </a:cubicBezTo>
                  <a:close/>
                  <a:moveTo>
                    <a:pt x="1665" y="27"/>
                  </a:moveTo>
                  <a:cubicBezTo>
                    <a:pt x="1664" y="29"/>
                    <a:pt x="1662" y="30"/>
                    <a:pt x="1664" y="32"/>
                  </a:cubicBezTo>
                  <a:cubicBezTo>
                    <a:pt x="1662" y="32"/>
                    <a:pt x="1661" y="34"/>
                    <a:pt x="1660" y="33"/>
                  </a:cubicBezTo>
                  <a:cubicBezTo>
                    <a:pt x="1662" y="31"/>
                    <a:pt x="1662" y="28"/>
                    <a:pt x="1665" y="27"/>
                  </a:cubicBezTo>
                  <a:close/>
                  <a:moveTo>
                    <a:pt x="1658" y="11"/>
                  </a:moveTo>
                  <a:cubicBezTo>
                    <a:pt x="1659" y="11"/>
                    <a:pt x="1659" y="12"/>
                    <a:pt x="1660" y="12"/>
                  </a:cubicBezTo>
                  <a:cubicBezTo>
                    <a:pt x="1660" y="13"/>
                    <a:pt x="1657" y="12"/>
                    <a:pt x="1658" y="11"/>
                  </a:cubicBezTo>
                  <a:close/>
                  <a:moveTo>
                    <a:pt x="1654" y="21"/>
                  </a:moveTo>
                  <a:cubicBezTo>
                    <a:pt x="1654" y="19"/>
                    <a:pt x="1656" y="21"/>
                    <a:pt x="1654" y="21"/>
                  </a:cubicBezTo>
                  <a:close/>
                  <a:moveTo>
                    <a:pt x="1653" y="28"/>
                  </a:moveTo>
                  <a:cubicBezTo>
                    <a:pt x="1654" y="26"/>
                    <a:pt x="1655" y="30"/>
                    <a:pt x="1653" y="28"/>
                  </a:cubicBezTo>
                  <a:close/>
                  <a:moveTo>
                    <a:pt x="1652" y="36"/>
                  </a:moveTo>
                  <a:cubicBezTo>
                    <a:pt x="1650" y="36"/>
                    <a:pt x="1650" y="36"/>
                    <a:pt x="1649" y="36"/>
                  </a:cubicBezTo>
                  <a:cubicBezTo>
                    <a:pt x="1649" y="34"/>
                    <a:pt x="1652" y="34"/>
                    <a:pt x="1652" y="36"/>
                  </a:cubicBezTo>
                  <a:close/>
                  <a:moveTo>
                    <a:pt x="1648" y="31"/>
                  </a:moveTo>
                  <a:cubicBezTo>
                    <a:pt x="1648" y="31"/>
                    <a:pt x="1648" y="31"/>
                    <a:pt x="1648" y="31"/>
                  </a:cubicBezTo>
                  <a:close/>
                  <a:moveTo>
                    <a:pt x="1638" y="51"/>
                  </a:moveTo>
                  <a:cubicBezTo>
                    <a:pt x="1638" y="50"/>
                    <a:pt x="1639" y="51"/>
                    <a:pt x="1638" y="51"/>
                  </a:cubicBezTo>
                  <a:close/>
                  <a:moveTo>
                    <a:pt x="1624" y="57"/>
                  </a:moveTo>
                  <a:cubicBezTo>
                    <a:pt x="1624" y="56"/>
                    <a:pt x="1624" y="55"/>
                    <a:pt x="1625" y="55"/>
                  </a:cubicBezTo>
                  <a:cubicBezTo>
                    <a:pt x="1626" y="57"/>
                    <a:pt x="1625" y="57"/>
                    <a:pt x="1624" y="57"/>
                  </a:cubicBezTo>
                  <a:close/>
                  <a:moveTo>
                    <a:pt x="1628" y="76"/>
                  </a:moveTo>
                  <a:cubicBezTo>
                    <a:pt x="1628" y="75"/>
                    <a:pt x="1631" y="77"/>
                    <a:pt x="1628" y="76"/>
                  </a:cubicBezTo>
                  <a:close/>
                  <a:moveTo>
                    <a:pt x="1628" y="51"/>
                  </a:moveTo>
                  <a:cubicBezTo>
                    <a:pt x="1628" y="50"/>
                    <a:pt x="1628" y="50"/>
                    <a:pt x="1628" y="50"/>
                  </a:cubicBezTo>
                  <a:cubicBezTo>
                    <a:pt x="1631" y="50"/>
                    <a:pt x="1631" y="50"/>
                    <a:pt x="1631" y="50"/>
                  </a:cubicBezTo>
                  <a:cubicBezTo>
                    <a:pt x="1631" y="51"/>
                    <a:pt x="1629" y="51"/>
                    <a:pt x="1628" y="51"/>
                  </a:cubicBezTo>
                  <a:close/>
                  <a:moveTo>
                    <a:pt x="1641" y="82"/>
                  </a:moveTo>
                  <a:cubicBezTo>
                    <a:pt x="1641" y="80"/>
                    <a:pt x="1642" y="81"/>
                    <a:pt x="1642" y="80"/>
                  </a:cubicBezTo>
                  <a:cubicBezTo>
                    <a:pt x="1643" y="80"/>
                    <a:pt x="1642" y="82"/>
                    <a:pt x="1641" y="82"/>
                  </a:cubicBezTo>
                  <a:close/>
                  <a:moveTo>
                    <a:pt x="1647" y="54"/>
                  </a:moveTo>
                  <a:cubicBezTo>
                    <a:pt x="1647" y="55"/>
                    <a:pt x="1644" y="57"/>
                    <a:pt x="1643" y="59"/>
                  </a:cubicBezTo>
                  <a:cubicBezTo>
                    <a:pt x="1640" y="59"/>
                    <a:pt x="1638" y="60"/>
                    <a:pt x="1636" y="60"/>
                  </a:cubicBezTo>
                  <a:cubicBezTo>
                    <a:pt x="1637" y="56"/>
                    <a:pt x="1642" y="60"/>
                    <a:pt x="1643" y="57"/>
                  </a:cubicBezTo>
                  <a:cubicBezTo>
                    <a:pt x="1643" y="54"/>
                    <a:pt x="1642" y="55"/>
                    <a:pt x="1640" y="55"/>
                  </a:cubicBezTo>
                  <a:cubicBezTo>
                    <a:pt x="1640" y="52"/>
                    <a:pt x="1643" y="54"/>
                    <a:pt x="1644" y="54"/>
                  </a:cubicBezTo>
                  <a:cubicBezTo>
                    <a:pt x="1646" y="52"/>
                    <a:pt x="1647" y="51"/>
                    <a:pt x="1650" y="50"/>
                  </a:cubicBezTo>
                  <a:cubicBezTo>
                    <a:pt x="1650" y="51"/>
                    <a:pt x="1647" y="54"/>
                    <a:pt x="1650" y="54"/>
                  </a:cubicBezTo>
                  <a:cubicBezTo>
                    <a:pt x="1650" y="56"/>
                    <a:pt x="1649" y="54"/>
                    <a:pt x="1647" y="54"/>
                  </a:cubicBezTo>
                  <a:close/>
                  <a:moveTo>
                    <a:pt x="1652" y="83"/>
                  </a:moveTo>
                  <a:cubicBezTo>
                    <a:pt x="1651" y="83"/>
                    <a:pt x="1652" y="82"/>
                    <a:pt x="1652" y="81"/>
                  </a:cubicBezTo>
                  <a:cubicBezTo>
                    <a:pt x="1653" y="81"/>
                    <a:pt x="1653" y="83"/>
                    <a:pt x="1652" y="83"/>
                  </a:cubicBezTo>
                  <a:close/>
                  <a:moveTo>
                    <a:pt x="1652" y="51"/>
                  </a:moveTo>
                  <a:cubicBezTo>
                    <a:pt x="1651" y="52"/>
                    <a:pt x="1653" y="49"/>
                    <a:pt x="1652" y="51"/>
                  </a:cubicBezTo>
                  <a:close/>
                  <a:moveTo>
                    <a:pt x="1646" y="47"/>
                  </a:moveTo>
                  <a:cubicBezTo>
                    <a:pt x="1646" y="45"/>
                    <a:pt x="1649" y="47"/>
                    <a:pt x="1649" y="45"/>
                  </a:cubicBezTo>
                  <a:cubicBezTo>
                    <a:pt x="1649" y="44"/>
                    <a:pt x="1647" y="42"/>
                    <a:pt x="1649" y="40"/>
                  </a:cubicBezTo>
                  <a:cubicBezTo>
                    <a:pt x="1650" y="42"/>
                    <a:pt x="1651" y="44"/>
                    <a:pt x="1653" y="42"/>
                  </a:cubicBezTo>
                  <a:cubicBezTo>
                    <a:pt x="1654" y="45"/>
                    <a:pt x="1650" y="47"/>
                    <a:pt x="1646" y="47"/>
                  </a:cubicBezTo>
                  <a:close/>
                  <a:moveTo>
                    <a:pt x="1653" y="32"/>
                  </a:moveTo>
                  <a:cubicBezTo>
                    <a:pt x="1655" y="30"/>
                    <a:pt x="1654" y="34"/>
                    <a:pt x="1653" y="32"/>
                  </a:cubicBezTo>
                  <a:close/>
                  <a:moveTo>
                    <a:pt x="1655" y="26"/>
                  </a:moveTo>
                  <a:cubicBezTo>
                    <a:pt x="1655" y="25"/>
                    <a:pt x="1655" y="25"/>
                    <a:pt x="1655" y="25"/>
                  </a:cubicBezTo>
                  <a:cubicBezTo>
                    <a:pt x="1656" y="25"/>
                    <a:pt x="1656" y="25"/>
                    <a:pt x="1656" y="26"/>
                  </a:cubicBezTo>
                  <a:lnTo>
                    <a:pt x="1655" y="26"/>
                  </a:lnTo>
                  <a:close/>
                  <a:moveTo>
                    <a:pt x="1657" y="26"/>
                  </a:moveTo>
                  <a:cubicBezTo>
                    <a:pt x="1657" y="25"/>
                    <a:pt x="1657" y="26"/>
                    <a:pt x="1657" y="26"/>
                  </a:cubicBezTo>
                  <a:close/>
                  <a:moveTo>
                    <a:pt x="1656" y="17"/>
                  </a:moveTo>
                  <a:cubicBezTo>
                    <a:pt x="1657" y="14"/>
                    <a:pt x="1659" y="14"/>
                    <a:pt x="1661" y="16"/>
                  </a:cubicBezTo>
                  <a:cubicBezTo>
                    <a:pt x="1660" y="18"/>
                    <a:pt x="1659" y="16"/>
                    <a:pt x="1656" y="17"/>
                  </a:cubicBezTo>
                  <a:close/>
                  <a:moveTo>
                    <a:pt x="1658" y="83"/>
                  </a:moveTo>
                  <a:cubicBezTo>
                    <a:pt x="1657" y="82"/>
                    <a:pt x="1657" y="81"/>
                    <a:pt x="1658" y="79"/>
                  </a:cubicBezTo>
                  <a:cubicBezTo>
                    <a:pt x="1659" y="80"/>
                    <a:pt x="1660" y="78"/>
                    <a:pt x="1661" y="79"/>
                  </a:cubicBezTo>
                  <a:cubicBezTo>
                    <a:pt x="1661" y="81"/>
                    <a:pt x="1660" y="82"/>
                    <a:pt x="1658" y="83"/>
                  </a:cubicBezTo>
                  <a:close/>
                  <a:moveTo>
                    <a:pt x="1661" y="81"/>
                  </a:moveTo>
                  <a:cubicBezTo>
                    <a:pt x="1662" y="80"/>
                    <a:pt x="1664" y="80"/>
                    <a:pt x="1665" y="79"/>
                  </a:cubicBezTo>
                  <a:cubicBezTo>
                    <a:pt x="1665" y="81"/>
                    <a:pt x="1662" y="82"/>
                    <a:pt x="1661" y="81"/>
                  </a:cubicBezTo>
                  <a:close/>
                  <a:moveTo>
                    <a:pt x="1675" y="83"/>
                  </a:moveTo>
                  <a:cubicBezTo>
                    <a:pt x="1676" y="82"/>
                    <a:pt x="1676" y="82"/>
                    <a:pt x="1678" y="82"/>
                  </a:cubicBezTo>
                  <a:cubicBezTo>
                    <a:pt x="1678" y="83"/>
                    <a:pt x="1677" y="84"/>
                    <a:pt x="1675" y="83"/>
                  </a:cubicBezTo>
                  <a:close/>
                  <a:moveTo>
                    <a:pt x="1689" y="82"/>
                  </a:moveTo>
                  <a:cubicBezTo>
                    <a:pt x="1688" y="84"/>
                    <a:pt x="1687" y="82"/>
                    <a:pt x="1687" y="83"/>
                  </a:cubicBezTo>
                  <a:cubicBezTo>
                    <a:pt x="1685" y="83"/>
                    <a:pt x="1688" y="81"/>
                    <a:pt x="1686" y="81"/>
                  </a:cubicBezTo>
                  <a:cubicBezTo>
                    <a:pt x="1687" y="80"/>
                    <a:pt x="1690" y="81"/>
                    <a:pt x="1689" y="82"/>
                  </a:cubicBezTo>
                  <a:close/>
                  <a:moveTo>
                    <a:pt x="1688" y="77"/>
                  </a:moveTo>
                  <a:cubicBezTo>
                    <a:pt x="1688" y="76"/>
                    <a:pt x="1690" y="76"/>
                    <a:pt x="1690" y="75"/>
                  </a:cubicBezTo>
                  <a:cubicBezTo>
                    <a:pt x="1691" y="75"/>
                    <a:pt x="1691" y="76"/>
                    <a:pt x="1692" y="76"/>
                  </a:cubicBezTo>
                  <a:cubicBezTo>
                    <a:pt x="1692" y="78"/>
                    <a:pt x="1689" y="78"/>
                    <a:pt x="1688" y="77"/>
                  </a:cubicBezTo>
                  <a:close/>
                  <a:moveTo>
                    <a:pt x="1706" y="72"/>
                  </a:moveTo>
                  <a:cubicBezTo>
                    <a:pt x="1707" y="70"/>
                    <a:pt x="1707" y="74"/>
                    <a:pt x="1706" y="72"/>
                  </a:cubicBezTo>
                  <a:close/>
                  <a:moveTo>
                    <a:pt x="1711" y="75"/>
                  </a:moveTo>
                  <a:cubicBezTo>
                    <a:pt x="1711" y="74"/>
                    <a:pt x="1712" y="73"/>
                    <a:pt x="1714" y="73"/>
                  </a:cubicBezTo>
                  <a:cubicBezTo>
                    <a:pt x="1714" y="74"/>
                    <a:pt x="1713" y="75"/>
                    <a:pt x="1711" y="75"/>
                  </a:cubicBezTo>
                  <a:close/>
                  <a:moveTo>
                    <a:pt x="1713" y="84"/>
                  </a:moveTo>
                  <a:cubicBezTo>
                    <a:pt x="1713" y="82"/>
                    <a:pt x="1716" y="85"/>
                    <a:pt x="1713" y="84"/>
                  </a:cubicBezTo>
                  <a:close/>
                  <a:moveTo>
                    <a:pt x="1721" y="48"/>
                  </a:moveTo>
                  <a:cubicBezTo>
                    <a:pt x="1723" y="48"/>
                    <a:pt x="1722" y="50"/>
                    <a:pt x="1721" y="50"/>
                  </a:cubicBezTo>
                  <a:cubicBezTo>
                    <a:pt x="1721" y="49"/>
                    <a:pt x="1721" y="49"/>
                    <a:pt x="1721" y="48"/>
                  </a:cubicBezTo>
                  <a:close/>
                  <a:moveTo>
                    <a:pt x="1719" y="63"/>
                  </a:moveTo>
                  <a:cubicBezTo>
                    <a:pt x="1721" y="63"/>
                    <a:pt x="1721" y="63"/>
                    <a:pt x="1721" y="63"/>
                  </a:cubicBezTo>
                  <a:cubicBezTo>
                    <a:pt x="1722" y="65"/>
                    <a:pt x="1719" y="65"/>
                    <a:pt x="1719" y="63"/>
                  </a:cubicBezTo>
                  <a:close/>
                  <a:moveTo>
                    <a:pt x="1720" y="81"/>
                  </a:moveTo>
                  <a:cubicBezTo>
                    <a:pt x="1720" y="79"/>
                    <a:pt x="1721" y="79"/>
                    <a:pt x="1722" y="79"/>
                  </a:cubicBezTo>
                  <a:cubicBezTo>
                    <a:pt x="1722" y="80"/>
                    <a:pt x="1721" y="81"/>
                    <a:pt x="1720" y="81"/>
                  </a:cubicBezTo>
                  <a:close/>
                  <a:moveTo>
                    <a:pt x="1720" y="61"/>
                  </a:moveTo>
                  <a:cubicBezTo>
                    <a:pt x="1720" y="59"/>
                    <a:pt x="1721" y="60"/>
                    <a:pt x="1721" y="59"/>
                  </a:cubicBezTo>
                  <a:cubicBezTo>
                    <a:pt x="1722" y="59"/>
                    <a:pt x="1722" y="60"/>
                    <a:pt x="1722" y="61"/>
                  </a:cubicBezTo>
                  <a:lnTo>
                    <a:pt x="1720" y="61"/>
                  </a:lnTo>
                  <a:close/>
                  <a:moveTo>
                    <a:pt x="1721" y="57"/>
                  </a:moveTo>
                  <a:cubicBezTo>
                    <a:pt x="1722" y="55"/>
                    <a:pt x="1723" y="54"/>
                    <a:pt x="1724" y="54"/>
                  </a:cubicBezTo>
                  <a:cubicBezTo>
                    <a:pt x="1724" y="55"/>
                    <a:pt x="1723" y="57"/>
                    <a:pt x="1721" y="57"/>
                  </a:cubicBezTo>
                  <a:close/>
                  <a:moveTo>
                    <a:pt x="1724" y="81"/>
                  </a:moveTo>
                  <a:cubicBezTo>
                    <a:pt x="1726" y="82"/>
                    <a:pt x="1725" y="81"/>
                    <a:pt x="1727" y="81"/>
                  </a:cubicBezTo>
                  <a:cubicBezTo>
                    <a:pt x="1727" y="82"/>
                    <a:pt x="1724" y="83"/>
                    <a:pt x="1724" y="81"/>
                  </a:cubicBezTo>
                  <a:close/>
                  <a:moveTo>
                    <a:pt x="1733" y="69"/>
                  </a:moveTo>
                  <a:cubicBezTo>
                    <a:pt x="1734" y="69"/>
                    <a:pt x="1732" y="69"/>
                    <a:pt x="1732" y="69"/>
                  </a:cubicBezTo>
                  <a:cubicBezTo>
                    <a:pt x="1731" y="68"/>
                    <a:pt x="1735" y="68"/>
                    <a:pt x="1733" y="69"/>
                  </a:cubicBezTo>
                  <a:close/>
                  <a:moveTo>
                    <a:pt x="1733" y="73"/>
                  </a:moveTo>
                  <a:cubicBezTo>
                    <a:pt x="1732" y="73"/>
                    <a:pt x="1731" y="72"/>
                    <a:pt x="1732" y="71"/>
                  </a:cubicBezTo>
                  <a:cubicBezTo>
                    <a:pt x="1733" y="71"/>
                    <a:pt x="1733" y="72"/>
                    <a:pt x="1733" y="73"/>
                  </a:cubicBezTo>
                  <a:close/>
                  <a:moveTo>
                    <a:pt x="1732" y="82"/>
                  </a:moveTo>
                  <a:cubicBezTo>
                    <a:pt x="1732" y="80"/>
                    <a:pt x="1735" y="80"/>
                    <a:pt x="1736" y="79"/>
                  </a:cubicBezTo>
                  <a:cubicBezTo>
                    <a:pt x="1737" y="82"/>
                    <a:pt x="1734" y="82"/>
                    <a:pt x="1732" y="82"/>
                  </a:cubicBezTo>
                  <a:close/>
                  <a:moveTo>
                    <a:pt x="1739" y="71"/>
                  </a:moveTo>
                  <a:cubicBezTo>
                    <a:pt x="1737" y="71"/>
                    <a:pt x="1737" y="71"/>
                    <a:pt x="1737" y="71"/>
                  </a:cubicBezTo>
                  <a:cubicBezTo>
                    <a:pt x="1737" y="69"/>
                    <a:pt x="1737" y="69"/>
                    <a:pt x="1737" y="69"/>
                  </a:cubicBezTo>
                  <a:cubicBezTo>
                    <a:pt x="1739" y="69"/>
                    <a:pt x="1739" y="69"/>
                    <a:pt x="1739" y="69"/>
                  </a:cubicBezTo>
                  <a:lnTo>
                    <a:pt x="1739" y="71"/>
                  </a:lnTo>
                  <a:close/>
                  <a:moveTo>
                    <a:pt x="1744" y="81"/>
                  </a:moveTo>
                  <a:cubicBezTo>
                    <a:pt x="1744" y="79"/>
                    <a:pt x="1747" y="80"/>
                    <a:pt x="1748" y="79"/>
                  </a:cubicBezTo>
                  <a:cubicBezTo>
                    <a:pt x="1748" y="81"/>
                    <a:pt x="1745" y="82"/>
                    <a:pt x="1744" y="81"/>
                  </a:cubicBezTo>
                  <a:close/>
                  <a:moveTo>
                    <a:pt x="1751" y="84"/>
                  </a:moveTo>
                  <a:cubicBezTo>
                    <a:pt x="1752" y="82"/>
                    <a:pt x="1754" y="85"/>
                    <a:pt x="1751" y="84"/>
                  </a:cubicBezTo>
                  <a:close/>
                  <a:moveTo>
                    <a:pt x="1804" y="68"/>
                  </a:moveTo>
                  <a:cubicBezTo>
                    <a:pt x="1807" y="69"/>
                    <a:pt x="1803" y="72"/>
                    <a:pt x="1804" y="68"/>
                  </a:cubicBezTo>
                  <a:close/>
                  <a:moveTo>
                    <a:pt x="1804" y="25"/>
                  </a:moveTo>
                  <a:cubicBezTo>
                    <a:pt x="1805" y="23"/>
                    <a:pt x="1807" y="26"/>
                    <a:pt x="1804" y="25"/>
                  </a:cubicBezTo>
                  <a:close/>
                  <a:moveTo>
                    <a:pt x="1806" y="37"/>
                  </a:moveTo>
                  <a:cubicBezTo>
                    <a:pt x="1806" y="35"/>
                    <a:pt x="1807" y="36"/>
                    <a:pt x="1808" y="36"/>
                  </a:cubicBezTo>
                  <a:cubicBezTo>
                    <a:pt x="1808" y="36"/>
                    <a:pt x="1807" y="37"/>
                    <a:pt x="1806" y="37"/>
                  </a:cubicBezTo>
                  <a:close/>
                  <a:moveTo>
                    <a:pt x="1825" y="10"/>
                  </a:moveTo>
                  <a:cubicBezTo>
                    <a:pt x="1825" y="12"/>
                    <a:pt x="1824" y="13"/>
                    <a:pt x="1822" y="13"/>
                  </a:cubicBezTo>
                  <a:cubicBezTo>
                    <a:pt x="1822" y="11"/>
                    <a:pt x="1823" y="10"/>
                    <a:pt x="1825" y="10"/>
                  </a:cubicBezTo>
                  <a:close/>
                  <a:moveTo>
                    <a:pt x="1822" y="8"/>
                  </a:moveTo>
                  <a:cubicBezTo>
                    <a:pt x="1825" y="8"/>
                    <a:pt x="1822" y="11"/>
                    <a:pt x="1822" y="8"/>
                  </a:cubicBezTo>
                  <a:close/>
                  <a:moveTo>
                    <a:pt x="1821" y="10"/>
                  </a:moveTo>
                  <a:cubicBezTo>
                    <a:pt x="1821" y="10"/>
                    <a:pt x="1821" y="10"/>
                    <a:pt x="1821" y="10"/>
                  </a:cubicBezTo>
                  <a:cubicBezTo>
                    <a:pt x="1821" y="10"/>
                    <a:pt x="1821" y="10"/>
                    <a:pt x="1821" y="10"/>
                  </a:cubicBezTo>
                  <a:close/>
                  <a:moveTo>
                    <a:pt x="1820" y="6"/>
                  </a:moveTo>
                  <a:cubicBezTo>
                    <a:pt x="1818" y="7"/>
                    <a:pt x="1819" y="10"/>
                    <a:pt x="1817" y="10"/>
                  </a:cubicBezTo>
                  <a:cubicBezTo>
                    <a:pt x="1816" y="7"/>
                    <a:pt x="1817" y="6"/>
                    <a:pt x="1820" y="6"/>
                  </a:cubicBezTo>
                  <a:close/>
                  <a:moveTo>
                    <a:pt x="1814" y="11"/>
                  </a:moveTo>
                  <a:cubicBezTo>
                    <a:pt x="1815" y="11"/>
                    <a:pt x="1815" y="11"/>
                    <a:pt x="1815" y="11"/>
                  </a:cubicBezTo>
                  <a:cubicBezTo>
                    <a:pt x="1815" y="12"/>
                    <a:pt x="1815" y="12"/>
                    <a:pt x="1815" y="12"/>
                  </a:cubicBezTo>
                  <a:cubicBezTo>
                    <a:pt x="1814" y="12"/>
                    <a:pt x="1814" y="12"/>
                    <a:pt x="1814" y="12"/>
                  </a:cubicBezTo>
                  <a:lnTo>
                    <a:pt x="1814" y="11"/>
                  </a:lnTo>
                  <a:close/>
                  <a:moveTo>
                    <a:pt x="1811" y="13"/>
                  </a:moveTo>
                  <a:cubicBezTo>
                    <a:pt x="1812" y="13"/>
                    <a:pt x="1812" y="14"/>
                    <a:pt x="1812" y="16"/>
                  </a:cubicBezTo>
                  <a:cubicBezTo>
                    <a:pt x="1810" y="16"/>
                    <a:pt x="1811" y="14"/>
                    <a:pt x="1811" y="13"/>
                  </a:cubicBezTo>
                  <a:close/>
                  <a:moveTo>
                    <a:pt x="1811" y="27"/>
                  </a:moveTo>
                  <a:cubicBezTo>
                    <a:pt x="1810" y="29"/>
                    <a:pt x="1808" y="30"/>
                    <a:pt x="1809" y="32"/>
                  </a:cubicBezTo>
                  <a:cubicBezTo>
                    <a:pt x="1808" y="32"/>
                    <a:pt x="1807" y="34"/>
                    <a:pt x="1806" y="33"/>
                  </a:cubicBezTo>
                  <a:cubicBezTo>
                    <a:pt x="1808" y="31"/>
                    <a:pt x="1808" y="28"/>
                    <a:pt x="1811" y="27"/>
                  </a:cubicBezTo>
                  <a:close/>
                  <a:moveTo>
                    <a:pt x="1804" y="11"/>
                  </a:moveTo>
                  <a:cubicBezTo>
                    <a:pt x="1805" y="11"/>
                    <a:pt x="1805" y="12"/>
                    <a:pt x="1806" y="12"/>
                  </a:cubicBezTo>
                  <a:cubicBezTo>
                    <a:pt x="1806" y="13"/>
                    <a:pt x="1803" y="12"/>
                    <a:pt x="1804" y="11"/>
                  </a:cubicBezTo>
                  <a:close/>
                  <a:moveTo>
                    <a:pt x="1800" y="21"/>
                  </a:moveTo>
                  <a:cubicBezTo>
                    <a:pt x="1800" y="19"/>
                    <a:pt x="1802" y="21"/>
                    <a:pt x="1800" y="21"/>
                  </a:cubicBezTo>
                  <a:close/>
                  <a:moveTo>
                    <a:pt x="1799" y="28"/>
                  </a:moveTo>
                  <a:cubicBezTo>
                    <a:pt x="1800" y="26"/>
                    <a:pt x="1800" y="30"/>
                    <a:pt x="1799" y="28"/>
                  </a:cubicBezTo>
                  <a:close/>
                  <a:moveTo>
                    <a:pt x="1797" y="36"/>
                  </a:moveTo>
                  <a:cubicBezTo>
                    <a:pt x="1796" y="36"/>
                    <a:pt x="1796" y="36"/>
                    <a:pt x="1795" y="36"/>
                  </a:cubicBezTo>
                  <a:cubicBezTo>
                    <a:pt x="1795" y="34"/>
                    <a:pt x="1798" y="34"/>
                    <a:pt x="1797" y="36"/>
                  </a:cubicBezTo>
                  <a:close/>
                  <a:moveTo>
                    <a:pt x="1794" y="31"/>
                  </a:moveTo>
                  <a:cubicBezTo>
                    <a:pt x="1794" y="31"/>
                    <a:pt x="1794" y="31"/>
                    <a:pt x="1794" y="31"/>
                  </a:cubicBezTo>
                  <a:close/>
                  <a:moveTo>
                    <a:pt x="1784" y="51"/>
                  </a:moveTo>
                  <a:cubicBezTo>
                    <a:pt x="1784" y="50"/>
                    <a:pt x="1785" y="51"/>
                    <a:pt x="1784" y="51"/>
                  </a:cubicBezTo>
                  <a:close/>
                  <a:moveTo>
                    <a:pt x="1769" y="57"/>
                  </a:moveTo>
                  <a:cubicBezTo>
                    <a:pt x="1770" y="56"/>
                    <a:pt x="1770" y="55"/>
                    <a:pt x="1771" y="55"/>
                  </a:cubicBezTo>
                  <a:cubicBezTo>
                    <a:pt x="1771" y="57"/>
                    <a:pt x="1770" y="57"/>
                    <a:pt x="1769" y="57"/>
                  </a:cubicBezTo>
                  <a:close/>
                  <a:moveTo>
                    <a:pt x="1774" y="76"/>
                  </a:moveTo>
                  <a:cubicBezTo>
                    <a:pt x="1774" y="75"/>
                    <a:pt x="1777" y="77"/>
                    <a:pt x="1774" y="76"/>
                  </a:cubicBezTo>
                  <a:close/>
                  <a:moveTo>
                    <a:pt x="1774" y="51"/>
                  </a:moveTo>
                  <a:cubicBezTo>
                    <a:pt x="1774" y="50"/>
                    <a:pt x="1774" y="50"/>
                    <a:pt x="1774" y="50"/>
                  </a:cubicBezTo>
                  <a:cubicBezTo>
                    <a:pt x="1777" y="50"/>
                    <a:pt x="1777" y="50"/>
                    <a:pt x="1777" y="50"/>
                  </a:cubicBezTo>
                  <a:cubicBezTo>
                    <a:pt x="1777" y="51"/>
                    <a:pt x="1775" y="51"/>
                    <a:pt x="1774" y="51"/>
                  </a:cubicBezTo>
                  <a:close/>
                  <a:moveTo>
                    <a:pt x="1787" y="82"/>
                  </a:moveTo>
                  <a:cubicBezTo>
                    <a:pt x="1786" y="80"/>
                    <a:pt x="1788" y="81"/>
                    <a:pt x="1788" y="80"/>
                  </a:cubicBezTo>
                  <a:cubicBezTo>
                    <a:pt x="1789" y="80"/>
                    <a:pt x="1788" y="82"/>
                    <a:pt x="1787" y="82"/>
                  </a:cubicBezTo>
                  <a:close/>
                  <a:moveTo>
                    <a:pt x="1793" y="54"/>
                  </a:moveTo>
                  <a:cubicBezTo>
                    <a:pt x="1792" y="55"/>
                    <a:pt x="1790" y="57"/>
                    <a:pt x="1789" y="59"/>
                  </a:cubicBezTo>
                  <a:cubicBezTo>
                    <a:pt x="1786" y="59"/>
                    <a:pt x="1784" y="60"/>
                    <a:pt x="1782" y="60"/>
                  </a:cubicBezTo>
                  <a:cubicBezTo>
                    <a:pt x="1783" y="56"/>
                    <a:pt x="1788" y="60"/>
                    <a:pt x="1789" y="57"/>
                  </a:cubicBezTo>
                  <a:cubicBezTo>
                    <a:pt x="1789" y="54"/>
                    <a:pt x="1787" y="55"/>
                    <a:pt x="1786" y="55"/>
                  </a:cubicBezTo>
                  <a:cubicBezTo>
                    <a:pt x="1786" y="52"/>
                    <a:pt x="1789" y="54"/>
                    <a:pt x="1790" y="54"/>
                  </a:cubicBezTo>
                  <a:cubicBezTo>
                    <a:pt x="1792" y="52"/>
                    <a:pt x="1793" y="51"/>
                    <a:pt x="1796" y="50"/>
                  </a:cubicBezTo>
                  <a:cubicBezTo>
                    <a:pt x="1796" y="51"/>
                    <a:pt x="1793" y="54"/>
                    <a:pt x="1796" y="54"/>
                  </a:cubicBezTo>
                  <a:cubicBezTo>
                    <a:pt x="1796" y="56"/>
                    <a:pt x="1795" y="54"/>
                    <a:pt x="1793" y="54"/>
                  </a:cubicBezTo>
                  <a:close/>
                  <a:moveTo>
                    <a:pt x="1798" y="83"/>
                  </a:moveTo>
                  <a:cubicBezTo>
                    <a:pt x="1797" y="83"/>
                    <a:pt x="1798" y="82"/>
                    <a:pt x="1797" y="81"/>
                  </a:cubicBezTo>
                  <a:cubicBezTo>
                    <a:pt x="1799" y="81"/>
                    <a:pt x="1799" y="83"/>
                    <a:pt x="1798" y="83"/>
                  </a:cubicBezTo>
                  <a:close/>
                  <a:moveTo>
                    <a:pt x="1797" y="51"/>
                  </a:moveTo>
                  <a:cubicBezTo>
                    <a:pt x="1797" y="52"/>
                    <a:pt x="1799" y="49"/>
                    <a:pt x="1797" y="51"/>
                  </a:cubicBezTo>
                  <a:close/>
                  <a:moveTo>
                    <a:pt x="1792" y="47"/>
                  </a:moveTo>
                  <a:cubicBezTo>
                    <a:pt x="1792" y="45"/>
                    <a:pt x="1795" y="47"/>
                    <a:pt x="1795" y="45"/>
                  </a:cubicBezTo>
                  <a:cubicBezTo>
                    <a:pt x="1795" y="44"/>
                    <a:pt x="1793" y="42"/>
                    <a:pt x="1794" y="40"/>
                  </a:cubicBezTo>
                  <a:cubicBezTo>
                    <a:pt x="1795" y="42"/>
                    <a:pt x="1796" y="44"/>
                    <a:pt x="1799" y="42"/>
                  </a:cubicBezTo>
                  <a:cubicBezTo>
                    <a:pt x="1800" y="45"/>
                    <a:pt x="1795" y="47"/>
                    <a:pt x="1792" y="47"/>
                  </a:cubicBezTo>
                  <a:close/>
                  <a:moveTo>
                    <a:pt x="1799" y="32"/>
                  </a:moveTo>
                  <a:cubicBezTo>
                    <a:pt x="1801" y="30"/>
                    <a:pt x="1800" y="34"/>
                    <a:pt x="1799" y="32"/>
                  </a:cubicBezTo>
                  <a:close/>
                  <a:moveTo>
                    <a:pt x="1800" y="26"/>
                  </a:moveTo>
                  <a:cubicBezTo>
                    <a:pt x="1800" y="25"/>
                    <a:pt x="1800" y="25"/>
                    <a:pt x="1800" y="25"/>
                  </a:cubicBezTo>
                  <a:cubicBezTo>
                    <a:pt x="1802" y="25"/>
                    <a:pt x="1802" y="25"/>
                    <a:pt x="1802" y="26"/>
                  </a:cubicBezTo>
                  <a:lnTo>
                    <a:pt x="1800" y="26"/>
                  </a:lnTo>
                  <a:close/>
                  <a:moveTo>
                    <a:pt x="1803" y="26"/>
                  </a:moveTo>
                  <a:cubicBezTo>
                    <a:pt x="1803" y="25"/>
                    <a:pt x="1803" y="26"/>
                    <a:pt x="1803" y="26"/>
                  </a:cubicBezTo>
                  <a:close/>
                  <a:moveTo>
                    <a:pt x="1802" y="17"/>
                  </a:moveTo>
                  <a:cubicBezTo>
                    <a:pt x="1803" y="14"/>
                    <a:pt x="1805" y="14"/>
                    <a:pt x="1807" y="16"/>
                  </a:cubicBezTo>
                  <a:cubicBezTo>
                    <a:pt x="1806" y="18"/>
                    <a:pt x="1805" y="16"/>
                    <a:pt x="1802" y="17"/>
                  </a:cubicBezTo>
                  <a:close/>
                  <a:moveTo>
                    <a:pt x="1804" y="83"/>
                  </a:moveTo>
                  <a:cubicBezTo>
                    <a:pt x="1803" y="82"/>
                    <a:pt x="1803" y="81"/>
                    <a:pt x="1803" y="79"/>
                  </a:cubicBezTo>
                  <a:cubicBezTo>
                    <a:pt x="1805" y="80"/>
                    <a:pt x="1806" y="78"/>
                    <a:pt x="1807" y="79"/>
                  </a:cubicBezTo>
                  <a:cubicBezTo>
                    <a:pt x="1807" y="81"/>
                    <a:pt x="1806" y="82"/>
                    <a:pt x="1804" y="83"/>
                  </a:cubicBezTo>
                  <a:close/>
                  <a:moveTo>
                    <a:pt x="1807" y="81"/>
                  </a:moveTo>
                  <a:cubicBezTo>
                    <a:pt x="1808" y="80"/>
                    <a:pt x="1809" y="80"/>
                    <a:pt x="1811" y="79"/>
                  </a:cubicBezTo>
                  <a:cubicBezTo>
                    <a:pt x="1811" y="81"/>
                    <a:pt x="1808" y="82"/>
                    <a:pt x="1807" y="81"/>
                  </a:cubicBezTo>
                  <a:close/>
                  <a:moveTo>
                    <a:pt x="1821" y="83"/>
                  </a:moveTo>
                  <a:cubicBezTo>
                    <a:pt x="1821" y="82"/>
                    <a:pt x="1822" y="82"/>
                    <a:pt x="1824" y="82"/>
                  </a:cubicBezTo>
                  <a:cubicBezTo>
                    <a:pt x="1824" y="83"/>
                    <a:pt x="1823" y="84"/>
                    <a:pt x="1821" y="83"/>
                  </a:cubicBezTo>
                  <a:close/>
                  <a:moveTo>
                    <a:pt x="1835" y="82"/>
                  </a:moveTo>
                  <a:cubicBezTo>
                    <a:pt x="1834" y="84"/>
                    <a:pt x="1833" y="82"/>
                    <a:pt x="1833" y="83"/>
                  </a:cubicBezTo>
                  <a:cubicBezTo>
                    <a:pt x="1831" y="83"/>
                    <a:pt x="1834" y="81"/>
                    <a:pt x="1832" y="81"/>
                  </a:cubicBezTo>
                  <a:cubicBezTo>
                    <a:pt x="1833" y="80"/>
                    <a:pt x="1836" y="81"/>
                    <a:pt x="1835" y="82"/>
                  </a:cubicBezTo>
                  <a:close/>
                  <a:moveTo>
                    <a:pt x="1834" y="77"/>
                  </a:moveTo>
                  <a:cubicBezTo>
                    <a:pt x="1834" y="76"/>
                    <a:pt x="1836" y="76"/>
                    <a:pt x="1836" y="75"/>
                  </a:cubicBezTo>
                  <a:cubicBezTo>
                    <a:pt x="1836" y="75"/>
                    <a:pt x="1837" y="76"/>
                    <a:pt x="1837" y="76"/>
                  </a:cubicBezTo>
                  <a:cubicBezTo>
                    <a:pt x="1837" y="78"/>
                    <a:pt x="1835" y="78"/>
                    <a:pt x="1834" y="77"/>
                  </a:cubicBezTo>
                  <a:close/>
                  <a:moveTo>
                    <a:pt x="1852" y="72"/>
                  </a:moveTo>
                  <a:cubicBezTo>
                    <a:pt x="1853" y="70"/>
                    <a:pt x="1853" y="74"/>
                    <a:pt x="1852" y="72"/>
                  </a:cubicBezTo>
                  <a:close/>
                  <a:moveTo>
                    <a:pt x="1857" y="75"/>
                  </a:moveTo>
                  <a:cubicBezTo>
                    <a:pt x="1857" y="74"/>
                    <a:pt x="1858" y="73"/>
                    <a:pt x="1859" y="73"/>
                  </a:cubicBezTo>
                  <a:cubicBezTo>
                    <a:pt x="1859" y="74"/>
                    <a:pt x="1859" y="75"/>
                    <a:pt x="1857" y="75"/>
                  </a:cubicBezTo>
                  <a:close/>
                  <a:moveTo>
                    <a:pt x="1859" y="84"/>
                  </a:moveTo>
                  <a:cubicBezTo>
                    <a:pt x="1859" y="82"/>
                    <a:pt x="1861" y="85"/>
                    <a:pt x="1859" y="84"/>
                  </a:cubicBezTo>
                  <a:close/>
                  <a:moveTo>
                    <a:pt x="1867" y="48"/>
                  </a:moveTo>
                  <a:cubicBezTo>
                    <a:pt x="1868" y="48"/>
                    <a:pt x="1868" y="50"/>
                    <a:pt x="1867" y="50"/>
                  </a:cubicBezTo>
                  <a:cubicBezTo>
                    <a:pt x="1866" y="49"/>
                    <a:pt x="1867" y="49"/>
                    <a:pt x="1867" y="48"/>
                  </a:cubicBezTo>
                  <a:close/>
                  <a:moveTo>
                    <a:pt x="1865" y="63"/>
                  </a:moveTo>
                  <a:cubicBezTo>
                    <a:pt x="1867" y="63"/>
                    <a:pt x="1867" y="63"/>
                    <a:pt x="1867" y="63"/>
                  </a:cubicBezTo>
                  <a:cubicBezTo>
                    <a:pt x="1867" y="65"/>
                    <a:pt x="1864" y="65"/>
                    <a:pt x="1865" y="63"/>
                  </a:cubicBezTo>
                  <a:close/>
                  <a:moveTo>
                    <a:pt x="1866" y="81"/>
                  </a:moveTo>
                  <a:cubicBezTo>
                    <a:pt x="1866" y="79"/>
                    <a:pt x="1867" y="79"/>
                    <a:pt x="1868" y="79"/>
                  </a:cubicBezTo>
                  <a:cubicBezTo>
                    <a:pt x="1868" y="80"/>
                    <a:pt x="1867" y="81"/>
                    <a:pt x="1866" y="81"/>
                  </a:cubicBezTo>
                  <a:close/>
                  <a:moveTo>
                    <a:pt x="1866" y="61"/>
                  </a:moveTo>
                  <a:cubicBezTo>
                    <a:pt x="1866" y="59"/>
                    <a:pt x="1867" y="60"/>
                    <a:pt x="1867" y="59"/>
                  </a:cubicBezTo>
                  <a:cubicBezTo>
                    <a:pt x="1868" y="59"/>
                    <a:pt x="1868" y="60"/>
                    <a:pt x="1868" y="61"/>
                  </a:cubicBezTo>
                  <a:lnTo>
                    <a:pt x="1866" y="61"/>
                  </a:lnTo>
                  <a:close/>
                  <a:moveTo>
                    <a:pt x="1867" y="57"/>
                  </a:moveTo>
                  <a:cubicBezTo>
                    <a:pt x="1868" y="55"/>
                    <a:pt x="1868" y="54"/>
                    <a:pt x="1870" y="54"/>
                  </a:cubicBezTo>
                  <a:cubicBezTo>
                    <a:pt x="1869" y="55"/>
                    <a:pt x="1869" y="57"/>
                    <a:pt x="1867" y="57"/>
                  </a:cubicBezTo>
                  <a:close/>
                  <a:moveTo>
                    <a:pt x="1870" y="81"/>
                  </a:moveTo>
                  <a:cubicBezTo>
                    <a:pt x="1871" y="82"/>
                    <a:pt x="1871" y="81"/>
                    <a:pt x="1873" y="81"/>
                  </a:cubicBezTo>
                  <a:cubicBezTo>
                    <a:pt x="1873" y="82"/>
                    <a:pt x="1870" y="83"/>
                    <a:pt x="1870" y="81"/>
                  </a:cubicBezTo>
                  <a:close/>
                  <a:moveTo>
                    <a:pt x="1879" y="69"/>
                  </a:moveTo>
                  <a:cubicBezTo>
                    <a:pt x="1879" y="69"/>
                    <a:pt x="1877" y="69"/>
                    <a:pt x="1877" y="69"/>
                  </a:cubicBezTo>
                  <a:cubicBezTo>
                    <a:pt x="1877" y="68"/>
                    <a:pt x="1881" y="68"/>
                    <a:pt x="1879" y="69"/>
                  </a:cubicBezTo>
                  <a:close/>
                  <a:moveTo>
                    <a:pt x="1879" y="73"/>
                  </a:moveTo>
                  <a:cubicBezTo>
                    <a:pt x="1878" y="73"/>
                    <a:pt x="1877" y="72"/>
                    <a:pt x="1877" y="71"/>
                  </a:cubicBezTo>
                  <a:cubicBezTo>
                    <a:pt x="1879" y="71"/>
                    <a:pt x="1879" y="72"/>
                    <a:pt x="1879" y="73"/>
                  </a:cubicBezTo>
                  <a:close/>
                  <a:moveTo>
                    <a:pt x="1877" y="82"/>
                  </a:moveTo>
                  <a:cubicBezTo>
                    <a:pt x="1878" y="80"/>
                    <a:pt x="1880" y="80"/>
                    <a:pt x="1882" y="79"/>
                  </a:cubicBezTo>
                  <a:cubicBezTo>
                    <a:pt x="1882" y="82"/>
                    <a:pt x="1880" y="82"/>
                    <a:pt x="1877" y="82"/>
                  </a:cubicBezTo>
                  <a:close/>
                  <a:moveTo>
                    <a:pt x="1885" y="71"/>
                  </a:moveTo>
                  <a:cubicBezTo>
                    <a:pt x="1883" y="71"/>
                    <a:pt x="1883" y="71"/>
                    <a:pt x="1883" y="71"/>
                  </a:cubicBezTo>
                  <a:cubicBezTo>
                    <a:pt x="1883" y="69"/>
                    <a:pt x="1883" y="69"/>
                    <a:pt x="1883" y="69"/>
                  </a:cubicBezTo>
                  <a:cubicBezTo>
                    <a:pt x="1885" y="69"/>
                    <a:pt x="1885" y="69"/>
                    <a:pt x="1885" y="69"/>
                  </a:cubicBezTo>
                  <a:lnTo>
                    <a:pt x="1885" y="71"/>
                  </a:lnTo>
                  <a:close/>
                  <a:moveTo>
                    <a:pt x="1890" y="81"/>
                  </a:moveTo>
                  <a:cubicBezTo>
                    <a:pt x="1890" y="79"/>
                    <a:pt x="1893" y="80"/>
                    <a:pt x="1894" y="79"/>
                  </a:cubicBezTo>
                  <a:cubicBezTo>
                    <a:pt x="1894" y="81"/>
                    <a:pt x="1891" y="82"/>
                    <a:pt x="1890" y="81"/>
                  </a:cubicBezTo>
                  <a:close/>
                  <a:moveTo>
                    <a:pt x="1897" y="84"/>
                  </a:moveTo>
                  <a:cubicBezTo>
                    <a:pt x="1897" y="82"/>
                    <a:pt x="1900" y="85"/>
                    <a:pt x="1897" y="84"/>
                  </a:cubicBezTo>
                  <a:close/>
                  <a:moveTo>
                    <a:pt x="1950" y="68"/>
                  </a:moveTo>
                  <a:cubicBezTo>
                    <a:pt x="1952" y="69"/>
                    <a:pt x="1949" y="72"/>
                    <a:pt x="1950" y="68"/>
                  </a:cubicBezTo>
                  <a:close/>
                  <a:moveTo>
                    <a:pt x="1950" y="25"/>
                  </a:moveTo>
                  <a:cubicBezTo>
                    <a:pt x="1951" y="23"/>
                    <a:pt x="1953" y="26"/>
                    <a:pt x="1950" y="25"/>
                  </a:cubicBezTo>
                  <a:close/>
                  <a:moveTo>
                    <a:pt x="1952" y="37"/>
                  </a:moveTo>
                  <a:cubicBezTo>
                    <a:pt x="1952" y="35"/>
                    <a:pt x="1953" y="36"/>
                    <a:pt x="1954" y="36"/>
                  </a:cubicBezTo>
                  <a:cubicBezTo>
                    <a:pt x="1954" y="36"/>
                    <a:pt x="1953" y="37"/>
                    <a:pt x="1952" y="37"/>
                  </a:cubicBezTo>
                  <a:close/>
                  <a:moveTo>
                    <a:pt x="1971" y="10"/>
                  </a:moveTo>
                  <a:cubicBezTo>
                    <a:pt x="1971" y="12"/>
                    <a:pt x="1970" y="13"/>
                    <a:pt x="1968" y="13"/>
                  </a:cubicBezTo>
                  <a:cubicBezTo>
                    <a:pt x="1968" y="11"/>
                    <a:pt x="1969" y="10"/>
                    <a:pt x="1971" y="10"/>
                  </a:cubicBezTo>
                  <a:close/>
                  <a:moveTo>
                    <a:pt x="1968" y="8"/>
                  </a:moveTo>
                  <a:cubicBezTo>
                    <a:pt x="1971" y="8"/>
                    <a:pt x="1968" y="11"/>
                    <a:pt x="1968" y="8"/>
                  </a:cubicBezTo>
                  <a:close/>
                  <a:moveTo>
                    <a:pt x="1967" y="10"/>
                  </a:moveTo>
                  <a:cubicBezTo>
                    <a:pt x="1967" y="10"/>
                    <a:pt x="1967" y="10"/>
                    <a:pt x="1967" y="10"/>
                  </a:cubicBezTo>
                  <a:cubicBezTo>
                    <a:pt x="1967" y="10"/>
                    <a:pt x="1966" y="10"/>
                    <a:pt x="1967" y="10"/>
                  </a:cubicBezTo>
                  <a:close/>
                  <a:moveTo>
                    <a:pt x="1965" y="6"/>
                  </a:moveTo>
                  <a:cubicBezTo>
                    <a:pt x="1964" y="7"/>
                    <a:pt x="1965" y="10"/>
                    <a:pt x="1962" y="10"/>
                  </a:cubicBezTo>
                  <a:cubicBezTo>
                    <a:pt x="1962" y="7"/>
                    <a:pt x="1963" y="6"/>
                    <a:pt x="1965" y="6"/>
                  </a:cubicBezTo>
                  <a:close/>
                  <a:moveTo>
                    <a:pt x="1959" y="11"/>
                  </a:moveTo>
                  <a:cubicBezTo>
                    <a:pt x="1961" y="11"/>
                    <a:pt x="1961" y="11"/>
                    <a:pt x="1961" y="11"/>
                  </a:cubicBezTo>
                  <a:cubicBezTo>
                    <a:pt x="1961" y="12"/>
                    <a:pt x="1961" y="12"/>
                    <a:pt x="1961" y="12"/>
                  </a:cubicBezTo>
                  <a:cubicBezTo>
                    <a:pt x="1959" y="12"/>
                    <a:pt x="1959" y="12"/>
                    <a:pt x="1959" y="12"/>
                  </a:cubicBezTo>
                  <a:lnTo>
                    <a:pt x="1959" y="11"/>
                  </a:lnTo>
                  <a:close/>
                  <a:moveTo>
                    <a:pt x="1956" y="13"/>
                  </a:moveTo>
                  <a:cubicBezTo>
                    <a:pt x="1957" y="13"/>
                    <a:pt x="1958" y="14"/>
                    <a:pt x="1958" y="16"/>
                  </a:cubicBezTo>
                  <a:cubicBezTo>
                    <a:pt x="1956" y="16"/>
                    <a:pt x="1957" y="14"/>
                    <a:pt x="1956" y="13"/>
                  </a:cubicBezTo>
                  <a:close/>
                  <a:moveTo>
                    <a:pt x="1956" y="27"/>
                  </a:moveTo>
                  <a:cubicBezTo>
                    <a:pt x="1956" y="29"/>
                    <a:pt x="1954" y="30"/>
                    <a:pt x="1955" y="32"/>
                  </a:cubicBezTo>
                  <a:cubicBezTo>
                    <a:pt x="1954" y="32"/>
                    <a:pt x="1953" y="34"/>
                    <a:pt x="1952" y="33"/>
                  </a:cubicBezTo>
                  <a:cubicBezTo>
                    <a:pt x="1954" y="31"/>
                    <a:pt x="1954" y="28"/>
                    <a:pt x="1956" y="27"/>
                  </a:cubicBezTo>
                  <a:close/>
                  <a:moveTo>
                    <a:pt x="1950" y="11"/>
                  </a:moveTo>
                  <a:cubicBezTo>
                    <a:pt x="1951" y="11"/>
                    <a:pt x="1951" y="12"/>
                    <a:pt x="1952" y="12"/>
                  </a:cubicBezTo>
                  <a:cubicBezTo>
                    <a:pt x="1952" y="13"/>
                    <a:pt x="1949" y="12"/>
                    <a:pt x="1950" y="11"/>
                  </a:cubicBezTo>
                  <a:close/>
                  <a:moveTo>
                    <a:pt x="1946" y="21"/>
                  </a:moveTo>
                  <a:cubicBezTo>
                    <a:pt x="1946" y="19"/>
                    <a:pt x="1948" y="21"/>
                    <a:pt x="1946" y="21"/>
                  </a:cubicBezTo>
                  <a:close/>
                  <a:moveTo>
                    <a:pt x="1944" y="28"/>
                  </a:moveTo>
                  <a:cubicBezTo>
                    <a:pt x="1945" y="26"/>
                    <a:pt x="1946" y="30"/>
                    <a:pt x="1944" y="28"/>
                  </a:cubicBezTo>
                  <a:close/>
                  <a:moveTo>
                    <a:pt x="1943" y="36"/>
                  </a:moveTo>
                  <a:cubicBezTo>
                    <a:pt x="1942" y="36"/>
                    <a:pt x="1942" y="36"/>
                    <a:pt x="1941" y="36"/>
                  </a:cubicBezTo>
                  <a:cubicBezTo>
                    <a:pt x="1941" y="34"/>
                    <a:pt x="1943" y="34"/>
                    <a:pt x="1943" y="36"/>
                  </a:cubicBezTo>
                  <a:close/>
                  <a:moveTo>
                    <a:pt x="1940" y="31"/>
                  </a:moveTo>
                  <a:cubicBezTo>
                    <a:pt x="1940" y="31"/>
                    <a:pt x="1939" y="31"/>
                    <a:pt x="1940" y="31"/>
                  </a:cubicBezTo>
                  <a:close/>
                  <a:moveTo>
                    <a:pt x="1930" y="51"/>
                  </a:moveTo>
                  <a:cubicBezTo>
                    <a:pt x="1930" y="50"/>
                    <a:pt x="1931" y="51"/>
                    <a:pt x="1930" y="51"/>
                  </a:cubicBezTo>
                  <a:close/>
                  <a:moveTo>
                    <a:pt x="1915" y="57"/>
                  </a:moveTo>
                  <a:cubicBezTo>
                    <a:pt x="1916" y="56"/>
                    <a:pt x="1916" y="55"/>
                    <a:pt x="1917" y="55"/>
                  </a:cubicBezTo>
                  <a:cubicBezTo>
                    <a:pt x="1917" y="57"/>
                    <a:pt x="1916" y="57"/>
                    <a:pt x="1915" y="57"/>
                  </a:cubicBezTo>
                  <a:close/>
                  <a:moveTo>
                    <a:pt x="1920" y="76"/>
                  </a:moveTo>
                  <a:cubicBezTo>
                    <a:pt x="1920" y="75"/>
                    <a:pt x="1922" y="77"/>
                    <a:pt x="1920" y="76"/>
                  </a:cubicBezTo>
                  <a:close/>
                  <a:moveTo>
                    <a:pt x="1920" y="51"/>
                  </a:moveTo>
                  <a:cubicBezTo>
                    <a:pt x="1920" y="50"/>
                    <a:pt x="1920" y="50"/>
                    <a:pt x="1920" y="50"/>
                  </a:cubicBezTo>
                  <a:cubicBezTo>
                    <a:pt x="1922" y="50"/>
                    <a:pt x="1922" y="50"/>
                    <a:pt x="1922" y="50"/>
                  </a:cubicBezTo>
                  <a:cubicBezTo>
                    <a:pt x="1923" y="51"/>
                    <a:pt x="1921" y="51"/>
                    <a:pt x="1920" y="51"/>
                  </a:cubicBezTo>
                  <a:close/>
                  <a:moveTo>
                    <a:pt x="1933" y="82"/>
                  </a:moveTo>
                  <a:cubicBezTo>
                    <a:pt x="1932" y="80"/>
                    <a:pt x="1934" y="81"/>
                    <a:pt x="1934" y="80"/>
                  </a:cubicBezTo>
                  <a:cubicBezTo>
                    <a:pt x="1935" y="80"/>
                    <a:pt x="1934" y="82"/>
                    <a:pt x="1933" y="82"/>
                  </a:cubicBezTo>
                  <a:close/>
                  <a:moveTo>
                    <a:pt x="1939" y="54"/>
                  </a:moveTo>
                  <a:cubicBezTo>
                    <a:pt x="1938" y="55"/>
                    <a:pt x="1936" y="57"/>
                    <a:pt x="1935" y="59"/>
                  </a:cubicBezTo>
                  <a:cubicBezTo>
                    <a:pt x="1932" y="59"/>
                    <a:pt x="1930" y="60"/>
                    <a:pt x="1928" y="60"/>
                  </a:cubicBezTo>
                  <a:cubicBezTo>
                    <a:pt x="1928" y="56"/>
                    <a:pt x="1934" y="60"/>
                    <a:pt x="1935" y="57"/>
                  </a:cubicBezTo>
                  <a:cubicBezTo>
                    <a:pt x="1935" y="54"/>
                    <a:pt x="1933" y="55"/>
                    <a:pt x="1931" y="55"/>
                  </a:cubicBezTo>
                  <a:cubicBezTo>
                    <a:pt x="1931" y="52"/>
                    <a:pt x="1935" y="54"/>
                    <a:pt x="1936" y="54"/>
                  </a:cubicBezTo>
                  <a:cubicBezTo>
                    <a:pt x="1937" y="52"/>
                    <a:pt x="1939" y="51"/>
                    <a:pt x="1941" y="50"/>
                  </a:cubicBezTo>
                  <a:cubicBezTo>
                    <a:pt x="1941" y="51"/>
                    <a:pt x="1938" y="54"/>
                    <a:pt x="1942" y="54"/>
                  </a:cubicBezTo>
                  <a:cubicBezTo>
                    <a:pt x="1942" y="56"/>
                    <a:pt x="1941" y="54"/>
                    <a:pt x="1939" y="54"/>
                  </a:cubicBezTo>
                  <a:close/>
                  <a:moveTo>
                    <a:pt x="1944" y="83"/>
                  </a:moveTo>
                  <a:cubicBezTo>
                    <a:pt x="1943" y="83"/>
                    <a:pt x="1943" y="82"/>
                    <a:pt x="1943" y="81"/>
                  </a:cubicBezTo>
                  <a:cubicBezTo>
                    <a:pt x="1945" y="81"/>
                    <a:pt x="1945" y="83"/>
                    <a:pt x="1944" y="83"/>
                  </a:cubicBezTo>
                  <a:close/>
                  <a:moveTo>
                    <a:pt x="1943" y="51"/>
                  </a:moveTo>
                  <a:cubicBezTo>
                    <a:pt x="1943" y="52"/>
                    <a:pt x="1945" y="49"/>
                    <a:pt x="1943" y="51"/>
                  </a:cubicBezTo>
                  <a:close/>
                  <a:moveTo>
                    <a:pt x="1938" y="47"/>
                  </a:moveTo>
                  <a:cubicBezTo>
                    <a:pt x="1937" y="45"/>
                    <a:pt x="1940" y="47"/>
                    <a:pt x="1941" y="45"/>
                  </a:cubicBezTo>
                  <a:cubicBezTo>
                    <a:pt x="1940" y="44"/>
                    <a:pt x="1939" y="42"/>
                    <a:pt x="1940" y="40"/>
                  </a:cubicBezTo>
                  <a:cubicBezTo>
                    <a:pt x="1941" y="42"/>
                    <a:pt x="1942" y="44"/>
                    <a:pt x="1944" y="42"/>
                  </a:cubicBezTo>
                  <a:cubicBezTo>
                    <a:pt x="1946" y="45"/>
                    <a:pt x="1941" y="47"/>
                    <a:pt x="1938" y="47"/>
                  </a:cubicBezTo>
                  <a:close/>
                  <a:moveTo>
                    <a:pt x="1945" y="32"/>
                  </a:moveTo>
                  <a:cubicBezTo>
                    <a:pt x="1947" y="30"/>
                    <a:pt x="1946" y="34"/>
                    <a:pt x="1945" y="32"/>
                  </a:cubicBezTo>
                  <a:close/>
                  <a:moveTo>
                    <a:pt x="1946" y="26"/>
                  </a:moveTo>
                  <a:cubicBezTo>
                    <a:pt x="1946" y="25"/>
                    <a:pt x="1946" y="25"/>
                    <a:pt x="1946" y="25"/>
                  </a:cubicBezTo>
                  <a:cubicBezTo>
                    <a:pt x="1947" y="25"/>
                    <a:pt x="1948" y="25"/>
                    <a:pt x="1948" y="26"/>
                  </a:cubicBezTo>
                  <a:lnTo>
                    <a:pt x="1946" y="26"/>
                  </a:lnTo>
                  <a:close/>
                  <a:moveTo>
                    <a:pt x="1949" y="26"/>
                  </a:moveTo>
                  <a:cubicBezTo>
                    <a:pt x="1948" y="25"/>
                    <a:pt x="1949" y="26"/>
                    <a:pt x="1949" y="26"/>
                  </a:cubicBezTo>
                  <a:close/>
                  <a:moveTo>
                    <a:pt x="1948" y="17"/>
                  </a:moveTo>
                  <a:cubicBezTo>
                    <a:pt x="1949" y="14"/>
                    <a:pt x="1951" y="14"/>
                    <a:pt x="1953" y="16"/>
                  </a:cubicBezTo>
                  <a:cubicBezTo>
                    <a:pt x="1952" y="18"/>
                    <a:pt x="1951" y="16"/>
                    <a:pt x="1948" y="17"/>
                  </a:cubicBezTo>
                  <a:close/>
                  <a:moveTo>
                    <a:pt x="1950" y="83"/>
                  </a:moveTo>
                  <a:cubicBezTo>
                    <a:pt x="1949" y="82"/>
                    <a:pt x="1949" y="81"/>
                    <a:pt x="1949" y="79"/>
                  </a:cubicBezTo>
                  <a:cubicBezTo>
                    <a:pt x="1951" y="80"/>
                    <a:pt x="1952" y="78"/>
                    <a:pt x="1953" y="79"/>
                  </a:cubicBezTo>
                  <a:cubicBezTo>
                    <a:pt x="1953" y="81"/>
                    <a:pt x="1952" y="82"/>
                    <a:pt x="1950" y="83"/>
                  </a:cubicBezTo>
                  <a:close/>
                  <a:moveTo>
                    <a:pt x="1953" y="81"/>
                  </a:moveTo>
                  <a:cubicBezTo>
                    <a:pt x="1953" y="80"/>
                    <a:pt x="1955" y="80"/>
                    <a:pt x="1957" y="79"/>
                  </a:cubicBezTo>
                  <a:cubicBezTo>
                    <a:pt x="1957" y="81"/>
                    <a:pt x="1954" y="82"/>
                    <a:pt x="1953" y="81"/>
                  </a:cubicBezTo>
                  <a:close/>
                  <a:moveTo>
                    <a:pt x="1967" y="83"/>
                  </a:moveTo>
                  <a:cubicBezTo>
                    <a:pt x="1967" y="82"/>
                    <a:pt x="1968" y="82"/>
                    <a:pt x="1970" y="82"/>
                  </a:cubicBezTo>
                  <a:cubicBezTo>
                    <a:pt x="1969" y="83"/>
                    <a:pt x="1968" y="84"/>
                    <a:pt x="1967" y="83"/>
                  </a:cubicBezTo>
                  <a:close/>
                  <a:moveTo>
                    <a:pt x="1981" y="82"/>
                  </a:moveTo>
                  <a:cubicBezTo>
                    <a:pt x="1980" y="84"/>
                    <a:pt x="1979" y="82"/>
                    <a:pt x="1978" y="83"/>
                  </a:cubicBezTo>
                  <a:cubicBezTo>
                    <a:pt x="1977" y="83"/>
                    <a:pt x="1980" y="81"/>
                    <a:pt x="1978" y="81"/>
                  </a:cubicBezTo>
                  <a:cubicBezTo>
                    <a:pt x="1978" y="80"/>
                    <a:pt x="1982" y="81"/>
                    <a:pt x="1981" y="82"/>
                  </a:cubicBezTo>
                  <a:close/>
                  <a:moveTo>
                    <a:pt x="1980" y="77"/>
                  </a:moveTo>
                  <a:cubicBezTo>
                    <a:pt x="1979" y="76"/>
                    <a:pt x="1981" y="76"/>
                    <a:pt x="1981" y="75"/>
                  </a:cubicBezTo>
                  <a:cubicBezTo>
                    <a:pt x="1982" y="75"/>
                    <a:pt x="1982" y="76"/>
                    <a:pt x="1983" y="76"/>
                  </a:cubicBezTo>
                  <a:cubicBezTo>
                    <a:pt x="1983" y="78"/>
                    <a:pt x="1980" y="78"/>
                    <a:pt x="1980" y="77"/>
                  </a:cubicBezTo>
                  <a:close/>
                  <a:moveTo>
                    <a:pt x="1998" y="72"/>
                  </a:moveTo>
                  <a:cubicBezTo>
                    <a:pt x="1999" y="70"/>
                    <a:pt x="1998" y="74"/>
                    <a:pt x="1998" y="72"/>
                  </a:cubicBezTo>
                  <a:close/>
                  <a:moveTo>
                    <a:pt x="2003" y="75"/>
                  </a:moveTo>
                  <a:cubicBezTo>
                    <a:pt x="2003" y="74"/>
                    <a:pt x="2004" y="73"/>
                    <a:pt x="2005" y="73"/>
                  </a:cubicBezTo>
                  <a:cubicBezTo>
                    <a:pt x="2005" y="74"/>
                    <a:pt x="2004" y="75"/>
                    <a:pt x="2003" y="75"/>
                  </a:cubicBezTo>
                  <a:close/>
                  <a:moveTo>
                    <a:pt x="2005" y="84"/>
                  </a:moveTo>
                  <a:cubicBezTo>
                    <a:pt x="2005" y="82"/>
                    <a:pt x="2007" y="85"/>
                    <a:pt x="2005" y="84"/>
                  </a:cubicBezTo>
                  <a:close/>
                  <a:moveTo>
                    <a:pt x="2013" y="48"/>
                  </a:moveTo>
                  <a:cubicBezTo>
                    <a:pt x="2014" y="48"/>
                    <a:pt x="2014" y="50"/>
                    <a:pt x="2012" y="50"/>
                  </a:cubicBezTo>
                  <a:cubicBezTo>
                    <a:pt x="2012" y="49"/>
                    <a:pt x="2013" y="49"/>
                    <a:pt x="2013" y="48"/>
                  </a:cubicBezTo>
                  <a:close/>
                  <a:moveTo>
                    <a:pt x="2011" y="63"/>
                  </a:moveTo>
                  <a:cubicBezTo>
                    <a:pt x="2013" y="63"/>
                    <a:pt x="2013" y="63"/>
                    <a:pt x="2013" y="63"/>
                  </a:cubicBezTo>
                  <a:cubicBezTo>
                    <a:pt x="2013" y="65"/>
                    <a:pt x="2010" y="65"/>
                    <a:pt x="2011" y="63"/>
                  </a:cubicBezTo>
                  <a:close/>
                  <a:moveTo>
                    <a:pt x="2012" y="81"/>
                  </a:moveTo>
                  <a:cubicBezTo>
                    <a:pt x="2012" y="79"/>
                    <a:pt x="2013" y="79"/>
                    <a:pt x="2014" y="79"/>
                  </a:cubicBezTo>
                  <a:cubicBezTo>
                    <a:pt x="2013" y="80"/>
                    <a:pt x="2013" y="81"/>
                    <a:pt x="2012" y="81"/>
                  </a:cubicBezTo>
                  <a:close/>
                  <a:moveTo>
                    <a:pt x="2012" y="61"/>
                  </a:moveTo>
                  <a:cubicBezTo>
                    <a:pt x="2012" y="59"/>
                    <a:pt x="2013" y="60"/>
                    <a:pt x="2013" y="59"/>
                  </a:cubicBezTo>
                  <a:cubicBezTo>
                    <a:pt x="2014" y="59"/>
                    <a:pt x="2014" y="60"/>
                    <a:pt x="2014" y="61"/>
                  </a:cubicBezTo>
                  <a:lnTo>
                    <a:pt x="2012" y="61"/>
                  </a:lnTo>
                  <a:close/>
                  <a:moveTo>
                    <a:pt x="2013" y="57"/>
                  </a:moveTo>
                  <a:cubicBezTo>
                    <a:pt x="2014" y="55"/>
                    <a:pt x="2014" y="54"/>
                    <a:pt x="2016" y="54"/>
                  </a:cubicBezTo>
                  <a:cubicBezTo>
                    <a:pt x="2015" y="55"/>
                    <a:pt x="2015" y="57"/>
                    <a:pt x="2013" y="57"/>
                  </a:cubicBezTo>
                  <a:close/>
                  <a:moveTo>
                    <a:pt x="2016" y="81"/>
                  </a:moveTo>
                  <a:cubicBezTo>
                    <a:pt x="2017" y="82"/>
                    <a:pt x="2017" y="81"/>
                    <a:pt x="2018" y="81"/>
                  </a:cubicBezTo>
                  <a:cubicBezTo>
                    <a:pt x="2019" y="82"/>
                    <a:pt x="2015" y="83"/>
                    <a:pt x="2016" y="81"/>
                  </a:cubicBezTo>
                  <a:close/>
                  <a:moveTo>
                    <a:pt x="2025" y="69"/>
                  </a:moveTo>
                  <a:cubicBezTo>
                    <a:pt x="2025" y="69"/>
                    <a:pt x="2023" y="69"/>
                    <a:pt x="2023" y="69"/>
                  </a:cubicBezTo>
                  <a:cubicBezTo>
                    <a:pt x="2023" y="68"/>
                    <a:pt x="2026" y="68"/>
                    <a:pt x="2025" y="69"/>
                  </a:cubicBezTo>
                  <a:close/>
                  <a:moveTo>
                    <a:pt x="2025" y="73"/>
                  </a:moveTo>
                  <a:cubicBezTo>
                    <a:pt x="2024" y="73"/>
                    <a:pt x="2023" y="72"/>
                    <a:pt x="2023" y="71"/>
                  </a:cubicBezTo>
                  <a:cubicBezTo>
                    <a:pt x="2024" y="71"/>
                    <a:pt x="2025" y="72"/>
                    <a:pt x="2025" y="73"/>
                  </a:cubicBezTo>
                  <a:close/>
                  <a:moveTo>
                    <a:pt x="2023" y="82"/>
                  </a:moveTo>
                  <a:cubicBezTo>
                    <a:pt x="2024" y="80"/>
                    <a:pt x="2026" y="80"/>
                    <a:pt x="2028" y="79"/>
                  </a:cubicBezTo>
                  <a:cubicBezTo>
                    <a:pt x="2028" y="82"/>
                    <a:pt x="2025" y="82"/>
                    <a:pt x="2023" y="82"/>
                  </a:cubicBezTo>
                  <a:close/>
                  <a:moveTo>
                    <a:pt x="2030" y="71"/>
                  </a:moveTo>
                  <a:cubicBezTo>
                    <a:pt x="2029" y="71"/>
                    <a:pt x="2029" y="71"/>
                    <a:pt x="2029" y="71"/>
                  </a:cubicBezTo>
                  <a:cubicBezTo>
                    <a:pt x="2029" y="69"/>
                    <a:pt x="2029" y="69"/>
                    <a:pt x="2029" y="69"/>
                  </a:cubicBezTo>
                  <a:cubicBezTo>
                    <a:pt x="2030" y="69"/>
                    <a:pt x="2030" y="69"/>
                    <a:pt x="2030" y="69"/>
                  </a:cubicBezTo>
                  <a:lnTo>
                    <a:pt x="2030" y="71"/>
                  </a:lnTo>
                  <a:close/>
                  <a:moveTo>
                    <a:pt x="2036" y="81"/>
                  </a:moveTo>
                  <a:cubicBezTo>
                    <a:pt x="2036" y="79"/>
                    <a:pt x="2038" y="80"/>
                    <a:pt x="2040" y="79"/>
                  </a:cubicBezTo>
                  <a:cubicBezTo>
                    <a:pt x="2040" y="81"/>
                    <a:pt x="2036" y="82"/>
                    <a:pt x="2036" y="81"/>
                  </a:cubicBezTo>
                  <a:close/>
                  <a:moveTo>
                    <a:pt x="2043" y="84"/>
                  </a:moveTo>
                  <a:cubicBezTo>
                    <a:pt x="2043" y="82"/>
                    <a:pt x="2046" y="85"/>
                    <a:pt x="2043" y="84"/>
                  </a:cubicBezTo>
                  <a:close/>
                  <a:moveTo>
                    <a:pt x="2096" y="68"/>
                  </a:moveTo>
                  <a:cubicBezTo>
                    <a:pt x="2098" y="69"/>
                    <a:pt x="2095" y="72"/>
                    <a:pt x="2096" y="68"/>
                  </a:cubicBezTo>
                  <a:close/>
                  <a:moveTo>
                    <a:pt x="2096" y="25"/>
                  </a:moveTo>
                  <a:cubicBezTo>
                    <a:pt x="2096" y="23"/>
                    <a:pt x="2099" y="26"/>
                    <a:pt x="2096" y="25"/>
                  </a:cubicBezTo>
                  <a:close/>
                  <a:moveTo>
                    <a:pt x="2098" y="37"/>
                  </a:moveTo>
                  <a:cubicBezTo>
                    <a:pt x="2098" y="35"/>
                    <a:pt x="2099" y="36"/>
                    <a:pt x="2100" y="36"/>
                  </a:cubicBezTo>
                  <a:cubicBezTo>
                    <a:pt x="2100" y="36"/>
                    <a:pt x="2099" y="37"/>
                    <a:pt x="2098" y="37"/>
                  </a:cubicBezTo>
                  <a:close/>
                  <a:moveTo>
                    <a:pt x="2117" y="10"/>
                  </a:moveTo>
                  <a:cubicBezTo>
                    <a:pt x="2116" y="12"/>
                    <a:pt x="2116" y="13"/>
                    <a:pt x="2114" y="13"/>
                  </a:cubicBezTo>
                  <a:cubicBezTo>
                    <a:pt x="2114" y="11"/>
                    <a:pt x="2115" y="10"/>
                    <a:pt x="2117" y="10"/>
                  </a:cubicBezTo>
                  <a:close/>
                  <a:moveTo>
                    <a:pt x="2114" y="8"/>
                  </a:moveTo>
                  <a:cubicBezTo>
                    <a:pt x="2117" y="8"/>
                    <a:pt x="2114" y="11"/>
                    <a:pt x="2114" y="8"/>
                  </a:cubicBezTo>
                  <a:close/>
                  <a:moveTo>
                    <a:pt x="2112" y="10"/>
                  </a:moveTo>
                  <a:cubicBezTo>
                    <a:pt x="2112" y="10"/>
                    <a:pt x="2112" y="10"/>
                    <a:pt x="2112" y="10"/>
                  </a:cubicBezTo>
                  <a:cubicBezTo>
                    <a:pt x="2112" y="10"/>
                    <a:pt x="2112" y="10"/>
                    <a:pt x="2112" y="10"/>
                  </a:cubicBezTo>
                  <a:close/>
                  <a:moveTo>
                    <a:pt x="2111" y="6"/>
                  </a:moveTo>
                  <a:cubicBezTo>
                    <a:pt x="2110" y="7"/>
                    <a:pt x="2111" y="10"/>
                    <a:pt x="2108" y="10"/>
                  </a:cubicBezTo>
                  <a:cubicBezTo>
                    <a:pt x="2108" y="7"/>
                    <a:pt x="2109" y="6"/>
                    <a:pt x="2111" y="6"/>
                  </a:cubicBezTo>
                  <a:close/>
                  <a:moveTo>
                    <a:pt x="2105" y="11"/>
                  </a:moveTo>
                  <a:cubicBezTo>
                    <a:pt x="2106" y="11"/>
                    <a:pt x="2106" y="11"/>
                    <a:pt x="2106" y="11"/>
                  </a:cubicBezTo>
                  <a:cubicBezTo>
                    <a:pt x="2106" y="12"/>
                    <a:pt x="2106" y="12"/>
                    <a:pt x="2106" y="12"/>
                  </a:cubicBezTo>
                  <a:cubicBezTo>
                    <a:pt x="2105" y="12"/>
                    <a:pt x="2105" y="12"/>
                    <a:pt x="2105" y="12"/>
                  </a:cubicBezTo>
                  <a:lnTo>
                    <a:pt x="2105" y="11"/>
                  </a:lnTo>
                  <a:close/>
                  <a:moveTo>
                    <a:pt x="2102" y="13"/>
                  </a:moveTo>
                  <a:cubicBezTo>
                    <a:pt x="2103" y="13"/>
                    <a:pt x="2104" y="14"/>
                    <a:pt x="2103" y="16"/>
                  </a:cubicBezTo>
                  <a:cubicBezTo>
                    <a:pt x="2102" y="16"/>
                    <a:pt x="2102" y="14"/>
                    <a:pt x="2102" y="13"/>
                  </a:cubicBezTo>
                  <a:close/>
                  <a:moveTo>
                    <a:pt x="2102" y="27"/>
                  </a:moveTo>
                  <a:cubicBezTo>
                    <a:pt x="2102" y="29"/>
                    <a:pt x="2100" y="30"/>
                    <a:pt x="2101" y="32"/>
                  </a:cubicBezTo>
                  <a:cubicBezTo>
                    <a:pt x="2100" y="32"/>
                    <a:pt x="2099" y="34"/>
                    <a:pt x="2097" y="33"/>
                  </a:cubicBezTo>
                  <a:cubicBezTo>
                    <a:pt x="2099" y="31"/>
                    <a:pt x="2100" y="28"/>
                    <a:pt x="2102" y="27"/>
                  </a:cubicBezTo>
                  <a:close/>
                  <a:moveTo>
                    <a:pt x="2096" y="11"/>
                  </a:moveTo>
                  <a:cubicBezTo>
                    <a:pt x="2097" y="11"/>
                    <a:pt x="2097" y="12"/>
                    <a:pt x="2097" y="12"/>
                  </a:cubicBezTo>
                  <a:cubicBezTo>
                    <a:pt x="2098" y="13"/>
                    <a:pt x="2095" y="12"/>
                    <a:pt x="2096" y="11"/>
                  </a:cubicBezTo>
                  <a:close/>
                  <a:moveTo>
                    <a:pt x="2092" y="21"/>
                  </a:moveTo>
                  <a:cubicBezTo>
                    <a:pt x="2092" y="19"/>
                    <a:pt x="2094" y="21"/>
                    <a:pt x="2092" y="21"/>
                  </a:cubicBezTo>
                  <a:close/>
                  <a:moveTo>
                    <a:pt x="2090" y="28"/>
                  </a:moveTo>
                  <a:cubicBezTo>
                    <a:pt x="2091" y="26"/>
                    <a:pt x="2092" y="30"/>
                    <a:pt x="2090" y="28"/>
                  </a:cubicBezTo>
                  <a:close/>
                  <a:moveTo>
                    <a:pt x="2089" y="36"/>
                  </a:moveTo>
                  <a:cubicBezTo>
                    <a:pt x="2088" y="36"/>
                    <a:pt x="2088" y="36"/>
                    <a:pt x="2087" y="36"/>
                  </a:cubicBezTo>
                  <a:cubicBezTo>
                    <a:pt x="2087" y="34"/>
                    <a:pt x="2089" y="34"/>
                    <a:pt x="2089" y="36"/>
                  </a:cubicBezTo>
                  <a:close/>
                  <a:moveTo>
                    <a:pt x="2086" y="31"/>
                  </a:moveTo>
                  <a:cubicBezTo>
                    <a:pt x="2086" y="31"/>
                    <a:pt x="2085" y="31"/>
                    <a:pt x="2086" y="31"/>
                  </a:cubicBezTo>
                  <a:close/>
                  <a:moveTo>
                    <a:pt x="2076" y="51"/>
                  </a:moveTo>
                  <a:cubicBezTo>
                    <a:pt x="2076" y="50"/>
                    <a:pt x="2076" y="51"/>
                    <a:pt x="2076" y="51"/>
                  </a:cubicBezTo>
                  <a:close/>
                  <a:moveTo>
                    <a:pt x="2061" y="57"/>
                  </a:moveTo>
                  <a:cubicBezTo>
                    <a:pt x="2061" y="56"/>
                    <a:pt x="2062" y="55"/>
                    <a:pt x="2063" y="55"/>
                  </a:cubicBezTo>
                  <a:cubicBezTo>
                    <a:pt x="2063" y="57"/>
                    <a:pt x="2062" y="57"/>
                    <a:pt x="2061" y="57"/>
                  </a:cubicBezTo>
                  <a:close/>
                  <a:moveTo>
                    <a:pt x="2066" y="76"/>
                  </a:moveTo>
                  <a:cubicBezTo>
                    <a:pt x="2066" y="75"/>
                    <a:pt x="2068" y="77"/>
                    <a:pt x="2066" y="76"/>
                  </a:cubicBezTo>
                  <a:close/>
                  <a:moveTo>
                    <a:pt x="2066" y="51"/>
                  </a:moveTo>
                  <a:cubicBezTo>
                    <a:pt x="2066" y="50"/>
                    <a:pt x="2066" y="50"/>
                    <a:pt x="2066" y="50"/>
                  </a:cubicBezTo>
                  <a:cubicBezTo>
                    <a:pt x="2068" y="50"/>
                    <a:pt x="2068" y="50"/>
                    <a:pt x="2068" y="50"/>
                  </a:cubicBezTo>
                  <a:cubicBezTo>
                    <a:pt x="2069" y="51"/>
                    <a:pt x="2067" y="51"/>
                    <a:pt x="2066" y="51"/>
                  </a:cubicBezTo>
                  <a:close/>
                  <a:moveTo>
                    <a:pt x="2078" y="82"/>
                  </a:moveTo>
                  <a:cubicBezTo>
                    <a:pt x="2078" y="80"/>
                    <a:pt x="2080" y="81"/>
                    <a:pt x="2080" y="80"/>
                  </a:cubicBezTo>
                  <a:cubicBezTo>
                    <a:pt x="2081" y="80"/>
                    <a:pt x="2080" y="82"/>
                    <a:pt x="2078" y="82"/>
                  </a:cubicBezTo>
                  <a:close/>
                  <a:moveTo>
                    <a:pt x="2084" y="54"/>
                  </a:moveTo>
                  <a:cubicBezTo>
                    <a:pt x="2084" y="55"/>
                    <a:pt x="2082" y="57"/>
                    <a:pt x="2081" y="59"/>
                  </a:cubicBezTo>
                  <a:cubicBezTo>
                    <a:pt x="2078" y="59"/>
                    <a:pt x="2076" y="60"/>
                    <a:pt x="2074" y="60"/>
                  </a:cubicBezTo>
                  <a:cubicBezTo>
                    <a:pt x="2074" y="56"/>
                    <a:pt x="2080" y="60"/>
                    <a:pt x="2081" y="57"/>
                  </a:cubicBezTo>
                  <a:cubicBezTo>
                    <a:pt x="2081" y="54"/>
                    <a:pt x="2079" y="55"/>
                    <a:pt x="2077" y="55"/>
                  </a:cubicBezTo>
                  <a:cubicBezTo>
                    <a:pt x="2077" y="52"/>
                    <a:pt x="2081" y="54"/>
                    <a:pt x="2082" y="54"/>
                  </a:cubicBezTo>
                  <a:cubicBezTo>
                    <a:pt x="2083" y="52"/>
                    <a:pt x="2085" y="51"/>
                    <a:pt x="2087" y="50"/>
                  </a:cubicBezTo>
                  <a:cubicBezTo>
                    <a:pt x="2087" y="51"/>
                    <a:pt x="2084" y="54"/>
                    <a:pt x="2088" y="54"/>
                  </a:cubicBezTo>
                  <a:cubicBezTo>
                    <a:pt x="2087" y="56"/>
                    <a:pt x="2086" y="54"/>
                    <a:pt x="2084" y="54"/>
                  </a:cubicBezTo>
                  <a:close/>
                  <a:moveTo>
                    <a:pt x="2090" y="83"/>
                  </a:moveTo>
                  <a:cubicBezTo>
                    <a:pt x="2089" y="83"/>
                    <a:pt x="2089" y="82"/>
                    <a:pt x="2089" y="81"/>
                  </a:cubicBezTo>
                  <a:cubicBezTo>
                    <a:pt x="2090" y="81"/>
                    <a:pt x="2090" y="83"/>
                    <a:pt x="2090" y="83"/>
                  </a:cubicBezTo>
                  <a:close/>
                  <a:moveTo>
                    <a:pt x="2089" y="51"/>
                  </a:moveTo>
                  <a:cubicBezTo>
                    <a:pt x="2089" y="52"/>
                    <a:pt x="2091" y="49"/>
                    <a:pt x="2089" y="51"/>
                  </a:cubicBezTo>
                  <a:close/>
                  <a:moveTo>
                    <a:pt x="2084" y="47"/>
                  </a:moveTo>
                  <a:cubicBezTo>
                    <a:pt x="2083" y="45"/>
                    <a:pt x="2086" y="47"/>
                    <a:pt x="2087" y="45"/>
                  </a:cubicBezTo>
                  <a:cubicBezTo>
                    <a:pt x="2086" y="44"/>
                    <a:pt x="2085" y="42"/>
                    <a:pt x="2086" y="40"/>
                  </a:cubicBezTo>
                  <a:cubicBezTo>
                    <a:pt x="2087" y="42"/>
                    <a:pt x="2088" y="44"/>
                    <a:pt x="2090" y="42"/>
                  </a:cubicBezTo>
                  <a:cubicBezTo>
                    <a:pt x="2092" y="45"/>
                    <a:pt x="2087" y="47"/>
                    <a:pt x="2084" y="47"/>
                  </a:cubicBezTo>
                  <a:close/>
                  <a:moveTo>
                    <a:pt x="2091" y="32"/>
                  </a:moveTo>
                  <a:cubicBezTo>
                    <a:pt x="2092" y="30"/>
                    <a:pt x="2092" y="34"/>
                    <a:pt x="2091" y="32"/>
                  </a:cubicBezTo>
                  <a:close/>
                  <a:moveTo>
                    <a:pt x="2092" y="26"/>
                  </a:moveTo>
                  <a:cubicBezTo>
                    <a:pt x="2092" y="25"/>
                    <a:pt x="2092" y="25"/>
                    <a:pt x="2092" y="25"/>
                  </a:cubicBezTo>
                  <a:cubicBezTo>
                    <a:pt x="2093" y="25"/>
                    <a:pt x="2094" y="25"/>
                    <a:pt x="2094" y="26"/>
                  </a:cubicBezTo>
                  <a:lnTo>
                    <a:pt x="2092" y="26"/>
                  </a:lnTo>
                  <a:close/>
                  <a:moveTo>
                    <a:pt x="2094" y="26"/>
                  </a:moveTo>
                  <a:cubicBezTo>
                    <a:pt x="2094" y="25"/>
                    <a:pt x="2095" y="26"/>
                    <a:pt x="2094" y="26"/>
                  </a:cubicBezTo>
                  <a:close/>
                  <a:moveTo>
                    <a:pt x="2094" y="17"/>
                  </a:moveTo>
                  <a:cubicBezTo>
                    <a:pt x="2095" y="14"/>
                    <a:pt x="2097" y="14"/>
                    <a:pt x="2099" y="16"/>
                  </a:cubicBezTo>
                  <a:cubicBezTo>
                    <a:pt x="2098" y="18"/>
                    <a:pt x="2096" y="16"/>
                    <a:pt x="2094" y="17"/>
                  </a:cubicBezTo>
                  <a:close/>
                  <a:moveTo>
                    <a:pt x="2096" y="83"/>
                  </a:moveTo>
                  <a:cubicBezTo>
                    <a:pt x="2095" y="82"/>
                    <a:pt x="2095" y="81"/>
                    <a:pt x="2095" y="79"/>
                  </a:cubicBezTo>
                  <a:cubicBezTo>
                    <a:pt x="2097" y="80"/>
                    <a:pt x="2097" y="78"/>
                    <a:pt x="2099" y="79"/>
                  </a:cubicBezTo>
                  <a:cubicBezTo>
                    <a:pt x="2098" y="81"/>
                    <a:pt x="2097" y="82"/>
                    <a:pt x="2096" y="83"/>
                  </a:cubicBezTo>
                  <a:close/>
                  <a:moveTo>
                    <a:pt x="2099" y="81"/>
                  </a:moveTo>
                  <a:cubicBezTo>
                    <a:pt x="2099" y="80"/>
                    <a:pt x="2101" y="80"/>
                    <a:pt x="2103" y="79"/>
                  </a:cubicBezTo>
                  <a:cubicBezTo>
                    <a:pt x="2103" y="81"/>
                    <a:pt x="2100" y="82"/>
                    <a:pt x="2099" y="81"/>
                  </a:cubicBezTo>
                  <a:close/>
                  <a:moveTo>
                    <a:pt x="2113" y="83"/>
                  </a:moveTo>
                  <a:cubicBezTo>
                    <a:pt x="2113" y="82"/>
                    <a:pt x="2114" y="82"/>
                    <a:pt x="2115" y="82"/>
                  </a:cubicBezTo>
                  <a:cubicBezTo>
                    <a:pt x="2115" y="83"/>
                    <a:pt x="2114" y="84"/>
                    <a:pt x="2113" y="83"/>
                  </a:cubicBezTo>
                  <a:close/>
                  <a:moveTo>
                    <a:pt x="2127" y="82"/>
                  </a:moveTo>
                  <a:cubicBezTo>
                    <a:pt x="2126" y="84"/>
                    <a:pt x="2124" y="82"/>
                    <a:pt x="2124" y="83"/>
                  </a:cubicBezTo>
                  <a:cubicBezTo>
                    <a:pt x="2122" y="83"/>
                    <a:pt x="2126" y="81"/>
                    <a:pt x="2124" y="81"/>
                  </a:cubicBezTo>
                  <a:cubicBezTo>
                    <a:pt x="2124" y="80"/>
                    <a:pt x="2127" y="81"/>
                    <a:pt x="2127" y="82"/>
                  </a:cubicBezTo>
                  <a:close/>
                  <a:moveTo>
                    <a:pt x="2125" y="77"/>
                  </a:moveTo>
                  <a:cubicBezTo>
                    <a:pt x="2125" y="76"/>
                    <a:pt x="2127" y="76"/>
                    <a:pt x="2127" y="75"/>
                  </a:cubicBezTo>
                  <a:cubicBezTo>
                    <a:pt x="2128" y="75"/>
                    <a:pt x="2128" y="76"/>
                    <a:pt x="2129" y="76"/>
                  </a:cubicBezTo>
                  <a:cubicBezTo>
                    <a:pt x="2129" y="78"/>
                    <a:pt x="2126" y="78"/>
                    <a:pt x="2125" y="77"/>
                  </a:cubicBezTo>
                  <a:close/>
                  <a:moveTo>
                    <a:pt x="2143" y="72"/>
                  </a:moveTo>
                  <a:cubicBezTo>
                    <a:pt x="2145" y="70"/>
                    <a:pt x="2144" y="74"/>
                    <a:pt x="2143" y="72"/>
                  </a:cubicBezTo>
                  <a:close/>
                  <a:moveTo>
                    <a:pt x="2149" y="75"/>
                  </a:moveTo>
                  <a:cubicBezTo>
                    <a:pt x="2149" y="74"/>
                    <a:pt x="2150" y="73"/>
                    <a:pt x="2151" y="73"/>
                  </a:cubicBezTo>
                  <a:cubicBezTo>
                    <a:pt x="2151" y="74"/>
                    <a:pt x="2150" y="75"/>
                    <a:pt x="2149" y="75"/>
                  </a:cubicBezTo>
                  <a:close/>
                  <a:moveTo>
                    <a:pt x="2151" y="84"/>
                  </a:moveTo>
                  <a:cubicBezTo>
                    <a:pt x="2151" y="82"/>
                    <a:pt x="2153" y="85"/>
                    <a:pt x="2151" y="84"/>
                  </a:cubicBezTo>
                  <a:close/>
                  <a:moveTo>
                    <a:pt x="2159" y="48"/>
                  </a:moveTo>
                  <a:cubicBezTo>
                    <a:pt x="2160" y="48"/>
                    <a:pt x="2160" y="50"/>
                    <a:pt x="2158" y="50"/>
                  </a:cubicBezTo>
                  <a:cubicBezTo>
                    <a:pt x="2158" y="49"/>
                    <a:pt x="2159" y="49"/>
                    <a:pt x="2159" y="48"/>
                  </a:cubicBezTo>
                  <a:close/>
                  <a:moveTo>
                    <a:pt x="2157" y="63"/>
                  </a:moveTo>
                  <a:cubicBezTo>
                    <a:pt x="2159" y="63"/>
                    <a:pt x="2159" y="63"/>
                    <a:pt x="2159" y="63"/>
                  </a:cubicBezTo>
                  <a:cubicBezTo>
                    <a:pt x="2159" y="65"/>
                    <a:pt x="2156" y="65"/>
                    <a:pt x="2157" y="63"/>
                  </a:cubicBezTo>
                  <a:close/>
                  <a:moveTo>
                    <a:pt x="2158" y="81"/>
                  </a:moveTo>
                  <a:cubicBezTo>
                    <a:pt x="2157" y="79"/>
                    <a:pt x="2159" y="79"/>
                    <a:pt x="2159" y="79"/>
                  </a:cubicBezTo>
                  <a:cubicBezTo>
                    <a:pt x="2159" y="80"/>
                    <a:pt x="2159" y="81"/>
                    <a:pt x="2158" y="81"/>
                  </a:cubicBezTo>
                  <a:close/>
                  <a:moveTo>
                    <a:pt x="2158" y="61"/>
                  </a:moveTo>
                  <a:cubicBezTo>
                    <a:pt x="2157" y="59"/>
                    <a:pt x="2159" y="60"/>
                    <a:pt x="2159" y="59"/>
                  </a:cubicBezTo>
                  <a:cubicBezTo>
                    <a:pt x="2160" y="59"/>
                    <a:pt x="2159" y="60"/>
                    <a:pt x="2159" y="61"/>
                  </a:cubicBezTo>
                  <a:lnTo>
                    <a:pt x="2158" y="61"/>
                  </a:lnTo>
                  <a:close/>
                  <a:moveTo>
                    <a:pt x="2159" y="57"/>
                  </a:moveTo>
                  <a:cubicBezTo>
                    <a:pt x="2159" y="55"/>
                    <a:pt x="2160" y="54"/>
                    <a:pt x="2162" y="54"/>
                  </a:cubicBezTo>
                  <a:cubicBezTo>
                    <a:pt x="2161" y="55"/>
                    <a:pt x="2161" y="57"/>
                    <a:pt x="2159" y="57"/>
                  </a:cubicBezTo>
                  <a:close/>
                  <a:moveTo>
                    <a:pt x="2162" y="81"/>
                  </a:moveTo>
                  <a:cubicBezTo>
                    <a:pt x="2163" y="82"/>
                    <a:pt x="2163" y="81"/>
                    <a:pt x="2164" y="81"/>
                  </a:cubicBezTo>
                  <a:cubicBezTo>
                    <a:pt x="2165" y="82"/>
                    <a:pt x="2161" y="83"/>
                    <a:pt x="2162" y="81"/>
                  </a:cubicBezTo>
                  <a:close/>
                  <a:moveTo>
                    <a:pt x="2171" y="69"/>
                  </a:moveTo>
                  <a:cubicBezTo>
                    <a:pt x="2171" y="69"/>
                    <a:pt x="2169" y="69"/>
                    <a:pt x="2169" y="69"/>
                  </a:cubicBezTo>
                  <a:cubicBezTo>
                    <a:pt x="2169" y="68"/>
                    <a:pt x="2172" y="68"/>
                    <a:pt x="2171" y="69"/>
                  </a:cubicBezTo>
                  <a:close/>
                  <a:moveTo>
                    <a:pt x="2171" y="73"/>
                  </a:moveTo>
                  <a:cubicBezTo>
                    <a:pt x="2170" y="73"/>
                    <a:pt x="2169" y="72"/>
                    <a:pt x="2169" y="71"/>
                  </a:cubicBezTo>
                  <a:cubicBezTo>
                    <a:pt x="2170" y="71"/>
                    <a:pt x="2171" y="72"/>
                    <a:pt x="2171" y="73"/>
                  </a:cubicBezTo>
                  <a:close/>
                  <a:moveTo>
                    <a:pt x="2169" y="82"/>
                  </a:moveTo>
                  <a:cubicBezTo>
                    <a:pt x="2170" y="80"/>
                    <a:pt x="2172" y="80"/>
                    <a:pt x="2174" y="79"/>
                  </a:cubicBezTo>
                  <a:cubicBezTo>
                    <a:pt x="2174" y="82"/>
                    <a:pt x="2171" y="82"/>
                    <a:pt x="2169" y="82"/>
                  </a:cubicBezTo>
                  <a:close/>
                  <a:moveTo>
                    <a:pt x="2176" y="71"/>
                  </a:moveTo>
                  <a:cubicBezTo>
                    <a:pt x="2175" y="71"/>
                    <a:pt x="2175" y="71"/>
                    <a:pt x="2175" y="71"/>
                  </a:cubicBezTo>
                  <a:cubicBezTo>
                    <a:pt x="2175" y="69"/>
                    <a:pt x="2175" y="69"/>
                    <a:pt x="2175" y="69"/>
                  </a:cubicBezTo>
                  <a:cubicBezTo>
                    <a:pt x="2176" y="69"/>
                    <a:pt x="2176" y="69"/>
                    <a:pt x="2176" y="69"/>
                  </a:cubicBezTo>
                  <a:lnTo>
                    <a:pt x="2176" y="71"/>
                  </a:lnTo>
                  <a:close/>
                  <a:moveTo>
                    <a:pt x="2182" y="81"/>
                  </a:moveTo>
                  <a:cubicBezTo>
                    <a:pt x="2182" y="79"/>
                    <a:pt x="2184" y="80"/>
                    <a:pt x="2186" y="79"/>
                  </a:cubicBezTo>
                  <a:cubicBezTo>
                    <a:pt x="2186" y="81"/>
                    <a:pt x="2182" y="82"/>
                    <a:pt x="2182" y="81"/>
                  </a:cubicBezTo>
                  <a:close/>
                  <a:moveTo>
                    <a:pt x="2188" y="84"/>
                  </a:moveTo>
                  <a:cubicBezTo>
                    <a:pt x="2189" y="82"/>
                    <a:pt x="2192" y="85"/>
                    <a:pt x="2188" y="84"/>
                  </a:cubicBezTo>
                  <a:close/>
                  <a:moveTo>
                    <a:pt x="2242" y="68"/>
                  </a:moveTo>
                  <a:cubicBezTo>
                    <a:pt x="2244" y="69"/>
                    <a:pt x="2241" y="72"/>
                    <a:pt x="2242" y="68"/>
                  </a:cubicBezTo>
                  <a:close/>
                  <a:moveTo>
                    <a:pt x="2242" y="25"/>
                  </a:moveTo>
                  <a:cubicBezTo>
                    <a:pt x="2242" y="23"/>
                    <a:pt x="2245" y="26"/>
                    <a:pt x="2242" y="25"/>
                  </a:cubicBezTo>
                  <a:close/>
                  <a:moveTo>
                    <a:pt x="2244" y="37"/>
                  </a:moveTo>
                  <a:cubicBezTo>
                    <a:pt x="2244" y="35"/>
                    <a:pt x="2245" y="36"/>
                    <a:pt x="2246" y="36"/>
                  </a:cubicBezTo>
                  <a:cubicBezTo>
                    <a:pt x="2245" y="36"/>
                    <a:pt x="2245" y="37"/>
                    <a:pt x="2244" y="37"/>
                  </a:cubicBezTo>
                  <a:close/>
                  <a:moveTo>
                    <a:pt x="2262" y="10"/>
                  </a:moveTo>
                  <a:cubicBezTo>
                    <a:pt x="2262" y="12"/>
                    <a:pt x="2262" y="13"/>
                    <a:pt x="2260" y="13"/>
                  </a:cubicBezTo>
                  <a:cubicBezTo>
                    <a:pt x="2260" y="11"/>
                    <a:pt x="2261" y="10"/>
                    <a:pt x="2262" y="10"/>
                  </a:cubicBezTo>
                  <a:close/>
                  <a:moveTo>
                    <a:pt x="2260" y="8"/>
                  </a:moveTo>
                  <a:cubicBezTo>
                    <a:pt x="2263" y="8"/>
                    <a:pt x="2259" y="11"/>
                    <a:pt x="2260" y="8"/>
                  </a:cubicBezTo>
                  <a:close/>
                  <a:moveTo>
                    <a:pt x="2258" y="10"/>
                  </a:moveTo>
                  <a:cubicBezTo>
                    <a:pt x="2258" y="10"/>
                    <a:pt x="2258" y="10"/>
                    <a:pt x="2258" y="10"/>
                  </a:cubicBezTo>
                  <a:cubicBezTo>
                    <a:pt x="2258" y="10"/>
                    <a:pt x="2258" y="10"/>
                    <a:pt x="2258" y="10"/>
                  </a:cubicBezTo>
                  <a:close/>
                  <a:moveTo>
                    <a:pt x="2257" y="6"/>
                  </a:moveTo>
                  <a:cubicBezTo>
                    <a:pt x="2256" y="7"/>
                    <a:pt x="2256" y="10"/>
                    <a:pt x="2254" y="10"/>
                  </a:cubicBezTo>
                  <a:cubicBezTo>
                    <a:pt x="2254" y="7"/>
                    <a:pt x="2255" y="6"/>
                    <a:pt x="2257" y="6"/>
                  </a:cubicBezTo>
                  <a:close/>
                  <a:moveTo>
                    <a:pt x="2251" y="11"/>
                  </a:moveTo>
                  <a:cubicBezTo>
                    <a:pt x="2252" y="11"/>
                    <a:pt x="2252" y="11"/>
                    <a:pt x="2252" y="11"/>
                  </a:cubicBezTo>
                  <a:cubicBezTo>
                    <a:pt x="2252" y="12"/>
                    <a:pt x="2252" y="12"/>
                    <a:pt x="2252" y="12"/>
                  </a:cubicBezTo>
                  <a:cubicBezTo>
                    <a:pt x="2251" y="12"/>
                    <a:pt x="2251" y="12"/>
                    <a:pt x="2251" y="12"/>
                  </a:cubicBezTo>
                  <a:lnTo>
                    <a:pt x="2251" y="11"/>
                  </a:lnTo>
                  <a:close/>
                  <a:moveTo>
                    <a:pt x="2248" y="13"/>
                  </a:moveTo>
                  <a:cubicBezTo>
                    <a:pt x="2249" y="13"/>
                    <a:pt x="2249" y="14"/>
                    <a:pt x="2249" y="16"/>
                  </a:cubicBezTo>
                  <a:cubicBezTo>
                    <a:pt x="2247" y="16"/>
                    <a:pt x="2248" y="14"/>
                    <a:pt x="2248" y="13"/>
                  </a:cubicBezTo>
                  <a:close/>
                  <a:moveTo>
                    <a:pt x="2248" y="27"/>
                  </a:moveTo>
                  <a:cubicBezTo>
                    <a:pt x="2248" y="29"/>
                    <a:pt x="2245" y="30"/>
                    <a:pt x="2247" y="32"/>
                  </a:cubicBezTo>
                  <a:cubicBezTo>
                    <a:pt x="2246" y="32"/>
                    <a:pt x="2245" y="34"/>
                    <a:pt x="2243" y="33"/>
                  </a:cubicBezTo>
                  <a:cubicBezTo>
                    <a:pt x="2245" y="31"/>
                    <a:pt x="2245" y="28"/>
                    <a:pt x="2248" y="27"/>
                  </a:cubicBezTo>
                  <a:close/>
                  <a:moveTo>
                    <a:pt x="2242" y="11"/>
                  </a:moveTo>
                  <a:cubicBezTo>
                    <a:pt x="2242" y="11"/>
                    <a:pt x="2243" y="12"/>
                    <a:pt x="2243" y="12"/>
                  </a:cubicBezTo>
                  <a:cubicBezTo>
                    <a:pt x="2244" y="13"/>
                    <a:pt x="2241" y="12"/>
                    <a:pt x="2242" y="11"/>
                  </a:cubicBezTo>
                  <a:close/>
                  <a:moveTo>
                    <a:pt x="2237" y="21"/>
                  </a:moveTo>
                  <a:cubicBezTo>
                    <a:pt x="2237" y="19"/>
                    <a:pt x="2240" y="21"/>
                    <a:pt x="2237" y="21"/>
                  </a:cubicBezTo>
                  <a:close/>
                  <a:moveTo>
                    <a:pt x="2236" y="28"/>
                  </a:moveTo>
                  <a:cubicBezTo>
                    <a:pt x="2237" y="26"/>
                    <a:pt x="2238" y="30"/>
                    <a:pt x="2236" y="28"/>
                  </a:cubicBezTo>
                  <a:close/>
                  <a:moveTo>
                    <a:pt x="2235" y="36"/>
                  </a:moveTo>
                  <a:cubicBezTo>
                    <a:pt x="2234" y="36"/>
                    <a:pt x="2233" y="36"/>
                    <a:pt x="2233" y="36"/>
                  </a:cubicBezTo>
                  <a:cubicBezTo>
                    <a:pt x="2233" y="34"/>
                    <a:pt x="2235" y="34"/>
                    <a:pt x="2235" y="36"/>
                  </a:cubicBezTo>
                  <a:close/>
                  <a:moveTo>
                    <a:pt x="2231" y="31"/>
                  </a:moveTo>
                  <a:cubicBezTo>
                    <a:pt x="2232" y="31"/>
                    <a:pt x="2231" y="31"/>
                    <a:pt x="2231" y="31"/>
                  </a:cubicBezTo>
                  <a:close/>
                  <a:moveTo>
                    <a:pt x="2222" y="51"/>
                  </a:moveTo>
                  <a:cubicBezTo>
                    <a:pt x="2222" y="50"/>
                    <a:pt x="2222" y="51"/>
                    <a:pt x="2222" y="51"/>
                  </a:cubicBezTo>
                  <a:close/>
                  <a:moveTo>
                    <a:pt x="2207" y="57"/>
                  </a:moveTo>
                  <a:cubicBezTo>
                    <a:pt x="2207" y="56"/>
                    <a:pt x="2208" y="55"/>
                    <a:pt x="2209" y="55"/>
                  </a:cubicBezTo>
                  <a:cubicBezTo>
                    <a:pt x="2209" y="57"/>
                    <a:pt x="2208" y="57"/>
                    <a:pt x="2207" y="57"/>
                  </a:cubicBezTo>
                  <a:close/>
                  <a:moveTo>
                    <a:pt x="2212" y="76"/>
                  </a:moveTo>
                  <a:cubicBezTo>
                    <a:pt x="2212" y="75"/>
                    <a:pt x="2214" y="77"/>
                    <a:pt x="2212" y="76"/>
                  </a:cubicBezTo>
                  <a:close/>
                  <a:moveTo>
                    <a:pt x="2212" y="51"/>
                  </a:moveTo>
                  <a:cubicBezTo>
                    <a:pt x="2212" y="50"/>
                    <a:pt x="2212" y="50"/>
                    <a:pt x="2212" y="50"/>
                  </a:cubicBezTo>
                  <a:cubicBezTo>
                    <a:pt x="2214" y="50"/>
                    <a:pt x="2214" y="50"/>
                    <a:pt x="2214" y="50"/>
                  </a:cubicBezTo>
                  <a:cubicBezTo>
                    <a:pt x="2215" y="51"/>
                    <a:pt x="2213" y="51"/>
                    <a:pt x="2212" y="51"/>
                  </a:cubicBezTo>
                  <a:close/>
                  <a:moveTo>
                    <a:pt x="2224" y="82"/>
                  </a:moveTo>
                  <a:cubicBezTo>
                    <a:pt x="2224" y="80"/>
                    <a:pt x="2225" y="81"/>
                    <a:pt x="2225" y="80"/>
                  </a:cubicBezTo>
                  <a:cubicBezTo>
                    <a:pt x="2226" y="80"/>
                    <a:pt x="2225" y="82"/>
                    <a:pt x="2224" y="82"/>
                  </a:cubicBezTo>
                  <a:close/>
                  <a:moveTo>
                    <a:pt x="2230" y="54"/>
                  </a:moveTo>
                  <a:cubicBezTo>
                    <a:pt x="2230" y="55"/>
                    <a:pt x="2227" y="57"/>
                    <a:pt x="2227" y="59"/>
                  </a:cubicBezTo>
                  <a:cubicBezTo>
                    <a:pt x="2224" y="59"/>
                    <a:pt x="2222" y="60"/>
                    <a:pt x="2219" y="60"/>
                  </a:cubicBezTo>
                  <a:cubicBezTo>
                    <a:pt x="2220" y="56"/>
                    <a:pt x="2225" y="60"/>
                    <a:pt x="2227" y="57"/>
                  </a:cubicBezTo>
                  <a:cubicBezTo>
                    <a:pt x="2227" y="54"/>
                    <a:pt x="2225" y="55"/>
                    <a:pt x="2223" y="55"/>
                  </a:cubicBezTo>
                  <a:cubicBezTo>
                    <a:pt x="2223" y="52"/>
                    <a:pt x="2227" y="54"/>
                    <a:pt x="2228" y="54"/>
                  </a:cubicBezTo>
                  <a:cubicBezTo>
                    <a:pt x="2229" y="52"/>
                    <a:pt x="2231" y="51"/>
                    <a:pt x="2233" y="50"/>
                  </a:cubicBezTo>
                  <a:cubicBezTo>
                    <a:pt x="2233" y="51"/>
                    <a:pt x="2230" y="54"/>
                    <a:pt x="2234" y="54"/>
                  </a:cubicBezTo>
                  <a:cubicBezTo>
                    <a:pt x="2233" y="56"/>
                    <a:pt x="2232" y="54"/>
                    <a:pt x="2230" y="54"/>
                  </a:cubicBezTo>
                  <a:close/>
                  <a:moveTo>
                    <a:pt x="2236" y="83"/>
                  </a:moveTo>
                  <a:cubicBezTo>
                    <a:pt x="2235" y="83"/>
                    <a:pt x="2235" y="82"/>
                    <a:pt x="2235" y="81"/>
                  </a:cubicBezTo>
                  <a:cubicBezTo>
                    <a:pt x="2236" y="81"/>
                    <a:pt x="2236" y="83"/>
                    <a:pt x="2236" y="83"/>
                  </a:cubicBezTo>
                  <a:close/>
                  <a:moveTo>
                    <a:pt x="2235" y="51"/>
                  </a:moveTo>
                  <a:cubicBezTo>
                    <a:pt x="2235" y="52"/>
                    <a:pt x="2236" y="49"/>
                    <a:pt x="2235" y="51"/>
                  </a:cubicBezTo>
                  <a:close/>
                  <a:moveTo>
                    <a:pt x="2230" y="47"/>
                  </a:moveTo>
                  <a:cubicBezTo>
                    <a:pt x="2229" y="45"/>
                    <a:pt x="2232" y="47"/>
                    <a:pt x="2233" y="45"/>
                  </a:cubicBezTo>
                  <a:cubicBezTo>
                    <a:pt x="2232" y="44"/>
                    <a:pt x="2231" y="42"/>
                    <a:pt x="2232" y="40"/>
                  </a:cubicBezTo>
                  <a:cubicBezTo>
                    <a:pt x="2233" y="42"/>
                    <a:pt x="2234" y="44"/>
                    <a:pt x="2236" y="42"/>
                  </a:cubicBezTo>
                  <a:cubicBezTo>
                    <a:pt x="2237" y="45"/>
                    <a:pt x="2233" y="47"/>
                    <a:pt x="2230" y="47"/>
                  </a:cubicBezTo>
                  <a:close/>
                  <a:moveTo>
                    <a:pt x="2237" y="32"/>
                  </a:moveTo>
                  <a:cubicBezTo>
                    <a:pt x="2238" y="30"/>
                    <a:pt x="2238" y="34"/>
                    <a:pt x="2237" y="32"/>
                  </a:cubicBezTo>
                  <a:close/>
                  <a:moveTo>
                    <a:pt x="2238" y="26"/>
                  </a:moveTo>
                  <a:cubicBezTo>
                    <a:pt x="2238" y="25"/>
                    <a:pt x="2238" y="25"/>
                    <a:pt x="2238" y="25"/>
                  </a:cubicBezTo>
                  <a:cubicBezTo>
                    <a:pt x="2239" y="25"/>
                    <a:pt x="2240" y="25"/>
                    <a:pt x="2240" y="26"/>
                  </a:cubicBezTo>
                  <a:lnTo>
                    <a:pt x="2238" y="26"/>
                  </a:lnTo>
                  <a:close/>
                  <a:moveTo>
                    <a:pt x="2240" y="26"/>
                  </a:moveTo>
                  <a:cubicBezTo>
                    <a:pt x="2240" y="25"/>
                    <a:pt x="2241" y="26"/>
                    <a:pt x="2240" y="26"/>
                  </a:cubicBezTo>
                  <a:close/>
                  <a:moveTo>
                    <a:pt x="2240" y="17"/>
                  </a:moveTo>
                  <a:cubicBezTo>
                    <a:pt x="2241" y="14"/>
                    <a:pt x="2243" y="14"/>
                    <a:pt x="2244" y="16"/>
                  </a:cubicBezTo>
                  <a:cubicBezTo>
                    <a:pt x="2243" y="18"/>
                    <a:pt x="2242" y="16"/>
                    <a:pt x="2240" y="17"/>
                  </a:cubicBezTo>
                  <a:close/>
                  <a:moveTo>
                    <a:pt x="2242" y="83"/>
                  </a:moveTo>
                  <a:cubicBezTo>
                    <a:pt x="2241" y="82"/>
                    <a:pt x="2241" y="81"/>
                    <a:pt x="2241" y="79"/>
                  </a:cubicBezTo>
                  <a:cubicBezTo>
                    <a:pt x="2243" y="80"/>
                    <a:pt x="2243" y="78"/>
                    <a:pt x="2244" y="79"/>
                  </a:cubicBezTo>
                  <a:cubicBezTo>
                    <a:pt x="2244" y="81"/>
                    <a:pt x="2243" y="82"/>
                    <a:pt x="2242" y="83"/>
                  </a:cubicBezTo>
                  <a:close/>
                  <a:moveTo>
                    <a:pt x="2244" y="81"/>
                  </a:moveTo>
                  <a:cubicBezTo>
                    <a:pt x="2245" y="80"/>
                    <a:pt x="2247" y="80"/>
                    <a:pt x="2249" y="79"/>
                  </a:cubicBezTo>
                  <a:cubicBezTo>
                    <a:pt x="2249" y="81"/>
                    <a:pt x="2246" y="82"/>
                    <a:pt x="2244" y="81"/>
                  </a:cubicBezTo>
                  <a:close/>
                  <a:moveTo>
                    <a:pt x="2259" y="83"/>
                  </a:moveTo>
                  <a:cubicBezTo>
                    <a:pt x="2259" y="82"/>
                    <a:pt x="2260" y="82"/>
                    <a:pt x="2261" y="82"/>
                  </a:cubicBezTo>
                  <a:cubicBezTo>
                    <a:pt x="2261" y="83"/>
                    <a:pt x="2260" y="84"/>
                    <a:pt x="2259" y="83"/>
                  </a:cubicBezTo>
                  <a:close/>
                  <a:moveTo>
                    <a:pt x="2273" y="82"/>
                  </a:moveTo>
                  <a:cubicBezTo>
                    <a:pt x="2272" y="84"/>
                    <a:pt x="2270" y="82"/>
                    <a:pt x="2270" y="83"/>
                  </a:cubicBezTo>
                  <a:cubicBezTo>
                    <a:pt x="2268" y="83"/>
                    <a:pt x="2272" y="81"/>
                    <a:pt x="2270" y="81"/>
                  </a:cubicBezTo>
                  <a:cubicBezTo>
                    <a:pt x="2270" y="80"/>
                    <a:pt x="2273" y="81"/>
                    <a:pt x="2273" y="82"/>
                  </a:cubicBezTo>
                  <a:close/>
                  <a:moveTo>
                    <a:pt x="2271" y="77"/>
                  </a:moveTo>
                  <a:cubicBezTo>
                    <a:pt x="2271" y="76"/>
                    <a:pt x="2273" y="76"/>
                    <a:pt x="2273" y="75"/>
                  </a:cubicBezTo>
                  <a:cubicBezTo>
                    <a:pt x="2274" y="75"/>
                    <a:pt x="2274" y="76"/>
                    <a:pt x="2275" y="76"/>
                  </a:cubicBezTo>
                  <a:cubicBezTo>
                    <a:pt x="2275" y="78"/>
                    <a:pt x="2272" y="78"/>
                    <a:pt x="2271" y="77"/>
                  </a:cubicBezTo>
                  <a:close/>
                  <a:moveTo>
                    <a:pt x="2289" y="72"/>
                  </a:moveTo>
                  <a:cubicBezTo>
                    <a:pt x="2291" y="70"/>
                    <a:pt x="2290" y="74"/>
                    <a:pt x="2289" y="72"/>
                  </a:cubicBezTo>
                  <a:close/>
                  <a:moveTo>
                    <a:pt x="2295" y="75"/>
                  </a:moveTo>
                  <a:cubicBezTo>
                    <a:pt x="2295" y="74"/>
                    <a:pt x="2295" y="73"/>
                    <a:pt x="2297" y="73"/>
                  </a:cubicBezTo>
                  <a:cubicBezTo>
                    <a:pt x="2297" y="74"/>
                    <a:pt x="2296" y="75"/>
                    <a:pt x="2295" y="75"/>
                  </a:cubicBezTo>
                  <a:close/>
                  <a:moveTo>
                    <a:pt x="2296" y="84"/>
                  </a:moveTo>
                  <a:cubicBezTo>
                    <a:pt x="2297" y="82"/>
                    <a:pt x="2299" y="85"/>
                    <a:pt x="2296" y="84"/>
                  </a:cubicBezTo>
                  <a:close/>
                  <a:moveTo>
                    <a:pt x="2305" y="48"/>
                  </a:moveTo>
                  <a:cubicBezTo>
                    <a:pt x="2306" y="48"/>
                    <a:pt x="2306" y="50"/>
                    <a:pt x="2304" y="50"/>
                  </a:cubicBezTo>
                  <a:cubicBezTo>
                    <a:pt x="2304" y="49"/>
                    <a:pt x="2305" y="49"/>
                    <a:pt x="2305" y="48"/>
                  </a:cubicBezTo>
                  <a:close/>
                  <a:moveTo>
                    <a:pt x="2302" y="63"/>
                  </a:moveTo>
                  <a:cubicBezTo>
                    <a:pt x="2305" y="63"/>
                    <a:pt x="2305" y="63"/>
                    <a:pt x="2305" y="63"/>
                  </a:cubicBezTo>
                  <a:cubicBezTo>
                    <a:pt x="2305" y="65"/>
                    <a:pt x="2302" y="65"/>
                    <a:pt x="2302" y="63"/>
                  </a:cubicBezTo>
                  <a:close/>
                  <a:moveTo>
                    <a:pt x="2304" y="81"/>
                  </a:moveTo>
                  <a:cubicBezTo>
                    <a:pt x="2303" y="79"/>
                    <a:pt x="2304" y="79"/>
                    <a:pt x="2305" y="79"/>
                  </a:cubicBezTo>
                  <a:cubicBezTo>
                    <a:pt x="2305" y="80"/>
                    <a:pt x="2305" y="81"/>
                    <a:pt x="2304" y="81"/>
                  </a:cubicBezTo>
                  <a:close/>
                  <a:moveTo>
                    <a:pt x="2304" y="61"/>
                  </a:moveTo>
                  <a:cubicBezTo>
                    <a:pt x="2303" y="59"/>
                    <a:pt x="2305" y="60"/>
                    <a:pt x="2305" y="59"/>
                  </a:cubicBezTo>
                  <a:cubicBezTo>
                    <a:pt x="2305" y="59"/>
                    <a:pt x="2305" y="60"/>
                    <a:pt x="2305" y="61"/>
                  </a:cubicBezTo>
                  <a:lnTo>
                    <a:pt x="2304" y="61"/>
                  </a:lnTo>
                  <a:close/>
                  <a:moveTo>
                    <a:pt x="2305" y="57"/>
                  </a:moveTo>
                  <a:cubicBezTo>
                    <a:pt x="2305" y="55"/>
                    <a:pt x="2306" y="54"/>
                    <a:pt x="2308" y="54"/>
                  </a:cubicBezTo>
                  <a:cubicBezTo>
                    <a:pt x="2307" y="55"/>
                    <a:pt x="2306" y="57"/>
                    <a:pt x="2305" y="57"/>
                  </a:cubicBezTo>
                  <a:close/>
                  <a:moveTo>
                    <a:pt x="2308" y="81"/>
                  </a:moveTo>
                  <a:cubicBezTo>
                    <a:pt x="2309" y="82"/>
                    <a:pt x="2308" y="81"/>
                    <a:pt x="2310" y="81"/>
                  </a:cubicBezTo>
                  <a:cubicBezTo>
                    <a:pt x="2310" y="82"/>
                    <a:pt x="2307" y="83"/>
                    <a:pt x="2308" y="81"/>
                  </a:cubicBezTo>
                  <a:close/>
                  <a:moveTo>
                    <a:pt x="2317" y="69"/>
                  </a:moveTo>
                  <a:cubicBezTo>
                    <a:pt x="2317" y="69"/>
                    <a:pt x="2315" y="69"/>
                    <a:pt x="2315" y="69"/>
                  </a:cubicBezTo>
                  <a:cubicBezTo>
                    <a:pt x="2315" y="68"/>
                    <a:pt x="2318" y="68"/>
                    <a:pt x="2317" y="69"/>
                  </a:cubicBezTo>
                  <a:close/>
                  <a:moveTo>
                    <a:pt x="2317" y="73"/>
                  </a:moveTo>
                  <a:cubicBezTo>
                    <a:pt x="2315" y="73"/>
                    <a:pt x="2315" y="72"/>
                    <a:pt x="2315" y="71"/>
                  </a:cubicBezTo>
                  <a:cubicBezTo>
                    <a:pt x="2316" y="71"/>
                    <a:pt x="2317" y="72"/>
                    <a:pt x="2317" y="73"/>
                  </a:cubicBezTo>
                  <a:close/>
                  <a:moveTo>
                    <a:pt x="2315" y="82"/>
                  </a:moveTo>
                  <a:cubicBezTo>
                    <a:pt x="2316" y="80"/>
                    <a:pt x="2318" y="80"/>
                    <a:pt x="2320" y="79"/>
                  </a:cubicBezTo>
                  <a:cubicBezTo>
                    <a:pt x="2320" y="82"/>
                    <a:pt x="2317" y="82"/>
                    <a:pt x="2315" y="82"/>
                  </a:cubicBezTo>
                  <a:close/>
                  <a:moveTo>
                    <a:pt x="2322" y="71"/>
                  </a:moveTo>
                  <a:cubicBezTo>
                    <a:pt x="2321" y="71"/>
                    <a:pt x="2321" y="71"/>
                    <a:pt x="2321" y="71"/>
                  </a:cubicBezTo>
                  <a:cubicBezTo>
                    <a:pt x="2321" y="69"/>
                    <a:pt x="2321" y="69"/>
                    <a:pt x="2321" y="69"/>
                  </a:cubicBezTo>
                  <a:cubicBezTo>
                    <a:pt x="2322" y="69"/>
                    <a:pt x="2322" y="69"/>
                    <a:pt x="2322" y="69"/>
                  </a:cubicBezTo>
                  <a:lnTo>
                    <a:pt x="2322" y="71"/>
                  </a:lnTo>
                  <a:close/>
                  <a:moveTo>
                    <a:pt x="2327" y="81"/>
                  </a:moveTo>
                  <a:cubicBezTo>
                    <a:pt x="2328" y="79"/>
                    <a:pt x="2330" y="80"/>
                    <a:pt x="2332" y="79"/>
                  </a:cubicBezTo>
                  <a:cubicBezTo>
                    <a:pt x="2331" y="81"/>
                    <a:pt x="2328" y="82"/>
                    <a:pt x="2327" y="81"/>
                  </a:cubicBezTo>
                  <a:close/>
                  <a:moveTo>
                    <a:pt x="2334" y="84"/>
                  </a:moveTo>
                  <a:cubicBezTo>
                    <a:pt x="2335" y="82"/>
                    <a:pt x="2337" y="85"/>
                    <a:pt x="2334" y="84"/>
                  </a:cubicBezTo>
                  <a:close/>
                  <a:moveTo>
                    <a:pt x="2387" y="68"/>
                  </a:moveTo>
                  <a:cubicBezTo>
                    <a:pt x="2390" y="69"/>
                    <a:pt x="2387" y="72"/>
                    <a:pt x="2387" y="68"/>
                  </a:cubicBezTo>
                  <a:close/>
                  <a:moveTo>
                    <a:pt x="2387" y="25"/>
                  </a:moveTo>
                  <a:cubicBezTo>
                    <a:pt x="2388" y="23"/>
                    <a:pt x="2391" y="26"/>
                    <a:pt x="2387" y="25"/>
                  </a:cubicBezTo>
                  <a:close/>
                  <a:moveTo>
                    <a:pt x="2390" y="37"/>
                  </a:moveTo>
                  <a:cubicBezTo>
                    <a:pt x="2389" y="35"/>
                    <a:pt x="2391" y="36"/>
                    <a:pt x="2392" y="36"/>
                  </a:cubicBezTo>
                  <a:cubicBezTo>
                    <a:pt x="2391" y="36"/>
                    <a:pt x="2391" y="37"/>
                    <a:pt x="2390" y="37"/>
                  </a:cubicBezTo>
                  <a:close/>
                  <a:moveTo>
                    <a:pt x="2408" y="10"/>
                  </a:moveTo>
                  <a:cubicBezTo>
                    <a:pt x="2408" y="12"/>
                    <a:pt x="2408" y="13"/>
                    <a:pt x="2406" y="13"/>
                  </a:cubicBezTo>
                  <a:cubicBezTo>
                    <a:pt x="2406" y="11"/>
                    <a:pt x="2406" y="10"/>
                    <a:pt x="2408" y="10"/>
                  </a:cubicBezTo>
                  <a:close/>
                  <a:moveTo>
                    <a:pt x="2406" y="8"/>
                  </a:moveTo>
                  <a:cubicBezTo>
                    <a:pt x="2408" y="8"/>
                    <a:pt x="2405" y="11"/>
                    <a:pt x="2406" y="8"/>
                  </a:cubicBezTo>
                  <a:close/>
                  <a:moveTo>
                    <a:pt x="2404" y="10"/>
                  </a:moveTo>
                  <a:cubicBezTo>
                    <a:pt x="2404" y="10"/>
                    <a:pt x="2404" y="10"/>
                    <a:pt x="2404" y="10"/>
                  </a:cubicBezTo>
                  <a:cubicBezTo>
                    <a:pt x="2404" y="10"/>
                    <a:pt x="2404" y="10"/>
                    <a:pt x="2404" y="10"/>
                  </a:cubicBezTo>
                  <a:close/>
                  <a:moveTo>
                    <a:pt x="2403" y="6"/>
                  </a:moveTo>
                  <a:cubicBezTo>
                    <a:pt x="2401" y="7"/>
                    <a:pt x="2402" y="10"/>
                    <a:pt x="2400" y="10"/>
                  </a:cubicBezTo>
                  <a:cubicBezTo>
                    <a:pt x="2400" y="7"/>
                    <a:pt x="2400" y="6"/>
                    <a:pt x="2403" y="6"/>
                  </a:cubicBezTo>
                  <a:close/>
                  <a:moveTo>
                    <a:pt x="2397" y="11"/>
                  </a:moveTo>
                  <a:cubicBezTo>
                    <a:pt x="2398" y="11"/>
                    <a:pt x="2398" y="11"/>
                    <a:pt x="2398" y="11"/>
                  </a:cubicBezTo>
                  <a:cubicBezTo>
                    <a:pt x="2398" y="12"/>
                    <a:pt x="2398" y="12"/>
                    <a:pt x="2398" y="12"/>
                  </a:cubicBezTo>
                  <a:cubicBezTo>
                    <a:pt x="2397" y="12"/>
                    <a:pt x="2397" y="12"/>
                    <a:pt x="2397" y="12"/>
                  </a:cubicBezTo>
                  <a:lnTo>
                    <a:pt x="2397" y="11"/>
                  </a:lnTo>
                  <a:close/>
                  <a:moveTo>
                    <a:pt x="2394" y="13"/>
                  </a:moveTo>
                  <a:cubicBezTo>
                    <a:pt x="2395" y="13"/>
                    <a:pt x="2395" y="14"/>
                    <a:pt x="2395" y="16"/>
                  </a:cubicBezTo>
                  <a:cubicBezTo>
                    <a:pt x="2393" y="16"/>
                    <a:pt x="2394" y="14"/>
                    <a:pt x="2394" y="13"/>
                  </a:cubicBezTo>
                  <a:close/>
                  <a:moveTo>
                    <a:pt x="2394" y="27"/>
                  </a:moveTo>
                  <a:cubicBezTo>
                    <a:pt x="2394" y="29"/>
                    <a:pt x="2391" y="30"/>
                    <a:pt x="2393" y="32"/>
                  </a:cubicBezTo>
                  <a:cubicBezTo>
                    <a:pt x="2391" y="32"/>
                    <a:pt x="2390" y="34"/>
                    <a:pt x="2389" y="33"/>
                  </a:cubicBezTo>
                  <a:cubicBezTo>
                    <a:pt x="2391" y="31"/>
                    <a:pt x="2391" y="28"/>
                    <a:pt x="2394" y="27"/>
                  </a:cubicBezTo>
                  <a:close/>
                  <a:moveTo>
                    <a:pt x="2387" y="11"/>
                  </a:moveTo>
                  <a:cubicBezTo>
                    <a:pt x="2388" y="11"/>
                    <a:pt x="2388" y="12"/>
                    <a:pt x="2389" y="12"/>
                  </a:cubicBezTo>
                  <a:cubicBezTo>
                    <a:pt x="2389" y="13"/>
                    <a:pt x="2386" y="12"/>
                    <a:pt x="2387" y="11"/>
                  </a:cubicBezTo>
                  <a:close/>
                  <a:moveTo>
                    <a:pt x="2383" y="21"/>
                  </a:moveTo>
                  <a:cubicBezTo>
                    <a:pt x="2383" y="19"/>
                    <a:pt x="2386" y="21"/>
                    <a:pt x="2383" y="21"/>
                  </a:cubicBezTo>
                  <a:close/>
                  <a:moveTo>
                    <a:pt x="2382" y="28"/>
                  </a:moveTo>
                  <a:cubicBezTo>
                    <a:pt x="2383" y="26"/>
                    <a:pt x="2384" y="30"/>
                    <a:pt x="2382" y="28"/>
                  </a:cubicBezTo>
                  <a:close/>
                  <a:moveTo>
                    <a:pt x="2381" y="36"/>
                  </a:moveTo>
                  <a:cubicBezTo>
                    <a:pt x="2380" y="36"/>
                    <a:pt x="2379" y="36"/>
                    <a:pt x="2378" y="36"/>
                  </a:cubicBezTo>
                  <a:cubicBezTo>
                    <a:pt x="2378" y="34"/>
                    <a:pt x="2381" y="34"/>
                    <a:pt x="2381" y="36"/>
                  </a:cubicBezTo>
                  <a:close/>
                  <a:moveTo>
                    <a:pt x="2377" y="31"/>
                  </a:moveTo>
                  <a:cubicBezTo>
                    <a:pt x="2378" y="31"/>
                    <a:pt x="2377" y="31"/>
                    <a:pt x="2377" y="31"/>
                  </a:cubicBezTo>
                  <a:close/>
                  <a:moveTo>
                    <a:pt x="2368" y="51"/>
                  </a:moveTo>
                  <a:cubicBezTo>
                    <a:pt x="2367" y="50"/>
                    <a:pt x="2368" y="51"/>
                    <a:pt x="2368" y="51"/>
                  </a:cubicBezTo>
                  <a:close/>
                  <a:moveTo>
                    <a:pt x="2353" y="57"/>
                  </a:moveTo>
                  <a:cubicBezTo>
                    <a:pt x="2353" y="56"/>
                    <a:pt x="2354" y="55"/>
                    <a:pt x="2355" y="55"/>
                  </a:cubicBezTo>
                  <a:cubicBezTo>
                    <a:pt x="2355" y="57"/>
                    <a:pt x="2354" y="57"/>
                    <a:pt x="2353" y="57"/>
                  </a:cubicBezTo>
                  <a:close/>
                  <a:moveTo>
                    <a:pt x="2358" y="76"/>
                  </a:moveTo>
                  <a:cubicBezTo>
                    <a:pt x="2358" y="75"/>
                    <a:pt x="2360" y="77"/>
                    <a:pt x="2358" y="76"/>
                  </a:cubicBezTo>
                  <a:close/>
                  <a:moveTo>
                    <a:pt x="2358" y="51"/>
                  </a:moveTo>
                  <a:cubicBezTo>
                    <a:pt x="2358" y="50"/>
                    <a:pt x="2358" y="50"/>
                    <a:pt x="2358" y="50"/>
                  </a:cubicBezTo>
                  <a:cubicBezTo>
                    <a:pt x="2360" y="50"/>
                    <a:pt x="2360" y="50"/>
                    <a:pt x="2360" y="50"/>
                  </a:cubicBezTo>
                  <a:cubicBezTo>
                    <a:pt x="2361" y="51"/>
                    <a:pt x="2359" y="51"/>
                    <a:pt x="2358" y="51"/>
                  </a:cubicBezTo>
                  <a:close/>
                  <a:moveTo>
                    <a:pt x="2370" y="82"/>
                  </a:moveTo>
                  <a:cubicBezTo>
                    <a:pt x="2370" y="80"/>
                    <a:pt x="2371" y="81"/>
                    <a:pt x="2371" y="80"/>
                  </a:cubicBezTo>
                  <a:cubicBezTo>
                    <a:pt x="2372" y="80"/>
                    <a:pt x="2371" y="82"/>
                    <a:pt x="2370" y="82"/>
                  </a:cubicBezTo>
                  <a:close/>
                  <a:moveTo>
                    <a:pt x="2376" y="54"/>
                  </a:moveTo>
                  <a:cubicBezTo>
                    <a:pt x="2376" y="55"/>
                    <a:pt x="2373" y="57"/>
                    <a:pt x="2372" y="59"/>
                  </a:cubicBezTo>
                  <a:cubicBezTo>
                    <a:pt x="2370" y="59"/>
                    <a:pt x="2367" y="60"/>
                    <a:pt x="2365" y="60"/>
                  </a:cubicBezTo>
                  <a:cubicBezTo>
                    <a:pt x="2366" y="56"/>
                    <a:pt x="2371" y="60"/>
                    <a:pt x="2372" y="57"/>
                  </a:cubicBezTo>
                  <a:cubicBezTo>
                    <a:pt x="2372" y="54"/>
                    <a:pt x="2371" y="55"/>
                    <a:pt x="2369" y="55"/>
                  </a:cubicBezTo>
                  <a:cubicBezTo>
                    <a:pt x="2369" y="52"/>
                    <a:pt x="2373" y="54"/>
                    <a:pt x="2374" y="54"/>
                  </a:cubicBezTo>
                  <a:cubicBezTo>
                    <a:pt x="2375" y="52"/>
                    <a:pt x="2377" y="51"/>
                    <a:pt x="2379" y="50"/>
                  </a:cubicBezTo>
                  <a:cubicBezTo>
                    <a:pt x="2379" y="51"/>
                    <a:pt x="2376" y="54"/>
                    <a:pt x="2380" y="54"/>
                  </a:cubicBezTo>
                  <a:cubicBezTo>
                    <a:pt x="2379" y="56"/>
                    <a:pt x="2378" y="54"/>
                    <a:pt x="2376" y="54"/>
                  </a:cubicBezTo>
                  <a:close/>
                  <a:moveTo>
                    <a:pt x="2381" y="83"/>
                  </a:moveTo>
                  <a:cubicBezTo>
                    <a:pt x="2381" y="83"/>
                    <a:pt x="2381" y="82"/>
                    <a:pt x="2381" y="81"/>
                  </a:cubicBezTo>
                  <a:cubicBezTo>
                    <a:pt x="2382" y="81"/>
                    <a:pt x="2382" y="83"/>
                    <a:pt x="2381" y="83"/>
                  </a:cubicBezTo>
                  <a:close/>
                  <a:moveTo>
                    <a:pt x="2381" y="51"/>
                  </a:moveTo>
                  <a:cubicBezTo>
                    <a:pt x="2380" y="52"/>
                    <a:pt x="2382" y="49"/>
                    <a:pt x="2381" y="51"/>
                  </a:cubicBezTo>
                  <a:close/>
                  <a:moveTo>
                    <a:pt x="2375" y="47"/>
                  </a:moveTo>
                  <a:cubicBezTo>
                    <a:pt x="2375" y="45"/>
                    <a:pt x="2378" y="47"/>
                    <a:pt x="2378" y="45"/>
                  </a:cubicBezTo>
                  <a:cubicBezTo>
                    <a:pt x="2378" y="44"/>
                    <a:pt x="2377" y="42"/>
                    <a:pt x="2378" y="40"/>
                  </a:cubicBezTo>
                  <a:cubicBezTo>
                    <a:pt x="2379" y="42"/>
                    <a:pt x="2380" y="44"/>
                    <a:pt x="2382" y="42"/>
                  </a:cubicBezTo>
                  <a:cubicBezTo>
                    <a:pt x="2383" y="45"/>
                    <a:pt x="2379" y="47"/>
                    <a:pt x="2375" y="47"/>
                  </a:cubicBezTo>
                  <a:close/>
                  <a:moveTo>
                    <a:pt x="2383" y="32"/>
                  </a:moveTo>
                  <a:cubicBezTo>
                    <a:pt x="2384" y="30"/>
                    <a:pt x="2383" y="34"/>
                    <a:pt x="2383" y="32"/>
                  </a:cubicBezTo>
                  <a:close/>
                  <a:moveTo>
                    <a:pt x="2384" y="26"/>
                  </a:moveTo>
                  <a:cubicBezTo>
                    <a:pt x="2384" y="25"/>
                    <a:pt x="2384" y="25"/>
                    <a:pt x="2384" y="25"/>
                  </a:cubicBezTo>
                  <a:cubicBezTo>
                    <a:pt x="2385" y="25"/>
                    <a:pt x="2386" y="25"/>
                    <a:pt x="2386" y="26"/>
                  </a:cubicBezTo>
                  <a:lnTo>
                    <a:pt x="2384" y="26"/>
                  </a:lnTo>
                  <a:close/>
                  <a:moveTo>
                    <a:pt x="2386" y="26"/>
                  </a:moveTo>
                  <a:cubicBezTo>
                    <a:pt x="2386" y="25"/>
                    <a:pt x="2387" y="26"/>
                    <a:pt x="2386" y="26"/>
                  </a:cubicBezTo>
                  <a:close/>
                  <a:moveTo>
                    <a:pt x="2386" y="17"/>
                  </a:moveTo>
                  <a:cubicBezTo>
                    <a:pt x="2386" y="14"/>
                    <a:pt x="2389" y="14"/>
                    <a:pt x="2390" y="16"/>
                  </a:cubicBezTo>
                  <a:cubicBezTo>
                    <a:pt x="2389" y="18"/>
                    <a:pt x="2388" y="16"/>
                    <a:pt x="2386" y="17"/>
                  </a:cubicBezTo>
                  <a:close/>
                  <a:moveTo>
                    <a:pt x="2387" y="83"/>
                  </a:moveTo>
                  <a:cubicBezTo>
                    <a:pt x="2387" y="82"/>
                    <a:pt x="2387" y="81"/>
                    <a:pt x="2387" y="79"/>
                  </a:cubicBezTo>
                  <a:cubicBezTo>
                    <a:pt x="2389" y="80"/>
                    <a:pt x="2389" y="78"/>
                    <a:pt x="2390" y="79"/>
                  </a:cubicBezTo>
                  <a:cubicBezTo>
                    <a:pt x="2390" y="81"/>
                    <a:pt x="2389" y="82"/>
                    <a:pt x="2387" y="83"/>
                  </a:cubicBezTo>
                  <a:close/>
                  <a:moveTo>
                    <a:pt x="2390" y="81"/>
                  </a:moveTo>
                  <a:cubicBezTo>
                    <a:pt x="2391" y="80"/>
                    <a:pt x="2393" y="80"/>
                    <a:pt x="2395" y="79"/>
                  </a:cubicBezTo>
                  <a:cubicBezTo>
                    <a:pt x="2395" y="81"/>
                    <a:pt x="2392" y="82"/>
                    <a:pt x="2390" y="81"/>
                  </a:cubicBezTo>
                  <a:close/>
                  <a:moveTo>
                    <a:pt x="2405" y="83"/>
                  </a:moveTo>
                  <a:cubicBezTo>
                    <a:pt x="2405" y="82"/>
                    <a:pt x="2406" y="82"/>
                    <a:pt x="2407" y="82"/>
                  </a:cubicBezTo>
                  <a:cubicBezTo>
                    <a:pt x="2407" y="83"/>
                    <a:pt x="2406" y="84"/>
                    <a:pt x="2405" y="83"/>
                  </a:cubicBezTo>
                  <a:close/>
                  <a:moveTo>
                    <a:pt x="2418" y="82"/>
                  </a:moveTo>
                  <a:cubicBezTo>
                    <a:pt x="2418" y="84"/>
                    <a:pt x="2416" y="82"/>
                    <a:pt x="2416" y="83"/>
                  </a:cubicBezTo>
                  <a:cubicBezTo>
                    <a:pt x="2414" y="83"/>
                    <a:pt x="2417" y="81"/>
                    <a:pt x="2415" y="81"/>
                  </a:cubicBezTo>
                  <a:cubicBezTo>
                    <a:pt x="2416" y="80"/>
                    <a:pt x="2419" y="81"/>
                    <a:pt x="2418" y="82"/>
                  </a:cubicBezTo>
                  <a:close/>
                  <a:moveTo>
                    <a:pt x="2417" y="77"/>
                  </a:moveTo>
                  <a:cubicBezTo>
                    <a:pt x="2417" y="76"/>
                    <a:pt x="2419" y="76"/>
                    <a:pt x="2419" y="75"/>
                  </a:cubicBezTo>
                  <a:cubicBezTo>
                    <a:pt x="2420" y="75"/>
                    <a:pt x="2420" y="76"/>
                    <a:pt x="2421" y="76"/>
                  </a:cubicBezTo>
                  <a:cubicBezTo>
                    <a:pt x="2421" y="78"/>
                    <a:pt x="2418" y="78"/>
                    <a:pt x="2417" y="77"/>
                  </a:cubicBezTo>
                  <a:close/>
                  <a:moveTo>
                    <a:pt x="2435" y="72"/>
                  </a:moveTo>
                  <a:cubicBezTo>
                    <a:pt x="2437" y="70"/>
                    <a:pt x="2436" y="74"/>
                    <a:pt x="2435" y="72"/>
                  </a:cubicBezTo>
                  <a:close/>
                  <a:moveTo>
                    <a:pt x="2440" y="75"/>
                  </a:moveTo>
                  <a:cubicBezTo>
                    <a:pt x="2440" y="74"/>
                    <a:pt x="2441" y="73"/>
                    <a:pt x="2443" y="73"/>
                  </a:cubicBezTo>
                  <a:cubicBezTo>
                    <a:pt x="2443" y="74"/>
                    <a:pt x="2442" y="75"/>
                    <a:pt x="2440" y="75"/>
                  </a:cubicBezTo>
                  <a:close/>
                  <a:moveTo>
                    <a:pt x="2442" y="84"/>
                  </a:moveTo>
                  <a:cubicBezTo>
                    <a:pt x="2442" y="82"/>
                    <a:pt x="2445" y="85"/>
                    <a:pt x="2442" y="84"/>
                  </a:cubicBezTo>
                  <a:close/>
                  <a:moveTo>
                    <a:pt x="2451" y="48"/>
                  </a:moveTo>
                  <a:cubicBezTo>
                    <a:pt x="2452" y="48"/>
                    <a:pt x="2451" y="50"/>
                    <a:pt x="2450" y="50"/>
                  </a:cubicBezTo>
                  <a:cubicBezTo>
                    <a:pt x="2450" y="49"/>
                    <a:pt x="2451" y="49"/>
                    <a:pt x="2451" y="48"/>
                  </a:cubicBezTo>
                  <a:close/>
                  <a:moveTo>
                    <a:pt x="2448" y="63"/>
                  </a:moveTo>
                  <a:cubicBezTo>
                    <a:pt x="2451" y="63"/>
                    <a:pt x="2451" y="63"/>
                    <a:pt x="2451" y="63"/>
                  </a:cubicBezTo>
                  <a:cubicBezTo>
                    <a:pt x="2451" y="65"/>
                    <a:pt x="2448" y="65"/>
                    <a:pt x="2448" y="63"/>
                  </a:cubicBezTo>
                  <a:close/>
                  <a:moveTo>
                    <a:pt x="2449" y="81"/>
                  </a:moveTo>
                  <a:cubicBezTo>
                    <a:pt x="2449" y="79"/>
                    <a:pt x="2450" y="79"/>
                    <a:pt x="2451" y="79"/>
                  </a:cubicBezTo>
                  <a:cubicBezTo>
                    <a:pt x="2451" y="80"/>
                    <a:pt x="2450" y="81"/>
                    <a:pt x="2449" y="81"/>
                  </a:cubicBezTo>
                  <a:close/>
                  <a:moveTo>
                    <a:pt x="2449" y="61"/>
                  </a:moveTo>
                  <a:cubicBezTo>
                    <a:pt x="2449" y="59"/>
                    <a:pt x="2451" y="60"/>
                    <a:pt x="2451" y="59"/>
                  </a:cubicBezTo>
                  <a:cubicBezTo>
                    <a:pt x="2451" y="59"/>
                    <a:pt x="2451" y="60"/>
                    <a:pt x="2451" y="61"/>
                  </a:cubicBezTo>
                  <a:lnTo>
                    <a:pt x="2449" y="61"/>
                  </a:lnTo>
                  <a:close/>
                  <a:moveTo>
                    <a:pt x="2451" y="57"/>
                  </a:moveTo>
                  <a:cubicBezTo>
                    <a:pt x="2451" y="55"/>
                    <a:pt x="2452" y="54"/>
                    <a:pt x="2454" y="54"/>
                  </a:cubicBezTo>
                  <a:cubicBezTo>
                    <a:pt x="2453" y="55"/>
                    <a:pt x="2452" y="57"/>
                    <a:pt x="2451" y="57"/>
                  </a:cubicBezTo>
                  <a:close/>
                  <a:moveTo>
                    <a:pt x="2454" y="81"/>
                  </a:moveTo>
                  <a:cubicBezTo>
                    <a:pt x="2455" y="82"/>
                    <a:pt x="2454" y="81"/>
                    <a:pt x="2456" y="81"/>
                  </a:cubicBezTo>
                  <a:cubicBezTo>
                    <a:pt x="2456" y="82"/>
                    <a:pt x="2453" y="83"/>
                    <a:pt x="2454" y="81"/>
                  </a:cubicBezTo>
                  <a:close/>
                  <a:moveTo>
                    <a:pt x="2462" y="69"/>
                  </a:moveTo>
                  <a:cubicBezTo>
                    <a:pt x="2463" y="69"/>
                    <a:pt x="2461" y="69"/>
                    <a:pt x="2461" y="69"/>
                  </a:cubicBezTo>
                  <a:cubicBezTo>
                    <a:pt x="2461" y="68"/>
                    <a:pt x="2464" y="68"/>
                    <a:pt x="2462" y="69"/>
                  </a:cubicBezTo>
                  <a:close/>
                  <a:moveTo>
                    <a:pt x="2462" y="73"/>
                  </a:moveTo>
                  <a:cubicBezTo>
                    <a:pt x="2461" y="73"/>
                    <a:pt x="2461" y="72"/>
                    <a:pt x="2461" y="71"/>
                  </a:cubicBezTo>
                  <a:cubicBezTo>
                    <a:pt x="2462" y="71"/>
                    <a:pt x="2463" y="72"/>
                    <a:pt x="2462" y="73"/>
                  </a:cubicBezTo>
                  <a:close/>
                  <a:moveTo>
                    <a:pt x="2461" y="82"/>
                  </a:moveTo>
                  <a:cubicBezTo>
                    <a:pt x="2462" y="80"/>
                    <a:pt x="2464" y="80"/>
                    <a:pt x="2465" y="79"/>
                  </a:cubicBezTo>
                  <a:cubicBezTo>
                    <a:pt x="2466" y="82"/>
                    <a:pt x="2463" y="82"/>
                    <a:pt x="2461" y="82"/>
                  </a:cubicBezTo>
                  <a:close/>
                  <a:moveTo>
                    <a:pt x="2468" y="71"/>
                  </a:moveTo>
                  <a:cubicBezTo>
                    <a:pt x="2467" y="71"/>
                    <a:pt x="2467" y="71"/>
                    <a:pt x="2467" y="71"/>
                  </a:cubicBezTo>
                  <a:cubicBezTo>
                    <a:pt x="2467" y="69"/>
                    <a:pt x="2467" y="69"/>
                    <a:pt x="2467" y="69"/>
                  </a:cubicBezTo>
                  <a:cubicBezTo>
                    <a:pt x="2468" y="69"/>
                    <a:pt x="2468" y="69"/>
                    <a:pt x="2468" y="69"/>
                  </a:cubicBezTo>
                  <a:lnTo>
                    <a:pt x="2468" y="71"/>
                  </a:lnTo>
                  <a:close/>
                  <a:moveTo>
                    <a:pt x="2473" y="81"/>
                  </a:moveTo>
                  <a:cubicBezTo>
                    <a:pt x="2474" y="79"/>
                    <a:pt x="2476" y="80"/>
                    <a:pt x="2477" y="79"/>
                  </a:cubicBezTo>
                  <a:cubicBezTo>
                    <a:pt x="2477" y="81"/>
                    <a:pt x="2474" y="82"/>
                    <a:pt x="2473" y="81"/>
                  </a:cubicBezTo>
                  <a:close/>
                  <a:moveTo>
                    <a:pt x="2480" y="84"/>
                  </a:moveTo>
                  <a:cubicBezTo>
                    <a:pt x="2481" y="82"/>
                    <a:pt x="2483" y="85"/>
                    <a:pt x="2480" y="84"/>
                  </a:cubicBezTo>
                  <a:close/>
                  <a:moveTo>
                    <a:pt x="2533" y="68"/>
                  </a:moveTo>
                  <a:cubicBezTo>
                    <a:pt x="2536" y="69"/>
                    <a:pt x="2533" y="72"/>
                    <a:pt x="2533" y="68"/>
                  </a:cubicBezTo>
                  <a:close/>
                  <a:moveTo>
                    <a:pt x="2533" y="25"/>
                  </a:moveTo>
                  <a:cubicBezTo>
                    <a:pt x="2534" y="23"/>
                    <a:pt x="2536" y="26"/>
                    <a:pt x="2533" y="25"/>
                  </a:cubicBezTo>
                  <a:close/>
                  <a:moveTo>
                    <a:pt x="2536" y="37"/>
                  </a:moveTo>
                  <a:cubicBezTo>
                    <a:pt x="2535" y="35"/>
                    <a:pt x="2536" y="36"/>
                    <a:pt x="2537" y="36"/>
                  </a:cubicBezTo>
                  <a:cubicBezTo>
                    <a:pt x="2537" y="36"/>
                    <a:pt x="2537" y="37"/>
                    <a:pt x="2536" y="37"/>
                  </a:cubicBezTo>
                  <a:close/>
                  <a:moveTo>
                    <a:pt x="2554" y="10"/>
                  </a:moveTo>
                  <a:cubicBezTo>
                    <a:pt x="2554" y="12"/>
                    <a:pt x="2554" y="13"/>
                    <a:pt x="2552" y="13"/>
                  </a:cubicBezTo>
                  <a:cubicBezTo>
                    <a:pt x="2551" y="11"/>
                    <a:pt x="2552" y="10"/>
                    <a:pt x="2554" y="10"/>
                  </a:cubicBezTo>
                  <a:close/>
                  <a:moveTo>
                    <a:pt x="2552" y="8"/>
                  </a:moveTo>
                  <a:cubicBezTo>
                    <a:pt x="2554" y="8"/>
                    <a:pt x="2551" y="11"/>
                    <a:pt x="2552" y="8"/>
                  </a:cubicBezTo>
                  <a:close/>
                  <a:moveTo>
                    <a:pt x="2550" y="10"/>
                  </a:moveTo>
                  <a:cubicBezTo>
                    <a:pt x="2550" y="10"/>
                    <a:pt x="2550" y="10"/>
                    <a:pt x="2550" y="10"/>
                  </a:cubicBezTo>
                  <a:cubicBezTo>
                    <a:pt x="2550" y="10"/>
                    <a:pt x="2550" y="10"/>
                    <a:pt x="2550" y="10"/>
                  </a:cubicBezTo>
                  <a:close/>
                  <a:moveTo>
                    <a:pt x="2549" y="6"/>
                  </a:moveTo>
                  <a:cubicBezTo>
                    <a:pt x="2547" y="7"/>
                    <a:pt x="2548" y="10"/>
                    <a:pt x="2546" y="10"/>
                  </a:cubicBezTo>
                  <a:cubicBezTo>
                    <a:pt x="2545" y="7"/>
                    <a:pt x="2546" y="6"/>
                    <a:pt x="2549" y="6"/>
                  </a:cubicBezTo>
                  <a:close/>
                  <a:moveTo>
                    <a:pt x="2543" y="11"/>
                  </a:moveTo>
                  <a:cubicBezTo>
                    <a:pt x="2544" y="11"/>
                    <a:pt x="2544" y="11"/>
                    <a:pt x="2544" y="11"/>
                  </a:cubicBezTo>
                  <a:cubicBezTo>
                    <a:pt x="2544" y="12"/>
                    <a:pt x="2544" y="12"/>
                    <a:pt x="2544" y="12"/>
                  </a:cubicBezTo>
                  <a:cubicBezTo>
                    <a:pt x="2543" y="12"/>
                    <a:pt x="2543" y="12"/>
                    <a:pt x="2543" y="12"/>
                  </a:cubicBezTo>
                  <a:lnTo>
                    <a:pt x="2543" y="11"/>
                  </a:lnTo>
                  <a:close/>
                  <a:moveTo>
                    <a:pt x="2540" y="13"/>
                  </a:moveTo>
                  <a:cubicBezTo>
                    <a:pt x="2541" y="13"/>
                    <a:pt x="2541" y="14"/>
                    <a:pt x="2541" y="16"/>
                  </a:cubicBezTo>
                  <a:cubicBezTo>
                    <a:pt x="2539" y="16"/>
                    <a:pt x="2540" y="14"/>
                    <a:pt x="2540" y="13"/>
                  </a:cubicBezTo>
                  <a:close/>
                  <a:moveTo>
                    <a:pt x="2540" y="27"/>
                  </a:moveTo>
                  <a:cubicBezTo>
                    <a:pt x="2539" y="29"/>
                    <a:pt x="2537" y="30"/>
                    <a:pt x="2539" y="32"/>
                  </a:cubicBezTo>
                  <a:cubicBezTo>
                    <a:pt x="2537" y="32"/>
                    <a:pt x="2536" y="34"/>
                    <a:pt x="2535" y="33"/>
                  </a:cubicBezTo>
                  <a:cubicBezTo>
                    <a:pt x="2537" y="31"/>
                    <a:pt x="2537" y="28"/>
                    <a:pt x="2540" y="27"/>
                  </a:cubicBezTo>
                  <a:close/>
                  <a:moveTo>
                    <a:pt x="2533" y="11"/>
                  </a:moveTo>
                  <a:cubicBezTo>
                    <a:pt x="2534" y="11"/>
                    <a:pt x="2534" y="12"/>
                    <a:pt x="2535" y="12"/>
                  </a:cubicBezTo>
                  <a:cubicBezTo>
                    <a:pt x="2535" y="13"/>
                    <a:pt x="2532" y="12"/>
                    <a:pt x="2533" y="11"/>
                  </a:cubicBezTo>
                  <a:close/>
                  <a:moveTo>
                    <a:pt x="2529" y="21"/>
                  </a:moveTo>
                  <a:cubicBezTo>
                    <a:pt x="2529" y="19"/>
                    <a:pt x="2531" y="21"/>
                    <a:pt x="2529" y="21"/>
                  </a:cubicBezTo>
                  <a:close/>
                  <a:moveTo>
                    <a:pt x="2528" y="28"/>
                  </a:moveTo>
                  <a:cubicBezTo>
                    <a:pt x="2529" y="26"/>
                    <a:pt x="2530" y="30"/>
                    <a:pt x="2528" y="28"/>
                  </a:cubicBezTo>
                  <a:close/>
                  <a:moveTo>
                    <a:pt x="2527" y="36"/>
                  </a:moveTo>
                  <a:cubicBezTo>
                    <a:pt x="2525" y="36"/>
                    <a:pt x="2525" y="36"/>
                    <a:pt x="2524" y="36"/>
                  </a:cubicBezTo>
                  <a:cubicBezTo>
                    <a:pt x="2524" y="34"/>
                    <a:pt x="2527" y="34"/>
                    <a:pt x="2527" y="36"/>
                  </a:cubicBezTo>
                  <a:close/>
                  <a:moveTo>
                    <a:pt x="2523" y="31"/>
                  </a:moveTo>
                  <a:cubicBezTo>
                    <a:pt x="2523" y="31"/>
                    <a:pt x="2523" y="31"/>
                    <a:pt x="2523" y="31"/>
                  </a:cubicBezTo>
                  <a:close/>
                  <a:moveTo>
                    <a:pt x="2514" y="51"/>
                  </a:moveTo>
                  <a:cubicBezTo>
                    <a:pt x="2513" y="50"/>
                    <a:pt x="2514" y="51"/>
                    <a:pt x="2514" y="51"/>
                  </a:cubicBezTo>
                  <a:close/>
                  <a:moveTo>
                    <a:pt x="2499" y="57"/>
                  </a:moveTo>
                  <a:cubicBezTo>
                    <a:pt x="2499" y="56"/>
                    <a:pt x="2499" y="55"/>
                    <a:pt x="2500" y="55"/>
                  </a:cubicBezTo>
                  <a:cubicBezTo>
                    <a:pt x="2501" y="57"/>
                    <a:pt x="2500" y="57"/>
                    <a:pt x="2499" y="57"/>
                  </a:cubicBezTo>
                  <a:close/>
                  <a:moveTo>
                    <a:pt x="2503" y="76"/>
                  </a:moveTo>
                  <a:cubicBezTo>
                    <a:pt x="2503" y="75"/>
                    <a:pt x="2506" y="77"/>
                    <a:pt x="2503" y="76"/>
                  </a:cubicBezTo>
                  <a:close/>
                  <a:moveTo>
                    <a:pt x="2503" y="51"/>
                  </a:moveTo>
                  <a:cubicBezTo>
                    <a:pt x="2503" y="50"/>
                    <a:pt x="2503" y="50"/>
                    <a:pt x="2503" y="50"/>
                  </a:cubicBezTo>
                  <a:cubicBezTo>
                    <a:pt x="2506" y="50"/>
                    <a:pt x="2506" y="50"/>
                    <a:pt x="2506" y="50"/>
                  </a:cubicBezTo>
                  <a:cubicBezTo>
                    <a:pt x="2506" y="51"/>
                    <a:pt x="2504" y="51"/>
                    <a:pt x="2503" y="51"/>
                  </a:cubicBezTo>
                  <a:close/>
                  <a:moveTo>
                    <a:pt x="2516" y="82"/>
                  </a:moveTo>
                  <a:cubicBezTo>
                    <a:pt x="2516" y="80"/>
                    <a:pt x="2517" y="81"/>
                    <a:pt x="2517" y="80"/>
                  </a:cubicBezTo>
                  <a:cubicBezTo>
                    <a:pt x="2518" y="80"/>
                    <a:pt x="2517" y="82"/>
                    <a:pt x="2516" y="82"/>
                  </a:cubicBezTo>
                  <a:close/>
                  <a:moveTo>
                    <a:pt x="2522" y="54"/>
                  </a:moveTo>
                  <a:cubicBezTo>
                    <a:pt x="2522" y="55"/>
                    <a:pt x="2519" y="57"/>
                    <a:pt x="2518" y="59"/>
                  </a:cubicBezTo>
                  <a:cubicBezTo>
                    <a:pt x="2515" y="59"/>
                    <a:pt x="2513" y="60"/>
                    <a:pt x="2511" y="60"/>
                  </a:cubicBezTo>
                  <a:cubicBezTo>
                    <a:pt x="2512" y="56"/>
                    <a:pt x="2517" y="60"/>
                    <a:pt x="2518" y="57"/>
                  </a:cubicBezTo>
                  <a:cubicBezTo>
                    <a:pt x="2518" y="54"/>
                    <a:pt x="2517" y="55"/>
                    <a:pt x="2515" y="55"/>
                  </a:cubicBezTo>
                  <a:cubicBezTo>
                    <a:pt x="2515" y="52"/>
                    <a:pt x="2518" y="54"/>
                    <a:pt x="2519" y="54"/>
                  </a:cubicBezTo>
                  <a:cubicBezTo>
                    <a:pt x="2521" y="52"/>
                    <a:pt x="2522" y="51"/>
                    <a:pt x="2525" y="50"/>
                  </a:cubicBezTo>
                  <a:cubicBezTo>
                    <a:pt x="2525" y="51"/>
                    <a:pt x="2522" y="54"/>
                    <a:pt x="2525" y="54"/>
                  </a:cubicBezTo>
                  <a:cubicBezTo>
                    <a:pt x="2525" y="56"/>
                    <a:pt x="2524" y="54"/>
                    <a:pt x="2522" y="54"/>
                  </a:cubicBezTo>
                  <a:close/>
                  <a:moveTo>
                    <a:pt x="2527" y="83"/>
                  </a:moveTo>
                  <a:cubicBezTo>
                    <a:pt x="2526" y="83"/>
                    <a:pt x="2527" y="82"/>
                    <a:pt x="2527" y="81"/>
                  </a:cubicBezTo>
                  <a:cubicBezTo>
                    <a:pt x="2528" y="81"/>
                    <a:pt x="2528" y="83"/>
                    <a:pt x="2527" y="83"/>
                  </a:cubicBezTo>
                  <a:close/>
                  <a:moveTo>
                    <a:pt x="2527" y="51"/>
                  </a:moveTo>
                  <a:cubicBezTo>
                    <a:pt x="2526" y="52"/>
                    <a:pt x="2528" y="49"/>
                    <a:pt x="2527" y="51"/>
                  </a:cubicBezTo>
                  <a:close/>
                  <a:moveTo>
                    <a:pt x="2521" y="47"/>
                  </a:moveTo>
                  <a:cubicBezTo>
                    <a:pt x="2521" y="45"/>
                    <a:pt x="2524" y="47"/>
                    <a:pt x="2524" y="45"/>
                  </a:cubicBezTo>
                  <a:cubicBezTo>
                    <a:pt x="2524" y="44"/>
                    <a:pt x="2522" y="42"/>
                    <a:pt x="2524" y="40"/>
                  </a:cubicBezTo>
                  <a:cubicBezTo>
                    <a:pt x="2525" y="42"/>
                    <a:pt x="2526" y="44"/>
                    <a:pt x="2528" y="42"/>
                  </a:cubicBezTo>
                  <a:cubicBezTo>
                    <a:pt x="2529" y="45"/>
                    <a:pt x="2525" y="47"/>
                    <a:pt x="2521" y="47"/>
                  </a:cubicBezTo>
                  <a:close/>
                  <a:moveTo>
                    <a:pt x="2528" y="32"/>
                  </a:moveTo>
                  <a:cubicBezTo>
                    <a:pt x="2530" y="30"/>
                    <a:pt x="2529" y="34"/>
                    <a:pt x="2528" y="32"/>
                  </a:cubicBezTo>
                  <a:close/>
                  <a:moveTo>
                    <a:pt x="2530" y="26"/>
                  </a:moveTo>
                  <a:cubicBezTo>
                    <a:pt x="2530" y="25"/>
                    <a:pt x="2530" y="25"/>
                    <a:pt x="2530" y="25"/>
                  </a:cubicBezTo>
                  <a:cubicBezTo>
                    <a:pt x="2531" y="25"/>
                    <a:pt x="2531" y="25"/>
                    <a:pt x="2531" y="26"/>
                  </a:cubicBezTo>
                  <a:lnTo>
                    <a:pt x="2530" y="26"/>
                  </a:lnTo>
                  <a:close/>
                  <a:moveTo>
                    <a:pt x="2532" y="26"/>
                  </a:moveTo>
                  <a:cubicBezTo>
                    <a:pt x="2532" y="25"/>
                    <a:pt x="2532" y="26"/>
                    <a:pt x="2532" y="26"/>
                  </a:cubicBezTo>
                  <a:close/>
                  <a:moveTo>
                    <a:pt x="2531" y="17"/>
                  </a:moveTo>
                  <a:cubicBezTo>
                    <a:pt x="2532" y="14"/>
                    <a:pt x="2534" y="14"/>
                    <a:pt x="2536" y="16"/>
                  </a:cubicBezTo>
                  <a:cubicBezTo>
                    <a:pt x="2535" y="18"/>
                    <a:pt x="2534" y="16"/>
                    <a:pt x="2531" y="17"/>
                  </a:cubicBezTo>
                  <a:close/>
                  <a:moveTo>
                    <a:pt x="2533" y="83"/>
                  </a:moveTo>
                  <a:cubicBezTo>
                    <a:pt x="2532" y="82"/>
                    <a:pt x="2533" y="81"/>
                    <a:pt x="2533" y="79"/>
                  </a:cubicBezTo>
                  <a:cubicBezTo>
                    <a:pt x="2534" y="80"/>
                    <a:pt x="2535" y="78"/>
                    <a:pt x="2536" y="79"/>
                  </a:cubicBezTo>
                  <a:cubicBezTo>
                    <a:pt x="2536" y="81"/>
                    <a:pt x="2535" y="82"/>
                    <a:pt x="2533" y="83"/>
                  </a:cubicBezTo>
                  <a:close/>
                  <a:moveTo>
                    <a:pt x="2536" y="81"/>
                  </a:moveTo>
                  <a:cubicBezTo>
                    <a:pt x="2537" y="80"/>
                    <a:pt x="2539" y="80"/>
                    <a:pt x="2540" y="79"/>
                  </a:cubicBezTo>
                  <a:cubicBezTo>
                    <a:pt x="2540" y="81"/>
                    <a:pt x="2538" y="82"/>
                    <a:pt x="2536" y="81"/>
                  </a:cubicBezTo>
                  <a:close/>
                  <a:moveTo>
                    <a:pt x="2550" y="83"/>
                  </a:moveTo>
                  <a:cubicBezTo>
                    <a:pt x="2551" y="82"/>
                    <a:pt x="2552" y="82"/>
                    <a:pt x="2553" y="82"/>
                  </a:cubicBezTo>
                  <a:cubicBezTo>
                    <a:pt x="2553" y="83"/>
                    <a:pt x="2552" y="84"/>
                    <a:pt x="2550" y="83"/>
                  </a:cubicBezTo>
                  <a:close/>
                  <a:moveTo>
                    <a:pt x="2564" y="82"/>
                  </a:moveTo>
                  <a:cubicBezTo>
                    <a:pt x="2563" y="84"/>
                    <a:pt x="2562" y="82"/>
                    <a:pt x="2562" y="83"/>
                  </a:cubicBezTo>
                  <a:cubicBezTo>
                    <a:pt x="2560" y="83"/>
                    <a:pt x="2563" y="81"/>
                    <a:pt x="2561" y="81"/>
                  </a:cubicBezTo>
                  <a:cubicBezTo>
                    <a:pt x="2562" y="80"/>
                    <a:pt x="2565" y="81"/>
                    <a:pt x="2564" y="82"/>
                  </a:cubicBezTo>
                  <a:close/>
                  <a:moveTo>
                    <a:pt x="2563" y="77"/>
                  </a:moveTo>
                  <a:cubicBezTo>
                    <a:pt x="2563" y="76"/>
                    <a:pt x="2565" y="76"/>
                    <a:pt x="2565" y="75"/>
                  </a:cubicBezTo>
                  <a:cubicBezTo>
                    <a:pt x="2566" y="75"/>
                    <a:pt x="2566" y="76"/>
                    <a:pt x="2567" y="76"/>
                  </a:cubicBezTo>
                  <a:cubicBezTo>
                    <a:pt x="2567" y="78"/>
                    <a:pt x="2564" y="78"/>
                    <a:pt x="2563" y="77"/>
                  </a:cubicBezTo>
                  <a:close/>
                  <a:moveTo>
                    <a:pt x="2581" y="72"/>
                  </a:moveTo>
                  <a:cubicBezTo>
                    <a:pt x="2582" y="70"/>
                    <a:pt x="2582" y="74"/>
                    <a:pt x="2581" y="72"/>
                  </a:cubicBezTo>
                  <a:close/>
                  <a:moveTo>
                    <a:pt x="2586" y="75"/>
                  </a:moveTo>
                  <a:cubicBezTo>
                    <a:pt x="2586" y="74"/>
                    <a:pt x="2587" y="73"/>
                    <a:pt x="2589" y="73"/>
                  </a:cubicBezTo>
                  <a:cubicBezTo>
                    <a:pt x="2589" y="74"/>
                    <a:pt x="2588" y="75"/>
                    <a:pt x="2586" y="75"/>
                  </a:cubicBezTo>
                  <a:close/>
                  <a:moveTo>
                    <a:pt x="2588" y="84"/>
                  </a:moveTo>
                  <a:cubicBezTo>
                    <a:pt x="2588" y="82"/>
                    <a:pt x="2591" y="85"/>
                    <a:pt x="2588" y="84"/>
                  </a:cubicBezTo>
                  <a:close/>
                  <a:moveTo>
                    <a:pt x="2596" y="48"/>
                  </a:moveTo>
                  <a:cubicBezTo>
                    <a:pt x="2598" y="48"/>
                    <a:pt x="2597" y="50"/>
                    <a:pt x="2596" y="50"/>
                  </a:cubicBezTo>
                  <a:cubicBezTo>
                    <a:pt x="2596" y="49"/>
                    <a:pt x="2596" y="49"/>
                    <a:pt x="2596" y="48"/>
                  </a:cubicBezTo>
                  <a:close/>
                  <a:moveTo>
                    <a:pt x="2594" y="63"/>
                  </a:moveTo>
                  <a:cubicBezTo>
                    <a:pt x="2596" y="63"/>
                    <a:pt x="2596" y="63"/>
                    <a:pt x="2596" y="63"/>
                  </a:cubicBezTo>
                  <a:cubicBezTo>
                    <a:pt x="2597" y="65"/>
                    <a:pt x="2594" y="65"/>
                    <a:pt x="2594" y="63"/>
                  </a:cubicBezTo>
                  <a:close/>
                  <a:moveTo>
                    <a:pt x="2595" y="81"/>
                  </a:moveTo>
                  <a:cubicBezTo>
                    <a:pt x="2595" y="79"/>
                    <a:pt x="2596" y="79"/>
                    <a:pt x="2597" y="79"/>
                  </a:cubicBezTo>
                  <a:cubicBezTo>
                    <a:pt x="2597" y="80"/>
                    <a:pt x="2596" y="81"/>
                    <a:pt x="2595" y="81"/>
                  </a:cubicBezTo>
                  <a:close/>
                  <a:moveTo>
                    <a:pt x="2595" y="61"/>
                  </a:moveTo>
                  <a:cubicBezTo>
                    <a:pt x="2595" y="59"/>
                    <a:pt x="2596" y="60"/>
                    <a:pt x="2596" y="59"/>
                  </a:cubicBezTo>
                  <a:cubicBezTo>
                    <a:pt x="2597" y="59"/>
                    <a:pt x="2597" y="60"/>
                    <a:pt x="2597" y="61"/>
                  </a:cubicBezTo>
                  <a:lnTo>
                    <a:pt x="2595" y="61"/>
                  </a:lnTo>
                  <a:close/>
                  <a:moveTo>
                    <a:pt x="2596" y="57"/>
                  </a:moveTo>
                  <a:cubicBezTo>
                    <a:pt x="2597" y="55"/>
                    <a:pt x="2598" y="54"/>
                    <a:pt x="2599" y="54"/>
                  </a:cubicBezTo>
                  <a:cubicBezTo>
                    <a:pt x="2599" y="55"/>
                    <a:pt x="2598" y="57"/>
                    <a:pt x="2596" y="57"/>
                  </a:cubicBezTo>
                  <a:close/>
                  <a:moveTo>
                    <a:pt x="2599" y="81"/>
                  </a:moveTo>
                  <a:cubicBezTo>
                    <a:pt x="2601" y="82"/>
                    <a:pt x="2600" y="81"/>
                    <a:pt x="2602" y="81"/>
                  </a:cubicBezTo>
                  <a:cubicBezTo>
                    <a:pt x="2602" y="82"/>
                    <a:pt x="2599" y="83"/>
                    <a:pt x="2599" y="81"/>
                  </a:cubicBezTo>
                  <a:close/>
                  <a:moveTo>
                    <a:pt x="2608" y="69"/>
                  </a:moveTo>
                  <a:cubicBezTo>
                    <a:pt x="2609" y="69"/>
                    <a:pt x="2607" y="69"/>
                    <a:pt x="2607" y="69"/>
                  </a:cubicBezTo>
                  <a:cubicBezTo>
                    <a:pt x="2606" y="68"/>
                    <a:pt x="2610" y="68"/>
                    <a:pt x="2608" y="69"/>
                  </a:cubicBezTo>
                  <a:close/>
                  <a:moveTo>
                    <a:pt x="2608" y="73"/>
                  </a:moveTo>
                  <a:cubicBezTo>
                    <a:pt x="2607" y="73"/>
                    <a:pt x="2606" y="72"/>
                    <a:pt x="2607" y="71"/>
                  </a:cubicBezTo>
                  <a:cubicBezTo>
                    <a:pt x="2608" y="71"/>
                    <a:pt x="2608" y="72"/>
                    <a:pt x="2608" y="73"/>
                  </a:cubicBezTo>
                  <a:close/>
                  <a:moveTo>
                    <a:pt x="2607" y="82"/>
                  </a:moveTo>
                  <a:cubicBezTo>
                    <a:pt x="2607" y="80"/>
                    <a:pt x="2610" y="80"/>
                    <a:pt x="2611" y="79"/>
                  </a:cubicBezTo>
                  <a:cubicBezTo>
                    <a:pt x="2612" y="82"/>
                    <a:pt x="2609" y="82"/>
                    <a:pt x="2607" y="82"/>
                  </a:cubicBezTo>
                  <a:close/>
                  <a:moveTo>
                    <a:pt x="2614" y="71"/>
                  </a:moveTo>
                  <a:cubicBezTo>
                    <a:pt x="2613" y="71"/>
                    <a:pt x="2613" y="71"/>
                    <a:pt x="2613" y="71"/>
                  </a:cubicBezTo>
                  <a:cubicBezTo>
                    <a:pt x="2613" y="69"/>
                    <a:pt x="2613" y="69"/>
                    <a:pt x="2613" y="69"/>
                  </a:cubicBezTo>
                  <a:cubicBezTo>
                    <a:pt x="2614" y="69"/>
                    <a:pt x="2614" y="69"/>
                    <a:pt x="2614" y="69"/>
                  </a:cubicBezTo>
                  <a:lnTo>
                    <a:pt x="2614" y="71"/>
                  </a:lnTo>
                  <a:close/>
                  <a:moveTo>
                    <a:pt x="2619" y="81"/>
                  </a:moveTo>
                  <a:cubicBezTo>
                    <a:pt x="2619" y="79"/>
                    <a:pt x="2622" y="80"/>
                    <a:pt x="2623" y="79"/>
                  </a:cubicBezTo>
                  <a:cubicBezTo>
                    <a:pt x="2623" y="81"/>
                    <a:pt x="2620" y="82"/>
                    <a:pt x="2619" y="81"/>
                  </a:cubicBezTo>
                  <a:close/>
                  <a:moveTo>
                    <a:pt x="2626" y="84"/>
                  </a:moveTo>
                  <a:cubicBezTo>
                    <a:pt x="2627" y="82"/>
                    <a:pt x="2629" y="85"/>
                    <a:pt x="2626" y="84"/>
                  </a:cubicBezTo>
                  <a:close/>
                  <a:moveTo>
                    <a:pt x="2679" y="68"/>
                  </a:moveTo>
                  <a:cubicBezTo>
                    <a:pt x="2682" y="69"/>
                    <a:pt x="2678" y="72"/>
                    <a:pt x="2679" y="68"/>
                  </a:cubicBezTo>
                  <a:close/>
                  <a:moveTo>
                    <a:pt x="2679" y="25"/>
                  </a:moveTo>
                  <a:cubicBezTo>
                    <a:pt x="2680" y="23"/>
                    <a:pt x="2682" y="26"/>
                    <a:pt x="2679" y="25"/>
                  </a:cubicBezTo>
                  <a:close/>
                  <a:moveTo>
                    <a:pt x="2681" y="37"/>
                  </a:moveTo>
                  <a:cubicBezTo>
                    <a:pt x="2681" y="35"/>
                    <a:pt x="2682" y="36"/>
                    <a:pt x="2683" y="36"/>
                  </a:cubicBezTo>
                  <a:cubicBezTo>
                    <a:pt x="2683" y="36"/>
                    <a:pt x="2682" y="37"/>
                    <a:pt x="2681" y="37"/>
                  </a:cubicBezTo>
                  <a:close/>
                  <a:moveTo>
                    <a:pt x="2700" y="10"/>
                  </a:moveTo>
                  <a:cubicBezTo>
                    <a:pt x="2700" y="12"/>
                    <a:pt x="2700" y="13"/>
                    <a:pt x="2698" y="13"/>
                  </a:cubicBezTo>
                  <a:cubicBezTo>
                    <a:pt x="2697" y="11"/>
                    <a:pt x="2698" y="10"/>
                    <a:pt x="2700" y="10"/>
                  </a:cubicBezTo>
                  <a:close/>
                  <a:moveTo>
                    <a:pt x="2698" y="8"/>
                  </a:moveTo>
                  <a:cubicBezTo>
                    <a:pt x="2700" y="8"/>
                    <a:pt x="2697" y="11"/>
                    <a:pt x="2698" y="8"/>
                  </a:cubicBezTo>
                  <a:close/>
                  <a:moveTo>
                    <a:pt x="2696" y="10"/>
                  </a:moveTo>
                  <a:cubicBezTo>
                    <a:pt x="2696" y="10"/>
                    <a:pt x="2696" y="10"/>
                    <a:pt x="2696" y="10"/>
                  </a:cubicBezTo>
                  <a:cubicBezTo>
                    <a:pt x="2696" y="10"/>
                    <a:pt x="2696" y="10"/>
                    <a:pt x="2696" y="10"/>
                  </a:cubicBezTo>
                  <a:close/>
                  <a:moveTo>
                    <a:pt x="2695" y="6"/>
                  </a:moveTo>
                  <a:cubicBezTo>
                    <a:pt x="2693" y="7"/>
                    <a:pt x="2694" y="10"/>
                    <a:pt x="2692" y="10"/>
                  </a:cubicBezTo>
                  <a:cubicBezTo>
                    <a:pt x="2691" y="7"/>
                    <a:pt x="2692" y="6"/>
                    <a:pt x="2695" y="6"/>
                  </a:cubicBezTo>
                  <a:close/>
                  <a:moveTo>
                    <a:pt x="2689" y="11"/>
                  </a:moveTo>
                  <a:cubicBezTo>
                    <a:pt x="2690" y="11"/>
                    <a:pt x="2690" y="11"/>
                    <a:pt x="2690" y="11"/>
                  </a:cubicBezTo>
                  <a:cubicBezTo>
                    <a:pt x="2690" y="12"/>
                    <a:pt x="2690" y="12"/>
                    <a:pt x="2690" y="12"/>
                  </a:cubicBezTo>
                  <a:cubicBezTo>
                    <a:pt x="2689" y="12"/>
                    <a:pt x="2689" y="12"/>
                    <a:pt x="2689" y="12"/>
                  </a:cubicBezTo>
                  <a:lnTo>
                    <a:pt x="2689" y="11"/>
                  </a:lnTo>
                  <a:close/>
                  <a:moveTo>
                    <a:pt x="2686" y="13"/>
                  </a:moveTo>
                  <a:cubicBezTo>
                    <a:pt x="2687" y="13"/>
                    <a:pt x="2687" y="14"/>
                    <a:pt x="2687" y="16"/>
                  </a:cubicBezTo>
                  <a:cubicBezTo>
                    <a:pt x="2685" y="16"/>
                    <a:pt x="2686" y="14"/>
                    <a:pt x="2686" y="13"/>
                  </a:cubicBezTo>
                  <a:close/>
                  <a:moveTo>
                    <a:pt x="2686" y="27"/>
                  </a:moveTo>
                  <a:cubicBezTo>
                    <a:pt x="2685" y="29"/>
                    <a:pt x="2683" y="30"/>
                    <a:pt x="2684" y="32"/>
                  </a:cubicBezTo>
                  <a:cubicBezTo>
                    <a:pt x="2683" y="32"/>
                    <a:pt x="2682" y="34"/>
                    <a:pt x="2681" y="33"/>
                  </a:cubicBezTo>
                  <a:cubicBezTo>
                    <a:pt x="2683" y="31"/>
                    <a:pt x="2683" y="28"/>
                    <a:pt x="2686" y="27"/>
                  </a:cubicBezTo>
                  <a:close/>
                  <a:moveTo>
                    <a:pt x="2679" y="11"/>
                  </a:moveTo>
                  <a:cubicBezTo>
                    <a:pt x="2680" y="11"/>
                    <a:pt x="2680" y="12"/>
                    <a:pt x="2681" y="12"/>
                  </a:cubicBezTo>
                  <a:cubicBezTo>
                    <a:pt x="2681" y="13"/>
                    <a:pt x="2678" y="12"/>
                    <a:pt x="2679" y="11"/>
                  </a:cubicBezTo>
                  <a:close/>
                  <a:moveTo>
                    <a:pt x="2675" y="21"/>
                  </a:moveTo>
                  <a:cubicBezTo>
                    <a:pt x="2675" y="19"/>
                    <a:pt x="2677" y="21"/>
                    <a:pt x="2675" y="21"/>
                  </a:cubicBezTo>
                  <a:close/>
                  <a:moveTo>
                    <a:pt x="2674" y="28"/>
                  </a:moveTo>
                  <a:cubicBezTo>
                    <a:pt x="2675" y="26"/>
                    <a:pt x="2676" y="30"/>
                    <a:pt x="2674" y="28"/>
                  </a:cubicBezTo>
                  <a:close/>
                  <a:moveTo>
                    <a:pt x="2672" y="36"/>
                  </a:moveTo>
                  <a:cubicBezTo>
                    <a:pt x="2671" y="36"/>
                    <a:pt x="2671" y="36"/>
                    <a:pt x="2670" y="36"/>
                  </a:cubicBezTo>
                  <a:cubicBezTo>
                    <a:pt x="2670" y="34"/>
                    <a:pt x="2673" y="34"/>
                    <a:pt x="2672" y="36"/>
                  </a:cubicBezTo>
                  <a:close/>
                  <a:moveTo>
                    <a:pt x="2669" y="31"/>
                  </a:moveTo>
                  <a:cubicBezTo>
                    <a:pt x="2669" y="31"/>
                    <a:pt x="2669" y="31"/>
                    <a:pt x="2669" y="31"/>
                  </a:cubicBezTo>
                  <a:close/>
                  <a:moveTo>
                    <a:pt x="2659" y="51"/>
                  </a:moveTo>
                  <a:cubicBezTo>
                    <a:pt x="2659" y="50"/>
                    <a:pt x="2660" y="51"/>
                    <a:pt x="2659" y="51"/>
                  </a:cubicBezTo>
                  <a:close/>
                  <a:moveTo>
                    <a:pt x="2644" y="57"/>
                  </a:moveTo>
                  <a:cubicBezTo>
                    <a:pt x="2645" y="56"/>
                    <a:pt x="2645" y="55"/>
                    <a:pt x="2646" y="55"/>
                  </a:cubicBezTo>
                  <a:cubicBezTo>
                    <a:pt x="2647" y="57"/>
                    <a:pt x="2645" y="57"/>
                    <a:pt x="2644" y="57"/>
                  </a:cubicBezTo>
                  <a:close/>
                  <a:moveTo>
                    <a:pt x="2649" y="76"/>
                  </a:moveTo>
                  <a:cubicBezTo>
                    <a:pt x="2649" y="75"/>
                    <a:pt x="2652" y="77"/>
                    <a:pt x="2649" y="76"/>
                  </a:cubicBezTo>
                  <a:close/>
                  <a:moveTo>
                    <a:pt x="2649" y="51"/>
                  </a:moveTo>
                  <a:cubicBezTo>
                    <a:pt x="2649" y="50"/>
                    <a:pt x="2649" y="50"/>
                    <a:pt x="2649" y="50"/>
                  </a:cubicBezTo>
                  <a:cubicBezTo>
                    <a:pt x="2652" y="50"/>
                    <a:pt x="2652" y="50"/>
                    <a:pt x="2652" y="50"/>
                  </a:cubicBezTo>
                  <a:cubicBezTo>
                    <a:pt x="2652" y="51"/>
                    <a:pt x="2650" y="51"/>
                    <a:pt x="2649" y="51"/>
                  </a:cubicBezTo>
                  <a:close/>
                  <a:moveTo>
                    <a:pt x="2662" y="82"/>
                  </a:moveTo>
                  <a:cubicBezTo>
                    <a:pt x="2661" y="80"/>
                    <a:pt x="2663" y="81"/>
                    <a:pt x="2663" y="80"/>
                  </a:cubicBezTo>
                  <a:cubicBezTo>
                    <a:pt x="2664" y="80"/>
                    <a:pt x="2663" y="82"/>
                    <a:pt x="2662" y="82"/>
                  </a:cubicBezTo>
                  <a:close/>
                  <a:moveTo>
                    <a:pt x="2668" y="54"/>
                  </a:moveTo>
                  <a:cubicBezTo>
                    <a:pt x="2668" y="55"/>
                    <a:pt x="2665" y="57"/>
                    <a:pt x="2664" y="59"/>
                  </a:cubicBezTo>
                  <a:cubicBezTo>
                    <a:pt x="2661" y="59"/>
                    <a:pt x="2659" y="60"/>
                    <a:pt x="2657" y="60"/>
                  </a:cubicBezTo>
                  <a:cubicBezTo>
                    <a:pt x="2658" y="56"/>
                    <a:pt x="2663" y="60"/>
                    <a:pt x="2664" y="57"/>
                  </a:cubicBezTo>
                  <a:cubicBezTo>
                    <a:pt x="2664" y="54"/>
                    <a:pt x="2662" y="55"/>
                    <a:pt x="2661" y="55"/>
                  </a:cubicBezTo>
                  <a:cubicBezTo>
                    <a:pt x="2661" y="52"/>
                    <a:pt x="2664" y="54"/>
                    <a:pt x="2665" y="54"/>
                  </a:cubicBezTo>
                  <a:cubicBezTo>
                    <a:pt x="2667" y="52"/>
                    <a:pt x="2668" y="51"/>
                    <a:pt x="2671" y="50"/>
                  </a:cubicBezTo>
                  <a:cubicBezTo>
                    <a:pt x="2671" y="51"/>
                    <a:pt x="2668" y="54"/>
                    <a:pt x="2671" y="54"/>
                  </a:cubicBezTo>
                  <a:cubicBezTo>
                    <a:pt x="2671" y="56"/>
                    <a:pt x="2670" y="54"/>
                    <a:pt x="2668" y="54"/>
                  </a:cubicBezTo>
                  <a:close/>
                  <a:moveTo>
                    <a:pt x="2673" y="83"/>
                  </a:moveTo>
                  <a:cubicBezTo>
                    <a:pt x="2672" y="83"/>
                    <a:pt x="2673" y="82"/>
                    <a:pt x="2672" y="81"/>
                  </a:cubicBezTo>
                  <a:cubicBezTo>
                    <a:pt x="2674" y="81"/>
                    <a:pt x="2674" y="83"/>
                    <a:pt x="2673" y="83"/>
                  </a:cubicBezTo>
                  <a:close/>
                  <a:moveTo>
                    <a:pt x="2672" y="51"/>
                  </a:moveTo>
                  <a:cubicBezTo>
                    <a:pt x="2672" y="52"/>
                    <a:pt x="2674" y="49"/>
                    <a:pt x="2672" y="51"/>
                  </a:cubicBezTo>
                  <a:close/>
                  <a:moveTo>
                    <a:pt x="2667" y="47"/>
                  </a:moveTo>
                  <a:cubicBezTo>
                    <a:pt x="2667" y="45"/>
                    <a:pt x="2670" y="47"/>
                    <a:pt x="2670" y="45"/>
                  </a:cubicBezTo>
                  <a:cubicBezTo>
                    <a:pt x="2670" y="44"/>
                    <a:pt x="2668" y="42"/>
                    <a:pt x="2669" y="40"/>
                  </a:cubicBezTo>
                  <a:cubicBezTo>
                    <a:pt x="2670" y="42"/>
                    <a:pt x="2672" y="44"/>
                    <a:pt x="2674" y="42"/>
                  </a:cubicBezTo>
                  <a:cubicBezTo>
                    <a:pt x="2675" y="45"/>
                    <a:pt x="2671" y="47"/>
                    <a:pt x="2667" y="47"/>
                  </a:cubicBezTo>
                  <a:close/>
                  <a:moveTo>
                    <a:pt x="2674" y="32"/>
                  </a:moveTo>
                  <a:cubicBezTo>
                    <a:pt x="2676" y="30"/>
                    <a:pt x="2675" y="34"/>
                    <a:pt x="2674" y="32"/>
                  </a:cubicBezTo>
                  <a:close/>
                  <a:moveTo>
                    <a:pt x="2675" y="26"/>
                  </a:moveTo>
                  <a:cubicBezTo>
                    <a:pt x="2675" y="25"/>
                    <a:pt x="2675" y="25"/>
                    <a:pt x="2675" y="25"/>
                  </a:cubicBezTo>
                  <a:cubicBezTo>
                    <a:pt x="2677" y="25"/>
                    <a:pt x="2677" y="25"/>
                    <a:pt x="2677" y="26"/>
                  </a:cubicBezTo>
                  <a:lnTo>
                    <a:pt x="2675" y="26"/>
                  </a:lnTo>
                  <a:close/>
                  <a:moveTo>
                    <a:pt x="2678" y="26"/>
                  </a:moveTo>
                  <a:cubicBezTo>
                    <a:pt x="2678" y="25"/>
                    <a:pt x="2678" y="26"/>
                    <a:pt x="2678" y="26"/>
                  </a:cubicBezTo>
                  <a:close/>
                  <a:moveTo>
                    <a:pt x="2677" y="17"/>
                  </a:moveTo>
                  <a:cubicBezTo>
                    <a:pt x="2678" y="14"/>
                    <a:pt x="2680" y="14"/>
                    <a:pt x="2682" y="16"/>
                  </a:cubicBezTo>
                  <a:cubicBezTo>
                    <a:pt x="2681" y="18"/>
                    <a:pt x="2680" y="16"/>
                    <a:pt x="2677" y="17"/>
                  </a:cubicBezTo>
                  <a:close/>
                  <a:moveTo>
                    <a:pt x="2679" y="83"/>
                  </a:moveTo>
                  <a:cubicBezTo>
                    <a:pt x="2678" y="82"/>
                    <a:pt x="2678" y="81"/>
                    <a:pt x="2678" y="79"/>
                  </a:cubicBezTo>
                  <a:cubicBezTo>
                    <a:pt x="2680" y="80"/>
                    <a:pt x="2681" y="78"/>
                    <a:pt x="2682" y="79"/>
                  </a:cubicBezTo>
                  <a:cubicBezTo>
                    <a:pt x="2682" y="81"/>
                    <a:pt x="2681" y="82"/>
                    <a:pt x="2679" y="83"/>
                  </a:cubicBezTo>
                  <a:close/>
                  <a:moveTo>
                    <a:pt x="2682" y="81"/>
                  </a:moveTo>
                  <a:cubicBezTo>
                    <a:pt x="2683" y="80"/>
                    <a:pt x="2684" y="80"/>
                    <a:pt x="2686" y="79"/>
                  </a:cubicBezTo>
                  <a:cubicBezTo>
                    <a:pt x="2686" y="81"/>
                    <a:pt x="2683" y="82"/>
                    <a:pt x="2682" y="81"/>
                  </a:cubicBezTo>
                  <a:close/>
                  <a:moveTo>
                    <a:pt x="2696" y="83"/>
                  </a:moveTo>
                  <a:cubicBezTo>
                    <a:pt x="2696" y="82"/>
                    <a:pt x="2697" y="82"/>
                    <a:pt x="2699" y="82"/>
                  </a:cubicBezTo>
                  <a:cubicBezTo>
                    <a:pt x="2699" y="83"/>
                    <a:pt x="2698" y="84"/>
                    <a:pt x="2696" y="83"/>
                  </a:cubicBezTo>
                  <a:close/>
                  <a:moveTo>
                    <a:pt x="2710" y="82"/>
                  </a:moveTo>
                  <a:cubicBezTo>
                    <a:pt x="2709" y="84"/>
                    <a:pt x="2708" y="82"/>
                    <a:pt x="2708" y="83"/>
                  </a:cubicBezTo>
                  <a:cubicBezTo>
                    <a:pt x="2706" y="83"/>
                    <a:pt x="2709" y="81"/>
                    <a:pt x="2707" y="81"/>
                  </a:cubicBezTo>
                  <a:cubicBezTo>
                    <a:pt x="2708" y="80"/>
                    <a:pt x="2711" y="81"/>
                    <a:pt x="2710" y="82"/>
                  </a:cubicBezTo>
                  <a:close/>
                  <a:moveTo>
                    <a:pt x="2709" y="77"/>
                  </a:moveTo>
                  <a:cubicBezTo>
                    <a:pt x="2709" y="76"/>
                    <a:pt x="2711" y="76"/>
                    <a:pt x="2711" y="75"/>
                  </a:cubicBezTo>
                  <a:cubicBezTo>
                    <a:pt x="2711" y="75"/>
                    <a:pt x="2712" y="76"/>
                    <a:pt x="2712" y="76"/>
                  </a:cubicBezTo>
                  <a:cubicBezTo>
                    <a:pt x="2712" y="78"/>
                    <a:pt x="2710" y="78"/>
                    <a:pt x="2709" y="77"/>
                  </a:cubicBezTo>
                  <a:close/>
                  <a:moveTo>
                    <a:pt x="2727" y="72"/>
                  </a:moveTo>
                  <a:cubicBezTo>
                    <a:pt x="2728" y="70"/>
                    <a:pt x="2728" y="74"/>
                    <a:pt x="2727" y="72"/>
                  </a:cubicBezTo>
                  <a:close/>
                  <a:moveTo>
                    <a:pt x="2732" y="75"/>
                  </a:moveTo>
                  <a:cubicBezTo>
                    <a:pt x="2732" y="74"/>
                    <a:pt x="2733" y="73"/>
                    <a:pt x="2734" y="73"/>
                  </a:cubicBezTo>
                  <a:cubicBezTo>
                    <a:pt x="2734" y="74"/>
                    <a:pt x="2734" y="75"/>
                    <a:pt x="2732" y="75"/>
                  </a:cubicBezTo>
                  <a:close/>
                  <a:moveTo>
                    <a:pt x="2734" y="84"/>
                  </a:moveTo>
                  <a:cubicBezTo>
                    <a:pt x="2734" y="82"/>
                    <a:pt x="2736" y="85"/>
                    <a:pt x="2734" y="84"/>
                  </a:cubicBezTo>
                  <a:close/>
                  <a:moveTo>
                    <a:pt x="2742" y="48"/>
                  </a:moveTo>
                  <a:cubicBezTo>
                    <a:pt x="2743" y="48"/>
                    <a:pt x="2743" y="50"/>
                    <a:pt x="2742" y="50"/>
                  </a:cubicBezTo>
                  <a:cubicBezTo>
                    <a:pt x="2741" y="49"/>
                    <a:pt x="2742" y="49"/>
                    <a:pt x="2742" y="48"/>
                  </a:cubicBezTo>
                  <a:close/>
                  <a:moveTo>
                    <a:pt x="2740" y="63"/>
                  </a:moveTo>
                  <a:cubicBezTo>
                    <a:pt x="2742" y="63"/>
                    <a:pt x="2742" y="63"/>
                    <a:pt x="2742" y="63"/>
                  </a:cubicBezTo>
                  <a:cubicBezTo>
                    <a:pt x="2742" y="65"/>
                    <a:pt x="2739" y="65"/>
                    <a:pt x="2740" y="63"/>
                  </a:cubicBezTo>
                  <a:close/>
                  <a:moveTo>
                    <a:pt x="2741" y="81"/>
                  </a:moveTo>
                  <a:cubicBezTo>
                    <a:pt x="2741" y="79"/>
                    <a:pt x="2742" y="79"/>
                    <a:pt x="2743" y="79"/>
                  </a:cubicBezTo>
                  <a:cubicBezTo>
                    <a:pt x="2743" y="80"/>
                    <a:pt x="2742" y="81"/>
                    <a:pt x="2741" y="81"/>
                  </a:cubicBezTo>
                  <a:close/>
                  <a:moveTo>
                    <a:pt x="2741" y="61"/>
                  </a:moveTo>
                  <a:cubicBezTo>
                    <a:pt x="2741" y="59"/>
                    <a:pt x="2742" y="60"/>
                    <a:pt x="2742" y="59"/>
                  </a:cubicBezTo>
                  <a:cubicBezTo>
                    <a:pt x="2743" y="59"/>
                    <a:pt x="2743" y="60"/>
                    <a:pt x="2743" y="61"/>
                  </a:cubicBezTo>
                  <a:lnTo>
                    <a:pt x="2741" y="61"/>
                  </a:lnTo>
                  <a:close/>
                  <a:moveTo>
                    <a:pt x="2742" y="57"/>
                  </a:moveTo>
                  <a:cubicBezTo>
                    <a:pt x="2743" y="55"/>
                    <a:pt x="2743" y="54"/>
                    <a:pt x="2745" y="54"/>
                  </a:cubicBezTo>
                  <a:cubicBezTo>
                    <a:pt x="2744" y="55"/>
                    <a:pt x="2744" y="57"/>
                    <a:pt x="2742" y="57"/>
                  </a:cubicBezTo>
                  <a:close/>
                  <a:moveTo>
                    <a:pt x="2745" y="81"/>
                  </a:moveTo>
                  <a:cubicBezTo>
                    <a:pt x="2746" y="82"/>
                    <a:pt x="2746" y="81"/>
                    <a:pt x="2748" y="81"/>
                  </a:cubicBezTo>
                  <a:cubicBezTo>
                    <a:pt x="2748" y="82"/>
                    <a:pt x="2745" y="83"/>
                    <a:pt x="2745" y="81"/>
                  </a:cubicBezTo>
                  <a:close/>
                  <a:moveTo>
                    <a:pt x="2754" y="69"/>
                  </a:moveTo>
                  <a:cubicBezTo>
                    <a:pt x="2754" y="69"/>
                    <a:pt x="2752" y="69"/>
                    <a:pt x="2752" y="69"/>
                  </a:cubicBezTo>
                  <a:cubicBezTo>
                    <a:pt x="2752" y="68"/>
                    <a:pt x="2756" y="68"/>
                    <a:pt x="2754" y="69"/>
                  </a:cubicBezTo>
                  <a:close/>
                  <a:moveTo>
                    <a:pt x="2754" y="73"/>
                  </a:moveTo>
                  <a:cubicBezTo>
                    <a:pt x="2753" y="73"/>
                    <a:pt x="2752" y="72"/>
                    <a:pt x="2752" y="71"/>
                  </a:cubicBezTo>
                  <a:cubicBezTo>
                    <a:pt x="2754" y="71"/>
                    <a:pt x="2754" y="72"/>
                    <a:pt x="2754" y="73"/>
                  </a:cubicBezTo>
                  <a:close/>
                  <a:moveTo>
                    <a:pt x="2752" y="82"/>
                  </a:moveTo>
                  <a:cubicBezTo>
                    <a:pt x="2753" y="80"/>
                    <a:pt x="2755" y="80"/>
                    <a:pt x="2757" y="79"/>
                  </a:cubicBezTo>
                  <a:cubicBezTo>
                    <a:pt x="2757" y="82"/>
                    <a:pt x="2755" y="82"/>
                    <a:pt x="2752" y="82"/>
                  </a:cubicBezTo>
                  <a:close/>
                  <a:moveTo>
                    <a:pt x="2760" y="71"/>
                  </a:moveTo>
                  <a:cubicBezTo>
                    <a:pt x="2758" y="71"/>
                    <a:pt x="2758" y="71"/>
                    <a:pt x="2758" y="71"/>
                  </a:cubicBezTo>
                  <a:cubicBezTo>
                    <a:pt x="2758" y="69"/>
                    <a:pt x="2758" y="69"/>
                    <a:pt x="2758" y="69"/>
                  </a:cubicBezTo>
                  <a:cubicBezTo>
                    <a:pt x="2760" y="69"/>
                    <a:pt x="2760" y="69"/>
                    <a:pt x="2760" y="69"/>
                  </a:cubicBezTo>
                  <a:lnTo>
                    <a:pt x="2760" y="71"/>
                  </a:lnTo>
                  <a:close/>
                  <a:moveTo>
                    <a:pt x="2765" y="81"/>
                  </a:moveTo>
                  <a:cubicBezTo>
                    <a:pt x="2765" y="79"/>
                    <a:pt x="2768" y="80"/>
                    <a:pt x="2769" y="79"/>
                  </a:cubicBezTo>
                  <a:cubicBezTo>
                    <a:pt x="2769" y="81"/>
                    <a:pt x="2766" y="82"/>
                    <a:pt x="2765" y="81"/>
                  </a:cubicBezTo>
                  <a:close/>
                  <a:moveTo>
                    <a:pt x="2772" y="84"/>
                  </a:moveTo>
                  <a:cubicBezTo>
                    <a:pt x="2772" y="82"/>
                    <a:pt x="2775" y="85"/>
                    <a:pt x="2772" y="84"/>
                  </a:cubicBezTo>
                  <a:close/>
                  <a:moveTo>
                    <a:pt x="2825" y="68"/>
                  </a:moveTo>
                  <a:cubicBezTo>
                    <a:pt x="2827" y="69"/>
                    <a:pt x="2824" y="72"/>
                    <a:pt x="2825" y="68"/>
                  </a:cubicBezTo>
                  <a:close/>
                  <a:moveTo>
                    <a:pt x="2825" y="25"/>
                  </a:moveTo>
                  <a:cubicBezTo>
                    <a:pt x="2826" y="23"/>
                    <a:pt x="2828" y="26"/>
                    <a:pt x="2825" y="25"/>
                  </a:cubicBezTo>
                  <a:close/>
                  <a:moveTo>
                    <a:pt x="2827" y="37"/>
                  </a:moveTo>
                  <a:cubicBezTo>
                    <a:pt x="2827" y="35"/>
                    <a:pt x="2828" y="36"/>
                    <a:pt x="2829" y="36"/>
                  </a:cubicBezTo>
                  <a:cubicBezTo>
                    <a:pt x="2829" y="36"/>
                    <a:pt x="2828" y="37"/>
                    <a:pt x="2827" y="37"/>
                  </a:cubicBezTo>
                  <a:close/>
                  <a:moveTo>
                    <a:pt x="2846" y="10"/>
                  </a:moveTo>
                  <a:cubicBezTo>
                    <a:pt x="2846" y="12"/>
                    <a:pt x="2845" y="13"/>
                    <a:pt x="2843" y="13"/>
                  </a:cubicBezTo>
                  <a:cubicBezTo>
                    <a:pt x="2843" y="11"/>
                    <a:pt x="2844" y="10"/>
                    <a:pt x="2846" y="10"/>
                  </a:cubicBezTo>
                  <a:close/>
                  <a:moveTo>
                    <a:pt x="2843" y="8"/>
                  </a:moveTo>
                  <a:cubicBezTo>
                    <a:pt x="2846" y="8"/>
                    <a:pt x="2843" y="11"/>
                    <a:pt x="2843" y="8"/>
                  </a:cubicBezTo>
                  <a:close/>
                  <a:moveTo>
                    <a:pt x="2842" y="10"/>
                  </a:moveTo>
                  <a:cubicBezTo>
                    <a:pt x="2842" y="10"/>
                    <a:pt x="2842" y="10"/>
                    <a:pt x="2842" y="10"/>
                  </a:cubicBezTo>
                  <a:cubicBezTo>
                    <a:pt x="2842" y="10"/>
                    <a:pt x="2841" y="10"/>
                    <a:pt x="2842" y="10"/>
                  </a:cubicBezTo>
                  <a:close/>
                  <a:moveTo>
                    <a:pt x="2840" y="6"/>
                  </a:moveTo>
                  <a:cubicBezTo>
                    <a:pt x="2839" y="7"/>
                    <a:pt x="2840" y="10"/>
                    <a:pt x="2837" y="10"/>
                  </a:cubicBezTo>
                  <a:cubicBezTo>
                    <a:pt x="2837" y="7"/>
                    <a:pt x="2838" y="6"/>
                    <a:pt x="2840" y="6"/>
                  </a:cubicBezTo>
                  <a:close/>
                  <a:moveTo>
                    <a:pt x="2834" y="11"/>
                  </a:moveTo>
                  <a:cubicBezTo>
                    <a:pt x="2836" y="11"/>
                    <a:pt x="2836" y="11"/>
                    <a:pt x="2836" y="11"/>
                  </a:cubicBezTo>
                  <a:cubicBezTo>
                    <a:pt x="2836" y="12"/>
                    <a:pt x="2836" y="12"/>
                    <a:pt x="2836" y="12"/>
                  </a:cubicBezTo>
                  <a:cubicBezTo>
                    <a:pt x="2834" y="12"/>
                    <a:pt x="2834" y="12"/>
                    <a:pt x="2834" y="12"/>
                  </a:cubicBezTo>
                  <a:lnTo>
                    <a:pt x="2834" y="11"/>
                  </a:lnTo>
                  <a:close/>
                  <a:moveTo>
                    <a:pt x="2831" y="13"/>
                  </a:moveTo>
                  <a:cubicBezTo>
                    <a:pt x="2832" y="13"/>
                    <a:pt x="2833" y="14"/>
                    <a:pt x="2833" y="16"/>
                  </a:cubicBezTo>
                  <a:cubicBezTo>
                    <a:pt x="2831" y="16"/>
                    <a:pt x="2832" y="14"/>
                    <a:pt x="2831" y="13"/>
                  </a:cubicBezTo>
                  <a:close/>
                  <a:moveTo>
                    <a:pt x="2831" y="27"/>
                  </a:moveTo>
                  <a:cubicBezTo>
                    <a:pt x="2831" y="29"/>
                    <a:pt x="2829" y="30"/>
                    <a:pt x="2830" y="32"/>
                  </a:cubicBezTo>
                  <a:cubicBezTo>
                    <a:pt x="2829" y="32"/>
                    <a:pt x="2828" y="34"/>
                    <a:pt x="2827" y="33"/>
                  </a:cubicBezTo>
                  <a:cubicBezTo>
                    <a:pt x="2829" y="31"/>
                    <a:pt x="2829" y="28"/>
                    <a:pt x="2831" y="27"/>
                  </a:cubicBezTo>
                  <a:close/>
                  <a:moveTo>
                    <a:pt x="2825" y="11"/>
                  </a:moveTo>
                  <a:cubicBezTo>
                    <a:pt x="2826" y="11"/>
                    <a:pt x="2826" y="12"/>
                    <a:pt x="2827" y="12"/>
                  </a:cubicBezTo>
                  <a:cubicBezTo>
                    <a:pt x="2827" y="13"/>
                    <a:pt x="2824" y="12"/>
                    <a:pt x="2825" y="11"/>
                  </a:cubicBezTo>
                  <a:close/>
                  <a:moveTo>
                    <a:pt x="2821" y="21"/>
                  </a:moveTo>
                  <a:cubicBezTo>
                    <a:pt x="2821" y="19"/>
                    <a:pt x="2823" y="21"/>
                    <a:pt x="2821" y="21"/>
                  </a:cubicBezTo>
                  <a:close/>
                  <a:moveTo>
                    <a:pt x="2820" y="28"/>
                  </a:moveTo>
                  <a:cubicBezTo>
                    <a:pt x="2820" y="26"/>
                    <a:pt x="2821" y="30"/>
                    <a:pt x="2820" y="28"/>
                  </a:cubicBezTo>
                  <a:close/>
                  <a:moveTo>
                    <a:pt x="2818" y="36"/>
                  </a:moveTo>
                  <a:cubicBezTo>
                    <a:pt x="2817" y="36"/>
                    <a:pt x="2817" y="36"/>
                    <a:pt x="2816" y="36"/>
                  </a:cubicBezTo>
                  <a:cubicBezTo>
                    <a:pt x="2816" y="34"/>
                    <a:pt x="2818" y="34"/>
                    <a:pt x="2818" y="36"/>
                  </a:cubicBezTo>
                  <a:close/>
                  <a:moveTo>
                    <a:pt x="2815" y="31"/>
                  </a:moveTo>
                  <a:cubicBezTo>
                    <a:pt x="2815" y="31"/>
                    <a:pt x="2814" y="31"/>
                    <a:pt x="2815" y="31"/>
                  </a:cubicBezTo>
                  <a:close/>
                  <a:moveTo>
                    <a:pt x="2805" y="51"/>
                  </a:moveTo>
                  <a:cubicBezTo>
                    <a:pt x="2805" y="50"/>
                    <a:pt x="2806" y="51"/>
                    <a:pt x="2805" y="51"/>
                  </a:cubicBezTo>
                  <a:close/>
                  <a:moveTo>
                    <a:pt x="2790" y="57"/>
                  </a:moveTo>
                  <a:cubicBezTo>
                    <a:pt x="2791" y="56"/>
                    <a:pt x="2791" y="55"/>
                    <a:pt x="2792" y="55"/>
                  </a:cubicBezTo>
                  <a:cubicBezTo>
                    <a:pt x="2792" y="57"/>
                    <a:pt x="2791" y="57"/>
                    <a:pt x="2790" y="57"/>
                  </a:cubicBezTo>
                  <a:close/>
                  <a:moveTo>
                    <a:pt x="2795" y="76"/>
                  </a:moveTo>
                  <a:cubicBezTo>
                    <a:pt x="2795" y="75"/>
                    <a:pt x="2798" y="77"/>
                    <a:pt x="2795" y="76"/>
                  </a:cubicBezTo>
                  <a:close/>
                  <a:moveTo>
                    <a:pt x="2795" y="51"/>
                  </a:moveTo>
                  <a:cubicBezTo>
                    <a:pt x="2795" y="50"/>
                    <a:pt x="2795" y="50"/>
                    <a:pt x="2795" y="50"/>
                  </a:cubicBezTo>
                  <a:cubicBezTo>
                    <a:pt x="2797" y="50"/>
                    <a:pt x="2797" y="50"/>
                    <a:pt x="2797" y="50"/>
                  </a:cubicBezTo>
                  <a:cubicBezTo>
                    <a:pt x="2798" y="51"/>
                    <a:pt x="2796" y="51"/>
                    <a:pt x="2795" y="51"/>
                  </a:cubicBezTo>
                  <a:close/>
                  <a:moveTo>
                    <a:pt x="2808" y="82"/>
                  </a:moveTo>
                  <a:cubicBezTo>
                    <a:pt x="2807" y="80"/>
                    <a:pt x="2809" y="81"/>
                    <a:pt x="2809" y="80"/>
                  </a:cubicBezTo>
                  <a:cubicBezTo>
                    <a:pt x="2810" y="80"/>
                    <a:pt x="2809" y="82"/>
                    <a:pt x="2808" y="82"/>
                  </a:cubicBezTo>
                  <a:close/>
                  <a:moveTo>
                    <a:pt x="2814" y="54"/>
                  </a:moveTo>
                  <a:cubicBezTo>
                    <a:pt x="2813" y="55"/>
                    <a:pt x="2811" y="57"/>
                    <a:pt x="2810" y="59"/>
                  </a:cubicBezTo>
                  <a:cubicBezTo>
                    <a:pt x="2807" y="59"/>
                    <a:pt x="2805" y="60"/>
                    <a:pt x="2803" y="60"/>
                  </a:cubicBezTo>
                  <a:cubicBezTo>
                    <a:pt x="2803" y="56"/>
                    <a:pt x="2809" y="60"/>
                    <a:pt x="2810" y="57"/>
                  </a:cubicBezTo>
                  <a:cubicBezTo>
                    <a:pt x="2810" y="54"/>
                    <a:pt x="2808" y="55"/>
                    <a:pt x="2806" y="55"/>
                  </a:cubicBezTo>
                  <a:cubicBezTo>
                    <a:pt x="2807" y="52"/>
                    <a:pt x="2810" y="54"/>
                    <a:pt x="2811" y="54"/>
                  </a:cubicBezTo>
                  <a:cubicBezTo>
                    <a:pt x="2812" y="52"/>
                    <a:pt x="2814" y="51"/>
                    <a:pt x="2817" y="50"/>
                  </a:cubicBezTo>
                  <a:cubicBezTo>
                    <a:pt x="2817" y="51"/>
                    <a:pt x="2813" y="54"/>
                    <a:pt x="2817" y="54"/>
                  </a:cubicBezTo>
                  <a:cubicBezTo>
                    <a:pt x="2817" y="56"/>
                    <a:pt x="2816" y="54"/>
                    <a:pt x="2814" y="54"/>
                  </a:cubicBezTo>
                  <a:close/>
                  <a:moveTo>
                    <a:pt x="2819" y="83"/>
                  </a:moveTo>
                  <a:cubicBezTo>
                    <a:pt x="2818" y="83"/>
                    <a:pt x="2818" y="82"/>
                    <a:pt x="2818" y="81"/>
                  </a:cubicBezTo>
                  <a:cubicBezTo>
                    <a:pt x="2820" y="81"/>
                    <a:pt x="2820" y="83"/>
                    <a:pt x="2819" y="83"/>
                  </a:cubicBezTo>
                  <a:close/>
                  <a:moveTo>
                    <a:pt x="2818" y="51"/>
                  </a:moveTo>
                  <a:cubicBezTo>
                    <a:pt x="2818" y="52"/>
                    <a:pt x="2820" y="49"/>
                    <a:pt x="2818" y="51"/>
                  </a:cubicBezTo>
                  <a:close/>
                  <a:moveTo>
                    <a:pt x="2813" y="47"/>
                  </a:moveTo>
                  <a:cubicBezTo>
                    <a:pt x="2812" y="45"/>
                    <a:pt x="2816" y="47"/>
                    <a:pt x="2816" y="45"/>
                  </a:cubicBezTo>
                  <a:cubicBezTo>
                    <a:pt x="2815" y="44"/>
                    <a:pt x="2814" y="42"/>
                    <a:pt x="2815" y="40"/>
                  </a:cubicBezTo>
                  <a:cubicBezTo>
                    <a:pt x="2816" y="42"/>
                    <a:pt x="2817" y="44"/>
                    <a:pt x="2820" y="42"/>
                  </a:cubicBezTo>
                  <a:cubicBezTo>
                    <a:pt x="2821" y="45"/>
                    <a:pt x="2816" y="47"/>
                    <a:pt x="2813" y="47"/>
                  </a:cubicBezTo>
                  <a:close/>
                  <a:moveTo>
                    <a:pt x="2820" y="32"/>
                  </a:moveTo>
                  <a:cubicBezTo>
                    <a:pt x="2822" y="30"/>
                    <a:pt x="2821" y="34"/>
                    <a:pt x="2820" y="32"/>
                  </a:cubicBezTo>
                  <a:close/>
                  <a:moveTo>
                    <a:pt x="2821" y="26"/>
                  </a:moveTo>
                  <a:cubicBezTo>
                    <a:pt x="2821" y="25"/>
                    <a:pt x="2821" y="25"/>
                    <a:pt x="2821" y="25"/>
                  </a:cubicBezTo>
                  <a:cubicBezTo>
                    <a:pt x="2822" y="25"/>
                    <a:pt x="2823" y="25"/>
                    <a:pt x="2823" y="26"/>
                  </a:cubicBezTo>
                  <a:lnTo>
                    <a:pt x="2821" y="26"/>
                  </a:lnTo>
                  <a:close/>
                  <a:moveTo>
                    <a:pt x="2824" y="26"/>
                  </a:moveTo>
                  <a:cubicBezTo>
                    <a:pt x="2823" y="25"/>
                    <a:pt x="2824" y="26"/>
                    <a:pt x="2824" y="26"/>
                  </a:cubicBezTo>
                  <a:close/>
                  <a:moveTo>
                    <a:pt x="2823" y="17"/>
                  </a:moveTo>
                  <a:cubicBezTo>
                    <a:pt x="2824" y="14"/>
                    <a:pt x="2826" y="14"/>
                    <a:pt x="2828" y="16"/>
                  </a:cubicBezTo>
                  <a:cubicBezTo>
                    <a:pt x="2827" y="18"/>
                    <a:pt x="2826" y="16"/>
                    <a:pt x="2823" y="17"/>
                  </a:cubicBezTo>
                  <a:close/>
                  <a:moveTo>
                    <a:pt x="2825" y="83"/>
                  </a:moveTo>
                  <a:cubicBezTo>
                    <a:pt x="2824" y="82"/>
                    <a:pt x="2824" y="81"/>
                    <a:pt x="2824" y="79"/>
                  </a:cubicBezTo>
                  <a:cubicBezTo>
                    <a:pt x="2826" y="80"/>
                    <a:pt x="2827" y="78"/>
                    <a:pt x="2828" y="79"/>
                  </a:cubicBezTo>
                  <a:cubicBezTo>
                    <a:pt x="2828" y="81"/>
                    <a:pt x="2827" y="82"/>
                    <a:pt x="2825" y="83"/>
                  </a:cubicBezTo>
                  <a:close/>
                  <a:moveTo>
                    <a:pt x="2828" y="81"/>
                  </a:moveTo>
                  <a:cubicBezTo>
                    <a:pt x="2828" y="80"/>
                    <a:pt x="2830" y="80"/>
                    <a:pt x="2832" y="79"/>
                  </a:cubicBezTo>
                  <a:cubicBezTo>
                    <a:pt x="2832" y="81"/>
                    <a:pt x="2829" y="82"/>
                    <a:pt x="2828" y="81"/>
                  </a:cubicBezTo>
                  <a:close/>
                  <a:moveTo>
                    <a:pt x="2842" y="83"/>
                  </a:moveTo>
                  <a:cubicBezTo>
                    <a:pt x="2842" y="82"/>
                    <a:pt x="2843" y="82"/>
                    <a:pt x="2845" y="82"/>
                  </a:cubicBezTo>
                  <a:cubicBezTo>
                    <a:pt x="2844" y="83"/>
                    <a:pt x="2844" y="84"/>
                    <a:pt x="2842" y="83"/>
                  </a:cubicBezTo>
                  <a:close/>
                  <a:moveTo>
                    <a:pt x="2856" y="82"/>
                  </a:moveTo>
                  <a:cubicBezTo>
                    <a:pt x="2855" y="84"/>
                    <a:pt x="2854" y="82"/>
                    <a:pt x="2853" y="83"/>
                  </a:cubicBezTo>
                  <a:cubicBezTo>
                    <a:pt x="2852" y="83"/>
                    <a:pt x="2855" y="81"/>
                    <a:pt x="2853" y="81"/>
                  </a:cubicBezTo>
                  <a:cubicBezTo>
                    <a:pt x="2853" y="80"/>
                    <a:pt x="2857" y="81"/>
                    <a:pt x="2856" y="82"/>
                  </a:cubicBezTo>
                  <a:close/>
                  <a:moveTo>
                    <a:pt x="2855" y="77"/>
                  </a:moveTo>
                  <a:cubicBezTo>
                    <a:pt x="2854" y="76"/>
                    <a:pt x="2856" y="76"/>
                    <a:pt x="2856" y="75"/>
                  </a:cubicBezTo>
                  <a:cubicBezTo>
                    <a:pt x="2857" y="75"/>
                    <a:pt x="2857" y="76"/>
                    <a:pt x="2858" y="76"/>
                  </a:cubicBezTo>
                  <a:cubicBezTo>
                    <a:pt x="2858" y="78"/>
                    <a:pt x="2855" y="78"/>
                    <a:pt x="2855" y="77"/>
                  </a:cubicBezTo>
                  <a:close/>
                  <a:moveTo>
                    <a:pt x="2873" y="72"/>
                  </a:moveTo>
                  <a:cubicBezTo>
                    <a:pt x="2874" y="70"/>
                    <a:pt x="2873" y="74"/>
                    <a:pt x="2873" y="72"/>
                  </a:cubicBezTo>
                  <a:close/>
                  <a:moveTo>
                    <a:pt x="2878" y="75"/>
                  </a:moveTo>
                  <a:cubicBezTo>
                    <a:pt x="2878" y="74"/>
                    <a:pt x="2879" y="73"/>
                    <a:pt x="2880" y="73"/>
                  </a:cubicBezTo>
                  <a:cubicBezTo>
                    <a:pt x="2880" y="74"/>
                    <a:pt x="2879" y="75"/>
                    <a:pt x="2878" y="75"/>
                  </a:cubicBezTo>
                  <a:close/>
                  <a:moveTo>
                    <a:pt x="2880" y="84"/>
                  </a:moveTo>
                  <a:cubicBezTo>
                    <a:pt x="2880" y="82"/>
                    <a:pt x="2882" y="85"/>
                    <a:pt x="2880" y="84"/>
                  </a:cubicBezTo>
                  <a:close/>
                  <a:moveTo>
                    <a:pt x="2888" y="48"/>
                  </a:moveTo>
                  <a:cubicBezTo>
                    <a:pt x="2889" y="48"/>
                    <a:pt x="2889" y="50"/>
                    <a:pt x="2887" y="50"/>
                  </a:cubicBezTo>
                  <a:cubicBezTo>
                    <a:pt x="2887" y="49"/>
                    <a:pt x="2888" y="49"/>
                    <a:pt x="2888" y="48"/>
                  </a:cubicBezTo>
                  <a:close/>
                  <a:moveTo>
                    <a:pt x="2886" y="63"/>
                  </a:moveTo>
                  <a:cubicBezTo>
                    <a:pt x="2888" y="63"/>
                    <a:pt x="2888" y="63"/>
                    <a:pt x="2888" y="63"/>
                  </a:cubicBezTo>
                  <a:cubicBezTo>
                    <a:pt x="2888" y="65"/>
                    <a:pt x="2885" y="65"/>
                    <a:pt x="2886" y="63"/>
                  </a:cubicBezTo>
                  <a:close/>
                  <a:moveTo>
                    <a:pt x="2887" y="81"/>
                  </a:moveTo>
                  <a:cubicBezTo>
                    <a:pt x="2887" y="79"/>
                    <a:pt x="2888" y="79"/>
                    <a:pt x="2889" y="79"/>
                  </a:cubicBezTo>
                  <a:cubicBezTo>
                    <a:pt x="2888" y="80"/>
                    <a:pt x="2888" y="81"/>
                    <a:pt x="2887" y="81"/>
                  </a:cubicBezTo>
                  <a:close/>
                  <a:moveTo>
                    <a:pt x="2887" y="61"/>
                  </a:moveTo>
                  <a:cubicBezTo>
                    <a:pt x="2887" y="59"/>
                    <a:pt x="2888" y="60"/>
                    <a:pt x="2888" y="59"/>
                  </a:cubicBezTo>
                  <a:cubicBezTo>
                    <a:pt x="2889" y="59"/>
                    <a:pt x="2889" y="60"/>
                    <a:pt x="2889" y="61"/>
                  </a:cubicBezTo>
                  <a:lnTo>
                    <a:pt x="2887" y="61"/>
                  </a:lnTo>
                  <a:close/>
                  <a:moveTo>
                    <a:pt x="2888" y="57"/>
                  </a:moveTo>
                  <a:cubicBezTo>
                    <a:pt x="2889" y="55"/>
                    <a:pt x="2889" y="54"/>
                    <a:pt x="2891" y="54"/>
                  </a:cubicBezTo>
                  <a:cubicBezTo>
                    <a:pt x="2890" y="55"/>
                    <a:pt x="2890" y="57"/>
                    <a:pt x="2888" y="57"/>
                  </a:cubicBezTo>
                  <a:close/>
                  <a:moveTo>
                    <a:pt x="2891" y="81"/>
                  </a:moveTo>
                  <a:cubicBezTo>
                    <a:pt x="2892" y="82"/>
                    <a:pt x="2892" y="81"/>
                    <a:pt x="2893" y="81"/>
                  </a:cubicBezTo>
                  <a:cubicBezTo>
                    <a:pt x="2894" y="82"/>
                    <a:pt x="2890" y="83"/>
                    <a:pt x="2891" y="81"/>
                  </a:cubicBezTo>
                  <a:close/>
                  <a:moveTo>
                    <a:pt x="2900" y="69"/>
                  </a:moveTo>
                  <a:cubicBezTo>
                    <a:pt x="2900" y="69"/>
                    <a:pt x="2898" y="69"/>
                    <a:pt x="2898" y="69"/>
                  </a:cubicBezTo>
                  <a:cubicBezTo>
                    <a:pt x="2898" y="68"/>
                    <a:pt x="2901" y="68"/>
                    <a:pt x="2900" y="69"/>
                  </a:cubicBezTo>
                  <a:close/>
                  <a:moveTo>
                    <a:pt x="2900" y="73"/>
                  </a:moveTo>
                  <a:cubicBezTo>
                    <a:pt x="2899" y="73"/>
                    <a:pt x="2898" y="72"/>
                    <a:pt x="2898" y="71"/>
                  </a:cubicBezTo>
                  <a:cubicBezTo>
                    <a:pt x="2900" y="71"/>
                    <a:pt x="2900" y="72"/>
                    <a:pt x="2900" y="73"/>
                  </a:cubicBezTo>
                  <a:close/>
                  <a:moveTo>
                    <a:pt x="2898" y="82"/>
                  </a:moveTo>
                  <a:cubicBezTo>
                    <a:pt x="2899" y="80"/>
                    <a:pt x="2901" y="80"/>
                    <a:pt x="2903" y="79"/>
                  </a:cubicBezTo>
                  <a:cubicBezTo>
                    <a:pt x="2903" y="82"/>
                    <a:pt x="2900" y="82"/>
                    <a:pt x="2898" y="82"/>
                  </a:cubicBezTo>
                  <a:close/>
                  <a:moveTo>
                    <a:pt x="2905" y="71"/>
                  </a:moveTo>
                  <a:cubicBezTo>
                    <a:pt x="2904" y="71"/>
                    <a:pt x="2904" y="71"/>
                    <a:pt x="2904" y="71"/>
                  </a:cubicBezTo>
                  <a:cubicBezTo>
                    <a:pt x="2904" y="69"/>
                    <a:pt x="2904" y="69"/>
                    <a:pt x="2904" y="69"/>
                  </a:cubicBezTo>
                  <a:cubicBezTo>
                    <a:pt x="2905" y="69"/>
                    <a:pt x="2905" y="69"/>
                    <a:pt x="2905" y="69"/>
                  </a:cubicBezTo>
                  <a:lnTo>
                    <a:pt x="2905" y="71"/>
                  </a:lnTo>
                  <a:close/>
                  <a:moveTo>
                    <a:pt x="2911" y="81"/>
                  </a:moveTo>
                  <a:cubicBezTo>
                    <a:pt x="2911" y="79"/>
                    <a:pt x="2913" y="80"/>
                    <a:pt x="2915" y="79"/>
                  </a:cubicBezTo>
                  <a:cubicBezTo>
                    <a:pt x="2915" y="81"/>
                    <a:pt x="2911" y="82"/>
                    <a:pt x="2911" y="81"/>
                  </a:cubicBezTo>
                  <a:close/>
                  <a:moveTo>
                    <a:pt x="2918" y="84"/>
                  </a:moveTo>
                  <a:cubicBezTo>
                    <a:pt x="2918" y="82"/>
                    <a:pt x="2921" y="85"/>
                    <a:pt x="2918" y="84"/>
                  </a:cubicBezTo>
                  <a:close/>
                  <a:moveTo>
                    <a:pt x="2971" y="68"/>
                  </a:moveTo>
                  <a:cubicBezTo>
                    <a:pt x="2973" y="69"/>
                    <a:pt x="2970" y="72"/>
                    <a:pt x="2971" y="68"/>
                  </a:cubicBezTo>
                  <a:close/>
                  <a:moveTo>
                    <a:pt x="2971" y="25"/>
                  </a:moveTo>
                  <a:cubicBezTo>
                    <a:pt x="2971" y="23"/>
                    <a:pt x="2974" y="26"/>
                    <a:pt x="2971" y="25"/>
                  </a:cubicBezTo>
                  <a:close/>
                  <a:moveTo>
                    <a:pt x="2973" y="37"/>
                  </a:moveTo>
                  <a:cubicBezTo>
                    <a:pt x="2973" y="35"/>
                    <a:pt x="2974" y="36"/>
                    <a:pt x="2975" y="36"/>
                  </a:cubicBezTo>
                  <a:cubicBezTo>
                    <a:pt x="2975" y="36"/>
                    <a:pt x="2974" y="37"/>
                    <a:pt x="2973" y="37"/>
                  </a:cubicBezTo>
                  <a:close/>
                  <a:moveTo>
                    <a:pt x="2992" y="10"/>
                  </a:moveTo>
                  <a:cubicBezTo>
                    <a:pt x="2991" y="12"/>
                    <a:pt x="2991" y="13"/>
                    <a:pt x="2989" y="13"/>
                  </a:cubicBezTo>
                  <a:cubicBezTo>
                    <a:pt x="2989" y="11"/>
                    <a:pt x="2990" y="10"/>
                    <a:pt x="2992" y="10"/>
                  </a:cubicBezTo>
                  <a:close/>
                  <a:moveTo>
                    <a:pt x="2989" y="8"/>
                  </a:moveTo>
                  <a:cubicBezTo>
                    <a:pt x="2992" y="8"/>
                    <a:pt x="2989" y="11"/>
                    <a:pt x="2989" y="8"/>
                  </a:cubicBezTo>
                  <a:close/>
                  <a:moveTo>
                    <a:pt x="2987" y="10"/>
                  </a:moveTo>
                  <a:cubicBezTo>
                    <a:pt x="2987" y="10"/>
                    <a:pt x="2987" y="10"/>
                    <a:pt x="2987" y="10"/>
                  </a:cubicBezTo>
                  <a:cubicBezTo>
                    <a:pt x="2987" y="10"/>
                    <a:pt x="2987" y="10"/>
                    <a:pt x="2987" y="10"/>
                  </a:cubicBezTo>
                  <a:close/>
                  <a:moveTo>
                    <a:pt x="2986" y="6"/>
                  </a:moveTo>
                  <a:cubicBezTo>
                    <a:pt x="2985" y="7"/>
                    <a:pt x="2986" y="10"/>
                    <a:pt x="2983" y="10"/>
                  </a:cubicBezTo>
                  <a:cubicBezTo>
                    <a:pt x="2983" y="7"/>
                    <a:pt x="2984" y="6"/>
                    <a:pt x="2986" y="6"/>
                  </a:cubicBezTo>
                  <a:close/>
                  <a:moveTo>
                    <a:pt x="2980" y="11"/>
                  </a:moveTo>
                  <a:cubicBezTo>
                    <a:pt x="2981" y="11"/>
                    <a:pt x="2981" y="11"/>
                    <a:pt x="2981" y="11"/>
                  </a:cubicBezTo>
                  <a:cubicBezTo>
                    <a:pt x="2981" y="12"/>
                    <a:pt x="2981" y="12"/>
                    <a:pt x="2981" y="12"/>
                  </a:cubicBezTo>
                  <a:cubicBezTo>
                    <a:pt x="2980" y="12"/>
                    <a:pt x="2980" y="12"/>
                    <a:pt x="2980" y="12"/>
                  </a:cubicBezTo>
                  <a:lnTo>
                    <a:pt x="2980" y="11"/>
                  </a:lnTo>
                  <a:close/>
                  <a:moveTo>
                    <a:pt x="2977" y="13"/>
                  </a:moveTo>
                  <a:cubicBezTo>
                    <a:pt x="2978" y="13"/>
                    <a:pt x="2979" y="14"/>
                    <a:pt x="2978" y="16"/>
                  </a:cubicBezTo>
                  <a:cubicBezTo>
                    <a:pt x="2977" y="16"/>
                    <a:pt x="2977" y="14"/>
                    <a:pt x="2977" y="13"/>
                  </a:cubicBezTo>
                  <a:close/>
                  <a:moveTo>
                    <a:pt x="2977" y="27"/>
                  </a:moveTo>
                  <a:cubicBezTo>
                    <a:pt x="2977" y="29"/>
                    <a:pt x="2975" y="30"/>
                    <a:pt x="2976" y="32"/>
                  </a:cubicBezTo>
                  <a:cubicBezTo>
                    <a:pt x="2975" y="32"/>
                    <a:pt x="2974" y="34"/>
                    <a:pt x="2972" y="33"/>
                  </a:cubicBezTo>
                  <a:cubicBezTo>
                    <a:pt x="2975" y="31"/>
                    <a:pt x="2975" y="28"/>
                    <a:pt x="2977" y="27"/>
                  </a:cubicBezTo>
                  <a:close/>
                  <a:moveTo>
                    <a:pt x="2971" y="11"/>
                  </a:moveTo>
                  <a:cubicBezTo>
                    <a:pt x="2972" y="11"/>
                    <a:pt x="2972" y="12"/>
                    <a:pt x="2972" y="12"/>
                  </a:cubicBezTo>
                  <a:cubicBezTo>
                    <a:pt x="2973" y="13"/>
                    <a:pt x="2970" y="12"/>
                    <a:pt x="2971" y="11"/>
                  </a:cubicBezTo>
                  <a:close/>
                  <a:moveTo>
                    <a:pt x="2967" y="21"/>
                  </a:moveTo>
                  <a:cubicBezTo>
                    <a:pt x="2967" y="19"/>
                    <a:pt x="2969" y="21"/>
                    <a:pt x="2967" y="21"/>
                  </a:cubicBezTo>
                  <a:close/>
                  <a:moveTo>
                    <a:pt x="2965" y="28"/>
                  </a:moveTo>
                  <a:cubicBezTo>
                    <a:pt x="2966" y="26"/>
                    <a:pt x="2967" y="30"/>
                    <a:pt x="2965" y="28"/>
                  </a:cubicBezTo>
                  <a:close/>
                  <a:moveTo>
                    <a:pt x="2964" y="36"/>
                  </a:moveTo>
                  <a:cubicBezTo>
                    <a:pt x="2963" y="36"/>
                    <a:pt x="2963" y="36"/>
                    <a:pt x="2962" y="36"/>
                  </a:cubicBezTo>
                  <a:cubicBezTo>
                    <a:pt x="2962" y="34"/>
                    <a:pt x="2964" y="34"/>
                    <a:pt x="2964" y="36"/>
                  </a:cubicBezTo>
                  <a:close/>
                  <a:moveTo>
                    <a:pt x="2961" y="31"/>
                  </a:moveTo>
                  <a:cubicBezTo>
                    <a:pt x="2961" y="31"/>
                    <a:pt x="2960" y="31"/>
                    <a:pt x="2961" y="31"/>
                  </a:cubicBezTo>
                  <a:close/>
                  <a:moveTo>
                    <a:pt x="2951" y="51"/>
                  </a:moveTo>
                  <a:cubicBezTo>
                    <a:pt x="2951" y="50"/>
                    <a:pt x="2951" y="51"/>
                    <a:pt x="2951" y="51"/>
                  </a:cubicBezTo>
                  <a:close/>
                  <a:moveTo>
                    <a:pt x="2936" y="57"/>
                  </a:moveTo>
                  <a:cubicBezTo>
                    <a:pt x="2936" y="56"/>
                    <a:pt x="2937" y="55"/>
                    <a:pt x="2938" y="55"/>
                  </a:cubicBezTo>
                  <a:cubicBezTo>
                    <a:pt x="2938" y="57"/>
                    <a:pt x="2937" y="57"/>
                    <a:pt x="2936" y="57"/>
                  </a:cubicBezTo>
                  <a:close/>
                  <a:moveTo>
                    <a:pt x="2941" y="76"/>
                  </a:moveTo>
                  <a:cubicBezTo>
                    <a:pt x="2941" y="75"/>
                    <a:pt x="2943" y="77"/>
                    <a:pt x="2941" y="76"/>
                  </a:cubicBezTo>
                  <a:close/>
                  <a:moveTo>
                    <a:pt x="2941" y="51"/>
                  </a:moveTo>
                  <a:cubicBezTo>
                    <a:pt x="2941" y="50"/>
                    <a:pt x="2941" y="50"/>
                    <a:pt x="2941" y="50"/>
                  </a:cubicBezTo>
                  <a:cubicBezTo>
                    <a:pt x="2943" y="50"/>
                    <a:pt x="2943" y="50"/>
                    <a:pt x="2943" y="50"/>
                  </a:cubicBezTo>
                  <a:cubicBezTo>
                    <a:pt x="2944" y="51"/>
                    <a:pt x="2942" y="51"/>
                    <a:pt x="2941" y="51"/>
                  </a:cubicBezTo>
                  <a:close/>
                  <a:moveTo>
                    <a:pt x="2953" y="82"/>
                  </a:moveTo>
                  <a:cubicBezTo>
                    <a:pt x="2953" y="80"/>
                    <a:pt x="2955" y="81"/>
                    <a:pt x="2955" y="80"/>
                  </a:cubicBezTo>
                  <a:cubicBezTo>
                    <a:pt x="2956" y="80"/>
                    <a:pt x="2955" y="82"/>
                    <a:pt x="2953" y="82"/>
                  </a:cubicBezTo>
                  <a:close/>
                  <a:moveTo>
                    <a:pt x="2959" y="54"/>
                  </a:moveTo>
                  <a:cubicBezTo>
                    <a:pt x="2959" y="55"/>
                    <a:pt x="2957" y="57"/>
                    <a:pt x="2956" y="59"/>
                  </a:cubicBezTo>
                  <a:cubicBezTo>
                    <a:pt x="2953" y="59"/>
                    <a:pt x="2951" y="60"/>
                    <a:pt x="2949" y="60"/>
                  </a:cubicBezTo>
                  <a:cubicBezTo>
                    <a:pt x="2949" y="56"/>
                    <a:pt x="2955" y="60"/>
                    <a:pt x="2956" y="57"/>
                  </a:cubicBezTo>
                  <a:cubicBezTo>
                    <a:pt x="2956" y="54"/>
                    <a:pt x="2954" y="55"/>
                    <a:pt x="2952" y="55"/>
                  </a:cubicBezTo>
                  <a:cubicBezTo>
                    <a:pt x="2952" y="52"/>
                    <a:pt x="2956" y="54"/>
                    <a:pt x="2957" y="54"/>
                  </a:cubicBezTo>
                  <a:cubicBezTo>
                    <a:pt x="2958" y="52"/>
                    <a:pt x="2960" y="51"/>
                    <a:pt x="2962" y="50"/>
                  </a:cubicBezTo>
                  <a:cubicBezTo>
                    <a:pt x="2962" y="51"/>
                    <a:pt x="2959" y="54"/>
                    <a:pt x="2963" y="54"/>
                  </a:cubicBezTo>
                  <a:cubicBezTo>
                    <a:pt x="2962" y="56"/>
                    <a:pt x="2961" y="54"/>
                    <a:pt x="2959" y="54"/>
                  </a:cubicBezTo>
                  <a:close/>
                  <a:moveTo>
                    <a:pt x="2965" y="83"/>
                  </a:moveTo>
                  <a:cubicBezTo>
                    <a:pt x="2964" y="83"/>
                    <a:pt x="2964" y="82"/>
                    <a:pt x="2964" y="81"/>
                  </a:cubicBezTo>
                  <a:cubicBezTo>
                    <a:pt x="2966" y="81"/>
                    <a:pt x="2966" y="83"/>
                    <a:pt x="2965" y="83"/>
                  </a:cubicBezTo>
                  <a:close/>
                  <a:moveTo>
                    <a:pt x="2964" y="51"/>
                  </a:moveTo>
                  <a:cubicBezTo>
                    <a:pt x="2964" y="52"/>
                    <a:pt x="2966" y="49"/>
                    <a:pt x="2964" y="51"/>
                  </a:cubicBezTo>
                  <a:close/>
                  <a:moveTo>
                    <a:pt x="2959" y="47"/>
                  </a:moveTo>
                  <a:cubicBezTo>
                    <a:pt x="2958" y="45"/>
                    <a:pt x="2961" y="47"/>
                    <a:pt x="2962" y="45"/>
                  </a:cubicBezTo>
                  <a:cubicBezTo>
                    <a:pt x="2961" y="44"/>
                    <a:pt x="2960" y="42"/>
                    <a:pt x="2961" y="40"/>
                  </a:cubicBezTo>
                  <a:cubicBezTo>
                    <a:pt x="2962" y="42"/>
                    <a:pt x="2963" y="44"/>
                    <a:pt x="2965" y="42"/>
                  </a:cubicBezTo>
                  <a:cubicBezTo>
                    <a:pt x="2967" y="45"/>
                    <a:pt x="2962" y="47"/>
                    <a:pt x="2959" y="47"/>
                  </a:cubicBezTo>
                  <a:close/>
                  <a:moveTo>
                    <a:pt x="2966" y="32"/>
                  </a:moveTo>
                  <a:cubicBezTo>
                    <a:pt x="2967" y="30"/>
                    <a:pt x="2967" y="34"/>
                    <a:pt x="2966" y="32"/>
                  </a:cubicBezTo>
                  <a:close/>
                  <a:moveTo>
                    <a:pt x="2967" y="26"/>
                  </a:moveTo>
                  <a:cubicBezTo>
                    <a:pt x="2967" y="25"/>
                    <a:pt x="2967" y="25"/>
                    <a:pt x="2967" y="25"/>
                  </a:cubicBezTo>
                  <a:cubicBezTo>
                    <a:pt x="2968" y="25"/>
                    <a:pt x="2969" y="25"/>
                    <a:pt x="2969" y="26"/>
                  </a:cubicBezTo>
                  <a:lnTo>
                    <a:pt x="2967" y="26"/>
                  </a:lnTo>
                  <a:close/>
                  <a:moveTo>
                    <a:pt x="2970" y="26"/>
                  </a:moveTo>
                  <a:cubicBezTo>
                    <a:pt x="2969" y="25"/>
                    <a:pt x="2970" y="26"/>
                    <a:pt x="2970" y="26"/>
                  </a:cubicBezTo>
                  <a:close/>
                  <a:moveTo>
                    <a:pt x="2969" y="17"/>
                  </a:moveTo>
                  <a:cubicBezTo>
                    <a:pt x="2970" y="14"/>
                    <a:pt x="2972" y="14"/>
                    <a:pt x="2974" y="16"/>
                  </a:cubicBezTo>
                  <a:cubicBezTo>
                    <a:pt x="2973" y="18"/>
                    <a:pt x="2971" y="16"/>
                    <a:pt x="2969" y="17"/>
                  </a:cubicBezTo>
                  <a:close/>
                  <a:moveTo>
                    <a:pt x="2971" y="83"/>
                  </a:moveTo>
                  <a:cubicBezTo>
                    <a:pt x="2970" y="82"/>
                    <a:pt x="2970" y="81"/>
                    <a:pt x="2970" y="79"/>
                  </a:cubicBezTo>
                  <a:cubicBezTo>
                    <a:pt x="2972" y="80"/>
                    <a:pt x="2972" y="78"/>
                    <a:pt x="2974" y="79"/>
                  </a:cubicBezTo>
                  <a:cubicBezTo>
                    <a:pt x="2973" y="81"/>
                    <a:pt x="2972" y="82"/>
                    <a:pt x="2971" y="83"/>
                  </a:cubicBezTo>
                  <a:close/>
                  <a:moveTo>
                    <a:pt x="2974" y="81"/>
                  </a:moveTo>
                  <a:cubicBezTo>
                    <a:pt x="2974" y="80"/>
                    <a:pt x="2976" y="80"/>
                    <a:pt x="2978" y="79"/>
                  </a:cubicBezTo>
                  <a:cubicBezTo>
                    <a:pt x="2978" y="81"/>
                    <a:pt x="2975" y="82"/>
                    <a:pt x="2974" y="81"/>
                  </a:cubicBezTo>
                  <a:close/>
                  <a:moveTo>
                    <a:pt x="2988" y="83"/>
                  </a:moveTo>
                  <a:cubicBezTo>
                    <a:pt x="2988" y="82"/>
                    <a:pt x="2989" y="82"/>
                    <a:pt x="2990" y="82"/>
                  </a:cubicBezTo>
                  <a:cubicBezTo>
                    <a:pt x="2990" y="83"/>
                    <a:pt x="2989" y="84"/>
                    <a:pt x="2988" y="83"/>
                  </a:cubicBezTo>
                  <a:close/>
                  <a:moveTo>
                    <a:pt x="3002" y="82"/>
                  </a:moveTo>
                  <a:cubicBezTo>
                    <a:pt x="3001" y="84"/>
                    <a:pt x="2999" y="82"/>
                    <a:pt x="2999" y="83"/>
                  </a:cubicBezTo>
                  <a:cubicBezTo>
                    <a:pt x="2997" y="83"/>
                    <a:pt x="3001" y="81"/>
                    <a:pt x="2999" y="81"/>
                  </a:cubicBezTo>
                  <a:cubicBezTo>
                    <a:pt x="2999" y="80"/>
                    <a:pt x="3002" y="81"/>
                    <a:pt x="3002" y="82"/>
                  </a:cubicBezTo>
                  <a:close/>
                  <a:moveTo>
                    <a:pt x="3001" y="77"/>
                  </a:moveTo>
                  <a:cubicBezTo>
                    <a:pt x="3000" y="76"/>
                    <a:pt x="3002" y="76"/>
                    <a:pt x="3002" y="75"/>
                  </a:cubicBezTo>
                  <a:cubicBezTo>
                    <a:pt x="3003" y="75"/>
                    <a:pt x="3003" y="76"/>
                    <a:pt x="3004" y="76"/>
                  </a:cubicBezTo>
                  <a:cubicBezTo>
                    <a:pt x="3004" y="78"/>
                    <a:pt x="3001" y="78"/>
                    <a:pt x="3001" y="77"/>
                  </a:cubicBezTo>
                  <a:close/>
                  <a:moveTo>
                    <a:pt x="3018" y="72"/>
                  </a:moveTo>
                  <a:cubicBezTo>
                    <a:pt x="3020" y="70"/>
                    <a:pt x="3019" y="74"/>
                    <a:pt x="3018" y="72"/>
                  </a:cubicBezTo>
                  <a:close/>
                  <a:moveTo>
                    <a:pt x="3024" y="75"/>
                  </a:moveTo>
                  <a:cubicBezTo>
                    <a:pt x="3024" y="74"/>
                    <a:pt x="3025" y="73"/>
                    <a:pt x="3026" y="73"/>
                  </a:cubicBezTo>
                  <a:cubicBezTo>
                    <a:pt x="3026" y="74"/>
                    <a:pt x="3025" y="75"/>
                    <a:pt x="3024" y="75"/>
                  </a:cubicBezTo>
                  <a:close/>
                  <a:moveTo>
                    <a:pt x="3026" y="84"/>
                  </a:moveTo>
                  <a:cubicBezTo>
                    <a:pt x="3026" y="82"/>
                    <a:pt x="3028" y="85"/>
                    <a:pt x="3026" y="84"/>
                  </a:cubicBezTo>
                  <a:close/>
                  <a:moveTo>
                    <a:pt x="3034" y="48"/>
                  </a:moveTo>
                  <a:cubicBezTo>
                    <a:pt x="3035" y="48"/>
                    <a:pt x="3035" y="50"/>
                    <a:pt x="3033" y="50"/>
                  </a:cubicBezTo>
                  <a:cubicBezTo>
                    <a:pt x="3033" y="49"/>
                    <a:pt x="3034" y="49"/>
                    <a:pt x="3034" y="48"/>
                  </a:cubicBezTo>
                  <a:close/>
                  <a:moveTo>
                    <a:pt x="3032" y="63"/>
                  </a:moveTo>
                  <a:cubicBezTo>
                    <a:pt x="3034" y="63"/>
                    <a:pt x="3034" y="63"/>
                    <a:pt x="3034" y="63"/>
                  </a:cubicBezTo>
                  <a:cubicBezTo>
                    <a:pt x="3034" y="65"/>
                    <a:pt x="3031" y="65"/>
                    <a:pt x="3032" y="63"/>
                  </a:cubicBezTo>
                  <a:close/>
                  <a:moveTo>
                    <a:pt x="3033" y="81"/>
                  </a:moveTo>
                  <a:cubicBezTo>
                    <a:pt x="3032" y="79"/>
                    <a:pt x="3034" y="79"/>
                    <a:pt x="3035" y="79"/>
                  </a:cubicBezTo>
                  <a:cubicBezTo>
                    <a:pt x="3034" y="80"/>
                    <a:pt x="3034" y="81"/>
                    <a:pt x="3033" y="81"/>
                  </a:cubicBezTo>
                  <a:close/>
                  <a:moveTo>
                    <a:pt x="3033" y="61"/>
                  </a:moveTo>
                  <a:cubicBezTo>
                    <a:pt x="3032" y="59"/>
                    <a:pt x="3034" y="60"/>
                    <a:pt x="3034" y="59"/>
                  </a:cubicBezTo>
                  <a:cubicBezTo>
                    <a:pt x="3035" y="59"/>
                    <a:pt x="3034" y="60"/>
                    <a:pt x="3035" y="61"/>
                  </a:cubicBezTo>
                  <a:lnTo>
                    <a:pt x="3033" y="61"/>
                  </a:lnTo>
                  <a:close/>
                  <a:moveTo>
                    <a:pt x="3034" y="57"/>
                  </a:moveTo>
                  <a:cubicBezTo>
                    <a:pt x="3034" y="55"/>
                    <a:pt x="3035" y="54"/>
                    <a:pt x="3037" y="54"/>
                  </a:cubicBezTo>
                  <a:cubicBezTo>
                    <a:pt x="3036" y="55"/>
                    <a:pt x="3036" y="57"/>
                    <a:pt x="3034" y="57"/>
                  </a:cubicBezTo>
                  <a:close/>
                  <a:moveTo>
                    <a:pt x="3037" y="81"/>
                  </a:moveTo>
                  <a:cubicBezTo>
                    <a:pt x="3038" y="82"/>
                    <a:pt x="3038" y="81"/>
                    <a:pt x="3039" y="81"/>
                  </a:cubicBezTo>
                  <a:cubicBezTo>
                    <a:pt x="3040" y="82"/>
                    <a:pt x="3036" y="83"/>
                    <a:pt x="3037" y="81"/>
                  </a:cubicBezTo>
                  <a:close/>
                  <a:moveTo>
                    <a:pt x="3046" y="69"/>
                  </a:moveTo>
                  <a:cubicBezTo>
                    <a:pt x="3046" y="69"/>
                    <a:pt x="3044" y="69"/>
                    <a:pt x="3044" y="69"/>
                  </a:cubicBezTo>
                  <a:cubicBezTo>
                    <a:pt x="3044" y="68"/>
                    <a:pt x="3047" y="68"/>
                    <a:pt x="3046" y="69"/>
                  </a:cubicBezTo>
                  <a:close/>
                  <a:moveTo>
                    <a:pt x="3046" y="73"/>
                  </a:moveTo>
                  <a:cubicBezTo>
                    <a:pt x="3045" y="73"/>
                    <a:pt x="3044" y="72"/>
                    <a:pt x="3044" y="71"/>
                  </a:cubicBezTo>
                  <a:cubicBezTo>
                    <a:pt x="3045" y="71"/>
                    <a:pt x="3046" y="72"/>
                    <a:pt x="3046" y="73"/>
                  </a:cubicBezTo>
                  <a:close/>
                  <a:moveTo>
                    <a:pt x="3044" y="82"/>
                  </a:moveTo>
                  <a:cubicBezTo>
                    <a:pt x="3045" y="80"/>
                    <a:pt x="3047" y="80"/>
                    <a:pt x="3049" y="79"/>
                  </a:cubicBezTo>
                  <a:cubicBezTo>
                    <a:pt x="3049" y="82"/>
                    <a:pt x="3046" y="82"/>
                    <a:pt x="3044" y="82"/>
                  </a:cubicBezTo>
                  <a:close/>
                  <a:moveTo>
                    <a:pt x="3051" y="71"/>
                  </a:moveTo>
                  <a:cubicBezTo>
                    <a:pt x="3050" y="71"/>
                    <a:pt x="3050" y="71"/>
                    <a:pt x="3050" y="71"/>
                  </a:cubicBezTo>
                  <a:cubicBezTo>
                    <a:pt x="3050" y="69"/>
                    <a:pt x="3050" y="69"/>
                    <a:pt x="3050" y="69"/>
                  </a:cubicBezTo>
                  <a:cubicBezTo>
                    <a:pt x="3051" y="69"/>
                    <a:pt x="3051" y="69"/>
                    <a:pt x="3051" y="69"/>
                  </a:cubicBezTo>
                  <a:lnTo>
                    <a:pt x="3051" y="71"/>
                  </a:lnTo>
                  <a:close/>
                  <a:moveTo>
                    <a:pt x="3057" y="81"/>
                  </a:moveTo>
                  <a:cubicBezTo>
                    <a:pt x="3057" y="79"/>
                    <a:pt x="3059" y="80"/>
                    <a:pt x="3061" y="79"/>
                  </a:cubicBezTo>
                  <a:cubicBezTo>
                    <a:pt x="3061" y="81"/>
                    <a:pt x="3057" y="82"/>
                    <a:pt x="3057" y="81"/>
                  </a:cubicBezTo>
                  <a:close/>
                  <a:moveTo>
                    <a:pt x="3063" y="84"/>
                  </a:moveTo>
                  <a:cubicBezTo>
                    <a:pt x="3064" y="82"/>
                    <a:pt x="3067" y="85"/>
                    <a:pt x="3063" y="84"/>
                  </a:cubicBezTo>
                  <a:close/>
                  <a:moveTo>
                    <a:pt x="3117" y="68"/>
                  </a:moveTo>
                  <a:cubicBezTo>
                    <a:pt x="3119" y="69"/>
                    <a:pt x="3116" y="72"/>
                    <a:pt x="3117" y="68"/>
                  </a:cubicBezTo>
                  <a:close/>
                  <a:moveTo>
                    <a:pt x="3117" y="25"/>
                  </a:moveTo>
                  <a:cubicBezTo>
                    <a:pt x="3117" y="23"/>
                    <a:pt x="3120" y="26"/>
                    <a:pt x="3117" y="25"/>
                  </a:cubicBezTo>
                  <a:close/>
                  <a:moveTo>
                    <a:pt x="3119" y="37"/>
                  </a:moveTo>
                  <a:cubicBezTo>
                    <a:pt x="3119" y="35"/>
                    <a:pt x="3120" y="36"/>
                    <a:pt x="3121" y="36"/>
                  </a:cubicBezTo>
                  <a:cubicBezTo>
                    <a:pt x="3120" y="36"/>
                    <a:pt x="3120" y="37"/>
                    <a:pt x="3119" y="37"/>
                  </a:cubicBezTo>
                  <a:close/>
                  <a:moveTo>
                    <a:pt x="3137" y="10"/>
                  </a:moveTo>
                  <a:cubicBezTo>
                    <a:pt x="3137" y="12"/>
                    <a:pt x="3137" y="13"/>
                    <a:pt x="3135" y="13"/>
                  </a:cubicBezTo>
                  <a:cubicBezTo>
                    <a:pt x="3135" y="11"/>
                    <a:pt x="3136" y="10"/>
                    <a:pt x="3137" y="10"/>
                  </a:cubicBezTo>
                  <a:close/>
                  <a:moveTo>
                    <a:pt x="3135" y="8"/>
                  </a:moveTo>
                  <a:cubicBezTo>
                    <a:pt x="3138" y="8"/>
                    <a:pt x="3134" y="11"/>
                    <a:pt x="3135" y="8"/>
                  </a:cubicBezTo>
                  <a:close/>
                  <a:moveTo>
                    <a:pt x="3133" y="10"/>
                  </a:moveTo>
                  <a:cubicBezTo>
                    <a:pt x="3133" y="10"/>
                    <a:pt x="3133" y="10"/>
                    <a:pt x="3133" y="10"/>
                  </a:cubicBezTo>
                  <a:cubicBezTo>
                    <a:pt x="3133" y="10"/>
                    <a:pt x="3133" y="10"/>
                    <a:pt x="3133" y="10"/>
                  </a:cubicBezTo>
                  <a:close/>
                  <a:moveTo>
                    <a:pt x="3132" y="6"/>
                  </a:moveTo>
                  <a:cubicBezTo>
                    <a:pt x="3131" y="7"/>
                    <a:pt x="3131" y="10"/>
                    <a:pt x="3129" y="10"/>
                  </a:cubicBezTo>
                  <a:cubicBezTo>
                    <a:pt x="3129" y="7"/>
                    <a:pt x="3130" y="6"/>
                    <a:pt x="3132" y="6"/>
                  </a:cubicBezTo>
                  <a:close/>
                  <a:moveTo>
                    <a:pt x="3126" y="11"/>
                  </a:moveTo>
                  <a:cubicBezTo>
                    <a:pt x="3127" y="11"/>
                    <a:pt x="3127" y="11"/>
                    <a:pt x="3127" y="11"/>
                  </a:cubicBezTo>
                  <a:cubicBezTo>
                    <a:pt x="3127" y="12"/>
                    <a:pt x="3127" y="12"/>
                    <a:pt x="3127" y="12"/>
                  </a:cubicBezTo>
                  <a:cubicBezTo>
                    <a:pt x="3126" y="12"/>
                    <a:pt x="3126" y="12"/>
                    <a:pt x="3126" y="12"/>
                  </a:cubicBezTo>
                  <a:lnTo>
                    <a:pt x="3126" y="11"/>
                  </a:lnTo>
                  <a:close/>
                  <a:moveTo>
                    <a:pt x="3123" y="13"/>
                  </a:moveTo>
                  <a:cubicBezTo>
                    <a:pt x="3124" y="13"/>
                    <a:pt x="3124" y="14"/>
                    <a:pt x="3124" y="16"/>
                  </a:cubicBezTo>
                  <a:cubicBezTo>
                    <a:pt x="3122" y="16"/>
                    <a:pt x="3123" y="14"/>
                    <a:pt x="3123" y="13"/>
                  </a:cubicBezTo>
                  <a:close/>
                  <a:moveTo>
                    <a:pt x="3123" y="27"/>
                  </a:moveTo>
                  <a:cubicBezTo>
                    <a:pt x="3123" y="29"/>
                    <a:pt x="3120" y="30"/>
                    <a:pt x="3122" y="32"/>
                  </a:cubicBezTo>
                  <a:cubicBezTo>
                    <a:pt x="3121" y="32"/>
                    <a:pt x="3120" y="34"/>
                    <a:pt x="3118" y="33"/>
                  </a:cubicBezTo>
                  <a:cubicBezTo>
                    <a:pt x="3120" y="31"/>
                    <a:pt x="3120" y="28"/>
                    <a:pt x="3123" y="27"/>
                  </a:cubicBezTo>
                  <a:close/>
                  <a:moveTo>
                    <a:pt x="3117" y="11"/>
                  </a:moveTo>
                  <a:cubicBezTo>
                    <a:pt x="3118" y="11"/>
                    <a:pt x="3118" y="12"/>
                    <a:pt x="3118" y="12"/>
                  </a:cubicBezTo>
                  <a:cubicBezTo>
                    <a:pt x="3119" y="13"/>
                    <a:pt x="3116" y="12"/>
                    <a:pt x="3117" y="11"/>
                  </a:cubicBezTo>
                  <a:close/>
                  <a:moveTo>
                    <a:pt x="3112" y="21"/>
                  </a:moveTo>
                  <a:cubicBezTo>
                    <a:pt x="3112" y="19"/>
                    <a:pt x="3115" y="21"/>
                    <a:pt x="3112" y="21"/>
                  </a:cubicBezTo>
                  <a:close/>
                  <a:moveTo>
                    <a:pt x="3111" y="28"/>
                  </a:moveTo>
                  <a:cubicBezTo>
                    <a:pt x="3112" y="26"/>
                    <a:pt x="3113" y="30"/>
                    <a:pt x="3111" y="28"/>
                  </a:cubicBezTo>
                  <a:close/>
                  <a:moveTo>
                    <a:pt x="3110" y="36"/>
                  </a:moveTo>
                  <a:cubicBezTo>
                    <a:pt x="3109" y="36"/>
                    <a:pt x="3108" y="36"/>
                    <a:pt x="3108" y="36"/>
                  </a:cubicBezTo>
                  <a:cubicBezTo>
                    <a:pt x="3108" y="34"/>
                    <a:pt x="3110" y="34"/>
                    <a:pt x="3110" y="36"/>
                  </a:cubicBezTo>
                  <a:close/>
                  <a:moveTo>
                    <a:pt x="3106" y="31"/>
                  </a:moveTo>
                  <a:cubicBezTo>
                    <a:pt x="3107" y="31"/>
                    <a:pt x="3106" y="31"/>
                    <a:pt x="3106" y="31"/>
                  </a:cubicBezTo>
                  <a:close/>
                  <a:moveTo>
                    <a:pt x="3097" y="51"/>
                  </a:moveTo>
                  <a:cubicBezTo>
                    <a:pt x="3097" y="50"/>
                    <a:pt x="3097" y="51"/>
                    <a:pt x="3097" y="51"/>
                  </a:cubicBezTo>
                  <a:close/>
                  <a:moveTo>
                    <a:pt x="3082" y="57"/>
                  </a:moveTo>
                  <a:cubicBezTo>
                    <a:pt x="3082" y="56"/>
                    <a:pt x="3083" y="55"/>
                    <a:pt x="3084" y="55"/>
                  </a:cubicBezTo>
                  <a:cubicBezTo>
                    <a:pt x="3084" y="57"/>
                    <a:pt x="3083" y="57"/>
                    <a:pt x="3082" y="57"/>
                  </a:cubicBezTo>
                  <a:close/>
                  <a:moveTo>
                    <a:pt x="3087" y="76"/>
                  </a:moveTo>
                  <a:cubicBezTo>
                    <a:pt x="3087" y="75"/>
                    <a:pt x="3089" y="77"/>
                    <a:pt x="3087" y="76"/>
                  </a:cubicBezTo>
                  <a:close/>
                  <a:moveTo>
                    <a:pt x="3087" y="51"/>
                  </a:moveTo>
                  <a:cubicBezTo>
                    <a:pt x="3087" y="50"/>
                    <a:pt x="3087" y="50"/>
                    <a:pt x="3087" y="50"/>
                  </a:cubicBezTo>
                  <a:cubicBezTo>
                    <a:pt x="3089" y="50"/>
                    <a:pt x="3089" y="50"/>
                    <a:pt x="3089" y="50"/>
                  </a:cubicBezTo>
                  <a:cubicBezTo>
                    <a:pt x="3090" y="51"/>
                    <a:pt x="3088" y="51"/>
                    <a:pt x="3087" y="51"/>
                  </a:cubicBezTo>
                  <a:close/>
                  <a:moveTo>
                    <a:pt x="3099" y="82"/>
                  </a:moveTo>
                  <a:cubicBezTo>
                    <a:pt x="3099" y="80"/>
                    <a:pt x="3100" y="81"/>
                    <a:pt x="3100" y="80"/>
                  </a:cubicBezTo>
                  <a:cubicBezTo>
                    <a:pt x="3102" y="80"/>
                    <a:pt x="3100" y="82"/>
                    <a:pt x="3099" y="82"/>
                  </a:cubicBezTo>
                  <a:close/>
                  <a:moveTo>
                    <a:pt x="3105" y="54"/>
                  </a:moveTo>
                  <a:cubicBezTo>
                    <a:pt x="3105" y="55"/>
                    <a:pt x="3102" y="57"/>
                    <a:pt x="3102" y="59"/>
                  </a:cubicBezTo>
                  <a:cubicBezTo>
                    <a:pt x="3099" y="59"/>
                    <a:pt x="3097" y="60"/>
                    <a:pt x="3094" y="60"/>
                  </a:cubicBezTo>
                  <a:cubicBezTo>
                    <a:pt x="3095" y="56"/>
                    <a:pt x="3100" y="60"/>
                    <a:pt x="3102" y="57"/>
                  </a:cubicBezTo>
                  <a:cubicBezTo>
                    <a:pt x="3102" y="54"/>
                    <a:pt x="3100" y="55"/>
                    <a:pt x="3098" y="55"/>
                  </a:cubicBezTo>
                  <a:cubicBezTo>
                    <a:pt x="3098" y="52"/>
                    <a:pt x="3102" y="54"/>
                    <a:pt x="3103" y="54"/>
                  </a:cubicBezTo>
                  <a:cubicBezTo>
                    <a:pt x="3104" y="52"/>
                    <a:pt x="3106" y="51"/>
                    <a:pt x="3108" y="50"/>
                  </a:cubicBezTo>
                  <a:cubicBezTo>
                    <a:pt x="3108" y="51"/>
                    <a:pt x="3105" y="54"/>
                    <a:pt x="3109" y="54"/>
                  </a:cubicBezTo>
                  <a:cubicBezTo>
                    <a:pt x="3108" y="56"/>
                    <a:pt x="3107" y="54"/>
                    <a:pt x="3105" y="54"/>
                  </a:cubicBezTo>
                  <a:close/>
                  <a:moveTo>
                    <a:pt x="3111" y="83"/>
                  </a:moveTo>
                  <a:cubicBezTo>
                    <a:pt x="3110" y="83"/>
                    <a:pt x="3110" y="82"/>
                    <a:pt x="3110" y="81"/>
                  </a:cubicBezTo>
                  <a:cubicBezTo>
                    <a:pt x="3111" y="81"/>
                    <a:pt x="3111" y="83"/>
                    <a:pt x="3111" y="83"/>
                  </a:cubicBezTo>
                  <a:close/>
                  <a:moveTo>
                    <a:pt x="3110" y="51"/>
                  </a:moveTo>
                  <a:cubicBezTo>
                    <a:pt x="3110" y="52"/>
                    <a:pt x="3111" y="49"/>
                    <a:pt x="3110" y="51"/>
                  </a:cubicBezTo>
                  <a:close/>
                  <a:moveTo>
                    <a:pt x="3105" y="47"/>
                  </a:moveTo>
                  <a:cubicBezTo>
                    <a:pt x="3104" y="45"/>
                    <a:pt x="3107" y="47"/>
                    <a:pt x="3108" y="45"/>
                  </a:cubicBezTo>
                  <a:cubicBezTo>
                    <a:pt x="3107" y="44"/>
                    <a:pt x="3106" y="42"/>
                    <a:pt x="3107" y="40"/>
                  </a:cubicBezTo>
                  <a:cubicBezTo>
                    <a:pt x="3108" y="42"/>
                    <a:pt x="3109" y="44"/>
                    <a:pt x="3111" y="42"/>
                  </a:cubicBezTo>
                  <a:cubicBezTo>
                    <a:pt x="3112" y="45"/>
                    <a:pt x="3108" y="47"/>
                    <a:pt x="3105" y="47"/>
                  </a:cubicBezTo>
                  <a:close/>
                  <a:moveTo>
                    <a:pt x="3112" y="32"/>
                  </a:moveTo>
                  <a:cubicBezTo>
                    <a:pt x="3113" y="30"/>
                    <a:pt x="3113" y="34"/>
                    <a:pt x="3112" y="32"/>
                  </a:cubicBezTo>
                  <a:close/>
                  <a:moveTo>
                    <a:pt x="3113" y="26"/>
                  </a:moveTo>
                  <a:cubicBezTo>
                    <a:pt x="3113" y="25"/>
                    <a:pt x="3113" y="25"/>
                    <a:pt x="3113" y="25"/>
                  </a:cubicBezTo>
                  <a:cubicBezTo>
                    <a:pt x="3114" y="25"/>
                    <a:pt x="3115" y="25"/>
                    <a:pt x="3115" y="26"/>
                  </a:cubicBezTo>
                  <a:lnTo>
                    <a:pt x="3113" y="26"/>
                  </a:lnTo>
                  <a:close/>
                  <a:moveTo>
                    <a:pt x="3115" y="26"/>
                  </a:moveTo>
                  <a:cubicBezTo>
                    <a:pt x="3115" y="25"/>
                    <a:pt x="3116" y="26"/>
                    <a:pt x="3115" y="26"/>
                  </a:cubicBezTo>
                  <a:close/>
                  <a:moveTo>
                    <a:pt x="3115" y="17"/>
                  </a:moveTo>
                  <a:cubicBezTo>
                    <a:pt x="3116" y="14"/>
                    <a:pt x="3118" y="14"/>
                    <a:pt x="3120" y="16"/>
                  </a:cubicBezTo>
                  <a:cubicBezTo>
                    <a:pt x="3118" y="18"/>
                    <a:pt x="3117" y="16"/>
                    <a:pt x="3115" y="17"/>
                  </a:cubicBezTo>
                  <a:close/>
                  <a:moveTo>
                    <a:pt x="3117" y="83"/>
                  </a:moveTo>
                  <a:cubicBezTo>
                    <a:pt x="3116" y="82"/>
                    <a:pt x="3116" y="81"/>
                    <a:pt x="3116" y="79"/>
                  </a:cubicBezTo>
                  <a:cubicBezTo>
                    <a:pt x="3118" y="80"/>
                    <a:pt x="3118" y="78"/>
                    <a:pt x="3120" y="79"/>
                  </a:cubicBezTo>
                  <a:cubicBezTo>
                    <a:pt x="3119" y="81"/>
                    <a:pt x="3118" y="82"/>
                    <a:pt x="3117" y="83"/>
                  </a:cubicBezTo>
                  <a:close/>
                  <a:moveTo>
                    <a:pt x="3120" y="81"/>
                  </a:moveTo>
                  <a:cubicBezTo>
                    <a:pt x="3120" y="80"/>
                    <a:pt x="3122" y="80"/>
                    <a:pt x="3124" y="79"/>
                  </a:cubicBezTo>
                  <a:cubicBezTo>
                    <a:pt x="3124" y="81"/>
                    <a:pt x="3121" y="82"/>
                    <a:pt x="3120" y="81"/>
                  </a:cubicBezTo>
                  <a:close/>
                  <a:moveTo>
                    <a:pt x="3134" y="83"/>
                  </a:moveTo>
                  <a:cubicBezTo>
                    <a:pt x="3134" y="82"/>
                    <a:pt x="3135" y="82"/>
                    <a:pt x="3136" y="82"/>
                  </a:cubicBezTo>
                  <a:cubicBezTo>
                    <a:pt x="3136" y="83"/>
                    <a:pt x="3135" y="84"/>
                    <a:pt x="3134" y="83"/>
                  </a:cubicBezTo>
                  <a:close/>
                  <a:moveTo>
                    <a:pt x="3148" y="82"/>
                  </a:moveTo>
                  <a:cubicBezTo>
                    <a:pt x="3147" y="84"/>
                    <a:pt x="3145" y="82"/>
                    <a:pt x="3145" y="83"/>
                  </a:cubicBezTo>
                  <a:cubicBezTo>
                    <a:pt x="3143" y="83"/>
                    <a:pt x="3147" y="81"/>
                    <a:pt x="3145" y="81"/>
                  </a:cubicBezTo>
                  <a:cubicBezTo>
                    <a:pt x="3145" y="80"/>
                    <a:pt x="3148" y="81"/>
                    <a:pt x="3148" y="82"/>
                  </a:cubicBezTo>
                  <a:close/>
                  <a:moveTo>
                    <a:pt x="3146" y="77"/>
                  </a:moveTo>
                  <a:cubicBezTo>
                    <a:pt x="3146" y="76"/>
                    <a:pt x="3148" y="76"/>
                    <a:pt x="3148" y="75"/>
                  </a:cubicBezTo>
                  <a:cubicBezTo>
                    <a:pt x="3149" y="75"/>
                    <a:pt x="3149" y="76"/>
                    <a:pt x="3150" y="76"/>
                  </a:cubicBezTo>
                  <a:cubicBezTo>
                    <a:pt x="3150" y="78"/>
                    <a:pt x="3147" y="78"/>
                    <a:pt x="3146" y="77"/>
                  </a:cubicBezTo>
                  <a:close/>
                  <a:moveTo>
                    <a:pt x="3164" y="72"/>
                  </a:moveTo>
                  <a:cubicBezTo>
                    <a:pt x="3166" y="70"/>
                    <a:pt x="3165" y="74"/>
                    <a:pt x="3164" y="72"/>
                  </a:cubicBezTo>
                  <a:close/>
                  <a:moveTo>
                    <a:pt x="3170" y="75"/>
                  </a:moveTo>
                  <a:cubicBezTo>
                    <a:pt x="3170" y="74"/>
                    <a:pt x="3170" y="73"/>
                    <a:pt x="3172" y="73"/>
                  </a:cubicBezTo>
                  <a:cubicBezTo>
                    <a:pt x="3172" y="74"/>
                    <a:pt x="3171" y="75"/>
                    <a:pt x="3170" y="75"/>
                  </a:cubicBezTo>
                  <a:close/>
                  <a:moveTo>
                    <a:pt x="3171" y="84"/>
                  </a:moveTo>
                  <a:cubicBezTo>
                    <a:pt x="3172" y="82"/>
                    <a:pt x="3174" y="85"/>
                    <a:pt x="3171" y="84"/>
                  </a:cubicBezTo>
                  <a:close/>
                  <a:moveTo>
                    <a:pt x="3180" y="48"/>
                  </a:moveTo>
                  <a:cubicBezTo>
                    <a:pt x="3181" y="48"/>
                    <a:pt x="3181" y="50"/>
                    <a:pt x="3179" y="50"/>
                  </a:cubicBezTo>
                  <a:cubicBezTo>
                    <a:pt x="3179" y="49"/>
                    <a:pt x="3180" y="49"/>
                    <a:pt x="3180" y="48"/>
                  </a:cubicBezTo>
                  <a:close/>
                  <a:moveTo>
                    <a:pt x="3177" y="63"/>
                  </a:moveTo>
                  <a:cubicBezTo>
                    <a:pt x="3180" y="63"/>
                    <a:pt x="3180" y="63"/>
                    <a:pt x="3180" y="63"/>
                  </a:cubicBezTo>
                  <a:cubicBezTo>
                    <a:pt x="3180" y="65"/>
                    <a:pt x="3177" y="65"/>
                    <a:pt x="3177" y="63"/>
                  </a:cubicBezTo>
                  <a:close/>
                  <a:moveTo>
                    <a:pt x="3179" y="81"/>
                  </a:moveTo>
                  <a:cubicBezTo>
                    <a:pt x="3178" y="79"/>
                    <a:pt x="3179" y="79"/>
                    <a:pt x="3180" y="79"/>
                  </a:cubicBezTo>
                  <a:cubicBezTo>
                    <a:pt x="3180" y="80"/>
                    <a:pt x="3180" y="81"/>
                    <a:pt x="3179" y="81"/>
                  </a:cubicBezTo>
                  <a:close/>
                  <a:moveTo>
                    <a:pt x="3179" y="61"/>
                  </a:moveTo>
                  <a:cubicBezTo>
                    <a:pt x="3178" y="59"/>
                    <a:pt x="3180" y="60"/>
                    <a:pt x="3180" y="59"/>
                  </a:cubicBezTo>
                  <a:cubicBezTo>
                    <a:pt x="3180" y="59"/>
                    <a:pt x="3180" y="60"/>
                    <a:pt x="3180" y="61"/>
                  </a:cubicBezTo>
                  <a:lnTo>
                    <a:pt x="3179" y="61"/>
                  </a:lnTo>
                  <a:close/>
                  <a:moveTo>
                    <a:pt x="3180" y="57"/>
                  </a:moveTo>
                  <a:cubicBezTo>
                    <a:pt x="3180" y="55"/>
                    <a:pt x="3181" y="54"/>
                    <a:pt x="3183" y="54"/>
                  </a:cubicBezTo>
                  <a:cubicBezTo>
                    <a:pt x="3182" y="55"/>
                    <a:pt x="3182" y="57"/>
                    <a:pt x="3180" y="57"/>
                  </a:cubicBezTo>
                  <a:close/>
                  <a:moveTo>
                    <a:pt x="3183" y="81"/>
                  </a:moveTo>
                  <a:cubicBezTo>
                    <a:pt x="3184" y="82"/>
                    <a:pt x="3183" y="81"/>
                    <a:pt x="3185" y="81"/>
                  </a:cubicBezTo>
                  <a:cubicBezTo>
                    <a:pt x="3185" y="82"/>
                    <a:pt x="3182" y="83"/>
                    <a:pt x="3183" y="81"/>
                  </a:cubicBezTo>
                  <a:close/>
                  <a:moveTo>
                    <a:pt x="3192" y="69"/>
                  </a:moveTo>
                  <a:cubicBezTo>
                    <a:pt x="3192" y="69"/>
                    <a:pt x="3190" y="69"/>
                    <a:pt x="3190" y="69"/>
                  </a:cubicBezTo>
                  <a:cubicBezTo>
                    <a:pt x="3190" y="68"/>
                    <a:pt x="3193" y="68"/>
                    <a:pt x="3192" y="69"/>
                  </a:cubicBezTo>
                  <a:close/>
                  <a:moveTo>
                    <a:pt x="3192" y="73"/>
                  </a:moveTo>
                  <a:cubicBezTo>
                    <a:pt x="3190" y="73"/>
                    <a:pt x="3190" y="72"/>
                    <a:pt x="3190" y="71"/>
                  </a:cubicBezTo>
                  <a:cubicBezTo>
                    <a:pt x="3191" y="71"/>
                    <a:pt x="3192" y="72"/>
                    <a:pt x="3192" y="73"/>
                  </a:cubicBezTo>
                  <a:close/>
                  <a:moveTo>
                    <a:pt x="3190" y="82"/>
                  </a:moveTo>
                  <a:cubicBezTo>
                    <a:pt x="3191" y="80"/>
                    <a:pt x="3193" y="80"/>
                    <a:pt x="3195" y="79"/>
                  </a:cubicBezTo>
                  <a:cubicBezTo>
                    <a:pt x="3195" y="82"/>
                    <a:pt x="3192" y="82"/>
                    <a:pt x="3190" y="82"/>
                  </a:cubicBezTo>
                  <a:close/>
                  <a:moveTo>
                    <a:pt x="3197" y="71"/>
                  </a:moveTo>
                  <a:cubicBezTo>
                    <a:pt x="3196" y="71"/>
                    <a:pt x="3196" y="71"/>
                    <a:pt x="3196" y="71"/>
                  </a:cubicBezTo>
                  <a:cubicBezTo>
                    <a:pt x="3196" y="69"/>
                    <a:pt x="3196" y="69"/>
                    <a:pt x="3196" y="69"/>
                  </a:cubicBezTo>
                  <a:cubicBezTo>
                    <a:pt x="3197" y="69"/>
                    <a:pt x="3197" y="69"/>
                    <a:pt x="3197" y="69"/>
                  </a:cubicBezTo>
                  <a:lnTo>
                    <a:pt x="3197" y="71"/>
                  </a:lnTo>
                  <a:close/>
                  <a:moveTo>
                    <a:pt x="3202" y="81"/>
                  </a:moveTo>
                  <a:cubicBezTo>
                    <a:pt x="3203" y="79"/>
                    <a:pt x="3205" y="80"/>
                    <a:pt x="3207" y="79"/>
                  </a:cubicBezTo>
                  <a:cubicBezTo>
                    <a:pt x="3207" y="81"/>
                    <a:pt x="3203" y="82"/>
                    <a:pt x="3202" y="8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832"/>
            <p:cNvSpPr>
              <a:spLocks noEditPoints="1"/>
            </p:cNvSpPr>
            <p:nvPr/>
          </p:nvSpPr>
          <p:spPr bwMode="auto">
            <a:xfrm>
              <a:off x="-3175" y="3616329"/>
              <a:ext cx="12199938" cy="60325"/>
            </a:xfrm>
            <a:custGeom>
              <a:avLst/>
              <a:gdLst>
                <a:gd name="T0" fmla="*/ 2955 w 3208"/>
                <a:gd name="T1" fmla="*/ 0 h 14"/>
                <a:gd name="T2" fmla="*/ 2704 w 3208"/>
                <a:gd name="T3" fmla="*/ 1 h 14"/>
                <a:gd name="T4" fmla="*/ 2425 w 3208"/>
                <a:gd name="T5" fmla="*/ 3 h 14"/>
                <a:gd name="T6" fmla="*/ 2188 w 3208"/>
                <a:gd name="T7" fmla="*/ 0 h 14"/>
                <a:gd name="T8" fmla="*/ 1952 w 3208"/>
                <a:gd name="T9" fmla="*/ 3 h 14"/>
                <a:gd name="T10" fmla="*/ 1680 w 3208"/>
                <a:gd name="T11" fmla="*/ 5 h 14"/>
                <a:gd name="T12" fmla="*/ 1422 w 3208"/>
                <a:gd name="T13" fmla="*/ 0 h 14"/>
                <a:gd name="T14" fmla="*/ 1186 w 3208"/>
                <a:gd name="T15" fmla="*/ 3 h 14"/>
                <a:gd name="T16" fmla="*/ 949 w 3208"/>
                <a:gd name="T17" fmla="*/ 0 h 14"/>
                <a:gd name="T18" fmla="*/ 663 w 3208"/>
                <a:gd name="T19" fmla="*/ 1 h 14"/>
                <a:gd name="T20" fmla="*/ 420 w 3208"/>
                <a:gd name="T21" fmla="*/ 3 h 14"/>
                <a:gd name="T22" fmla="*/ 184 w 3208"/>
                <a:gd name="T23" fmla="*/ 0 h 14"/>
                <a:gd name="T24" fmla="*/ 56 w 3208"/>
                <a:gd name="T25" fmla="*/ 14 h 14"/>
                <a:gd name="T26" fmla="*/ 256 w 3208"/>
                <a:gd name="T27" fmla="*/ 11 h 14"/>
                <a:gd name="T28" fmla="*/ 475 w 3208"/>
                <a:gd name="T29" fmla="*/ 11 h 14"/>
                <a:gd name="T30" fmla="*/ 675 w 3208"/>
                <a:gd name="T31" fmla="*/ 14 h 14"/>
                <a:gd name="T32" fmla="*/ 895 w 3208"/>
                <a:gd name="T33" fmla="*/ 14 h 14"/>
                <a:gd name="T34" fmla="*/ 1102 w 3208"/>
                <a:gd name="T35" fmla="*/ 12 h 14"/>
                <a:gd name="T36" fmla="*/ 1323 w 3208"/>
                <a:gd name="T37" fmla="*/ 13 h 14"/>
                <a:gd name="T38" fmla="*/ 1540 w 3208"/>
                <a:gd name="T39" fmla="*/ 11 h 14"/>
                <a:gd name="T40" fmla="*/ 1760 w 3208"/>
                <a:gd name="T41" fmla="*/ 13 h 14"/>
                <a:gd name="T42" fmla="*/ 1976 w 3208"/>
                <a:gd name="T43" fmla="*/ 12 h 14"/>
                <a:gd name="T44" fmla="*/ 2188 w 3208"/>
                <a:gd name="T45" fmla="*/ 11 h 14"/>
                <a:gd name="T46" fmla="*/ 2407 w 3208"/>
                <a:gd name="T47" fmla="*/ 11 h 14"/>
                <a:gd name="T48" fmla="*/ 2607 w 3208"/>
                <a:gd name="T49" fmla="*/ 14 h 14"/>
                <a:gd name="T50" fmla="*/ 2827 w 3208"/>
                <a:gd name="T51" fmla="*/ 14 h 14"/>
                <a:gd name="T52" fmla="*/ 3027 w 3208"/>
                <a:gd name="T53" fmla="*/ 11 h 14"/>
                <a:gd name="T54" fmla="*/ 22 w 3208"/>
                <a:gd name="T55" fmla="*/ 12 h 14"/>
                <a:gd name="T56" fmla="*/ 51 w 3208"/>
                <a:gd name="T57" fmla="*/ 4 h 14"/>
                <a:gd name="T58" fmla="*/ 173 w 3208"/>
                <a:gd name="T59" fmla="*/ 5 h 14"/>
                <a:gd name="T60" fmla="*/ 236 w 3208"/>
                <a:gd name="T61" fmla="*/ 7 h 14"/>
                <a:gd name="T62" fmla="*/ 329 w 3208"/>
                <a:gd name="T63" fmla="*/ 3 h 14"/>
                <a:gd name="T64" fmla="*/ 458 w 3208"/>
                <a:gd name="T65" fmla="*/ 10 h 14"/>
                <a:gd name="T66" fmla="*/ 490 w 3208"/>
                <a:gd name="T67" fmla="*/ 5 h 14"/>
                <a:gd name="T68" fmla="*/ 617 w 3208"/>
                <a:gd name="T69" fmla="*/ 10 h 14"/>
                <a:gd name="T70" fmla="*/ 674 w 3208"/>
                <a:gd name="T71" fmla="*/ 7 h 14"/>
                <a:gd name="T72" fmla="*/ 773 w 3208"/>
                <a:gd name="T73" fmla="*/ 1 h 14"/>
                <a:gd name="T74" fmla="*/ 897 w 3208"/>
                <a:gd name="T75" fmla="*/ 12 h 14"/>
                <a:gd name="T76" fmla="*/ 928 w 3208"/>
                <a:gd name="T77" fmla="*/ 5 h 14"/>
                <a:gd name="T78" fmla="*/ 1055 w 3208"/>
                <a:gd name="T79" fmla="*/ 10 h 14"/>
                <a:gd name="T80" fmla="*/ 1132 w 3208"/>
                <a:gd name="T81" fmla="*/ 6 h 14"/>
                <a:gd name="T82" fmla="*/ 1215 w 3208"/>
                <a:gd name="T83" fmla="*/ 6 h 14"/>
                <a:gd name="T84" fmla="*/ 1339 w 3208"/>
                <a:gd name="T85" fmla="*/ 7 h 14"/>
                <a:gd name="T86" fmla="*/ 1378 w 3208"/>
                <a:gd name="T87" fmla="*/ 10 h 14"/>
                <a:gd name="T88" fmla="*/ 1497 w 3208"/>
                <a:gd name="T89" fmla="*/ 2 h 14"/>
                <a:gd name="T90" fmla="*/ 1625 w 3208"/>
                <a:gd name="T91" fmla="*/ 12 h 14"/>
                <a:gd name="T92" fmla="*/ 1652 w 3208"/>
                <a:gd name="T93" fmla="*/ 6 h 14"/>
                <a:gd name="T94" fmla="*/ 1778 w 3208"/>
                <a:gd name="T95" fmla="*/ 7 h 14"/>
                <a:gd name="T96" fmla="*/ 1843 w 3208"/>
                <a:gd name="T97" fmla="*/ 5 h 14"/>
                <a:gd name="T98" fmla="*/ 1938 w 3208"/>
                <a:gd name="T99" fmla="*/ 3 h 14"/>
                <a:gd name="T100" fmla="*/ 2064 w 3208"/>
                <a:gd name="T101" fmla="*/ 10 h 14"/>
                <a:gd name="T102" fmla="*/ 2098 w 3208"/>
                <a:gd name="T103" fmla="*/ 5 h 14"/>
                <a:gd name="T104" fmla="*/ 2225 w 3208"/>
                <a:gd name="T105" fmla="*/ 7 h 14"/>
                <a:gd name="T106" fmla="*/ 2299 w 3208"/>
                <a:gd name="T107" fmla="*/ 6 h 14"/>
                <a:gd name="T108" fmla="*/ 2375 w 3208"/>
                <a:gd name="T109" fmla="*/ 3 h 14"/>
                <a:gd name="T110" fmla="*/ 2507 w 3208"/>
                <a:gd name="T111" fmla="*/ 7 h 14"/>
                <a:gd name="T112" fmla="*/ 2545 w 3208"/>
                <a:gd name="T113" fmla="*/ 10 h 14"/>
                <a:gd name="T114" fmla="*/ 2662 w 3208"/>
                <a:gd name="T115" fmla="*/ 3 h 14"/>
                <a:gd name="T116" fmla="*/ 2793 w 3208"/>
                <a:gd name="T117" fmla="*/ 12 h 14"/>
                <a:gd name="T118" fmla="*/ 2822 w 3208"/>
                <a:gd name="T119" fmla="*/ 4 h 14"/>
                <a:gd name="T120" fmla="*/ 2944 w 3208"/>
                <a:gd name="T121" fmla="*/ 5 h 14"/>
                <a:gd name="T122" fmla="*/ 3007 w 3208"/>
                <a:gd name="T123" fmla="*/ 7 h 14"/>
                <a:gd name="T124" fmla="*/ 3100 w 3208"/>
                <a:gd name="T12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8" h="14">
                  <a:moveTo>
                    <a:pt x="3172" y="0"/>
                  </a:moveTo>
                  <a:cubicBezTo>
                    <a:pt x="3163" y="0"/>
                    <a:pt x="3163" y="3"/>
                    <a:pt x="3154" y="3"/>
                  </a:cubicBezTo>
                  <a:cubicBezTo>
                    <a:pt x="3148" y="3"/>
                    <a:pt x="3146" y="2"/>
                    <a:pt x="3142" y="1"/>
                  </a:cubicBezTo>
                  <a:cubicBezTo>
                    <a:pt x="3143" y="3"/>
                    <a:pt x="3140" y="5"/>
                    <a:pt x="3138" y="5"/>
                  </a:cubicBezTo>
                  <a:cubicBezTo>
                    <a:pt x="3138" y="2"/>
                    <a:pt x="3142" y="3"/>
                    <a:pt x="3142" y="1"/>
                  </a:cubicBezTo>
                  <a:cubicBezTo>
                    <a:pt x="3141" y="0"/>
                    <a:pt x="3139" y="0"/>
                    <a:pt x="3136" y="0"/>
                  </a:cubicBezTo>
                  <a:cubicBezTo>
                    <a:pt x="3127" y="0"/>
                    <a:pt x="3127" y="3"/>
                    <a:pt x="3118" y="3"/>
                  </a:cubicBezTo>
                  <a:cubicBezTo>
                    <a:pt x="3109" y="3"/>
                    <a:pt x="3109" y="0"/>
                    <a:pt x="3100" y="0"/>
                  </a:cubicBezTo>
                  <a:cubicBezTo>
                    <a:pt x="3091" y="0"/>
                    <a:pt x="3091" y="3"/>
                    <a:pt x="3082" y="3"/>
                  </a:cubicBezTo>
                  <a:cubicBezTo>
                    <a:pt x="3073" y="3"/>
                    <a:pt x="3072" y="0"/>
                    <a:pt x="3063" y="0"/>
                  </a:cubicBezTo>
                  <a:cubicBezTo>
                    <a:pt x="3054" y="0"/>
                    <a:pt x="3054" y="3"/>
                    <a:pt x="3045" y="3"/>
                  </a:cubicBezTo>
                  <a:cubicBezTo>
                    <a:pt x="3036" y="3"/>
                    <a:pt x="3036" y="0"/>
                    <a:pt x="3027" y="0"/>
                  </a:cubicBezTo>
                  <a:cubicBezTo>
                    <a:pt x="3018" y="0"/>
                    <a:pt x="3018" y="3"/>
                    <a:pt x="3009" y="3"/>
                  </a:cubicBezTo>
                  <a:cubicBezTo>
                    <a:pt x="3002" y="3"/>
                    <a:pt x="3000" y="2"/>
                    <a:pt x="2996" y="1"/>
                  </a:cubicBezTo>
                  <a:cubicBezTo>
                    <a:pt x="2997" y="3"/>
                    <a:pt x="2994" y="5"/>
                    <a:pt x="2993" y="5"/>
                  </a:cubicBezTo>
                  <a:cubicBezTo>
                    <a:pt x="2993" y="2"/>
                    <a:pt x="2996" y="3"/>
                    <a:pt x="2996" y="1"/>
                  </a:cubicBezTo>
                  <a:cubicBezTo>
                    <a:pt x="2995" y="0"/>
                    <a:pt x="2993" y="0"/>
                    <a:pt x="2991" y="0"/>
                  </a:cubicBezTo>
                  <a:cubicBezTo>
                    <a:pt x="2982" y="0"/>
                    <a:pt x="2982" y="3"/>
                    <a:pt x="2973" y="3"/>
                  </a:cubicBezTo>
                  <a:cubicBezTo>
                    <a:pt x="2964" y="3"/>
                    <a:pt x="2964" y="0"/>
                    <a:pt x="2955" y="0"/>
                  </a:cubicBezTo>
                  <a:cubicBezTo>
                    <a:pt x="2946" y="0"/>
                    <a:pt x="2946" y="3"/>
                    <a:pt x="2937" y="3"/>
                  </a:cubicBezTo>
                  <a:cubicBezTo>
                    <a:pt x="2928" y="3"/>
                    <a:pt x="2926" y="0"/>
                    <a:pt x="2917" y="0"/>
                  </a:cubicBezTo>
                  <a:cubicBezTo>
                    <a:pt x="2908" y="0"/>
                    <a:pt x="2908" y="3"/>
                    <a:pt x="2899" y="3"/>
                  </a:cubicBezTo>
                  <a:cubicBezTo>
                    <a:pt x="2890" y="3"/>
                    <a:pt x="2890" y="0"/>
                    <a:pt x="2881" y="0"/>
                  </a:cubicBezTo>
                  <a:cubicBezTo>
                    <a:pt x="2872" y="0"/>
                    <a:pt x="2872" y="3"/>
                    <a:pt x="2863" y="3"/>
                  </a:cubicBezTo>
                  <a:cubicBezTo>
                    <a:pt x="2856" y="3"/>
                    <a:pt x="2854" y="2"/>
                    <a:pt x="2850" y="1"/>
                  </a:cubicBezTo>
                  <a:cubicBezTo>
                    <a:pt x="2851" y="3"/>
                    <a:pt x="2848" y="5"/>
                    <a:pt x="2847" y="5"/>
                  </a:cubicBezTo>
                  <a:cubicBezTo>
                    <a:pt x="2847" y="2"/>
                    <a:pt x="2850" y="3"/>
                    <a:pt x="2850" y="1"/>
                  </a:cubicBezTo>
                  <a:cubicBezTo>
                    <a:pt x="2849" y="0"/>
                    <a:pt x="2847" y="0"/>
                    <a:pt x="2845" y="0"/>
                  </a:cubicBezTo>
                  <a:cubicBezTo>
                    <a:pt x="2836" y="0"/>
                    <a:pt x="2836" y="3"/>
                    <a:pt x="2827" y="3"/>
                  </a:cubicBezTo>
                  <a:cubicBezTo>
                    <a:pt x="2818" y="3"/>
                    <a:pt x="2818" y="0"/>
                    <a:pt x="2809" y="0"/>
                  </a:cubicBezTo>
                  <a:cubicBezTo>
                    <a:pt x="2800" y="0"/>
                    <a:pt x="2800" y="3"/>
                    <a:pt x="2791" y="3"/>
                  </a:cubicBezTo>
                  <a:cubicBezTo>
                    <a:pt x="2782" y="3"/>
                    <a:pt x="2780" y="0"/>
                    <a:pt x="2771" y="0"/>
                  </a:cubicBezTo>
                  <a:cubicBezTo>
                    <a:pt x="2762" y="0"/>
                    <a:pt x="2762" y="3"/>
                    <a:pt x="2753" y="3"/>
                  </a:cubicBezTo>
                  <a:cubicBezTo>
                    <a:pt x="2744" y="3"/>
                    <a:pt x="2744" y="0"/>
                    <a:pt x="2735" y="0"/>
                  </a:cubicBezTo>
                  <a:cubicBezTo>
                    <a:pt x="2726" y="0"/>
                    <a:pt x="2726" y="3"/>
                    <a:pt x="2717" y="3"/>
                  </a:cubicBezTo>
                  <a:cubicBezTo>
                    <a:pt x="2710" y="3"/>
                    <a:pt x="2709" y="2"/>
                    <a:pt x="2705" y="1"/>
                  </a:cubicBezTo>
                  <a:cubicBezTo>
                    <a:pt x="2705" y="3"/>
                    <a:pt x="2703" y="5"/>
                    <a:pt x="2701" y="5"/>
                  </a:cubicBezTo>
                  <a:cubicBezTo>
                    <a:pt x="2701" y="2"/>
                    <a:pt x="2704" y="3"/>
                    <a:pt x="2704" y="1"/>
                  </a:cubicBezTo>
                  <a:cubicBezTo>
                    <a:pt x="2703" y="0"/>
                    <a:pt x="2701" y="0"/>
                    <a:pt x="2699" y="0"/>
                  </a:cubicBezTo>
                  <a:cubicBezTo>
                    <a:pt x="2690" y="0"/>
                    <a:pt x="2690" y="3"/>
                    <a:pt x="2681" y="3"/>
                  </a:cubicBezTo>
                  <a:cubicBezTo>
                    <a:pt x="2672" y="3"/>
                    <a:pt x="2672" y="0"/>
                    <a:pt x="2663" y="0"/>
                  </a:cubicBezTo>
                  <a:cubicBezTo>
                    <a:pt x="2654" y="0"/>
                    <a:pt x="2654" y="3"/>
                    <a:pt x="2645" y="3"/>
                  </a:cubicBezTo>
                  <a:cubicBezTo>
                    <a:pt x="2636" y="3"/>
                    <a:pt x="2634" y="0"/>
                    <a:pt x="2625" y="0"/>
                  </a:cubicBezTo>
                  <a:cubicBezTo>
                    <a:pt x="2616" y="0"/>
                    <a:pt x="2616" y="3"/>
                    <a:pt x="2607" y="3"/>
                  </a:cubicBezTo>
                  <a:cubicBezTo>
                    <a:pt x="2598" y="3"/>
                    <a:pt x="2598" y="0"/>
                    <a:pt x="2589" y="0"/>
                  </a:cubicBezTo>
                  <a:cubicBezTo>
                    <a:pt x="2580" y="0"/>
                    <a:pt x="2580" y="3"/>
                    <a:pt x="2571" y="3"/>
                  </a:cubicBezTo>
                  <a:cubicBezTo>
                    <a:pt x="2564" y="3"/>
                    <a:pt x="2563" y="2"/>
                    <a:pt x="2559" y="1"/>
                  </a:cubicBezTo>
                  <a:cubicBezTo>
                    <a:pt x="2559" y="3"/>
                    <a:pt x="2557" y="5"/>
                    <a:pt x="2555" y="5"/>
                  </a:cubicBezTo>
                  <a:cubicBezTo>
                    <a:pt x="2555" y="2"/>
                    <a:pt x="2558" y="3"/>
                    <a:pt x="2559" y="1"/>
                  </a:cubicBezTo>
                  <a:cubicBezTo>
                    <a:pt x="2557" y="0"/>
                    <a:pt x="2555" y="0"/>
                    <a:pt x="2553" y="0"/>
                  </a:cubicBezTo>
                  <a:cubicBezTo>
                    <a:pt x="2544" y="0"/>
                    <a:pt x="2544" y="3"/>
                    <a:pt x="2535" y="3"/>
                  </a:cubicBezTo>
                  <a:cubicBezTo>
                    <a:pt x="2526" y="3"/>
                    <a:pt x="2526" y="0"/>
                    <a:pt x="2517" y="0"/>
                  </a:cubicBezTo>
                  <a:cubicBezTo>
                    <a:pt x="2508" y="0"/>
                    <a:pt x="2508" y="3"/>
                    <a:pt x="2499" y="3"/>
                  </a:cubicBezTo>
                  <a:cubicBezTo>
                    <a:pt x="2490" y="3"/>
                    <a:pt x="2488" y="0"/>
                    <a:pt x="2479" y="0"/>
                  </a:cubicBezTo>
                  <a:cubicBezTo>
                    <a:pt x="2470" y="0"/>
                    <a:pt x="2470" y="3"/>
                    <a:pt x="2461" y="3"/>
                  </a:cubicBezTo>
                  <a:cubicBezTo>
                    <a:pt x="2452" y="3"/>
                    <a:pt x="2452" y="0"/>
                    <a:pt x="2443" y="0"/>
                  </a:cubicBezTo>
                  <a:cubicBezTo>
                    <a:pt x="2434" y="0"/>
                    <a:pt x="2434" y="3"/>
                    <a:pt x="2425" y="3"/>
                  </a:cubicBezTo>
                  <a:cubicBezTo>
                    <a:pt x="2419" y="3"/>
                    <a:pt x="2417" y="2"/>
                    <a:pt x="2413" y="1"/>
                  </a:cubicBezTo>
                  <a:cubicBezTo>
                    <a:pt x="2413" y="3"/>
                    <a:pt x="2411" y="5"/>
                    <a:pt x="2409" y="5"/>
                  </a:cubicBezTo>
                  <a:cubicBezTo>
                    <a:pt x="2409" y="2"/>
                    <a:pt x="2412" y="3"/>
                    <a:pt x="2413" y="1"/>
                  </a:cubicBezTo>
                  <a:cubicBezTo>
                    <a:pt x="2411" y="0"/>
                    <a:pt x="2410" y="0"/>
                    <a:pt x="2407" y="0"/>
                  </a:cubicBezTo>
                  <a:cubicBezTo>
                    <a:pt x="2398" y="0"/>
                    <a:pt x="2398" y="3"/>
                    <a:pt x="2389" y="3"/>
                  </a:cubicBezTo>
                  <a:cubicBezTo>
                    <a:pt x="2380" y="3"/>
                    <a:pt x="2380" y="0"/>
                    <a:pt x="2371" y="0"/>
                  </a:cubicBezTo>
                  <a:cubicBezTo>
                    <a:pt x="2362" y="0"/>
                    <a:pt x="2362" y="3"/>
                    <a:pt x="2353" y="3"/>
                  </a:cubicBezTo>
                  <a:cubicBezTo>
                    <a:pt x="2344" y="3"/>
                    <a:pt x="2342" y="0"/>
                    <a:pt x="2333" y="0"/>
                  </a:cubicBezTo>
                  <a:cubicBezTo>
                    <a:pt x="2324" y="0"/>
                    <a:pt x="2324" y="3"/>
                    <a:pt x="2315" y="3"/>
                  </a:cubicBezTo>
                  <a:cubicBezTo>
                    <a:pt x="2306" y="3"/>
                    <a:pt x="2306" y="0"/>
                    <a:pt x="2297" y="0"/>
                  </a:cubicBezTo>
                  <a:cubicBezTo>
                    <a:pt x="2288" y="0"/>
                    <a:pt x="2288" y="3"/>
                    <a:pt x="2279" y="3"/>
                  </a:cubicBezTo>
                  <a:cubicBezTo>
                    <a:pt x="2273" y="3"/>
                    <a:pt x="2271" y="2"/>
                    <a:pt x="2267" y="1"/>
                  </a:cubicBezTo>
                  <a:cubicBezTo>
                    <a:pt x="2268" y="3"/>
                    <a:pt x="2265" y="5"/>
                    <a:pt x="2263" y="5"/>
                  </a:cubicBezTo>
                  <a:cubicBezTo>
                    <a:pt x="2263" y="2"/>
                    <a:pt x="2267" y="3"/>
                    <a:pt x="2267" y="1"/>
                  </a:cubicBezTo>
                  <a:cubicBezTo>
                    <a:pt x="2265" y="0"/>
                    <a:pt x="2264" y="0"/>
                    <a:pt x="2261" y="0"/>
                  </a:cubicBezTo>
                  <a:cubicBezTo>
                    <a:pt x="2252" y="0"/>
                    <a:pt x="2252" y="3"/>
                    <a:pt x="2243" y="3"/>
                  </a:cubicBezTo>
                  <a:cubicBezTo>
                    <a:pt x="2234" y="3"/>
                    <a:pt x="2234" y="0"/>
                    <a:pt x="2225" y="0"/>
                  </a:cubicBezTo>
                  <a:cubicBezTo>
                    <a:pt x="2216" y="0"/>
                    <a:pt x="2216" y="3"/>
                    <a:pt x="2207" y="3"/>
                  </a:cubicBezTo>
                  <a:cubicBezTo>
                    <a:pt x="2198" y="3"/>
                    <a:pt x="2197" y="0"/>
                    <a:pt x="2188" y="0"/>
                  </a:cubicBezTo>
                  <a:cubicBezTo>
                    <a:pt x="2179" y="0"/>
                    <a:pt x="2179" y="3"/>
                    <a:pt x="2170" y="3"/>
                  </a:cubicBezTo>
                  <a:cubicBezTo>
                    <a:pt x="2161" y="3"/>
                    <a:pt x="2161" y="0"/>
                    <a:pt x="2152" y="0"/>
                  </a:cubicBezTo>
                  <a:cubicBezTo>
                    <a:pt x="2143" y="0"/>
                    <a:pt x="2143" y="3"/>
                    <a:pt x="2134" y="3"/>
                  </a:cubicBezTo>
                  <a:cubicBezTo>
                    <a:pt x="2127" y="3"/>
                    <a:pt x="2125" y="2"/>
                    <a:pt x="2121" y="1"/>
                  </a:cubicBezTo>
                  <a:cubicBezTo>
                    <a:pt x="2122" y="3"/>
                    <a:pt x="2119" y="5"/>
                    <a:pt x="2118" y="5"/>
                  </a:cubicBezTo>
                  <a:cubicBezTo>
                    <a:pt x="2118" y="2"/>
                    <a:pt x="2121" y="3"/>
                    <a:pt x="2121" y="1"/>
                  </a:cubicBezTo>
                  <a:cubicBezTo>
                    <a:pt x="2120" y="0"/>
                    <a:pt x="2118" y="0"/>
                    <a:pt x="2116" y="0"/>
                  </a:cubicBezTo>
                  <a:cubicBezTo>
                    <a:pt x="2107" y="0"/>
                    <a:pt x="2107" y="3"/>
                    <a:pt x="2098" y="3"/>
                  </a:cubicBezTo>
                  <a:cubicBezTo>
                    <a:pt x="2089" y="3"/>
                    <a:pt x="2089" y="0"/>
                    <a:pt x="2080" y="0"/>
                  </a:cubicBezTo>
                  <a:cubicBezTo>
                    <a:pt x="2071" y="0"/>
                    <a:pt x="2071" y="3"/>
                    <a:pt x="2062" y="3"/>
                  </a:cubicBezTo>
                  <a:cubicBezTo>
                    <a:pt x="2053" y="3"/>
                    <a:pt x="2051" y="0"/>
                    <a:pt x="2042" y="0"/>
                  </a:cubicBezTo>
                  <a:cubicBezTo>
                    <a:pt x="2033" y="0"/>
                    <a:pt x="2033" y="3"/>
                    <a:pt x="2024" y="3"/>
                  </a:cubicBezTo>
                  <a:cubicBezTo>
                    <a:pt x="2015" y="3"/>
                    <a:pt x="2015" y="0"/>
                    <a:pt x="2006" y="0"/>
                  </a:cubicBezTo>
                  <a:cubicBezTo>
                    <a:pt x="1997" y="0"/>
                    <a:pt x="1997" y="3"/>
                    <a:pt x="1988" y="3"/>
                  </a:cubicBezTo>
                  <a:cubicBezTo>
                    <a:pt x="1981" y="3"/>
                    <a:pt x="1979" y="2"/>
                    <a:pt x="1975" y="1"/>
                  </a:cubicBezTo>
                  <a:cubicBezTo>
                    <a:pt x="1976" y="3"/>
                    <a:pt x="1973" y="5"/>
                    <a:pt x="1972" y="5"/>
                  </a:cubicBezTo>
                  <a:cubicBezTo>
                    <a:pt x="1972" y="2"/>
                    <a:pt x="1975" y="3"/>
                    <a:pt x="1975" y="1"/>
                  </a:cubicBezTo>
                  <a:cubicBezTo>
                    <a:pt x="1974" y="0"/>
                    <a:pt x="1972" y="0"/>
                    <a:pt x="1970" y="0"/>
                  </a:cubicBezTo>
                  <a:cubicBezTo>
                    <a:pt x="1961" y="0"/>
                    <a:pt x="1961" y="3"/>
                    <a:pt x="1952" y="3"/>
                  </a:cubicBezTo>
                  <a:cubicBezTo>
                    <a:pt x="1943" y="3"/>
                    <a:pt x="1943" y="0"/>
                    <a:pt x="1934" y="0"/>
                  </a:cubicBezTo>
                  <a:cubicBezTo>
                    <a:pt x="1925" y="0"/>
                    <a:pt x="1925" y="3"/>
                    <a:pt x="1916" y="3"/>
                  </a:cubicBezTo>
                  <a:cubicBezTo>
                    <a:pt x="1907" y="3"/>
                    <a:pt x="1905" y="0"/>
                    <a:pt x="1896" y="0"/>
                  </a:cubicBezTo>
                  <a:cubicBezTo>
                    <a:pt x="1887" y="0"/>
                    <a:pt x="1887" y="3"/>
                    <a:pt x="1878" y="3"/>
                  </a:cubicBezTo>
                  <a:cubicBezTo>
                    <a:pt x="1869" y="3"/>
                    <a:pt x="1869" y="0"/>
                    <a:pt x="1860" y="0"/>
                  </a:cubicBezTo>
                  <a:cubicBezTo>
                    <a:pt x="1851" y="0"/>
                    <a:pt x="1851" y="3"/>
                    <a:pt x="1842" y="3"/>
                  </a:cubicBezTo>
                  <a:cubicBezTo>
                    <a:pt x="1835" y="3"/>
                    <a:pt x="1834" y="2"/>
                    <a:pt x="1830" y="1"/>
                  </a:cubicBezTo>
                  <a:cubicBezTo>
                    <a:pt x="1830" y="3"/>
                    <a:pt x="1828" y="5"/>
                    <a:pt x="1826" y="5"/>
                  </a:cubicBezTo>
                  <a:cubicBezTo>
                    <a:pt x="1826" y="2"/>
                    <a:pt x="1829" y="3"/>
                    <a:pt x="1829" y="1"/>
                  </a:cubicBezTo>
                  <a:cubicBezTo>
                    <a:pt x="1828" y="0"/>
                    <a:pt x="1826" y="0"/>
                    <a:pt x="1824" y="0"/>
                  </a:cubicBezTo>
                  <a:cubicBezTo>
                    <a:pt x="1815" y="0"/>
                    <a:pt x="1815" y="3"/>
                    <a:pt x="1806" y="3"/>
                  </a:cubicBezTo>
                  <a:cubicBezTo>
                    <a:pt x="1797" y="3"/>
                    <a:pt x="1797" y="0"/>
                    <a:pt x="1788" y="0"/>
                  </a:cubicBezTo>
                  <a:cubicBezTo>
                    <a:pt x="1779" y="0"/>
                    <a:pt x="1779" y="3"/>
                    <a:pt x="1770" y="3"/>
                  </a:cubicBezTo>
                  <a:cubicBezTo>
                    <a:pt x="1761" y="3"/>
                    <a:pt x="1759" y="0"/>
                    <a:pt x="1750" y="0"/>
                  </a:cubicBezTo>
                  <a:cubicBezTo>
                    <a:pt x="1741" y="0"/>
                    <a:pt x="1741" y="3"/>
                    <a:pt x="1732" y="3"/>
                  </a:cubicBezTo>
                  <a:cubicBezTo>
                    <a:pt x="1723" y="3"/>
                    <a:pt x="1723" y="0"/>
                    <a:pt x="1714" y="0"/>
                  </a:cubicBezTo>
                  <a:cubicBezTo>
                    <a:pt x="1705" y="0"/>
                    <a:pt x="1705" y="3"/>
                    <a:pt x="1696" y="3"/>
                  </a:cubicBezTo>
                  <a:cubicBezTo>
                    <a:pt x="1689" y="3"/>
                    <a:pt x="1688" y="2"/>
                    <a:pt x="1684" y="1"/>
                  </a:cubicBezTo>
                  <a:cubicBezTo>
                    <a:pt x="1684" y="3"/>
                    <a:pt x="1682" y="5"/>
                    <a:pt x="1680" y="5"/>
                  </a:cubicBezTo>
                  <a:cubicBezTo>
                    <a:pt x="1680" y="2"/>
                    <a:pt x="1683" y="3"/>
                    <a:pt x="1684" y="1"/>
                  </a:cubicBezTo>
                  <a:cubicBezTo>
                    <a:pt x="1682" y="0"/>
                    <a:pt x="1680" y="0"/>
                    <a:pt x="1678" y="0"/>
                  </a:cubicBezTo>
                  <a:cubicBezTo>
                    <a:pt x="1669" y="0"/>
                    <a:pt x="1669" y="3"/>
                    <a:pt x="1660" y="3"/>
                  </a:cubicBezTo>
                  <a:cubicBezTo>
                    <a:pt x="1651" y="3"/>
                    <a:pt x="1651" y="0"/>
                    <a:pt x="1642" y="0"/>
                  </a:cubicBezTo>
                  <a:cubicBezTo>
                    <a:pt x="1633" y="0"/>
                    <a:pt x="1633" y="3"/>
                    <a:pt x="1624" y="3"/>
                  </a:cubicBezTo>
                  <a:cubicBezTo>
                    <a:pt x="1615" y="3"/>
                    <a:pt x="1613" y="0"/>
                    <a:pt x="1604" y="0"/>
                  </a:cubicBezTo>
                  <a:cubicBezTo>
                    <a:pt x="1595" y="0"/>
                    <a:pt x="1595" y="3"/>
                    <a:pt x="1586" y="3"/>
                  </a:cubicBezTo>
                  <a:cubicBezTo>
                    <a:pt x="1577" y="3"/>
                    <a:pt x="1577" y="0"/>
                    <a:pt x="1568" y="0"/>
                  </a:cubicBezTo>
                  <a:cubicBezTo>
                    <a:pt x="1559" y="0"/>
                    <a:pt x="1559" y="3"/>
                    <a:pt x="1550" y="3"/>
                  </a:cubicBezTo>
                  <a:cubicBezTo>
                    <a:pt x="1544" y="3"/>
                    <a:pt x="1542" y="2"/>
                    <a:pt x="1538" y="1"/>
                  </a:cubicBezTo>
                  <a:cubicBezTo>
                    <a:pt x="1538" y="3"/>
                    <a:pt x="1536" y="5"/>
                    <a:pt x="1534" y="5"/>
                  </a:cubicBezTo>
                  <a:cubicBezTo>
                    <a:pt x="1534" y="2"/>
                    <a:pt x="1537" y="3"/>
                    <a:pt x="1538" y="1"/>
                  </a:cubicBezTo>
                  <a:cubicBezTo>
                    <a:pt x="1536" y="0"/>
                    <a:pt x="1535" y="0"/>
                    <a:pt x="1532" y="0"/>
                  </a:cubicBezTo>
                  <a:cubicBezTo>
                    <a:pt x="1523" y="0"/>
                    <a:pt x="1523" y="3"/>
                    <a:pt x="1514" y="3"/>
                  </a:cubicBezTo>
                  <a:cubicBezTo>
                    <a:pt x="1505" y="3"/>
                    <a:pt x="1505" y="0"/>
                    <a:pt x="1496" y="0"/>
                  </a:cubicBezTo>
                  <a:cubicBezTo>
                    <a:pt x="1487" y="0"/>
                    <a:pt x="1487" y="3"/>
                    <a:pt x="1478" y="3"/>
                  </a:cubicBezTo>
                  <a:cubicBezTo>
                    <a:pt x="1469" y="3"/>
                    <a:pt x="1467" y="0"/>
                    <a:pt x="1458" y="0"/>
                  </a:cubicBezTo>
                  <a:cubicBezTo>
                    <a:pt x="1449" y="0"/>
                    <a:pt x="1449" y="3"/>
                    <a:pt x="1440" y="3"/>
                  </a:cubicBezTo>
                  <a:cubicBezTo>
                    <a:pt x="1431" y="3"/>
                    <a:pt x="1431" y="0"/>
                    <a:pt x="1422" y="0"/>
                  </a:cubicBezTo>
                  <a:cubicBezTo>
                    <a:pt x="1413" y="0"/>
                    <a:pt x="1413" y="3"/>
                    <a:pt x="1404" y="3"/>
                  </a:cubicBezTo>
                  <a:cubicBezTo>
                    <a:pt x="1398" y="3"/>
                    <a:pt x="1396" y="2"/>
                    <a:pt x="1392" y="1"/>
                  </a:cubicBezTo>
                  <a:cubicBezTo>
                    <a:pt x="1393" y="3"/>
                    <a:pt x="1390" y="5"/>
                    <a:pt x="1388" y="5"/>
                  </a:cubicBezTo>
                  <a:cubicBezTo>
                    <a:pt x="1388" y="2"/>
                    <a:pt x="1392" y="3"/>
                    <a:pt x="1392" y="1"/>
                  </a:cubicBezTo>
                  <a:cubicBezTo>
                    <a:pt x="1390" y="0"/>
                    <a:pt x="1389" y="0"/>
                    <a:pt x="1386" y="0"/>
                  </a:cubicBezTo>
                  <a:cubicBezTo>
                    <a:pt x="1377" y="0"/>
                    <a:pt x="1377" y="3"/>
                    <a:pt x="1368" y="3"/>
                  </a:cubicBezTo>
                  <a:cubicBezTo>
                    <a:pt x="1359" y="3"/>
                    <a:pt x="1359" y="0"/>
                    <a:pt x="1350" y="0"/>
                  </a:cubicBezTo>
                  <a:cubicBezTo>
                    <a:pt x="1341" y="0"/>
                    <a:pt x="1341" y="3"/>
                    <a:pt x="1332" y="3"/>
                  </a:cubicBezTo>
                  <a:cubicBezTo>
                    <a:pt x="1323" y="3"/>
                    <a:pt x="1322" y="0"/>
                    <a:pt x="1313" y="0"/>
                  </a:cubicBezTo>
                  <a:cubicBezTo>
                    <a:pt x="1304" y="0"/>
                    <a:pt x="1304" y="3"/>
                    <a:pt x="1295" y="3"/>
                  </a:cubicBezTo>
                  <a:cubicBezTo>
                    <a:pt x="1286" y="3"/>
                    <a:pt x="1286" y="0"/>
                    <a:pt x="1277" y="0"/>
                  </a:cubicBezTo>
                  <a:cubicBezTo>
                    <a:pt x="1268" y="0"/>
                    <a:pt x="1268" y="3"/>
                    <a:pt x="1259" y="3"/>
                  </a:cubicBezTo>
                  <a:cubicBezTo>
                    <a:pt x="1252" y="3"/>
                    <a:pt x="1250" y="2"/>
                    <a:pt x="1246" y="1"/>
                  </a:cubicBezTo>
                  <a:cubicBezTo>
                    <a:pt x="1247" y="3"/>
                    <a:pt x="1244" y="5"/>
                    <a:pt x="1243" y="5"/>
                  </a:cubicBezTo>
                  <a:cubicBezTo>
                    <a:pt x="1242" y="2"/>
                    <a:pt x="1246" y="3"/>
                    <a:pt x="1246" y="1"/>
                  </a:cubicBezTo>
                  <a:cubicBezTo>
                    <a:pt x="1245" y="0"/>
                    <a:pt x="1243" y="0"/>
                    <a:pt x="1241" y="0"/>
                  </a:cubicBezTo>
                  <a:cubicBezTo>
                    <a:pt x="1232" y="0"/>
                    <a:pt x="1232" y="3"/>
                    <a:pt x="1223" y="3"/>
                  </a:cubicBezTo>
                  <a:cubicBezTo>
                    <a:pt x="1214" y="3"/>
                    <a:pt x="1214" y="0"/>
                    <a:pt x="1204" y="0"/>
                  </a:cubicBezTo>
                  <a:cubicBezTo>
                    <a:pt x="1195" y="0"/>
                    <a:pt x="1195" y="3"/>
                    <a:pt x="1186" y="3"/>
                  </a:cubicBezTo>
                  <a:cubicBezTo>
                    <a:pt x="1177" y="3"/>
                    <a:pt x="1176" y="0"/>
                    <a:pt x="1167" y="0"/>
                  </a:cubicBezTo>
                  <a:cubicBezTo>
                    <a:pt x="1158" y="0"/>
                    <a:pt x="1158" y="3"/>
                    <a:pt x="1149" y="3"/>
                  </a:cubicBezTo>
                  <a:cubicBezTo>
                    <a:pt x="1140" y="3"/>
                    <a:pt x="1140" y="0"/>
                    <a:pt x="1131" y="0"/>
                  </a:cubicBezTo>
                  <a:cubicBezTo>
                    <a:pt x="1122" y="0"/>
                    <a:pt x="1122" y="3"/>
                    <a:pt x="1113" y="3"/>
                  </a:cubicBezTo>
                  <a:cubicBezTo>
                    <a:pt x="1106" y="3"/>
                    <a:pt x="1104" y="2"/>
                    <a:pt x="1100" y="1"/>
                  </a:cubicBezTo>
                  <a:cubicBezTo>
                    <a:pt x="1101" y="3"/>
                    <a:pt x="1098" y="5"/>
                    <a:pt x="1097" y="5"/>
                  </a:cubicBezTo>
                  <a:cubicBezTo>
                    <a:pt x="1097" y="2"/>
                    <a:pt x="1100" y="3"/>
                    <a:pt x="1100" y="1"/>
                  </a:cubicBezTo>
                  <a:cubicBezTo>
                    <a:pt x="1099" y="0"/>
                    <a:pt x="1097" y="0"/>
                    <a:pt x="1095" y="0"/>
                  </a:cubicBezTo>
                  <a:cubicBezTo>
                    <a:pt x="1086" y="0"/>
                    <a:pt x="1086" y="3"/>
                    <a:pt x="1077" y="3"/>
                  </a:cubicBezTo>
                  <a:cubicBezTo>
                    <a:pt x="1068" y="3"/>
                    <a:pt x="1068" y="0"/>
                    <a:pt x="1059" y="0"/>
                  </a:cubicBezTo>
                  <a:cubicBezTo>
                    <a:pt x="1050" y="0"/>
                    <a:pt x="1050" y="3"/>
                    <a:pt x="1041" y="3"/>
                  </a:cubicBezTo>
                  <a:cubicBezTo>
                    <a:pt x="1032" y="3"/>
                    <a:pt x="1030" y="0"/>
                    <a:pt x="1021" y="0"/>
                  </a:cubicBezTo>
                  <a:cubicBezTo>
                    <a:pt x="1012" y="0"/>
                    <a:pt x="1012" y="3"/>
                    <a:pt x="1003" y="3"/>
                  </a:cubicBezTo>
                  <a:cubicBezTo>
                    <a:pt x="994" y="3"/>
                    <a:pt x="994" y="0"/>
                    <a:pt x="985" y="0"/>
                  </a:cubicBezTo>
                  <a:cubicBezTo>
                    <a:pt x="976" y="0"/>
                    <a:pt x="976" y="3"/>
                    <a:pt x="967" y="3"/>
                  </a:cubicBezTo>
                  <a:cubicBezTo>
                    <a:pt x="960" y="3"/>
                    <a:pt x="958" y="2"/>
                    <a:pt x="955" y="1"/>
                  </a:cubicBezTo>
                  <a:cubicBezTo>
                    <a:pt x="955" y="3"/>
                    <a:pt x="953" y="5"/>
                    <a:pt x="951" y="5"/>
                  </a:cubicBezTo>
                  <a:cubicBezTo>
                    <a:pt x="951" y="2"/>
                    <a:pt x="954" y="3"/>
                    <a:pt x="954" y="1"/>
                  </a:cubicBezTo>
                  <a:cubicBezTo>
                    <a:pt x="953" y="0"/>
                    <a:pt x="951" y="0"/>
                    <a:pt x="949" y="0"/>
                  </a:cubicBezTo>
                  <a:cubicBezTo>
                    <a:pt x="940" y="0"/>
                    <a:pt x="940" y="3"/>
                    <a:pt x="931" y="3"/>
                  </a:cubicBezTo>
                  <a:cubicBezTo>
                    <a:pt x="922" y="3"/>
                    <a:pt x="922" y="0"/>
                    <a:pt x="913" y="0"/>
                  </a:cubicBezTo>
                  <a:cubicBezTo>
                    <a:pt x="904" y="0"/>
                    <a:pt x="904" y="3"/>
                    <a:pt x="895" y="3"/>
                  </a:cubicBezTo>
                  <a:cubicBezTo>
                    <a:pt x="886" y="3"/>
                    <a:pt x="884" y="0"/>
                    <a:pt x="875" y="0"/>
                  </a:cubicBezTo>
                  <a:cubicBezTo>
                    <a:pt x="866" y="0"/>
                    <a:pt x="866" y="3"/>
                    <a:pt x="857" y="3"/>
                  </a:cubicBezTo>
                  <a:cubicBezTo>
                    <a:pt x="848" y="3"/>
                    <a:pt x="848" y="0"/>
                    <a:pt x="839" y="0"/>
                  </a:cubicBezTo>
                  <a:cubicBezTo>
                    <a:pt x="830" y="0"/>
                    <a:pt x="830" y="3"/>
                    <a:pt x="821" y="3"/>
                  </a:cubicBezTo>
                  <a:cubicBezTo>
                    <a:pt x="814" y="3"/>
                    <a:pt x="813" y="2"/>
                    <a:pt x="809" y="1"/>
                  </a:cubicBezTo>
                  <a:cubicBezTo>
                    <a:pt x="809" y="3"/>
                    <a:pt x="807" y="5"/>
                    <a:pt x="805" y="5"/>
                  </a:cubicBezTo>
                  <a:cubicBezTo>
                    <a:pt x="805" y="2"/>
                    <a:pt x="808" y="3"/>
                    <a:pt x="809" y="1"/>
                  </a:cubicBezTo>
                  <a:cubicBezTo>
                    <a:pt x="807" y="0"/>
                    <a:pt x="805" y="0"/>
                    <a:pt x="803" y="0"/>
                  </a:cubicBezTo>
                  <a:cubicBezTo>
                    <a:pt x="794" y="0"/>
                    <a:pt x="794" y="3"/>
                    <a:pt x="785" y="3"/>
                  </a:cubicBezTo>
                  <a:cubicBezTo>
                    <a:pt x="776" y="3"/>
                    <a:pt x="776" y="0"/>
                    <a:pt x="767" y="0"/>
                  </a:cubicBezTo>
                  <a:cubicBezTo>
                    <a:pt x="758" y="0"/>
                    <a:pt x="758" y="3"/>
                    <a:pt x="749" y="3"/>
                  </a:cubicBezTo>
                  <a:cubicBezTo>
                    <a:pt x="740" y="3"/>
                    <a:pt x="738" y="0"/>
                    <a:pt x="729" y="0"/>
                  </a:cubicBezTo>
                  <a:cubicBezTo>
                    <a:pt x="720" y="0"/>
                    <a:pt x="720" y="3"/>
                    <a:pt x="711" y="3"/>
                  </a:cubicBezTo>
                  <a:cubicBezTo>
                    <a:pt x="702" y="3"/>
                    <a:pt x="702" y="0"/>
                    <a:pt x="693" y="0"/>
                  </a:cubicBezTo>
                  <a:cubicBezTo>
                    <a:pt x="684" y="0"/>
                    <a:pt x="684" y="3"/>
                    <a:pt x="675" y="3"/>
                  </a:cubicBezTo>
                  <a:cubicBezTo>
                    <a:pt x="669" y="3"/>
                    <a:pt x="667" y="2"/>
                    <a:pt x="663" y="1"/>
                  </a:cubicBezTo>
                  <a:cubicBezTo>
                    <a:pt x="663" y="3"/>
                    <a:pt x="661" y="5"/>
                    <a:pt x="659" y="5"/>
                  </a:cubicBezTo>
                  <a:cubicBezTo>
                    <a:pt x="659" y="2"/>
                    <a:pt x="662" y="3"/>
                    <a:pt x="663" y="1"/>
                  </a:cubicBezTo>
                  <a:cubicBezTo>
                    <a:pt x="661" y="0"/>
                    <a:pt x="660" y="0"/>
                    <a:pt x="657" y="0"/>
                  </a:cubicBezTo>
                  <a:cubicBezTo>
                    <a:pt x="648" y="0"/>
                    <a:pt x="648" y="3"/>
                    <a:pt x="639" y="3"/>
                  </a:cubicBezTo>
                  <a:cubicBezTo>
                    <a:pt x="630" y="3"/>
                    <a:pt x="630" y="0"/>
                    <a:pt x="621" y="0"/>
                  </a:cubicBezTo>
                  <a:cubicBezTo>
                    <a:pt x="612" y="0"/>
                    <a:pt x="612" y="3"/>
                    <a:pt x="603" y="3"/>
                  </a:cubicBezTo>
                  <a:cubicBezTo>
                    <a:pt x="594" y="3"/>
                    <a:pt x="592" y="0"/>
                    <a:pt x="583" y="0"/>
                  </a:cubicBezTo>
                  <a:cubicBezTo>
                    <a:pt x="574" y="0"/>
                    <a:pt x="574" y="3"/>
                    <a:pt x="565" y="3"/>
                  </a:cubicBezTo>
                  <a:cubicBezTo>
                    <a:pt x="556" y="3"/>
                    <a:pt x="556" y="0"/>
                    <a:pt x="547" y="0"/>
                  </a:cubicBezTo>
                  <a:cubicBezTo>
                    <a:pt x="538" y="0"/>
                    <a:pt x="538" y="3"/>
                    <a:pt x="529" y="3"/>
                  </a:cubicBezTo>
                  <a:cubicBezTo>
                    <a:pt x="523" y="3"/>
                    <a:pt x="521" y="2"/>
                    <a:pt x="517" y="1"/>
                  </a:cubicBezTo>
                  <a:cubicBezTo>
                    <a:pt x="518" y="3"/>
                    <a:pt x="515" y="5"/>
                    <a:pt x="513" y="5"/>
                  </a:cubicBezTo>
                  <a:cubicBezTo>
                    <a:pt x="513" y="2"/>
                    <a:pt x="517" y="3"/>
                    <a:pt x="517" y="1"/>
                  </a:cubicBezTo>
                  <a:cubicBezTo>
                    <a:pt x="515" y="0"/>
                    <a:pt x="514" y="0"/>
                    <a:pt x="511" y="0"/>
                  </a:cubicBezTo>
                  <a:cubicBezTo>
                    <a:pt x="502" y="0"/>
                    <a:pt x="502" y="3"/>
                    <a:pt x="493" y="3"/>
                  </a:cubicBezTo>
                  <a:cubicBezTo>
                    <a:pt x="484" y="3"/>
                    <a:pt x="484" y="0"/>
                    <a:pt x="475" y="0"/>
                  </a:cubicBezTo>
                  <a:cubicBezTo>
                    <a:pt x="466" y="0"/>
                    <a:pt x="466" y="3"/>
                    <a:pt x="457" y="3"/>
                  </a:cubicBezTo>
                  <a:cubicBezTo>
                    <a:pt x="448" y="3"/>
                    <a:pt x="447" y="0"/>
                    <a:pt x="438" y="0"/>
                  </a:cubicBezTo>
                  <a:cubicBezTo>
                    <a:pt x="429" y="0"/>
                    <a:pt x="429" y="3"/>
                    <a:pt x="420" y="3"/>
                  </a:cubicBezTo>
                  <a:cubicBezTo>
                    <a:pt x="411" y="3"/>
                    <a:pt x="411" y="0"/>
                    <a:pt x="401" y="0"/>
                  </a:cubicBezTo>
                  <a:cubicBezTo>
                    <a:pt x="392" y="0"/>
                    <a:pt x="392" y="3"/>
                    <a:pt x="383" y="3"/>
                  </a:cubicBezTo>
                  <a:cubicBezTo>
                    <a:pt x="377" y="3"/>
                    <a:pt x="375" y="2"/>
                    <a:pt x="371" y="1"/>
                  </a:cubicBezTo>
                  <a:cubicBezTo>
                    <a:pt x="372" y="3"/>
                    <a:pt x="369" y="5"/>
                    <a:pt x="368" y="5"/>
                  </a:cubicBezTo>
                  <a:cubicBezTo>
                    <a:pt x="367" y="2"/>
                    <a:pt x="371" y="3"/>
                    <a:pt x="371" y="1"/>
                  </a:cubicBezTo>
                  <a:cubicBezTo>
                    <a:pt x="370" y="0"/>
                    <a:pt x="368" y="0"/>
                    <a:pt x="365" y="0"/>
                  </a:cubicBezTo>
                  <a:cubicBezTo>
                    <a:pt x="356" y="0"/>
                    <a:pt x="356" y="3"/>
                    <a:pt x="347" y="3"/>
                  </a:cubicBezTo>
                  <a:cubicBezTo>
                    <a:pt x="338" y="3"/>
                    <a:pt x="338" y="0"/>
                    <a:pt x="329" y="0"/>
                  </a:cubicBezTo>
                  <a:cubicBezTo>
                    <a:pt x="320" y="0"/>
                    <a:pt x="320" y="3"/>
                    <a:pt x="311" y="3"/>
                  </a:cubicBezTo>
                  <a:cubicBezTo>
                    <a:pt x="302" y="3"/>
                    <a:pt x="301" y="0"/>
                    <a:pt x="292" y="0"/>
                  </a:cubicBezTo>
                  <a:cubicBezTo>
                    <a:pt x="283" y="0"/>
                    <a:pt x="283" y="3"/>
                    <a:pt x="274" y="3"/>
                  </a:cubicBezTo>
                  <a:cubicBezTo>
                    <a:pt x="265" y="3"/>
                    <a:pt x="265" y="0"/>
                    <a:pt x="256" y="0"/>
                  </a:cubicBezTo>
                  <a:cubicBezTo>
                    <a:pt x="247" y="0"/>
                    <a:pt x="247" y="3"/>
                    <a:pt x="238" y="3"/>
                  </a:cubicBezTo>
                  <a:cubicBezTo>
                    <a:pt x="231" y="3"/>
                    <a:pt x="229" y="2"/>
                    <a:pt x="225" y="1"/>
                  </a:cubicBezTo>
                  <a:cubicBezTo>
                    <a:pt x="226" y="3"/>
                    <a:pt x="223" y="5"/>
                    <a:pt x="222" y="5"/>
                  </a:cubicBezTo>
                  <a:cubicBezTo>
                    <a:pt x="222" y="2"/>
                    <a:pt x="225" y="3"/>
                    <a:pt x="225" y="1"/>
                  </a:cubicBezTo>
                  <a:cubicBezTo>
                    <a:pt x="224" y="0"/>
                    <a:pt x="222" y="0"/>
                    <a:pt x="220" y="0"/>
                  </a:cubicBezTo>
                  <a:cubicBezTo>
                    <a:pt x="211" y="0"/>
                    <a:pt x="211" y="3"/>
                    <a:pt x="202" y="3"/>
                  </a:cubicBezTo>
                  <a:cubicBezTo>
                    <a:pt x="193" y="3"/>
                    <a:pt x="193" y="0"/>
                    <a:pt x="184" y="0"/>
                  </a:cubicBezTo>
                  <a:cubicBezTo>
                    <a:pt x="175" y="0"/>
                    <a:pt x="175" y="3"/>
                    <a:pt x="166" y="3"/>
                  </a:cubicBezTo>
                  <a:cubicBezTo>
                    <a:pt x="157" y="3"/>
                    <a:pt x="155" y="0"/>
                    <a:pt x="146" y="0"/>
                  </a:cubicBezTo>
                  <a:cubicBezTo>
                    <a:pt x="137" y="0"/>
                    <a:pt x="137" y="3"/>
                    <a:pt x="128" y="3"/>
                  </a:cubicBezTo>
                  <a:cubicBezTo>
                    <a:pt x="119" y="3"/>
                    <a:pt x="119" y="0"/>
                    <a:pt x="110" y="0"/>
                  </a:cubicBezTo>
                  <a:cubicBezTo>
                    <a:pt x="101" y="0"/>
                    <a:pt x="101" y="3"/>
                    <a:pt x="92" y="3"/>
                  </a:cubicBezTo>
                  <a:cubicBezTo>
                    <a:pt x="85" y="3"/>
                    <a:pt x="83" y="2"/>
                    <a:pt x="79" y="1"/>
                  </a:cubicBezTo>
                  <a:cubicBezTo>
                    <a:pt x="80" y="3"/>
                    <a:pt x="78" y="5"/>
                    <a:pt x="76" y="5"/>
                  </a:cubicBezTo>
                  <a:cubicBezTo>
                    <a:pt x="76" y="2"/>
                    <a:pt x="79" y="3"/>
                    <a:pt x="79" y="1"/>
                  </a:cubicBezTo>
                  <a:cubicBezTo>
                    <a:pt x="78" y="0"/>
                    <a:pt x="76" y="0"/>
                    <a:pt x="74" y="0"/>
                  </a:cubicBezTo>
                  <a:cubicBezTo>
                    <a:pt x="65" y="0"/>
                    <a:pt x="65" y="3"/>
                    <a:pt x="56" y="3"/>
                  </a:cubicBezTo>
                  <a:cubicBezTo>
                    <a:pt x="47" y="3"/>
                    <a:pt x="47" y="0"/>
                    <a:pt x="38" y="0"/>
                  </a:cubicBezTo>
                  <a:cubicBezTo>
                    <a:pt x="29" y="0"/>
                    <a:pt x="29" y="3"/>
                    <a:pt x="20" y="3"/>
                  </a:cubicBezTo>
                  <a:cubicBezTo>
                    <a:pt x="11" y="3"/>
                    <a:pt x="9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7" y="12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3" y="14"/>
                    <a:pt x="16" y="14"/>
                    <a:pt x="20" y="14"/>
                  </a:cubicBezTo>
                  <a:cubicBezTo>
                    <a:pt x="29" y="14"/>
                    <a:pt x="29" y="11"/>
                    <a:pt x="38" y="11"/>
                  </a:cubicBezTo>
                  <a:cubicBezTo>
                    <a:pt x="47" y="11"/>
                    <a:pt x="47" y="14"/>
                    <a:pt x="56" y="14"/>
                  </a:cubicBezTo>
                  <a:cubicBezTo>
                    <a:pt x="65" y="14"/>
                    <a:pt x="65" y="11"/>
                    <a:pt x="74" y="11"/>
                  </a:cubicBezTo>
                  <a:cubicBezTo>
                    <a:pt x="76" y="11"/>
                    <a:pt x="78" y="11"/>
                    <a:pt x="80" y="12"/>
                  </a:cubicBezTo>
                  <a:cubicBezTo>
                    <a:pt x="80" y="11"/>
                    <a:pt x="81" y="11"/>
                    <a:pt x="82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4" y="13"/>
                    <a:pt x="86" y="14"/>
                    <a:pt x="92" y="14"/>
                  </a:cubicBezTo>
                  <a:cubicBezTo>
                    <a:pt x="101" y="14"/>
                    <a:pt x="101" y="11"/>
                    <a:pt x="110" y="11"/>
                  </a:cubicBezTo>
                  <a:cubicBezTo>
                    <a:pt x="119" y="11"/>
                    <a:pt x="119" y="14"/>
                    <a:pt x="128" y="14"/>
                  </a:cubicBezTo>
                  <a:cubicBezTo>
                    <a:pt x="137" y="14"/>
                    <a:pt x="137" y="11"/>
                    <a:pt x="146" y="11"/>
                  </a:cubicBezTo>
                  <a:cubicBezTo>
                    <a:pt x="150" y="11"/>
                    <a:pt x="153" y="12"/>
                    <a:pt x="155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9" y="14"/>
                    <a:pt x="162" y="14"/>
                    <a:pt x="166" y="14"/>
                  </a:cubicBezTo>
                  <a:cubicBezTo>
                    <a:pt x="175" y="14"/>
                    <a:pt x="175" y="11"/>
                    <a:pt x="184" y="11"/>
                  </a:cubicBezTo>
                  <a:cubicBezTo>
                    <a:pt x="193" y="11"/>
                    <a:pt x="193" y="14"/>
                    <a:pt x="202" y="14"/>
                  </a:cubicBezTo>
                  <a:cubicBezTo>
                    <a:pt x="211" y="14"/>
                    <a:pt x="211" y="11"/>
                    <a:pt x="220" y="11"/>
                  </a:cubicBezTo>
                  <a:cubicBezTo>
                    <a:pt x="222" y="11"/>
                    <a:pt x="224" y="11"/>
                    <a:pt x="226" y="12"/>
                  </a:cubicBezTo>
                  <a:cubicBezTo>
                    <a:pt x="226" y="11"/>
                    <a:pt x="227" y="11"/>
                    <a:pt x="228" y="11"/>
                  </a:cubicBezTo>
                  <a:cubicBezTo>
                    <a:pt x="227" y="12"/>
                    <a:pt x="227" y="12"/>
                    <a:pt x="227" y="12"/>
                  </a:cubicBezTo>
                  <a:cubicBezTo>
                    <a:pt x="230" y="13"/>
                    <a:pt x="232" y="14"/>
                    <a:pt x="238" y="14"/>
                  </a:cubicBezTo>
                  <a:cubicBezTo>
                    <a:pt x="247" y="14"/>
                    <a:pt x="247" y="11"/>
                    <a:pt x="256" y="11"/>
                  </a:cubicBezTo>
                  <a:cubicBezTo>
                    <a:pt x="265" y="11"/>
                    <a:pt x="265" y="14"/>
                    <a:pt x="274" y="14"/>
                  </a:cubicBezTo>
                  <a:cubicBezTo>
                    <a:pt x="283" y="14"/>
                    <a:pt x="283" y="11"/>
                    <a:pt x="292" y="11"/>
                  </a:cubicBezTo>
                  <a:cubicBezTo>
                    <a:pt x="296" y="11"/>
                    <a:pt x="299" y="12"/>
                    <a:pt x="301" y="13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5" y="14"/>
                    <a:pt x="307" y="14"/>
                    <a:pt x="311" y="14"/>
                  </a:cubicBezTo>
                  <a:cubicBezTo>
                    <a:pt x="320" y="14"/>
                    <a:pt x="320" y="11"/>
                    <a:pt x="329" y="11"/>
                  </a:cubicBezTo>
                  <a:cubicBezTo>
                    <a:pt x="338" y="11"/>
                    <a:pt x="338" y="14"/>
                    <a:pt x="347" y="14"/>
                  </a:cubicBezTo>
                  <a:cubicBezTo>
                    <a:pt x="356" y="14"/>
                    <a:pt x="356" y="11"/>
                    <a:pt x="365" y="11"/>
                  </a:cubicBezTo>
                  <a:cubicBezTo>
                    <a:pt x="368" y="11"/>
                    <a:pt x="370" y="11"/>
                    <a:pt x="371" y="12"/>
                  </a:cubicBezTo>
                  <a:cubicBezTo>
                    <a:pt x="372" y="11"/>
                    <a:pt x="373" y="11"/>
                    <a:pt x="373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6" y="13"/>
                    <a:pt x="378" y="14"/>
                    <a:pt x="383" y="14"/>
                  </a:cubicBezTo>
                  <a:cubicBezTo>
                    <a:pt x="392" y="14"/>
                    <a:pt x="392" y="11"/>
                    <a:pt x="401" y="11"/>
                  </a:cubicBezTo>
                  <a:cubicBezTo>
                    <a:pt x="411" y="11"/>
                    <a:pt x="411" y="14"/>
                    <a:pt x="420" y="14"/>
                  </a:cubicBezTo>
                  <a:cubicBezTo>
                    <a:pt x="429" y="14"/>
                    <a:pt x="429" y="11"/>
                    <a:pt x="438" y="11"/>
                  </a:cubicBezTo>
                  <a:cubicBezTo>
                    <a:pt x="442" y="11"/>
                    <a:pt x="445" y="12"/>
                    <a:pt x="447" y="13"/>
                  </a:cubicBezTo>
                  <a:cubicBezTo>
                    <a:pt x="448" y="13"/>
                    <a:pt x="448" y="13"/>
                    <a:pt x="448" y="13"/>
                  </a:cubicBezTo>
                  <a:cubicBezTo>
                    <a:pt x="451" y="14"/>
                    <a:pt x="453" y="14"/>
                    <a:pt x="457" y="14"/>
                  </a:cubicBezTo>
                  <a:cubicBezTo>
                    <a:pt x="466" y="14"/>
                    <a:pt x="466" y="11"/>
                    <a:pt x="475" y="11"/>
                  </a:cubicBezTo>
                  <a:cubicBezTo>
                    <a:pt x="484" y="11"/>
                    <a:pt x="484" y="14"/>
                    <a:pt x="493" y="14"/>
                  </a:cubicBezTo>
                  <a:cubicBezTo>
                    <a:pt x="502" y="14"/>
                    <a:pt x="502" y="11"/>
                    <a:pt x="511" y="11"/>
                  </a:cubicBezTo>
                  <a:cubicBezTo>
                    <a:pt x="514" y="11"/>
                    <a:pt x="516" y="11"/>
                    <a:pt x="517" y="12"/>
                  </a:cubicBezTo>
                  <a:cubicBezTo>
                    <a:pt x="518" y="11"/>
                    <a:pt x="518" y="11"/>
                    <a:pt x="519" y="11"/>
                  </a:cubicBezTo>
                  <a:cubicBezTo>
                    <a:pt x="518" y="12"/>
                    <a:pt x="518" y="12"/>
                    <a:pt x="518" y="12"/>
                  </a:cubicBezTo>
                  <a:cubicBezTo>
                    <a:pt x="522" y="13"/>
                    <a:pt x="524" y="14"/>
                    <a:pt x="529" y="14"/>
                  </a:cubicBezTo>
                  <a:cubicBezTo>
                    <a:pt x="538" y="14"/>
                    <a:pt x="538" y="11"/>
                    <a:pt x="547" y="11"/>
                  </a:cubicBezTo>
                  <a:cubicBezTo>
                    <a:pt x="556" y="11"/>
                    <a:pt x="556" y="14"/>
                    <a:pt x="565" y="14"/>
                  </a:cubicBezTo>
                  <a:cubicBezTo>
                    <a:pt x="574" y="14"/>
                    <a:pt x="574" y="11"/>
                    <a:pt x="583" y="11"/>
                  </a:cubicBezTo>
                  <a:cubicBezTo>
                    <a:pt x="588" y="11"/>
                    <a:pt x="590" y="12"/>
                    <a:pt x="593" y="13"/>
                  </a:cubicBezTo>
                  <a:cubicBezTo>
                    <a:pt x="593" y="13"/>
                    <a:pt x="594" y="13"/>
                    <a:pt x="594" y="13"/>
                  </a:cubicBezTo>
                  <a:cubicBezTo>
                    <a:pt x="596" y="14"/>
                    <a:pt x="599" y="14"/>
                    <a:pt x="603" y="14"/>
                  </a:cubicBezTo>
                  <a:cubicBezTo>
                    <a:pt x="612" y="14"/>
                    <a:pt x="612" y="11"/>
                    <a:pt x="621" y="11"/>
                  </a:cubicBezTo>
                  <a:cubicBezTo>
                    <a:pt x="630" y="11"/>
                    <a:pt x="630" y="14"/>
                    <a:pt x="639" y="14"/>
                  </a:cubicBezTo>
                  <a:cubicBezTo>
                    <a:pt x="648" y="14"/>
                    <a:pt x="648" y="11"/>
                    <a:pt x="657" y="11"/>
                  </a:cubicBezTo>
                  <a:cubicBezTo>
                    <a:pt x="660" y="11"/>
                    <a:pt x="662" y="11"/>
                    <a:pt x="663" y="12"/>
                  </a:cubicBezTo>
                  <a:cubicBezTo>
                    <a:pt x="664" y="11"/>
                    <a:pt x="664" y="11"/>
                    <a:pt x="665" y="11"/>
                  </a:cubicBezTo>
                  <a:cubicBezTo>
                    <a:pt x="664" y="12"/>
                    <a:pt x="664" y="12"/>
                    <a:pt x="664" y="12"/>
                  </a:cubicBezTo>
                  <a:cubicBezTo>
                    <a:pt x="667" y="13"/>
                    <a:pt x="669" y="14"/>
                    <a:pt x="675" y="14"/>
                  </a:cubicBezTo>
                  <a:cubicBezTo>
                    <a:pt x="684" y="14"/>
                    <a:pt x="684" y="11"/>
                    <a:pt x="693" y="11"/>
                  </a:cubicBezTo>
                  <a:cubicBezTo>
                    <a:pt x="702" y="11"/>
                    <a:pt x="702" y="14"/>
                    <a:pt x="711" y="14"/>
                  </a:cubicBezTo>
                  <a:cubicBezTo>
                    <a:pt x="720" y="14"/>
                    <a:pt x="720" y="11"/>
                    <a:pt x="729" y="11"/>
                  </a:cubicBezTo>
                  <a:cubicBezTo>
                    <a:pt x="734" y="11"/>
                    <a:pt x="736" y="12"/>
                    <a:pt x="739" y="13"/>
                  </a:cubicBezTo>
                  <a:cubicBezTo>
                    <a:pt x="739" y="13"/>
                    <a:pt x="740" y="13"/>
                    <a:pt x="740" y="13"/>
                  </a:cubicBezTo>
                  <a:cubicBezTo>
                    <a:pt x="742" y="14"/>
                    <a:pt x="745" y="14"/>
                    <a:pt x="749" y="14"/>
                  </a:cubicBezTo>
                  <a:cubicBezTo>
                    <a:pt x="758" y="14"/>
                    <a:pt x="758" y="11"/>
                    <a:pt x="767" y="11"/>
                  </a:cubicBezTo>
                  <a:cubicBezTo>
                    <a:pt x="776" y="11"/>
                    <a:pt x="776" y="14"/>
                    <a:pt x="785" y="14"/>
                  </a:cubicBezTo>
                  <a:cubicBezTo>
                    <a:pt x="794" y="14"/>
                    <a:pt x="794" y="11"/>
                    <a:pt x="803" y="11"/>
                  </a:cubicBezTo>
                  <a:cubicBezTo>
                    <a:pt x="806" y="11"/>
                    <a:pt x="807" y="11"/>
                    <a:pt x="809" y="12"/>
                  </a:cubicBezTo>
                  <a:cubicBezTo>
                    <a:pt x="809" y="11"/>
                    <a:pt x="810" y="11"/>
                    <a:pt x="811" y="11"/>
                  </a:cubicBezTo>
                  <a:cubicBezTo>
                    <a:pt x="810" y="12"/>
                    <a:pt x="810" y="12"/>
                    <a:pt x="810" y="12"/>
                  </a:cubicBezTo>
                  <a:cubicBezTo>
                    <a:pt x="813" y="13"/>
                    <a:pt x="815" y="14"/>
                    <a:pt x="821" y="14"/>
                  </a:cubicBezTo>
                  <a:cubicBezTo>
                    <a:pt x="830" y="14"/>
                    <a:pt x="830" y="11"/>
                    <a:pt x="839" y="11"/>
                  </a:cubicBezTo>
                  <a:cubicBezTo>
                    <a:pt x="848" y="11"/>
                    <a:pt x="848" y="14"/>
                    <a:pt x="857" y="14"/>
                  </a:cubicBezTo>
                  <a:cubicBezTo>
                    <a:pt x="866" y="14"/>
                    <a:pt x="866" y="11"/>
                    <a:pt x="875" y="11"/>
                  </a:cubicBezTo>
                  <a:cubicBezTo>
                    <a:pt x="879" y="11"/>
                    <a:pt x="882" y="12"/>
                    <a:pt x="885" y="13"/>
                  </a:cubicBezTo>
                  <a:cubicBezTo>
                    <a:pt x="885" y="13"/>
                    <a:pt x="885" y="13"/>
                    <a:pt x="886" y="13"/>
                  </a:cubicBezTo>
                  <a:cubicBezTo>
                    <a:pt x="888" y="14"/>
                    <a:pt x="891" y="14"/>
                    <a:pt x="895" y="14"/>
                  </a:cubicBezTo>
                  <a:cubicBezTo>
                    <a:pt x="904" y="14"/>
                    <a:pt x="904" y="11"/>
                    <a:pt x="913" y="11"/>
                  </a:cubicBezTo>
                  <a:cubicBezTo>
                    <a:pt x="922" y="11"/>
                    <a:pt x="922" y="14"/>
                    <a:pt x="931" y="14"/>
                  </a:cubicBezTo>
                  <a:cubicBezTo>
                    <a:pt x="940" y="14"/>
                    <a:pt x="940" y="11"/>
                    <a:pt x="949" y="11"/>
                  </a:cubicBezTo>
                  <a:cubicBezTo>
                    <a:pt x="951" y="11"/>
                    <a:pt x="953" y="11"/>
                    <a:pt x="955" y="12"/>
                  </a:cubicBezTo>
                  <a:cubicBezTo>
                    <a:pt x="955" y="11"/>
                    <a:pt x="956" y="11"/>
                    <a:pt x="957" y="11"/>
                  </a:cubicBezTo>
                  <a:cubicBezTo>
                    <a:pt x="956" y="12"/>
                    <a:pt x="956" y="12"/>
                    <a:pt x="956" y="12"/>
                  </a:cubicBezTo>
                  <a:cubicBezTo>
                    <a:pt x="959" y="13"/>
                    <a:pt x="961" y="14"/>
                    <a:pt x="967" y="14"/>
                  </a:cubicBezTo>
                  <a:cubicBezTo>
                    <a:pt x="976" y="14"/>
                    <a:pt x="976" y="11"/>
                    <a:pt x="985" y="11"/>
                  </a:cubicBezTo>
                  <a:cubicBezTo>
                    <a:pt x="994" y="11"/>
                    <a:pt x="994" y="14"/>
                    <a:pt x="1003" y="14"/>
                  </a:cubicBezTo>
                  <a:cubicBezTo>
                    <a:pt x="1012" y="14"/>
                    <a:pt x="1012" y="11"/>
                    <a:pt x="1021" y="11"/>
                  </a:cubicBezTo>
                  <a:cubicBezTo>
                    <a:pt x="1025" y="11"/>
                    <a:pt x="1028" y="12"/>
                    <a:pt x="1030" y="13"/>
                  </a:cubicBezTo>
                  <a:cubicBezTo>
                    <a:pt x="1031" y="13"/>
                    <a:pt x="1031" y="13"/>
                    <a:pt x="1031" y="13"/>
                  </a:cubicBezTo>
                  <a:cubicBezTo>
                    <a:pt x="1034" y="14"/>
                    <a:pt x="1037" y="14"/>
                    <a:pt x="1041" y="14"/>
                  </a:cubicBezTo>
                  <a:cubicBezTo>
                    <a:pt x="1050" y="14"/>
                    <a:pt x="1050" y="11"/>
                    <a:pt x="1059" y="11"/>
                  </a:cubicBezTo>
                  <a:cubicBezTo>
                    <a:pt x="1068" y="11"/>
                    <a:pt x="1068" y="14"/>
                    <a:pt x="1077" y="14"/>
                  </a:cubicBezTo>
                  <a:cubicBezTo>
                    <a:pt x="1086" y="14"/>
                    <a:pt x="1086" y="11"/>
                    <a:pt x="1095" y="11"/>
                  </a:cubicBezTo>
                  <a:cubicBezTo>
                    <a:pt x="1097" y="11"/>
                    <a:pt x="1099" y="11"/>
                    <a:pt x="1101" y="12"/>
                  </a:cubicBezTo>
                  <a:cubicBezTo>
                    <a:pt x="1101" y="11"/>
                    <a:pt x="1102" y="11"/>
                    <a:pt x="1103" y="11"/>
                  </a:cubicBezTo>
                  <a:cubicBezTo>
                    <a:pt x="1102" y="12"/>
                    <a:pt x="1102" y="12"/>
                    <a:pt x="1102" y="12"/>
                  </a:cubicBezTo>
                  <a:cubicBezTo>
                    <a:pt x="1105" y="13"/>
                    <a:pt x="1107" y="14"/>
                    <a:pt x="1113" y="14"/>
                  </a:cubicBezTo>
                  <a:cubicBezTo>
                    <a:pt x="1122" y="14"/>
                    <a:pt x="1122" y="11"/>
                    <a:pt x="1131" y="11"/>
                  </a:cubicBezTo>
                  <a:cubicBezTo>
                    <a:pt x="1140" y="11"/>
                    <a:pt x="1140" y="14"/>
                    <a:pt x="1149" y="14"/>
                  </a:cubicBezTo>
                  <a:cubicBezTo>
                    <a:pt x="1158" y="14"/>
                    <a:pt x="1158" y="11"/>
                    <a:pt x="1167" y="11"/>
                  </a:cubicBezTo>
                  <a:cubicBezTo>
                    <a:pt x="1171" y="11"/>
                    <a:pt x="1174" y="12"/>
                    <a:pt x="1176" y="13"/>
                  </a:cubicBezTo>
                  <a:cubicBezTo>
                    <a:pt x="1177" y="13"/>
                    <a:pt x="1177" y="13"/>
                    <a:pt x="1177" y="13"/>
                  </a:cubicBezTo>
                  <a:cubicBezTo>
                    <a:pt x="1180" y="14"/>
                    <a:pt x="1182" y="14"/>
                    <a:pt x="1186" y="14"/>
                  </a:cubicBezTo>
                  <a:cubicBezTo>
                    <a:pt x="1195" y="14"/>
                    <a:pt x="1195" y="11"/>
                    <a:pt x="1204" y="11"/>
                  </a:cubicBezTo>
                  <a:cubicBezTo>
                    <a:pt x="1214" y="11"/>
                    <a:pt x="1214" y="14"/>
                    <a:pt x="1223" y="14"/>
                  </a:cubicBezTo>
                  <a:cubicBezTo>
                    <a:pt x="1232" y="14"/>
                    <a:pt x="1232" y="11"/>
                    <a:pt x="1241" y="11"/>
                  </a:cubicBezTo>
                  <a:cubicBezTo>
                    <a:pt x="1243" y="11"/>
                    <a:pt x="1245" y="11"/>
                    <a:pt x="1247" y="12"/>
                  </a:cubicBezTo>
                  <a:cubicBezTo>
                    <a:pt x="1247" y="11"/>
                    <a:pt x="1248" y="11"/>
                    <a:pt x="1249" y="11"/>
                  </a:cubicBezTo>
                  <a:cubicBezTo>
                    <a:pt x="1248" y="12"/>
                    <a:pt x="1248" y="12"/>
                    <a:pt x="1248" y="12"/>
                  </a:cubicBezTo>
                  <a:cubicBezTo>
                    <a:pt x="1251" y="13"/>
                    <a:pt x="1253" y="14"/>
                    <a:pt x="1259" y="14"/>
                  </a:cubicBezTo>
                  <a:cubicBezTo>
                    <a:pt x="1268" y="14"/>
                    <a:pt x="1268" y="11"/>
                    <a:pt x="1277" y="11"/>
                  </a:cubicBezTo>
                  <a:cubicBezTo>
                    <a:pt x="1286" y="11"/>
                    <a:pt x="1286" y="14"/>
                    <a:pt x="1295" y="14"/>
                  </a:cubicBezTo>
                  <a:cubicBezTo>
                    <a:pt x="1304" y="14"/>
                    <a:pt x="1304" y="11"/>
                    <a:pt x="1313" y="11"/>
                  </a:cubicBezTo>
                  <a:cubicBezTo>
                    <a:pt x="1317" y="11"/>
                    <a:pt x="1320" y="12"/>
                    <a:pt x="1322" y="13"/>
                  </a:cubicBezTo>
                  <a:cubicBezTo>
                    <a:pt x="1323" y="13"/>
                    <a:pt x="1323" y="13"/>
                    <a:pt x="1323" y="13"/>
                  </a:cubicBezTo>
                  <a:cubicBezTo>
                    <a:pt x="1326" y="14"/>
                    <a:pt x="1328" y="14"/>
                    <a:pt x="1332" y="14"/>
                  </a:cubicBezTo>
                  <a:cubicBezTo>
                    <a:pt x="1341" y="14"/>
                    <a:pt x="1341" y="11"/>
                    <a:pt x="1350" y="11"/>
                  </a:cubicBezTo>
                  <a:cubicBezTo>
                    <a:pt x="1359" y="11"/>
                    <a:pt x="1359" y="14"/>
                    <a:pt x="1368" y="14"/>
                  </a:cubicBezTo>
                  <a:cubicBezTo>
                    <a:pt x="1377" y="14"/>
                    <a:pt x="1377" y="11"/>
                    <a:pt x="1386" y="11"/>
                  </a:cubicBezTo>
                  <a:cubicBezTo>
                    <a:pt x="1389" y="11"/>
                    <a:pt x="1391" y="11"/>
                    <a:pt x="1392" y="12"/>
                  </a:cubicBezTo>
                  <a:cubicBezTo>
                    <a:pt x="1393" y="11"/>
                    <a:pt x="1393" y="11"/>
                    <a:pt x="1394" y="11"/>
                  </a:cubicBezTo>
                  <a:cubicBezTo>
                    <a:pt x="1393" y="12"/>
                    <a:pt x="1393" y="12"/>
                    <a:pt x="1393" y="12"/>
                  </a:cubicBezTo>
                  <a:cubicBezTo>
                    <a:pt x="1397" y="13"/>
                    <a:pt x="1399" y="14"/>
                    <a:pt x="1404" y="14"/>
                  </a:cubicBezTo>
                  <a:cubicBezTo>
                    <a:pt x="1413" y="14"/>
                    <a:pt x="1413" y="11"/>
                    <a:pt x="1422" y="11"/>
                  </a:cubicBezTo>
                  <a:cubicBezTo>
                    <a:pt x="1431" y="11"/>
                    <a:pt x="1431" y="14"/>
                    <a:pt x="1440" y="14"/>
                  </a:cubicBezTo>
                  <a:cubicBezTo>
                    <a:pt x="1449" y="14"/>
                    <a:pt x="1449" y="11"/>
                    <a:pt x="1458" y="11"/>
                  </a:cubicBezTo>
                  <a:cubicBezTo>
                    <a:pt x="1463" y="11"/>
                    <a:pt x="1465" y="12"/>
                    <a:pt x="1468" y="13"/>
                  </a:cubicBezTo>
                  <a:cubicBezTo>
                    <a:pt x="1468" y="13"/>
                    <a:pt x="1469" y="13"/>
                    <a:pt x="1469" y="13"/>
                  </a:cubicBezTo>
                  <a:cubicBezTo>
                    <a:pt x="1471" y="14"/>
                    <a:pt x="1474" y="14"/>
                    <a:pt x="1478" y="14"/>
                  </a:cubicBezTo>
                  <a:cubicBezTo>
                    <a:pt x="1487" y="14"/>
                    <a:pt x="1487" y="11"/>
                    <a:pt x="1496" y="11"/>
                  </a:cubicBezTo>
                  <a:cubicBezTo>
                    <a:pt x="1505" y="11"/>
                    <a:pt x="1505" y="14"/>
                    <a:pt x="1514" y="14"/>
                  </a:cubicBezTo>
                  <a:cubicBezTo>
                    <a:pt x="1523" y="14"/>
                    <a:pt x="1523" y="11"/>
                    <a:pt x="1532" y="11"/>
                  </a:cubicBezTo>
                  <a:cubicBezTo>
                    <a:pt x="1535" y="11"/>
                    <a:pt x="1537" y="11"/>
                    <a:pt x="1538" y="12"/>
                  </a:cubicBezTo>
                  <a:cubicBezTo>
                    <a:pt x="1539" y="11"/>
                    <a:pt x="1539" y="11"/>
                    <a:pt x="1540" y="11"/>
                  </a:cubicBezTo>
                  <a:cubicBezTo>
                    <a:pt x="1539" y="12"/>
                    <a:pt x="1539" y="12"/>
                    <a:pt x="1539" y="12"/>
                  </a:cubicBezTo>
                  <a:cubicBezTo>
                    <a:pt x="1542" y="13"/>
                    <a:pt x="1544" y="14"/>
                    <a:pt x="1550" y="14"/>
                  </a:cubicBezTo>
                  <a:cubicBezTo>
                    <a:pt x="1559" y="14"/>
                    <a:pt x="1559" y="11"/>
                    <a:pt x="1568" y="11"/>
                  </a:cubicBezTo>
                  <a:cubicBezTo>
                    <a:pt x="1577" y="11"/>
                    <a:pt x="1577" y="14"/>
                    <a:pt x="1586" y="14"/>
                  </a:cubicBezTo>
                  <a:cubicBezTo>
                    <a:pt x="1595" y="14"/>
                    <a:pt x="1595" y="11"/>
                    <a:pt x="1604" y="11"/>
                  </a:cubicBezTo>
                  <a:cubicBezTo>
                    <a:pt x="1609" y="11"/>
                    <a:pt x="1611" y="12"/>
                    <a:pt x="1614" y="13"/>
                  </a:cubicBezTo>
                  <a:cubicBezTo>
                    <a:pt x="1614" y="13"/>
                    <a:pt x="1615" y="13"/>
                    <a:pt x="1615" y="13"/>
                  </a:cubicBezTo>
                  <a:cubicBezTo>
                    <a:pt x="1617" y="14"/>
                    <a:pt x="1620" y="14"/>
                    <a:pt x="1624" y="14"/>
                  </a:cubicBezTo>
                  <a:cubicBezTo>
                    <a:pt x="1633" y="14"/>
                    <a:pt x="1633" y="11"/>
                    <a:pt x="1642" y="11"/>
                  </a:cubicBezTo>
                  <a:cubicBezTo>
                    <a:pt x="1651" y="11"/>
                    <a:pt x="1651" y="14"/>
                    <a:pt x="1660" y="14"/>
                  </a:cubicBezTo>
                  <a:cubicBezTo>
                    <a:pt x="1669" y="14"/>
                    <a:pt x="1669" y="11"/>
                    <a:pt x="1678" y="11"/>
                  </a:cubicBezTo>
                  <a:cubicBezTo>
                    <a:pt x="1681" y="11"/>
                    <a:pt x="1682" y="11"/>
                    <a:pt x="1684" y="12"/>
                  </a:cubicBezTo>
                  <a:cubicBezTo>
                    <a:pt x="1685" y="11"/>
                    <a:pt x="1685" y="11"/>
                    <a:pt x="1686" y="11"/>
                  </a:cubicBezTo>
                  <a:cubicBezTo>
                    <a:pt x="1685" y="12"/>
                    <a:pt x="1685" y="12"/>
                    <a:pt x="1685" y="12"/>
                  </a:cubicBezTo>
                  <a:cubicBezTo>
                    <a:pt x="1688" y="13"/>
                    <a:pt x="1690" y="14"/>
                    <a:pt x="1696" y="14"/>
                  </a:cubicBezTo>
                  <a:cubicBezTo>
                    <a:pt x="1705" y="14"/>
                    <a:pt x="1705" y="11"/>
                    <a:pt x="1714" y="11"/>
                  </a:cubicBezTo>
                  <a:cubicBezTo>
                    <a:pt x="1723" y="11"/>
                    <a:pt x="1723" y="14"/>
                    <a:pt x="1732" y="14"/>
                  </a:cubicBezTo>
                  <a:cubicBezTo>
                    <a:pt x="1741" y="14"/>
                    <a:pt x="1741" y="11"/>
                    <a:pt x="1750" y="11"/>
                  </a:cubicBezTo>
                  <a:cubicBezTo>
                    <a:pt x="1754" y="11"/>
                    <a:pt x="1757" y="12"/>
                    <a:pt x="1760" y="13"/>
                  </a:cubicBezTo>
                  <a:cubicBezTo>
                    <a:pt x="1760" y="13"/>
                    <a:pt x="1760" y="13"/>
                    <a:pt x="1761" y="13"/>
                  </a:cubicBezTo>
                  <a:cubicBezTo>
                    <a:pt x="1763" y="14"/>
                    <a:pt x="1766" y="14"/>
                    <a:pt x="1770" y="14"/>
                  </a:cubicBezTo>
                  <a:cubicBezTo>
                    <a:pt x="1779" y="14"/>
                    <a:pt x="1779" y="11"/>
                    <a:pt x="1788" y="11"/>
                  </a:cubicBezTo>
                  <a:cubicBezTo>
                    <a:pt x="1797" y="11"/>
                    <a:pt x="1797" y="14"/>
                    <a:pt x="1806" y="14"/>
                  </a:cubicBezTo>
                  <a:cubicBezTo>
                    <a:pt x="1815" y="14"/>
                    <a:pt x="1815" y="11"/>
                    <a:pt x="1824" y="11"/>
                  </a:cubicBezTo>
                  <a:cubicBezTo>
                    <a:pt x="1826" y="11"/>
                    <a:pt x="1828" y="11"/>
                    <a:pt x="1830" y="12"/>
                  </a:cubicBezTo>
                  <a:cubicBezTo>
                    <a:pt x="1830" y="11"/>
                    <a:pt x="1831" y="11"/>
                    <a:pt x="1832" y="11"/>
                  </a:cubicBezTo>
                  <a:cubicBezTo>
                    <a:pt x="1831" y="12"/>
                    <a:pt x="1831" y="12"/>
                    <a:pt x="1831" y="12"/>
                  </a:cubicBezTo>
                  <a:cubicBezTo>
                    <a:pt x="1834" y="13"/>
                    <a:pt x="1836" y="14"/>
                    <a:pt x="1842" y="14"/>
                  </a:cubicBezTo>
                  <a:cubicBezTo>
                    <a:pt x="1851" y="14"/>
                    <a:pt x="1851" y="11"/>
                    <a:pt x="1860" y="11"/>
                  </a:cubicBezTo>
                  <a:cubicBezTo>
                    <a:pt x="1869" y="11"/>
                    <a:pt x="1869" y="14"/>
                    <a:pt x="1878" y="14"/>
                  </a:cubicBezTo>
                  <a:cubicBezTo>
                    <a:pt x="1887" y="14"/>
                    <a:pt x="1887" y="11"/>
                    <a:pt x="1896" y="11"/>
                  </a:cubicBezTo>
                  <a:cubicBezTo>
                    <a:pt x="1900" y="11"/>
                    <a:pt x="1903" y="12"/>
                    <a:pt x="1906" y="13"/>
                  </a:cubicBezTo>
                  <a:cubicBezTo>
                    <a:pt x="1906" y="13"/>
                    <a:pt x="1906" y="13"/>
                    <a:pt x="1906" y="13"/>
                  </a:cubicBezTo>
                  <a:cubicBezTo>
                    <a:pt x="1909" y="14"/>
                    <a:pt x="1912" y="14"/>
                    <a:pt x="1916" y="14"/>
                  </a:cubicBezTo>
                  <a:cubicBezTo>
                    <a:pt x="1925" y="14"/>
                    <a:pt x="1925" y="11"/>
                    <a:pt x="1934" y="11"/>
                  </a:cubicBezTo>
                  <a:cubicBezTo>
                    <a:pt x="1943" y="11"/>
                    <a:pt x="1943" y="14"/>
                    <a:pt x="1952" y="14"/>
                  </a:cubicBezTo>
                  <a:cubicBezTo>
                    <a:pt x="1961" y="14"/>
                    <a:pt x="1961" y="11"/>
                    <a:pt x="1970" y="11"/>
                  </a:cubicBezTo>
                  <a:cubicBezTo>
                    <a:pt x="1972" y="11"/>
                    <a:pt x="1974" y="11"/>
                    <a:pt x="1976" y="12"/>
                  </a:cubicBezTo>
                  <a:cubicBezTo>
                    <a:pt x="1976" y="11"/>
                    <a:pt x="1977" y="11"/>
                    <a:pt x="1978" y="11"/>
                  </a:cubicBezTo>
                  <a:cubicBezTo>
                    <a:pt x="1977" y="12"/>
                    <a:pt x="1977" y="12"/>
                    <a:pt x="1977" y="12"/>
                  </a:cubicBezTo>
                  <a:cubicBezTo>
                    <a:pt x="1980" y="13"/>
                    <a:pt x="1982" y="14"/>
                    <a:pt x="1988" y="14"/>
                  </a:cubicBezTo>
                  <a:cubicBezTo>
                    <a:pt x="1997" y="14"/>
                    <a:pt x="1997" y="11"/>
                    <a:pt x="2006" y="11"/>
                  </a:cubicBezTo>
                  <a:cubicBezTo>
                    <a:pt x="2015" y="11"/>
                    <a:pt x="2015" y="14"/>
                    <a:pt x="2024" y="14"/>
                  </a:cubicBezTo>
                  <a:cubicBezTo>
                    <a:pt x="2033" y="14"/>
                    <a:pt x="2033" y="11"/>
                    <a:pt x="2042" y="11"/>
                  </a:cubicBezTo>
                  <a:cubicBezTo>
                    <a:pt x="2046" y="11"/>
                    <a:pt x="2049" y="12"/>
                    <a:pt x="2051" y="13"/>
                  </a:cubicBezTo>
                  <a:cubicBezTo>
                    <a:pt x="2052" y="13"/>
                    <a:pt x="2052" y="13"/>
                    <a:pt x="2052" y="13"/>
                  </a:cubicBezTo>
                  <a:cubicBezTo>
                    <a:pt x="2055" y="14"/>
                    <a:pt x="2057" y="14"/>
                    <a:pt x="2062" y="14"/>
                  </a:cubicBezTo>
                  <a:cubicBezTo>
                    <a:pt x="2071" y="14"/>
                    <a:pt x="2071" y="11"/>
                    <a:pt x="2080" y="11"/>
                  </a:cubicBezTo>
                  <a:cubicBezTo>
                    <a:pt x="2089" y="11"/>
                    <a:pt x="2089" y="14"/>
                    <a:pt x="2098" y="14"/>
                  </a:cubicBezTo>
                  <a:cubicBezTo>
                    <a:pt x="2107" y="14"/>
                    <a:pt x="2107" y="11"/>
                    <a:pt x="2116" y="11"/>
                  </a:cubicBezTo>
                  <a:cubicBezTo>
                    <a:pt x="2118" y="11"/>
                    <a:pt x="2120" y="11"/>
                    <a:pt x="2122" y="12"/>
                  </a:cubicBezTo>
                  <a:cubicBezTo>
                    <a:pt x="2122" y="11"/>
                    <a:pt x="2123" y="11"/>
                    <a:pt x="2124" y="11"/>
                  </a:cubicBezTo>
                  <a:cubicBezTo>
                    <a:pt x="2123" y="12"/>
                    <a:pt x="2123" y="12"/>
                    <a:pt x="2123" y="12"/>
                  </a:cubicBezTo>
                  <a:cubicBezTo>
                    <a:pt x="2126" y="13"/>
                    <a:pt x="2128" y="14"/>
                    <a:pt x="2134" y="14"/>
                  </a:cubicBezTo>
                  <a:cubicBezTo>
                    <a:pt x="2143" y="14"/>
                    <a:pt x="2143" y="11"/>
                    <a:pt x="2152" y="11"/>
                  </a:cubicBezTo>
                  <a:cubicBezTo>
                    <a:pt x="2161" y="11"/>
                    <a:pt x="2161" y="14"/>
                    <a:pt x="2170" y="14"/>
                  </a:cubicBezTo>
                  <a:cubicBezTo>
                    <a:pt x="2179" y="14"/>
                    <a:pt x="2179" y="11"/>
                    <a:pt x="2188" y="11"/>
                  </a:cubicBezTo>
                  <a:cubicBezTo>
                    <a:pt x="2192" y="11"/>
                    <a:pt x="2195" y="12"/>
                    <a:pt x="2197" y="13"/>
                  </a:cubicBezTo>
                  <a:cubicBezTo>
                    <a:pt x="2198" y="13"/>
                    <a:pt x="2198" y="13"/>
                    <a:pt x="2198" y="13"/>
                  </a:cubicBezTo>
                  <a:cubicBezTo>
                    <a:pt x="2201" y="14"/>
                    <a:pt x="2203" y="14"/>
                    <a:pt x="2207" y="14"/>
                  </a:cubicBezTo>
                  <a:cubicBezTo>
                    <a:pt x="2216" y="14"/>
                    <a:pt x="2216" y="11"/>
                    <a:pt x="2225" y="11"/>
                  </a:cubicBezTo>
                  <a:cubicBezTo>
                    <a:pt x="2234" y="11"/>
                    <a:pt x="2234" y="14"/>
                    <a:pt x="2243" y="14"/>
                  </a:cubicBezTo>
                  <a:cubicBezTo>
                    <a:pt x="2252" y="14"/>
                    <a:pt x="2252" y="11"/>
                    <a:pt x="2261" y="11"/>
                  </a:cubicBezTo>
                  <a:cubicBezTo>
                    <a:pt x="2264" y="11"/>
                    <a:pt x="2266" y="11"/>
                    <a:pt x="2267" y="12"/>
                  </a:cubicBezTo>
                  <a:cubicBezTo>
                    <a:pt x="2268" y="11"/>
                    <a:pt x="2268" y="11"/>
                    <a:pt x="2269" y="11"/>
                  </a:cubicBezTo>
                  <a:cubicBezTo>
                    <a:pt x="2269" y="12"/>
                    <a:pt x="2269" y="12"/>
                    <a:pt x="2269" y="12"/>
                  </a:cubicBezTo>
                  <a:cubicBezTo>
                    <a:pt x="2272" y="13"/>
                    <a:pt x="2274" y="14"/>
                    <a:pt x="2279" y="14"/>
                  </a:cubicBezTo>
                  <a:cubicBezTo>
                    <a:pt x="2288" y="14"/>
                    <a:pt x="2288" y="11"/>
                    <a:pt x="2297" y="11"/>
                  </a:cubicBezTo>
                  <a:cubicBezTo>
                    <a:pt x="2306" y="11"/>
                    <a:pt x="2306" y="14"/>
                    <a:pt x="2315" y="14"/>
                  </a:cubicBezTo>
                  <a:cubicBezTo>
                    <a:pt x="2324" y="14"/>
                    <a:pt x="2324" y="11"/>
                    <a:pt x="2333" y="11"/>
                  </a:cubicBezTo>
                  <a:cubicBezTo>
                    <a:pt x="2338" y="11"/>
                    <a:pt x="2340" y="12"/>
                    <a:pt x="2343" y="13"/>
                  </a:cubicBezTo>
                  <a:cubicBezTo>
                    <a:pt x="2343" y="13"/>
                    <a:pt x="2344" y="13"/>
                    <a:pt x="2344" y="13"/>
                  </a:cubicBezTo>
                  <a:cubicBezTo>
                    <a:pt x="2346" y="14"/>
                    <a:pt x="2349" y="14"/>
                    <a:pt x="2353" y="14"/>
                  </a:cubicBezTo>
                  <a:cubicBezTo>
                    <a:pt x="2362" y="14"/>
                    <a:pt x="2362" y="11"/>
                    <a:pt x="2371" y="11"/>
                  </a:cubicBezTo>
                  <a:cubicBezTo>
                    <a:pt x="2380" y="11"/>
                    <a:pt x="2380" y="14"/>
                    <a:pt x="2389" y="14"/>
                  </a:cubicBezTo>
                  <a:cubicBezTo>
                    <a:pt x="2398" y="14"/>
                    <a:pt x="2398" y="11"/>
                    <a:pt x="2407" y="11"/>
                  </a:cubicBezTo>
                  <a:cubicBezTo>
                    <a:pt x="2410" y="11"/>
                    <a:pt x="2412" y="11"/>
                    <a:pt x="2413" y="12"/>
                  </a:cubicBezTo>
                  <a:cubicBezTo>
                    <a:pt x="2414" y="11"/>
                    <a:pt x="2414" y="11"/>
                    <a:pt x="2415" y="11"/>
                  </a:cubicBezTo>
                  <a:cubicBezTo>
                    <a:pt x="2414" y="12"/>
                    <a:pt x="2414" y="12"/>
                    <a:pt x="2414" y="12"/>
                  </a:cubicBezTo>
                  <a:cubicBezTo>
                    <a:pt x="2417" y="13"/>
                    <a:pt x="2420" y="14"/>
                    <a:pt x="2425" y="14"/>
                  </a:cubicBezTo>
                  <a:cubicBezTo>
                    <a:pt x="2434" y="14"/>
                    <a:pt x="2434" y="11"/>
                    <a:pt x="2443" y="11"/>
                  </a:cubicBezTo>
                  <a:cubicBezTo>
                    <a:pt x="2452" y="11"/>
                    <a:pt x="2452" y="14"/>
                    <a:pt x="2461" y="14"/>
                  </a:cubicBezTo>
                  <a:cubicBezTo>
                    <a:pt x="2470" y="14"/>
                    <a:pt x="2470" y="11"/>
                    <a:pt x="2479" y="11"/>
                  </a:cubicBezTo>
                  <a:cubicBezTo>
                    <a:pt x="2484" y="11"/>
                    <a:pt x="2486" y="12"/>
                    <a:pt x="2489" y="13"/>
                  </a:cubicBezTo>
                  <a:cubicBezTo>
                    <a:pt x="2489" y="13"/>
                    <a:pt x="2490" y="13"/>
                    <a:pt x="2490" y="13"/>
                  </a:cubicBezTo>
                  <a:cubicBezTo>
                    <a:pt x="2492" y="14"/>
                    <a:pt x="2495" y="14"/>
                    <a:pt x="2499" y="14"/>
                  </a:cubicBezTo>
                  <a:cubicBezTo>
                    <a:pt x="2508" y="14"/>
                    <a:pt x="2508" y="11"/>
                    <a:pt x="2517" y="11"/>
                  </a:cubicBezTo>
                  <a:cubicBezTo>
                    <a:pt x="2526" y="11"/>
                    <a:pt x="2526" y="14"/>
                    <a:pt x="2535" y="14"/>
                  </a:cubicBezTo>
                  <a:cubicBezTo>
                    <a:pt x="2544" y="14"/>
                    <a:pt x="2544" y="11"/>
                    <a:pt x="2553" y="11"/>
                  </a:cubicBezTo>
                  <a:cubicBezTo>
                    <a:pt x="2556" y="11"/>
                    <a:pt x="2558" y="11"/>
                    <a:pt x="2559" y="12"/>
                  </a:cubicBezTo>
                  <a:cubicBezTo>
                    <a:pt x="2560" y="11"/>
                    <a:pt x="2560" y="11"/>
                    <a:pt x="2561" y="11"/>
                  </a:cubicBezTo>
                  <a:cubicBezTo>
                    <a:pt x="2560" y="12"/>
                    <a:pt x="2560" y="12"/>
                    <a:pt x="2560" y="12"/>
                  </a:cubicBezTo>
                  <a:cubicBezTo>
                    <a:pt x="2563" y="13"/>
                    <a:pt x="2565" y="14"/>
                    <a:pt x="2571" y="14"/>
                  </a:cubicBezTo>
                  <a:cubicBezTo>
                    <a:pt x="2580" y="14"/>
                    <a:pt x="2580" y="11"/>
                    <a:pt x="2589" y="11"/>
                  </a:cubicBezTo>
                  <a:cubicBezTo>
                    <a:pt x="2598" y="11"/>
                    <a:pt x="2598" y="14"/>
                    <a:pt x="2607" y="14"/>
                  </a:cubicBezTo>
                  <a:cubicBezTo>
                    <a:pt x="2616" y="14"/>
                    <a:pt x="2616" y="11"/>
                    <a:pt x="2625" y="11"/>
                  </a:cubicBezTo>
                  <a:cubicBezTo>
                    <a:pt x="2629" y="11"/>
                    <a:pt x="2632" y="12"/>
                    <a:pt x="2635" y="13"/>
                  </a:cubicBezTo>
                  <a:cubicBezTo>
                    <a:pt x="2635" y="13"/>
                    <a:pt x="2635" y="13"/>
                    <a:pt x="2636" y="13"/>
                  </a:cubicBezTo>
                  <a:cubicBezTo>
                    <a:pt x="2638" y="14"/>
                    <a:pt x="2641" y="14"/>
                    <a:pt x="2645" y="14"/>
                  </a:cubicBezTo>
                  <a:cubicBezTo>
                    <a:pt x="2654" y="14"/>
                    <a:pt x="2654" y="11"/>
                    <a:pt x="2663" y="11"/>
                  </a:cubicBezTo>
                  <a:cubicBezTo>
                    <a:pt x="2672" y="11"/>
                    <a:pt x="2672" y="14"/>
                    <a:pt x="2681" y="14"/>
                  </a:cubicBezTo>
                  <a:cubicBezTo>
                    <a:pt x="2690" y="14"/>
                    <a:pt x="2690" y="11"/>
                    <a:pt x="2699" y="11"/>
                  </a:cubicBezTo>
                  <a:cubicBezTo>
                    <a:pt x="2701" y="11"/>
                    <a:pt x="2703" y="11"/>
                    <a:pt x="2705" y="12"/>
                  </a:cubicBezTo>
                  <a:cubicBezTo>
                    <a:pt x="2705" y="11"/>
                    <a:pt x="2706" y="11"/>
                    <a:pt x="2707" y="11"/>
                  </a:cubicBezTo>
                  <a:cubicBezTo>
                    <a:pt x="2706" y="12"/>
                    <a:pt x="2706" y="12"/>
                    <a:pt x="2706" y="12"/>
                  </a:cubicBezTo>
                  <a:cubicBezTo>
                    <a:pt x="2709" y="13"/>
                    <a:pt x="2711" y="14"/>
                    <a:pt x="2717" y="14"/>
                  </a:cubicBezTo>
                  <a:cubicBezTo>
                    <a:pt x="2726" y="14"/>
                    <a:pt x="2726" y="11"/>
                    <a:pt x="2735" y="11"/>
                  </a:cubicBezTo>
                  <a:cubicBezTo>
                    <a:pt x="2744" y="11"/>
                    <a:pt x="2744" y="14"/>
                    <a:pt x="2753" y="14"/>
                  </a:cubicBezTo>
                  <a:cubicBezTo>
                    <a:pt x="2762" y="14"/>
                    <a:pt x="2762" y="11"/>
                    <a:pt x="2771" y="11"/>
                  </a:cubicBezTo>
                  <a:cubicBezTo>
                    <a:pt x="2775" y="11"/>
                    <a:pt x="2778" y="12"/>
                    <a:pt x="2781" y="13"/>
                  </a:cubicBezTo>
                  <a:cubicBezTo>
                    <a:pt x="2781" y="13"/>
                    <a:pt x="2781" y="13"/>
                    <a:pt x="2781" y="13"/>
                  </a:cubicBezTo>
                  <a:cubicBezTo>
                    <a:pt x="2784" y="14"/>
                    <a:pt x="2787" y="14"/>
                    <a:pt x="2791" y="14"/>
                  </a:cubicBezTo>
                  <a:cubicBezTo>
                    <a:pt x="2800" y="14"/>
                    <a:pt x="2800" y="11"/>
                    <a:pt x="2809" y="11"/>
                  </a:cubicBezTo>
                  <a:cubicBezTo>
                    <a:pt x="2818" y="11"/>
                    <a:pt x="2818" y="14"/>
                    <a:pt x="2827" y="14"/>
                  </a:cubicBezTo>
                  <a:cubicBezTo>
                    <a:pt x="2836" y="14"/>
                    <a:pt x="2836" y="11"/>
                    <a:pt x="2845" y="11"/>
                  </a:cubicBezTo>
                  <a:cubicBezTo>
                    <a:pt x="2847" y="11"/>
                    <a:pt x="2849" y="11"/>
                    <a:pt x="2851" y="12"/>
                  </a:cubicBezTo>
                  <a:cubicBezTo>
                    <a:pt x="2851" y="11"/>
                    <a:pt x="2852" y="11"/>
                    <a:pt x="2853" y="11"/>
                  </a:cubicBezTo>
                  <a:cubicBezTo>
                    <a:pt x="2852" y="12"/>
                    <a:pt x="2852" y="12"/>
                    <a:pt x="2852" y="12"/>
                  </a:cubicBezTo>
                  <a:cubicBezTo>
                    <a:pt x="2855" y="13"/>
                    <a:pt x="2857" y="14"/>
                    <a:pt x="2863" y="14"/>
                  </a:cubicBezTo>
                  <a:cubicBezTo>
                    <a:pt x="2872" y="14"/>
                    <a:pt x="2872" y="11"/>
                    <a:pt x="2881" y="11"/>
                  </a:cubicBezTo>
                  <a:cubicBezTo>
                    <a:pt x="2890" y="11"/>
                    <a:pt x="2890" y="14"/>
                    <a:pt x="2899" y="14"/>
                  </a:cubicBezTo>
                  <a:cubicBezTo>
                    <a:pt x="2908" y="14"/>
                    <a:pt x="2908" y="11"/>
                    <a:pt x="2917" y="11"/>
                  </a:cubicBezTo>
                  <a:cubicBezTo>
                    <a:pt x="2921" y="11"/>
                    <a:pt x="2924" y="12"/>
                    <a:pt x="2926" y="13"/>
                  </a:cubicBezTo>
                  <a:cubicBezTo>
                    <a:pt x="2927" y="13"/>
                    <a:pt x="2927" y="13"/>
                    <a:pt x="2927" y="13"/>
                  </a:cubicBezTo>
                  <a:cubicBezTo>
                    <a:pt x="2930" y="14"/>
                    <a:pt x="2932" y="14"/>
                    <a:pt x="2937" y="14"/>
                  </a:cubicBezTo>
                  <a:cubicBezTo>
                    <a:pt x="2946" y="14"/>
                    <a:pt x="2946" y="11"/>
                    <a:pt x="2955" y="11"/>
                  </a:cubicBezTo>
                  <a:cubicBezTo>
                    <a:pt x="2964" y="11"/>
                    <a:pt x="2964" y="14"/>
                    <a:pt x="2973" y="14"/>
                  </a:cubicBezTo>
                  <a:cubicBezTo>
                    <a:pt x="2982" y="14"/>
                    <a:pt x="2982" y="11"/>
                    <a:pt x="2991" y="11"/>
                  </a:cubicBezTo>
                  <a:cubicBezTo>
                    <a:pt x="2993" y="11"/>
                    <a:pt x="2995" y="11"/>
                    <a:pt x="2997" y="12"/>
                  </a:cubicBezTo>
                  <a:cubicBezTo>
                    <a:pt x="2997" y="11"/>
                    <a:pt x="2998" y="11"/>
                    <a:pt x="2999" y="11"/>
                  </a:cubicBezTo>
                  <a:cubicBezTo>
                    <a:pt x="2998" y="12"/>
                    <a:pt x="2998" y="12"/>
                    <a:pt x="2998" y="12"/>
                  </a:cubicBezTo>
                  <a:cubicBezTo>
                    <a:pt x="3001" y="13"/>
                    <a:pt x="3003" y="14"/>
                    <a:pt x="3009" y="14"/>
                  </a:cubicBezTo>
                  <a:cubicBezTo>
                    <a:pt x="3018" y="14"/>
                    <a:pt x="3018" y="11"/>
                    <a:pt x="3027" y="11"/>
                  </a:cubicBezTo>
                  <a:cubicBezTo>
                    <a:pt x="3036" y="11"/>
                    <a:pt x="3036" y="14"/>
                    <a:pt x="3045" y="14"/>
                  </a:cubicBezTo>
                  <a:cubicBezTo>
                    <a:pt x="3054" y="14"/>
                    <a:pt x="3054" y="11"/>
                    <a:pt x="3063" y="11"/>
                  </a:cubicBezTo>
                  <a:cubicBezTo>
                    <a:pt x="3067" y="11"/>
                    <a:pt x="3070" y="12"/>
                    <a:pt x="3072" y="13"/>
                  </a:cubicBezTo>
                  <a:cubicBezTo>
                    <a:pt x="3073" y="13"/>
                    <a:pt x="3073" y="13"/>
                    <a:pt x="3073" y="13"/>
                  </a:cubicBezTo>
                  <a:cubicBezTo>
                    <a:pt x="3076" y="14"/>
                    <a:pt x="3078" y="14"/>
                    <a:pt x="3082" y="14"/>
                  </a:cubicBezTo>
                  <a:cubicBezTo>
                    <a:pt x="3091" y="14"/>
                    <a:pt x="3091" y="11"/>
                    <a:pt x="3100" y="11"/>
                  </a:cubicBezTo>
                  <a:cubicBezTo>
                    <a:pt x="3109" y="11"/>
                    <a:pt x="3109" y="14"/>
                    <a:pt x="3118" y="14"/>
                  </a:cubicBezTo>
                  <a:cubicBezTo>
                    <a:pt x="3127" y="14"/>
                    <a:pt x="3127" y="11"/>
                    <a:pt x="3136" y="11"/>
                  </a:cubicBezTo>
                  <a:cubicBezTo>
                    <a:pt x="3139" y="11"/>
                    <a:pt x="3141" y="11"/>
                    <a:pt x="3142" y="12"/>
                  </a:cubicBezTo>
                  <a:cubicBezTo>
                    <a:pt x="3143" y="11"/>
                    <a:pt x="3143" y="11"/>
                    <a:pt x="3144" y="11"/>
                  </a:cubicBezTo>
                  <a:cubicBezTo>
                    <a:pt x="3144" y="12"/>
                    <a:pt x="3144" y="12"/>
                    <a:pt x="3144" y="12"/>
                  </a:cubicBezTo>
                  <a:cubicBezTo>
                    <a:pt x="3147" y="13"/>
                    <a:pt x="3149" y="14"/>
                    <a:pt x="3154" y="14"/>
                  </a:cubicBezTo>
                  <a:cubicBezTo>
                    <a:pt x="3163" y="14"/>
                    <a:pt x="3163" y="11"/>
                    <a:pt x="3172" y="11"/>
                  </a:cubicBezTo>
                  <a:cubicBezTo>
                    <a:pt x="3181" y="11"/>
                    <a:pt x="3181" y="14"/>
                    <a:pt x="3190" y="14"/>
                  </a:cubicBezTo>
                  <a:cubicBezTo>
                    <a:pt x="3199" y="14"/>
                    <a:pt x="3199" y="11"/>
                    <a:pt x="3208" y="11"/>
                  </a:cubicBezTo>
                  <a:cubicBezTo>
                    <a:pt x="3208" y="0"/>
                    <a:pt x="3208" y="0"/>
                    <a:pt x="3208" y="0"/>
                  </a:cubicBezTo>
                  <a:cubicBezTo>
                    <a:pt x="3199" y="0"/>
                    <a:pt x="3199" y="3"/>
                    <a:pt x="3190" y="3"/>
                  </a:cubicBezTo>
                  <a:cubicBezTo>
                    <a:pt x="3181" y="3"/>
                    <a:pt x="3181" y="0"/>
                    <a:pt x="3172" y="0"/>
                  </a:cubicBezTo>
                  <a:close/>
                  <a:moveTo>
                    <a:pt x="2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2" y="12"/>
                  </a:ln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8" y="6"/>
                    <a:pt x="28" y="5"/>
                  </a:cubicBezTo>
                  <a:cubicBezTo>
                    <a:pt x="29" y="5"/>
                    <a:pt x="29" y="6"/>
                    <a:pt x="28" y="7"/>
                  </a:cubicBezTo>
                  <a:close/>
                  <a:moveTo>
                    <a:pt x="34" y="10"/>
                  </a:moveTo>
                  <a:cubicBezTo>
                    <a:pt x="35" y="9"/>
                    <a:pt x="35" y="7"/>
                    <a:pt x="38" y="7"/>
                  </a:cubicBezTo>
                  <a:cubicBezTo>
                    <a:pt x="37" y="9"/>
                    <a:pt x="36" y="10"/>
                    <a:pt x="34" y="10"/>
                  </a:cubicBezTo>
                  <a:close/>
                  <a:moveTo>
                    <a:pt x="37" y="3"/>
                  </a:moveTo>
                  <a:cubicBezTo>
                    <a:pt x="37" y="3"/>
                    <a:pt x="38" y="2"/>
                    <a:pt x="39" y="2"/>
                  </a:cubicBezTo>
                  <a:cubicBezTo>
                    <a:pt x="39" y="3"/>
                    <a:pt x="38" y="3"/>
                    <a:pt x="37" y="3"/>
                  </a:cubicBezTo>
                  <a:close/>
                  <a:moveTo>
                    <a:pt x="42" y="3"/>
                  </a:moveTo>
                  <a:cubicBezTo>
                    <a:pt x="42" y="1"/>
                    <a:pt x="42" y="1"/>
                    <a:pt x="44" y="1"/>
                  </a:cubicBezTo>
                  <a:cubicBezTo>
                    <a:pt x="44" y="2"/>
                    <a:pt x="43" y="3"/>
                    <a:pt x="42" y="3"/>
                  </a:cubicBezTo>
                  <a:close/>
                  <a:moveTo>
                    <a:pt x="48" y="6"/>
                  </a:moveTo>
                  <a:cubicBezTo>
                    <a:pt x="48" y="5"/>
                    <a:pt x="50" y="5"/>
                    <a:pt x="51" y="4"/>
                  </a:cubicBezTo>
                  <a:cubicBezTo>
                    <a:pt x="53" y="5"/>
                    <a:pt x="50" y="7"/>
                    <a:pt x="48" y="6"/>
                  </a:cubicBezTo>
                  <a:close/>
                  <a:moveTo>
                    <a:pt x="53" y="5"/>
                  </a:moveTo>
                  <a:cubicBezTo>
                    <a:pt x="54" y="2"/>
                    <a:pt x="54" y="6"/>
                    <a:pt x="56" y="5"/>
                  </a:cubicBezTo>
                  <a:cubicBezTo>
                    <a:pt x="56" y="7"/>
                    <a:pt x="54" y="5"/>
                    <a:pt x="53" y="5"/>
                  </a:cubicBezTo>
                  <a:close/>
                  <a:moveTo>
                    <a:pt x="66" y="10"/>
                  </a:moveTo>
                  <a:cubicBezTo>
                    <a:pt x="67" y="8"/>
                    <a:pt x="67" y="12"/>
                    <a:pt x="66" y="10"/>
                  </a:cubicBezTo>
                  <a:close/>
                  <a:moveTo>
                    <a:pt x="90" y="7"/>
                  </a:moveTo>
                  <a:cubicBezTo>
                    <a:pt x="89" y="4"/>
                    <a:pt x="93" y="7"/>
                    <a:pt x="93" y="5"/>
                  </a:cubicBezTo>
                  <a:cubicBezTo>
                    <a:pt x="96" y="6"/>
                    <a:pt x="92" y="7"/>
                    <a:pt x="90" y="7"/>
                  </a:cubicBezTo>
                  <a:close/>
                  <a:moveTo>
                    <a:pt x="111" y="6"/>
                  </a:moveTo>
                  <a:cubicBezTo>
                    <a:pt x="115" y="6"/>
                    <a:pt x="109" y="8"/>
                    <a:pt x="111" y="6"/>
                  </a:cubicBezTo>
                  <a:close/>
                  <a:moveTo>
                    <a:pt x="168" y="12"/>
                  </a:moveTo>
                  <a:cubicBezTo>
                    <a:pt x="167" y="12"/>
                    <a:pt x="167" y="12"/>
                    <a:pt x="167" y="12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8" y="10"/>
                    <a:pt x="168" y="10"/>
                    <a:pt x="168" y="10"/>
                  </a:cubicBezTo>
                  <a:lnTo>
                    <a:pt x="168" y="12"/>
                  </a:lnTo>
                  <a:close/>
                  <a:moveTo>
                    <a:pt x="174" y="7"/>
                  </a:moveTo>
                  <a:cubicBezTo>
                    <a:pt x="173" y="7"/>
                    <a:pt x="173" y="7"/>
                    <a:pt x="173" y="7"/>
                  </a:cubicBezTo>
                  <a:cubicBezTo>
                    <a:pt x="173" y="6"/>
                    <a:pt x="173" y="6"/>
                    <a:pt x="173" y="5"/>
                  </a:cubicBezTo>
                  <a:cubicBezTo>
                    <a:pt x="175" y="5"/>
                    <a:pt x="175" y="6"/>
                    <a:pt x="174" y="7"/>
                  </a:cubicBezTo>
                  <a:close/>
                  <a:moveTo>
                    <a:pt x="180" y="10"/>
                  </a:moveTo>
                  <a:cubicBezTo>
                    <a:pt x="181" y="9"/>
                    <a:pt x="181" y="7"/>
                    <a:pt x="184" y="7"/>
                  </a:cubicBezTo>
                  <a:cubicBezTo>
                    <a:pt x="183" y="9"/>
                    <a:pt x="182" y="10"/>
                    <a:pt x="180" y="10"/>
                  </a:cubicBezTo>
                  <a:close/>
                  <a:moveTo>
                    <a:pt x="183" y="3"/>
                  </a:moveTo>
                  <a:cubicBezTo>
                    <a:pt x="183" y="3"/>
                    <a:pt x="184" y="2"/>
                    <a:pt x="185" y="2"/>
                  </a:cubicBezTo>
                  <a:cubicBezTo>
                    <a:pt x="185" y="3"/>
                    <a:pt x="184" y="3"/>
                    <a:pt x="183" y="3"/>
                  </a:cubicBezTo>
                  <a:close/>
                  <a:moveTo>
                    <a:pt x="188" y="3"/>
                  </a:moveTo>
                  <a:cubicBezTo>
                    <a:pt x="188" y="1"/>
                    <a:pt x="188" y="1"/>
                    <a:pt x="189" y="1"/>
                  </a:cubicBezTo>
                  <a:cubicBezTo>
                    <a:pt x="190" y="2"/>
                    <a:pt x="189" y="3"/>
                    <a:pt x="188" y="3"/>
                  </a:cubicBezTo>
                  <a:close/>
                  <a:moveTo>
                    <a:pt x="194" y="6"/>
                  </a:moveTo>
                  <a:cubicBezTo>
                    <a:pt x="194" y="5"/>
                    <a:pt x="196" y="5"/>
                    <a:pt x="197" y="4"/>
                  </a:cubicBezTo>
                  <a:cubicBezTo>
                    <a:pt x="199" y="5"/>
                    <a:pt x="196" y="7"/>
                    <a:pt x="194" y="6"/>
                  </a:cubicBezTo>
                  <a:close/>
                  <a:moveTo>
                    <a:pt x="198" y="5"/>
                  </a:moveTo>
                  <a:cubicBezTo>
                    <a:pt x="200" y="2"/>
                    <a:pt x="200" y="6"/>
                    <a:pt x="202" y="5"/>
                  </a:cubicBezTo>
                  <a:cubicBezTo>
                    <a:pt x="201" y="7"/>
                    <a:pt x="200" y="5"/>
                    <a:pt x="198" y="5"/>
                  </a:cubicBezTo>
                  <a:close/>
                  <a:moveTo>
                    <a:pt x="212" y="10"/>
                  </a:moveTo>
                  <a:cubicBezTo>
                    <a:pt x="213" y="8"/>
                    <a:pt x="212" y="12"/>
                    <a:pt x="212" y="10"/>
                  </a:cubicBezTo>
                  <a:close/>
                  <a:moveTo>
                    <a:pt x="236" y="7"/>
                  </a:moveTo>
                  <a:cubicBezTo>
                    <a:pt x="235" y="4"/>
                    <a:pt x="239" y="7"/>
                    <a:pt x="239" y="5"/>
                  </a:cubicBezTo>
                  <a:cubicBezTo>
                    <a:pt x="242" y="6"/>
                    <a:pt x="238" y="7"/>
                    <a:pt x="236" y="7"/>
                  </a:cubicBezTo>
                  <a:close/>
                  <a:moveTo>
                    <a:pt x="257" y="6"/>
                  </a:moveTo>
                  <a:cubicBezTo>
                    <a:pt x="260" y="6"/>
                    <a:pt x="255" y="8"/>
                    <a:pt x="257" y="6"/>
                  </a:cubicBezTo>
                  <a:close/>
                  <a:moveTo>
                    <a:pt x="314" y="12"/>
                  </a:moveTo>
                  <a:cubicBezTo>
                    <a:pt x="313" y="12"/>
                    <a:pt x="313" y="12"/>
                    <a:pt x="313" y="12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4" y="10"/>
                    <a:pt x="314" y="10"/>
                    <a:pt x="314" y="10"/>
                  </a:cubicBezTo>
                  <a:lnTo>
                    <a:pt x="314" y="12"/>
                  </a:lnTo>
                  <a:close/>
                  <a:moveTo>
                    <a:pt x="320" y="7"/>
                  </a:moveTo>
                  <a:cubicBezTo>
                    <a:pt x="319" y="7"/>
                    <a:pt x="319" y="7"/>
                    <a:pt x="319" y="7"/>
                  </a:cubicBezTo>
                  <a:cubicBezTo>
                    <a:pt x="318" y="6"/>
                    <a:pt x="319" y="6"/>
                    <a:pt x="319" y="5"/>
                  </a:cubicBezTo>
                  <a:cubicBezTo>
                    <a:pt x="320" y="5"/>
                    <a:pt x="320" y="6"/>
                    <a:pt x="320" y="7"/>
                  </a:cubicBezTo>
                  <a:close/>
                  <a:moveTo>
                    <a:pt x="326" y="10"/>
                  </a:moveTo>
                  <a:cubicBezTo>
                    <a:pt x="327" y="9"/>
                    <a:pt x="327" y="7"/>
                    <a:pt x="329" y="7"/>
                  </a:cubicBezTo>
                  <a:cubicBezTo>
                    <a:pt x="329" y="9"/>
                    <a:pt x="327" y="10"/>
                    <a:pt x="326" y="10"/>
                  </a:cubicBezTo>
                  <a:close/>
                  <a:moveTo>
                    <a:pt x="329" y="3"/>
                  </a:moveTo>
                  <a:cubicBezTo>
                    <a:pt x="329" y="3"/>
                    <a:pt x="330" y="2"/>
                    <a:pt x="331" y="2"/>
                  </a:cubicBezTo>
                  <a:cubicBezTo>
                    <a:pt x="331" y="3"/>
                    <a:pt x="330" y="3"/>
                    <a:pt x="329" y="3"/>
                  </a:cubicBezTo>
                  <a:close/>
                  <a:moveTo>
                    <a:pt x="334" y="3"/>
                  </a:moveTo>
                  <a:cubicBezTo>
                    <a:pt x="333" y="1"/>
                    <a:pt x="334" y="1"/>
                    <a:pt x="335" y="1"/>
                  </a:cubicBezTo>
                  <a:cubicBezTo>
                    <a:pt x="335" y="2"/>
                    <a:pt x="335" y="3"/>
                    <a:pt x="334" y="3"/>
                  </a:cubicBezTo>
                  <a:close/>
                  <a:moveTo>
                    <a:pt x="339" y="6"/>
                  </a:moveTo>
                  <a:cubicBezTo>
                    <a:pt x="340" y="5"/>
                    <a:pt x="342" y="5"/>
                    <a:pt x="342" y="4"/>
                  </a:cubicBezTo>
                  <a:cubicBezTo>
                    <a:pt x="344" y="5"/>
                    <a:pt x="341" y="7"/>
                    <a:pt x="339" y="6"/>
                  </a:cubicBezTo>
                  <a:close/>
                  <a:moveTo>
                    <a:pt x="344" y="5"/>
                  </a:moveTo>
                  <a:cubicBezTo>
                    <a:pt x="345" y="2"/>
                    <a:pt x="346" y="6"/>
                    <a:pt x="348" y="5"/>
                  </a:cubicBezTo>
                  <a:cubicBezTo>
                    <a:pt x="347" y="7"/>
                    <a:pt x="346" y="5"/>
                    <a:pt x="344" y="5"/>
                  </a:cubicBezTo>
                  <a:close/>
                  <a:moveTo>
                    <a:pt x="357" y="10"/>
                  </a:moveTo>
                  <a:cubicBezTo>
                    <a:pt x="359" y="8"/>
                    <a:pt x="358" y="12"/>
                    <a:pt x="357" y="10"/>
                  </a:cubicBezTo>
                  <a:close/>
                  <a:moveTo>
                    <a:pt x="382" y="7"/>
                  </a:moveTo>
                  <a:cubicBezTo>
                    <a:pt x="381" y="4"/>
                    <a:pt x="385" y="7"/>
                    <a:pt x="385" y="5"/>
                  </a:cubicBezTo>
                  <a:cubicBezTo>
                    <a:pt x="388" y="6"/>
                    <a:pt x="384" y="7"/>
                    <a:pt x="382" y="7"/>
                  </a:cubicBezTo>
                  <a:close/>
                  <a:moveTo>
                    <a:pt x="403" y="6"/>
                  </a:moveTo>
                  <a:cubicBezTo>
                    <a:pt x="406" y="6"/>
                    <a:pt x="401" y="8"/>
                    <a:pt x="403" y="6"/>
                  </a:cubicBezTo>
                  <a:close/>
                  <a:moveTo>
                    <a:pt x="460" y="12"/>
                  </a:moveTo>
                  <a:cubicBezTo>
                    <a:pt x="458" y="12"/>
                    <a:pt x="458" y="12"/>
                    <a:pt x="458" y="12"/>
                  </a:cubicBezTo>
                  <a:cubicBezTo>
                    <a:pt x="458" y="10"/>
                    <a:pt x="458" y="10"/>
                    <a:pt x="458" y="10"/>
                  </a:cubicBezTo>
                  <a:cubicBezTo>
                    <a:pt x="460" y="10"/>
                    <a:pt x="460" y="10"/>
                    <a:pt x="460" y="10"/>
                  </a:cubicBezTo>
                  <a:lnTo>
                    <a:pt x="460" y="12"/>
                  </a:lnTo>
                  <a:close/>
                  <a:moveTo>
                    <a:pt x="466" y="7"/>
                  </a:moveTo>
                  <a:cubicBezTo>
                    <a:pt x="464" y="7"/>
                    <a:pt x="464" y="7"/>
                    <a:pt x="464" y="7"/>
                  </a:cubicBezTo>
                  <a:cubicBezTo>
                    <a:pt x="464" y="6"/>
                    <a:pt x="465" y="6"/>
                    <a:pt x="465" y="5"/>
                  </a:cubicBezTo>
                  <a:cubicBezTo>
                    <a:pt x="466" y="5"/>
                    <a:pt x="466" y="6"/>
                    <a:pt x="466" y="7"/>
                  </a:cubicBezTo>
                  <a:close/>
                  <a:moveTo>
                    <a:pt x="472" y="10"/>
                  </a:moveTo>
                  <a:cubicBezTo>
                    <a:pt x="473" y="9"/>
                    <a:pt x="473" y="7"/>
                    <a:pt x="475" y="7"/>
                  </a:cubicBezTo>
                  <a:cubicBezTo>
                    <a:pt x="475" y="9"/>
                    <a:pt x="473" y="10"/>
                    <a:pt x="472" y="10"/>
                  </a:cubicBezTo>
                  <a:close/>
                  <a:moveTo>
                    <a:pt x="475" y="3"/>
                  </a:moveTo>
                  <a:cubicBezTo>
                    <a:pt x="475" y="3"/>
                    <a:pt x="475" y="2"/>
                    <a:pt x="476" y="2"/>
                  </a:cubicBezTo>
                  <a:cubicBezTo>
                    <a:pt x="477" y="3"/>
                    <a:pt x="476" y="3"/>
                    <a:pt x="475" y="3"/>
                  </a:cubicBezTo>
                  <a:close/>
                  <a:moveTo>
                    <a:pt x="479" y="3"/>
                  </a:moveTo>
                  <a:cubicBezTo>
                    <a:pt x="479" y="1"/>
                    <a:pt x="480" y="1"/>
                    <a:pt x="481" y="1"/>
                  </a:cubicBezTo>
                  <a:cubicBezTo>
                    <a:pt x="481" y="2"/>
                    <a:pt x="481" y="3"/>
                    <a:pt x="479" y="3"/>
                  </a:cubicBezTo>
                  <a:close/>
                  <a:moveTo>
                    <a:pt x="485" y="6"/>
                  </a:moveTo>
                  <a:cubicBezTo>
                    <a:pt x="485" y="5"/>
                    <a:pt x="488" y="5"/>
                    <a:pt x="488" y="4"/>
                  </a:cubicBezTo>
                  <a:cubicBezTo>
                    <a:pt x="490" y="5"/>
                    <a:pt x="487" y="7"/>
                    <a:pt x="485" y="6"/>
                  </a:cubicBezTo>
                  <a:close/>
                  <a:moveTo>
                    <a:pt x="490" y="5"/>
                  </a:moveTo>
                  <a:cubicBezTo>
                    <a:pt x="491" y="2"/>
                    <a:pt x="492" y="6"/>
                    <a:pt x="494" y="5"/>
                  </a:cubicBezTo>
                  <a:cubicBezTo>
                    <a:pt x="493" y="7"/>
                    <a:pt x="492" y="5"/>
                    <a:pt x="490" y="5"/>
                  </a:cubicBezTo>
                  <a:close/>
                  <a:moveTo>
                    <a:pt x="503" y="10"/>
                  </a:moveTo>
                  <a:cubicBezTo>
                    <a:pt x="505" y="8"/>
                    <a:pt x="504" y="12"/>
                    <a:pt x="503" y="10"/>
                  </a:cubicBezTo>
                  <a:close/>
                  <a:moveTo>
                    <a:pt x="528" y="7"/>
                  </a:moveTo>
                  <a:cubicBezTo>
                    <a:pt x="527" y="4"/>
                    <a:pt x="531" y="7"/>
                    <a:pt x="531" y="5"/>
                  </a:cubicBezTo>
                  <a:cubicBezTo>
                    <a:pt x="533" y="6"/>
                    <a:pt x="530" y="7"/>
                    <a:pt x="528" y="7"/>
                  </a:cubicBezTo>
                  <a:close/>
                  <a:moveTo>
                    <a:pt x="549" y="6"/>
                  </a:moveTo>
                  <a:cubicBezTo>
                    <a:pt x="552" y="6"/>
                    <a:pt x="546" y="8"/>
                    <a:pt x="549" y="6"/>
                  </a:cubicBezTo>
                  <a:close/>
                  <a:moveTo>
                    <a:pt x="606" y="12"/>
                  </a:moveTo>
                  <a:cubicBezTo>
                    <a:pt x="604" y="12"/>
                    <a:pt x="604" y="12"/>
                    <a:pt x="604" y="12"/>
                  </a:cubicBezTo>
                  <a:cubicBezTo>
                    <a:pt x="604" y="10"/>
                    <a:pt x="604" y="10"/>
                    <a:pt x="604" y="10"/>
                  </a:cubicBezTo>
                  <a:cubicBezTo>
                    <a:pt x="606" y="10"/>
                    <a:pt x="606" y="10"/>
                    <a:pt x="606" y="10"/>
                  </a:cubicBezTo>
                  <a:lnTo>
                    <a:pt x="606" y="12"/>
                  </a:lnTo>
                  <a:close/>
                  <a:moveTo>
                    <a:pt x="611" y="7"/>
                  </a:moveTo>
                  <a:cubicBezTo>
                    <a:pt x="610" y="7"/>
                    <a:pt x="610" y="7"/>
                    <a:pt x="610" y="7"/>
                  </a:cubicBezTo>
                  <a:cubicBezTo>
                    <a:pt x="610" y="6"/>
                    <a:pt x="611" y="6"/>
                    <a:pt x="611" y="5"/>
                  </a:cubicBezTo>
                  <a:cubicBezTo>
                    <a:pt x="612" y="5"/>
                    <a:pt x="612" y="6"/>
                    <a:pt x="611" y="7"/>
                  </a:cubicBezTo>
                  <a:close/>
                  <a:moveTo>
                    <a:pt x="617" y="10"/>
                  </a:moveTo>
                  <a:cubicBezTo>
                    <a:pt x="619" y="9"/>
                    <a:pt x="618" y="7"/>
                    <a:pt x="621" y="7"/>
                  </a:cubicBezTo>
                  <a:cubicBezTo>
                    <a:pt x="621" y="9"/>
                    <a:pt x="619" y="10"/>
                    <a:pt x="617" y="10"/>
                  </a:cubicBezTo>
                  <a:close/>
                  <a:moveTo>
                    <a:pt x="620" y="3"/>
                  </a:moveTo>
                  <a:cubicBezTo>
                    <a:pt x="621" y="3"/>
                    <a:pt x="621" y="2"/>
                    <a:pt x="622" y="2"/>
                  </a:cubicBezTo>
                  <a:cubicBezTo>
                    <a:pt x="623" y="3"/>
                    <a:pt x="621" y="3"/>
                    <a:pt x="620" y="3"/>
                  </a:cubicBezTo>
                  <a:close/>
                  <a:moveTo>
                    <a:pt x="625" y="3"/>
                  </a:moveTo>
                  <a:cubicBezTo>
                    <a:pt x="625" y="1"/>
                    <a:pt x="626" y="1"/>
                    <a:pt x="627" y="1"/>
                  </a:cubicBezTo>
                  <a:cubicBezTo>
                    <a:pt x="627" y="2"/>
                    <a:pt x="627" y="3"/>
                    <a:pt x="625" y="3"/>
                  </a:cubicBezTo>
                  <a:close/>
                  <a:moveTo>
                    <a:pt x="631" y="6"/>
                  </a:moveTo>
                  <a:cubicBezTo>
                    <a:pt x="631" y="5"/>
                    <a:pt x="633" y="5"/>
                    <a:pt x="634" y="4"/>
                  </a:cubicBezTo>
                  <a:cubicBezTo>
                    <a:pt x="636" y="5"/>
                    <a:pt x="633" y="7"/>
                    <a:pt x="631" y="6"/>
                  </a:cubicBezTo>
                  <a:close/>
                  <a:moveTo>
                    <a:pt x="636" y="5"/>
                  </a:moveTo>
                  <a:cubicBezTo>
                    <a:pt x="637" y="2"/>
                    <a:pt x="638" y="6"/>
                    <a:pt x="640" y="5"/>
                  </a:cubicBezTo>
                  <a:cubicBezTo>
                    <a:pt x="639" y="7"/>
                    <a:pt x="638" y="5"/>
                    <a:pt x="636" y="5"/>
                  </a:cubicBezTo>
                  <a:close/>
                  <a:moveTo>
                    <a:pt x="649" y="10"/>
                  </a:moveTo>
                  <a:cubicBezTo>
                    <a:pt x="651" y="8"/>
                    <a:pt x="650" y="12"/>
                    <a:pt x="649" y="10"/>
                  </a:cubicBezTo>
                  <a:close/>
                  <a:moveTo>
                    <a:pt x="674" y="7"/>
                  </a:moveTo>
                  <a:cubicBezTo>
                    <a:pt x="673" y="4"/>
                    <a:pt x="677" y="7"/>
                    <a:pt x="676" y="5"/>
                  </a:cubicBezTo>
                  <a:cubicBezTo>
                    <a:pt x="679" y="6"/>
                    <a:pt x="676" y="7"/>
                    <a:pt x="674" y="7"/>
                  </a:cubicBezTo>
                  <a:close/>
                  <a:moveTo>
                    <a:pt x="694" y="6"/>
                  </a:moveTo>
                  <a:cubicBezTo>
                    <a:pt x="698" y="6"/>
                    <a:pt x="692" y="8"/>
                    <a:pt x="694" y="6"/>
                  </a:cubicBezTo>
                  <a:close/>
                  <a:moveTo>
                    <a:pt x="751" y="12"/>
                  </a:moveTo>
                  <a:cubicBezTo>
                    <a:pt x="750" y="12"/>
                    <a:pt x="750" y="12"/>
                    <a:pt x="750" y="12"/>
                  </a:cubicBezTo>
                  <a:cubicBezTo>
                    <a:pt x="750" y="10"/>
                    <a:pt x="750" y="10"/>
                    <a:pt x="750" y="10"/>
                  </a:cubicBezTo>
                  <a:cubicBezTo>
                    <a:pt x="751" y="10"/>
                    <a:pt x="751" y="10"/>
                    <a:pt x="751" y="10"/>
                  </a:cubicBezTo>
                  <a:lnTo>
                    <a:pt x="751" y="12"/>
                  </a:lnTo>
                  <a:close/>
                  <a:moveTo>
                    <a:pt x="757" y="7"/>
                  </a:moveTo>
                  <a:cubicBezTo>
                    <a:pt x="756" y="7"/>
                    <a:pt x="756" y="7"/>
                    <a:pt x="756" y="7"/>
                  </a:cubicBezTo>
                  <a:cubicBezTo>
                    <a:pt x="756" y="6"/>
                    <a:pt x="757" y="6"/>
                    <a:pt x="757" y="5"/>
                  </a:cubicBezTo>
                  <a:cubicBezTo>
                    <a:pt x="758" y="5"/>
                    <a:pt x="758" y="6"/>
                    <a:pt x="757" y="7"/>
                  </a:cubicBezTo>
                  <a:close/>
                  <a:moveTo>
                    <a:pt x="763" y="10"/>
                  </a:moveTo>
                  <a:cubicBezTo>
                    <a:pt x="764" y="9"/>
                    <a:pt x="764" y="7"/>
                    <a:pt x="767" y="7"/>
                  </a:cubicBezTo>
                  <a:cubicBezTo>
                    <a:pt x="767" y="9"/>
                    <a:pt x="765" y="10"/>
                    <a:pt x="763" y="10"/>
                  </a:cubicBezTo>
                  <a:close/>
                  <a:moveTo>
                    <a:pt x="766" y="3"/>
                  </a:moveTo>
                  <a:cubicBezTo>
                    <a:pt x="767" y="3"/>
                    <a:pt x="767" y="2"/>
                    <a:pt x="768" y="2"/>
                  </a:cubicBezTo>
                  <a:cubicBezTo>
                    <a:pt x="768" y="3"/>
                    <a:pt x="767" y="3"/>
                    <a:pt x="766" y="3"/>
                  </a:cubicBezTo>
                  <a:close/>
                  <a:moveTo>
                    <a:pt x="771" y="3"/>
                  </a:moveTo>
                  <a:cubicBezTo>
                    <a:pt x="771" y="1"/>
                    <a:pt x="772" y="1"/>
                    <a:pt x="773" y="1"/>
                  </a:cubicBezTo>
                  <a:cubicBezTo>
                    <a:pt x="773" y="2"/>
                    <a:pt x="772" y="3"/>
                    <a:pt x="771" y="3"/>
                  </a:cubicBezTo>
                  <a:close/>
                  <a:moveTo>
                    <a:pt x="777" y="6"/>
                  </a:moveTo>
                  <a:cubicBezTo>
                    <a:pt x="777" y="5"/>
                    <a:pt x="779" y="5"/>
                    <a:pt x="780" y="4"/>
                  </a:cubicBezTo>
                  <a:cubicBezTo>
                    <a:pt x="782" y="5"/>
                    <a:pt x="779" y="7"/>
                    <a:pt x="777" y="6"/>
                  </a:cubicBezTo>
                  <a:close/>
                  <a:moveTo>
                    <a:pt x="782" y="5"/>
                  </a:moveTo>
                  <a:cubicBezTo>
                    <a:pt x="783" y="2"/>
                    <a:pt x="783" y="6"/>
                    <a:pt x="785" y="5"/>
                  </a:cubicBezTo>
                  <a:cubicBezTo>
                    <a:pt x="785" y="7"/>
                    <a:pt x="783" y="5"/>
                    <a:pt x="782" y="5"/>
                  </a:cubicBezTo>
                  <a:close/>
                  <a:moveTo>
                    <a:pt x="795" y="10"/>
                  </a:moveTo>
                  <a:cubicBezTo>
                    <a:pt x="796" y="8"/>
                    <a:pt x="796" y="12"/>
                    <a:pt x="795" y="10"/>
                  </a:cubicBezTo>
                  <a:close/>
                  <a:moveTo>
                    <a:pt x="819" y="7"/>
                  </a:moveTo>
                  <a:cubicBezTo>
                    <a:pt x="818" y="4"/>
                    <a:pt x="822" y="7"/>
                    <a:pt x="822" y="5"/>
                  </a:cubicBezTo>
                  <a:cubicBezTo>
                    <a:pt x="825" y="6"/>
                    <a:pt x="822" y="7"/>
                    <a:pt x="819" y="7"/>
                  </a:cubicBezTo>
                  <a:close/>
                  <a:moveTo>
                    <a:pt x="840" y="6"/>
                  </a:moveTo>
                  <a:cubicBezTo>
                    <a:pt x="844" y="6"/>
                    <a:pt x="838" y="8"/>
                    <a:pt x="840" y="6"/>
                  </a:cubicBezTo>
                  <a:close/>
                  <a:moveTo>
                    <a:pt x="897" y="12"/>
                  </a:moveTo>
                  <a:cubicBezTo>
                    <a:pt x="896" y="12"/>
                    <a:pt x="896" y="12"/>
                    <a:pt x="896" y="12"/>
                  </a:cubicBezTo>
                  <a:cubicBezTo>
                    <a:pt x="896" y="10"/>
                    <a:pt x="896" y="10"/>
                    <a:pt x="896" y="10"/>
                  </a:cubicBezTo>
                  <a:cubicBezTo>
                    <a:pt x="897" y="10"/>
                    <a:pt x="897" y="10"/>
                    <a:pt x="897" y="10"/>
                  </a:cubicBezTo>
                  <a:lnTo>
                    <a:pt x="897" y="12"/>
                  </a:lnTo>
                  <a:close/>
                  <a:moveTo>
                    <a:pt x="903" y="7"/>
                  </a:moveTo>
                  <a:cubicBezTo>
                    <a:pt x="902" y="7"/>
                    <a:pt x="902" y="7"/>
                    <a:pt x="902" y="7"/>
                  </a:cubicBezTo>
                  <a:cubicBezTo>
                    <a:pt x="902" y="6"/>
                    <a:pt x="903" y="6"/>
                    <a:pt x="903" y="5"/>
                  </a:cubicBezTo>
                  <a:cubicBezTo>
                    <a:pt x="904" y="5"/>
                    <a:pt x="904" y="6"/>
                    <a:pt x="903" y="7"/>
                  </a:cubicBezTo>
                  <a:close/>
                  <a:moveTo>
                    <a:pt x="909" y="10"/>
                  </a:moveTo>
                  <a:cubicBezTo>
                    <a:pt x="910" y="9"/>
                    <a:pt x="910" y="7"/>
                    <a:pt x="913" y="7"/>
                  </a:cubicBezTo>
                  <a:cubicBezTo>
                    <a:pt x="913" y="9"/>
                    <a:pt x="911" y="10"/>
                    <a:pt x="909" y="10"/>
                  </a:cubicBezTo>
                  <a:close/>
                  <a:moveTo>
                    <a:pt x="912" y="3"/>
                  </a:moveTo>
                  <a:cubicBezTo>
                    <a:pt x="912" y="3"/>
                    <a:pt x="913" y="2"/>
                    <a:pt x="914" y="2"/>
                  </a:cubicBezTo>
                  <a:cubicBezTo>
                    <a:pt x="914" y="3"/>
                    <a:pt x="913" y="3"/>
                    <a:pt x="912" y="3"/>
                  </a:cubicBezTo>
                  <a:close/>
                  <a:moveTo>
                    <a:pt x="917" y="3"/>
                  </a:moveTo>
                  <a:cubicBezTo>
                    <a:pt x="917" y="1"/>
                    <a:pt x="917" y="1"/>
                    <a:pt x="919" y="1"/>
                  </a:cubicBezTo>
                  <a:cubicBezTo>
                    <a:pt x="919" y="2"/>
                    <a:pt x="918" y="3"/>
                    <a:pt x="917" y="3"/>
                  </a:cubicBezTo>
                  <a:close/>
                  <a:moveTo>
                    <a:pt x="923" y="6"/>
                  </a:moveTo>
                  <a:cubicBezTo>
                    <a:pt x="923" y="5"/>
                    <a:pt x="925" y="5"/>
                    <a:pt x="926" y="4"/>
                  </a:cubicBezTo>
                  <a:cubicBezTo>
                    <a:pt x="928" y="5"/>
                    <a:pt x="925" y="7"/>
                    <a:pt x="923" y="6"/>
                  </a:cubicBezTo>
                  <a:close/>
                  <a:moveTo>
                    <a:pt x="928" y="5"/>
                  </a:moveTo>
                  <a:cubicBezTo>
                    <a:pt x="929" y="2"/>
                    <a:pt x="929" y="6"/>
                    <a:pt x="931" y="5"/>
                  </a:cubicBezTo>
                  <a:cubicBezTo>
                    <a:pt x="931" y="7"/>
                    <a:pt x="929" y="5"/>
                    <a:pt x="928" y="5"/>
                  </a:cubicBezTo>
                  <a:close/>
                  <a:moveTo>
                    <a:pt x="941" y="10"/>
                  </a:moveTo>
                  <a:cubicBezTo>
                    <a:pt x="942" y="8"/>
                    <a:pt x="942" y="12"/>
                    <a:pt x="941" y="10"/>
                  </a:cubicBezTo>
                  <a:close/>
                  <a:moveTo>
                    <a:pt x="965" y="7"/>
                  </a:moveTo>
                  <a:cubicBezTo>
                    <a:pt x="964" y="4"/>
                    <a:pt x="968" y="7"/>
                    <a:pt x="968" y="5"/>
                  </a:cubicBezTo>
                  <a:cubicBezTo>
                    <a:pt x="971" y="6"/>
                    <a:pt x="967" y="7"/>
                    <a:pt x="965" y="7"/>
                  </a:cubicBezTo>
                  <a:close/>
                  <a:moveTo>
                    <a:pt x="986" y="6"/>
                  </a:moveTo>
                  <a:cubicBezTo>
                    <a:pt x="990" y="6"/>
                    <a:pt x="984" y="8"/>
                    <a:pt x="986" y="6"/>
                  </a:cubicBezTo>
                  <a:close/>
                  <a:moveTo>
                    <a:pt x="1043" y="12"/>
                  </a:moveTo>
                  <a:cubicBezTo>
                    <a:pt x="1042" y="12"/>
                    <a:pt x="1042" y="12"/>
                    <a:pt x="1042" y="12"/>
                  </a:cubicBezTo>
                  <a:cubicBezTo>
                    <a:pt x="1042" y="10"/>
                    <a:pt x="1042" y="10"/>
                    <a:pt x="1042" y="10"/>
                  </a:cubicBezTo>
                  <a:cubicBezTo>
                    <a:pt x="1043" y="10"/>
                    <a:pt x="1043" y="10"/>
                    <a:pt x="1043" y="10"/>
                  </a:cubicBezTo>
                  <a:lnTo>
                    <a:pt x="1043" y="12"/>
                  </a:lnTo>
                  <a:close/>
                  <a:moveTo>
                    <a:pt x="1049" y="7"/>
                  </a:moveTo>
                  <a:cubicBezTo>
                    <a:pt x="1048" y="7"/>
                    <a:pt x="1048" y="7"/>
                    <a:pt x="1048" y="7"/>
                  </a:cubicBezTo>
                  <a:cubicBezTo>
                    <a:pt x="1048" y="6"/>
                    <a:pt x="1048" y="6"/>
                    <a:pt x="1048" y="5"/>
                  </a:cubicBezTo>
                  <a:cubicBezTo>
                    <a:pt x="1050" y="5"/>
                    <a:pt x="1050" y="6"/>
                    <a:pt x="1049" y="7"/>
                  </a:cubicBezTo>
                  <a:close/>
                  <a:moveTo>
                    <a:pt x="1055" y="10"/>
                  </a:moveTo>
                  <a:cubicBezTo>
                    <a:pt x="1056" y="9"/>
                    <a:pt x="1056" y="7"/>
                    <a:pt x="1059" y="7"/>
                  </a:cubicBezTo>
                  <a:cubicBezTo>
                    <a:pt x="1058" y="9"/>
                    <a:pt x="1057" y="10"/>
                    <a:pt x="1055" y="10"/>
                  </a:cubicBezTo>
                  <a:close/>
                  <a:moveTo>
                    <a:pt x="1058" y="3"/>
                  </a:moveTo>
                  <a:cubicBezTo>
                    <a:pt x="1058" y="3"/>
                    <a:pt x="1059" y="2"/>
                    <a:pt x="1060" y="2"/>
                  </a:cubicBezTo>
                  <a:cubicBezTo>
                    <a:pt x="1060" y="3"/>
                    <a:pt x="1059" y="3"/>
                    <a:pt x="1058" y="3"/>
                  </a:cubicBezTo>
                  <a:close/>
                  <a:moveTo>
                    <a:pt x="1063" y="3"/>
                  </a:moveTo>
                  <a:cubicBezTo>
                    <a:pt x="1063" y="1"/>
                    <a:pt x="1063" y="1"/>
                    <a:pt x="1065" y="1"/>
                  </a:cubicBezTo>
                  <a:cubicBezTo>
                    <a:pt x="1065" y="2"/>
                    <a:pt x="1064" y="3"/>
                    <a:pt x="1063" y="3"/>
                  </a:cubicBezTo>
                  <a:close/>
                  <a:moveTo>
                    <a:pt x="1069" y="6"/>
                  </a:moveTo>
                  <a:cubicBezTo>
                    <a:pt x="1069" y="5"/>
                    <a:pt x="1071" y="5"/>
                    <a:pt x="1072" y="4"/>
                  </a:cubicBezTo>
                  <a:cubicBezTo>
                    <a:pt x="1074" y="5"/>
                    <a:pt x="1071" y="7"/>
                    <a:pt x="1069" y="6"/>
                  </a:cubicBezTo>
                  <a:close/>
                  <a:moveTo>
                    <a:pt x="1073" y="5"/>
                  </a:moveTo>
                  <a:cubicBezTo>
                    <a:pt x="1075" y="2"/>
                    <a:pt x="1075" y="6"/>
                    <a:pt x="1077" y="5"/>
                  </a:cubicBezTo>
                  <a:cubicBezTo>
                    <a:pt x="1076" y="7"/>
                    <a:pt x="1075" y="5"/>
                    <a:pt x="1073" y="5"/>
                  </a:cubicBezTo>
                  <a:close/>
                  <a:moveTo>
                    <a:pt x="1087" y="10"/>
                  </a:moveTo>
                  <a:cubicBezTo>
                    <a:pt x="1088" y="8"/>
                    <a:pt x="1087" y="12"/>
                    <a:pt x="1087" y="10"/>
                  </a:cubicBezTo>
                  <a:close/>
                  <a:moveTo>
                    <a:pt x="1111" y="7"/>
                  </a:moveTo>
                  <a:cubicBezTo>
                    <a:pt x="1110" y="4"/>
                    <a:pt x="1114" y="7"/>
                    <a:pt x="1114" y="5"/>
                  </a:cubicBezTo>
                  <a:cubicBezTo>
                    <a:pt x="1117" y="6"/>
                    <a:pt x="1113" y="7"/>
                    <a:pt x="1111" y="7"/>
                  </a:cubicBezTo>
                  <a:close/>
                  <a:moveTo>
                    <a:pt x="1132" y="6"/>
                  </a:moveTo>
                  <a:cubicBezTo>
                    <a:pt x="1135" y="6"/>
                    <a:pt x="1130" y="8"/>
                    <a:pt x="1132" y="6"/>
                  </a:cubicBezTo>
                  <a:close/>
                  <a:moveTo>
                    <a:pt x="1189" y="12"/>
                  </a:moveTo>
                  <a:cubicBezTo>
                    <a:pt x="1188" y="12"/>
                    <a:pt x="1188" y="12"/>
                    <a:pt x="1188" y="12"/>
                  </a:cubicBezTo>
                  <a:cubicBezTo>
                    <a:pt x="1188" y="10"/>
                    <a:pt x="1188" y="10"/>
                    <a:pt x="1188" y="10"/>
                  </a:cubicBezTo>
                  <a:cubicBezTo>
                    <a:pt x="1189" y="10"/>
                    <a:pt x="1189" y="10"/>
                    <a:pt x="1189" y="10"/>
                  </a:cubicBezTo>
                  <a:lnTo>
                    <a:pt x="1189" y="12"/>
                  </a:lnTo>
                  <a:close/>
                  <a:moveTo>
                    <a:pt x="1195" y="7"/>
                  </a:moveTo>
                  <a:cubicBezTo>
                    <a:pt x="1194" y="7"/>
                    <a:pt x="1194" y="7"/>
                    <a:pt x="1194" y="7"/>
                  </a:cubicBezTo>
                  <a:cubicBezTo>
                    <a:pt x="1193" y="6"/>
                    <a:pt x="1194" y="6"/>
                    <a:pt x="1194" y="5"/>
                  </a:cubicBezTo>
                  <a:cubicBezTo>
                    <a:pt x="1195" y="5"/>
                    <a:pt x="1196" y="6"/>
                    <a:pt x="1195" y="7"/>
                  </a:cubicBezTo>
                  <a:close/>
                  <a:moveTo>
                    <a:pt x="1201" y="10"/>
                  </a:moveTo>
                  <a:cubicBezTo>
                    <a:pt x="1202" y="9"/>
                    <a:pt x="1202" y="7"/>
                    <a:pt x="1204" y="7"/>
                  </a:cubicBezTo>
                  <a:cubicBezTo>
                    <a:pt x="1204" y="9"/>
                    <a:pt x="1202" y="10"/>
                    <a:pt x="1201" y="10"/>
                  </a:cubicBezTo>
                  <a:close/>
                  <a:moveTo>
                    <a:pt x="1204" y="3"/>
                  </a:moveTo>
                  <a:cubicBezTo>
                    <a:pt x="1204" y="3"/>
                    <a:pt x="1205" y="2"/>
                    <a:pt x="1206" y="2"/>
                  </a:cubicBezTo>
                  <a:cubicBezTo>
                    <a:pt x="1206" y="3"/>
                    <a:pt x="1205" y="3"/>
                    <a:pt x="1204" y="3"/>
                  </a:cubicBezTo>
                  <a:close/>
                  <a:moveTo>
                    <a:pt x="1209" y="3"/>
                  </a:moveTo>
                  <a:cubicBezTo>
                    <a:pt x="1208" y="1"/>
                    <a:pt x="1209" y="1"/>
                    <a:pt x="1210" y="1"/>
                  </a:cubicBezTo>
                  <a:cubicBezTo>
                    <a:pt x="1210" y="2"/>
                    <a:pt x="1210" y="3"/>
                    <a:pt x="1209" y="3"/>
                  </a:cubicBezTo>
                  <a:close/>
                  <a:moveTo>
                    <a:pt x="1215" y="6"/>
                  </a:moveTo>
                  <a:cubicBezTo>
                    <a:pt x="1215" y="5"/>
                    <a:pt x="1217" y="5"/>
                    <a:pt x="1218" y="4"/>
                  </a:cubicBezTo>
                  <a:cubicBezTo>
                    <a:pt x="1219" y="5"/>
                    <a:pt x="1216" y="7"/>
                    <a:pt x="1215" y="6"/>
                  </a:cubicBezTo>
                  <a:close/>
                  <a:moveTo>
                    <a:pt x="1219" y="5"/>
                  </a:moveTo>
                  <a:cubicBezTo>
                    <a:pt x="1221" y="2"/>
                    <a:pt x="1221" y="6"/>
                    <a:pt x="1223" y="5"/>
                  </a:cubicBezTo>
                  <a:cubicBezTo>
                    <a:pt x="1222" y="7"/>
                    <a:pt x="1221" y="5"/>
                    <a:pt x="1219" y="5"/>
                  </a:cubicBezTo>
                  <a:close/>
                  <a:moveTo>
                    <a:pt x="1232" y="10"/>
                  </a:moveTo>
                  <a:cubicBezTo>
                    <a:pt x="1234" y="8"/>
                    <a:pt x="1233" y="12"/>
                    <a:pt x="1232" y="10"/>
                  </a:cubicBezTo>
                  <a:close/>
                  <a:moveTo>
                    <a:pt x="1257" y="7"/>
                  </a:moveTo>
                  <a:cubicBezTo>
                    <a:pt x="1256" y="4"/>
                    <a:pt x="1260" y="7"/>
                    <a:pt x="1260" y="5"/>
                  </a:cubicBezTo>
                  <a:cubicBezTo>
                    <a:pt x="1263" y="6"/>
                    <a:pt x="1259" y="7"/>
                    <a:pt x="1257" y="7"/>
                  </a:cubicBezTo>
                  <a:close/>
                  <a:moveTo>
                    <a:pt x="1278" y="6"/>
                  </a:moveTo>
                  <a:cubicBezTo>
                    <a:pt x="1281" y="6"/>
                    <a:pt x="1276" y="8"/>
                    <a:pt x="1278" y="6"/>
                  </a:cubicBezTo>
                  <a:close/>
                  <a:moveTo>
                    <a:pt x="1335" y="12"/>
                  </a:moveTo>
                  <a:cubicBezTo>
                    <a:pt x="1334" y="12"/>
                    <a:pt x="1334" y="12"/>
                    <a:pt x="1334" y="12"/>
                  </a:cubicBezTo>
                  <a:cubicBezTo>
                    <a:pt x="1334" y="10"/>
                    <a:pt x="1334" y="10"/>
                    <a:pt x="1334" y="10"/>
                  </a:cubicBezTo>
                  <a:cubicBezTo>
                    <a:pt x="1335" y="10"/>
                    <a:pt x="1335" y="10"/>
                    <a:pt x="1335" y="10"/>
                  </a:cubicBezTo>
                  <a:lnTo>
                    <a:pt x="1335" y="12"/>
                  </a:lnTo>
                  <a:close/>
                  <a:moveTo>
                    <a:pt x="1341" y="7"/>
                  </a:moveTo>
                  <a:cubicBezTo>
                    <a:pt x="1339" y="7"/>
                    <a:pt x="1339" y="7"/>
                    <a:pt x="1339" y="7"/>
                  </a:cubicBezTo>
                  <a:cubicBezTo>
                    <a:pt x="1339" y="6"/>
                    <a:pt x="1340" y="6"/>
                    <a:pt x="1340" y="5"/>
                  </a:cubicBezTo>
                  <a:cubicBezTo>
                    <a:pt x="1341" y="5"/>
                    <a:pt x="1341" y="6"/>
                    <a:pt x="1341" y="7"/>
                  </a:cubicBezTo>
                  <a:close/>
                  <a:moveTo>
                    <a:pt x="1347" y="10"/>
                  </a:moveTo>
                  <a:cubicBezTo>
                    <a:pt x="1348" y="9"/>
                    <a:pt x="1348" y="7"/>
                    <a:pt x="1350" y="7"/>
                  </a:cubicBezTo>
                  <a:cubicBezTo>
                    <a:pt x="1350" y="9"/>
                    <a:pt x="1348" y="10"/>
                    <a:pt x="1347" y="10"/>
                  </a:cubicBezTo>
                  <a:close/>
                  <a:moveTo>
                    <a:pt x="1350" y="3"/>
                  </a:moveTo>
                  <a:cubicBezTo>
                    <a:pt x="1350" y="3"/>
                    <a:pt x="1350" y="2"/>
                    <a:pt x="1351" y="2"/>
                  </a:cubicBezTo>
                  <a:cubicBezTo>
                    <a:pt x="1352" y="3"/>
                    <a:pt x="1351" y="3"/>
                    <a:pt x="1350" y="3"/>
                  </a:cubicBezTo>
                  <a:close/>
                  <a:moveTo>
                    <a:pt x="1354" y="3"/>
                  </a:moveTo>
                  <a:cubicBezTo>
                    <a:pt x="1354" y="1"/>
                    <a:pt x="1355" y="1"/>
                    <a:pt x="1356" y="1"/>
                  </a:cubicBezTo>
                  <a:cubicBezTo>
                    <a:pt x="1356" y="2"/>
                    <a:pt x="1356" y="3"/>
                    <a:pt x="1354" y="3"/>
                  </a:cubicBezTo>
                  <a:close/>
                  <a:moveTo>
                    <a:pt x="1360" y="6"/>
                  </a:moveTo>
                  <a:cubicBezTo>
                    <a:pt x="1360" y="5"/>
                    <a:pt x="1363" y="5"/>
                    <a:pt x="1363" y="4"/>
                  </a:cubicBezTo>
                  <a:cubicBezTo>
                    <a:pt x="1365" y="5"/>
                    <a:pt x="1362" y="7"/>
                    <a:pt x="1360" y="6"/>
                  </a:cubicBezTo>
                  <a:close/>
                  <a:moveTo>
                    <a:pt x="1365" y="5"/>
                  </a:moveTo>
                  <a:cubicBezTo>
                    <a:pt x="1366" y="2"/>
                    <a:pt x="1367" y="6"/>
                    <a:pt x="1369" y="5"/>
                  </a:cubicBezTo>
                  <a:cubicBezTo>
                    <a:pt x="1368" y="7"/>
                    <a:pt x="1367" y="5"/>
                    <a:pt x="1365" y="5"/>
                  </a:cubicBezTo>
                  <a:close/>
                  <a:moveTo>
                    <a:pt x="1378" y="10"/>
                  </a:moveTo>
                  <a:cubicBezTo>
                    <a:pt x="1380" y="8"/>
                    <a:pt x="1379" y="12"/>
                    <a:pt x="1378" y="10"/>
                  </a:cubicBezTo>
                  <a:close/>
                  <a:moveTo>
                    <a:pt x="1403" y="7"/>
                  </a:moveTo>
                  <a:cubicBezTo>
                    <a:pt x="1402" y="4"/>
                    <a:pt x="1406" y="7"/>
                    <a:pt x="1406" y="5"/>
                  </a:cubicBezTo>
                  <a:cubicBezTo>
                    <a:pt x="1409" y="6"/>
                    <a:pt x="1405" y="7"/>
                    <a:pt x="1403" y="7"/>
                  </a:cubicBezTo>
                  <a:close/>
                  <a:moveTo>
                    <a:pt x="1424" y="6"/>
                  </a:moveTo>
                  <a:cubicBezTo>
                    <a:pt x="1427" y="6"/>
                    <a:pt x="1421" y="8"/>
                    <a:pt x="1424" y="6"/>
                  </a:cubicBezTo>
                  <a:close/>
                  <a:moveTo>
                    <a:pt x="1481" y="12"/>
                  </a:moveTo>
                  <a:cubicBezTo>
                    <a:pt x="1479" y="12"/>
                    <a:pt x="1479" y="12"/>
                    <a:pt x="1479" y="12"/>
                  </a:cubicBezTo>
                  <a:cubicBezTo>
                    <a:pt x="1479" y="10"/>
                    <a:pt x="1479" y="10"/>
                    <a:pt x="1479" y="10"/>
                  </a:cubicBezTo>
                  <a:cubicBezTo>
                    <a:pt x="1481" y="10"/>
                    <a:pt x="1481" y="10"/>
                    <a:pt x="1481" y="10"/>
                  </a:cubicBezTo>
                  <a:lnTo>
                    <a:pt x="1481" y="12"/>
                  </a:lnTo>
                  <a:close/>
                  <a:moveTo>
                    <a:pt x="1487" y="7"/>
                  </a:moveTo>
                  <a:cubicBezTo>
                    <a:pt x="1485" y="7"/>
                    <a:pt x="1485" y="7"/>
                    <a:pt x="1485" y="7"/>
                  </a:cubicBezTo>
                  <a:cubicBezTo>
                    <a:pt x="1485" y="6"/>
                    <a:pt x="1486" y="6"/>
                    <a:pt x="1486" y="5"/>
                  </a:cubicBezTo>
                  <a:cubicBezTo>
                    <a:pt x="1487" y="5"/>
                    <a:pt x="1487" y="6"/>
                    <a:pt x="1487" y="7"/>
                  </a:cubicBezTo>
                  <a:close/>
                  <a:moveTo>
                    <a:pt x="1492" y="10"/>
                  </a:moveTo>
                  <a:cubicBezTo>
                    <a:pt x="1494" y="9"/>
                    <a:pt x="1493" y="7"/>
                    <a:pt x="1496" y="7"/>
                  </a:cubicBezTo>
                  <a:cubicBezTo>
                    <a:pt x="1496" y="9"/>
                    <a:pt x="1494" y="10"/>
                    <a:pt x="1492" y="10"/>
                  </a:cubicBezTo>
                  <a:close/>
                  <a:moveTo>
                    <a:pt x="1495" y="3"/>
                  </a:moveTo>
                  <a:cubicBezTo>
                    <a:pt x="1496" y="3"/>
                    <a:pt x="1496" y="2"/>
                    <a:pt x="1497" y="2"/>
                  </a:cubicBezTo>
                  <a:cubicBezTo>
                    <a:pt x="1498" y="3"/>
                    <a:pt x="1496" y="3"/>
                    <a:pt x="1495" y="3"/>
                  </a:cubicBezTo>
                  <a:close/>
                  <a:moveTo>
                    <a:pt x="1500" y="3"/>
                  </a:moveTo>
                  <a:cubicBezTo>
                    <a:pt x="1500" y="1"/>
                    <a:pt x="1501" y="1"/>
                    <a:pt x="1502" y="1"/>
                  </a:cubicBezTo>
                  <a:cubicBezTo>
                    <a:pt x="1502" y="2"/>
                    <a:pt x="1502" y="3"/>
                    <a:pt x="1500" y="3"/>
                  </a:cubicBezTo>
                  <a:close/>
                  <a:moveTo>
                    <a:pt x="1506" y="6"/>
                  </a:moveTo>
                  <a:cubicBezTo>
                    <a:pt x="1506" y="5"/>
                    <a:pt x="1508" y="5"/>
                    <a:pt x="1509" y="4"/>
                  </a:cubicBezTo>
                  <a:cubicBezTo>
                    <a:pt x="1511" y="5"/>
                    <a:pt x="1508" y="7"/>
                    <a:pt x="1506" y="6"/>
                  </a:cubicBezTo>
                  <a:close/>
                  <a:moveTo>
                    <a:pt x="1511" y="5"/>
                  </a:moveTo>
                  <a:cubicBezTo>
                    <a:pt x="1512" y="2"/>
                    <a:pt x="1513" y="6"/>
                    <a:pt x="1515" y="5"/>
                  </a:cubicBezTo>
                  <a:cubicBezTo>
                    <a:pt x="1514" y="7"/>
                    <a:pt x="1513" y="5"/>
                    <a:pt x="1511" y="5"/>
                  </a:cubicBezTo>
                  <a:close/>
                  <a:moveTo>
                    <a:pt x="1524" y="10"/>
                  </a:moveTo>
                  <a:cubicBezTo>
                    <a:pt x="1526" y="8"/>
                    <a:pt x="1525" y="12"/>
                    <a:pt x="1524" y="10"/>
                  </a:cubicBezTo>
                  <a:close/>
                  <a:moveTo>
                    <a:pt x="1549" y="7"/>
                  </a:moveTo>
                  <a:cubicBezTo>
                    <a:pt x="1548" y="4"/>
                    <a:pt x="1552" y="7"/>
                    <a:pt x="1552" y="5"/>
                  </a:cubicBezTo>
                  <a:cubicBezTo>
                    <a:pt x="1554" y="6"/>
                    <a:pt x="1551" y="7"/>
                    <a:pt x="1549" y="7"/>
                  </a:cubicBezTo>
                  <a:close/>
                  <a:moveTo>
                    <a:pt x="1569" y="6"/>
                  </a:moveTo>
                  <a:cubicBezTo>
                    <a:pt x="1573" y="6"/>
                    <a:pt x="1567" y="8"/>
                    <a:pt x="1569" y="6"/>
                  </a:cubicBezTo>
                  <a:close/>
                  <a:moveTo>
                    <a:pt x="1626" y="12"/>
                  </a:moveTo>
                  <a:cubicBezTo>
                    <a:pt x="1625" y="12"/>
                    <a:pt x="1625" y="12"/>
                    <a:pt x="1625" y="12"/>
                  </a:cubicBezTo>
                  <a:cubicBezTo>
                    <a:pt x="1625" y="10"/>
                    <a:pt x="1625" y="10"/>
                    <a:pt x="1625" y="10"/>
                  </a:cubicBezTo>
                  <a:cubicBezTo>
                    <a:pt x="1626" y="10"/>
                    <a:pt x="1626" y="10"/>
                    <a:pt x="1626" y="10"/>
                  </a:cubicBezTo>
                  <a:lnTo>
                    <a:pt x="1626" y="12"/>
                  </a:lnTo>
                  <a:close/>
                  <a:moveTo>
                    <a:pt x="1632" y="7"/>
                  </a:moveTo>
                  <a:cubicBezTo>
                    <a:pt x="1631" y="7"/>
                    <a:pt x="1631" y="7"/>
                    <a:pt x="1631" y="7"/>
                  </a:cubicBezTo>
                  <a:cubicBezTo>
                    <a:pt x="1631" y="6"/>
                    <a:pt x="1632" y="6"/>
                    <a:pt x="1632" y="5"/>
                  </a:cubicBezTo>
                  <a:cubicBezTo>
                    <a:pt x="1633" y="5"/>
                    <a:pt x="1633" y="6"/>
                    <a:pt x="1632" y="7"/>
                  </a:cubicBezTo>
                  <a:close/>
                  <a:moveTo>
                    <a:pt x="1638" y="10"/>
                  </a:moveTo>
                  <a:cubicBezTo>
                    <a:pt x="1639" y="9"/>
                    <a:pt x="1639" y="7"/>
                    <a:pt x="1642" y="7"/>
                  </a:cubicBezTo>
                  <a:cubicBezTo>
                    <a:pt x="1642" y="9"/>
                    <a:pt x="1640" y="10"/>
                    <a:pt x="1638" y="10"/>
                  </a:cubicBezTo>
                  <a:close/>
                  <a:moveTo>
                    <a:pt x="1641" y="3"/>
                  </a:moveTo>
                  <a:cubicBezTo>
                    <a:pt x="1642" y="3"/>
                    <a:pt x="1642" y="2"/>
                    <a:pt x="1643" y="2"/>
                  </a:cubicBezTo>
                  <a:cubicBezTo>
                    <a:pt x="1643" y="3"/>
                    <a:pt x="1642" y="3"/>
                    <a:pt x="1641" y="3"/>
                  </a:cubicBezTo>
                  <a:close/>
                  <a:moveTo>
                    <a:pt x="1646" y="3"/>
                  </a:moveTo>
                  <a:cubicBezTo>
                    <a:pt x="1646" y="1"/>
                    <a:pt x="1647" y="1"/>
                    <a:pt x="1648" y="1"/>
                  </a:cubicBezTo>
                  <a:cubicBezTo>
                    <a:pt x="1648" y="2"/>
                    <a:pt x="1647" y="3"/>
                    <a:pt x="1646" y="3"/>
                  </a:cubicBezTo>
                  <a:close/>
                  <a:moveTo>
                    <a:pt x="1652" y="6"/>
                  </a:moveTo>
                  <a:cubicBezTo>
                    <a:pt x="1652" y="5"/>
                    <a:pt x="1654" y="5"/>
                    <a:pt x="1655" y="4"/>
                  </a:cubicBezTo>
                  <a:cubicBezTo>
                    <a:pt x="1657" y="5"/>
                    <a:pt x="1654" y="7"/>
                    <a:pt x="1652" y="6"/>
                  </a:cubicBezTo>
                  <a:close/>
                  <a:moveTo>
                    <a:pt x="1657" y="5"/>
                  </a:moveTo>
                  <a:cubicBezTo>
                    <a:pt x="1658" y="2"/>
                    <a:pt x="1658" y="6"/>
                    <a:pt x="1660" y="5"/>
                  </a:cubicBezTo>
                  <a:cubicBezTo>
                    <a:pt x="1660" y="7"/>
                    <a:pt x="1659" y="5"/>
                    <a:pt x="1657" y="5"/>
                  </a:cubicBezTo>
                  <a:close/>
                  <a:moveTo>
                    <a:pt x="1670" y="10"/>
                  </a:moveTo>
                  <a:cubicBezTo>
                    <a:pt x="1671" y="8"/>
                    <a:pt x="1671" y="12"/>
                    <a:pt x="1670" y="10"/>
                  </a:cubicBezTo>
                  <a:close/>
                  <a:moveTo>
                    <a:pt x="1694" y="7"/>
                  </a:moveTo>
                  <a:cubicBezTo>
                    <a:pt x="1693" y="4"/>
                    <a:pt x="1697" y="7"/>
                    <a:pt x="1697" y="5"/>
                  </a:cubicBezTo>
                  <a:cubicBezTo>
                    <a:pt x="1700" y="6"/>
                    <a:pt x="1697" y="7"/>
                    <a:pt x="1694" y="7"/>
                  </a:cubicBezTo>
                  <a:close/>
                  <a:moveTo>
                    <a:pt x="1715" y="6"/>
                  </a:moveTo>
                  <a:cubicBezTo>
                    <a:pt x="1719" y="6"/>
                    <a:pt x="1713" y="8"/>
                    <a:pt x="1715" y="6"/>
                  </a:cubicBezTo>
                  <a:close/>
                  <a:moveTo>
                    <a:pt x="1772" y="12"/>
                  </a:moveTo>
                  <a:cubicBezTo>
                    <a:pt x="1771" y="12"/>
                    <a:pt x="1771" y="12"/>
                    <a:pt x="1771" y="12"/>
                  </a:cubicBezTo>
                  <a:cubicBezTo>
                    <a:pt x="1771" y="10"/>
                    <a:pt x="1771" y="10"/>
                    <a:pt x="1771" y="10"/>
                  </a:cubicBezTo>
                  <a:cubicBezTo>
                    <a:pt x="1772" y="10"/>
                    <a:pt x="1772" y="10"/>
                    <a:pt x="1772" y="10"/>
                  </a:cubicBezTo>
                  <a:lnTo>
                    <a:pt x="1772" y="12"/>
                  </a:lnTo>
                  <a:close/>
                  <a:moveTo>
                    <a:pt x="1778" y="7"/>
                  </a:moveTo>
                  <a:cubicBezTo>
                    <a:pt x="1777" y="7"/>
                    <a:pt x="1777" y="7"/>
                    <a:pt x="1777" y="7"/>
                  </a:cubicBezTo>
                  <a:cubicBezTo>
                    <a:pt x="1777" y="6"/>
                    <a:pt x="1778" y="6"/>
                    <a:pt x="1778" y="5"/>
                  </a:cubicBezTo>
                  <a:cubicBezTo>
                    <a:pt x="1779" y="5"/>
                    <a:pt x="1779" y="6"/>
                    <a:pt x="1778" y="7"/>
                  </a:cubicBezTo>
                  <a:close/>
                  <a:moveTo>
                    <a:pt x="1784" y="10"/>
                  </a:moveTo>
                  <a:cubicBezTo>
                    <a:pt x="1785" y="9"/>
                    <a:pt x="1785" y="7"/>
                    <a:pt x="1788" y="7"/>
                  </a:cubicBezTo>
                  <a:cubicBezTo>
                    <a:pt x="1788" y="9"/>
                    <a:pt x="1786" y="10"/>
                    <a:pt x="1784" y="10"/>
                  </a:cubicBezTo>
                  <a:close/>
                  <a:moveTo>
                    <a:pt x="1787" y="3"/>
                  </a:moveTo>
                  <a:cubicBezTo>
                    <a:pt x="1787" y="3"/>
                    <a:pt x="1788" y="2"/>
                    <a:pt x="1789" y="2"/>
                  </a:cubicBezTo>
                  <a:cubicBezTo>
                    <a:pt x="1789" y="3"/>
                    <a:pt x="1788" y="3"/>
                    <a:pt x="1787" y="3"/>
                  </a:cubicBezTo>
                  <a:close/>
                  <a:moveTo>
                    <a:pt x="1792" y="3"/>
                  </a:moveTo>
                  <a:cubicBezTo>
                    <a:pt x="1792" y="1"/>
                    <a:pt x="1792" y="1"/>
                    <a:pt x="1794" y="1"/>
                  </a:cubicBezTo>
                  <a:cubicBezTo>
                    <a:pt x="1794" y="2"/>
                    <a:pt x="1793" y="3"/>
                    <a:pt x="1792" y="3"/>
                  </a:cubicBezTo>
                  <a:close/>
                  <a:moveTo>
                    <a:pt x="1798" y="6"/>
                  </a:moveTo>
                  <a:cubicBezTo>
                    <a:pt x="1798" y="5"/>
                    <a:pt x="1800" y="5"/>
                    <a:pt x="1801" y="4"/>
                  </a:cubicBezTo>
                  <a:cubicBezTo>
                    <a:pt x="1803" y="5"/>
                    <a:pt x="1800" y="7"/>
                    <a:pt x="1798" y="6"/>
                  </a:cubicBezTo>
                  <a:close/>
                  <a:moveTo>
                    <a:pt x="1803" y="5"/>
                  </a:moveTo>
                  <a:cubicBezTo>
                    <a:pt x="1804" y="2"/>
                    <a:pt x="1804" y="6"/>
                    <a:pt x="1806" y="5"/>
                  </a:cubicBezTo>
                  <a:cubicBezTo>
                    <a:pt x="1806" y="7"/>
                    <a:pt x="1804" y="5"/>
                    <a:pt x="1803" y="5"/>
                  </a:cubicBezTo>
                  <a:close/>
                  <a:moveTo>
                    <a:pt x="1816" y="10"/>
                  </a:moveTo>
                  <a:cubicBezTo>
                    <a:pt x="1817" y="8"/>
                    <a:pt x="1817" y="12"/>
                    <a:pt x="1816" y="10"/>
                  </a:cubicBezTo>
                  <a:close/>
                  <a:moveTo>
                    <a:pt x="1840" y="7"/>
                  </a:moveTo>
                  <a:cubicBezTo>
                    <a:pt x="1839" y="4"/>
                    <a:pt x="1843" y="7"/>
                    <a:pt x="1843" y="5"/>
                  </a:cubicBezTo>
                  <a:cubicBezTo>
                    <a:pt x="1846" y="6"/>
                    <a:pt x="1843" y="7"/>
                    <a:pt x="1840" y="7"/>
                  </a:cubicBezTo>
                  <a:close/>
                  <a:moveTo>
                    <a:pt x="1861" y="6"/>
                  </a:moveTo>
                  <a:cubicBezTo>
                    <a:pt x="1865" y="6"/>
                    <a:pt x="1859" y="8"/>
                    <a:pt x="1861" y="6"/>
                  </a:cubicBezTo>
                  <a:close/>
                  <a:moveTo>
                    <a:pt x="1918" y="12"/>
                  </a:moveTo>
                  <a:cubicBezTo>
                    <a:pt x="1917" y="12"/>
                    <a:pt x="1917" y="12"/>
                    <a:pt x="1917" y="12"/>
                  </a:cubicBezTo>
                  <a:cubicBezTo>
                    <a:pt x="1917" y="10"/>
                    <a:pt x="1917" y="10"/>
                    <a:pt x="1917" y="10"/>
                  </a:cubicBezTo>
                  <a:cubicBezTo>
                    <a:pt x="1918" y="10"/>
                    <a:pt x="1918" y="10"/>
                    <a:pt x="1918" y="10"/>
                  </a:cubicBezTo>
                  <a:lnTo>
                    <a:pt x="1918" y="12"/>
                  </a:lnTo>
                  <a:close/>
                  <a:moveTo>
                    <a:pt x="1924" y="7"/>
                  </a:moveTo>
                  <a:cubicBezTo>
                    <a:pt x="1923" y="7"/>
                    <a:pt x="1923" y="7"/>
                    <a:pt x="1923" y="7"/>
                  </a:cubicBezTo>
                  <a:cubicBezTo>
                    <a:pt x="1923" y="6"/>
                    <a:pt x="1923" y="6"/>
                    <a:pt x="1923" y="5"/>
                  </a:cubicBezTo>
                  <a:cubicBezTo>
                    <a:pt x="1925" y="5"/>
                    <a:pt x="1925" y="6"/>
                    <a:pt x="1924" y="7"/>
                  </a:cubicBezTo>
                  <a:close/>
                  <a:moveTo>
                    <a:pt x="1930" y="10"/>
                  </a:moveTo>
                  <a:cubicBezTo>
                    <a:pt x="1931" y="9"/>
                    <a:pt x="1931" y="7"/>
                    <a:pt x="1934" y="7"/>
                  </a:cubicBezTo>
                  <a:cubicBezTo>
                    <a:pt x="1933" y="9"/>
                    <a:pt x="1932" y="10"/>
                    <a:pt x="1930" y="10"/>
                  </a:cubicBezTo>
                  <a:close/>
                  <a:moveTo>
                    <a:pt x="1933" y="3"/>
                  </a:moveTo>
                  <a:cubicBezTo>
                    <a:pt x="1933" y="3"/>
                    <a:pt x="1934" y="2"/>
                    <a:pt x="1935" y="2"/>
                  </a:cubicBezTo>
                  <a:cubicBezTo>
                    <a:pt x="1935" y="3"/>
                    <a:pt x="1934" y="3"/>
                    <a:pt x="1933" y="3"/>
                  </a:cubicBezTo>
                  <a:close/>
                  <a:moveTo>
                    <a:pt x="1938" y="3"/>
                  </a:moveTo>
                  <a:cubicBezTo>
                    <a:pt x="1938" y="1"/>
                    <a:pt x="1938" y="1"/>
                    <a:pt x="1940" y="1"/>
                  </a:cubicBezTo>
                  <a:cubicBezTo>
                    <a:pt x="1940" y="2"/>
                    <a:pt x="1939" y="3"/>
                    <a:pt x="1938" y="3"/>
                  </a:cubicBezTo>
                  <a:close/>
                  <a:moveTo>
                    <a:pt x="1944" y="6"/>
                  </a:moveTo>
                  <a:cubicBezTo>
                    <a:pt x="1944" y="5"/>
                    <a:pt x="1946" y="5"/>
                    <a:pt x="1947" y="4"/>
                  </a:cubicBezTo>
                  <a:cubicBezTo>
                    <a:pt x="1949" y="5"/>
                    <a:pt x="1946" y="7"/>
                    <a:pt x="1944" y="6"/>
                  </a:cubicBezTo>
                  <a:close/>
                  <a:moveTo>
                    <a:pt x="1948" y="5"/>
                  </a:moveTo>
                  <a:cubicBezTo>
                    <a:pt x="1950" y="2"/>
                    <a:pt x="1950" y="6"/>
                    <a:pt x="1952" y="5"/>
                  </a:cubicBezTo>
                  <a:cubicBezTo>
                    <a:pt x="1952" y="7"/>
                    <a:pt x="1950" y="5"/>
                    <a:pt x="1948" y="5"/>
                  </a:cubicBezTo>
                  <a:close/>
                  <a:moveTo>
                    <a:pt x="1962" y="10"/>
                  </a:moveTo>
                  <a:cubicBezTo>
                    <a:pt x="1963" y="8"/>
                    <a:pt x="1962" y="12"/>
                    <a:pt x="1962" y="10"/>
                  </a:cubicBezTo>
                  <a:close/>
                  <a:moveTo>
                    <a:pt x="1986" y="7"/>
                  </a:moveTo>
                  <a:cubicBezTo>
                    <a:pt x="1985" y="4"/>
                    <a:pt x="1989" y="7"/>
                    <a:pt x="1989" y="5"/>
                  </a:cubicBezTo>
                  <a:cubicBezTo>
                    <a:pt x="1992" y="6"/>
                    <a:pt x="1988" y="7"/>
                    <a:pt x="1986" y="7"/>
                  </a:cubicBezTo>
                  <a:close/>
                  <a:moveTo>
                    <a:pt x="2007" y="6"/>
                  </a:moveTo>
                  <a:cubicBezTo>
                    <a:pt x="2010" y="6"/>
                    <a:pt x="2005" y="8"/>
                    <a:pt x="2007" y="6"/>
                  </a:cubicBezTo>
                  <a:close/>
                  <a:moveTo>
                    <a:pt x="2064" y="12"/>
                  </a:moveTo>
                  <a:cubicBezTo>
                    <a:pt x="2063" y="12"/>
                    <a:pt x="2063" y="12"/>
                    <a:pt x="2063" y="12"/>
                  </a:cubicBezTo>
                  <a:cubicBezTo>
                    <a:pt x="2063" y="10"/>
                    <a:pt x="2063" y="10"/>
                    <a:pt x="2063" y="10"/>
                  </a:cubicBezTo>
                  <a:cubicBezTo>
                    <a:pt x="2064" y="10"/>
                    <a:pt x="2064" y="10"/>
                    <a:pt x="2064" y="10"/>
                  </a:cubicBezTo>
                  <a:lnTo>
                    <a:pt x="2064" y="12"/>
                  </a:lnTo>
                  <a:close/>
                  <a:moveTo>
                    <a:pt x="2070" y="7"/>
                  </a:moveTo>
                  <a:cubicBezTo>
                    <a:pt x="2069" y="7"/>
                    <a:pt x="2069" y="7"/>
                    <a:pt x="2069" y="7"/>
                  </a:cubicBezTo>
                  <a:cubicBezTo>
                    <a:pt x="2069" y="6"/>
                    <a:pt x="2069" y="6"/>
                    <a:pt x="2069" y="5"/>
                  </a:cubicBezTo>
                  <a:cubicBezTo>
                    <a:pt x="2071" y="5"/>
                    <a:pt x="2071" y="6"/>
                    <a:pt x="2070" y="7"/>
                  </a:cubicBezTo>
                  <a:close/>
                  <a:moveTo>
                    <a:pt x="2076" y="10"/>
                  </a:moveTo>
                  <a:cubicBezTo>
                    <a:pt x="2077" y="9"/>
                    <a:pt x="2077" y="7"/>
                    <a:pt x="2079" y="7"/>
                  </a:cubicBezTo>
                  <a:cubicBezTo>
                    <a:pt x="2079" y="9"/>
                    <a:pt x="2077" y="10"/>
                    <a:pt x="2076" y="10"/>
                  </a:cubicBezTo>
                  <a:close/>
                  <a:moveTo>
                    <a:pt x="2079" y="3"/>
                  </a:moveTo>
                  <a:cubicBezTo>
                    <a:pt x="2079" y="3"/>
                    <a:pt x="2080" y="2"/>
                    <a:pt x="2081" y="2"/>
                  </a:cubicBezTo>
                  <a:cubicBezTo>
                    <a:pt x="2081" y="3"/>
                    <a:pt x="2080" y="3"/>
                    <a:pt x="2079" y="3"/>
                  </a:cubicBezTo>
                  <a:close/>
                  <a:moveTo>
                    <a:pt x="2084" y="3"/>
                  </a:moveTo>
                  <a:cubicBezTo>
                    <a:pt x="2083" y="1"/>
                    <a:pt x="2084" y="1"/>
                    <a:pt x="2085" y="1"/>
                  </a:cubicBezTo>
                  <a:cubicBezTo>
                    <a:pt x="2085" y="2"/>
                    <a:pt x="2085" y="3"/>
                    <a:pt x="2084" y="3"/>
                  </a:cubicBezTo>
                  <a:close/>
                  <a:moveTo>
                    <a:pt x="2090" y="6"/>
                  </a:moveTo>
                  <a:cubicBezTo>
                    <a:pt x="2090" y="5"/>
                    <a:pt x="2092" y="5"/>
                    <a:pt x="2093" y="4"/>
                  </a:cubicBezTo>
                  <a:cubicBezTo>
                    <a:pt x="2094" y="5"/>
                    <a:pt x="2091" y="7"/>
                    <a:pt x="2090" y="6"/>
                  </a:cubicBezTo>
                  <a:close/>
                  <a:moveTo>
                    <a:pt x="2094" y="5"/>
                  </a:moveTo>
                  <a:cubicBezTo>
                    <a:pt x="2096" y="2"/>
                    <a:pt x="2096" y="6"/>
                    <a:pt x="2098" y="5"/>
                  </a:cubicBezTo>
                  <a:cubicBezTo>
                    <a:pt x="2097" y="7"/>
                    <a:pt x="2096" y="5"/>
                    <a:pt x="2094" y="5"/>
                  </a:cubicBezTo>
                  <a:close/>
                  <a:moveTo>
                    <a:pt x="2107" y="10"/>
                  </a:moveTo>
                  <a:cubicBezTo>
                    <a:pt x="2109" y="8"/>
                    <a:pt x="2108" y="12"/>
                    <a:pt x="2107" y="10"/>
                  </a:cubicBezTo>
                  <a:close/>
                  <a:moveTo>
                    <a:pt x="2132" y="7"/>
                  </a:moveTo>
                  <a:cubicBezTo>
                    <a:pt x="2131" y="4"/>
                    <a:pt x="2135" y="7"/>
                    <a:pt x="2135" y="5"/>
                  </a:cubicBezTo>
                  <a:cubicBezTo>
                    <a:pt x="2138" y="6"/>
                    <a:pt x="2134" y="7"/>
                    <a:pt x="2132" y="7"/>
                  </a:cubicBezTo>
                  <a:close/>
                  <a:moveTo>
                    <a:pt x="2153" y="6"/>
                  </a:moveTo>
                  <a:cubicBezTo>
                    <a:pt x="2156" y="6"/>
                    <a:pt x="2151" y="8"/>
                    <a:pt x="2153" y="6"/>
                  </a:cubicBezTo>
                  <a:close/>
                  <a:moveTo>
                    <a:pt x="2210" y="12"/>
                  </a:moveTo>
                  <a:cubicBezTo>
                    <a:pt x="2209" y="12"/>
                    <a:pt x="2209" y="12"/>
                    <a:pt x="2209" y="12"/>
                  </a:cubicBezTo>
                  <a:cubicBezTo>
                    <a:pt x="2209" y="10"/>
                    <a:pt x="2209" y="10"/>
                    <a:pt x="2209" y="10"/>
                  </a:cubicBezTo>
                  <a:cubicBezTo>
                    <a:pt x="2210" y="10"/>
                    <a:pt x="2210" y="10"/>
                    <a:pt x="2210" y="10"/>
                  </a:cubicBezTo>
                  <a:lnTo>
                    <a:pt x="2210" y="12"/>
                  </a:lnTo>
                  <a:close/>
                  <a:moveTo>
                    <a:pt x="2216" y="7"/>
                  </a:moveTo>
                  <a:cubicBezTo>
                    <a:pt x="2215" y="7"/>
                    <a:pt x="2215" y="7"/>
                    <a:pt x="2215" y="7"/>
                  </a:cubicBezTo>
                  <a:cubicBezTo>
                    <a:pt x="2214" y="6"/>
                    <a:pt x="2215" y="6"/>
                    <a:pt x="2215" y="5"/>
                  </a:cubicBezTo>
                  <a:cubicBezTo>
                    <a:pt x="2216" y="5"/>
                    <a:pt x="2216" y="6"/>
                    <a:pt x="2216" y="7"/>
                  </a:cubicBezTo>
                  <a:close/>
                  <a:moveTo>
                    <a:pt x="2222" y="10"/>
                  </a:moveTo>
                  <a:cubicBezTo>
                    <a:pt x="2223" y="9"/>
                    <a:pt x="2223" y="7"/>
                    <a:pt x="2225" y="7"/>
                  </a:cubicBezTo>
                  <a:cubicBezTo>
                    <a:pt x="2225" y="9"/>
                    <a:pt x="2223" y="10"/>
                    <a:pt x="2222" y="10"/>
                  </a:cubicBezTo>
                  <a:close/>
                  <a:moveTo>
                    <a:pt x="2225" y="3"/>
                  </a:moveTo>
                  <a:cubicBezTo>
                    <a:pt x="2225" y="3"/>
                    <a:pt x="2225" y="2"/>
                    <a:pt x="2226" y="2"/>
                  </a:cubicBezTo>
                  <a:cubicBezTo>
                    <a:pt x="2227" y="3"/>
                    <a:pt x="2226" y="3"/>
                    <a:pt x="2225" y="3"/>
                  </a:cubicBezTo>
                  <a:close/>
                  <a:moveTo>
                    <a:pt x="2229" y="3"/>
                  </a:moveTo>
                  <a:cubicBezTo>
                    <a:pt x="2229" y="1"/>
                    <a:pt x="2230" y="1"/>
                    <a:pt x="2231" y="1"/>
                  </a:cubicBezTo>
                  <a:cubicBezTo>
                    <a:pt x="2231" y="2"/>
                    <a:pt x="2231" y="3"/>
                    <a:pt x="2229" y="3"/>
                  </a:cubicBezTo>
                  <a:close/>
                  <a:moveTo>
                    <a:pt x="2235" y="6"/>
                  </a:moveTo>
                  <a:cubicBezTo>
                    <a:pt x="2236" y="5"/>
                    <a:pt x="2238" y="5"/>
                    <a:pt x="2238" y="4"/>
                  </a:cubicBezTo>
                  <a:cubicBezTo>
                    <a:pt x="2240" y="5"/>
                    <a:pt x="2237" y="7"/>
                    <a:pt x="2235" y="6"/>
                  </a:cubicBezTo>
                  <a:close/>
                  <a:moveTo>
                    <a:pt x="2240" y="5"/>
                  </a:moveTo>
                  <a:cubicBezTo>
                    <a:pt x="2241" y="2"/>
                    <a:pt x="2242" y="6"/>
                    <a:pt x="2244" y="5"/>
                  </a:cubicBezTo>
                  <a:cubicBezTo>
                    <a:pt x="2243" y="7"/>
                    <a:pt x="2242" y="5"/>
                    <a:pt x="2240" y="5"/>
                  </a:cubicBezTo>
                  <a:close/>
                  <a:moveTo>
                    <a:pt x="2253" y="10"/>
                  </a:moveTo>
                  <a:cubicBezTo>
                    <a:pt x="2255" y="8"/>
                    <a:pt x="2254" y="12"/>
                    <a:pt x="2253" y="10"/>
                  </a:cubicBezTo>
                  <a:close/>
                  <a:moveTo>
                    <a:pt x="2278" y="7"/>
                  </a:moveTo>
                  <a:cubicBezTo>
                    <a:pt x="2277" y="4"/>
                    <a:pt x="2281" y="7"/>
                    <a:pt x="2281" y="5"/>
                  </a:cubicBezTo>
                  <a:cubicBezTo>
                    <a:pt x="2284" y="6"/>
                    <a:pt x="2280" y="7"/>
                    <a:pt x="2278" y="7"/>
                  </a:cubicBezTo>
                  <a:close/>
                  <a:moveTo>
                    <a:pt x="2299" y="6"/>
                  </a:moveTo>
                  <a:cubicBezTo>
                    <a:pt x="2302" y="6"/>
                    <a:pt x="2296" y="8"/>
                    <a:pt x="2299" y="6"/>
                  </a:cubicBezTo>
                  <a:close/>
                  <a:moveTo>
                    <a:pt x="2356" y="12"/>
                  </a:moveTo>
                  <a:cubicBezTo>
                    <a:pt x="2354" y="12"/>
                    <a:pt x="2354" y="12"/>
                    <a:pt x="2354" y="12"/>
                  </a:cubicBezTo>
                  <a:cubicBezTo>
                    <a:pt x="2354" y="10"/>
                    <a:pt x="2354" y="10"/>
                    <a:pt x="2354" y="10"/>
                  </a:cubicBezTo>
                  <a:cubicBezTo>
                    <a:pt x="2356" y="10"/>
                    <a:pt x="2356" y="10"/>
                    <a:pt x="2356" y="10"/>
                  </a:cubicBezTo>
                  <a:lnTo>
                    <a:pt x="2356" y="12"/>
                  </a:lnTo>
                  <a:close/>
                  <a:moveTo>
                    <a:pt x="2362" y="7"/>
                  </a:moveTo>
                  <a:cubicBezTo>
                    <a:pt x="2360" y="7"/>
                    <a:pt x="2360" y="7"/>
                    <a:pt x="2360" y="7"/>
                  </a:cubicBezTo>
                  <a:cubicBezTo>
                    <a:pt x="2360" y="6"/>
                    <a:pt x="2361" y="6"/>
                    <a:pt x="2361" y="5"/>
                  </a:cubicBezTo>
                  <a:cubicBezTo>
                    <a:pt x="2362" y="5"/>
                    <a:pt x="2362" y="6"/>
                    <a:pt x="2362" y="7"/>
                  </a:cubicBezTo>
                  <a:close/>
                  <a:moveTo>
                    <a:pt x="2368" y="10"/>
                  </a:moveTo>
                  <a:cubicBezTo>
                    <a:pt x="2369" y="9"/>
                    <a:pt x="2368" y="7"/>
                    <a:pt x="2371" y="7"/>
                  </a:cubicBezTo>
                  <a:cubicBezTo>
                    <a:pt x="2371" y="9"/>
                    <a:pt x="2369" y="10"/>
                    <a:pt x="2368" y="10"/>
                  </a:cubicBezTo>
                  <a:close/>
                  <a:moveTo>
                    <a:pt x="2370" y="3"/>
                  </a:moveTo>
                  <a:cubicBezTo>
                    <a:pt x="2371" y="3"/>
                    <a:pt x="2371" y="2"/>
                    <a:pt x="2372" y="2"/>
                  </a:cubicBezTo>
                  <a:cubicBezTo>
                    <a:pt x="2373" y="3"/>
                    <a:pt x="2371" y="3"/>
                    <a:pt x="2370" y="3"/>
                  </a:cubicBezTo>
                  <a:close/>
                  <a:moveTo>
                    <a:pt x="2375" y="3"/>
                  </a:moveTo>
                  <a:cubicBezTo>
                    <a:pt x="2375" y="1"/>
                    <a:pt x="2376" y="1"/>
                    <a:pt x="2377" y="1"/>
                  </a:cubicBezTo>
                  <a:cubicBezTo>
                    <a:pt x="2377" y="2"/>
                    <a:pt x="2377" y="3"/>
                    <a:pt x="2375" y="3"/>
                  </a:cubicBezTo>
                  <a:close/>
                  <a:moveTo>
                    <a:pt x="2381" y="6"/>
                  </a:moveTo>
                  <a:cubicBezTo>
                    <a:pt x="2381" y="5"/>
                    <a:pt x="2383" y="5"/>
                    <a:pt x="2384" y="4"/>
                  </a:cubicBezTo>
                  <a:cubicBezTo>
                    <a:pt x="2386" y="5"/>
                    <a:pt x="2383" y="7"/>
                    <a:pt x="2381" y="6"/>
                  </a:cubicBezTo>
                  <a:close/>
                  <a:moveTo>
                    <a:pt x="2386" y="5"/>
                  </a:moveTo>
                  <a:cubicBezTo>
                    <a:pt x="2387" y="2"/>
                    <a:pt x="2388" y="6"/>
                    <a:pt x="2390" y="5"/>
                  </a:cubicBezTo>
                  <a:cubicBezTo>
                    <a:pt x="2389" y="7"/>
                    <a:pt x="2388" y="5"/>
                    <a:pt x="2386" y="5"/>
                  </a:cubicBezTo>
                  <a:close/>
                  <a:moveTo>
                    <a:pt x="2399" y="10"/>
                  </a:moveTo>
                  <a:cubicBezTo>
                    <a:pt x="2401" y="8"/>
                    <a:pt x="2400" y="12"/>
                    <a:pt x="2399" y="10"/>
                  </a:cubicBezTo>
                  <a:close/>
                  <a:moveTo>
                    <a:pt x="2424" y="7"/>
                  </a:moveTo>
                  <a:cubicBezTo>
                    <a:pt x="2423" y="4"/>
                    <a:pt x="2427" y="7"/>
                    <a:pt x="2427" y="5"/>
                  </a:cubicBezTo>
                  <a:cubicBezTo>
                    <a:pt x="2429" y="6"/>
                    <a:pt x="2426" y="7"/>
                    <a:pt x="2424" y="7"/>
                  </a:cubicBezTo>
                  <a:close/>
                  <a:moveTo>
                    <a:pt x="2444" y="6"/>
                  </a:moveTo>
                  <a:cubicBezTo>
                    <a:pt x="2448" y="6"/>
                    <a:pt x="2442" y="8"/>
                    <a:pt x="2444" y="6"/>
                  </a:cubicBezTo>
                  <a:close/>
                  <a:moveTo>
                    <a:pt x="2501" y="12"/>
                  </a:moveTo>
                  <a:cubicBezTo>
                    <a:pt x="2500" y="12"/>
                    <a:pt x="2500" y="12"/>
                    <a:pt x="2500" y="12"/>
                  </a:cubicBezTo>
                  <a:cubicBezTo>
                    <a:pt x="2500" y="10"/>
                    <a:pt x="2500" y="10"/>
                    <a:pt x="2500" y="10"/>
                  </a:cubicBezTo>
                  <a:cubicBezTo>
                    <a:pt x="2501" y="10"/>
                    <a:pt x="2501" y="10"/>
                    <a:pt x="2501" y="10"/>
                  </a:cubicBezTo>
                  <a:lnTo>
                    <a:pt x="2501" y="12"/>
                  </a:lnTo>
                  <a:close/>
                  <a:moveTo>
                    <a:pt x="2507" y="7"/>
                  </a:moveTo>
                  <a:cubicBezTo>
                    <a:pt x="2506" y="7"/>
                    <a:pt x="2506" y="7"/>
                    <a:pt x="2506" y="7"/>
                  </a:cubicBezTo>
                  <a:cubicBezTo>
                    <a:pt x="2506" y="6"/>
                    <a:pt x="2507" y="6"/>
                    <a:pt x="2507" y="5"/>
                  </a:cubicBezTo>
                  <a:cubicBezTo>
                    <a:pt x="2508" y="5"/>
                    <a:pt x="2508" y="6"/>
                    <a:pt x="2507" y="7"/>
                  </a:cubicBezTo>
                  <a:close/>
                  <a:moveTo>
                    <a:pt x="2513" y="10"/>
                  </a:moveTo>
                  <a:cubicBezTo>
                    <a:pt x="2515" y="9"/>
                    <a:pt x="2514" y="7"/>
                    <a:pt x="2517" y="7"/>
                  </a:cubicBezTo>
                  <a:cubicBezTo>
                    <a:pt x="2517" y="9"/>
                    <a:pt x="2515" y="10"/>
                    <a:pt x="2513" y="10"/>
                  </a:cubicBezTo>
                  <a:close/>
                  <a:moveTo>
                    <a:pt x="2516" y="3"/>
                  </a:moveTo>
                  <a:cubicBezTo>
                    <a:pt x="2517" y="3"/>
                    <a:pt x="2517" y="2"/>
                    <a:pt x="2518" y="2"/>
                  </a:cubicBezTo>
                  <a:cubicBezTo>
                    <a:pt x="2518" y="3"/>
                    <a:pt x="2517" y="3"/>
                    <a:pt x="2516" y="3"/>
                  </a:cubicBezTo>
                  <a:close/>
                  <a:moveTo>
                    <a:pt x="2521" y="3"/>
                  </a:moveTo>
                  <a:cubicBezTo>
                    <a:pt x="2521" y="1"/>
                    <a:pt x="2522" y="1"/>
                    <a:pt x="2523" y="1"/>
                  </a:cubicBezTo>
                  <a:cubicBezTo>
                    <a:pt x="2523" y="2"/>
                    <a:pt x="2522" y="3"/>
                    <a:pt x="2521" y="3"/>
                  </a:cubicBezTo>
                  <a:close/>
                  <a:moveTo>
                    <a:pt x="2527" y="6"/>
                  </a:moveTo>
                  <a:cubicBezTo>
                    <a:pt x="2527" y="5"/>
                    <a:pt x="2529" y="5"/>
                    <a:pt x="2530" y="4"/>
                  </a:cubicBezTo>
                  <a:cubicBezTo>
                    <a:pt x="2532" y="5"/>
                    <a:pt x="2529" y="7"/>
                    <a:pt x="2527" y="6"/>
                  </a:cubicBezTo>
                  <a:close/>
                  <a:moveTo>
                    <a:pt x="2532" y="5"/>
                  </a:moveTo>
                  <a:cubicBezTo>
                    <a:pt x="2533" y="2"/>
                    <a:pt x="2533" y="6"/>
                    <a:pt x="2535" y="5"/>
                  </a:cubicBezTo>
                  <a:cubicBezTo>
                    <a:pt x="2535" y="7"/>
                    <a:pt x="2534" y="5"/>
                    <a:pt x="2532" y="5"/>
                  </a:cubicBezTo>
                  <a:close/>
                  <a:moveTo>
                    <a:pt x="2545" y="10"/>
                  </a:moveTo>
                  <a:cubicBezTo>
                    <a:pt x="2546" y="8"/>
                    <a:pt x="2546" y="12"/>
                    <a:pt x="2545" y="10"/>
                  </a:cubicBezTo>
                  <a:close/>
                  <a:moveTo>
                    <a:pt x="2569" y="7"/>
                  </a:moveTo>
                  <a:cubicBezTo>
                    <a:pt x="2568" y="4"/>
                    <a:pt x="2572" y="7"/>
                    <a:pt x="2572" y="5"/>
                  </a:cubicBezTo>
                  <a:cubicBezTo>
                    <a:pt x="2575" y="6"/>
                    <a:pt x="2572" y="7"/>
                    <a:pt x="2569" y="7"/>
                  </a:cubicBezTo>
                  <a:close/>
                  <a:moveTo>
                    <a:pt x="2590" y="6"/>
                  </a:moveTo>
                  <a:cubicBezTo>
                    <a:pt x="2594" y="6"/>
                    <a:pt x="2588" y="8"/>
                    <a:pt x="2590" y="6"/>
                  </a:cubicBezTo>
                  <a:close/>
                  <a:moveTo>
                    <a:pt x="2647" y="12"/>
                  </a:moveTo>
                  <a:cubicBezTo>
                    <a:pt x="2646" y="12"/>
                    <a:pt x="2646" y="12"/>
                    <a:pt x="2646" y="12"/>
                  </a:cubicBezTo>
                  <a:cubicBezTo>
                    <a:pt x="2646" y="10"/>
                    <a:pt x="2646" y="10"/>
                    <a:pt x="2646" y="10"/>
                  </a:cubicBezTo>
                  <a:cubicBezTo>
                    <a:pt x="2647" y="10"/>
                    <a:pt x="2647" y="10"/>
                    <a:pt x="2647" y="10"/>
                  </a:cubicBezTo>
                  <a:lnTo>
                    <a:pt x="2647" y="12"/>
                  </a:lnTo>
                  <a:close/>
                  <a:moveTo>
                    <a:pt x="2653" y="7"/>
                  </a:moveTo>
                  <a:cubicBezTo>
                    <a:pt x="2652" y="7"/>
                    <a:pt x="2652" y="7"/>
                    <a:pt x="2652" y="7"/>
                  </a:cubicBezTo>
                  <a:cubicBezTo>
                    <a:pt x="2652" y="6"/>
                    <a:pt x="2653" y="6"/>
                    <a:pt x="2653" y="5"/>
                  </a:cubicBezTo>
                  <a:cubicBezTo>
                    <a:pt x="2654" y="5"/>
                    <a:pt x="2654" y="6"/>
                    <a:pt x="2653" y="7"/>
                  </a:cubicBezTo>
                  <a:close/>
                  <a:moveTo>
                    <a:pt x="2659" y="10"/>
                  </a:moveTo>
                  <a:cubicBezTo>
                    <a:pt x="2660" y="9"/>
                    <a:pt x="2660" y="7"/>
                    <a:pt x="2663" y="7"/>
                  </a:cubicBezTo>
                  <a:cubicBezTo>
                    <a:pt x="2663" y="9"/>
                    <a:pt x="2661" y="10"/>
                    <a:pt x="2659" y="10"/>
                  </a:cubicBezTo>
                  <a:close/>
                  <a:moveTo>
                    <a:pt x="2662" y="3"/>
                  </a:moveTo>
                  <a:cubicBezTo>
                    <a:pt x="2662" y="3"/>
                    <a:pt x="2663" y="2"/>
                    <a:pt x="2664" y="2"/>
                  </a:cubicBezTo>
                  <a:cubicBezTo>
                    <a:pt x="2664" y="3"/>
                    <a:pt x="2663" y="3"/>
                    <a:pt x="2662" y="3"/>
                  </a:cubicBezTo>
                  <a:close/>
                  <a:moveTo>
                    <a:pt x="2667" y="3"/>
                  </a:moveTo>
                  <a:cubicBezTo>
                    <a:pt x="2667" y="1"/>
                    <a:pt x="2667" y="1"/>
                    <a:pt x="2669" y="1"/>
                  </a:cubicBezTo>
                  <a:cubicBezTo>
                    <a:pt x="2669" y="2"/>
                    <a:pt x="2668" y="3"/>
                    <a:pt x="2667" y="3"/>
                  </a:cubicBezTo>
                  <a:close/>
                  <a:moveTo>
                    <a:pt x="2673" y="6"/>
                  </a:moveTo>
                  <a:cubicBezTo>
                    <a:pt x="2673" y="5"/>
                    <a:pt x="2675" y="5"/>
                    <a:pt x="2676" y="4"/>
                  </a:cubicBezTo>
                  <a:cubicBezTo>
                    <a:pt x="2678" y="5"/>
                    <a:pt x="2675" y="7"/>
                    <a:pt x="2673" y="6"/>
                  </a:cubicBezTo>
                  <a:close/>
                  <a:moveTo>
                    <a:pt x="2678" y="5"/>
                  </a:moveTo>
                  <a:cubicBezTo>
                    <a:pt x="2679" y="2"/>
                    <a:pt x="2679" y="6"/>
                    <a:pt x="2681" y="5"/>
                  </a:cubicBezTo>
                  <a:cubicBezTo>
                    <a:pt x="2681" y="7"/>
                    <a:pt x="2679" y="5"/>
                    <a:pt x="2678" y="5"/>
                  </a:cubicBezTo>
                  <a:close/>
                  <a:moveTo>
                    <a:pt x="2691" y="10"/>
                  </a:moveTo>
                  <a:cubicBezTo>
                    <a:pt x="2692" y="8"/>
                    <a:pt x="2692" y="12"/>
                    <a:pt x="2691" y="10"/>
                  </a:cubicBezTo>
                  <a:close/>
                  <a:moveTo>
                    <a:pt x="2715" y="7"/>
                  </a:moveTo>
                  <a:cubicBezTo>
                    <a:pt x="2714" y="4"/>
                    <a:pt x="2718" y="7"/>
                    <a:pt x="2718" y="5"/>
                  </a:cubicBezTo>
                  <a:cubicBezTo>
                    <a:pt x="2721" y="6"/>
                    <a:pt x="2718" y="7"/>
                    <a:pt x="2715" y="7"/>
                  </a:cubicBezTo>
                  <a:close/>
                  <a:moveTo>
                    <a:pt x="2736" y="6"/>
                  </a:moveTo>
                  <a:cubicBezTo>
                    <a:pt x="2740" y="6"/>
                    <a:pt x="2734" y="8"/>
                    <a:pt x="2736" y="6"/>
                  </a:cubicBezTo>
                  <a:close/>
                  <a:moveTo>
                    <a:pt x="2793" y="12"/>
                  </a:moveTo>
                  <a:cubicBezTo>
                    <a:pt x="2792" y="12"/>
                    <a:pt x="2792" y="12"/>
                    <a:pt x="2792" y="12"/>
                  </a:cubicBezTo>
                  <a:cubicBezTo>
                    <a:pt x="2792" y="10"/>
                    <a:pt x="2792" y="10"/>
                    <a:pt x="2792" y="10"/>
                  </a:cubicBezTo>
                  <a:cubicBezTo>
                    <a:pt x="2793" y="10"/>
                    <a:pt x="2793" y="10"/>
                    <a:pt x="2793" y="10"/>
                  </a:cubicBezTo>
                  <a:lnTo>
                    <a:pt x="2793" y="12"/>
                  </a:lnTo>
                  <a:close/>
                  <a:moveTo>
                    <a:pt x="2799" y="7"/>
                  </a:moveTo>
                  <a:cubicBezTo>
                    <a:pt x="2798" y="7"/>
                    <a:pt x="2798" y="7"/>
                    <a:pt x="2798" y="7"/>
                  </a:cubicBezTo>
                  <a:cubicBezTo>
                    <a:pt x="2798" y="6"/>
                    <a:pt x="2798" y="6"/>
                    <a:pt x="2798" y="5"/>
                  </a:cubicBezTo>
                  <a:cubicBezTo>
                    <a:pt x="2800" y="5"/>
                    <a:pt x="2800" y="6"/>
                    <a:pt x="2799" y="7"/>
                  </a:cubicBezTo>
                  <a:close/>
                  <a:moveTo>
                    <a:pt x="2805" y="10"/>
                  </a:moveTo>
                  <a:cubicBezTo>
                    <a:pt x="2806" y="9"/>
                    <a:pt x="2806" y="7"/>
                    <a:pt x="2809" y="7"/>
                  </a:cubicBezTo>
                  <a:cubicBezTo>
                    <a:pt x="2808" y="9"/>
                    <a:pt x="2807" y="10"/>
                    <a:pt x="2805" y="10"/>
                  </a:cubicBezTo>
                  <a:close/>
                  <a:moveTo>
                    <a:pt x="2808" y="3"/>
                  </a:moveTo>
                  <a:cubicBezTo>
                    <a:pt x="2808" y="3"/>
                    <a:pt x="2809" y="2"/>
                    <a:pt x="2810" y="2"/>
                  </a:cubicBezTo>
                  <a:cubicBezTo>
                    <a:pt x="2810" y="3"/>
                    <a:pt x="2809" y="3"/>
                    <a:pt x="2808" y="3"/>
                  </a:cubicBezTo>
                  <a:close/>
                  <a:moveTo>
                    <a:pt x="2813" y="3"/>
                  </a:moveTo>
                  <a:cubicBezTo>
                    <a:pt x="2813" y="1"/>
                    <a:pt x="2813" y="1"/>
                    <a:pt x="2815" y="1"/>
                  </a:cubicBezTo>
                  <a:cubicBezTo>
                    <a:pt x="2815" y="2"/>
                    <a:pt x="2814" y="3"/>
                    <a:pt x="2813" y="3"/>
                  </a:cubicBezTo>
                  <a:close/>
                  <a:moveTo>
                    <a:pt x="2819" y="6"/>
                  </a:moveTo>
                  <a:cubicBezTo>
                    <a:pt x="2819" y="5"/>
                    <a:pt x="2821" y="5"/>
                    <a:pt x="2822" y="4"/>
                  </a:cubicBezTo>
                  <a:cubicBezTo>
                    <a:pt x="2824" y="5"/>
                    <a:pt x="2821" y="7"/>
                    <a:pt x="2819" y="6"/>
                  </a:cubicBezTo>
                  <a:close/>
                  <a:moveTo>
                    <a:pt x="2824" y="5"/>
                  </a:moveTo>
                  <a:cubicBezTo>
                    <a:pt x="2825" y="2"/>
                    <a:pt x="2825" y="6"/>
                    <a:pt x="2827" y="5"/>
                  </a:cubicBezTo>
                  <a:cubicBezTo>
                    <a:pt x="2827" y="7"/>
                    <a:pt x="2825" y="5"/>
                    <a:pt x="2824" y="5"/>
                  </a:cubicBezTo>
                  <a:close/>
                  <a:moveTo>
                    <a:pt x="2837" y="10"/>
                  </a:moveTo>
                  <a:cubicBezTo>
                    <a:pt x="2838" y="8"/>
                    <a:pt x="2837" y="12"/>
                    <a:pt x="2837" y="10"/>
                  </a:cubicBezTo>
                  <a:close/>
                  <a:moveTo>
                    <a:pt x="2861" y="7"/>
                  </a:moveTo>
                  <a:cubicBezTo>
                    <a:pt x="2860" y="4"/>
                    <a:pt x="2864" y="7"/>
                    <a:pt x="2864" y="5"/>
                  </a:cubicBezTo>
                  <a:cubicBezTo>
                    <a:pt x="2867" y="6"/>
                    <a:pt x="2863" y="7"/>
                    <a:pt x="2861" y="7"/>
                  </a:cubicBezTo>
                  <a:close/>
                  <a:moveTo>
                    <a:pt x="2882" y="6"/>
                  </a:moveTo>
                  <a:cubicBezTo>
                    <a:pt x="2885" y="6"/>
                    <a:pt x="2880" y="8"/>
                    <a:pt x="2882" y="6"/>
                  </a:cubicBezTo>
                  <a:close/>
                  <a:moveTo>
                    <a:pt x="2939" y="12"/>
                  </a:moveTo>
                  <a:cubicBezTo>
                    <a:pt x="2938" y="12"/>
                    <a:pt x="2938" y="12"/>
                    <a:pt x="2938" y="12"/>
                  </a:cubicBezTo>
                  <a:cubicBezTo>
                    <a:pt x="2938" y="10"/>
                    <a:pt x="2938" y="10"/>
                    <a:pt x="2938" y="10"/>
                  </a:cubicBezTo>
                  <a:cubicBezTo>
                    <a:pt x="2939" y="10"/>
                    <a:pt x="2939" y="10"/>
                    <a:pt x="2939" y="10"/>
                  </a:cubicBezTo>
                  <a:lnTo>
                    <a:pt x="2939" y="12"/>
                  </a:lnTo>
                  <a:close/>
                  <a:moveTo>
                    <a:pt x="2945" y="7"/>
                  </a:moveTo>
                  <a:cubicBezTo>
                    <a:pt x="2944" y="7"/>
                    <a:pt x="2944" y="7"/>
                    <a:pt x="2944" y="7"/>
                  </a:cubicBezTo>
                  <a:cubicBezTo>
                    <a:pt x="2944" y="6"/>
                    <a:pt x="2944" y="6"/>
                    <a:pt x="2944" y="5"/>
                  </a:cubicBezTo>
                  <a:cubicBezTo>
                    <a:pt x="2946" y="5"/>
                    <a:pt x="2946" y="6"/>
                    <a:pt x="2945" y="7"/>
                  </a:cubicBezTo>
                  <a:close/>
                  <a:moveTo>
                    <a:pt x="2951" y="10"/>
                  </a:moveTo>
                  <a:cubicBezTo>
                    <a:pt x="2952" y="9"/>
                    <a:pt x="2952" y="7"/>
                    <a:pt x="2954" y="7"/>
                  </a:cubicBezTo>
                  <a:cubicBezTo>
                    <a:pt x="2954" y="9"/>
                    <a:pt x="2952" y="10"/>
                    <a:pt x="2951" y="10"/>
                  </a:cubicBezTo>
                  <a:close/>
                  <a:moveTo>
                    <a:pt x="2954" y="3"/>
                  </a:moveTo>
                  <a:cubicBezTo>
                    <a:pt x="2954" y="3"/>
                    <a:pt x="2955" y="2"/>
                    <a:pt x="2956" y="2"/>
                  </a:cubicBezTo>
                  <a:cubicBezTo>
                    <a:pt x="2956" y="3"/>
                    <a:pt x="2955" y="3"/>
                    <a:pt x="2954" y="3"/>
                  </a:cubicBezTo>
                  <a:close/>
                  <a:moveTo>
                    <a:pt x="2959" y="3"/>
                  </a:moveTo>
                  <a:cubicBezTo>
                    <a:pt x="2958" y="1"/>
                    <a:pt x="2959" y="1"/>
                    <a:pt x="2960" y="1"/>
                  </a:cubicBezTo>
                  <a:cubicBezTo>
                    <a:pt x="2961" y="2"/>
                    <a:pt x="2960" y="3"/>
                    <a:pt x="2959" y="3"/>
                  </a:cubicBezTo>
                  <a:close/>
                  <a:moveTo>
                    <a:pt x="2965" y="6"/>
                  </a:moveTo>
                  <a:cubicBezTo>
                    <a:pt x="2965" y="5"/>
                    <a:pt x="2967" y="5"/>
                    <a:pt x="2968" y="4"/>
                  </a:cubicBezTo>
                  <a:cubicBezTo>
                    <a:pt x="2969" y="5"/>
                    <a:pt x="2967" y="7"/>
                    <a:pt x="2965" y="6"/>
                  </a:cubicBezTo>
                  <a:close/>
                  <a:moveTo>
                    <a:pt x="2969" y="5"/>
                  </a:moveTo>
                  <a:cubicBezTo>
                    <a:pt x="2971" y="2"/>
                    <a:pt x="2971" y="6"/>
                    <a:pt x="2973" y="5"/>
                  </a:cubicBezTo>
                  <a:cubicBezTo>
                    <a:pt x="2972" y="7"/>
                    <a:pt x="2971" y="5"/>
                    <a:pt x="2969" y="5"/>
                  </a:cubicBezTo>
                  <a:close/>
                  <a:moveTo>
                    <a:pt x="2982" y="10"/>
                  </a:moveTo>
                  <a:cubicBezTo>
                    <a:pt x="2984" y="8"/>
                    <a:pt x="2983" y="12"/>
                    <a:pt x="2982" y="10"/>
                  </a:cubicBezTo>
                  <a:close/>
                  <a:moveTo>
                    <a:pt x="3007" y="7"/>
                  </a:moveTo>
                  <a:cubicBezTo>
                    <a:pt x="3006" y="4"/>
                    <a:pt x="3010" y="7"/>
                    <a:pt x="3010" y="5"/>
                  </a:cubicBezTo>
                  <a:cubicBezTo>
                    <a:pt x="3013" y="6"/>
                    <a:pt x="3009" y="7"/>
                    <a:pt x="3007" y="7"/>
                  </a:cubicBezTo>
                  <a:close/>
                  <a:moveTo>
                    <a:pt x="3028" y="6"/>
                  </a:moveTo>
                  <a:cubicBezTo>
                    <a:pt x="3031" y="6"/>
                    <a:pt x="3026" y="8"/>
                    <a:pt x="3028" y="6"/>
                  </a:cubicBezTo>
                  <a:close/>
                  <a:moveTo>
                    <a:pt x="3085" y="12"/>
                  </a:moveTo>
                  <a:cubicBezTo>
                    <a:pt x="3084" y="12"/>
                    <a:pt x="3084" y="12"/>
                    <a:pt x="3084" y="12"/>
                  </a:cubicBezTo>
                  <a:cubicBezTo>
                    <a:pt x="3084" y="10"/>
                    <a:pt x="3084" y="10"/>
                    <a:pt x="3084" y="10"/>
                  </a:cubicBezTo>
                  <a:cubicBezTo>
                    <a:pt x="3085" y="10"/>
                    <a:pt x="3085" y="10"/>
                    <a:pt x="3085" y="10"/>
                  </a:cubicBezTo>
                  <a:lnTo>
                    <a:pt x="3085" y="12"/>
                  </a:lnTo>
                  <a:close/>
                  <a:moveTo>
                    <a:pt x="3091" y="7"/>
                  </a:moveTo>
                  <a:cubicBezTo>
                    <a:pt x="3090" y="7"/>
                    <a:pt x="3090" y="7"/>
                    <a:pt x="3090" y="7"/>
                  </a:cubicBezTo>
                  <a:cubicBezTo>
                    <a:pt x="3089" y="6"/>
                    <a:pt x="3090" y="6"/>
                    <a:pt x="3090" y="5"/>
                  </a:cubicBezTo>
                  <a:cubicBezTo>
                    <a:pt x="3091" y="5"/>
                    <a:pt x="3091" y="6"/>
                    <a:pt x="3091" y="7"/>
                  </a:cubicBezTo>
                  <a:close/>
                  <a:moveTo>
                    <a:pt x="3097" y="10"/>
                  </a:moveTo>
                  <a:cubicBezTo>
                    <a:pt x="3098" y="9"/>
                    <a:pt x="3098" y="7"/>
                    <a:pt x="3100" y="7"/>
                  </a:cubicBezTo>
                  <a:cubicBezTo>
                    <a:pt x="3100" y="9"/>
                    <a:pt x="3098" y="10"/>
                    <a:pt x="3097" y="10"/>
                  </a:cubicBezTo>
                  <a:close/>
                  <a:moveTo>
                    <a:pt x="3100" y="3"/>
                  </a:moveTo>
                  <a:cubicBezTo>
                    <a:pt x="3100" y="3"/>
                    <a:pt x="3100" y="2"/>
                    <a:pt x="3101" y="2"/>
                  </a:cubicBezTo>
                  <a:cubicBezTo>
                    <a:pt x="3102" y="3"/>
                    <a:pt x="3101" y="3"/>
                    <a:pt x="3100" y="3"/>
                  </a:cubicBezTo>
                  <a:close/>
                  <a:moveTo>
                    <a:pt x="3104" y="3"/>
                  </a:moveTo>
                  <a:cubicBezTo>
                    <a:pt x="3104" y="1"/>
                    <a:pt x="3105" y="1"/>
                    <a:pt x="3106" y="1"/>
                  </a:cubicBezTo>
                  <a:cubicBezTo>
                    <a:pt x="3106" y="2"/>
                    <a:pt x="3106" y="3"/>
                    <a:pt x="3104" y="3"/>
                  </a:cubicBezTo>
                  <a:close/>
                  <a:moveTo>
                    <a:pt x="3110" y="6"/>
                  </a:moveTo>
                  <a:cubicBezTo>
                    <a:pt x="3111" y="5"/>
                    <a:pt x="3113" y="5"/>
                    <a:pt x="3113" y="4"/>
                  </a:cubicBezTo>
                  <a:cubicBezTo>
                    <a:pt x="3115" y="5"/>
                    <a:pt x="3112" y="7"/>
                    <a:pt x="3110" y="6"/>
                  </a:cubicBezTo>
                  <a:close/>
                  <a:moveTo>
                    <a:pt x="3115" y="5"/>
                  </a:moveTo>
                  <a:cubicBezTo>
                    <a:pt x="3116" y="2"/>
                    <a:pt x="3117" y="6"/>
                    <a:pt x="3119" y="5"/>
                  </a:cubicBezTo>
                  <a:cubicBezTo>
                    <a:pt x="3118" y="7"/>
                    <a:pt x="3117" y="5"/>
                    <a:pt x="3115" y="5"/>
                  </a:cubicBezTo>
                  <a:close/>
                  <a:moveTo>
                    <a:pt x="3128" y="10"/>
                  </a:moveTo>
                  <a:cubicBezTo>
                    <a:pt x="3130" y="8"/>
                    <a:pt x="3129" y="12"/>
                    <a:pt x="3128" y="10"/>
                  </a:cubicBezTo>
                  <a:close/>
                  <a:moveTo>
                    <a:pt x="3153" y="7"/>
                  </a:moveTo>
                  <a:cubicBezTo>
                    <a:pt x="3152" y="4"/>
                    <a:pt x="3156" y="7"/>
                    <a:pt x="3156" y="5"/>
                  </a:cubicBezTo>
                  <a:cubicBezTo>
                    <a:pt x="3159" y="6"/>
                    <a:pt x="3155" y="7"/>
                    <a:pt x="3153" y="7"/>
                  </a:cubicBezTo>
                  <a:close/>
                  <a:moveTo>
                    <a:pt x="3174" y="6"/>
                  </a:moveTo>
                  <a:cubicBezTo>
                    <a:pt x="3177" y="6"/>
                    <a:pt x="3171" y="8"/>
                    <a:pt x="3174" y="6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833"/>
            <p:cNvSpPr>
              <a:spLocks noEditPoints="1"/>
            </p:cNvSpPr>
            <p:nvPr/>
          </p:nvSpPr>
          <p:spPr bwMode="auto">
            <a:xfrm>
              <a:off x="-3175" y="3576641"/>
              <a:ext cx="12203113" cy="34925"/>
            </a:xfrm>
            <a:custGeom>
              <a:avLst/>
              <a:gdLst>
                <a:gd name="T0" fmla="*/ 3027 w 3209"/>
                <a:gd name="T1" fmla="*/ 0 h 8"/>
                <a:gd name="T2" fmla="*/ 2863 w 3209"/>
                <a:gd name="T3" fmla="*/ 3 h 8"/>
                <a:gd name="T4" fmla="*/ 2710 w 3209"/>
                <a:gd name="T5" fmla="*/ 2 h 8"/>
                <a:gd name="T6" fmla="*/ 2563 w 3209"/>
                <a:gd name="T7" fmla="*/ 3 h 8"/>
                <a:gd name="T8" fmla="*/ 2417 w 3209"/>
                <a:gd name="T9" fmla="*/ 1 h 8"/>
                <a:gd name="T10" fmla="*/ 2261 w 3209"/>
                <a:gd name="T11" fmla="*/ 0 h 8"/>
                <a:gd name="T12" fmla="*/ 2110 w 3209"/>
                <a:gd name="T13" fmla="*/ 0 h 8"/>
                <a:gd name="T14" fmla="*/ 1964 w 3209"/>
                <a:gd name="T15" fmla="*/ 0 h 8"/>
                <a:gd name="T16" fmla="*/ 1818 w 3209"/>
                <a:gd name="T17" fmla="*/ 0 h 8"/>
                <a:gd name="T18" fmla="*/ 1669 w 3209"/>
                <a:gd name="T19" fmla="*/ 1 h 8"/>
                <a:gd name="T20" fmla="*/ 1523 w 3209"/>
                <a:gd name="T21" fmla="*/ 1 h 8"/>
                <a:gd name="T22" fmla="*/ 1368 w 3209"/>
                <a:gd name="T23" fmla="*/ 3 h 8"/>
                <a:gd name="T24" fmla="*/ 1204 w 3209"/>
                <a:gd name="T25" fmla="*/ 0 h 8"/>
                <a:gd name="T26" fmla="*/ 1043 w 3209"/>
                <a:gd name="T27" fmla="*/ 3 h 8"/>
                <a:gd name="T28" fmla="*/ 896 w 3209"/>
                <a:gd name="T29" fmla="*/ 3 h 8"/>
                <a:gd name="T30" fmla="*/ 749 w 3209"/>
                <a:gd name="T31" fmla="*/ 3 h 8"/>
                <a:gd name="T32" fmla="*/ 603 w 3209"/>
                <a:gd name="T33" fmla="*/ 3 h 8"/>
                <a:gd name="T34" fmla="*/ 438 w 3209"/>
                <a:gd name="T35" fmla="*/ 0 h 8"/>
                <a:gd name="T36" fmla="*/ 274 w 3209"/>
                <a:gd name="T37" fmla="*/ 3 h 8"/>
                <a:gd name="T38" fmla="*/ 110 w 3209"/>
                <a:gd name="T39" fmla="*/ 0 h 8"/>
                <a:gd name="T40" fmla="*/ 38 w 3209"/>
                <a:gd name="T41" fmla="*/ 5 h 8"/>
                <a:gd name="T42" fmla="*/ 224 w 3209"/>
                <a:gd name="T43" fmla="*/ 5 h 8"/>
                <a:gd name="T44" fmla="*/ 438 w 3209"/>
                <a:gd name="T45" fmla="*/ 5 h 8"/>
                <a:gd name="T46" fmla="*/ 641 w 3209"/>
                <a:gd name="T47" fmla="*/ 8 h 8"/>
                <a:gd name="T48" fmla="*/ 839 w 3209"/>
                <a:gd name="T49" fmla="*/ 5 h 8"/>
                <a:gd name="T50" fmla="*/ 1078 w 3209"/>
                <a:gd name="T51" fmla="*/ 8 h 8"/>
                <a:gd name="T52" fmla="*/ 1247 w 3209"/>
                <a:gd name="T53" fmla="*/ 6 h 8"/>
                <a:gd name="T54" fmla="*/ 1496 w 3209"/>
                <a:gd name="T55" fmla="*/ 5 h 8"/>
                <a:gd name="T56" fmla="*/ 1683 w 3209"/>
                <a:gd name="T57" fmla="*/ 5 h 8"/>
                <a:gd name="T58" fmla="*/ 1896 w 3209"/>
                <a:gd name="T59" fmla="*/ 5 h 8"/>
                <a:gd name="T60" fmla="*/ 2099 w 3209"/>
                <a:gd name="T61" fmla="*/ 8 h 8"/>
                <a:gd name="T62" fmla="*/ 2297 w 3209"/>
                <a:gd name="T63" fmla="*/ 5 h 8"/>
                <a:gd name="T64" fmla="*/ 2536 w 3209"/>
                <a:gd name="T65" fmla="*/ 8 h 8"/>
                <a:gd name="T66" fmla="*/ 2706 w 3209"/>
                <a:gd name="T67" fmla="*/ 6 h 8"/>
                <a:gd name="T68" fmla="*/ 2955 w 3209"/>
                <a:gd name="T69" fmla="*/ 5 h 8"/>
                <a:gd name="T70" fmla="*/ 3141 w 3209"/>
                <a:gd name="T71" fmla="*/ 5 h 8"/>
                <a:gd name="T72" fmla="*/ 34 w 3209"/>
                <a:gd name="T73" fmla="*/ 4 h 8"/>
                <a:gd name="T74" fmla="*/ 177 w 3209"/>
                <a:gd name="T75" fmla="*/ 1 h 8"/>
                <a:gd name="T76" fmla="*/ 311 w 3209"/>
                <a:gd name="T77" fmla="*/ 6 h 8"/>
                <a:gd name="T78" fmla="*/ 415 w 3209"/>
                <a:gd name="T79" fmla="*/ 5 h 8"/>
                <a:gd name="T80" fmla="*/ 546 w 3209"/>
                <a:gd name="T81" fmla="*/ 1 h 8"/>
                <a:gd name="T82" fmla="*/ 618 w 3209"/>
                <a:gd name="T83" fmla="*/ 4 h 8"/>
                <a:gd name="T84" fmla="*/ 760 w 3209"/>
                <a:gd name="T85" fmla="*/ 1 h 8"/>
                <a:gd name="T86" fmla="*/ 894 w 3209"/>
                <a:gd name="T87" fmla="*/ 6 h 8"/>
                <a:gd name="T88" fmla="*/ 998 w 3209"/>
                <a:gd name="T89" fmla="*/ 5 h 8"/>
                <a:gd name="T90" fmla="*/ 1129 w 3209"/>
                <a:gd name="T91" fmla="*/ 1 h 8"/>
                <a:gd name="T92" fmla="*/ 1201 w 3209"/>
                <a:gd name="T93" fmla="*/ 4 h 8"/>
                <a:gd name="T94" fmla="*/ 1344 w 3209"/>
                <a:gd name="T95" fmla="*/ 1 h 8"/>
                <a:gd name="T96" fmla="*/ 1478 w 3209"/>
                <a:gd name="T97" fmla="*/ 6 h 8"/>
                <a:gd name="T98" fmla="*/ 1582 w 3209"/>
                <a:gd name="T99" fmla="*/ 5 h 8"/>
                <a:gd name="T100" fmla="*/ 1712 w 3209"/>
                <a:gd name="T101" fmla="*/ 1 h 8"/>
                <a:gd name="T102" fmla="*/ 1784 w 3209"/>
                <a:gd name="T103" fmla="*/ 4 h 8"/>
                <a:gd name="T104" fmla="*/ 1927 w 3209"/>
                <a:gd name="T105" fmla="*/ 1 h 8"/>
                <a:gd name="T106" fmla="*/ 2061 w 3209"/>
                <a:gd name="T107" fmla="*/ 6 h 8"/>
                <a:gd name="T108" fmla="*/ 2165 w 3209"/>
                <a:gd name="T109" fmla="*/ 5 h 8"/>
                <a:gd name="T110" fmla="*/ 2296 w 3209"/>
                <a:gd name="T111" fmla="*/ 1 h 8"/>
                <a:gd name="T112" fmla="*/ 2368 w 3209"/>
                <a:gd name="T113" fmla="*/ 4 h 8"/>
                <a:gd name="T114" fmla="*/ 2511 w 3209"/>
                <a:gd name="T115" fmla="*/ 1 h 8"/>
                <a:gd name="T116" fmla="*/ 2644 w 3209"/>
                <a:gd name="T117" fmla="*/ 6 h 8"/>
                <a:gd name="T118" fmla="*/ 2748 w 3209"/>
                <a:gd name="T119" fmla="*/ 5 h 8"/>
                <a:gd name="T120" fmla="*/ 2879 w 3209"/>
                <a:gd name="T121" fmla="*/ 1 h 8"/>
                <a:gd name="T122" fmla="*/ 2951 w 3209"/>
                <a:gd name="T123" fmla="*/ 4 h 8"/>
                <a:gd name="T124" fmla="*/ 3094 w 3209"/>
                <a:gd name="T12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9" h="8">
                  <a:moveTo>
                    <a:pt x="3172" y="0"/>
                  </a:moveTo>
                  <a:cubicBezTo>
                    <a:pt x="3163" y="0"/>
                    <a:pt x="3163" y="3"/>
                    <a:pt x="3154" y="3"/>
                  </a:cubicBezTo>
                  <a:cubicBezTo>
                    <a:pt x="3151" y="3"/>
                    <a:pt x="3149" y="2"/>
                    <a:pt x="3148" y="2"/>
                  </a:cubicBezTo>
                  <a:cubicBezTo>
                    <a:pt x="3147" y="2"/>
                    <a:pt x="3146" y="3"/>
                    <a:pt x="3146" y="3"/>
                  </a:cubicBezTo>
                  <a:cubicBezTo>
                    <a:pt x="3145" y="3"/>
                    <a:pt x="3146" y="2"/>
                    <a:pt x="3146" y="1"/>
                  </a:cubicBezTo>
                  <a:cubicBezTo>
                    <a:pt x="3144" y="1"/>
                    <a:pt x="3141" y="0"/>
                    <a:pt x="3136" y="0"/>
                  </a:cubicBezTo>
                  <a:cubicBezTo>
                    <a:pt x="3134" y="0"/>
                    <a:pt x="3133" y="0"/>
                    <a:pt x="3131" y="0"/>
                  </a:cubicBezTo>
                  <a:cubicBezTo>
                    <a:pt x="3132" y="0"/>
                    <a:pt x="3132" y="1"/>
                    <a:pt x="3130" y="0"/>
                  </a:cubicBezTo>
                  <a:cubicBezTo>
                    <a:pt x="3130" y="0"/>
                    <a:pt x="3130" y="0"/>
                    <a:pt x="3130" y="0"/>
                  </a:cubicBezTo>
                  <a:cubicBezTo>
                    <a:pt x="3129" y="0"/>
                    <a:pt x="3129" y="1"/>
                    <a:pt x="3128" y="1"/>
                  </a:cubicBezTo>
                  <a:cubicBezTo>
                    <a:pt x="3128" y="1"/>
                    <a:pt x="3128" y="1"/>
                    <a:pt x="3127" y="1"/>
                  </a:cubicBezTo>
                  <a:cubicBezTo>
                    <a:pt x="3125" y="2"/>
                    <a:pt x="3123" y="3"/>
                    <a:pt x="3118" y="3"/>
                  </a:cubicBezTo>
                  <a:cubicBezTo>
                    <a:pt x="3109" y="3"/>
                    <a:pt x="3109" y="0"/>
                    <a:pt x="3100" y="0"/>
                  </a:cubicBezTo>
                  <a:cubicBezTo>
                    <a:pt x="3092" y="0"/>
                    <a:pt x="3091" y="2"/>
                    <a:pt x="3084" y="3"/>
                  </a:cubicBezTo>
                  <a:cubicBezTo>
                    <a:pt x="3084" y="3"/>
                    <a:pt x="3083" y="3"/>
                    <a:pt x="3083" y="3"/>
                  </a:cubicBezTo>
                  <a:cubicBezTo>
                    <a:pt x="3083" y="3"/>
                    <a:pt x="3082" y="3"/>
                    <a:pt x="3082" y="3"/>
                  </a:cubicBezTo>
                  <a:cubicBezTo>
                    <a:pt x="3082" y="3"/>
                    <a:pt x="3082" y="3"/>
                    <a:pt x="3082" y="3"/>
                  </a:cubicBezTo>
                  <a:cubicBezTo>
                    <a:pt x="3073" y="3"/>
                    <a:pt x="3072" y="0"/>
                    <a:pt x="3063" y="0"/>
                  </a:cubicBezTo>
                  <a:cubicBezTo>
                    <a:pt x="3054" y="0"/>
                    <a:pt x="3054" y="3"/>
                    <a:pt x="3045" y="3"/>
                  </a:cubicBezTo>
                  <a:cubicBezTo>
                    <a:pt x="3036" y="3"/>
                    <a:pt x="3036" y="0"/>
                    <a:pt x="3027" y="0"/>
                  </a:cubicBezTo>
                  <a:cubicBezTo>
                    <a:pt x="3018" y="0"/>
                    <a:pt x="3018" y="3"/>
                    <a:pt x="3009" y="3"/>
                  </a:cubicBezTo>
                  <a:cubicBezTo>
                    <a:pt x="3006" y="3"/>
                    <a:pt x="3004" y="2"/>
                    <a:pt x="3002" y="2"/>
                  </a:cubicBezTo>
                  <a:cubicBezTo>
                    <a:pt x="3001" y="2"/>
                    <a:pt x="3001" y="3"/>
                    <a:pt x="3001" y="3"/>
                  </a:cubicBezTo>
                  <a:cubicBezTo>
                    <a:pt x="3000" y="3"/>
                    <a:pt x="3000" y="2"/>
                    <a:pt x="3000" y="1"/>
                  </a:cubicBezTo>
                  <a:cubicBezTo>
                    <a:pt x="2998" y="1"/>
                    <a:pt x="2996" y="0"/>
                    <a:pt x="2991" y="0"/>
                  </a:cubicBezTo>
                  <a:cubicBezTo>
                    <a:pt x="2988" y="0"/>
                    <a:pt x="2987" y="0"/>
                    <a:pt x="2985" y="0"/>
                  </a:cubicBezTo>
                  <a:cubicBezTo>
                    <a:pt x="2986" y="0"/>
                    <a:pt x="2986" y="1"/>
                    <a:pt x="2984" y="0"/>
                  </a:cubicBezTo>
                  <a:cubicBezTo>
                    <a:pt x="2984" y="0"/>
                    <a:pt x="2984" y="0"/>
                    <a:pt x="2984" y="0"/>
                  </a:cubicBezTo>
                  <a:cubicBezTo>
                    <a:pt x="2984" y="0"/>
                    <a:pt x="2983" y="1"/>
                    <a:pt x="2982" y="1"/>
                  </a:cubicBezTo>
                  <a:cubicBezTo>
                    <a:pt x="2982" y="1"/>
                    <a:pt x="2982" y="1"/>
                    <a:pt x="2981" y="1"/>
                  </a:cubicBezTo>
                  <a:cubicBezTo>
                    <a:pt x="2979" y="2"/>
                    <a:pt x="2977" y="3"/>
                    <a:pt x="2973" y="3"/>
                  </a:cubicBezTo>
                  <a:cubicBezTo>
                    <a:pt x="2964" y="3"/>
                    <a:pt x="2964" y="0"/>
                    <a:pt x="2955" y="0"/>
                  </a:cubicBezTo>
                  <a:cubicBezTo>
                    <a:pt x="2946" y="0"/>
                    <a:pt x="2946" y="2"/>
                    <a:pt x="2938" y="3"/>
                  </a:cubicBezTo>
                  <a:cubicBezTo>
                    <a:pt x="2938" y="3"/>
                    <a:pt x="2937" y="3"/>
                    <a:pt x="2937" y="3"/>
                  </a:cubicBezTo>
                  <a:cubicBezTo>
                    <a:pt x="2937" y="3"/>
                    <a:pt x="2937" y="3"/>
                    <a:pt x="2937" y="3"/>
                  </a:cubicBezTo>
                  <a:cubicBezTo>
                    <a:pt x="2937" y="3"/>
                    <a:pt x="2937" y="3"/>
                    <a:pt x="2937" y="3"/>
                  </a:cubicBezTo>
                  <a:cubicBezTo>
                    <a:pt x="2928" y="3"/>
                    <a:pt x="2926" y="0"/>
                    <a:pt x="2917" y="0"/>
                  </a:cubicBezTo>
                  <a:cubicBezTo>
                    <a:pt x="2908" y="0"/>
                    <a:pt x="2908" y="3"/>
                    <a:pt x="2899" y="3"/>
                  </a:cubicBezTo>
                  <a:cubicBezTo>
                    <a:pt x="2890" y="3"/>
                    <a:pt x="2890" y="0"/>
                    <a:pt x="2881" y="0"/>
                  </a:cubicBezTo>
                  <a:cubicBezTo>
                    <a:pt x="2872" y="0"/>
                    <a:pt x="2872" y="3"/>
                    <a:pt x="2863" y="3"/>
                  </a:cubicBezTo>
                  <a:cubicBezTo>
                    <a:pt x="2860" y="3"/>
                    <a:pt x="2858" y="2"/>
                    <a:pt x="2856" y="2"/>
                  </a:cubicBezTo>
                  <a:cubicBezTo>
                    <a:pt x="2856" y="2"/>
                    <a:pt x="2855" y="3"/>
                    <a:pt x="2855" y="3"/>
                  </a:cubicBezTo>
                  <a:cubicBezTo>
                    <a:pt x="2854" y="3"/>
                    <a:pt x="2854" y="2"/>
                    <a:pt x="2855" y="1"/>
                  </a:cubicBezTo>
                  <a:cubicBezTo>
                    <a:pt x="2852" y="1"/>
                    <a:pt x="2850" y="0"/>
                    <a:pt x="2845" y="0"/>
                  </a:cubicBezTo>
                  <a:cubicBezTo>
                    <a:pt x="2843" y="0"/>
                    <a:pt x="2841" y="0"/>
                    <a:pt x="2839" y="0"/>
                  </a:cubicBezTo>
                  <a:cubicBezTo>
                    <a:pt x="2840" y="0"/>
                    <a:pt x="2840" y="1"/>
                    <a:pt x="2839" y="0"/>
                  </a:cubicBezTo>
                  <a:cubicBezTo>
                    <a:pt x="2839" y="0"/>
                    <a:pt x="2839" y="0"/>
                    <a:pt x="2839" y="0"/>
                  </a:cubicBezTo>
                  <a:cubicBezTo>
                    <a:pt x="2838" y="0"/>
                    <a:pt x="2837" y="1"/>
                    <a:pt x="2836" y="1"/>
                  </a:cubicBezTo>
                  <a:cubicBezTo>
                    <a:pt x="2836" y="1"/>
                    <a:pt x="2836" y="1"/>
                    <a:pt x="2836" y="1"/>
                  </a:cubicBezTo>
                  <a:cubicBezTo>
                    <a:pt x="2833" y="2"/>
                    <a:pt x="2831" y="3"/>
                    <a:pt x="2827" y="3"/>
                  </a:cubicBezTo>
                  <a:cubicBezTo>
                    <a:pt x="2818" y="3"/>
                    <a:pt x="2818" y="0"/>
                    <a:pt x="2809" y="0"/>
                  </a:cubicBezTo>
                  <a:cubicBezTo>
                    <a:pt x="2800" y="0"/>
                    <a:pt x="2800" y="2"/>
                    <a:pt x="2793" y="3"/>
                  </a:cubicBezTo>
                  <a:cubicBezTo>
                    <a:pt x="2792" y="3"/>
                    <a:pt x="2792" y="3"/>
                    <a:pt x="2791" y="3"/>
                  </a:cubicBezTo>
                  <a:cubicBezTo>
                    <a:pt x="2791" y="3"/>
                    <a:pt x="2791" y="3"/>
                    <a:pt x="2791" y="3"/>
                  </a:cubicBezTo>
                  <a:cubicBezTo>
                    <a:pt x="2791" y="3"/>
                    <a:pt x="2791" y="3"/>
                    <a:pt x="2791" y="3"/>
                  </a:cubicBezTo>
                  <a:cubicBezTo>
                    <a:pt x="2782" y="3"/>
                    <a:pt x="2780" y="0"/>
                    <a:pt x="2771" y="0"/>
                  </a:cubicBezTo>
                  <a:cubicBezTo>
                    <a:pt x="2762" y="0"/>
                    <a:pt x="2762" y="3"/>
                    <a:pt x="2753" y="3"/>
                  </a:cubicBezTo>
                  <a:cubicBezTo>
                    <a:pt x="2744" y="3"/>
                    <a:pt x="2744" y="0"/>
                    <a:pt x="2735" y="0"/>
                  </a:cubicBezTo>
                  <a:cubicBezTo>
                    <a:pt x="2726" y="0"/>
                    <a:pt x="2726" y="3"/>
                    <a:pt x="2717" y="3"/>
                  </a:cubicBezTo>
                  <a:cubicBezTo>
                    <a:pt x="2714" y="3"/>
                    <a:pt x="2712" y="2"/>
                    <a:pt x="2710" y="2"/>
                  </a:cubicBezTo>
                  <a:cubicBezTo>
                    <a:pt x="2710" y="2"/>
                    <a:pt x="2709" y="3"/>
                    <a:pt x="2709" y="3"/>
                  </a:cubicBezTo>
                  <a:cubicBezTo>
                    <a:pt x="2708" y="3"/>
                    <a:pt x="2708" y="2"/>
                    <a:pt x="2709" y="1"/>
                  </a:cubicBezTo>
                  <a:cubicBezTo>
                    <a:pt x="2706" y="1"/>
                    <a:pt x="2704" y="0"/>
                    <a:pt x="2699" y="0"/>
                  </a:cubicBezTo>
                  <a:cubicBezTo>
                    <a:pt x="2697" y="0"/>
                    <a:pt x="2695" y="0"/>
                    <a:pt x="2694" y="0"/>
                  </a:cubicBezTo>
                  <a:cubicBezTo>
                    <a:pt x="2694" y="0"/>
                    <a:pt x="2694" y="1"/>
                    <a:pt x="2693" y="0"/>
                  </a:cubicBezTo>
                  <a:cubicBezTo>
                    <a:pt x="2693" y="0"/>
                    <a:pt x="2693" y="0"/>
                    <a:pt x="2693" y="0"/>
                  </a:cubicBezTo>
                  <a:cubicBezTo>
                    <a:pt x="2692" y="0"/>
                    <a:pt x="2691" y="1"/>
                    <a:pt x="2690" y="1"/>
                  </a:cubicBezTo>
                  <a:cubicBezTo>
                    <a:pt x="2690" y="1"/>
                    <a:pt x="2690" y="1"/>
                    <a:pt x="2690" y="1"/>
                  </a:cubicBezTo>
                  <a:cubicBezTo>
                    <a:pt x="2687" y="2"/>
                    <a:pt x="2685" y="3"/>
                    <a:pt x="2681" y="3"/>
                  </a:cubicBezTo>
                  <a:cubicBezTo>
                    <a:pt x="2672" y="3"/>
                    <a:pt x="2672" y="0"/>
                    <a:pt x="2663" y="0"/>
                  </a:cubicBezTo>
                  <a:cubicBezTo>
                    <a:pt x="2655" y="0"/>
                    <a:pt x="2654" y="2"/>
                    <a:pt x="2647" y="3"/>
                  </a:cubicBezTo>
                  <a:cubicBezTo>
                    <a:pt x="2646" y="3"/>
                    <a:pt x="2646" y="3"/>
                    <a:pt x="2646" y="3"/>
                  </a:cubicBezTo>
                  <a:cubicBezTo>
                    <a:pt x="2645" y="3"/>
                    <a:pt x="2645" y="3"/>
                    <a:pt x="2645" y="3"/>
                  </a:cubicBezTo>
                  <a:cubicBezTo>
                    <a:pt x="2645" y="3"/>
                    <a:pt x="2645" y="3"/>
                    <a:pt x="2645" y="3"/>
                  </a:cubicBezTo>
                  <a:cubicBezTo>
                    <a:pt x="2636" y="3"/>
                    <a:pt x="2634" y="0"/>
                    <a:pt x="2625" y="0"/>
                  </a:cubicBezTo>
                  <a:cubicBezTo>
                    <a:pt x="2616" y="0"/>
                    <a:pt x="2616" y="3"/>
                    <a:pt x="2607" y="3"/>
                  </a:cubicBezTo>
                  <a:cubicBezTo>
                    <a:pt x="2598" y="3"/>
                    <a:pt x="2598" y="0"/>
                    <a:pt x="2589" y="0"/>
                  </a:cubicBezTo>
                  <a:cubicBezTo>
                    <a:pt x="2580" y="0"/>
                    <a:pt x="2580" y="3"/>
                    <a:pt x="2571" y="3"/>
                  </a:cubicBezTo>
                  <a:cubicBezTo>
                    <a:pt x="2568" y="3"/>
                    <a:pt x="2566" y="2"/>
                    <a:pt x="2564" y="2"/>
                  </a:cubicBezTo>
                  <a:cubicBezTo>
                    <a:pt x="2564" y="2"/>
                    <a:pt x="2563" y="3"/>
                    <a:pt x="2563" y="3"/>
                  </a:cubicBezTo>
                  <a:cubicBezTo>
                    <a:pt x="2562" y="3"/>
                    <a:pt x="2562" y="2"/>
                    <a:pt x="2563" y="1"/>
                  </a:cubicBezTo>
                  <a:cubicBezTo>
                    <a:pt x="2560" y="1"/>
                    <a:pt x="2558" y="0"/>
                    <a:pt x="2553" y="0"/>
                  </a:cubicBezTo>
                  <a:cubicBezTo>
                    <a:pt x="2551" y="0"/>
                    <a:pt x="2549" y="0"/>
                    <a:pt x="2548" y="0"/>
                  </a:cubicBezTo>
                  <a:cubicBezTo>
                    <a:pt x="2548" y="0"/>
                    <a:pt x="2548" y="1"/>
                    <a:pt x="2547" y="0"/>
                  </a:cubicBezTo>
                  <a:cubicBezTo>
                    <a:pt x="2547" y="0"/>
                    <a:pt x="2547" y="0"/>
                    <a:pt x="2547" y="0"/>
                  </a:cubicBezTo>
                  <a:cubicBezTo>
                    <a:pt x="2546" y="0"/>
                    <a:pt x="2545" y="1"/>
                    <a:pt x="2544" y="1"/>
                  </a:cubicBezTo>
                  <a:cubicBezTo>
                    <a:pt x="2544" y="1"/>
                    <a:pt x="2544" y="1"/>
                    <a:pt x="2544" y="1"/>
                  </a:cubicBezTo>
                  <a:cubicBezTo>
                    <a:pt x="2542" y="2"/>
                    <a:pt x="2539" y="3"/>
                    <a:pt x="2535" y="3"/>
                  </a:cubicBezTo>
                  <a:cubicBezTo>
                    <a:pt x="2526" y="3"/>
                    <a:pt x="2526" y="0"/>
                    <a:pt x="2517" y="0"/>
                  </a:cubicBezTo>
                  <a:cubicBezTo>
                    <a:pt x="2509" y="0"/>
                    <a:pt x="2508" y="2"/>
                    <a:pt x="2501" y="3"/>
                  </a:cubicBezTo>
                  <a:cubicBezTo>
                    <a:pt x="2500" y="3"/>
                    <a:pt x="2500" y="3"/>
                    <a:pt x="2500" y="3"/>
                  </a:cubicBezTo>
                  <a:cubicBezTo>
                    <a:pt x="2499" y="3"/>
                    <a:pt x="2499" y="3"/>
                    <a:pt x="2499" y="3"/>
                  </a:cubicBezTo>
                  <a:cubicBezTo>
                    <a:pt x="2499" y="3"/>
                    <a:pt x="2499" y="3"/>
                    <a:pt x="2499" y="3"/>
                  </a:cubicBezTo>
                  <a:cubicBezTo>
                    <a:pt x="2490" y="3"/>
                    <a:pt x="2488" y="0"/>
                    <a:pt x="2479" y="0"/>
                  </a:cubicBezTo>
                  <a:cubicBezTo>
                    <a:pt x="2470" y="0"/>
                    <a:pt x="2470" y="3"/>
                    <a:pt x="2461" y="3"/>
                  </a:cubicBezTo>
                  <a:cubicBezTo>
                    <a:pt x="2452" y="3"/>
                    <a:pt x="2452" y="0"/>
                    <a:pt x="2443" y="0"/>
                  </a:cubicBezTo>
                  <a:cubicBezTo>
                    <a:pt x="2434" y="0"/>
                    <a:pt x="2434" y="3"/>
                    <a:pt x="2425" y="3"/>
                  </a:cubicBezTo>
                  <a:cubicBezTo>
                    <a:pt x="2422" y="3"/>
                    <a:pt x="2420" y="2"/>
                    <a:pt x="2419" y="2"/>
                  </a:cubicBezTo>
                  <a:cubicBezTo>
                    <a:pt x="2418" y="2"/>
                    <a:pt x="2417" y="3"/>
                    <a:pt x="2417" y="3"/>
                  </a:cubicBezTo>
                  <a:cubicBezTo>
                    <a:pt x="2416" y="3"/>
                    <a:pt x="2416" y="2"/>
                    <a:pt x="2417" y="1"/>
                  </a:cubicBezTo>
                  <a:cubicBezTo>
                    <a:pt x="2414" y="1"/>
                    <a:pt x="2412" y="0"/>
                    <a:pt x="2407" y="0"/>
                  </a:cubicBezTo>
                  <a:cubicBezTo>
                    <a:pt x="2405" y="0"/>
                    <a:pt x="2403" y="0"/>
                    <a:pt x="2402" y="0"/>
                  </a:cubicBezTo>
                  <a:cubicBezTo>
                    <a:pt x="2402" y="0"/>
                    <a:pt x="2402" y="1"/>
                    <a:pt x="2401" y="0"/>
                  </a:cubicBezTo>
                  <a:cubicBezTo>
                    <a:pt x="2401" y="0"/>
                    <a:pt x="2401" y="0"/>
                    <a:pt x="2401" y="0"/>
                  </a:cubicBezTo>
                  <a:cubicBezTo>
                    <a:pt x="2400" y="0"/>
                    <a:pt x="2399" y="1"/>
                    <a:pt x="2399" y="1"/>
                  </a:cubicBezTo>
                  <a:cubicBezTo>
                    <a:pt x="2399" y="1"/>
                    <a:pt x="2398" y="1"/>
                    <a:pt x="2398" y="1"/>
                  </a:cubicBezTo>
                  <a:cubicBezTo>
                    <a:pt x="2396" y="2"/>
                    <a:pt x="2394" y="3"/>
                    <a:pt x="2389" y="3"/>
                  </a:cubicBezTo>
                  <a:cubicBezTo>
                    <a:pt x="2380" y="3"/>
                    <a:pt x="2380" y="0"/>
                    <a:pt x="2371" y="0"/>
                  </a:cubicBezTo>
                  <a:cubicBezTo>
                    <a:pt x="2363" y="0"/>
                    <a:pt x="2362" y="2"/>
                    <a:pt x="2355" y="3"/>
                  </a:cubicBezTo>
                  <a:cubicBezTo>
                    <a:pt x="2355" y="3"/>
                    <a:pt x="2354" y="3"/>
                    <a:pt x="2354" y="3"/>
                  </a:cubicBezTo>
                  <a:cubicBezTo>
                    <a:pt x="2353" y="3"/>
                    <a:pt x="2353" y="3"/>
                    <a:pt x="2353" y="3"/>
                  </a:cubicBezTo>
                  <a:cubicBezTo>
                    <a:pt x="2353" y="3"/>
                    <a:pt x="2353" y="3"/>
                    <a:pt x="2353" y="3"/>
                  </a:cubicBezTo>
                  <a:cubicBezTo>
                    <a:pt x="2344" y="3"/>
                    <a:pt x="2342" y="0"/>
                    <a:pt x="2333" y="0"/>
                  </a:cubicBezTo>
                  <a:cubicBezTo>
                    <a:pt x="2324" y="0"/>
                    <a:pt x="2324" y="3"/>
                    <a:pt x="2315" y="3"/>
                  </a:cubicBezTo>
                  <a:cubicBezTo>
                    <a:pt x="2306" y="3"/>
                    <a:pt x="2306" y="0"/>
                    <a:pt x="2297" y="0"/>
                  </a:cubicBezTo>
                  <a:cubicBezTo>
                    <a:pt x="2288" y="0"/>
                    <a:pt x="2288" y="3"/>
                    <a:pt x="2279" y="3"/>
                  </a:cubicBezTo>
                  <a:cubicBezTo>
                    <a:pt x="2276" y="3"/>
                    <a:pt x="2274" y="2"/>
                    <a:pt x="2273" y="2"/>
                  </a:cubicBezTo>
                  <a:cubicBezTo>
                    <a:pt x="2272" y="2"/>
                    <a:pt x="2271" y="3"/>
                    <a:pt x="2271" y="3"/>
                  </a:cubicBezTo>
                  <a:cubicBezTo>
                    <a:pt x="2270" y="3"/>
                    <a:pt x="2271" y="2"/>
                    <a:pt x="2271" y="1"/>
                  </a:cubicBezTo>
                  <a:cubicBezTo>
                    <a:pt x="2269" y="1"/>
                    <a:pt x="2266" y="0"/>
                    <a:pt x="2261" y="0"/>
                  </a:cubicBezTo>
                  <a:cubicBezTo>
                    <a:pt x="2259" y="0"/>
                    <a:pt x="2258" y="0"/>
                    <a:pt x="2256" y="0"/>
                  </a:cubicBezTo>
                  <a:cubicBezTo>
                    <a:pt x="2256" y="0"/>
                    <a:pt x="2257" y="1"/>
                    <a:pt x="2255" y="0"/>
                  </a:cubicBezTo>
                  <a:cubicBezTo>
                    <a:pt x="2255" y="0"/>
                    <a:pt x="2255" y="0"/>
                    <a:pt x="2255" y="0"/>
                  </a:cubicBezTo>
                  <a:cubicBezTo>
                    <a:pt x="2254" y="0"/>
                    <a:pt x="2254" y="1"/>
                    <a:pt x="2253" y="1"/>
                  </a:cubicBezTo>
                  <a:cubicBezTo>
                    <a:pt x="2253" y="1"/>
                    <a:pt x="2253" y="1"/>
                    <a:pt x="2252" y="1"/>
                  </a:cubicBezTo>
                  <a:cubicBezTo>
                    <a:pt x="2250" y="2"/>
                    <a:pt x="2248" y="3"/>
                    <a:pt x="2243" y="3"/>
                  </a:cubicBezTo>
                  <a:cubicBezTo>
                    <a:pt x="2234" y="3"/>
                    <a:pt x="2234" y="0"/>
                    <a:pt x="2225" y="0"/>
                  </a:cubicBezTo>
                  <a:cubicBezTo>
                    <a:pt x="2217" y="0"/>
                    <a:pt x="2216" y="2"/>
                    <a:pt x="2209" y="3"/>
                  </a:cubicBezTo>
                  <a:cubicBezTo>
                    <a:pt x="2209" y="3"/>
                    <a:pt x="2208" y="3"/>
                    <a:pt x="2208" y="3"/>
                  </a:cubicBezTo>
                  <a:cubicBezTo>
                    <a:pt x="2208" y="3"/>
                    <a:pt x="2207" y="3"/>
                    <a:pt x="2207" y="3"/>
                  </a:cubicBezTo>
                  <a:cubicBezTo>
                    <a:pt x="2207" y="3"/>
                    <a:pt x="2207" y="3"/>
                    <a:pt x="2207" y="3"/>
                  </a:cubicBezTo>
                  <a:cubicBezTo>
                    <a:pt x="2198" y="3"/>
                    <a:pt x="2197" y="0"/>
                    <a:pt x="2188" y="0"/>
                  </a:cubicBezTo>
                  <a:cubicBezTo>
                    <a:pt x="2179" y="0"/>
                    <a:pt x="2179" y="3"/>
                    <a:pt x="2170" y="3"/>
                  </a:cubicBezTo>
                  <a:cubicBezTo>
                    <a:pt x="2161" y="3"/>
                    <a:pt x="2161" y="0"/>
                    <a:pt x="2152" y="0"/>
                  </a:cubicBezTo>
                  <a:cubicBezTo>
                    <a:pt x="2143" y="0"/>
                    <a:pt x="2143" y="3"/>
                    <a:pt x="2134" y="3"/>
                  </a:cubicBezTo>
                  <a:cubicBezTo>
                    <a:pt x="2131" y="3"/>
                    <a:pt x="2129" y="2"/>
                    <a:pt x="2127" y="2"/>
                  </a:cubicBezTo>
                  <a:cubicBezTo>
                    <a:pt x="2126" y="2"/>
                    <a:pt x="2126" y="3"/>
                    <a:pt x="2125" y="3"/>
                  </a:cubicBezTo>
                  <a:cubicBezTo>
                    <a:pt x="2125" y="3"/>
                    <a:pt x="2125" y="2"/>
                    <a:pt x="2125" y="1"/>
                  </a:cubicBezTo>
                  <a:cubicBezTo>
                    <a:pt x="2123" y="1"/>
                    <a:pt x="2121" y="0"/>
                    <a:pt x="2116" y="0"/>
                  </a:cubicBezTo>
                  <a:cubicBezTo>
                    <a:pt x="2113" y="0"/>
                    <a:pt x="2112" y="0"/>
                    <a:pt x="2110" y="0"/>
                  </a:cubicBezTo>
                  <a:cubicBezTo>
                    <a:pt x="2111" y="0"/>
                    <a:pt x="2111" y="1"/>
                    <a:pt x="2109" y="0"/>
                  </a:cubicBezTo>
                  <a:cubicBezTo>
                    <a:pt x="2109" y="0"/>
                    <a:pt x="2109" y="0"/>
                    <a:pt x="2109" y="0"/>
                  </a:cubicBezTo>
                  <a:cubicBezTo>
                    <a:pt x="2109" y="0"/>
                    <a:pt x="2108" y="1"/>
                    <a:pt x="2107" y="1"/>
                  </a:cubicBezTo>
                  <a:cubicBezTo>
                    <a:pt x="2107" y="1"/>
                    <a:pt x="2107" y="1"/>
                    <a:pt x="2106" y="1"/>
                  </a:cubicBezTo>
                  <a:cubicBezTo>
                    <a:pt x="2104" y="2"/>
                    <a:pt x="2102" y="3"/>
                    <a:pt x="2098" y="3"/>
                  </a:cubicBezTo>
                  <a:cubicBezTo>
                    <a:pt x="2089" y="3"/>
                    <a:pt x="2089" y="0"/>
                    <a:pt x="2080" y="0"/>
                  </a:cubicBezTo>
                  <a:cubicBezTo>
                    <a:pt x="2071" y="0"/>
                    <a:pt x="2071" y="2"/>
                    <a:pt x="2063" y="3"/>
                  </a:cubicBezTo>
                  <a:cubicBezTo>
                    <a:pt x="2063" y="3"/>
                    <a:pt x="2062" y="3"/>
                    <a:pt x="2062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53" y="3"/>
                    <a:pt x="2051" y="0"/>
                    <a:pt x="2042" y="0"/>
                  </a:cubicBezTo>
                  <a:cubicBezTo>
                    <a:pt x="2033" y="0"/>
                    <a:pt x="2033" y="3"/>
                    <a:pt x="2024" y="3"/>
                  </a:cubicBezTo>
                  <a:cubicBezTo>
                    <a:pt x="2015" y="3"/>
                    <a:pt x="2015" y="0"/>
                    <a:pt x="2006" y="0"/>
                  </a:cubicBezTo>
                  <a:cubicBezTo>
                    <a:pt x="1997" y="0"/>
                    <a:pt x="1997" y="3"/>
                    <a:pt x="1988" y="3"/>
                  </a:cubicBezTo>
                  <a:cubicBezTo>
                    <a:pt x="1985" y="3"/>
                    <a:pt x="1983" y="2"/>
                    <a:pt x="1981" y="2"/>
                  </a:cubicBezTo>
                  <a:cubicBezTo>
                    <a:pt x="1981" y="2"/>
                    <a:pt x="1980" y="3"/>
                    <a:pt x="1980" y="3"/>
                  </a:cubicBezTo>
                  <a:cubicBezTo>
                    <a:pt x="1979" y="3"/>
                    <a:pt x="1979" y="2"/>
                    <a:pt x="1980" y="1"/>
                  </a:cubicBezTo>
                  <a:cubicBezTo>
                    <a:pt x="1977" y="1"/>
                    <a:pt x="1975" y="0"/>
                    <a:pt x="1970" y="0"/>
                  </a:cubicBezTo>
                  <a:cubicBezTo>
                    <a:pt x="1968" y="0"/>
                    <a:pt x="1966" y="0"/>
                    <a:pt x="1964" y="0"/>
                  </a:cubicBezTo>
                  <a:cubicBezTo>
                    <a:pt x="1965" y="0"/>
                    <a:pt x="1965" y="1"/>
                    <a:pt x="1964" y="0"/>
                  </a:cubicBezTo>
                  <a:cubicBezTo>
                    <a:pt x="1964" y="0"/>
                    <a:pt x="1964" y="0"/>
                    <a:pt x="1964" y="0"/>
                  </a:cubicBezTo>
                  <a:cubicBezTo>
                    <a:pt x="1963" y="0"/>
                    <a:pt x="1962" y="1"/>
                    <a:pt x="1961" y="1"/>
                  </a:cubicBezTo>
                  <a:cubicBezTo>
                    <a:pt x="1961" y="1"/>
                    <a:pt x="1961" y="1"/>
                    <a:pt x="1960" y="1"/>
                  </a:cubicBezTo>
                  <a:cubicBezTo>
                    <a:pt x="1958" y="2"/>
                    <a:pt x="1956" y="3"/>
                    <a:pt x="1952" y="3"/>
                  </a:cubicBezTo>
                  <a:cubicBezTo>
                    <a:pt x="1943" y="3"/>
                    <a:pt x="1943" y="0"/>
                    <a:pt x="1934" y="0"/>
                  </a:cubicBezTo>
                  <a:cubicBezTo>
                    <a:pt x="1925" y="0"/>
                    <a:pt x="1925" y="2"/>
                    <a:pt x="1918" y="3"/>
                  </a:cubicBezTo>
                  <a:cubicBezTo>
                    <a:pt x="1917" y="3"/>
                    <a:pt x="1916" y="3"/>
                    <a:pt x="1916" y="3"/>
                  </a:cubicBezTo>
                  <a:cubicBezTo>
                    <a:pt x="1916" y="3"/>
                    <a:pt x="1916" y="3"/>
                    <a:pt x="1916" y="3"/>
                  </a:cubicBezTo>
                  <a:cubicBezTo>
                    <a:pt x="1916" y="3"/>
                    <a:pt x="1916" y="3"/>
                    <a:pt x="1916" y="3"/>
                  </a:cubicBezTo>
                  <a:cubicBezTo>
                    <a:pt x="1907" y="3"/>
                    <a:pt x="1905" y="0"/>
                    <a:pt x="1896" y="0"/>
                  </a:cubicBezTo>
                  <a:cubicBezTo>
                    <a:pt x="1887" y="0"/>
                    <a:pt x="1887" y="3"/>
                    <a:pt x="1878" y="3"/>
                  </a:cubicBezTo>
                  <a:cubicBezTo>
                    <a:pt x="1869" y="3"/>
                    <a:pt x="1869" y="0"/>
                    <a:pt x="1860" y="0"/>
                  </a:cubicBezTo>
                  <a:cubicBezTo>
                    <a:pt x="1851" y="0"/>
                    <a:pt x="1851" y="3"/>
                    <a:pt x="1842" y="3"/>
                  </a:cubicBezTo>
                  <a:cubicBezTo>
                    <a:pt x="1839" y="3"/>
                    <a:pt x="1837" y="2"/>
                    <a:pt x="1835" y="2"/>
                  </a:cubicBezTo>
                  <a:cubicBezTo>
                    <a:pt x="1835" y="2"/>
                    <a:pt x="1834" y="3"/>
                    <a:pt x="1834" y="3"/>
                  </a:cubicBezTo>
                  <a:cubicBezTo>
                    <a:pt x="1833" y="3"/>
                    <a:pt x="1833" y="2"/>
                    <a:pt x="1834" y="1"/>
                  </a:cubicBezTo>
                  <a:cubicBezTo>
                    <a:pt x="1831" y="1"/>
                    <a:pt x="1829" y="0"/>
                    <a:pt x="1824" y="0"/>
                  </a:cubicBezTo>
                  <a:cubicBezTo>
                    <a:pt x="1822" y="0"/>
                    <a:pt x="1820" y="0"/>
                    <a:pt x="1819" y="0"/>
                  </a:cubicBezTo>
                  <a:cubicBezTo>
                    <a:pt x="1819" y="0"/>
                    <a:pt x="1819" y="1"/>
                    <a:pt x="1818" y="0"/>
                  </a:cubicBezTo>
                  <a:cubicBezTo>
                    <a:pt x="1818" y="0"/>
                    <a:pt x="1818" y="0"/>
                    <a:pt x="1818" y="0"/>
                  </a:cubicBezTo>
                  <a:cubicBezTo>
                    <a:pt x="1817" y="0"/>
                    <a:pt x="1816" y="1"/>
                    <a:pt x="1815" y="1"/>
                  </a:cubicBezTo>
                  <a:cubicBezTo>
                    <a:pt x="1815" y="1"/>
                    <a:pt x="1815" y="1"/>
                    <a:pt x="1815" y="1"/>
                  </a:cubicBezTo>
                  <a:cubicBezTo>
                    <a:pt x="1812" y="2"/>
                    <a:pt x="1810" y="3"/>
                    <a:pt x="1806" y="3"/>
                  </a:cubicBezTo>
                  <a:cubicBezTo>
                    <a:pt x="1797" y="3"/>
                    <a:pt x="1797" y="0"/>
                    <a:pt x="1788" y="0"/>
                  </a:cubicBezTo>
                  <a:cubicBezTo>
                    <a:pt x="1780" y="0"/>
                    <a:pt x="1779" y="2"/>
                    <a:pt x="1772" y="3"/>
                  </a:cubicBezTo>
                  <a:cubicBezTo>
                    <a:pt x="1771" y="3"/>
                    <a:pt x="1771" y="3"/>
                    <a:pt x="1771" y="3"/>
                  </a:cubicBezTo>
                  <a:cubicBezTo>
                    <a:pt x="1770" y="3"/>
                    <a:pt x="1770" y="3"/>
                    <a:pt x="1770" y="3"/>
                  </a:cubicBezTo>
                  <a:cubicBezTo>
                    <a:pt x="1770" y="3"/>
                    <a:pt x="1770" y="3"/>
                    <a:pt x="1770" y="3"/>
                  </a:cubicBezTo>
                  <a:cubicBezTo>
                    <a:pt x="1761" y="3"/>
                    <a:pt x="1759" y="0"/>
                    <a:pt x="1750" y="0"/>
                  </a:cubicBezTo>
                  <a:cubicBezTo>
                    <a:pt x="1741" y="0"/>
                    <a:pt x="1741" y="3"/>
                    <a:pt x="1732" y="3"/>
                  </a:cubicBezTo>
                  <a:cubicBezTo>
                    <a:pt x="1723" y="3"/>
                    <a:pt x="1723" y="0"/>
                    <a:pt x="1714" y="0"/>
                  </a:cubicBezTo>
                  <a:cubicBezTo>
                    <a:pt x="1705" y="0"/>
                    <a:pt x="1705" y="3"/>
                    <a:pt x="1696" y="3"/>
                  </a:cubicBezTo>
                  <a:cubicBezTo>
                    <a:pt x="1693" y="3"/>
                    <a:pt x="1691" y="2"/>
                    <a:pt x="1689" y="2"/>
                  </a:cubicBezTo>
                  <a:cubicBezTo>
                    <a:pt x="1689" y="2"/>
                    <a:pt x="1688" y="3"/>
                    <a:pt x="1688" y="3"/>
                  </a:cubicBezTo>
                  <a:cubicBezTo>
                    <a:pt x="1687" y="3"/>
                    <a:pt x="1687" y="2"/>
                    <a:pt x="1688" y="1"/>
                  </a:cubicBezTo>
                  <a:cubicBezTo>
                    <a:pt x="1685" y="1"/>
                    <a:pt x="1683" y="0"/>
                    <a:pt x="1678" y="0"/>
                  </a:cubicBezTo>
                  <a:cubicBezTo>
                    <a:pt x="1676" y="0"/>
                    <a:pt x="1674" y="0"/>
                    <a:pt x="1673" y="0"/>
                  </a:cubicBezTo>
                  <a:cubicBezTo>
                    <a:pt x="1673" y="0"/>
                    <a:pt x="1673" y="1"/>
                    <a:pt x="1672" y="0"/>
                  </a:cubicBezTo>
                  <a:cubicBezTo>
                    <a:pt x="1672" y="0"/>
                    <a:pt x="1672" y="0"/>
                    <a:pt x="1672" y="0"/>
                  </a:cubicBezTo>
                  <a:cubicBezTo>
                    <a:pt x="1671" y="0"/>
                    <a:pt x="1670" y="1"/>
                    <a:pt x="1669" y="1"/>
                  </a:cubicBezTo>
                  <a:cubicBezTo>
                    <a:pt x="1669" y="1"/>
                    <a:pt x="1669" y="1"/>
                    <a:pt x="1669" y="1"/>
                  </a:cubicBezTo>
                  <a:cubicBezTo>
                    <a:pt x="1667" y="2"/>
                    <a:pt x="1664" y="3"/>
                    <a:pt x="1660" y="3"/>
                  </a:cubicBezTo>
                  <a:cubicBezTo>
                    <a:pt x="1651" y="3"/>
                    <a:pt x="1651" y="0"/>
                    <a:pt x="1642" y="0"/>
                  </a:cubicBezTo>
                  <a:cubicBezTo>
                    <a:pt x="1634" y="0"/>
                    <a:pt x="1633" y="2"/>
                    <a:pt x="1626" y="3"/>
                  </a:cubicBezTo>
                  <a:cubicBezTo>
                    <a:pt x="1625" y="3"/>
                    <a:pt x="1625" y="3"/>
                    <a:pt x="1625" y="3"/>
                  </a:cubicBezTo>
                  <a:cubicBezTo>
                    <a:pt x="1624" y="3"/>
                    <a:pt x="1624" y="3"/>
                    <a:pt x="1624" y="3"/>
                  </a:cubicBezTo>
                  <a:cubicBezTo>
                    <a:pt x="1624" y="3"/>
                    <a:pt x="1624" y="3"/>
                    <a:pt x="1624" y="3"/>
                  </a:cubicBezTo>
                  <a:cubicBezTo>
                    <a:pt x="1615" y="3"/>
                    <a:pt x="1613" y="0"/>
                    <a:pt x="1604" y="0"/>
                  </a:cubicBezTo>
                  <a:cubicBezTo>
                    <a:pt x="1595" y="0"/>
                    <a:pt x="1595" y="3"/>
                    <a:pt x="1586" y="3"/>
                  </a:cubicBezTo>
                  <a:cubicBezTo>
                    <a:pt x="1577" y="3"/>
                    <a:pt x="1577" y="0"/>
                    <a:pt x="1568" y="0"/>
                  </a:cubicBezTo>
                  <a:cubicBezTo>
                    <a:pt x="1559" y="0"/>
                    <a:pt x="1559" y="3"/>
                    <a:pt x="1550" y="3"/>
                  </a:cubicBezTo>
                  <a:cubicBezTo>
                    <a:pt x="1547" y="3"/>
                    <a:pt x="1545" y="2"/>
                    <a:pt x="1544" y="2"/>
                  </a:cubicBezTo>
                  <a:cubicBezTo>
                    <a:pt x="1543" y="2"/>
                    <a:pt x="1542" y="3"/>
                    <a:pt x="1542" y="3"/>
                  </a:cubicBezTo>
                  <a:cubicBezTo>
                    <a:pt x="1541" y="3"/>
                    <a:pt x="1541" y="2"/>
                    <a:pt x="1542" y="1"/>
                  </a:cubicBezTo>
                  <a:cubicBezTo>
                    <a:pt x="1539" y="1"/>
                    <a:pt x="1537" y="0"/>
                    <a:pt x="1532" y="0"/>
                  </a:cubicBezTo>
                  <a:cubicBezTo>
                    <a:pt x="1530" y="0"/>
                    <a:pt x="1528" y="0"/>
                    <a:pt x="1527" y="0"/>
                  </a:cubicBezTo>
                  <a:cubicBezTo>
                    <a:pt x="1527" y="0"/>
                    <a:pt x="1527" y="1"/>
                    <a:pt x="1526" y="0"/>
                  </a:cubicBezTo>
                  <a:cubicBezTo>
                    <a:pt x="1526" y="0"/>
                    <a:pt x="1526" y="0"/>
                    <a:pt x="1526" y="0"/>
                  </a:cubicBezTo>
                  <a:cubicBezTo>
                    <a:pt x="1525" y="0"/>
                    <a:pt x="1524" y="1"/>
                    <a:pt x="1524" y="1"/>
                  </a:cubicBezTo>
                  <a:cubicBezTo>
                    <a:pt x="1524" y="1"/>
                    <a:pt x="1523" y="1"/>
                    <a:pt x="1523" y="1"/>
                  </a:cubicBezTo>
                  <a:cubicBezTo>
                    <a:pt x="1521" y="2"/>
                    <a:pt x="1519" y="3"/>
                    <a:pt x="1514" y="3"/>
                  </a:cubicBezTo>
                  <a:cubicBezTo>
                    <a:pt x="1505" y="3"/>
                    <a:pt x="1505" y="0"/>
                    <a:pt x="1496" y="0"/>
                  </a:cubicBezTo>
                  <a:cubicBezTo>
                    <a:pt x="1488" y="0"/>
                    <a:pt x="1487" y="2"/>
                    <a:pt x="1480" y="3"/>
                  </a:cubicBezTo>
                  <a:cubicBezTo>
                    <a:pt x="1480" y="3"/>
                    <a:pt x="1479" y="3"/>
                    <a:pt x="1479" y="3"/>
                  </a:cubicBezTo>
                  <a:cubicBezTo>
                    <a:pt x="1478" y="3"/>
                    <a:pt x="1478" y="3"/>
                    <a:pt x="1478" y="3"/>
                  </a:cubicBezTo>
                  <a:cubicBezTo>
                    <a:pt x="1478" y="3"/>
                    <a:pt x="1478" y="3"/>
                    <a:pt x="1478" y="3"/>
                  </a:cubicBezTo>
                  <a:cubicBezTo>
                    <a:pt x="1469" y="3"/>
                    <a:pt x="1467" y="0"/>
                    <a:pt x="1458" y="0"/>
                  </a:cubicBezTo>
                  <a:cubicBezTo>
                    <a:pt x="1449" y="0"/>
                    <a:pt x="1449" y="3"/>
                    <a:pt x="1440" y="3"/>
                  </a:cubicBezTo>
                  <a:cubicBezTo>
                    <a:pt x="1431" y="3"/>
                    <a:pt x="1431" y="0"/>
                    <a:pt x="1422" y="0"/>
                  </a:cubicBezTo>
                  <a:cubicBezTo>
                    <a:pt x="1413" y="0"/>
                    <a:pt x="1413" y="3"/>
                    <a:pt x="1404" y="3"/>
                  </a:cubicBezTo>
                  <a:cubicBezTo>
                    <a:pt x="1401" y="3"/>
                    <a:pt x="1399" y="2"/>
                    <a:pt x="1398" y="2"/>
                  </a:cubicBezTo>
                  <a:cubicBezTo>
                    <a:pt x="1397" y="2"/>
                    <a:pt x="1396" y="3"/>
                    <a:pt x="1396" y="3"/>
                  </a:cubicBezTo>
                  <a:cubicBezTo>
                    <a:pt x="1395" y="3"/>
                    <a:pt x="1396" y="2"/>
                    <a:pt x="1396" y="1"/>
                  </a:cubicBezTo>
                  <a:cubicBezTo>
                    <a:pt x="1394" y="1"/>
                    <a:pt x="1391" y="0"/>
                    <a:pt x="1386" y="0"/>
                  </a:cubicBezTo>
                  <a:cubicBezTo>
                    <a:pt x="1384" y="0"/>
                    <a:pt x="1383" y="0"/>
                    <a:pt x="1381" y="0"/>
                  </a:cubicBezTo>
                  <a:cubicBezTo>
                    <a:pt x="1381" y="0"/>
                    <a:pt x="1382" y="1"/>
                    <a:pt x="1380" y="0"/>
                  </a:cubicBezTo>
                  <a:cubicBezTo>
                    <a:pt x="1380" y="0"/>
                    <a:pt x="1380" y="0"/>
                    <a:pt x="1380" y="0"/>
                  </a:cubicBezTo>
                  <a:cubicBezTo>
                    <a:pt x="1379" y="0"/>
                    <a:pt x="1379" y="1"/>
                    <a:pt x="1378" y="1"/>
                  </a:cubicBezTo>
                  <a:cubicBezTo>
                    <a:pt x="1378" y="1"/>
                    <a:pt x="1378" y="1"/>
                    <a:pt x="1377" y="1"/>
                  </a:cubicBezTo>
                  <a:cubicBezTo>
                    <a:pt x="1375" y="2"/>
                    <a:pt x="1373" y="3"/>
                    <a:pt x="1368" y="3"/>
                  </a:cubicBezTo>
                  <a:cubicBezTo>
                    <a:pt x="1359" y="3"/>
                    <a:pt x="1359" y="0"/>
                    <a:pt x="1350" y="0"/>
                  </a:cubicBezTo>
                  <a:cubicBezTo>
                    <a:pt x="1342" y="0"/>
                    <a:pt x="1341" y="2"/>
                    <a:pt x="1334" y="3"/>
                  </a:cubicBezTo>
                  <a:cubicBezTo>
                    <a:pt x="1334" y="3"/>
                    <a:pt x="1333" y="3"/>
                    <a:pt x="1333" y="3"/>
                  </a:cubicBezTo>
                  <a:cubicBezTo>
                    <a:pt x="1333" y="3"/>
                    <a:pt x="1332" y="3"/>
                    <a:pt x="1332" y="3"/>
                  </a:cubicBezTo>
                  <a:cubicBezTo>
                    <a:pt x="1332" y="3"/>
                    <a:pt x="1332" y="3"/>
                    <a:pt x="1332" y="3"/>
                  </a:cubicBezTo>
                  <a:cubicBezTo>
                    <a:pt x="1323" y="3"/>
                    <a:pt x="1322" y="0"/>
                    <a:pt x="1313" y="0"/>
                  </a:cubicBezTo>
                  <a:cubicBezTo>
                    <a:pt x="1304" y="0"/>
                    <a:pt x="1304" y="3"/>
                    <a:pt x="1295" y="3"/>
                  </a:cubicBezTo>
                  <a:cubicBezTo>
                    <a:pt x="1286" y="3"/>
                    <a:pt x="1286" y="0"/>
                    <a:pt x="1277" y="0"/>
                  </a:cubicBezTo>
                  <a:cubicBezTo>
                    <a:pt x="1268" y="0"/>
                    <a:pt x="1268" y="3"/>
                    <a:pt x="1259" y="3"/>
                  </a:cubicBezTo>
                  <a:cubicBezTo>
                    <a:pt x="1256" y="3"/>
                    <a:pt x="1254" y="2"/>
                    <a:pt x="1252" y="2"/>
                  </a:cubicBezTo>
                  <a:cubicBezTo>
                    <a:pt x="1251" y="2"/>
                    <a:pt x="1251" y="3"/>
                    <a:pt x="1250" y="3"/>
                  </a:cubicBezTo>
                  <a:cubicBezTo>
                    <a:pt x="1250" y="3"/>
                    <a:pt x="1250" y="2"/>
                    <a:pt x="1250" y="1"/>
                  </a:cubicBezTo>
                  <a:cubicBezTo>
                    <a:pt x="1248" y="1"/>
                    <a:pt x="1246" y="0"/>
                    <a:pt x="1241" y="0"/>
                  </a:cubicBezTo>
                  <a:cubicBezTo>
                    <a:pt x="1238" y="0"/>
                    <a:pt x="1237" y="0"/>
                    <a:pt x="1235" y="0"/>
                  </a:cubicBezTo>
                  <a:cubicBezTo>
                    <a:pt x="1236" y="0"/>
                    <a:pt x="1236" y="1"/>
                    <a:pt x="1234" y="0"/>
                  </a:cubicBezTo>
                  <a:cubicBezTo>
                    <a:pt x="1234" y="0"/>
                    <a:pt x="1234" y="0"/>
                    <a:pt x="1234" y="0"/>
                  </a:cubicBezTo>
                  <a:cubicBezTo>
                    <a:pt x="1234" y="0"/>
                    <a:pt x="1233" y="1"/>
                    <a:pt x="1232" y="1"/>
                  </a:cubicBezTo>
                  <a:cubicBezTo>
                    <a:pt x="1232" y="1"/>
                    <a:pt x="1232" y="1"/>
                    <a:pt x="1231" y="1"/>
                  </a:cubicBezTo>
                  <a:cubicBezTo>
                    <a:pt x="1229" y="2"/>
                    <a:pt x="1227" y="3"/>
                    <a:pt x="1223" y="3"/>
                  </a:cubicBezTo>
                  <a:cubicBezTo>
                    <a:pt x="1214" y="3"/>
                    <a:pt x="1214" y="0"/>
                    <a:pt x="1204" y="0"/>
                  </a:cubicBezTo>
                  <a:cubicBezTo>
                    <a:pt x="1196" y="0"/>
                    <a:pt x="1196" y="2"/>
                    <a:pt x="1188" y="3"/>
                  </a:cubicBezTo>
                  <a:cubicBezTo>
                    <a:pt x="1188" y="3"/>
                    <a:pt x="1187" y="3"/>
                    <a:pt x="1187" y="3"/>
                  </a:cubicBezTo>
                  <a:cubicBezTo>
                    <a:pt x="1187" y="3"/>
                    <a:pt x="1187" y="3"/>
                    <a:pt x="1187" y="3"/>
                  </a:cubicBezTo>
                  <a:cubicBezTo>
                    <a:pt x="1186" y="3"/>
                    <a:pt x="1186" y="3"/>
                    <a:pt x="1186" y="3"/>
                  </a:cubicBezTo>
                  <a:cubicBezTo>
                    <a:pt x="1177" y="3"/>
                    <a:pt x="1176" y="0"/>
                    <a:pt x="1167" y="0"/>
                  </a:cubicBezTo>
                  <a:cubicBezTo>
                    <a:pt x="1158" y="0"/>
                    <a:pt x="1158" y="3"/>
                    <a:pt x="1149" y="3"/>
                  </a:cubicBezTo>
                  <a:cubicBezTo>
                    <a:pt x="1140" y="3"/>
                    <a:pt x="1140" y="0"/>
                    <a:pt x="1131" y="0"/>
                  </a:cubicBezTo>
                  <a:cubicBezTo>
                    <a:pt x="1122" y="0"/>
                    <a:pt x="1122" y="3"/>
                    <a:pt x="1113" y="3"/>
                  </a:cubicBezTo>
                  <a:cubicBezTo>
                    <a:pt x="1110" y="3"/>
                    <a:pt x="1108" y="2"/>
                    <a:pt x="1106" y="2"/>
                  </a:cubicBezTo>
                  <a:cubicBezTo>
                    <a:pt x="1106" y="2"/>
                    <a:pt x="1105" y="3"/>
                    <a:pt x="1105" y="3"/>
                  </a:cubicBezTo>
                  <a:cubicBezTo>
                    <a:pt x="1104" y="3"/>
                    <a:pt x="1104" y="2"/>
                    <a:pt x="1105" y="1"/>
                  </a:cubicBezTo>
                  <a:cubicBezTo>
                    <a:pt x="1102" y="1"/>
                    <a:pt x="1100" y="0"/>
                    <a:pt x="1095" y="0"/>
                  </a:cubicBezTo>
                  <a:cubicBezTo>
                    <a:pt x="1092" y="0"/>
                    <a:pt x="1091" y="0"/>
                    <a:pt x="1089" y="0"/>
                  </a:cubicBezTo>
                  <a:cubicBezTo>
                    <a:pt x="1090" y="0"/>
                    <a:pt x="1090" y="1"/>
                    <a:pt x="1089" y="0"/>
                  </a:cubicBezTo>
                  <a:cubicBezTo>
                    <a:pt x="1089" y="0"/>
                    <a:pt x="1089" y="0"/>
                    <a:pt x="1089" y="0"/>
                  </a:cubicBezTo>
                  <a:cubicBezTo>
                    <a:pt x="1088" y="0"/>
                    <a:pt x="1087" y="1"/>
                    <a:pt x="1086" y="1"/>
                  </a:cubicBezTo>
                  <a:cubicBezTo>
                    <a:pt x="1086" y="1"/>
                    <a:pt x="1086" y="1"/>
                    <a:pt x="1085" y="1"/>
                  </a:cubicBezTo>
                  <a:cubicBezTo>
                    <a:pt x="1083" y="2"/>
                    <a:pt x="1081" y="3"/>
                    <a:pt x="1077" y="3"/>
                  </a:cubicBezTo>
                  <a:cubicBezTo>
                    <a:pt x="1068" y="3"/>
                    <a:pt x="1068" y="0"/>
                    <a:pt x="1059" y="0"/>
                  </a:cubicBezTo>
                  <a:cubicBezTo>
                    <a:pt x="1050" y="0"/>
                    <a:pt x="1050" y="2"/>
                    <a:pt x="1043" y="3"/>
                  </a:cubicBezTo>
                  <a:cubicBezTo>
                    <a:pt x="1042" y="3"/>
                    <a:pt x="1041" y="3"/>
                    <a:pt x="1041" y="3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032" y="3"/>
                    <a:pt x="1030" y="0"/>
                    <a:pt x="1021" y="0"/>
                  </a:cubicBezTo>
                  <a:cubicBezTo>
                    <a:pt x="1012" y="0"/>
                    <a:pt x="1012" y="3"/>
                    <a:pt x="1003" y="3"/>
                  </a:cubicBezTo>
                  <a:cubicBezTo>
                    <a:pt x="994" y="3"/>
                    <a:pt x="994" y="0"/>
                    <a:pt x="985" y="0"/>
                  </a:cubicBezTo>
                  <a:cubicBezTo>
                    <a:pt x="976" y="0"/>
                    <a:pt x="976" y="3"/>
                    <a:pt x="967" y="3"/>
                  </a:cubicBezTo>
                  <a:cubicBezTo>
                    <a:pt x="964" y="3"/>
                    <a:pt x="962" y="2"/>
                    <a:pt x="960" y="2"/>
                  </a:cubicBezTo>
                  <a:cubicBezTo>
                    <a:pt x="960" y="2"/>
                    <a:pt x="959" y="3"/>
                    <a:pt x="959" y="3"/>
                  </a:cubicBezTo>
                  <a:cubicBezTo>
                    <a:pt x="958" y="3"/>
                    <a:pt x="958" y="2"/>
                    <a:pt x="959" y="1"/>
                  </a:cubicBezTo>
                  <a:cubicBezTo>
                    <a:pt x="956" y="1"/>
                    <a:pt x="954" y="0"/>
                    <a:pt x="949" y="0"/>
                  </a:cubicBezTo>
                  <a:cubicBezTo>
                    <a:pt x="947" y="0"/>
                    <a:pt x="945" y="0"/>
                    <a:pt x="944" y="0"/>
                  </a:cubicBezTo>
                  <a:cubicBezTo>
                    <a:pt x="944" y="0"/>
                    <a:pt x="944" y="1"/>
                    <a:pt x="943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42" y="0"/>
                    <a:pt x="941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7" y="2"/>
                    <a:pt x="935" y="3"/>
                    <a:pt x="931" y="3"/>
                  </a:cubicBezTo>
                  <a:cubicBezTo>
                    <a:pt x="922" y="3"/>
                    <a:pt x="922" y="0"/>
                    <a:pt x="913" y="0"/>
                  </a:cubicBezTo>
                  <a:cubicBezTo>
                    <a:pt x="905" y="0"/>
                    <a:pt x="904" y="2"/>
                    <a:pt x="897" y="3"/>
                  </a:cubicBezTo>
                  <a:cubicBezTo>
                    <a:pt x="896" y="3"/>
                    <a:pt x="896" y="3"/>
                    <a:pt x="896" y="3"/>
                  </a:cubicBezTo>
                  <a:cubicBezTo>
                    <a:pt x="895" y="3"/>
                    <a:pt x="895" y="3"/>
                    <a:pt x="895" y="3"/>
                  </a:cubicBezTo>
                  <a:cubicBezTo>
                    <a:pt x="895" y="3"/>
                    <a:pt x="895" y="3"/>
                    <a:pt x="895" y="3"/>
                  </a:cubicBezTo>
                  <a:cubicBezTo>
                    <a:pt x="886" y="3"/>
                    <a:pt x="884" y="0"/>
                    <a:pt x="875" y="0"/>
                  </a:cubicBezTo>
                  <a:cubicBezTo>
                    <a:pt x="866" y="0"/>
                    <a:pt x="866" y="3"/>
                    <a:pt x="857" y="3"/>
                  </a:cubicBezTo>
                  <a:cubicBezTo>
                    <a:pt x="848" y="3"/>
                    <a:pt x="848" y="0"/>
                    <a:pt x="839" y="0"/>
                  </a:cubicBezTo>
                  <a:cubicBezTo>
                    <a:pt x="830" y="0"/>
                    <a:pt x="830" y="3"/>
                    <a:pt x="821" y="3"/>
                  </a:cubicBezTo>
                  <a:cubicBezTo>
                    <a:pt x="818" y="3"/>
                    <a:pt x="816" y="2"/>
                    <a:pt x="814" y="2"/>
                  </a:cubicBezTo>
                  <a:cubicBezTo>
                    <a:pt x="814" y="2"/>
                    <a:pt x="813" y="3"/>
                    <a:pt x="813" y="3"/>
                  </a:cubicBezTo>
                  <a:cubicBezTo>
                    <a:pt x="812" y="3"/>
                    <a:pt x="812" y="2"/>
                    <a:pt x="813" y="1"/>
                  </a:cubicBezTo>
                  <a:cubicBezTo>
                    <a:pt x="810" y="1"/>
                    <a:pt x="808" y="0"/>
                    <a:pt x="803" y="0"/>
                  </a:cubicBezTo>
                  <a:cubicBezTo>
                    <a:pt x="801" y="0"/>
                    <a:pt x="799" y="0"/>
                    <a:pt x="798" y="0"/>
                  </a:cubicBezTo>
                  <a:cubicBezTo>
                    <a:pt x="798" y="0"/>
                    <a:pt x="798" y="1"/>
                    <a:pt x="797" y="0"/>
                  </a:cubicBezTo>
                  <a:cubicBezTo>
                    <a:pt x="797" y="0"/>
                    <a:pt x="797" y="0"/>
                    <a:pt x="797" y="0"/>
                  </a:cubicBezTo>
                  <a:cubicBezTo>
                    <a:pt x="796" y="0"/>
                    <a:pt x="795" y="1"/>
                    <a:pt x="794" y="1"/>
                  </a:cubicBezTo>
                  <a:cubicBezTo>
                    <a:pt x="794" y="1"/>
                    <a:pt x="794" y="1"/>
                    <a:pt x="794" y="1"/>
                  </a:cubicBezTo>
                  <a:cubicBezTo>
                    <a:pt x="792" y="2"/>
                    <a:pt x="789" y="3"/>
                    <a:pt x="785" y="3"/>
                  </a:cubicBezTo>
                  <a:cubicBezTo>
                    <a:pt x="776" y="3"/>
                    <a:pt x="776" y="0"/>
                    <a:pt x="767" y="0"/>
                  </a:cubicBezTo>
                  <a:cubicBezTo>
                    <a:pt x="759" y="0"/>
                    <a:pt x="758" y="2"/>
                    <a:pt x="751" y="3"/>
                  </a:cubicBezTo>
                  <a:cubicBezTo>
                    <a:pt x="750" y="3"/>
                    <a:pt x="750" y="3"/>
                    <a:pt x="750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0" y="3"/>
                    <a:pt x="738" y="0"/>
                    <a:pt x="729" y="0"/>
                  </a:cubicBezTo>
                  <a:cubicBezTo>
                    <a:pt x="720" y="0"/>
                    <a:pt x="720" y="3"/>
                    <a:pt x="711" y="3"/>
                  </a:cubicBezTo>
                  <a:cubicBezTo>
                    <a:pt x="702" y="3"/>
                    <a:pt x="702" y="0"/>
                    <a:pt x="693" y="0"/>
                  </a:cubicBezTo>
                  <a:cubicBezTo>
                    <a:pt x="684" y="0"/>
                    <a:pt x="684" y="3"/>
                    <a:pt x="675" y="3"/>
                  </a:cubicBezTo>
                  <a:cubicBezTo>
                    <a:pt x="672" y="3"/>
                    <a:pt x="670" y="2"/>
                    <a:pt x="669" y="2"/>
                  </a:cubicBezTo>
                  <a:cubicBezTo>
                    <a:pt x="668" y="2"/>
                    <a:pt x="667" y="3"/>
                    <a:pt x="667" y="3"/>
                  </a:cubicBezTo>
                  <a:cubicBezTo>
                    <a:pt x="666" y="3"/>
                    <a:pt x="666" y="2"/>
                    <a:pt x="667" y="1"/>
                  </a:cubicBezTo>
                  <a:cubicBezTo>
                    <a:pt x="664" y="1"/>
                    <a:pt x="662" y="0"/>
                    <a:pt x="657" y="0"/>
                  </a:cubicBezTo>
                  <a:cubicBezTo>
                    <a:pt x="655" y="0"/>
                    <a:pt x="653" y="0"/>
                    <a:pt x="652" y="0"/>
                  </a:cubicBezTo>
                  <a:cubicBezTo>
                    <a:pt x="652" y="0"/>
                    <a:pt x="652" y="1"/>
                    <a:pt x="651" y="0"/>
                  </a:cubicBezTo>
                  <a:cubicBezTo>
                    <a:pt x="651" y="0"/>
                    <a:pt x="651" y="0"/>
                    <a:pt x="651" y="0"/>
                  </a:cubicBezTo>
                  <a:cubicBezTo>
                    <a:pt x="650" y="0"/>
                    <a:pt x="649" y="1"/>
                    <a:pt x="649" y="1"/>
                  </a:cubicBezTo>
                  <a:cubicBezTo>
                    <a:pt x="649" y="1"/>
                    <a:pt x="648" y="1"/>
                    <a:pt x="648" y="1"/>
                  </a:cubicBezTo>
                  <a:cubicBezTo>
                    <a:pt x="646" y="2"/>
                    <a:pt x="644" y="3"/>
                    <a:pt x="639" y="3"/>
                  </a:cubicBezTo>
                  <a:cubicBezTo>
                    <a:pt x="630" y="3"/>
                    <a:pt x="630" y="0"/>
                    <a:pt x="621" y="0"/>
                  </a:cubicBezTo>
                  <a:cubicBezTo>
                    <a:pt x="613" y="0"/>
                    <a:pt x="612" y="2"/>
                    <a:pt x="605" y="3"/>
                  </a:cubicBezTo>
                  <a:cubicBezTo>
                    <a:pt x="605" y="3"/>
                    <a:pt x="604" y="3"/>
                    <a:pt x="604" y="3"/>
                  </a:cubicBezTo>
                  <a:cubicBezTo>
                    <a:pt x="603" y="3"/>
                    <a:pt x="603" y="3"/>
                    <a:pt x="603" y="3"/>
                  </a:cubicBezTo>
                  <a:cubicBezTo>
                    <a:pt x="603" y="3"/>
                    <a:pt x="603" y="3"/>
                    <a:pt x="603" y="3"/>
                  </a:cubicBezTo>
                  <a:cubicBezTo>
                    <a:pt x="594" y="3"/>
                    <a:pt x="592" y="0"/>
                    <a:pt x="583" y="0"/>
                  </a:cubicBezTo>
                  <a:cubicBezTo>
                    <a:pt x="574" y="0"/>
                    <a:pt x="574" y="3"/>
                    <a:pt x="565" y="3"/>
                  </a:cubicBezTo>
                  <a:cubicBezTo>
                    <a:pt x="556" y="3"/>
                    <a:pt x="556" y="0"/>
                    <a:pt x="547" y="0"/>
                  </a:cubicBezTo>
                  <a:cubicBezTo>
                    <a:pt x="538" y="0"/>
                    <a:pt x="538" y="3"/>
                    <a:pt x="529" y="3"/>
                  </a:cubicBezTo>
                  <a:cubicBezTo>
                    <a:pt x="526" y="3"/>
                    <a:pt x="524" y="2"/>
                    <a:pt x="523" y="2"/>
                  </a:cubicBezTo>
                  <a:cubicBezTo>
                    <a:pt x="522" y="2"/>
                    <a:pt x="521" y="3"/>
                    <a:pt x="521" y="3"/>
                  </a:cubicBezTo>
                  <a:cubicBezTo>
                    <a:pt x="520" y="3"/>
                    <a:pt x="521" y="2"/>
                    <a:pt x="521" y="1"/>
                  </a:cubicBezTo>
                  <a:cubicBezTo>
                    <a:pt x="519" y="1"/>
                    <a:pt x="516" y="0"/>
                    <a:pt x="511" y="0"/>
                  </a:cubicBezTo>
                  <a:cubicBezTo>
                    <a:pt x="509" y="0"/>
                    <a:pt x="507" y="0"/>
                    <a:pt x="506" y="0"/>
                  </a:cubicBezTo>
                  <a:cubicBezTo>
                    <a:pt x="506" y="0"/>
                    <a:pt x="506" y="1"/>
                    <a:pt x="505" y="0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04" y="0"/>
                    <a:pt x="504" y="1"/>
                    <a:pt x="503" y="1"/>
                  </a:cubicBezTo>
                  <a:cubicBezTo>
                    <a:pt x="503" y="1"/>
                    <a:pt x="503" y="1"/>
                    <a:pt x="502" y="1"/>
                  </a:cubicBezTo>
                  <a:cubicBezTo>
                    <a:pt x="500" y="2"/>
                    <a:pt x="498" y="3"/>
                    <a:pt x="493" y="3"/>
                  </a:cubicBezTo>
                  <a:cubicBezTo>
                    <a:pt x="484" y="3"/>
                    <a:pt x="484" y="0"/>
                    <a:pt x="475" y="0"/>
                  </a:cubicBezTo>
                  <a:cubicBezTo>
                    <a:pt x="467" y="0"/>
                    <a:pt x="466" y="2"/>
                    <a:pt x="459" y="3"/>
                  </a:cubicBezTo>
                  <a:cubicBezTo>
                    <a:pt x="459" y="3"/>
                    <a:pt x="458" y="3"/>
                    <a:pt x="458" y="3"/>
                  </a:cubicBezTo>
                  <a:cubicBezTo>
                    <a:pt x="458" y="3"/>
                    <a:pt x="457" y="3"/>
                    <a:pt x="457" y="3"/>
                  </a:cubicBezTo>
                  <a:cubicBezTo>
                    <a:pt x="457" y="3"/>
                    <a:pt x="457" y="3"/>
                    <a:pt x="457" y="3"/>
                  </a:cubicBezTo>
                  <a:cubicBezTo>
                    <a:pt x="448" y="3"/>
                    <a:pt x="447" y="0"/>
                    <a:pt x="438" y="0"/>
                  </a:cubicBezTo>
                  <a:cubicBezTo>
                    <a:pt x="429" y="0"/>
                    <a:pt x="429" y="3"/>
                    <a:pt x="420" y="3"/>
                  </a:cubicBezTo>
                  <a:cubicBezTo>
                    <a:pt x="411" y="3"/>
                    <a:pt x="411" y="0"/>
                    <a:pt x="401" y="0"/>
                  </a:cubicBezTo>
                  <a:cubicBezTo>
                    <a:pt x="392" y="0"/>
                    <a:pt x="392" y="3"/>
                    <a:pt x="383" y="3"/>
                  </a:cubicBezTo>
                  <a:cubicBezTo>
                    <a:pt x="381" y="3"/>
                    <a:pt x="379" y="2"/>
                    <a:pt x="377" y="2"/>
                  </a:cubicBezTo>
                  <a:cubicBezTo>
                    <a:pt x="376" y="2"/>
                    <a:pt x="376" y="3"/>
                    <a:pt x="375" y="3"/>
                  </a:cubicBezTo>
                  <a:cubicBezTo>
                    <a:pt x="375" y="3"/>
                    <a:pt x="375" y="2"/>
                    <a:pt x="375" y="1"/>
                  </a:cubicBezTo>
                  <a:cubicBezTo>
                    <a:pt x="373" y="1"/>
                    <a:pt x="371" y="0"/>
                    <a:pt x="365" y="0"/>
                  </a:cubicBezTo>
                  <a:cubicBezTo>
                    <a:pt x="363" y="0"/>
                    <a:pt x="362" y="0"/>
                    <a:pt x="360" y="0"/>
                  </a:cubicBezTo>
                  <a:cubicBezTo>
                    <a:pt x="361" y="0"/>
                    <a:pt x="361" y="1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8" y="0"/>
                    <a:pt x="358" y="1"/>
                    <a:pt x="357" y="1"/>
                  </a:cubicBezTo>
                  <a:cubicBezTo>
                    <a:pt x="357" y="1"/>
                    <a:pt x="357" y="1"/>
                    <a:pt x="356" y="1"/>
                  </a:cubicBezTo>
                  <a:cubicBezTo>
                    <a:pt x="354" y="2"/>
                    <a:pt x="352" y="3"/>
                    <a:pt x="347" y="3"/>
                  </a:cubicBezTo>
                  <a:cubicBezTo>
                    <a:pt x="338" y="3"/>
                    <a:pt x="338" y="0"/>
                    <a:pt x="329" y="0"/>
                  </a:cubicBezTo>
                  <a:cubicBezTo>
                    <a:pt x="321" y="0"/>
                    <a:pt x="321" y="2"/>
                    <a:pt x="313" y="3"/>
                  </a:cubicBezTo>
                  <a:cubicBezTo>
                    <a:pt x="313" y="3"/>
                    <a:pt x="312" y="3"/>
                    <a:pt x="312" y="3"/>
                  </a:cubicBezTo>
                  <a:cubicBezTo>
                    <a:pt x="312" y="3"/>
                    <a:pt x="312" y="3"/>
                    <a:pt x="312" y="3"/>
                  </a:cubicBezTo>
                  <a:cubicBezTo>
                    <a:pt x="311" y="3"/>
                    <a:pt x="311" y="3"/>
                    <a:pt x="311" y="3"/>
                  </a:cubicBezTo>
                  <a:cubicBezTo>
                    <a:pt x="302" y="3"/>
                    <a:pt x="301" y="0"/>
                    <a:pt x="292" y="0"/>
                  </a:cubicBezTo>
                  <a:cubicBezTo>
                    <a:pt x="283" y="0"/>
                    <a:pt x="283" y="3"/>
                    <a:pt x="274" y="3"/>
                  </a:cubicBezTo>
                  <a:cubicBezTo>
                    <a:pt x="265" y="3"/>
                    <a:pt x="265" y="0"/>
                    <a:pt x="256" y="0"/>
                  </a:cubicBezTo>
                  <a:cubicBezTo>
                    <a:pt x="247" y="0"/>
                    <a:pt x="247" y="3"/>
                    <a:pt x="238" y="3"/>
                  </a:cubicBezTo>
                  <a:cubicBezTo>
                    <a:pt x="235" y="3"/>
                    <a:pt x="233" y="2"/>
                    <a:pt x="231" y="2"/>
                  </a:cubicBezTo>
                  <a:cubicBezTo>
                    <a:pt x="231" y="2"/>
                    <a:pt x="230" y="3"/>
                    <a:pt x="230" y="3"/>
                  </a:cubicBezTo>
                  <a:cubicBezTo>
                    <a:pt x="229" y="3"/>
                    <a:pt x="229" y="2"/>
                    <a:pt x="229" y="1"/>
                  </a:cubicBezTo>
                  <a:cubicBezTo>
                    <a:pt x="227" y="1"/>
                    <a:pt x="225" y="0"/>
                    <a:pt x="220" y="0"/>
                  </a:cubicBezTo>
                  <a:cubicBezTo>
                    <a:pt x="217" y="0"/>
                    <a:pt x="216" y="0"/>
                    <a:pt x="214" y="0"/>
                  </a:cubicBezTo>
                  <a:cubicBezTo>
                    <a:pt x="215" y="0"/>
                    <a:pt x="215" y="1"/>
                    <a:pt x="214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3" y="0"/>
                    <a:pt x="212" y="1"/>
                    <a:pt x="211" y="1"/>
                  </a:cubicBezTo>
                  <a:cubicBezTo>
                    <a:pt x="211" y="1"/>
                    <a:pt x="211" y="1"/>
                    <a:pt x="210" y="1"/>
                  </a:cubicBezTo>
                  <a:cubicBezTo>
                    <a:pt x="208" y="2"/>
                    <a:pt x="206" y="3"/>
                    <a:pt x="202" y="3"/>
                  </a:cubicBezTo>
                  <a:cubicBezTo>
                    <a:pt x="193" y="3"/>
                    <a:pt x="193" y="0"/>
                    <a:pt x="184" y="0"/>
                  </a:cubicBezTo>
                  <a:cubicBezTo>
                    <a:pt x="175" y="0"/>
                    <a:pt x="175" y="2"/>
                    <a:pt x="168" y="3"/>
                  </a:cubicBezTo>
                  <a:cubicBezTo>
                    <a:pt x="167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57" y="3"/>
                    <a:pt x="155" y="0"/>
                    <a:pt x="146" y="0"/>
                  </a:cubicBezTo>
                  <a:cubicBezTo>
                    <a:pt x="137" y="0"/>
                    <a:pt x="137" y="3"/>
                    <a:pt x="128" y="3"/>
                  </a:cubicBezTo>
                  <a:cubicBezTo>
                    <a:pt x="119" y="3"/>
                    <a:pt x="119" y="0"/>
                    <a:pt x="110" y="0"/>
                  </a:cubicBezTo>
                  <a:cubicBezTo>
                    <a:pt x="101" y="0"/>
                    <a:pt x="101" y="3"/>
                    <a:pt x="92" y="3"/>
                  </a:cubicBezTo>
                  <a:cubicBezTo>
                    <a:pt x="89" y="3"/>
                    <a:pt x="87" y="2"/>
                    <a:pt x="85" y="2"/>
                  </a:cubicBezTo>
                  <a:cubicBezTo>
                    <a:pt x="85" y="2"/>
                    <a:pt x="84" y="3"/>
                    <a:pt x="84" y="3"/>
                  </a:cubicBezTo>
                  <a:cubicBezTo>
                    <a:pt x="83" y="3"/>
                    <a:pt x="83" y="2"/>
                    <a:pt x="84" y="1"/>
                  </a:cubicBezTo>
                  <a:cubicBezTo>
                    <a:pt x="81" y="1"/>
                    <a:pt x="79" y="0"/>
                    <a:pt x="74" y="0"/>
                  </a:cubicBezTo>
                  <a:cubicBezTo>
                    <a:pt x="72" y="0"/>
                    <a:pt x="70" y="0"/>
                    <a:pt x="69" y="0"/>
                  </a:cubicBezTo>
                  <a:cubicBezTo>
                    <a:pt x="69" y="0"/>
                    <a:pt x="69" y="1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6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2" y="2"/>
                    <a:pt x="60" y="3"/>
                    <a:pt x="56" y="3"/>
                  </a:cubicBezTo>
                  <a:cubicBezTo>
                    <a:pt x="47" y="3"/>
                    <a:pt x="47" y="0"/>
                    <a:pt x="38" y="0"/>
                  </a:cubicBezTo>
                  <a:cubicBezTo>
                    <a:pt x="30" y="0"/>
                    <a:pt x="29" y="2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1" y="3"/>
                    <a:pt x="9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1" y="8"/>
                    <a:pt x="20" y="8"/>
                  </a:cubicBezTo>
                  <a:cubicBezTo>
                    <a:pt x="29" y="8"/>
                    <a:pt x="29" y="5"/>
                    <a:pt x="38" y="5"/>
                  </a:cubicBezTo>
                  <a:cubicBezTo>
                    <a:pt x="47" y="5"/>
                    <a:pt x="47" y="8"/>
                    <a:pt x="56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8" y="8"/>
                  </a:cubicBezTo>
                  <a:cubicBezTo>
                    <a:pt x="65" y="8"/>
                    <a:pt x="65" y="5"/>
                    <a:pt x="74" y="5"/>
                  </a:cubicBezTo>
                  <a:cubicBezTo>
                    <a:pt x="76" y="5"/>
                    <a:pt x="77" y="5"/>
                    <a:pt x="78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1" y="5"/>
                    <a:pt x="80" y="6"/>
                  </a:cubicBezTo>
                  <a:cubicBezTo>
                    <a:pt x="84" y="7"/>
                    <a:pt x="86" y="8"/>
                    <a:pt x="92" y="8"/>
                  </a:cubicBezTo>
                  <a:cubicBezTo>
                    <a:pt x="101" y="8"/>
                    <a:pt x="101" y="5"/>
                    <a:pt x="110" y="5"/>
                  </a:cubicBezTo>
                  <a:cubicBezTo>
                    <a:pt x="119" y="5"/>
                    <a:pt x="119" y="8"/>
                    <a:pt x="128" y="8"/>
                  </a:cubicBezTo>
                  <a:cubicBezTo>
                    <a:pt x="137" y="8"/>
                    <a:pt x="137" y="5"/>
                    <a:pt x="146" y="5"/>
                  </a:cubicBezTo>
                  <a:cubicBezTo>
                    <a:pt x="155" y="5"/>
                    <a:pt x="157" y="8"/>
                    <a:pt x="166" y="8"/>
                  </a:cubicBezTo>
                  <a:cubicBezTo>
                    <a:pt x="175" y="8"/>
                    <a:pt x="175" y="5"/>
                    <a:pt x="184" y="5"/>
                  </a:cubicBezTo>
                  <a:cubicBezTo>
                    <a:pt x="193" y="5"/>
                    <a:pt x="193" y="8"/>
                    <a:pt x="202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11" y="8"/>
                    <a:pt x="211" y="5"/>
                    <a:pt x="220" y="5"/>
                  </a:cubicBezTo>
                  <a:cubicBezTo>
                    <a:pt x="221" y="5"/>
                    <a:pt x="223" y="5"/>
                    <a:pt x="224" y="5"/>
                  </a:cubicBezTo>
                  <a:cubicBezTo>
                    <a:pt x="226" y="5"/>
                    <a:pt x="227" y="5"/>
                    <a:pt x="228" y="5"/>
                  </a:cubicBezTo>
                  <a:cubicBezTo>
                    <a:pt x="227" y="5"/>
                    <a:pt x="227" y="5"/>
                    <a:pt x="226" y="6"/>
                  </a:cubicBezTo>
                  <a:cubicBezTo>
                    <a:pt x="230" y="7"/>
                    <a:pt x="232" y="8"/>
                    <a:pt x="238" y="8"/>
                  </a:cubicBezTo>
                  <a:cubicBezTo>
                    <a:pt x="247" y="8"/>
                    <a:pt x="247" y="5"/>
                    <a:pt x="256" y="5"/>
                  </a:cubicBezTo>
                  <a:cubicBezTo>
                    <a:pt x="265" y="5"/>
                    <a:pt x="265" y="8"/>
                    <a:pt x="274" y="8"/>
                  </a:cubicBezTo>
                  <a:cubicBezTo>
                    <a:pt x="283" y="8"/>
                    <a:pt x="283" y="5"/>
                    <a:pt x="292" y="5"/>
                  </a:cubicBezTo>
                  <a:cubicBezTo>
                    <a:pt x="301" y="5"/>
                    <a:pt x="302" y="8"/>
                    <a:pt x="311" y="8"/>
                  </a:cubicBezTo>
                  <a:cubicBezTo>
                    <a:pt x="320" y="8"/>
                    <a:pt x="320" y="5"/>
                    <a:pt x="329" y="5"/>
                  </a:cubicBezTo>
                  <a:cubicBezTo>
                    <a:pt x="338" y="5"/>
                    <a:pt x="338" y="8"/>
                    <a:pt x="347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57" y="8"/>
                    <a:pt x="357" y="5"/>
                    <a:pt x="365" y="5"/>
                  </a:cubicBezTo>
                  <a:cubicBezTo>
                    <a:pt x="367" y="5"/>
                    <a:pt x="369" y="5"/>
                    <a:pt x="370" y="5"/>
                  </a:cubicBezTo>
                  <a:cubicBezTo>
                    <a:pt x="371" y="5"/>
                    <a:pt x="373" y="5"/>
                    <a:pt x="374" y="5"/>
                  </a:cubicBezTo>
                  <a:cubicBezTo>
                    <a:pt x="373" y="5"/>
                    <a:pt x="373" y="5"/>
                    <a:pt x="372" y="6"/>
                  </a:cubicBezTo>
                  <a:cubicBezTo>
                    <a:pt x="375" y="7"/>
                    <a:pt x="377" y="8"/>
                    <a:pt x="383" y="8"/>
                  </a:cubicBezTo>
                  <a:cubicBezTo>
                    <a:pt x="392" y="8"/>
                    <a:pt x="392" y="5"/>
                    <a:pt x="401" y="5"/>
                  </a:cubicBezTo>
                  <a:cubicBezTo>
                    <a:pt x="411" y="5"/>
                    <a:pt x="411" y="8"/>
                    <a:pt x="420" y="8"/>
                  </a:cubicBezTo>
                  <a:cubicBezTo>
                    <a:pt x="429" y="8"/>
                    <a:pt x="429" y="5"/>
                    <a:pt x="438" y="5"/>
                  </a:cubicBezTo>
                  <a:cubicBezTo>
                    <a:pt x="447" y="5"/>
                    <a:pt x="448" y="8"/>
                    <a:pt x="457" y="8"/>
                  </a:cubicBezTo>
                  <a:cubicBezTo>
                    <a:pt x="466" y="8"/>
                    <a:pt x="466" y="5"/>
                    <a:pt x="475" y="5"/>
                  </a:cubicBezTo>
                  <a:cubicBezTo>
                    <a:pt x="484" y="5"/>
                    <a:pt x="484" y="8"/>
                    <a:pt x="493" y="8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5" y="8"/>
                    <a:pt x="495" y="8"/>
                    <a:pt x="495" y="8"/>
                  </a:cubicBezTo>
                  <a:cubicBezTo>
                    <a:pt x="502" y="8"/>
                    <a:pt x="503" y="5"/>
                    <a:pt x="511" y="5"/>
                  </a:cubicBezTo>
                  <a:cubicBezTo>
                    <a:pt x="513" y="5"/>
                    <a:pt x="515" y="5"/>
                    <a:pt x="516" y="5"/>
                  </a:cubicBezTo>
                  <a:cubicBezTo>
                    <a:pt x="517" y="5"/>
                    <a:pt x="518" y="5"/>
                    <a:pt x="519" y="5"/>
                  </a:cubicBezTo>
                  <a:cubicBezTo>
                    <a:pt x="519" y="5"/>
                    <a:pt x="519" y="5"/>
                    <a:pt x="518" y="6"/>
                  </a:cubicBezTo>
                  <a:cubicBezTo>
                    <a:pt x="521" y="7"/>
                    <a:pt x="523" y="8"/>
                    <a:pt x="529" y="8"/>
                  </a:cubicBezTo>
                  <a:cubicBezTo>
                    <a:pt x="538" y="8"/>
                    <a:pt x="538" y="5"/>
                    <a:pt x="547" y="5"/>
                  </a:cubicBezTo>
                  <a:cubicBezTo>
                    <a:pt x="556" y="5"/>
                    <a:pt x="556" y="8"/>
                    <a:pt x="565" y="8"/>
                  </a:cubicBezTo>
                  <a:cubicBezTo>
                    <a:pt x="574" y="8"/>
                    <a:pt x="574" y="5"/>
                    <a:pt x="583" y="5"/>
                  </a:cubicBezTo>
                  <a:cubicBezTo>
                    <a:pt x="592" y="5"/>
                    <a:pt x="594" y="8"/>
                    <a:pt x="603" y="8"/>
                  </a:cubicBezTo>
                  <a:cubicBezTo>
                    <a:pt x="612" y="8"/>
                    <a:pt x="612" y="5"/>
                    <a:pt x="621" y="5"/>
                  </a:cubicBezTo>
                  <a:cubicBezTo>
                    <a:pt x="630" y="5"/>
                    <a:pt x="630" y="8"/>
                    <a:pt x="639" y="8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1" y="8"/>
                    <a:pt x="641" y="8"/>
                    <a:pt x="641" y="8"/>
                  </a:cubicBezTo>
                  <a:cubicBezTo>
                    <a:pt x="648" y="8"/>
                    <a:pt x="649" y="5"/>
                    <a:pt x="657" y="5"/>
                  </a:cubicBezTo>
                  <a:cubicBezTo>
                    <a:pt x="659" y="5"/>
                    <a:pt x="660" y="5"/>
                    <a:pt x="662" y="5"/>
                  </a:cubicBezTo>
                  <a:cubicBezTo>
                    <a:pt x="663" y="5"/>
                    <a:pt x="664" y="5"/>
                    <a:pt x="665" y="5"/>
                  </a:cubicBezTo>
                  <a:cubicBezTo>
                    <a:pt x="665" y="5"/>
                    <a:pt x="664" y="5"/>
                    <a:pt x="664" y="6"/>
                  </a:cubicBezTo>
                  <a:cubicBezTo>
                    <a:pt x="667" y="7"/>
                    <a:pt x="669" y="8"/>
                    <a:pt x="675" y="8"/>
                  </a:cubicBezTo>
                  <a:cubicBezTo>
                    <a:pt x="684" y="8"/>
                    <a:pt x="684" y="5"/>
                    <a:pt x="693" y="5"/>
                  </a:cubicBezTo>
                  <a:cubicBezTo>
                    <a:pt x="702" y="5"/>
                    <a:pt x="702" y="8"/>
                    <a:pt x="711" y="8"/>
                  </a:cubicBezTo>
                  <a:cubicBezTo>
                    <a:pt x="720" y="8"/>
                    <a:pt x="720" y="5"/>
                    <a:pt x="729" y="5"/>
                  </a:cubicBezTo>
                  <a:cubicBezTo>
                    <a:pt x="738" y="5"/>
                    <a:pt x="740" y="8"/>
                    <a:pt x="749" y="8"/>
                  </a:cubicBezTo>
                  <a:cubicBezTo>
                    <a:pt x="758" y="8"/>
                    <a:pt x="758" y="5"/>
                    <a:pt x="767" y="5"/>
                  </a:cubicBezTo>
                  <a:cubicBezTo>
                    <a:pt x="776" y="5"/>
                    <a:pt x="776" y="8"/>
                    <a:pt x="785" y="8"/>
                  </a:cubicBezTo>
                  <a:cubicBezTo>
                    <a:pt x="786" y="8"/>
                    <a:pt x="786" y="8"/>
                    <a:pt x="786" y="8"/>
                  </a:cubicBezTo>
                  <a:cubicBezTo>
                    <a:pt x="786" y="8"/>
                    <a:pt x="786" y="8"/>
                    <a:pt x="786" y="8"/>
                  </a:cubicBezTo>
                  <a:cubicBezTo>
                    <a:pt x="786" y="8"/>
                    <a:pt x="787" y="8"/>
                    <a:pt x="787" y="8"/>
                  </a:cubicBezTo>
                  <a:cubicBezTo>
                    <a:pt x="794" y="8"/>
                    <a:pt x="795" y="5"/>
                    <a:pt x="803" y="5"/>
                  </a:cubicBezTo>
                  <a:cubicBezTo>
                    <a:pt x="805" y="5"/>
                    <a:pt x="806" y="5"/>
                    <a:pt x="808" y="5"/>
                  </a:cubicBezTo>
                  <a:cubicBezTo>
                    <a:pt x="809" y="5"/>
                    <a:pt x="810" y="5"/>
                    <a:pt x="811" y="5"/>
                  </a:cubicBezTo>
                  <a:cubicBezTo>
                    <a:pt x="811" y="5"/>
                    <a:pt x="810" y="5"/>
                    <a:pt x="810" y="6"/>
                  </a:cubicBezTo>
                  <a:cubicBezTo>
                    <a:pt x="813" y="7"/>
                    <a:pt x="815" y="8"/>
                    <a:pt x="821" y="8"/>
                  </a:cubicBezTo>
                  <a:cubicBezTo>
                    <a:pt x="830" y="8"/>
                    <a:pt x="830" y="5"/>
                    <a:pt x="839" y="5"/>
                  </a:cubicBezTo>
                  <a:cubicBezTo>
                    <a:pt x="848" y="5"/>
                    <a:pt x="848" y="8"/>
                    <a:pt x="857" y="8"/>
                  </a:cubicBezTo>
                  <a:cubicBezTo>
                    <a:pt x="866" y="8"/>
                    <a:pt x="866" y="5"/>
                    <a:pt x="875" y="5"/>
                  </a:cubicBezTo>
                  <a:cubicBezTo>
                    <a:pt x="884" y="5"/>
                    <a:pt x="886" y="8"/>
                    <a:pt x="895" y="8"/>
                  </a:cubicBezTo>
                  <a:cubicBezTo>
                    <a:pt x="904" y="8"/>
                    <a:pt x="904" y="5"/>
                    <a:pt x="913" y="5"/>
                  </a:cubicBezTo>
                  <a:cubicBezTo>
                    <a:pt x="922" y="5"/>
                    <a:pt x="922" y="8"/>
                    <a:pt x="931" y="8"/>
                  </a:cubicBezTo>
                  <a:cubicBezTo>
                    <a:pt x="932" y="8"/>
                    <a:pt x="932" y="8"/>
                    <a:pt x="932" y="8"/>
                  </a:cubicBezTo>
                  <a:cubicBezTo>
                    <a:pt x="932" y="8"/>
                    <a:pt x="932" y="8"/>
                    <a:pt x="932" y="8"/>
                  </a:cubicBezTo>
                  <a:cubicBezTo>
                    <a:pt x="932" y="8"/>
                    <a:pt x="932" y="8"/>
                    <a:pt x="933" y="8"/>
                  </a:cubicBezTo>
                  <a:cubicBezTo>
                    <a:pt x="940" y="8"/>
                    <a:pt x="941" y="5"/>
                    <a:pt x="949" y="5"/>
                  </a:cubicBezTo>
                  <a:cubicBezTo>
                    <a:pt x="951" y="5"/>
                    <a:pt x="952" y="5"/>
                    <a:pt x="953" y="5"/>
                  </a:cubicBezTo>
                  <a:cubicBezTo>
                    <a:pt x="955" y="5"/>
                    <a:pt x="956" y="5"/>
                    <a:pt x="957" y="5"/>
                  </a:cubicBezTo>
                  <a:cubicBezTo>
                    <a:pt x="957" y="5"/>
                    <a:pt x="956" y="5"/>
                    <a:pt x="955" y="6"/>
                  </a:cubicBezTo>
                  <a:cubicBezTo>
                    <a:pt x="959" y="7"/>
                    <a:pt x="961" y="8"/>
                    <a:pt x="967" y="8"/>
                  </a:cubicBezTo>
                  <a:cubicBezTo>
                    <a:pt x="976" y="8"/>
                    <a:pt x="976" y="5"/>
                    <a:pt x="985" y="5"/>
                  </a:cubicBezTo>
                  <a:cubicBezTo>
                    <a:pt x="994" y="5"/>
                    <a:pt x="994" y="8"/>
                    <a:pt x="1003" y="8"/>
                  </a:cubicBezTo>
                  <a:cubicBezTo>
                    <a:pt x="1012" y="8"/>
                    <a:pt x="1012" y="5"/>
                    <a:pt x="1021" y="5"/>
                  </a:cubicBezTo>
                  <a:cubicBezTo>
                    <a:pt x="1030" y="5"/>
                    <a:pt x="1032" y="8"/>
                    <a:pt x="1041" y="8"/>
                  </a:cubicBezTo>
                  <a:cubicBezTo>
                    <a:pt x="1050" y="8"/>
                    <a:pt x="1050" y="5"/>
                    <a:pt x="1059" y="5"/>
                  </a:cubicBezTo>
                  <a:cubicBezTo>
                    <a:pt x="1068" y="5"/>
                    <a:pt x="1068" y="8"/>
                    <a:pt x="1077" y="8"/>
                  </a:cubicBezTo>
                  <a:cubicBezTo>
                    <a:pt x="1078" y="8"/>
                    <a:pt x="1078" y="8"/>
                    <a:pt x="1078" y="8"/>
                  </a:cubicBezTo>
                  <a:cubicBezTo>
                    <a:pt x="1078" y="8"/>
                    <a:pt x="1078" y="8"/>
                    <a:pt x="1078" y="8"/>
                  </a:cubicBezTo>
                  <a:cubicBezTo>
                    <a:pt x="1078" y="8"/>
                    <a:pt x="1078" y="8"/>
                    <a:pt x="1079" y="8"/>
                  </a:cubicBezTo>
                  <a:cubicBezTo>
                    <a:pt x="1086" y="8"/>
                    <a:pt x="1086" y="5"/>
                    <a:pt x="1095" y="5"/>
                  </a:cubicBezTo>
                  <a:cubicBezTo>
                    <a:pt x="1097" y="5"/>
                    <a:pt x="1098" y="5"/>
                    <a:pt x="1099" y="5"/>
                  </a:cubicBezTo>
                  <a:cubicBezTo>
                    <a:pt x="1101" y="5"/>
                    <a:pt x="1102" y="5"/>
                    <a:pt x="1103" y="5"/>
                  </a:cubicBezTo>
                  <a:cubicBezTo>
                    <a:pt x="1102" y="5"/>
                    <a:pt x="1102" y="5"/>
                    <a:pt x="1101" y="6"/>
                  </a:cubicBezTo>
                  <a:cubicBezTo>
                    <a:pt x="1105" y="7"/>
                    <a:pt x="1107" y="8"/>
                    <a:pt x="1113" y="8"/>
                  </a:cubicBezTo>
                  <a:cubicBezTo>
                    <a:pt x="1122" y="8"/>
                    <a:pt x="1122" y="5"/>
                    <a:pt x="1131" y="5"/>
                  </a:cubicBezTo>
                  <a:cubicBezTo>
                    <a:pt x="1140" y="5"/>
                    <a:pt x="1140" y="8"/>
                    <a:pt x="1149" y="8"/>
                  </a:cubicBezTo>
                  <a:cubicBezTo>
                    <a:pt x="1158" y="8"/>
                    <a:pt x="1158" y="5"/>
                    <a:pt x="1167" y="5"/>
                  </a:cubicBezTo>
                  <a:cubicBezTo>
                    <a:pt x="1176" y="5"/>
                    <a:pt x="1177" y="8"/>
                    <a:pt x="1186" y="8"/>
                  </a:cubicBezTo>
                  <a:cubicBezTo>
                    <a:pt x="1195" y="8"/>
                    <a:pt x="1195" y="5"/>
                    <a:pt x="1204" y="5"/>
                  </a:cubicBezTo>
                  <a:cubicBezTo>
                    <a:pt x="1214" y="5"/>
                    <a:pt x="1214" y="8"/>
                    <a:pt x="1223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32" y="8"/>
                    <a:pt x="1232" y="5"/>
                    <a:pt x="1241" y="5"/>
                  </a:cubicBezTo>
                  <a:cubicBezTo>
                    <a:pt x="1242" y="5"/>
                    <a:pt x="1244" y="5"/>
                    <a:pt x="1245" y="5"/>
                  </a:cubicBezTo>
                  <a:cubicBezTo>
                    <a:pt x="1246" y="5"/>
                    <a:pt x="1248" y="5"/>
                    <a:pt x="1249" y="5"/>
                  </a:cubicBezTo>
                  <a:cubicBezTo>
                    <a:pt x="1248" y="5"/>
                    <a:pt x="1248" y="5"/>
                    <a:pt x="1247" y="6"/>
                  </a:cubicBezTo>
                  <a:cubicBezTo>
                    <a:pt x="1251" y="7"/>
                    <a:pt x="1253" y="8"/>
                    <a:pt x="1259" y="8"/>
                  </a:cubicBezTo>
                  <a:cubicBezTo>
                    <a:pt x="1268" y="8"/>
                    <a:pt x="1268" y="5"/>
                    <a:pt x="1277" y="5"/>
                  </a:cubicBezTo>
                  <a:cubicBezTo>
                    <a:pt x="1286" y="5"/>
                    <a:pt x="1286" y="8"/>
                    <a:pt x="1295" y="8"/>
                  </a:cubicBezTo>
                  <a:cubicBezTo>
                    <a:pt x="1304" y="8"/>
                    <a:pt x="1304" y="5"/>
                    <a:pt x="1313" y="5"/>
                  </a:cubicBezTo>
                  <a:cubicBezTo>
                    <a:pt x="1322" y="5"/>
                    <a:pt x="1323" y="8"/>
                    <a:pt x="1332" y="8"/>
                  </a:cubicBezTo>
                  <a:cubicBezTo>
                    <a:pt x="1341" y="8"/>
                    <a:pt x="1341" y="5"/>
                    <a:pt x="1350" y="5"/>
                  </a:cubicBezTo>
                  <a:cubicBezTo>
                    <a:pt x="1359" y="5"/>
                    <a:pt x="1359" y="8"/>
                    <a:pt x="1368" y="8"/>
                  </a:cubicBezTo>
                  <a:cubicBezTo>
                    <a:pt x="1369" y="8"/>
                    <a:pt x="1369" y="8"/>
                    <a:pt x="1369" y="8"/>
                  </a:cubicBezTo>
                  <a:cubicBezTo>
                    <a:pt x="1369" y="8"/>
                    <a:pt x="1369" y="8"/>
                    <a:pt x="1369" y="8"/>
                  </a:cubicBezTo>
                  <a:cubicBezTo>
                    <a:pt x="1370" y="8"/>
                    <a:pt x="1370" y="8"/>
                    <a:pt x="1370" y="8"/>
                  </a:cubicBezTo>
                  <a:cubicBezTo>
                    <a:pt x="1377" y="8"/>
                    <a:pt x="1378" y="5"/>
                    <a:pt x="1386" y="5"/>
                  </a:cubicBezTo>
                  <a:cubicBezTo>
                    <a:pt x="1388" y="5"/>
                    <a:pt x="1390" y="5"/>
                    <a:pt x="1391" y="5"/>
                  </a:cubicBezTo>
                  <a:cubicBezTo>
                    <a:pt x="1392" y="5"/>
                    <a:pt x="1394" y="5"/>
                    <a:pt x="1395" y="5"/>
                  </a:cubicBezTo>
                  <a:cubicBezTo>
                    <a:pt x="1394" y="5"/>
                    <a:pt x="1394" y="5"/>
                    <a:pt x="1393" y="6"/>
                  </a:cubicBezTo>
                  <a:cubicBezTo>
                    <a:pt x="1396" y="7"/>
                    <a:pt x="1398" y="8"/>
                    <a:pt x="1404" y="8"/>
                  </a:cubicBezTo>
                  <a:cubicBezTo>
                    <a:pt x="1413" y="8"/>
                    <a:pt x="1413" y="5"/>
                    <a:pt x="1422" y="5"/>
                  </a:cubicBezTo>
                  <a:cubicBezTo>
                    <a:pt x="1431" y="5"/>
                    <a:pt x="1431" y="8"/>
                    <a:pt x="1440" y="8"/>
                  </a:cubicBezTo>
                  <a:cubicBezTo>
                    <a:pt x="1449" y="8"/>
                    <a:pt x="1449" y="5"/>
                    <a:pt x="1458" y="5"/>
                  </a:cubicBezTo>
                  <a:cubicBezTo>
                    <a:pt x="1467" y="5"/>
                    <a:pt x="1469" y="8"/>
                    <a:pt x="1478" y="8"/>
                  </a:cubicBezTo>
                  <a:cubicBezTo>
                    <a:pt x="1487" y="8"/>
                    <a:pt x="1487" y="5"/>
                    <a:pt x="1496" y="5"/>
                  </a:cubicBezTo>
                  <a:cubicBezTo>
                    <a:pt x="1505" y="5"/>
                    <a:pt x="1505" y="8"/>
                    <a:pt x="1514" y="8"/>
                  </a:cubicBezTo>
                  <a:cubicBezTo>
                    <a:pt x="1515" y="8"/>
                    <a:pt x="1515" y="8"/>
                    <a:pt x="1515" y="8"/>
                  </a:cubicBezTo>
                  <a:cubicBezTo>
                    <a:pt x="1515" y="8"/>
                    <a:pt x="1515" y="8"/>
                    <a:pt x="1515" y="8"/>
                  </a:cubicBezTo>
                  <a:cubicBezTo>
                    <a:pt x="1516" y="8"/>
                    <a:pt x="1516" y="8"/>
                    <a:pt x="1516" y="8"/>
                  </a:cubicBezTo>
                  <a:cubicBezTo>
                    <a:pt x="1523" y="8"/>
                    <a:pt x="1524" y="5"/>
                    <a:pt x="1532" y="5"/>
                  </a:cubicBezTo>
                  <a:cubicBezTo>
                    <a:pt x="1534" y="5"/>
                    <a:pt x="1535" y="5"/>
                    <a:pt x="1537" y="5"/>
                  </a:cubicBezTo>
                  <a:cubicBezTo>
                    <a:pt x="1538" y="5"/>
                    <a:pt x="1539" y="5"/>
                    <a:pt x="1540" y="5"/>
                  </a:cubicBezTo>
                  <a:cubicBezTo>
                    <a:pt x="1540" y="5"/>
                    <a:pt x="1539" y="5"/>
                    <a:pt x="1539" y="6"/>
                  </a:cubicBezTo>
                  <a:cubicBezTo>
                    <a:pt x="1542" y="7"/>
                    <a:pt x="1544" y="8"/>
                    <a:pt x="1550" y="8"/>
                  </a:cubicBezTo>
                  <a:cubicBezTo>
                    <a:pt x="1559" y="8"/>
                    <a:pt x="1559" y="5"/>
                    <a:pt x="1568" y="5"/>
                  </a:cubicBezTo>
                  <a:cubicBezTo>
                    <a:pt x="1577" y="5"/>
                    <a:pt x="1577" y="8"/>
                    <a:pt x="1586" y="8"/>
                  </a:cubicBezTo>
                  <a:cubicBezTo>
                    <a:pt x="1595" y="8"/>
                    <a:pt x="1595" y="5"/>
                    <a:pt x="1604" y="5"/>
                  </a:cubicBezTo>
                  <a:cubicBezTo>
                    <a:pt x="1613" y="5"/>
                    <a:pt x="1615" y="8"/>
                    <a:pt x="1624" y="8"/>
                  </a:cubicBezTo>
                  <a:cubicBezTo>
                    <a:pt x="1633" y="8"/>
                    <a:pt x="1633" y="5"/>
                    <a:pt x="1642" y="5"/>
                  </a:cubicBezTo>
                  <a:cubicBezTo>
                    <a:pt x="1651" y="5"/>
                    <a:pt x="1651" y="8"/>
                    <a:pt x="1660" y="8"/>
                  </a:cubicBezTo>
                  <a:cubicBezTo>
                    <a:pt x="1661" y="8"/>
                    <a:pt x="1661" y="8"/>
                    <a:pt x="1661" y="8"/>
                  </a:cubicBezTo>
                  <a:cubicBezTo>
                    <a:pt x="1661" y="8"/>
                    <a:pt x="1661" y="8"/>
                    <a:pt x="1661" y="8"/>
                  </a:cubicBezTo>
                  <a:cubicBezTo>
                    <a:pt x="1661" y="8"/>
                    <a:pt x="1662" y="8"/>
                    <a:pt x="1662" y="8"/>
                  </a:cubicBezTo>
                  <a:cubicBezTo>
                    <a:pt x="1669" y="8"/>
                    <a:pt x="1670" y="5"/>
                    <a:pt x="1678" y="5"/>
                  </a:cubicBezTo>
                  <a:cubicBezTo>
                    <a:pt x="1680" y="5"/>
                    <a:pt x="1681" y="5"/>
                    <a:pt x="1683" y="5"/>
                  </a:cubicBezTo>
                  <a:cubicBezTo>
                    <a:pt x="1684" y="5"/>
                    <a:pt x="1685" y="5"/>
                    <a:pt x="1686" y="5"/>
                  </a:cubicBezTo>
                  <a:cubicBezTo>
                    <a:pt x="1686" y="5"/>
                    <a:pt x="1685" y="5"/>
                    <a:pt x="1685" y="6"/>
                  </a:cubicBezTo>
                  <a:cubicBezTo>
                    <a:pt x="1688" y="7"/>
                    <a:pt x="1690" y="8"/>
                    <a:pt x="1696" y="8"/>
                  </a:cubicBezTo>
                  <a:cubicBezTo>
                    <a:pt x="1705" y="8"/>
                    <a:pt x="1705" y="5"/>
                    <a:pt x="1714" y="5"/>
                  </a:cubicBezTo>
                  <a:cubicBezTo>
                    <a:pt x="1723" y="5"/>
                    <a:pt x="1723" y="8"/>
                    <a:pt x="1732" y="8"/>
                  </a:cubicBezTo>
                  <a:cubicBezTo>
                    <a:pt x="1741" y="8"/>
                    <a:pt x="1741" y="5"/>
                    <a:pt x="1750" y="5"/>
                  </a:cubicBezTo>
                  <a:cubicBezTo>
                    <a:pt x="1759" y="5"/>
                    <a:pt x="1761" y="8"/>
                    <a:pt x="1770" y="8"/>
                  </a:cubicBezTo>
                  <a:cubicBezTo>
                    <a:pt x="1779" y="8"/>
                    <a:pt x="1779" y="5"/>
                    <a:pt x="1788" y="5"/>
                  </a:cubicBezTo>
                  <a:cubicBezTo>
                    <a:pt x="1797" y="5"/>
                    <a:pt x="1797" y="8"/>
                    <a:pt x="1806" y="8"/>
                  </a:cubicBezTo>
                  <a:cubicBezTo>
                    <a:pt x="1807" y="8"/>
                    <a:pt x="1807" y="8"/>
                    <a:pt x="1807" y="8"/>
                  </a:cubicBezTo>
                  <a:cubicBezTo>
                    <a:pt x="1807" y="8"/>
                    <a:pt x="1807" y="8"/>
                    <a:pt x="1807" y="8"/>
                  </a:cubicBezTo>
                  <a:cubicBezTo>
                    <a:pt x="1807" y="8"/>
                    <a:pt x="1807" y="8"/>
                    <a:pt x="1808" y="8"/>
                  </a:cubicBezTo>
                  <a:cubicBezTo>
                    <a:pt x="1815" y="8"/>
                    <a:pt x="1816" y="5"/>
                    <a:pt x="1824" y="5"/>
                  </a:cubicBezTo>
                  <a:cubicBezTo>
                    <a:pt x="1826" y="5"/>
                    <a:pt x="1827" y="5"/>
                    <a:pt x="1828" y="5"/>
                  </a:cubicBezTo>
                  <a:cubicBezTo>
                    <a:pt x="1830" y="5"/>
                    <a:pt x="1831" y="5"/>
                    <a:pt x="1832" y="5"/>
                  </a:cubicBezTo>
                  <a:cubicBezTo>
                    <a:pt x="1832" y="5"/>
                    <a:pt x="1831" y="5"/>
                    <a:pt x="1831" y="6"/>
                  </a:cubicBezTo>
                  <a:cubicBezTo>
                    <a:pt x="1834" y="7"/>
                    <a:pt x="1836" y="8"/>
                    <a:pt x="1842" y="8"/>
                  </a:cubicBezTo>
                  <a:cubicBezTo>
                    <a:pt x="1851" y="8"/>
                    <a:pt x="1851" y="5"/>
                    <a:pt x="1860" y="5"/>
                  </a:cubicBezTo>
                  <a:cubicBezTo>
                    <a:pt x="1869" y="5"/>
                    <a:pt x="1869" y="8"/>
                    <a:pt x="1878" y="8"/>
                  </a:cubicBezTo>
                  <a:cubicBezTo>
                    <a:pt x="1887" y="8"/>
                    <a:pt x="1887" y="5"/>
                    <a:pt x="1896" y="5"/>
                  </a:cubicBezTo>
                  <a:cubicBezTo>
                    <a:pt x="1905" y="5"/>
                    <a:pt x="1907" y="8"/>
                    <a:pt x="1916" y="8"/>
                  </a:cubicBezTo>
                  <a:cubicBezTo>
                    <a:pt x="1925" y="8"/>
                    <a:pt x="1925" y="5"/>
                    <a:pt x="1934" y="5"/>
                  </a:cubicBezTo>
                  <a:cubicBezTo>
                    <a:pt x="1943" y="5"/>
                    <a:pt x="1943" y="8"/>
                    <a:pt x="1952" y="8"/>
                  </a:cubicBezTo>
                  <a:cubicBezTo>
                    <a:pt x="1953" y="8"/>
                    <a:pt x="1953" y="8"/>
                    <a:pt x="1953" y="8"/>
                  </a:cubicBezTo>
                  <a:cubicBezTo>
                    <a:pt x="1953" y="8"/>
                    <a:pt x="1953" y="8"/>
                    <a:pt x="1953" y="8"/>
                  </a:cubicBezTo>
                  <a:cubicBezTo>
                    <a:pt x="1953" y="8"/>
                    <a:pt x="1953" y="8"/>
                    <a:pt x="1954" y="8"/>
                  </a:cubicBezTo>
                  <a:cubicBezTo>
                    <a:pt x="1961" y="8"/>
                    <a:pt x="1961" y="5"/>
                    <a:pt x="1970" y="5"/>
                  </a:cubicBezTo>
                  <a:cubicBezTo>
                    <a:pt x="1972" y="5"/>
                    <a:pt x="1973" y="5"/>
                    <a:pt x="1974" y="5"/>
                  </a:cubicBezTo>
                  <a:cubicBezTo>
                    <a:pt x="1976" y="5"/>
                    <a:pt x="1977" y="5"/>
                    <a:pt x="1978" y="5"/>
                  </a:cubicBezTo>
                  <a:cubicBezTo>
                    <a:pt x="1977" y="5"/>
                    <a:pt x="1977" y="5"/>
                    <a:pt x="1976" y="6"/>
                  </a:cubicBezTo>
                  <a:cubicBezTo>
                    <a:pt x="1980" y="7"/>
                    <a:pt x="1982" y="8"/>
                    <a:pt x="1988" y="8"/>
                  </a:cubicBezTo>
                  <a:cubicBezTo>
                    <a:pt x="1997" y="8"/>
                    <a:pt x="1997" y="5"/>
                    <a:pt x="2006" y="5"/>
                  </a:cubicBezTo>
                  <a:cubicBezTo>
                    <a:pt x="2015" y="5"/>
                    <a:pt x="2015" y="8"/>
                    <a:pt x="2024" y="8"/>
                  </a:cubicBezTo>
                  <a:cubicBezTo>
                    <a:pt x="2033" y="8"/>
                    <a:pt x="2033" y="5"/>
                    <a:pt x="2042" y="5"/>
                  </a:cubicBezTo>
                  <a:cubicBezTo>
                    <a:pt x="2051" y="5"/>
                    <a:pt x="2053" y="8"/>
                    <a:pt x="2062" y="8"/>
                  </a:cubicBezTo>
                  <a:cubicBezTo>
                    <a:pt x="2071" y="8"/>
                    <a:pt x="2071" y="5"/>
                    <a:pt x="2080" y="5"/>
                  </a:cubicBezTo>
                  <a:cubicBezTo>
                    <a:pt x="2089" y="5"/>
                    <a:pt x="2089" y="8"/>
                    <a:pt x="2098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107" y="8"/>
                    <a:pt x="2107" y="5"/>
                    <a:pt x="2116" y="5"/>
                  </a:cubicBezTo>
                  <a:cubicBezTo>
                    <a:pt x="2117" y="5"/>
                    <a:pt x="2119" y="5"/>
                    <a:pt x="2120" y="5"/>
                  </a:cubicBezTo>
                  <a:cubicBezTo>
                    <a:pt x="2121" y="5"/>
                    <a:pt x="2123" y="5"/>
                    <a:pt x="2124" y="5"/>
                  </a:cubicBezTo>
                  <a:cubicBezTo>
                    <a:pt x="2123" y="5"/>
                    <a:pt x="2123" y="5"/>
                    <a:pt x="2122" y="6"/>
                  </a:cubicBezTo>
                  <a:cubicBezTo>
                    <a:pt x="2126" y="7"/>
                    <a:pt x="2128" y="8"/>
                    <a:pt x="2134" y="8"/>
                  </a:cubicBezTo>
                  <a:cubicBezTo>
                    <a:pt x="2143" y="8"/>
                    <a:pt x="2143" y="5"/>
                    <a:pt x="2152" y="5"/>
                  </a:cubicBezTo>
                  <a:cubicBezTo>
                    <a:pt x="2161" y="5"/>
                    <a:pt x="2161" y="8"/>
                    <a:pt x="2170" y="8"/>
                  </a:cubicBezTo>
                  <a:cubicBezTo>
                    <a:pt x="2179" y="8"/>
                    <a:pt x="2179" y="5"/>
                    <a:pt x="2188" y="5"/>
                  </a:cubicBezTo>
                  <a:cubicBezTo>
                    <a:pt x="2197" y="5"/>
                    <a:pt x="2198" y="8"/>
                    <a:pt x="2207" y="8"/>
                  </a:cubicBezTo>
                  <a:cubicBezTo>
                    <a:pt x="2216" y="8"/>
                    <a:pt x="2216" y="5"/>
                    <a:pt x="2225" y="5"/>
                  </a:cubicBezTo>
                  <a:cubicBezTo>
                    <a:pt x="2234" y="5"/>
                    <a:pt x="2234" y="8"/>
                    <a:pt x="2243" y="8"/>
                  </a:cubicBezTo>
                  <a:cubicBezTo>
                    <a:pt x="2244" y="8"/>
                    <a:pt x="2244" y="8"/>
                    <a:pt x="2244" y="8"/>
                  </a:cubicBezTo>
                  <a:cubicBezTo>
                    <a:pt x="2244" y="8"/>
                    <a:pt x="2244" y="8"/>
                    <a:pt x="2244" y="8"/>
                  </a:cubicBezTo>
                  <a:cubicBezTo>
                    <a:pt x="2245" y="8"/>
                    <a:pt x="2245" y="8"/>
                    <a:pt x="2245" y="8"/>
                  </a:cubicBezTo>
                  <a:cubicBezTo>
                    <a:pt x="2252" y="8"/>
                    <a:pt x="2253" y="5"/>
                    <a:pt x="2261" y="5"/>
                  </a:cubicBezTo>
                  <a:cubicBezTo>
                    <a:pt x="2263" y="5"/>
                    <a:pt x="2265" y="5"/>
                    <a:pt x="2266" y="5"/>
                  </a:cubicBezTo>
                  <a:cubicBezTo>
                    <a:pt x="2267" y="5"/>
                    <a:pt x="2269" y="5"/>
                    <a:pt x="2270" y="5"/>
                  </a:cubicBezTo>
                  <a:cubicBezTo>
                    <a:pt x="2269" y="5"/>
                    <a:pt x="2269" y="5"/>
                    <a:pt x="2268" y="6"/>
                  </a:cubicBezTo>
                  <a:cubicBezTo>
                    <a:pt x="2271" y="7"/>
                    <a:pt x="2273" y="8"/>
                    <a:pt x="2279" y="8"/>
                  </a:cubicBezTo>
                  <a:cubicBezTo>
                    <a:pt x="2288" y="8"/>
                    <a:pt x="2288" y="5"/>
                    <a:pt x="2297" y="5"/>
                  </a:cubicBezTo>
                  <a:cubicBezTo>
                    <a:pt x="2306" y="5"/>
                    <a:pt x="2306" y="8"/>
                    <a:pt x="2315" y="8"/>
                  </a:cubicBezTo>
                  <a:cubicBezTo>
                    <a:pt x="2324" y="8"/>
                    <a:pt x="2324" y="5"/>
                    <a:pt x="2333" y="5"/>
                  </a:cubicBezTo>
                  <a:cubicBezTo>
                    <a:pt x="2342" y="5"/>
                    <a:pt x="2344" y="8"/>
                    <a:pt x="2353" y="8"/>
                  </a:cubicBezTo>
                  <a:cubicBezTo>
                    <a:pt x="2362" y="8"/>
                    <a:pt x="2362" y="5"/>
                    <a:pt x="2371" y="5"/>
                  </a:cubicBezTo>
                  <a:cubicBezTo>
                    <a:pt x="2380" y="5"/>
                    <a:pt x="2380" y="8"/>
                    <a:pt x="2389" y="8"/>
                  </a:cubicBezTo>
                  <a:cubicBezTo>
                    <a:pt x="2390" y="8"/>
                    <a:pt x="2390" y="8"/>
                    <a:pt x="2390" y="8"/>
                  </a:cubicBezTo>
                  <a:cubicBezTo>
                    <a:pt x="2390" y="8"/>
                    <a:pt x="2390" y="8"/>
                    <a:pt x="2390" y="8"/>
                  </a:cubicBezTo>
                  <a:cubicBezTo>
                    <a:pt x="2391" y="8"/>
                    <a:pt x="2391" y="8"/>
                    <a:pt x="2391" y="8"/>
                  </a:cubicBezTo>
                  <a:cubicBezTo>
                    <a:pt x="2398" y="8"/>
                    <a:pt x="2399" y="5"/>
                    <a:pt x="2407" y="5"/>
                  </a:cubicBezTo>
                  <a:cubicBezTo>
                    <a:pt x="2409" y="5"/>
                    <a:pt x="2411" y="5"/>
                    <a:pt x="2412" y="5"/>
                  </a:cubicBezTo>
                  <a:cubicBezTo>
                    <a:pt x="2413" y="5"/>
                    <a:pt x="2414" y="5"/>
                    <a:pt x="2415" y="5"/>
                  </a:cubicBezTo>
                  <a:cubicBezTo>
                    <a:pt x="2415" y="5"/>
                    <a:pt x="2414" y="5"/>
                    <a:pt x="2414" y="6"/>
                  </a:cubicBezTo>
                  <a:cubicBezTo>
                    <a:pt x="2417" y="7"/>
                    <a:pt x="2419" y="8"/>
                    <a:pt x="2425" y="8"/>
                  </a:cubicBezTo>
                  <a:cubicBezTo>
                    <a:pt x="2434" y="8"/>
                    <a:pt x="2434" y="5"/>
                    <a:pt x="2443" y="5"/>
                  </a:cubicBezTo>
                  <a:cubicBezTo>
                    <a:pt x="2452" y="5"/>
                    <a:pt x="2452" y="8"/>
                    <a:pt x="2461" y="8"/>
                  </a:cubicBezTo>
                  <a:cubicBezTo>
                    <a:pt x="2470" y="8"/>
                    <a:pt x="2470" y="5"/>
                    <a:pt x="2479" y="5"/>
                  </a:cubicBezTo>
                  <a:cubicBezTo>
                    <a:pt x="2488" y="5"/>
                    <a:pt x="2490" y="8"/>
                    <a:pt x="2499" y="8"/>
                  </a:cubicBezTo>
                  <a:cubicBezTo>
                    <a:pt x="2508" y="8"/>
                    <a:pt x="2508" y="5"/>
                    <a:pt x="2517" y="5"/>
                  </a:cubicBezTo>
                  <a:cubicBezTo>
                    <a:pt x="2526" y="5"/>
                    <a:pt x="2526" y="8"/>
                    <a:pt x="2535" y="8"/>
                  </a:cubicBezTo>
                  <a:cubicBezTo>
                    <a:pt x="2536" y="8"/>
                    <a:pt x="2536" y="8"/>
                    <a:pt x="2536" y="8"/>
                  </a:cubicBezTo>
                  <a:cubicBezTo>
                    <a:pt x="2536" y="8"/>
                    <a:pt x="2536" y="8"/>
                    <a:pt x="2536" y="8"/>
                  </a:cubicBezTo>
                  <a:cubicBezTo>
                    <a:pt x="2536" y="8"/>
                    <a:pt x="2537" y="8"/>
                    <a:pt x="2537" y="8"/>
                  </a:cubicBezTo>
                  <a:cubicBezTo>
                    <a:pt x="2544" y="8"/>
                    <a:pt x="2545" y="5"/>
                    <a:pt x="2553" y="5"/>
                  </a:cubicBezTo>
                  <a:cubicBezTo>
                    <a:pt x="2555" y="5"/>
                    <a:pt x="2556" y="5"/>
                    <a:pt x="2558" y="5"/>
                  </a:cubicBezTo>
                  <a:cubicBezTo>
                    <a:pt x="2559" y="5"/>
                    <a:pt x="2560" y="5"/>
                    <a:pt x="2561" y="5"/>
                  </a:cubicBezTo>
                  <a:cubicBezTo>
                    <a:pt x="2561" y="5"/>
                    <a:pt x="2560" y="5"/>
                    <a:pt x="2560" y="6"/>
                  </a:cubicBezTo>
                  <a:cubicBezTo>
                    <a:pt x="2563" y="7"/>
                    <a:pt x="2565" y="8"/>
                    <a:pt x="2571" y="8"/>
                  </a:cubicBezTo>
                  <a:cubicBezTo>
                    <a:pt x="2580" y="8"/>
                    <a:pt x="2580" y="5"/>
                    <a:pt x="2589" y="5"/>
                  </a:cubicBezTo>
                  <a:cubicBezTo>
                    <a:pt x="2598" y="5"/>
                    <a:pt x="2598" y="8"/>
                    <a:pt x="2607" y="8"/>
                  </a:cubicBezTo>
                  <a:cubicBezTo>
                    <a:pt x="2616" y="8"/>
                    <a:pt x="2616" y="5"/>
                    <a:pt x="2625" y="5"/>
                  </a:cubicBezTo>
                  <a:cubicBezTo>
                    <a:pt x="2634" y="5"/>
                    <a:pt x="2636" y="8"/>
                    <a:pt x="2645" y="8"/>
                  </a:cubicBezTo>
                  <a:cubicBezTo>
                    <a:pt x="2654" y="8"/>
                    <a:pt x="2654" y="5"/>
                    <a:pt x="2663" y="5"/>
                  </a:cubicBezTo>
                  <a:cubicBezTo>
                    <a:pt x="2672" y="5"/>
                    <a:pt x="2672" y="8"/>
                    <a:pt x="2681" y="8"/>
                  </a:cubicBezTo>
                  <a:cubicBezTo>
                    <a:pt x="2682" y="8"/>
                    <a:pt x="2682" y="8"/>
                    <a:pt x="2682" y="8"/>
                  </a:cubicBezTo>
                  <a:cubicBezTo>
                    <a:pt x="2682" y="8"/>
                    <a:pt x="2682" y="8"/>
                    <a:pt x="2682" y="8"/>
                  </a:cubicBezTo>
                  <a:cubicBezTo>
                    <a:pt x="2682" y="8"/>
                    <a:pt x="2683" y="8"/>
                    <a:pt x="2683" y="8"/>
                  </a:cubicBezTo>
                  <a:cubicBezTo>
                    <a:pt x="2690" y="8"/>
                    <a:pt x="2691" y="5"/>
                    <a:pt x="2699" y="5"/>
                  </a:cubicBezTo>
                  <a:cubicBezTo>
                    <a:pt x="2701" y="5"/>
                    <a:pt x="2702" y="5"/>
                    <a:pt x="2703" y="5"/>
                  </a:cubicBezTo>
                  <a:cubicBezTo>
                    <a:pt x="2705" y="5"/>
                    <a:pt x="2706" y="5"/>
                    <a:pt x="2707" y="5"/>
                  </a:cubicBezTo>
                  <a:cubicBezTo>
                    <a:pt x="2707" y="5"/>
                    <a:pt x="2706" y="5"/>
                    <a:pt x="2706" y="6"/>
                  </a:cubicBezTo>
                  <a:cubicBezTo>
                    <a:pt x="2709" y="7"/>
                    <a:pt x="2711" y="8"/>
                    <a:pt x="2717" y="8"/>
                  </a:cubicBezTo>
                  <a:cubicBezTo>
                    <a:pt x="2726" y="8"/>
                    <a:pt x="2726" y="5"/>
                    <a:pt x="2735" y="5"/>
                  </a:cubicBezTo>
                  <a:cubicBezTo>
                    <a:pt x="2744" y="5"/>
                    <a:pt x="2744" y="8"/>
                    <a:pt x="2753" y="8"/>
                  </a:cubicBezTo>
                  <a:cubicBezTo>
                    <a:pt x="2762" y="8"/>
                    <a:pt x="2762" y="5"/>
                    <a:pt x="2771" y="5"/>
                  </a:cubicBezTo>
                  <a:cubicBezTo>
                    <a:pt x="2780" y="5"/>
                    <a:pt x="2782" y="8"/>
                    <a:pt x="2791" y="8"/>
                  </a:cubicBezTo>
                  <a:cubicBezTo>
                    <a:pt x="2800" y="8"/>
                    <a:pt x="2800" y="5"/>
                    <a:pt x="2809" y="5"/>
                  </a:cubicBezTo>
                  <a:cubicBezTo>
                    <a:pt x="2818" y="5"/>
                    <a:pt x="2818" y="8"/>
                    <a:pt x="2827" y="8"/>
                  </a:cubicBezTo>
                  <a:cubicBezTo>
                    <a:pt x="2828" y="8"/>
                    <a:pt x="2828" y="8"/>
                    <a:pt x="2828" y="8"/>
                  </a:cubicBezTo>
                  <a:cubicBezTo>
                    <a:pt x="2828" y="8"/>
                    <a:pt x="2828" y="8"/>
                    <a:pt x="2828" y="8"/>
                  </a:cubicBezTo>
                  <a:cubicBezTo>
                    <a:pt x="2828" y="8"/>
                    <a:pt x="2828" y="8"/>
                    <a:pt x="2829" y="8"/>
                  </a:cubicBezTo>
                  <a:cubicBezTo>
                    <a:pt x="2836" y="8"/>
                    <a:pt x="2836" y="5"/>
                    <a:pt x="2845" y="5"/>
                  </a:cubicBezTo>
                  <a:cubicBezTo>
                    <a:pt x="2847" y="5"/>
                    <a:pt x="2848" y="5"/>
                    <a:pt x="2849" y="5"/>
                  </a:cubicBezTo>
                  <a:cubicBezTo>
                    <a:pt x="2851" y="5"/>
                    <a:pt x="2852" y="5"/>
                    <a:pt x="2853" y="5"/>
                  </a:cubicBezTo>
                  <a:cubicBezTo>
                    <a:pt x="2852" y="5"/>
                    <a:pt x="2852" y="5"/>
                    <a:pt x="2851" y="6"/>
                  </a:cubicBezTo>
                  <a:cubicBezTo>
                    <a:pt x="2855" y="7"/>
                    <a:pt x="2857" y="8"/>
                    <a:pt x="2863" y="8"/>
                  </a:cubicBezTo>
                  <a:cubicBezTo>
                    <a:pt x="2872" y="8"/>
                    <a:pt x="2872" y="5"/>
                    <a:pt x="2881" y="5"/>
                  </a:cubicBezTo>
                  <a:cubicBezTo>
                    <a:pt x="2890" y="5"/>
                    <a:pt x="2890" y="8"/>
                    <a:pt x="2899" y="8"/>
                  </a:cubicBezTo>
                  <a:cubicBezTo>
                    <a:pt x="2908" y="8"/>
                    <a:pt x="2908" y="5"/>
                    <a:pt x="2917" y="5"/>
                  </a:cubicBezTo>
                  <a:cubicBezTo>
                    <a:pt x="2926" y="5"/>
                    <a:pt x="2928" y="8"/>
                    <a:pt x="2937" y="8"/>
                  </a:cubicBezTo>
                  <a:cubicBezTo>
                    <a:pt x="2946" y="8"/>
                    <a:pt x="2946" y="5"/>
                    <a:pt x="2955" y="5"/>
                  </a:cubicBezTo>
                  <a:cubicBezTo>
                    <a:pt x="2964" y="5"/>
                    <a:pt x="2964" y="8"/>
                    <a:pt x="2973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82" y="8"/>
                    <a:pt x="2982" y="5"/>
                    <a:pt x="2991" y="5"/>
                  </a:cubicBezTo>
                  <a:cubicBezTo>
                    <a:pt x="2992" y="5"/>
                    <a:pt x="2994" y="5"/>
                    <a:pt x="2995" y="5"/>
                  </a:cubicBezTo>
                  <a:cubicBezTo>
                    <a:pt x="2996" y="5"/>
                    <a:pt x="2998" y="5"/>
                    <a:pt x="2999" y="5"/>
                  </a:cubicBezTo>
                  <a:cubicBezTo>
                    <a:pt x="2998" y="5"/>
                    <a:pt x="2998" y="5"/>
                    <a:pt x="2997" y="6"/>
                  </a:cubicBezTo>
                  <a:cubicBezTo>
                    <a:pt x="3001" y="7"/>
                    <a:pt x="3003" y="8"/>
                    <a:pt x="3009" y="8"/>
                  </a:cubicBezTo>
                  <a:cubicBezTo>
                    <a:pt x="3018" y="8"/>
                    <a:pt x="3018" y="5"/>
                    <a:pt x="3027" y="5"/>
                  </a:cubicBezTo>
                  <a:cubicBezTo>
                    <a:pt x="3036" y="5"/>
                    <a:pt x="3036" y="8"/>
                    <a:pt x="3045" y="8"/>
                  </a:cubicBezTo>
                  <a:cubicBezTo>
                    <a:pt x="3054" y="8"/>
                    <a:pt x="3054" y="5"/>
                    <a:pt x="3063" y="5"/>
                  </a:cubicBezTo>
                  <a:cubicBezTo>
                    <a:pt x="3072" y="5"/>
                    <a:pt x="3073" y="8"/>
                    <a:pt x="3082" y="8"/>
                  </a:cubicBezTo>
                  <a:cubicBezTo>
                    <a:pt x="3091" y="8"/>
                    <a:pt x="3091" y="5"/>
                    <a:pt x="3100" y="5"/>
                  </a:cubicBezTo>
                  <a:cubicBezTo>
                    <a:pt x="3109" y="5"/>
                    <a:pt x="3109" y="8"/>
                    <a:pt x="3118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7" y="8"/>
                    <a:pt x="3128" y="5"/>
                    <a:pt x="3136" y="5"/>
                  </a:cubicBezTo>
                  <a:cubicBezTo>
                    <a:pt x="3138" y="5"/>
                    <a:pt x="3140" y="5"/>
                    <a:pt x="3141" y="5"/>
                  </a:cubicBezTo>
                  <a:cubicBezTo>
                    <a:pt x="3142" y="5"/>
                    <a:pt x="3144" y="5"/>
                    <a:pt x="3145" y="5"/>
                  </a:cubicBezTo>
                  <a:cubicBezTo>
                    <a:pt x="3144" y="5"/>
                    <a:pt x="3144" y="5"/>
                    <a:pt x="3143" y="6"/>
                  </a:cubicBezTo>
                  <a:cubicBezTo>
                    <a:pt x="3146" y="7"/>
                    <a:pt x="3148" y="8"/>
                    <a:pt x="3154" y="8"/>
                  </a:cubicBezTo>
                  <a:cubicBezTo>
                    <a:pt x="3163" y="8"/>
                    <a:pt x="3163" y="5"/>
                    <a:pt x="3172" y="5"/>
                  </a:cubicBezTo>
                  <a:cubicBezTo>
                    <a:pt x="3181" y="5"/>
                    <a:pt x="3181" y="8"/>
                    <a:pt x="3190" y="8"/>
                  </a:cubicBezTo>
                  <a:cubicBezTo>
                    <a:pt x="3199" y="8"/>
                    <a:pt x="3199" y="5"/>
                    <a:pt x="3208" y="5"/>
                  </a:cubicBezTo>
                  <a:cubicBezTo>
                    <a:pt x="3208" y="0"/>
                    <a:pt x="3208" y="0"/>
                    <a:pt x="3208" y="0"/>
                  </a:cubicBezTo>
                  <a:cubicBezTo>
                    <a:pt x="3199" y="0"/>
                    <a:pt x="3199" y="3"/>
                    <a:pt x="3190" y="3"/>
                  </a:cubicBezTo>
                  <a:cubicBezTo>
                    <a:pt x="3181" y="3"/>
                    <a:pt x="3181" y="0"/>
                    <a:pt x="3172" y="0"/>
                  </a:cubicBezTo>
                  <a:close/>
                  <a:moveTo>
                    <a:pt x="19" y="6"/>
                  </a:moveTo>
                  <a:cubicBezTo>
                    <a:pt x="18" y="4"/>
                    <a:pt x="17" y="7"/>
                    <a:pt x="14" y="7"/>
                  </a:cubicBezTo>
                  <a:cubicBezTo>
                    <a:pt x="15" y="3"/>
                    <a:pt x="17" y="5"/>
                    <a:pt x="20" y="4"/>
                  </a:cubicBezTo>
                  <a:cubicBezTo>
                    <a:pt x="20" y="4"/>
                    <a:pt x="19" y="5"/>
                    <a:pt x="19" y="6"/>
                  </a:cubicBezTo>
                  <a:close/>
                  <a:moveTo>
                    <a:pt x="30" y="4"/>
                  </a:moveTo>
                  <a:cubicBezTo>
                    <a:pt x="29" y="4"/>
                    <a:pt x="30" y="0"/>
                    <a:pt x="31" y="1"/>
                  </a:cubicBezTo>
                  <a:cubicBezTo>
                    <a:pt x="31" y="3"/>
                    <a:pt x="30" y="3"/>
                    <a:pt x="30" y="4"/>
                  </a:cubicBezTo>
                  <a:close/>
                  <a:moveTo>
                    <a:pt x="34" y="4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5" y="3"/>
                    <a:pt x="36" y="3"/>
                    <a:pt x="36" y="4"/>
                  </a:cubicBezTo>
                  <a:lnTo>
                    <a:pt x="34" y="4"/>
                  </a:lnTo>
                  <a:close/>
                  <a:moveTo>
                    <a:pt x="57" y="5"/>
                  </a:moveTo>
                  <a:cubicBezTo>
                    <a:pt x="55" y="3"/>
                    <a:pt x="59" y="7"/>
                    <a:pt x="57" y="5"/>
                  </a:cubicBezTo>
                  <a:close/>
                  <a:moveTo>
                    <a:pt x="108" y="1"/>
                  </a:moveTo>
                  <a:cubicBezTo>
                    <a:pt x="108" y="0"/>
                    <a:pt x="109" y="0"/>
                    <a:pt x="110" y="0"/>
                  </a:cubicBezTo>
                  <a:cubicBezTo>
                    <a:pt x="110" y="1"/>
                    <a:pt x="109" y="1"/>
                    <a:pt x="108" y="1"/>
                  </a:cubicBezTo>
                  <a:close/>
                  <a:moveTo>
                    <a:pt x="112" y="2"/>
                  </a:moveTo>
                  <a:cubicBezTo>
                    <a:pt x="112" y="0"/>
                    <a:pt x="114" y="2"/>
                    <a:pt x="112" y="2"/>
                  </a:cubicBezTo>
                  <a:close/>
                  <a:moveTo>
                    <a:pt x="123" y="5"/>
                  </a:moveTo>
                  <a:cubicBezTo>
                    <a:pt x="124" y="5"/>
                    <a:pt x="124" y="5"/>
                    <a:pt x="124" y="5"/>
                  </a:cubicBezTo>
                  <a:cubicBezTo>
                    <a:pt x="124" y="7"/>
                    <a:pt x="121" y="6"/>
                    <a:pt x="123" y="5"/>
                  </a:cubicBezTo>
                  <a:close/>
                  <a:moveTo>
                    <a:pt x="126" y="6"/>
                  </a:moveTo>
                  <a:cubicBezTo>
                    <a:pt x="126" y="5"/>
                    <a:pt x="128" y="7"/>
                    <a:pt x="126" y="6"/>
                  </a:cubicBezTo>
                  <a:close/>
                  <a:moveTo>
                    <a:pt x="145" y="2"/>
                  </a:moveTo>
                  <a:cubicBezTo>
                    <a:pt x="147" y="1"/>
                    <a:pt x="143" y="4"/>
                    <a:pt x="145" y="2"/>
                  </a:cubicBezTo>
                  <a:close/>
                  <a:moveTo>
                    <a:pt x="165" y="6"/>
                  </a:moveTo>
                  <a:cubicBezTo>
                    <a:pt x="164" y="4"/>
                    <a:pt x="162" y="7"/>
                    <a:pt x="160" y="7"/>
                  </a:cubicBezTo>
                  <a:cubicBezTo>
                    <a:pt x="161" y="3"/>
                    <a:pt x="163" y="5"/>
                    <a:pt x="166" y="4"/>
                  </a:cubicBezTo>
                  <a:cubicBezTo>
                    <a:pt x="165" y="4"/>
                    <a:pt x="165" y="5"/>
                    <a:pt x="165" y="6"/>
                  </a:cubicBezTo>
                  <a:close/>
                  <a:moveTo>
                    <a:pt x="176" y="4"/>
                  </a:moveTo>
                  <a:cubicBezTo>
                    <a:pt x="175" y="4"/>
                    <a:pt x="175" y="0"/>
                    <a:pt x="177" y="1"/>
                  </a:cubicBezTo>
                  <a:cubicBezTo>
                    <a:pt x="177" y="3"/>
                    <a:pt x="176" y="3"/>
                    <a:pt x="176" y="4"/>
                  </a:cubicBezTo>
                  <a:close/>
                  <a:moveTo>
                    <a:pt x="180" y="4"/>
                  </a:moveTo>
                  <a:cubicBezTo>
                    <a:pt x="180" y="3"/>
                    <a:pt x="180" y="3"/>
                    <a:pt x="180" y="3"/>
                  </a:cubicBezTo>
                  <a:cubicBezTo>
                    <a:pt x="181" y="3"/>
                    <a:pt x="182" y="3"/>
                    <a:pt x="182" y="4"/>
                  </a:cubicBezTo>
                  <a:lnTo>
                    <a:pt x="180" y="4"/>
                  </a:lnTo>
                  <a:close/>
                  <a:moveTo>
                    <a:pt x="203" y="5"/>
                  </a:moveTo>
                  <a:cubicBezTo>
                    <a:pt x="201" y="3"/>
                    <a:pt x="205" y="7"/>
                    <a:pt x="203" y="5"/>
                  </a:cubicBezTo>
                  <a:close/>
                  <a:moveTo>
                    <a:pt x="254" y="1"/>
                  </a:moveTo>
                  <a:cubicBezTo>
                    <a:pt x="254" y="0"/>
                    <a:pt x="255" y="0"/>
                    <a:pt x="256" y="0"/>
                  </a:cubicBezTo>
                  <a:cubicBezTo>
                    <a:pt x="256" y="1"/>
                    <a:pt x="255" y="1"/>
                    <a:pt x="254" y="1"/>
                  </a:cubicBezTo>
                  <a:close/>
                  <a:moveTo>
                    <a:pt x="258" y="2"/>
                  </a:moveTo>
                  <a:cubicBezTo>
                    <a:pt x="258" y="0"/>
                    <a:pt x="260" y="2"/>
                    <a:pt x="258" y="2"/>
                  </a:cubicBezTo>
                  <a:close/>
                  <a:moveTo>
                    <a:pt x="269" y="5"/>
                  </a:moveTo>
                  <a:cubicBezTo>
                    <a:pt x="269" y="5"/>
                    <a:pt x="270" y="5"/>
                    <a:pt x="270" y="5"/>
                  </a:cubicBezTo>
                  <a:cubicBezTo>
                    <a:pt x="270" y="7"/>
                    <a:pt x="267" y="6"/>
                    <a:pt x="269" y="5"/>
                  </a:cubicBezTo>
                  <a:close/>
                  <a:moveTo>
                    <a:pt x="271" y="6"/>
                  </a:moveTo>
                  <a:cubicBezTo>
                    <a:pt x="271" y="5"/>
                    <a:pt x="274" y="7"/>
                    <a:pt x="271" y="6"/>
                  </a:cubicBezTo>
                  <a:close/>
                  <a:moveTo>
                    <a:pt x="290" y="2"/>
                  </a:moveTo>
                  <a:cubicBezTo>
                    <a:pt x="292" y="1"/>
                    <a:pt x="289" y="4"/>
                    <a:pt x="290" y="2"/>
                  </a:cubicBezTo>
                  <a:close/>
                  <a:moveTo>
                    <a:pt x="311" y="6"/>
                  </a:moveTo>
                  <a:cubicBezTo>
                    <a:pt x="309" y="4"/>
                    <a:pt x="308" y="7"/>
                    <a:pt x="306" y="7"/>
                  </a:cubicBezTo>
                  <a:cubicBezTo>
                    <a:pt x="306" y="3"/>
                    <a:pt x="309" y="5"/>
                    <a:pt x="312" y="4"/>
                  </a:cubicBezTo>
                  <a:cubicBezTo>
                    <a:pt x="311" y="4"/>
                    <a:pt x="311" y="5"/>
                    <a:pt x="311" y="6"/>
                  </a:cubicBezTo>
                  <a:close/>
                  <a:moveTo>
                    <a:pt x="322" y="4"/>
                  </a:moveTo>
                  <a:cubicBezTo>
                    <a:pt x="320" y="4"/>
                    <a:pt x="321" y="0"/>
                    <a:pt x="323" y="1"/>
                  </a:cubicBezTo>
                  <a:cubicBezTo>
                    <a:pt x="323" y="3"/>
                    <a:pt x="322" y="3"/>
                    <a:pt x="322" y="4"/>
                  </a:cubicBezTo>
                  <a:close/>
                  <a:moveTo>
                    <a:pt x="326" y="4"/>
                  </a:moveTo>
                  <a:cubicBezTo>
                    <a:pt x="326" y="3"/>
                    <a:pt x="326" y="3"/>
                    <a:pt x="326" y="3"/>
                  </a:cubicBezTo>
                  <a:cubicBezTo>
                    <a:pt x="327" y="3"/>
                    <a:pt x="328" y="3"/>
                    <a:pt x="328" y="4"/>
                  </a:cubicBezTo>
                  <a:lnTo>
                    <a:pt x="326" y="4"/>
                  </a:lnTo>
                  <a:close/>
                  <a:moveTo>
                    <a:pt x="349" y="5"/>
                  </a:moveTo>
                  <a:cubicBezTo>
                    <a:pt x="347" y="3"/>
                    <a:pt x="350" y="7"/>
                    <a:pt x="349" y="5"/>
                  </a:cubicBezTo>
                  <a:close/>
                  <a:moveTo>
                    <a:pt x="400" y="1"/>
                  </a:moveTo>
                  <a:cubicBezTo>
                    <a:pt x="400" y="0"/>
                    <a:pt x="401" y="0"/>
                    <a:pt x="402" y="0"/>
                  </a:cubicBezTo>
                  <a:cubicBezTo>
                    <a:pt x="401" y="1"/>
                    <a:pt x="401" y="1"/>
                    <a:pt x="400" y="1"/>
                  </a:cubicBezTo>
                  <a:close/>
                  <a:moveTo>
                    <a:pt x="403" y="2"/>
                  </a:moveTo>
                  <a:cubicBezTo>
                    <a:pt x="404" y="0"/>
                    <a:pt x="406" y="2"/>
                    <a:pt x="403" y="2"/>
                  </a:cubicBezTo>
                  <a:close/>
                  <a:moveTo>
                    <a:pt x="415" y="5"/>
                  </a:moveTo>
                  <a:cubicBezTo>
                    <a:pt x="415" y="5"/>
                    <a:pt x="415" y="5"/>
                    <a:pt x="416" y="5"/>
                  </a:cubicBezTo>
                  <a:cubicBezTo>
                    <a:pt x="416" y="7"/>
                    <a:pt x="413" y="6"/>
                    <a:pt x="415" y="5"/>
                  </a:cubicBezTo>
                  <a:close/>
                  <a:moveTo>
                    <a:pt x="417" y="6"/>
                  </a:moveTo>
                  <a:cubicBezTo>
                    <a:pt x="417" y="5"/>
                    <a:pt x="420" y="7"/>
                    <a:pt x="417" y="6"/>
                  </a:cubicBezTo>
                  <a:close/>
                  <a:moveTo>
                    <a:pt x="436" y="2"/>
                  </a:moveTo>
                  <a:cubicBezTo>
                    <a:pt x="438" y="1"/>
                    <a:pt x="435" y="4"/>
                    <a:pt x="436" y="2"/>
                  </a:cubicBezTo>
                  <a:close/>
                  <a:moveTo>
                    <a:pt x="457" y="6"/>
                  </a:moveTo>
                  <a:cubicBezTo>
                    <a:pt x="455" y="4"/>
                    <a:pt x="454" y="7"/>
                    <a:pt x="452" y="7"/>
                  </a:cubicBezTo>
                  <a:cubicBezTo>
                    <a:pt x="452" y="3"/>
                    <a:pt x="455" y="5"/>
                    <a:pt x="457" y="4"/>
                  </a:cubicBezTo>
                  <a:cubicBezTo>
                    <a:pt x="457" y="4"/>
                    <a:pt x="457" y="5"/>
                    <a:pt x="457" y="6"/>
                  </a:cubicBezTo>
                  <a:close/>
                  <a:moveTo>
                    <a:pt x="468" y="4"/>
                  </a:moveTo>
                  <a:cubicBezTo>
                    <a:pt x="466" y="4"/>
                    <a:pt x="467" y="0"/>
                    <a:pt x="469" y="1"/>
                  </a:cubicBezTo>
                  <a:cubicBezTo>
                    <a:pt x="469" y="3"/>
                    <a:pt x="468" y="3"/>
                    <a:pt x="468" y="4"/>
                  </a:cubicBezTo>
                  <a:close/>
                  <a:moveTo>
                    <a:pt x="472" y="4"/>
                  </a:moveTo>
                  <a:cubicBezTo>
                    <a:pt x="472" y="3"/>
                    <a:pt x="472" y="3"/>
                    <a:pt x="472" y="3"/>
                  </a:cubicBezTo>
                  <a:cubicBezTo>
                    <a:pt x="473" y="3"/>
                    <a:pt x="474" y="3"/>
                    <a:pt x="474" y="4"/>
                  </a:cubicBezTo>
                  <a:lnTo>
                    <a:pt x="472" y="4"/>
                  </a:lnTo>
                  <a:close/>
                  <a:moveTo>
                    <a:pt x="494" y="5"/>
                  </a:moveTo>
                  <a:cubicBezTo>
                    <a:pt x="493" y="3"/>
                    <a:pt x="496" y="7"/>
                    <a:pt x="494" y="5"/>
                  </a:cubicBezTo>
                  <a:close/>
                  <a:moveTo>
                    <a:pt x="546" y="1"/>
                  </a:moveTo>
                  <a:cubicBezTo>
                    <a:pt x="545" y="0"/>
                    <a:pt x="547" y="0"/>
                    <a:pt x="548" y="0"/>
                  </a:cubicBezTo>
                  <a:cubicBezTo>
                    <a:pt x="547" y="1"/>
                    <a:pt x="547" y="1"/>
                    <a:pt x="546" y="1"/>
                  </a:cubicBezTo>
                  <a:close/>
                  <a:moveTo>
                    <a:pt x="549" y="2"/>
                  </a:moveTo>
                  <a:cubicBezTo>
                    <a:pt x="549" y="0"/>
                    <a:pt x="552" y="2"/>
                    <a:pt x="549" y="2"/>
                  </a:cubicBezTo>
                  <a:close/>
                  <a:moveTo>
                    <a:pt x="561" y="5"/>
                  </a:moveTo>
                  <a:cubicBezTo>
                    <a:pt x="561" y="5"/>
                    <a:pt x="561" y="5"/>
                    <a:pt x="562" y="5"/>
                  </a:cubicBezTo>
                  <a:cubicBezTo>
                    <a:pt x="562" y="7"/>
                    <a:pt x="559" y="6"/>
                    <a:pt x="561" y="5"/>
                  </a:cubicBezTo>
                  <a:close/>
                  <a:moveTo>
                    <a:pt x="563" y="6"/>
                  </a:moveTo>
                  <a:cubicBezTo>
                    <a:pt x="563" y="5"/>
                    <a:pt x="566" y="7"/>
                    <a:pt x="563" y="6"/>
                  </a:cubicBezTo>
                  <a:close/>
                  <a:moveTo>
                    <a:pt x="582" y="2"/>
                  </a:moveTo>
                  <a:cubicBezTo>
                    <a:pt x="584" y="1"/>
                    <a:pt x="581" y="4"/>
                    <a:pt x="582" y="2"/>
                  </a:cubicBezTo>
                  <a:close/>
                  <a:moveTo>
                    <a:pt x="603" y="6"/>
                  </a:moveTo>
                  <a:cubicBezTo>
                    <a:pt x="601" y="4"/>
                    <a:pt x="600" y="7"/>
                    <a:pt x="597" y="7"/>
                  </a:cubicBezTo>
                  <a:cubicBezTo>
                    <a:pt x="598" y="3"/>
                    <a:pt x="600" y="5"/>
                    <a:pt x="603" y="4"/>
                  </a:cubicBezTo>
                  <a:cubicBezTo>
                    <a:pt x="603" y="4"/>
                    <a:pt x="603" y="5"/>
                    <a:pt x="603" y="6"/>
                  </a:cubicBezTo>
                  <a:close/>
                  <a:moveTo>
                    <a:pt x="613" y="4"/>
                  </a:moveTo>
                  <a:cubicBezTo>
                    <a:pt x="612" y="4"/>
                    <a:pt x="613" y="0"/>
                    <a:pt x="615" y="1"/>
                  </a:cubicBezTo>
                  <a:cubicBezTo>
                    <a:pt x="615" y="3"/>
                    <a:pt x="614" y="3"/>
                    <a:pt x="613" y="4"/>
                  </a:cubicBezTo>
                  <a:close/>
                  <a:moveTo>
                    <a:pt x="618" y="4"/>
                  </a:moveTo>
                  <a:cubicBezTo>
                    <a:pt x="618" y="3"/>
                    <a:pt x="618" y="3"/>
                    <a:pt x="618" y="3"/>
                  </a:cubicBezTo>
                  <a:cubicBezTo>
                    <a:pt x="619" y="3"/>
                    <a:pt x="619" y="3"/>
                    <a:pt x="619" y="4"/>
                  </a:cubicBezTo>
                  <a:lnTo>
                    <a:pt x="618" y="4"/>
                  </a:lnTo>
                  <a:close/>
                  <a:moveTo>
                    <a:pt x="640" y="5"/>
                  </a:moveTo>
                  <a:cubicBezTo>
                    <a:pt x="639" y="3"/>
                    <a:pt x="642" y="7"/>
                    <a:pt x="640" y="5"/>
                  </a:cubicBezTo>
                  <a:close/>
                  <a:moveTo>
                    <a:pt x="692" y="1"/>
                  </a:moveTo>
                  <a:cubicBezTo>
                    <a:pt x="691" y="0"/>
                    <a:pt x="692" y="0"/>
                    <a:pt x="693" y="0"/>
                  </a:cubicBezTo>
                  <a:cubicBezTo>
                    <a:pt x="693" y="1"/>
                    <a:pt x="693" y="1"/>
                    <a:pt x="692" y="1"/>
                  </a:cubicBezTo>
                  <a:close/>
                  <a:moveTo>
                    <a:pt x="695" y="2"/>
                  </a:moveTo>
                  <a:cubicBezTo>
                    <a:pt x="695" y="0"/>
                    <a:pt x="698" y="2"/>
                    <a:pt x="695" y="2"/>
                  </a:cubicBezTo>
                  <a:close/>
                  <a:moveTo>
                    <a:pt x="706" y="5"/>
                  </a:moveTo>
                  <a:cubicBezTo>
                    <a:pt x="707" y="5"/>
                    <a:pt x="707" y="5"/>
                    <a:pt x="708" y="5"/>
                  </a:cubicBezTo>
                  <a:cubicBezTo>
                    <a:pt x="707" y="7"/>
                    <a:pt x="705" y="6"/>
                    <a:pt x="706" y="5"/>
                  </a:cubicBezTo>
                  <a:close/>
                  <a:moveTo>
                    <a:pt x="709" y="6"/>
                  </a:moveTo>
                  <a:cubicBezTo>
                    <a:pt x="709" y="5"/>
                    <a:pt x="711" y="7"/>
                    <a:pt x="709" y="6"/>
                  </a:cubicBezTo>
                  <a:close/>
                  <a:moveTo>
                    <a:pt x="728" y="2"/>
                  </a:moveTo>
                  <a:cubicBezTo>
                    <a:pt x="730" y="1"/>
                    <a:pt x="727" y="4"/>
                    <a:pt x="728" y="2"/>
                  </a:cubicBezTo>
                  <a:close/>
                  <a:moveTo>
                    <a:pt x="749" y="6"/>
                  </a:moveTo>
                  <a:cubicBezTo>
                    <a:pt x="747" y="4"/>
                    <a:pt x="746" y="7"/>
                    <a:pt x="743" y="7"/>
                  </a:cubicBezTo>
                  <a:cubicBezTo>
                    <a:pt x="744" y="3"/>
                    <a:pt x="746" y="5"/>
                    <a:pt x="749" y="4"/>
                  </a:cubicBezTo>
                  <a:cubicBezTo>
                    <a:pt x="749" y="4"/>
                    <a:pt x="749" y="5"/>
                    <a:pt x="749" y="6"/>
                  </a:cubicBezTo>
                  <a:close/>
                  <a:moveTo>
                    <a:pt x="759" y="4"/>
                  </a:moveTo>
                  <a:cubicBezTo>
                    <a:pt x="758" y="4"/>
                    <a:pt x="759" y="0"/>
                    <a:pt x="760" y="1"/>
                  </a:cubicBezTo>
                  <a:cubicBezTo>
                    <a:pt x="761" y="3"/>
                    <a:pt x="760" y="3"/>
                    <a:pt x="759" y="4"/>
                  </a:cubicBezTo>
                  <a:close/>
                  <a:moveTo>
                    <a:pt x="763" y="4"/>
                  </a:moveTo>
                  <a:cubicBezTo>
                    <a:pt x="763" y="3"/>
                    <a:pt x="763" y="3"/>
                    <a:pt x="763" y="3"/>
                  </a:cubicBezTo>
                  <a:cubicBezTo>
                    <a:pt x="765" y="3"/>
                    <a:pt x="765" y="3"/>
                    <a:pt x="765" y="4"/>
                  </a:cubicBezTo>
                  <a:lnTo>
                    <a:pt x="763" y="4"/>
                  </a:lnTo>
                  <a:close/>
                  <a:moveTo>
                    <a:pt x="786" y="5"/>
                  </a:moveTo>
                  <a:cubicBezTo>
                    <a:pt x="784" y="3"/>
                    <a:pt x="788" y="7"/>
                    <a:pt x="786" y="5"/>
                  </a:cubicBezTo>
                  <a:close/>
                  <a:moveTo>
                    <a:pt x="837" y="1"/>
                  </a:moveTo>
                  <a:cubicBezTo>
                    <a:pt x="837" y="0"/>
                    <a:pt x="838" y="0"/>
                    <a:pt x="839" y="0"/>
                  </a:cubicBezTo>
                  <a:cubicBezTo>
                    <a:pt x="839" y="1"/>
                    <a:pt x="838" y="1"/>
                    <a:pt x="837" y="1"/>
                  </a:cubicBezTo>
                  <a:close/>
                  <a:moveTo>
                    <a:pt x="841" y="2"/>
                  </a:moveTo>
                  <a:cubicBezTo>
                    <a:pt x="841" y="0"/>
                    <a:pt x="843" y="2"/>
                    <a:pt x="841" y="2"/>
                  </a:cubicBezTo>
                  <a:close/>
                  <a:moveTo>
                    <a:pt x="852" y="5"/>
                  </a:moveTo>
                  <a:cubicBezTo>
                    <a:pt x="853" y="5"/>
                    <a:pt x="853" y="5"/>
                    <a:pt x="854" y="5"/>
                  </a:cubicBezTo>
                  <a:cubicBezTo>
                    <a:pt x="853" y="7"/>
                    <a:pt x="851" y="6"/>
                    <a:pt x="852" y="5"/>
                  </a:cubicBezTo>
                  <a:close/>
                  <a:moveTo>
                    <a:pt x="855" y="6"/>
                  </a:moveTo>
                  <a:cubicBezTo>
                    <a:pt x="855" y="5"/>
                    <a:pt x="857" y="7"/>
                    <a:pt x="855" y="6"/>
                  </a:cubicBezTo>
                  <a:close/>
                  <a:moveTo>
                    <a:pt x="874" y="2"/>
                  </a:moveTo>
                  <a:cubicBezTo>
                    <a:pt x="876" y="1"/>
                    <a:pt x="872" y="4"/>
                    <a:pt x="874" y="2"/>
                  </a:cubicBezTo>
                  <a:close/>
                  <a:moveTo>
                    <a:pt x="894" y="6"/>
                  </a:moveTo>
                  <a:cubicBezTo>
                    <a:pt x="893" y="4"/>
                    <a:pt x="892" y="7"/>
                    <a:pt x="889" y="7"/>
                  </a:cubicBezTo>
                  <a:cubicBezTo>
                    <a:pt x="890" y="3"/>
                    <a:pt x="892" y="5"/>
                    <a:pt x="895" y="4"/>
                  </a:cubicBezTo>
                  <a:cubicBezTo>
                    <a:pt x="895" y="4"/>
                    <a:pt x="894" y="5"/>
                    <a:pt x="894" y="6"/>
                  </a:cubicBezTo>
                  <a:close/>
                  <a:moveTo>
                    <a:pt x="905" y="4"/>
                  </a:moveTo>
                  <a:cubicBezTo>
                    <a:pt x="904" y="4"/>
                    <a:pt x="905" y="0"/>
                    <a:pt x="906" y="1"/>
                  </a:cubicBezTo>
                  <a:cubicBezTo>
                    <a:pt x="906" y="3"/>
                    <a:pt x="905" y="3"/>
                    <a:pt x="905" y="4"/>
                  </a:cubicBezTo>
                  <a:close/>
                  <a:moveTo>
                    <a:pt x="909" y="4"/>
                  </a:moveTo>
                  <a:cubicBezTo>
                    <a:pt x="909" y="3"/>
                    <a:pt x="909" y="3"/>
                    <a:pt x="909" y="3"/>
                  </a:cubicBezTo>
                  <a:cubicBezTo>
                    <a:pt x="910" y="3"/>
                    <a:pt x="911" y="3"/>
                    <a:pt x="911" y="4"/>
                  </a:cubicBezTo>
                  <a:lnTo>
                    <a:pt x="909" y="4"/>
                  </a:lnTo>
                  <a:close/>
                  <a:moveTo>
                    <a:pt x="932" y="5"/>
                  </a:moveTo>
                  <a:cubicBezTo>
                    <a:pt x="930" y="3"/>
                    <a:pt x="934" y="7"/>
                    <a:pt x="932" y="5"/>
                  </a:cubicBezTo>
                  <a:close/>
                  <a:moveTo>
                    <a:pt x="983" y="1"/>
                  </a:moveTo>
                  <a:cubicBezTo>
                    <a:pt x="983" y="0"/>
                    <a:pt x="984" y="0"/>
                    <a:pt x="985" y="0"/>
                  </a:cubicBezTo>
                  <a:cubicBezTo>
                    <a:pt x="985" y="1"/>
                    <a:pt x="984" y="1"/>
                    <a:pt x="983" y="1"/>
                  </a:cubicBezTo>
                  <a:close/>
                  <a:moveTo>
                    <a:pt x="987" y="2"/>
                  </a:moveTo>
                  <a:cubicBezTo>
                    <a:pt x="987" y="0"/>
                    <a:pt x="989" y="2"/>
                    <a:pt x="987" y="2"/>
                  </a:cubicBezTo>
                  <a:close/>
                  <a:moveTo>
                    <a:pt x="998" y="5"/>
                  </a:moveTo>
                  <a:cubicBezTo>
                    <a:pt x="999" y="5"/>
                    <a:pt x="999" y="5"/>
                    <a:pt x="999" y="5"/>
                  </a:cubicBezTo>
                  <a:cubicBezTo>
                    <a:pt x="999" y="7"/>
                    <a:pt x="997" y="6"/>
                    <a:pt x="998" y="5"/>
                  </a:cubicBezTo>
                  <a:close/>
                  <a:moveTo>
                    <a:pt x="1001" y="6"/>
                  </a:moveTo>
                  <a:cubicBezTo>
                    <a:pt x="1001" y="5"/>
                    <a:pt x="1003" y="7"/>
                    <a:pt x="1001" y="6"/>
                  </a:cubicBezTo>
                  <a:close/>
                  <a:moveTo>
                    <a:pt x="1020" y="2"/>
                  </a:moveTo>
                  <a:cubicBezTo>
                    <a:pt x="1022" y="1"/>
                    <a:pt x="1018" y="4"/>
                    <a:pt x="1020" y="2"/>
                  </a:cubicBezTo>
                  <a:close/>
                  <a:moveTo>
                    <a:pt x="1040" y="6"/>
                  </a:moveTo>
                  <a:cubicBezTo>
                    <a:pt x="1039" y="4"/>
                    <a:pt x="1037" y="7"/>
                    <a:pt x="1035" y="7"/>
                  </a:cubicBezTo>
                  <a:cubicBezTo>
                    <a:pt x="1036" y="3"/>
                    <a:pt x="1038" y="5"/>
                    <a:pt x="1041" y="4"/>
                  </a:cubicBezTo>
                  <a:cubicBezTo>
                    <a:pt x="1041" y="4"/>
                    <a:pt x="1040" y="5"/>
                    <a:pt x="1040" y="6"/>
                  </a:cubicBezTo>
                  <a:close/>
                  <a:moveTo>
                    <a:pt x="1051" y="4"/>
                  </a:moveTo>
                  <a:cubicBezTo>
                    <a:pt x="1050" y="4"/>
                    <a:pt x="1050" y="0"/>
                    <a:pt x="1052" y="1"/>
                  </a:cubicBezTo>
                  <a:cubicBezTo>
                    <a:pt x="1052" y="3"/>
                    <a:pt x="1051" y="3"/>
                    <a:pt x="1051" y="4"/>
                  </a:cubicBezTo>
                  <a:close/>
                  <a:moveTo>
                    <a:pt x="1055" y="4"/>
                  </a:moveTo>
                  <a:cubicBezTo>
                    <a:pt x="1055" y="3"/>
                    <a:pt x="1055" y="3"/>
                    <a:pt x="1055" y="3"/>
                  </a:cubicBezTo>
                  <a:cubicBezTo>
                    <a:pt x="1056" y="3"/>
                    <a:pt x="1057" y="3"/>
                    <a:pt x="1057" y="4"/>
                  </a:cubicBezTo>
                  <a:lnTo>
                    <a:pt x="1055" y="4"/>
                  </a:lnTo>
                  <a:close/>
                  <a:moveTo>
                    <a:pt x="1078" y="5"/>
                  </a:moveTo>
                  <a:cubicBezTo>
                    <a:pt x="1076" y="3"/>
                    <a:pt x="1080" y="7"/>
                    <a:pt x="1078" y="5"/>
                  </a:cubicBezTo>
                  <a:close/>
                  <a:moveTo>
                    <a:pt x="1129" y="1"/>
                  </a:moveTo>
                  <a:cubicBezTo>
                    <a:pt x="1129" y="0"/>
                    <a:pt x="1130" y="0"/>
                    <a:pt x="1131" y="0"/>
                  </a:cubicBezTo>
                  <a:cubicBezTo>
                    <a:pt x="1131" y="1"/>
                    <a:pt x="1130" y="1"/>
                    <a:pt x="1129" y="1"/>
                  </a:cubicBezTo>
                  <a:close/>
                  <a:moveTo>
                    <a:pt x="1133" y="2"/>
                  </a:moveTo>
                  <a:cubicBezTo>
                    <a:pt x="1133" y="0"/>
                    <a:pt x="1135" y="2"/>
                    <a:pt x="1133" y="2"/>
                  </a:cubicBezTo>
                  <a:close/>
                  <a:moveTo>
                    <a:pt x="1144" y="5"/>
                  </a:moveTo>
                  <a:cubicBezTo>
                    <a:pt x="1144" y="5"/>
                    <a:pt x="1145" y="5"/>
                    <a:pt x="1145" y="5"/>
                  </a:cubicBezTo>
                  <a:cubicBezTo>
                    <a:pt x="1145" y="7"/>
                    <a:pt x="1142" y="6"/>
                    <a:pt x="1144" y="5"/>
                  </a:cubicBezTo>
                  <a:close/>
                  <a:moveTo>
                    <a:pt x="1146" y="6"/>
                  </a:moveTo>
                  <a:cubicBezTo>
                    <a:pt x="1147" y="5"/>
                    <a:pt x="1149" y="7"/>
                    <a:pt x="1146" y="6"/>
                  </a:cubicBezTo>
                  <a:close/>
                  <a:moveTo>
                    <a:pt x="1165" y="2"/>
                  </a:moveTo>
                  <a:cubicBezTo>
                    <a:pt x="1167" y="1"/>
                    <a:pt x="1164" y="4"/>
                    <a:pt x="1165" y="2"/>
                  </a:cubicBezTo>
                  <a:close/>
                  <a:moveTo>
                    <a:pt x="1186" y="6"/>
                  </a:moveTo>
                  <a:cubicBezTo>
                    <a:pt x="1184" y="4"/>
                    <a:pt x="1183" y="7"/>
                    <a:pt x="1181" y="7"/>
                  </a:cubicBezTo>
                  <a:cubicBezTo>
                    <a:pt x="1181" y="3"/>
                    <a:pt x="1184" y="5"/>
                    <a:pt x="1187" y="4"/>
                  </a:cubicBezTo>
                  <a:cubicBezTo>
                    <a:pt x="1186" y="4"/>
                    <a:pt x="1186" y="5"/>
                    <a:pt x="1186" y="6"/>
                  </a:cubicBezTo>
                  <a:close/>
                  <a:moveTo>
                    <a:pt x="1197" y="4"/>
                  </a:moveTo>
                  <a:cubicBezTo>
                    <a:pt x="1195" y="4"/>
                    <a:pt x="1196" y="0"/>
                    <a:pt x="1198" y="1"/>
                  </a:cubicBezTo>
                  <a:cubicBezTo>
                    <a:pt x="1198" y="3"/>
                    <a:pt x="1197" y="3"/>
                    <a:pt x="1197" y="4"/>
                  </a:cubicBezTo>
                  <a:close/>
                  <a:moveTo>
                    <a:pt x="1201" y="4"/>
                  </a:moveTo>
                  <a:cubicBezTo>
                    <a:pt x="1201" y="3"/>
                    <a:pt x="1201" y="3"/>
                    <a:pt x="1201" y="3"/>
                  </a:cubicBezTo>
                  <a:cubicBezTo>
                    <a:pt x="1202" y="3"/>
                    <a:pt x="1203" y="3"/>
                    <a:pt x="1203" y="4"/>
                  </a:cubicBezTo>
                  <a:lnTo>
                    <a:pt x="1201" y="4"/>
                  </a:lnTo>
                  <a:close/>
                  <a:moveTo>
                    <a:pt x="1224" y="5"/>
                  </a:moveTo>
                  <a:cubicBezTo>
                    <a:pt x="1222" y="3"/>
                    <a:pt x="1225" y="7"/>
                    <a:pt x="1224" y="5"/>
                  </a:cubicBezTo>
                  <a:close/>
                  <a:moveTo>
                    <a:pt x="1275" y="1"/>
                  </a:moveTo>
                  <a:cubicBezTo>
                    <a:pt x="1275" y="0"/>
                    <a:pt x="1276" y="0"/>
                    <a:pt x="1277" y="0"/>
                  </a:cubicBezTo>
                  <a:cubicBezTo>
                    <a:pt x="1276" y="1"/>
                    <a:pt x="1276" y="1"/>
                    <a:pt x="1275" y="1"/>
                  </a:cubicBezTo>
                  <a:close/>
                  <a:moveTo>
                    <a:pt x="1279" y="2"/>
                  </a:moveTo>
                  <a:cubicBezTo>
                    <a:pt x="1279" y="0"/>
                    <a:pt x="1281" y="2"/>
                    <a:pt x="1279" y="2"/>
                  </a:cubicBezTo>
                  <a:close/>
                  <a:moveTo>
                    <a:pt x="1290" y="5"/>
                  </a:moveTo>
                  <a:cubicBezTo>
                    <a:pt x="1290" y="5"/>
                    <a:pt x="1290" y="5"/>
                    <a:pt x="1291" y="5"/>
                  </a:cubicBezTo>
                  <a:cubicBezTo>
                    <a:pt x="1291" y="7"/>
                    <a:pt x="1288" y="6"/>
                    <a:pt x="1290" y="5"/>
                  </a:cubicBezTo>
                  <a:close/>
                  <a:moveTo>
                    <a:pt x="1292" y="6"/>
                  </a:moveTo>
                  <a:cubicBezTo>
                    <a:pt x="1292" y="5"/>
                    <a:pt x="1295" y="7"/>
                    <a:pt x="1292" y="6"/>
                  </a:cubicBezTo>
                  <a:close/>
                  <a:moveTo>
                    <a:pt x="1311" y="2"/>
                  </a:moveTo>
                  <a:cubicBezTo>
                    <a:pt x="1313" y="1"/>
                    <a:pt x="1310" y="4"/>
                    <a:pt x="1311" y="2"/>
                  </a:cubicBezTo>
                  <a:close/>
                  <a:moveTo>
                    <a:pt x="1332" y="6"/>
                  </a:moveTo>
                  <a:cubicBezTo>
                    <a:pt x="1330" y="4"/>
                    <a:pt x="1329" y="7"/>
                    <a:pt x="1327" y="7"/>
                  </a:cubicBezTo>
                  <a:cubicBezTo>
                    <a:pt x="1327" y="3"/>
                    <a:pt x="1330" y="5"/>
                    <a:pt x="1332" y="4"/>
                  </a:cubicBezTo>
                  <a:cubicBezTo>
                    <a:pt x="1332" y="4"/>
                    <a:pt x="1332" y="5"/>
                    <a:pt x="1332" y="6"/>
                  </a:cubicBezTo>
                  <a:close/>
                  <a:moveTo>
                    <a:pt x="1343" y="4"/>
                  </a:moveTo>
                  <a:cubicBezTo>
                    <a:pt x="1341" y="4"/>
                    <a:pt x="1342" y="0"/>
                    <a:pt x="1344" y="1"/>
                  </a:cubicBezTo>
                  <a:cubicBezTo>
                    <a:pt x="1344" y="3"/>
                    <a:pt x="1343" y="3"/>
                    <a:pt x="1343" y="4"/>
                  </a:cubicBezTo>
                  <a:close/>
                  <a:moveTo>
                    <a:pt x="1347" y="4"/>
                  </a:moveTo>
                  <a:cubicBezTo>
                    <a:pt x="1347" y="3"/>
                    <a:pt x="1347" y="3"/>
                    <a:pt x="1347" y="3"/>
                  </a:cubicBezTo>
                  <a:cubicBezTo>
                    <a:pt x="1348" y="3"/>
                    <a:pt x="1349" y="3"/>
                    <a:pt x="1349" y="4"/>
                  </a:cubicBezTo>
                  <a:lnTo>
                    <a:pt x="1347" y="4"/>
                  </a:lnTo>
                  <a:close/>
                  <a:moveTo>
                    <a:pt x="1369" y="5"/>
                  </a:moveTo>
                  <a:cubicBezTo>
                    <a:pt x="1368" y="3"/>
                    <a:pt x="1371" y="7"/>
                    <a:pt x="1369" y="5"/>
                  </a:cubicBezTo>
                  <a:close/>
                  <a:moveTo>
                    <a:pt x="1421" y="1"/>
                  </a:moveTo>
                  <a:cubicBezTo>
                    <a:pt x="1420" y="0"/>
                    <a:pt x="1422" y="0"/>
                    <a:pt x="1423" y="0"/>
                  </a:cubicBezTo>
                  <a:cubicBezTo>
                    <a:pt x="1422" y="1"/>
                    <a:pt x="1422" y="1"/>
                    <a:pt x="1421" y="1"/>
                  </a:cubicBezTo>
                  <a:close/>
                  <a:moveTo>
                    <a:pt x="1424" y="2"/>
                  </a:moveTo>
                  <a:cubicBezTo>
                    <a:pt x="1424" y="0"/>
                    <a:pt x="1427" y="2"/>
                    <a:pt x="1424" y="2"/>
                  </a:cubicBezTo>
                  <a:close/>
                  <a:moveTo>
                    <a:pt x="1436" y="5"/>
                  </a:moveTo>
                  <a:cubicBezTo>
                    <a:pt x="1436" y="5"/>
                    <a:pt x="1436" y="5"/>
                    <a:pt x="1437" y="5"/>
                  </a:cubicBezTo>
                  <a:cubicBezTo>
                    <a:pt x="1437" y="7"/>
                    <a:pt x="1434" y="6"/>
                    <a:pt x="1436" y="5"/>
                  </a:cubicBezTo>
                  <a:close/>
                  <a:moveTo>
                    <a:pt x="1438" y="6"/>
                  </a:moveTo>
                  <a:cubicBezTo>
                    <a:pt x="1438" y="5"/>
                    <a:pt x="1441" y="7"/>
                    <a:pt x="1438" y="6"/>
                  </a:cubicBezTo>
                  <a:close/>
                  <a:moveTo>
                    <a:pt x="1457" y="2"/>
                  </a:moveTo>
                  <a:cubicBezTo>
                    <a:pt x="1459" y="1"/>
                    <a:pt x="1456" y="4"/>
                    <a:pt x="1457" y="2"/>
                  </a:cubicBezTo>
                  <a:close/>
                  <a:moveTo>
                    <a:pt x="1478" y="6"/>
                  </a:moveTo>
                  <a:cubicBezTo>
                    <a:pt x="1476" y="4"/>
                    <a:pt x="1475" y="7"/>
                    <a:pt x="1472" y="7"/>
                  </a:cubicBezTo>
                  <a:cubicBezTo>
                    <a:pt x="1473" y="3"/>
                    <a:pt x="1475" y="5"/>
                    <a:pt x="1478" y="4"/>
                  </a:cubicBezTo>
                  <a:cubicBezTo>
                    <a:pt x="1478" y="4"/>
                    <a:pt x="1478" y="5"/>
                    <a:pt x="1478" y="6"/>
                  </a:cubicBezTo>
                  <a:close/>
                  <a:moveTo>
                    <a:pt x="1488" y="4"/>
                  </a:moveTo>
                  <a:cubicBezTo>
                    <a:pt x="1487" y="4"/>
                    <a:pt x="1488" y="0"/>
                    <a:pt x="1490" y="1"/>
                  </a:cubicBezTo>
                  <a:cubicBezTo>
                    <a:pt x="1490" y="3"/>
                    <a:pt x="1489" y="3"/>
                    <a:pt x="1488" y="4"/>
                  </a:cubicBezTo>
                  <a:close/>
                  <a:moveTo>
                    <a:pt x="1493" y="4"/>
                  </a:moveTo>
                  <a:cubicBezTo>
                    <a:pt x="1493" y="3"/>
                    <a:pt x="1493" y="3"/>
                    <a:pt x="1493" y="3"/>
                  </a:cubicBezTo>
                  <a:cubicBezTo>
                    <a:pt x="1494" y="3"/>
                    <a:pt x="1495" y="3"/>
                    <a:pt x="1494" y="4"/>
                  </a:cubicBezTo>
                  <a:lnTo>
                    <a:pt x="1493" y="4"/>
                  </a:lnTo>
                  <a:close/>
                  <a:moveTo>
                    <a:pt x="1515" y="5"/>
                  </a:moveTo>
                  <a:cubicBezTo>
                    <a:pt x="1514" y="3"/>
                    <a:pt x="1517" y="7"/>
                    <a:pt x="1515" y="5"/>
                  </a:cubicBezTo>
                  <a:close/>
                  <a:moveTo>
                    <a:pt x="1567" y="1"/>
                  </a:moveTo>
                  <a:cubicBezTo>
                    <a:pt x="1566" y="0"/>
                    <a:pt x="1567" y="0"/>
                    <a:pt x="1568" y="0"/>
                  </a:cubicBezTo>
                  <a:cubicBezTo>
                    <a:pt x="1568" y="1"/>
                    <a:pt x="1568" y="1"/>
                    <a:pt x="1567" y="1"/>
                  </a:cubicBezTo>
                  <a:close/>
                  <a:moveTo>
                    <a:pt x="1570" y="2"/>
                  </a:moveTo>
                  <a:cubicBezTo>
                    <a:pt x="1570" y="0"/>
                    <a:pt x="1573" y="2"/>
                    <a:pt x="1570" y="2"/>
                  </a:cubicBezTo>
                  <a:close/>
                  <a:moveTo>
                    <a:pt x="1582" y="5"/>
                  </a:moveTo>
                  <a:cubicBezTo>
                    <a:pt x="1582" y="5"/>
                    <a:pt x="1582" y="5"/>
                    <a:pt x="1583" y="5"/>
                  </a:cubicBezTo>
                  <a:cubicBezTo>
                    <a:pt x="1582" y="7"/>
                    <a:pt x="1580" y="6"/>
                    <a:pt x="1582" y="5"/>
                  </a:cubicBezTo>
                  <a:close/>
                  <a:moveTo>
                    <a:pt x="1584" y="6"/>
                  </a:moveTo>
                  <a:cubicBezTo>
                    <a:pt x="1584" y="5"/>
                    <a:pt x="1586" y="7"/>
                    <a:pt x="1584" y="6"/>
                  </a:cubicBezTo>
                  <a:close/>
                  <a:moveTo>
                    <a:pt x="1603" y="2"/>
                  </a:moveTo>
                  <a:cubicBezTo>
                    <a:pt x="1605" y="1"/>
                    <a:pt x="1602" y="4"/>
                    <a:pt x="1603" y="2"/>
                  </a:cubicBezTo>
                  <a:close/>
                  <a:moveTo>
                    <a:pt x="1624" y="6"/>
                  </a:moveTo>
                  <a:cubicBezTo>
                    <a:pt x="1622" y="4"/>
                    <a:pt x="1621" y="7"/>
                    <a:pt x="1618" y="7"/>
                  </a:cubicBezTo>
                  <a:cubicBezTo>
                    <a:pt x="1619" y="3"/>
                    <a:pt x="1621" y="5"/>
                    <a:pt x="1624" y="4"/>
                  </a:cubicBezTo>
                  <a:cubicBezTo>
                    <a:pt x="1624" y="4"/>
                    <a:pt x="1624" y="5"/>
                    <a:pt x="1624" y="6"/>
                  </a:cubicBezTo>
                  <a:close/>
                  <a:moveTo>
                    <a:pt x="1634" y="4"/>
                  </a:moveTo>
                  <a:cubicBezTo>
                    <a:pt x="1633" y="4"/>
                    <a:pt x="1634" y="0"/>
                    <a:pt x="1635" y="1"/>
                  </a:cubicBezTo>
                  <a:cubicBezTo>
                    <a:pt x="1636" y="3"/>
                    <a:pt x="1635" y="3"/>
                    <a:pt x="1634" y="4"/>
                  </a:cubicBezTo>
                  <a:close/>
                  <a:moveTo>
                    <a:pt x="1638" y="4"/>
                  </a:moveTo>
                  <a:cubicBezTo>
                    <a:pt x="1638" y="3"/>
                    <a:pt x="1638" y="3"/>
                    <a:pt x="1638" y="3"/>
                  </a:cubicBezTo>
                  <a:cubicBezTo>
                    <a:pt x="1640" y="3"/>
                    <a:pt x="1640" y="3"/>
                    <a:pt x="1640" y="4"/>
                  </a:cubicBezTo>
                  <a:lnTo>
                    <a:pt x="1638" y="4"/>
                  </a:lnTo>
                  <a:close/>
                  <a:moveTo>
                    <a:pt x="1661" y="5"/>
                  </a:moveTo>
                  <a:cubicBezTo>
                    <a:pt x="1660" y="3"/>
                    <a:pt x="1663" y="7"/>
                    <a:pt x="1661" y="5"/>
                  </a:cubicBezTo>
                  <a:close/>
                  <a:moveTo>
                    <a:pt x="1712" y="1"/>
                  </a:moveTo>
                  <a:cubicBezTo>
                    <a:pt x="1712" y="0"/>
                    <a:pt x="1713" y="0"/>
                    <a:pt x="1714" y="0"/>
                  </a:cubicBezTo>
                  <a:cubicBezTo>
                    <a:pt x="1714" y="1"/>
                    <a:pt x="1713" y="1"/>
                    <a:pt x="1712" y="1"/>
                  </a:cubicBezTo>
                  <a:close/>
                  <a:moveTo>
                    <a:pt x="1716" y="2"/>
                  </a:moveTo>
                  <a:cubicBezTo>
                    <a:pt x="1716" y="0"/>
                    <a:pt x="1718" y="2"/>
                    <a:pt x="1716" y="2"/>
                  </a:cubicBezTo>
                  <a:close/>
                  <a:moveTo>
                    <a:pt x="1727" y="5"/>
                  </a:moveTo>
                  <a:cubicBezTo>
                    <a:pt x="1728" y="5"/>
                    <a:pt x="1728" y="5"/>
                    <a:pt x="1729" y="5"/>
                  </a:cubicBezTo>
                  <a:cubicBezTo>
                    <a:pt x="1728" y="7"/>
                    <a:pt x="1726" y="6"/>
                    <a:pt x="1727" y="5"/>
                  </a:cubicBezTo>
                  <a:close/>
                  <a:moveTo>
                    <a:pt x="1730" y="6"/>
                  </a:moveTo>
                  <a:cubicBezTo>
                    <a:pt x="1730" y="5"/>
                    <a:pt x="1732" y="7"/>
                    <a:pt x="1730" y="6"/>
                  </a:cubicBezTo>
                  <a:close/>
                  <a:moveTo>
                    <a:pt x="1749" y="2"/>
                  </a:moveTo>
                  <a:cubicBezTo>
                    <a:pt x="1751" y="1"/>
                    <a:pt x="1747" y="4"/>
                    <a:pt x="1749" y="2"/>
                  </a:cubicBezTo>
                  <a:close/>
                  <a:moveTo>
                    <a:pt x="1769" y="6"/>
                  </a:moveTo>
                  <a:cubicBezTo>
                    <a:pt x="1768" y="4"/>
                    <a:pt x="1767" y="7"/>
                    <a:pt x="1764" y="7"/>
                  </a:cubicBezTo>
                  <a:cubicBezTo>
                    <a:pt x="1765" y="3"/>
                    <a:pt x="1767" y="5"/>
                    <a:pt x="1770" y="4"/>
                  </a:cubicBezTo>
                  <a:cubicBezTo>
                    <a:pt x="1770" y="4"/>
                    <a:pt x="1769" y="5"/>
                    <a:pt x="1769" y="6"/>
                  </a:cubicBezTo>
                  <a:close/>
                  <a:moveTo>
                    <a:pt x="1780" y="4"/>
                  </a:moveTo>
                  <a:cubicBezTo>
                    <a:pt x="1779" y="4"/>
                    <a:pt x="1780" y="0"/>
                    <a:pt x="1781" y="1"/>
                  </a:cubicBezTo>
                  <a:cubicBezTo>
                    <a:pt x="1781" y="3"/>
                    <a:pt x="1780" y="3"/>
                    <a:pt x="1780" y="4"/>
                  </a:cubicBezTo>
                  <a:close/>
                  <a:moveTo>
                    <a:pt x="1784" y="4"/>
                  </a:moveTo>
                  <a:cubicBezTo>
                    <a:pt x="1784" y="3"/>
                    <a:pt x="1784" y="3"/>
                    <a:pt x="1784" y="3"/>
                  </a:cubicBezTo>
                  <a:cubicBezTo>
                    <a:pt x="1786" y="3"/>
                    <a:pt x="1786" y="3"/>
                    <a:pt x="1786" y="4"/>
                  </a:cubicBezTo>
                  <a:lnTo>
                    <a:pt x="1784" y="4"/>
                  </a:lnTo>
                  <a:close/>
                  <a:moveTo>
                    <a:pt x="1807" y="5"/>
                  </a:moveTo>
                  <a:cubicBezTo>
                    <a:pt x="1805" y="3"/>
                    <a:pt x="1809" y="7"/>
                    <a:pt x="1807" y="5"/>
                  </a:cubicBezTo>
                  <a:close/>
                  <a:moveTo>
                    <a:pt x="1858" y="1"/>
                  </a:moveTo>
                  <a:cubicBezTo>
                    <a:pt x="1858" y="0"/>
                    <a:pt x="1859" y="0"/>
                    <a:pt x="1860" y="0"/>
                  </a:cubicBezTo>
                  <a:cubicBezTo>
                    <a:pt x="1860" y="1"/>
                    <a:pt x="1859" y="1"/>
                    <a:pt x="1858" y="1"/>
                  </a:cubicBezTo>
                  <a:close/>
                  <a:moveTo>
                    <a:pt x="1862" y="2"/>
                  </a:moveTo>
                  <a:cubicBezTo>
                    <a:pt x="1862" y="0"/>
                    <a:pt x="1864" y="2"/>
                    <a:pt x="1862" y="2"/>
                  </a:cubicBezTo>
                  <a:close/>
                  <a:moveTo>
                    <a:pt x="1873" y="5"/>
                  </a:moveTo>
                  <a:cubicBezTo>
                    <a:pt x="1874" y="5"/>
                    <a:pt x="1874" y="5"/>
                    <a:pt x="1874" y="5"/>
                  </a:cubicBezTo>
                  <a:cubicBezTo>
                    <a:pt x="1874" y="7"/>
                    <a:pt x="1872" y="6"/>
                    <a:pt x="1873" y="5"/>
                  </a:cubicBezTo>
                  <a:close/>
                  <a:moveTo>
                    <a:pt x="1876" y="6"/>
                  </a:moveTo>
                  <a:cubicBezTo>
                    <a:pt x="1876" y="5"/>
                    <a:pt x="1878" y="7"/>
                    <a:pt x="1876" y="6"/>
                  </a:cubicBezTo>
                  <a:close/>
                  <a:moveTo>
                    <a:pt x="1895" y="2"/>
                  </a:moveTo>
                  <a:cubicBezTo>
                    <a:pt x="1897" y="1"/>
                    <a:pt x="1893" y="4"/>
                    <a:pt x="1895" y="2"/>
                  </a:cubicBezTo>
                  <a:close/>
                  <a:moveTo>
                    <a:pt x="1915" y="6"/>
                  </a:moveTo>
                  <a:cubicBezTo>
                    <a:pt x="1914" y="4"/>
                    <a:pt x="1912" y="7"/>
                    <a:pt x="1910" y="7"/>
                  </a:cubicBezTo>
                  <a:cubicBezTo>
                    <a:pt x="1911" y="3"/>
                    <a:pt x="1913" y="5"/>
                    <a:pt x="1916" y="4"/>
                  </a:cubicBezTo>
                  <a:cubicBezTo>
                    <a:pt x="1916" y="4"/>
                    <a:pt x="1915" y="5"/>
                    <a:pt x="1915" y="6"/>
                  </a:cubicBezTo>
                  <a:close/>
                  <a:moveTo>
                    <a:pt x="1926" y="4"/>
                  </a:moveTo>
                  <a:cubicBezTo>
                    <a:pt x="1925" y="4"/>
                    <a:pt x="1925" y="0"/>
                    <a:pt x="1927" y="1"/>
                  </a:cubicBezTo>
                  <a:cubicBezTo>
                    <a:pt x="1927" y="3"/>
                    <a:pt x="1926" y="3"/>
                    <a:pt x="1926" y="4"/>
                  </a:cubicBezTo>
                  <a:close/>
                  <a:moveTo>
                    <a:pt x="1930" y="4"/>
                  </a:moveTo>
                  <a:cubicBezTo>
                    <a:pt x="1930" y="3"/>
                    <a:pt x="1930" y="3"/>
                    <a:pt x="1930" y="3"/>
                  </a:cubicBezTo>
                  <a:cubicBezTo>
                    <a:pt x="1931" y="3"/>
                    <a:pt x="1932" y="3"/>
                    <a:pt x="1932" y="4"/>
                  </a:cubicBezTo>
                  <a:lnTo>
                    <a:pt x="1930" y="4"/>
                  </a:lnTo>
                  <a:close/>
                  <a:moveTo>
                    <a:pt x="1953" y="5"/>
                  </a:moveTo>
                  <a:cubicBezTo>
                    <a:pt x="1951" y="3"/>
                    <a:pt x="1955" y="7"/>
                    <a:pt x="1953" y="5"/>
                  </a:cubicBezTo>
                  <a:close/>
                  <a:moveTo>
                    <a:pt x="2004" y="1"/>
                  </a:moveTo>
                  <a:cubicBezTo>
                    <a:pt x="2004" y="0"/>
                    <a:pt x="2005" y="0"/>
                    <a:pt x="2006" y="0"/>
                  </a:cubicBezTo>
                  <a:cubicBezTo>
                    <a:pt x="2006" y="1"/>
                    <a:pt x="2005" y="1"/>
                    <a:pt x="2004" y="1"/>
                  </a:cubicBezTo>
                  <a:close/>
                  <a:moveTo>
                    <a:pt x="2008" y="2"/>
                  </a:moveTo>
                  <a:cubicBezTo>
                    <a:pt x="2008" y="0"/>
                    <a:pt x="2010" y="2"/>
                    <a:pt x="2008" y="2"/>
                  </a:cubicBezTo>
                  <a:close/>
                  <a:moveTo>
                    <a:pt x="2019" y="5"/>
                  </a:moveTo>
                  <a:cubicBezTo>
                    <a:pt x="2019" y="5"/>
                    <a:pt x="2020" y="5"/>
                    <a:pt x="2020" y="5"/>
                  </a:cubicBezTo>
                  <a:cubicBezTo>
                    <a:pt x="2020" y="7"/>
                    <a:pt x="2017" y="6"/>
                    <a:pt x="2019" y="5"/>
                  </a:cubicBezTo>
                  <a:close/>
                  <a:moveTo>
                    <a:pt x="2021" y="6"/>
                  </a:moveTo>
                  <a:cubicBezTo>
                    <a:pt x="2022" y="5"/>
                    <a:pt x="2024" y="7"/>
                    <a:pt x="2021" y="6"/>
                  </a:cubicBezTo>
                  <a:close/>
                  <a:moveTo>
                    <a:pt x="2040" y="2"/>
                  </a:moveTo>
                  <a:cubicBezTo>
                    <a:pt x="2042" y="1"/>
                    <a:pt x="2039" y="4"/>
                    <a:pt x="2040" y="2"/>
                  </a:cubicBezTo>
                  <a:close/>
                  <a:moveTo>
                    <a:pt x="2061" y="6"/>
                  </a:moveTo>
                  <a:cubicBezTo>
                    <a:pt x="2059" y="4"/>
                    <a:pt x="2058" y="7"/>
                    <a:pt x="2056" y="7"/>
                  </a:cubicBezTo>
                  <a:cubicBezTo>
                    <a:pt x="2056" y="3"/>
                    <a:pt x="2059" y="5"/>
                    <a:pt x="2062" y="4"/>
                  </a:cubicBezTo>
                  <a:cubicBezTo>
                    <a:pt x="2061" y="4"/>
                    <a:pt x="2061" y="5"/>
                    <a:pt x="2061" y="6"/>
                  </a:cubicBezTo>
                  <a:close/>
                  <a:moveTo>
                    <a:pt x="2072" y="4"/>
                  </a:moveTo>
                  <a:cubicBezTo>
                    <a:pt x="2070" y="4"/>
                    <a:pt x="2071" y="0"/>
                    <a:pt x="2073" y="1"/>
                  </a:cubicBezTo>
                  <a:cubicBezTo>
                    <a:pt x="2073" y="3"/>
                    <a:pt x="2072" y="3"/>
                    <a:pt x="2072" y="4"/>
                  </a:cubicBezTo>
                  <a:close/>
                  <a:moveTo>
                    <a:pt x="2076" y="4"/>
                  </a:moveTo>
                  <a:cubicBezTo>
                    <a:pt x="2076" y="3"/>
                    <a:pt x="2076" y="3"/>
                    <a:pt x="2076" y="3"/>
                  </a:cubicBezTo>
                  <a:cubicBezTo>
                    <a:pt x="2077" y="3"/>
                    <a:pt x="2078" y="3"/>
                    <a:pt x="2078" y="4"/>
                  </a:cubicBezTo>
                  <a:lnTo>
                    <a:pt x="2076" y="4"/>
                  </a:lnTo>
                  <a:close/>
                  <a:moveTo>
                    <a:pt x="2099" y="5"/>
                  </a:moveTo>
                  <a:cubicBezTo>
                    <a:pt x="2097" y="3"/>
                    <a:pt x="2100" y="7"/>
                    <a:pt x="2099" y="5"/>
                  </a:cubicBezTo>
                  <a:close/>
                  <a:moveTo>
                    <a:pt x="2150" y="1"/>
                  </a:moveTo>
                  <a:cubicBezTo>
                    <a:pt x="2150" y="0"/>
                    <a:pt x="2151" y="0"/>
                    <a:pt x="2152" y="0"/>
                  </a:cubicBezTo>
                  <a:cubicBezTo>
                    <a:pt x="2151" y="1"/>
                    <a:pt x="2151" y="1"/>
                    <a:pt x="2150" y="1"/>
                  </a:cubicBezTo>
                  <a:close/>
                  <a:moveTo>
                    <a:pt x="2154" y="2"/>
                  </a:moveTo>
                  <a:cubicBezTo>
                    <a:pt x="2154" y="0"/>
                    <a:pt x="2156" y="2"/>
                    <a:pt x="2154" y="2"/>
                  </a:cubicBezTo>
                  <a:close/>
                  <a:moveTo>
                    <a:pt x="2165" y="5"/>
                  </a:moveTo>
                  <a:cubicBezTo>
                    <a:pt x="2165" y="5"/>
                    <a:pt x="2165" y="5"/>
                    <a:pt x="2166" y="5"/>
                  </a:cubicBezTo>
                  <a:cubicBezTo>
                    <a:pt x="2166" y="7"/>
                    <a:pt x="2163" y="6"/>
                    <a:pt x="2165" y="5"/>
                  </a:cubicBezTo>
                  <a:close/>
                  <a:moveTo>
                    <a:pt x="2167" y="6"/>
                  </a:moveTo>
                  <a:cubicBezTo>
                    <a:pt x="2167" y="5"/>
                    <a:pt x="2170" y="7"/>
                    <a:pt x="2167" y="6"/>
                  </a:cubicBezTo>
                  <a:close/>
                  <a:moveTo>
                    <a:pt x="2186" y="2"/>
                  </a:moveTo>
                  <a:cubicBezTo>
                    <a:pt x="2188" y="1"/>
                    <a:pt x="2185" y="4"/>
                    <a:pt x="2186" y="2"/>
                  </a:cubicBezTo>
                  <a:close/>
                  <a:moveTo>
                    <a:pt x="2207" y="6"/>
                  </a:moveTo>
                  <a:cubicBezTo>
                    <a:pt x="2205" y="4"/>
                    <a:pt x="2204" y="7"/>
                    <a:pt x="2202" y="7"/>
                  </a:cubicBezTo>
                  <a:cubicBezTo>
                    <a:pt x="2202" y="3"/>
                    <a:pt x="2205" y="5"/>
                    <a:pt x="2208" y="4"/>
                  </a:cubicBezTo>
                  <a:cubicBezTo>
                    <a:pt x="2207" y="4"/>
                    <a:pt x="2207" y="5"/>
                    <a:pt x="2207" y="6"/>
                  </a:cubicBezTo>
                  <a:close/>
                  <a:moveTo>
                    <a:pt x="2218" y="4"/>
                  </a:moveTo>
                  <a:cubicBezTo>
                    <a:pt x="2216" y="4"/>
                    <a:pt x="2217" y="0"/>
                    <a:pt x="2219" y="1"/>
                  </a:cubicBezTo>
                  <a:cubicBezTo>
                    <a:pt x="2219" y="3"/>
                    <a:pt x="2218" y="3"/>
                    <a:pt x="2218" y="4"/>
                  </a:cubicBezTo>
                  <a:close/>
                  <a:moveTo>
                    <a:pt x="2222" y="4"/>
                  </a:moveTo>
                  <a:cubicBezTo>
                    <a:pt x="2222" y="3"/>
                    <a:pt x="2222" y="3"/>
                    <a:pt x="2222" y="3"/>
                  </a:cubicBezTo>
                  <a:cubicBezTo>
                    <a:pt x="2223" y="3"/>
                    <a:pt x="2224" y="3"/>
                    <a:pt x="2224" y="4"/>
                  </a:cubicBezTo>
                  <a:lnTo>
                    <a:pt x="2222" y="4"/>
                  </a:lnTo>
                  <a:close/>
                  <a:moveTo>
                    <a:pt x="2244" y="5"/>
                  </a:moveTo>
                  <a:cubicBezTo>
                    <a:pt x="2243" y="3"/>
                    <a:pt x="2246" y="7"/>
                    <a:pt x="2244" y="5"/>
                  </a:cubicBezTo>
                  <a:close/>
                  <a:moveTo>
                    <a:pt x="2296" y="1"/>
                  </a:moveTo>
                  <a:cubicBezTo>
                    <a:pt x="2296" y="0"/>
                    <a:pt x="2297" y="0"/>
                    <a:pt x="2298" y="0"/>
                  </a:cubicBezTo>
                  <a:cubicBezTo>
                    <a:pt x="2297" y="1"/>
                    <a:pt x="2297" y="1"/>
                    <a:pt x="2296" y="1"/>
                  </a:cubicBezTo>
                  <a:close/>
                  <a:moveTo>
                    <a:pt x="2299" y="2"/>
                  </a:moveTo>
                  <a:cubicBezTo>
                    <a:pt x="2299" y="0"/>
                    <a:pt x="2302" y="2"/>
                    <a:pt x="2299" y="2"/>
                  </a:cubicBezTo>
                  <a:close/>
                  <a:moveTo>
                    <a:pt x="2311" y="5"/>
                  </a:moveTo>
                  <a:cubicBezTo>
                    <a:pt x="2311" y="5"/>
                    <a:pt x="2311" y="5"/>
                    <a:pt x="2312" y="5"/>
                  </a:cubicBezTo>
                  <a:cubicBezTo>
                    <a:pt x="2312" y="7"/>
                    <a:pt x="2309" y="6"/>
                    <a:pt x="2311" y="5"/>
                  </a:cubicBezTo>
                  <a:close/>
                  <a:moveTo>
                    <a:pt x="2313" y="6"/>
                  </a:moveTo>
                  <a:cubicBezTo>
                    <a:pt x="2313" y="5"/>
                    <a:pt x="2316" y="7"/>
                    <a:pt x="2313" y="6"/>
                  </a:cubicBezTo>
                  <a:close/>
                  <a:moveTo>
                    <a:pt x="2332" y="2"/>
                  </a:moveTo>
                  <a:cubicBezTo>
                    <a:pt x="2334" y="1"/>
                    <a:pt x="2331" y="4"/>
                    <a:pt x="2332" y="2"/>
                  </a:cubicBezTo>
                  <a:close/>
                  <a:moveTo>
                    <a:pt x="2353" y="6"/>
                  </a:moveTo>
                  <a:cubicBezTo>
                    <a:pt x="2351" y="4"/>
                    <a:pt x="2350" y="7"/>
                    <a:pt x="2347" y="7"/>
                  </a:cubicBezTo>
                  <a:cubicBezTo>
                    <a:pt x="2348" y="3"/>
                    <a:pt x="2351" y="5"/>
                    <a:pt x="2353" y="4"/>
                  </a:cubicBezTo>
                  <a:cubicBezTo>
                    <a:pt x="2353" y="4"/>
                    <a:pt x="2353" y="5"/>
                    <a:pt x="2353" y="6"/>
                  </a:cubicBezTo>
                  <a:close/>
                  <a:moveTo>
                    <a:pt x="2363" y="4"/>
                  </a:moveTo>
                  <a:cubicBezTo>
                    <a:pt x="2362" y="4"/>
                    <a:pt x="2363" y="0"/>
                    <a:pt x="2365" y="1"/>
                  </a:cubicBezTo>
                  <a:cubicBezTo>
                    <a:pt x="2365" y="3"/>
                    <a:pt x="2364" y="3"/>
                    <a:pt x="2363" y="4"/>
                  </a:cubicBezTo>
                  <a:close/>
                  <a:moveTo>
                    <a:pt x="2368" y="4"/>
                  </a:moveTo>
                  <a:cubicBezTo>
                    <a:pt x="2368" y="3"/>
                    <a:pt x="2368" y="3"/>
                    <a:pt x="2368" y="3"/>
                  </a:cubicBezTo>
                  <a:cubicBezTo>
                    <a:pt x="2369" y="3"/>
                    <a:pt x="2370" y="3"/>
                    <a:pt x="2369" y="4"/>
                  </a:cubicBezTo>
                  <a:lnTo>
                    <a:pt x="2368" y="4"/>
                  </a:lnTo>
                  <a:close/>
                  <a:moveTo>
                    <a:pt x="2390" y="5"/>
                  </a:moveTo>
                  <a:cubicBezTo>
                    <a:pt x="2389" y="3"/>
                    <a:pt x="2392" y="7"/>
                    <a:pt x="2390" y="5"/>
                  </a:cubicBezTo>
                  <a:close/>
                  <a:moveTo>
                    <a:pt x="2442" y="1"/>
                  </a:moveTo>
                  <a:cubicBezTo>
                    <a:pt x="2441" y="0"/>
                    <a:pt x="2442" y="0"/>
                    <a:pt x="2443" y="0"/>
                  </a:cubicBezTo>
                  <a:cubicBezTo>
                    <a:pt x="2443" y="1"/>
                    <a:pt x="2443" y="1"/>
                    <a:pt x="2442" y="1"/>
                  </a:cubicBezTo>
                  <a:close/>
                  <a:moveTo>
                    <a:pt x="2445" y="2"/>
                  </a:moveTo>
                  <a:cubicBezTo>
                    <a:pt x="2445" y="0"/>
                    <a:pt x="2448" y="2"/>
                    <a:pt x="2445" y="2"/>
                  </a:cubicBezTo>
                  <a:close/>
                  <a:moveTo>
                    <a:pt x="2457" y="5"/>
                  </a:moveTo>
                  <a:cubicBezTo>
                    <a:pt x="2457" y="5"/>
                    <a:pt x="2457" y="5"/>
                    <a:pt x="2458" y="5"/>
                  </a:cubicBezTo>
                  <a:cubicBezTo>
                    <a:pt x="2457" y="7"/>
                    <a:pt x="2455" y="6"/>
                    <a:pt x="2457" y="5"/>
                  </a:cubicBezTo>
                  <a:close/>
                  <a:moveTo>
                    <a:pt x="2459" y="6"/>
                  </a:moveTo>
                  <a:cubicBezTo>
                    <a:pt x="2459" y="5"/>
                    <a:pt x="2461" y="7"/>
                    <a:pt x="2459" y="6"/>
                  </a:cubicBezTo>
                  <a:close/>
                  <a:moveTo>
                    <a:pt x="2478" y="2"/>
                  </a:moveTo>
                  <a:cubicBezTo>
                    <a:pt x="2480" y="1"/>
                    <a:pt x="2477" y="4"/>
                    <a:pt x="2478" y="2"/>
                  </a:cubicBezTo>
                  <a:close/>
                  <a:moveTo>
                    <a:pt x="2499" y="6"/>
                  </a:moveTo>
                  <a:cubicBezTo>
                    <a:pt x="2497" y="4"/>
                    <a:pt x="2496" y="7"/>
                    <a:pt x="2493" y="7"/>
                  </a:cubicBezTo>
                  <a:cubicBezTo>
                    <a:pt x="2494" y="3"/>
                    <a:pt x="2496" y="5"/>
                    <a:pt x="2499" y="4"/>
                  </a:cubicBezTo>
                  <a:cubicBezTo>
                    <a:pt x="2499" y="4"/>
                    <a:pt x="2499" y="5"/>
                    <a:pt x="2499" y="6"/>
                  </a:cubicBezTo>
                  <a:close/>
                  <a:moveTo>
                    <a:pt x="2509" y="4"/>
                  </a:moveTo>
                  <a:cubicBezTo>
                    <a:pt x="2508" y="4"/>
                    <a:pt x="2509" y="0"/>
                    <a:pt x="2511" y="1"/>
                  </a:cubicBezTo>
                  <a:cubicBezTo>
                    <a:pt x="2511" y="3"/>
                    <a:pt x="2510" y="3"/>
                    <a:pt x="2509" y="4"/>
                  </a:cubicBezTo>
                  <a:close/>
                  <a:moveTo>
                    <a:pt x="2514" y="4"/>
                  </a:moveTo>
                  <a:cubicBezTo>
                    <a:pt x="2514" y="3"/>
                    <a:pt x="2514" y="3"/>
                    <a:pt x="2514" y="3"/>
                  </a:cubicBezTo>
                  <a:cubicBezTo>
                    <a:pt x="2515" y="3"/>
                    <a:pt x="2515" y="3"/>
                    <a:pt x="2515" y="4"/>
                  </a:cubicBezTo>
                  <a:lnTo>
                    <a:pt x="2514" y="4"/>
                  </a:lnTo>
                  <a:close/>
                  <a:moveTo>
                    <a:pt x="2536" y="5"/>
                  </a:moveTo>
                  <a:cubicBezTo>
                    <a:pt x="2535" y="3"/>
                    <a:pt x="2538" y="7"/>
                    <a:pt x="2536" y="5"/>
                  </a:cubicBezTo>
                  <a:close/>
                  <a:moveTo>
                    <a:pt x="2587" y="1"/>
                  </a:moveTo>
                  <a:cubicBezTo>
                    <a:pt x="2587" y="0"/>
                    <a:pt x="2588" y="0"/>
                    <a:pt x="2589" y="0"/>
                  </a:cubicBezTo>
                  <a:cubicBezTo>
                    <a:pt x="2589" y="1"/>
                    <a:pt x="2588" y="1"/>
                    <a:pt x="2587" y="1"/>
                  </a:cubicBezTo>
                  <a:close/>
                  <a:moveTo>
                    <a:pt x="2591" y="2"/>
                  </a:moveTo>
                  <a:cubicBezTo>
                    <a:pt x="2591" y="0"/>
                    <a:pt x="2594" y="2"/>
                    <a:pt x="2591" y="2"/>
                  </a:cubicBezTo>
                  <a:close/>
                  <a:moveTo>
                    <a:pt x="2602" y="5"/>
                  </a:moveTo>
                  <a:cubicBezTo>
                    <a:pt x="2603" y="5"/>
                    <a:pt x="2603" y="5"/>
                    <a:pt x="2604" y="5"/>
                  </a:cubicBezTo>
                  <a:cubicBezTo>
                    <a:pt x="2603" y="7"/>
                    <a:pt x="2601" y="6"/>
                    <a:pt x="2602" y="5"/>
                  </a:cubicBezTo>
                  <a:close/>
                  <a:moveTo>
                    <a:pt x="2605" y="6"/>
                  </a:moveTo>
                  <a:cubicBezTo>
                    <a:pt x="2605" y="5"/>
                    <a:pt x="2607" y="7"/>
                    <a:pt x="2605" y="6"/>
                  </a:cubicBezTo>
                  <a:close/>
                  <a:moveTo>
                    <a:pt x="2624" y="2"/>
                  </a:moveTo>
                  <a:cubicBezTo>
                    <a:pt x="2626" y="1"/>
                    <a:pt x="2622" y="4"/>
                    <a:pt x="2624" y="2"/>
                  </a:cubicBezTo>
                  <a:close/>
                  <a:moveTo>
                    <a:pt x="2644" y="6"/>
                  </a:moveTo>
                  <a:cubicBezTo>
                    <a:pt x="2643" y="4"/>
                    <a:pt x="2642" y="7"/>
                    <a:pt x="2639" y="7"/>
                  </a:cubicBezTo>
                  <a:cubicBezTo>
                    <a:pt x="2640" y="3"/>
                    <a:pt x="2642" y="5"/>
                    <a:pt x="2645" y="4"/>
                  </a:cubicBezTo>
                  <a:cubicBezTo>
                    <a:pt x="2645" y="4"/>
                    <a:pt x="2644" y="5"/>
                    <a:pt x="2644" y="6"/>
                  </a:cubicBezTo>
                  <a:close/>
                  <a:moveTo>
                    <a:pt x="2655" y="4"/>
                  </a:moveTo>
                  <a:cubicBezTo>
                    <a:pt x="2654" y="4"/>
                    <a:pt x="2655" y="0"/>
                    <a:pt x="2656" y="1"/>
                  </a:cubicBezTo>
                  <a:cubicBezTo>
                    <a:pt x="2656" y="3"/>
                    <a:pt x="2655" y="3"/>
                    <a:pt x="2655" y="4"/>
                  </a:cubicBezTo>
                  <a:close/>
                  <a:moveTo>
                    <a:pt x="2659" y="4"/>
                  </a:moveTo>
                  <a:cubicBezTo>
                    <a:pt x="2659" y="3"/>
                    <a:pt x="2659" y="3"/>
                    <a:pt x="2659" y="3"/>
                  </a:cubicBezTo>
                  <a:cubicBezTo>
                    <a:pt x="2661" y="3"/>
                    <a:pt x="2661" y="3"/>
                    <a:pt x="2661" y="4"/>
                  </a:cubicBezTo>
                  <a:lnTo>
                    <a:pt x="2659" y="4"/>
                  </a:lnTo>
                  <a:close/>
                  <a:moveTo>
                    <a:pt x="2682" y="5"/>
                  </a:moveTo>
                  <a:cubicBezTo>
                    <a:pt x="2680" y="3"/>
                    <a:pt x="2684" y="7"/>
                    <a:pt x="2682" y="5"/>
                  </a:cubicBezTo>
                  <a:close/>
                  <a:moveTo>
                    <a:pt x="2733" y="1"/>
                  </a:moveTo>
                  <a:cubicBezTo>
                    <a:pt x="2733" y="0"/>
                    <a:pt x="2734" y="0"/>
                    <a:pt x="2735" y="0"/>
                  </a:cubicBezTo>
                  <a:cubicBezTo>
                    <a:pt x="2735" y="1"/>
                    <a:pt x="2734" y="1"/>
                    <a:pt x="2733" y="1"/>
                  </a:cubicBezTo>
                  <a:close/>
                  <a:moveTo>
                    <a:pt x="2737" y="2"/>
                  </a:moveTo>
                  <a:cubicBezTo>
                    <a:pt x="2737" y="0"/>
                    <a:pt x="2739" y="2"/>
                    <a:pt x="2737" y="2"/>
                  </a:cubicBezTo>
                  <a:close/>
                  <a:moveTo>
                    <a:pt x="2748" y="5"/>
                  </a:moveTo>
                  <a:cubicBezTo>
                    <a:pt x="2749" y="5"/>
                    <a:pt x="2749" y="5"/>
                    <a:pt x="2749" y="5"/>
                  </a:cubicBezTo>
                  <a:cubicBezTo>
                    <a:pt x="2749" y="7"/>
                    <a:pt x="2747" y="6"/>
                    <a:pt x="2748" y="5"/>
                  </a:cubicBezTo>
                  <a:close/>
                  <a:moveTo>
                    <a:pt x="2751" y="6"/>
                  </a:moveTo>
                  <a:cubicBezTo>
                    <a:pt x="2751" y="5"/>
                    <a:pt x="2753" y="7"/>
                    <a:pt x="2751" y="6"/>
                  </a:cubicBezTo>
                  <a:close/>
                  <a:moveTo>
                    <a:pt x="2770" y="2"/>
                  </a:moveTo>
                  <a:cubicBezTo>
                    <a:pt x="2772" y="1"/>
                    <a:pt x="2768" y="4"/>
                    <a:pt x="2770" y="2"/>
                  </a:cubicBezTo>
                  <a:close/>
                  <a:moveTo>
                    <a:pt x="2790" y="6"/>
                  </a:moveTo>
                  <a:cubicBezTo>
                    <a:pt x="2789" y="4"/>
                    <a:pt x="2788" y="7"/>
                    <a:pt x="2785" y="7"/>
                  </a:cubicBezTo>
                  <a:cubicBezTo>
                    <a:pt x="2786" y="3"/>
                    <a:pt x="2788" y="5"/>
                    <a:pt x="2791" y="4"/>
                  </a:cubicBezTo>
                  <a:cubicBezTo>
                    <a:pt x="2791" y="4"/>
                    <a:pt x="2790" y="5"/>
                    <a:pt x="2790" y="6"/>
                  </a:cubicBezTo>
                  <a:close/>
                  <a:moveTo>
                    <a:pt x="2801" y="4"/>
                  </a:moveTo>
                  <a:cubicBezTo>
                    <a:pt x="2800" y="4"/>
                    <a:pt x="2800" y="0"/>
                    <a:pt x="2802" y="1"/>
                  </a:cubicBezTo>
                  <a:cubicBezTo>
                    <a:pt x="2802" y="3"/>
                    <a:pt x="2801" y="3"/>
                    <a:pt x="2801" y="4"/>
                  </a:cubicBezTo>
                  <a:close/>
                  <a:moveTo>
                    <a:pt x="2805" y="4"/>
                  </a:moveTo>
                  <a:cubicBezTo>
                    <a:pt x="2805" y="3"/>
                    <a:pt x="2805" y="3"/>
                    <a:pt x="2805" y="3"/>
                  </a:cubicBezTo>
                  <a:cubicBezTo>
                    <a:pt x="2806" y="3"/>
                    <a:pt x="2807" y="3"/>
                    <a:pt x="2807" y="4"/>
                  </a:cubicBezTo>
                  <a:lnTo>
                    <a:pt x="2805" y="4"/>
                  </a:lnTo>
                  <a:close/>
                  <a:moveTo>
                    <a:pt x="2828" y="5"/>
                  </a:moveTo>
                  <a:cubicBezTo>
                    <a:pt x="2826" y="3"/>
                    <a:pt x="2830" y="7"/>
                    <a:pt x="2828" y="5"/>
                  </a:cubicBezTo>
                  <a:close/>
                  <a:moveTo>
                    <a:pt x="2879" y="1"/>
                  </a:moveTo>
                  <a:cubicBezTo>
                    <a:pt x="2879" y="0"/>
                    <a:pt x="2880" y="0"/>
                    <a:pt x="2881" y="0"/>
                  </a:cubicBezTo>
                  <a:cubicBezTo>
                    <a:pt x="2881" y="1"/>
                    <a:pt x="2880" y="1"/>
                    <a:pt x="2879" y="1"/>
                  </a:cubicBezTo>
                  <a:close/>
                  <a:moveTo>
                    <a:pt x="2883" y="2"/>
                  </a:moveTo>
                  <a:cubicBezTo>
                    <a:pt x="2883" y="0"/>
                    <a:pt x="2885" y="2"/>
                    <a:pt x="2883" y="2"/>
                  </a:cubicBezTo>
                  <a:close/>
                  <a:moveTo>
                    <a:pt x="2894" y="5"/>
                  </a:moveTo>
                  <a:cubicBezTo>
                    <a:pt x="2895" y="5"/>
                    <a:pt x="2895" y="5"/>
                    <a:pt x="2895" y="5"/>
                  </a:cubicBezTo>
                  <a:cubicBezTo>
                    <a:pt x="2895" y="7"/>
                    <a:pt x="2892" y="6"/>
                    <a:pt x="2894" y="5"/>
                  </a:cubicBezTo>
                  <a:close/>
                  <a:moveTo>
                    <a:pt x="2896" y="6"/>
                  </a:moveTo>
                  <a:cubicBezTo>
                    <a:pt x="2897" y="5"/>
                    <a:pt x="2899" y="7"/>
                    <a:pt x="2896" y="6"/>
                  </a:cubicBezTo>
                  <a:close/>
                  <a:moveTo>
                    <a:pt x="2916" y="2"/>
                  </a:moveTo>
                  <a:cubicBezTo>
                    <a:pt x="2918" y="1"/>
                    <a:pt x="2914" y="4"/>
                    <a:pt x="2916" y="2"/>
                  </a:cubicBezTo>
                  <a:close/>
                  <a:moveTo>
                    <a:pt x="2936" y="6"/>
                  </a:moveTo>
                  <a:cubicBezTo>
                    <a:pt x="2934" y="4"/>
                    <a:pt x="2933" y="7"/>
                    <a:pt x="2931" y="7"/>
                  </a:cubicBezTo>
                  <a:cubicBezTo>
                    <a:pt x="2931" y="3"/>
                    <a:pt x="2934" y="5"/>
                    <a:pt x="2937" y="4"/>
                  </a:cubicBezTo>
                  <a:cubicBezTo>
                    <a:pt x="2936" y="4"/>
                    <a:pt x="2936" y="5"/>
                    <a:pt x="2936" y="6"/>
                  </a:cubicBezTo>
                  <a:close/>
                  <a:moveTo>
                    <a:pt x="2947" y="4"/>
                  </a:moveTo>
                  <a:cubicBezTo>
                    <a:pt x="2945" y="4"/>
                    <a:pt x="2946" y="0"/>
                    <a:pt x="2948" y="1"/>
                  </a:cubicBezTo>
                  <a:cubicBezTo>
                    <a:pt x="2948" y="3"/>
                    <a:pt x="2947" y="3"/>
                    <a:pt x="2947" y="4"/>
                  </a:cubicBezTo>
                  <a:close/>
                  <a:moveTo>
                    <a:pt x="2951" y="4"/>
                  </a:moveTo>
                  <a:cubicBezTo>
                    <a:pt x="2951" y="3"/>
                    <a:pt x="2951" y="3"/>
                    <a:pt x="2951" y="3"/>
                  </a:cubicBezTo>
                  <a:cubicBezTo>
                    <a:pt x="2952" y="3"/>
                    <a:pt x="2953" y="3"/>
                    <a:pt x="2953" y="4"/>
                  </a:cubicBezTo>
                  <a:lnTo>
                    <a:pt x="2951" y="4"/>
                  </a:lnTo>
                  <a:close/>
                  <a:moveTo>
                    <a:pt x="2974" y="5"/>
                  </a:moveTo>
                  <a:cubicBezTo>
                    <a:pt x="2972" y="3"/>
                    <a:pt x="2976" y="7"/>
                    <a:pt x="2974" y="5"/>
                  </a:cubicBezTo>
                  <a:close/>
                  <a:moveTo>
                    <a:pt x="3025" y="1"/>
                  </a:moveTo>
                  <a:cubicBezTo>
                    <a:pt x="3025" y="0"/>
                    <a:pt x="3026" y="0"/>
                    <a:pt x="3027" y="0"/>
                  </a:cubicBezTo>
                  <a:cubicBezTo>
                    <a:pt x="3027" y="1"/>
                    <a:pt x="3026" y="1"/>
                    <a:pt x="3025" y="1"/>
                  </a:cubicBezTo>
                  <a:close/>
                  <a:moveTo>
                    <a:pt x="3029" y="2"/>
                  </a:moveTo>
                  <a:cubicBezTo>
                    <a:pt x="3029" y="0"/>
                    <a:pt x="3031" y="2"/>
                    <a:pt x="3029" y="2"/>
                  </a:cubicBezTo>
                  <a:close/>
                  <a:moveTo>
                    <a:pt x="3040" y="5"/>
                  </a:moveTo>
                  <a:cubicBezTo>
                    <a:pt x="3040" y="5"/>
                    <a:pt x="3040" y="5"/>
                    <a:pt x="3041" y="5"/>
                  </a:cubicBezTo>
                  <a:cubicBezTo>
                    <a:pt x="3041" y="7"/>
                    <a:pt x="3038" y="6"/>
                    <a:pt x="3040" y="5"/>
                  </a:cubicBezTo>
                  <a:close/>
                  <a:moveTo>
                    <a:pt x="3042" y="6"/>
                  </a:moveTo>
                  <a:cubicBezTo>
                    <a:pt x="3042" y="5"/>
                    <a:pt x="3045" y="7"/>
                    <a:pt x="3042" y="6"/>
                  </a:cubicBezTo>
                  <a:close/>
                  <a:moveTo>
                    <a:pt x="3061" y="2"/>
                  </a:moveTo>
                  <a:cubicBezTo>
                    <a:pt x="3063" y="1"/>
                    <a:pt x="3060" y="4"/>
                    <a:pt x="3061" y="2"/>
                  </a:cubicBezTo>
                  <a:close/>
                  <a:moveTo>
                    <a:pt x="3082" y="6"/>
                  </a:moveTo>
                  <a:cubicBezTo>
                    <a:pt x="3080" y="4"/>
                    <a:pt x="3079" y="7"/>
                    <a:pt x="3077" y="7"/>
                  </a:cubicBezTo>
                  <a:cubicBezTo>
                    <a:pt x="3077" y="3"/>
                    <a:pt x="3080" y="5"/>
                    <a:pt x="3083" y="4"/>
                  </a:cubicBezTo>
                  <a:cubicBezTo>
                    <a:pt x="3082" y="4"/>
                    <a:pt x="3082" y="5"/>
                    <a:pt x="3082" y="6"/>
                  </a:cubicBezTo>
                  <a:close/>
                  <a:moveTo>
                    <a:pt x="3093" y="4"/>
                  </a:moveTo>
                  <a:cubicBezTo>
                    <a:pt x="3091" y="4"/>
                    <a:pt x="3092" y="0"/>
                    <a:pt x="3094" y="1"/>
                  </a:cubicBezTo>
                  <a:cubicBezTo>
                    <a:pt x="3094" y="3"/>
                    <a:pt x="3093" y="3"/>
                    <a:pt x="3093" y="4"/>
                  </a:cubicBezTo>
                  <a:close/>
                  <a:moveTo>
                    <a:pt x="3097" y="4"/>
                  </a:moveTo>
                  <a:cubicBezTo>
                    <a:pt x="3097" y="3"/>
                    <a:pt x="3097" y="3"/>
                    <a:pt x="3097" y="3"/>
                  </a:cubicBezTo>
                  <a:cubicBezTo>
                    <a:pt x="3098" y="3"/>
                    <a:pt x="3099" y="3"/>
                    <a:pt x="3099" y="4"/>
                  </a:cubicBezTo>
                  <a:lnTo>
                    <a:pt x="3097" y="4"/>
                  </a:lnTo>
                  <a:close/>
                  <a:moveTo>
                    <a:pt x="3120" y="5"/>
                  </a:moveTo>
                  <a:cubicBezTo>
                    <a:pt x="3118" y="3"/>
                    <a:pt x="3121" y="7"/>
                    <a:pt x="3120" y="5"/>
                  </a:cubicBezTo>
                  <a:close/>
                  <a:moveTo>
                    <a:pt x="3171" y="1"/>
                  </a:moveTo>
                  <a:cubicBezTo>
                    <a:pt x="3171" y="0"/>
                    <a:pt x="3172" y="0"/>
                    <a:pt x="3173" y="0"/>
                  </a:cubicBezTo>
                  <a:cubicBezTo>
                    <a:pt x="3172" y="1"/>
                    <a:pt x="3172" y="1"/>
                    <a:pt x="3171" y="1"/>
                  </a:cubicBezTo>
                  <a:close/>
                  <a:moveTo>
                    <a:pt x="3174" y="2"/>
                  </a:moveTo>
                  <a:cubicBezTo>
                    <a:pt x="3175" y="0"/>
                    <a:pt x="3177" y="2"/>
                    <a:pt x="3174" y="2"/>
                  </a:cubicBezTo>
                  <a:close/>
                  <a:moveTo>
                    <a:pt x="3186" y="5"/>
                  </a:moveTo>
                  <a:cubicBezTo>
                    <a:pt x="3186" y="5"/>
                    <a:pt x="3186" y="5"/>
                    <a:pt x="3187" y="5"/>
                  </a:cubicBezTo>
                  <a:cubicBezTo>
                    <a:pt x="3187" y="7"/>
                    <a:pt x="3184" y="6"/>
                    <a:pt x="3186" y="5"/>
                  </a:cubicBezTo>
                  <a:close/>
                  <a:moveTo>
                    <a:pt x="3188" y="6"/>
                  </a:moveTo>
                  <a:cubicBezTo>
                    <a:pt x="3188" y="5"/>
                    <a:pt x="3191" y="7"/>
                    <a:pt x="3188" y="6"/>
                  </a:cubicBezTo>
                  <a:close/>
                  <a:moveTo>
                    <a:pt x="3207" y="2"/>
                  </a:moveTo>
                  <a:cubicBezTo>
                    <a:pt x="3209" y="1"/>
                    <a:pt x="3206" y="4"/>
                    <a:pt x="3207" y="2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176213" y="0"/>
            <a:ext cx="2595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1"/>
                </a:solidFill>
                <a:latin typeface="Book Antiqua" pitchFamily="18" charset="0"/>
                <a:ea typeface="Meiryo" pitchFamily="34" charset="-128"/>
                <a:cs typeface="Meiryo" pitchFamily="34" charset="-128"/>
              </a:rPr>
              <a:t>Review</a:t>
            </a:r>
            <a:endParaRPr lang="zh-CN" altLang="zh-CN" sz="2000" b="1" dirty="0">
              <a:solidFill>
                <a:schemeClr val="bg1"/>
              </a:solidFill>
              <a:latin typeface="Book Antiqua" pitchFamily="18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18" name="TextBox 45"/>
          <p:cNvSpPr txBox="1">
            <a:spLocks noChangeArrowheads="1"/>
          </p:cNvSpPr>
          <p:nvPr/>
        </p:nvSpPr>
        <p:spPr bwMode="auto">
          <a:xfrm>
            <a:off x="683568" y="627534"/>
            <a:ext cx="8460432" cy="408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400" kern="100" dirty="0" smtClean="0">
                <a:cs typeface="Times New Roman" pitchFamily="18" charset="0"/>
              </a:rPr>
              <a:t>The primary purpose of speechmaking is to gain a desired response from listeners.</a:t>
            </a:r>
          </a:p>
          <a:p>
            <a:pPr marL="514350" indent="-514350"/>
            <a:endParaRPr lang="en-US" altLang="zh-CN" sz="800" kern="100" dirty="0" smtClean="0"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altLang="zh-CN" sz="2400" kern="100" dirty="0" smtClean="0">
                <a:cs typeface="Times New Roman" pitchFamily="18" charset="0"/>
              </a:rPr>
              <a:t>You need to keep your audience in mind only during the speech</a:t>
            </a:r>
            <a:r>
              <a:rPr lang="en-US" altLang="zh-CN" sz="2400" i="1" kern="100" dirty="0" smtClean="0">
                <a:cs typeface="Times New Roman" pitchFamily="18" charset="0"/>
              </a:rPr>
              <a:t>. </a:t>
            </a:r>
          </a:p>
          <a:p>
            <a:pPr marL="514350" indent="-514350"/>
            <a:endParaRPr lang="zh-CN" altLang="zh-CN" sz="800" i="1" kern="100" dirty="0" smtClean="0"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altLang="zh-CN" sz="2400" dirty="0" smtClean="0"/>
              <a:t>The speaker will dictate how long a speech should be.</a:t>
            </a:r>
          </a:p>
          <a:p>
            <a:pPr marL="514350" indent="-514350"/>
            <a:endParaRPr lang="en-US" altLang="zh-CN" sz="8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altLang="zh-CN" sz="2400" dirty="0" smtClean="0"/>
              <a:t>George wants to persuade his audience to buy more organic foods. He needs to know how they already feel about this topic, so his analysis focuses on gathering demographic factors</a:t>
            </a:r>
            <a:r>
              <a:rPr lang="en-US" altLang="zh-CN" sz="2400" kern="100" dirty="0" smtClean="0">
                <a:cs typeface="Times New Roman" pitchFamily="18" charset="0"/>
              </a:rPr>
              <a:t>..</a:t>
            </a:r>
            <a:r>
              <a:rPr lang="en-US" altLang="zh-CN" sz="2800" kern="100" dirty="0" smtClean="0">
                <a:cs typeface="Times New Roman" pitchFamily="18" charset="0"/>
              </a:rPr>
              <a:t>.</a:t>
            </a:r>
          </a:p>
          <a:p>
            <a:pPr marL="514350" indent="-514350"/>
            <a:endParaRPr lang="zh-CN" altLang="zh-CN" sz="800" kern="100" dirty="0" smtClean="0">
              <a:cs typeface="Times New Roman" pitchFamily="18" charset="0"/>
            </a:endParaRPr>
          </a:p>
          <a:p>
            <a:endParaRPr lang="zh-CN" altLang="en-US" sz="3300" dirty="0">
              <a:solidFill>
                <a:srgbClr val="00000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323528" y="1563638"/>
            <a:ext cx="290464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solidFill>
                  <a:srgbClr val="C00000"/>
                </a:solidFill>
              </a:rPr>
              <a:t>F</a:t>
            </a:r>
            <a:endParaRPr lang="zh-CN" altLang="zh-CN" b="1" kern="100" dirty="0">
              <a:solidFill>
                <a:srgbClr val="C00000"/>
              </a:solidFill>
              <a:cs typeface="Times New Roman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323528" y="627534"/>
            <a:ext cx="29687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T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25" name="线形标注 1 124"/>
          <p:cNvSpPr/>
          <p:nvPr/>
        </p:nvSpPr>
        <p:spPr>
          <a:xfrm>
            <a:off x="5076056" y="1131590"/>
            <a:ext cx="3384376" cy="288032"/>
          </a:xfrm>
          <a:prstGeom prst="borderCallout1">
            <a:avLst>
              <a:gd name="adj1" fmla="val 199188"/>
              <a:gd name="adj2" fmla="val 43222"/>
              <a:gd name="adj3" fmla="val 110601"/>
              <a:gd name="adj4" fmla="val 281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 smtClean="0"/>
              <a:t>before, during and after</a:t>
            </a:r>
            <a:endParaRPr lang="zh-CN" altLang="en-US" sz="2400" b="1" i="1" dirty="0"/>
          </a:p>
        </p:txBody>
      </p:sp>
      <p:cxnSp>
        <p:nvCxnSpPr>
          <p:cNvPr id="129" name="直接连接符 128"/>
          <p:cNvCxnSpPr/>
          <p:nvPr/>
        </p:nvCxnSpPr>
        <p:spPr>
          <a:xfrm>
            <a:off x="6228184" y="1851670"/>
            <a:ext cx="144016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线形标注 1 125"/>
          <p:cNvSpPr/>
          <p:nvPr/>
        </p:nvSpPr>
        <p:spPr>
          <a:xfrm>
            <a:off x="2771800" y="1923678"/>
            <a:ext cx="1584176" cy="288032"/>
          </a:xfrm>
          <a:prstGeom prst="borderCallout1">
            <a:avLst>
              <a:gd name="adj1" fmla="val 26890"/>
              <a:gd name="adj2" fmla="val -3324"/>
              <a:gd name="adj3" fmla="val 223748"/>
              <a:gd name="adj4" fmla="val -2119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 smtClean="0"/>
              <a:t>occasion</a:t>
            </a:r>
            <a:endParaRPr lang="zh-CN" altLang="en-US" sz="2800" b="1" i="1" dirty="0"/>
          </a:p>
        </p:txBody>
      </p:sp>
      <p:cxnSp>
        <p:nvCxnSpPr>
          <p:cNvPr id="127" name="直接连接符 126"/>
          <p:cNvCxnSpPr/>
          <p:nvPr/>
        </p:nvCxnSpPr>
        <p:spPr>
          <a:xfrm>
            <a:off x="1763688" y="2787774"/>
            <a:ext cx="93610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>
            <a:off x="5652120" y="4011910"/>
            <a:ext cx="165618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线形标注 1 132"/>
          <p:cNvSpPr/>
          <p:nvPr/>
        </p:nvSpPr>
        <p:spPr>
          <a:xfrm>
            <a:off x="7092280" y="4155926"/>
            <a:ext cx="1656184" cy="288032"/>
          </a:xfrm>
          <a:prstGeom prst="borderCallout1">
            <a:avLst>
              <a:gd name="adj1" fmla="val -53155"/>
              <a:gd name="adj2" fmla="val -27575"/>
              <a:gd name="adj3" fmla="val 53620"/>
              <a:gd name="adj4" fmla="val 4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 smtClean="0"/>
              <a:t>attitudinal</a:t>
            </a:r>
            <a:endParaRPr lang="zh-CN" altLang="en-US" sz="2400" b="1" i="1" dirty="0"/>
          </a:p>
        </p:txBody>
      </p:sp>
      <p:sp>
        <p:nvSpPr>
          <p:cNvPr id="135" name="矩形 134"/>
          <p:cNvSpPr/>
          <p:nvPr/>
        </p:nvSpPr>
        <p:spPr>
          <a:xfrm>
            <a:off x="323528" y="2355726"/>
            <a:ext cx="290464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solidFill>
                  <a:srgbClr val="C00000"/>
                </a:solidFill>
              </a:rPr>
              <a:t>F</a:t>
            </a:r>
            <a:endParaRPr lang="zh-CN" altLang="zh-CN" b="1" kern="100" dirty="0">
              <a:solidFill>
                <a:srgbClr val="C00000"/>
              </a:solidFill>
              <a:cs typeface="Times New Roman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323528" y="2859782"/>
            <a:ext cx="290464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solidFill>
                  <a:srgbClr val="C00000"/>
                </a:solidFill>
              </a:rPr>
              <a:t>F</a:t>
            </a:r>
            <a:endParaRPr lang="zh-CN" altLang="zh-CN" b="1" kern="100" dirty="0">
              <a:solidFill>
                <a:srgbClr val="C00000"/>
              </a:solidFill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1" grpId="0" animBg="1"/>
      <p:bldP spid="125" grpId="0" animBg="1"/>
      <p:bldP spid="126" grpId="0" animBg="1"/>
      <p:bldP spid="133" grpId="0" animBg="1"/>
      <p:bldP spid="135" grpId="0" animBg="1"/>
      <p:bldP spid="1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圆角矩形 10"/>
          <p:cNvSpPr>
            <a:spLocks noChangeArrowheads="1"/>
          </p:cNvSpPr>
          <p:nvPr/>
        </p:nvSpPr>
        <p:spPr bwMode="auto">
          <a:xfrm>
            <a:off x="4932040" y="411510"/>
            <a:ext cx="3888432" cy="2232248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00206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圆角矩形 10"/>
          <p:cNvSpPr>
            <a:spLocks noChangeArrowheads="1"/>
          </p:cNvSpPr>
          <p:nvPr/>
        </p:nvSpPr>
        <p:spPr bwMode="auto">
          <a:xfrm>
            <a:off x="4932040" y="2931790"/>
            <a:ext cx="3888432" cy="1728192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00206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圆角矩形 10"/>
          <p:cNvSpPr>
            <a:spLocks noChangeArrowheads="1"/>
          </p:cNvSpPr>
          <p:nvPr/>
        </p:nvSpPr>
        <p:spPr bwMode="auto">
          <a:xfrm>
            <a:off x="827584" y="2931790"/>
            <a:ext cx="3816424" cy="18002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00206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zh-CN" altLang="en-US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4731990"/>
            <a:ext cx="9144001" cy="411510"/>
            <a:chOff x="-3175" y="3186116"/>
            <a:chExt cx="12203113" cy="490538"/>
          </a:xfrm>
        </p:grpSpPr>
        <p:sp>
          <p:nvSpPr>
            <p:cNvPr id="6" name="Freeform 721"/>
            <p:cNvSpPr>
              <a:spLocks/>
            </p:cNvSpPr>
            <p:nvPr/>
          </p:nvSpPr>
          <p:spPr bwMode="auto">
            <a:xfrm>
              <a:off x="3270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Oval 722"/>
            <p:cNvSpPr>
              <a:spLocks noChangeArrowheads="1"/>
            </p:cNvSpPr>
            <p:nvPr/>
          </p:nvSpPr>
          <p:spPr bwMode="auto">
            <a:xfrm>
              <a:off x="3841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23"/>
            <p:cNvSpPr>
              <a:spLocks/>
            </p:cNvSpPr>
            <p:nvPr/>
          </p:nvSpPr>
          <p:spPr bwMode="auto">
            <a:xfrm>
              <a:off x="44450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724"/>
            <p:cNvSpPr>
              <a:spLocks/>
            </p:cNvSpPr>
            <p:nvPr/>
          </p:nvSpPr>
          <p:spPr bwMode="auto">
            <a:xfrm>
              <a:off x="32385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Oval 725"/>
            <p:cNvSpPr>
              <a:spLocks noChangeArrowheads="1"/>
            </p:cNvSpPr>
            <p:nvPr/>
          </p:nvSpPr>
          <p:spPr bwMode="auto">
            <a:xfrm>
              <a:off x="3810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Oval 726"/>
            <p:cNvSpPr>
              <a:spLocks noChangeArrowheads="1"/>
            </p:cNvSpPr>
            <p:nvPr/>
          </p:nvSpPr>
          <p:spPr bwMode="auto">
            <a:xfrm>
              <a:off x="8826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Oval 727"/>
            <p:cNvSpPr>
              <a:spLocks noChangeArrowheads="1"/>
            </p:cNvSpPr>
            <p:nvPr/>
          </p:nvSpPr>
          <p:spPr bwMode="auto">
            <a:xfrm>
              <a:off x="935038" y="3194054"/>
              <a:ext cx="15875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728"/>
            <p:cNvSpPr>
              <a:spLocks/>
            </p:cNvSpPr>
            <p:nvPr/>
          </p:nvSpPr>
          <p:spPr bwMode="auto">
            <a:xfrm>
              <a:off x="1000125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729"/>
            <p:cNvSpPr>
              <a:spLocks/>
            </p:cNvSpPr>
            <p:nvPr/>
          </p:nvSpPr>
          <p:spPr bwMode="auto">
            <a:xfrm>
              <a:off x="87788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Oval 730"/>
            <p:cNvSpPr>
              <a:spLocks noChangeArrowheads="1"/>
            </p:cNvSpPr>
            <p:nvPr/>
          </p:nvSpPr>
          <p:spPr bwMode="auto">
            <a:xfrm>
              <a:off x="935038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731"/>
            <p:cNvSpPr>
              <a:spLocks/>
            </p:cNvSpPr>
            <p:nvPr/>
          </p:nvSpPr>
          <p:spPr bwMode="auto">
            <a:xfrm>
              <a:off x="14382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Oval 732"/>
            <p:cNvSpPr>
              <a:spLocks noChangeArrowheads="1"/>
            </p:cNvSpPr>
            <p:nvPr/>
          </p:nvSpPr>
          <p:spPr bwMode="auto">
            <a:xfrm>
              <a:off x="149066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733"/>
            <p:cNvSpPr>
              <a:spLocks/>
            </p:cNvSpPr>
            <p:nvPr/>
          </p:nvSpPr>
          <p:spPr bwMode="auto">
            <a:xfrm>
              <a:off x="15557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734"/>
            <p:cNvSpPr>
              <a:spLocks/>
            </p:cNvSpPr>
            <p:nvPr/>
          </p:nvSpPr>
          <p:spPr bwMode="auto">
            <a:xfrm>
              <a:off x="143351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Oval 735"/>
            <p:cNvSpPr>
              <a:spLocks noChangeArrowheads="1"/>
            </p:cNvSpPr>
            <p:nvPr/>
          </p:nvSpPr>
          <p:spPr bwMode="auto">
            <a:xfrm>
              <a:off x="1487488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Oval 736"/>
            <p:cNvSpPr>
              <a:spLocks noChangeArrowheads="1"/>
            </p:cNvSpPr>
            <p:nvPr/>
          </p:nvSpPr>
          <p:spPr bwMode="auto">
            <a:xfrm>
              <a:off x="1992313" y="3273429"/>
              <a:ext cx="15875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737"/>
            <p:cNvSpPr>
              <a:spLocks/>
            </p:cNvSpPr>
            <p:nvPr/>
          </p:nvSpPr>
          <p:spPr bwMode="auto">
            <a:xfrm>
              <a:off x="2046288" y="3194054"/>
              <a:ext cx="11113" cy="14288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738"/>
            <p:cNvSpPr>
              <a:spLocks/>
            </p:cNvSpPr>
            <p:nvPr/>
          </p:nvSpPr>
          <p:spPr bwMode="auto">
            <a:xfrm>
              <a:off x="2106613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739"/>
            <p:cNvSpPr>
              <a:spLocks/>
            </p:cNvSpPr>
            <p:nvPr/>
          </p:nvSpPr>
          <p:spPr bwMode="auto">
            <a:xfrm>
              <a:off x="19891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Oval 740"/>
            <p:cNvSpPr>
              <a:spLocks noChangeArrowheads="1"/>
            </p:cNvSpPr>
            <p:nvPr/>
          </p:nvSpPr>
          <p:spPr bwMode="auto">
            <a:xfrm>
              <a:off x="2041525" y="3328991"/>
              <a:ext cx="1270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741"/>
            <p:cNvSpPr>
              <a:spLocks/>
            </p:cNvSpPr>
            <p:nvPr/>
          </p:nvSpPr>
          <p:spPr bwMode="auto">
            <a:xfrm>
              <a:off x="25447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742"/>
            <p:cNvSpPr>
              <a:spLocks/>
            </p:cNvSpPr>
            <p:nvPr/>
          </p:nvSpPr>
          <p:spPr bwMode="auto">
            <a:xfrm>
              <a:off x="2601913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743"/>
            <p:cNvSpPr>
              <a:spLocks/>
            </p:cNvSpPr>
            <p:nvPr/>
          </p:nvSpPr>
          <p:spPr bwMode="auto">
            <a:xfrm>
              <a:off x="2662238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744"/>
            <p:cNvSpPr>
              <a:spLocks/>
            </p:cNvSpPr>
            <p:nvPr/>
          </p:nvSpPr>
          <p:spPr bwMode="auto">
            <a:xfrm>
              <a:off x="2544763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Oval 745"/>
            <p:cNvSpPr>
              <a:spLocks noChangeArrowheads="1"/>
            </p:cNvSpPr>
            <p:nvPr/>
          </p:nvSpPr>
          <p:spPr bwMode="auto">
            <a:xfrm>
              <a:off x="259715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Oval 746"/>
            <p:cNvSpPr>
              <a:spLocks noChangeArrowheads="1"/>
            </p:cNvSpPr>
            <p:nvPr/>
          </p:nvSpPr>
          <p:spPr bwMode="auto">
            <a:xfrm>
              <a:off x="309880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Oval 747"/>
            <p:cNvSpPr>
              <a:spLocks noChangeArrowheads="1"/>
            </p:cNvSpPr>
            <p:nvPr/>
          </p:nvSpPr>
          <p:spPr bwMode="auto">
            <a:xfrm>
              <a:off x="3155950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748"/>
            <p:cNvSpPr>
              <a:spLocks/>
            </p:cNvSpPr>
            <p:nvPr/>
          </p:nvSpPr>
          <p:spPr bwMode="auto">
            <a:xfrm>
              <a:off x="32178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749"/>
            <p:cNvSpPr>
              <a:spLocks/>
            </p:cNvSpPr>
            <p:nvPr/>
          </p:nvSpPr>
          <p:spPr bwMode="auto">
            <a:xfrm>
              <a:off x="3098800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3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Oval 750"/>
            <p:cNvSpPr>
              <a:spLocks noChangeArrowheads="1"/>
            </p:cNvSpPr>
            <p:nvPr/>
          </p:nvSpPr>
          <p:spPr bwMode="auto">
            <a:xfrm>
              <a:off x="3152775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751"/>
            <p:cNvSpPr>
              <a:spLocks/>
            </p:cNvSpPr>
            <p:nvPr/>
          </p:nvSpPr>
          <p:spPr bwMode="auto">
            <a:xfrm>
              <a:off x="36544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Oval 752"/>
            <p:cNvSpPr>
              <a:spLocks noChangeArrowheads="1"/>
            </p:cNvSpPr>
            <p:nvPr/>
          </p:nvSpPr>
          <p:spPr bwMode="auto">
            <a:xfrm>
              <a:off x="37115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753"/>
            <p:cNvSpPr>
              <a:spLocks/>
            </p:cNvSpPr>
            <p:nvPr/>
          </p:nvSpPr>
          <p:spPr bwMode="auto">
            <a:xfrm>
              <a:off x="37734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754"/>
            <p:cNvSpPr>
              <a:spLocks/>
            </p:cNvSpPr>
            <p:nvPr/>
          </p:nvSpPr>
          <p:spPr bwMode="auto">
            <a:xfrm>
              <a:off x="365125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Oval 755"/>
            <p:cNvSpPr>
              <a:spLocks noChangeArrowheads="1"/>
            </p:cNvSpPr>
            <p:nvPr/>
          </p:nvSpPr>
          <p:spPr bwMode="auto">
            <a:xfrm>
              <a:off x="37084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Oval 756"/>
            <p:cNvSpPr>
              <a:spLocks noChangeArrowheads="1"/>
            </p:cNvSpPr>
            <p:nvPr/>
          </p:nvSpPr>
          <p:spPr bwMode="auto">
            <a:xfrm>
              <a:off x="42100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Oval 757"/>
            <p:cNvSpPr>
              <a:spLocks noChangeArrowheads="1"/>
            </p:cNvSpPr>
            <p:nvPr/>
          </p:nvSpPr>
          <p:spPr bwMode="auto">
            <a:xfrm>
              <a:off x="4264025" y="3194054"/>
              <a:ext cx="14288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758"/>
            <p:cNvSpPr>
              <a:spLocks/>
            </p:cNvSpPr>
            <p:nvPr/>
          </p:nvSpPr>
          <p:spPr bwMode="auto">
            <a:xfrm>
              <a:off x="4327525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759"/>
            <p:cNvSpPr>
              <a:spLocks/>
            </p:cNvSpPr>
            <p:nvPr/>
          </p:nvSpPr>
          <p:spPr bwMode="auto">
            <a:xfrm>
              <a:off x="420687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Oval 760"/>
            <p:cNvSpPr>
              <a:spLocks noChangeArrowheads="1"/>
            </p:cNvSpPr>
            <p:nvPr/>
          </p:nvSpPr>
          <p:spPr bwMode="auto">
            <a:xfrm>
              <a:off x="4264025" y="3328991"/>
              <a:ext cx="635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761"/>
            <p:cNvSpPr>
              <a:spLocks/>
            </p:cNvSpPr>
            <p:nvPr/>
          </p:nvSpPr>
          <p:spPr bwMode="auto">
            <a:xfrm>
              <a:off x="47656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Oval 762"/>
            <p:cNvSpPr>
              <a:spLocks noChangeArrowheads="1"/>
            </p:cNvSpPr>
            <p:nvPr/>
          </p:nvSpPr>
          <p:spPr bwMode="auto">
            <a:xfrm>
              <a:off x="4818063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763"/>
            <p:cNvSpPr>
              <a:spLocks/>
            </p:cNvSpPr>
            <p:nvPr/>
          </p:nvSpPr>
          <p:spPr bwMode="auto">
            <a:xfrm>
              <a:off x="48831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764"/>
            <p:cNvSpPr>
              <a:spLocks/>
            </p:cNvSpPr>
            <p:nvPr/>
          </p:nvSpPr>
          <p:spPr bwMode="auto">
            <a:xfrm>
              <a:off x="476091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765"/>
            <p:cNvSpPr>
              <a:spLocks/>
            </p:cNvSpPr>
            <p:nvPr/>
          </p:nvSpPr>
          <p:spPr bwMode="auto">
            <a:xfrm>
              <a:off x="4814888" y="3328991"/>
              <a:ext cx="11113" cy="9525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Oval 766"/>
            <p:cNvSpPr>
              <a:spLocks noChangeArrowheads="1"/>
            </p:cNvSpPr>
            <p:nvPr/>
          </p:nvSpPr>
          <p:spPr bwMode="auto">
            <a:xfrm>
              <a:off x="5321300" y="3273429"/>
              <a:ext cx="14288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Oval 767"/>
            <p:cNvSpPr>
              <a:spLocks noChangeArrowheads="1"/>
            </p:cNvSpPr>
            <p:nvPr/>
          </p:nvSpPr>
          <p:spPr bwMode="auto">
            <a:xfrm>
              <a:off x="5373688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768"/>
            <p:cNvSpPr>
              <a:spLocks/>
            </p:cNvSpPr>
            <p:nvPr/>
          </p:nvSpPr>
          <p:spPr bwMode="auto">
            <a:xfrm>
              <a:off x="5434013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769"/>
            <p:cNvSpPr>
              <a:spLocks/>
            </p:cNvSpPr>
            <p:nvPr/>
          </p:nvSpPr>
          <p:spPr bwMode="auto">
            <a:xfrm>
              <a:off x="53165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770"/>
            <p:cNvSpPr>
              <a:spLocks/>
            </p:cNvSpPr>
            <p:nvPr/>
          </p:nvSpPr>
          <p:spPr bwMode="auto">
            <a:xfrm>
              <a:off x="5370513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771"/>
            <p:cNvSpPr>
              <a:spLocks/>
            </p:cNvSpPr>
            <p:nvPr/>
          </p:nvSpPr>
          <p:spPr bwMode="auto">
            <a:xfrm>
              <a:off x="58721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772"/>
            <p:cNvSpPr>
              <a:spLocks/>
            </p:cNvSpPr>
            <p:nvPr/>
          </p:nvSpPr>
          <p:spPr bwMode="auto">
            <a:xfrm>
              <a:off x="5929313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773"/>
            <p:cNvSpPr>
              <a:spLocks/>
            </p:cNvSpPr>
            <p:nvPr/>
          </p:nvSpPr>
          <p:spPr bwMode="auto">
            <a:xfrm>
              <a:off x="5989638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774"/>
            <p:cNvSpPr>
              <a:spLocks/>
            </p:cNvSpPr>
            <p:nvPr/>
          </p:nvSpPr>
          <p:spPr bwMode="auto">
            <a:xfrm>
              <a:off x="587216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Oval 775"/>
            <p:cNvSpPr>
              <a:spLocks noChangeArrowheads="1"/>
            </p:cNvSpPr>
            <p:nvPr/>
          </p:nvSpPr>
          <p:spPr bwMode="auto">
            <a:xfrm>
              <a:off x="5924550" y="3328991"/>
              <a:ext cx="1270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Oval 776"/>
            <p:cNvSpPr>
              <a:spLocks noChangeArrowheads="1"/>
            </p:cNvSpPr>
            <p:nvPr/>
          </p:nvSpPr>
          <p:spPr bwMode="auto">
            <a:xfrm>
              <a:off x="6427788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777"/>
            <p:cNvSpPr>
              <a:spLocks/>
            </p:cNvSpPr>
            <p:nvPr/>
          </p:nvSpPr>
          <p:spPr bwMode="auto">
            <a:xfrm>
              <a:off x="6484938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778"/>
            <p:cNvSpPr>
              <a:spLocks/>
            </p:cNvSpPr>
            <p:nvPr/>
          </p:nvSpPr>
          <p:spPr bwMode="auto">
            <a:xfrm>
              <a:off x="65452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779"/>
            <p:cNvSpPr>
              <a:spLocks/>
            </p:cNvSpPr>
            <p:nvPr/>
          </p:nvSpPr>
          <p:spPr bwMode="auto">
            <a:xfrm>
              <a:off x="6427788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Oval 780"/>
            <p:cNvSpPr>
              <a:spLocks noChangeArrowheads="1"/>
            </p:cNvSpPr>
            <p:nvPr/>
          </p:nvSpPr>
          <p:spPr bwMode="auto">
            <a:xfrm>
              <a:off x="6480175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781"/>
            <p:cNvSpPr>
              <a:spLocks/>
            </p:cNvSpPr>
            <p:nvPr/>
          </p:nvSpPr>
          <p:spPr bwMode="auto">
            <a:xfrm>
              <a:off x="69818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Oval 782"/>
            <p:cNvSpPr>
              <a:spLocks noChangeArrowheads="1"/>
            </p:cNvSpPr>
            <p:nvPr/>
          </p:nvSpPr>
          <p:spPr bwMode="auto">
            <a:xfrm>
              <a:off x="7038975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783"/>
            <p:cNvSpPr>
              <a:spLocks/>
            </p:cNvSpPr>
            <p:nvPr/>
          </p:nvSpPr>
          <p:spPr bwMode="auto">
            <a:xfrm>
              <a:off x="71008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784"/>
            <p:cNvSpPr>
              <a:spLocks/>
            </p:cNvSpPr>
            <p:nvPr/>
          </p:nvSpPr>
          <p:spPr bwMode="auto">
            <a:xfrm>
              <a:off x="6978650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Oval 785"/>
            <p:cNvSpPr>
              <a:spLocks noChangeArrowheads="1"/>
            </p:cNvSpPr>
            <p:nvPr/>
          </p:nvSpPr>
          <p:spPr bwMode="auto">
            <a:xfrm>
              <a:off x="70358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Oval 786"/>
            <p:cNvSpPr>
              <a:spLocks noChangeArrowheads="1"/>
            </p:cNvSpPr>
            <p:nvPr/>
          </p:nvSpPr>
          <p:spPr bwMode="auto">
            <a:xfrm>
              <a:off x="75374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Oval 787"/>
            <p:cNvSpPr>
              <a:spLocks noChangeArrowheads="1"/>
            </p:cNvSpPr>
            <p:nvPr/>
          </p:nvSpPr>
          <p:spPr bwMode="auto">
            <a:xfrm>
              <a:off x="7591425" y="3194054"/>
              <a:ext cx="14288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88"/>
            <p:cNvSpPr>
              <a:spLocks/>
            </p:cNvSpPr>
            <p:nvPr/>
          </p:nvSpPr>
          <p:spPr bwMode="auto">
            <a:xfrm>
              <a:off x="7656513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89"/>
            <p:cNvSpPr>
              <a:spLocks/>
            </p:cNvSpPr>
            <p:nvPr/>
          </p:nvSpPr>
          <p:spPr bwMode="auto">
            <a:xfrm>
              <a:off x="753427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Oval 790"/>
            <p:cNvSpPr>
              <a:spLocks noChangeArrowheads="1"/>
            </p:cNvSpPr>
            <p:nvPr/>
          </p:nvSpPr>
          <p:spPr bwMode="auto">
            <a:xfrm>
              <a:off x="7591425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91"/>
            <p:cNvSpPr>
              <a:spLocks/>
            </p:cNvSpPr>
            <p:nvPr/>
          </p:nvSpPr>
          <p:spPr bwMode="auto">
            <a:xfrm>
              <a:off x="80930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Oval 792"/>
            <p:cNvSpPr>
              <a:spLocks noChangeArrowheads="1"/>
            </p:cNvSpPr>
            <p:nvPr/>
          </p:nvSpPr>
          <p:spPr bwMode="auto">
            <a:xfrm>
              <a:off x="8147050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93"/>
            <p:cNvSpPr>
              <a:spLocks/>
            </p:cNvSpPr>
            <p:nvPr/>
          </p:nvSpPr>
          <p:spPr bwMode="auto">
            <a:xfrm>
              <a:off x="82105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94"/>
            <p:cNvSpPr>
              <a:spLocks/>
            </p:cNvSpPr>
            <p:nvPr/>
          </p:nvSpPr>
          <p:spPr bwMode="auto">
            <a:xfrm>
              <a:off x="808990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Oval 795"/>
            <p:cNvSpPr>
              <a:spLocks noChangeArrowheads="1"/>
            </p:cNvSpPr>
            <p:nvPr/>
          </p:nvSpPr>
          <p:spPr bwMode="auto">
            <a:xfrm>
              <a:off x="8147050" y="3328991"/>
              <a:ext cx="635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Oval 796"/>
            <p:cNvSpPr>
              <a:spLocks noChangeArrowheads="1"/>
            </p:cNvSpPr>
            <p:nvPr/>
          </p:nvSpPr>
          <p:spPr bwMode="auto">
            <a:xfrm>
              <a:off x="8648700" y="3273429"/>
              <a:ext cx="14288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Oval 797"/>
            <p:cNvSpPr>
              <a:spLocks noChangeArrowheads="1"/>
            </p:cNvSpPr>
            <p:nvPr/>
          </p:nvSpPr>
          <p:spPr bwMode="auto">
            <a:xfrm>
              <a:off x="8701088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798"/>
            <p:cNvSpPr>
              <a:spLocks/>
            </p:cNvSpPr>
            <p:nvPr/>
          </p:nvSpPr>
          <p:spPr bwMode="auto">
            <a:xfrm>
              <a:off x="8763000" y="3289304"/>
              <a:ext cx="14288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799"/>
            <p:cNvSpPr>
              <a:spLocks/>
            </p:cNvSpPr>
            <p:nvPr/>
          </p:nvSpPr>
          <p:spPr bwMode="auto">
            <a:xfrm>
              <a:off x="86439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00"/>
            <p:cNvSpPr>
              <a:spLocks/>
            </p:cNvSpPr>
            <p:nvPr/>
          </p:nvSpPr>
          <p:spPr bwMode="auto">
            <a:xfrm>
              <a:off x="8697913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01"/>
            <p:cNvSpPr>
              <a:spLocks/>
            </p:cNvSpPr>
            <p:nvPr/>
          </p:nvSpPr>
          <p:spPr bwMode="auto">
            <a:xfrm>
              <a:off x="91995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Oval 802"/>
            <p:cNvSpPr>
              <a:spLocks noChangeArrowheads="1"/>
            </p:cNvSpPr>
            <p:nvPr/>
          </p:nvSpPr>
          <p:spPr bwMode="auto">
            <a:xfrm>
              <a:off x="925671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03"/>
            <p:cNvSpPr>
              <a:spLocks/>
            </p:cNvSpPr>
            <p:nvPr/>
          </p:nvSpPr>
          <p:spPr bwMode="auto">
            <a:xfrm>
              <a:off x="9317038" y="3289304"/>
              <a:ext cx="12700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04"/>
            <p:cNvSpPr>
              <a:spLocks/>
            </p:cNvSpPr>
            <p:nvPr/>
          </p:nvSpPr>
          <p:spPr bwMode="auto">
            <a:xfrm>
              <a:off x="919956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Oval 805"/>
            <p:cNvSpPr>
              <a:spLocks noChangeArrowheads="1"/>
            </p:cNvSpPr>
            <p:nvPr/>
          </p:nvSpPr>
          <p:spPr bwMode="auto">
            <a:xfrm>
              <a:off x="9253538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Oval 806"/>
            <p:cNvSpPr>
              <a:spLocks noChangeArrowheads="1"/>
            </p:cNvSpPr>
            <p:nvPr/>
          </p:nvSpPr>
          <p:spPr bwMode="auto">
            <a:xfrm>
              <a:off x="9755188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807"/>
            <p:cNvSpPr>
              <a:spLocks/>
            </p:cNvSpPr>
            <p:nvPr/>
          </p:nvSpPr>
          <p:spPr bwMode="auto">
            <a:xfrm>
              <a:off x="9812338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808"/>
            <p:cNvSpPr>
              <a:spLocks/>
            </p:cNvSpPr>
            <p:nvPr/>
          </p:nvSpPr>
          <p:spPr bwMode="auto">
            <a:xfrm>
              <a:off x="98726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809"/>
            <p:cNvSpPr>
              <a:spLocks/>
            </p:cNvSpPr>
            <p:nvPr/>
          </p:nvSpPr>
          <p:spPr bwMode="auto">
            <a:xfrm>
              <a:off x="975518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Oval 810"/>
            <p:cNvSpPr>
              <a:spLocks noChangeArrowheads="1"/>
            </p:cNvSpPr>
            <p:nvPr/>
          </p:nvSpPr>
          <p:spPr bwMode="auto">
            <a:xfrm>
              <a:off x="9809163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811"/>
            <p:cNvSpPr>
              <a:spLocks/>
            </p:cNvSpPr>
            <p:nvPr/>
          </p:nvSpPr>
          <p:spPr bwMode="auto">
            <a:xfrm>
              <a:off x="1031081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Oval 812"/>
            <p:cNvSpPr>
              <a:spLocks noChangeArrowheads="1"/>
            </p:cNvSpPr>
            <p:nvPr/>
          </p:nvSpPr>
          <p:spPr bwMode="auto">
            <a:xfrm>
              <a:off x="1036796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813"/>
            <p:cNvSpPr>
              <a:spLocks/>
            </p:cNvSpPr>
            <p:nvPr/>
          </p:nvSpPr>
          <p:spPr bwMode="auto">
            <a:xfrm>
              <a:off x="104282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814"/>
            <p:cNvSpPr>
              <a:spLocks/>
            </p:cNvSpPr>
            <p:nvPr/>
          </p:nvSpPr>
          <p:spPr bwMode="auto">
            <a:xfrm>
              <a:off x="10306050" y="3424241"/>
              <a:ext cx="15875" cy="14288"/>
            </a:xfrm>
            <a:custGeom>
              <a:avLst/>
              <a:gdLst>
                <a:gd name="T0" fmla="*/ 1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1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815"/>
            <p:cNvSpPr>
              <a:spLocks/>
            </p:cNvSpPr>
            <p:nvPr/>
          </p:nvSpPr>
          <p:spPr bwMode="auto">
            <a:xfrm>
              <a:off x="10363200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Oval 816"/>
            <p:cNvSpPr>
              <a:spLocks noChangeArrowheads="1"/>
            </p:cNvSpPr>
            <p:nvPr/>
          </p:nvSpPr>
          <p:spPr bwMode="auto">
            <a:xfrm>
              <a:off x="10866438" y="3273429"/>
              <a:ext cx="17463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817"/>
            <p:cNvSpPr>
              <a:spLocks/>
            </p:cNvSpPr>
            <p:nvPr/>
          </p:nvSpPr>
          <p:spPr bwMode="auto">
            <a:xfrm>
              <a:off x="10918825" y="3194054"/>
              <a:ext cx="15875" cy="14288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2 h 3"/>
                <a:gd name="T4" fmla="*/ 2 w 4"/>
                <a:gd name="T5" fmla="*/ 0 h 3"/>
                <a:gd name="T6" fmla="*/ 0 w 4"/>
                <a:gd name="T7" fmla="*/ 2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818"/>
            <p:cNvSpPr>
              <a:spLocks/>
            </p:cNvSpPr>
            <p:nvPr/>
          </p:nvSpPr>
          <p:spPr bwMode="auto">
            <a:xfrm>
              <a:off x="10983913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819"/>
            <p:cNvSpPr>
              <a:spLocks/>
            </p:cNvSpPr>
            <p:nvPr/>
          </p:nvSpPr>
          <p:spPr bwMode="auto">
            <a:xfrm>
              <a:off x="10861675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Oval 820"/>
            <p:cNvSpPr>
              <a:spLocks noChangeArrowheads="1"/>
            </p:cNvSpPr>
            <p:nvPr/>
          </p:nvSpPr>
          <p:spPr bwMode="auto">
            <a:xfrm>
              <a:off x="10918825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Oval 821"/>
            <p:cNvSpPr>
              <a:spLocks noChangeArrowheads="1"/>
            </p:cNvSpPr>
            <p:nvPr/>
          </p:nvSpPr>
          <p:spPr bwMode="auto">
            <a:xfrm>
              <a:off x="11420475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Oval 822"/>
            <p:cNvSpPr>
              <a:spLocks noChangeArrowheads="1"/>
            </p:cNvSpPr>
            <p:nvPr/>
          </p:nvSpPr>
          <p:spPr bwMode="auto">
            <a:xfrm>
              <a:off x="11474450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823"/>
            <p:cNvSpPr>
              <a:spLocks/>
            </p:cNvSpPr>
            <p:nvPr/>
          </p:nvSpPr>
          <p:spPr bwMode="auto">
            <a:xfrm>
              <a:off x="1153953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824"/>
            <p:cNvSpPr>
              <a:spLocks/>
            </p:cNvSpPr>
            <p:nvPr/>
          </p:nvSpPr>
          <p:spPr bwMode="auto">
            <a:xfrm>
              <a:off x="1141730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Oval 825"/>
            <p:cNvSpPr>
              <a:spLocks noChangeArrowheads="1"/>
            </p:cNvSpPr>
            <p:nvPr/>
          </p:nvSpPr>
          <p:spPr bwMode="auto">
            <a:xfrm>
              <a:off x="11474450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826"/>
            <p:cNvSpPr>
              <a:spLocks/>
            </p:cNvSpPr>
            <p:nvPr/>
          </p:nvSpPr>
          <p:spPr bwMode="auto">
            <a:xfrm>
              <a:off x="11976100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5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Oval 827"/>
            <p:cNvSpPr>
              <a:spLocks noChangeArrowheads="1"/>
            </p:cNvSpPr>
            <p:nvPr/>
          </p:nvSpPr>
          <p:spPr bwMode="auto">
            <a:xfrm>
              <a:off x="120300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828"/>
            <p:cNvSpPr>
              <a:spLocks/>
            </p:cNvSpPr>
            <p:nvPr/>
          </p:nvSpPr>
          <p:spPr bwMode="auto">
            <a:xfrm>
              <a:off x="12090400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829"/>
            <p:cNvSpPr>
              <a:spLocks/>
            </p:cNvSpPr>
            <p:nvPr/>
          </p:nvSpPr>
          <p:spPr bwMode="auto">
            <a:xfrm>
              <a:off x="1197292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Oval 830"/>
            <p:cNvSpPr>
              <a:spLocks noChangeArrowheads="1"/>
            </p:cNvSpPr>
            <p:nvPr/>
          </p:nvSpPr>
          <p:spPr bwMode="auto">
            <a:xfrm>
              <a:off x="12025313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831"/>
            <p:cNvSpPr>
              <a:spLocks noEditPoints="1"/>
            </p:cNvSpPr>
            <p:nvPr/>
          </p:nvSpPr>
          <p:spPr bwMode="auto">
            <a:xfrm>
              <a:off x="-3175" y="3186116"/>
              <a:ext cx="12199938" cy="382588"/>
            </a:xfrm>
            <a:custGeom>
              <a:avLst/>
              <a:gdLst>
                <a:gd name="T0" fmla="*/ 3048 w 3208"/>
                <a:gd name="T1" fmla="*/ 53 h 88"/>
                <a:gd name="T2" fmla="*/ 2849 w 3208"/>
                <a:gd name="T3" fmla="*/ 40 h 88"/>
                <a:gd name="T4" fmla="*/ 2705 w 3208"/>
                <a:gd name="T5" fmla="*/ 54 h 88"/>
                <a:gd name="T6" fmla="*/ 2565 w 3208"/>
                <a:gd name="T7" fmla="*/ 37 h 88"/>
                <a:gd name="T8" fmla="*/ 2430 w 3208"/>
                <a:gd name="T9" fmla="*/ 36 h 88"/>
                <a:gd name="T10" fmla="*/ 2273 w 3208"/>
                <a:gd name="T11" fmla="*/ 11 h 88"/>
                <a:gd name="T12" fmla="*/ 2118 w 3208"/>
                <a:gd name="T13" fmla="*/ 0 h 88"/>
                <a:gd name="T14" fmla="*/ 1875 w 3208"/>
                <a:gd name="T15" fmla="*/ 52 h 88"/>
                <a:gd name="T16" fmla="*/ 1711 w 3208"/>
                <a:gd name="T17" fmla="*/ 51 h 88"/>
                <a:gd name="T18" fmla="*/ 1538 w 3208"/>
                <a:gd name="T19" fmla="*/ 44 h 88"/>
                <a:gd name="T20" fmla="*/ 1396 w 3208"/>
                <a:gd name="T21" fmla="*/ 51 h 88"/>
                <a:gd name="T22" fmla="*/ 1265 w 3208"/>
                <a:gd name="T23" fmla="*/ 42 h 88"/>
                <a:gd name="T24" fmla="*/ 1094 w 3208"/>
                <a:gd name="T25" fmla="*/ 24 h 88"/>
                <a:gd name="T26" fmla="*/ 979 w 3208"/>
                <a:gd name="T27" fmla="*/ 27 h 88"/>
                <a:gd name="T28" fmla="*/ 731 w 3208"/>
                <a:gd name="T29" fmla="*/ 69 h 88"/>
                <a:gd name="T30" fmla="*/ 573 w 3208"/>
                <a:gd name="T31" fmla="*/ 56 h 88"/>
                <a:gd name="T32" fmla="*/ 358 w 3208"/>
                <a:gd name="T33" fmla="*/ 68 h 88"/>
                <a:gd name="T34" fmla="*/ 220 w 3208"/>
                <a:gd name="T35" fmla="*/ 40 h 88"/>
                <a:gd name="T36" fmla="*/ 86 w 3208"/>
                <a:gd name="T37" fmla="*/ 43 h 88"/>
                <a:gd name="T38" fmla="*/ 457 w 3208"/>
                <a:gd name="T39" fmla="*/ 88 h 88"/>
                <a:gd name="T40" fmla="*/ 1286 w 3208"/>
                <a:gd name="T41" fmla="*/ 82 h 88"/>
                <a:gd name="T42" fmla="*/ 2076 w 3208"/>
                <a:gd name="T43" fmla="*/ 85 h 88"/>
                <a:gd name="T44" fmla="*/ 2898 w 3208"/>
                <a:gd name="T45" fmla="*/ 87 h 88"/>
                <a:gd name="T46" fmla="*/ 2908 w 3208"/>
                <a:gd name="T47" fmla="*/ 57 h 88"/>
                <a:gd name="T48" fmla="*/ 2414 w 3208"/>
                <a:gd name="T49" fmla="*/ 21 h 88"/>
                <a:gd name="T50" fmla="*/ 1837 w 3208"/>
                <a:gd name="T51" fmla="*/ 33 h 88"/>
                <a:gd name="T52" fmla="*/ 1303 w 3208"/>
                <a:gd name="T53" fmla="*/ 57 h 88"/>
                <a:gd name="T54" fmla="*/ 810 w 3208"/>
                <a:gd name="T55" fmla="*/ 21 h 88"/>
                <a:gd name="T56" fmla="*/ 233 w 3208"/>
                <a:gd name="T57" fmla="*/ 33 h 88"/>
                <a:gd name="T58" fmla="*/ 27 w 3208"/>
                <a:gd name="T59" fmla="*/ 50 h 88"/>
                <a:gd name="T60" fmla="*/ 140 w 3208"/>
                <a:gd name="T61" fmla="*/ 81 h 88"/>
                <a:gd name="T62" fmla="*/ 203 w 3208"/>
                <a:gd name="T63" fmla="*/ 81 h 88"/>
                <a:gd name="T64" fmla="*/ 337 w 3208"/>
                <a:gd name="T65" fmla="*/ 36 h 88"/>
                <a:gd name="T66" fmla="*/ 421 w 3208"/>
                <a:gd name="T67" fmla="*/ 73 h 88"/>
                <a:gd name="T68" fmla="*/ 490 w 3208"/>
                <a:gd name="T69" fmla="*/ 26 h 88"/>
                <a:gd name="T70" fmla="*/ 644 w 3208"/>
                <a:gd name="T71" fmla="*/ 13 h 88"/>
                <a:gd name="T72" fmla="*/ 699 w 3208"/>
                <a:gd name="T73" fmla="*/ 61 h 88"/>
                <a:gd name="T74" fmla="*/ 777 w 3208"/>
                <a:gd name="T75" fmla="*/ 81 h 88"/>
                <a:gd name="T76" fmla="*/ 946 w 3208"/>
                <a:gd name="T77" fmla="*/ 10 h 88"/>
                <a:gd name="T78" fmla="*/ 984 w 3208"/>
                <a:gd name="T79" fmla="*/ 73 h 88"/>
                <a:gd name="T80" fmla="*/ 1058 w 3208"/>
                <a:gd name="T81" fmla="*/ 82 h 88"/>
                <a:gd name="T82" fmla="*/ 1168 w 3208"/>
                <a:gd name="T83" fmla="*/ 84 h 88"/>
                <a:gd name="T84" fmla="*/ 1240 w 3208"/>
                <a:gd name="T85" fmla="*/ 82 h 88"/>
                <a:gd name="T86" fmla="*/ 1356 w 3208"/>
                <a:gd name="T87" fmla="*/ 31 h 88"/>
                <a:gd name="T88" fmla="*/ 1442 w 3208"/>
                <a:gd name="T89" fmla="*/ 73 h 88"/>
                <a:gd name="T90" fmla="*/ 1511 w 3208"/>
                <a:gd name="T91" fmla="*/ 26 h 88"/>
                <a:gd name="T92" fmla="*/ 1664 w 3208"/>
                <a:gd name="T93" fmla="*/ 32 h 88"/>
                <a:gd name="T94" fmla="*/ 1722 w 3208"/>
                <a:gd name="T95" fmla="*/ 61 h 88"/>
                <a:gd name="T96" fmla="*/ 1797 w 3208"/>
                <a:gd name="T97" fmla="*/ 51 h 88"/>
                <a:gd name="T98" fmla="*/ 1967 w 3208"/>
                <a:gd name="T99" fmla="*/ 10 h 88"/>
                <a:gd name="T100" fmla="*/ 2005 w 3208"/>
                <a:gd name="T101" fmla="*/ 84 h 88"/>
                <a:gd name="T102" fmla="*/ 2078 w 3208"/>
                <a:gd name="T103" fmla="*/ 82 h 88"/>
                <a:gd name="T104" fmla="*/ 2242 w 3208"/>
                <a:gd name="T105" fmla="*/ 68 h 88"/>
                <a:gd name="T106" fmla="*/ 2273 w 3208"/>
                <a:gd name="T107" fmla="*/ 82 h 88"/>
                <a:gd name="T108" fmla="*/ 2368 w 3208"/>
                <a:gd name="T109" fmla="*/ 51 h 88"/>
                <a:gd name="T110" fmla="*/ 2465 w 3208"/>
                <a:gd name="T111" fmla="*/ 79 h 88"/>
                <a:gd name="T112" fmla="*/ 2531 w 3208"/>
                <a:gd name="T113" fmla="*/ 17 h 88"/>
                <a:gd name="T114" fmla="*/ 2686 w 3208"/>
                <a:gd name="T115" fmla="*/ 27 h 88"/>
                <a:gd name="T116" fmla="*/ 2742 w 3208"/>
                <a:gd name="T117" fmla="*/ 57 h 88"/>
                <a:gd name="T118" fmla="*/ 2813 w 3208"/>
                <a:gd name="T119" fmla="*/ 47 h 88"/>
                <a:gd name="T120" fmla="*/ 2983 w 3208"/>
                <a:gd name="T121" fmla="*/ 10 h 88"/>
                <a:gd name="T122" fmla="*/ 3034 w 3208"/>
                <a:gd name="T123" fmla="*/ 48 h 88"/>
                <a:gd name="T124" fmla="*/ 3102 w 3208"/>
                <a:gd name="T125" fmla="*/ 5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8" h="88">
                  <a:moveTo>
                    <a:pt x="3186" y="59"/>
                  </a:moveTo>
                  <a:cubicBezTo>
                    <a:pt x="3186" y="57"/>
                    <a:pt x="3186" y="55"/>
                    <a:pt x="3187" y="54"/>
                  </a:cubicBezTo>
                  <a:cubicBezTo>
                    <a:pt x="3186" y="54"/>
                    <a:pt x="3186" y="54"/>
                    <a:pt x="3185" y="54"/>
                  </a:cubicBezTo>
                  <a:cubicBezTo>
                    <a:pt x="3185" y="53"/>
                    <a:pt x="3186" y="52"/>
                    <a:pt x="3187" y="52"/>
                  </a:cubicBezTo>
                  <a:cubicBezTo>
                    <a:pt x="3188" y="50"/>
                    <a:pt x="3191" y="48"/>
                    <a:pt x="3194" y="48"/>
                  </a:cubicBezTo>
                  <a:cubicBezTo>
                    <a:pt x="3198" y="48"/>
                    <a:pt x="3201" y="50"/>
                    <a:pt x="3201" y="54"/>
                  </a:cubicBezTo>
                  <a:cubicBezTo>
                    <a:pt x="3201" y="54"/>
                    <a:pt x="3201" y="54"/>
                    <a:pt x="3201" y="54"/>
                  </a:cubicBezTo>
                  <a:cubicBezTo>
                    <a:pt x="3201" y="56"/>
                    <a:pt x="3200" y="57"/>
                    <a:pt x="3198" y="56"/>
                  </a:cubicBezTo>
                  <a:cubicBezTo>
                    <a:pt x="3197" y="56"/>
                    <a:pt x="3197" y="54"/>
                    <a:pt x="3198" y="54"/>
                  </a:cubicBezTo>
                  <a:cubicBezTo>
                    <a:pt x="3199" y="54"/>
                    <a:pt x="3199" y="52"/>
                    <a:pt x="3198" y="51"/>
                  </a:cubicBezTo>
                  <a:cubicBezTo>
                    <a:pt x="3197" y="50"/>
                    <a:pt x="3195" y="50"/>
                    <a:pt x="3193" y="53"/>
                  </a:cubicBezTo>
                  <a:cubicBezTo>
                    <a:pt x="3192" y="56"/>
                    <a:pt x="3194" y="59"/>
                    <a:pt x="3197" y="60"/>
                  </a:cubicBezTo>
                  <a:cubicBezTo>
                    <a:pt x="3201" y="61"/>
                    <a:pt x="3204" y="59"/>
                    <a:pt x="3205" y="57"/>
                  </a:cubicBezTo>
                  <a:cubicBezTo>
                    <a:pt x="3208" y="49"/>
                    <a:pt x="3201" y="40"/>
                    <a:pt x="3188" y="40"/>
                  </a:cubicBezTo>
                  <a:cubicBezTo>
                    <a:pt x="3180" y="40"/>
                    <a:pt x="3174" y="45"/>
                    <a:pt x="3169" y="51"/>
                  </a:cubicBezTo>
                  <a:cubicBezTo>
                    <a:pt x="3165" y="56"/>
                    <a:pt x="3161" y="72"/>
                    <a:pt x="3144" y="72"/>
                  </a:cubicBezTo>
                  <a:cubicBezTo>
                    <a:pt x="3139" y="72"/>
                    <a:pt x="3134" y="71"/>
                    <a:pt x="3130" y="68"/>
                  </a:cubicBezTo>
                  <a:cubicBezTo>
                    <a:pt x="3130" y="69"/>
                    <a:pt x="3129" y="69"/>
                    <a:pt x="3128" y="69"/>
                  </a:cubicBezTo>
                  <a:cubicBezTo>
                    <a:pt x="3129" y="68"/>
                    <a:pt x="3129" y="68"/>
                    <a:pt x="3129" y="68"/>
                  </a:cubicBezTo>
                  <a:cubicBezTo>
                    <a:pt x="3123" y="64"/>
                    <a:pt x="3118" y="58"/>
                    <a:pt x="3118" y="53"/>
                  </a:cubicBezTo>
                  <a:cubicBezTo>
                    <a:pt x="3116" y="43"/>
                    <a:pt x="3121" y="35"/>
                    <a:pt x="3131" y="35"/>
                  </a:cubicBezTo>
                  <a:cubicBezTo>
                    <a:pt x="3135" y="35"/>
                    <a:pt x="3139" y="37"/>
                    <a:pt x="3140" y="40"/>
                  </a:cubicBezTo>
                  <a:cubicBezTo>
                    <a:pt x="3142" y="40"/>
                    <a:pt x="3142" y="40"/>
                    <a:pt x="3142" y="40"/>
                  </a:cubicBezTo>
                  <a:cubicBezTo>
                    <a:pt x="3142" y="41"/>
                    <a:pt x="3142" y="41"/>
                    <a:pt x="3142" y="41"/>
                  </a:cubicBezTo>
                  <a:cubicBezTo>
                    <a:pt x="3141" y="41"/>
                    <a:pt x="3141" y="41"/>
                    <a:pt x="3141" y="41"/>
                  </a:cubicBezTo>
                  <a:cubicBezTo>
                    <a:pt x="3142" y="42"/>
                    <a:pt x="3142" y="43"/>
                    <a:pt x="3142" y="44"/>
                  </a:cubicBezTo>
                  <a:cubicBezTo>
                    <a:pt x="3142" y="44"/>
                    <a:pt x="3142" y="44"/>
                    <a:pt x="3142" y="44"/>
                  </a:cubicBezTo>
                  <a:cubicBezTo>
                    <a:pt x="3142" y="47"/>
                    <a:pt x="3139" y="49"/>
                    <a:pt x="3136" y="48"/>
                  </a:cubicBezTo>
                  <a:cubicBezTo>
                    <a:pt x="3135" y="48"/>
                    <a:pt x="3134" y="45"/>
                    <a:pt x="3136" y="44"/>
                  </a:cubicBezTo>
                  <a:cubicBezTo>
                    <a:pt x="3138" y="44"/>
                    <a:pt x="3139" y="42"/>
                    <a:pt x="3137" y="40"/>
                  </a:cubicBezTo>
                  <a:cubicBezTo>
                    <a:pt x="3135" y="38"/>
                    <a:pt x="3131" y="38"/>
                    <a:pt x="3129" y="43"/>
                  </a:cubicBezTo>
                  <a:cubicBezTo>
                    <a:pt x="3127" y="48"/>
                    <a:pt x="3129" y="53"/>
                    <a:pt x="3135" y="54"/>
                  </a:cubicBezTo>
                  <a:cubicBezTo>
                    <a:pt x="3138" y="55"/>
                    <a:pt x="3141" y="55"/>
                    <a:pt x="3143" y="54"/>
                  </a:cubicBezTo>
                  <a:cubicBezTo>
                    <a:pt x="3142" y="54"/>
                    <a:pt x="3142" y="54"/>
                    <a:pt x="3142" y="54"/>
                  </a:cubicBezTo>
                  <a:cubicBezTo>
                    <a:pt x="3142" y="52"/>
                    <a:pt x="3143" y="52"/>
                    <a:pt x="3145" y="52"/>
                  </a:cubicBezTo>
                  <a:cubicBezTo>
                    <a:pt x="3145" y="52"/>
                    <a:pt x="3145" y="52"/>
                    <a:pt x="3145" y="52"/>
                  </a:cubicBezTo>
                  <a:cubicBezTo>
                    <a:pt x="3146" y="52"/>
                    <a:pt x="3146" y="52"/>
                    <a:pt x="3146" y="51"/>
                  </a:cubicBezTo>
                  <a:cubicBezTo>
                    <a:pt x="3146" y="51"/>
                    <a:pt x="3146" y="50"/>
                    <a:pt x="3146" y="50"/>
                  </a:cubicBezTo>
                  <a:cubicBezTo>
                    <a:pt x="3147" y="50"/>
                    <a:pt x="3147" y="50"/>
                    <a:pt x="3147" y="50"/>
                  </a:cubicBezTo>
                  <a:cubicBezTo>
                    <a:pt x="3147" y="49"/>
                    <a:pt x="3147" y="49"/>
                    <a:pt x="3147" y="49"/>
                  </a:cubicBezTo>
                  <a:cubicBezTo>
                    <a:pt x="3148" y="47"/>
                    <a:pt x="3149" y="45"/>
                    <a:pt x="3149" y="43"/>
                  </a:cubicBezTo>
                  <a:cubicBezTo>
                    <a:pt x="3149" y="43"/>
                    <a:pt x="3148" y="43"/>
                    <a:pt x="3147" y="43"/>
                  </a:cubicBezTo>
                  <a:cubicBezTo>
                    <a:pt x="3147" y="42"/>
                    <a:pt x="3148" y="42"/>
                    <a:pt x="3149" y="42"/>
                  </a:cubicBezTo>
                  <a:cubicBezTo>
                    <a:pt x="3149" y="40"/>
                    <a:pt x="3149" y="38"/>
                    <a:pt x="3148" y="37"/>
                  </a:cubicBezTo>
                  <a:cubicBezTo>
                    <a:pt x="3150" y="35"/>
                    <a:pt x="3154" y="36"/>
                    <a:pt x="3156" y="37"/>
                  </a:cubicBezTo>
                  <a:cubicBezTo>
                    <a:pt x="3158" y="39"/>
                    <a:pt x="3158" y="42"/>
                    <a:pt x="3154" y="42"/>
                  </a:cubicBezTo>
                  <a:cubicBezTo>
                    <a:pt x="3151" y="43"/>
                    <a:pt x="3152" y="49"/>
                    <a:pt x="3157" y="48"/>
                  </a:cubicBezTo>
                  <a:cubicBezTo>
                    <a:pt x="3158" y="48"/>
                    <a:pt x="3160" y="45"/>
                    <a:pt x="3161" y="42"/>
                  </a:cubicBezTo>
                  <a:cubicBezTo>
                    <a:pt x="3161" y="43"/>
                    <a:pt x="3160" y="43"/>
                    <a:pt x="3160" y="43"/>
                  </a:cubicBezTo>
                  <a:cubicBezTo>
                    <a:pt x="3160" y="42"/>
                    <a:pt x="3160" y="41"/>
                    <a:pt x="3161" y="41"/>
                  </a:cubicBezTo>
                  <a:cubicBezTo>
                    <a:pt x="3161" y="41"/>
                    <a:pt x="3161" y="40"/>
                    <a:pt x="3161" y="40"/>
                  </a:cubicBezTo>
                  <a:cubicBezTo>
                    <a:pt x="3160" y="40"/>
                    <a:pt x="3160" y="39"/>
                    <a:pt x="3159" y="40"/>
                  </a:cubicBezTo>
                  <a:cubicBezTo>
                    <a:pt x="3158" y="39"/>
                    <a:pt x="3160" y="39"/>
                    <a:pt x="3161" y="39"/>
                  </a:cubicBezTo>
                  <a:cubicBezTo>
                    <a:pt x="3161" y="38"/>
                    <a:pt x="3160" y="37"/>
                    <a:pt x="3160" y="36"/>
                  </a:cubicBezTo>
                  <a:cubicBezTo>
                    <a:pt x="3160" y="36"/>
                    <a:pt x="3160" y="36"/>
                    <a:pt x="3159" y="36"/>
                  </a:cubicBezTo>
                  <a:cubicBezTo>
                    <a:pt x="3159" y="36"/>
                    <a:pt x="3160" y="36"/>
                    <a:pt x="3160" y="36"/>
                  </a:cubicBezTo>
                  <a:cubicBezTo>
                    <a:pt x="3159" y="35"/>
                    <a:pt x="3159" y="35"/>
                    <a:pt x="3159" y="34"/>
                  </a:cubicBezTo>
                  <a:cubicBezTo>
                    <a:pt x="3154" y="30"/>
                    <a:pt x="3147" y="29"/>
                    <a:pt x="3143" y="29"/>
                  </a:cubicBezTo>
                  <a:cubicBezTo>
                    <a:pt x="3141" y="27"/>
                    <a:pt x="3139" y="26"/>
                    <a:pt x="3136" y="24"/>
                  </a:cubicBezTo>
                  <a:cubicBezTo>
                    <a:pt x="3135" y="26"/>
                    <a:pt x="3134" y="26"/>
                    <a:pt x="3133" y="26"/>
                  </a:cubicBezTo>
                  <a:cubicBezTo>
                    <a:pt x="3133" y="25"/>
                    <a:pt x="3134" y="24"/>
                    <a:pt x="3135" y="24"/>
                  </a:cubicBezTo>
                  <a:cubicBezTo>
                    <a:pt x="3133" y="23"/>
                    <a:pt x="3130" y="22"/>
                    <a:pt x="3127" y="22"/>
                  </a:cubicBezTo>
                  <a:cubicBezTo>
                    <a:pt x="3132" y="13"/>
                    <a:pt x="3143" y="10"/>
                    <a:pt x="3144" y="13"/>
                  </a:cubicBezTo>
                  <a:cubicBezTo>
                    <a:pt x="3146" y="16"/>
                    <a:pt x="3147" y="18"/>
                    <a:pt x="3142" y="18"/>
                  </a:cubicBezTo>
                  <a:cubicBezTo>
                    <a:pt x="3138" y="17"/>
                    <a:pt x="3137" y="24"/>
                    <a:pt x="3142" y="24"/>
                  </a:cubicBezTo>
                  <a:cubicBezTo>
                    <a:pt x="3146" y="24"/>
                    <a:pt x="3152" y="18"/>
                    <a:pt x="3148" y="11"/>
                  </a:cubicBezTo>
                  <a:cubicBezTo>
                    <a:pt x="3148" y="10"/>
                    <a:pt x="3148" y="10"/>
                    <a:pt x="3147" y="9"/>
                  </a:cubicBezTo>
                  <a:cubicBezTo>
                    <a:pt x="3149" y="9"/>
                    <a:pt x="3152" y="10"/>
                    <a:pt x="3154" y="10"/>
                  </a:cubicBezTo>
                  <a:cubicBezTo>
                    <a:pt x="3161" y="13"/>
                    <a:pt x="3163" y="17"/>
                    <a:pt x="3160" y="19"/>
                  </a:cubicBezTo>
                  <a:cubicBezTo>
                    <a:pt x="3155" y="24"/>
                    <a:pt x="3162" y="32"/>
                    <a:pt x="3167" y="27"/>
                  </a:cubicBezTo>
                  <a:cubicBezTo>
                    <a:pt x="3169" y="24"/>
                    <a:pt x="3170" y="20"/>
                    <a:pt x="3169" y="16"/>
                  </a:cubicBezTo>
                  <a:cubicBezTo>
                    <a:pt x="3168" y="18"/>
                    <a:pt x="3165" y="19"/>
                    <a:pt x="3162" y="20"/>
                  </a:cubicBezTo>
                  <a:cubicBezTo>
                    <a:pt x="3162" y="18"/>
                    <a:pt x="3164" y="18"/>
                    <a:pt x="3161" y="17"/>
                  </a:cubicBezTo>
                  <a:cubicBezTo>
                    <a:pt x="3164" y="17"/>
                    <a:pt x="3167" y="16"/>
                    <a:pt x="3169" y="15"/>
                  </a:cubicBezTo>
                  <a:cubicBezTo>
                    <a:pt x="3168" y="13"/>
                    <a:pt x="3167" y="12"/>
                    <a:pt x="3166" y="10"/>
                  </a:cubicBezTo>
                  <a:cubicBezTo>
                    <a:pt x="3163" y="7"/>
                    <a:pt x="3158" y="4"/>
                    <a:pt x="3154" y="2"/>
                  </a:cubicBezTo>
                  <a:cubicBezTo>
                    <a:pt x="3149" y="1"/>
                    <a:pt x="3144" y="0"/>
                    <a:pt x="3139" y="0"/>
                  </a:cubicBezTo>
                  <a:cubicBezTo>
                    <a:pt x="3134" y="0"/>
                    <a:pt x="3129" y="1"/>
                    <a:pt x="3124" y="4"/>
                  </a:cubicBezTo>
                  <a:cubicBezTo>
                    <a:pt x="3119" y="6"/>
                    <a:pt x="3112" y="11"/>
                    <a:pt x="3108" y="15"/>
                  </a:cubicBezTo>
                  <a:cubicBezTo>
                    <a:pt x="3094" y="28"/>
                    <a:pt x="3089" y="39"/>
                    <a:pt x="3089" y="39"/>
                  </a:cubicBezTo>
                  <a:cubicBezTo>
                    <a:pt x="3086" y="45"/>
                    <a:pt x="3078" y="67"/>
                    <a:pt x="3065" y="69"/>
                  </a:cubicBezTo>
                  <a:cubicBezTo>
                    <a:pt x="3065" y="69"/>
                    <a:pt x="3065" y="69"/>
                    <a:pt x="3065" y="69"/>
                  </a:cubicBezTo>
                  <a:cubicBezTo>
                    <a:pt x="3064" y="69"/>
                    <a:pt x="3063" y="69"/>
                    <a:pt x="3063" y="69"/>
                  </a:cubicBezTo>
                  <a:cubicBezTo>
                    <a:pt x="3063" y="69"/>
                    <a:pt x="3063" y="69"/>
                    <a:pt x="3063" y="69"/>
                  </a:cubicBezTo>
                  <a:cubicBezTo>
                    <a:pt x="3046" y="69"/>
                    <a:pt x="3042" y="65"/>
                    <a:pt x="3041" y="59"/>
                  </a:cubicBezTo>
                  <a:cubicBezTo>
                    <a:pt x="3040" y="57"/>
                    <a:pt x="3040" y="55"/>
                    <a:pt x="3041" y="54"/>
                  </a:cubicBezTo>
                  <a:cubicBezTo>
                    <a:pt x="3040" y="54"/>
                    <a:pt x="3040" y="54"/>
                    <a:pt x="3039" y="54"/>
                  </a:cubicBezTo>
                  <a:cubicBezTo>
                    <a:pt x="3039" y="53"/>
                    <a:pt x="3040" y="52"/>
                    <a:pt x="3041" y="52"/>
                  </a:cubicBezTo>
                  <a:cubicBezTo>
                    <a:pt x="3042" y="50"/>
                    <a:pt x="3045" y="48"/>
                    <a:pt x="3049" y="48"/>
                  </a:cubicBezTo>
                  <a:cubicBezTo>
                    <a:pt x="3052" y="48"/>
                    <a:pt x="3055" y="50"/>
                    <a:pt x="3055" y="54"/>
                  </a:cubicBezTo>
                  <a:cubicBezTo>
                    <a:pt x="3055" y="54"/>
                    <a:pt x="3055" y="54"/>
                    <a:pt x="3055" y="54"/>
                  </a:cubicBezTo>
                  <a:cubicBezTo>
                    <a:pt x="3055" y="56"/>
                    <a:pt x="3054" y="57"/>
                    <a:pt x="3052" y="56"/>
                  </a:cubicBezTo>
                  <a:cubicBezTo>
                    <a:pt x="3051" y="56"/>
                    <a:pt x="3051" y="54"/>
                    <a:pt x="3052" y="54"/>
                  </a:cubicBezTo>
                  <a:cubicBezTo>
                    <a:pt x="3053" y="54"/>
                    <a:pt x="3054" y="52"/>
                    <a:pt x="3052" y="51"/>
                  </a:cubicBezTo>
                  <a:cubicBezTo>
                    <a:pt x="3051" y="50"/>
                    <a:pt x="3049" y="50"/>
                    <a:pt x="3048" y="53"/>
                  </a:cubicBezTo>
                  <a:cubicBezTo>
                    <a:pt x="3047" y="56"/>
                    <a:pt x="3048" y="59"/>
                    <a:pt x="3051" y="60"/>
                  </a:cubicBezTo>
                  <a:cubicBezTo>
                    <a:pt x="3055" y="61"/>
                    <a:pt x="3058" y="59"/>
                    <a:pt x="3059" y="57"/>
                  </a:cubicBezTo>
                  <a:cubicBezTo>
                    <a:pt x="3062" y="49"/>
                    <a:pt x="3055" y="40"/>
                    <a:pt x="3043" y="40"/>
                  </a:cubicBezTo>
                  <a:cubicBezTo>
                    <a:pt x="3034" y="40"/>
                    <a:pt x="3028" y="45"/>
                    <a:pt x="3023" y="51"/>
                  </a:cubicBezTo>
                  <a:cubicBezTo>
                    <a:pt x="3019" y="56"/>
                    <a:pt x="3015" y="72"/>
                    <a:pt x="2998" y="72"/>
                  </a:cubicBezTo>
                  <a:cubicBezTo>
                    <a:pt x="2993" y="72"/>
                    <a:pt x="2988" y="71"/>
                    <a:pt x="2984" y="68"/>
                  </a:cubicBezTo>
                  <a:cubicBezTo>
                    <a:pt x="2984" y="69"/>
                    <a:pt x="2983" y="69"/>
                    <a:pt x="2983" y="69"/>
                  </a:cubicBezTo>
                  <a:cubicBezTo>
                    <a:pt x="2983" y="68"/>
                    <a:pt x="2983" y="68"/>
                    <a:pt x="2983" y="68"/>
                  </a:cubicBezTo>
                  <a:cubicBezTo>
                    <a:pt x="2977" y="64"/>
                    <a:pt x="2973" y="58"/>
                    <a:pt x="2972" y="53"/>
                  </a:cubicBezTo>
                  <a:cubicBezTo>
                    <a:pt x="2970" y="43"/>
                    <a:pt x="2975" y="35"/>
                    <a:pt x="2985" y="35"/>
                  </a:cubicBezTo>
                  <a:cubicBezTo>
                    <a:pt x="2989" y="35"/>
                    <a:pt x="2993" y="37"/>
                    <a:pt x="2995" y="40"/>
                  </a:cubicBezTo>
                  <a:cubicBezTo>
                    <a:pt x="2996" y="40"/>
                    <a:pt x="2996" y="40"/>
                    <a:pt x="2996" y="40"/>
                  </a:cubicBezTo>
                  <a:cubicBezTo>
                    <a:pt x="2996" y="41"/>
                    <a:pt x="2996" y="41"/>
                    <a:pt x="2996" y="41"/>
                  </a:cubicBezTo>
                  <a:cubicBezTo>
                    <a:pt x="2995" y="41"/>
                    <a:pt x="2995" y="41"/>
                    <a:pt x="2995" y="41"/>
                  </a:cubicBezTo>
                  <a:cubicBezTo>
                    <a:pt x="2996" y="42"/>
                    <a:pt x="2996" y="43"/>
                    <a:pt x="2996" y="44"/>
                  </a:cubicBezTo>
                  <a:cubicBezTo>
                    <a:pt x="2996" y="44"/>
                    <a:pt x="2996" y="44"/>
                    <a:pt x="2996" y="44"/>
                  </a:cubicBezTo>
                  <a:cubicBezTo>
                    <a:pt x="2996" y="47"/>
                    <a:pt x="2993" y="49"/>
                    <a:pt x="2990" y="48"/>
                  </a:cubicBezTo>
                  <a:cubicBezTo>
                    <a:pt x="2989" y="48"/>
                    <a:pt x="2988" y="45"/>
                    <a:pt x="2990" y="44"/>
                  </a:cubicBezTo>
                  <a:cubicBezTo>
                    <a:pt x="2992" y="44"/>
                    <a:pt x="2993" y="42"/>
                    <a:pt x="2991" y="40"/>
                  </a:cubicBezTo>
                  <a:cubicBezTo>
                    <a:pt x="2989" y="38"/>
                    <a:pt x="2985" y="38"/>
                    <a:pt x="2983" y="43"/>
                  </a:cubicBezTo>
                  <a:cubicBezTo>
                    <a:pt x="2982" y="48"/>
                    <a:pt x="2983" y="53"/>
                    <a:pt x="2989" y="54"/>
                  </a:cubicBezTo>
                  <a:cubicBezTo>
                    <a:pt x="2992" y="55"/>
                    <a:pt x="2995" y="55"/>
                    <a:pt x="2997" y="54"/>
                  </a:cubicBezTo>
                  <a:cubicBezTo>
                    <a:pt x="2996" y="54"/>
                    <a:pt x="2996" y="54"/>
                    <a:pt x="2996" y="54"/>
                  </a:cubicBezTo>
                  <a:cubicBezTo>
                    <a:pt x="2996" y="52"/>
                    <a:pt x="2998" y="52"/>
                    <a:pt x="2999" y="52"/>
                  </a:cubicBezTo>
                  <a:cubicBezTo>
                    <a:pt x="2999" y="52"/>
                    <a:pt x="2999" y="52"/>
                    <a:pt x="2999" y="52"/>
                  </a:cubicBezTo>
                  <a:cubicBezTo>
                    <a:pt x="3000" y="52"/>
                    <a:pt x="3000" y="52"/>
                    <a:pt x="3000" y="51"/>
                  </a:cubicBezTo>
                  <a:cubicBezTo>
                    <a:pt x="3000" y="51"/>
                    <a:pt x="3000" y="50"/>
                    <a:pt x="3001" y="50"/>
                  </a:cubicBezTo>
                  <a:cubicBezTo>
                    <a:pt x="3001" y="50"/>
                    <a:pt x="3001" y="50"/>
                    <a:pt x="3001" y="50"/>
                  </a:cubicBezTo>
                  <a:cubicBezTo>
                    <a:pt x="3002" y="49"/>
                    <a:pt x="3002" y="49"/>
                    <a:pt x="3002" y="49"/>
                  </a:cubicBezTo>
                  <a:cubicBezTo>
                    <a:pt x="3003" y="47"/>
                    <a:pt x="3003" y="45"/>
                    <a:pt x="3003" y="43"/>
                  </a:cubicBezTo>
                  <a:cubicBezTo>
                    <a:pt x="3003" y="43"/>
                    <a:pt x="3002" y="43"/>
                    <a:pt x="3001" y="43"/>
                  </a:cubicBezTo>
                  <a:cubicBezTo>
                    <a:pt x="3001" y="42"/>
                    <a:pt x="3002" y="42"/>
                    <a:pt x="3003" y="42"/>
                  </a:cubicBezTo>
                  <a:cubicBezTo>
                    <a:pt x="3003" y="40"/>
                    <a:pt x="3003" y="38"/>
                    <a:pt x="3002" y="37"/>
                  </a:cubicBezTo>
                  <a:cubicBezTo>
                    <a:pt x="3004" y="35"/>
                    <a:pt x="3008" y="36"/>
                    <a:pt x="3010" y="37"/>
                  </a:cubicBezTo>
                  <a:cubicBezTo>
                    <a:pt x="3012" y="39"/>
                    <a:pt x="3013" y="42"/>
                    <a:pt x="3008" y="42"/>
                  </a:cubicBezTo>
                  <a:cubicBezTo>
                    <a:pt x="3005" y="43"/>
                    <a:pt x="3006" y="49"/>
                    <a:pt x="3011" y="48"/>
                  </a:cubicBezTo>
                  <a:cubicBezTo>
                    <a:pt x="3012" y="48"/>
                    <a:pt x="3014" y="45"/>
                    <a:pt x="3015" y="42"/>
                  </a:cubicBezTo>
                  <a:cubicBezTo>
                    <a:pt x="3015" y="43"/>
                    <a:pt x="3015" y="43"/>
                    <a:pt x="3014" y="43"/>
                  </a:cubicBezTo>
                  <a:cubicBezTo>
                    <a:pt x="3014" y="42"/>
                    <a:pt x="3015" y="41"/>
                    <a:pt x="3015" y="41"/>
                  </a:cubicBezTo>
                  <a:cubicBezTo>
                    <a:pt x="3015" y="41"/>
                    <a:pt x="3015" y="40"/>
                    <a:pt x="3015" y="40"/>
                  </a:cubicBezTo>
                  <a:cubicBezTo>
                    <a:pt x="3015" y="40"/>
                    <a:pt x="3014" y="39"/>
                    <a:pt x="3013" y="40"/>
                  </a:cubicBezTo>
                  <a:cubicBezTo>
                    <a:pt x="3013" y="39"/>
                    <a:pt x="3014" y="39"/>
                    <a:pt x="3015" y="39"/>
                  </a:cubicBezTo>
                  <a:cubicBezTo>
                    <a:pt x="3015" y="38"/>
                    <a:pt x="3015" y="37"/>
                    <a:pt x="3014" y="36"/>
                  </a:cubicBezTo>
                  <a:cubicBezTo>
                    <a:pt x="3014" y="36"/>
                    <a:pt x="3014" y="36"/>
                    <a:pt x="3014" y="36"/>
                  </a:cubicBezTo>
                  <a:cubicBezTo>
                    <a:pt x="3014" y="36"/>
                    <a:pt x="3014" y="36"/>
                    <a:pt x="3014" y="36"/>
                  </a:cubicBezTo>
                  <a:cubicBezTo>
                    <a:pt x="3013" y="35"/>
                    <a:pt x="3013" y="35"/>
                    <a:pt x="3013" y="34"/>
                  </a:cubicBezTo>
                  <a:cubicBezTo>
                    <a:pt x="3008" y="30"/>
                    <a:pt x="3001" y="29"/>
                    <a:pt x="2997" y="29"/>
                  </a:cubicBezTo>
                  <a:cubicBezTo>
                    <a:pt x="2995" y="27"/>
                    <a:pt x="2993" y="26"/>
                    <a:pt x="2990" y="24"/>
                  </a:cubicBezTo>
                  <a:cubicBezTo>
                    <a:pt x="2990" y="26"/>
                    <a:pt x="2988" y="26"/>
                    <a:pt x="2987" y="26"/>
                  </a:cubicBezTo>
                  <a:cubicBezTo>
                    <a:pt x="2987" y="25"/>
                    <a:pt x="2988" y="24"/>
                    <a:pt x="2990" y="24"/>
                  </a:cubicBezTo>
                  <a:cubicBezTo>
                    <a:pt x="2987" y="23"/>
                    <a:pt x="2984" y="22"/>
                    <a:pt x="2981" y="22"/>
                  </a:cubicBezTo>
                  <a:cubicBezTo>
                    <a:pt x="2986" y="13"/>
                    <a:pt x="2997" y="10"/>
                    <a:pt x="2999" y="13"/>
                  </a:cubicBezTo>
                  <a:cubicBezTo>
                    <a:pt x="3000" y="16"/>
                    <a:pt x="3001" y="18"/>
                    <a:pt x="2996" y="18"/>
                  </a:cubicBezTo>
                  <a:cubicBezTo>
                    <a:pt x="2992" y="17"/>
                    <a:pt x="2991" y="24"/>
                    <a:pt x="2996" y="24"/>
                  </a:cubicBezTo>
                  <a:cubicBezTo>
                    <a:pt x="3000" y="24"/>
                    <a:pt x="3006" y="18"/>
                    <a:pt x="3002" y="11"/>
                  </a:cubicBezTo>
                  <a:cubicBezTo>
                    <a:pt x="3002" y="10"/>
                    <a:pt x="3002" y="10"/>
                    <a:pt x="3001" y="9"/>
                  </a:cubicBezTo>
                  <a:cubicBezTo>
                    <a:pt x="3004" y="9"/>
                    <a:pt x="3006" y="10"/>
                    <a:pt x="3008" y="10"/>
                  </a:cubicBezTo>
                  <a:cubicBezTo>
                    <a:pt x="3015" y="13"/>
                    <a:pt x="3017" y="17"/>
                    <a:pt x="3014" y="19"/>
                  </a:cubicBezTo>
                  <a:cubicBezTo>
                    <a:pt x="3009" y="24"/>
                    <a:pt x="3016" y="32"/>
                    <a:pt x="3021" y="27"/>
                  </a:cubicBezTo>
                  <a:cubicBezTo>
                    <a:pt x="3024" y="24"/>
                    <a:pt x="3024" y="20"/>
                    <a:pt x="3024" y="16"/>
                  </a:cubicBezTo>
                  <a:cubicBezTo>
                    <a:pt x="3022" y="18"/>
                    <a:pt x="3019" y="19"/>
                    <a:pt x="3017" y="20"/>
                  </a:cubicBezTo>
                  <a:cubicBezTo>
                    <a:pt x="3017" y="18"/>
                    <a:pt x="3018" y="18"/>
                    <a:pt x="3015" y="17"/>
                  </a:cubicBezTo>
                  <a:cubicBezTo>
                    <a:pt x="3018" y="17"/>
                    <a:pt x="3021" y="16"/>
                    <a:pt x="3023" y="15"/>
                  </a:cubicBezTo>
                  <a:cubicBezTo>
                    <a:pt x="3023" y="13"/>
                    <a:pt x="3022" y="12"/>
                    <a:pt x="3020" y="10"/>
                  </a:cubicBezTo>
                  <a:cubicBezTo>
                    <a:pt x="3017" y="7"/>
                    <a:pt x="3012" y="4"/>
                    <a:pt x="3008" y="2"/>
                  </a:cubicBezTo>
                  <a:cubicBezTo>
                    <a:pt x="3003" y="1"/>
                    <a:pt x="2998" y="0"/>
                    <a:pt x="2993" y="0"/>
                  </a:cubicBezTo>
                  <a:cubicBezTo>
                    <a:pt x="2988" y="0"/>
                    <a:pt x="2983" y="1"/>
                    <a:pt x="2978" y="4"/>
                  </a:cubicBezTo>
                  <a:cubicBezTo>
                    <a:pt x="2974" y="6"/>
                    <a:pt x="2966" y="11"/>
                    <a:pt x="2962" y="15"/>
                  </a:cubicBezTo>
                  <a:cubicBezTo>
                    <a:pt x="2948" y="28"/>
                    <a:pt x="2943" y="39"/>
                    <a:pt x="2943" y="39"/>
                  </a:cubicBezTo>
                  <a:cubicBezTo>
                    <a:pt x="2940" y="45"/>
                    <a:pt x="2933" y="67"/>
                    <a:pt x="2919" y="69"/>
                  </a:cubicBezTo>
                  <a:cubicBezTo>
                    <a:pt x="2919" y="69"/>
                    <a:pt x="2919" y="69"/>
                    <a:pt x="2919" y="69"/>
                  </a:cubicBezTo>
                  <a:cubicBezTo>
                    <a:pt x="2918" y="69"/>
                    <a:pt x="2918" y="69"/>
                    <a:pt x="2917" y="69"/>
                  </a:cubicBezTo>
                  <a:cubicBezTo>
                    <a:pt x="2917" y="69"/>
                    <a:pt x="2917" y="69"/>
                    <a:pt x="2917" y="69"/>
                  </a:cubicBezTo>
                  <a:cubicBezTo>
                    <a:pt x="2900" y="69"/>
                    <a:pt x="2896" y="65"/>
                    <a:pt x="2895" y="59"/>
                  </a:cubicBezTo>
                  <a:cubicBezTo>
                    <a:pt x="2894" y="57"/>
                    <a:pt x="2894" y="55"/>
                    <a:pt x="2895" y="54"/>
                  </a:cubicBezTo>
                  <a:cubicBezTo>
                    <a:pt x="2895" y="54"/>
                    <a:pt x="2894" y="54"/>
                    <a:pt x="2893" y="54"/>
                  </a:cubicBezTo>
                  <a:cubicBezTo>
                    <a:pt x="2894" y="53"/>
                    <a:pt x="2894" y="52"/>
                    <a:pt x="2895" y="52"/>
                  </a:cubicBezTo>
                  <a:cubicBezTo>
                    <a:pt x="2897" y="50"/>
                    <a:pt x="2899" y="48"/>
                    <a:pt x="2903" y="48"/>
                  </a:cubicBezTo>
                  <a:cubicBezTo>
                    <a:pt x="2906" y="48"/>
                    <a:pt x="2909" y="50"/>
                    <a:pt x="2909" y="54"/>
                  </a:cubicBezTo>
                  <a:cubicBezTo>
                    <a:pt x="2909" y="54"/>
                    <a:pt x="2909" y="54"/>
                    <a:pt x="2909" y="54"/>
                  </a:cubicBezTo>
                  <a:cubicBezTo>
                    <a:pt x="2909" y="56"/>
                    <a:pt x="2908" y="57"/>
                    <a:pt x="2906" y="56"/>
                  </a:cubicBezTo>
                  <a:cubicBezTo>
                    <a:pt x="2905" y="56"/>
                    <a:pt x="2905" y="54"/>
                    <a:pt x="2906" y="54"/>
                  </a:cubicBezTo>
                  <a:cubicBezTo>
                    <a:pt x="2907" y="54"/>
                    <a:pt x="2908" y="52"/>
                    <a:pt x="2906" y="51"/>
                  </a:cubicBezTo>
                  <a:cubicBezTo>
                    <a:pt x="2905" y="50"/>
                    <a:pt x="2903" y="50"/>
                    <a:pt x="2902" y="53"/>
                  </a:cubicBezTo>
                  <a:cubicBezTo>
                    <a:pt x="2901" y="56"/>
                    <a:pt x="2902" y="59"/>
                    <a:pt x="2906" y="60"/>
                  </a:cubicBezTo>
                  <a:cubicBezTo>
                    <a:pt x="2909" y="61"/>
                    <a:pt x="2912" y="59"/>
                    <a:pt x="2913" y="57"/>
                  </a:cubicBezTo>
                  <a:cubicBezTo>
                    <a:pt x="2917" y="49"/>
                    <a:pt x="2909" y="40"/>
                    <a:pt x="2897" y="40"/>
                  </a:cubicBezTo>
                  <a:cubicBezTo>
                    <a:pt x="2888" y="40"/>
                    <a:pt x="2882" y="45"/>
                    <a:pt x="2877" y="51"/>
                  </a:cubicBezTo>
                  <a:cubicBezTo>
                    <a:pt x="2874" y="56"/>
                    <a:pt x="2869" y="72"/>
                    <a:pt x="2853" y="72"/>
                  </a:cubicBezTo>
                  <a:cubicBezTo>
                    <a:pt x="2847" y="72"/>
                    <a:pt x="2842" y="71"/>
                    <a:pt x="2838" y="68"/>
                  </a:cubicBezTo>
                  <a:cubicBezTo>
                    <a:pt x="2838" y="69"/>
                    <a:pt x="2837" y="69"/>
                    <a:pt x="2837" y="69"/>
                  </a:cubicBezTo>
                  <a:cubicBezTo>
                    <a:pt x="2837" y="68"/>
                    <a:pt x="2837" y="68"/>
                    <a:pt x="2837" y="68"/>
                  </a:cubicBezTo>
                  <a:cubicBezTo>
                    <a:pt x="2831" y="64"/>
                    <a:pt x="2827" y="58"/>
                    <a:pt x="2826" y="53"/>
                  </a:cubicBezTo>
                  <a:cubicBezTo>
                    <a:pt x="2824" y="43"/>
                    <a:pt x="2829" y="35"/>
                    <a:pt x="2839" y="35"/>
                  </a:cubicBezTo>
                  <a:cubicBezTo>
                    <a:pt x="2843" y="35"/>
                    <a:pt x="2847" y="37"/>
                    <a:pt x="2849" y="40"/>
                  </a:cubicBezTo>
                  <a:cubicBezTo>
                    <a:pt x="2850" y="40"/>
                    <a:pt x="2850" y="40"/>
                    <a:pt x="2850" y="40"/>
                  </a:cubicBezTo>
                  <a:cubicBezTo>
                    <a:pt x="2850" y="41"/>
                    <a:pt x="2850" y="41"/>
                    <a:pt x="2850" y="41"/>
                  </a:cubicBezTo>
                  <a:cubicBezTo>
                    <a:pt x="2849" y="41"/>
                    <a:pt x="2849" y="41"/>
                    <a:pt x="2849" y="41"/>
                  </a:cubicBezTo>
                  <a:cubicBezTo>
                    <a:pt x="2850" y="42"/>
                    <a:pt x="2850" y="43"/>
                    <a:pt x="2850" y="44"/>
                  </a:cubicBezTo>
                  <a:cubicBezTo>
                    <a:pt x="2850" y="44"/>
                    <a:pt x="2850" y="44"/>
                    <a:pt x="2850" y="44"/>
                  </a:cubicBezTo>
                  <a:cubicBezTo>
                    <a:pt x="2850" y="47"/>
                    <a:pt x="2847" y="49"/>
                    <a:pt x="2844" y="48"/>
                  </a:cubicBezTo>
                  <a:cubicBezTo>
                    <a:pt x="2843" y="48"/>
                    <a:pt x="2843" y="45"/>
                    <a:pt x="2844" y="44"/>
                  </a:cubicBezTo>
                  <a:cubicBezTo>
                    <a:pt x="2846" y="44"/>
                    <a:pt x="2847" y="42"/>
                    <a:pt x="2845" y="40"/>
                  </a:cubicBezTo>
                  <a:cubicBezTo>
                    <a:pt x="2843" y="38"/>
                    <a:pt x="2839" y="38"/>
                    <a:pt x="2837" y="43"/>
                  </a:cubicBezTo>
                  <a:cubicBezTo>
                    <a:pt x="2836" y="48"/>
                    <a:pt x="2838" y="53"/>
                    <a:pt x="2844" y="54"/>
                  </a:cubicBezTo>
                  <a:cubicBezTo>
                    <a:pt x="2847" y="55"/>
                    <a:pt x="2849" y="55"/>
                    <a:pt x="2851" y="54"/>
                  </a:cubicBezTo>
                  <a:cubicBezTo>
                    <a:pt x="2850" y="54"/>
                    <a:pt x="2850" y="54"/>
                    <a:pt x="2850" y="54"/>
                  </a:cubicBezTo>
                  <a:cubicBezTo>
                    <a:pt x="2850" y="52"/>
                    <a:pt x="2852" y="52"/>
                    <a:pt x="2853" y="52"/>
                  </a:cubicBezTo>
                  <a:cubicBezTo>
                    <a:pt x="2854" y="52"/>
                    <a:pt x="2853" y="52"/>
                    <a:pt x="2854" y="52"/>
                  </a:cubicBezTo>
                  <a:cubicBezTo>
                    <a:pt x="2854" y="52"/>
                    <a:pt x="2854" y="52"/>
                    <a:pt x="2855" y="51"/>
                  </a:cubicBezTo>
                  <a:cubicBezTo>
                    <a:pt x="2854" y="51"/>
                    <a:pt x="2854" y="50"/>
                    <a:pt x="2855" y="50"/>
                  </a:cubicBezTo>
                  <a:cubicBezTo>
                    <a:pt x="2855" y="50"/>
                    <a:pt x="2855" y="50"/>
                    <a:pt x="2855" y="50"/>
                  </a:cubicBezTo>
                  <a:cubicBezTo>
                    <a:pt x="2856" y="49"/>
                    <a:pt x="2856" y="49"/>
                    <a:pt x="2856" y="49"/>
                  </a:cubicBezTo>
                  <a:cubicBezTo>
                    <a:pt x="2857" y="47"/>
                    <a:pt x="2857" y="45"/>
                    <a:pt x="2857" y="43"/>
                  </a:cubicBezTo>
                  <a:cubicBezTo>
                    <a:pt x="2857" y="43"/>
                    <a:pt x="2856" y="43"/>
                    <a:pt x="2855" y="43"/>
                  </a:cubicBezTo>
                  <a:cubicBezTo>
                    <a:pt x="2855" y="42"/>
                    <a:pt x="2856" y="42"/>
                    <a:pt x="2857" y="42"/>
                  </a:cubicBezTo>
                  <a:cubicBezTo>
                    <a:pt x="2857" y="40"/>
                    <a:pt x="2857" y="38"/>
                    <a:pt x="2856" y="37"/>
                  </a:cubicBezTo>
                  <a:cubicBezTo>
                    <a:pt x="2859" y="35"/>
                    <a:pt x="2862" y="36"/>
                    <a:pt x="2864" y="37"/>
                  </a:cubicBezTo>
                  <a:cubicBezTo>
                    <a:pt x="2866" y="39"/>
                    <a:pt x="2867" y="42"/>
                    <a:pt x="2862" y="42"/>
                  </a:cubicBezTo>
                  <a:cubicBezTo>
                    <a:pt x="2859" y="43"/>
                    <a:pt x="2860" y="49"/>
                    <a:pt x="2865" y="48"/>
                  </a:cubicBezTo>
                  <a:cubicBezTo>
                    <a:pt x="2867" y="48"/>
                    <a:pt x="2869" y="45"/>
                    <a:pt x="2869" y="42"/>
                  </a:cubicBezTo>
                  <a:cubicBezTo>
                    <a:pt x="2869" y="43"/>
                    <a:pt x="2869" y="43"/>
                    <a:pt x="2868" y="43"/>
                  </a:cubicBezTo>
                  <a:cubicBezTo>
                    <a:pt x="2868" y="42"/>
                    <a:pt x="2869" y="41"/>
                    <a:pt x="2869" y="41"/>
                  </a:cubicBezTo>
                  <a:cubicBezTo>
                    <a:pt x="2869" y="41"/>
                    <a:pt x="2869" y="40"/>
                    <a:pt x="2869" y="40"/>
                  </a:cubicBezTo>
                  <a:cubicBezTo>
                    <a:pt x="2869" y="40"/>
                    <a:pt x="2868" y="39"/>
                    <a:pt x="2867" y="40"/>
                  </a:cubicBezTo>
                  <a:cubicBezTo>
                    <a:pt x="2867" y="39"/>
                    <a:pt x="2868" y="39"/>
                    <a:pt x="2869" y="39"/>
                  </a:cubicBezTo>
                  <a:cubicBezTo>
                    <a:pt x="2869" y="38"/>
                    <a:pt x="2869" y="37"/>
                    <a:pt x="2868" y="36"/>
                  </a:cubicBezTo>
                  <a:cubicBezTo>
                    <a:pt x="2868" y="36"/>
                    <a:pt x="2868" y="36"/>
                    <a:pt x="2868" y="36"/>
                  </a:cubicBezTo>
                  <a:cubicBezTo>
                    <a:pt x="2868" y="36"/>
                    <a:pt x="2868" y="36"/>
                    <a:pt x="2868" y="36"/>
                  </a:cubicBezTo>
                  <a:cubicBezTo>
                    <a:pt x="2868" y="35"/>
                    <a:pt x="2867" y="35"/>
                    <a:pt x="2867" y="34"/>
                  </a:cubicBezTo>
                  <a:cubicBezTo>
                    <a:pt x="2863" y="30"/>
                    <a:pt x="2855" y="29"/>
                    <a:pt x="2851" y="29"/>
                  </a:cubicBezTo>
                  <a:cubicBezTo>
                    <a:pt x="2849" y="27"/>
                    <a:pt x="2847" y="26"/>
                    <a:pt x="2844" y="24"/>
                  </a:cubicBezTo>
                  <a:cubicBezTo>
                    <a:pt x="2844" y="26"/>
                    <a:pt x="2842" y="26"/>
                    <a:pt x="2841" y="26"/>
                  </a:cubicBezTo>
                  <a:cubicBezTo>
                    <a:pt x="2841" y="25"/>
                    <a:pt x="2842" y="24"/>
                    <a:pt x="2844" y="24"/>
                  </a:cubicBezTo>
                  <a:cubicBezTo>
                    <a:pt x="2841" y="23"/>
                    <a:pt x="2838" y="22"/>
                    <a:pt x="2835" y="22"/>
                  </a:cubicBezTo>
                  <a:cubicBezTo>
                    <a:pt x="2840" y="13"/>
                    <a:pt x="2851" y="10"/>
                    <a:pt x="2853" y="13"/>
                  </a:cubicBezTo>
                  <a:cubicBezTo>
                    <a:pt x="2854" y="16"/>
                    <a:pt x="2855" y="18"/>
                    <a:pt x="2850" y="18"/>
                  </a:cubicBezTo>
                  <a:cubicBezTo>
                    <a:pt x="2846" y="17"/>
                    <a:pt x="2846" y="24"/>
                    <a:pt x="2851" y="24"/>
                  </a:cubicBezTo>
                  <a:cubicBezTo>
                    <a:pt x="2854" y="24"/>
                    <a:pt x="2860" y="18"/>
                    <a:pt x="2857" y="11"/>
                  </a:cubicBezTo>
                  <a:cubicBezTo>
                    <a:pt x="2856" y="10"/>
                    <a:pt x="2856" y="10"/>
                    <a:pt x="2855" y="9"/>
                  </a:cubicBezTo>
                  <a:cubicBezTo>
                    <a:pt x="2858" y="9"/>
                    <a:pt x="2860" y="10"/>
                    <a:pt x="2862" y="10"/>
                  </a:cubicBezTo>
                  <a:cubicBezTo>
                    <a:pt x="2869" y="13"/>
                    <a:pt x="2871" y="17"/>
                    <a:pt x="2869" y="19"/>
                  </a:cubicBezTo>
                  <a:cubicBezTo>
                    <a:pt x="2863" y="24"/>
                    <a:pt x="2870" y="32"/>
                    <a:pt x="2875" y="27"/>
                  </a:cubicBezTo>
                  <a:cubicBezTo>
                    <a:pt x="2878" y="24"/>
                    <a:pt x="2879" y="20"/>
                    <a:pt x="2878" y="16"/>
                  </a:cubicBezTo>
                  <a:cubicBezTo>
                    <a:pt x="2876" y="18"/>
                    <a:pt x="2873" y="19"/>
                    <a:pt x="2871" y="20"/>
                  </a:cubicBezTo>
                  <a:cubicBezTo>
                    <a:pt x="2871" y="18"/>
                    <a:pt x="2872" y="18"/>
                    <a:pt x="2870" y="17"/>
                  </a:cubicBezTo>
                  <a:cubicBezTo>
                    <a:pt x="2873" y="17"/>
                    <a:pt x="2875" y="16"/>
                    <a:pt x="2877" y="15"/>
                  </a:cubicBezTo>
                  <a:cubicBezTo>
                    <a:pt x="2877" y="13"/>
                    <a:pt x="2876" y="12"/>
                    <a:pt x="2874" y="10"/>
                  </a:cubicBezTo>
                  <a:cubicBezTo>
                    <a:pt x="2871" y="7"/>
                    <a:pt x="2867" y="4"/>
                    <a:pt x="2862" y="2"/>
                  </a:cubicBezTo>
                  <a:cubicBezTo>
                    <a:pt x="2857" y="1"/>
                    <a:pt x="2852" y="0"/>
                    <a:pt x="2847" y="0"/>
                  </a:cubicBezTo>
                  <a:cubicBezTo>
                    <a:pt x="2842" y="0"/>
                    <a:pt x="2837" y="1"/>
                    <a:pt x="2832" y="4"/>
                  </a:cubicBezTo>
                  <a:cubicBezTo>
                    <a:pt x="2828" y="6"/>
                    <a:pt x="2820" y="11"/>
                    <a:pt x="2816" y="15"/>
                  </a:cubicBezTo>
                  <a:cubicBezTo>
                    <a:pt x="2802" y="28"/>
                    <a:pt x="2797" y="39"/>
                    <a:pt x="2797" y="39"/>
                  </a:cubicBezTo>
                  <a:cubicBezTo>
                    <a:pt x="2794" y="45"/>
                    <a:pt x="2787" y="67"/>
                    <a:pt x="2773" y="69"/>
                  </a:cubicBezTo>
                  <a:cubicBezTo>
                    <a:pt x="2773" y="69"/>
                    <a:pt x="2773" y="69"/>
                    <a:pt x="2773" y="69"/>
                  </a:cubicBezTo>
                  <a:cubicBezTo>
                    <a:pt x="2773" y="69"/>
                    <a:pt x="2772" y="69"/>
                    <a:pt x="2771" y="69"/>
                  </a:cubicBezTo>
                  <a:cubicBezTo>
                    <a:pt x="2771" y="69"/>
                    <a:pt x="2771" y="69"/>
                    <a:pt x="2771" y="69"/>
                  </a:cubicBezTo>
                  <a:cubicBezTo>
                    <a:pt x="2754" y="69"/>
                    <a:pt x="2750" y="65"/>
                    <a:pt x="2749" y="59"/>
                  </a:cubicBezTo>
                  <a:cubicBezTo>
                    <a:pt x="2749" y="57"/>
                    <a:pt x="2749" y="55"/>
                    <a:pt x="2749" y="54"/>
                  </a:cubicBezTo>
                  <a:cubicBezTo>
                    <a:pt x="2749" y="54"/>
                    <a:pt x="2748" y="54"/>
                    <a:pt x="2748" y="54"/>
                  </a:cubicBezTo>
                  <a:cubicBezTo>
                    <a:pt x="2748" y="53"/>
                    <a:pt x="2748" y="52"/>
                    <a:pt x="2750" y="52"/>
                  </a:cubicBezTo>
                  <a:cubicBezTo>
                    <a:pt x="2751" y="50"/>
                    <a:pt x="2753" y="48"/>
                    <a:pt x="2757" y="48"/>
                  </a:cubicBezTo>
                  <a:cubicBezTo>
                    <a:pt x="2760" y="48"/>
                    <a:pt x="2764" y="50"/>
                    <a:pt x="2764" y="54"/>
                  </a:cubicBezTo>
                  <a:cubicBezTo>
                    <a:pt x="2764" y="54"/>
                    <a:pt x="2764" y="54"/>
                    <a:pt x="2764" y="54"/>
                  </a:cubicBezTo>
                  <a:cubicBezTo>
                    <a:pt x="2764" y="56"/>
                    <a:pt x="2762" y="57"/>
                    <a:pt x="2760" y="56"/>
                  </a:cubicBezTo>
                  <a:cubicBezTo>
                    <a:pt x="2759" y="56"/>
                    <a:pt x="2759" y="54"/>
                    <a:pt x="2760" y="54"/>
                  </a:cubicBezTo>
                  <a:cubicBezTo>
                    <a:pt x="2761" y="54"/>
                    <a:pt x="2762" y="52"/>
                    <a:pt x="2761" y="51"/>
                  </a:cubicBezTo>
                  <a:cubicBezTo>
                    <a:pt x="2759" y="50"/>
                    <a:pt x="2757" y="50"/>
                    <a:pt x="2756" y="53"/>
                  </a:cubicBezTo>
                  <a:cubicBezTo>
                    <a:pt x="2755" y="56"/>
                    <a:pt x="2756" y="59"/>
                    <a:pt x="2760" y="60"/>
                  </a:cubicBezTo>
                  <a:cubicBezTo>
                    <a:pt x="2763" y="61"/>
                    <a:pt x="2766" y="59"/>
                    <a:pt x="2767" y="57"/>
                  </a:cubicBezTo>
                  <a:cubicBezTo>
                    <a:pt x="2771" y="49"/>
                    <a:pt x="2764" y="40"/>
                    <a:pt x="2751" y="40"/>
                  </a:cubicBezTo>
                  <a:cubicBezTo>
                    <a:pt x="2743" y="40"/>
                    <a:pt x="2736" y="45"/>
                    <a:pt x="2731" y="51"/>
                  </a:cubicBezTo>
                  <a:cubicBezTo>
                    <a:pt x="2728" y="56"/>
                    <a:pt x="2723" y="72"/>
                    <a:pt x="2707" y="72"/>
                  </a:cubicBezTo>
                  <a:cubicBezTo>
                    <a:pt x="2701" y="72"/>
                    <a:pt x="2697" y="71"/>
                    <a:pt x="2692" y="68"/>
                  </a:cubicBezTo>
                  <a:cubicBezTo>
                    <a:pt x="2692" y="69"/>
                    <a:pt x="2692" y="69"/>
                    <a:pt x="2691" y="69"/>
                  </a:cubicBezTo>
                  <a:cubicBezTo>
                    <a:pt x="2691" y="68"/>
                    <a:pt x="2691" y="68"/>
                    <a:pt x="2691" y="68"/>
                  </a:cubicBezTo>
                  <a:cubicBezTo>
                    <a:pt x="2685" y="64"/>
                    <a:pt x="2681" y="58"/>
                    <a:pt x="2680" y="53"/>
                  </a:cubicBezTo>
                  <a:cubicBezTo>
                    <a:pt x="2678" y="43"/>
                    <a:pt x="2683" y="35"/>
                    <a:pt x="2693" y="35"/>
                  </a:cubicBezTo>
                  <a:cubicBezTo>
                    <a:pt x="2697" y="35"/>
                    <a:pt x="2701" y="37"/>
                    <a:pt x="2703" y="40"/>
                  </a:cubicBezTo>
                  <a:cubicBezTo>
                    <a:pt x="2704" y="40"/>
                    <a:pt x="2704" y="40"/>
                    <a:pt x="2704" y="40"/>
                  </a:cubicBezTo>
                  <a:cubicBezTo>
                    <a:pt x="2704" y="41"/>
                    <a:pt x="2704" y="41"/>
                    <a:pt x="2704" y="41"/>
                  </a:cubicBezTo>
                  <a:cubicBezTo>
                    <a:pt x="2704" y="41"/>
                    <a:pt x="2704" y="41"/>
                    <a:pt x="2704" y="41"/>
                  </a:cubicBezTo>
                  <a:cubicBezTo>
                    <a:pt x="2704" y="42"/>
                    <a:pt x="2704" y="43"/>
                    <a:pt x="2704" y="44"/>
                  </a:cubicBezTo>
                  <a:cubicBezTo>
                    <a:pt x="2704" y="44"/>
                    <a:pt x="2704" y="44"/>
                    <a:pt x="2704" y="44"/>
                  </a:cubicBezTo>
                  <a:cubicBezTo>
                    <a:pt x="2704" y="47"/>
                    <a:pt x="2702" y="49"/>
                    <a:pt x="2698" y="48"/>
                  </a:cubicBezTo>
                  <a:cubicBezTo>
                    <a:pt x="2697" y="48"/>
                    <a:pt x="2697" y="45"/>
                    <a:pt x="2698" y="44"/>
                  </a:cubicBezTo>
                  <a:cubicBezTo>
                    <a:pt x="2700" y="44"/>
                    <a:pt x="2701" y="42"/>
                    <a:pt x="2699" y="40"/>
                  </a:cubicBezTo>
                  <a:cubicBezTo>
                    <a:pt x="2697" y="38"/>
                    <a:pt x="2693" y="38"/>
                    <a:pt x="2692" y="43"/>
                  </a:cubicBezTo>
                  <a:cubicBezTo>
                    <a:pt x="2690" y="48"/>
                    <a:pt x="2692" y="53"/>
                    <a:pt x="2698" y="54"/>
                  </a:cubicBezTo>
                  <a:cubicBezTo>
                    <a:pt x="2701" y="55"/>
                    <a:pt x="2703" y="55"/>
                    <a:pt x="2705" y="54"/>
                  </a:cubicBezTo>
                  <a:cubicBezTo>
                    <a:pt x="2704" y="54"/>
                    <a:pt x="2704" y="54"/>
                    <a:pt x="2704" y="54"/>
                  </a:cubicBezTo>
                  <a:cubicBezTo>
                    <a:pt x="2705" y="52"/>
                    <a:pt x="2706" y="52"/>
                    <a:pt x="2708" y="52"/>
                  </a:cubicBezTo>
                  <a:cubicBezTo>
                    <a:pt x="2708" y="52"/>
                    <a:pt x="2708" y="52"/>
                    <a:pt x="2708" y="52"/>
                  </a:cubicBezTo>
                  <a:cubicBezTo>
                    <a:pt x="2708" y="52"/>
                    <a:pt x="2708" y="52"/>
                    <a:pt x="2709" y="51"/>
                  </a:cubicBezTo>
                  <a:cubicBezTo>
                    <a:pt x="2708" y="51"/>
                    <a:pt x="2708" y="50"/>
                    <a:pt x="2709" y="50"/>
                  </a:cubicBezTo>
                  <a:cubicBezTo>
                    <a:pt x="2709" y="50"/>
                    <a:pt x="2709" y="50"/>
                    <a:pt x="2710" y="50"/>
                  </a:cubicBezTo>
                  <a:cubicBezTo>
                    <a:pt x="2710" y="49"/>
                    <a:pt x="2710" y="49"/>
                    <a:pt x="2710" y="49"/>
                  </a:cubicBezTo>
                  <a:cubicBezTo>
                    <a:pt x="2711" y="47"/>
                    <a:pt x="2711" y="45"/>
                    <a:pt x="2711" y="43"/>
                  </a:cubicBezTo>
                  <a:cubicBezTo>
                    <a:pt x="2711" y="43"/>
                    <a:pt x="2710" y="43"/>
                    <a:pt x="2709" y="43"/>
                  </a:cubicBezTo>
                  <a:cubicBezTo>
                    <a:pt x="2710" y="42"/>
                    <a:pt x="2710" y="42"/>
                    <a:pt x="2711" y="42"/>
                  </a:cubicBezTo>
                  <a:cubicBezTo>
                    <a:pt x="2711" y="40"/>
                    <a:pt x="2711" y="38"/>
                    <a:pt x="2710" y="37"/>
                  </a:cubicBezTo>
                  <a:cubicBezTo>
                    <a:pt x="2713" y="35"/>
                    <a:pt x="2716" y="36"/>
                    <a:pt x="2718" y="37"/>
                  </a:cubicBezTo>
                  <a:cubicBezTo>
                    <a:pt x="2720" y="39"/>
                    <a:pt x="2721" y="42"/>
                    <a:pt x="2716" y="42"/>
                  </a:cubicBezTo>
                  <a:cubicBezTo>
                    <a:pt x="2713" y="43"/>
                    <a:pt x="2714" y="49"/>
                    <a:pt x="2719" y="48"/>
                  </a:cubicBezTo>
                  <a:cubicBezTo>
                    <a:pt x="2721" y="48"/>
                    <a:pt x="2723" y="45"/>
                    <a:pt x="2723" y="42"/>
                  </a:cubicBezTo>
                  <a:cubicBezTo>
                    <a:pt x="2723" y="43"/>
                    <a:pt x="2723" y="43"/>
                    <a:pt x="2723" y="43"/>
                  </a:cubicBezTo>
                  <a:cubicBezTo>
                    <a:pt x="2722" y="42"/>
                    <a:pt x="2723" y="41"/>
                    <a:pt x="2724" y="41"/>
                  </a:cubicBezTo>
                  <a:cubicBezTo>
                    <a:pt x="2724" y="41"/>
                    <a:pt x="2724" y="40"/>
                    <a:pt x="2724" y="40"/>
                  </a:cubicBezTo>
                  <a:cubicBezTo>
                    <a:pt x="2723" y="40"/>
                    <a:pt x="2722" y="39"/>
                    <a:pt x="2721" y="40"/>
                  </a:cubicBezTo>
                  <a:cubicBezTo>
                    <a:pt x="2721" y="39"/>
                    <a:pt x="2722" y="39"/>
                    <a:pt x="2723" y="39"/>
                  </a:cubicBezTo>
                  <a:cubicBezTo>
                    <a:pt x="2723" y="38"/>
                    <a:pt x="2723" y="37"/>
                    <a:pt x="2722" y="36"/>
                  </a:cubicBezTo>
                  <a:cubicBezTo>
                    <a:pt x="2722" y="36"/>
                    <a:pt x="2722" y="36"/>
                    <a:pt x="2722" y="36"/>
                  </a:cubicBezTo>
                  <a:cubicBezTo>
                    <a:pt x="2722" y="36"/>
                    <a:pt x="2722" y="36"/>
                    <a:pt x="2722" y="36"/>
                  </a:cubicBezTo>
                  <a:cubicBezTo>
                    <a:pt x="2722" y="35"/>
                    <a:pt x="2721" y="35"/>
                    <a:pt x="2721" y="34"/>
                  </a:cubicBezTo>
                  <a:cubicBezTo>
                    <a:pt x="2717" y="30"/>
                    <a:pt x="2709" y="29"/>
                    <a:pt x="2706" y="29"/>
                  </a:cubicBezTo>
                  <a:cubicBezTo>
                    <a:pt x="2703" y="27"/>
                    <a:pt x="2701" y="26"/>
                    <a:pt x="2698" y="24"/>
                  </a:cubicBezTo>
                  <a:cubicBezTo>
                    <a:pt x="2698" y="26"/>
                    <a:pt x="2697" y="26"/>
                    <a:pt x="2695" y="26"/>
                  </a:cubicBezTo>
                  <a:cubicBezTo>
                    <a:pt x="2696" y="25"/>
                    <a:pt x="2697" y="24"/>
                    <a:pt x="2698" y="24"/>
                  </a:cubicBezTo>
                  <a:cubicBezTo>
                    <a:pt x="2695" y="23"/>
                    <a:pt x="2692" y="22"/>
                    <a:pt x="2689" y="22"/>
                  </a:cubicBezTo>
                  <a:cubicBezTo>
                    <a:pt x="2694" y="13"/>
                    <a:pt x="2705" y="10"/>
                    <a:pt x="2707" y="13"/>
                  </a:cubicBezTo>
                  <a:cubicBezTo>
                    <a:pt x="2708" y="16"/>
                    <a:pt x="2709" y="18"/>
                    <a:pt x="2704" y="18"/>
                  </a:cubicBezTo>
                  <a:cubicBezTo>
                    <a:pt x="2701" y="17"/>
                    <a:pt x="2700" y="24"/>
                    <a:pt x="2705" y="24"/>
                  </a:cubicBezTo>
                  <a:cubicBezTo>
                    <a:pt x="2708" y="24"/>
                    <a:pt x="2715" y="18"/>
                    <a:pt x="2711" y="11"/>
                  </a:cubicBezTo>
                  <a:cubicBezTo>
                    <a:pt x="2710" y="10"/>
                    <a:pt x="2710" y="10"/>
                    <a:pt x="2710" y="9"/>
                  </a:cubicBezTo>
                  <a:cubicBezTo>
                    <a:pt x="2712" y="9"/>
                    <a:pt x="2714" y="10"/>
                    <a:pt x="2716" y="10"/>
                  </a:cubicBezTo>
                  <a:cubicBezTo>
                    <a:pt x="2724" y="13"/>
                    <a:pt x="2725" y="17"/>
                    <a:pt x="2723" y="19"/>
                  </a:cubicBezTo>
                  <a:cubicBezTo>
                    <a:pt x="2718" y="24"/>
                    <a:pt x="2724" y="32"/>
                    <a:pt x="2729" y="27"/>
                  </a:cubicBezTo>
                  <a:cubicBezTo>
                    <a:pt x="2732" y="24"/>
                    <a:pt x="2733" y="20"/>
                    <a:pt x="2732" y="16"/>
                  </a:cubicBezTo>
                  <a:cubicBezTo>
                    <a:pt x="2730" y="18"/>
                    <a:pt x="2727" y="19"/>
                    <a:pt x="2725" y="20"/>
                  </a:cubicBezTo>
                  <a:cubicBezTo>
                    <a:pt x="2725" y="18"/>
                    <a:pt x="2726" y="18"/>
                    <a:pt x="2724" y="17"/>
                  </a:cubicBezTo>
                  <a:cubicBezTo>
                    <a:pt x="2727" y="17"/>
                    <a:pt x="2729" y="16"/>
                    <a:pt x="2732" y="15"/>
                  </a:cubicBezTo>
                  <a:cubicBezTo>
                    <a:pt x="2731" y="13"/>
                    <a:pt x="2730" y="12"/>
                    <a:pt x="2729" y="10"/>
                  </a:cubicBezTo>
                  <a:cubicBezTo>
                    <a:pt x="2725" y="7"/>
                    <a:pt x="2721" y="4"/>
                    <a:pt x="2716" y="2"/>
                  </a:cubicBezTo>
                  <a:cubicBezTo>
                    <a:pt x="2711" y="1"/>
                    <a:pt x="2706" y="0"/>
                    <a:pt x="2701" y="0"/>
                  </a:cubicBezTo>
                  <a:cubicBezTo>
                    <a:pt x="2696" y="0"/>
                    <a:pt x="2691" y="1"/>
                    <a:pt x="2686" y="4"/>
                  </a:cubicBezTo>
                  <a:cubicBezTo>
                    <a:pt x="2682" y="6"/>
                    <a:pt x="2674" y="11"/>
                    <a:pt x="2671" y="15"/>
                  </a:cubicBezTo>
                  <a:cubicBezTo>
                    <a:pt x="2656" y="28"/>
                    <a:pt x="2651" y="39"/>
                    <a:pt x="2651" y="39"/>
                  </a:cubicBezTo>
                  <a:cubicBezTo>
                    <a:pt x="2648" y="45"/>
                    <a:pt x="2641" y="67"/>
                    <a:pt x="2627" y="69"/>
                  </a:cubicBezTo>
                  <a:cubicBezTo>
                    <a:pt x="2627" y="69"/>
                    <a:pt x="2627" y="69"/>
                    <a:pt x="2627" y="69"/>
                  </a:cubicBezTo>
                  <a:cubicBezTo>
                    <a:pt x="2627" y="69"/>
                    <a:pt x="2626" y="69"/>
                    <a:pt x="2625" y="69"/>
                  </a:cubicBezTo>
                  <a:cubicBezTo>
                    <a:pt x="2625" y="69"/>
                    <a:pt x="2625" y="69"/>
                    <a:pt x="2625" y="69"/>
                  </a:cubicBezTo>
                  <a:cubicBezTo>
                    <a:pt x="2608" y="69"/>
                    <a:pt x="2604" y="65"/>
                    <a:pt x="2603" y="59"/>
                  </a:cubicBezTo>
                  <a:cubicBezTo>
                    <a:pt x="2603" y="57"/>
                    <a:pt x="2603" y="55"/>
                    <a:pt x="2603" y="54"/>
                  </a:cubicBezTo>
                  <a:cubicBezTo>
                    <a:pt x="2603" y="54"/>
                    <a:pt x="2602" y="54"/>
                    <a:pt x="2602" y="54"/>
                  </a:cubicBezTo>
                  <a:cubicBezTo>
                    <a:pt x="2602" y="53"/>
                    <a:pt x="2603" y="52"/>
                    <a:pt x="2604" y="52"/>
                  </a:cubicBezTo>
                  <a:cubicBezTo>
                    <a:pt x="2605" y="50"/>
                    <a:pt x="2607" y="48"/>
                    <a:pt x="2611" y="48"/>
                  </a:cubicBezTo>
                  <a:cubicBezTo>
                    <a:pt x="2614" y="48"/>
                    <a:pt x="2618" y="50"/>
                    <a:pt x="2618" y="54"/>
                  </a:cubicBezTo>
                  <a:cubicBezTo>
                    <a:pt x="2618" y="54"/>
                    <a:pt x="2618" y="54"/>
                    <a:pt x="2618" y="54"/>
                  </a:cubicBezTo>
                  <a:cubicBezTo>
                    <a:pt x="2618" y="56"/>
                    <a:pt x="2616" y="57"/>
                    <a:pt x="2614" y="56"/>
                  </a:cubicBezTo>
                  <a:cubicBezTo>
                    <a:pt x="2613" y="56"/>
                    <a:pt x="2613" y="54"/>
                    <a:pt x="2614" y="54"/>
                  </a:cubicBezTo>
                  <a:cubicBezTo>
                    <a:pt x="2615" y="54"/>
                    <a:pt x="2616" y="52"/>
                    <a:pt x="2615" y="51"/>
                  </a:cubicBezTo>
                  <a:cubicBezTo>
                    <a:pt x="2614" y="50"/>
                    <a:pt x="2611" y="50"/>
                    <a:pt x="2610" y="53"/>
                  </a:cubicBezTo>
                  <a:cubicBezTo>
                    <a:pt x="2609" y="56"/>
                    <a:pt x="2610" y="59"/>
                    <a:pt x="2614" y="60"/>
                  </a:cubicBezTo>
                  <a:cubicBezTo>
                    <a:pt x="2618" y="61"/>
                    <a:pt x="2620" y="59"/>
                    <a:pt x="2621" y="57"/>
                  </a:cubicBezTo>
                  <a:cubicBezTo>
                    <a:pt x="2625" y="49"/>
                    <a:pt x="2618" y="40"/>
                    <a:pt x="2605" y="40"/>
                  </a:cubicBezTo>
                  <a:cubicBezTo>
                    <a:pt x="2597" y="40"/>
                    <a:pt x="2590" y="45"/>
                    <a:pt x="2586" y="51"/>
                  </a:cubicBezTo>
                  <a:cubicBezTo>
                    <a:pt x="2582" y="56"/>
                    <a:pt x="2578" y="72"/>
                    <a:pt x="2561" y="72"/>
                  </a:cubicBezTo>
                  <a:cubicBezTo>
                    <a:pt x="2556" y="72"/>
                    <a:pt x="2551" y="71"/>
                    <a:pt x="2547" y="68"/>
                  </a:cubicBezTo>
                  <a:cubicBezTo>
                    <a:pt x="2546" y="69"/>
                    <a:pt x="2546" y="69"/>
                    <a:pt x="2545" y="69"/>
                  </a:cubicBezTo>
                  <a:cubicBezTo>
                    <a:pt x="2545" y="68"/>
                    <a:pt x="2545" y="68"/>
                    <a:pt x="2545" y="68"/>
                  </a:cubicBezTo>
                  <a:cubicBezTo>
                    <a:pt x="2539" y="64"/>
                    <a:pt x="2535" y="58"/>
                    <a:pt x="2534" y="53"/>
                  </a:cubicBezTo>
                  <a:cubicBezTo>
                    <a:pt x="2532" y="43"/>
                    <a:pt x="2537" y="35"/>
                    <a:pt x="2547" y="35"/>
                  </a:cubicBezTo>
                  <a:cubicBezTo>
                    <a:pt x="2551" y="35"/>
                    <a:pt x="2555" y="37"/>
                    <a:pt x="2557" y="40"/>
                  </a:cubicBezTo>
                  <a:cubicBezTo>
                    <a:pt x="2558" y="40"/>
                    <a:pt x="2558" y="40"/>
                    <a:pt x="2558" y="40"/>
                  </a:cubicBezTo>
                  <a:cubicBezTo>
                    <a:pt x="2558" y="41"/>
                    <a:pt x="2558" y="41"/>
                    <a:pt x="2558" y="41"/>
                  </a:cubicBezTo>
                  <a:cubicBezTo>
                    <a:pt x="2558" y="41"/>
                    <a:pt x="2558" y="41"/>
                    <a:pt x="2558" y="41"/>
                  </a:cubicBezTo>
                  <a:cubicBezTo>
                    <a:pt x="2558" y="42"/>
                    <a:pt x="2558" y="43"/>
                    <a:pt x="2558" y="44"/>
                  </a:cubicBezTo>
                  <a:cubicBezTo>
                    <a:pt x="2558" y="44"/>
                    <a:pt x="2558" y="44"/>
                    <a:pt x="2558" y="44"/>
                  </a:cubicBezTo>
                  <a:cubicBezTo>
                    <a:pt x="2558" y="47"/>
                    <a:pt x="2556" y="49"/>
                    <a:pt x="2553" y="48"/>
                  </a:cubicBezTo>
                  <a:cubicBezTo>
                    <a:pt x="2551" y="48"/>
                    <a:pt x="2551" y="45"/>
                    <a:pt x="2553" y="44"/>
                  </a:cubicBezTo>
                  <a:cubicBezTo>
                    <a:pt x="2554" y="44"/>
                    <a:pt x="2556" y="42"/>
                    <a:pt x="2554" y="40"/>
                  </a:cubicBezTo>
                  <a:cubicBezTo>
                    <a:pt x="2551" y="38"/>
                    <a:pt x="2548" y="38"/>
                    <a:pt x="2546" y="43"/>
                  </a:cubicBezTo>
                  <a:cubicBezTo>
                    <a:pt x="2544" y="48"/>
                    <a:pt x="2546" y="53"/>
                    <a:pt x="2552" y="54"/>
                  </a:cubicBezTo>
                  <a:cubicBezTo>
                    <a:pt x="2555" y="55"/>
                    <a:pt x="2558" y="55"/>
                    <a:pt x="2560" y="54"/>
                  </a:cubicBezTo>
                  <a:cubicBezTo>
                    <a:pt x="2558" y="54"/>
                    <a:pt x="2558" y="54"/>
                    <a:pt x="2558" y="54"/>
                  </a:cubicBezTo>
                  <a:cubicBezTo>
                    <a:pt x="2559" y="52"/>
                    <a:pt x="2560" y="52"/>
                    <a:pt x="2562" y="52"/>
                  </a:cubicBezTo>
                  <a:cubicBezTo>
                    <a:pt x="2562" y="52"/>
                    <a:pt x="2562" y="52"/>
                    <a:pt x="2562" y="52"/>
                  </a:cubicBezTo>
                  <a:cubicBezTo>
                    <a:pt x="2562" y="52"/>
                    <a:pt x="2563" y="52"/>
                    <a:pt x="2563" y="51"/>
                  </a:cubicBezTo>
                  <a:cubicBezTo>
                    <a:pt x="2563" y="51"/>
                    <a:pt x="2562" y="50"/>
                    <a:pt x="2563" y="50"/>
                  </a:cubicBezTo>
                  <a:cubicBezTo>
                    <a:pt x="2563" y="50"/>
                    <a:pt x="2564" y="50"/>
                    <a:pt x="2564" y="50"/>
                  </a:cubicBezTo>
                  <a:cubicBezTo>
                    <a:pt x="2564" y="49"/>
                    <a:pt x="2564" y="49"/>
                    <a:pt x="2564" y="49"/>
                  </a:cubicBezTo>
                  <a:cubicBezTo>
                    <a:pt x="2565" y="47"/>
                    <a:pt x="2566" y="45"/>
                    <a:pt x="2566" y="43"/>
                  </a:cubicBezTo>
                  <a:cubicBezTo>
                    <a:pt x="2565" y="43"/>
                    <a:pt x="2565" y="43"/>
                    <a:pt x="2564" y="43"/>
                  </a:cubicBezTo>
                  <a:cubicBezTo>
                    <a:pt x="2564" y="42"/>
                    <a:pt x="2564" y="42"/>
                    <a:pt x="2566" y="42"/>
                  </a:cubicBezTo>
                  <a:cubicBezTo>
                    <a:pt x="2566" y="40"/>
                    <a:pt x="2565" y="38"/>
                    <a:pt x="2565" y="37"/>
                  </a:cubicBezTo>
                  <a:cubicBezTo>
                    <a:pt x="2567" y="35"/>
                    <a:pt x="2570" y="36"/>
                    <a:pt x="2572" y="37"/>
                  </a:cubicBezTo>
                  <a:cubicBezTo>
                    <a:pt x="2574" y="39"/>
                    <a:pt x="2575" y="42"/>
                    <a:pt x="2571" y="42"/>
                  </a:cubicBezTo>
                  <a:cubicBezTo>
                    <a:pt x="2567" y="43"/>
                    <a:pt x="2568" y="49"/>
                    <a:pt x="2573" y="48"/>
                  </a:cubicBezTo>
                  <a:cubicBezTo>
                    <a:pt x="2575" y="48"/>
                    <a:pt x="2577" y="45"/>
                    <a:pt x="2578" y="42"/>
                  </a:cubicBezTo>
                  <a:cubicBezTo>
                    <a:pt x="2577" y="43"/>
                    <a:pt x="2577" y="43"/>
                    <a:pt x="2577" y="43"/>
                  </a:cubicBezTo>
                  <a:cubicBezTo>
                    <a:pt x="2577" y="42"/>
                    <a:pt x="2577" y="41"/>
                    <a:pt x="2578" y="41"/>
                  </a:cubicBezTo>
                  <a:cubicBezTo>
                    <a:pt x="2578" y="41"/>
                    <a:pt x="2578" y="40"/>
                    <a:pt x="2578" y="40"/>
                  </a:cubicBezTo>
                  <a:cubicBezTo>
                    <a:pt x="2577" y="40"/>
                    <a:pt x="2576" y="39"/>
                    <a:pt x="2576" y="40"/>
                  </a:cubicBezTo>
                  <a:cubicBezTo>
                    <a:pt x="2575" y="39"/>
                    <a:pt x="2576" y="39"/>
                    <a:pt x="2578" y="39"/>
                  </a:cubicBezTo>
                  <a:cubicBezTo>
                    <a:pt x="2577" y="38"/>
                    <a:pt x="2577" y="37"/>
                    <a:pt x="2577" y="36"/>
                  </a:cubicBezTo>
                  <a:cubicBezTo>
                    <a:pt x="2577" y="36"/>
                    <a:pt x="2576" y="36"/>
                    <a:pt x="2576" y="36"/>
                  </a:cubicBezTo>
                  <a:cubicBezTo>
                    <a:pt x="2576" y="36"/>
                    <a:pt x="2576" y="36"/>
                    <a:pt x="2576" y="36"/>
                  </a:cubicBezTo>
                  <a:cubicBezTo>
                    <a:pt x="2576" y="35"/>
                    <a:pt x="2576" y="35"/>
                    <a:pt x="2575" y="34"/>
                  </a:cubicBezTo>
                  <a:cubicBezTo>
                    <a:pt x="2571" y="30"/>
                    <a:pt x="2563" y="29"/>
                    <a:pt x="2560" y="29"/>
                  </a:cubicBezTo>
                  <a:cubicBezTo>
                    <a:pt x="2558" y="27"/>
                    <a:pt x="2555" y="26"/>
                    <a:pt x="2552" y="24"/>
                  </a:cubicBezTo>
                  <a:cubicBezTo>
                    <a:pt x="2552" y="26"/>
                    <a:pt x="2551" y="26"/>
                    <a:pt x="2549" y="26"/>
                  </a:cubicBezTo>
                  <a:cubicBezTo>
                    <a:pt x="2550" y="25"/>
                    <a:pt x="2551" y="24"/>
                    <a:pt x="2552" y="24"/>
                  </a:cubicBezTo>
                  <a:cubicBezTo>
                    <a:pt x="2549" y="23"/>
                    <a:pt x="2547" y="22"/>
                    <a:pt x="2543" y="22"/>
                  </a:cubicBezTo>
                  <a:cubicBezTo>
                    <a:pt x="2548" y="13"/>
                    <a:pt x="2559" y="10"/>
                    <a:pt x="2561" y="13"/>
                  </a:cubicBezTo>
                  <a:cubicBezTo>
                    <a:pt x="2563" y="16"/>
                    <a:pt x="2563" y="18"/>
                    <a:pt x="2558" y="18"/>
                  </a:cubicBezTo>
                  <a:cubicBezTo>
                    <a:pt x="2555" y="17"/>
                    <a:pt x="2554" y="24"/>
                    <a:pt x="2559" y="24"/>
                  </a:cubicBezTo>
                  <a:cubicBezTo>
                    <a:pt x="2562" y="24"/>
                    <a:pt x="2569" y="18"/>
                    <a:pt x="2565" y="11"/>
                  </a:cubicBezTo>
                  <a:cubicBezTo>
                    <a:pt x="2565" y="10"/>
                    <a:pt x="2564" y="10"/>
                    <a:pt x="2564" y="9"/>
                  </a:cubicBezTo>
                  <a:cubicBezTo>
                    <a:pt x="2566" y="9"/>
                    <a:pt x="2568" y="10"/>
                    <a:pt x="2571" y="10"/>
                  </a:cubicBezTo>
                  <a:cubicBezTo>
                    <a:pt x="2578" y="13"/>
                    <a:pt x="2579" y="17"/>
                    <a:pt x="2577" y="19"/>
                  </a:cubicBezTo>
                  <a:cubicBezTo>
                    <a:pt x="2572" y="24"/>
                    <a:pt x="2578" y="32"/>
                    <a:pt x="2583" y="27"/>
                  </a:cubicBezTo>
                  <a:cubicBezTo>
                    <a:pt x="2586" y="24"/>
                    <a:pt x="2587" y="20"/>
                    <a:pt x="2586" y="16"/>
                  </a:cubicBezTo>
                  <a:cubicBezTo>
                    <a:pt x="2584" y="18"/>
                    <a:pt x="2581" y="19"/>
                    <a:pt x="2579" y="20"/>
                  </a:cubicBezTo>
                  <a:cubicBezTo>
                    <a:pt x="2579" y="18"/>
                    <a:pt x="2581" y="18"/>
                    <a:pt x="2578" y="17"/>
                  </a:cubicBezTo>
                  <a:cubicBezTo>
                    <a:pt x="2581" y="17"/>
                    <a:pt x="2583" y="16"/>
                    <a:pt x="2586" y="15"/>
                  </a:cubicBezTo>
                  <a:cubicBezTo>
                    <a:pt x="2585" y="13"/>
                    <a:pt x="2584" y="12"/>
                    <a:pt x="2583" y="10"/>
                  </a:cubicBezTo>
                  <a:cubicBezTo>
                    <a:pt x="2580" y="7"/>
                    <a:pt x="2575" y="4"/>
                    <a:pt x="2570" y="2"/>
                  </a:cubicBezTo>
                  <a:cubicBezTo>
                    <a:pt x="2565" y="1"/>
                    <a:pt x="2560" y="0"/>
                    <a:pt x="2555" y="0"/>
                  </a:cubicBezTo>
                  <a:cubicBezTo>
                    <a:pt x="2550" y="0"/>
                    <a:pt x="2545" y="1"/>
                    <a:pt x="2541" y="4"/>
                  </a:cubicBezTo>
                  <a:cubicBezTo>
                    <a:pt x="2536" y="6"/>
                    <a:pt x="2528" y="11"/>
                    <a:pt x="2525" y="15"/>
                  </a:cubicBezTo>
                  <a:cubicBezTo>
                    <a:pt x="2511" y="28"/>
                    <a:pt x="2505" y="39"/>
                    <a:pt x="2505" y="39"/>
                  </a:cubicBezTo>
                  <a:cubicBezTo>
                    <a:pt x="2502" y="45"/>
                    <a:pt x="2495" y="67"/>
                    <a:pt x="2481" y="69"/>
                  </a:cubicBezTo>
                  <a:cubicBezTo>
                    <a:pt x="2481" y="69"/>
                    <a:pt x="2481" y="69"/>
                    <a:pt x="2481" y="69"/>
                  </a:cubicBezTo>
                  <a:cubicBezTo>
                    <a:pt x="2481" y="69"/>
                    <a:pt x="2480" y="69"/>
                    <a:pt x="2479" y="69"/>
                  </a:cubicBezTo>
                  <a:cubicBezTo>
                    <a:pt x="2479" y="69"/>
                    <a:pt x="2479" y="69"/>
                    <a:pt x="2479" y="69"/>
                  </a:cubicBezTo>
                  <a:cubicBezTo>
                    <a:pt x="2463" y="69"/>
                    <a:pt x="2458" y="65"/>
                    <a:pt x="2457" y="59"/>
                  </a:cubicBezTo>
                  <a:cubicBezTo>
                    <a:pt x="2457" y="57"/>
                    <a:pt x="2457" y="55"/>
                    <a:pt x="2457" y="54"/>
                  </a:cubicBezTo>
                  <a:cubicBezTo>
                    <a:pt x="2457" y="54"/>
                    <a:pt x="2457" y="54"/>
                    <a:pt x="2456" y="54"/>
                  </a:cubicBezTo>
                  <a:cubicBezTo>
                    <a:pt x="2456" y="53"/>
                    <a:pt x="2457" y="52"/>
                    <a:pt x="2458" y="52"/>
                  </a:cubicBezTo>
                  <a:cubicBezTo>
                    <a:pt x="2459" y="50"/>
                    <a:pt x="2462" y="48"/>
                    <a:pt x="2465" y="48"/>
                  </a:cubicBezTo>
                  <a:cubicBezTo>
                    <a:pt x="2469" y="48"/>
                    <a:pt x="2472" y="50"/>
                    <a:pt x="2472" y="54"/>
                  </a:cubicBezTo>
                  <a:cubicBezTo>
                    <a:pt x="2472" y="54"/>
                    <a:pt x="2472" y="54"/>
                    <a:pt x="2472" y="54"/>
                  </a:cubicBezTo>
                  <a:cubicBezTo>
                    <a:pt x="2472" y="56"/>
                    <a:pt x="2470" y="57"/>
                    <a:pt x="2468" y="56"/>
                  </a:cubicBezTo>
                  <a:cubicBezTo>
                    <a:pt x="2468" y="56"/>
                    <a:pt x="2467" y="54"/>
                    <a:pt x="2468" y="54"/>
                  </a:cubicBezTo>
                  <a:cubicBezTo>
                    <a:pt x="2469" y="54"/>
                    <a:pt x="2470" y="52"/>
                    <a:pt x="2469" y="51"/>
                  </a:cubicBezTo>
                  <a:cubicBezTo>
                    <a:pt x="2468" y="50"/>
                    <a:pt x="2465" y="50"/>
                    <a:pt x="2464" y="53"/>
                  </a:cubicBezTo>
                  <a:cubicBezTo>
                    <a:pt x="2463" y="56"/>
                    <a:pt x="2464" y="59"/>
                    <a:pt x="2468" y="60"/>
                  </a:cubicBezTo>
                  <a:cubicBezTo>
                    <a:pt x="2472" y="61"/>
                    <a:pt x="2474" y="59"/>
                    <a:pt x="2475" y="57"/>
                  </a:cubicBezTo>
                  <a:cubicBezTo>
                    <a:pt x="2479" y="49"/>
                    <a:pt x="2472" y="40"/>
                    <a:pt x="2459" y="40"/>
                  </a:cubicBezTo>
                  <a:cubicBezTo>
                    <a:pt x="2451" y="40"/>
                    <a:pt x="2444" y="45"/>
                    <a:pt x="2440" y="51"/>
                  </a:cubicBezTo>
                  <a:cubicBezTo>
                    <a:pt x="2436" y="56"/>
                    <a:pt x="2432" y="72"/>
                    <a:pt x="2415" y="72"/>
                  </a:cubicBezTo>
                  <a:cubicBezTo>
                    <a:pt x="2410" y="72"/>
                    <a:pt x="2405" y="71"/>
                    <a:pt x="2401" y="68"/>
                  </a:cubicBezTo>
                  <a:cubicBezTo>
                    <a:pt x="2400" y="69"/>
                    <a:pt x="2400" y="69"/>
                    <a:pt x="2399" y="69"/>
                  </a:cubicBezTo>
                  <a:cubicBezTo>
                    <a:pt x="2400" y="68"/>
                    <a:pt x="2400" y="68"/>
                    <a:pt x="2400" y="68"/>
                  </a:cubicBezTo>
                  <a:cubicBezTo>
                    <a:pt x="2394" y="64"/>
                    <a:pt x="2389" y="58"/>
                    <a:pt x="2388" y="53"/>
                  </a:cubicBezTo>
                  <a:cubicBezTo>
                    <a:pt x="2387" y="43"/>
                    <a:pt x="2392" y="35"/>
                    <a:pt x="2402" y="35"/>
                  </a:cubicBezTo>
                  <a:cubicBezTo>
                    <a:pt x="2405" y="35"/>
                    <a:pt x="2409" y="37"/>
                    <a:pt x="2411" y="40"/>
                  </a:cubicBezTo>
                  <a:cubicBezTo>
                    <a:pt x="2412" y="40"/>
                    <a:pt x="2412" y="40"/>
                    <a:pt x="2412" y="40"/>
                  </a:cubicBezTo>
                  <a:cubicBezTo>
                    <a:pt x="2412" y="41"/>
                    <a:pt x="2412" y="41"/>
                    <a:pt x="2412" y="41"/>
                  </a:cubicBezTo>
                  <a:cubicBezTo>
                    <a:pt x="2412" y="41"/>
                    <a:pt x="2412" y="41"/>
                    <a:pt x="2412" y="41"/>
                  </a:cubicBezTo>
                  <a:cubicBezTo>
                    <a:pt x="2412" y="42"/>
                    <a:pt x="2413" y="43"/>
                    <a:pt x="2413" y="44"/>
                  </a:cubicBezTo>
                  <a:cubicBezTo>
                    <a:pt x="2413" y="44"/>
                    <a:pt x="2413" y="44"/>
                    <a:pt x="2413" y="44"/>
                  </a:cubicBezTo>
                  <a:cubicBezTo>
                    <a:pt x="2413" y="47"/>
                    <a:pt x="2410" y="49"/>
                    <a:pt x="2407" y="48"/>
                  </a:cubicBezTo>
                  <a:cubicBezTo>
                    <a:pt x="2405" y="48"/>
                    <a:pt x="2405" y="45"/>
                    <a:pt x="2407" y="44"/>
                  </a:cubicBezTo>
                  <a:cubicBezTo>
                    <a:pt x="2408" y="44"/>
                    <a:pt x="2410" y="42"/>
                    <a:pt x="2408" y="40"/>
                  </a:cubicBezTo>
                  <a:cubicBezTo>
                    <a:pt x="2406" y="38"/>
                    <a:pt x="2402" y="38"/>
                    <a:pt x="2400" y="43"/>
                  </a:cubicBezTo>
                  <a:cubicBezTo>
                    <a:pt x="2398" y="48"/>
                    <a:pt x="2400" y="53"/>
                    <a:pt x="2406" y="54"/>
                  </a:cubicBezTo>
                  <a:cubicBezTo>
                    <a:pt x="2409" y="55"/>
                    <a:pt x="2412" y="55"/>
                    <a:pt x="2414" y="54"/>
                  </a:cubicBezTo>
                  <a:cubicBezTo>
                    <a:pt x="2412" y="54"/>
                    <a:pt x="2412" y="54"/>
                    <a:pt x="2412" y="54"/>
                  </a:cubicBezTo>
                  <a:cubicBezTo>
                    <a:pt x="2413" y="52"/>
                    <a:pt x="2414" y="52"/>
                    <a:pt x="2416" y="52"/>
                  </a:cubicBezTo>
                  <a:cubicBezTo>
                    <a:pt x="2416" y="52"/>
                    <a:pt x="2416" y="52"/>
                    <a:pt x="2416" y="52"/>
                  </a:cubicBezTo>
                  <a:cubicBezTo>
                    <a:pt x="2416" y="52"/>
                    <a:pt x="2417" y="52"/>
                    <a:pt x="2417" y="51"/>
                  </a:cubicBezTo>
                  <a:cubicBezTo>
                    <a:pt x="2417" y="51"/>
                    <a:pt x="2417" y="50"/>
                    <a:pt x="2417" y="50"/>
                  </a:cubicBezTo>
                  <a:cubicBezTo>
                    <a:pt x="2418" y="50"/>
                    <a:pt x="2418" y="50"/>
                    <a:pt x="2418" y="50"/>
                  </a:cubicBezTo>
                  <a:cubicBezTo>
                    <a:pt x="2418" y="49"/>
                    <a:pt x="2418" y="49"/>
                    <a:pt x="2418" y="49"/>
                  </a:cubicBezTo>
                  <a:cubicBezTo>
                    <a:pt x="2419" y="47"/>
                    <a:pt x="2420" y="45"/>
                    <a:pt x="2420" y="43"/>
                  </a:cubicBezTo>
                  <a:cubicBezTo>
                    <a:pt x="2419" y="43"/>
                    <a:pt x="2419" y="43"/>
                    <a:pt x="2418" y="43"/>
                  </a:cubicBezTo>
                  <a:cubicBezTo>
                    <a:pt x="2418" y="42"/>
                    <a:pt x="2419" y="42"/>
                    <a:pt x="2420" y="42"/>
                  </a:cubicBezTo>
                  <a:cubicBezTo>
                    <a:pt x="2420" y="40"/>
                    <a:pt x="2419" y="38"/>
                    <a:pt x="2419" y="37"/>
                  </a:cubicBezTo>
                  <a:cubicBezTo>
                    <a:pt x="2421" y="35"/>
                    <a:pt x="2424" y="36"/>
                    <a:pt x="2426" y="37"/>
                  </a:cubicBezTo>
                  <a:cubicBezTo>
                    <a:pt x="2428" y="39"/>
                    <a:pt x="2429" y="42"/>
                    <a:pt x="2425" y="42"/>
                  </a:cubicBezTo>
                  <a:cubicBezTo>
                    <a:pt x="2421" y="43"/>
                    <a:pt x="2423" y="49"/>
                    <a:pt x="2427" y="48"/>
                  </a:cubicBezTo>
                  <a:cubicBezTo>
                    <a:pt x="2429" y="48"/>
                    <a:pt x="2431" y="45"/>
                    <a:pt x="2432" y="42"/>
                  </a:cubicBezTo>
                  <a:cubicBezTo>
                    <a:pt x="2431" y="43"/>
                    <a:pt x="2431" y="43"/>
                    <a:pt x="2431" y="43"/>
                  </a:cubicBezTo>
                  <a:cubicBezTo>
                    <a:pt x="2431" y="42"/>
                    <a:pt x="2431" y="41"/>
                    <a:pt x="2432" y="41"/>
                  </a:cubicBezTo>
                  <a:cubicBezTo>
                    <a:pt x="2432" y="41"/>
                    <a:pt x="2432" y="40"/>
                    <a:pt x="2432" y="40"/>
                  </a:cubicBezTo>
                  <a:cubicBezTo>
                    <a:pt x="2431" y="40"/>
                    <a:pt x="2430" y="39"/>
                    <a:pt x="2430" y="40"/>
                  </a:cubicBezTo>
                  <a:cubicBezTo>
                    <a:pt x="2429" y="39"/>
                    <a:pt x="2430" y="39"/>
                    <a:pt x="2432" y="39"/>
                  </a:cubicBezTo>
                  <a:cubicBezTo>
                    <a:pt x="2432" y="38"/>
                    <a:pt x="2431" y="37"/>
                    <a:pt x="2431" y="36"/>
                  </a:cubicBezTo>
                  <a:cubicBezTo>
                    <a:pt x="2431" y="36"/>
                    <a:pt x="2431" y="36"/>
                    <a:pt x="2430" y="36"/>
                  </a:cubicBezTo>
                  <a:cubicBezTo>
                    <a:pt x="2430" y="36"/>
                    <a:pt x="2430" y="36"/>
                    <a:pt x="2430" y="36"/>
                  </a:cubicBezTo>
                  <a:cubicBezTo>
                    <a:pt x="2430" y="35"/>
                    <a:pt x="2430" y="35"/>
                    <a:pt x="2429" y="34"/>
                  </a:cubicBezTo>
                  <a:cubicBezTo>
                    <a:pt x="2425" y="30"/>
                    <a:pt x="2417" y="29"/>
                    <a:pt x="2414" y="29"/>
                  </a:cubicBezTo>
                  <a:cubicBezTo>
                    <a:pt x="2412" y="27"/>
                    <a:pt x="2409" y="26"/>
                    <a:pt x="2406" y="24"/>
                  </a:cubicBezTo>
                  <a:cubicBezTo>
                    <a:pt x="2406" y="26"/>
                    <a:pt x="2405" y="26"/>
                    <a:pt x="2403" y="26"/>
                  </a:cubicBezTo>
                  <a:cubicBezTo>
                    <a:pt x="2404" y="25"/>
                    <a:pt x="2405" y="24"/>
                    <a:pt x="2406" y="24"/>
                  </a:cubicBezTo>
                  <a:cubicBezTo>
                    <a:pt x="2404" y="23"/>
                    <a:pt x="2401" y="22"/>
                    <a:pt x="2398" y="22"/>
                  </a:cubicBezTo>
                  <a:cubicBezTo>
                    <a:pt x="2403" y="13"/>
                    <a:pt x="2413" y="10"/>
                    <a:pt x="2415" y="13"/>
                  </a:cubicBezTo>
                  <a:cubicBezTo>
                    <a:pt x="2417" y="16"/>
                    <a:pt x="2418" y="18"/>
                    <a:pt x="2412" y="18"/>
                  </a:cubicBezTo>
                  <a:cubicBezTo>
                    <a:pt x="2409" y="17"/>
                    <a:pt x="2408" y="24"/>
                    <a:pt x="2413" y="24"/>
                  </a:cubicBezTo>
                  <a:cubicBezTo>
                    <a:pt x="2416" y="24"/>
                    <a:pt x="2423" y="18"/>
                    <a:pt x="2419" y="11"/>
                  </a:cubicBezTo>
                  <a:cubicBezTo>
                    <a:pt x="2419" y="10"/>
                    <a:pt x="2418" y="10"/>
                    <a:pt x="2418" y="9"/>
                  </a:cubicBezTo>
                  <a:cubicBezTo>
                    <a:pt x="2420" y="9"/>
                    <a:pt x="2423" y="10"/>
                    <a:pt x="2425" y="10"/>
                  </a:cubicBezTo>
                  <a:cubicBezTo>
                    <a:pt x="2432" y="13"/>
                    <a:pt x="2433" y="17"/>
                    <a:pt x="2431" y="19"/>
                  </a:cubicBezTo>
                  <a:cubicBezTo>
                    <a:pt x="2426" y="24"/>
                    <a:pt x="2433" y="32"/>
                    <a:pt x="2437" y="27"/>
                  </a:cubicBezTo>
                  <a:cubicBezTo>
                    <a:pt x="2440" y="24"/>
                    <a:pt x="2441" y="20"/>
                    <a:pt x="2440" y="16"/>
                  </a:cubicBezTo>
                  <a:cubicBezTo>
                    <a:pt x="2439" y="18"/>
                    <a:pt x="2436" y="19"/>
                    <a:pt x="2433" y="20"/>
                  </a:cubicBezTo>
                  <a:cubicBezTo>
                    <a:pt x="2433" y="18"/>
                    <a:pt x="2435" y="18"/>
                    <a:pt x="2432" y="17"/>
                  </a:cubicBezTo>
                  <a:cubicBezTo>
                    <a:pt x="2435" y="17"/>
                    <a:pt x="2438" y="16"/>
                    <a:pt x="2440" y="15"/>
                  </a:cubicBezTo>
                  <a:cubicBezTo>
                    <a:pt x="2439" y="13"/>
                    <a:pt x="2438" y="12"/>
                    <a:pt x="2437" y="10"/>
                  </a:cubicBezTo>
                  <a:cubicBezTo>
                    <a:pt x="2434" y="7"/>
                    <a:pt x="2429" y="4"/>
                    <a:pt x="2424" y="2"/>
                  </a:cubicBezTo>
                  <a:cubicBezTo>
                    <a:pt x="2420" y="1"/>
                    <a:pt x="2414" y="0"/>
                    <a:pt x="2409" y="0"/>
                  </a:cubicBezTo>
                  <a:cubicBezTo>
                    <a:pt x="2404" y="0"/>
                    <a:pt x="2399" y="1"/>
                    <a:pt x="2395" y="4"/>
                  </a:cubicBezTo>
                  <a:cubicBezTo>
                    <a:pt x="2390" y="6"/>
                    <a:pt x="2382" y="11"/>
                    <a:pt x="2379" y="15"/>
                  </a:cubicBezTo>
                  <a:cubicBezTo>
                    <a:pt x="2365" y="28"/>
                    <a:pt x="2360" y="39"/>
                    <a:pt x="2360" y="39"/>
                  </a:cubicBezTo>
                  <a:cubicBezTo>
                    <a:pt x="2356" y="45"/>
                    <a:pt x="2349" y="67"/>
                    <a:pt x="2335" y="69"/>
                  </a:cubicBezTo>
                  <a:cubicBezTo>
                    <a:pt x="2335" y="69"/>
                    <a:pt x="2335" y="69"/>
                    <a:pt x="2335" y="69"/>
                  </a:cubicBezTo>
                  <a:cubicBezTo>
                    <a:pt x="2335" y="69"/>
                    <a:pt x="2334" y="69"/>
                    <a:pt x="2333" y="69"/>
                  </a:cubicBezTo>
                  <a:cubicBezTo>
                    <a:pt x="2333" y="69"/>
                    <a:pt x="2333" y="69"/>
                    <a:pt x="2333" y="69"/>
                  </a:cubicBezTo>
                  <a:cubicBezTo>
                    <a:pt x="2317" y="69"/>
                    <a:pt x="2312" y="65"/>
                    <a:pt x="2311" y="59"/>
                  </a:cubicBezTo>
                  <a:cubicBezTo>
                    <a:pt x="2311" y="57"/>
                    <a:pt x="2311" y="55"/>
                    <a:pt x="2312" y="54"/>
                  </a:cubicBezTo>
                  <a:cubicBezTo>
                    <a:pt x="2311" y="54"/>
                    <a:pt x="2311" y="54"/>
                    <a:pt x="2310" y="54"/>
                  </a:cubicBezTo>
                  <a:cubicBezTo>
                    <a:pt x="2310" y="53"/>
                    <a:pt x="2311" y="52"/>
                    <a:pt x="2312" y="52"/>
                  </a:cubicBezTo>
                  <a:cubicBezTo>
                    <a:pt x="2313" y="50"/>
                    <a:pt x="2316" y="48"/>
                    <a:pt x="2319" y="48"/>
                  </a:cubicBezTo>
                  <a:cubicBezTo>
                    <a:pt x="2323" y="48"/>
                    <a:pt x="2326" y="50"/>
                    <a:pt x="2326" y="54"/>
                  </a:cubicBezTo>
                  <a:cubicBezTo>
                    <a:pt x="2326" y="54"/>
                    <a:pt x="2326" y="54"/>
                    <a:pt x="2326" y="54"/>
                  </a:cubicBezTo>
                  <a:cubicBezTo>
                    <a:pt x="2326" y="56"/>
                    <a:pt x="2325" y="57"/>
                    <a:pt x="2323" y="56"/>
                  </a:cubicBezTo>
                  <a:cubicBezTo>
                    <a:pt x="2322" y="56"/>
                    <a:pt x="2322" y="54"/>
                    <a:pt x="2323" y="54"/>
                  </a:cubicBezTo>
                  <a:cubicBezTo>
                    <a:pt x="2324" y="54"/>
                    <a:pt x="2324" y="52"/>
                    <a:pt x="2323" y="51"/>
                  </a:cubicBezTo>
                  <a:cubicBezTo>
                    <a:pt x="2322" y="50"/>
                    <a:pt x="2320" y="50"/>
                    <a:pt x="2318" y="53"/>
                  </a:cubicBezTo>
                  <a:cubicBezTo>
                    <a:pt x="2317" y="56"/>
                    <a:pt x="2319" y="59"/>
                    <a:pt x="2322" y="60"/>
                  </a:cubicBezTo>
                  <a:cubicBezTo>
                    <a:pt x="2326" y="61"/>
                    <a:pt x="2328" y="59"/>
                    <a:pt x="2330" y="57"/>
                  </a:cubicBezTo>
                  <a:cubicBezTo>
                    <a:pt x="2333" y="49"/>
                    <a:pt x="2326" y="40"/>
                    <a:pt x="2313" y="40"/>
                  </a:cubicBezTo>
                  <a:cubicBezTo>
                    <a:pt x="2305" y="40"/>
                    <a:pt x="2299" y="45"/>
                    <a:pt x="2294" y="51"/>
                  </a:cubicBezTo>
                  <a:cubicBezTo>
                    <a:pt x="2290" y="56"/>
                    <a:pt x="2286" y="72"/>
                    <a:pt x="2269" y="72"/>
                  </a:cubicBezTo>
                  <a:cubicBezTo>
                    <a:pt x="2264" y="72"/>
                    <a:pt x="2259" y="71"/>
                    <a:pt x="2255" y="68"/>
                  </a:cubicBezTo>
                  <a:cubicBezTo>
                    <a:pt x="2255" y="69"/>
                    <a:pt x="2254" y="69"/>
                    <a:pt x="2253" y="69"/>
                  </a:cubicBezTo>
                  <a:cubicBezTo>
                    <a:pt x="2254" y="68"/>
                    <a:pt x="2254" y="68"/>
                    <a:pt x="2254" y="68"/>
                  </a:cubicBezTo>
                  <a:cubicBezTo>
                    <a:pt x="2248" y="64"/>
                    <a:pt x="2243" y="58"/>
                    <a:pt x="2243" y="53"/>
                  </a:cubicBezTo>
                  <a:cubicBezTo>
                    <a:pt x="2241" y="43"/>
                    <a:pt x="2246" y="35"/>
                    <a:pt x="2256" y="35"/>
                  </a:cubicBezTo>
                  <a:cubicBezTo>
                    <a:pt x="2260" y="35"/>
                    <a:pt x="2264" y="37"/>
                    <a:pt x="2265" y="40"/>
                  </a:cubicBezTo>
                  <a:cubicBezTo>
                    <a:pt x="2267" y="40"/>
                    <a:pt x="2267" y="40"/>
                    <a:pt x="2267" y="40"/>
                  </a:cubicBezTo>
                  <a:cubicBezTo>
                    <a:pt x="2267" y="41"/>
                    <a:pt x="2267" y="41"/>
                    <a:pt x="2267" y="41"/>
                  </a:cubicBezTo>
                  <a:cubicBezTo>
                    <a:pt x="2266" y="41"/>
                    <a:pt x="2266" y="41"/>
                    <a:pt x="2266" y="41"/>
                  </a:cubicBezTo>
                  <a:cubicBezTo>
                    <a:pt x="2266" y="42"/>
                    <a:pt x="2267" y="43"/>
                    <a:pt x="2267" y="44"/>
                  </a:cubicBezTo>
                  <a:cubicBezTo>
                    <a:pt x="2267" y="44"/>
                    <a:pt x="2267" y="44"/>
                    <a:pt x="2267" y="44"/>
                  </a:cubicBezTo>
                  <a:cubicBezTo>
                    <a:pt x="2267" y="47"/>
                    <a:pt x="2264" y="49"/>
                    <a:pt x="2261" y="48"/>
                  </a:cubicBezTo>
                  <a:cubicBezTo>
                    <a:pt x="2259" y="48"/>
                    <a:pt x="2259" y="45"/>
                    <a:pt x="2261" y="44"/>
                  </a:cubicBezTo>
                  <a:cubicBezTo>
                    <a:pt x="2263" y="44"/>
                    <a:pt x="2264" y="42"/>
                    <a:pt x="2262" y="40"/>
                  </a:cubicBezTo>
                  <a:cubicBezTo>
                    <a:pt x="2260" y="38"/>
                    <a:pt x="2256" y="38"/>
                    <a:pt x="2254" y="43"/>
                  </a:cubicBezTo>
                  <a:cubicBezTo>
                    <a:pt x="2252" y="48"/>
                    <a:pt x="2254" y="53"/>
                    <a:pt x="2260" y="54"/>
                  </a:cubicBezTo>
                  <a:cubicBezTo>
                    <a:pt x="2263" y="55"/>
                    <a:pt x="2266" y="55"/>
                    <a:pt x="2268" y="54"/>
                  </a:cubicBezTo>
                  <a:cubicBezTo>
                    <a:pt x="2267" y="54"/>
                    <a:pt x="2267" y="54"/>
                    <a:pt x="2267" y="54"/>
                  </a:cubicBezTo>
                  <a:cubicBezTo>
                    <a:pt x="2267" y="52"/>
                    <a:pt x="2268" y="52"/>
                    <a:pt x="2270" y="52"/>
                  </a:cubicBezTo>
                  <a:cubicBezTo>
                    <a:pt x="2270" y="52"/>
                    <a:pt x="2270" y="52"/>
                    <a:pt x="2270" y="52"/>
                  </a:cubicBezTo>
                  <a:cubicBezTo>
                    <a:pt x="2271" y="52"/>
                    <a:pt x="2271" y="52"/>
                    <a:pt x="2271" y="51"/>
                  </a:cubicBezTo>
                  <a:cubicBezTo>
                    <a:pt x="2271" y="51"/>
                    <a:pt x="2271" y="50"/>
                    <a:pt x="2271" y="50"/>
                  </a:cubicBezTo>
                  <a:cubicBezTo>
                    <a:pt x="2272" y="50"/>
                    <a:pt x="2272" y="50"/>
                    <a:pt x="2272" y="50"/>
                  </a:cubicBezTo>
                  <a:cubicBezTo>
                    <a:pt x="2272" y="49"/>
                    <a:pt x="2272" y="49"/>
                    <a:pt x="2272" y="49"/>
                  </a:cubicBezTo>
                  <a:cubicBezTo>
                    <a:pt x="2273" y="47"/>
                    <a:pt x="2274" y="45"/>
                    <a:pt x="2274" y="43"/>
                  </a:cubicBezTo>
                  <a:cubicBezTo>
                    <a:pt x="2274" y="43"/>
                    <a:pt x="2273" y="43"/>
                    <a:pt x="2272" y="43"/>
                  </a:cubicBezTo>
                  <a:cubicBezTo>
                    <a:pt x="2272" y="42"/>
                    <a:pt x="2273" y="42"/>
                    <a:pt x="2274" y="42"/>
                  </a:cubicBezTo>
                  <a:cubicBezTo>
                    <a:pt x="2274" y="40"/>
                    <a:pt x="2274" y="38"/>
                    <a:pt x="2273" y="37"/>
                  </a:cubicBezTo>
                  <a:cubicBezTo>
                    <a:pt x="2275" y="35"/>
                    <a:pt x="2279" y="36"/>
                    <a:pt x="2280" y="37"/>
                  </a:cubicBezTo>
                  <a:cubicBezTo>
                    <a:pt x="2283" y="39"/>
                    <a:pt x="2283" y="42"/>
                    <a:pt x="2279" y="42"/>
                  </a:cubicBezTo>
                  <a:cubicBezTo>
                    <a:pt x="2276" y="43"/>
                    <a:pt x="2277" y="49"/>
                    <a:pt x="2281" y="48"/>
                  </a:cubicBezTo>
                  <a:cubicBezTo>
                    <a:pt x="2283" y="48"/>
                    <a:pt x="2285" y="45"/>
                    <a:pt x="2286" y="42"/>
                  </a:cubicBezTo>
                  <a:cubicBezTo>
                    <a:pt x="2286" y="43"/>
                    <a:pt x="2285" y="43"/>
                    <a:pt x="2285" y="43"/>
                  </a:cubicBezTo>
                  <a:cubicBezTo>
                    <a:pt x="2285" y="42"/>
                    <a:pt x="2285" y="41"/>
                    <a:pt x="2286" y="41"/>
                  </a:cubicBezTo>
                  <a:cubicBezTo>
                    <a:pt x="2286" y="41"/>
                    <a:pt x="2286" y="40"/>
                    <a:pt x="2286" y="40"/>
                  </a:cubicBezTo>
                  <a:cubicBezTo>
                    <a:pt x="2285" y="40"/>
                    <a:pt x="2285" y="39"/>
                    <a:pt x="2284" y="40"/>
                  </a:cubicBezTo>
                  <a:cubicBezTo>
                    <a:pt x="2283" y="39"/>
                    <a:pt x="2285" y="39"/>
                    <a:pt x="2286" y="39"/>
                  </a:cubicBezTo>
                  <a:cubicBezTo>
                    <a:pt x="2286" y="38"/>
                    <a:pt x="2285" y="37"/>
                    <a:pt x="2285" y="36"/>
                  </a:cubicBezTo>
                  <a:cubicBezTo>
                    <a:pt x="2285" y="36"/>
                    <a:pt x="2285" y="36"/>
                    <a:pt x="2284" y="36"/>
                  </a:cubicBezTo>
                  <a:cubicBezTo>
                    <a:pt x="2284" y="36"/>
                    <a:pt x="2285" y="36"/>
                    <a:pt x="2285" y="36"/>
                  </a:cubicBezTo>
                  <a:cubicBezTo>
                    <a:pt x="2284" y="35"/>
                    <a:pt x="2284" y="35"/>
                    <a:pt x="2284" y="34"/>
                  </a:cubicBezTo>
                  <a:cubicBezTo>
                    <a:pt x="2279" y="30"/>
                    <a:pt x="2272" y="29"/>
                    <a:pt x="2268" y="29"/>
                  </a:cubicBezTo>
                  <a:cubicBezTo>
                    <a:pt x="2266" y="27"/>
                    <a:pt x="2263" y="26"/>
                    <a:pt x="2261" y="24"/>
                  </a:cubicBezTo>
                  <a:cubicBezTo>
                    <a:pt x="2260" y="26"/>
                    <a:pt x="2259" y="26"/>
                    <a:pt x="2258" y="26"/>
                  </a:cubicBezTo>
                  <a:cubicBezTo>
                    <a:pt x="2258" y="25"/>
                    <a:pt x="2259" y="24"/>
                    <a:pt x="2260" y="24"/>
                  </a:cubicBezTo>
                  <a:cubicBezTo>
                    <a:pt x="2258" y="23"/>
                    <a:pt x="2255" y="22"/>
                    <a:pt x="2252" y="22"/>
                  </a:cubicBezTo>
                  <a:cubicBezTo>
                    <a:pt x="2257" y="13"/>
                    <a:pt x="2268" y="10"/>
                    <a:pt x="2269" y="13"/>
                  </a:cubicBezTo>
                  <a:cubicBezTo>
                    <a:pt x="2271" y="16"/>
                    <a:pt x="2272" y="18"/>
                    <a:pt x="2267" y="18"/>
                  </a:cubicBezTo>
                  <a:cubicBezTo>
                    <a:pt x="2263" y="17"/>
                    <a:pt x="2262" y="24"/>
                    <a:pt x="2267" y="24"/>
                  </a:cubicBezTo>
                  <a:cubicBezTo>
                    <a:pt x="2271" y="24"/>
                    <a:pt x="2277" y="18"/>
                    <a:pt x="2273" y="11"/>
                  </a:cubicBezTo>
                  <a:cubicBezTo>
                    <a:pt x="2273" y="10"/>
                    <a:pt x="2273" y="10"/>
                    <a:pt x="2272" y="9"/>
                  </a:cubicBezTo>
                  <a:cubicBezTo>
                    <a:pt x="2274" y="9"/>
                    <a:pt x="2277" y="10"/>
                    <a:pt x="2279" y="10"/>
                  </a:cubicBezTo>
                  <a:cubicBezTo>
                    <a:pt x="2286" y="13"/>
                    <a:pt x="2288" y="17"/>
                    <a:pt x="2285" y="19"/>
                  </a:cubicBezTo>
                  <a:cubicBezTo>
                    <a:pt x="2280" y="24"/>
                    <a:pt x="2287" y="32"/>
                    <a:pt x="2292" y="27"/>
                  </a:cubicBezTo>
                  <a:cubicBezTo>
                    <a:pt x="2294" y="24"/>
                    <a:pt x="2295" y="20"/>
                    <a:pt x="2294" y="16"/>
                  </a:cubicBezTo>
                  <a:cubicBezTo>
                    <a:pt x="2293" y="18"/>
                    <a:pt x="2290" y="19"/>
                    <a:pt x="2287" y="20"/>
                  </a:cubicBezTo>
                  <a:cubicBezTo>
                    <a:pt x="2287" y="18"/>
                    <a:pt x="2289" y="18"/>
                    <a:pt x="2286" y="17"/>
                  </a:cubicBezTo>
                  <a:cubicBezTo>
                    <a:pt x="2289" y="17"/>
                    <a:pt x="2292" y="16"/>
                    <a:pt x="2294" y="15"/>
                  </a:cubicBezTo>
                  <a:cubicBezTo>
                    <a:pt x="2293" y="13"/>
                    <a:pt x="2292" y="12"/>
                    <a:pt x="2291" y="10"/>
                  </a:cubicBezTo>
                  <a:cubicBezTo>
                    <a:pt x="2288" y="7"/>
                    <a:pt x="2283" y="4"/>
                    <a:pt x="2279" y="2"/>
                  </a:cubicBezTo>
                  <a:cubicBezTo>
                    <a:pt x="2274" y="1"/>
                    <a:pt x="2269" y="0"/>
                    <a:pt x="2264" y="0"/>
                  </a:cubicBezTo>
                  <a:cubicBezTo>
                    <a:pt x="2259" y="0"/>
                    <a:pt x="2254" y="1"/>
                    <a:pt x="2249" y="4"/>
                  </a:cubicBezTo>
                  <a:cubicBezTo>
                    <a:pt x="2244" y="6"/>
                    <a:pt x="2237" y="11"/>
                    <a:pt x="2233" y="15"/>
                  </a:cubicBezTo>
                  <a:cubicBezTo>
                    <a:pt x="2219" y="28"/>
                    <a:pt x="2214" y="39"/>
                    <a:pt x="2214" y="39"/>
                  </a:cubicBezTo>
                  <a:cubicBezTo>
                    <a:pt x="2211" y="45"/>
                    <a:pt x="2203" y="67"/>
                    <a:pt x="2190" y="69"/>
                  </a:cubicBezTo>
                  <a:cubicBezTo>
                    <a:pt x="2190" y="69"/>
                    <a:pt x="2190" y="69"/>
                    <a:pt x="2190" y="69"/>
                  </a:cubicBezTo>
                  <a:cubicBezTo>
                    <a:pt x="2189" y="69"/>
                    <a:pt x="2188" y="69"/>
                    <a:pt x="2188" y="69"/>
                  </a:cubicBezTo>
                  <a:cubicBezTo>
                    <a:pt x="2188" y="69"/>
                    <a:pt x="2188" y="69"/>
                    <a:pt x="2188" y="69"/>
                  </a:cubicBezTo>
                  <a:cubicBezTo>
                    <a:pt x="2171" y="69"/>
                    <a:pt x="2167" y="65"/>
                    <a:pt x="2166" y="59"/>
                  </a:cubicBezTo>
                  <a:cubicBezTo>
                    <a:pt x="2165" y="57"/>
                    <a:pt x="2165" y="55"/>
                    <a:pt x="2166" y="54"/>
                  </a:cubicBezTo>
                  <a:cubicBezTo>
                    <a:pt x="2165" y="54"/>
                    <a:pt x="2165" y="54"/>
                    <a:pt x="2164" y="54"/>
                  </a:cubicBezTo>
                  <a:cubicBezTo>
                    <a:pt x="2164" y="53"/>
                    <a:pt x="2165" y="52"/>
                    <a:pt x="2166" y="52"/>
                  </a:cubicBezTo>
                  <a:cubicBezTo>
                    <a:pt x="2167" y="50"/>
                    <a:pt x="2170" y="48"/>
                    <a:pt x="2174" y="48"/>
                  </a:cubicBezTo>
                  <a:cubicBezTo>
                    <a:pt x="2177" y="48"/>
                    <a:pt x="2180" y="50"/>
                    <a:pt x="2180" y="54"/>
                  </a:cubicBezTo>
                  <a:cubicBezTo>
                    <a:pt x="2180" y="54"/>
                    <a:pt x="2180" y="54"/>
                    <a:pt x="2180" y="54"/>
                  </a:cubicBezTo>
                  <a:cubicBezTo>
                    <a:pt x="2180" y="56"/>
                    <a:pt x="2179" y="57"/>
                    <a:pt x="2177" y="56"/>
                  </a:cubicBezTo>
                  <a:cubicBezTo>
                    <a:pt x="2176" y="56"/>
                    <a:pt x="2176" y="54"/>
                    <a:pt x="2177" y="54"/>
                  </a:cubicBezTo>
                  <a:cubicBezTo>
                    <a:pt x="2178" y="54"/>
                    <a:pt x="2179" y="52"/>
                    <a:pt x="2177" y="51"/>
                  </a:cubicBezTo>
                  <a:cubicBezTo>
                    <a:pt x="2176" y="50"/>
                    <a:pt x="2174" y="50"/>
                    <a:pt x="2173" y="53"/>
                  </a:cubicBezTo>
                  <a:cubicBezTo>
                    <a:pt x="2172" y="56"/>
                    <a:pt x="2173" y="59"/>
                    <a:pt x="2176" y="60"/>
                  </a:cubicBezTo>
                  <a:cubicBezTo>
                    <a:pt x="2180" y="61"/>
                    <a:pt x="2183" y="59"/>
                    <a:pt x="2184" y="57"/>
                  </a:cubicBezTo>
                  <a:cubicBezTo>
                    <a:pt x="2187" y="49"/>
                    <a:pt x="2180" y="40"/>
                    <a:pt x="2168" y="40"/>
                  </a:cubicBezTo>
                  <a:cubicBezTo>
                    <a:pt x="2159" y="40"/>
                    <a:pt x="2153" y="45"/>
                    <a:pt x="2148" y="51"/>
                  </a:cubicBezTo>
                  <a:cubicBezTo>
                    <a:pt x="2144" y="56"/>
                    <a:pt x="2140" y="72"/>
                    <a:pt x="2123" y="72"/>
                  </a:cubicBezTo>
                  <a:cubicBezTo>
                    <a:pt x="2118" y="72"/>
                    <a:pt x="2113" y="71"/>
                    <a:pt x="2109" y="68"/>
                  </a:cubicBezTo>
                  <a:cubicBezTo>
                    <a:pt x="2109" y="69"/>
                    <a:pt x="2108" y="69"/>
                    <a:pt x="2108" y="69"/>
                  </a:cubicBezTo>
                  <a:cubicBezTo>
                    <a:pt x="2108" y="68"/>
                    <a:pt x="2108" y="68"/>
                    <a:pt x="2108" y="68"/>
                  </a:cubicBezTo>
                  <a:cubicBezTo>
                    <a:pt x="2102" y="64"/>
                    <a:pt x="2098" y="58"/>
                    <a:pt x="2097" y="53"/>
                  </a:cubicBezTo>
                  <a:cubicBezTo>
                    <a:pt x="2095" y="43"/>
                    <a:pt x="2100" y="35"/>
                    <a:pt x="2110" y="35"/>
                  </a:cubicBezTo>
                  <a:cubicBezTo>
                    <a:pt x="2114" y="35"/>
                    <a:pt x="2118" y="37"/>
                    <a:pt x="2120" y="40"/>
                  </a:cubicBezTo>
                  <a:cubicBezTo>
                    <a:pt x="2121" y="40"/>
                    <a:pt x="2121" y="40"/>
                    <a:pt x="2121" y="40"/>
                  </a:cubicBezTo>
                  <a:cubicBezTo>
                    <a:pt x="2121" y="41"/>
                    <a:pt x="2121" y="41"/>
                    <a:pt x="2121" y="41"/>
                  </a:cubicBezTo>
                  <a:cubicBezTo>
                    <a:pt x="2120" y="41"/>
                    <a:pt x="2120" y="41"/>
                    <a:pt x="2120" y="41"/>
                  </a:cubicBezTo>
                  <a:cubicBezTo>
                    <a:pt x="2121" y="42"/>
                    <a:pt x="2121" y="43"/>
                    <a:pt x="2121" y="44"/>
                  </a:cubicBezTo>
                  <a:cubicBezTo>
                    <a:pt x="2121" y="44"/>
                    <a:pt x="2121" y="44"/>
                    <a:pt x="2121" y="44"/>
                  </a:cubicBezTo>
                  <a:cubicBezTo>
                    <a:pt x="2121" y="47"/>
                    <a:pt x="2118" y="49"/>
                    <a:pt x="2115" y="48"/>
                  </a:cubicBezTo>
                  <a:cubicBezTo>
                    <a:pt x="2114" y="48"/>
                    <a:pt x="2113" y="45"/>
                    <a:pt x="2115" y="44"/>
                  </a:cubicBezTo>
                  <a:cubicBezTo>
                    <a:pt x="2117" y="44"/>
                    <a:pt x="2118" y="42"/>
                    <a:pt x="2116" y="40"/>
                  </a:cubicBezTo>
                  <a:cubicBezTo>
                    <a:pt x="2114" y="38"/>
                    <a:pt x="2110" y="38"/>
                    <a:pt x="2108" y="43"/>
                  </a:cubicBezTo>
                  <a:cubicBezTo>
                    <a:pt x="2107" y="48"/>
                    <a:pt x="2108" y="53"/>
                    <a:pt x="2114" y="54"/>
                  </a:cubicBezTo>
                  <a:cubicBezTo>
                    <a:pt x="2117" y="55"/>
                    <a:pt x="2120" y="55"/>
                    <a:pt x="2122" y="54"/>
                  </a:cubicBezTo>
                  <a:cubicBezTo>
                    <a:pt x="2121" y="54"/>
                    <a:pt x="2121" y="54"/>
                    <a:pt x="2121" y="54"/>
                  </a:cubicBezTo>
                  <a:cubicBezTo>
                    <a:pt x="2121" y="52"/>
                    <a:pt x="2122" y="52"/>
                    <a:pt x="2124" y="52"/>
                  </a:cubicBezTo>
                  <a:cubicBezTo>
                    <a:pt x="2124" y="52"/>
                    <a:pt x="2124" y="52"/>
                    <a:pt x="2124" y="52"/>
                  </a:cubicBezTo>
                  <a:cubicBezTo>
                    <a:pt x="2125" y="52"/>
                    <a:pt x="2125" y="52"/>
                    <a:pt x="2125" y="51"/>
                  </a:cubicBezTo>
                  <a:cubicBezTo>
                    <a:pt x="2125" y="51"/>
                    <a:pt x="2125" y="50"/>
                    <a:pt x="2125" y="50"/>
                  </a:cubicBezTo>
                  <a:cubicBezTo>
                    <a:pt x="2126" y="50"/>
                    <a:pt x="2126" y="50"/>
                    <a:pt x="2126" y="50"/>
                  </a:cubicBezTo>
                  <a:cubicBezTo>
                    <a:pt x="2127" y="49"/>
                    <a:pt x="2127" y="49"/>
                    <a:pt x="2127" y="49"/>
                  </a:cubicBezTo>
                  <a:cubicBezTo>
                    <a:pt x="2128" y="47"/>
                    <a:pt x="2128" y="45"/>
                    <a:pt x="2128" y="43"/>
                  </a:cubicBezTo>
                  <a:cubicBezTo>
                    <a:pt x="2128" y="43"/>
                    <a:pt x="2127" y="43"/>
                    <a:pt x="2126" y="43"/>
                  </a:cubicBezTo>
                  <a:cubicBezTo>
                    <a:pt x="2126" y="42"/>
                    <a:pt x="2127" y="42"/>
                    <a:pt x="2128" y="42"/>
                  </a:cubicBezTo>
                  <a:cubicBezTo>
                    <a:pt x="2128" y="40"/>
                    <a:pt x="2128" y="38"/>
                    <a:pt x="2127" y="37"/>
                  </a:cubicBezTo>
                  <a:cubicBezTo>
                    <a:pt x="2129" y="35"/>
                    <a:pt x="2133" y="36"/>
                    <a:pt x="2135" y="37"/>
                  </a:cubicBezTo>
                  <a:cubicBezTo>
                    <a:pt x="2137" y="39"/>
                    <a:pt x="2138" y="42"/>
                    <a:pt x="2133" y="42"/>
                  </a:cubicBezTo>
                  <a:cubicBezTo>
                    <a:pt x="2130" y="43"/>
                    <a:pt x="2131" y="49"/>
                    <a:pt x="2136" y="48"/>
                  </a:cubicBezTo>
                  <a:cubicBezTo>
                    <a:pt x="2137" y="48"/>
                    <a:pt x="2139" y="45"/>
                    <a:pt x="2140" y="42"/>
                  </a:cubicBezTo>
                  <a:cubicBezTo>
                    <a:pt x="2140" y="43"/>
                    <a:pt x="2140" y="43"/>
                    <a:pt x="2139" y="43"/>
                  </a:cubicBezTo>
                  <a:cubicBezTo>
                    <a:pt x="2139" y="42"/>
                    <a:pt x="2139" y="41"/>
                    <a:pt x="2140" y="41"/>
                  </a:cubicBezTo>
                  <a:cubicBezTo>
                    <a:pt x="2140" y="41"/>
                    <a:pt x="2140" y="40"/>
                    <a:pt x="2140" y="40"/>
                  </a:cubicBezTo>
                  <a:cubicBezTo>
                    <a:pt x="2140" y="40"/>
                    <a:pt x="2139" y="39"/>
                    <a:pt x="2138" y="40"/>
                  </a:cubicBezTo>
                  <a:cubicBezTo>
                    <a:pt x="2138" y="39"/>
                    <a:pt x="2139" y="39"/>
                    <a:pt x="2140" y="39"/>
                  </a:cubicBezTo>
                  <a:cubicBezTo>
                    <a:pt x="2140" y="38"/>
                    <a:pt x="2140" y="37"/>
                    <a:pt x="2139" y="36"/>
                  </a:cubicBezTo>
                  <a:cubicBezTo>
                    <a:pt x="2139" y="36"/>
                    <a:pt x="2139" y="36"/>
                    <a:pt x="2139" y="36"/>
                  </a:cubicBezTo>
                  <a:cubicBezTo>
                    <a:pt x="2139" y="36"/>
                    <a:pt x="2139" y="36"/>
                    <a:pt x="2139" y="36"/>
                  </a:cubicBezTo>
                  <a:cubicBezTo>
                    <a:pt x="2138" y="35"/>
                    <a:pt x="2138" y="35"/>
                    <a:pt x="2138" y="34"/>
                  </a:cubicBezTo>
                  <a:cubicBezTo>
                    <a:pt x="2133" y="30"/>
                    <a:pt x="2126" y="29"/>
                    <a:pt x="2122" y="29"/>
                  </a:cubicBezTo>
                  <a:cubicBezTo>
                    <a:pt x="2120" y="27"/>
                    <a:pt x="2118" y="26"/>
                    <a:pt x="2115" y="24"/>
                  </a:cubicBezTo>
                  <a:cubicBezTo>
                    <a:pt x="2115" y="26"/>
                    <a:pt x="2113" y="26"/>
                    <a:pt x="2112" y="26"/>
                  </a:cubicBezTo>
                  <a:cubicBezTo>
                    <a:pt x="2112" y="25"/>
                    <a:pt x="2113" y="24"/>
                    <a:pt x="2115" y="24"/>
                  </a:cubicBezTo>
                  <a:cubicBezTo>
                    <a:pt x="2112" y="23"/>
                    <a:pt x="2109" y="22"/>
                    <a:pt x="2106" y="22"/>
                  </a:cubicBezTo>
                  <a:cubicBezTo>
                    <a:pt x="2111" y="13"/>
                    <a:pt x="2122" y="10"/>
                    <a:pt x="2124" y="13"/>
                  </a:cubicBezTo>
                  <a:cubicBezTo>
                    <a:pt x="2125" y="16"/>
                    <a:pt x="2126" y="18"/>
                    <a:pt x="2121" y="18"/>
                  </a:cubicBezTo>
                  <a:cubicBezTo>
                    <a:pt x="2117" y="17"/>
                    <a:pt x="2116" y="24"/>
                    <a:pt x="2121" y="24"/>
                  </a:cubicBezTo>
                  <a:cubicBezTo>
                    <a:pt x="2125" y="24"/>
                    <a:pt x="2131" y="18"/>
                    <a:pt x="2127" y="11"/>
                  </a:cubicBezTo>
                  <a:cubicBezTo>
                    <a:pt x="2127" y="10"/>
                    <a:pt x="2127" y="10"/>
                    <a:pt x="2126" y="9"/>
                  </a:cubicBezTo>
                  <a:cubicBezTo>
                    <a:pt x="2129" y="9"/>
                    <a:pt x="2131" y="10"/>
                    <a:pt x="2133" y="10"/>
                  </a:cubicBezTo>
                  <a:cubicBezTo>
                    <a:pt x="2140" y="13"/>
                    <a:pt x="2142" y="17"/>
                    <a:pt x="2139" y="19"/>
                  </a:cubicBezTo>
                  <a:cubicBezTo>
                    <a:pt x="2134" y="24"/>
                    <a:pt x="2141" y="32"/>
                    <a:pt x="2146" y="27"/>
                  </a:cubicBezTo>
                  <a:cubicBezTo>
                    <a:pt x="2149" y="24"/>
                    <a:pt x="2149" y="20"/>
                    <a:pt x="2149" y="16"/>
                  </a:cubicBezTo>
                  <a:cubicBezTo>
                    <a:pt x="2147" y="18"/>
                    <a:pt x="2144" y="19"/>
                    <a:pt x="2142" y="20"/>
                  </a:cubicBezTo>
                  <a:cubicBezTo>
                    <a:pt x="2141" y="18"/>
                    <a:pt x="2143" y="18"/>
                    <a:pt x="2140" y="17"/>
                  </a:cubicBezTo>
                  <a:cubicBezTo>
                    <a:pt x="2143" y="17"/>
                    <a:pt x="2146" y="16"/>
                    <a:pt x="2148" y="15"/>
                  </a:cubicBezTo>
                  <a:cubicBezTo>
                    <a:pt x="2148" y="13"/>
                    <a:pt x="2147" y="12"/>
                    <a:pt x="2145" y="10"/>
                  </a:cubicBezTo>
                  <a:cubicBezTo>
                    <a:pt x="2142" y="7"/>
                    <a:pt x="2137" y="4"/>
                    <a:pt x="2133" y="2"/>
                  </a:cubicBezTo>
                  <a:cubicBezTo>
                    <a:pt x="2128" y="1"/>
                    <a:pt x="2123" y="0"/>
                    <a:pt x="2118" y="0"/>
                  </a:cubicBezTo>
                  <a:cubicBezTo>
                    <a:pt x="2113" y="0"/>
                    <a:pt x="2108" y="1"/>
                    <a:pt x="2103" y="4"/>
                  </a:cubicBezTo>
                  <a:cubicBezTo>
                    <a:pt x="2098" y="6"/>
                    <a:pt x="2091" y="11"/>
                    <a:pt x="2087" y="15"/>
                  </a:cubicBezTo>
                  <a:cubicBezTo>
                    <a:pt x="2073" y="28"/>
                    <a:pt x="2068" y="39"/>
                    <a:pt x="2068" y="39"/>
                  </a:cubicBezTo>
                  <a:cubicBezTo>
                    <a:pt x="2065" y="45"/>
                    <a:pt x="2057" y="67"/>
                    <a:pt x="2044" y="69"/>
                  </a:cubicBezTo>
                  <a:cubicBezTo>
                    <a:pt x="2044" y="69"/>
                    <a:pt x="2044" y="69"/>
                    <a:pt x="2044" y="69"/>
                  </a:cubicBezTo>
                  <a:cubicBezTo>
                    <a:pt x="2043" y="69"/>
                    <a:pt x="2043" y="69"/>
                    <a:pt x="2042" y="69"/>
                  </a:cubicBezTo>
                  <a:cubicBezTo>
                    <a:pt x="2042" y="69"/>
                    <a:pt x="2042" y="69"/>
                    <a:pt x="2042" y="69"/>
                  </a:cubicBezTo>
                  <a:cubicBezTo>
                    <a:pt x="2025" y="69"/>
                    <a:pt x="2021" y="65"/>
                    <a:pt x="2020" y="59"/>
                  </a:cubicBezTo>
                  <a:cubicBezTo>
                    <a:pt x="2019" y="57"/>
                    <a:pt x="2019" y="55"/>
                    <a:pt x="2020" y="54"/>
                  </a:cubicBezTo>
                  <a:cubicBezTo>
                    <a:pt x="2020" y="54"/>
                    <a:pt x="2019" y="54"/>
                    <a:pt x="2018" y="54"/>
                  </a:cubicBezTo>
                  <a:cubicBezTo>
                    <a:pt x="2019" y="53"/>
                    <a:pt x="2019" y="52"/>
                    <a:pt x="2020" y="52"/>
                  </a:cubicBezTo>
                  <a:cubicBezTo>
                    <a:pt x="2022" y="50"/>
                    <a:pt x="2024" y="48"/>
                    <a:pt x="2028" y="48"/>
                  </a:cubicBezTo>
                  <a:cubicBezTo>
                    <a:pt x="2031" y="48"/>
                    <a:pt x="2034" y="50"/>
                    <a:pt x="2034" y="54"/>
                  </a:cubicBezTo>
                  <a:cubicBezTo>
                    <a:pt x="2034" y="54"/>
                    <a:pt x="2034" y="54"/>
                    <a:pt x="2034" y="54"/>
                  </a:cubicBezTo>
                  <a:cubicBezTo>
                    <a:pt x="2034" y="56"/>
                    <a:pt x="2033" y="57"/>
                    <a:pt x="2031" y="56"/>
                  </a:cubicBezTo>
                  <a:cubicBezTo>
                    <a:pt x="2030" y="56"/>
                    <a:pt x="2030" y="54"/>
                    <a:pt x="2031" y="54"/>
                  </a:cubicBezTo>
                  <a:cubicBezTo>
                    <a:pt x="2032" y="54"/>
                    <a:pt x="2033" y="52"/>
                    <a:pt x="2031" y="51"/>
                  </a:cubicBezTo>
                  <a:cubicBezTo>
                    <a:pt x="2030" y="50"/>
                    <a:pt x="2028" y="50"/>
                    <a:pt x="2027" y="53"/>
                  </a:cubicBezTo>
                  <a:cubicBezTo>
                    <a:pt x="2026" y="56"/>
                    <a:pt x="2027" y="59"/>
                    <a:pt x="2031" y="60"/>
                  </a:cubicBezTo>
                  <a:cubicBezTo>
                    <a:pt x="2034" y="61"/>
                    <a:pt x="2037" y="59"/>
                    <a:pt x="2038" y="57"/>
                  </a:cubicBezTo>
                  <a:cubicBezTo>
                    <a:pt x="2042" y="49"/>
                    <a:pt x="2034" y="40"/>
                    <a:pt x="2022" y="40"/>
                  </a:cubicBezTo>
                  <a:cubicBezTo>
                    <a:pt x="2013" y="40"/>
                    <a:pt x="2007" y="45"/>
                    <a:pt x="2002" y="51"/>
                  </a:cubicBezTo>
                  <a:cubicBezTo>
                    <a:pt x="1999" y="56"/>
                    <a:pt x="1994" y="72"/>
                    <a:pt x="1978" y="72"/>
                  </a:cubicBezTo>
                  <a:cubicBezTo>
                    <a:pt x="1972" y="72"/>
                    <a:pt x="1967" y="71"/>
                    <a:pt x="1963" y="68"/>
                  </a:cubicBezTo>
                  <a:cubicBezTo>
                    <a:pt x="1963" y="69"/>
                    <a:pt x="1962" y="69"/>
                    <a:pt x="1962" y="69"/>
                  </a:cubicBezTo>
                  <a:cubicBezTo>
                    <a:pt x="1962" y="68"/>
                    <a:pt x="1962" y="68"/>
                    <a:pt x="1962" y="68"/>
                  </a:cubicBezTo>
                  <a:cubicBezTo>
                    <a:pt x="1956" y="64"/>
                    <a:pt x="1952" y="58"/>
                    <a:pt x="1951" y="53"/>
                  </a:cubicBezTo>
                  <a:cubicBezTo>
                    <a:pt x="1949" y="43"/>
                    <a:pt x="1954" y="35"/>
                    <a:pt x="1964" y="35"/>
                  </a:cubicBezTo>
                  <a:cubicBezTo>
                    <a:pt x="1968" y="35"/>
                    <a:pt x="1972" y="37"/>
                    <a:pt x="1974" y="40"/>
                  </a:cubicBezTo>
                  <a:cubicBezTo>
                    <a:pt x="1975" y="40"/>
                    <a:pt x="1975" y="40"/>
                    <a:pt x="1975" y="40"/>
                  </a:cubicBezTo>
                  <a:cubicBezTo>
                    <a:pt x="1975" y="41"/>
                    <a:pt x="1975" y="41"/>
                    <a:pt x="1975" y="41"/>
                  </a:cubicBezTo>
                  <a:cubicBezTo>
                    <a:pt x="1974" y="41"/>
                    <a:pt x="1974" y="41"/>
                    <a:pt x="1974" y="41"/>
                  </a:cubicBezTo>
                  <a:cubicBezTo>
                    <a:pt x="1975" y="42"/>
                    <a:pt x="1975" y="43"/>
                    <a:pt x="1975" y="44"/>
                  </a:cubicBezTo>
                  <a:cubicBezTo>
                    <a:pt x="1975" y="44"/>
                    <a:pt x="1975" y="44"/>
                    <a:pt x="1975" y="44"/>
                  </a:cubicBezTo>
                  <a:cubicBezTo>
                    <a:pt x="1975" y="47"/>
                    <a:pt x="1972" y="49"/>
                    <a:pt x="1969" y="48"/>
                  </a:cubicBezTo>
                  <a:cubicBezTo>
                    <a:pt x="1968" y="48"/>
                    <a:pt x="1968" y="45"/>
                    <a:pt x="1969" y="44"/>
                  </a:cubicBezTo>
                  <a:cubicBezTo>
                    <a:pt x="1971" y="44"/>
                    <a:pt x="1972" y="42"/>
                    <a:pt x="1970" y="40"/>
                  </a:cubicBezTo>
                  <a:cubicBezTo>
                    <a:pt x="1968" y="38"/>
                    <a:pt x="1964" y="38"/>
                    <a:pt x="1962" y="43"/>
                  </a:cubicBezTo>
                  <a:cubicBezTo>
                    <a:pt x="1961" y="48"/>
                    <a:pt x="1963" y="53"/>
                    <a:pt x="1969" y="54"/>
                  </a:cubicBezTo>
                  <a:cubicBezTo>
                    <a:pt x="1972" y="55"/>
                    <a:pt x="1974" y="55"/>
                    <a:pt x="1976" y="54"/>
                  </a:cubicBezTo>
                  <a:cubicBezTo>
                    <a:pt x="1975" y="54"/>
                    <a:pt x="1975" y="54"/>
                    <a:pt x="1975" y="54"/>
                  </a:cubicBezTo>
                  <a:cubicBezTo>
                    <a:pt x="1975" y="52"/>
                    <a:pt x="1977" y="52"/>
                    <a:pt x="1978" y="52"/>
                  </a:cubicBezTo>
                  <a:cubicBezTo>
                    <a:pt x="1978" y="52"/>
                    <a:pt x="1978" y="52"/>
                    <a:pt x="1978" y="52"/>
                  </a:cubicBezTo>
                  <a:cubicBezTo>
                    <a:pt x="1979" y="52"/>
                    <a:pt x="1979" y="52"/>
                    <a:pt x="1979" y="51"/>
                  </a:cubicBezTo>
                  <a:cubicBezTo>
                    <a:pt x="1979" y="51"/>
                    <a:pt x="1979" y="50"/>
                    <a:pt x="1980" y="50"/>
                  </a:cubicBezTo>
                  <a:cubicBezTo>
                    <a:pt x="1980" y="50"/>
                    <a:pt x="1980" y="50"/>
                    <a:pt x="1980" y="50"/>
                  </a:cubicBezTo>
                  <a:cubicBezTo>
                    <a:pt x="1981" y="49"/>
                    <a:pt x="1981" y="49"/>
                    <a:pt x="1981" y="49"/>
                  </a:cubicBezTo>
                  <a:cubicBezTo>
                    <a:pt x="1982" y="47"/>
                    <a:pt x="1982" y="45"/>
                    <a:pt x="1982" y="43"/>
                  </a:cubicBezTo>
                  <a:cubicBezTo>
                    <a:pt x="1982" y="43"/>
                    <a:pt x="1981" y="43"/>
                    <a:pt x="1980" y="43"/>
                  </a:cubicBezTo>
                  <a:cubicBezTo>
                    <a:pt x="1980" y="42"/>
                    <a:pt x="1981" y="42"/>
                    <a:pt x="1982" y="42"/>
                  </a:cubicBezTo>
                  <a:cubicBezTo>
                    <a:pt x="1982" y="40"/>
                    <a:pt x="1982" y="38"/>
                    <a:pt x="1981" y="37"/>
                  </a:cubicBezTo>
                  <a:cubicBezTo>
                    <a:pt x="1984" y="35"/>
                    <a:pt x="1987" y="36"/>
                    <a:pt x="1989" y="37"/>
                  </a:cubicBezTo>
                  <a:cubicBezTo>
                    <a:pt x="1991" y="39"/>
                    <a:pt x="1992" y="42"/>
                    <a:pt x="1987" y="42"/>
                  </a:cubicBezTo>
                  <a:cubicBezTo>
                    <a:pt x="1984" y="43"/>
                    <a:pt x="1985" y="49"/>
                    <a:pt x="1990" y="48"/>
                  </a:cubicBezTo>
                  <a:cubicBezTo>
                    <a:pt x="1992" y="48"/>
                    <a:pt x="1993" y="45"/>
                    <a:pt x="1994" y="42"/>
                  </a:cubicBezTo>
                  <a:cubicBezTo>
                    <a:pt x="1994" y="43"/>
                    <a:pt x="1994" y="43"/>
                    <a:pt x="1993" y="43"/>
                  </a:cubicBezTo>
                  <a:cubicBezTo>
                    <a:pt x="1993" y="42"/>
                    <a:pt x="1994" y="41"/>
                    <a:pt x="1994" y="41"/>
                  </a:cubicBezTo>
                  <a:cubicBezTo>
                    <a:pt x="1994" y="41"/>
                    <a:pt x="1994" y="40"/>
                    <a:pt x="1994" y="40"/>
                  </a:cubicBezTo>
                  <a:cubicBezTo>
                    <a:pt x="1994" y="40"/>
                    <a:pt x="1993" y="39"/>
                    <a:pt x="1992" y="40"/>
                  </a:cubicBezTo>
                  <a:cubicBezTo>
                    <a:pt x="1992" y="39"/>
                    <a:pt x="1993" y="39"/>
                    <a:pt x="1994" y="39"/>
                  </a:cubicBezTo>
                  <a:cubicBezTo>
                    <a:pt x="1994" y="38"/>
                    <a:pt x="1994" y="37"/>
                    <a:pt x="1993" y="36"/>
                  </a:cubicBezTo>
                  <a:cubicBezTo>
                    <a:pt x="1993" y="36"/>
                    <a:pt x="1993" y="36"/>
                    <a:pt x="1993" y="36"/>
                  </a:cubicBezTo>
                  <a:cubicBezTo>
                    <a:pt x="1993" y="36"/>
                    <a:pt x="1993" y="36"/>
                    <a:pt x="1993" y="36"/>
                  </a:cubicBezTo>
                  <a:cubicBezTo>
                    <a:pt x="1993" y="35"/>
                    <a:pt x="1992" y="35"/>
                    <a:pt x="1992" y="34"/>
                  </a:cubicBezTo>
                  <a:cubicBezTo>
                    <a:pt x="1988" y="30"/>
                    <a:pt x="1980" y="29"/>
                    <a:pt x="1976" y="29"/>
                  </a:cubicBezTo>
                  <a:cubicBezTo>
                    <a:pt x="1974" y="27"/>
                    <a:pt x="1972" y="26"/>
                    <a:pt x="1969" y="24"/>
                  </a:cubicBezTo>
                  <a:cubicBezTo>
                    <a:pt x="1969" y="26"/>
                    <a:pt x="1967" y="26"/>
                    <a:pt x="1966" y="26"/>
                  </a:cubicBezTo>
                  <a:cubicBezTo>
                    <a:pt x="1966" y="25"/>
                    <a:pt x="1967" y="24"/>
                    <a:pt x="1969" y="24"/>
                  </a:cubicBezTo>
                  <a:cubicBezTo>
                    <a:pt x="1966" y="23"/>
                    <a:pt x="1963" y="22"/>
                    <a:pt x="1960" y="22"/>
                  </a:cubicBezTo>
                  <a:cubicBezTo>
                    <a:pt x="1965" y="13"/>
                    <a:pt x="1976" y="10"/>
                    <a:pt x="1978" y="13"/>
                  </a:cubicBezTo>
                  <a:cubicBezTo>
                    <a:pt x="1979" y="16"/>
                    <a:pt x="1980" y="18"/>
                    <a:pt x="1975" y="18"/>
                  </a:cubicBezTo>
                  <a:cubicBezTo>
                    <a:pt x="1971" y="17"/>
                    <a:pt x="1971" y="24"/>
                    <a:pt x="1976" y="24"/>
                  </a:cubicBezTo>
                  <a:cubicBezTo>
                    <a:pt x="1979" y="24"/>
                    <a:pt x="1985" y="18"/>
                    <a:pt x="1982" y="11"/>
                  </a:cubicBezTo>
                  <a:cubicBezTo>
                    <a:pt x="1981" y="10"/>
                    <a:pt x="1981" y="10"/>
                    <a:pt x="1980" y="9"/>
                  </a:cubicBezTo>
                  <a:cubicBezTo>
                    <a:pt x="1983" y="9"/>
                    <a:pt x="1985" y="10"/>
                    <a:pt x="1987" y="10"/>
                  </a:cubicBezTo>
                  <a:cubicBezTo>
                    <a:pt x="1994" y="13"/>
                    <a:pt x="1996" y="17"/>
                    <a:pt x="1994" y="19"/>
                  </a:cubicBezTo>
                  <a:cubicBezTo>
                    <a:pt x="1988" y="24"/>
                    <a:pt x="1995" y="32"/>
                    <a:pt x="2000" y="27"/>
                  </a:cubicBezTo>
                  <a:cubicBezTo>
                    <a:pt x="2003" y="24"/>
                    <a:pt x="2003" y="20"/>
                    <a:pt x="2003" y="16"/>
                  </a:cubicBezTo>
                  <a:cubicBezTo>
                    <a:pt x="2001" y="18"/>
                    <a:pt x="1998" y="19"/>
                    <a:pt x="1996" y="20"/>
                  </a:cubicBezTo>
                  <a:cubicBezTo>
                    <a:pt x="1996" y="18"/>
                    <a:pt x="1997" y="18"/>
                    <a:pt x="1995" y="17"/>
                  </a:cubicBezTo>
                  <a:cubicBezTo>
                    <a:pt x="1998" y="17"/>
                    <a:pt x="2000" y="16"/>
                    <a:pt x="2002" y="15"/>
                  </a:cubicBezTo>
                  <a:cubicBezTo>
                    <a:pt x="2002" y="13"/>
                    <a:pt x="2001" y="12"/>
                    <a:pt x="1999" y="10"/>
                  </a:cubicBezTo>
                  <a:cubicBezTo>
                    <a:pt x="1996" y="7"/>
                    <a:pt x="1992" y="4"/>
                    <a:pt x="1987" y="2"/>
                  </a:cubicBezTo>
                  <a:cubicBezTo>
                    <a:pt x="1982" y="1"/>
                    <a:pt x="1977" y="0"/>
                    <a:pt x="1972" y="0"/>
                  </a:cubicBezTo>
                  <a:cubicBezTo>
                    <a:pt x="1967" y="0"/>
                    <a:pt x="1962" y="1"/>
                    <a:pt x="1957" y="4"/>
                  </a:cubicBezTo>
                  <a:cubicBezTo>
                    <a:pt x="1953" y="6"/>
                    <a:pt x="1945" y="11"/>
                    <a:pt x="1941" y="15"/>
                  </a:cubicBezTo>
                  <a:cubicBezTo>
                    <a:pt x="1927" y="28"/>
                    <a:pt x="1922" y="39"/>
                    <a:pt x="1922" y="39"/>
                  </a:cubicBezTo>
                  <a:cubicBezTo>
                    <a:pt x="1919" y="45"/>
                    <a:pt x="1912" y="67"/>
                    <a:pt x="1898" y="69"/>
                  </a:cubicBezTo>
                  <a:cubicBezTo>
                    <a:pt x="1898" y="69"/>
                    <a:pt x="1898" y="69"/>
                    <a:pt x="1898" y="69"/>
                  </a:cubicBezTo>
                  <a:cubicBezTo>
                    <a:pt x="1898" y="69"/>
                    <a:pt x="1897" y="69"/>
                    <a:pt x="1896" y="69"/>
                  </a:cubicBezTo>
                  <a:cubicBezTo>
                    <a:pt x="1896" y="69"/>
                    <a:pt x="1896" y="69"/>
                    <a:pt x="1896" y="69"/>
                  </a:cubicBezTo>
                  <a:cubicBezTo>
                    <a:pt x="1879" y="69"/>
                    <a:pt x="1875" y="65"/>
                    <a:pt x="1874" y="59"/>
                  </a:cubicBezTo>
                  <a:cubicBezTo>
                    <a:pt x="1874" y="57"/>
                    <a:pt x="1874" y="55"/>
                    <a:pt x="1874" y="54"/>
                  </a:cubicBezTo>
                  <a:cubicBezTo>
                    <a:pt x="1874" y="54"/>
                    <a:pt x="1873" y="54"/>
                    <a:pt x="1873" y="54"/>
                  </a:cubicBezTo>
                  <a:cubicBezTo>
                    <a:pt x="1873" y="53"/>
                    <a:pt x="1873" y="52"/>
                    <a:pt x="1875" y="52"/>
                  </a:cubicBezTo>
                  <a:cubicBezTo>
                    <a:pt x="1876" y="50"/>
                    <a:pt x="1878" y="48"/>
                    <a:pt x="1882" y="48"/>
                  </a:cubicBezTo>
                  <a:cubicBezTo>
                    <a:pt x="1885" y="48"/>
                    <a:pt x="1889" y="50"/>
                    <a:pt x="1889" y="54"/>
                  </a:cubicBezTo>
                  <a:cubicBezTo>
                    <a:pt x="1889" y="54"/>
                    <a:pt x="1889" y="54"/>
                    <a:pt x="1889" y="54"/>
                  </a:cubicBezTo>
                  <a:cubicBezTo>
                    <a:pt x="1889" y="56"/>
                    <a:pt x="1887" y="57"/>
                    <a:pt x="1885" y="56"/>
                  </a:cubicBezTo>
                  <a:cubicBezTo>
                    <a:pt x="1884" y="56"/>
                    <a:pt x="1884" y="54"/>
                    <a:pt x="1885" y="54"/>
                  </a:cubicBezTo>
                  <a:cubicBezTo>
                    <a:pt x="1886" y="54"/>
                    <a:pt x="1887" y="52"/>
                    <a:pt x="1886" y="51"/>
                  </a:cubicBezTo>
                  <a:cubicBezTo>
                    <a:pt x="1884" y="50"/>
                    <a:pt x="1882" y="50"/>
                    <a:pt x="1881" y="53"/>
                  </a:cubicBezTo>
                  <a:cubicBezTo>
                    <a:pt x="1880" y="56"/>
                    <a:pt x="1881" y="59"/>
                    <a:pt x="1885" y="60"/>
                  </a:cubicBezTo>
                  <a:cubicBezTo>
                    <a:pt x="1888" y="61"/>
                    <a:pt x="1891" y="59"/>
                    <a:pt x="1892" y="57"/>
                  </a:cubicBezTo>
                  <a:cubicBezTo>
                    <a:pt x="1896" y="49"/>
                    <a:pt x="1888" y="40"/>
                    <a:pt x="1876" y="40"/>
                  </a:cubicBezTo>
                  <a:cubicBezTo>
                    <a:pt x="1868" y="40"/>
                    <a:pt x="1861" y="45"/>
                    <a:pt x="1856" y="51"/>
                  </a:cubicBezTo>
                  <a:cubicBezTo>
                    <a:pt x="1853" y="56"/>
                    <a:pt x="1848" y="72"/>
                    <a:pt x="1832" y="72"/>
                  </a:cubicBezTo>
                  <a:cubicBezTo>
                    <a:pt x="1826" y="72"/>
                    <a:pt x="1822" y="71"/>
                    <a:pt x="1817" y="68"/>
                  </a:cubicBezTo>
                  <a:cubicBezTo>
                    <a:pt x="1817" y="69"/>
                    <a:pt x="1817" y="69"/>
                    <a:pt x="1816" y="69"/>
                  </a:cubicBezTo>
                  <a:cubicBezTo>
                    <a:pt x="1816" y="68"/>
                    <a:pt x="1816" y="68"/>
                    <a:pt x="1816" y="68"/>
                  </a:cubicBezTo>
                  <a:cubicBezTo>
                    <a:pt x="1810" y="64"/>
                    <a:pt x="1806" y="58"/>
                    <a:pt x="1805" y="53"/>
                  </a:cubicBezTo>
                  <a:cubicBezTo>
                    <a:pt x="1803" y="43"/>
                    <a:pt x="1808" y="35"/>
                    <a:pt x="1818" y="35"/>
                  </a:cubicBezTo>
                  <a:cubicBezTo>
                    <a:pt x="1822" y="35"/>
                    <a:pt x="1826" y="37"/>
                    <a:pt x="1828" y="40"/>
                  </a:cubicBezTo>
                  <a:cubicBezTo>
                    <a:pt x="1829" y="40"/>
                    <a:pt x="1829" y="40"/>
                    <a:pt x="1829" y="40"/>
                  </a:cubicBezTo>
                  <a:cubicBezTo>
                    <a:pt x="1829" y="41"/>
                    <a:pt x="1829" y="41"/>
                    <a:pt x="1829" y="41"/>
                  </a:cubicBezTo>
                  <a:cubicBezTo>
                    <a:pt x="1829" y="41"/>
                    <a:pt x="1829" y="41"/>
                    <a:pt x="1829" y="41"/>
                  </a:cubicBezTo>
                  <a:cubicBezTo>
                    <a:pt x="1829" y="42"/>
                    <a:pt x="1829" y="43"/>
                    <a:pt x="1829" y="44"/>
                  </a:cubicBezTo>
                  <a:cubicBezTo>
                    <a:pt x="1829" y="44"/>
                    <a:pt x="1829" y="44"/>
                    <a:pt x="1829" y="44"/>
                  </a:cubicBezTo>
                  <a:cubicBezTo>
                    <a:pt x="1829" y="47"/>
                    <a:pt x="1827" y="49"/>
                    <a:pt x="1823" y="48"/>
                  </a:cubicBezTo>
                  <a:cubicBezTo>
                    <a:pt x="1822" y="48"/>
                    <a:pt x="1822" y="45"/>
                    <a:pt x="1823" y="44"/>
                  </a:cubicBezTo>
                  <a:cubicBezTo>
                    <a:pt x="1825" y="44"/>
                    <a:pt x="1826" y="42"/>
                    <a:pt x="1824" y="40"/>
                  </a:cubicBezTo>
                  <a:cubicBezTo>
                    <a:pt x="1822" y="38"/>
                    <a:pt x="1818" y="38"/>
                    <a:pt x="1817" y="43"/>
                  </a:cubicBezTo>
                  <a:cubicBezTo>
                    <a:pt x="1815" y="48"/>
                    <a:pt x="1817" y="53"/>
                    <a:pt x="1823" y="54"/>
                  </a:cubicBezTo>
                  <a:cubicBezTo>
                    <a:pt x="1826" y="55"/>
                    <a:pt x="1828" y="55"/>
                    <a:pt x="1830" y="54"/>
                  </a:cubicBezTo>
                  <a:cubicBezTo>
                    <a:pt x="1829" y="54"/>
                    <a:pt x="1829" y="54"/>
                    <a:pt x="1829" y="54"/>
                  </a:cubicBezTo>
                  <a:cubicBezTo>
                    <a:pt x="1830" y="52"/>
                    <a:pt x="1831" y="52"/>
                    <a:pt x="1833" y="52"/>
                  </a:cubicBezTo>
                  <a:cubicBezTo>
                    <a:pt x="1833" y="52"/>
                    <a:pt x="1833" y="52"/>
                    <a:pt x="1833" y="52"/>
                  </a:cubicBezTo>
                  <a:cubicBezTo>
                    <a:pt x="1833" y="52"/>
                    <a:pt x="1833" y="52"/>
                    <a:pt x="1834" y="51"/>
                  </a:cubicBezTo>
                  <a:cubicBezTo>
                    <a:pt x="1833" y="51"/>
                    <a:pt x="1833" y="50"/>
                    <a:pt x="1834" y="50"/>
                  </a:cubicBezTo>
                  <a:cubicBezTo>
                    <a:pt x="1834" y="50"/>
                    <a:pt x="1834" y="50"/>
                    <a:pt x="1835" y="50"/>
                  </a:cubicBezTo>
                  <a:cubicBezTo>
                    <a:pt x="1835" y="49"/>
                    <a:pt x="1835" y="49"/>
                    <a:pt x="1835" y="49"/>
                  </a:cubicBezTo>
                  <a:cubicBezTo>
                    <a:pt x="1836" y="47"/>
                    <a:pt x="1836" y="45"/>
                    <a:pt x="1836" y="43"/>
                  </a:cubicBezTo>
                  <a:cubicBezTo>
                    <a:pt x="1836" y="43"/>
                    <a:pt x="1835" y="43"/>
                    <a:pt x="1834" y="43"/>
                  </a:cubicBezTo>
                  <a:cubicBezTo>
                    <a:pt x="1835" y="42"/>
                    <a:pt x="1835" y="42"/>
                    <a:pt x="1836" y="42"/>
                  </a:cubicBezTo>
                  <a:cubicBezTo>
                    <a:pt x="1836" y="40"/>
                    <a:pt x="1836" y="38"/>
                    <a:pt x="1835" y="37"/>
                  </a:cubicBezTo>
                  <a:cubicBezTo>
                    <a:pt x="1838" y="35"/>
                    <a:pt x="1841" y="36"/>
                    <a:pt x="1843" y="37"/>
                  </a:cubicBezTo>
                  <a:cubicBezTo>
                    <a:pt x="1845" y="39"/>
                    <a:pt x="1846" y="42"/>
                    <a:pt x="1841" y="42"/>
                  </a:cubicBezTo>
                  <a:cubicBezTo>
                    <a:pt x="1838" y="43"/>
                    <a:pt x="1839" y="49"/>
                    <a:pt x="1844" y="48"/>
                  </a:cubicBezTo>
                  <a:cubicBezTo>
                    <a:pt x="1846" y="48"/>
                    <a:pt x="1848" y="45"/>
                    <a:pt x="1848" y="42"/>
                  </a:cubicBezTo>
                  <a:cubicBezTo>
                    <a:pt x="1848" y="43"/>
                    <a:pt x="1848" y="43"/>
                    <a:pt x="1848" y="43"/>
                  </a:cubicBezTo>
                  <a:cubicBezTo>
                    <a:pt x="1847" y="42"/>
                    <a:pt x="1848" y="41"/>
                    <a:pt x="1849" y="41"/>
                  </a:cubicBezTo>
                  <a:cubicBezTo>
                    <a:pt x="1849" y="41"/>
                    <a:pt x="1849" y="40"/>
                    <a:pt x="1849" y="40"/>
                  </a:cubicBezTo>
                  <a:cubicBezTo>
                    <a:pt x="1848" y="40"/>
                    <a:pt x="1847" y="39"/>
                    <a:pt x="1846" y="40"/>
                  </a:cubicBezTo>
                  <a:cubicBezTo>
                    <a:pt x="1846" y="39"/>
                    <a:pt x="1847" y="39"/>
                    <a:pt x="1848" y="39"/>
                  </a:cubicBezTo>
                  <a:cubicBezTo>
                    <a:pt x="1848" y="38"/>
                    <a:pt x="1848" y="37"/>
                    <a:pt x="1847" y="36"/>
                  </a:cubicBezTo>
                  <a:cubicBezTo>
                    <a:pt x="1847" y="36"/>
                    <a:pt x="1847" y="36"/>
                    <a:pt x="1847" y="36"/>
                  </a:cubicBezTo>
                  <a:cubicBezTo>
                    <a:pt x="1847" y="36"/>
                    <a:pt x="1847" y="36"/>
                    <a:pt x="1847" y="36"/>
                  </a:cubicBezTo>
                  <a:cubicBezTo>
                    <a:pt x="1847" y="35"/>
                    <a:pt x="1846" y="35"/>
                    <a:pt x="1846" y="34"/>
                  </a:cubicBezTo>
                  <a:cubicBezTo>
                    <a:pt x="1842" y="30"/>
                    <a:pt x="1834" y="29"/>
                    <a:pt x="1830" y="29"/>
                  </a:cubicBezTo>
                  <a:cubicBezTo>
                    <a:pt x="1828" y="27"/>
                    <a:pt x="1826" y="26"/>
                    <a:pt x="1823" y="24"/>
                  </a:cubicBezTo>
                  <a:cubicBezTo>
                    <a:pt x="1823" y="26"/>
                    <a:pt x="1822" y="26"/>
                    <a:pt x="1820" y="26"/>
                  </a:cubicBezTo>
                  <a:cubicBezTo>
                    <a:pt x="1821" y="25"/>
                    <a:pt x="1822" y="24"/>
                    <a:pt x="1823" y="24"/>
                  </a:cubicBezTo>
                  <a:cubicBezTo>
                    <a:pt x="1820" y="23"/>
                    <a:pt x="1817" y="22"/>
                    <a:pt x="1814" y="22"/>
                  </a:cubicBezTo>
                  <a:cubicBezTo>
                    <a:pt x="1819" y="13"/>
                    <a:pt x="1830" y="10"/>
                    <a:pt x="1832" y="13"/>
                  </a:cubicBezTo>
                  <a:cubicBezTo>
                    <a:pt x="1833" y="16"/>
                    <a:pt x="1834" y="18"/>
                    <a:pt x="1829" y="18"/>
                  </a:cubicBezTo>
                  <a:cubicBezTo>
                    <a:pt x="1826" y="17"/>
                    <a:pt x="1825" y="24"/>
                    <a:pt x="1830" y="24"/>
                  </a:cubicBezTo>
                  <a:cubicBezTo>
                    <a:pt x="1833" y="24"/>
                    <a:pt x="1840" y="18"/>
                    <a:pt x="1836" y="11"/>
                  </a:cubicBezTo>
                  <a:cubicBezTo>
                    <a:pt x="1835" y="10"/>
                    <a:pt x="1835" y="10"/>
                    <a:pt x="1835" y="9"/>
                  </a:cubicBezTo>
                  <a:cubicBezTo>
                    <a:pt x="1837" y="9"/>
                    <a:pt x="1839" y="10"/>
                    <a:pt x="1841" y="10"/>
                  </a:cubicBezTo>
                  <a:cubicBezTo>
                    <a:pt x="1849" y="13"/>
                    <a:pt x="1850" y="17"/>
                    <a:pt x="1848" y="19"/>
                  </a:cubicBezTo>
                  <a:cubicBezTo>
                    <a:pt x="1843" y="24"/>
                    <a:pt x="1849" y="32"/>
                    <a:pt x="1854" y="27"/>
                  </a:cubicBezTo>
                  <a:cubicBezTo>
                    <a:pt x="1857" y="24"/>
                    <a:pt x="1858" y="20"/>
                    <a:pt x="1857" y="16"/>
                  </a:cubicBezTo>
                  <a:cubicBezTo>
                    <a:pt x="1855" y="18"/>
                    <a:pt x="1852" y="19"/>
                    <a:pt x="1850" y="20"/>
                  </a:cubicBezTo>
                  <a:cubicBezTo>
                    <a:pt x="1850" y="18"/>
                    <a:pt x="1851" y="18"/>
                    <a:pt x="1849" y="17"/>
                  </a:cubicBezTo>
                  <a:cubicBezTo>
                    <a:pt x="1852" y="17"/>
                    <a:pt x="1854" y="16"/>
                    <a:pt x="1857" y="15"/>
                  </a:cubicBezTo>
                  <a:cubicBezTo>
                    <a:pt x="1856" y="13"/>
                    <a:pt x="1855" y="12"/>
                    <a:pt x="1854" y="10"/>
                  </a:cubicBezTo>
                  <a:cubicBezTo>
                    <a:pt x="1850" y="7"/>
                    <a:pt x="1846" y="4"/>
                    <a:pt x="1841" y="2"/>
                  </a:cubicBezTo>
                  <a:cubicBezTo>
                    <a:pt x="1836" y="1"/>
                    <a:pt x="1831" y="0"/>
                    <a:pt x="1826" y="0"/>
                  </a:cubicBezTo>
                  <a:cubicBezTo>
                    <a:pt x="1821" y="0"/>
                    <a:pt x="1816" y="1"/>
                    <a:pt x="1811" y="4"/>
                  </a:cubicBezTo>
                  <a:cubicBezTo>
                    <a:pt x="1807" y="6"/>
                    <a:pt x="1799" y="11"/>
                    <a:pt x="1796" y="15"/>
                  </a:cubicBezTo>
                  <a:cubicBezTo>
                    <a:pt x="1781" y="28"/>
                    <a:pt x="1776" y="39"/>
                    <a:pt x="1776" y="39"/>
                  </a:cubicBezTo>
                  <a:cubicBezTo>
                    <a:pt x="1773" y="45"/>
                    <a:pt x="1766" y="67"/>
                    <a:pt x="1752" y="69"/>
                  </a:cubicBezTo>
                  <a:cubicBezTo>
                    <a:pt x="1752" y="69"/>
                    <a:pt x="1752" y="69"/>
                    <a:pt x="1752" y="69"/>
                  </a:cubicBezTo>
                  <a:cubicBezTo>
                    <a:pt x="1752" y="69"/>
                    <a:pt x="1751" y="69"/>
                    <a:pt x="1750" y="69"/>
                  </a:cubicBezTo>
                  <a:cubicBezTo>
                    <a:pt x="1750" y="69"/>
                    <a:pt x="1750" y="69"/>
                    <a:pt x="1750" y="69"/>
                  </a:cubicBezTo>
                  <a:cubicBezTo>
                    <a:pt x="1733" y="69"/>
                    <a:pt x="1729" y="65"/>
                    <a:pt x="1728" y="59"/>
                  </a:cubicBezTo>
                  <a:cubicBezTo>
                    <a:pt x="1728" y="57"/>
                    <a:pt x="1728" y="55"/>
                    <a:pt x="1728" y="54"/>
                  </a:cubicBezTo>
                  <a:cubicBezTo>
                    <a:pt x="1728" y="54"/>
                    <a:pt x="1727" y="54"/>
                    <a:pt x="1727" y="54"/>
                  </a:cubicBezTo>
                  <a:cubicBezTo>
                    <a:pt x="1727" y="53"/>
                    <a:pt x="1728" y="52"/>
                    <a:pt x="1729" y="52"/>
                  </a:cubicBezTo>
                  <a:cubicBezTo>
                    <a:pt x="1730" y="50"/>
                    <a:pt x="1732" y="48"/>
                    <a:pt x="1736" y="48"/>
                  </a:cubicBezTo>
                  <a:cubicBezTo>
                    <a:pt x="1739" y="48"/>
                    <a:pt x="1743" y="50"/>
                    <a:pt x="1743" y="54"/>
                  </a:cubicBezTo>
                  <a:cubicBezTo>
                    <a:pt x="1743" y="54"/>
                    <a:pt x="1743" y="54"/>
                    <a:pt x="1743" y="54"/>
                  </a:cubicBezTo>
                  <a:cubicBezTo>
                    <a:pt x="1743" y="56"/>
                    <a:pt x="1741" y="57"/>
                    <a:pt x="1739" y="56"/>
                  </a:cubicBezTo>
                  <a:cubicBezTo>
                    <a:pt x="1738" y="56"/>
                    <a:pt x="1738" y="54"/>
                    <a:pt x="1739" y="54"/>
                  </a:cubicBezTo>
                  <a:cubicBezTo>
                    <a:pt x="1740" y="54"/>
                    <a:pt x="1741" y="52"/>
                    <a:pt x="1740" y="51"/>
                  </a:cubicBezTo>
                  <a:cubicBezTo>
                    <a:pt x="1739" y="50"/>
                    <a:pt x="1736" y="50"/>
                    <a:pt x="1735" y="53"/>
                  </a:cubicBezTo>
                  <a:cubicBezTo>
                    <a:pt x="1734" y="56"/>
                    <a:pt x="1735" y="59"/>
                    <a:pt x="1739" y="60"/>
                  </a:cubicBezTo>
                  <a:cubicBezTo>
                    <a:pt x="1742" y="61"/>
                    <a:pt x="1745" y="59"/>
                    <a:pt x="1746" y="57"/>
                  </a:cubicBezTo>
                  <a:cubicBezTo>
                    <a:pt x="1750" y="49"/>
                    <a:pt x="1743" y="40"/>
                    <a:pt x="1730" y="40"/>
                  </a:cubicBezTo>
                  <a:cubicBezTo>
                    <a:pt x="1722" y="40"/>
                    <a:pt x="1715" y="45"/>
                    <a:pt x="1711" y="51"/>
                  </a:cubicBezTo>
                  <a:cubicBezTo>
                    <a:pt x="1707" y="56"/>
                    <a:pt x="1703" y="72"/>
                    <a:pt x="1686" y="72"/>
                  </a:cubicBezTo>
                  <a:cubicBezTo>
                    <a:pt x="1681" y="72"/>
                    <a:pt x="1676" y="71"/>
                    <a:pt x="1672" y="68"/>
                  </a:cubicBezTo>
                  <a:cubicBezTo>
                    <a:pt x="1671" y="69"/>
                    <a:pt x="1671" y="69"/>
                    <a:pt x="1670" y="69"/>
                  </a:cubicBezTo>
                  <a:cubicBezTo>
                    <a:pt x="1670" y="68"/>
                    <a:pt x="1670" y="68"/>
                    <a:pt x="1670" y="68"/>
                  </a:cubicBezTo>
                  <a:cubicBezTo>
                    <a:pt x="1664" y="64"/>
                    <a:pt x="1660" y="58"/>
                    <a:pt x="1659" y="53"/>
                  </a:cubicBezTo>
                  <a:cubicBezTo>
                    <a:pt x="1657" y="43"/>
                    <a:pt x="1662" y="35"/>
                    <a:pt x="1672" y="35"/>
                  </a:cubicBezTo>
                  <a:cubicBezTo>
                    <a:pt x="1676" y="35"/>
                    <a:pt x="1680" y="37"/>
                    <a:pt x="1682" y="40"/>
                  </a:cubicBezTo>
                  <a:cubicBezTo>
                    <a:pt x="1683" y="40"/>
                    <a:pt x="1683" y="40"/>
                    <a:pt x="1683" y="40"/>
                  </a:cubicBezTo>
                  <a:cubicBezTo>
                    <a:pt x="1683" y="41"/>
                    <a:pt x="1683" y="41"/>
                    <a:pt x="1683" y="41"/>
                  </a:cubicBezTo>
                  <a:cubicBezTo>
                    <a:pt x="1683" y="41"/>
                    <a:pt x="1683" y="41"/>
                    <a:pt x="1683" y="41"/>
                  </a:cubicBezTo>
                  <a:cubicBezTo>
                    <a:pt x="1683" y="42"/>
                    <a:pt x="1683" y="43"/>
                    <a:pt x="1683" y="44"/>
                  </a:cubicBezTo>
                  <a:cubicBezTo>
                    <a:pt x="1683" y="44"/>
                    <a:pt x="1683" y="44"/>
                    <a:pt x="1683" y="44"/>
                  </a:cubicBezTo>
                  <a:cubicBezTo>
                    <a:pt x="1683" y="47"/>
                    <a:pt x="1681" y="49"/>
                    <a:pt x="1678" y="48"/>
                  </a:cubicBezTo>
                  <a:cubicBezTo>
                    <a:pt x="1676" y="48"/>
                    <a:pt x="1676" y="45"/>
                    <a:pt x="1678" y="44"/>
                  </a:cubicBezTo>
                  <a:cubicBezTo>
                    <a:pt x="1679" y="44"/>
                    <a:pt x="1681" y="42"/>
                    <a:pt x="1678" y="40"/>
                  </a:cubicBezTo>
                  <a:cubicBezTo>
                    <a:pt x="1676" y="38"/>
                    <a:pt x="1673" y="38"/>
                    <a:pt x="1671" y="43"/>
                  </a:cubicBezTo>
                  <a:cubicBezTo>
                    <a:pt x="1669" y="48"/>
                    <a:pt x="1671" y="53"/>
                    <a:pt x="1677" y="54"/>
                  </a:cubicBezTo>
                  <a:cubicBezTo>
                    <a:pt x="1680" y="55"/>
                    <a:pt x="1683" y="55"/>
                    <a:pt x="1685" y="54"/>
                  </a:cubicBezTo>
                  <a:cubicBezTo>
                    <a:pt x="1683" y="54"/>
                    <a:pt x="1683" y="54"/>
                    <a:pt x="1683" y="54"/>
                  </a:cubicBezTo>
                  <a:cubicBezTo>
                    <a:pt x="1684" y="52"/>
                    <a:pt x="1685" y="52"/>
                    <a:pt x="1687" y="52"/>
                  </a:cubicBezTo>
                  <a:cubicBezTo>
                    <a:pt x="1687" y="52"/>
                    <a:pt x="1687" y="52"/>
                    <a:pt x="1687" y="52"/>
                  </a:cubicBezTo>
                  <a:cubicBezTo>
                    <a:pt x="1687" y="52"/>
                    <a:pt x="1688" y="52"/>
                    <a:pt x="1688" y="51"/>
                  </a:cubicBezTo>
                  <a:cubicBezTo>
                    <a:pt x="1687" y="51"/>
                    <a:pt x="1687" y="50"/>
                    <a:pt x="1688" y="50"/>
                  </a:cubicBezTo>
                  <a:cubicBezTo>
                    <a:pt x="1688" y="50"/>
                    <a:pt x="1689" y="50"/>
                    <a:pt x="1689" y="50"/>
                  </a:cubicBezTo>
                  <a:cubicBezTo>
                    <a:pt x="1689" y="49"/>
                    <a:pt x="1689" y="49"/>
                    <a:pt x="1689" y="49"/>
                  </a:cubicBezTo>
                  <a:cubicBezTo>
                    <a:pt x="1690" y="47"/>
                    <a:pt x="1691" y="45"/>
                    <a:pt x="1691" y="43"/>
                  </a:cubicBezTo>
                  <a:cubicBezTo>
                    <a:pt x="1690" y="43"/>
                    <a:pt x="1690" y="43"/>
                    <a:pt x="1689" y="43"/>
                  </a:cubicBezTo>
                  <a:cubicBezTo>
                    <a:pt x="1689" y="42"/>
                    <a:pt x="1689" y="42"/>
                    <a:pt x="1691" y="42"/>
                  </a:cubicBezTo>
                  <a:cubicBezTo>
                    <a:pt x="1691" y="40"/>
                    <a:pt x="1690" y="38"/>
                    <a:pt x="1690" y="37"/>
                  </a:cubicBezTo>
                  <a:cubicBezTo>
                    <a:pt x="1692" y="35"/>
                    <a:pt x="1695" y="36"/>
                    <a:pt x="1697" y="37"/>
                  </a:cubicBezTo>
                  <a:cubicBezTo>
                    <a:pt x="1699" y="39"/>
                    <a:pt x="1700" y="42"/>
                    <a:pt x="1696" y="42"/>
                  </a:cubicBezTo>
                  <a:cubicBezTo>
                    <a:pt x="1692" y="43"/>
                    <a:pt x="1693" y="49"/>
                    <a:pt x="1698" y="48"/>
                  </a:cubicBezTo>
                  <a:cubicBezTo>
                    <a:pt x="1700" y="48"/>
                    <a:pt x="1702" y="45"/>
                    <a:pt x="1702" y="42"/>
                  </a:cubicBezTo>
                  <a:cubicBezTo>
                    <a:pt x="1702" y="43"/>
                    <a:pt x="1702" y="43"/>
                    <a:pt x="1702" y="43"/>
                  </a:cubicBezTo>
                  <a:cubicBezTo>
                    <a:pt x="1702" y="42"/>
                    <a:pt x="1702" y="41"/>
                    <a:pt x="1703" y="41"/>
                  </a:cubicBezTo>
                  <a:cubicBezTo>
                    <a:pt x="1703" y="41"/>
                    <a:pt x="1703" y="40"/>
                    <a:pt x="1703" y="40"/>
                  </a:cubicBezTo>
                  <a:cubicBezTo>
                    <a:pt x="1702" y="40"/>
                    <a:pt x="1701" y="39"/>
                    <a:pt x="1701" y="40"/>
                  </a:cubicBezTo>
                  <a:cubicBezTo>
                    <a:pt x="1700" y="39"/>
                    <a:pt x="1701" y="39"/>
                    <a:pt x="1703" y="39"/>
                  </a:cubicBezTo>
                  <a:cubicBezTo>
                    <a:pt x="1702" y="38"/>
                    <a:pt x="1702" y="37"/>
                    <a:pt x="1702" y="36"/>
                  </a:cubicBezTo>
                  <a:cubicBezTo>
                    <a:pt x="1701" y="36"/>
                    <a:pt x="1701" y="36"/>
                    <a:pt x="1701" y="36"/>
                  </a:cubicBezTo>
                  <a:cubicBezTo>
                    <a:pt x="1701" y="36"/>
                    <a:pt x="1701" y="36"/>
                    <a:pt x="1701" y="36"/>
                  </a:cubicBezTo>
                  <a:cubicBezTo>
                    <a:pt x="1701" y="35"/>
                    <a:pt x="1701" y="35"/>
                    <a:pt x="1700" y="34"/>
                  </a:cubicBezTo>
                  <a:cubicBezTo>
                    <a:pt x="1696" y="30"/>
                    <a:pt x="1688" y="29"/>
                    <a:pt x="1685" y="29"/>
                  </a:cubicBezTo>
                  <a:cubicBezTo>
                    <a:pt x="1683" y="27"/>
                    <a:pt x="1680" y="26"/>
                    <a:pt x="1677" y="24"/>
                  </a:cubicBezTo>
                  <a:cubicBezTo>
                    <a:pt x="1677" y="26"/>
                    <a:pt x="1676" y="26"/>
                    <a:pt x="1674" y="26"/>
                  </a:cubicBezTo>
                  <a:cubicBezTo>
                    <a:pt x="1675" y="25"/>
                    <a:pt x="1676" y="24"/>
                    <a:pt x="1677" y="24"/>
                  </a:cubicBezTo>
                  <a:cubicBezTo>
                    <a:pt x="1674" y="23"/>
                    <a:pt x="1672" y="22"/>
                    <a:pt x="1668" y="22"/>
                  </a:cubicBezTo>
                  <a:cubicBezTo>
                    <a:pt x="1673" y="13"/>
                    <a:pt x="1684" y="10"/>
                    <a:pt x="1686" y="13"/>
                  </a:cubicBezTo>
                  <a:cubicBezTo>
                    <a:pt x="1688" y="16"/>
                    <a:pt x="1688" y="18"/>
                    <a:pt x="1683" y="18"/>
                  </a:cubicBezTo>
                  <a:cubicBezTo>
                    <a:pt x="1680" y="17"/>
                    <a:pt x="1679" y="24"/>
                    <a:pt x="1684" y="24"/>
                  </a:cubicBezTo>
                  <a:cubicBezTo>
                    <a:pt x="1687" y="24"/>
                    <a:pt x="1694" y="18"/>
                    <a:pt x="1690" y="11"/>
                  </a:cubicBezTo>
                  <a:cubicBezTo>
                    <a:pt x="1690" y="10"/>
                    <a:pt x="1689" y="10"/>
                    <a:pt x="1689" y="9"/>
                  </a:cubicBezTo>
                  <a:cubicBezTo>
                    <a:pt x="1691" y="9"/>
                    <a:pt x="1693" y="10"/>
                    <a:pt x="1696" y="10"/>
                  </a:cubicBezTo>
                  <a:cubicBezTo>
                    <a:pt x="1703" y="13"/>
                    <a:pt x="1704" y="17"/>
                    <a:pt x="1702" y="19"/>
                  </a:cubicBezTo>
                  <a:cubicBezTo>
                    <a:pt x="1697" y="24"/>
                    <a:pt x="1703" y="32"/>
                    <a:pt x="1708" y="27"/>
                  </a:cubicBezTo>
                  <a:cubicBezTo>
                    <a:pt x="1711" y="24"/>
                    <a:pt x="1712" y="20"/>
                    <a:pt x="1711" y="16"/>
                  </a:cubicBezTo>
                  <a:cubicBezTo>
                    <a:pt x="1709" y="18"/>
                    <a:pt x="1706" y="19"/>
                    <a:pt x="1704" y="20"/>
                  </a:cubicBezTo>
                  <a:cubicBezTo>
                    <a:pt x="1704" y="18"/>
                    <a:pt x="1705" y="18"/>
                    <a:pt x="1703" y="17"/>
                  </a:cubicBezTo>
                  <a:cubicBezTo>
                    <a:pt x="1706" y="17"/>
                    <a:pt x="1708" y="16"/>
                    <a:pt x="1711" y="15"/>
                  </a:cubicBezTo>
                  <a:cubicBezTo>
                    <a:pt x="1710" y="13"/>
                    <a:pt x="1709" y="12"/>
                    <a:pt x="1708" y="10"/>
                  </a:cubicBezTo>
                  <a:cubicBezTo>
                    <a:pt x="1705" y="7"/>
                    <a:pt x="1700" y="4"/>
                    <a:pt x="1695" y="2"/>
                  </a:cubicBezTo>
                  <a:cubicBezTo>
                    <a:pt x="1690" y="1"/>
                    <a:pt x="1685" y="0"/>
                    <a:pt x="1680" y="0"/>
                  </a:cubicBezTo>
                  <a:cubicBezTo>
                    <a:pt x="1675" y="0"/>
                    <a:pt x="1670" y="1"/>
                    <a:pt x="1666" y="4"/>
                  </a:cubicBezTo>
                  <a:cubicBezTo>
                    <a:pt x="1661" y="6"/>
                    <a:pt x="1653" y="11"/>
                    <a:pt x="1650" y="15"/>
                  </a:cubicBezTo>
                  <a:cubicBezTo>
                    <a:pt x="1636" y="28"/>
                    <a:pt x="1630" y="39"/>
                    <a:pt x="1630" y="39"/>
                  </a:cubicBezTo>
                  <a:cubicBezTo>
                    <a:pt x="1627" y="45"/>
                    <a:pt x="1620" y="67"/>
                    <a:pt x="1606" y="69"/>
                  </a:cubicBezTo>
                  <a:cubicBezTo>
                    <a:pt x="1606" y="69"/>
                    <a:pt x="1606" y="69"/>
                    <a:pt x="1606" y="69"/>
                  </a:cubicBezTo>
                  <a:cubicBezTo>
                    <a:pt x="1606" y="69"/>
                    <a:pt x="1605" y="69"/>
                    <a:pt x="1604" y="69"/>
                  </a:cubicBezTo>
                  <a:cubicBezTo>
                    <a:pt x="1604" y="69"/>
                    <a:pt x="1604" y="69"/>
                    <a:pt x="1604" y="69"/>
                  </a:cubicBezTo>
                  <a:cubicBezTo>
                    <a:pt x="1588" y="69"/>
                    <a:pt x="1583" y="65"/>
                    <a:pt x="1582" y="59"/>
                  </a:cubicBezTo>
                  <a:cubicBezTo>
                    <a:pt x="1582" y="57"/>
                    <a:pt x="1582" y="55"/>
                    <a:pt x="1582" y="54"/>
                  </a:cubicBezTo>
                  <a:cubicBezTo>
                    <a:pt x="1582" y="54"/>
                    <a:pt x="1582" y="54"/>
                    <a:pt x="1581" y="54"/>
                  </a:cubicBezTo>
                  <a:cubicBezTo>
                    <a:pt x="1581" y="53"/>
                    <a:pt x="1582" y="52"/>
                    <a:pt x="1583" y="52"/>
                  </a:cubicBezTo>
                  <a:cubicBezTo>
                    <a:pt x="1584" y="50"/>
                    <a:pt x="1587" y="48"/>
                    <a:pt x="1590" y="48"/>
                  </a:cubicBezTo>
                  <a:cubicBezTo>
                    <a:pt x="1594" y="48"/>
                    <a:pt x="1597" y="50"/>
                    <a:pt x="1597" y="54"/>
                  </a:cubicBezTo>
                  <a:cubicBezTo>
                    <a:pt x="1597" y="54"/>
                    <a:pt x="1597" y="54"/>
                    <a:pt x="1597" y="54"/>
                  </a:cubicBezTo>
                  <a:cubicBezTo>
                    <a:pt x="1597" y="56"/>
                    <a:pt x="1595" y="57"/>
                    <a:pt x="1593" y="56"/>
                  </a:cubicBezTo>
                  <a:cubicBezTo>
                    <a:pt x="1593" y="56"/>
                    <a:pt x="1592" y="54"/>
                    <a:pt x="1593" y="54"/>
                  </a:cubicBezTo>
                  <a:cubicBezTo>
                    <a:pt x="1594" y="54"/>
                    <a:pt x="1595" y="52"/>
                    <a:pt x="1594" y="51"/>
                  </a:cubicBezTo>
                  <a:cubicBezTo>
                    <a:pt x="1593" y="50"/>
                    <a:pt x="1590" y="50"/>
                    <a:pt x="1589" y="53"/>
                  </a:cubicBezTo>
                  <a:cubicBezTo>
                    <a:pt x="1588" y="56"/>
                    <a:pt x="1589" y="59"/>
                    <a:pt x="1593" y="60"/>
                  </a:cubicBezTo>
                  <a:cubicBezTo>
                    <a:pt x="1597" y="61"/>
                    <a:pt x="1599" y="59"/>
                    <a:pt x="1600" y="57"/>
                  </a:cubicBezTo>
                  <a:cubicBezTo>
                    <a:pt x="1604" y="49"/>
                    <a:pt x="1597" y="40"/>
                    <a:pt x="1584" y="40"/>
                  </a:cubicBezTo>
                  <a:cubicBezTo>
                    <a:pt x="1576" y="40"/>
                    <a:pt x="1569" y="45"/>
                    <a:pt x="1565" y="51"/>
                  </a:cubicBezTo>
                  <a:cubicBezTo>
                    <a:pt x="1561" y="56"/>
                    <a:pt x="1557" y="72"/>
                    <a:pt x="1540" y="72"/>
                  </a:cubicBezTo>
                  <a:cubicBezTo>
                    <a:pt x="1535" y="72"/>
                    <a:pt x="1530" y="71"/>
                    <a:pt x="1526" y="68"/>
                  </a:cubicBezTo>
                  <a:cubicBezTo>
                    <a:pt x="1525" y="69"/>
                    <a:pt x="1525" y="69"/>
                    <a:pt x="1524" y="69"/>
                  </a:cubicBezTo>
                  <a:cubicBezTo>
                    <a:pt x="1525" y="68"/>
                    <a:pt x="1525" y="68"/>
                    <a:pt x="1525" y="68"/>
                  </a:cubicBezTo>
                  <a:cubicBezTo>
                    <a:pt x="1519" y="64"/>
                    <a:pt x="1514" y="58"/>
                    <a:pt x="1513" y="53"/>
                  </a:cubicBezTo>
                  <a:cubicBezTo>
                    <a:pt x="1512" y="43"/>
                    <a:pt x="1517" y="35"/>
                    <a:pt x="1527" y="35"/>
                  </a:cubicBezTo>
                  <a:cubicBezTo>
                    <a:pt x="1530" y="35"/>
                    <a:pt x="1534" y="37"/>
                    <a:pt x="1536" y="40"/>
                  </a:cubicBezTo>
                  <a:cubicBezTo>
                    <a:pt x="1537" y="40"/>
                    <a:pt x="1537" y="40"/>
                    <a:pt x="1537" y="40"/>
                  </a:cubicBezTo>
                  <a:cubicBezTo>
                    <a:pt x="1537" y="41"/>
                    <a:pt x="1537" y="41"/>
                    <a:pt x="1537" y="41"/>
                  </a:cubicBezTo>
                  <a:cubicBezTo>
                    <a:pt x="1537" y="41"/>
                    <a:pt x="1537" y="41"/>
                    <a:pt x="1537" y="41"/>
                  </a:cubicBezTo>
                  <a:cubicBezTo>
                    <a:pt x="1537" y="42"/>
                    <a:pt x="1538" y="43"/>
                    <a:pt x="1538" y="44"/>
                  </a:cubicBezTo>
                  <a:cubicBezTo>
                    <a:pt x="1538" y="44"/>
                    <a:pt x="1538" y="44"/>
                    <a:pt x="1538" y="44"/>
                  </a:cubicBezTo>
                  <a:cubicBezTo>
                    <a:pt x="1538" y="47"/>
                    <a:pt x="1535" y="49"/>
                    <a:pt x="1532" y="48"/>
                  </a:cubicBezTo>
                  <a:cubicBezTo>
                    <a:pt x="1530" y="48"/>
                    <a:pt x="1530" y="45"/>
                    <a:pt x="1532" y="44"/>
                  </a:cubicBezTo>
                  <a:cubicBezTo>
                    <a:pt x="1533" y="44"/>
                    <a:pt x="1535" y="42"/>
                    <a:pt x="1533" y="40"/>
                  </a:cubicBezTo>
                  <a:cubicBezTo>
                    <a:pt x="1531" y="38"/>
                    <a:pt x="1527" y="38"/>
                    <a:pt x="1525" y="43"/>
                  </a:cubicBezTo>
                  <a:cubicBezTo>
                    <a:pt x="1523" y="48"/>
                    <a:pt x="1525" y="53"/>
                    <a:pt x="1531" y="54"/>
                  </a:cubicBezTo>
                  <a:cubicBezTo>
                    <a:pt x="1534" y="55"/>
                    <a:pt x="1537" y="55"/>
                    <a:pt x="1539" y="54"/>
                  </a:cubicBezTo>
                  <a:cubicBezTo>
                    <a:pt x="1537" y="54"/>
                    <a:pt x="1537" y="54"/>
                    <a:pt x="1537" y="54"/>
                  </a:cubicBezTo>
                  <a:cubicBezTo>
                    <a:pt x="1538" y="52"/>
                    <a:pt x="1539" y="52"/>
                    <a:pt x="1541" y="52"/>
                  </a:cubicBezTo>
                  <a:cubicBezTo>
                    <a:pt x="1541" y="52"/>
                    <a:pt x="1541" y="52"/>
                    <a:pt x="1541" y="52"/>
                  </a:cubicBezTo>
                  <a:cubicBezTo>
                    <a:pt x="1541" y="52"/>
                    <a:pt x="1542" y="52"/>
                    <a:pt x="1542" y="51"/>
                  </a:cubicBezTo>
                  <a:cubicBezTo>
                    <a:pt x="1542" y="51"/>
                    <a:pt x="1542" y="50"/>
                    <a:pt x="1542" y="50"/>
                  </a:cubicBezTo>
                  <a:cubicBezTo>
                    <a:pt x="1543" y="50"/>
                    <a:pt x="1543" y="50"/>
                    <a:pt x="1543" y="50"/>
                  </a:cubicBezTo>
                  <a:cubicBezTo>
                    <a:pt x="1543" y="49"/>
                    <a:pt x="1543" y="49"/>
                    <a:pt x="1543" y="49"/>
                  </a:cubicBezTo>
                  <a:cubicBezTo>
                    <a:pt x="1544" y="47"/>
                    <a:pt x="1545" y="45"/>
                    <a:pt x="1545" y="43"/>
                  </a:cubicBezTo>
                  <a:cubicBezTo>
                    <a:pt x="1544" y="43"/>
                    <a:pt x="1544" y="43"/>
                    <a:pt x="1543" y="43"/>
                  </a:cubicBezTo>
                  <a:cubicBezTo>
                    <a:pt x="1543" y="42"/>
                    <a:pt x="1544" y="42"/>
                    <a:pt x="1545" y="42"/>
                  </a:cubicBezTo>
                  <a:cubicBezTo>
                    <a:pt x="1545" y="40"/>
                    <a:pt x="1544" y="38"/>
                    <a:pt x="1544" y="37"/>
                  </a:cubicBezTo>
                  <a:cubicBezTo>
                    <a:pt x="1546" y="35"/>
                    <a:pt x="1549" y="36"/>
                    <a:pt x="1551" y="37"/>
                  </a:cubicBezTo>
                  <a:cubicBezTo>
                    <a:pt x="1553" y="39"/>
                    <a:pt x="1554" y="42"/>
                    <a:pt x="1550" y="42"/>
                  </a:cubicBezTo>
                  <a:cubicBezTo>
                    <a:pt x="1546" y="43"/>
                    <a:pt x="1547" y="49"/>
                    <a:pt x="1552" y="48"/>
                  </a:cubicBezTo>
                  <a:cubicBezTo>
                    <a:pt x="1554" y="48"/>
                    <a:pt x="1556" y="45"/>
                    <a:pt x="1557" y="42"/>
                  </a:cubicBezTo>
                  <a:cubicBezTo>
                    <a:pt x="1556" y="43"/>
                    <a:pt x="1556" y="43"/>
                    <a:pt x="1556" y="43"/>
                  </a:cubicBezTo>
                  <a:cubicBezTo>
                    <a:pt x="1556" y="42"/>
                    <a:pt x="1556" y="41"/>
                    <a:pt x="1557" y="41"/>
                  </a:cubicBezTo>
                  <a:cubicBezTo>
                    <a:pt x="1557" y="41"/>
                    <a:pt x="1557" y="40"/>
                    <a:pt x="1557" y="40"/>
                  </a:cubicBezTo>
                  <a:cubicBezTo>
                    <a:pt x="1556" y="40"/>
                    <a:pt x="1555" y="39"/>
                    <a:pt x="1555" y="40"/>
                  </a:cubicBezTo>
                  <a:cubicBezTo>
                    <a:pt x="1554" y="39"/>
                    <a:pt x="1555" y="39"/>
                    <a:pt x="1557" y="39"/>
                  </a:cubicBezTo>
                  <a:cubicBezTo>
                    <a:pt x="1557" y="38"/>
                    <a:pt x="1556" y="37"/>
                    <a:pt x="1556" y="36"/>
                  </a:cubicBezTo>
                  <a:cubicBezTo>
                    <a:pt x="1556" y="36"/>
                    <a:pt x="1555" y="36"/>
                    <a:pt x="1555" y="36"/>
                  </a:cubicBezTo>
                  <a:cubicBezTo>
                    <a:pt x="1555" y="36"/>
                    <a:pt x="1555" y="36"/>
                    <a:pt x="1555" y="36"/>
                  </a:cubicBezTo>
                  <a:cubicBezTo>
                    <a:pt x="1555" y="35"/>
                    <a:pt x="1555" y="35"/>
                    <a:pt x="1554" y="34"/>
                  </a:cubicBezTo>
                  <a:cubicBezTo>
                    <a:pt x="1550" y="30"/>
                    <a:pt x="1542" y="29"/>
                    <a:pt x="1539" y="29"/>
                  </a:cubicBezTo>
                  <a:cubicBezTo>
                    <a:pt x="1537" y="27"/>
                    <a:pt x="1534" y="26"/>
                    <a:pt x="1531" y="24"/>
                  </a:cubicBezTo>
                  <a:cubicBezTo>
                    <a:pt x="1531" y="26"/>
                    <a:pt x="1530" y="26"/>
                    <a:pt x="1528" y="26"/>
                  </a:cubicBezTo>
                  <a:cubicBezTo>
                    <a:pt x="1529" y="25"/>
                    <a:pt x="1530" y="24"/>
                    <a:pt x="1531" y="24"/>
                  </a:cubicBezTo>
                  <a:cubicBezTo>
                    <a:pt x="1529" y="23"/>
                    <a:pt x="1526" y="22"/>
                    <a:pt x="1522" y="22"/>
                  </a:cubicBezTo>
                  <a:cubicBezTo>
                    <a:pt x="1528" y="13"/>
                    <a:pt x="1538" y="10"/>
                    <a:pt x="1540" y="13"/>
                  </a:cubicBezTo>
                  <a:cubicBezTo>
                    <a:pt x="1542" y="16"/>
                    <a:pt x="1543" y="18"/>
                    <a:pt x="1537" y="18"/>
                  </a:cubicBezTo>
                  <a:cubicBezTo>
                    <a:pt x="1534" y="17"/>
                    <a:pt x="1533" y="24"/>
                    <a:pt x="1538" y="24"/>
                  </a:cubicBezTo>
                  <a:cubicBezTo>
                    <a:pt x="1541" y="24"/>
                    <a:pt x="1548" y="18"/>
                    <a:pt x="1544" y="11"/>
                  </a:cubicBezTo>
                  <a:cubicBezTo>
                    <a:pt x="1544" y="10"/>
                    <a:pt x="1543" y="10"/>
                    <a:pt x="1543" y="9"/>
                  </a:cubicBezTo>
                  <a:cubicBezTo>
                    <a:pt x="1545" y="9"/>
                    <a:pt x="1548" y="10"/>
                    <a:pt x="1550" y="10"/>
                  </a:cubicBezTo>
                  <a:cubicBezTo>
                    <a:pt x="1557" y="13"/>
                    <a:pt x="1558" y="17"/>
                    <a:pt x="1556" y="19"/>
                  </a:cubicBezTo>
                  <a:cubicBezTo>
                    <a:pt x="1551" y="24"/>
                    <a:pt x="1558" y="32"/>
                    <a:pt x="1562" y="27"/>
                  </a:cubicBezTo>
                  <a:cubicBezTo>
                    <a:pt x="1565" y="24"/>
                    <a:pt x="1566" y="20"/>
                    <a:pt x="1565" y="16"/>
                  </a:cubicBezTo>
                  <a:cubicBezTo>
                    <a:pt x="1564" y="18"/>
                    <a:pt x="1561" y="19"/>
                    <a:pt x="1558" y="20"/>
                  </a:cubicBezTo>
                  <a:cubicBezTo>
                    <a:pt x="1558" y="18"/>
                    <a:pt x="1560" y="18"/>
                    <a:pt x="1557" y="17"/>
                  </a:cubicBezTo>
                  <a:cubicBezTo>
                    <a:pt x="1560" y="17"/>
                    <a:pt x="1563" y="16"/>
                    <a:pt x="1565" y="15"/>
                  </a:cubicBezTo>
                  <a:cubicBezTo>
                    <a:pt x="1564" y="13"/>
                    <a:pt x="1563" y="12"/>
                    <a:pt x="1562" y="10"/>
                  </a:cubicBezTo>
                  <a:cubicBezTo>
                    <a:pt x="1559" y="7"/>
                    <a:pt x="1554" y="4"/>
                    <a:pt x="1549" y="2"/>
                  </a:cubicBezTo>
                  <a:cubicBezTo>
                    <a:pt x="1545" y="1"/>
                    <a:pt x="1539" y="0"/>
                    <a:pt x="1534" y="0"/>
                  </a:cubicBezTo>
                  <a:cubicBezTo>
                    <a:pt x="1529" y="0"/>
                    <a:pt x="1524" y="1"/>
                    <a:pt x="1520" y="4"/>
                  </a:cubicBezTo>
                  <a:cubicBezTo>
                    <a:pt x="1515" y="6"/>
                    <a:pt x="1507" y="11"/>
                    <a:pt x="1504" y="15"/>
                  </a:cubicBezTo>
                  <a:cubicBezTo>
                    <a:pt x="1490" y="28"/>
                    <a:pt x="1485" y="39"/>
                    <a:pt x="1485" y="39"/>
                  </a:cubicBezTo>
                  <a:cubicBezTo>
                    <a:pt x="1481" y="45"/>
                    <a:pt x="1474" y="67"/>
                    <a:pt x="1460" y="69"/>
                  </a:cubicBezTo>
                  <a:cubicBezTo>
                    <a:pt x="1460" y="69"/>
                    <a:pt x="1460" y="69"/>
                    <a:pt x="1460" y="69"/>
                  </a:cubicBezTo>
                  <a:cubicBezTo>
                    <a:pt x="1460" y="69"/>
                    <a:pt x="1459" y="69"/>
                    <a:pt x="1458" y="69"/>
                  </a:cubicBezTo>
                  <a:cubicBezTo>
                    <a:pt x="1458" y="69"/>
                    <a:pt x="1458" y="69"/>
                    <a:pt x="1458" y="69"/>
                  </a:cubicBezTo>
                  <a:cubicBezTo>
                    <a:pt x="1442" y="69"/>
                    <a:pt x="1437" y="65"/>
                    <a:pt x="1436" y="59"/>
                  </a:cubicBezTo>
                  <a:cubicBezTo>
                    <a:pt x="1436" y="57"/>
                    <a:pt x="1436" y="55"/>
                    <a:pt x="1437" y="54"/>
                  </a:cubicBezTo>
                  <a:cubicBezTo>
                    <a:pt x="1436" y="54"/>
                    <a:pt x="1436" y="54"/>
                    <a:pt x="1435" y="54"/>
                  </a:cubicBezTo>
                  <a:cubicBezTo>
                    <a:pt x="1435" y="53"/>
                    <a:pt x="1436" y="52"/>
                    <a:pt x="1437" y="52"/>
                  </a:cubicBezTo>
                  <a:cubicBezTo>
                    <a:pt x="1438" y="50"/>
                    <a:pt x="1441" y="48"/>
                    <a:pt x="1444" y="48"/>
                  </a:cubicBezTo>
                  <a:cubicBezTo>
                    <a:pt x="1448" y="48"/>
                    <a:pt x="1451" y="50"/>
                    <a:pt x="1451" y="54"/>
                  </a:cubicBezTo>
                  <a:cubicBezTo>
                    <a:pt x="1451" y="54"/>
                    <a:pt x="1451" y="54"/>
                    <a:pt x="1451" y="54"/>
                  </a:cubicBezTo>
                  <a:cubicBezTo>
                    <a:pt x="1451" y="56"/>
                    <a:pt x="1450" y="57"/>
                    <a:pt x="1448" y="56"/>
                  </a:cubicBezTo>
                  <a:cubicBezTo>
                    <a:pt x="1447" y="56"/>
                    <a:pt x="1446" y="54"/>
                    <a:pt x="1448" y="54"/>
                  </a:cubicBezTo>
                  <a:cubicBezTo>
                    <a:pt x="1449" y="54"/>
                    <a:pt x="1449" y="52"/>
                    <a:pt x="1448" y="51"/>
                  </a:cubicBezTo>
                  <a:cubicBezTo>
                    <a:pt x="1447" y="50"/>
                    <a:pt x="1444" y="50"/>
                    <a:pt x="1443" y="53"/>
                  </a:cubicBezTo>
                  <a:cubicBezTo>
                    <a:pt x="1442" y="56"/>
                    <a:pt x="1444" y="59"/>
                    <a:pt x="1447" y="60"/>
                  </a:cubicBezTo>
                  <a:cubicBezTo>
                    <a:pt x="1451" y="61"/>
                    <a:pt x="1453" y="59"/>
                    <a:pt x="1455" y="57"/>
                  </a:cubicBezTo>
                  <a:cubicBezTo>
                    <a:pt x="1458" y="49"/>
                    <a:pt x="1451" y="40"/>
                    <a:pt x="1438" y="40"/>
                  </a:cubicBezTo>
                  <a:cubicBezTo>
                    <a:pt x="1430" y="40"/>
                    <a:pt x="1424" y="45"/>
                    <a:pt x="1419" y="51"/>
                  </a:cubicBezTo>
                  <a:cubicBezTo>
                    <a:pt x="1415" y="56"/>
                    <a:pt x="1411" y="72"/>
                    <a:pt x="1394" y="72"/>
                  </a:cubicBezTo>
                  <a:cubicBezTo>
                    <a:pt x="1389" y="72"/>
                    <a:pt x="1384" y="71"/>
                    <a:pt x="1380" y="68"/>
                  </a:cubicBezTo>
                  <a:cubicBezTo>
                    <a:pt x="1380" y="69"/>
                    <a:pt x="1379" y="69"/>
                    <a:pt x="1378" y="69"/>
                  </a:cubicBezTo>
                  <a:cubicBezTo>
                    <a:pt x="1379" y="68"/>
                    <a:pt x="1379" y="68"/>
                    <a:pt x="1379" y="68"/>
                  </a:cubicBezTo>
                  <a:cubicBezTo>
                    <a:pt x="1373" y="64"/>
                    <a:pt x="1368" y="58"/>
                    <a:pt x="1367" y="53"/>
                  </a:cubicBezTo>
                  <a:cubicBezTo>
                    <a:pt x="1366" y="43"/>
                    <a:pt x="1371" y="35"/>
                    <a:pt x="1381" y="35"/>
                  </a:cubicBezTo>
                  <a:cubicBezTo>
                    <a:pt x="1385" y="35"/>
                    <a:pt x="1389" y="37"/>
                    <a:pt x="1390" y="40"/>
                  </a:cubicBezTo>
                  <a:cubicBezTo>
                    <a:pt x="1392" y="40"/>
                    <a:pt x="1392" y="40"/>
                    <a:pt x="1392" y="40"/>
                  </a:cubicBezTo>
                  <a:cubicBezTo>
                    <a:pt x="1392" y="41"/>
                    <a:pt x="1392" y="41"/>
                    <a:pt x="1392" y="41"/>
                  </a:cubicBezTo>
                  <a:cubicBezTo>
                    <a:pt x="1391" y="41"/>
                    <a:pt x="1391" y="41"/>
                    <a:pt x="1391" y="41"/>
                  </a:cubicBezTo>
                  <a:cubicBezTo>
                    <a:pt x="1391" y="42"/>
                    <a:pt x="1392" y="43"/>
                    <a:pt x="1392" y="44"/>
                  </a:cubicBezTo>
                  <a:cubicBezTo>
                    <a:pt x="1392" y="44"/>
                    <a:pt x="1392" y="44"/>
                    <a:pt x="1392" y="44"/>
                  </a:cubicBezTo>
                  <a:cubicBezTo>
                    <a:pt x="1392" y="47"/>
                    <a:pt x="1389" y="49"/>
                    <a:pt x="1386" y="48"/>
                  </a:cubicBezTo>
                  <a:cubicBezTo>
                    <a:pt x="1384" y="48"/>
                    <a:pt x="1384" y="45"/>
                    <a:pt x="1386" y="44"/>
                  </a:cubicBezTo>
                  <a:cubicBezTo>
                    <a:pt x="1388" y="44"/>
                    <a:pt x="1389" y="42"/>
                    <a:pt x="1387" y="40"/>
                  </a:cubicBezTo>
                  <a:cubicBezTo>
                    <a:pt x="1385" y="38"/>
                    <a:pt x="1381" y="38"/>
                    <a:pt x="1379" y="43"/>
                  </a:cubicBezTo>
                  <a:cubicBezTo>
                    <a:pt x="1377" y="48"/>
                    <a:pt x="1379" y="53"/>
                    <a:pt x="1385" y="54"/>
                  </a:cubicBezTo>
                  <a:cubicBezTo>
                    <a:pt x="1388" y="55"/>
                    <a:pt x="1391" y="55"/>
                    <a:pt x="1393" y="54"/>
                  </a:cubicBezTo>
                  <a:cubicBezTo>
                    <a:pt x="1392" y="54"/>
                    <a:pt x="1392" y="54"/>
                    <a:pt x="1392" y="54"/>
                  </a:cubicBezTo>
                  <a:cubicBezTo>
                    <a:pt x="1392" y="52"/>
                    <a:pt x="1393" y="52"/>
                    <a:pt x="1395" y="52"/>
                  </a:cubicBezTo>
                  <a:cubicBezTo>
                    <a:pt x="1395" y="52"/>
                    <a:pt x="1395" y="52"/>
                    <a:pt x="1395" y="52"/>
                  </a:cubicBezTo>
                  <a:cubicBezTo>
                    <a:pt x="1395" y="52"/>
                    <a:pt x="1396" y="52"/>
                    <a:pt x="1396" y="51"/>
                  </a:cubicBezTo>
                  <a:cubicBezTo>
                    <a:pt x="1396" y="51"/>
                    <a:pt x="1396" y="50"/>
                    <a:pt x="1396" y="50"/>
                  </a:cubicBezTo>
                  <a:cubicBezTo>
                    <a:pt x="1397" y="50"/>
                    <a:pt x="1397" y="50"/>
                    <a:pt x="1397" y="50"/>
                  </a:cubicBezTo>
                  <a:cubicBezTo>
                    <a:pt x="1397" y="49"/>
                    <a:pt x="1397" y="49"/>
                    <a:pt x="1397" y="49"/>
                  </a:cubicBezTo>
                  <a:cubicBezTo>
                    <a:pt x="1398" y="47"/>
                    <a:pt x="1399" y="45"/>
                    <a:pt x="1399" y="43"/>
                  </a:cubicBezTo>
                  <a:cubicBezTo>
                    <a:pt x="1399" y="43"/>
                    <a:pt x="1398" y="43"/>
                    <a:pt x="1397" y="43"/>
                  </a:cubicBezTo>
                  <a:cubicBezTo>
                    <a:pt x="1397" y="42"/>
                    <a:pt x="1398" y="42"/>
                    <a:pt x="1399" y="42"/>
                  </a:cubicBezTo>
                  <a:cubicBezTo>
                    <a:pt x="1399" y="40"/>
                    <a:pt x="1399" y="38"/>
                    <a:pt x="1398" y="37"/>
                  </a:cubicBezTo>
                  <a:cubicBezTo>
                    <a:pt x="1400" y="35"/>
                    <a:pt x="1404" y="36"/>
                    <a:pt x="1405" y="37"/>
                  </a:cubicBezTo>
                  <a:cubicBezTo>
                    <a:pt x="1408" y="39"/>
                    <a:pt x="1408" y="42"/>
                    <a:pt x="1404" y="42"/>
                  </a:cubicBezTo>
                  <a:cubicBezTo>
                    <a:pt x="1401" y="43"/>
                    <a:pt x="1402" y="49"/>
                    <a:pt x="1406" y="48"/>
                  </a:cubicBezTo>
                  <a:cubicBezTo>
                    <a:pt x="1408" y="48"/>
                    <a:pt x="1410" y="45"/>
                    <a:pt x="1411" y="42"/>
                  </a:cubicBezTo>
                  <a:cubicBezTo>
                    <a:pt x="1411" y="43"/>
                    <a:pt x="1410" y="43"/>
                    <a:pt x="1410" y="43"/>
                  </a:cubicBezTo>
                  <a:cubicBezTo>
                    <a:pt x="1410" y="42"/>
                    <a:pt x="1410" y="41"/>
                    <a:pt x="1411" y="41"/>
                  </a:cubicBezTo>
                  <a:cubicBezTo>
                    <a:pt x="1411" y="41"/>
                    <a:pt x="1411" y="40"/>
                    <a:pt x="1411" y="40"/>
                  </a:cubicBezTo>
                  <a:cubicBezTo>
                    <a:pt x="1410" y="40"/>
                    <a:pt x="1410" y="39"/>
                    <a:pt x="1409" y="40"/>
                  </a:cubicBezTo>
                  <a:cubicBezTo>
                    <a:pt x="1408" y="39"/>
                    <a:pt x="1410" y="39"/>
                    <a:pt x="1411" y="39"/>
                  </a:cubicBezTo>
                  <a:cubicBezTo>
                    <a:pt x="1411" y="38"/>
                    <a:pt x="1410" y="37"/>
                    <a:pt x="1410" y="36"/>
                  </a:cubicBezTo>
                  <a:cubicBezTo>
                    <a:pt x="1410" y="36"/>
                    <a:pt x="1410" y="36"/>
                    <a:pt x="1409" y="36"/>
                  </a:cubicBezTo>
                  <a:cubicBezTo>
                    <a:pt x="1409" y="36"/>
                    <a:pt x="1410" y="36"/>
                    <a:pt x="1410" y="36"/>
                  </a:cubicBezTo>
                  <a:cubicBezTo>
                    <a:pt x="1409" y="35"/>
                    <a:pt x="1409" y="35"/>
                    <a:pt x="1408" y="34"/>
                  </a:cubicBezTo>
                  <a:cubicBezTo>
                    <a:pt x="1404" y="30"/>
                    <a:pt x="1397" y="29"/>
                    <a:pt x="1393" y="29"/>
                  </a:cubicBezTo>
                  <a:cubicBezTo>
                    <a:pt x="1391" y="27"/>
                    <a:pt x="1388" y="26"/>
                    <a:pt x="1386" y="24"/>
                  </a:cubicBezTo>
                  <a:cubicBezTo>
                    <a:pt x="1385" y="26"/>
                    <a:pt x="1384" y="26"/>
                    <a:pt x="1383" y="26"/>
                  </a:cubicBezTo>
                  <a:cubicBezTo>
                    <a:pt x="1383" y="25"/>
                    <a:pt x="1384" y="24"/>
                    <a:pt x="1385" y="24"/>
                  </a:cubicBezTo>
                  <a:cubicBezTo>
                    <a:pt x="1383" y="23"/>
                    <a:pt x="1380" y="22"/>
                    <a:pt x="1377" y="22"/>
                  </a:cubicBezTo>
                  <a:cubicBezTo>
                    <a:pt x="1382" y="13"/>
                    <a:pt x="1393" y="10"/>
                    <a:pt x="1394" y="13"/>
                  </a:cubicBezTo>
                  <a:cubicBezTo>
                    <a:pt x="1396" y="16"/>
                    <a:pt x="1397" y="18"/>
                    <a:pt x="1391" y="18"/>
                  </a:cubicBezTo>
                  <a:cubicBezTo>
                    <a:pt x="1388" y="17"/>
                    <a:pt x="1387" y="24"/>
                    <a:pt x="1392" y="24"/>
                  </a:cubicBezTo>
                  <a:cubicBezTo>
                    <a:pt x="1396" y="24"/>
                    <a:pt x="1402" y="18"/>
                    <a:pt x="1398" y="11"/>
                  </a:cubicBezTo>
                  <a:cubicBezTo>
                    <a:pt x="1398" y="10"/>
                    <a:pt x="1397" y="10"/>
                    <a:pt x="1397" y="9"/>
                  </a:cubicBezTo>
                  <a:cubicBezTo>
                    <a:pt x="1399" y="9"/>
                    <a:pt x="1402" y="10"/>
                    <a:pt x="1404" y="10"/>
                  </a:cubicBezTo>
                  <a:cubicBezTo>
                    <a:pt x="1411" y="13"/>
                    <a:pt x="1413" y="17"/>
                    <a:pt x="1410" y="19"/>
                  </a:cubicBezTo>
                  <a:cubicBezTo>
                    <a:pt x="1405" y="24"/>
                    <a:pt x="1412" y="32"/>
                    <a:pt x="1417" y="27"/>
                  </a:cubicBezTo>
                  <a:cubicBezTo>
                    <a:pt x="1419" y="24"/>
                    <a:pt x="1420" y="20"/>
                    <a:pt x="1419" y="16"/>
                  </a:cubicBezTo>
                  <a:cubicBezTo>
                    <a:pt x="1418" y="18"/>
                    <a:pt x="1415" y="19"/>
                    <a:pt x="1412" y="20"/>
                  </a:cubicBezTo>
                  <a:cubicBezTo>
                    <a:pt x="1412" y="18"/>
                    <a:pt x="1414" y="18"/>
                    <a:pt x="1411" y="17"/>
                  </a:cubicBezTo>
                  <a:cubicBezTo>
                    <a:pt x="1414" y="17"/>
                    <a:pt x="1417" y="16"/>
                    <a:pt x="1419" y="15"/>
                  </a:cubicBezTo>
                  <a:cubicBezTo>
                    <a:pt x="1418" y="13"/>
                    <a:pt x="1417" y="12"/>
                    <a:pt x="1416" y="10"/>
                  </a:cubicBezTo>
                  <a:cubicBezTo>
                    <a:pt x="1413" y="7"/>
                    <a:pt x="1408" y="4"/>
                    <a:pt x="1403" y="2"/>
                  </a:cubicBezTo>
                  <a:cubicBezTo>
                    <a:pt x="1399" y="1"/>
                    <a:pt x="1394" y="0"/>
                    <a:pt x="1389" y="0"/>
                  </a:cubicBezTo>
                  <a:cubicBezTo>
                    <a:pt x="1384" y="0"/>
                    <a:pt x="1379" y="1"/>
                    <a:pt x="1374" y="4"/>
                  </a:cubicBezTo>
                  <a:cubicBezTo>
                    <a:pt x="1369" y="6"/>
                    <a:pt x="1362" y="11"/>
                    <a:pt x="1358" y="15"/>
                  </a:cubicBezTo>
                  <a:cubicBezTo>
                    <a:pt x="1344" y="28"/>
                    <a:pt x="1339" y="39"/>
                    <a:pt x="1339" y="39"/>
                  </a:cubicBezTo>
                  <a:cubicBezTo>
                    <a:pt x="1336" y="45"/>
                    <a:pt x="1328" y="67"/>
                    <a:pt x="1315" y="69"/>
                  </a:cubicBezTo>
                  <a:cubicBezTo>
                    <a:pt x="1315" y="69"/>
                    <a:pt x="1315" y="69"/>
                    <a:pt x="1315" y="69"/>
                  </a:cubicBezTo>
                  <a:cubicBezTo>
                    <a:pt x="1314" y="69"/>
                    <a:pt x="1313" y="69"/>
                    <a:pt x="1313" y="69"/>
                  </a:cubicBezTo>
                  <a:cubicBezTo>
                    <a:pt x="1313" y="69"/>
                    <a:pt x="1313" y="69"/>
                    <a:pt x="1313" y="69"/>
                  </a:cubicBezTo>
                  <a:cubicBezTo>
                    <a:pt x="1296" y="69"/>
                    <a:pt x="1292" y="65"/>
                    <a:pt x="1291" y="59"/>
                  </a:cubicBezTo>
                  <a:cubicBezTo>
                    <a:pt x="1290" y="57"/>
                    <a:pt x="1290" y="55"/>
                    <a:pt x="1291" y="54"/>
                  </a:cubicBezTo>
                  <a:cubicBezTo>
                    <a:pt x="1290" y="54"/>
                    <a:pt x="1290" y="54"/>
                    <a:pt x="1289" y="54"/>
                  </a:cubicBezTo>
                  <a:cubicBezTo>
                    <a:pt x="1289" y="53"/>
                    <a:pt x="1290" y="52"/>
                    <a:pt x="1291" y="52"/>
                  </a:cubicBezTo>
                  <a:cubicBezTo>
                    <a:pt x="1292" y="50"/>
                    <a:pt x="1295" y="48"/>
                    <a:pt x="1299" y="48"/>
                  </a:cubicBezTo>
                  <a:cubicBezTo>
                    <a:pt x="1302" y="48"/>
                    <a:pt x="1305" y="50"/>
                    <a:pt x="1305" y="54"/>
                  </a:cubicBezTo>
                  <a:cubicBezTo>
                    <a:pt x="1305" y="54"/>
                    <a:pt x="1305" y="54"/>
                    <a:pt x="1305" y="54"/>
                  </a:cubicBezTo>
                  <a:cubicBezTo>
                    <a:pt x="1305" y="56"/>
                    <a:pt x="1304" y="57"/>
                    <a:pt x="1302" y="56"/>
                  </a:cubicBezTo>
                  <a:cubicBezTo>
                    <a:pt x="1301" y="56"/>
                    <a:pt x="1301" y="54"/>
                    <a:pt x="1302" y="54"/>
                  </a:cubicBezTo>
                  <a:cubicBezTo>
                    <a:pt x="1303" y="54"/>
                    <a:pt x="1304" y="52"/>
                    <a:pt x="1302" y="51"/>
                  </a:cubicBezTo>
                  <a:cubicBezTo>
                    <a:pt x="1301" y="50"/>
                    <a:pt x="1299" y="50"/>
                    <a:pt x="1298" y="53"/>
                  </a:cubicBezTo>
                  <a:cubicBezTo>
                    <a:pt x="1297" y="56"/>
                    <a:pt x="1298" y="59"/>
                    <a:pt x="1301" y="60"/>
                  </a:cubicBezTo>
                  <a:cubicBezTo>
                    <a:pt x="1305" y="61"/>
                    <a:pt x="1308" y="59"/>
                    <a:pt x="1309" y="57"/>
                  </a:cubicBezTo>
                  <a:cubicBezTo>
                    <a:pt x="1312" y="49"/>
                    <a:pt x="1305" y="40"/>
                    <a:pt x="1293" y="40"/>
                  </a:cubicBezTo>
                  <a:cubicBezTo>
                    <a:pt x="1284" y="40"/>
                    <a:pt x="1278" y="45"/>
                    <a:pt x="1273" y="51"/>
                  </a:cubicBezTo>
                  <a:cubicBezTo>
                    <a:pt x="1269" y="56"/>
                    <a:pt x="1265" y="72"/>
                    <a:pt x="1248" y="72"/>
                  </a:cubicBezTo>
                  <a:cubicBezTo>
                    <a:pt x="1243" y="72"/>
                    <a:pt x="1238" y="71"/>
                    <a:pt x="1234" y="68"/>
                  </a:cubicBezTo>
                  <a:cubicBezTo>
                    <a:pt x="1234" y="69"/>
                    <a:pt x="1233" y="69"/>
                    <a:pt x="1233" y="69"/>
                  </a:cubicBezTo>
                  <a:cubicBezTo>
                    <a:pt x="1233" y="68"/>
                    <a:pt x="1233" y="68"/>
                    <a:pt x="1233" y="68"/>
                  </a:cubicBezTo>
                  <a:cubicBezTo>
                    <a:pt x="1227" y="64"/>
                    <a:pt x="1223" y="58"/>
                    <a:pt x="1222" y="53"/>
                  </a:cubicBezTo>
                  <a:cubicBezTo>
                    <a:pt x="1220" y="43"/>
                    <a:pt x="1225" y="35"/>
                    <a:pt x="1235" y="35"/>
                  </a:cubicBezTo>
                  <a:cubicBezTo>
                    <a:pt x="1239" y="35"/>
                    <a:pt x="1243" y="37"/>
                    <a:pt x="1245" y="40"/>
                  </a:cubicBezTo>
                  <a:cubicBezTo>
                    <a:pt x="1246" y="40"/>
                    <a:pt x="1246" y="40"/>
                    <a:pt x="1246" y="40"/>
                  </a:cubicBezTo>
                  <a:cubicBezTo>
                    <a:pt x="1246" y="41"/>
                    <a:pt x="1246" y="41"/>
                    <a:pt x="1246" y="41"/>
                  </a:cubicBezTo>
                  <a:cubicBezTo>
                    <a:pt x="1245" y="41"/>
                    <a:pt x="1245" y="41"/>
                    <a:pt x="1245" y="41"/>
                  </a:cubicBezTo>
                  <a:cubicBezTo>
                    <a:pt x="1246" y="42"/>
                    <a:pt x="1246" y="43"/>
                    <a:pt x="1246" y="44"/>
                  </a:cubicBezTo>
                  <a:cubicBezTo>
                    <a:pt x="1246" y="44"/>
                    <a:pt x="1246" y="44"/>
                    <a:pt x="1246" y="44"/>
                  </a:cubicBezTo>
                  <a:cubicBezTo>
                    <a:pt x="1246" y="47"/>
                    <a:pt x="1243" y="49"/>
                    <a:pt x="1240" y="48"/>
                  </a:cubicBezTo>
                  <a:cubicBezTo>
                    <a:pt x="1239" y="48"/>
                    <a:pt x="1238" y="45"/>
                    <a:pt x="1240" y="44"/>
                  </a:cubicBezTo>
                  <a:cubicBezTo>
                    <a:pt x="1242" y="44"/>
                    <a:pt x="1243" y="42"/>
                    <a:pt x="1241" y="40"/>
                  </a:cubicBezTo>
                  <a:cubicBezTo>
                    <a:pt x="1239" y="38"/>
                    <a:pt x="1235" y="38"/>
                    <a:pt x="1233" y="43"/>
                  </a:cubicBezTo>
                  <a:cubicBezTo>
                    <a:pt x="1232" y="48"/>
                    <a:pt x="1233" y="53"/>
                    <a:pt x="1239" y="54"/>
                  </a:cubicBezTo>
                  <a:cubicBezTo>
                    <a:pt x="1242" y="55"/>
                    <a:pt x="1245" y="55"/>
                    <a:pt x="1247" y="54"/>
                  </a:cubicBezTo>
                  <a:cubicBezTo>
                    <a:pt x="1246" y="54"/>
                    <a:pt x="1246" y="54"/>
                    <a:pt x="1246" y="54"/>
                  </a:cubicBezTo>
                  <a:cubicBezTo>
                    <a:pt x="1246" y="52"/>
                    <a:pt x="1247" y="52"/>
                    <a:pt x="1249" y="52"/>
                  </a:cubicBezTo>
                  <a:cubicBezTo>
                    <a:pt x="1249" y="52"/>
                    <a:pt x="1249" y="52"/>
                    <a:pt x="1249" y="52"/>
                  </a:cubicBezTo>
                  <a:cubicBezTo>
                    <a:pt x="1250" y="52"/>
                    <a:pt x="1250" y="52"/>
                    <a:pt x="1250" y="51"/>
                  </a:cubicBezTo>
                  <a:cubicBezTo>
                    <a:pt x="1250" y="51"/>
                    <a:pt x="1250" y="50"/>
                    <a:pt x="1250" y="50"/>
                  </a:cubicBezTo>
                  <a:cubicBezTo>
                    <a:pt x="1251" y="50"/>
                    <a:pt x="1251" y="50"/>
                    <a:pt x="1251" y="50"/>
                  </a:cubicBezTo>
                  <a:cubicBezTo>
                    <a:pt x="1252" y="49"/>
                    <a:pt x="1252" y="49"/>
                    <a:pt x="1252" y="49"/>
                  </a:cubicBezTo>
                  <a:cubicBezTo>
                    <a:pt x="1253" y="47"/>
                    <a:pt x="1253" y="45"/>
                    <a:pt x="1253" y="43"/>
                  </a:cubicBezTo>
                  <a:cubicBezTo>
                    <a:pt x="1253" y="43"/>
                    <a:pt x="1252" y="43"/>
                    <a:pt x="1251" y="43"/>
                  </a:cubicBezTo>
                  <a:cubicBezTo>
                    <a:pt x="1251" y="42"/>
                    <a:pt x="1252" y="42"/>
                    <a:pt x="1253" y="42"/>
                  </a:cubicBezTo>
                  <a:cubicBezTo>
                    <a:pt x="1253" y="40"/>
                    <a:pt x="1253" y="38"/>
                    <a:pt x="1252" y="37"/>
                  </a:cubicBezTo>
                  <a:cubicBezTo>
                    <a:pt x="1254" y="35"/>
                    <a:pt x="1258" y="36"/>
                    <a:pt x="1260" y="37"/>
                  </a:cubicBezTo>
                  <a:cubicBezTo>
                    <a:pt x="1262" y="39"/>
                    <a:pt x="1263" y="42"/>
                    <a:pt x="1258" y="42"/>
                  </a:cubicBezTo>
                  <a:cubicBezTo>
                    <a:pt x="1255" y="43"/>
                    <a:pt x="1256" y="49"/>
                    <a:pt x="1261" y="48"/>
                  </a:cubicBezTo>
                  <a:cubicBezTo>
                    <a:pt x="1262" y="48"/>
                    <a:pt x="1264" y="45"/>
                    <a:pt x="1265" y="42"/>
                  </a:cubicBezTo>
                  <a:cubicBezTo>
                    <a:pt x="1265" y="43"/>
                    <a:pt x="1264" y="43"/>
                    <a:pt x="1264" y="43"/>
                  </a:cubicBezTo>
                  <a:cubicBezTo>
                    <a:pt x="1264" y="42"/>
                    <a:pt x="1264" y="41"/>
                    <a:pt x="1265" y="41"/>
                  </a:cubicBezTo>
                  <a:cubicBezTo>
                    <a:pt x="1265" y="41"/>
                    <a:pt x="1265" y="40"/>
                    <a:pt x="1265" y="40"/>
                  </a:cubicBezTo>
                  <a:cubicBezTo>
                    <a:pt x="1264" y="40"/>
                    <a:pt x="1264" y="39"/>
                    <a:pt x="1263" y="40"/>
                  </a:cubicBezTo>
                  <a:cubicBezTo>
                    <a:pt x="1263" y="39"/>
                    <a:pt x="1264" y="39"/>
                    <a:pt x="1265" y="39"/>
                  </a:cubicBezTo>
                  <a:cubicBezTo>
                    <a:pt x="1265" y="38"/>
                    <a:pt x="1265" y="37"/>
                    <a:pt x="1264" y="36"/>
                  </a:cubicBezTo>
                  <a:cubicBezTo>
                    <a:pt x="1264" y="36"/>
                    <a:pt x="1264" y="36"/>
                    <a:pt x="1264" y="36"/>
                  </a:cubicBezTo>
                  <a:cubicBezTo>
                    <a:pt x="1264" y="36"/>
                    <a:pt x="1264" y="36"/>
                    <a:pt x="1264" y="36"/>
                  </a:cubicBezTo>
                  <a:cubicBezTo>
                    <a:pt x="1263" y="35"/>
                    <a:pt x="1263" y="35"/>
                    <a:pt x="1263" y="34"/>
                  </a:cubicBezTo>
                  <a:cubicBezTo>
                    <a:pt x="1258" y="30"/>
                    <a:pt x="1251" y="29"/>
                    <a:pt x="1247" y="29"/>
                  </a:cubicBezTo>
                  <a:cubicBezTo>
                    <a:pt x="1245" y="27"/>
                    <a:pt x="1243" y="26"/>
                    <a:pt x="1240" y="24"/>
                  </a:cubicBezTo>
                  <a:cubicBezTo>
                    <a:pt x="1240" y="26"/>
                    <a:pt x="1238" y="26"/>
                    <a:pt x="1237" y="26"/>
                  </a:cubicBezTo>
                  <a:cubicBezTo>
                    <a:pt x="1237" y="25"/>
                    <a:pt x="1238" y="24"/>
                    <a:pt x="1240" y="24"/>
                  </a:cubicBezTo>
                  <a:cubicBezTo>
                    <a:pt x="1237" y="23"/>
                    <a:pt x="1234" y="22"/>
                    <a:pt x="1231" y="22"/>
                  </a:cubicBezTo>
                  <a:cubicBezTo>
                    <a:pt x="1236" y="13"/>
                    <a:pt x="1247" y="10"/>
                    <a:pt x="1249" y="13"/>
                  </a:cubicBezTo>
                  <a:cubicBezTo>
                    <a:pt x="1250" y="16"/>
                    <a:pt x="1251" y="18"/>
                    <a:pt x="1246" y="18"/>
                  </a:cubicBezTo>
                  <a:cubicBezTo>
                    <a:pt x="1242" y="17"/>
                    <a:pt x="1241" y="24"/>
                    <a:pt x="1246" y="24"/>
                  </a:cubicBezTo>
                  <a:cubicBezTo>
                    <a:pt x="1250" y="24"/>
                    <a:pt x="1256" y="18"/>
                    <a:pt x="1252" y="11"/>
                  </a:cubicBezTo>
                  <a:cubicBezTo>
                    <a:pt x="1252" y="10"/>
                    <a:pt x="1252" y="10"/>
                    <a:pt x="1251" y="9"/>
                  </a:cubicBezTo>
                  <a:cubicBezTo>
                    <a:pt x="1253" y="9"/>
                    <a:pt x="1256" y="10"/>
                    <a:pt x="1258" y="10"/>
                  </a:cubicBezTo>
                  <a:cubicBezTo>
                    <a:pt x="1265" y="13"/>
                    <a:pt x="1267" y="17"/>
                    <a:pt x="1264" y="19"/>
                  </a:cubicBezTo>
                  <a:cubicBezTo>
                    <a:pt x="1259" y="24"/>
                    <a:pt x="1266" y="32"/>
                    <a:pt x="1271" y="27"/>
                  </a:cubicBezTo>
                  <a:cubicBezTo>
                    <a:pt x="1274" y="24"/>
                    <a:pt x="1274" y="20"/>
                    <a:pt x="1273" y="16"/>
                  </a:cubicBezTo>
                  <a:cubicBezTo>
                    <a:pt x="1272" y="18"/>
                    <a:pt x="1269" y="19"/>
                    <a:pt x="1267" y="20"/>
                  </a:cubicBezTo>
                  <a:cubicBezTo>
                    <a:pt x="1266" y="18"/>
                    <a:pt x="1268" y="18"/>
                    <a:pt x="1265" y="17"/>
                  </a:cubicBezTo>
                  <a:cubicBezTo>
                    <a:pt x="1268" y="17"/>
                    <a:pt x="1271" y="16"/>
                    <a:pt x="1273" y="15"/>
                  </a:cubicBezTo>
                  <a:cubicBezTo>
                    <a:pt x="1273" y="13"/>
                    <a:pt x="1272" y="12"/>
                    <a:pt x="1270" y="10"/>
                  </a:cubicBezTo>
                  <a:cubicBezTo>
                    <a:pt x="1267" y="7"/>
                    <a:pt x="1262" y="4"/>
                    <a:pt x="1258" y="2"/>
                  </a:cubicBezTo>
                  <a:cubicBezTo>
                    <a:pt x="1253" y="1"/>
                    <a:pt x="1248" y="0"/>
                    <a:pt x="1243" y="0"/>
                  </a:cubicBezTo>
                  <a:cubicBezTo>
                    <a:pt x="1238" y="0"/>
                    <a:pt x="1233" y="1"/>
                    <a:pt x="1228" y="4"/>
                  </a:cubicBezTo>
                  <a:cubicBezTo>
                    <a:pt x="1223" y="6"/>
                    <a:pt x="1216" y="11"/>
                    <a:pt x="1212" y="15"/>
                  </a:cubicBezTo>
                  <a:cubicBezTo>
                    <a:pt x="1198" y="28"/>
                    <a:pt x="1193" y="39"/>
                    <a:pt x="1193" y="39"/>
                  </a:cubicBezTo>
                  <a:cubicBezTo>
                    <a:pt x="1190" y="45"/>
                    <a:pt x="1182" y="67"/>
                    <a:pt x="1169" y="69"/>
                  </a:cubicBezTo>
                  <a:cubicBezTo>
                    <a:pt x="1169" y="69"/>
                    <a:pt x="1169" y="69"/>
                    <a:pt x="1169" y="69"/>
                  </a:cubicBezTo>
                  <a:cubicBezTo>
                    <a:pt x="1168" y="69"/>
                    <a:pt x="1167" y="69"/>
                    <a:pt x="1167" y="69"/>
                  </a:cubicBezTo>
                  <a:cubicBezTo>
                    <a:pt x="1167" y="69"/>
                    <a:pt x="1167" y="69"/>
                    <a:pt x="1167" y="69"/>
                  </a:cubicBezTo>
                  <a:cubicBezTo>
                    <a:pt x="1150" y="69"/>
                    <a:pt x="1146" y="65"/>
                    <a:pt x="1145" y="59"/>
                  </a:cubicBezTo>
                  <a:cubicBezTo>
                    <a:pt x="1144" y="57"/>
                    <a:pt x="1144" y="55"/>
                    <a:pt x="1145" y="54"/>
                  </a:cubicBezTo>
                  <a:cubicBezTo>
                    <a:pt x="1145" y="54"/>
                    <a:pt x="1144" y="54"/>
                    <a:pt x="1143" y="54"/>
                  </a:cubicBezTo>
                  <a:cubicBezTo>
                    <a:pt x="1144" y="53"/>
                    <a:pt x="1144" y="52"/>
                    <a:pt x="1145" y="52"/>
                  </a:cubicBezTo>
                  <a:cubicBezTo>
                    <a:pt x="1147" y="50"/>
                    <a:pt x="1149" y="48"/>
                    <a:pt x="1153" y="48"/>
                  </a:cubicBezTo>
                  <a:cubicBezTo>
                    <a:pt x="1156" y="48"/>
                    <a:pt x="1159" y="50"/>
                    <a:pt x="1159" y="54"/>
                  </a:cubicBezTo>
                  <a:cubicBezTo>
                    <a:pt x="1159" y="54"/>
                    <a:pt x="1159" y="54"/>
                    <a:pt x="1159" y="54"/>
                  </a:cubicBezTo>
                  <a:cubicBezTo>
                    <a:pt x="1159" y="56"/>
                    <a:pt x="1158" y="57"/>
                    <a:pt x="1156" y="56"/>
                  </a:cubicBezTo>
                  <a:cubicBezTo>
                    <a:pt x="1155" y="56"/>
                    <a:pt x="1155" y="54"/>
                    <a:pt x="1156" y="54"/>
                  </a:cubicBezTo>
                  <a:cubicBezTo>
                    <a:pt x="1157" y="54"/>
                    <a:pt x="1158" y="52"/>
                    <a:pt x="1156" y="51"/>
                  </a:cubicBezTo>
                  <a:cubicBezTo>
                    <a:pt x="1155" y="50"/>
                    <a:pt x="1153" y="50"/>
                    <a:pt x="1152" y="53"/>
                  </a:cubicBezTo>
                  <a:cubicBezTo>
                    <a:pt x="1151" y="56"/>
                    <a:pt x="1152" y="59"/>
                    <a:pt x="1155" y="60"/>
                  </a:cubicBezTo>
                  <a:cubicBezTo>
                    <a:pt x="1159" y="61"/>
                    <a:pt x="1162" y="59"/>
                    <a:pt x="1163" y="57"/>
                  </a:cubicBezTo>
                  <a:cubicBezTo>
                    <a:pt x="1167" y="49"/>
                    <a:pt x="1159" y="40"/>
                    <a:pt x="1147" y="40"/>
                  </a:cubicBezTo>
                  <a:cubicBezTo>
                    <a:pt x="1138" y="40"/>
                    <a:pt x="1132" y="45"/>
                    <a:pt x="1127" y="51"/>
                  </a:cubicBezTo>
                  <a:cubicBezTo>
                    <a:pt x="1124" y="56"/>
                    <a:pt x="1119" y="72"/>
                    <a:pt x="1103" y="72"/>
                  </a:cubicBezTo>
                  <a:cubicBezTo>
                    <a:pt x="1097" y="72"/>
                    <a:pt x="1092" y="71"/>
                    <a:pt x="1088" y="68"/>
                  </a:cubicBezTo>
                  <a:cubicBezTo>
                    <a:pt x="1088" y="69"/>
                    <a:pt x="1087" y="69"/>
                    <a:pt x="1087" y="69"/>
                  </a:cubicBezTo>
                  <a:cubicBezTo>
                    <a:pt x="1087" y="68"/>
                    <a:pt x="1087" y="68"/>
                    <a:pt x="1087" y="68"/>
                  </a:cubicBezTo>
                  <a:cubicBezTo>
                    <a:pt x="1081" y="64"/>
                    <a:pt x="1077" y="58"/>
                    <a:pt x="1076" y="53"/>
                  </a:cubicBezTo>
                  <a:cubicBezTo>
                    <a:pt x="1074" y="43"/>
                    <a:pt x="1079" y="35"/>
                    <a:pt x="1089" y="35"/>
                  </a:cubicBezTo>
                  <a:cubicBezTo>
                    <a:pt x="1093" y="35"/>
                    <a:pt x="1097" y="37"/>
                    <a:pt x="1099" y="40"/>
                  </a:cubicBezTo>
                  <a:cubicBezTo>
                    <a:pt x="1100" y="40"/>
                    <a:pt x="1100" y="40"/>
                    <a:pt x="1100" y="40"/>
                  </a:cubicBezTo>
                  <a:cubicBezTo>
                    <a:pt x="1100" y="41"/>
                    <a:pt x="1100" y="41"/>
                    <a:pt x="1100" y="41"/>
                  </a:cubicBezTo>
                  <a:cubicBezTo>
                    <a:pt x="1099" y="41"/>
                    <a:pt x="1099" y="41"/>
                    <a:pt x="1099" y="41"/>
                  </a:cubicBezTo>
                  <a:cubicBezTo>
                    <a:pt x="1100" y="42"/>
                    <a:pt x="1100" y="43"/>
                    <a:pt x="1100" y="44"/>
                  </a:cubicBezTo>
                  <a:cubicBezTo>
                    <a:pt x="1100" y="44"/>
                    <a:pt x="1100" y="44"/>
                    <a:pt x="1100" y="44"/>
                  </a:cubicBezTo>
                  <a:cubicBezTo>
                    <a:pt x="1100" y="47"/>
                    <a:pt x="1097" y="49"/>
                    <a:pt x="1094" y="48"/>
                  </a:cubicBezTo>
                  <a:cubicBezTo>
                    <a:pt x="1093" y="48"/>
                    <a:pt x="1092" y="45"/>
                    <a:pt x="1094" y="44"/>
                  </a:cubicBezTo>
                  <a:cubicBezTo>
                    <a:pt x="1096" y="44"/>
                    <a:pt x="1097" y="42"/>
                    <a:pt x="1095" y="40"/>
                  </a:cubicBezTo>
                  <a:cubicBezTo>
                    <a:pt x="1093" y="38"/>
                    <a:pt x="1089" y="38"/>
                    <a:pt x="1087" y="43"/>
                  </a:cubicBezTo>
                  <a:cubicBezTo>
                    <a:pt x="1086" y="48"/>
                    <a:pt x="1088" y="53"/>
                    <a:pt x="1094" y="54"/>
                  </a:cubicBezTo>
                  <a:cubicBezTo>
                    <a:pt x="1097" y="55"/>
                    <a:pt x="1099" y="55"/>
                    <a:pt x="1101" y="54"/>
                  </a:cubicBezTo>
                  <a:cubicBezTo>
                    <a:pt x="1100" y="54"/>
                    <a:pt x="1100" y="54"/>
                    <a:pt x="1100" y="54"/>
                  </a:cubicBezTo>
                  <a:cubicBezTo>
                    <a:pt x="1100" y="52"/>
                    <a:pt x="1102" y="52"/>
                    <a:pt x="1103" y="52"/>
                  </a:cubicBezTo>
                  <a:cubicBezTo>
                    <a:pt x="1103" y="52"/>
                    <a:pt x="1103" y="52"/>
                    <a:pt x="1103" y="52"/>
                  </a:cubicBezTo>
                  <a:cubicBezTo>
                    <a:pt x="1104" y="52"/>
                    <a:pt x="1104" y="52"/>
                    <a:pt x="1104" y="51"/>
                  </a:cubicBezTo>
                  <a:cubicBezTo>
                    <a:pt x="1104" y="51"/>
                    <a:pt x="1104" y="50"/>
                    <a:pt x="1105" y="50"/>
                  </a:cubicBezTo>
                  <a:cubicBezTo>
                    <a:pt x="1105" y="50"/>
                    <a:pt x="1105" y="50"/>
                    <a:pt x="1105" y="50"/>
                  </a:cubicBezTo>
                  <a:cubicBezTo>
                    <a:pt x="1106" y="49"/>
                    <a:pt x="1106" y="49"/>
                    <a:pt x="1106" y="49"/>
                  </a:cubicBezTo>
                  <a:cubicBezTo>
                    <a:pt x="1107" y="47"/>
                    <a:pt x="1107" y="45"/>
                    <a:pt x="1107" y="43"/>
                  </a:cubicBezTo>
                  <a:cubicBezTo>
                    <a:pt x="1107" y="43"/>
                    <a:pt x="1106" y="43"/>
                    <a:pt x="1105" y="43"/>
                  </a:cubicBezTo>
                  <a:cubicBezTo>
                    <a:pt x="1105" y="42"/>
                    <a:pt x="1106" y="42"/>
                    <a:pt x="1107" y="42"/>
                  </a:cubicBezTo>
                  <a:cubicBezTo>
                    <a:pt x="1107" y="40"/>
                    <a:pt x="1107" y="38"/>
                    <a:pt x="1106" y="37"/>
                  </a:cubicBezTo>
                  <a:cubicBezTo>
                    <a:pt x="1109" y="35"/>
                    <a:pt x="1112" y="36"/>
                    <a:pt x="1114" y="37"/>
                  </a:cubicBezTo>
                  <a:cubicBezTo>
                    <a:pt x="1116" y="39"/>
                    <a:pt x="1117" y="42"/>
                    <a:pt x="1112" y="42"/>
                  </a:cubicBezTo>
                  <a:cubicBezTo>
                    <a:pt x="1109" y="43"/>
                    <a:pt x="1110" y="49"/>
                    <a:pt x="1115" y="48"/>
                  </a:cubicBezTo>
                  <a:cubicBezTo>
                    <a:pt x="1116" y="48"/>
                    <a:pt x="1118" y="45"/>
                    <a:pt x="1119" y="42"/>
                  </a:cubicBezTo>
                  <a:cubicBezTo>
                    <a:pt x="1119" y="43"/>
                    <a:pt x="1119" y="43"/>
                    <a:pt x="1118" y="43"/>
                  </a:cubicBezTo>
                  <a:cubicBezTo>
                    <a:pt x="1118" y="42"/>
                    <a:pt x="1119" y="41"/>
                    <a:pt x="1119" y="41"/>
                  </a:cubicBezTo>
                  <a:cubicBezTo>
                    <a:pt x="1119" y="41"/>
                    <a:pt x="1119" y="40"/>
                    <a:pt x="1119" y="40"/>
                  </a:cubicBezTo>
                  <a:cubicBezTo>
                    <a:pt x="1119" y="40"/>
                    <a:pt x="1118" y="39"/>
                    <a:pt x="1117" y="40"/>
                  </a:cubicBezTo>
                  <a:cubicBezTo>
                    <a:pt x="1117" y="39"/>
                    <a:pt x="1118" y="39"/>
                    <a:pt x="1119" y="39"/>
                  </a:cubicBezTo>
                  <a:cubicBezTo>
                    <a:pt x="1119" y="38"/>
                    <a:pt x="1119" y="37"/>
                    <a:pt x="1118" y="36"/>
                  </a:cubicBezTo>
                  <a:cubicBezTo>
                    <a:pt x="1118" y="36"/>
                    <a:pt x="1118" y="36"/>
                    <a:pt x="1118" y="36"/>
                  </a:cubicBezTo>
                  <a:cubicBezTo>
                    <a:pt x="1118" y="36"/>
                    <a:pt x="1118" y="36"/>
                    <a:pt x="1118" y="36"/>
                  </a:cubicBezTo>
                  <a:cubicBezTo>
                    <a:pt x="1118" y="35"/>
                    <a:pt x="1117" y="35"/>
                    <a:pt x="1117" y="34"/>
                  </a:cubicBezTo>
                  <a:cubicBezTo>
                    <a:pt x="1112" y="30"/>
                    <a:pt x="1105" y="29"/>
                    <a:pt x="1101" y="29"/>
                  </a:cubicBezTo>
                  <a:cubicBezTo>
                    <a:pt x="1099" y="27"/>
                    <a:pt x="1097" y="26"/>
                    <a:pt x="1094" y="24"/>
                  </a:cubicBezTo>
                  <a:cubicBezTo>
                    <a:pt x="1094" y="26"/>
                    <a:pt x="1092" y="26"/>
                    <a:pt x="1091" y="26"/>
                  </a:cubicBezTo>
                  <a:cubicBezTo>
                    <a:pt x="1091" y="25"/>
                    <a:pt x="1092" y="24"/>
                    <a:pt x="1094" y="24"/>
                  </a:cubicBezTo>
                  <a:cubicBezTo>
                    <a:pt x="1091" y="23"/>
                    <a:pt x="1088" y="22"/>
                    <a:pt x="1085" y="22"/>
                  </a:cubicBezTo>
                  <a:cubicBezTo>
                    <a:pt x="1090" y="13"/>
                    <a:pt x="1101" y="10"/>
                    <a:pt x="1103" y="13"/>
                  </a:cubicBezTo>
                  <a:cubicBezTo>
                    <a:pt x="1104" y="16"/>
                    <a:pt x="1105" y="18"/>
                    <a:pt x="1100" y="18"/>
                  </a:cubicBezTo>
                  <a:cubicBezTo>
                    <a:pt x="1096" y="17"/>
                    <a:pt x="1096" y="24"/>
                    <a:pt x="1101" y="24"/>
                  </a:cubicBezTo>
                  <a:cubicBezTo>
                    <a:pt x="1104" y="24"/>
                    <a:pt x="1110" y="18"/>
                    <a:pt x="1107" y="11"/>
                  </a:cubicBezTo>
                  <a:cubicBezTo>
                    <a:pt x="1106" y="10"/>
                    <a:pt x="1106" y="10"/>
                    <a:pt x="1105" y="9"/>
                  </a:cubicBezTo>
                  <a:cubicBezTo>
                    <a:pt x="1108" y="9"/>
                    <a:pt x="1110" y="10"/>
                    <a:pt x="1112" y="10"/>
                  </a:cubicBezTo>
                  <a:cubicBezTo>
                    <a:pt x="1119" y="13"/>
                    <a:pt x="1121" y="17"/>
                    <a:pt x="1119" y="19"/>
                  </a:cubicBezTo>
                  <a:cubicBezTo>
                    <a:pt x="1113" y="24"/>
                    <a:pt x="1120" y="32"/>
                    <a:pt x="1125" y="27"/>
                  </a:cubicBezTo>
                  <a:cubicBezTo>
                    <a:pt x="1128" y="24"/>
                    <a:pt x="1128" y="20"/>
                    <a:pt x="1128" y="16"/>
                  </a:cubicBezTo>
                  <a:cubicBezTo>
                    <a:pt x="1126" y="18"/>
                    <a:pt x="1123" y="19"/>
                    <a:pt x="1121" y="20"/>
                  </a:cubicBezTo>
                  <a:cubicBezTo>
                    <a:pt x="1121" y="18"/>
                    <a:pt x="1122" y="18"/>
                    <a:pt x="1120" y="17"/>
                  </a:cubicBezTo>
                  <a:cubicBezTo>
                    <a:pt x="1123" y="17"/>
                    <a:pt x="1125" y="16"/>
                    <a:pt x="1127" y="15"/>
                  </a:cubicBezTo>
                  <a:cubicBezTo>
                    <a:pt x="1127" y="13"/>
                    <a:pt x="1126" y="12"/>
                    <a:pt x="1124" y="10"/>
                  </a:cubicBezTo>
                  <a:cubicBezTo>
                    <a:pt x="1121" y="7"/>
                    <a:pt x="1117" y="4"/>
                    <a:pt x="1112" y="2"/>
                  </a:cubicBezTo>
                  <a:cubicBezTo>
                    <a:pt x="1107" y="1"/>
                    <a:pt x="1102" y="0"/>
                    <a:pt x="1097" y="0"/>
                  </a:cubicBezTo>
                  <a:cubicBezTo>
                    <a:pt x="1092" y="0"/>
                    <a:pt x="1087" y="1"/>
                    <a:pt x="1082" y="4"/>
                  </a:cubicBezTo>
                  <a:cubicBezTo>
                    <a:pt x="1078" y="6"/>
                    <a:pt x="1070" y="11"/>
                    <a:pt x="1066" y="15"/>
                  </a:cubicBezTo>
                  <a:cubicBezTo>
                    <a:pt x="1052" y="28"/>
                    <a:pt x="1047" y="39"/>
                    <a:pt x="1047" y="39"/>
                  </a:cubicBezTo>
                  <a:cubicBezTo>
                    <a:pt x="1044" y="45"/>
                    <a:pt x="1037" y="67"/>
                    <a:pt x="1023" y="69"/>
                  </a:cubicBezTo>
                  <a:cubicBezTo>
                    <a:pt x="1023" y="69"/>
                    <a:pt x="1023" y="69"/>
                    <a:pt x="1023" y="69"/>
                  </a:cubicBezTo>
                  <a:cubicBezTo>
                    <a:pt x="1022" y="69"/>
                    <a:pt x="1022" y="69"/>
                    <a:pt x="1021" y="69"/>
                  </a:cubicBezTo>
                  <a:cubicBezTo>
                    <a:pt x="1021" y="69"/>
                    <a:pt x="1021" y="69"/>
                    <a:pt x="1021" y="69"/>
                  </a:cubicBezTo>
                  <a:cubicBezTo>
                    <a:pt x="1004" y="69"/>
                    <a:pt x="1000" y="65"/>
                    <a:pt x="999" y="59"/>
                  </a:cubicBezTo>
                  <a:cubicBezTo>
                    <a:pt x="998" y="57"/>
                    <a:pt x="999" y="55"/>
                    <a:pt x="999" y="54"/>
                  </a:cubicBezTo>
                  <a:cubicBezTo>
                    <a:pt x="999" y="54"/>
                    <a:pt x="998" y="54"/>
                    <a:pt x="998" y="54"/>
                  </a:cubicBezTo>
                  <a:cubicBezTo>
                    <a:pt x="998" y="53"/>
                    <a:pt x="998" y="52"/>
                    <a:pt x="999" y="52"/>
                  </a:cubicBezTo>
                  <a:cubicBezTo>
                    <a:pt x="1001" y="50"/>
                    <a:pt x="1003" y="48"/>
                    <a:pt x="1007" y="48"/>
                  </a:cubicBezTo>
                  <a:cubicBezTo>
                    <a:pt x="1010" y="48"/>
                    <a:pt x="1014" y="50"/>
                    <a:pt x="1014" y="54"/>
                  </a:cubicBezTo>
                  <a:cubicBezTo>
                    <a:pt x="1014" y="54"/>
                    <a:pt x="1014" y="54"/>
                    <a:pt x="1014" y="54"/>
                  </a:cubicBezTo>
                  <a:cubicBezTo>
                    <a:pt x="1014" y="56"/>
                    <a:pt x="1012" y="57"/>
                    <a:pt x="1010" y="56"/>
                  </a:cubicBezTo>
                  <a:cubicBezTo>
                    <a:pt x="1009" y="56"/>
                    <a:pt x="1009" y="54"/>
                    <a:pt x="1010" y="54"/>
                  </a:cubicBezTo>
                  <a:cubicBezTo>
                    <a:pt x="1011" y="54"/>
                    <a:pt x="1012" y="52"/>
                    <a:pt x="1011" y="51"/>
                  </a:cubicBezTo>
                  <a:cubicBezTo>
                    <a:pt x="1009" y="50"/>
                    <a:pt x="1007" y="50"/>
                    <a:pt x="1006" y="53"/>
                  </a:cubicBezTo>
                  <a:cubicBezTo>
                    <a:pt x="1005" y="56"/>
                    <a:pt x="1006" y="59"/>
                    <a:pt x="1010" y="60"/>
                  </a:cubicBezTo>
                  <a:cubicBezTo>
                    <a:pt x="1013" y="61"/>
                    <a:pt x="1016" y="59"/>
                    <a:pt x="1017" y="57"/>
                  </a:cubicBezTo>
                  <a:cubicBezTo>
                    <a:pt x="1021" y="49"/>
                    <a:pt x="1013" y="40"/>
                    <a:pt x="1001" y="40"/>
                  </a:cubicBezTo>
                  <a:cubicBezTo>
                    <a:pt x="993" y="40"/>
                    <a:pt x="986" y="45"/>
                    <a:pt x="981" y="51"/>
                  </a:cubicBezTo>
                  <a:cubicBezTo>
                    <a:pt x="978" y="56"/>
                    <a:pt x="973" y="72"/>
                    <a:pt x="957" y="72"/>
                  </a:cubicBezTo>
                  <a:cubicBezTo>
                    <a:pt x="951" y="72"/>
                    <a:pt x="947" y="71"/>
                    <a:pt x="942" y="68"/>
                  </a:cubicBezTo>
                  <a:cubicBezTo>
                    <a:pt x="942" y="69"/>
                    <a:pt x="942" y="69"/>
                    <a:pt x="941" y="69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35" y="64"/>
                    <a:pt x="931" y="58"/>
                    <a:pt x="930" y="53"/>
                  </a:cubicBezTo>
                  <a:cubicBezTo>
                    <a:pt x="928" y="43"/>
                    <a:pt x="933" y="35"/>
                    <a:pt x="943" y="35"/>
                  </a:cubicBezTo>
                  <a:cubicBezTo>
                    <a:pt x="947" y="35"/>
                    <a:pt x="951" y="37"/>
                    <a:pt x="953" y="40"/>
                  </a:cubicBezTo>
                  <a:cubicBezTo>
                    <a:pt x="954" y="40"/>
                    <a:pt x="954" y="40"/>
                    <a:pt x="954" y="40"/>
                  </a:cubicBezTo>
                  <a:cubicBezTo>
                    <a:pt x="954" y="41"/>
                    <a:pt x="954" y="41"/>
                    <a:pt x="954" y="41"/>
                  </a:cubicBezTo>
                  <a:cubicBezTo>
                    <a:pt x="954" y="41"/>
                    <a:pt x="954" y="41"/>
                    <a:pt x="954" y="41"/>
                  </a:cubicBezTo>
                  <a:cubicBezTo>
                    <a:pt x="954" y="42"/>
                    <a:pt x="954" y="43"/>
                    <a:pt x="954" y="44"/>
                  </a:cubicBezTo>
                  <a:cubicBezTo>
                    <a:pt x="954" y="44"/>
                    <a:pt x="954" y="44"/>
                    <a:pt x="954" y="44"/>
                  </a:cubicBezTo>
                  <a:cubicBezTo>
                    <a:pt x="954" y="47"/>
                    <a:pt x="952" y="49"/>
                    <a:pt x="948" y="48"/>
                  </a:cubicBezTo>
                  <a:cubicBezTo>
                    <a:pt x="947" y="48"/>
                    <a:pt x="947" y="45"/>
                    <a:pt x="948" y="44"/>
                  </a:cubicBezTo>
                  <a:cubicBezTo>
                    <a:pt x="950" y="44"/>
                    <a:pt x="951" y="42"/>
                    <a:pt x="949" y="40"/>
                  </a:cubicBezTo>
                  <a:cubicBezTo>
                    <a:pt x="947" y="38"/>
                    <a:pt x="943" y="38"/>
                    <a:pt x="942" y="43"/>
                  </a:cubicBezTo>
                  <a:cubicBezTo>
                    <a:pt x="940" y="48"/>
                    <a:pt x="942" y="53"/>
                    <a:pt x="948" y="54"/>
                  </a:cubicBezTo>
                  <a:cubicBezTo>
                    <a:pt x="951" y="55"/>
                    <a:pt x="953" y="55"/>
                    <a:pt x="955" y="54"/>
                  </a:cubicBezTo>
                  <a:cubicBezTo>
                    <a:pt x="954" y="54"/>
                    <a:pt x="954" y="54"/>
                    <a:pt x="954" y="54"/>
                  </a:cubicBezTo>
                  <a:cubicBezTo>
                    <a:pt x="955" y="52"/>
                    <a:pt x="956" y="52"/>
                    <a:pt x="958" y="52"/>
                  </a:cubicBezTo>
                  <a:cubicBezTo>
                    <a:pt x="958" y="52"/>
                    <a:pt x="958" y="52"/>
                    <a:pt x="958" y="52"/>
                  </a:cubicBezTo>
                  <a:cubicBezTo>
                    <a:pt x="958" y="52"/>
                    <a:pt x="958" y="52"/>
                    <a:pt x="959" y="51"/>
                  </a:cubicBezTo>
                  <a:cubicBezTo>
                    <a:pt x="958" y="51"/>
                    <a:pt x="958" y="50"/>
                    <a:pt x="959" y="50"/>
                  </a:cubicBezTo>
                  <a:cubicBezTo>
                    <a:pt x="959" y="50"/>
                    <a:pt x="959" y="50"/>
                    <a:pt x="960" y="50"/>
                  </a:cubicBezTo>
                  <a:cubicBezTo>
                    <a:pt x="960" y="49"/>
                    <a:pt x="960" y="49"/>
                    <a:pt x="960" y="49"/>
                  </a:cubicBezTo>
                  <a:cubicBezTo>
                    <a:pt x="961" y="47"/>
                    <a:pt x="961" y="45"/>
                    <a:pt x="961" y="43"/>
                  </a:cubicBezTo>
                  <a:cubicBezTo>
                    <a:pt x="961" y="43"/>
                    <a:pt x="960" y="43"/>
                    <a:pt x="959" y="43"/>
                  </a:cubicBezTo>
                  <a:cubicBezTo>
                    <a:pt x="960" y="42"/>
                    <a:pt x="960" y="42"/>
                    <a:pt x="961" y="42"/>
                  </a:cubicBezTo>
                  <a:cubicBezTo>
                    <a:pt x="961" y="40"/>
                    <a:pt x="961" y="38"/>
                    <a:pt x="960" y="37"/>
                  </a:cubicBezTo>
                  <a:cubicBezTo>
                    <a:pt x="963" y="35"/>
                    <a:pt x="966" y="36"/>
                    <a:pt x="968" y="37"/>
                  </a:cubicBezTo>
                  <a:cubicBezTo>
                    <a:pt x="970" y="39"/>
                    <a:pt x="971" y="42"/>
                    <a:pt x="966" y="42"/>
                  </a:cubicBezTo>
                  <a:cubicBezTo>
                    <a:pt x="963" y="43"/>
                    <a:pt x="964" y="49"/>
                    <a:pt x="969" y="48"/>
                  </a:cubicBezTo>
                  <a:cubicBezTo>
                    <a:pt x="971" y="48"/>
                    <a:pt x="973" y="45"/>
                    <a:pt x="973" y="42"/>
                  </a:cubicBezTo>
                  <a:cubicBezTo>
                    <a:pt x="973" y="43"/>
                    <a:pt x="973" y="43"/>
                    <a:pt x="973" y="43"/>
                  </a:cubicBezTo>
                  <a:cubicBezTo>
                    <a:pt x="972" y="42"/>
                    <a:pt x="973" y="41"/>
                    <a:pt x="974" y="41"/>
                  </a:cubicBezTo>
                  <a:cubicBezTo>
                    <a:pt x="974" y="41"/>
                    <a:pt x="974" y="40"/>
                    <a:pt x="974" y="40"/>
                  </a:cubicBezTo>
                  <a:cubicBezTo>
                    <a:pt x="973" y="40"/>
                    <a:pt x="972" y="39"/>
                    <a:pt x="971" y="40"/>
                  </a:cubicBezTo>
                  <a:cubicBezTo>
                    <a:pt x="971" y="39"/>
                    <a:pt x="972" y="39"/>
                    <a:pt x="973" y="39"/>
                  </a:cubicBezTo>
                  <a:cubicBezTo>
                    <a:pt x="973" y="38"/>
                    <a:pt x="973" y="37"/>
                    <a:pt x="972" y="36"/>
                  </a:cubicBezTo>
                  <a:cubicBezTo>
                    <a:pt x="972" y="36"/>
                    <a:pt x="972" y="36"/>
                    <a:pt x="972" y="36"/>
                  </a:cubicBezTo>
                  <a:cubicBezTo>
                    <a:pt x="972" y="36"/>
                    <a:pt x="972" y="36"/>
                    <a:pt x="972" y="36"/>
                  </a:cubicBezTo>
                  <a:cubicBezTo>
                    <a:pt x="972" y="35"/>
                    <a:pt x="971" y="35"/>
                    <a:pt x="971" y="34"/>
                  </a:cubicBezTo>
                  <a:cubicBezTo>
                    <a:pt x="967" y="30"/>
                    <a:pt x="959" y="29"/>
                    <a:pt x="955" y="29"/>
                  </a:cubicBezTo>
                  <a:cubicBezTo>
                    <a:pt x="953" y="27"/>
                    <a:pt x="951" y="26"/>
                    <a:pt x="948" y="24"/>
                  </a:cubicBezTo>
                  <a:cubicBezTo>
                    <a:pt x="948" y="26"/>
                    <a:pt x="947" y="26"/>
                    <a:pt x="945" y="26"/>
                  </a:cubicBezTo>
                  <a:cubicBezTo>
                    <a:pt x="946" y="25"/>
                    <a:pt x="947" y="24"/>
                    <a:pt x="948" y="24"/>
                  </a:cubicBezTo>
                  <a:cubicBezTo>
                    <a:pt x="945" y="23"/>
                    <a:pt x="942" y="22"/>
                    <a:pt x="939" y="22"/>
                  </a:cubicBezTo>
                  <a:cubicBezTo>
                    <a:pt x="944" y="13"/>
                    <a:pt x="955" y="10"/>
                    <a:pt x="957" y="13"/>
                  </a:cubicBezTo>
                  <a:cubicBezTo>
                    <a:pt x="958" y="16"/>
                    <a:pt x="959" y="18"/>
                    <a:pt x="954" y="18"/>
                  </a:cubicBezTo>
                  <a:cubicBezTo>
                    <a:pt x="951" y="17"/>
                    <a:pt x="950" y="24"/>
                    <a:pt x="955" y="24"/>
                  </a:cubicBezTo>
                  <a:cubicBezTo>
                    <a:pt x="958" y="24"/>
                    <a:pt x="965" y="18"/>
                    <a:pt x="961" y="11"/>
                  </a:cubicBezTo>
                  <a:cubicBezTo>
                    <a:pt x="960" y="10"/>
                    <a:pt x="960" y="10"/>
                    <a:pt x="960" y="9"/>
                  </a:cubicBezTo>
                  <a:cubicBezTo>
                    <a:pt x="962" y="9"/>
                    <a:pt x="964" y="10"/>
                    <a:pt x="966" y="10"/>
                  </a:cubicBezTo>
                  <a:cubicBezTo>
                    <a:pt x="974" y="13"/>
                    <a:pt x="975" y="17"/>
                    <a:pt x="973" y="19"/>
                  </a:cubicBezTo>
                  <a:cubicBezTo>
                    <a:pt x="968" y="24"/>
                    <a:pt x="974" y="32"/>
                    <a:pt x="979" y="27"/>
                  </a:cubicBezTo>
                  <a:cubicBezTo>
                    <a:pt x="982" y="24"/>
                    <a:pt x="983" y="20"/>
                    <a:pt x="982" y="16"/>
                  </a:cubicBezTo>
                  <a:cubicBezTo>
                    <a:pt x="980" y="18"/>
                    <a:pt x="977" y="19"/>
                    <a:pt x="975" y="20"/>
                  </a:cubicBezTo>
                  <a:cubicBezTo>
                    <a:pt x="975" y="18"/>
                    <a:pt x="976" y="18"/>
                    <a:pt x="974" y="17"/>
                  </a:cubicBezTo>
                  <a:cubicBezTo>
                    <a:pt x="977" y="17"/>
                    <a:pt x="979" y="16"/>
                    <a:pt x="981" y="15"/>
                  </a:cubicBezTo>
                  <a:cubicBezTo>
                    <a:pt x="981" y="13"/>
                    <a:pt x="980" y="12"/>
                    <a:pt x="978" y="10"/>
                  </a:cubicBezTo>
                  <a:cubicBezTo>
                    <a:pt x="975" y="7"/>
                    <a:pt x="971" y="4"/>
                    <a:pt x="966" y="2"/>
                  </a:cubicBezTo>
                  <a:cubicBezTo>
                    <a:pt x="961" y="1"/>
                    <a:pt x="956" y="0"/>
                    <a:pt x="951" y="0"/>
                  </a:cubicBezTo>
                  <a:cubicBezTo>
                    <a:pt x="946" y="0"/>
                    <a:pt x="941" y="1"/>
                    <a:pt x="936" y="4"/>
                  </a:cubicBezTo>
                  <a:cubicBezTo>
                    <a:pt x="932" y="6"/>
                    <a:pt x="924" y="11"/>
                    <a:pt x="921" y="15"/>
                  </a:cubicBezTo>
                  <a:cubicBezTo>
                    <a:pt x="906" y="28"/>
                    <a:pt x="901" y="39"/>
                    <a:pt x="901" y="39"/>
                  </a:cubicBezTo>
                  <a:cubicBezTo>
                    <a:pt x="898" y="45"/>
                    <a:pt x="891" y="67"/>
                    <a:pt x="877" y="69"/>
                  </a:cubicBezTo>
                  <a:cubicBezTo>
                    <a:pt x="877" y="69"/>
                    <a:pt x="877" y="69"/>
                    <a:pt x="877" y="69"/>
                  </a:cubicBezTo>
                  <a:cubicBezTo>
                    <a:pt x="877" y="69"/>
                    <a:pt x="876" y="69"/>
                    <a:pt x="875" y="69"/>
                  </a:cubicBezTo>
                  <a:cubicBezTo>
                    <a:pt x="875" y="69"/>
                    <a:pt x="875" y="69"/>
                    <a:pt x="875" y="69"/>
                  </a:cubicBezTo>
                  <a:cubicBezTo>
                    <a:pt x="858" y="69"/>
                    <a:pt x="854" y="65"/>
                    <a:pt x="853" y="59"/>
                  </a:cubicBezTo>
                  <a:cubicBezTo>
                    <a:pt x="853" y="57"/>
                    <a:pt x="853" y="55"/>
                    <a:pt x="853" y="54"/>
                  </a:cubicBezTo>
                  <a:cubicBezTo>
                    <a:pt x="853" y="54"/>
                    <a:pt x="852" y="54"/>
                    <a:pt x="852" y="54"/>
                  </a:cubicBezTo>
                  <a:cubicBezTo>
                    <a:pt x="852" y="53"/>
                    <a:pt x="853" y="52"/>
                    <a:pt x="854" y="52"/>
                  </a:cubicBezTo>
                  <a:cubicBezTo>
                    <a:pt x="855" y="50"/>
                    <a:pt x="857" y="48"/>
                    <a:pt x="861" y="48"/>
                  </a:cubicBezTo>
                  <a:cubicBezTo>
                    <a:pt x="864" y="48"/>
                    <a:pt x="868" y="50"/>
                    <a:pt x="868" y="54"/>
                  </a:cubicBezTo>
                  <a:cubicBezTo>
                    <a:pt x="868" y="54"/>
                    <a:pt x="868" y="54"/>
                    <a:pt x="868" y="54"/>
                  </a:cubicBezTo>
                  <a:cubicBezTo>
                    <a:pt x="868" y="56"/>
                    <a:pt x="866" y="57"/>
                    <a:pt x="864" y="56"/>
                  </a:cubicBezTo>
                  <a:cubicBezTo>
                    <a:pt x="863" y="56"/>
                    <a:pt x="863" y="54"/>
                    <a:pt x="864" y="54"/>
                  </a:cubicBezTo>
                  <a:cubicBezTo>
                    <a:pt x="865" y="54"/>
                    <a:pt x="866" y="52"/>
                    <a:pt x="865" y="51"/>
                  </a:cubicBezTo>
                  <a:cubicBezTo>
                    <a:pt x="864" y="50"/>
                    <a:pt x="861" y="50"/>
                    <a:pt x="860" y="53"/>
                  </a:cubicBezTo>
                  <a:cubicBezTo>
                    <a:pt x="859" y="56"/>
                    <a:pt x="860" y="59"/>
                    <a:pt x="864" y="60"/>
                  </a:cubicBezTo>
                  <a:cubicBezTo>
                    <a:pt x="867" y="61"/>
                    <a:pt x="870" y="59"/>
                    <a:pt x="871" y="57"/>
                  </a:cubicBezTo>
                  <a:cubicBezTo>
                    <a:pt x="875" y="49"/>
                    <a:pt x="868" y="40"/>
                    <a:pt x="855" y="40"/>
                  </a:cubicBezTo>
                  <a:cubicBezTo>
                    <a:pt x="847" y="40"/>
                    <a:pt x="840" y="45"/>
                    <a:pt x="836" y="51"/>
                  </a:cubicBezTo>
                  <a:cubicBezTo>
                    <a:pt x="832" y="56"/>
                    <a:pt x="828" y="72"/>
                    <a:pt x="811" y="72"/>
                  </a:cubicBezTo>
                  <a:cubicBezTo>
                    <a:pt x="806" y="72"/>
                    <a:pt x="801" y="71"/>
                    <a:pt x="797" y="68"/>
                  </a:cubicBezTo>
                  <a:cubicBezTo>
                    <a:pt x="796" y="69"/>
                    <a:pt x="796" y="69"/>
                    <a:pt x="795" y="69"/>
                  </a:cubicBezTo>
                  <a:cubicBezTo>
                    <a:pt x="795" y="68"/>
                    <a:pt x="795" y="68"/>
                    <a:pt x="795" y="68"/>
                  </a:cubicBezTo>
                  <a:cubicBezTo>
                    <a:pt x="789" y="64"/>
                    <a:pt x="785" y="58"/>
                    <a:pt x="784" y="53"/>
                  </a:cubicBezTo>
                  <a:cubicBezTo>
                    <a:pt x="782" y="43"/>
                    <a:pt x="787" y="35"/>
                    <a:pt x="797" y="35"/>
                  </a:cubicBezTo>
                  <a:cubicBezTo>
                    <a:pt x="801" y="35"/>
                    <a:pt x="805" y="37"/>
                    <a:pt x="807" y="40"/>
                  </a:cubicBezTo>
                  <a:cubicBezTo>
                    <a:pt x="808" y="40"/>
                    <a:pt x="808" y="40"/>
                    <a:pt x="808" y="40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2"/>
                    <a:pt x="808" y="43"/>
                    <a:pt x="808" y="44"/>
                  </a:cubicBezTo>
                  <a:cubicBezTo>
                    <a:pt x="808" y="44"/>
                    <a:pt x="808" y="44"/>
                    <a:pt x="808" y="44"/>
                  </a:cubicBezTo>
                  <a:cubicBezTo>
                    <a:pt x="808" y="47"/>
                    <a:pt x="806" y="49"/>
                    <a:pt x="803" y="48"/>
                  </a:cubicBezTo>
                  <a:cubicBezTo>
                    <a:pt x="801" y="48"/>
                    <a:pt x="801" y="45"/>
                    <a:pt x="803" y="44"/>
                  </a:cubicBezTo>
                  <a:cubicBezTo>
                    <a:pt x="804" y="44"/>
                    <a:pt x="806" y="42"/>
                    <a:pt x="803" y="40"/>
                  </a:cubicBezTo>
                  <a:cubicBezTo>
                    <a:pt x="801" y="38"/>
                    <a:pt x="797" y="38"/>
                    <a:pt x="796" y="43"/>
                  </a:cubicBezTo>
                  <a:cubicBezTo>
                    <a:pt x="794" y="48"/>
                    <a:pt x="796" y="53"/>
                    <a:pt x="802" y="54"/>
                  </a:cubicBezTo>
                  <a:cubicBezTo>
                    <a:pt x="805" y="55"/>
                    <a:pt x="807" y="55"/>
                    <a:pt x="810" y="54"/>
                  </a:cubicBezTo>
                  <a:cubicBezTo>
                    <a:pt x="808" y="54"/>
                    <a:pt x="808" y="54"/>
                    <a:pt x="808" y="54"/>
                  </a:cubicBezTo>
                  <a:cubicBezTo>
                    <a:pt x="809" y="52"/>
                    <a:pt x="810" y="52"/>
                    <a:pt x="812" y="52"/>
                  </a:cubicBezTo>
                  <a:cubicBezTo>
                    <a:pt x="812" y="52"/>
                    <a:pt x="812" y="52"/>
                    <a:pt x="812" y="52"/>
                  </a:cubicBezTo>
                  <a:cubicBezTo>
                    <a:pt x="812" y="52"/>
                    <a:pt x="812" y="52"/>
                    <a:pt x="813" y="51"/>
                  </a:cubicBezTo>
                  <a:cubicBezTo>
                    <a:pt x="812" y="51"/>
                    <a:pt x="812" y="50"/>
                    <a:pt x="813" y="50"/>
                  </a:cubicBezTo>
                  <a:cubicBezTo>
                    <a:pt x="813" y="50"/>
                    <a:pt x="814" y="50"/>
                    <a:pt x="814" y="50"/>
                  </a:cubicBezTo>
                  <a:cubicBezTo>
                    <a:pt x="814" y="49"/>
                    <a:pt x="814" y="49"/>
                    <a:pt x="814" y="49"/>
                  </a:cubicBezTo>
                  <a:cubicBezTo>
                    <a:pt x="815" y="47"/>
                    <a:pt x="816" y="45"/>
                    <a:pt x="816" y="43"/>
                  </a:cubicBezTo>
                  <a:cubicBezTo>
                    <a:pt x="815" y="43"/>
                    <a:pt x="815" y="43"/>
                    <a:pt x="814" y="43"/>
                  </a:cubicBezTo>
                  <a:cubicBezTo>
                    <a:pt x="814" y="42"/>
                    <a:pt x="814" y="42"/>
                    <a:pt x="816" y="42"/>
                  </a:cubicBezTo>
                  <a:cubicBezTo>
                    <a:pt x="816" y="40"/>
                    <a:pt x="815" y="38"/>
                    <a:pt x="815" y="37"/>
                  </a:cubicBezTo>
                  <a:cubicBezTo>
                    <a:pt x="817" y="35"/>
                    <a:pt x="820" y="36"/>
                    <a:pt x="822" y="37"/>
                  </a:cubicBezTo>
                  <a:cubicBezTo>
                    <a:pt x="824" y="39"/>
                    <a:pt x="825" y="42"/>
                    <a:pt x="821" y="42"/>
                  </a:cubicBezTo>
                  <a:cubicBezTo>
                    <a:pt x="817" y="43"/>
                    <a:pt x="818" y="49"/>
                    <a:pt x="823" y="48"/>
                  </a:cubicBezTo>
                  <a:cubicBezTo>
                    <a:pt x="825" y="48"/>
                    <a:pt x="827" y="45"/>
                    <a:pt x="827" y="42"/>
                  </a:cubicBezTo>
                  <a:cubicBezTo>
                    <a:pt x="827" y="43"/>
                    <a:pt x="827" y="43"/>
                    <a:pt x="827" y="43"/>
                  </a:cubicBezTo>
                  <a:cubicBezTo>
                    <a:pt x="827" y="42"/>
                    <a:pt x="827" y="41"/>
                    <a:pt x="828" y="41"/>
                  </a:cubicBezTo>
                  <a:cubicBezTo>
                    <a:pt x="828" y="41"/>
                    <a:pt x="828" y="40"/>
                    <a:pt x="828" y="40"/>
                  </a:cubicBezTo>
                  <a:cubicBezTo>
                    <a:pt x="827" y="40"/>
                    <a:pt x="826" y="39"/>
                    <a:pt x="825" y="40"/>
                  </a:cubicBezTo>
                  <a:cubicBezTo>
                    <a:pt x="825" y="39"/>
                    <a:pt x="826" y="39"/>
                    <a:pt x="828" y="39"/>
                  </a:cubicBezTo>
                  <a:cubicBezTo>
                    <a:pt x="827" y="38"/>
                    <a:pt x="827" y="37"/>
                    <a:pt x="827" y="36"/>
                  </a:cubicBezTo>
                  <a:cubicBezTo>
                    <a:pt x="826" y="36"/>
                    <a:pt x="826" y="36"/>
                    <a:pt x="826" y="36"/>
                  </a:cubicBezTo>
                  <a:cubicBezTo>
                    <a:pt x="826" y="36"/>
                    <a:pt x="826" y="36"/>
                    <a:pt x="826" y="36"/>
                  </a:cubicBezTo>
                  <a:cubicBezTo>
                    <a:pt x="826" y="35"/>
                    <a:pt x="826" y="35"/>
                    <a:pt x="825" y="34"/>
                  </a:cubicBezTo>
                  <a:cubicBezTo>
                    <a:pt x="821" y="30"/>
                    <a:pt x="813" y="29"/>
                    <a:pt x="810" y="29"/>
                  </a:cubicBezTo>
                  <a:cubicBezTo>
                    <a:pt x="808" y="27"/>
                    <a:pt x="805" y="26"/>
                    <a:pt x="802" y="24"/>
                  </a:cubicBezTo>
                  <a:cubicBezTo>
                    <a:pt x="802" y="26"/>
                    <a:pt x="801" y="26"/>
                    <a:pt x="799" y="26"/>
                  </a:cubicBezTo>
                  <a:cubicBezTo>
                    <a:pt x="800" y="25"/>
                    <a:pt x="801" y="24"/>
                    <a:pt x="802" y="24"/>
                  </a:cubicBezTo>
                  <a:cubicBezTo>
                    <a:pt x="799" y="23"/>
                    <a:pt x="797" y="22"/>
                    <a:pt x="793" y="22"/>
                  </a:cubicBezTo>
                  <a:cubicBezTo>
                    <a:pt x="798" y="13"/>
                    <a:pt x="809" y="10"/>
                    <a:pt x="811" y="13"/>
                  </a:cubicBezTo>
                  <a:cubicBezTo>
                    <a:pt x="813" y="16"/>
                    <a:pt x="813" y="18"/>
                    <a:pt x="808" y="18"/>
                  </a:cubicBezTo>
                  <a:cubicBezTo>
                    <a:pt x="805" y="17"/>
                    <a:pt x="804" y="24"/>
                    <a:pt x="809" y="24"/>
                  </a:cubicBezTo>
                  <a:cubicBezTo>
                    <a:pt x="812" y="24"/>
                    <a:pt x="819" y="18"/>
                    <a:pt x="815" y="11"/>
                  </a:cubicBezTo>
                  <a:cubicBezTo>
                    <a:pt x="815" y="10"/>
                    <a:pt x="814" y="10"/>
                    <a:pt x="814" y="9"/>
                  </a:cubicBezTo>
                  <a:cubicBezTo>
                    <a:pt x="816" y="9"/>
                    <a:pt x="818" y="10"/>
                    <a:pt x="821" y="10"/>
                  </a:cubicBezTo>
                  <a:cubicBezTo>
                    <a:pt x="828" y="13"/>
                    <a:pt x="829" y="17"/>
                    <a:pt x="827" y="19"/>
                  </a:cubicBezTo>
                  <a:cubicBezTo>
                    <a:pt x="822" y="24"/>
                    <a:pt x="828" y="32"/>
                    <a:pt x="833" y="27"/>
                  </a:cubicBezTo>
                  <a:cubicBezTo>
                    <a:pt x="836" y="24"/>
                    <a:pt x="837" y="20"/>
                    <a:pt x="836" y="16"/>
                  </a:cubicBezTo>
                  <a:cubicBezTo>
                    <a:pt x="834" y="18"/>
                    <a:pt x="831" y="19"/>
                    <a:pt x="829" y="20"/>
                  </a:cubicBezTo>
                  <a:cubicBezTo>
                    <a:pt x="829" y="18"/>
                    <a:pt x="830" y="18"/>
                    <a:pt x="828" y="17"/>
                  </a:cubicBezTo>
                  <a:cubicBezTo>
                    <a:pt x="831" y="17"/>
                    <a:pt x="833" y="16"/>
                    <a:pt x="836" y="15"/>
                  </a:cubicBezTo>
                  <a:cubicBezTo>
                    <a:pt x="835" y="13"/>
                    <a:pt x="834" y="12"/>
                    <a:pt x="833" y="10"/>
                  </a:cubicBezTo>
                  <a:cubicBezTo>
                    <a:pt x="830" y="7"/>
                    <a:pt x="825" y="4"/>
                    <a:pt x="820" y="2"/>
                  </a:cubicBezTo>
                  <a:cubicBezTo>
                    <a:pt x="815" y="1"/>
                    <a:pt x="810" y="0"/>
                    <a:pt x="805" y="0"/>
                  </a:cubicBezTo>
                  <a:cubicBezTo>
                    <a:pt x="800" y="0"/>
                    <a:pt x="795" y="1"/>
                    <a:pt x="791" y="4"/>
                  </a:cubicBezTo>
                  <a:cubicBezTo>
                    <a:pt x="786" y="6"/>
                    <a:pt x="778" y="11"/>
                    <a:pt x="775" y="15"/>
                  </a:cubicBezTo>
                  <a:cubicBezTo>
                    <a:pt x="761" y="28"/>
                    <a:pt x="755" y="39"/>
                    <a:pt x="755" y="39"/>
                  </a:cubicBezTo>
                  <a:cubicBezTo>
                    <a:pt x="752" y="45"/>
                    <a:pt x="745" y="67"/>
                    <a:pt x="731" y="69"/>
                  </a:cubicBezTo>
                  <a:cubicBezTo>
                    <a:pt x="731" y="69"/>
                    <a:pt x="731" y="69"/>
                    <a:pt x="731" y="69"/>
                  </a:cubicBezTo>
                  <a:cubicBezTo>
                    <a:pt x="731" y="69"/>
                    <a:pt x="730" y="69"/>
                    <a:pt x="729" y="69"/>
                  </a:cubicBezTo>
                  <a:cubicBezTo>
                    <a:pt x="729" y="69"/>
                    <a:pt x="729" y="69"/>
                    <a:pt x="729" y="69"/>
                  </a:cubicBezTo>
                  <a:cubicBezTo>
                    <a:pt x="713" y="69"/>
                    <a:pt x="708" y="65"/>
                    <a:pt x="707" y="59"/>
                  </a:cubicBezTo>
                  <a:cubicBezTo>
                    <a:pt x="707" y="57"/>
                    <a:pt x="707" y="55"/>
                    <a:pt x="707" y="54"/>
                  </a:cubicBezTo>
                  <a:cubicBezTo>
                    <a:pt x="707" y="54"/>
                    <a:pt x="706" y="54"/>
                    <a:pt x="706" y="54"/>
                  </a:cubicBezTo>
                  <a:cubicBezTo>
                    <a:pt x="706" y="53"/>
                    <a:pt x="707" y="52"/>
                    <a:pt x="708" y="52"/>
                  </a:cubicBezTo>
                  <a:cubicBezTo>
                    <a:pt x="709" y="50"/>
                    <a:pt x="712" y="48"/>
                    <a:pt x="715" y="48"/>
                  </a:cubicBezTo>
                  <a:cubicBezTo>
                    <a:pt x="719" y="48"/>
                    <a:pt x="722" y="50"/>
                    <a:pt x="722" y="54"/>
                  </a:cubicBezTo>
                  <a:cubicBezTo>
                    <a:pt x="722" y="54"/>
                    <a:pt x="722" y="54"/>
                    <a:pt x="722" y="54"/>
                  </a:cubicBezTo>
                  <a:cubicBezTo>
                    <a:pt x="722" y="56"/>
                    <a:pt x="720" y="57"/>
                    <a:pt x="718" y="56"/>
                  </a:cubicBezTo>
                  <a:cubicBezTo>
                    <a:pt x="717" y="56"/>
                    <a:pt x="717" y="54"/>
                    <a:pt x="718" y="54"/>
                  </a:cubicBezTo>
                  <a:cubicBezTo>
                    <a:pt x="719" y="54"/>
                    <a:pt x="720" y="52"/>
                    <a:pt x="719" y="51"/>
                  </a:cubicBezTo>
                  <a:cubicBezTo>
                    <a:pt x="718" y="50"/>
                    <a:pt x="715" y="50"/>
                    <a:pt x="714" y="53"/>
                  </a:cubicBezTo>
                  <a:cubicBezTo>
                    <a:pt x="713" y="56"/>
                    <a:pt x="714" y="59"/>
                    <a:pt x="718" y="60"/>
                  </a:cubicBezTo>
                  <a:cubicBezTo>
                    <a:pt x="722" y="61"/>
                    <a:pt x="724" y="59"/>
                    <a:pt x="725" y="57"/>
                  </a:cubicBezTo>
                  <a:cubicBezTo>
                    <a:pt x="729" y="49"/>
                    <a:pt x="722" y="40"/>
                    <a:pt x="709" y="40"/>
                  </a:cubicBezTo>
                  <a:cubicBezTo>
                    <a:pt x="701" y="40"/>
                    <a:pt x="694" y="45"/>
                    <a:pt x="690" y="51"/>
                  </a:cubicBezTo>
                  <a:cubicBezTo>
                    <a:pt x="686" y="56"/>
                    <a:pt x="682" y="72"/>
                    <a:pt x="665" y="72"/>
                  </a:cubicBezTo>
                  <a:cubicBezTo>
                    <a:pt x="660" y="72"/>
                    <a:pt x="655" y="71"/>
                    <a:pt x="651" y="68"/>
                  </a:cubicBezTo>
                  <a:cubicBezTo>
                    <a:pt x="650" y="69"/>
                    <a:pt x="650" y="69"/>
                    <a:pt x="649" y="69"/>
                  </a:cubicBezTo>
                  <a:cubicBezTo>
                    <a:pt x="650" y="68"/>
                    <a:pt x="650" y="68"/>
                    <a:pt x="650" y="68"/>
                  </a:cubicBezTo>
                  <a:cubicBezTo>
                    <a:pt x="643" y="64"/>
                    <a:pt x="639" y="58"/>
                    <a:pt x="638" y="53"/>
                  </a:cubicBezTo>
                  <a:cubicBezTo>
                    <a:pt x="637" y="43"/>
                    <a:pt x="642" y="35"/>
                    <a:pt x="652" y="35"/>
                  </a:cubicBezTo>
                  <a:cubicBezTo>
                    <a:pt x="655" y="35"/>
                    <a:pt x="659" y="37"/>
                    <a:pt x="661" y="40"/>
                  </a:cubicBezTo>
                  <a:cubicBezTo>
                    <a:pt x="662" y="40"/>
                    <a:pt x="662" y="40"/>
                    <a:pt x="662" y="40"/>
                  </a:cubicBezTo>
                  <a:cubicBezTo>
                    <a:pt x="662" y="41"/>
                    <a:pt x="662" y="41"/>
                    <a:pt x="662" y="41"/>
                  </a:cubicBezTo>
                  <a:cubicBezTo>
                    <a:pt x="662" y="41"/>
                    <a:pt x="662" y="41"/>
                    <a:pt x="662" y="41"/>
                  </a:cubicBezTo>
                  <a:cubicBezTo>
                    <a:pt x="662" y="42"/>
                    <a:pt x="662" y="43"/>
                    <a:pt x="662" y="44"/>
                  </a:cubicBezTo>
                  <a:cubicBezTo>
                    <a:pt x="663" y="44"/>
                    <a:pt x="663" y="44"/>
                    <a:pt x="663" y="44"/>
                  </a:cubicBezTo>
                  <a:cubicBezTo>
                    <a:pt x="663" y="47"/>
                    <a:pt x="660" y="49"/>
                    <a:pt x="657" y="48"/>
                  </a:cubicBezTo>
                  <a:cubicBezTo>
                    <a:pt x="655" y="48"/>
                    <a:pt x="655" y="45"/>
                    <a:pt x="657" y="44"/>
                  </a:cubicBezTo>
                  <a:cubicBezTo>
                    <a:pt x="658" y="44"/>
                    <a:pt x="660" y="42"/>
                    <a:pt x="658" y="40"/>
                  </a:cubicBezTo>
                  <a:cubicBezTo>
                    <a:pt x="656" y="38"/>
                    <a:pt x="652" y="38"/>
                    <a:pt x="650" y="43"/>
                  </a:cubicBezTo>
                  <a:cubicBezTo>
                    <a:pt x="648" y="48"/>
                    <a:pt x="650" y="53"/>
                    <a:pt x="656" y="54"/>
                  </a:cubicBezTo>
                  <a:cubicBezTo>
                    <a:pt x="659" y="55"/>
                    <a:pt x="662" y="55"/>
                    <a:pt x="664" y="54"/>
                  </a:cubicBezTo>
                  <a:cubicBezTo>
                    <a:pt x="662" y="54"/>
                    <a:pt x="662" y="54"/>
                    <a:pt x="662" y="54"/>
                  </a:cubicBezTo>
                  <a:cubicBezTo>
                    <a:pt x="663" y="52"/>
                    <a:pt x="664" y="52"/>
                    <a:pt x="666" y="52"/>
                  </a:cubicBezTo>
                  <a:cubicBezTo>
                    <a:pt x="666" y="52"/>
                    <a:pt x="666" y="52"/>
                    <a:pt x="666" y="52"/>
                  </a:cubicBezTo>
                  <a:cubicBezTo>
                    <a:pt x="666" y="52"/>
                    <a:pt x="667" y="52"/>
                    <a:pt x="667" y="51"/>
                  </a:cubicBezTo>
                  <a:cubicBezTo>
                    <a:pt x="667" y="51"/>
                    <a:pt x="667" y="50"/>
                    <a:pt x="667" y="50"/>
                  </a:cubicBezTo>
                  <a:cubicBezTo>
                    <a:pt x="667" y="50"/>
                    <a:pt x="668" y="50"/>
                    <a:pt x="668" y="50"/>
                  </a:cubicBezTo>
                  <a:cubicBezTo>
                    <a:pt x="668" y="49"/>
                    <a:pt x="668" y="49"/>
                    <a:pt x="668" y="49"/>
                  </a:cubicBezTo>
                  <a:cubicBezTo>
                    <a:pt x="669" y="47"/>
                    <a:pt x="670" y="45"/>
                    <a:pt x="670" y="43"/>
                  </a:cubicBezTo>
                  <a:cubicBezTo>
                    <a:pt x="669" y="43"/>
                    <a:pt x="669" y="43"/>
                    <a:pt x="668" y="43"/>
                  </a:cubicBezTo>
                  <a:cubicBezTo>
                    <a:pt x="668" y="42"/>
                    <a:pt x="669" y="42"/>
                    <a:pt x="670" y="42"/>
                  </a:cubicBezTo>
                  <a:cubicBezTo>
                    <a:pt x="670" y="40"/>
                    <a:pt x="669" y="38"/>
                    <a:pt x="669" y="37"/>
                  </a:cubicBezTo>
                  <a:cubicBezTo>
                    <a:pt x="671" y="35"/>
                    <a:pt x="674" y="36"/>
                    <a:pt x="676" y="37"/>
                  </a:cubicBezTo>
                  <a:cubicBezTo>
                    <a:pt x="678" y="39"/>
                    <a:pt x="679" y="42"/>
                    <a:pt x="675" y="42"/>
                  </a:cubicBezTo>
                  <a:cubicBezTo>
                    <a:pt x="671" y="43"/>
                    <a:pt x="672" y="49"/>
                    <a:pt x="677" y="48"/>
                  </a:cubicBezTo>
                  <a:cubicBezTo>
                    <a:pt x="679" y="48"/>
                    <a:pt x="681" y="45"/>
                    <a:pt x="682" y="42"/>
                  </a:cubicBezTo>
                  <a:cubicBezTo>
                    <a:pt x="681" y="43"/>
                    <a:pt x="681" y="43"/>
                    <a:pt x="681" y="43"/>
                  </a:cubicBezTo>
                  <a:cubicBezTo>
                    <a:pt x="681" y="42"/>
                    <a:pt x="681" y="41"/>
                    <a:pt x="682" y="41"/>
                  </a:cubicBezTo>
                  <a:cubicBezTo>
                    <a:pt x="682" y="41"/>
                    <a:pt x="682" y="40"/>
                    <a:pt x="682" y="40"/>
                  </a:cubicBezTo>
                  <a:cubicBezTo>
                    <a:pt x="681" y="40"/>
                    <a:pt x="680" y="39"/>
                    <a:pt x="680" y="40"/>
                  </a:cubicBezTo>
                  <a:cubicBezTo>
                    <a:pt x="679" y="39"/>
                    <a:pt x="680" y="39"/>
                    <a:pt x="682" y="39"/>
                  </a:cubicBezTo>
                  <a:cubicBezTo>
                    <a:pt x="682" y="38"/>
                    <a:pt x="681" y="37"/>
                    <a:pt x="681" y="36"/>
                  </a:cubicBezTo>
                  <a:cubicBezTo>
                    <a:pt x="681" y="36"/>
                    <a:pt x="680" y="36"/>
                    <a:pt x="680" y="36"/>
                  </a:cubicBezTo>
                  <a:cubicBezTo>
                    <a:pt x="680" y="36"/>
                    <a:pt x="680" y="36"/>
                    <a:pt x="680" y="36"/>
                  </a:cubicBezTo>
                  <a:cubicBezTo>
                    <a:pt x="680" y="35"/>
                    <a:pt x="680" y="35"/>
                    <a:pt x="679" y="34"/>
                  </a:cubicBezTo>
                  <a:cubicBezTo>
                    <a:pt x="675" y="30"/>
                    <a:pt x="667" y="29"/>
                    <a:pt x="664" y="29"/>
                  </a:cubicBezTo>
                  <a:cubicBezTo>
                    <a:pt x="662" y="27"/>
                    <a:pt x="659" y="26"/>
                    <a:pt x="656" y="24"/>
                  </a:cubicBezTo>
                  <a:cubicBezTo>
                    <a:pt x="656" y="26"/>
                    <a:pt x="655" y="26"/>
                    <a:pt x="653" y="26"/>
                  </a:cubicBezTo>
                  <a:cubicBezTo>
                    <a:pt x="654" y="25"/>
                    <a:pt x="655" y="24"/>
                    <a:pt x="656" y="24"/>
                  </a:cubicBezTo>
                  <a:cubicBezTo>
                    <a:pt x="654" y="23"/>
                    <a:pt x="651" y="22"/>
                    <a:pt x="647" y="22"/>
                  </a:cubicBezTo>
                  <a:cubicBezTo>
                    <a:pt x="653" y="13"/>
                    <a:pt x="663" y="10"/>
                    <a:pt x="665" y="13"/>
                  </a:cubicBezTo>
                  <a:cubicBezTo>
                    <a:pt x="667" y="16"/>
                    <a:pt x="668" y="18"/>
                    <a:pt x="662" y="18"/>
                  </a:cubicBezTo>
                  <a:cubicBezTo>
                    <a:pt x="659" y="17"/>
                    <a:pt x="658" y="24"/>
                    <a:pt x="663" y="24"/>
                  </a:cubicBezTo>
                  <a:cubicBezTo>
                    <a:pt x="666" y="24"/>
                    <a:pt x="673" y="18"/>
                    <a:pt x="669" y="11"/>
                  </a:cubicBezTo>
                  <a:cubicBezTo>
                    <a:pt x="669" y="10"/>
                    <a:pt x="668" y="10"/>
                    <a:pt x="668" y="9"/>
                  </a:cubicBezTo>
                  <a:cubicBezTo>
                    <a:pt x="670" y="9"/>
                    <a:pt x="673" y="10"/>
                    <a:pt x="675" y="10"/>
                  </a:cubicBezTo>
                  <a:cubicBezTo>
                    <a:pt x="682" y="13"/>
                    <a:pt x="683" y="17"/>
                    <a:pt x="681" y="19"/>
                  </a:cubicBezTo>
                  <a:cubicBezTo>
                    <a:pt x="676" y="24"/>
                    <a:pt x="683" y="32"/>
                    <a:pt x="687" y="27"/>
                  </a:cubicBezTo>
                  <a:cubicBezTo>
                    <a:pt x="690" y="24"/>
                    <a:pt x="691" y="20"/>
                    <a:pt x="690" y="16"/>
                  </a:cubicBezTo>
                  <a:cubicBezTo>
                    <a:pt x="689" y="18"/>
                    <a:pt x="685" y="19"/>
                    <a:pt x="683" y="20"/>
                  </a:cubicBezTo>
                  <a:cubicBezTo>
                    <a:pt x="683" y="18"/>
                    <a:pt x="685" y="18"/>
                    <a:pt x="682" y="17"/>
                  </a:cubicBezTo>
                  <a:cubicBezTo>
                    <a:pt x="685" y="17"/>
                    <a:pt x="688" y="16"/>
                    <a:pt x="690" y="15"/>
                  </a:cubicBezTo>
                  <a:cubicBezTo>
                    <a:pt x="689" y="13"/>
                    <a:pt x="688" y="12"/>
                    <a:pt x="687" y="10"/>
                  </a:cubicBezTo>
                  <a:cubicBezTo>
                    <a:pt x="684" y="7"/>
                    <a:pt x="679" y="4"/>
                    <a:pt x="674" y="2"/>
                  </a:cubicBezTo>
                  <a:cubicBezTo>
                    <a:pt x="670" y="1"/>
                    <a:pt x="664" y="0"/>
                    <a:pt x="659" y="0"/>
                  </a:cubicBezTo>
                  <a:cubicBezTo>
                    <a:pt x="654" y="0"/>
                    <a:pt x="649" y="1"/>
                    <a:pt x="645" y="4"/>
                  </a:cubicBezTo>
                  <a:cubicBezTo>
                    <a:pt x="640" y="6"/>
                    <a:pt x="632" y="11"/>
                    <a:pt x="629" y="15"/>
                  </a:cubicBezTo>
                  <a:cubicBezTo>
                    <a:pt x="615" y="28"/>
                    <a:pt x="610" y="39"/>
                    <a:pt x="610" y="39"/>
                  </a:cubicBezTo>
                  <a:cubicBezTo>
                    <a:pt x="606" y="45"/>
                    <a:pt x="599" y="67"/>
                    <a:pt x="585" y="69"/>
                  </a:cubicBezTo>
                  <a:cubicBezTo>
                    <a:pt x="585" y="69"/>
                    <a:pt x="585" y="69"/>
                    <a:pt x="585" y="69"/>
                  </a:cubicBezTo>
                  <a:cubicBezTo>
                    <a:pt x="585" y="69"/>
                    <a:pt x="584" y="69"/>
                    <a:pt x="583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67" y="69"/>
                    <a:pt x="562" y="65"/>
                    <a:pt x="561" y="59"/>
                  </a:cubicBezTo>
                  <a:cubicBezTo>
                    <a:pt x="561" y="57"/>
                    <a:pt x="561" y="55"/>
                    <a:pt x="562" y="54"/>
                  </a:cubicBezTo>
                  <a:cubicBezTo>
                    <a:pt x="561" y="54"/>
                    <a:pt x="561" y="54"/>
                    <a:pt x="560" y="54"/>
                  </a:cubicBezTo>
                  <a:cubicBezTo>
                    <a:pt x="560" y="53"/>
                    <a:pt x="561" y="52"/>
                    <a:pt x="562" y="52"/>
                  </a:cubicBezTo>
                  <a:cubicBezTo>
                    <a:pt x="563" y="50"/>
                    <a:pt x="566" y="48"/>
                    <a:pt x="569" y="48"/>
                  </a:cubicBezTo>
                  <a:cubicBezTo>
                    <a:pt x="573" y="48"/>
                    <a:pt x="576" y="50"/>
                    <a:pt x="576" y="54"/>
                  </a:cubicBezTo>
                  <a:cubicBezTo>
                    <a:pt x="576" y="54"/>
                    <a:pt x="576" y="54"/>
                    <a:pt x="576" y="54"/>
                  </a:cubicBezTo>
                  <a:cubicBezTo>
                    <a:pt x="576" y="56"/>
                    <a:pt x="574" y="57"/>
                    <a:pt x="573" y="56"/>
                  </a:cubicBezTo>
                  <a:cubicBezTo>
                    <a:pt x="572" y="56"/>
                    <a:pt x="571" y="54"/>
                    <a:pt x="573" y="54"/>
                  </a:cubicBezTo>
                  <a:cubicBezTo>
                    <a:pt x="574" y="54"/>
                    <a:pt x="574" y="52"/>
                    <a:pt x="573" y="51"/>
                  </a:cubicBezTo>
                  <a:cubicBezTo>
                    <a:pt x="572" y="50"/>
                    <a:pt x="569" y="50"/>
                    <a:pt x="568" y="53"/>
                  </a:cubicBezTo>
                  <a:cubicBezTo>
                    <a:pt x="567" y="56"/>
                    <a:pt x="569" y="59"/>
                    <a:pt x="572" y="60"/>
                  </a:cubicBezTo>
                  <a:cubicBezTo>
                    <a:pt x="576" y="61"/>
                    <a:pt x="578" y="59"/>
                    <a:pt x="580" y="57"/>
                  </a:cubicBezTo>
                  <a:cubicBezTo>
                    <a:pt x="583" y="49"/>
                    <a:pt x="576" y="40"/>
                    <a:pt x="563" y="40"/>
                  </a:cubicBezTo>
                  <a:cubicBezTo>
                    <a:pt x="555" y="40"/>
                    <a:pt x="549" y="45"/>
                    <a:pt x="544" y="51"/>
                  </a:cubicBezTo>
                  <a:cubicBezTo>
                    <a:pt x="540" y="56"/>
                    <a:pt x="536" y="72"/>
                    <a:pt x="519" y="72"/>
                  </a:cubicBezTo>
                  <a:cubicBezTo>
                    <a:pt x="514" y="72"/>
                    <a:pt x="509" y="71"/>
                    <a:pt x="505" y="68"/>
                  </a:cubicBezTo>
                  <a:cubicBezTo>
                    <a:pt x="505" y="69"/>
                    <a:pt x="504" y="69"/>
                    <a:pt x="503" y="69"/>
                  </a:cubicBezTo>
                  <a:cubicBezTo>
                    <a:pt x="504" y="68"/>
                    <a:pt x="504" y="68"/>
                    <a:pt x="504" y="68"/>
                  </a:cubicBezTo>
                  <a:cubicBezTo>
                    <a:pt x="498" y="64"/>
                    <a:pt x="493" y="58"/>
                    <a:pt x="492" y="53"/>
                  </a:cubicBezTo>
                  <a:cubicBezTo>
                    <a:pt x="491" y="43"/>
                    <a:pt x="496" y="35"/>
                    <a:pt x="506" y="35"/>
                  </a:cubicBezTo>
                  <a:cubicBezTo>
                    <a:pt x="510" y="35"/>
                    <a:pt x="513" y="37"/>
                    <a:pt x="515" y="40"/>
                  </a:cubicBezTo>
                  <a:cubicBezTo>
                    <a:pt x="517" y="40"/>
                    <a:pt x="517" y="40"/>
                    <a:pt x="517" y="40"/>
                  </a:cubicBezTo>
                  <a:cubicBezTo>
                    <a:pt x="517" y="41"/>
                    <a:pt x="517" y="41"/>
                    <a:pt x="517" y="41"/>
                  </a:cubicBezTo>
                  <a:cubicBezTo>
                    <a:pt x="516" y="41"/>
                    <a:pt x="516" y="41"/>
                    <a:pt x="516" y="41"/>
                  </a:cubicBezTo>
                  <a:cubicBezTo>
                    <a:pt x="516" y="42"/>
                    <a:pt x="517" y="43"/>
                    <a:pt x="517" y="44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7" y="47"/>
                    <a:pt x="514" y="49"/>
                    <a:pt x="511" y="48"/>
                  </a:cubicBezTo>
                  <a:cubicBezTo>
                    <a:pt x="509" y="48"/>
                    <a:pt x="509" y="45"/>
                    <a:pt x="511" y="44"/>
                  </a:cubicBezTo>
                  <a:cubicBezTo>
                    <a:pt x="513" y="44"/>
                    <a:pt x="514" y="42"/>
                    <a:pt x="512" y="40"/>
                  </a:cubicBezTo>
                  <a:cubicBezTo>
                    <a:pt x="510" y="38"/>
                    <a:pt x="506" y="38"/>
                    <a:pt x="504" y="43"/>
                  </a:cubicBezTo>
                  <a:cubicBezTo>
                    <a:pt x="502" y="48"/>
                    <a:pt x="504" y="53"/>
                    <a:pt x="510" y="54"/>
                  </a:cubicBezTo>
                  <a:cubicBezTo>
                    <a:pt x="513" y="55"/>
                    <a:pt x="516" y="55"/>
                    <a:pt x="518" y="54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7" y="52"/>
                    <a:pt x="518" y="52"/>
                    <a:pt x="520" y="52"/>
                  </a:cubicBezTo>
                  <a:cubicBezTo>
                    <a:pt x="520" y="52"/>
                    <a:pt x="520" y="52"/>
                    <a:pt x="520" y="52"/>
                  </a:cubicBezTo>
                  <a:cubicBezTo>
                    <a:pt x="520" y="52"/>
                    <a:pt x="521" y="52"/>
                    <a:pt x="521" y="51"/>
                  </a:cubicBezTo>
                  <a:cubicBezTo>
                    <a:pt x="521" y="51"/>
                    <a:pt x="521" y="50"/>
                    <a:pt x="521" y="50"/>
                  </a:cubicBezTo>
                  <a:cubicBezTo>
                    <a:pt x="522" y="50"/>
                    <a:pt x="522" y="50"/>
                    <a:pt x="522" y="50"/>
                  </a:cubicBezTo>
                  <a:cubicBezTo>
                    <a:pt x="522" y="49"/>
                    <a:pt x="522" y="49"/>
                    <a:pt x="522" y="49"/>
                  </a:cubicBezTo>
                  <a:cubicBezTo>
                    <a:pt x="523" y="47"/>
                    <a:pt x="524" y="45"/>
                    <a:pt x="524" y="43"/>
                  </a:cubicBezTo>
                  <a:cubicBezTo>
                    <a:pt x="524" y="43"/>
                    <a:pt x="523" y="43"/>
                    <a:pt x="522" y="43"/>
                  </a:cubicBezTo>
                  <a:cubicBezTo>
                    <a:pt x="522" y="42"/>
                    <a:pt x="523" y="42"/>
                    <a:pt x="524" y="42"/>
                  </a:cubicBezTo>
                  <a:cubicBezTo>
                    <a:pt x="524" y="40"/>
                    <a:pt x="524" y="38"/>
                    <a:pt x="523" y="37"/>
                  </a:cubicBezTo>
                  <a:cubicBezTo>
                    <a:pt x="525" y="35"/>
                    <a:pt x="528" y="36"/>
                    <a:pt x="530" y="37"/>
                  </a:cubicBezTo>
                  <a:cubicBezTo>
                    <a:pt x="533" y="39"/>
                    <a:pt x="533" y="42"/>
                    <a:pt x="529" y="42"/>
                  </a:cubicBezTo>
                  <a:cubicBezTo>
                    <a:pt x="526" y="43"/>
                    <a:pt x="527" y="49"/>
                    <a:pt x="531" y="48"/>
                  </a:cubicBezTo>
                  <a:cubicBezTo>
                    <a:pt x="533" y="48"/>
                    <a:pt x="535" y="45"/>
                    <a:pt x="536" y="42"/>
                  </a:cubicBezTo>
                  <a:cubicBezTo>
                    <a:pt x="536" y="43"/>
                    <a:pt x="535" y="43"/>
                    <a:pt x="535" y="43"/>
                  </a:cubicBezTo>
                  <a:cubicBezTo>
                    <a:pt x="535" y="42"/>
                    <a:pt x="535" y="41"/>
                    <a:pt x="536" y="41"/>
                  </a:cubicBezTo>
                  <a:cubicBezTo>
                    <a:pt x="536" y="41"/>
                    <a:pt x="536" y="40"/>
                    <a:pt x="536" y="40"/>
                  </a:cubicBezTo>
                  <a:cubicBezTo>
                    <a:pt x="535" y="40"/>
                    <a:pt x="535" y="39"/>
                    <a:pt x="534" y="40"/>
                  </a:cubicBezTo>
                  <a:cubicBezTo>
                    <a:pt x="533" y="39"/>
                    <a:pt x="534" y="39"/>
                    <a:pt x="536" y="39"/>
                  </a:cubicBezTo>
                  <a:cubicBezTo>
                    <a:pt x="536" y="38"/>
                    <a:pt x="535" y="37"/>
                    <a:pt x="535" y="36"/>
                  </a:cubicBezTo>
                  <a:cubicBezTo>
                    <a:pt x="535" y="36"/>
                    <a:pt x="535" y="36"/>
                    <a:pt x="534" y="36"/>
                  </a:cubicBezTo>
                  <a:cubicBezTo>
                    <a:pt x="534" y="36"/>
                    <a:pt x="534" y="36"/>
                    <a:pt x="535" y="36"/>
                  </a:cubicBezTo>
                  <a:cubicBezTo>
                    <a:pt x="534" y="35"/>
                    <a:pt x="534" y="35"/>
                    <a:pt x="533" y="34"/>
                  </a:cubicBezTo>
                  <a:cubicBezTo>
                    <a:pt x="529" y="30"/>
                    <a:pt x="522" y="29"/>
                    <a:pt x="518" y="29"/>
                  </a:cubicBezTo>
                  <a:cubicBezTo>
                    <a:pt x="516" y="27"/>
                    <a:pt x="513" y="26"/>
                    <a:pt x="511" y="24"/>
                  </a:cubicBezTo>
                  <a:cubicBezTo>
                    <a:pt x="510" y="26"/>
                    <a:pt x="509" y="26"/>
                    <a:pt x="508" y="26"/>
                  </a:cubicBezTo>
                  <a:cubicBezTo>
                    <a:pt x="508" y="25"/>
                    <a:pt x="509" y="24"/>
                    <a:pt x="510" y="24"/>
                  </a:cubicBezTo>
                  <a:cubicBezTo>
                    <a:pt x="508" y="23"/>
                    <a:pt x="505" y="22"/>
                    <a:pt x="502" y="22"/>
                  </a:cubicBezTo>
                  <a:cubicBezTo>
                    <a:pt x="507" y="13"/>
                    <a:pt x="518" y="10"/>
                    <a:pt x="519" y="13"/>
                  </a:cubicBezTo>
                  <a:cubicBezTo>
                    <a:pt x="521" y="16"/>
                    <a:pt x="522" y="18"/>
                    <a:pt x="516" y="18"/>
                  </a:cubicBezTo>
                  <a:cubicBezTo>
                    <a:pt x="513" y="17"/>
                    <a:pt x="512" y="24"/>
                    <a:pt x="517" y="24"/>
                  </a:cubicBezTo>
                  <a:cubicBezTo>
                    <a:pt x="521" y="24"/>
                    <a:pt x="527" y="18"/>
                    <a:pt x="523" y="11"/>
                  </a:cubicBezTo>
                  <a:cubicBezTo>
                    <a:pt x="523" y="10"/>
                    <a:pt x="522" y="10"/>
                    <a:pt x="522" y="9"/>
                  </a:cubicBezTo>
                  <a:cubicBezTo>
                    <a:pt x="524" y="9"/>
                    <a:pt x="527" y="10"/>
                    <a:pt x="529" y="10"/>
                  </a:cubicBezTo>
                  <a:cubicBezTo>
                    <a:pt x="536" y="13"/>
                    <a:pt x="538" y="17"/>
                    <a:pt x="535" y="19"/>
                  </a:cubicBezTo>
                  <a:cubicBezTo>
                    <a:pt x="530" y="24"/>
                    <a:pt x="537" y="32"/>
                    <a:pt x="542" y="27"/>
                  </a:cubicBezTo>
                  <a:cubicBezTo>
                    <a:pt x="544" y="24"/>
                    <a:pt x="545" y="20"/>
                    <a:pt x="544" y="16"/>
                  </a:cubicBezTo>
                  <a:cubicBezTo>
                    <a:pt x="543" y="18"/>
                    <a:pt x="540" y="19"/>
                    <a:pt x="537" y="20"/>
                  </a:cubicBezTo>
                  <a:cubicBezTo>
                    <a:pt x="537" y="18"/>
                    <a:pt x="539" y="18"/>
                    <a:pt x="536" y="17"/>
                  </a:cubicBezTo>
                  <a:cubicBezTo>
                    <a:pt x="539" y="17"/>
                    <a:pt x="542" y="16"/>
                    <a:pt x="544" y="15"/>
                  </a:cubicBezTo>
                  <a:cubicBezTo>
                    <a:pt x="543" y="13"/>
                    <a:pt x="542" y="12"/>
                    <a:pt x="541" y="10"/>
                  </a:cubicBezTo>
                  <a:cubicBezTo>
                    <a:pt x="538" y="7"/>
                    <a:pt x="533" y="4"/>
                    <a:pt x="528" y="2"/>
                  </a:cubicBezTo>
                  <a:cubicBezTo>
                    <a:pt x="524" y="1"/>
                    <a:pt x="519" y="0"/>
                    <a:pt x="514" y="0"/>
                  </a:cubicBezTo>
                  <a:cubicBezTo>
                    <a:pt x="508" y="0"/>
                    <a:pt x="503" y="1"/>
                    <a:pt x="499" y="4"/>
                  </a:cubicBezTo>
                  <a:cubicBezTo>
                    <a:pt x="494" y="6"/>
                    <a:pt x="486" y="11"/>
                    <a:pt x="483" y="15"/>
                  </a:cubicBezTo>
                  <a:cubicBezTo>
                    <a:pt x="469" y="28"/>
                    <a:pt x="464" y="39"/>
                    <a:pt x="464" y="39"/>
                  </a:cubicBezTo>
                  <a:cubicBezTo>
                    <a:pt x="461" y="45"/>
                    <a:pt x="453" y="67"/>
                    <a:pt x="440" y="69"/>
                  </a:cubicBezTo>
                  <a:cubicBezTo>
                    <a:pt x="440" y="69"/>
                    <a:pt x="440" y="69"/>
                    <a:pt x="440" y="69"/>
                  </a:cubicBezTo>
                  <a:cubicBezTo>
                    <a:pt x="439" y="69"/>
                    <a:pt x="438" y="69"/>
                    <a:pt x="438" y="69"/>
                  </a:cubicBezTo>
                  <a:cubicBezTo>
                    <a:pt x="438" y="69"/>
                    <a:pt x="438" y="69"/>
                    <a:pt x="438" y="69"/>
                  </a:cubicBezTo>
                  <a:cubicBezTo>
                    <a:pt x="421" y="69"/>
                    <a:pt x="416" y="65"/>
                    <a:pt x="415" y="59"/>
                  </a:cubicBezTo>
                  <a:cubicBezTo>
                    <a:pt x="415" y="57"/>
                    <a:pt x="415" y="55"/>
                    <a:pt x="416" y="54"/>
                  </a:cubicBezTo>
                  <a:cubicBezTo>
                    <a:pt x="415" y="54"/>
                    <a:pt x="415" y="54"/>
                    <a:pt x="414" y="54"/>
                  </a:cubicBezTo>
                  <a:cubicBezTo>
                    <a:pt x="414" y="53"/>
                    <a:pt x="415" y="52"/>
                    <a:pt x="416" y="52"/>
                  </a:cubicBezTo>
                  <a:cubicBezTo>
                    <a:pt x="417" y="50"/>
                    <a:pt x="420" y="48"/>
                    <a:pt x="424" y="48"/>
                  </a:cubicBezTo>
                  <a:cubicBezTo>
                    <a:pt x="427" y="48"/>
                    <a:pt x="430" y="50"/>
                    <a:pt x="430" y="54"/>
                  </a:cubicBezTo>
                  <a:cubicBezTo>
                    <a:pt x="430" y="54"/>
                    <a:pt x="430" y="54"/>
                    <a:pt x="430" y="54"/>
                  </a:cubicBezTo>
                  <a:cubicBezTo>
                    <a:pt x="430" y="56"/>
                    <a:pt x="429" y="57"/>
                    <a:pt x="427" y="56"/>
                  </a:cubicBezTo>
                  <a:cubicBezTo>
                    <a:pt x="426" y="56"/>
                    <a:pt x="426" y="54"/>
                    <a:pt x="427" y="54"/>
                  </a:cubicBezTo>
                  <a:cubicBezTo>
                    <a:pt x="428" y="54"/>
                    <a:pt x="429" y="52"/>
                    <a:pt x="427" y="51"/>
                  </a:cubicBezTo>
                  <a:cubicBezTo>
                    <a:pt x="426" y="50"/>
                    <a:pt x="424" y="50"/>
                    <a:pt x="423" y="53"/>
                  </a:cubicBezTo>
                  <a:cubicBezTo>
                    <a:pt x="422" y="56"/>
                    <a:pt x="423" y="59"/>
                    <a:pt x="426" y="60"/>
                  </a:cubicBezTo>
                  <a:cubicBezTo>
                    <a:pt x="430" y="61"/>
                    <a:pt x="433" y="59"/>
                    <a:pt x="434" y="57"/>
                  </a:cubicBezTo>
                  <a:cubicBezTo>
                    <a:pt x="437" y="49"/>
                    <a:pt x="430" y="40"/>
                    <a:pt x="418" y="40"/>
                  </a:cubicBezTo>
                  <a:cubicBezTo>
                    <a:pt x="409" y="40"/>
                    <a:pt x="403" y="45"/>
                    <a:pt x="398" y="51"/>
                  </a:cubicBezTo>
                  <a:cubicBezTo>
                    <a:pt x="394" y="56"/>
                    <a:pt x="390" y="72"/>
                    <a:pt x="373" y="72"/>
                  </a:cubicBezTo>
                  <a:cubicBezTo>
                    <a:pt x="368" y="72"/>
                    <a:pt x="363" y="71"/>
                    <a:pt x="359" y="68"/>
                  </a:cubicBezTo>
                  <a:cubicBezTo>
                    <a:pt x="359" y="69"/>
                    <a:pt x="358" y="69"/>
                    <a:pt x="358" y="69"/>
                  </a:cubicBezTo>
                  <a:cubicBezTo>
                    <a:pt x="358" y="68"/>
                    <a:pt x="358" y="68"/>
                    <a:pt x="358" y="68"/>
                  </a:cubicBezTo>
                  <a:cubicBezTo>
                    <a:pt x="352" y="64"/>
                    <a:pt x="348" y="58"/>
                    <a:pt x="347" y="53"/>
                  </a:cubicBezTo>
                  <a:cubicBezTo>
                    <a:pt x="345" y="43"/>
                    <a:pt x="350" y="35"/>
                    <a:pt x="360" y="35"/>
                  </a:cubicBezTo>
                  <a:cubicBezTo>
                    <a:pt x="364" y="35"/>
                    <a:pt x="368" y="37"/>
                    <a:pt x="370" y="40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0" y="41"/>
                    <a:pt x="370" y="41"/>
                    <a:pt x="370" y="41"/>
                  </a:cubicBezTo>
                  <a:cubicBezTo>
                    <a:pt x="371" y="42"/>
                    <a:pt x="371" y="43"/>
                    <a:pt x="371" y="44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1" y="47"/>
                    <a:pt x="368" y="49"/>
                    <a:pt x="365" y="48"/>
                  </a:cubicBezTo>
                  <a:cubicBezTo>
                    <a:pt x="364" y="48"/>
                    <a:pt x="363" y="45"/>
                    <a:pt x="365" y="44"/>
                  </a:cubicBezTo>
                  <a:cubicBezTo>
                    <a:pt x="367" y="44"/>
                    <a:pt x="368" y="42"/>
                    <a:pt x="366" y="40"/>
                  </a:cubicBezTo>
                  <a:cubicBezTo>
                    <a:pt x="364" y="38"/>
                    <a:pt x="360" y="38"/>
                    <a:pt x="358" y="43"/>
                  </a:cubicBezTo>
                  <a:cubicBezTo>
                    <a:pt x="357" y="48"/>
                    <a:pt x="358" y="53"/>
                    <a:pt x="364" y="54"/>
                  </a:cubicBezTo>
                  <a:cubicBezTo>
                    <a:pt x="367" y="55"/>
                    <a:pt x="370" y="55"/>
                    <a:pt x="372" y="54"/>
                  </a:cubicBezTo>
                  <a:cubicBezTo>
                    <a:pt x="371" y="54"/>
                    <a:pt x="371" y="54"/>
                    <a:pt x="371" y="54"/>
                  </a:cubicBezTo>
                  <a:cubicBezTo>
                    <a:pt x="371" y="52"/>
                    <a:pt x="372" y="52"/>
                    <a:pt x="374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5" y="52"/>
                    <a:pt x="375" y="52"/>
                    <a:pt x="375" y="51"/>
                  </a:cubicBezTo>
                  <a:cubicBezTo>
                    <a:pt x="375" y="51"/>
                    <a:pt x="375" y="50"/>
                    <a:pt x="375" y="50"/>
                  </a:cubicBezTo>
                  <a:cubicBezTo>
                    <a:pt x="376" y="50"/>
                    <a:pt x="376" y="50"/>
                    <a:pt x="376" y="50"/>
                  </a:cubicBezTo>
                  <a:cubicBezTo>
                    <a:pt x="376" y="49"/>
                    <a:pt x="376" y="49"/>
                    <a:pt x="376" y="49"/>
                  </a:cubicBezTo>
                  <a:cubicBezTo>
                    <a:pt x="378" y="47"/>
                    <a:pt x="378" y="45"/>
                    <a:pt x="378" y="43"/>
                  </a:cubicBezTo>
                  <a:cubicBezTo>
                    <a:pt x="378" y="43"/>
                    <a:pt x="377" y="43"/>
                    <a:pt x="376" y="43"/>
                  </a:cubicBezTo>
                  <a:cubicBezTo>
                    <a:pt x="376" y="42"/>
                    <a:pt x="377" y="42"/>
                    <a:pt x="378" y="42"/>
                  </a:cubicBezTo>
                  <a:cubicBezTo>
                    <a:pt x="378" y="40"/>
                    <a:pt x="378" y="38"/>
                    <a:pt x="377" y="37"/>
                  </a:cubicBezTo>
                  <a:cubicBezTo>
                    <a:pt x="379" y="35"/>
                    <a:pt x="383" y="36"/>
                    <a:pt x="385" y="37"/>
                  </a:cubicBezTo>
                  <a:cubicBezTo>
                    <a:pt x="387" y="39"/>
                    <a:pt x="387" y="42"/>
                    <a:pt x="383" y="42"/>
                  </a:cubicBezTo>
                  <a:cubicBezTo>
                    <a:pt x="380" y="43"/>
                    <a:pt x="381" y="49"/>
                    <a:pt x="386" y="48"/>
                  </a:cubicBezTo>
                  <a:cubicBezTo>
                    <a:pt x="387" y="48"/>
                    <a:pt x="389" y="45"/>
                    <a:pt x="390" y="42"/>
                  </a:cubicBezTo>
                  <a:cubicBezTo>
                    <a:pt x="390" y="43"/>
                    <a:pt x="389" y="43"/>
                    <a:pt x="389" y="43"/>
                  </a:cubicBezTo>
                  <a:cubicBezTo>
                    <a:pt x="389" y="42"/>
                    <a:pt x="389" y="41"/>
                    <a:pt x="390" y="41"/>
                  </a:cubicBezTo>
                  <a:cubicBezTo>
                    <a:pt x="390" y="41"/>
                    <a:pt x="390" y="40"/>
                    <a:pt x="390" y="40"/>
                  </a:cubicBezTo>
                  <a:cubicBezTo>
                    <a:pt x="389" y="40"/>
                    <a:pt x="389" y="39"/>
                    <a:pt x="388" y="40"/>
                  </a:cubicBezTo>
                  <a:cubicBezTo>
                    <a:pt x="387" y="39"/>
                    <a:pt x="389" y="39"/>
                    <a:pt x="390" y="39"/>
                  </a:cubicBezTo>
                  <a:cubicBezTo>
                    <a:pt x="390" y="38"/>
                    <a:pt x="390" y="37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8" y="35"/>
                    <a:pt x="388" y="35"/>
                    <a:pt x="388" y="34"/>
                  </a:cubicBezTo>
                  <a:cubicBezTo>
                    <a:pt x="383" y="30"/>
                    <a:pt x="376" y="29"/>
                    <a:pt x="372" y="29"/>
                  </a:cubicBezTo>
                  <a:cubicBezTo>
                    <a:pt x="370" y="27"/>
                    <a:pt x="368" y="26"/>
                    <a:pt x="365" y="24"/>
                  </a:cubicBezTo>
                  <a:cubicBezTo>
                    <a:pt x="365" y="26"/>
                    <a:pt x="363" y="26"/>
                    <a:pt x="362" y="26"/>
                  </a:cubicBezTo>
                  <a:cubicBezTo>
                    <a:pt x="362" y="25"/>
                    <a:pt x="363" y="24"/>
                    <a:pt x="365" y="24"/>
                  </a:cubicBezTo>
                  <a:cubicBezTo>
                    <a:pt x="362" y="23"/>
                    <a:pt x="359" y="22"/>
                    <a:pt x="356" y="22"/>
                  </a:cubicBezTo>
                  <a:cubicBezTo>
                    <a:pt x="361" y="13"/>
                    <a:pt x="372" y="10"/>
                    <a:pt x="374" y="13"/>
                  </a:cubicBezTo>
                  <a:cubicBezTo>
                    <a:pt x="375" y="16"/>
                    <a:pt x="376" y="18"/>
                    <a:pt x="371" y="18"/>
                  </a:cubicBezTo>
                  <a:cubicBezTo>
                    <a:pt x="367" y="17"/>
                    <a:pt x="366" y="24"/>
                    <a:pt x="371" y="24"/>
                  </a:cubicBezTo>
                  <a:cubicBezTo>
                    <a:pt x="375" y="24"/>
                    <a:pt x="381" y="18"/>
                    <a:pt x="377" y="11"/>
                  </a:cubicBezTo>
                  <a:cubicBezTo>
                    <a:pt x="377" y="10"/>
                    <a:pt x="377" y="10"/>
                    <a:pt x="376" y="9"/>
                  </a:cubicBezTo>
                  <a:cubicBezTo>
                    <a:pt x="378" y="9"/>
                    <a:pt x="381" y="10"/>
                    <a:pt x="383" y="10"/>
                  </a:cubicBezTo>
                  <a:cubicBezTo>
                    <a:pt x="390" y="13"/>
                    <a:pt x="392" y="17"/>
                    <a:pt x="389" y="19"/>
                  </a:cubicBezTo>
                  <a:cubicBezTo>
                    <a:pt x="384" y="24"/>
                    <a:pt x="391" y="32"/>
                    <a:pt x="396" y="27"/>
                  </a:cubicBezTo>
                  <a:cubicBezTo>
                    <a:pt x="399" y="24"/>
                    <a:pt x="399" y="20"/>
                    <a:pt x="398" y="16"/>
                  </a:cubicBezTo>
                  <a:cubicBezTo>
                    <a:pt x="397" y="18"/>
                    <a:pt x="394" y="19"/>
                    <a:pt x="392" y="20"/>
                  </a:cubicBezTo>
                  <a:cubicBezTo>
                    <a:pt x="391" y="18"/>
                    <a:pt x="393" y="18"/>
                    <a:pt x="390" y="17"/>
                  </a:cubicBezTo>
                  <a:cubicBezTo>
                    <a:pt x="393" y="17"/>
                    <a:pt x="396" y="16"/>
                    <a:pt x="398" y="15"/>
                  </a:cubicBezTo>
                  <a:cubicBezTo>
                    <a:pt x="398" y="13"/>
                    <a:pt x="397" y="12"/>
                    <a:pt x="395" y="10"/>
                  </a:cubicBezTo>
                  <a:cubicBezTo>
                    <a:pt x="392" y="7"/>
                    <a:pt x="387" y="4"/>
                    <a:pt x="383" y="2"/>
                  </a:cubicBezTo>
                  <a:cubicBezTo>
                    <a:pt x="378" y="1"/>
                    <a:pt x="373" y="0"/>
                    <a:pt x="368" y="0"/>
                  </a:cubicBezTo>
                  <a:cubicBezTo>
                    <a:pt x="363" y="0"/>
                    <a:pt x="358" y="1"/>
                    <a:pt x="353" y="4"/>
                  </a:cubicBezTo>
                  <a:cubicBezTo>
                    <a:pt x="348" y="6"/>
                    <a:pt x="341" y="11"/>
                    <a:pt x="337" y="15"/>
                  </a:cubicBezTo>
                  <a:cubicBezTo>
                    <a:pt x="323" y="28"/>
                    <a:pt x="318" y="39"/>
                    <a:pt x="318" y="39"/>
                  </a:cubicBezTo>
                  <a:cubicBezTo>
                    <a:pt x="315" y="45"/>
                    <a:pt x="307" y="67"/>
                    <a:pt x="294" y="69"/>
                  </a:cubicBezTo>
                  <a:cubicBezTo>
                    <a:pt x="294" y="69"/>
                    <a:pt x="294" y="69"/>
                    <a:pt x="294" y="69"/>
                  </a:cubicBezTo>
                  <a:cubicBezTo>
                    <a:pt x="293" y="69"/>
                    <a:pt x="292" y="69"/>
                    <a:pt x="292" y="6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75" y="69"/>
                    <a:pt x="271" y="65"/>
                    <a:pt x="270" y="59"/>
                  </a:cubicBezTo>
                  <a:cubicBezTo>
                    <a:pt x="269" y="57"/>
                    <a:pt x="269" y="55"/>
                    <a:pt x="270" y="54"/>
                  </a:cubicBezTo>
                  <a:cubicBezTo>
                    <a:pt x="269" y="54"/>
                    <a:pt x="269" y="54"/>
                    <a:pt x="268" y="54"/>
                  </a:cubicBezTo>
                  <a:cubicBezTo>
                    <a:pt x="269" y="53"/>
                    <a:pt x="269" y="52"/>
                    <a:pt x="270" y="52"/>
                  </a:cubicBezTo>
                  <a:cubicBezTo>
                    <a:pt x="272" y="50"/>
                    <a:pt x="274" y="48"/>
                    <a:pt x="278" y="48"/>
                  </a:cubicBezTo>
                  <a:cubicBezTo>
                    <a:pt x="281" y="48"/>
                    <a:pt x="284" y="50"/>
                    <a:pt x="284" y="54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84" y="56"/>
                    <a:pt x="283" y="57"/>
                    <a:pt x="281" y="56"/>
                  </a:cubicBezTo>
                  <a:cubicBezTo>
                    <a:pt x="280" y="56"/>
                    <a:pt x="280" y="54"/>
                    <a:pt x="281" y="54"/>
                  </a:cubicBezTo>
                  <a:cubicBezTo>
                    <a:pt x="282" y="54"/>
                    <a:pt x="283" y="52"/>
                    <a:pt x="281" y="51"/>
                  </a:cubicBezTo>
                  <a:cubicBezTo>
                    <a:pt x="280" y="50"/>
                    <a:pt x="278" y="50"/>
                    <a:pt x="277" y="53"/>
                  </a:cubicBezTo>
                  <a:cubicBezTo>
                    <a:pt x="276" y="56"/>
                    <a:pt x="277" y="59"/>
                    <a:pt x="280" y="60"/>
                  </a:cubicBezTo>
                  <a:cubicBezTo>
                    <a:pt x="284" y="61"/>
                    <a:pt x="287" y="59"/>
                    <a:pt x="288" y="57"/>
                  </a:cubicBezTo>
                  <a:cubicBezTo>
                    <a:pt x="292" y="49"/>
                    <a:pt x="284" y="40"/>
                    <a:pt x="272" y="40"/>
                  </a:cubicBezTo>
                  <a:cubicBezTo>
                    <a:pt x="263" y="40"/>
                    <a:pt x="257" y="45"/>
                    <a:pt x="252" y="51"/>
                  </a:cubicBezTo>
                  <a:cubicBezTo>
                    <a:pt x="249" y="56"/>
                    <a:pt x="244" y="72"/>
                    <a:pt x="228" y="72"/>
                  </a:cubicBezTo>
                  <a:cubicBezTo>
                    <a:pt x="222" y="72"/>
                    <a:pt x="217" y="71"/>
                    <a:pt x="213" y="68"/>
                  </a:cubicBezTo>
                  <a:cubicBezTo>
                    <a:pt x="213" y="69"/>
                    <a:pt x="212" y="69"/>
                    <a:pt x="212" y="69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06" y="64"/>
                    <a:pt x="202" y="58"/>
                    <a:pt x="201" y="53"/>
                  </a:cubicBezTo>
                  <a:cubicBezTo>
                    <a:pt x="199" y="43"/>
                    <a:pt x="204" y="35"/>
                    <a:pt x="214" y="35"/>
                  </a:cubicBezTo>
                  <a:cubicBezTo>
                    <a:pt x="218" y="35"/>
                    <a:pt x="222" y="37"/>
                    <a:pt x="224" y="40"/>
                  </a:cubicBezTo>
                  <a:cubicBezTo>
                    <a:pt x="225" y="40"/>
                    <a:pt x="225" y="40"/>
                    <a:pt x="225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5" y="42"/>
                    <a:pt x="225" y="43"/>
                    <a:pt x="225" y="44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7"/>
                    <a:pt x="222" y="49"/>
                    <a:pt x="219" y="48"/>
                  </a:cubicBezTo>
                  <a:cubicBezTo>
                    <a:pt x="218" y="48"/>
                    <a:pt x="217" y="45"/>
                    <a:pt x="219" y="44"/>
                  </a:cubicBezTo>
                  <a:cubicBezTo>
                    <a:pt x="221" y="44"/>
                    <a:pt x="222" y="42"/>
                    <a:pt x="220" y="40"/>
                  </a:cubicBezTo>
                  <a:cubicBezTo>
                    <a:pt x="218" y="38"/>
                    <a:pt x="214" y="38"/>
                    <a:pt x="212" y="43"/>
                  </a:cubicBezTo>
                  <a:cubicBezTo>
                    <a:pt x="211" y="48"/>
                    <a:pt x="213" y="53"/>
                    <a:pt x="219" y="54"/>
                  </a:cubicBezTo>
                  <a:cubicBezTo>
                    <a:pt x="222" y="55"/>
                    <a:pt x="224" y="55"/>
                    <a:pt x="226" y="54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225" y="52"/>
                    <a:pt x="227" y="52"/>
                    <a:pt x="228" y="52"/>
                  </a:cubicBezTo>
                  <a:cubicBezTo>
                    <a:pt x="228" y="52"/>
                    <a:pt x="228" y="52"/>
                    <a:pt x="228" y="52"/>
                  </a:cubicBezTo>
                  <a:cubicBezTo>
                    <a:pt x="229" y="52"/>
                    <a:pt x="229" y="52"/>
                    <a:pt x="229" y="51"/>
                  </a:cubicBezTo>
                  <a:cubicBezTo>
                    <a:pt x="229" y="51"/>
                    <a:pt x="229" y="50"/>
                    <a:pt x="230" y="50"/>
                  </a:cubicBezTo>
                  <a:cubicBezTo>
                    <a:pt x="230" y="50"/>
                    <a:pt x="230" y="50"/>
                    <a:pt x="230" y="50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2" y="47"/>
                    <a:pt x="232" y="45"/>
                    <a:pt x="232" y="43"/>
                  </a:cubicBezTo>
                  <a:cubicBezTo>
                    <a:pt x="232" y="43"/>
                    <a:pt x="231" y="43"/>
                    <a:pt x="230" y="43"/>
                  </a:cubicBezTo>
                  <a:cubicBezTo>
                    <a:pt x="230" y="42"/>
                    <a:pt x="231" y="42"/>
                    <a:pt x="232" y="42"/>
                  </a:cubicBezTo>
                  <a:cubicBezTo>
                    <a:pt x="232" y="40"/>
                    <a:pt x="232" y="38"/>
                    <a:pt x="231" y="37"/>
                  </a:cubicBezTo>
                  <a:cubicBezTo>
                    <a:pt x="234" y="35"/>
                    <a:pt x="237" y="36"/>
                    <a:pt x="239" y="37"/>
                  </a:cubicBezTo>
                  <a:cubicBezTo>
                    <a:pt x="241" y="39"/>
                    <a:pt x="242" y="42"/>
                    <a:pt x="237" y="42"/>
                  </a:cubicBezTo>
                  <a:cubicBezTo>
                    <a:pt x="234" y="43"/>
                    <a:pt x="235" y="49"/>
                    <a:pt x="240" y="48"/>
                  </a:cubicBezTo>
                  <a:cubicBezTo>
                    <a:pt x="241" y="48"/>
                    <a:pt x="243" y="45"/>
                    <a:pt x="244" y="42"/>
                  </a:cubicBezTo>
                  <a:cubicBezTo>
                    <a:pt x="244" y="43"/>
                    <a:pt x="244" y="43"/>
                    <a:pt x="243" y="43"/>
                  </a:cubicBezTo>
                  <a:cubicBezTo>
                    <a:pt x="243" y="42"/>
                    <a:pt x="244" y="41"/>
                    <a:pt x="244" y="41"/>
                  </a:cubicBezTo>
                  <a:cubicBezTo>
                    <a:pt x="244" y="41"/>
                    <a:pt x="244" y="40"/>
                    <a:pt x="244" y="40"/>
                  </a:cubicBezTo>
                  <a:cubicBezTo>
                    <a:pt x="244" y="40"/>
                    <a:pt x="243" y="39"/>
                    <a:pt x="242" y="40"/>
                  </a:cubicBezTo>
                  <a:cubicBezTo>
                    <a:pt x="242" y="39"/>
                    <a:pt x="243" y="39"/>
                    <a:pt x="244" y="39"/>
                  </a:cubicBezTo>
                  <a:cubicBezTo>
                    <a:pt x="244" y="38"/>
                    <a:pt x="244" y="37"/>
                    <a:pt x="243" y="3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5"/>
                    <a:pt x="242" y="35"/>
                    <a:pt x="242" y="34"/>
                  </a:cubicBezTo>
                  <a:cubicBezTo>
                    <a:pt x="237" y="30"/>
                    <a:pt x="230" y="29"/>
                    <a:pt x="226" y="29"/>
                  </a:cubicBezTo>
                  <a:cubicBezTo>
                    <a:pt x="224" y="27"/>
                    <a:pt x="222" y="26"/>
                    <a:pt x="219" y="24"/>
                  </a:cubicBezTo>
                  <a:cubicBezTo>
                    <a:pt x="219" y="26"/>
                    <a:pt x="217" y="26"/>
                    <a:pt x="216" y="26"/>
                  </a:cubicBezTo>
                  <a:cubicBezTo>
                    <a:pt x="216" y="25"/>
                    <a:pt x="217" y="24"/>
                    <a:pt x="219" y="24"/>
                  </a:cubicBezTo>
                  <a:cubicBezTo>
                    <a:pt x="216" y="23"/>
                    <a:pt x="213" y="22"/>
                    <a:pt x="210" y="22"/>
                  </a:cubicBezTo>
                  <a:cubicBezTo>
                    <a:pt x="215" y="13"/>
                    <a:pt x="226" y="10"/>
                    <a:pt x="228" y="13"/>
                  </a:cubicBezTo>
                  <a:cubicBezTo>
                    <a:pt x="229" y="16"/>
                    <a:pt x="230" y="18"/>
                    <a:pt x="225" y="18"/>
                  </a:cubicBezTo>
                  <a:cubicBezTo>
                    <a:pt x="221" y="17"/>
                    <a:pt x="221" y="24"/>
                    <a:pt x="226" y="24"/>
                  </a:cubicBezTo>
                  <a:cubicBezTo>
                    <a:pt x="229" y="24"/>
                    <a:pt x="235" y="18"/>
                    <a:pt x="232" y="11"/>
                  </a:cubicBezTo>
                  <a:cubicBezTo>
                    <a:pt x="231" y="10"/>
                    <a:pt x="231" y="10"/>
                    <a:pt x="230" y="9"/>
                  </a:cubicBezTo>
                  <a:cubicBezTo>
                    <a:pt x="233" y="9"/>
                    <a:pt x="235" y="10"/>
                    <a:pt x="237" y="10"/>
                  </a:cubicBezTo>
                  <a:cubicBezTo>
                    <a:pt x="244" y="13"/>
                    <a:pt x="246" y="17"/>
                    <a:pt x="243" y="19"/>
                  </a:cubicBezTo>
                  <a:cubicBezTo>
                    <a:pt x="238" y="24"/>
                    <a:pt x="245" y="32"/>
                    <a:pt x="250" y="27"/>
                  </a:cubicBezTo>
                  <a:cubicBezTo>
                    <a:pt x="253" y="24"/>
                    <a:pt x="253" y="20"/>
                    <a:pt x="253" y="16"/>
                  </a:cubicBezTo>
                  <a:cubicBezTo>
                    <a:pt x="251" y="18"/>
                    <a:pt x="248" y="19"/>
                    <a:pt x="246" y="20"/>
                  </a:cubicBezTo>
                  <a:cubicBezTo>
                    <a:pt x="246" y="18"/>
                    <a:pt x="247" y="18"/>
                    <a:pt x="245" y="17"/>
                  </a:cubicBezTo>
                  <a:cubicBezTo>
                    <a:pt x="248" y="17"/>
                    <a:pt x="250" y="16"/>
                    <a:pt x="252" y="15"/>
                  </a:cubicBezTo>
                  <a:cubicBezTo>
                    <a:pt x="252" y="13"/>
                    <a:pt x="251" y="12"/>
                    <a:pt x="249" y="10"/>
                  </a:cubicBezTo>
                  <a:cubicBezTo>
                    <a:pt x="246" y="7"/>
                    <a:pt x="242" y="4"/>
                    <a:pt x="237" y="2"/>
                  </a:cubicBezTo>
                  <a:cubicBezTo>
                    <a:pt x="232" y="1"/>
                    <a:pt x="227" y="0"/>
                    <a:pt x="222" y="0"/>
                  </a:cubicBezTo>
                  <a:cubicBezTo>
                    <a:pt x="217" y="0"/>
                    <a:pt x="212" y="1"/>
                    <a:pt x="207" y="4"/>
                  </a:cubicBezTo>
                  <a:cubicBezTo>
                    <a:pt x="203" y="6"/>
                    <a:pt x="195" y="11"/>
                    <a:pt x="191" y="15"/>
                  </a:cubicBezTo>
                  <a:cubicBezTo>
                    <a:pt x="177" y="28"/>
                    <a:pt x="172" y="39"/>
                    <a:pt x="172" y="39"/>
                  </a:cubicBezTo>
                  <a:cubicBezTo>
                    <a:pt x="169" y="45"/>
                    <a:pt x="162" y="67"/>
                    <a:pt x="148" y="69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9"/>
                    <a:pt x="147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29" y="69"/>
                    <a:pt x="125" y="65"/>
                    <a:pt x="124" y="59"/>
                  </a:cubicBezTo>
                  <a:cubicBezTo>
                    <a:pt x="123" y="57"/>
                    <a:pt x="124" y="55"/>
                    <a:pt x="124" y="54"/>
                  </a:cubicBezTo>
                  <a:cubicBezTo>
                    <a:pt x="124" y="54"/>
                    <a:pt x="123" y="54"/>
                    <a:pt x="123" y="54"/>
                  </a:cubicBezTo>
                  <a:cubicBezTo>
                    <a:pt x="123" y="53"/>
                    <a:pt x="123" y="52"/>
                    <a:pt x="124" y="52"/>
                  </a:cubicBezTo>
                  <a:cubicBezTo>
                    <a:pt x="126" y="50"/>
                    <a:pt x="128" y="48"/>
                    <a:pt x="132" y="48"/>
                  </a:cubicBezTo>
                  <a:cubicBezTo>
                    <a:pt x="135" y="48"/>
                    <a:pt x="139" y="50"/>
                    <a:pt x="139" y="54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9" y="56"/>
                    <a:pt x="137" y="57"/>
                    <a:pt x="135" y="56"/>
                  </a:cubicBezTo>
                  <a:cubicBezTo>
                    <a:pt x="134" y="56"/>
                    <a:pt x="134" y="54"/>
                    <a:pt x="135" y="54"/>
                  </a:cubicBezTo>
                  <a:cubicBezTo>
                    <a:pt x="136" y="54"/>
                    <a:pt x="137" y="52"/>
                    <a:pt x="136" y="51"/>
                  </a:cubicBezTo>
                  <a:cubicBezTo>
                    <a:pt x="134" y="50"/>
                    <a:pt x="132" y="50"/>
                    <a:pt x="131" y="53"/>
                  </a:cubicBezTo>
                  <a:cubicBezTo>
                    <a:pt x="130" y="56"/>
                    <a:pt x="131" y="59"/>
                    <a:pt x="135" y="60"/>
                  </a:cubicBezTo>
                  <a:cubicBezTo>
                    <a:pt x="138" y="61"/>
                    <a:pt x="141" y="59"/>
                    <a:pt x="142" y="57"/>
                  </a:cubicBezTo>
                  <a:cubicBezTo>
                    <a:pt x="146" y="49"/>
                    <a:pt x="138" y="40"/>
                    <a:pt x="126" y="40"/>
                  </a:cubicBezTo>
                  <a:cubicBezTo>
                    <a:pt x="118" y="40"/>
                    <a:pt x="111" y="45"/>
                    <a:pt x="106" y="51"/>
                  </a:cubicBezTo>
                  <a:cubicBezTo>
                    <a:pt x="103" y="56"/>
                    <a:pt x="98" y="72"/>
                    <a:pt x="82" y="72"/>
                  </a:cubicBezTo>
                  <a:cubicBezTo>
                    <a:pt x="76" y="72"/>
                    <a:pt x="72" y="71"/>
                    <a:pt x="67" y="68"/>
                  </a:cubicBezTo>
                  <a:cubicBezTo>
                    <a:pt x="67" y="69"/>
                    <a:pt x="67" y="69"/>
                    <a:pt x="66" y="69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0" y="64"/>
                    <a:pt x="56" y="58"/>
                    <a:pt x="55" y="53"/>
                  </a:cubicBezTo>
                  <a:cubicBezTo>
                    <a:pt x="53" y="43"/>
                    <a:pt x="58" y="35"/>
                    <a:pt x="68" y="35"/>
                  </a:cubicBezTo>
                  <a:cubicBezTo>
                    <a:pt x="72" y="35"/>
                    <a:pt x="76" y="37"/>
                    <a:pt x="78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2"/>
                    <a:pt x="79" y="43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7"/>
                    <a:pt x="77" y="49"/>
                    <a:pt x="73" y="48"/>
                  </a:cubicBezTo>
                  <a:cubicBezTo>
                    <a:pt x="72" y="48"/>
                    <a:pt x="72" y="45"/>
                    <a:pt x="73" y="44"/>
                  </a:cubicBezTo>
                  <a:cubicBezTo>
                    <a:pt x="75" y="44"/>
                    <a:pt x="76" y="42"/>
                    <a:pt x="74" y="40"/>
                  </a:cubicBezTo>
                  <a:cubicBezTo>
                    <a:pt x="72" y="38"/>
                    <a:pt x="68" y="38"/>
                    <a:pt x="67" y="43"/>
                  </a:cubicBezTo>
                  <a:cubicBezTo>
                    <a:pt x="65" y="48"/>
                    <a:pt x="67" y="53"/>
                    <a:pt x="73" y="54"/>
                  </a:cubicBezTo>
                  <a:cubicBezTo>
                    <a:pt x="76" y="55"/>
                    <a:pt x="78" y="55"/>
                    <a:pt x="80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2"/>
                    <a:pt x="81" y="52"/>
                    <a:pt x="83" y="52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3" y="52"/>
                    <a:pt x="83" y="52"/>
                    <a:pt x="84" y="51"/>
                  </a:cubicBezTo>
                  <a:cubicBezTo>
                    <a:pt x="83" y="51"/>
                    <a:pt x="83" y="50"/>
                    <a:pt x="84" y="50"/>
                  </a:cubicBezTo>
                  <a:cubicBezTo>
                    <a:pt x="84" y="50"/>
                    <a:pt x="84" y="50"/>
                    <a:pt x="85" y="50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3"/>
                    <a:pt x="85" y="43"/>
                    <a:pt x="84" y="43"/>
                  </a:cubicBezTo>
                  <a:cubicBezTo>
                    <a:pt x="84" y="42"/>
                    <a:pt x="85" y="42"/>
                    <a:pt x="86" y="42"/>
                  </a:cubicBezTo>
                  <a:cubicBezTo>
                    <a:pt x="86" y="40"/>
                    <a:pt x="86" y="38"/>
                    <a:pt x="85" y="37"/>
                  </a:cubicBezTo>
                  <a:cubicBezTo>
                    <a:pt x="88" y="35"/>
                    <a:pt x="91" y="36"/>
                    <a:pt x="93" y="37"/>
                  </a:cubicBezTo>
                  <a:cubicBezTo>
                    <a:pt x="95" y="39"/>
                    <a:pt x="96" y="42"/>
                    <a:pt x="91" y="42"/>
                  </a:cubicBezTo>
                  <a:cubicBezTo>
                    <a:pt x="88" y="43"/>
                    <a:pt x="89" y="49"/>
                    <a:pt x="94" y="48"/>
                  </a:cubicBezTo>
                  <a:cubicBezTo>
                    <a:pt x="96" y="48"/>
                    <a:pt x="98" y="45"/>
                    <a:pt x="98" y="42"/>
                  </a:cubicBezTo>
                  <a:cubicBezTo>
                    <a:pt x="98" y="43"/>
                    <a:pt x="98" y="43"/>
                    <a:pt x="97" y="43"/>
                  </a:cubicBezTo>
                  <a:cubicBezTo>
                    <a:pt x="97" y="42"/>
                    <a:pt x="98" y="41"/>
                    <a:pt x="99" y="41"/>
                  </a:cubicBezTo>
                  <a:cubicBezTo>
                    <a:pt x="99" y="41"/>
                    <a:pt x="99" y="40"/>
                    <a:pt x="99" y="40"/>
                  </a:cubicBezTo>
                  <a:cubicBezTo>
                    <a:pt x="98" y="40"/>
                    <a:pt x="97" y="39"/>
                    <a:pt x="96" y="40"/>
                  </a:cubicBezTo>
                  <a:cubicBezTo>
                    <a:pt x="96" y="39"/>
                    <a:pt x="97" y="39"/>
                    <a:pt x="98" y="39"/>
                  </a:cubicBezTo>
                  <a:cubicBezTo>
                    <a:pt x="98" y="38"/>
                    <a:pt x="98" y="37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5"/>
                    <a:pt x="96" y="35"/>
                    <a:pt x="96" y="34"/>
                  </a:cubicBezTo>
                  <a:cubicBezTo>
                    <a:pt x="92" y="30"/>
                    <a:pt x="84" y="29"/>
                    <a:pt x="80" y="29"/>
                  </a:cubicBezTo>
                  <a:cubicBezTo>
                    <a:pt x="78" y="27"/>
                    <a:pt x="76" y="26"/>
                    <a:pt x="73" y="24"/>
                  </a:cubicBezTo>
                  <a:cubicBezTo>
                    <a:pt x="73" y="26"/>
                    <a:pt x="71" y="26"/>
                    <a:pt x="70" y="26"/>
                  </a:cubicBezTo>
                  <a:cubicBezTo>
                    <a:pt x="71" y="25"/>
                    <a:pt x="71" y="24"/>
                    <a:pt x="73" y="24"/>
                  </a:cubicBezTo>
                  <a:cubicBezTo>
                    <a:pt x="70" y="23"/>
                    <a:pt x="67" y="22"/>
                    <a:pt x="64" y="22"/>
                  </a:cubicBezTo>
                  <a:cubicBezTo>
                    <a:pt x="69" y="13"/>
                    <a:pt x="80" y="10"/>
                    <a:pt x="82" y="13"/>
                  </a:cubicBezTo>
                  <a:cubicBezTo>
                    <a:pt x="83" y="16"/>
                    <a:pt x="84" y="18"/>
                    <a:pt x="79" y="18"/>
                  </a:cubicBezTo>
                  <a:cubicBezTo>
                    <a:pt x="76" y="17"/>
                    <a:pt x="75" y="24"/>
                    <a:pt x="80" y="24"/>
                  </a:cubicBezTo>
                  <a:cubicBezTo>
                    <a:pt x="83" y="24"/>
                    <a:pt x="90" y="18"/>
                    <a:pt x="86" y="11"/>
                  </a:cubicBezTo>
                  <a:cubicBezTo>
                    <a:pt x="85" y="10"/>
                    <a:pt x="85" y="10"/>
                    <a:pt x="84" y="9"/>
                  </a:cubicBezTo>
                  <a:cubicBezTo>
                    <a:pt x="87" y="9"/>
                    <a:pt x="89" y="10"/>
                    <a:pt x="91" y="10"/>
                  </a:cubicBezTo>
                  <a:cubicBezTo>
                    <a:pt x="99" y="13"/>
                    <a:pt x="100" y="17"/>
                    <a:pt x="98" y="19"/>
                  </a:cubicBezTo>
                  <a:cubicBezTo>
                    <a:pt x="93" y="24"/>
                    <a:pt x="99" y="32"/>
                    <a:pt x="104" y="27"/>
                  </a:cubicBezTo>
                  <a:cubicBezTo>
                    <a:pt x="107" y="24"/>
                    <a:pt x="108" y="20"/>
                    <a:pt x="107" y="16"/>
                  </a:cubicBezTo>
                  <a:cubicBezTo>
                    <a:pt x="105" y="18"/>
                    <a:pt x="102" y="19"/>
                    <a:pt x="100" y="20"/>
                  </a:cubicBezTo>
                  <a:cubicBezTo>
                    <a:pt x="100" y="18"/>
                    <a:pt x="101" y="18"/>
                    <a:pt x="99" y="17"/>
                  </a:cubicBezTo>
                  <a:cubicBezTo>
                    <a:pt x="102" y="17"/>
                    <a:pt x="104" y="16"/>
                    <a:pt x="106" y="15"/>
                  </a:cubicBezTo>
                  <a:cubicBezTo>
                    <a:pt x="106" y="13"/>
                    <a:pt x="105" y="12"/>
                    <a:pt x="103" y="10"/>
                  </a:cubicBezTo>
                  <a:cubicBezTo>
                    <a:pt x="100" y="7"/>
                    <a:pt x="96" y="4"/>
                    <a:pt x="91" y="2"/>
                  </a:cubicBezTo>
                  <a:cubicBezTo>
                    <a:pt x="86" y="1"/>
                    <a:pt x="81" y="0"/>
                    <a:pt x="76" y="0"/>
                  </a:cubicBezTo>
                  <a:cubicBezTo>
                    <a:pt x="71" y="0"/>
                    <a:pt x="66" y="1"/>
                    <a:pt x="61" y="4"/>
                  </a:cubicBezTo>
                  <a:cubicBezTo>
                    <a:pt x="57" y="6"/>
                    <a:pt x="49" y="11"/>
                    <a:pt x="46" y="15"/>
                  </a:cubicBezTo>
                  <a:cubicBezTo>
                    <a:pt x="31" y="28"/>
                    <a:pt x="26" y="39"/>
                    <a:pt x="26" y="39"/>
                  </a:cubicBezTo>
                  <a:cubicBezTo>
                    <a:pt x="23" y="45"/>
                    <a:pt x="16" y="67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1" y="69"/>
                    <a:pt x="0" y="6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9" y="85"/>
                    <a:pt x="11" y="88"/>
                    <a:pt x="20" y="88"/>
                  </a:cubicBezTo>
                  <a:cubicBezTo>
                    <a:pt x="27" y="88"/>
                    <a:pt x="28" y="86"/>
                    <a:pt x="33" y="85"/>
                  </a:cubicBezTo>
                  <a:cubicBezTo>
                    <a:pt x="33" y="85"/>
                    <a:pt x="33" y="85"/>
                    <a:pt x="33" y="84"/>
                  </a:cubicBezTo>
                  <a:cubicBezTo>
                    <a:pt x="34" y="84"/>
                    <a:pt x="34" y="84"/>
                    <a:pt x="34" y="85"/>
                  </a:cubicBezTo>
                  <a:cubicBezTo>
                    <a:pt x="35" y="85"/>
                    <a:pt x="36" y="85"/>
                    <a:pt x="38" y="85"/>
                  </a:cubicBezTo>
                  <a:cubicBezTo>
                    <a:pt x="47" y="85"/>
                    <a:pt x="47" y="88"/>
                    <a:pt x="56" y="88"/>
                  </a:cubicBezTo>
                  <a:cubicBezTo>
                    <a:pt x="65" y="88"/>
                    <a:pt x="65" y="85"/>
                    <a:pt x="74" y="85"/>
                  </a:cubicBezTo>
                  <a:cubicBezTo>
                    <a:pt x="83" y="85"/>
                    <a:pt x="83" y="88"/>
                    <a:pt x="92" y="88"/>
                  </a:cubicBezTo>
                  <a:cubicBezTo>
                    <a:pt x="101" y="88"/>
                    <a:pt x="101" y="85"/>
                    <a:pt x="110" y="85"/>
                  </a:cubicBezTo>
                  <a:cubicBezTo>
                    <a:pt x="111" y="85"/>
                    <a:pt x="113" y="85"/>
                    <a:pt x="114" y="85"/>
                  </a:cubicBezTo>
                  <a:cubicBezTo>
                    <a:pt x="115" y="84"/>
                    <a:pt x="117" y="80"/>
                    <a:pt x="119" y="82"/>
                  </a:cubicBezTo>
                  <a:cubicBezTo>
                    <a:pt x="119" y="84"/>
                    <a:pt x="116" y="84"/>
                    <a:pt x="114" y="85"/>
                  </a:cubicBezTo>
                  <a:cubicBezTo>
                    <a:pt x="118" y="86"/>
                    <a:pt x="120" y="87"/>
                    <a:pt x="125" y="88"/>
                  </a:cubicBezTo>
                  <a:cubicBezTo>
                    <a:pt x="126" y="87"/>
                    <a:pt x="126" y="87"/>
                    <a:pt x="127" y="87"/>
                  </a:cubicBezTo>
                  <a:cubicBezTo>
                    <a:pt x="127" y="87"/>
                    <a:pt x="127" y="88"/>
                    <a:pt x="127" y="88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37" y="88"/>
                    <a:pt x="137" y="85"/>
                    <a:pt x="146" y="85"/>
                  </a:cubicBezTo>
                  <a:cubicBezTo>
                    <a:pt x="155" y="85"/>
                    <a:pt x="157" y="88"/>
                    <a:pt x="166" y="88"/>
                  </a:cubicBezTo>
                  <a:cubicBezTo>
                    <a:pt x="172" y="88"/>
                    <a:pt x="174" y="86"/>
                    <a:pt x="178" y="85"/>
                  </a:cubicBezTo>
                  <a:cubicBezTo>
                    <a:pt x="179" y="85"/>
                    <a:pt x="179" y="85"/>
                    <a:pt x="179" y="84"/>
                  </a:cubicBezTo>
                  <a:cubicBezTo>
                    <a:pt x="179" y="84"/>
                    <a:pt x="180" y="84"/>
                    <a:pt x="180" y="85"/>
                  </a:cubicBezTo>
                  <a:cubicBezTo>
                    <a:pt x="181" y="85"/>
                    <a:pt x="182" y="85"/>
                    <a:pt x="184" y="85"/>
                  </a:cubicBezTo>
                  <a:cubicBezTo>
                    <a:pt x="193" y="85"/>
                    <a:pt x="193" y="88"/>
                    <a:pt x="202" y="88"/>
                  </a:cubicBezTo>
                  <a:cubicBezTo>
                    <a:pt x="211" y="88"/>
                    <a:pt x="211" y="85"/>
                    <a:pt x="220" y="85"/>
                  </a:cubicBezTo>
                  <a:cubicBezTo>
                    <a:pt x="229" y="85"/>
                    <a:pt x="229" y="88"/>
                    <a:pt x="238" y="88"/>
                  </a:cubicBezTo>
                  <a:cubicBezTo>
                    <a:pt x="247" y="88"/>
                    <a:pt x="247" y="85"/>
                    <a:pt x="256" y="85"/>
                  </a:cubicBezTo>
                  <a:cubicBezTo>
                    <a:pt x="257" y="85"/>
                    <a:pt x="258" y="85"/>
                    <a:pt x="259" y="85"/>
                  </a:cubicBezTo>
                  <a:cubicBezTo>
                    <a:pt x="261" y="84"/>
                    <a:pt x="262" y="80"/>
                    <a:pt x="265" y="82"/>
                  </a:cubicBezTo>
                  <a:cubicBezTo>
                    <a:pt x="265" y="84"/>
                    <a:pt x="262" y="84"/>
                    <a:pt x="260" y="85"/>
                  </a:cubicBezTo>
                  <a:cubicBezTo>
                    <a:pt x="264" y="86"/>
                    <a:pt x="266" y="87"/>
                    <a:pt x="271" y="88"/>
                  </a:cubicBezTo>
                  <a:cubicBezTo>
                    <a:pt x="271" y="87"/>
                    <a:pt x="272" y="87"/>
                    <a:pt x="273" y="87"/>
                  </a:cubicBezTo>
                  <a:cubicBezTo>
                    <a:pt x="273" y="87"/>
                    <a:pt x="273" y="88"/>
                    <a:pt x="273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83" y="88"/>
                    <a:pt x="283" y="85"/>
                    <a:pt x="292" y="85"/>
                  </a:cubicBezTo>
                  <a:cubicBezTo>
                    <a:pt x="301" y="85"/>
                    <a:pt x="302" y="88"/>
                    <a:pt x="311" y="88"/>
                  </a:cubicBezTo>
                  <a:cubicBezTo>
                    <a:pt x="318" y="88"/>
                    <a:pt x="320" y="86"/>
                    <a:pt x="324" y="85"/>
                  </a:cubicBezTo>
                  <a:cubicBezTo>
                    <a:pt x="324" y="85"/>
                    <a:pt x="325" y="85"/>
                    <a:pt x="325" y="84"/>
                  </a:cubicBezTo>
                  <a:cubicBezTo>
                    <a:pt x="325" y="84"/>
                    <a:pt x="325" y="84"/>
                    <a:pt x="325" y="85"/>
                  </a:cubicBezTo>
                  <a:cubicBezTo>
                    <a:pt x="327" y="85"/>
                    <a:pt x="328" y="85"/>
                    <a:pt x="329" y="85"/>
                  </a:cubicBezTo>
                  <a:cubicBezTo>
                    <a:pt x="338" y="85"/>
                    <a:pt x="338" y="88"/>
                    <a:pt x="347" y="88"/>
                  </a:cubicBezTo>
                  <a:cubicBezTo>
                    <a:pt x="356" y="88"/>
                    <a:pt x="356" y="85"/>
                    <a:pt x="365" y="85"/>
                  </a:cubicBezTo>
                  <a:cubicBezTo>
                    <a:pt x="374" y="85"/>
                    <a:pt x="374" y="88"/>
                    <a:pt x="383" y="88"/>
                  </a:cubicBezTo>
                  <a:cubicBezTo>
                    <a:pt x="392" y="88"/>
                    <a:pt x="392" y="85"/>
                    <a:pt x="401" y="85"/>
                  </a:cubicBezTo>
                  <a:cubicBezTo>
                    <a:pt x="403" y="85"/>
                    <a:pt x="404" y="85"/>
                    <a:pt x="405" y="85"/>
                  </a:cubicBezTo>
                  <a:cubicBezTo>
                    <a:pt x="407" y="84"/>
                    <a:pt x="408" y="80"/>
                    <a:pt x="411" y="82"/>
                  </a:cubicBezTo>
                  <a:cubicBezTo>
                    <a:pt x="410" y="84"/>
                    <a:pt x="408" y="84"/>
                    <a:pt x="406" y="85"/>
                  </a:cubicBezTo>
                  <a:cubicBezTo>
                    <a:pt x="410" y="86"/>
                    <a:pt x="412" y="87"/>
                    <a:pt x="417" y="88"/>
                  </a:cubicBezTo>
                  <a:cubicBezTo>
                    <a:pt x="417" y="87"/>
                    <a:pt x="418" y="87"/>
                    <a:pt x="419" y="87"/>
                  </a:cubicBezTo>
                  <a:cubicBezTo>
                    <a:pt x="419" y="87"/>
                    <a:pt x="419" y="88"/>
                    <a:pt x="418" y="88"/>
                  </a:cubicBezTo>
                  <a:cubicBezTo>
                    <a:pt x="420" y="88"/>
                    <a:pt x="420" y="88"/>
                    <a:pt x="420" y="88"/>
                  </a:cubicBezTo>
                  <a:cubicBezTo>
                    <a:pt x="429" y="88"/>
                    <a:pt x="429" y="85"/>
                    <a:pt x="438" y="85"/>
                  </a:cubicBezTo>
                  <a:cubicBezTo>
                    <a:pt x="447" y="85"/>
                    <a:pt x="448" y="88"/>
                    <a:pt x="457" y="88"/>
                  </a:cubicBezTo>
                  <a:cubicBezTo>
                    <a:pt x="464" y="88"/>
                    <a:pt x="466" y="86"/>
                    <a:pt x="470" y="85"/>
                  </a:cubicBezTo>
                  <a:cubicBezTo>
                    <a:pt x="470" y="85"/>
                    <a:pt x="471" y="85"/>
                    <a:pt x="471" y="84"/>
                  </a:cubicBezTo>
                  <a:cubicBezTo>
                    <a:pt x="471" y="84"/>
                    <a:pt x="471" y="84"/>
                    <a:pt x="471" y="85"/>
                  </a:cubicBezTo>
                  <a:cubicBezTo>
                    <a:pt x="472" y="85"/>
                    <a:pt x="474" y="85"/>
                    <a:pt x="475" y="85"/>
                  </a:cubicBezTo>
                  <a:cubicBezTo>
                    <a:pt x="484" y="85"/>
                    <a:pt x="484" y="88"/>
                    <a:pt x="493" y="88"/>
                  </a:cubicBezTo>
                  <a:cubicBezTo>
                    <a:pt x="502" y="88"/>
                    <a:pt x="502" y="85"/>
                    <a:pt x="511" y="85"/>
                  </a:cubicBezTo>
                  <a:cubicBezTo>
                    <a:pt x="520" y="85"/>
                    <a:pt x="520" y="88"/>
                    <a:pt x="529" y="88"/>
                  </a:cubicBezTo>
                  <a:cubicBezTo>
                    <a:pt x="538" y="88"/>
                    <a:pt x="538" y="85"/>
                    <a:pt x="547" y="85"/>
                  </a:cubicBezTo>
                  <a:cubicBezTo>
                    <a:pt x="549" y="85"/>
                    <a:pt x="550" y="85"/>
                    <a:pt x="551" y="85"/>
                  </a:cubicBezTo>
                  <a:cubicBezTo>
                    <a:pt x="553" y="84"/>
                    <a:pt x="554" y="80"/>
                    <a:pt x="556" y="82"/>
                  </a:cubicBezTo>
                  <a:cubicBezTo>
                    <a:pt x="556" y="84"/>
                    <a:pt x="554" y="84"/>
                    <a:pt x="552" y="85"/>
                  </a:cubicBezTo>
                  <a:cubicBezTo>
                    <a:pt x="556" y="86"/>
                    <a:pt x="558" y="87"/>
                    <a:pt x="563" y="88"/>
                  </a:cubicBezTo>
                  <a:cubicBezTo>
                    <a:pt x="563" y="87"/>
                    <a:pt x="564" y="87"/>
                    <a:pt x="565" y="87"/>
                  </a:cubicBezTo>
                  <a:cubicBezTo>
                    <a:pt x="565" y="87"/>
                    <a:pt x="565" y="88"/>
                    <a:pt x="564" y="88"/>
                  </a:cubicBezTo>
                  <a:cubicBezTo>
                    <a:pt x="565" y="88"/>
                    <a:pt x="565" y="88"/>
                    <a:pt x="565" y="88"/>
                  </a:cubicBezTo>
                  <a:cubicBezTo>
                    <a:pt x="574" y="88"/>
                    <a:pt x="574" y="85"/>
                    <a:pt x="583" y="85"/>
                  </a:cubicBezTo>
                  <a:cubicBezTo>
                    <a:pt x="592" y="85"/>
                    <a:pt x="594" y="88"/>
                    <a:pt x="603" y="88"/>
                  </a:cubicBezTo>
                  <a:cubicBezTo>
                    <a:pt x="610" y="88"/>
                    <a:pt x="612" y="86"/>
                    <a:pt x="616" y="85"/>
                  </a:cubicBezTo>
                  <a:cubicBezTo>
                    <a:pt x="616" y="85"/>
                    <a:pt x="616" y="85"/>
                    <a:pt x="616" y="84"/>
                  </a:cubicBezTo>
                  <a:cubicBezTo>
                    <a:pt x="617" y="84"/>
                    <a:pt x="617" y="84"/>
                    <a:pt x="617" y="85"/>
                  </a:cubicBezTo>
                  <a:cubicBezTo>
                    <a:pt x="618" y="85"/>
                    <a:pt x="620" y="85"/>
                    <a:pt x="621" y="85"/>
                  </a:cubicBezTo>
                  <a:cubicBezTo>
                    <a:pt x="630" y="85"/>
                    <a:pt x="630" y="88"/>
                    <a:pt x="639" y="88"/>
                  </a:cubicBezTo>
                  <a:cubicBezTo>
                    <a:pt x="648" y="88"/>
                    <a:pt x="648" y="85"/>
                    <a:pt x="657" y="85"/>
                  </a:cubicBezTo>
                  <a:cubicBezTo>
                    <a:pt x="666" y="85"/>
                    <a:pt x="666" y="88"/>
                    <a:pt x="675" y="88"/>
                  </a:cubicBezTo>
                  <a:cubicBezTo>
                    <a:pt x="684" y="88"/>
                    <a:pt x="684" y="85"/>
                    <a:pt x="693" y="85"/>
                  </a:cubicBezTo>
                  <a:cubicBezTo>
                    <a:pt x="695" y="85"/>
                    <a:pt x="696" y="85"/>
                    <a:pt x="697" y="85"/>
                  </a:cubicBezTo>
                  <a:cubicBezTo>
                    <a:pt x="699" y="84"/>
                    <a:pt x="700" y="80"/>
                    <a:pt x="702" y="82"/>
                  </a:cubicBezTo>
                  <a:cubicBezTo>
                    <a:pt x="702" y="84"/>
                    <a:pt x="700" y="84"/>
                    <a:pt x="697" y="85"/>
                  </a:cubicBezTo>
                  <a:cubicBezTo>
                    <a:pt x="702" y="86"/>
                    <a:pt x="703" y="87"/>
                    <a:pt x="708" y="88"/>
                  </a:cubicBezTo>
                  <a:cubicBezTo>
                    <a:pt x="709" y="87"/>
                    <a:pt x="710" y="87"/>
                    <a:pt x="711" y="87"/>
                  </a:cubicBezTo>
                  <a:cubicBezTo>
                    <a:pt x="711" y="87"/>
                    <a:pt x="710" y="88"/>
                    <a:pt x="710" y="88"/>
                  </a:cubicBezTo>
                  <a:cubicBezTo>
                    <a:pt x="711" y="88"/>
                    <a:pt x="711" y="88"/>
                    <a:pt x="711" y="88"/>
                  </a:cubicBezTo>
                  <a:cubicBezTo>
                    <a:pt x="720" y="88"/>
                    <a:pt x="720" y="85"/>
                    <a:pt x="729" y="85"/>
                  </a:cubicBezTo>
                  <a:cubicBezTo>
                    <a:pt x="738" y="85"/>
                    <a:pt x="740" y="88"/>
                    <a:pt x="749" y="88"/>
                  </a:cubicBezTo>
                  <a:cubicBezTo>
                    <a:pt x="756" y="88"/>
                    <a:pt x="757" y="86"/>
                    <a:pt x="762" y="85"/>
                  </a:cubicBezTo>
                  <a:cubicBezTo>
                    <a:pt x="762" y="85"/>
                    <a:pt x="762" y="85"/>
                    <a:pt x="762" y="84"/>
                  </a:cubicBezTo>
                  <a:cubicBezTo>
                    <a:pt x="763" y="84"/>
                    <a:pt x="763" y="84"/>
                    <a:pt x="763" y="85"/>
                  </a:cubicBezTo>
                  <a:cubicBezTo>
                    <a:pt x="764" y="85"/>
                    <a:pt x="765" y="85"/>
                    <a:pt x="767" y="85"/>
                  </a:cubicBezTo>
                  <a:cubicBezTo>
                    <a:pt x="776" y="85"/>
                    <a:pt x="776" y="88"/>
                    <a:pt x="785" y="88"/>
                  </a:cubicBezTo>
                  <a:cubicBezTo>
                    <a:pt x="794" y="88"/>
                    <a:pt x="794" y="85"/>
                    <a:pt x="803" y="85"/>
                  </a:cubicBezTo>
                  <a:cubicBezTo>
                    <a:pt x="812" y="85"/>
                    <a:pt x="812" y="88"/>
                    <a:pt x="821" y="88"/>
                  </a:cubicBezTo>
                  <a:cubicBezTo>
                    <a:pt x="830" y="88"/>
                    <a:pt x="830" y="85"/>
                    <a:pt x="839" y="85"/>
                  </a:cubicBezTo>
                  <a:cubicBezTo>
                    <a:pt x="841" y="85"/>
                    <a:pt x="842" y="85"/>
                    <a:pt x="843" y="85"/>
                  </a:cubicBezTo>
                  <a:cubicBezTo>
                    <a:pt x="845" y="84"/>
                    <a:pt x="846" y="80"/>
                    <a:pt x="848" y="82"/>
                  </a:cubicBezTo>
                  <a:cubicBezTo>
                    <a:pt x="848" y="84"/>
                    <a:pt x="845" y="84"/>
                    <a:pt x="843" y="85"/>
                  </a:cubicBezTo>
                  <a:cubicBezTo>
                    <a:pt x="848" y="86"/>
                    <a:pt x="849" y="87"/>
                    <a:pt x="854" y="88"/>
                  </a:cubicBezTo>
                  <a:cubicBezTo>
                    <a:pt x="855" y="87"/>
                    <a:pt x="856" y="87"/>
                    <a:pt x="856" y="87"/>
                  </a:cubicBezTo>
                  <a:cubicBezTo>
                    <a:pt x="856" y="87"/>
                    <a:pt x="856" y="88"/>
                    <a:pt x="856" y="88"/>
                  </a:cubicBezTo>
                  <a:cubicBezTo>
                    <a:pt x="857" y="88"/>
                    <a:pt x="857" y="88"/>
                    <a:pt x="857" y="88"/>
                  </a:cubicBezTo>
                  <a:cubicBezTo>
                    <a:pt x="866" y="88"/>
                    <a:pt x="866" y="85"/>
                    <a:pt x="875" y="85"/>
                  </a:cubicBezTo>
                  <a:cubicBezTo>
                    <a:pt x="884" y="85"/>
                    <a:pt x="886" y="88"/>
                    <a:pt x="895" y="88"/>
                  </a:cubicBezTo>
                  <a:cubicBezTo>
                    <a:pt x="902" y="88"/>
                    <a:pt x="903" y="86"/>
                    <a:pt x="908" y="85"/>
                  </a:cubicBezTo>
                  <a:cubicBezTo>
                    <a:pt x="908" y="85"/>
                    <a:pt x="908" y="85"/>
                    <a:pt x="908" y="84"/>
                  </a:cubicBezTo>
                  <a:cubicBezTo>
                    <a:pt x="909" y="84"/>
                    <a:pt x="909" y="84"/>
                    <a:pt x="909" y="85"/>
                  </a:cubicBezTo>
                  <a:cubicBezTo>
                    <a:pt x="910" y="85"/>
                    <a:pt x="911" y="85"/>
                    <a:pt x="913" y="85"/>
                  </a:cubicBezTo>
                  <a:cubicBezTo>
                    <a:pt x="922" y="85"/>
                    <a:pt x="922" y="88"/>
                    <a:pt x="931" y="88"/>
                  </a:cubicBezTo>
                  <a:cubicBezTo>
                    <a:pt x="940" y="88"/>
                    <a:pt x="940" y="85"/>
                    <a:pt x="949" y="85"/>
                  </a:cubicBezTo>
                  <a:cubicBezTo>
                    <a:pt x="958" y="85"/>
                    <a:pt x="958" y="88"/>
                    <a:pt x="967" y="88"/>
                  </a:cubicBezTo>
                  <a:cubicBezTo>
                    <a:pt x="976" y="88"/>
                    <a:pt x="976" y="85"/>
                    <a:pt x="985" y="85"/>
                  </a:cubicBezTo>
                  <a:cubicBezTo>
                    <a:pt x="986" y="85"/>
                    <a:pt x="988" y="85"/>
                    <a:pt x="989" y="85"/>
                  </a:cubicBezTo>
                  <a:cubicBezTo>
                    <a:pt x="990" y="84"/>
                    <a:pt x="992" y="80"/>
                    <a:pt x="994" y="82"/>
                  </a:cubicBezTo>
                  <a:cubicBezTo>
                    <a:pt x="994" y="84"/>
                    <a:pt x="991" y="84"/>
                    <a:pt x="989" y="85"/>
                  </a:cubicBezTo>
                  <a:cubicBezTo>
                    <a:pt x="993" y="86"/>
                    <a:pt x="995" y="87"/>
                    <a:pt x="1000" y="88"/>
                  </a:cubicBezTo>
                  <a:cubicBezTo>
                    <a:pt x="1001" y="87"/>
                    <a:pt x="1002" y="87"/>
                    <a:pt x="1002" y="87"/>
                  </a:cubicBezTo>
                  <a:cubicBezTo>
                    <a:pt x="1002" y="87"/>
                    <a:pt x="1002" y="88"/>
                    <a:pt x="1002" y="88"/>
                  </a:cubicBezTo>
                  <a:cubicBezTo>
                    <a:pt x="1003" y="88"/>
                    <a:pt x="1003" y="88"/>
                    <a:pt x="1003" y="88"/>
                  </a:cubicBezTo>
                  <a:cubicBezTo>
                    <a:pt x="1012" y="88"/>
                    <a:pt x="1012" y="85"/>
                    <a:pt x="1021" y="85"/>
                  </a:cubicBezTo>
                  <a:cubicBezTo>
                    <a:pt x="1030" y="85"/>
                    <a:pt x="1032" y="88"/>
                    <a:pt x="1041" y="88"/>
                  </a:cubicBezTo>
                  <a:cubicBezTo>
                    <a:pt x="1047" y="88"/>
                    <a:pt x="1049" y="86"/>
                    <a:pt x="1053" y="85"/>
                  </a:cubicBezTo>
                  <a:cubicBezTo>
                    <a:pt x="1054" y="85"/>
                    <a:pt x="1054" y="85"/>
                    <a:pt x="1054" y="84"/>
                  </a:cubicBezTo>
                  <a:cubicBezTo>
                    <a:pt x="1054" y="84"/>
                    <a:pt x="1055" y="84"/>
                    <a:pt x="1055" y="85"/>
                  </a:cubicBezTo>
                  <a:cubicBezTo>
                    <a:pt x="1056" y="85"/>
                    <a:pt x="1057" y="85"/>
                    <a:pt x="1059" y="85"/>
                  </a:cubicBezTo>
                  <a:cubicBezTo>
                    <a:pt x="1068" y="85"/>
                    <a:pt x="1068" y="88"/>
                    <a:pt x="1077" y="88"/>
                  </a:cubicBezTo>
                  <a:cubicBezTo>
                    <a:pt x="1086" y="88"/>
                    <a:pt x="1086" y="85"/>
                    <a:pt x="1095" y="85"/>
                  </a:cubicBezTo>
                  <a:cubicBezTo>
                    <a:pt x="1104" y="85"/>
                    <a:pt x="1104" y="88"/>
                    <a:pt x="1113" y="88"/>
                  </a:cubicBezTo>
                  <a:cubicBezTo>
                    <a:pt x="1122" y="88"/>
                    <a:pt x="1122" y="85"/>
                    <a:pt x="1131" y="85"/>
                  </a:cubicBezTo>
                  <a:cubicBezTo>
                    <a:pt x="1132" y="85"/>
                    <a:pt x="1133" y="85"/>
                    <a:pt x="1134" y="85"/>
                  </a:cubicBezTo>
                  <a:cubicBezTo>
                    <a:pt x="1136" y="84"/>
                    <a:pt x="1137" y="80"/>
                    <a:pt x="1140" y="82"/>
                  </a:cubicBezTo>
                  <a:cubicBezTo>
                    <a:pt x="1140" y="84"/>
                    <a:pt x="1137" y="84"/>
                    <a:pt x="1135" y="85"/>
                  </a:cubicBezTo>
                  <a:cubicBezTo>
                    <a:pt x="1139" y="86"/>
                    <a:pt x="1141" y="87"/>
                    <a:pt x="1146" y="88"/>
                  </a:cubicBezTo>
                  <a:cubicBezTo>
                    <a:pt x="1146" y="87"/>
                    <a:pt x="1147" y="87"/>
                    <a:pt x="1148" y="87"/>
                  </a:cubicBezTo>
                  <a:cubicBezTo>
                    <a:pt x="1148" y="87"/>
                    <a:pt x="1148" y="88"/>
                    <a:pt x="1148" y="88"/>
                  </a:cubicBezTo>
                  <a:cubicBezTo>
                    <a:pt x="1149" y="88"/>
                    <a:pt x="1149" y="88"/>
                    <a:pt x="1149" y="88"/>
                  </a:cubicBezTo>
                  <a:cubicBezTo>
                    <a:pt x="1158" y="88"/>
                    <a:pt x="1158" y="85"/>
                    <a:pt x="1167" y="85"/>
                  </a:cubicBezTo>
                  <a:cubicBezTo>
                    <a:pt x="1176" y="85"/>
                    <a:pt x="1177" y="88"/>
                    <a:pt x="1186" y="88"/>
                  </a:cubicBezTo>
                  <a:cubicBezTo>
                    <a:pt x="1193" y="88"/>
                    <a:pt x="1195" y="86"/>
                    <a:pt x="1199" y="85"/>
                  </a:cubicBezTo>
                  <a:cubicBezTo>
                    <a:pt x="1199" y="85"/>
                    <a:pt x="1200" y="85"/>
                    <a:pt x="1200" y="84"/>
                  </a:cubicBezTo>
                  <a:cubicBezTo>
                    <a:pt x="1200" y="84"/>
                    <a:pt x="1200" y="84"/>
                    <a:pt x="1200" y="85"/>
                  </a:cubicBezTo>
                  <a:cubicBezTo>
                    <a:pt x="1202" y="85"/>
                    <a:pt x="1203" y="85"/>
                    <a:pt x="1204" y="85"/>
                  </a:cubicBezTo>
                  <a:cubicBezTo>
                    <a:pt x="1214" y="85"/>
                    <a:pt x="1214" y="88"/>
                    <a:pt x="1223" y="88"/>
                  </a:cubicBezTo>
                  <a:cubicBezTo>
                    <a:pt x="1232" y="88"/>
                    <a:pt x="1232" y="85"/>
                    <a:pt x="1241" y="85"/>
                  </a:cubicBezTo>
                  <a:cubicBezTo>
                    <a:pt x="1250" y="85"/>
                    <a:pt x="1250" y="88"/>
                    <a:pt x="1259" y="88"/>
                  </a:cubicBezTo>
                  <a:cubicBezTo>
                    <a:pt x="1268" y="88"/>
                    <a:pt x="1268" y="85"/>
                    <a:pt x="1277" y="85"/>
                  </a:cubicBezTo>
                  <a:cubicBezTo>
                    <a:pt x="1278" y="85"/>
                    <a:pt x="1279" y="85"/>
                    <a:pt x="1280" y="85"/>
                  </a:cubicBezTo>
                  <a:cubicBezTo>
                    <a:pt x="1282" y="84"/>
                    <a:pt x="1283" y="80"/>
                    <a:pt x="1286" y="82"/>
                  </a:cubicBezTo>
                  <a:cubicBezTo>
                    <a:pt x="1285" y="84"/>
                    <a:pt x="1283" y="84"/>
                    <a:pt x="1281" y="85"/>
                  </a:cubicBezTo>
                  <a:cubicBezTo>
                    <a:pt x="1285" y="86"/>
                    <a:pt x="1287" y="87"/>
                    <a:pt x="1292" y="88"/>
                  </a:cubicBezTo>
                  <a:cubicBezTo>
                    <a:pt x="1292" y="87"/>
                    <a:pt x="1293" y="87"/>
                    <a:pt x="1294" y="87"/>
                  </a:cubicBezTo>
                  <a:cubicBezTo>
                    <a:pt x="1294" y="87"/>
                    <a:pt x="1294" y="88"/>
                    <a:pt x="1293" y="88"/>
                  </a:cubicBezTo>
                  <a:cubicBezTo>
                    <a:pt x="1295" y="88"/>
                    <a:pt x="1295" y="88"/>
                    <a:pt x="1295" y="88"/>
                  </a:cubicBezTo>
                  <a:cubicBezTo>
                    <a:pt x="1304" y="88"/>
                    <a:pt x="1304" y="85"/>
                    <a:pt x="1313" y="85"/>
                  </a:cubicBezTo>
                  <a:cubicBezTo>
                    <a:pt x="1322" y="85"/>
                    <a:pt x="1323" y="88"/>
                    <a:pt x="1332" y="88"/>
                  </a:cubicBezTo>
                  <a:cubicBezTo>
                    <a:pt x="1339" y="88"/>
                    <a:pt x="1341" y="86"/>
                    <a:pt x="1345" y="85"/>
                  </a:cubicBezTo>
                  <a:cubicBezTo>
                    <a:pt x="1345" y="85"/>
                    <a:pt x="1346" y="85"/>
                    <a:pt x="1346" y="84"/>
                  </a:cubicBezTo>
                  <a:cubicBezTo>
                    <a:pt x="1346" y="84"/>
                    <a:pt x="1346" y="84"/>
                    <a:pt x="1346" y="85"/>
                  </a:cubicBezTo>
                  <a:cubicBezTo>
                    <a:pt x="1347" y="85"/>
                    <a:pt x="1349" y="85"/>
                    <a:pt x="1350" y="85"/>
                  </a:cubicBezTo>
                  <a:cubicBezTo>
                    <a:pt x="1359" y="85"/>
                    <a:pt x="1359" y="88"/>
                    <a:pt x="1368" y="88"/>
                  </a:cubicBezTo>
                  <a:cubicBezTo>
                    <a:pt x="1377" y="88"/>
                    <a:pt x="1377" y="85"/>
                    <a:pt x="1386" y="85"/>
                  </a:cubicBezTo>
                  <a:cubicBezTo>
                    <a:pt x="1395" y="85"/>
                    <a:pt x="1395" y="88"/>
                    <a:pt x="1404" y="88"/>
                  </a:cubicBezTo>
                  <a:cubicBezTo>
                    <a:pt x="1413" y="88"/>
                    <a:pt x="1413" y="85"/>
                    <a:pt x="1422" y="85"/>
                  </a:cubicBezTo>
                  <a:cubicBezTo>
                    <a:pt x="1424" y="85"/>
                    <a:pt x="1425" y="85"/>
                    <a:pt x="1426" y="85"/>
                  </a:cubicBezTo>
                  <a:cubicBezTo>
                    <a:pt x="1428" y="84"/>
                    <a:pt x="1429" y="80"/>
                    <a:pt x="1431" y="82"/>
                  </a:cubicBezTo>
                  <a:cubicBezTo>
                    <a:pt x="1431" y="84"/>
                    <a:pt x="1429" y="84"/>
                    <a:pt x="1427" y="85"/>
                  </a:cubicBezTo>
                  <a:cubicBezTo>
                    <a:pt x="1431" y="86"/>
                    <a:pt x="1433" y="87"/>
                    <a:pt x="1438" y="88"/>
                  </a:cubicBezTo>
                  <a:cubicBezTo>
                    <a:pt x="1438" y="87"/>
                    <a:pt x="1439" y="87"/>
                    <a:pt x="1440" y="87"/>
                  </a:cubicBezTo>
                  <a:cubicBezTo>
                    <a:pt x="1440" y="87"/>
                    <a:pt x="1440" y="88"/>
                    <a:pt x="1439" y="88"/>
                  </a:cubicBezTo>
                  <a:cubicBezTo>
                    <a:pt x="1440" y="88"/>
                    <a:pt x="1440" y="88"/>
                    <a:pt x="1440" y="88"/>
                  </a:cubicBezTo>
                  <a:cubicBezTo>
                    <a:pt x="1449" y="88"/>
                    <a:pt x="1449" y="85"/>
                    <a:pt x="1458" y="85"/>
                  </a:cubicBezTo>
                  <a:cubicBezTo>
                    <a:pt x="1467" y="85"/>
                    <a:pt x="1469" y="88"/>
                    <a:pt x="1478" y="88"/>
                  </a:cubicBezTo>
                  <a:cubicBezTo>
                    <a:pt x="1485" y="88"/>
                    <a:pt x="1487" y="86"/>
                    <a:pt x="1491" y="85"/>
                  </a:cubicBezTo>
                  <a:cubicBezTo>
                    <a:pt x="1491" y="85"/>
                    <a:pt x="1491" y="85"/>
                    <a:pt x="1491" y="84"/>
                  </a:cubicBezTo>
                  <a:cubicBezTo>
                    <a:pt x="1492" y="84"/>
                    <a:pt x="1492" y="84"/>
                    <a:pt x="1492" y="85"/>
                  </a:cubicBezTo>
                  <a:cubicBezTo>
                    <a:pt x="1493" y="85"/>
                    <a:pt x="1495" y="85"/>
                    <a:pt x="1496" y="85"/>
                  </a:cubicBezTo>
                  <a:cubicBezTo>
                    <a:pt x="1505" y="85"/>
                    <a:pt x="1505" y="88"/>
                    <a:pt x="1514" y="88"/>
                  </a:cubicBezTo>
                  <a:cubicBezTo>
                    <a:pt x="1523" y="88"/>
                    <a:pt x="1523" y="85"/>
                    <a:pt x="1532" y="85"/>
                  </a:cubicBezTo>
                  <a:cubicBezTo>
                    <a:pt x="1541" y="85"/>
                    <a:pt x="1541" y="88"/>
                    <a:pt x="1550" y="88"/>
                  </a:cubicBezTo>
                  <a:cubicBezTo>
                    <a:pt x="1559" y="88"/>
                    <a:pt x="1559" y="85"/>
                    <a:pt x="1568" y="85"/>
                  </a:cubicBezTo>
                  <a:cubicBezTo>
                    <a:pt x="1570" y="85"/>
                    <a:pt x="1571" y="85"/>
                    <a:pt x="1572" y="85"/>
                  </a:cubicBezTo>
                  <a:cubicBezTo>
                    <a:pt x="1574" y="84"/>
                    <a:pt x="1575" y="80"/>
                    <a:pt x="1577" y="82"/>
                  </a:cubicBezTo>
                  <a:cubicBezTo>
                    <a:pt x="1577" y="84"/>
                    <a:pt x="1575" y="84"/>
                    <a:pt x="1572" y="85"/>
                  </a:cubicBezTo>
                  <a:cubicBezTo>
                    <a:pt x="1577" y="86"/>
                    <a:pt x="1578" y="87"/>
                    <a:pt x="1584" y="88"/>
                  </a:cubicBezTo>
                  <a:cubicBezTo>
                    <a:pt x="1584" y="87"/>
                    <a:pt x="1585" y="87"/>
                    <a:pt x="1586" y="87"/>
                  </a:cubicBezTo>
                  <a:cubicBezTo>
                    <a:pt x="1586" y="87"/>
                    <a:pt x="1585" y="88"/>
                    <a:pt x="1585" y="88"/>
                  </a:cubicBezTo>
                  <a:cubicBezTo>
                    <a:pt x="1586" y="88"/>
                    <a:pt x="1586" y="88"/>
                    <a:pt x="1586" y="88"/>
                  </a:cubicBezTo>
                  <a:cubicBezTo>
                    <a:pt x="1595" y="88"/>
                    <a:pt x="1595" y="85"/>
                    <a:pt x="1604" y="85"/>
                  </a:cubicBezTo>
                  <a:cubicBezTo>
                    <a:pt x="1613" y="85"/>
                    <a:pt x="1615" y="88"/>
                    <a:pt x="1624" y="88"/>
                  </a:cubicBezTo>
                  <a:cubicBezTo>
                    <a:pt x="1631" y="88"/>
                    <a:pt x="1632" y="86"/>
                    <a:pt x="1637" y="85"/>
                  </a:cubicBezTo>
                  <a:cubicBezTo>
                    <a:pt x="1637" y="85"/>
                    <a:pt x="1637" y="85"/>
                    <a:pt x="1637" y="84"/>
                  </a:cubicBezTo>
                  <a:cubicBezTo>
                    <a:pt x="1638" y="84"/>
                    <a:pt x="1638" y="84"/>
                    <a:pt x="1638" y="85"/>
                  </a:cubicBezTo>
                  <a:cubicBezTo>
                    <a:pt x="1639" y="85"/>
                    <a:pt x="1640" y="85"/>
                    <a:pt x="1642" y="85"/>
                  </a:cubicBezTo>
                  <a:cubicBezTo>
                    <a:pt x="1651" y="85"/>
                    <a:pt x="1651" y="88"/>
                    <a:pt x="1660" y="88"/>
                  </a:cubicBezTo>
                  <a:cubicBezTo>
                    <a:pt x="1669" y="88"/>
                    <a:pt x="1669" y="85"/>
                    <a:pt x="1678" y="85"/>
                  </a:cubicBezTo>
                  <a:cubicBezTo>
                    <a:pt x="1687" y="85"/>
                    <a:pt x="1687" y="88"/>
                    <a:pt x="1696" y="88"/>
                  </a:cubicBezTo>
                  <a:cubicBezTo>
                    <a:pt x="1705" y="88"/>
                    <a:pt x="1705" y="85"/>
                    <a:pt x="1714" y="85"/>
                  </a:cubicBezTo>
                  <a:cubicBezTo>
                    <a:pt x="1716" y="85"/>
                    <a:pt x="1717" y="85"/>
                    <a:pt x="1718" y="85"/>
                  </a:cubicBezTo>
                  <a:cubicBezTo>
                    <a:pt x="1720" y="84"/>
                    <a:pt x="1721" y="80"/>
                    <a:pt x="1723" y="82"/>
                  </a:cubicBezTo>
                  <a:cubicBezTo>
                    <a:pt x="1723" y="84"/>
                    <a:pt x="1720" y="84"/>
                    <a:pt x="1718" y="85"/>
                  </a:cubicBezTo>
                  <a:cubicBezTo>
                    <a:pt x="1723" y="86"/>
                    <a:pt x="1724" y="87"/>
                    <a:pt x="1729" y="88"/>
                  </a:cubicBezTo>
                  <a:cubicBezTo>
                    <a:pt x="1730" y="87"/>
                    <a:pt x="1731" y="87"/>
                    <a:pt x="1732" y="87"/>
                  </a:cubicBezTo>
                  <a:cubicBezTo>
                    <a:pt x="1731" y="87"/>
                    <a:pt x="1731" y="88"/>
                    <a:pt x="1731" y="88"/>
                  </a:cubicBezTo>
                  <a:cubicBezTo>
                    <a:pt x="1732" y="88"/>
                    <a:pt x="1732" y="88"/>
                    <a:pt x="1732" y="88"/>
                  </a:cubicBezTo>
                  <a:cubicBezTo>
                    <a:pt x="1741" y="88"/>
                    <a:pt x="1741" y="85"/>
                    <a:pt x="1750" y="85"/>
                  </a:cubicBezTo>
                  <a:cubicBezTo>
                    <a:pt x="1759" y="85"/>
                    <a:pt x="1761" y="88"/>
                    <a:pt x="1770" y="88"/>
                  </a:cubicBezTo>
                  <a:cubicBezTo>
                    <a:pt x="1777" y="88"/>
                    <a:pt x="1778" y="86"/>
                    <a:pt x="1783" y="85"/>
                  </a:cubicBezTo>
                  <a:cubicBezTo>
                    <a:pt x="1783" y="85"/>
                    <a:pt x="1783" y="85"/>
                    <a:pt x="1783" y="84"/>
                  </a:cubicBezTo>
                  <a:cubicBezTo>
                    <a:pt x="1784" y="84"/>
                    <a:pt x="1784" y="84"/>
                    <a:pt x="1784" y="85"/>
                  </a:cubicBezTo>
                  <a:cubicBezTo>
                    <a:pt x="1785" y="85"/>
                    <a:pt x="1786" y="85"/>
                    <a:pt x="1788" y="85"/>
                  </a:cubicBezTo>
                  <a:cubicBezTo>
                    <a:pt x="1797" y="85"/>
                    <a:pt x="1797" y="88"/>
                    <a:pt x="1806" y="88"/>
                  </a:cubicBezTo>
                  <a:cubicBezTo>
                    <a:pt x="1815" y="88"/>
                    <a:pt x="1815" y="85"/>
                    <a:pt x="1824" y="85"/>
                  </a:cubicBezTo>
                  <a:cubicBezTo>
                    <a:pt x="1833" y="85"/>
                    <a:pt x="1833" y="88"/>
                    <a:pt x="1842" y="88"/>
                  </a:cubicBezTo>
                  <a:cubicBezTo>
                    <a:pt x="1851" y="88"/>
                    <a:pt x="1851" y="85"/>
                    <a:pt x="1860" y="85"/>
                  </a:cubicBezTo>
                  <a:cubicBezTo>
                    <a:pt x="1861" y="85"/>
                    <a:pt x="1863" y="85"/>
                    <a:pt x="1864" y="85"/>
                  </a:cubicBezTo>
                  <a:cubicBezTo>
                    <a:pt x="1865" y="84"/>
                    <a:pt x="1867" y="80"/>
                    <a:pt x="1869" y="82"/>
                  </a:cubicBezTo>
                  <a:cubicBezTo>
                    <a:pt x="1869" y="84"/>
                    <a:pt x="1866" y="84"/>
                    <a:pt x="1864" y="85"/>
                  </a:cubicBezTo>
                  <a:cubicBezTo>
                    <a:pt x="1868" y="86"/>
                    <a:pt x="1870" y="87"/>
                    <a:pt x="1875" y="88"/>
                  </a:cubicBezTo>
                  <a:cubicBezTo>
                    <a:pt x="1876" y="87"/>
                    <a:pt x="1877" y="87"/>
                    <a:pt x="1877" y="87"/>
                  </a:cubicBezTo>
                  <a:cubicBezTo>
                    <a:pt x="1877" y="87"/>
                    <a:pt x="1877" y="88"/>
                    <a:pt x="1877" y="88"/>
                  </a:cubicBezTo>
                  <a:cubicBezTo>
                    <a:pt x="1878" y="88"/>
                    <a:pt x="1878" y="88"/>
                    <a:pt x="1878" y="88"/>
                  </a:cubicBezTo>
                  <a:cubicBezTo>
                    <a:pt x="1887" y="88"/>
                    <a:pt x="1887" y="85"/>
                    <a:pt x="1896" y="85"/>
                  </a:cubicBezTo>
                  <a:cubicBezTo>
                    <a:pt x="1905" y="85"/>
                    <a:pt x="1907" y="88"/>
                    <a:pt x="1916" y="88"/>
                  </a:cubicBezTo>
                  <a:cubicBezTo>
                    <a:pt x="1923" y="88"/>
                    <a:pt x="1924" y="86"/>
                    <a:pt x="1928" y="85"/>
                  </a:cubicBezTo>
                  <a:cubicBezTo>
                    <a:pt x="1929" y="85"/>
                    <a:pt x="1929" y="85"/>
                    <a:pt x="1929" y="84"/>
                  </a:cubicBezTo>
                  <a:cubicBezTo>
                    <a:pt x="1929" y="84"/>
                    <a:pt x="1930" y="84"/>
                    <a:pt x="1930" y="85"/>
                  </a:cubicBezTo>
                  <a:cubicBezTo>
                    <a:pt x="1931" y="85"/>
                    <a:pt x="1932" y="85"/>
                    <a:pt x="1934" y="85"/>
                  </a:cubicBezTo>
                  <a:cubicBezTo>
                    <a:pt x="1943" y="85"/>
                    <a:pt x="1943" y="88"/>
                    <a:pt x="1952" y="88"/>
                  </a:cubicBezTo>
                  <a:cubicBezTo>
                    <a:pt x="1961" y="88"/>
                    <a:pt x="1961" y="85"/>
                    <a:pt x="1970" y="85"/>
                  </a:cubicBezTo>
                  <a:cubicBezTo>
                    <a:pt x="1979" y="85"/>
                    <a:pt x="1979" y="88"/>
                    <a:pt x="1988" y="88"/>
                  </a:cubicBezTo>
                  <a:cubicBezTo>
                    <a:pt x="1997" y="88"/>
                    <a:pt x="1997" y="85"/>
                    <a:pt x="2006" y="85"/>
                  </a:cubicBezTo>
                  <a:cubicBezTo>
                    <a:pt x="2007" y="85"/>
                    <a:pt x="2008" y="85"/>
                    <a:pt x="2010" y="85"/>
                  </a:cubicBezTo>
                  <a:cubicBezTo>
                    <a:pt x="2011" y="84"/>
                    <a:pt x="2012" y="80"/>
                    <a:pt x="2015" y="82"/>
                  </a:cubicBezTo>
                  <a:cubicBezTo>
                    <a:pt x="2015" y="84"/>
                    <a:pt x="2012" y="84"/>
                    <a:pt x="2010" y="85"/>
                  </a:cubicBezTo>
                  <a:cubicBezTo>
                    <a:pt x="2014" y="86"/>
                    <a:pt x="2016" y="87"/>
                    <a:pt x="2021" y="88"/>
                  </a:cubicBezTo>
                  <a:cubicBezTo>
                    <a:pt x="2021" y="87"/>
                    <a:pt x="2022" y="87"/>
                    <a:pt x="2023" y="87"/>
                  </a:cubicBezTo>
                  <a:cubicBezTo>
                    <a:pt x="2023" y="87"/>
                    <a:pt x="2023" y="88"/>
                    <a:pt x="2023" y="88"/>
                  </a:cubicBezTo>
                  <a:cubicBezTo>
                    <a:pt x="2024" y="88"/>
                    <a:pt x="2024" y="88"/>
                    <a:pt x="2024" y="88"/>
                  </a:cubicBezTo>
                  <a:cubicBezTo>
                    <a:pt x="2033" y="88"/>
                    <a:pt x="2033" y="85"/>
                    <a:pt x="2042" y="85"/>
                  </a:cubicBezTo>
                  <a:cubicBezTo>
                    <a:pt x="2051" y="85"/>
                    <a:pt x="2053" y="88"/>
                    <a:pt x="2062" y="88"/>
                  </a:cubicBezTo>
                  <a:cubicBezTo>
                    <a:pt x="2068" y="88"/>
                    <a:pt x="2070" y="86"/>
                    <a:pt x="2074" y="85"/>
                  </a:cubicBezTo>
                  <a:cubicBezTo>
                    <a:pt x="2074" y="85"/>
                    <a:pt x="2075" y="85"/>
                    <a:pt x="2075" y="84"/>
                  </a:cubicBezTo>
                  <a:cubicBezTo>
                    <a:pt x="2075" y="84"/>
                    <a:pt x="2076" y="84"/>
                    <a:pt x="2076" y="85"/>
                  </a:cubicBezTo>
                  <a:cubicBezTo>
                    <a:pt x="2077" y="85"/>
                    <a:pt x="2078" y="85"/>
                    <a:pt x="2080" y="85"/>
                  </a:cubicBezTo>
                  <a:cubicBezTo>
                    <a:pt x="2089" y="85"/>
                    <a:pt x="2089" y="88"/>
                    <a:pt x="2098" y="88"/>
                  </a:cubicBezTo>
                  <a:cubicBezTo>
                    <a:pt x="2107" y="88"/>
                    <a:pt x="2107" y="85"/>
                    <a:pt x="2116" y="85"/>
                  </a:cubicBezTo>
                  <a:cubicBezTo>
                    <a:pt x="2125" y="85"/>
                    <a:pt x="2125" y="88"/>
                    <a:pt x="2134" y="88"/>
                  </a:cubicBezTo>
                  <a:cubicBezTo>
                    <a:pt x="2143" y="88"/>
                    <a:pt x="2143" y="85"/>
                    <a:pt x="2152" y="85"/>
                  </a:cubicBezTo>
                  <a:cubicBezTo>
                    <a:pt x="2153" y="85"/>
                    <a:pt x="2154" y="85"/>
                    <a:pt x="2155" y="85"/>
                  </a:cubicBezTo>
                  <a:cubicBezTo>
                    <a:pt x="2157" y="84"/>
                    <a:pt x="2158" y="80"/>
                    <a:pt x="2161" y="82"/>
                  </a:cubicBezTo>
                  <a:cubicBezTo>
                    <a:pt x="2160" y="84"/>
                    <a:pt x="2158" y="84"/>
                    <a:pt x="2156" y="85"/>
                  </a:cubicBezTo>
                  <a:cubicBezTo>
                    <a:pt x="2160" y="86"/>
                    <a:pt x="2162" y="87"/>
                    <a:pt x="2167" y="88"/>
                  </a:cubicBezTo>
                  <a:cubicBezTo>
                    <a:pt x="2167" y="87"/>
                    <a:pt x="2168" y="87"/>
                    <a:pt x="2169" y="87"/>
                  </a:cubicBezTo>
                  <a:cubicBezTo>
                    <a:pt x="2169" y="87"/>
                    <a:pt x="2169" y="88"/>
                    <a:pt x="2168" y="88"/>
                  </a:cubicBezTo>
                  <a:cubicBezTo>
                    <a:pt x="2170" y="88"/>
                    <a:pt x="2170" y="88"/>
                    <a:pt x="2170" y="88"/>
                  </a:cubicBezTo>
                  <a:cubicBezTo>
                    <a:pt x="2179" y="88"/>
                    <a:pt x="2179" y="85"/>
                    <a:pt x="2188" y="85"/>
                  </a:cubicBezTo>
                  <a:cubicBezTo>
                    <a:pt x="2197" y="85"/>
                    <a:pt x="2198" y="88"/>
                    <a:pt x="2207" y="88"/>
                  </a:cubicBezTo>
                  <a:cubicBezTo>
                    <a:pt x="2214" y="88"/>
                    <a:pt x="2216" y="86"/>
                    <a:pt x="2220" y="85"/>
                  </a:cubicBezTo>
                  <a:cubicBezTo>
                    <a:pt x="2220" y="85"/>
                    <a:pt x="2221" y="85"/>
                    <a:pt x="2221" y="84"/>
                  </a:cubicBezTo>
                  <a:cubicBezTo>
                    <a:pt x="2221" y="84"/>
                    <a:pt x="2221" y="84"/>
                    <a:pt x="2221" y="85"/>
                  </a:cubicBezTo>
                  <a:cubicBezTo>
                    <a:pt x="2222" y="85"/>
                    <a:pt x="2224" y="85"/>
                    <a:pt x="2225" y="85"/>
                  </a:cubicBezTo>
                  <a:cubicBezTo>
                    <a:pt x="2234" y="85"/>
                    <a:pt x="2234" y="88"/>
                    <a:pt x="2243" y="88"/>
                  </a:cubicBezTo>
                  <a:cubicBezTo>
                    <a:pt x="2252" y="88"/>
                    <a:pt x="2252" y="85"/>
                    <a:pt x="2261" y="85"/>
                  </a:cubicBezTo>
                  <a:cubicBezTo>
                    <a:pt x="2270" y="85"/>
                    <a:pt x="2270" y="88"/>
                    <a:pt x="2279" y="88"/>
                  </a:cubicBezTo>
                  <a:cubicBezTo>
                    <a:pt x="2288" y="88"/>
                    <a:pt x="2288" y="85"/>
                    <a:pt x="2297" y="85"/>
                  </a:cubicBezTo>
                  <a:cubicBezTo>
                    <a:pt x="2299" y="85"/>
                    <a:pt x="2300" y="85"/>
                    <a:pt x="2301" y="85"/>
                  </a:cubicBezTo>
                  <a:cubicBezTo>
                    <a:pt x="2303" y="84"/>
                    <a:pt x="2304" y="80"/>
                    <a:pt x="2307" y="82"/>
                  </a:cubicBezTo>
                  <a:cubicBezTo>
                    <a:pt x="2306" y="84"/>
                    <a:pt x="2304" y="84"/>
                    <a:pt x="2302" y="85"/>
                  </a:cubicBezTo>
                  <a:cubicBezTo>
                    <a:pt x="2306" y="86"/>
                    <a:pt x="2308" y="87"/>
                    <a:pt x="2313" y="88"/>
                  </a:cubicBezTo>
                  <a:cubicBezTo>
                    <a:pt x="2313" y="87"/>
                    <a:pt x="2314" y="87"/>
                    <a:pt x="2315" y="87"/>
                  </a:cubicBezTo>
                  <a:cubicBezTo>
                    <a:pt x="2315" y="87"/>
                    <a:pt x="2315" y="88"/>
                    <a:pt x="2314" y="88"/>
                  </a:cubicBezTo>
                  <a:cubicBezTo>
                    <a:pt x="2315" y="88"/>
                    <a:pt x="2315" y="88"/>
                    <a:pt x="2315" y="88"/>
                  </a:cubicBezTo>
                  <a:cubicBezTo>
                    <a:pt x="2324" y="88"/>
                    <a:pt x="2324" y="85"/>
                    <a:pt x="2333" y="85"/>
                  </a:cubicBezTo>
                  <a:cubicBezTo>
                    <a:pt x="2342" y="85"/>
                    <a:pt x="2344" y="88"/>
                    <a:pt x="2353" y="88"/>
                  </a:cubicBezTo>
                  <a:cubicBezTo>
                    <a:pt x="2360" y="88"/>
                    <a:pt x="2362" y="86"/>
                    <a:pt x="2366" y="85"/>
                  </a:cubicBezTo>
                  <a:cubicBezTo>
                    <a:pt x="2366" y="85"/>
                    <a:pt x="2366" y="85"/>
                    <a:pt x="2366" y="84"/>
                  </a:cubicBezTo>
                  <a:cubicBezTo>
                    <a:pt x="2367" y="84"/>
                    <a:pt x="2367" y="84"/>
                    <a:pt x="2367" y="85"/>
                  </a:cubicBezTo>
                  <a:cubicBezTo>
                    <a:pt x="2368" y="85"/>
                    <a:pt x="2370" y="85"/>
                    <a:pt x="2371" y="85"/>
                  </a:cubicBezTo>
                  <a:cubicBezTo>
                    <a:pt x="2380" y="85"/>
                    <a:pt x="2380" y="88"/>
                    <a:pt x="2389" y="88"/>
                  </a:cubicBezTo>
                  <a:cubicBezTo>
                    <a:pt x="2398" y="88"/>
                    <a:pt x="2398" y="85"/>
                    <a:pt x="2407" y="85"/>
                  </a:cubicBezTo>
                  <a:cubicBezTo>
                    <a:pt x="2416" y="85"/>
                    <a:pt x="2416" y="88"/>
                    <a:pt x="2425" y="88"/>
                  </a:cubicBezTo>
                  <a:cubicBezTo>
                    <a:pt x="2434" y="88"/>
                    <a:pt x="2434" y="85"/>
                    <a:pt x="2443" y="85"/>
                  </a:cubicBezTo>
                  <a:cubicBezTo>
                    <a:pt x="2445" y="85"/>
                    <a:pt x="2446" y="85"/>
                    <a:pt x="2447" y="85"/>
                  </a:cubicBezTo>
                  <a:cubicBezTo>
                    <a:pt x="2449" y="84"/>
                    <a:pt x="2450" y="80"/>
                    <a:pt x="2452" y="82"/>
                  </a:cubicBezTo>
                  <a:cubicBezTo>
                    <a:pt x="2452" y="84"/>
                    <a:pt x="2450" y="84"/>
                    <a:pt x="2447" y="85"/>
                  </a:cubicBezTo>
                  <a:cubicBezTo>
                    <a:pt x="2452" y="86"/>
                    <a:pt x="2453" y="87"/>
                    <a:pt x="2459" y="88"/>
                  </a:cubicBezTo>
                  <a:cubicBezTo>
                    <a:pt x="2459" y="87"/>
                    <a:pt x="2460" y="87"/>
                    <a:pt x="2461" y="87"/>
                  </a:cubicBezTo>
                  <a:cubicBezTo>
                    <a:pt x="2461" y="87"/>
                    <a:pt x="2460" y="88"/>
                    <a:pt x="2460" y="88"/>
                  </a:cubicBezTo>
                  <a:cubicBezTo>
                    <a:pt x="2461" y="88"/>
                    <a:pt x="2461" y="88"/>
                    <a:pt x="2461" y="88"/>
                  </a:cubicBezTo>
                  <a:cubicBezTo>
                    <a:pt x="2470" y="88"/>
                    <a:pt x="2470" y="85"/>
                    <a:pt x="2479" y="85"/>
                  </a:cubicBezTo>
                  <a:cubicBezTo>
                    <a:pt x="2488" y="85"/>
                    <a:pt x="2490" y="88"/>
                    <a:pt x="2499" y="88"/>
                  </a:cubicBezTo>
                  <a:cubicBezTo>
                    <a:pt x="2506" y="88"/>
                    <a:pt x="2508" y="86"/>
                    <a:pt x="2512" y="85"/>
                  </a:cubicBezTo>
                  <a:cubicBezTo>
                    <a:pt x="2512" y="85"/>
                    <a:pt x="2512" y="85"/>
                    <a:pt x="2512" y="84"/>
                  </a:cubicBezTo>
                  <a:cubicBezTo>
                    <a:pt x="2513" y="84"/>
                    <a:pt x="2513" y="84"/>
                    <a:pt x="2513" y="85"/>
                  </a:cubicBezTo>
                  <a:cubicBezTo>
                    <a:pt x="2514" y="85"/>
                    <a:pt x="2515" y="85"/>
                    <a:pt x="2517" y="85"/>
                  </a:cubicBezTo>
                  <a:cubicBezTo>
                    <a:pt x="2526" y="85"/>
                    <a:pt x="2526" y="88"/>
                    <a:pt x="2535" y="88"/>
                  </a:cubicBezTo>
                  <a:cubicBezTo>
                    <a:pt x="2544" y="88"/>
                    <a:pt x="2544" y="85"/>
                    <a:pt x="2553" y="85"/>
                  </a:cubicBezTo>
                  <a:cubicBezTo>
                    <a:pt x="2562" y="85"/>
                    <a:pt x="2562" y="88"/>
                    <a:pt x="2571" y="88"/>
                  </a:cubicBezTo>
                  <a:cubicBezTo>
                    <a:pt x="2580" y="88"/>
                    <a:pt x="2580" y="85"/>
                    <a:pt x="2589" y="85"/>
                  </a:cubicBezTo>
                  <a:cubicBezTo>
                    <a:pt x="2591" y="85"/>
                    <a:pt x="2592" y="85"/>
                    <a:pt x="2593" y="85"/>
                  </a:cubicBezTo>
                  <a:cubicBezTo>
                    <a:pt x="2595" y="84"/>
                    <a:pt x="2596" y="80"/>
                    <a:pt x="2598" y="82"/>
                  </a:cubicBezTo>
                  <a:cubicBezTo>
                    <a:pt x="2598" y="84"/>
                    <a:pt x="2595" y="84"/>
                    <a:pt x="2593" y="85"/>
                  </a:cubicBezTo>
                  <a:cubicBezTo>
                    <a:pt x="2598" y="86"/>
                    <a:pt x="2599" y="87"/>
                    <a:pt x="2604" y="88"/>
                  </a:cubicBezTo>
                  <a:cubicBezTo>
                    <a:pt x="2605" y="87"/>
                    <a:pt x="2606" y="87"/>
                    <a:pt x="2607" y="87"/>
                  </a:cubicBezTo>
                  <a:cubicBezTo>
                    <a:pt x="2607" y="87"/>
                    <a:pt x="2606" y="88"/>
                    <a:pt x="2606" y="88"/>
                  </a:cubicBezTo>
                  <a:cubicBezTo>
                    <a:pt x="2607" y="88"/>
                    <a:pt x="2607" y="88"/>
                    <a:pt x="2607" y="88"/>
                  </a:cubicBezTo>
                  <a:cubicBezTo>
                    <a:pt x="2616" y="88"/>
                    <a:pt x="2616" y="85"/>
                    <a:pt x="2625" y="85"/>
                  </a:cubicBezTo>
                  <a:cubicBezTo>
                    <a:pt x="2634" y="85"/>
                    <a:pt x="2636" y="88"/>
                    <a:pt x="2645" y="88"/>
                  </a:cubicBezTo>
                  <a:cubicBezTo>
                    <a:pt x="2652" y="88"/>
                    <a:pt x="2653" y="86"/>
                    <a:pt x="2658" y="85"/>
                  </a:cubicBezTo>
                  <a:cubicBezTo>
                    <a:pt x="2658" y="85"/>
                    <a:pt x="2658" y="85"/>
                    <a:pt x="2658" y="84"/>
                  </a:cubicBezTo>
                  <a:cubicBezTo>
                    <a:pt x="2659" y="84"/>
                    <a:pt x="2659" y="84"/>
                    <a:pt x="2659" y="85"/>
                  </a:cubicBezTo>
                  <a:cubicBezTo>
                    <a:pt x="2660" y="85"/>
                    <a:pt x="2661" y="85"/>
                    <a:pt x="2663" y="85"/>
                  </a:cubicBezTo>
                  <a:cubicBezTo>
                    <a:pt x="2672" y="85"/>
                    <a:pt x="2672" y="88"/>
                    <a:pt x="2681" y="88"/>
                  </a:cubicBezTo>
                  <a:cubicBezTo>
                    <a:pt x="2690" y="88"/>
                    <a:pt x="2690" y="85"/>
                    <a:pt x="2699" y="85"/>
                  </a:cubicBezTo>
                  <a:cubicBezTo>
                    <a:pt x="2708" y="85"/>
                    <a:pt x="2708" y="88"/>
                    <a:pt x="2717" y="88"/>
                  </a:cubicBezTo>
                  <a:cubicBezTo>
                    <a:pt x="2726" y="88"/>
                    <a:pt x="2726" y="85"/>
                    <a:pt x="2735" y="85"/>
                  </a:cubicBezTo>
                  <a:cubicBezTo>
                    <a:pt x="2736" y="85"/>
                    <a:pt x="2738" y="85"/>
                    <a:pt x="2739" y="85"/>
                  </a:cubicBezTo>
                  <a:cubicBezTo>
                    <a:pt x="2740" y="84"/>
                    <a:pt x="2742" y="80"/>
                    <a:pt x="2744" y="82"/>
                  </a:cubicBezTo>
                  <a:cubicBezTo>
                    <a:pt x="2744" y="84"/>
                    <a:pt x="2741" y="84"/>
                    <a:pt x="2739" y="85"/>
                  </a:cubicBezTo>
                  <a:cubicBezTo>
                    <a:pt x="2744" y="86"/>
                    <a:pt x="2745" y="87"/>
                    <a:pt x="2750" y="88"/>
                  </a:cubicBezTo>
                  <a:cubicBezTo>
                    <a:pt x="2751" y="87"/>
                    <a:pt x="2752" y="87"/>
                    <a:pt x="2752" y="87"/>
                  </a:cubicBezTo>
                  <a:cubicBezTo>
                    <a:pt x="2752" y="87"/>
                    <a:pt x="2752" y="88"/>
                    <a:pt x="2752" y="88"/>
                  </a:cubicBezTo>
                  <a:cubicBezTo>
                    <a:pt x="2753" y="88"/>
                    <a:pt x="2753" y="88"/>
                    <a:pt x="2753" y="88"/>
                  </a:cubicBezTo>
                  <a:cubicBezTo>
                    <a:pt x="2762" y="88"/>
                    <a:pt x="2762" y="85"/>
                    <a:pt x="2771" y="85"/>
                  </a:cubicBezTo>
                  <a:cubicBezTo>
                    <a:pt x="2780" y="85"/>
                    <a:pt x="2782" y="88"/>
                    <a:pt x="2791" y="88"/>
                  </a:cubicBezTo>
                  <a:cubicBezTo>
                    <a:pt x="2798" y="88"/>
                    <a:pt x="2799" y="86"/>
                    <a:pt x="2804" y="85"/>
                  </a:cubicBezTo>
                  <a:cubicBezTo>
                    <a:pt x="2804" y="85"/>
                    <a:pt x="2804" y="85"/>
                    <a:pt x="2804" y="84"/>
                  </a:cubicBezTo>
                  <a:cubicBezTo>
                    <a:pt x="2804" y="84"/>
                    <a:pt x="2805" y="84"/>
                    <a:pt x="2805" y="85"/>
                  </a:cubicBezTo>
                  <a:cubicBezTo>
                    <a:pt x="2806" y="85"/>
                    <a:pt x="2807" y="85"/>
                    <a:pt x="2809" y="85"/>
                  </a:cubicBezTo>
                  <a:cubicBezTo>
                    <a:pt x="2818" y="85"/>
                    <a:pt x="2818" y="88"/>
                    <a:pt x="2827" y="88"/>
                  </a:cubicBezTo>
                  <a:cubicBezTo>
                    <a:pt x="2836" y="88"/>
                    <a:pt x="2836" y="85"/>
                    <a:pt x="2845" y="85"/>
                  </a:cubicBezTo>
                  <a:cubicBezTo>
                    <a:pt x="2854" y="85"/>
                    <a:pt x="2854" y="88"/>
                    <a:pt x="2863" y="88"/>
                  </a:cubicBezTo>
                  <a:cubicBezTo>
                    <a:pt x="2872" y="88"/>
                    <a:pt x="2872" y="85"/>
                    <a:pt x="2881" y="85"/>
                  </a:cubicBezTo>
                  <a:cubicBezTo>
                    <a:pt x="2882" y="85"/>
                    <a:pt x="2883" y="85"/>
                    <a:pt x="2885" y="85"/>
                  </a:cubicBezTo>
                  <a:cubicBezTo>
                    <a:pt x="2886" y="84"/>
                    <a:pt x="2888" y="80"/>
                    <a:pt x="2890" y="82"/>
                  </a:cubicBezTo>
                  <a:cubicBezTo>
                    <a:pt x="2890" y="84"/>
                    <a:pt x="2887" y="84"/>
                    <a:pt x="2885" y="85"/>
                  </a:cubicBezTo>
                  <a:cubicBezTo>
                    <a:pt x="2889" y="86"/>
                    <a:pt x="2891" y="87"/>
                    <a:pt x="2896" y="88"/>
                  </a:cubicBezTo>
                  <a:cubicBezTo>
                    <a:pt x="2896" y="87"/>
                    <a:pt x="2897" y="87"/>
                    <a:pt x="2898" y="87"/>
                  </a:cubicBezTo>
                  <a:cubicBezTo>
                    <a:pt x="2898" y="87"/>
                    <a:pt x="2898" y="88"/>
                    <a:pt x="2898" y="88"/>
                  </a:cubicBezTo>
                  <a:cubicBezTo>
                    <a:pt x="2899" y="88"/>
                    <a:pt x="2899" y="88"/>
                    <a:pt x="2899" y="88"/>
                  </a:cubicBezTo>
                  <a:cubicBezTo>
                    <a:pt x="2908" y="88"/>
                    <a:pt x="2908" y="85"/>
                    <a:pt x="2917" y="85"/>
                  </a:cubicBezTo>
                  <a:cubicBezTo>
                    <a:pt x="2926" y="85"/>
                    <a:pt x="2928" y="88"/>
                    <a:pt x="2937" y="88"/>
                  </a:cubicBezTo>
                  <a:cubicBezTo>
                    <a:pt x="2943" y="88"/>
                    <a:pt x="2945" y="86"/>
                    <a:pt x="2949" y="85"/>
                  </a:cubicBezTo>
                  <a:cubicBezTo>
                    <a:pt x="2950" y="85"/>
                    <a:pt x="2950" y="85"/>
                    <a:pt x="2950" y="84"/>
                  </a:cubicBezTo>
                  <a:cubicBezTo>
                    <a:pt x="2950" y="84"/>
                    <a:pt x="2951" y="84"/>
                    <a:pt x="2951" y="85"/>
                  </a:cubicBezTo>
                  <a:cubicBezTo>
                    <a:pt x="2952" y="85"/>
                    <a:pt x="2953" y="85"/>
                    <a:pt x="2955" y="85"/>
                  </a:cubicBezTo>
                  <a:cubicBezTo>
                    <a:pt x="2964" y="85"/>
                    <a:pt x="2964" y="88"/>
                    <a:pt x="2973" y="88"/>
                  </a:cubicBezTo>
                  <a:cubicBezTo>
                    <a:pt x="2982" y="88"/>
                    <a:pt x="2982" y="85"/>
                    <a:pt x="2991" y="85"/>
                  </a:cubicBezTo>
                  <a:cubicBezTo>
                    <a:pt x="3000" y="85"/>
                    <a:pt x="3000" y="88"/>
                    <a:pt x="3009" y="88"/>
                  </a:cubicBezTo>
                  <a:cubicBezTo>
                    <a:pt x="3018" y="88"/>
                    <a:pt x="3018" y="85"/>
                    <a:pt x="3027" y="85"/>
                  </a:cubicBezTo>
                  <a:cubicBezTo>
                    <a:pt x="3028" y="85"/>
                    <a:pt x="3029" y="85"/>
                    <a:pt x="3030" y="85"/>
                  </a:cubicBezTo>
                  <a:cubicBezTo>
                    <a:pt x="3032" y="84"/>
                    <a:pt x="3033" y="80"/>
                    <a:pt x="3036" y="82"/>
                  </a:cubicBezTo>
                  <a:cubicBezTo>
                    <a:pt x="3036" y="84"/>
                    <a:pt x="3033" y="84"/>
                    <a:pt x="3031" y="85"/>
                  </a:cubicBezTo>
                  <a:cubicBezTo>
                    <a:pt x="3035" y="86"/>
                    <a:pt x="3037" y="87"/>
                    <a:pt x="3042" y="88"/>
                  </a:cubicBezTo>
                  <a:cubicBezTo>
                    <a:pt x="3042" y="87"/>
                    <a:pt x="3043" y="87"/>
                    <a:pt x="3044" y="87"/>
                  </a:cubicBezTo>
                  <a:cubicBezTo>
                    <a:pt x="3044" y="87"/>
                    <a:pt x="3044" y="88"/>
                    <a:pt x="3043" y="88"/>
                  </a:cubicBezTo>
                  <a:cubicBezTo>
                    <a:pt x="3045" y="88"/>
                    <a:pt x="3045" y="88"/>
                    <a:pt x="3045" y="88"/>
                  </a:cubicBezTo>
                  <a:cubicBezTo>
                    <a:pt x="3054" y="88"/>
                    <a:pt x="3054" y="85"/>
                    <a:pt x="3063" y="85"/>
                  </a:cubicBezTo>
                  <a:cubicBezTo>
                    <a:pt x="3072" y="85"/>
                    <a:pt x="3073" y="88"/>
                    <a:pt x="3082" y="88"/>
                  </a:cubicBezTo>
                  <a:cubicBezTo>
                    <a:pt x="3089" y="88"/>
                    <a:pt x="3091" y="86"/>
                    <a:pt x="3095" y="85"/>
                  </a:cubicBezTo>
                  <a:cubicBezTo>
                    <a:pt x="3095" y="85"/>
                    <a:pt x="3096" y="85"/>
                    <a:pt x="3096" y="84"/>
                  </a:cubicBezTo>
                  <a:cubicBezTo>
                    <a:pt x="3096" y="84"/>
                    <a:pt x="3096" y="84"/>
                    <a:pt x="3096" y="85"/>
                  </a:cubicBezTo>
                  <a:cubicBezTo>
                    <a:pt x="3098" y="85"/>
                    <a:pt x="3099" y="85"/>
                    <a:pt x="3100" y="85"/>
                  </a:cubicBezTo>
                  <a:cubicBezTo>
                    <a:pt x="3109" y="85"/>
                    <a:pt x="3109" y="88"/>
                    <a:pt x="3118" y="88"/>
                  </a:cubicBezTo>
                  <a:cubicBezTo>
                    <a:pt x="3127" y="88"/>
                    <a:pt x="3127" y="85"/>
                    <a:pt x="3136" y="85"/>
                  </a:cubicBezTo>
                  <a:cubicBezTo>
                    <a:pt x="3145" y="85"/>
                    <a:pt x="3145" y="88"/>
                    <a:pt x="3154" y="88"/>
                  </a:cubicBezTo>
                  <a:cubicBezTo>
                    <a:pt x="3163" y="88"/>
                    <a:pt x="3163" y="85"/>
                    <a:pt x="3172" y="85"/>
                  </a:cubicBezTo>
                  <a:cubicBezTo>
                    <a:pt x="3174" y="85"/>
                    <a:pt x="3175" y="85"/>
                    <a:pt x="3176" y="85"/>
                  </a:cubicBezTo>
                  <a:cubicBezTo>
                    <a:pt x="3178" y="84"/>
                    <a:pt x="3179" y="80"/>
                    <a:pt x="3182" y="82"/>
                  </a:cubicBezTo>
                  <a:cubicBezTo>
                    <a:pt x="3181" y="84"/>
                    <a:pt x="3179" y="84"/>
                    <a:pt x="3177" y="85"/>
                  </a:cubicBezTo>
                  <a:cubicBezTo>
                    <a:pt x="3181" y="86"/>
                    <a:pt x="3183" y="87"/>
                    <a:pt x="3188" y="88"/>
                  </a:cubicBezTo>
                  <a:cubicBezTo>
                    <a:pt x="3188" y="87"/>
                    <a:pt x="3189" y="87"/>
                    <a:pt x="3190" y="87"/>
                  </a:cubicBezTo>
                  <a:cubicBezTo>
                    <a:pt x="3190" y="87"/>
                    <a:pt x="3190" y="88"/>
                    <a:pt x="3189" y="88"/>
                  </a:cubicBezTo>
                  <a:cubicBezTo>
                    <a:pt x="3190" y="88"/>
                    <a:pt x="3190" y="88"/>
                    <a:pt x="3190" y="88"/>
                  </a:cubicBezTo>
                  <a:cubicBezTo>
                    <a:pt x="3199" y="88"/>
                    <a:pt x="3199" y="85"/>
                    <a:pt x="3208" y="85"/>
                  </a:cubicBezTo>
                  <a:cubicBezTo>
                    <a:pt x="3208" y="69"/>
                    <a:pt x="3208" y="69"/>
                    <a:pt x="3208" y="69"/>
                  </a:cubicBezTo>
                  <a:cubicBezTo>
                    <a:pt x="3192" y="69"/>
                    <a:pt x="3187" y="65"/>
                    <a:pt x="3186" y="59"/>
                  </a:cubicBezTo>
                  <a:close/>
                  <a:moveTo>
                    <a:pt x="3200" y="58"/>
                  </a:moveTo>
                  <a:cubicBezTo>
                    <a:pt x="3199" y="58"/>
                    <a:pt x="3199" y="58"/>
                    <a:pt x="3199" y="58"/>
                  </a:cubicBezTo>
                  <a:cubicBezTo>
                    <a:pt x="3199" y="57"/>
                    <a:pt x="3199" y="57"/>
                    <a:pt x="3199" y="57"/>
                  </a:cubicBezTo>
                  <a:cubicBezTo>
                    <a:pt x="3200" y="57"/>
                    <a:pt x="3200" y="57"/>
                    <a:pt x="3200" y="57"/>
                  </a:cubicBezTo>
                  <a:lnTo>
                    <a:pt x="3200" y="58"/>
                  </a:lnTo>
                  <a:close/>
                  <a:moveTo>
                    <a:pt x="3137" y="53"/>
                  </a:moveTo>
                  <a:cubicBezTo>
                    <a:pt x="3136" y="53"/>
                    <a:pt x="3136" y="53"/>
                    <a:pt x="3136" y="53"/>
                  </a:cubicBezTo>
                  <a:cubicBezTo>
                    <a:pt x="3136" y="52"/>
                    <a:pt x="3136" y="52"/>
                    <a:pt x="3136" y="52"/>
                  </a:cubicBezTo>
                  <a:cubicBezTo>
                    <a:pt x="3137" y="52"/>
                    <a:pt x="3137" y="52"/>
                    <a:pt x="3137" y="52"/>
                  </a:cubicBezTo>
                  <a:lnTo>
                    <a:pt x="3137" y="53"/>
                  </a:lnTo>
                  <a:close/>
                  <a:moveTo>
                    <a:pt x="3149" y="33"/>
                  </a:moveTo>
                  <a:cubicBezTo>
                    <a:pt x="3150" y="34"/>
                    <a:pt x="3149" y="33"/>
                    <a:pt x="3149" y="33"/>
                  </a:cubicBezTo>
                  <a:close/>
                  <a:moveTo>
                    <a:pt x="3148" y="45"/>
                  </a:moveTo>
                  <a:cubicBezTo>
                    <a:pt x="3148" y="46"/>
                    <a:pt x="3147" y="46"/>
                    <a:pt x="3146" y="46"/>
                  </a:cubicBezTo>
                  <a:cubicBezTo>
                    <a:pt x="3145" y="44"/>
                    <a:pt x="3147" y="45"/>
                    <a:pt x="3148" y="45"/>
                  </a:cubicBezTo>
                  <a:close/>
                  <a:moveTo>
                    <a:pt x="3129" y="27"/>
                  </a:moveTo>
                  <a:cubicBezTo>
                    <a:pt x="3131" y="25"/>
                    <a:pt x="3130" y="29"/>
                    <a:pt x="3129" y="27"/>
                  </a:cubicBezTo>
                  <a:close/>
                  <a:moveTo>
                    <a:pt x="3128" y="30"/>
                  </a:moveTo>
                  <a:cubicBezTo>
                    <a:pt x="3127" y="28"/>
                    <a:pt x="3132" y="29"/>
                    <a:pt x="3128" y="30"/>
                  </a:cubicBezTo>
                  <a:close/>
                  <a:moveTo>
                    <a:pt x="3143" y="21"/>
                  </a:moveTo>
                  <a:cubicBezTo>
                    <a:pt x="3144" y="21"/>
                    <a:pt x="3143" y="21"/>
                    <a:pt x="3143" y="21"/>
                  </a:cubicBezTo>
                  <a:close/>
                  <a:moveTo>
                    <a:pt x="3145" y="5"/>
                  </a:moveTo>
                  <a:cubicBezTo>
                    <a:pt x="3146" y="5"/>
                    <a:pt x="3145" y="5"/>
                    <a:pt x="3145" y="5"/>
                  </a:cubicBezTo>
                  <a:close/>
                  <a:moveTo>
                    <a:pt x="3142" y="10"/>
                  </a:moveTo>
                  <a:cubicBezTo>
                    <a:pt x="3143" y="12"/>
                    <a:pt x="3141" y="12"/>
                    <a:pt x="3140" y="12"/>
                  </a:cubicBezTo>
                  <a:cubicBezTo>
                    <a:pt x="3140" y="11"/>
                    <a:pt x="3140" y="9"/>
                    <a:pt x="3142" y="10"/>
                  </a:cubicBezTo>
                  <a:close/>
                  <a:moveTo>
                    <a:pt x="3054" y="58"/>
                  </a:moveTo>
                  <a:cubicBezTo>
                    <a:pt x="3053" y="58"/>
                    <a:pt x="3053" y="58"/>
                    <a:pt x="3053" y="58"/>
                  </a:cubicBezTo>
                  <a:cubicBezTo>
                    <a:pt x="3053" y="57"/>
                    <a:pt x="3053" y="57"/>
                    <a:pt x="3053" y="57"/>
                  </a:cubicBezTo>
                  <a:cubicBezTo>
                    <a:pt x="3054" y="57"/>
                    <a:pt x="3054" y="57"/>
                    <a:pt x="3054" y="57"/>
                  </a:cubicBezTo>
                  <a:lnTo>
                    <a:pt x="3054" y="58"/>
                  </a:lnTo>
                  <a:close/>
                  <a:moveTo>
                    <a:pt x="2991" y="53"/>
                  </a:moveTo>
                  <a:cubicBezTo>
                    <a:pt x="2990" y="53"/>
                    <a:pt x="2990" y="53"/>
                    <a:pt x="2990" y="53"/>
                  </a:cubicBezTo>
                  <a:cubicBezTo>
                    <a:pt x="2990" y="52"/>
                    <a:pt x="2990" y="52"/>
                    <a:pt x="2990" y="52"/>
                  </a:cubicBezTo>
                  <a:cubicBezTo>
                    <a:pt x="2991" y="52"/>
                    <a:pt x="2991" y="52"/>
                    <a:pt x="2991" y="52"/>
                  </a:cubicBezTo>
                  <a:lnTo>
                    <a:pt x="2991" y="53"/>
                  </a:lnTo>
                  <a:close/>
                  <a:moveTo>
                    <a:pt x="3004" y="33"/>
                  </a:moveTo>
                  <a:cubicBezTo>
                    <a:pt x="3004" y="34"/>
                    <a:pt x="3003" y="33"/>
                    <a:pt x="3004" y="33"/>
                  </a:cubicBezTo>
                  <a:close/>
                  <a:moveTo>
                    <a:pt x="3002" y="45"/>
                  </a:moveTo>
                  <a:cubicBezTo>
                    <a:pt x="3002" y="46"/>
                    <a:pt x="3001" y="46"/>
                    <a:pt x="3000" y="46"/>
                  </a:cubicBezTo>
                  <a:cubicBezTo>
                    <a:pt x="2999" y="44"/>
                    <a:pt x="3001" y="45"/>
                    <a:pt x="3002" y="45"/>
                  </a:cubicBezTo>
                  <a:close/>
                  <a:moveTo>
                    <a:pt x="2983" y="27"/>
                  </a:moveTo>
                  <a:cubicBezTo>
                    <a:pt x="2985" y="25"/>
                    <a:pt x="2984" y="29"/>
                    <a:pt x="2983" y="27"/>
                  </a:cubicBezTo>
                  <a:close/>
                  <a:moveTo>
                    <a:pt x="2983" y="30"/>
                  </a:moveTo>
                  <a:cubicBezTo>
                    <a:pt x="2981" y="28"/>
                    <a:pt x="2987" y="29"/>
                    <a:pt x="2983" y="30"/>
                  </a:cubicBezTo>
                  <a:close/>
                  <a:moveTo>
                    <a:pt x="2998" y="21"/>
                  </a:moveTo>
                  <a:cubicBezTo>
                    <a:pt x="2998" y="21"/>
                    <a:pt x="2997" y="21"/>
                    <a:pt x="2998" y="21"/>
                  </a:cubicBezTo>
                  <a:close/>
                  <a:moveTo>
                    <a:pt x="2999" y="5"/>
                  </a:moveTo>
                  <a:cubicBezTo>
                    <a:pt x="3000" y="5"/>
                    <a:pt x="2999" y="5"/>
                    <a:pt x="2999" y="5"/>
                  </a:cubicBezTo>
                  <a:close/>
                  <a:moveTo>
                    <a:pt x="2996" y="10"/>
                  </a:moveTo>
                  <a:cubicBezTo>
                    <a:pt x="2997" y="12"/>
                    <a:pt x="2995" y="12"/>
                    <a:pt x="2994" y="12"/>
                  </a:cubicBezTo>
                  <a:cubicBezTo>
                    <a:pt x="2994" y="11"/>
                    <a:pt x="2994" y="9"/>
                    <a:pt x="2996" y="10"/>
                  </a:cubicBezTo>
                  <a:close/>
                  <a:moveTo>
                    <a:pt x="2908" y="58"/>
                  </a:moveTo>
                  <a:cubicBezTo>
                    <a:pt x="2907" y="58"/>
                    <a:pt x="2907" y="58"/>
                    <a:pt x="2907" y="58"/>
                  </a:cubicBezTo>
                  <a:cubicBezTo>
                    <a:pt x="2907" y="57"/>
                    <a:pt x="2907" y="57"/>
                    <a:pt x="2907" y="57"/>
                  </a:cubicBezTo>
                  <a:cubicBezTo>
                    <a:pt x="2908" y="57"/>
                    <a:pt x="2908" y="57"/>
                    <a:pt x="2908" y="57"/>
                  </a:cubicBezTo>
                  <a:lnTo>
                    <a:pt x="2908" y="58"/>
                  </a:lnTo>
                  <a:close/>
                  <a:moveTo>
                    <a:pt x="2845" y="53"/>
                  </a:moveTo>
                  <a:cubicBezTo>
                    <a:pt x="2844" y="53"/>
                    <a:pt x="2844" y="53"/>
                    <a:pt x="2844" y="53"/>
                  </a:cubicBezTo>
                  <a:cubicBezTo>
                    <a:pt x="2844" y="52"/>
                    <a:pt x="2844" y="52"/>
                    <a:pt x="2844" y="52"/>
                  </a:cubicBezTo>
                  <a:cubicBezTo>
                    <a:pt x="2845" y="52"/>
                    <a:pt x="2845" y="52"/>
                    <a:pt x="2845" y="52"/>
                  </a:cubicBezTo>
                  <a:lnTo>
                    <a:pt x="2845" y="53"/>
                  </a:lnTo>
                  <a:close/>
                  <a:moveTo>
                    <a:pt x="2858" y="33"/>
                  </a:moveTo>
                  <a:cubicBezTo>
                    <a:pt x="2858" y="34"/>
                    <a:pt x="2857" y="33"/>
                    <a:pt x="2858" y="33"/>
                  </a:cubicBezTo>
                  <a:close/>
                  <a:moveTo>
                    <a:pt x="2856" y="45"/>
                  </a:moveTo>
                  <a:cubicBezTo>
                    <a:pt x="2856" y="46"/>
                    <a:pt x="2855" y="46"/>
                    <a:pt x="2854" y="46"/>
                  </a:cubicBezTo>
                  <a:cubicBezTo>
                    <a:pt x="2853" y="44"/>
                    <a:pt x="2855" y="45"/>
                    <a:pt x="2856" y="45"/>
                  </a:cubicBezTo>
                  <a:close/>
                  <a:moveTo>
                    <a:pt x="2837" y="27"/>
                  </a:moveTo>
                  <a:cubicBezTo>
                    <a:pt x="2839" y="25"/>
                    <a:pt x="2838" y="29"/>
                    <a:pt x="2837" y="27"/>
                  </a:cubicBezTo>
                  <a:close/>
                  <a:moveTo>
                    <a:pt x="2837" y="30"/>
                  </a:moveTo>
                  <a:cubicBezTo>
                    <a:pt x="2835" y="28"/>
                    <a:pt x="2841" y="29"/>
                    <a:pt x="2837" y="30"/>
                  </a:cubicBezTo>
                  <a:close/>
                  <a:moveTo>
                    <a:pt x="2852" y="21"/>
                  </a:moveTo>
                  <a:cubicBezTo>
                    <a:pt x="2852" y="21"/>
                    <a:pt x="2851" y="21"/>
                    <a:pt x="2852" y="21"/>
                  </a:cubicBezTo>
                  <a:close/>
                  <a:moveTo>
                    <a:pt x="2853" y="5"/>
                  </a:moveTo>
                  <a:cubicBezTo>
                    <a:pt x="2854" y="5"/>
                    <a:pt x="2853" y="5"/>
                    <a:pt x="2853" y="5"/>
                  </a:cubicBezTo>
                  <a:close/>
                  <a:moveTo>
                    <a:pt x="2851" y="10"/>
                  </a:moveTo>
                  <a:cubicBezTo>
                    <a:pt x="2851" y="12"/>
                    <a:pt x="2850" y="12"/>
                    <a:pt x="2848" y="12"/>
                  </a:cubicBezTo>
                  <a:cubicBezTo>
                    <a:pt x="2848" y="11"/>
                    <a:pt x="2849" y="9"/>
                    <a:pt x="2851" y="10"/>
                  </a:cubicBezTo>
                  <a:close/>
                  <a:moveTo>
                    <a:pt x="2763" y="58"/>
                  </a:moveTo>
                  <a:cubicBezTo>
                    <a:pt x="2761" y="58"/>
                    <a:pt x="2761" y="58"/>
                    <a:pt x="2761" y="58"/>
                  </a:cubicBezTo>
                  <a:cubicBezTo>
                    <a:pt x="2761" y="57"/>
                    <a:pt x="2761" y="57"/>
                    <a:pt x="2761" y="57"/>
                  </a:cubicBezTo>
                  <a:cubicBezTo>
                    <a:pt x="2763" y="57"/>
                    <a:pt x="2763" y="57"/>
                    <a:pt x="2763" y="57"/>
                  </a:cubicBezTo>
                  <a:lnTo>
                    <a:pt x="2763" y="58"/>
                  </a:lnTo>
                  <a:close/>
                  <a:moveTo>
                    <a:pt x="2699" y="53"/>
                  </a:moveTo>
                  <a:cubicBezTo>
                    <a:pt x="2698" y="53"/>
                    <a:pt x="2698" y="53"/>
                    <a:pt x="2698" y="53"/>
                  </a:cubicBezTo>
                  <a:cubicBezTo>
                    <a:pt x="2698" y="52"/>
                    <a:pt x="2698" y="52"/>
                    <a:pt x="2698" y="52"/>
                  </a:cubicBezTo>
                  <a:cubicBezTo>
                    <a:pt x="2699" y="52"/>
                    <a:pt x="2699" y="52"/>
                    <a:pt x="2699" y="52"/>
                  </a:cubicBezTo>
                  <a:lnTo>
                    <a:pt x="2699" y="53"/>
                  </a:lnTo>
                  <a:close/>
                  <a:moveTo>
                    <a:pt x="2712" y="33"/>
                  </a:moveTo>
                  <a:cubicBezTo>
                    <a:pt x="2712" y="34"/>
                    <a:pt x="2712" y="33"/>
                    <a:pt x="2712" y="33"/>
                  </a:cubicBezTo>
                  <a:close/>
                  <a:moveTo>
                    <a:pt x="2711" y="45"/>
                  </a:moveTo>
                  <a:cubicBezTo>
                    <a:pt x="2710" y="46"/>
                    <a:pt x="2710" y="46"/>
                    <a:pt x="2708" y="46"/>
                  </a:cubicBezTo>
                  <a:cubicBezTo>
                    <a:pt x="2708" y="44"/>
                    <a:pt x="2710" y="45"/>
                    <a:pt x="2711" y="45"/>
                  </a:cubicBezTo>
                  <a:close/>
                  <a:moveTo>
                    <a:pt x="2692" y="27"/>
                  </a:moveTo>
                  <a:cubicBezTo>
                    <a:pt x="2693" y="25"/>
                    <a:pt x="2692" y="29"/>
                    <a:pt x="2692" y="27"/>
                  </a:cubicBezTo>
                  <a:close/>
                  <a:moveTo>
                    <a:pt x="2691" y="30"/>
                  </a:moveTo>
                  <a:cubicBezTo>
                    <a:pt x="2689" y="28"/>
                    <a:pt x="2695" y="29"/>
                    <a:pt x="2691" y="30"/>
                  </a:cubicBezTo>
                  <a:close/>
                  <a:moveTo>
                    <a:pt x="2706" y="21"/>
                  </a:moveTo>
                  <a:cubicBezTo>
                    <a:pt x="2706" y="21"/>
                    <a:pt x="2706" y="21"/>
                    <a:pt x="2706" y="21"/>
                  </a:cubicBezTo>
                  <a:close/>
                  <a:moveTo>
                    <a:pt x="2708" y="5"/>
                  </a:moveTo>
                  <a:cubicBezTo>
                    <a:pt x="2708" y="5"/>
                    <a:pt x="2707" y="5"/>
                    <a:pt x="2708" y="5"/>
                  </a:cubicBezTo>
                  <a:close/>
                  <a:moveTo>
                    <a:pt x="2705" y="10"/>
                  </a:moveTo>
                  <a:cubicBezTo>
                    <a:pt x="2705" y="12"/>
                    <a:pt x="2704" y="12"/>
                    <a:pt x="2702" y="12"/>
                  </a:cubicBezTo>
                  <a:cubicBezTo>
                    <a:pt x="2702" y="11"/>
                    <a:pt x="2703" y="9"/>
                    <a:pt x="2705" y="10"/>
                  </a:cubicBezTo>
                  <a:close/>
                  <a:moveTo>
                    <a:pt x="2617" y="58"/>
                  </a:moveTo>
                  <a:cubicBezTo>
                    <a:pt x="2615" y="58"/>
                    <a:pt x="2615" y="58"/>
                    <a:pt x="2615" y="58"/>
                  </a:cubicBezTo>
                  <a:cubicBezTo>
                    <a:pt x="2615" y="57"/>
                    <a:pt x="2615" y="57"/>
                    <a:pt x="2615" y="57"/>
                  </a:cubicBezTo>
                  <a:cubicBezTo>
                    <a:pt x="2617" y="57"/>
                    <a:pt x="2617" y="57"/>
                    <a:pt x="2617" y="57"/>
                  </a:cubicBezTo>
                  <a:lnTo>
                    <a:pt x="2617" y="58"/>
                  </a:lnTo>
                  <a:close/>
                  <a:moveTo>
                    <a:pt x="2553" y="53"/>
                  </a:moveTo>
                  <a:cubicBezTo>
                    <a:pt x="2552" y="53"/>
                    <a:pt x="2552" y="53"/>
                    <a:pt x="2552" y="53"/>
                  </a:cubicBezTo>
                  <a:cubicBezTo>
                    <a:pt x="2552" y="52"/>
                    <a:pt x="2552" y="52"/>
                    <a:pt x="2552" y="52"/>
                  </a:cubicBezTo>
                  <a:cubicBezTo>
                    <a:pt x="2553" y="52"/>
                    <a:pt x="2553" y="52"/>
                    <a:pt x="2553" y="52"/>
                  </a:cubicBezTo>
                  <a:lnTo>
                    <a:pt x="2553" y="53"/>
                  </a:lnTo>
                  <a:close/>
                  <a:moveTo>
                    <a:pt x="2566" y="33"/>
                  </a:moveTo>
                  <a:cubicBezTo>
                    <a:pt x="2566" y="34"/>
                    <a:pt x="2566" y="33"/>
                    <a:pt x="2566" y="33"/>
                  </a:cubicBezTo>
                  <a:close/>
                  <a:moveTo>
                    <a:pt x="2565" y="45"/>
                  </a:moveTo>
                  <a:cubicBezTo>
                    <a:pt x="2565" y="46"/>
                    <a:pt x="2564" y="46"/>
                    <a:pt x="2562" y="46"/>
                  </a:cubicBezTo>
                  <a:cubicBezTo>
                    <a:pt x="2562" y="44"/>
                    <a:pt x="2564" y="45"/>
                    <a:pt x="2565" y="45"/>
                  </a:cubicBezTo>
                  <a:close/>
                  <a:moveTo>
                    <a:pt x="2546" y="27"/>
                  </a:moveTo>
                  <a:cubicBezTo>
                    <a:pt x="2547" y="25"/>
                    <a:pt x="2547" y="29"/>
                    <a:pt x="2546" y="27"/>
                  </a:cubicBezTo>
                  <a:close/>
                  <a:moveTo>
                    <a:pt x="2545" y="30"/>
                  </a:moveTo>
                  <a:cubicBezTo>
                    <a:pt x="2543" y="28"/>
                    <a:pt x="2549" y="29"/>
                    <a:pt x="2545" y="30"/>
                  </a:cubicBezTo>
                  <a:close/>
                  <a:moveTo>
                    <a:pt x="2560" y="21"/>
                  </a:moveTo>
                  <a:cubicBezTo>
                    <a:pt x="2560" y="21"/>
                    <a:pt x="2560" y="21"/>
                    <a:pt x="2560" y="21"/>
                  </a:cubicBezTo>
                  <a:close/>
                  <a:moveTo>
                    <a:pt x="2562" y="5"/>
                  </a:moveTo>
                  <a:cubicBezTo>
                    <a:pt x="2562" y="5"/>
                    <a:pt x="2562" y="5"/>
                    <a:pt x="2562" y="5"/>
                  </a:cubicBezTo>
                  <a:close/>
                  <a:moveTo>
                    <a:pt x="2559" y="10"/>
                  </a:moveTo>
                  <a:cubicBezTo>
                    <a:pt x="2559" y="12"/>
                    <a:pt x="2558" y="12"/>
                    <a:pt x="2556" y="12"/>
                  </a:cubicBezTo>
                  <a:cubicBezTo>
                    <a:pt x="2557" y="11"/>
                    <a:pt x="2557" y="9"/>
                    <a:pt x="2559" y="10"/>
                  </a:cubicBezTo>
                  <a:close/>
                  <a:moveTo>
                    <a:pt x="2471" y="58"/>
                  </a:moveTo>
                  <a:cubicBezTo>
                    <a:pt x="2470" y="58"/>
                    <a:pt x="2470" y="58"/>
                    <a:pt x="2470" y="58"/>
                  </a:cubicBezTo>
                  <a:cubicBezTo>
                    <a:pt x="2470" y="57"/>
                    <a:pt x="2470" y="57"/>
                    <a:pt x="2470" y="57"/>
                  </a:cubicBezTo>
                  <a:cubicBezTo>
                    <a:pt x="2471" y="57"/>
                    <a:pt x="2471" y="57"/>
                    <a:pt x="2471" y="57"/>
                  </a:cubicBezTo>
                  <a:lnTo>
                    <a:pt x="2471" y="58"/>
                  </a:lnTo>
                  <a:close/>
                  <a:moveTo>
                    <a:pt x="2408" y="53"/>
                  </a:moveTo>
                  <a:cubicBezTo>
                    <a:pt x="2406" y="53"/>
                    <a:pt x="2406" y="53"/>
                    <a:pt x="2406" y="53"/>
                  </a:cubicBezTo>
                  <a:cubicBezTo>
                    <a:pt x="2406" y="52"/>
                    <a:pt x="2406" y="52"/>
                    <a:pt x="2406" y="52"/>
                  </a:cubicBezTo>
                  <a:cubicBezTo>
                    <a:pt x="2408" y="52"/>
                    <a:pt x="2408" y="52"/>
                    <a:pt x="2408" y="52"/>
                  </a:cubicBezTo>
                  <a:lnTo>
                    <a:pt x="2408" y="53"/>
                  </a:lnTo>
                  <a:close/>
                  <a:moveTo>
                    <a:pt x="2420" y="33"/>
                  </a:moveTo>
                  <a:cubicBezTo>
                    <a:pt x="2421" y="34"/>
                    <a:pt x="2420" y="33"/>
                    <a:pt x="2420" y="33"/>
                  </a:cubicBezTo>
                  <a:close/>
                  <a:moveTo>
                    <a:pt x="2419" y="45"/>
                  </a:moveTo>
                  <a:cubicBezTo>
                    <a:pt x="2419" y="46"/>
                    <a:pt x="2418" y="46"/>
                    <a:pt x="2417" y="46"/>
                  </a:cubicBezTo>
                  <a:cubicBezTo>
                    <a:pt x="2416" y="44"/>
                    <a:pt x="2418" y="45"/>
                    <a:pt x="2419" y="45"/>
                  </a:cubicBezTo>
                  <a:close/>
                  <a:moveTo>
                    <a:pt x="2400" y="27"/>
                  </a:moveTo>
                  <a:cubicBezTo>
                    <a:pt x="2401" y="25"/>
                    <a:pt x="2401" y="29"/>
                    <a:pt x="2400" y="27"/>
                  </a:cubicBezTo>
                  <a:close/>
                  <a:moveTo>
                    <a:pt x="2399" y="30"/>
                  </a:moveTo>
                  <a:cubicBezTo>
                    <a:pt x="2397" y="28"/>
                    <a:pt x="2403" y="29"/>
                    <a:pt x="2399" y="30"/>
                  </a:cubicBezTo>
                  <a:close/>
                  <a:moveTo>
                    <a:pt x="2414" y="21"/>
                  </a:moveTo>
                  <a:cubicBezTo>
                    <a:pt x="2415" y="21"/>
                    <a:pt x="2414" y="21"/>
                    <a:pt x="2414" y="21"/>
                  </a:cubicBezTo>
                  <a:close/>
                  <a:moveTo>
                    <a:pt x="2416" y="5"/>
                  </a:moveTo>
                  <a:cubicBezTo>
                    <a:pt x="2416" y="5"/>
                    <a:pt x="2416" y="5"/>
                    <a:pt x="2416" y="5"/>
                  </a:cubicBezTo>
                  <a:close/>
                  <a:moveTo>
                    <a:pt x="2413" y="10"/>
                  </a:moveTo>
                  <a:cubicBezTo>
                    <a:pt x="2413" y="12"/>
                    <a:pt x="2412" y="12"/>
                    <a:pt x="2411" y="12"/>
                  </a:cubicBezTo>
                  <a:cubicBezTo>
                    <a:pt x="2411" y="11"/>
                    <a:pt x="2411" y="9"/>
                    <a:pt x="2413" y="10"/>
                  </a:cubicBezTo>
                  <a:close/>
                  <a:moveTo>
                    <a:pt x="2325" y="58"/>
                  </a:moveTo>
                  <a:cubicBezTo>
                    <a:pt x="2324" y="58"/>
                    <a:pt x="2324" y="58"/>
                    <a:pt x="2324" y="58"/>
                  </a:cubicBezTo>
                  <a:cubicBezTo>
                    <a:pt x="2324" y="57"/>
                    <a:pt x="2324" y="57"/>
                    <a:pt x="2324" y="57"/>
                  </a:cubicBezTo>
                  <a:cubicBezTo>
                    <a:pt x="2325" y="57"/>
                    <a:pt x="2325" y="57"/>
                    <a:pt x="2325" y="57"/>
                  </a:cubicBezTo>
                  <a:lnTo>
                    <a:pt x="2325" y="58"/>
                  </a:lnTo>
                  <a:close/>
                  <a:moveTo>
                    <a:pt x="2262" y="53"/>
                  </a:moveTo>
                  <a:cubicBezTo>
                    <a:pt x="2261" y="53"/>
                    <a:pt x="2261" y="53"/>
                    <a:pt x="2261" y="53"/>
                  </a:cubicBezTo>
                  <a:cubicBezTo>
                    <a:pt x="2261" y="52"/>
                    <a:pt x="2261" y="52"/>
                    <a:pt x="2261" y="52"/>
                  </a:cubicBezTo>
                  <a:cubicBezTo>
                    <a:pt x="2262" y="52"/>
                    <a:pt x="2262" y="52"/>
                    <a:pt x="2262" y="52"/>
                  </a:cubicBezTo>
                  <a:lnTo>
                    <a:pt x="2262" y="53"/>
                  </a:lnTo>
                  <a:close/>
                  <a:moveTo>
                    <a:pt x="2274" y="33"/>
                  </a:moveTo>
                  <a:cubicBezTo>
                    <a:pt x="2275" y="34"/>
                    <a:pt x="2274" y="33"/>
                    <a:pt x="2274" y="33"/>
                  </a:cubicBezTo>
                  <a:close/>
                  <a:moveTo>
                    <a:pt x="2273" y="45"/>
                  </a:moveTo>
                  <a:cubicBezTo>
                    <a:pt x="2273" y="46"/>
                    <a:pt x="2272" y="46"/>
                    <a:pt x="2271" y="46"/>
                  </a:cubicBezTo>
                  <a:cubicBezTo>
                    <a:pt x="2270" y="44"/>
                    <a:pt x="2272" y="45"/>
                    <a:pt x="2273" y="45"/>
                  </a:cubicBezTo>
                  <a:close/>
                  <a:moveTo>
                    <a:pt x="2254" y="27"/>
                  </a:moveTo>
                  <a:cubicBezTo>
                    <a:pt x="2256" y="25"/>
                    <a:pt x="2255" y="29"/>
                    <a:pt x="2254" y="27"/>
                  </a:cubicBezTo>
                  <a:close/>
                  <a:moveTo>
                    <a:pt x="2253" y="30"/>
                  </a:moveTo>
                  <a:cubicBezTo>
                    <a:pt x="2252" y="28"/>
                    <a:pt x="2257" y="29"/>
                    <a:pt x="2253" y="30"/>
                  </a:cubicBezTo>
                  <a:close/>
                  <a:moveTo>
                    <a:pt x="2268" y="21"/>
                  </a:moveTo>
                  <a:cubicBezTo>
                    <a:pt x="2269" y="21"/>
                    <a:pt x="2268" y="21"/>
                    <a:pt x="2268" y="21"/>
                  </a:cubicBezTo>
                  <a:close/>
                  <a:moveTo>
                    <a:pt x="2270" y="5"/>
                  </a:moveTo>
                  <a:cubicBezTo>
                    <a:pt x="2271" y="5"/>
                    <a:pt x="2270" y="5"/>
                    <a:pt x="2270" y="5"/>
                  </a:cubicBezTo>
                  <a:close/>
                  <a:moveTo>
                    <a:pt x="2267" y="10"/>
                  </a:moveTo>
                  <a:cubicBezTo>
                    <a:pt x="2268" y="12"/>
                    <a:pt x="2266" y="12"/>
                    <a:pt x="2265" y="12"/>
                  </a:cubicBezTo>
                  <a:cubicBezTo>
                    <a:pt x="2265" y="11"/>
                    <a:pt x="2265" y="9"/>
                    <a:pt x="2267" y="10"/>
                  </a:cubicBezTo>
                  <a:close/>
                  <a:moveTo>
                    <a:pt x="2179" y="58"/>
                  </a:moveTo>
                  <a:cubicBezTo>
                    <a:pt x="2178" y="58"/>
                    <a:pt x="2178" y="58"/>
                    <a:pt x="2178" y="58"/>
                  </a:cubicBezTo>
                  <a:cubicBezTo>
                    <a:pt x="2178" y="57"/>
                    <a:pt x="2178" y="57"/>
                    <a:pt x="2178" y="57"/>
                  </a:cubicBezTo>
                  <a:cubicBezTo>
                    <a:pt x="2179" y="57"/>
                    <a:pt x="2179" y="57"/>
                    <a:pt x="2179" y="57"/>
                  </a:cubicBezTo>
                  <a:lnTo>
                    <a:pt x="2179" y="58"/>
                  </a:lnTo>
                  <a:close/>
                  <a:moveTo>
                    <a:pt x="2116" y="53"/>
                  </a:moveTo>
                  <a:cubicBezTo>
                    <a:pt x="2115" y="53"/>
                    <a:pt x="2115" y="53"/>
                    <a:pt x="2115" y="53"/>
                  </a:cubicBezTo>
                  <a:cubicBezTo>
                    <a:pt x="2115" y="52"/>
                    <a:pt x="2115" y="52"/>
                    <a:pt x="2115" y="52"/>
                  </a:cubicBezTo>
                  <a:cubicBezTo>
                    <a:pt x="2116" y="52"/>
                    <a:pt x="2116" y="52"/>
                    <a:pt x="2116" y="52"/>
                  </a:cubicBezTo>
                  <a:lnTo>
                    <a:pt x="2116" y="53"/>
                  </a:lnTo>
                  <a:close/>
                  <a:moveTo>
                    <a:pt x="2128" y="33"/>
                  </a:moveTo>
                  <a:cubicBezTo>
                    <a:pt x="2129" y="34"/>
                    <a:pt x="2128" y="33"/>
                    <a:pt x="2128" y="33"/>
                  </a:cubicBezTo>
                  <a:close/>
                  <a:moveTo>
                    <a:pt x="2127" y="45"/>
                  </a:moveTo>
                  <a:cubicBezTo>
                    <a:pt x="2127" y="46"/>
                    <a:pt x="2126" y="46"/>
                    <a:pt x="2125" y="46"/>
                  </a:cubicBezTo>
                  <a:cubicBezTo>
                    <a:pt x="2124" y="44"/>
                    <a:pt x="2126" y="45"/>
                    <a:pt x="2127" y="45"/>
                  </a:cubicBezTo>
                  <a:close/>
                  <a:moveTo>
                    <a:pt x="2108" y="27"/>
                  </a:moveTo>
                  <a:cubicBezTo>
                    <a:pt x="2110" y="25"/>
                    <a:pt x="2109" y="29"/>
                    <a:pt x="2108" y="27"/>
                  </a:cubicBezTo>
                  <a:close/>
                  <a:moveTo>
                    <a:pt x="2108" y="30"/>
                  </a:moveTo>
                  <a:cubicBezTo>
                    <a:pt x="2106" y="28"/>
                    <a:pt x="2112" y="29"/>
                    <a:pt x="2108" y="30"/>
                  </a:cubicBezTo>
                  <a:close/>
                  <a:moveTo>
                    <a:pt x="2123" y="21"/>
                  </a:moveTo>
                  <a:cubicBezTo>
                    <a:pt x="2123" y="21"/>
                    <a:pt x="2122" y="21"/>
                    <a:pt x="2123" y="21"/>
                  </a:cubicBezTo>
                  <a:close/>
                  <a:moveTo>
                    <a:pt x="2124" y="5"/>
                  </a:moveTo>
                  <a:cubicBezTo>
                    <a:pt x="2125" y="5"/>
                    <a:pt x="2124" y="5"/>
                    <a:pt x="2124" y="5"/>
                  </a:cubicBezTo>
                  <a:close/>
                  <a:moveTo>
                    <a:pt x="2121" y="10"/>
                  </a:moveTo>
                  <a:cubicBezTo>
                    <a:pt x="2122" y="12"/>
                    <a:pt x="2120" y="12"/>
                    <a:pt x="2119" y="12"/>
                  </a:cubicBezTo>
                  <a:cubicBezTo>
                    <a:pt x="2119" y="11"/>
                    <a:pt x="2119" y="9"/>
                    <a:pt x="2121" y="10"/>
                  </a:cubicBezTo>
                  <a:close/>
                  <a:moveTo>
                    <a:pt x="2033" y="58"/>
                  </a:moveTo>
                  <a:cubicBezTo>
                    <a:pt x="2032" y="58"/>
                    <a:pt x="2032" y="58"/>
                    <a:pt x="2032" y="58"/>
                  </a:cubicBezTo>
                  <a:cubicBezTo>
                    <a:pt x="2032" y="57"/>
                    <a:pt x="2032" y="57"/>
                    <a:pt x="2032" y="57"/>
                  </a:cubicBezTo>
                  <a:cubicBezTo>
                    <a:pt x="2033" y="57"/>
                    <a:pt x="2033" y="57"/>
                    <a:pt x="2033" y="57"/>
                  </a:cubicBezTo>
                  <a:lnTo>
                    <a:pt x="2033" y="58"/>
                  </a:lnTo>
                  <a:close/>
                  <a:moveTo>
                    <a:pt x="1970" y="53"/>
                  </a:moveTo>
                  <a:cubicBezTo>
                    <a:pt x="1969" y="53"/>
                    <a:pt x="1969" y="53"/>
                    <a:pt x="1969" y="53"/>
                  </a:cubicBezTo>
                  <a:cubicBezTo>
                    <a:pt x="1969" y="52"/>
                    <a:pt x="1969" y="52"/>
                    <a:pt x="1969" y="52"/>
                  </a:cubicBezTo>
                  <a:cubicBezTo>
                    <a:pt x="1970" y="52"/>
                    <a:pt x="1970" y="52"/>
                    <a:pt x="1970" y="52"/>
                  </a:cubicBezTo>
                  <a:lnTo>
                    <a:pt x="1970" y="53"/>
                  </a:lnTo>
                  <a:close/>
                  <a:moveTo>
                    <a:pt x="1983" y="33"/>
                  </a:moveTo>
                  <a:cubicBezTo>
                    <a:pt x="1983" y="34"/>
                    <a:pt x="1982" y="33"/>
                    <a:pt x="1983" y="33"/>
                  </a:cubicBezTo>
                  <a:close/>
                  <a:moveTo>
                    <a:pt x="1981" y="45"/>
                  </a:moveTo>
                  <a:cubicBezTo>
                    <a:pt x="1981" y="46"/>
                    <a:pt x="1980" y="46"/>
                    <a:pt x="1979" y="46"/>
                  </a:cubicBezTo>
                  <a:cubicBezTo>
                    <a:pt x="1978" y="44"/>
                    <a:pt x="1980" y="45"/>
                    <a:pt x="1981" y="45"/>
                  </a:cubicBezTo>
                  <a:close/>
                  <a:moveTo>
                    <a:pt x="1962" y="27"/>
                  </a:moveTo>
                  <a:cubicBezTo>
                    <a:pt x="1964" y="25"/>
                    <a:pt x="1963" y="29"/>
                    <a:pt x="1962" y="27"/>
                  </a:cubicBezTo>
                  <a:close/>
                  <a:moveTo>
                    <a:pt x="1962" y="30"/>
                  </a:moveTo>
                  <a:cubicBezTo>
                    <a:pt x="1960" y="28"/>
                    <a:pt x="1966" y="29"/>
                    <a:pt x="1962" y="30"/>
                  </a:cubicBezTo>
                  <a:close/>
                  <a:moveTo>
                    <a:pt x="1977" y="21"/>
                  </a:moveTo>
                  <a:cubicBezTo>
                    <a:pt x="1977" y="21"/>
                    <a:pt x="1976" y="21"/>
                    <a:pt x="1977" y="21"/>
                  </a:cubicBezTo>
                  <a:close/>
                  <a:moveTo>
                    <a:pt x="1978" y="5"/>
                  </a:moveTo>
                  <a:cubicBezTo>
                    <a:pt x="1979" y="5"/>
                    <a:pt x="1978" y="5"/>
                    <a:pt x="1978" y="5"/>
                  </a:cubicBezTo>
                  <a:close/>
                  <a:moveTo>
                    <a:pt x="1975" y="10"/>
                  </a:moveTo>
                  <a:cubicBezTo>
                    <a:pt x="1976" y="12"/>
                    <a:pt x="1974" y="12"/>
                    <a:pt x="1973" y="12"/>
                  </a:cubicBezTo>
                  <a:cubicBezTo>
                    <a:pt x="1973" y="11"/>
                    <a:pt x="1973" y="9"/>
                    <a:pt x="1975" y="10"/>
                  </a:cubicBezTo>
                  <a:close/>
                  <a:moveTo>
                    <a:pt x="1887" y="58"/>
                  </a:moveTo>
                  <a:cubicBezTo>
                    <a:pt x="1886" y="58"/>
                    <a:pt x="1886" y="58"/>
                    <a:pt x="1886" y="58"/>
                  </a:cubicBezTo>
                  <a:cubicBezTo>
                    <a:pt x="1886" y="57"/>
                    <a:pt x="1886" y="57"/>
                    <a:pt x="1886" y="57"/>
                  </a:cubicBezTo>
                  <a:cubicBezTo>
                    <a:pt x="1887" y="57"/>
                    <a:pt x="1887" y="57"/>
                    <a:pt x="1887" y="57"/>
                  </a:cubicBezTo>
                  <a:lnTo>
                    <a:pt x="1887" y="58"/>
                  </a:lnTo>
                  <a:close/>
                  <a:moveTo>
                    <a:pt x="1824" y="53"/>
                  </a:moveTo>
                  <a:cubicBezTo>
                    <a:pt x="1823" y="53"/>
                    <a:pt x="1823" y="53"/>
                    <a:pt x="1823" y="53"/>
                  </a:cubicBezTo>
                  <a:cubicBezTo>
                    <a:pt x="1823" y="52"/>
                    <a:pt x="1823" y="52"/>
                    <a:pt x="1823" y="52"/>
                  </a:cubicBezTo>
                  <a:cubicBezTo>
                    <a:pt x="1824" y="52"/>
                    <a:pt x="1824" y="52"/>
                    <a:pt x="1824" y="52"/>
                  </a:cubicBezTo>
                  <a:lnTo>
                    <a:pt x="1824" y="53"/>
                  </a:lnTo>
                  <a:close/>
                  <a:moveTo>
                    <a:pt x="1837" y="33"/>
                  </a:moveTo>
                  <a:cubicBezTo>
                    <a:pt x="1837" y="34"/>
                    <a:pt x="1837" y="33"/>
                    <a:pt x="1837" y="33"/>
                  </a:cubicBezTo>
                  <a:close/>
                  <a:moveTo>
                    <a:pt x="1836" y="45"/>
                  </a:moveTo>
                  <a:cubicBezTo>
                    <a:pt x="1835" y="46"/>
                    <a:pt x="1835" y="46"/>
                    <a:pt x="1833" y="46"/>
                  </a:cubicBezTo>
                  <a:cubicBezTo>
                    <a:pt x="1833" y="44"/>
                    <a:pt x="1835" y="45"/>
                    <a:pt x="1836" y="45"/>
                  </a:cubicBezTo>
                  <a:close/>
                  <a:moveTo>
                    <a:pt x="1817" y="27"/>
                  </a:moveTo>
                  <a:cubicBezTo>
                    <a:pt x="1818" y="25"/>
                    <a:pt x="1817" y="29"/>
                    <a:pt x="1817" y="27"/>
                  </a:cubicBezTo>
                  <a:close/>
                  <a:moveTo>
                    <a:pt x="1816" y="30"/>
                  </a:moveTo>
                  <a:cubicBezTo>
                    <a:pt x="1814" y="28"/>
                    <a:pt x="1820" y="29"/>
                    <a:pt x="1816" y="30"/>
                  </a:cubicBezTo>
                  <a:close/>
                  <a:moveTo>
                    <a:pt x="1831" y="21"/>
                  </a:moveTo>
                  <a:cubicBezTo>
                    <a:pt x="1831" y="21"/>
                    <a:pt x="1831" y="21"/>
                    <a:pt x="1831" y="21"/>
                  </a:cubicBezTo>
                  <a:close/>
                  <a:moveTo>
                    <a:pt x="1833" y="5"/>
                  </a:moveTo>
                  <a:cubicBezTo>
                    <a:pt x="1833" y="5"/>
                    <a:pt x="1832" y="5"/>
                    <a:pt x="1833" y="5"/>
                  </a:cubicBezTo>
                  <a:close/>
                  <a:moveTo>
                    <a:pt x="1830" y="10"/>
                  </a:moveTo>
                  <a:cubicBezTo>
                    <a:pt x="1830" y="12"/>
                    <a:pt x="1829" y="12"/>
                    <a:pt x="1827" y="12"/>
                  </a:cubicBezTo>
                  <a:cubicBezTo>
                    <a:pt x="1827" y="11"/>
                    <a:pt x="1828" y="9"/>
                    <a:pt x="1830" y="10"/>
                  </a:cubicBezTo>
                  <a:close/>
                  <a:moveTo>
                    <a:pt x="1742" y="58"/>
                  </a:moveTo>
                  <a:cubicBezTo>
                    <a:pt x="1740" y="58"/>
                    <a:pt x="1740" y="58"/>
                    <a:pt x="1740" y="58"/>
                  </a:cubicBezTo>
                  <a:cubicBezTo>
                    <a:pt x="1740" y="57"/>
                    <a:pt x="1740" y="57"/>
                    <a:pt x="1740" y="57"/>
                  </a:cubicBezTo>
                  <a:cubicBezTo>
                    <a:pt x="1742" y="57"/>
                    <a:pt x="1742" y="57"/>
                    <a:pt x="1742" y="57"/>
                  </a:cubicBezTo>
                  <a:lnTo>
                    <a:pt x="1742" y="58"/>
                  </a:lnTo>
                  <a:close/>
                  <a:moveTo>
                    <a:pt x="1678" y="53"/>
                  </a:moveTo>
                  <a:cubicBezTo>
                    <a:pt x="1677" y="53"/>
                    <a:pt x="1677" y="53"/>
                    <a:pt x="1677" y="53"/>
                  </a:cubicBezTo>
                  <a:cubicBezTo>
                    <a:pt x="1677" y="52"/>
                    <a:pt x="1677" y="52"/>
                    <a:pt x="1677" y="52"/>
                  </a:cubicBezTo>
                  <a:cubicBezTo>
                    <a:pt x="1678" y="52"/>
                    <a:pt x="1678" y="52"/>
                    <a:pt x="1678" y="52"/>
                  </a:cubicBezTo>
                  <a:lnTo>
                    <a:pt x="1678" y="53"/>
                  </a:lnTo>
                  <a:close/>
                  <a:moveTo>
                    <a:pt x="1691" y="33"/>
                  </a:moveTo>
                  <a:cubicBezTo>
                    <a:pt x="1691" y="34"/>
                    <a:pt x="1691" y="33"/>
                    <a:pt x="1691" y="33"/>
                  </a:cubicBezTo>
                  <a:close/>
                  <a:moveTo>
                    <a:pt x="1690" y="45"/>
                  </a:moveTo>
                  <a:cubicBezTo>
                    <a:pt x="1690" y="46"/>
                    <a:pt x="1689" y="46"/>
                    <a:pt x="1687" y="46"/>
                  </a:cubicBezTo>
                  <a:cubicBezTo>
                    <a:pt x="1687" y="44"/>
                    <a:pt x="1689" y="45"/>
                    <a:pt x="1690" y="45"/>
                  </a:cubicBezTo>
                  <a:close/>
                  <a:moveTo>
                    <a:pt x="1671" y="27"/>
                  </a:moveTo>
                  <a:cubicBezTo>
                    <a:pt x="1672" y="25"/>
                    <a:pt x="1672" y="29"/>
                    <a:pt x="1671" y="27"/>
                  </a:cubicBezTo>
                  <a:close/>
                  <a:moveTo>
                    <a:pt x="1670" y="30"/>
                  </a:moveTo>
                  <a:cubicBezTo>
                    <a:pt x="1668" y="28"/>
                    <a:pt x="1674" y="29"/>
                    <a:pt x="1670" y="30"/>
                  </a:cubicBezTo>
                  <a:close/>
                  <a:moveTo>
                    <a:pt x="1685" y="21"/>
                  </a:moveTo>
                  <a:cubicBezTo>
                    <a:pt x="1685" y="21"/>
                    <a:pt x="1685" y="21"/>
                    <a:pt x="1685" y="21"/>
                  </a:cubicBezTo>
                  <a:close/>
                  <a:moveTo>
                    <a:pt x="1687" y="5"/>
                  </a:moveTo>
                  <a:cubicBezTo>
                    <a:pt x="1687" y="5"/>
                    <a:pt x="1687" y="5"/>
                    <a:pt x="1687" y="5"/>
                  </a:cubicBezTo>
                  <a:close/>
                  <a:moveTo>
                    <a:pt x="1684" y="10"/>
                  </a:moveTo>
                  <a:cubicBezTo>
                    <a:pt x="1684" y="12"/>
                    <a:pt x="1683" y="12"/>
                    <a:pt x="1681" y="12"/>
                  </a:cubicBezTo>
                  <a:cubicBezTo>
                    <a:pt x="1682" y="11"/>
                    <a:pt x="1682" y="9"/>
                    <a:pt x="1684" y="10"/>
                  </a:cubicBezTo>
                  <a:close/>
                  <a:moveTo>
                    <a:pt x="1596" y="58"/>
                  </a:moveTo>
                  <a:cubicBezTo>
                    <a:pt x="1595" y="58"/>
                    <a:pt x="1595" y="58"/>
                    <a:pt x="1595" y="58"/>
                  </a:cubicBezTo>
                  <a:cubicBezTo>
                    <a:pt x="1595" y="57"/>
                    <a:pt x="1595" y="57"/>
                    <a:pt x="1595" y="57"/>
                  </a:cubicBezTo>
                  <a:cubicBezTo>
                    <a:pt x="1596" y="57"/>
                    <a:pt x="1596" y="57"/>
                    <a:pt x="1596" y="57"/>
                  </a:cubicBezTo>
                  <a:lnTo>
                    <a:pt x="1596" y="58"/>
                  </a:lnTo>
                  <a:close/>
                  <a:moveTo>
                    <a:pt x="1533" y="53"/>
                  </a:moveTo>
                  <a:cubicBezTo>
                    <a:pt x="1531" y="53"/>
                    <a:pt x="1531" y="53"/>
                    <a:pt x="1531" y="53"/>
                  </a:cubicBezTo>
                  <a:cubicBezTo>
                    <a:pt x="1531" y="52"/>
                    <a:pt x="1531" y="52"/>
                    <a:pt x="1531" y="52"/>
                  </a:cubicBezTo>
                  <a:cubicBezTo>
                    <a:pt x="1533" y="52"/>
                    <a:pt x="1533" y="52"/>
                    <a:pt x="1533" y="52"/>
                  </a:cubicBezTo>
                  <a:lnTo>
                    <a:pt x="1533" y="53"/>
                  </a:lnTo>
                  <a:close/>
                  <a:moveTo>
                    <a:pt x="1545" y="33"/>
                  </a:moveTo>
                  <a:cubicBezTo>
                    <a:pt x="1546" y="34"/>
                    <a:pt x="1545" y="33"/>
                    <a:pt x="1545" y="33"/>
                  </a:cubicBezTo>
                  <a:close/>
                  <a:moveTo>
                    <a:pt x="1544" y="45"/>
                  </a:moveTo>
                  <a:cubicBezTo>
                    <a:pt x="1544" y="46"/>
                    <a:pt x="1543" y="46"/>
                    <a:pt x="1542" y="46"/>
                  </a:cubicBezTo>
                  <a:cubicBezTo>
                    <a:pt x="1541" y="44"/>
                    <a:pt x="1543" y="45"/>
                    <a:pt x="1544" y="45"/>
                  </a:cubicBezTo>
                  <a:close/>
                  <a:moveTo>
                    <a:pt x="1525" y="27"/>
                  </a:moveTo>
                  <a:cubicBezTo>
                    <a:pt x="1526" y="25"/>
                    <a:pt x="1526" y="29"/>
                    <a:pt x="1525" y="27"/>
                  </a:cubicBezTo>
                  <a:close/>
                  <a:moveTo>
                    <a:pt x="1524" y="30"/>
                  </a:moveTo>
                  <a:cubicBezTo>
                    <a:pt x="1522" y="28"/>
                    <a:pt x="1528" y="29"/>
                    <a:pt x="1524" y="30"/>
                  </a:cubicBezTo>
                  <a:close/>
                  <a:moveTo>
                    <a:pt x="1539" y="21"/>
                  </a:moveTo>
                  <a:cubicBezTo>
                    <a:pt x="1540" y="21"/>
                    <a:pt x="1539" y="21"/>
                    <a:pt x="1539" y="21"/>
                  </a:cubicBezTo>
                  <a:close/>
                  <a:moveTo>
                    <a:pt x="1541" y="5"/>
                  </a:moveTo>
                  <a:cubicBezTo>
                    <a:pt x="1541" y="5"/>
                    <a:pt x="1541" y="5"/>
                    <a:pt x="1541" y="5"/>
                  </a:cubicBezTo>
                  <a:close/>
                  <a:moveTo>
                    <a:pt x="1538" y="10"/>
                  </a:moveTo>
                  <a:cubicBezTo>
                    <a:pt x="1538" y="12"/>
                    <a:pt x="1537" y="12"/>
                    <a:pt x="1536" y="12"/>
                  </a:cubicBezTo>
                  <a:cubicBezTo>
                    <a:pt x="1536" y="11"/>
                    <a:pt x="1536" y="9"/>
                    <a:pt x="1538" y="10"/>
                  </a:cubicBezTo>
                  <a:close/>
                  <a:moveTo>
                    <a:pt x="1450" y="58"/>
                  </a:moveTo>
                  <a:cubicBezTo>
                    <a:pt x="1449" y="58"/>
                    <a:pt x="1449" y="58"/>
                    <a:pt x="1449" y="58"/>
                  </a:cubicBezTo>
                  <a:cubicBezTo>
                    <a:pt x="1449" y="57"/>
                    <a:pt x="1449" y="57"/>
                    <a:pt x="1449" y="57"/>
                  </a:cubicBezTo>
                  <a:cubicBezTo>
                    <a:pt x="1450" y="57"/>
                    <a:pt x="1450" y="57"/>
                    <a:pt x="1450" y="57"/>
                  </a:cubicBezTo>
                  <a:lnTo>
                    <a:pt x="1450" y="58"/>
                  </a:lnTo>
                  <a:close/>
                  <a:moveTo>
                    <a:pt x="1387" y="53"/>
                  </a:moveTo>
                  <a:cubicBezTo>
                    <a:pt x="1386" y="53"/>
                    <a:pt x="1386" y="53"/>
                    <a:pt x="1386" y="53"/>
                  </a:cubicBezTo>
                  <a:cubicBezTo>
                    <a:pt x="1386" y="52"/>
                    <a:pt x="1386" y="52"/>
                    <a:pt x="1386" y="52"/>
                  </a:cubicBezTo>
                  <a:cubicBezTo>
                    <a:pt x="1387" y="52"/>
                    <a:pt x="1387" y="52"/>
                    <a:pt x="1387" y="52"/>
                  </a:cubicBezTo>
                  <a:lnTo>
                    <a:pt x="1387" y="53"/>
                  </a:lnTo>
                  <a:close/>
                  <a:moveTo>
                    <a:pt x="1399" y="33"/>
                  </a:moveTo>
                  <a:cubicBezTo>
                    <a:pt x="1400" y="34"/>
                    <a:pt x="1399" y="33"/>
                    <a:pt x="1399" y="33"/>
                  </a:cubicBezTo>
                  <a:close/>
                  <a:moveTo>
                    <a:pt x="1398" y="45"/>
                  </a:moveTo>
                  <a:cubicBezTo>
                    <a:pt x="1398" y="46"/>
                    <a:pt x="1397" y="46"/>
                    <a:pt x="1396" y="46"/>
                  </a:cubicBezTo>
                  <a:cubicBezTo>
                    <a:pt x="1395" y="44"/>
                    <a:pt x="1397" y="45"/>
                    <a:pt x="1398" y="45"/>
                  </a:cubicBezTo>
                  <a:close/>
                  <a:moveTo>
                    <a:pt x="1379" y="27"/>
                  </a:moveTo>
                  <a:cubicBezTo>
                    <a:pt x="1380" y="25"/>
                    <a:pt x="1380" y="29"/>
                    <a:pt x="1379" y="27"/>
                  </a:cubicBezTo>
                  <a:close/>
                  <a:moveTo>
                    <a:pt x="1378" y="30"/>
                  </a:moveTo>
                  <a:cubicBezTo>
                    <a:pt x="1377" y="28"/>
                    <a:pt x="1382" y="29"/>
                    <a:pt x="1378" y="30"/>
                  </a:cubicBezTo>
                  <a:close/>
                  <a:moveTo>
                    <a:pt x="1393" y="21"/>
                  </a:moveTo>
                  <a:cubicBezTo>
                    <a:pt x="1394" y="21"/>
                    <a:pt x="1393" y="21"/>
                    <a:pt x="1393" y="21"/>
                  </a:cubicBezTo>
                  <a:close/>
                  <a:moveTo>
                    <a:pt x="1395" y="5"/>
                  </a:moveTo>
                  <a:cubicBezTo>
                    <a:pt x="1396" y="5"/>
                    <a:pt x="1395" y="5"/>
                    <a:pt x="1395" y="5"/>
                  </a:cubicBezTo>
                  <a:close/>
                  <a:moveTo>
                    <a:pt x="1392" y="10"/>
                  </a:moveTo>
                  <a:cubicBezTo>
                    <a:pt x="1393" y="12"/>
                    <a:pt x="1391" y="12"/>
                    <a:pt x="1390" y="12"/>
                  </a:cubicBezTo>
                  <a:cubicBezTo>
                    <a:pt x="1390" y="11"/>
                    <a:pt x="1390" y="9"/>
                    <a:pt x="1392" y="10"/>
                  </a:cubicBezTo>
                  <a:close/>
                  <a:moveTo>
                    <a:pt x="1304" y="58"/>
                  </a:moveTo>
                  <a:cubicBezTo>
                    <a:pt x="1303" y="58"/>
                    <a:pt x="1303" y="58"/>
                    <a:pt x="1303" y="58"/>
                  </a:cubicBezTo>
                  <a:cubicBezTo>
                    <a:pt x="1303" y="57"/>
                    <a:pt x="1303" y="57"/>
                    <a:pt x="1303" y="57"/>
                  </a:cubicBezTo>
                  <a:cubicBezTo>
                    <a:pt x="1304" y="57"/>
                    <a:pt x="1304" y="57"/>
                    <a:pt x="1304" y="57"/>
                  </a:cubicBezTo>
                  <a:lnTo>
                    <a:pt x="1304" y="58"/>
                  </a:lnTo>
                  <a:close/>
                  <a:moveTo>
                    <a:pt x="1241" y="53"/>
                  </a:moveTo>
                  <a:cubicBezTo>
                    <a:pt x="1240" y="53"/>
                    <a:pt x="1240" y="53"/>
                    <a:pt x="1240" y="53"/>
                  </a:cubicBezTo>
                  <a:cubicBezTo>
                    <a:pt x="1240" y="52"/>
                    <a:pt x="1240" y="52"/>
                    <a:pt x="1240" y="52"/>
                  </a:cubicBezTo>
                  <a:cubicBezTo>
                    <a:pt x="1241" y="52"/>
                    <a:pt x="1241" y="52"/>
                    <a:pt x="1241" y="52"/>
                  </a:cubicBezTo>
                  <a:lnTo>
                    <a:pt x="1241" y="53"/>
                  </a:lnTo>
                  <a:close/>
                  <a:moveTo>
                    <a:pt x="1253" y="33"/>
                  </a:moveTo>
                  <a:cubicBezTo>
                    <a:pt x="1254" y="34"/>
                    <a:pt x="1253" y="33"/>
                    <a:pt x="1253" y="33"/>
                  </a:cubicBezTo>
                  <a:close/>
                  <a:moveTo>
                    <a:pt x="1252" y="45"/>
                  </a:moveTo>
                  <a:cubicBezTo>
                    <a:pt x="1252" y="46"/>
                    <a:pt x="1251" y="46"/>
                    <a:pt x="1250" y="46"/>
                  </a:cubicBezTo>
                  <a:cubicBezTo>
                    <a:pt x="1249" y="44"/>
                    <a:pt x="1251" y="45"/>
                    <a:pt x="1252" y="45"/>
                  </a:cubicBezTo>
                  <a:close/>
                  <a:moveTo>
                    <a:pt x="1233" y="27"/>
                  </a:moveTo>
                  <a:cubicBezTo>
                    <a:pt x="1235" y="25"/>
                    <a:pt x="1234" y="29"/>
                    <a:pt x="1233" y="27"/>
                  </a:cubicBezTo>
                  <a:close/>
                  <a:moveTo>
                    <a:pt x="1233" y="30"/>
                  </a:moveTo>
                  <a:cubicBezTo>
                    <a:pt x="1231" y="28"/>
                    <a:pt x="1237" y="29"/>
                    <a:pt x="1233" y="30"/>
                  </a:cubicBezTo>
                  <a:close/>
                  <a:moveTo>
                    <a:pt x="1247" y="21"/>
                  </a:moveTo>
                  <a:cubicBezTo>
                    <a:pt x="1248" y="21"/>
                    <a:pt x="1247" y="21"/>
                    <a:pt x="1247" y="21"/>
                  </a:cubicBezTo>
                  <a:close/>
                  <a:moveTo>
                    <a:pt x="1249" y="5"/>
                  </a:moveTo>
                  <a:cubicBezTo>
                    <a:pt x="1250" y="5"/>
                    <a:pt x="1249" y="5"/>
                    <a:pt x="1249" y="5"/>
                  </a:cubicBezTo>
                  <a:close/>
                  <a:moveTo>
                    <a:pt x="1246" y="10"/>
                  </a:moveTo>
                  <a:cubicBezTo>
                    <a:pt x="1247" y="12"/>
                    <a:pt x="1245" y="12"/>
                    <a:pt x="1244" y="12"/>
                  </a:cubicBezTo>
                  <a:cubicBezTo>
                    <a:pt x="1244" y="11"/>
                    <a:pt x="1244" y="9"/>
                    <a:pt x="1246" y="10"/>
                  </a:cubicBezTo>
                  <a:close/>
                  <a:moveTo>
                    <a:pt x="1158" y="58"/>
                  </a:moveTo>
                  <a:cubicBezTo>
                    <a:pt x="1157" y="58"/>
                    <a:pt x="1157" y="58"/>
                    <a:pt x="1157" y="58"/>
                  </a:cubicBezTo>
                  <a:cubicBezTo>
                    <a:pt x="1157" y="57"/>
                    <a:pt x="1157" y="57"/>
                    <a:pt x="1157" y="57"/>
                  </a:cubicBezTo>
                  <a:cubicBezTo>
                    <a:pt x="1158" y="57"/>
                    <a:pt x="1158" y="57"/>
                    <a:pt x="1158" y="57"/>
                  </a:cubicBezTo>
                  <a:lnTo>
                    <a:pt x="1158" y="58"/>
                  </a:lnTo>
                  <a:close/>
                  <a:moveTo>
                    <a:pt x="1095" y="53"/>
                  </a:moveTo>
                  <a:cubicBezTo>
                    <a:pt x="1094" y="53"/>
                    <a:pt x="1094" y="53"/>
                    <a:pt x="1094" y="53"/>
                  </a:cubicBezTo>
                  <a:cubicBezTo>
                    <a:pt x="1094" y="52"/>
                    <a:pt x="1094" y="52"/>
                    <a:pt x="1094" y="52"/>
                  </a:cubicBezTo>
                  <a:cubicBezTo>
                    <a:pt x="1095" y="52"/>
                    <a:pt x="1095" y="52"/>
                    <a:pt x="1095" y="52"/>
                  </a:cubicBezTo>
                  <a:lnTo>
                    <a:pt x="1095" y="53"/>
                  </a:lnTo>
                  <a:close/>
                  <a:moveTo>
                    <a:pt x="1108" y="33"/>
                  </a:moveTo>
                  <a:cubicBezTo>
                    <a:pt x="1108" y="34"/>
                    <a:pt x="1107" y="33"/>
                    <a:pt x="1108" y="33"/>
                  </a:cubicBezTo>
                  <a:close/>
                  <a:moveTo>
                    <a:pt x="1106" y="45"/>
                  </a:moveTo>
                  <a:cubicBezTo>
                    <a:pt x="1106" y="46"/>
                    <a:pt x="1105" y="46"/>
                    <a:pt x="1104" y="46"/>
                  </a:cubicBezTo>
                  <a:cubicBezTo>
                    <a:pt x="1103" y="44"/>
                    <a:pt x="1105" y="45"/>
                    <a:pt x="1106" y="45"/>
                  </a:cubicBezTo>
                  <a:close/>
                  <a:moveTo>
                    <a:pt x="1087" y="27"/>
                  </a:moveTo>
                  <a:cubicBezTo>
                    <a:pt x="1089" y="25"/>
                    <a:pt x="1088" y="29"/>
                    <a:pt x="1087" y="27"/>
                  </a:cubicBezTo>
                  <a:close/>
                  <a:moveTo>
                    <a:pt x="1087" y="30"/>
                  </a:moveTo>
                  <a:cubicBezTo>
                    <a:pt x="1085" y="28"/>
                    <a:pt x="1091" y="29"/>
                    <a:pt x="1087" y="30"/>
                  </a:cubicBezTo>
                  <a:close/>
                  <a:moveTo>
                    <a:pt x="1102" y="21"/>
                  </a:moveTo>
                  <a:cubicBezTo>
                    <a:pt x="1102" y="21"/>
                    <a:pt x="1101" y="21"/>
                    <a:pt x="1102" y="21"/>
                  </a:cubicBezTo>
                  <a:close/>
                  <a:moveTo>
                    <a:pt x="1103" y="5"/>
                  </a:moveTo>
                  <a:cubicBezTo>
                    <a:pt x="1104" y="5"/>
                    <a:pt x="1103" y="5"/>
                    <a:pt x="1103" y="5"/>
                  </a:cubicBezTo>
                  <a:close/>
                  <a:moveTo>
                    <a:pt x="1100" y="10"/>
                  </a:moveTo>
                  <a:cubicBezTo>
                    <a:pt x="1101" y="12"/>
                    <a:pt x="1099" y="12"/>
                    <a:pt x="1098" y="12"/>
                  </a:cubicBezTo>
                  <a:cubicBezTo>
                    <a:pt x="1098" y="11"/>
                    <a:pt x="1098" y="9"/>
                    <a:pt x="1100" y="10"/>
                  </a:cubicBezTo>
                  <a:close/>
                  <a:moveTo>
                    <a:pt x="1012" y="58"/>
                  </a:moveTo>
                  <a:cubicBezTo>
                    <a:pt x="1011" y="58"/>
                    <a:pt x="1011" y="58"/>
                    <a:pt x="1011" y="58"/>
                  </a:cubicBezTo>
                  <a:cubicBezTo>
                    <a:pt x="1011" y="57"/>
                    <a:pt x="1011" y="57"/>
                    <a:pt x="1011" y="57"/>
                  </a:cubicBezTo>
                  <a:cubicBezTo>
                    <a:pt x="1012" y="57"/>
                    <a:pt x="1012" y="57"/>
                    <a:pt x="1012" y="57"/>
                  </a:cubicBezTo>
                  <a:lnTo>
                    <a:pt x="1012" y="58"/>
                  </a:lnTo>
                  <a:close/>
                  <a:moveTo>
                    <a:pt x="949" y="53"/>
                  </a:moveTo>
                  <a:cubicBezTo>
                    <a:pt x="948" y="53"/>
                    <a:pt x="948" y="53"/>
                    <a:pt x="948" y="53"/>
                  </a:cubicBezTo>
                  <a:cubicBezTo>
                    <a:pt x="948" y="52"/>
                    <a:pt x="948" y="52"/>
                    <a:pt x="948" y="52"/>
                  </a:cubicBezTo>
                  <a:cubicBezTo>
                    <a:pt x="949" y="52"/>
                    <a:pt x="949" y="52"/>
                    <a:pt x="949" y="52"/>
                  </a:cubicBezTo>
                  <a:lnTo>
                    <a:pt x="949" y="53"/>
                  </a:lnTo>
                  <a:close/>
                  <a:moveTo>
                    <a:pt x="962" y="33"/>
                  </a:moveTo>
                  <a:cubicBezTo>
                    <a:pt x="962" y="34"/>
                    <a:pt x="962" y="33"/>
                    <a:pt x="962" y="33"/>
                  </a:cubicBezTo>
                  <a:close/>
                  <a:moveTo>
                    <a:pt x="961" y="45"/>
                  </a:moveTo>
                  <a:cubicBezTo>
                    <a:pt x="960" y="46"/>
                    <a:pt x="960" y="46"/>
                    <a:pt x="958" y="46"/>
                  </a:cubicBezTo>
                  <a:cubicBezTo>
                    <a:pt x="958" y="44"/>
                    <a:pt x="960" y="45"/>
                    <a:pt x="961" y="45"/>
                  </a:cubicBezTo>
                  <a:close/>
                  <a:moveTo>
                    <a:pt x="942" y="27"/>
                  </a:moveTo>
                  <a:cubicBezTo>
                    <a:pt x="943" y="25"/>
                    <a:pt x="942" y="29"/>
                    <a:pt x="942" y="27"/>
                  </a:cubicBezTo>
                  <a:close/>
                  <a:moveTo>
                    <a:pt x="941" y="30"/>
                  </a:moveTo>
                  <a:cubicBezTo>
                    <a:pt x="939" y="28"/>
                    <a:pt x="945" y="29"/>
                    <a:pt x="941" y="30"/>
                  </a:cubicBezTo>
                  <a:close/>
                  <a:moveTo>
                    <a:pt x="956" y="21"/>
                  </a:moveTo>
                  <a:cubicBezTo>
                    <a:pt x="956" y="21"/>
                    <a:pt x="956" y="21"/>
                    <a:pt x="956" y="21"/>
                  </a:cubicBezTo>
                  <a:close/>
                  <a:moveTo>
                    <a:pt x="958" y="5"/>
                  </a:moveTo>
                  <a:cubicBezTo>
                    <a:pt x="958" y="5"/>
                    <a:pt x="957" y="5"/>
                    <a:pt x="958" y="5"/>
                  </a:cubicBezTo>
                  <a:close/>
                  <a:moveTo>
                    <a:pt x="955" y="10"/>
                  </a:moveTo>
                  <a:cubicBezTo>
                    <a:pt x="955" y="12"/>
                    <a:pt x="954" y="12"/>
                    <a:pt x="952" y="12"/>
                  </a:cubicBezTo>
                  <a:cubicBezTo>
                    <a:pt x="952" y="11"/>
                    <a:pt x="953" y="9"/>
                    <a:pt x="955" y="10"/>
                  </a:cubicBezTo>
                  <a:close/>
                  <a:moveTo>
                    <a:pt x="867" y="58"/>
                  </a:moveTo>
                  <a:cubicBezTo>
                    <a:pt x="865" y="58"/>
                    <a:pt x="865" y="58"/>
                    <a:pt x="865" y="58"/>
                  </a:cubicBezTo>
                  <a:cubicBezTo>
                    <a:pt x="865" y="57"/>
                    <a:pt x="865" y="57"/>
                    <a:pt x="865" y="57"/>
                  </a:cubicBezTo>
                  <a:cubicBezTo>
                    <a:pt x="867" y="57"/>
                    <a:pt x="867" y="57"/>
                    <a:pt x="867" y="57"/>
                  </a:cubicBezTo>
                  <a:lnTo>
                    <a:pt x="867" y="58"/>
                  </a:lnTo>
                  <a:close/>
                  <a:moveTo>
                    <a:pt x="803" y="53"/>
                  </a:moveTo>
                  <a:cubicBezTo>
                    <a:pt x="802" y="53"/>
                    <a:pt x="802" y="53"/>
                    <a:pt x="802" y="53"/>
                  </a:cubicBezTo>
                  <a:cubicBezTo>
                    <a:pt x="802" y="52"/>
                    <a:pt x="802" y="52"/>
                    <a:pt x="802" y="52"/>
                  </a:cubicBezTo>
                  <a:cubicBezTo>
                    <a:pt x="803" y="52"/>
                    <a:pt x="803" y="52"/>
                    <a:pt x="803" y="52"/>
                  </a:cubicBezTo>
                  <a:lnTo>
                    <a:pt x="803" y="53"/>
                  </a:lnTo>
                  <a:close/>
                  <a:moveTo>
                    <a:pt x="816" y="33"/>
                  </a:moveTo>
                  <a:cubicBezTo>
                    <a:pt x="816" y="34"/>
                    <a:pt x="816" y="33"/>
                    <a:pt x="816" y="33"/>
                  </a:cubicBezTo>
                  <a:close/>
                  <a:moveTo>
                    <a:pt x="815" y="45"/>
                  </a:moveTo>
                  <a:cubicBezTo>
                    <a:pt x="815" y="46"/>
                    <a:pt x="814" y="46"/>
                    <a:pt x="812" y="46"/>
                  </a:cubicBezTo>
                  <a:cubicBezTo>
                    <a:pt x="812" y="44"/>
                    <a:pt x="814" y="45"/>
                    <a:pt x="815" y="45"/>
                  </a:cubicBezTo>
                  <a:close/>
                  <a:moveTo>
                    <a:pt x="796" y="27"/>
                  </a:moveTo>
                  <a:cubicBezTo>
                    <a:pt x="797" y="25"/>
                    <a:pt x="797" y="29"/>
                    <a:pt x="796" y="27"/>
                  </a:cubicBezTo>
                  <a:close/>
                  <a:moveTo>
                    <a:pt x="795" y="30"/>
                  </a:moveTo>
                  <a:cubicBezTo>
                    <a:pt x="793" y="28"/>
                    <a:pt x="799" y="29"/>
                    <a:pt x="795" y="30"/>
                  </a:cubicBezTo>
                  <a:close/>
                  <a:moveTo>
                    <a:pt x="810" y="21"/>
                  </a:moveTo>
                  <a:cubicBezTo>
                    <a:pt x="810" y="21"/>
                    <a:pt x="810" y="21"/>
                    <a:pt x="810" y="21"/>
                  </a:cubicBezTo>
                  <a:close/>
                  <a:moveTo>
                    <a:pt x="812" y="5"/>
                  </a:moveTo>
                  <a:cubicBezTo>
                    <a:pt x="812" y="5"/>
                    <a:pt x="812" y="5"/>
                    <a:pt x="812" y="5"/>
                  </a:cubicBezTo>
                  <a:close/>
                  <a:moveTo>
                    <a:pt x="809" y="10"/>
                  </a:moveTo>
                  <a:cubicBezTo>
                    <a:pt x="809" y="12"/>
                    <a:pt x="808" y="12"/>
                    <a:pt x="806" y="12"/>
                  </a:cubicBezTo>
                  <a:cubicBezTo>
                    <a:pt x="807" y="11"/>
                    <a:pt x="807" y="9"/>
                    <a:pt x="809" y="10"/>
                  </a:cubicBezTo>
                  <a:close/>
                  <a:moveTo>
                    <a:pt x="721" y="58"/>
                  </a:moveTo>
                  <a:cubicBezTo>
                    <a:pt x="720" y="58"/>
                    <a:pt x="720" y="58"/>
                    <a:pt x="720" y="58"/>
                  </a:cubicBezTo>
                  <a:cubicBezTo>
                    <a:pt x="720" y="57"/>
                    <a:pt x="720" y="57"/>
                    <a:pt x="720" y="57"/>
                  </a:cubicBezTo>
                  <a:cubicBezTo>
                    <a:pt x="721" y="57"/>
                    <a:pt x="721" y="57"/>
                    <a:pt x="721" y="57"/>
                  </a:cubicBezTo>
                  <a:lnTo>
                    <a:pt x="721" y="58"/>
                  </a:lnTo>
                  <a:close/>
                  <a:moveTo>
                    <a:pt x="658" y="53"/>
                  </a:moveTo>
                  <a:cubicBezTo>
                    <a:pt x="656" y="53"/>
                    <a:pt x="656" y="53"/>
                    <a:pt x="656" y="53"/>
                  </a:cubicBezTo>
                  <a:cubicBezTo>
                    <a:pt x="656" y="52"/>
                    <a:pt x="656" y="52"/>
                    <a:pt x="656" y="52"/>
                  </a:cubicBezTo>
                  <a:cubicBezTo>
                    <a:pt x="658" y="52"/>
                    <a:pt x="658" y="52"/>
                    <a:pt x="658" y="52"/>
                  </a:cubicBezTo>
                  <a:lnTo>
                    <a:pt x="658" y="53"/>
                  </a:lnTo>
                  <a:close/>
                  <a:moveTo>
                    <a:pt x="670" y="33"/>
                  </a:moveTo>
                  <a:cubicBezTo>
                    <a:pt x="670" y="34"/>
                    <a:pt x="670" y="33"/>
                    <a:pt x="670" y="33"/>
                  </a:cubicBezTo>
                  <a:close/>
                  <a:moveTo>
                    <a:pt x="669" y="45"/>
                  </a:moveTo>
                  <a:cubicBezTo>
                    <a:pt x="669" y="46"/>
                    <a:pt x="668" y="46"/>
                    <a:pt x="667" y="46"/>
                  </a:cubicBezTo>
                  <a:cubicBezTo>
                    <a:pt x="666" y="44"/>
                    <a:pt x="668" y="45"/>
                    <a:pt x="669" y="45"/>
                  </a:cubicBezTo>
                  <a:close/>
                  <a:moveTo>
                    <a:pt x="650" y="27"/>
                  </a:moveTo>
                  <a:cubicBezTo>
                    <a:pt x="651" y="25"/>
                    <a:pt x="651" y="29"/>
                    <a:pt x="650" y="27"/>
                  </a:cubicBezTo>
                  <a:close/>
                  <a:moveTo>
                    <a:pt x="649" y="30"/>
                  </a:moveTo>
                  <a:cubicBezTo>
                    <a:pt x="647" y="28"/>
                    <a:pt x="653" y="29"/>
                    <a:pt x="649" y="30"/>
                  </a:cubicBezTo>
                  <a:close/>
                  <a:moveTo>
                    <a:pt x="664" y="21"/>
                  </a:moveTo>
                  <a:cubicBezTo>
                    <a:pt x="665" y="21"/>
                    <a:pt x="664" y="21"/>
                    <a:pt x="664" y="21"/>
                  </a:cubicBezTo>
                  <a:close/>
                  <a:moveTo>
                    <a:pt x="666" y="5"/>
                  </a:moveTo>
                  <a:cubicBezTo>
                    <a:pt x="666" y="5"/>
                    <a:pt x="666" y="5"/>
                    <a:pt x="666" y="5"/>
                  </a:cubicBezTo>
                  <a:close/>
                  <a:moveTo>
                    <a:pt x="663" y="10"/>
                  </a:moveTo>
                  <a:cubicBezTo>
                    <a:pt x="663" y="12"/>
                    <a:pt x="662" y="12"/>
                    <a:pt x="661" y="12"/>
                  </a:cubicBezTo>
                  <a:cubicBezTo>
                    <a:pt x="661" y="11"/>
                    <a:pt x="661" y="9"/>
                    <a:pt x="663" y="10"/>
                  </a:cubicBezTo>
                  <a:close/>
                  <a:moveTo>
                    <a:pt x="575" y="58"/>
                  </a:moveTo>
                  <a:cubicBezTo>
                    <a:pt x="574" y="58"/>
                    <a:pt x="574" y="58"/>
                    <a:pt x="574" y="58"/>
                  </a:cubicBezTo>
                  <a:cubicBezTo>
                    <a:pt x="574" y="57"/>
                    <a:pt x="574" y="57"/>
                    <a:pt x="574" y="57"/>
                  </a:cubicBezTo>
                  <a:cubicBezTo>
                    <a:pt x="575" y="57"/>
                    <a:pt x="575" y="57"/>
                    <a:pt x="575" y="57"/>
                  </a:cubicBezTo>
                  <a:lnTo>
                    <a:pt x="575" y="58"/>
                  </a:lnTo>
                  <a:close/>
                  <a:moveTo>
                    <a:pt x="512" y="53"/>
                  </a:moveTo>
                  <a:cubicBezTo>
                    <a:pt x="511" y="53"/>
                    <a:pt x="511" y="53"/>
                    <a:pt x="511" y="53"/>
                  </a:cubicBezTo>
                  <a:cubicBezTo>
                    <a:pt x="511" y="52"/>
                    <a:pt x="511" y="52"/>
                    <a:pt x="511" y="52"/>
                  </a:cubicBezTo>
                  <a:cubicBezTo>
                    <a:pt x="512" y="52"/>
                    <a:pt x="512" y="52"/>
                    <a:pt x="512" y="52"/>
                  </a:cubicBezTo>
                  <a:lnTo>
                    <a:pt x="512" y="53"/>
                  </a:lnTo>
                  <a:close/>
                  <a:moveTo>
                    <a:pt x="524" y="33"/>
                  </a:moveTo>
                  <a:cubicBezTo>
                    <a:pt x="525" y="34"/>
                    <a:pt x="524" y="33"/>
                    <a:pt x="524" y="33"/>
                  </a:cubicBezTo>
                  <a:close/>
                  <a:moveTo>
                    <a:pt x="523" y="45"/>
                  </a:moveTo>
                  <a:cubicBezTo>
                    <a:pt x="523" y="46"/>
                    <a:pt x="522" y="46"/>
                    <a:pt x="521" y="46"/>
                  </a:cubicBezTo>
                  <a:cubicBezTo>
                    <a:pt x="520" y="44"/>
                    <a:pt x="522" y="45"/>
                    <a:pt x="523" y="45"/>
                  </a:cubicBezTo>
                  <a:close/>
                  <a:moveTo>
                    <a:pt x="504" y="27"/>
                  </a:moveTo>
                  <a:cubicBezTo>
                    <a:pt x="505" y="25"/>
                    <a:pt x="505" y="29"/>
                    <a:pt x="504" y="27"/>
                  </a:cubicBezTo>
                  <a:close/>
                  <a:moveTo>
                    <a:pt x="503" y="30"/>
                  </a:moveTo>
                  <a:cubicBezTo>
                    <a:pt x="502" y="28"/>
                    <a:pt x="507" y="29"/>
                    <a:pt x="503" y="30"/>
                  </a:cubicBezTo>
                  <a:close/>
                  <a:moveTo>
                    <a:pt x="518" y="21"/>
                  </a:moveTo>
                  <a:cubicBezTo>
                    <a:pt x="519" y="21"/>
                    <a:pt x="518" y="21"/>
                    <a:pt x="518" y="21"/>
                  </a:cubicBezTo>
                  <a:close/>
                  <a:moveTo>
                    <a:pt x="520" y="5"/>
                  </a:moveTo>
                  <a:cubicBezTo>
                    <a:pt x="520" y="5"/>
                    <a:pt x="520" y="5"/>
                    <a:pt x="520" y="5"/>
                  </a:cubicBezTo>
                  <a:close/>
                  <a:moveTo>
                    <a:pt x="517" y="10"/>
                  </a:moveTo>
                  <a:cubicBezTo>
                    <a:pt x="518" y="12"/>
                    <a:pt x="516" y="12"/>
                    <a:pt x="515" y="12"/>
                  </a:cubicBezTo>
                  <a:cubicBezTo>
                    <a:pt x="515" y="11"/>
                    <a:pt x="515" y="9"/>
                    <a:pt x="517" y="10"/>
                  </a:cubicBezTo>
                  <a:close/>
                  <a:moveTo>
                    <a:pt x="429" y="58"/>
                  </a:moveTo>
                  <a:cubicBezTo>
                    <a:pt x="428" y="58"/>
                    <a:pt x="428" y="58"/>
                    <a:pt x="428" y="58"/>
                  </a:cubicBezTo>
                  <a:cubicBezTo>
                    <a:pt x="428" y="57"/>
                    <a:pt x="428" y="57"/>
                    <a:pt x="428" y="57"/>
                  </a:cubicBezTo>
                  <a:cubicBezTo>
                    <a:pt x="429" y="57"/>
                    <a:pt x="429" y="57"/>
                    <a:pt x="429" y="57"/>
                  </a:cubicBezTo>
                  <a:lnTo>
                    <a:pt x="429" y="58"/>
                  </a:lnTo>
                  <a:close/>
                  <a:moveTo>
                    <a:pt x="366" y="53"/>
                  </a:moveTo>
                  <a:cubicBezTo>
                    <a:pt x="365" y="53"/>
                    <a:pt x="365" y="53"/>
                    <a:pt x="365" y="53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6" y="52"/>
                    <a:pt x="366" y="52"/>
                    <a:pt x="366" y="52"/>
                  </a:cubicBezTo>
                  <a:lnTo>
                    <a:pt x="366" y="53"/>
                  </a:lnTo>
                  <a:close/>
                  <a:moveTo>
                    <a:pt x="378" y="33"/>
                  </a:moveTo>
                  <a:cubicBezTo>
                    <a:pt x="379" y="34"/>
                    <a:pt x="378" y="33"/>
                    <a:pt x="378" y="33"/>
                  </a:cubicBezTo>
                  <a:close/>
                  <a:moveTo>
                    <a:pt x="377" y="45"/>
                  </a:moveTo>
                  <a:cubicBezTo>
                    <a:pt x="377" y="46"/>
                    <a:pt x="376" y="46"/>
                    <a:pt x="375" y="46"/>
                  </a:cubicBezTo>
                  <a:cubicBezTo>
                    <a:pt x="374" y="44"/>
                    <a:pt x="376" y="45"/>
                    <a:pt x="377" y="45"/>
                  </a:cubicBezTo>
                  <a:close/>
                  <a:moveTo>
                    <a:pt x="358" y="27"/>
                  </a:moveTo>
                  <a:cubicBezTo>
                    <a:pt x="360" y="25"/>
                    <a:pt x="359" y="29"/>
                    <a:pt x="358" y="27"/>
                  </a:cubicBezTo>
                  <a:close/>
                  <a:moveTo>
                    <a:pt x="358" y="30"/>
                  </a:moveTo>
                  <a:cubicBezTo>
                    <a:pt x="356" y="28"/>
                    <a:pt x="362" y="29"/>
                    <a:pt x="358" y="30"/>
                  </a:cubicBezTo>
                  <a:close/>
                  <a:moveTo>
                    <a:pt x="372" y="21"/>
                  </a:moveTo>
                  <a:cubicBezTo>
                    <a:pt x="373" y="21"/>
                    <a:pt x="372" y="21"/>
                    <a:pt x="372" y="21"/>
                  </a:cubicBezTo>
                  <a:close/>
                  <a:moveTo>
                    <a:pt x="374" y="5"/>
                  </a:moveTo>
                  <a:cubicBezTo>
                    <a:pt x="375" y="5"/>
                    <a:pt x="374" y="5"/>
                    <a:pt x="374" y="5"/>
                  </a:cubicBezTo>
                  <a:close/>
                  <a:moveTo>
                    <a:pt x="371" y="10"/>
                  </a:moveTo>
                  <a:cubicBezTo>
                    <a:pt x="372" y="12"/>
                    <a:pt x="370" y="12"/>
                    <a:pt x="369" y="12"/>
                  </a:cubicBezTo>
                  <a:cubicBezTo>
                    <a:pt x="369" y="11"/>
                    <a:pt x="369" y="9"/>
                    <a:pt x="371" y="10"/>
                  </a:cubicBezTo>
                  <a:close/>
                  <a:moveTo>
                    <a:pt x="283" y="58"/>
                  </a:moveTo>
                  <a:cubicBezTo>
                    <a:pt x="282" y="58"/>
                    <a:pt x="282" y="58"/>
                    <a:pt x="282" y="58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3" y="57"/>
                    <a:pt x="283" y="57"/>
                    <a:pt x="283" y="57"/>
                  </a:cubicBezTo>
                  <a:lnTo>
                    <a:pt x="283" y="58"/>
                  </a:lnTo>
                  <a:close/>
                  <a:moveTo>
                    <a:pt x="220" y="53"/>
                  </a:moveTo>
                  <a:cubicBezTo>
                    <a:pt x="219" y="53"/>
                    <a:pt x="219" y="53"/>
                    <a:pt x="219" y="53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220" y="52"/>
                    <a:pt x="220" y="52"/>
                    <a:pt x="220" y="52"/>
                  </a:cubicBezTo>
                  <a:lnTo>
                    <a:pt x="220" y="53"/>
                  </a:lnTo>
                  <a:close/>
                  <a:moveTo>
                    <a:pt x="233" y="33"/>
                  </a:moveTo>
                  <a:cubicBezTo>
                    <a:pt x="233" y="34"/>
                    <a:pt x="232" y="33"/>
                    <a:pt x="233" y="33"/>
                  </a:cubicBezTo>
                  <a:close/>
                  <a:moveTo>
                    <a:pt x="231" y="45"/>
                  </a:moveTo>
                  <a:cubicBezTo>
                    <a:pt x="231" y="46"/>
                    <a:pt x="230" y="46"/>
                    <a:pt x="229" y="46"/>
                  </a:cubicBezTo>
                  <a:cubicBezTo>
                    <a:pt x="228" y="44"/>
                    <a:pt x="230" y="45"/>
                    <a:pt x="231" y="45"/>
                  </a:cubicBezTo>
                  <a:close/>
                  <a:moveTo>
                    <a:pt x="212" y="27"/>
                  </a:moveTo>
                  <a:cubicBezTo>
                    <a:pt x="214" y="25"/>
                    <a:pt x="213" y="29"/>
                    <a:pt x="212" y="27"/>
                  </a:cubicBezTo>
                  <a:close/>
                  <a:moveTo>
                    <a:pt x="212" y="30"/>
                  </a:moveTo>
                  <a:cubicBezTo>
                    <a:pt x="210" y="28"/>
                    <a:pt x="216" y="29"/>
                    <a:pt x="212" y="30"/>
                  </a:cubicBezTo>
                  <a:close/>
                  <a:moveTo>
                    <a:pt x="227" y="21"/>
                  </a:moveTo>
                  <a:cubicBezTo>
                    <a:pt x="227" y="21"/>
                    <a:pt x="226" y="21"/>
                    <a:pt x="227" y="21"/>
                  </a:cubicBezTo>
                  <a:close/>
                  <a:moveTo>
                    <a:pt x="228" y="5"/>
                  </a:moveTo>
                  <a:cubicBezTo>
                    <a:pt x="229" y="5"/>
                    <a:pt x="228" y="5"/>
                    <a:pt x="228" y="5"/>
                  </a:cubicBezTo>
                  <a:close/>
                  <a:moveTo>
                    <a:pt x="225" y="10"/>
                  </a:moveTo>
                  <a:cubicBezTo>
                    <a:pt x="226" y="12"/>
                    <a:pt x="224" y="12"/>
                    <a:pt x="223" y="12"/>
                  </a:cubicBezTo>
                  <a:cubicBezTo>
                    <a:pt x="223" y="11"/>
                    <a:pt x="223" y="9"/>
                    <a:pt x="225" y="10"/>
                  </a:cubicBezTo>
                  <a:close/>
                  <a:moveTo>
                    <a:pt x="137" y="58"/>
                  </a:moveTo>
                  <a:cubicBezTo>
                    <a:pt x="136" y="58"/>
                    <a:pt x="136" y="58"/>
                    <a:pt x="136" y="58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7" y="57"/>
                    <a:pt x="137" y="57"/>
                    <a:pt x="137" y="57"/>
                  </a:cubicBezTo>
                  <a:lnTo>
                    <a:pt x="137" y="58"/>
                  </a:lnTo>
                  <a:close/>
                  <a:moveTo>
                    <a:pt x="74" y="53"/>
                  </a:moveTo>
                  <a:cubicBezTo>
                    <a:pt x="73" y="53"/>
                    <a:pt x="73" y="53"/>
                    <a:pt x="73" y="53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4" y="52"/>
                    <a:pt x="74" y="52"/>
                    <a:pt x="74" y="52"/>
                  </a:cubicBezTo>
                  <a:lnTo>
                    <a:pt x="74" y="53"/>
                  </a:lnTo>
                  <a:close/>
                  <a:moveTo>
                    <a:pt x="87" y="33"/>
                  </a:moveTo>
                  <a:cubicBezTo>
                    <a:pt x="87" y="34"/>
                    <a:pt x="87" y="33"/>
                    <a:pt x="87" y="33"/>
                  </a:cubicBezTo>
                  <a:close/>
                  <a:moveTo>
                    <a:pt x="86" y="45"/>
                  </a:moveTo>
                  <a:cubicBezTo>
                    <a:pt x="85" y="46"/>
                    <a:pt x="85" y="46"/>
                    <a:pt x="83" y="46"/>
                  </a:cubicBezTo>
                  <a:cubicBezTo>
                    <a:pt x="83" y="44"/>
                    <a:pt x="85" y="45"/>
                    <a:pt x="86" y="45"/>
                  </a:cubicBezTo>
                  <a:close/>
                  <a:moveTo>
                    <a:pt x="66" y="27"/>
                  </a:moveTo>
                  <a:cubicBezTo>
                    <a:pt x="68" y="25"/>
                    <a:pt x="67" y="29"/>
                    <a:pt x="66" y="27"/>
                  </a:cubicBezTo>
                  <a:close/>
                  <a:moveTo>
                    <a:pt x="66" y="30"/>
                  </a:moveTo>
                  <a:cubicBezTo>
                    <a:pt x="64" y="28"/>
                    <a:pt x="70" y="29"/>
                    <a:pt x="66" y="30"/>
                  </a:cubicBezTo>
                  <a:close/>
                  <a:moveTo>
                    <a:pt x="81" y="21"/>
                  </a:moveTo>
                  <a:cubicBezTo>
                    <a:pt x="81" y="21"/>
                    <a:pt x="81" y="21"/>
                    <a:pt x="81" y="21"/>
                  </a:cubicBezTo>
                  <a:close/>
                  <a:moveTo>
                    <a:pt x="83" y="5"/>
                  </a:moveTo>
                  <a:cubicBezTo>
                    <a:pt x="83" y="5"/>
                    <a:pt x="82" y="5"/>
                    <a:pt x="83" y="5"/>
                  </a:cubicBezTo>
                  <a:close/>
                  <a:moveTo>
                    <a:pt x="80" y="10"/>
                  </a:moveTo>
                  <a:cubicBezTo>
                    <a:pt x="80" y="12"/>
                    <a:pt x="79" y="12"/>
                    <a:pt x="77" y="12"/>
                  </a:cubicBezTo>
                  <a:cubicBezTo>
                    <a:pt x="77" y="11"/>
                    <a:pt x="78" y="9"/>
                    <a:pt x="80" y="10"/>
                  </a:cubicBezTo>
                  <a:close/>
                  <a:moveTo>
                    <a:pt x="1" y="84"/>
                  </a:moveTo>
                  <a:cubicBezTo>
                    <a:pt x="2" y="82"/>
                    <a:pt x="4" y="85"/>
                    <a:pt x="1" y="84"/>
                  </a:cubicBezTo>
                  <a:close/>
                  <a:moveTo>
                    <a:pt x="54" y="68"/>
                  </a:moveTo>
                  <a:cubicBezTo>
                    <a:pt x="57" y="69"/>
                    <a:pt x="53" y="72"/>
                    <a:pt x="54" y="68"/>
                  </a:cubicBezTo>
                  <a:close/>
                  <a:moveTo>
                    <a:pt x="54" y="25"/>
                  </a:moveTo>
                  <a:cubicBezTo>
                    <a:pt x="55" y="23"/>
                    <a:pt x="57" y="26"/>
                    <a:pt x="54" y="25"/>
                  </a:cubicBezTo>
                  <a:close/>
                  <a:moveTo>
                    <a:pt x="56" y="37"/>
                  </a:moveTo>
                  <a:cubicBezTo>
                    <a:pt x="56" y="35"/>
                    <a:pt x="57" y="36"/>
                    <a:pt x="58" y="36"/>
                  </a:cubicBezTo>
                  <a:cubicBezTo>
                    <a:pt x="58" y="36"/>
                    <a:pt x="57" y="37"/>
                    <a:pt x="56" y="37"/>
                  </a:cubicBezTo>
                  <a:close/>
                  <a:moveTo>
                    <a:pt x="75" y="10"/>
                  </a:moveTo>
                  <a:cubicBezTo>
                    <a:pt x="75" y="12"/>
                    <a:pt x="74" y="13"/>
                    <a:pt x="72" y="13"/>
                  </a:cubicBezTo>
                  <a:cubicBezTo>
                    <a:pt x="72" y="11"/>
                    <a:pt x="73" y="10"/>
                    <a:pt x="75" y="10"/>
                  </a:cubicBezTo>
                  <a:close/>
                  <a:moveTo>
                    <a:pt x="72" y="8"/>
                  </a:moveTo>
                  <a:cubicBezTo>
                    <a:pt x="75" y="8"/>
                    <a:pt x="72" y="11"/>
                    <a:pt x="72" y="8"/>
                  </a:cubicBezTo>
                  <a:close/>
                  <a:moveTo>
                    <a:pt x="71" y="10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lose/>
                  <a:moveTo>
                    <a:pt x="69" y="6"/>
                  </a:moveTo>
                  <a:cubicBezTo>
                    <a:pt x="68" y="7"/>
                    <a:pt x="69" y="10"/>
                    <a:pt x="66" y="10"/>
                  </a:cubicBezTo>
                  <a:cubicBezTo>
                    <a:pt x="66" y="7"/>
                    <a:pt x="67" y="6"/>
                    <a:pt x="69" y="6"/>
                  </a:cubicBezTo>
                  <a:close/>
                  <a:moveTo>
                    <a:pt x="63" y="11"/>
                  </a:move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3" y="12"/>
                    <a:pt x="63" y="12"/>
                    <a:pt x="63" y="12"/>
                  </a:cubicBezTo>
                  <a:lnTo>
                    <a:pt x="63" y="11"/>
                  </a:lnTo>
                  <a:close/>
                  <a:moveTo>
                    <a:pt x="61" y="13"/>
                  </a:moveTo>
                  <a:cubicBezTo>
                    <a:pt x="62" y="13"/>
                    <a:pt x="62" y="14"/>
                    <a:pt x="62" y="16"/>
                  </a:cubicBezTo>
                  <a:cubicBezTo>
                    <a:pt x="60" y="16"/>
                    <a:pt x="61" y="14"/>
                    <a:pt x="61" y="13"/>
                  </a:cubicBezTo>
                  <a:close/>
                  <a:moveTo>
                    <a:pt x="61" y="27"/>
                  </a:moveTo>
                  <a:cubicBezTo>
                    <a:pt x="60" y="29"/>
                    <a:pt x="58" y="30"/>
                    <a:pt x="59" y="32"/>
                  </a:cubicBezTo>
                  <a:cubicBezTo>
                    <a:pt x="58" y="32"/>
                    <a:pt x="57" y="34"/>
                    <a:pt x="56" y="33"/>
                  </a:cubicBezTo>
                  <a:cubicBezTo>
                    <a:pt x="58" y="31"/>
                    <a:pt x="58" y="28"/>
                    <a:pt x="61" y="27"/>
                  </a:cubicBezTo>
                  <a:close/>
                  <a:moveTo>
                    <a:pt x="54" y="11"/>
                  </a:moveTo>
                  <a:cubicBezTo>
                    <a:pt x="55" y="11"/>
                    <a:pt x="55" y="12"/>
                    <a:pt x="56" y="12"/>
                  </a:cubicBezTo>
                  <a:cubicBezTo>
                    <a:pt x="56" y="13"/>
                    <a:pt x="53" y="12"/>
                    <a:pt x="54" y="11"/>
                  </a:cubicBezTo>
                  <a:close/>
                  <a:moveTo>
                    <a:pt x="50" y="21"/>
                  </a:moveTo>
                  <a:cubicBezTo>
                    <a:pt x="50" y="19"/>
                    <a:pt x="52" y="21"/>
                    <a:pt x="50" y="21"/>
                  </a:cubicBezTo>
                  <a:close/>
                  <a:moveTo>
                    <a:pt x="49" y="28"/>
                  </a:moveTo>
                  <a:cubicBezTo>
                    <a:pt x="50" y="26"/>
                    <a:pt x="50" y="30"/>
                    <a:pt x="49" y="28"/>
                  </a:cubicBezTo>
                  <a:close/>
                  <a:moveTo>
                    <a:pt x="47" y="36"/>
                  </a:moveTo>
                  <a:cubicBezTo>
                    <a:pt x="46" y="36"/>
                    <a:pt x="46" y="36"/>
                    <a:pt x="45" y="36"/>
                  </a:cubicBezTo>
                  <a:cubicBezTo>
                    <a:pt x="45" y="34"/>
                    <a:pt x="48" y="34"/>
                    <a:pt x="47" y="36"/>
                  </a:cubicBezTo>
                  <a:close/>
                  <a:moveTo>
                    <a:pt x="44" y="31"/>
                  </a:moveTo>
                  <a:cubicBezTo>
                    <a:pt x="44" y="31"/>
                    <a:pt x="44" y="31"/>
                    <a:pt x="44" y="31"/>
                  </a:cubicBezTo>
                  <a:close/>
                  <a:moveTo>
                    <a:pt x="34" y="51"/>
                  </a:moveTo>
                  <a:cubicBezTo>
                    <a:pt x="34" y="50"/>
                    <a:pt x="35" y="51"/>
                    <a:pt x="34" y="51"/>
                  </a:cubicBezTo>
                  <a:close/>
                  <a:moveTo>
                    <a:pt x="19" y="57"/>
                  </a:moveTo>
                  <a:cubicBezTo>
                    <a:pt x="20" y="56"/>
                    <a:pt x="20" y="55"/>
                    <a:pt x="21" y="55"/>
                  </a:cubicBezTo>
                  <a:cubicBezTo>
                    <a:pt x="21" y="57"/>
                    <a:pt x="20" y="57"/>
                    <a:pt x="19" y="57"/>
                  </a:cubicBezTo>
                  <a:close/>
                  <a:moveTo>
                    <a:pt x="24" y="76"/>
                  </a:moveTo>
                  <a:cubicBezTo>
                    <a:pt x="24" y="75"/>
                    <a:pt x="27" y="77"/>
                    <a:pt x="24" y="76"/>
                  </a:cubicBezTo>
                  <a:close/>
                  <a:moveTo>
                    <a:pt x="24" y="51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5" y="51"/>
                    <a:pt x="24" y="51"/>
                  </a:cubicBezTo>
                  <a:close/>
                  <a:moveTo>
                    <a:pt x="37" y="82"/>
                  </a:moveTo>
                  <a:cubicBezTo>
                    <a:pt x="36" y="80"/>
                    <a:pt x="38" y="81"/>
                    <a:pt x="38" y="80"/>
                  </a:cubicBezTo>
                  <a:cubicBezTo>
                    <a:pt x="39" y="80"/>
                    <a:pt x="38" y="82"/>
                    <a:pt x="37" y="82"/>
                  </a:cubicBezTo>
                  <a:close/>
                  <a:moveTo>
                    <a:pt x="43" y="54"/>
                  </a:moveTo>
                  <a:cubicBezTo>
                    <a:pt x="42" y="55"/>
                    <a:pt x="40" y="57"/>
                    <a:pt x="39" y="59"/>
                  </a:cubicBezTo>
                  <a:cubicBezTo>
                    <a:pt x="36" y="59"/>
                    <a:pt x="34" y="60"/>
                    <a:pt x="32" y="60"/>
                  </a:cubicBezTo>
                  <a:cubicBezTo>
                    <a:pt x="33" y="56"/>
                    <a:pt x="38" y="60"/>
                    <a:pt x="39" y="57"/>
                  </a:cubicBezTo>
                  <a:cubicBezTo>
                    <a:pt x="39" y="54"/>
                    <a:pt x="37" y="55"/>
                    <a:pt x="35" y="55"/>
                  </a:cubicBezTo>
                  <a:cubicBezTo>
                    <a:pt x="36" y="52"/>
                    <a:pt x="39" y="54"/>
                    <a:pt x="40" y="54"/>
                  </a:cubicBezTo>
                  <a:cubicBezTo>
                    <a:pt x="42" y="52"/>
                    <a:pt x="43" y="51"/>
                    <a:pt x="46" y="50"/>
                  </a:cubicBezTo>
                  <a:cubicBezTo>
                    <a:pt x="46" y="51"/>
                    <a:pt x="43" y="54"/>
                    <a:pt x="46" y="54"/>
                  </a:cubicBezTo>
                  <a:cubicBezTo>
                    <a:pt x="46" y="56"/>
                    <a:pt x="45" y="54"/>
                    <a:pt x="43" y="54"/>
                  </a:cubicBezTo>
                  <a:close/>
                  <a:moveTo>
                    <a:pt x="48" y="83"/>
                  </a:moveTo>
                  <a:cubicBezTo>
                    <a:pt x="47" y="83"/>
                    <a:pt x="47" y="82"/>
                    <a:pt x="47" y="81"/>
                  </a:cubicBezTo>
                  <a:cubicBezTo>
                    <a:pt x="49" y="81"/>
                    <a:pt x="49" y="83"/>
                    <a:pt x="48" y="83"/>
                  </a:cubicBezTo>
                  <a:close/>
                  <a:moveTo>
                    <a:pt x="47" y="51"/>
                  </a:moveTo>
                  <a:cubicBezTo>
                    <a:pt x="47" y="52"/>
                    <a:pt x="49" y="49"/>
                    <a:pt x="47" y="51"/>
                  </a:cubicBezTo>
                  <a:close/>
                  <a:moveTo>
                    <a:pt x="42" y="47"/>
                  </a:moveTo>
                  <a:cubicBezTo>
                    <a:pt x="41" y="45"/>
                    <a:pt x="45" y="47"/>
                    <a:pt x="45" y="45"/>
                  </a:cubicBezTo>
                  <a:cubicBezTo>
                    <a:pt x="45" y="44"/>
                    <a:pt x="43" y="42"/>
                    <a:pt x="44" y="40"/>
                  </a:cubicBezTo>
                  <a:cubicBezTo>
                    <a:pt x="45" y="42"/>
                    <a:pt x="46" y="44"/>
                    <a:pt x="49" y="42"/>
                  </a:cubicBezTo>
                  <a:cubicBezTo>
                    <a:pt x="50" y="45"/>
                    <a:pt x="45" y="47"/>
                    <a:pt x="42" y="47"/>
                  </a:cubicBezTo>
                  <a:close/>
                  <a:moveTo>
                    <a:pt x="49" y="32"/>
                  </a:moveTo>
                  <a:cubicBezTo>
                    <a:pt x="51" y="30"/>
                    <a:pt x="50" y="34"/>
                    <a:pt x="49" y="32"/>
                  </a:cubicBezTo>
                  <a:close/>
                  <a:moveTo>
                    <a:pt x="50" y="26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2" y="25"/>
                    <a:pt x="52" y="25"/>
                    <a:pt x="52" y="26"/>
                  </a:cubicBezTo>
                  <a:lnTo>
                    <a:pt x="50" y="26"/>
                  </a:lnTo>
                  <a:close/>
                  <a:moveTo>
                    <a:pt x="53" y="26"/>
                  </a:moveTo>
                  <a:cubicBezTo>
                    <a:pt x="53" y="25"/>
                    <a:pt x="53" y="26"/>
                    <a:pt x="53" y="26"/>
                  </a:cubicBezTo>
                  <a:close/>
                  <a:moveTo>
                    <a:pt x="52" y="17"/>
                  </a:moveTo>
                  <a:cubicBezTo>
                    <a:pt x="53" y="14"/>
                    <a:pt x="55" y="14"/>
                    <a:pt x="57" y="16"/>
                  </a:cubicBezTo>
                  <a:cubicBezTo>
                    <a:pt x="56" y="18"/>
                    <a:pt x="55" y="16"/>
                    <a:pt x="52" y="17"/>
                  </a:cubicBezTo>
                  <a:close/>
                  <a:moveTo>
                    <a:pt x="54" y="83"/>
                  </a:moveTo>
                  <a:cubicBezTo>
                    <a:pt x="53" y="82"/>
                    <a:pt x="53" y="81"/>
                    <a:pt x="53" y="79"/>
                  </a:cubicBezTo>
                  <a:cubicBezTo>
                    <a:pt x="55" y="80"/>
                    <a:pt x="56" y="78"/>
                    <a:pt x="57" y="79"/>
                  </a:cubicBezTo>
                  <a:cubicBezTo>
                    <a:pt x="57" y="81"/>
                    <a:pt x="56" y="82"/>
                    <a:pt x="54" y="83"/>
                  </a:cubicBezTo>
                  <a:close/>
                  <a:moveTo>
                    <a:pt x="57" y="81"/>
                  </a:moveTo>
                  <a:cubicBezTo>
                    <a:pt x="57" y="80"/>
                    <a:pt x="59" y="80"/>
                    <a:pt x="61" y="79"/>
                  </a:cubicBezTo>
                  <a:cubicBezTo>
                    <a:pt x="61" y="81"/>
                    <a:pt x="58" y="82"/>
                    <a:pt x="57" y="81"/>
                  </a:cubicBezTo>
                  <a:close/>
                  <a:moveTo>
                    <a:pt x="71" y="83"/>
                  </a:moveTo>
                  <a:cubicBezTo>
                    <a:pt x="71" y="82"/>
                    <a:pt x="72" y="82"/>
                    <a:pt x="74" y="82"/>
                  </a:cubicBezTo>
                  <a:cubicBezTo>
                    <a:pt x="73" y="83"/>
                    <a:pt x="73" y="84"/>
                    <a:pt x="71" y="83"/>
                  </a:cubicBezTo>
                  <a:close/>
                  <a:moveTo>
                    <a:pt x="85" y="82"/>
                  </a:moveTo>
                  <a:cubicBezTo>
                    <a:pt x="84" y="84"/>
                    <a:pt x="83" y="82"/>
                    <a:pt x="83" y="83"/>
                  </a:cubicBezTo>
                  <a:cubicBezTo>
                    <a:pt x="81" y="83"/>
                    <a:pt x="84" y="81"/>
                    <a:pt x="82" y="81"/>
                  </a:cubicBezTo>
                  <a:cubicBezTo>
                    <a:pt x="82" y="80"/>
                    <a:pt x="86" y="81"/>
                    <a:pt x="85" y="82"/>
                  </a:cubicBezTo>
                  <a:close/>
                  <a:moveTo>
                    <a:pt x="84" y="77"/>
                  </a:moveTo>
                  <a:cubicBezTo>
                    <a:pt x="84" y="76"/>
                    <a:pt x="85" y="76"/>
                    <a:pt x="86" y="75"/>
                  </a:cubicBezTo>
                  <a:cubicBezTo>
                    <a:pt x="86" y="75"/>
                    <a:pt x="86" y="76"/>
                    <a:pt x="87" y="76"/>
                  </a:cubicBezTo>
                  <a:cubicBezTo>
                    <a:pt x="87" y="78"/>
                    <a:pt x="85" y="78"/>
                    <a:pt x="84" y="77"/>
                  </a:cubicBezTo>
                  <a:close/>
                  <a:moveTo>
                    <a:pt x="102" y="72"/>
                  </a:moveTo>
                  <a:cubicBezTo>
                    <a:pt x="103" y="70"/>
                    <a:pt x="103" y="74"/>
                    <a:pt x="102" y="72"/>
                  </a:cubicBezTo>
                  <a:close/>
                  <a:moveTo>
                    <a:pt x="107" y="75"/>
                  </a:moveTo>
                  <a:cubicBezTo>
                    <a:pt x="107" y="74"/>
                    <a:pt x="108" y="73"/>
                    <a:pt x="109" y="73"/>
                  </a:cubicBezTo>
                  <a:cubicBezTo>
                    <a:pt x="109" y="74"/>
                    <a:pt x="109" y="75"/>
                    <a:pt x="107" y="75"/>
                  </a:cubicBezTo>
                  <a:close/>
                  <a:moveTo>
                    <a:pt x="109" y="84"/>
                  </a:moveTo>
                  <a:cubicBezTo>
                    <a:pt x="109" y="82"/>
                    <a:pt x="111" y="85"/>
                    <a:pt x="109" y="84"/>
                  </a:cubicBezTo>
                  <a:close/>
                  <a:moveTo>
                    <a:pt x="117" y="48"/>
                  </a:moveTo>
                  <a:cubicBezTo>
                    <a:pt x="118" y="48"/>
                    <a:pt x="118" y="50"/>
                    <a:pt x="117" y="50"/>
                  </a:cubicBezTo>
                  <a:cubicBezTo>
                    <a:pt x="116" y="49"/>
                    <a:pt x="117" y="49"/>
                    <a:pt x="117" y="48"/>
                  </a:cubicBezTo>
                  <a:close/>
                  <a:moveTo>
                    <a:pt x="115" y="63"/>
                  </a:moveTo>
                  <a:cubicBezTo>
                    <a:pt x="117" y="63"/>
                    <a:pt x="117" y="63"/>
                    <a:pt x="117" y="63"/>
                  </a:cubicBezTo>
                  <a:cubicBezTo>
                    <a:pt x="117" y="65"/>
                    <a:pt x="114" y="65"/>
                    <a:pt x="115" y="63"/>
                  </a:cubicBezTo>
                  <a:close/>
                  <a:moveTo>
                    <a:pt x="116" y="81"/>
                  </a:moveTo>
                  <a:cubicBezTo>
                    <a:pt x="116" y="79"/>
                    <a:pt x="117" y="79"/>
                    <a:pt x="118" y="79"/>
                  </a:cubicBezTo>
                  <a:cubicBezTo>
                    <a:pt x="118" y="80"/>
                    <a:pt x="117" y="81"/>
                    <a:pt x="116" y="81"/>
                  </a:cubicBezTo>
                  <a:close/>
                  <a:moveTo>
                    <a:pt x="116" y="61"/>
                  </a:moveTo>
                  <a:cubicBezTo>
                    <a:pt x="116" y="59"/>
                    <a:pt x="117" y="60"/>
                    <a:pt x="117" y="59"/>
                  </a:cubicBezTo>
                  <a:cubicBezTo>
                    <a:pt x="118" y="59"/>
                    <a:pt x="118" y="60"/>
                    <a:pt x="118" y="61"/>
                  </a:cubicBezTo>
                  <a:lnTo>
                    <a:pt x="116" y="61"/>
                  </a:lnTo>
                  <a:close/>
                  <a:moveTo>
                    <a:pt x="117" y="57"/>
                  </a:moveTo>
                  <a:cubicBezTo>
                    <a:pt x="118" y="55"/>
                    <a:pt x="118" y="54"/>
                    <a:pt x="120" y="54"/>
                  </a:cubicBezTo>
                  <a:cubicBezTo>
                    <a:pt x="119" y="55"/>
                    <a:pt x="119" y="57"/>
                    <a:pt x="117" y="57"/>
                  </a:cubicBezTo>
                  <a:close/>
                  <a:moveTo>
                    <a:pt x="120" y="81"/>
                  </a:moveTo>
                  <a:cubicBezTo>
                    <a:pt x="121" y="82"/>
                    <a:pt x="121" y="81"/>
                    <a:pt x="123" y="81"/>
                  </a:cubicBezTo>
                  <a:cubicBezTo>
                    <a:pt x="123" y="82"/>
                    <a:pt x="120" y="83"/>
                    <a:pt x="120" y="81"/>
                  </a:cubicBezTo>
                  <a:close/>
                  <a:moveTo>
                    <a:pt x="129" y="69"/>
                  </a:moveTo>
                  <a:cubicBezTo>
                    <a:pt x="129" y="69"/>
                    <a:pt x="127" y="69"/>
                    <a:pt x="127" y="69"/>
                  </a:cubicBezTo>
                  <a:cubicBezTo>
                    <a:pt x="127" y="68"/>
                    <a:pt x="131" y="68"/>
                    <a:pt x="129" y="69"/>
                  </a:cubicBezTo>
                  <a:close/>
                  <a:moveTo>
                    <a:pt x="129" y="73"/>
                  </a:moveTo>
                  <a:cubicBezTo>
                    <a:pt x="128" y="73"/>
                    <a:pt x="127" y="72"/>
                    <a:pt x="127" y="71"/>
                  </a:cubicBezTo>
                  <a:cubicBezTo>
                    <a:pt x="129" y="71"/>
                    <a:pt x="129" y="72"/>
                    <a:pt x="129" y="73"/>
                  </a:cubicBezTo>
                  <a:close/>
                  <a:moveTo>
                    <a:pt x="127" y="82"/>
                  </a:moveTo>
                  <a:cubicBezTo>
                    <a:pt x="128" y="80"/>
                    <a:pt x="130" y="80"/>
                    <a:pt x="132" y="79"/>
                  </a:cubicBezTo>
                  <a:cubicBezTo>
                    <a:pt x="132" y="82"/>
                    <a:pt x="130" y="82"/>
                    <a:pt x="127" y="82"/>
                  </a:cubicBezTo>
                  <a:close/>
                  <a:moveTo>
                    <a:pt x="134" y="71"/>
                  </a:moveTo>
                  <a:cubicBezTo>
                    <a:pt x="133" y="71"/>
                    <a:pt x="133" y="71"/>
                    <a:pt x="133" y="71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69"/>
                    <a:pt x="134" y="69"/>
                    <a:pt x="134" y="69"/>
                  </a:cubicBezTo>
                  <a:lnTo>
                    <a:pt x="134" y="71"/>
                  </a:lnTo>
                  <a:close/>
                  <a:moveTo>
                    <a:pt x="140" y="81"/>
                  </a:moveTo>
                  <a:cubicBezTo>
                    <a:pt x="140" y="79"/>
                    <a:pt x="143" y="80"/>
                    <a:pt x="144" y="79"/>
                  </a:cubicBezTo>
                  <a:cubicBezTo>
                    <a:pt x="144" y="81"/>
                    <a:pt x="140" y="82"/>
                    <a:pt x="140" y="81"/>
                  </a:cubicBezTo>
                  <a:close/>
                  <a:moveTo>
                    <a:pt x="147" y="84"/>
                  </a:moveTo>
                  <a:cubicBezTo>
                    <a:pt x="147" y="82"/>
                    <a:pt x="150" y="85"/>
                    <a:pt x="147" y="84"/>
                  </a:cubicBezTo>
                  <a:close/>
                  <a:moveTo>
                    <a:pt x="200" y="68"/>
                  </a:moveTo>
                  <a:cubicBezTo>
                    <a:pt x="202" y="69"/>
                    <a:pt x="199" y="72"/>
                    <a:pt x="200" y="68"/>
                  </a:cubicBezTo>
                  <a:close/>
                  <a:moveTo>
                    <a:pt x="200" y="25"/>
                  </a:moveTo>
                  <a:cubicBezTo>
                    <a:pt x="200" y="23"/>
                    <a:pt x="203" y="26"/>
                    <a:pt x="200" y="25"/>
                  </a:cubicBezTo>
                  <a:close/>
                  <a:moveTo>
                    <a:pt x="202" y="37"/>
                  </a:moveTo>
                  <a:cubicBezTo>
                    <a:pt x="202" y="35"/>
                    <a:pt x="203" y="36"/>
                    <a:pt x="204" y="36"/>
                  </a:cubicBezTo>
                  <a:cubicBezTo>
                    <a:pt x="204" y="36"/>
                    <a:pt x="203" y="37"/>
                    <a:pt x="202" y="37"/>
                  </a:cubicBezTo>
                  <a:close/>
                  <a:moveTo>
                    <a:pt x="221" y="10"/>
                  </a:moveTo>
                  <a:cubicBezTo>
                    <a:pt x="220" y="12"/>
                    <a:pt x="220" y="13"/>
                    <a:pt x="218" y="13"/>
                  </a:cubicBezTo>
                  <a:cubicBezTo>
                    <a:pt x="218" y="11"/>
                    <a:pt x="219" y="10"/>
                    <a:pt x="221" y="10"/>
                  </a:cubicBezTo>
                  <a:close/>
                  <a:moveTo>
                    <a:pt x="218" y="8"/>
                  </a:moveTo>
                  <a:cubicBezTo>
                    <a:pt x="221" y="8"/>
                    <a:pt x="218" y="11"/>
                    <a:pt x="218" y="8"/>
                  </a:cubicBezTo>
                  <a:close/>
                  <a:moveTo>
                    <a:pt x="216" y="10"/>
                  </a:moveTo>
                  <a:cubicBezTo>
                    <a:pt x="217" y="10"/>
                    <a:pt x="217" y="10"/>
                    <a:pt x="217" y="10"/>
                  </a:cubicBezTo>
                  <a:cubicBezTo>
                    <a:pt x="216" y="10"/>
                    <a:pt x="216" y="10"/>
                    <a:pt x="216" y="10"/>
                  </a:cubicBezTo>
                  <a:close/>
                  <a:moveTo>
                    <a:pt x="215" y="6"/>
                  </a:moveTo>
                  <a:cubicBezTo>
                    <a:pt x="214" y="7"/>
                    <a:pt x="215" y="10"/>
                    <a:pt x="212" y="10"/>
                  </a:cubicBezTo>
                  <a:cubicBezTo>
                    <a:pt x="212" y="7"/>
                    <a:pt x="213" y="6"/>
                    <a:pt x="215" y="6"/>
                  </a:cubicBezTo>
                  <a:close/>
                  <a:moveTo>
                    <a:pt x="209" y="11"/>
                  </a:moveTo>
                  <a:cubicBezTo>
                    <a:pt x="211" y="11"/>
                    <a:pt x="211" y="11"/>
                    <a:pt x="211" y="11"/>
                  </a:cubicBezTo>
                  <a:cubicBezTo>
                    <a:pt x="211" y="12"/>
                    <a:pt x="211" y="12"/>
                    <a:pt x="211" y="12"/>
                  </a:cubicBezTo>
                  <a:cubicBezTo>
                    <a:pt x="209" y="12"/>
                    <a:pt x="209" y="12"/>
                    <a:pt x="209" y="12"/>
                  </a:cubicBezTo>
                  <a:lnTo>
                    <a:pt x="209" y="11"/>
                  </a:lnTo>
                  <a:close/>
                  <a:moveTo>
                    <a:pt x="206" y="13"/>
                  </a:moveTo>
                  <a:cubicBezTo>
                    <a:pt x="207" y="13"/>
                    <a:pt x="208" y="14"/>
                    <a:pt x="208" y="16"/>
                  </a:cubicBezTo>
                  <a:cubicBezTo>
                    <a:pt x="206" y="16"/>
                    <a:pt x="206" y="14"/>
                    <a:pt x="206" y="13"/>
                  </a:cubicBezTo>
                  <a:close/>
                  <a:moveTo>
                    <a:pt x="206" y="27"/>
                  </a:moveTo>
                  <a:cubicBezTo>
                    <a:pt x="206" y="29"/>
                    <a:pt x="204" y="30"/>
                    <a:pt x="205" y="32"/>
                  </a:cubicBezTo>
                  <a:cubicBezTo>
                    <a:pt x="204" y="32"/>
                    <a:pt x="203" y="34"/>
                    <a:pt x="202" y="33"/>
                  </a:cubicBezTo>
                  <a:cubicBezTo>
                    <a:pt x="204" y="31"/>
                    <a:pt x="204" y="28"/>
                    <a:pt x="206" y="27"/>
                  </a:cubicBezTo>
                  <a:close/>
                  <a:moveTo>
                    <a:pt x="200" y="11"/>
                  </a:moveTo>
                  <a:cubicBezTo>
                    <a:pt x="201" y="11"/>
                    <a:pt x="201" y="12"/>
                    <a:pt x="202" y="12"/>
                  </a:cubicBezTo>
                  <a:cubicBezTo>
                    <a:pt x="202" y="13"/>
                    <a:pt x="199" y="12"/>
                    <a:pt x="200" y="11"/>
                  </a:cubicBezTo>
                  <a:close/>
                  <a:moveTo>
                    <a:pt x="196" y="21"/>
                  </a:moveTo>
                  <a:cubicBezTo>
                    <a:pt x="196" y="19"/>
                    <a:pt x="198" y="21"/>
                    <a:pt x="196" y="21"/>
                  </a:cubicBezTo>
                  <a:close/>
                  <a:moveTo>
                    <a:pt x="194" y="28"/>
                  </a:moveTo>
                  <a:cubicBezTo>
                    <a:pt x="195" y="26"/>
                    <a:pt x="196" y="30"/>
                    <a:pt x="194" y="28"/>
                  </a:cubicBezTo>
                  <a:close/>
                  <a:moveTo>
                    <a:pt x="193" y="36"/>
                  </a:moveTo>
                  <a:cubicBezTo>
                    <a:pt x="192" y="36"/>
                    <a:pt x="192" y="36"/>
                    <a:pt x="191" y="36"/>
                  </a:cubicBezTo>
                  <a:cubicBezTo>
                    <a:pt x="191" y="34"/>
                    <a:pt x="193" y="34"/>
                    <a:pt x="193" y="36"/>
                  </a:cubicBezTo>
                  <a:close/>
                  <a:moveTo>
                    <a:pt x="190" y="31"/>
                  </a:moveTo>
                  <a:cubicBezTo>
                    <a:pt x="190" y="31"/>
                    <a:pt x="189" y="31"/>
                    <a:pt x="190" y="31"/>
                  </a:cubicBezTo>
                  <a:close/>
                  <a:moveTo>
                    <a:pt x="180" y="51"/>
                  </a:moveTo>
                  <a:cubicBezTo>
                    <a:pt x="180" y="50"/>
                    <a:pt x="180" y="51"/>
                    <a:pt x="180" y="51"/>
                  </a:cubicBezTo>
                  <a:close/>
                  <a:moveTo>
                    <a:pt x="165" y="57"/>
                  </a:moveTo>
                  <a:cubicBezTo>
                    <a:pt x="165" y="56"/>
                    <a:pt x="166" y="55"/>
                    <a:pt x="167" y="55"/>
                  </a:cubicBezTo>
                  <a:cubicBezTo>
                    <a:pt x="167" y="57"/>
                    <a:pt x="166" y="57"/>
                    <a:pt x="165" y="57"/>
                  </a:cubicBezTo>
                  <a:close/>
                  <a:moveTo>
                    <a:pt x="170" y="76"/>
                  </a:moveTo>
                  <a:cubicBezTo>
                    <a:pt x="170" y="75"/>
                    <a:pt x="172" y="77"/>
                    <a:pt x="170" y="76"/>
                  </a:cubicBezTo>
                  <a:close/>
                  <a:moveTo>
                    <a:pt x="170" y="51"/>
                  </a:moveTo>
                  <a:cubicBezTo>
                    <a:pt x="170" y="50"/>
                    <a:pt x="170" y="50"/>
                    <a:pt x="170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1"/>
                    <a:pt x="171" y="51"/>
                    <a:pt x="170" y="51"/>
                  </a:cubicBezTo>
                  <a:close/>
                  <a:moveTo>
                    <a:pt x="182" y="82"/>
                  </a:moveTo>
                  <a:cubicBezTo>
                    <a:pt x="182" y="80"/>
                    <a:pt x="184" y="81"/>
                    <a:pt x="184" y="80"/>
                  </a:cubicBezTo>
                  <a:cubicBezTo>
                    <a:pt x="185" y="80"/>
                    <a:pt x="184" y="82"/>
                    <a:pt x="182" y="82"/>
                  </a:cubicBezTo>
                  <a:close/>
                  <a:moveTo>
                    <a:pt x="188" y="54"/>
                  </a:moveTo>
                  <a:cubicBezTo>
                    <a:pt x="188" y="55"/>
                    <a:pt x="186" y="57"/>
                    <a:pt x="185" y="59"/>
                  </a:cubicBezTo>
                  <a:cubicBezTo>
                    <a:pt x="182" y="59"/>
                    <a:pt x="180" y="60"/>
                    <a:pt x="178" y="60"/>
                  </a:cubicBezTo>
                  <a:cubicBezTo>
                    <a:pt x="178" y="56"/>
                    <a:pt x="184" y="60"/>
                    <a:pt x="185" y="57"/>
                  </a:cubicBezTo>
                  <a:cubicBezTo>
                    <a:pt x="185" y="54"/>
                    <a:pt x="183" y="55"/>
                    <a:pt x="181" y="55"/>
                  </a:cubicBezTo>
                  <a:cubicBezTo>
                    <a:pt x="181" y="52"/>
                    <a:pt x="185" y="54"/>
                    <a:pt x="186" y="54"/>
                  </a:cubicBezTo>
                  <a:cubicBezTo>
                    <a:pt x="187" y="52"/>
                    <a:pt x="189" y="51"/>
                    <a:pt x="191" y="50"/>
                  </a:cubicBezTo>
                  <a:cubicBezTo>
                    <a:pt x="191" y="51"/>
                    <a:pt x="188" y="54"/>
                    <a:pt x="192" y="54"/>
                  </a:cubicBezTo>
                  <a:cubicBezTo>
                    <a:pt x="192" y="56"/>
                    <a:pt x="191" y="54"/>
                    <a:pt x="188" y="54"/>
                  </a:cubicBezTo>
                  <a:close/>
                  <a:moveTo>
                    <a:pt x="194" y="83"/>
                  </a:moveTo>
                  <a:cubicBezTo>
                    <a:pt x="193" y="83"/>
                    <a:pt x="193" y="82"/>
                    <a:pt x="193" y="81"/>
                  </a:cubicBezTo>
                  <a:cubicBezTo>
                    <a:pt x="195" y="81"/>
                    <a:pt x="195" y="83"/>
                    <a:pt x="194" y="83"/>
                  </a:cubicBezTo>
                  <a:close/>
                  <a:moveTo>
                    <a:pt x="193" y="51"/>
                  </a:moveTo>
                  <a:cubicBezTo>
                    <a:pt x="193" y="52"/>
                    <a:pt x="195" y="49"/>
                    <a:pt x="193" y="51"/>
                  </a:cubicBezTo>
                  <a:close/>
                  <a:moveTo>
                    <a:pt x="188" y="47"/>
                  </a:moveTo>
                  <a:cubicBezTo>
                    <a:pt x="187" y="45"/>
                    <a:pt x="190" y="47"/>
                    <a:pt x="191" y="45"/>
                  </a:cubicBezTo>
                  <a:cubicBezTo>
                    <a:pt x="190" y="44"/>
                    <a:pt x="189" y="42"/>
                    <a:pt x="190" y="40"/>
                  </a:cubicBezTo>
                  <a:cubicBezTo>
                    <a:pt x="191" y="42"/>
                    <a:pt x="192" y="44"/>
                    <a:pt x="194" y="42"/>
                  </a:cubicBezTo>
                  <a:cubicBezTo>
                    <a:pt x="196" y="45"/>
                    <a:pt x="191" y="47"/>
                    <a:pt x="188" y="47"/>
                  </a:cubicBezTo>
                  <a:close/>
                  <a:moveTo>
                    <a:pt x="195" y="32"/>
                  </a:moveTo>
                  <a:cubicBezTo>
                    <a:pt x="196" y="30"/>
                    <a:pt x="196" y="34"/>
                    <a:pt x="195" y="32"/>
                  </a:cubicBezTo>
                  <a:close/>
                  <a:moveTo>
                    <a:pt x="196" y="26"/>
                  </a:moveTo>
                  <a:cubicBezTo>
                    <a:pt x="196" y="25"/>
                    <a:pt x="196" y="25"/>
                    <a:pt x="196" y="25"/>
                  </a:cubicBezTo>
                  <a:cubicBezTo>
                    <a:pt x="197" y="25"/>
                    <a:pt x="198" y="25"/>
                    <a:pt x="198" y="26"/>
                  </a:cubicBezTo>
                  <a:lnTo>
                    <a:pt x="196" y="26"/>
                  </a:lnTo>
                  <a:close/>
                  <a:moveTo>
                    <a:pt x="199" y="26"/>
                  </a:moveTo>
                  <a:cubicBezTo>
                    <a:pt x="198" y="25"/>
                    <a:pt x="199" y="26"/>
                    <a:pt x="199" y="26"/>
                  </a:cubicBezTo>
                  <a:close/>
                  <a:moveTo>
                    <a:pt x="198" y="17"/>
                  </a:moveTo>
                  <a:cubicBezTo>
                    <a:pt x="199" y="14"/>
                    <a:pt x="201" y="14"/>
                    <a:pt x="203" y="16"/>
                  </a:cubicBezTo>
                  <a:cubicBezTo>
                    <a:pt x="202" y="18"/>
                    <a:pt x="201" y="16"/>
                    <a:pt x="198" y="17"/>
                  </a:cubicBezTo>
                  <a:close/>
                  <a:moveTo>
                    <a:pt x="200" y="83"/>
                  </a:moveTo>
                  <a:cubicBezTo>
                    <a:pt x="199" y="82"/>
                    <a:pt x="199" y="81"/>
                    <a:pt x="199" y="79"/>
                  </a:cubicBezTo>
                  <a:cubicBezTo>
                    <a:pt x="201" y="80"/>
                    <a:pt x="202" y="78"/>
                    <a:pt x="203" y="79"/>
                  </a:cubicBezTo>
                  <a:cubicBezTo>
                    <a:pt x="203" y="81"/>
                    <a:pt x="201" y="82"/>
                    <a:pt x="200" y="83"/>
                  </a:cubicBezTo>
                  <a:close/>
                  <a:moveTo>
                    <a:pt x="203" y="81"/>
                  </a:moveTo>
                  <a:cubicBezTo>
                    <a:pt x="203" y="80"/>
                    <a:pt x="205" y="80"/>
                    <a:pt x="207" y="79"/>
                  </a:cubicBezTo>
                  <a:cubicBezTo>
                    <a:pt x="207" y="81"/>
                    <a:pt x="204" y="82"/>
                    <a:pt x="203" y="81"/>
                  </a:cubicBezTo>
                  <a:close/>
                  <a:moveTo>
                    <a:pt x="217" y="83"/>
                  </a:moveTo>
                  <a:cubicBezTo>
                    <a:pt x="217" y="82"/>
                    <a:pt x="218" y="82"/>
                    <a:pt x="219" y="82"/>
                  </a:cubicBezTo>
                  <a:cubicBezTo>
                    <a:pt x="219" y="83"/>
                    <a:pt x="218" y="84"/>
                    <a:pt x="217" y="83"/>
                  </a:cubicBezTo>
                  <a:close/>
                  <a:moveTo>
                    <a:pt x="231" y="82"/>
                  </a:moveTo>
                  <a:cubicBezTo>
                    <a:pt x="230" y="84"/>
                    <a:pt x="229" y="82"/>
                    <a:pt x="228" y="83"/>
                  </a:cubicBezTo>
                  <a:cubicBezTo>
                    <a:pt x="227" y="83"/>
                    <a:pt x="230" y="81"/>
                    <a:pt x="228" y="81"/>
                  </a:cubicBezTo>
                  <a:cubicBezTo>
                    <a:pt x="228" y="80"/>
                    <a:pt x="232" y="81"/>
                    <a:pt x="231" y="82"/>
                  </a:cubicBezTo>
                  <a:close/>
                  <a:moveTo>
                    <a:pt x="230" y="77"/>
                  </a:moveTo>
                  <a:cubicBezTo>
                    <a:pt x="229" y="76"/>
                    <a:pt x="231" y="76"/>
                    <a:pt x="231" y="75"/>
                  </a:cubicBezTo>
                  <a:cubicBezTo>
                    <a:pt x="232" y="75"/>
                    <a:pt x="232" y="76"/>
                    <a:pt x="233" y="76"/>
                  </a:cubicBezTo>
                  <a:cubicBezTo>
                    <a:pt x="233" y="78"/>
                    <a:pt x="230" y="78"/>
                    <a:pt x="230" y="77"/>
                  </a:cubicBezTo>
                  <a:close/>
                  <a:moveTo>
                    <a:pt x="247" y="72"/>
                  </a:moveTo>
                  <a:cubicBezTo>
                    <a:pt x="249" y="70"/>
                    <a:pt x="248" y="74"/>
                    <a:pt x="247" y="72"/>
                  </a:cubicBezTo>
                  <a:close/>
                  <a:moveTo>
                    <a:pt x="253" y="75"/>
                  </a:moveTo>
                  <a:cubicBezTo>
                    <a:pt x="253" y="74"/>
                    <a:pt x="254" y="73"/>
                    <a:pt x="255" y="73"/>
                  </a:cubicBezTo>
                  <a:cubicBezTo>
                    <a:pt x="255" y="74"/>
                    <a:pt x="254" y="75"/>
                    <a:pt x="253" y="75"/>
                  </a:cubicBezTo>
                  <a:close/>
                  <a:moveTo>
                    <a:pt x="255" y="84"/>
                  </a:moveTo>
                  <a:cubicBezTo>
                    <a:pt x="255" y="82"/>
                    <a:pt x="257" y="85"/>
                    <a:pt x="255" y="84"/>
                  </a:cubicBezTo>
                  <a:close/>
                  <a:moveTo>
                    <a:pt x="263" y="48"/>
                  </a:moveTo>
                  <a:cubicBezTo>
                    <a:pt x="264" y="48"/>
                    <a:pt x="264" y="50"/>
                    <a:pt x="262" y="50"/>
                  </a:cubicBezTo>
                  <a:cubicBezTo>
                    <a:pt x="262" y="49"/>
                    <a:pt x="263" y="49"/>
                    <a:pt x="263" y="48"/>
                  </a:cubicBezTo>
                  <a:close/>
                  <a:moveTo>
                    <a:pt x="261" y="63"/>
                  </a:moveTo>
                  <a:cubicBezTo>
                    <a:pt x="263" y="63"/>
                    <a:pt x="263" y="63"/>
                    <a:pt x="263" y="63"/>
                  </a:cubicBezTo>
                  <a:cubicBezTo>
                    <a:pt x="263" y="65"/>
                    <a:pt x="260" y="65"/>
                    <a:pt x="261" y="63"/>
                  </a:cubicBezTo>
                  <a:close/>
                  <a:moveTo>
                    <a:pt x="262" y="81"/>
                  </a:moveTo>
                  <a:cubicBezTo>
                    <a:pt x="262" y="79"/>
                    <a:pt x="263" y="79"/>
                    <a:pt x="264" y="79"/>
                  </a:cubicBezTo>
                  <a:cubicBezTo>
                    <a:pt x="263" y="80"/>
                    <a:pt x="263" y="81"/>
                    <a:pt x="262" y="81"/>
                  </a:cubicBezTo>
                  <a:close/>
                  <a:moveTo>
                    <a:pt x="262" y="61"/>
                  </a:moveTo>
                  <a:cubicBezTo>
                    <a:pt x="261" y="59"/>
                    <a:pt x="263" y="60"/>
                    <a:pt x="263" y="59"/>
                  </a:cubicBezTo>
                  <a:cubicBezTo>
                    <a:pt x="264" y="59"/>
                    <a:pt x="264" y="60"/>
                    <a:pt x="264" y="61"/>
                  </a:cubicBezTo>
                  <a:lnTo>
                    <a:pt x="262" y="61"/>
                  </a:lnTo>
                  <a:close/>
                  <a:moveTo>
                    <a:pt x="263" y="57"/>
                  </a:moveTo>
                  <a:cubicBezTo>
                    <a:pt x="263" y="55"/>
                    <a:pt x="264" y="54"/>
                    <a:pt x="266" y="54"/>
                  </a:cubicBezTo>
                  <a:cubicBezTo>
                    <a:pt x="265" y="55"/>
                    <a:pt x="265" y="57"/>
                    <a:pt x="263" y="57"/>
                  </a:cubicBezTo>
                  <a:close/>
                  <a:moveTo>
                    <a:pt x="266" y="81"/>
                  </a:moveTo>
                  <a:cubicBezTo>
                    <a:pt x="267" y="82"/>
                    <a:pt x="267" y="81"/>
                    <a:pt x="268" y="81"/>
                  </a:cubicBezTo>
                  <a:cubicBezTo>
                    <a:pt x="269" y="82"/>
                    <a:pt x="265" y="83"/>
                    <a:pt x="266" y="81"/>
                  </a:cubicBezTo>
                  <a:close/>
                  <a:moveTo>
                    <a:pt x="275" y="69"/>
                  </a:moveTo>
                  <a:cubicBezTo>
                    <a:pt x="275" y="69"/>
                    <a:pt x="273" y="69"/>
                    <a:pt x="273" y="69"/>
                  </a:cubicBezTo>
                  <a:cubicBezTo>
                    <a:pt x="273" y="68"/>
                    <a:pt x="276" y="68"/>
                    <a:pt x="275" y="69"/>
                  </a:cubicBezTo>
                  <a:close/>
                  <a:moveTo>
                    <a:pt x="275" y="73"/>
                  </a:moveTo>
                  <a:cubicBezTo>
                    <a:pt x="274" y="73"/>
                    <a:pt x="273" y="72"/>
                    <a:pt x="273" y="71"/>
                  </a:cubicBezTo>
                  <a:cubicBezTo>
                    <a:pt x="274" y="71"/>
                    <a:pt x="275" y="72"/>
                    <a:pt x="275" y="73"/>
                  </a:cubicBezTo>
                  <a:close/>
                  <a:moveTo>
                    <a:pt x="273" y="82"/>
                  </a:moveTo>
                  <a:cubicBezTo>
                    <a:pt x="274" y="80"/>
                    <a:pt x="276" y="80"/>
                    <a:pt x="278" y="79"/>
                  </a:cubicBezTo>
                  <a:cubicBezTo>
                    <a:pt x="278" y="82"/>
                    <a:pt x="275" y="82"/>
                    <a:pt x="273" y="82"/>
                  </a:cubicBezTo>
                  <a:close/>
                  <a:moveTo>
                    <a:pt x="280" y="71"/>
                  </a:moveTo>
                  <a:cubicBezTo>
                    <a:pt x="279" y="71"/>
                    <a:pt x="279" y="71"/>
                    <a:pt x="279" y="71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lnTo>
                    <a:pt x="280" y="71"/>
                  </a:lnTo>
                  <a:close/>
                  <a:moveTo>
                    <a:pt x="286" y="81"/>
                  </a:moveTo>
                  <a:cubicBezTo>
                    <a:pt x="286" y="79"/>
                    <a:pt x="288" y="80"/>
                    <a:pt x="290" y="79"/>
                  </a:cubicBezTo>
                  <a:cubicBezTo>
                    <a:pt x="290" y="81"/>
                    <a:pt x="286" y="82"/>
                    <a:pt x="286" y="81"/>
                  </a:cubicBezTo>
                  <a:close/>
                  <a:moveTo>
                    <a:pt x="293" y="84"/>
                  </a:moveTo>
                  <a:cubicBezTo>
                    <a:pt x="293" y="82"/>
                    <a:pt x="296" y="85"/>
                    <a:pt x="293" y="84"/>
                  </a:cubicBezTo>
                  <a:close/>
                  <a:moveTo>
                    <a:pt x="346" y="68"/>
                  </a:moveTo>
                  <a:cubicBezTo>
                    <a:pt x="348" y="69"/>
                    <a:pt x="345" y="72"/>
                    <a:pt x="346" y="68"/>
                  </a:cubicBezTo>
                  <a:close/>
                  <a:moveTo>
                    <a:pt x="346" y="25"/>
                  </a:moveTo>
                  <a:cubicBezTo>
                    <a:pt x="346" y="23"/>
                    <a:pt x="349" y="26"/>
                    <a:pt x="346" y="25"/>
                  </a:cubicBezTo>
                  <a:close/>
                  <a:moveTo>
                    <a:pt x="348" y="37"/>
                  </a:moveTo>
                  <a:cubicBezTo>
                    <a:pt x="348" y="35"/>
                    <a:pt x="349" y="36"/>
                    <a:pt x="350" y="36"/>
                  </a:cubicBezTo>
                  <a:cubicBezTo>
                    <a:pt x="350" y="36"/>
                    <a:pt x="349" y="37"/>
                    <a:pt x="348" y="37"/>
                  </a:cubicBezTo>
                  <a:close/>
                  <a:moveTo>
                    <a:pt x="366" y="10"/>
                  </a:moveTo>
                  <a:cubicBezTo>
                    <a:pt x="366" y="12"/>
                    <a:pt x="366" y="13"/>
                    <a:pt x="364" y="13"/>
                  </a:cubicBezTo>
                  <a:cubicBezTo>
                    <a:pt x="364" y="11"/>
                    <a:pt x="365" y="10"/>
                    <a:pt x="366" y="10"/>
                  </a:cubicBezTo>
                  <a:close/>
                  <a:moveTo>
                    <a:pt x="364" y="8"/>
                  </a:moveTo>
                  <a:cubicBezTo>
                    <a:pt x="367" y="8"/>
                    <a:pt x="363" y="11"/>
                    <a:pt x="364" y="8"/>
                  </a:cubicBezTo>
                  <a:close/>
                  <a:moveTo>
                    <a:pt x="362" y="10"/>
                  </a:moveTo>
                  <a:cubicBezTo>
                    <a:pt x="362" y="10"/>
                    <a:pt x="362" y="10"/>
                    <a:pt x="362" y="10"/>
                  </a:cubicBezTo>
                  <a:cubicBezTo>
                    <a:pt x="362" y="10"/>
                    <a:pt x="362" y="10"/>
                    <a:pt x="362" y="10"/>
                  </a:cubicBezTo>
                  <a:close/>
                  <a:moveTo>
                    <a:pt x="361" y="6"/>
                  </a:moveTo>
                  <a:cubicBezTo>
                    <a:pt x="360" y="7"/>
                    <a:pt x="361" y="10"/>
                    <a:pt x="358" y="10"/>
                  </a:cubicBezTo>
                  <a:cubicBezTo>
                    <a:pt x="358" y="7"/>
                    <a:pt x="359" y="6"/>
                    <a:pt x="361" y="6"/>
                  </a:cubicBezTo>
                  <a:close/>
                  <a:moveTo>
                    <a:pt x="355" y="11"/>
                  </a:moveTo>
                  <a:cubicBezTo>
                    <a:pt x="356" y="11"/>
                    <a:pt x="356" y="11"/>
                    <a:pt x="356" y="11"/>
                  </a:cubicBezTo>
                  <a:cubicBezTo>
                    <a:pt x="356" y="12"/>
                    <a:pt x="356" y="12"/>
                    <a:pt x="356" y="12"/>
                  </a:cubicBezTo>
                  <a:cubicBezTo>
                    <a:pt x="355" y="12"/>
                    <a:pt x="355" y="12"/>
                    <a:pt x="355" y="12"/>
                  </a:cubicBezTo>
                  <a:lnTo>
                    <a:pt x="355" y="11"/>
                  </a:lnTo>
                  <a:close/>
                  <a:moveTo>
                    <a:pt x="352" y="13"/>
                  </a:moveTo>
                  <a:cubicBezTo>
                    <a:pt x="353" y="13"/>
                    <a:pt x="354" y="14"/>
                    <a:pt x="353" y="16"/>
                  </a:cubicBezTo>
                  <a:cubicBezTo>
                    <a:pt x="352" y="16"/>
                    <a:pt x="352" y="14"/>
                    <a:pt x="352" y="13"/>
                  </a:cubicBezTo>
                  <a:close/>
                  <a:moveTo>
                    <a:pt x="352" y="27"/>
                  </a:moveTo>
                  <a:cubicBezTo>
                    <a:pt x="352" y="29"/>
                    <a:pt x="350" y="30"/>
                    <a:pt x="351" y="32"/>
                  </a:cubicBezTo>
                  <a:cubicBezTo>
                    <a:pt x="350" y="32"/>
                    <a:pt x="349" y="34"/>
                    <a:pt x="347" y="33"/>
                  </a:cubicBezTo>
                  <a:cubicBezTo>
                    <a:pt x="349" y="31"/>
                    <a:pt x="350" y="28"/>
                    <a:pt x="352" y="27"/>
                  </a:cubicBezTo>
                  <a:close/>
                  <a:moveTo>
                    <a:pt x="346" y="11"/>
                  </a:moveTo>
                  <a:cubicBezTo>
                    <a:pt x="347" y="11"/>
                    <a:pt x="347" y="12"/>
                    <a:pt x="347" y="12"/>
                  </a:cubicBezTo>
                  <a:cubicBezTo>
                    <a:pt x="348" y="13"/>
                    <a:pt x="345" y="12"/>
                    <a:pt x="346" y="11"/>
                  </a:cubicBezTo>
                  <a:close/>
                  <a:moveTo>
                    <a:pt x="341" y="21"/>
                  </a:moveTo>
                  <a:cubicBezTo>
                    <a:pt x="342" y="19"/>
                    <a:pt x="344" y="21"/>
                    <a:pt x="341" y="21"/>
                  </a:cubicBezTo>
                  <a:close/>
                  <a:moveTo>
                    <a:pt x="340" y="28"/>
                  </a:moveTo>
                  <a:cubicBezTo>
                    <a:pt x="341" y="26"/>
                    <a:pt x="342" y="30"/>
                    <a:pt x="340" y="28"/>
                  </a:cubicBezTo>
                  <a:close/>
                  <a:moveTo>
                    <a:pt x="339" y="36"/>
                  </a:moveTo>
                  <a:cubicBezTo>
                    <a:pt x="338" y="36"/>
                    <a:pt x="337" y="36"/>
                    <a:pt x="337" y="36"/>
                  </a:cubicBezTo>
                  <a:cubicBezTo>
                    <a:pt x="337" y="34"/>
                    <a:pt x="339" y="34"/>
                    <a:pt x="339" y="36"/>
                  </a:cubicBezTo>
                  <a:close/>
                  <a:moveTo>
                    <a:pt x="335" y="31"/>
                  </a:moveTo>
                  <a:cubicBezTo>
                    <a:pt x="336" y="31"/>
                    <a:pt x="335" y="31"/>
                    <a:pt x="335" y="31"/>
                  </a:cubicBezTo>
                  <a:close/>
                  <a:moveTo>
                    <a:pt x="326" y="51"/>
                  </a:moveTo>
                  <a:cubicBezTo>
                    <a:pt x="326" y="50"/>
                    <a:pt x="326" y="51"/>
                    <a:pt x="326" y="51"/>
                  </a:cubicBezTo>
                  <a:close/>
                  <a:moveTo>
                    <a:pt x="311" y="57"/>
                  </a:moveTo>
                  <a:cubicBezTo>
                    <a:pt x="311" y="56"/>
                    <a:pt x="312" y="55"/>
                    <a:pt x="313" y="55"/>
                  </a:cubicBezTo>
                  <a:cubicBezTo>
                    <a:pt x="313" y="57"/>
                    <a:pt x="312" y="57"/>
                    <a:pt x="311" y="57"/>
                  </a:cubicBezTo>
                  <a:close/>
                  <a:moveTo>
                    <a:pt x="316" y="76"/>
                  </a:moveTo>
                  <a:cubicBezTo>
                    <a:pt x="316" y="75"/>
                    <a:pt x="318" y="77"/>
                    <a:pt x="316" y="76"/>
                  </a:cubicBezTo>
                  <a:close/>
                  <a:moveTo>
                    <a:pt x="316" y="51"/>
                  </a:moveTo>
                  <a:cubicBezTo>
                    <a:pt x="316" y="50"/>
                    <a:pt x="316" y="50"/>
                    <a:pt x="316" y="50"/>
                  </a:cubicBezTo>
                  <a:cubicBezTo>
                    <a:pt x="318" y="50"/>
                    <a:pt x="318" y="50"/>
                    <a:pt x="318" y="50"/>
                  </a:cubicBezTo>
                  <a:cubicBezTo>
                    <a:pt x="319" y="51"/>
                    <a:pt x="317" y="51"/>
                    <a:pt x="316" y="51"/>
                  </a:cubicBezTo>
                  <a:close/>
                  <a:moveTo>
                    <a:pt x="328" y="82"/>
                  </a:moveTo>
                  <a:cubicBezTo>
                    <a:pt x="328" y="80"/>
                    <a:pt x="329" y="81"/>
                    <a:pt x="330" y="80"/>
                  </a:cubicBezTo>
                  <a:cubicBezTo>
                    <a:pt x="331" y="80"/>
                    <a:pt x="330" y="82"/>
                    <a:pt x="328" y="82"/>
                  </a:cubicBezTo>
                  <a:close/>
                  <a:moveTo>
                    <a:pt x="334" y="54"/>
                  </a:moveTo>
                  <a:cubicBezTo>
                    <a:pt x="334" y="55"/>
                    <a:pt x="332" y="57"/>
                    <a:pt x="331" y="59"/>
                  </a:cubicBezTo>
                  <a:cubicBezTo>
                    <a:pt x="328" y="59"/>
                    <a:pt x="326" y="60"/>
                    <a:pt x="324" y="60"/>
                  </a:cubicBezTo>
                  <a:cubicBezTo>
                    <a:pt x="324" y="56"/>
                    <a:pt x="329" y="60"/>
                    <a:pt x="331" y="57"/>
                  </a:cubicBezTo>
                  <a:cubicBezTo>
                    <a:pt x="331" y="54"/>
                    <a:pt x="329" y="55"/>
                    <a:pt x="327" y="55"/>
                  </a:cubicBezTo>
                  <a:cubicBezTo>
                    <a:pt x="327" y="52"/>
                    <a:pt x="331" y="54"/>
                    <a:pt x="332" y="54"/>
                  </a:cubicBezTo>
                  <a:cubicBezTo>
                    <a:pt x="333" y="52"/>
                    <a:pt x="335" y="51"/>
                    <a:pt x="337" y="50"/>
                  </a:cubicBezTo>
                  <a:cubicBezTo>
                    <a:pt x="337" y="51"/>
                    <a:pt x="334" y="54"/>
                    <a:pt x="338" y="54"/>
                  </a:cubicBezTo>
                  <a:cubicBezTo>
                    <a:pt x="337" y="56"/>
                    <a:pt x="336" y="54"/>
                    <a:pt x="334" y="54"/>
                  </a:cubicBezTo>
                  <a:close/>
                  <a:moveTo>
                    <a:pt x="340" y="83"/>
                  </a:moveTo>
                  <a:cubicBezTo>
                    <a:pt x="339" y="83"/>
                    <a:pt x="339" y="82"/>
                    <a:pt x="339" y="81"/>
                  </a:cubicBezTo>
                  <a:cubicBezTo>
                    <a:pt x="340" y="81"/>
                    <a:pt x="340" y="83"/>
                    <a:pt x="340" y="83"/>
                  </a:cubicBezTo>
                  <a:close/>
                  <a:moveTo>
                    <a:pt x="339" y="51"/>
                  </a:moveTo>
                  <a:cubicBezTo>
                    <a:pt x="339" y="52"/>
                    <a:pt x="341" y="49"/>
                    <a:pt x="339" y="51"/>
                  </a:cubicBezTo>
                  <a:close/>
                  <a:moveTo>
                    <a:pt x="334" y="47"/>
                  </a:moveTo>
                  <a:cubicBezTo>
                    <a:pt x="333" y="45"/>
                    <a:pt x="336" y="47"/>
                    <a:pt x="337" y="45"/>
                  </a:cubicBezTo>
                  <a:cubicBezTo>
                    <a:pt x="336" y="44"/>
                    <a:pt x="335" y="42"/>
                    <a:pt x="336" y="40"/>
                  </a:cubicBezTo>
                  <a:cubicBezTo>
                    <a:pt x="337" y="42"/>
                    <a:pt x="338" y="44"/>
                    <a:pt x="340" y="42"/>
                  </a:cubicBezTo>
                  <a:cubicBezTo>
                    <a:pt x="342" y="45"/>
                    <a:pt x="337" y="47"/>
                    <a:pt x="334" y="47"/>
                  </a:cubicBezTo>
                  <a:close/>
                  <a:moveTo>
                    <a:pt x="341" y="32"/>
                  </a:moveTo>
                  <a:cubicBezTo>
                    <a:pt x="342" y="30"/>
                    <a:pt x="342" y="34"/>
                    <a:pt x="341" y="32"/>
                  </a:cubicBezTo>
                  <a:close/>
                  <a:moveTo>
                    <a:pt x="342" y="26"/>
                  </a:moveTo>
                  <a:cubicBezTo>
                    <a:pt x="342" y="25"/>
                    <a:pt x="342" y="25"/>
                    <a:pt x="342" y="25"/>
                  </a:cubicBezTo>
                  <a:cubicBezTo>
                    <a:pt x="343" y="25"/>
                    <a:pt x="344" y="25"/>
                    <a:pt x="344" y="26"/>
                  </a:cubicBezTo>
                  <a:lnTo>
                    <a:pt x="342" y="26"/>
                  </a:lnTo>
                  <a:close/>
                  <a:moveTo>
                    <a:pt x="344" y="26"/>
                  </a:moveTo>
                  <a:cubicBezTo>
                    <a:pt x="344" y="25"/>
                    <a:pt x="345" y="26"/>
                    <a:pt x="344" y="26"/>
                  </a:cubicBezTo>
                  <a:close/>
                  <a:moveTo>
                    <a:pt x="344" y="17"/>
                  </a:moveTo>
                  <a:cubicBezTo>
                    <a:pt x="345" y="14"/>
                    <a:pt x="347" y="14"/>
                    <a:pt x="349" y="16"/>
                  </a:cubicBezTo>
                  <a:cubicBezTo>
                    <a:pt x="348" y="18"/>
                    <a:pt x="346" y="16"/>
                    <a:pt x="344" y="17"/>
                  </a:cubicBezTo>
                  <a:close/>
                  <a:moveTo>
                    <a:pt x="346" y="83"/>
                  </a:moveTo>
                  <a:cubicBezTo>
                    <a:pt x="345" y="82"/>
                    <a:pt x="345" y="81"/>
                    <a:pt x="345" y="79"/>
                  </a:cubicBezTo>
                  <a:cubicBezTo>
                    <a:pt x="347" y="80"/>
                    <a:pt x="347" y="78"/>
                    <a:pt x="349" y="79"/>
                  </a:cubicBezTo>
                  <a:cubicBezTo>
                    <a:pt x="348" y="81"/>
                    <a:pt x="347" y="82"/>
                    <a:pt x="346" y="83"/>
                  </a:cubicBezTo>
                  <a:close/>
                  <a:moveTo>
                    <a:pt x="349" y="81"/>
                  </a:moveTo>
                  <a:cubicBezTo>
                    <a:pt x="349" y="80"/>
                    <a:pt x="351" y="80"/>
                    <a:pt x="353" y="79"/>
                  </a:cubicBezTo>
                  <a:cubicBezTo>
                    <a:pt x="353" y="81"/>
                    <a:pt x="350" y="82"/>
                    <a:pt x="349" y="81"/>
                  </a:cubicBezTo>
                  <a:close/>
                  <a:moveTo>
                    <a:pt x="363" y="83"/>
                  </a:moveTo>
                  <a:cubicBezTo>
                    <a:pt x="363" y="82"/>
                    <a:pt x="364" y="82"/>
                    <a:pt x="365" y="82"/>
                  </a:cubicBezTo>
                  <a:cubicBezTo>
                    <a:pt x="365" y="83"/>
                    <a:pt x="364" y="84"/>
                    <a:pt x="363" y="83"/>
                  </a:cubicBezTo>
                  <a:close/>
                  <a:moveTo>
                    <a:pt x="377" y="82"/>
                  </a:moveTo>
                  <a:cubicBezTo>
                    <a:pt x="376" y="84"/>
                    <a:pt x="374" y="82"/>
                    <a:pt x="374" y="83"/>
                  </a:cubicBezTo>
                  <a:cubicBezTo>
                    <a:pt x="372" y="83"/>
                    <a:pt x="376" y="81"/>
                    <a:pt x="374" y="81"/>
                  </a:cubicBezTo>
                  <a:cubicBezTo>
                    <a:pt x="374" y="80"/>
                    <a:pt x="377" y="81"/>
                    <a:pt x="377" y="82"/>
                  </a:cubicBezTo>
                  <a:close/>
                  <a:moveTo>
                    <a:pt x="375" y="77"/>
                  </a:moveTo>
                  <a:cubicBezTo>
                    <a:pt x="375" y="76"/>
                    <a:pt x="377" y="76"/>
                    <a:pt x="377" y="75"/>
                  </a:cubicBezTo>
                  <a:cubicBezTo>
                    <a:pt x="378" y="75"/>
                    <a:pt x="378" y="76"/>
                    <a:pt x="379" y="76"/>
                  </a:cubicBezTo>
                  <a:cubicBezTo>
                    <a:pt x="379" y="78"/>
                    <a:pt x="376" y="78"/>
                    <a:pt x="375" y="77"/>
                  </a:cubicBezTo>
                  <a:close/>
                  <a:moveTo>
                    <a:pt x="393" y="72"/>
                  </a:moveTo>
                  <a:cubicBezTo>
                    <a:pt x="395" y="70"/>
                    <a:pt x="394" y="74"/>
                    <a:pt x="393" y="72"/>
                  </a:cubicBezTo>
                  <a:close/>
                  <a:moveTo>
                    <a:pt x="399" y="75"/>
                  </a:moveTo>
                  <a:cubicBezTo>
                    <a:pt x="399" y="74"/>
                    <a:pt x="400" y="73"/>
                    <a:pt x="401" y="73"/>
                  </a:cubicBezTo>
                  <a:cubicBezTo>
                    <a:pt x="401" y="74"/>
                    <a:pt x="400" y="75"/>
                    <a:pt x="399" y="75"/>
                  </a:cubicBezTo>
                  <a:close/>
                  <a:moveTo>
                    <a:pt x="400" y="84"/>
                  </a:moveTo>
                  <a:cubicBezTo>
                    <a:pt x="401" y="82"/>
                    <a:pt x="403" y="85"/>
                    <a:pt x="400" y="84"/>
                  </a:cubicBezTo>
                  <a:close/>
                  <a:moveTo>
                    <a:pt x="409" y="48"/>
                  </a:moveTo>
                  <a:cubicBezTo>
                    <a:pt x="410" y="48"/>
                    <a:pt x="410" y="50"/>
                    <a:pt x="408" y="50"/>
                  </a:cubicBezTo>
                  <a:cubicBezTo>
                    <a:pt x="408" y="49"/>
                    <a:pt x="409" y="49"/>
                    <a:pt x="409" y="48"/>
                  </a:cubicBezTo>
                  <a:close/>
                  <a:moveTo>
                    <a:pt x="406" y="63"/>
                  </a:moveTo>
                  <a:cubicBezTo>
                    <a:pt x="409" y="63"/>
                    <a:pt x="409" y="63"/>
                    <a:pt x="409" y="63"/>
                  </a:cubicBezTo>
                  <a:cubicBezTo>
                    <a:pt x="409" y="65"/>
                    <a:pt x="406" y="65"/>
                    <a:pt x="406" y="63"/>
                  </a:cubicBezTo>
                  <a:close/>
                  <a:moveTo>
                    <a:pt x="408" y="81"/>
                  </a:moveTo>
                  <a:cubicBezTo>
                    <a:pt x="407" y="79"/>
                    <a:pt x="409" y="79"/>
                    <a:pt x="409" y="79"/>
                  </a:cubicBezTo>
                  <a:cubicBezTo>
                    <a:pt x="409" y="80"/>
                    <a:pt x="409" y="81"/>
                    <a:pt x="408" y="81"/>
                  </a:cubicBezTo>
                  <a:close/>
                  <a:moveTo>
                    <a:pt x="408" y="61"/>
                  </a:moveTo>
                  <a:cubicBezTo>
                    <a:pt x="407" y="59"/>
                    <a:pt x="409" y="60"/>
                    <a:pt x="409" y="59"/>
                  </a:cubicBezTo>
                  <a:cubicBezTo>
                    <a:pt x="410" y="59"/>
                    <a:pt x="409" y="60"/>
                    <a:pt x="409" y="61"/>
                  </a:cubicBezTo>
                  <a:lnTo>
                    <a:pt x="408" y="61"/>
                  </a:lnTo>
                  <a:close/>
                  <a:moveTo>
                    <a:pt x="409" y="57"/>
                  </a:moveTo>
                  <a:cubicBezTo>
                    <a:pt x="409" y="55"/>
                    <a:pt x="410" y="54"/>
                    <a:pt x="412" y="54"/>
                  </a:cubicBezTo>
                  <a:cubicBezTo>
                    <a:pt x="411" y="55"/>
                    <a:pt x="411" y="57"/>
                    <a:pt x="409" y="57"/>
                  </a:cubicBezTo>
                  <a:close/>
                  <a:moveTo>
                    <a:pt x="412" y="81"/>
                  </a:moveTo>
                  <a:cubicBezTo>
                    <a:pt x="413" y="82"/>
                    <a:pt x="413" y="81"/>
                    <a:pt x="414" y="81"/>
                  </a:cubicBezTo>
                  <a:cubicBezTo>
                    <a:pt x="415" y="82"/>
                    <a:pt x="411" y="83"/>
                    <a:pt x="412" y="81"/>
                  </a:cubicBezTo>
                  <a:close/>
                  <a:moveTo>
                    <a:pt x="421" y="69"/>
                  </a:moveTo>
                  <a:cubicBezTo>
                    <a:pt x="421" y="69"/>
                    <a:pt x="419" y="69"/>
                    <a:pt x="419" y="69"/>
                  </a:cubicBezTo>
                  <a:cubicBezTo>
                    <a:pt x="419" y="68"/>
                    <a:pt x="422" y="68"/>
                    <a:pt x="421" y="69"/>
                  </a:cubicBezTo>
                  <a:close/>
                  <a:moveTo>
                    <a:pt x="421" y="73"/>
                  </a:moveTo>
                  <a:cubicBezTo>
                    <a:pt x="419" y="73"/>
                    <a:pt x="419" y="72"/>
                    <a:pt x="419" y="71"/>
                  </a:cubicBezTo>
                  <a:cubicBezTo>
                    <a:pt x="420" y="71"/>
                    <a:pt x="421" y="72"/>
                    <a:pt x="421" y="73"/>
                  </a:cubicBezTo>
                  <a:close/>
                  <a:moveTo>
                    <a:pt x="419" y="82"/>
                  </a:moveTo>
                  <a:cubicBezTo>
                    <a:pt x="420" y="80"/>
                    <a:pt x="422" y="80"/>
                    <a:pt x="424" y="79"/>
                  </a:cubicBezTo>
                  <a:cubicBezTo>
                    <a:pt x="424" y="82"/>
                    <a:pt x="421" y="82"/>
                    <a:pt x="419" y="82"/>
                  </a:cubicBezTo>
                  <a:close/>
                  <a:moveTo>
                    <a:pt x="426" y="71"/>
                  </a:moveTo>
                  <a:cubicBezTo>
                    <a:pt x="425" y="71"/>
                    <a:pt x="425" y="71"/>
                    <a:pt x="425" y="71"/>
                  </a:cubicBezTo>
                  <a:cubicBezTo>
                    <a:pt x="425" y="69"/>
                    <a:pt x="425" y="69"/>
                    <a:pt x="425" y="69"/>
                  </a:cubicBezTo>
                  <a:cubicBezTo>
                    <a:pt x="426" y="69"/>
                    <a:pt x="426" y="69"/>
                    <a:pt x="426" y="69"/>
                  </a:cubicBezTo>
                  <a:lnTo>
                    <a:pt x="426" y="71"/>
                  </a:lnTo>
                  <a:close/>
                  <a:moveTo>
                    <a:pt x="432" y="81"/>
                  </a:moveTo>
                  <a:cubicBezTo>
                    <a:pt x="432" y="79"/>
                    <a:pt x="434" y="80"/>
                    <a:pt x="436" y="79"/>
                  </a:cubicBezTo>
                  <a:cubicBezTo>
                    <a:pt x="436" y="81"/>
                    <a:pt x="432" y="82"/>
                    <a:pt x="432" y="81"/>
                  </a:cubicBezTo>
                  <a:close/>
                  <a:moveTo>
                    <a:pt x="438" y="84"/>
                  </a:moveTo>
                  <a:cubicBezTo>
                    <a:pt x="439" y="82"/>
                    <a:pt x="442" y="85"/>
                    <a:pt x="438" y="84"/>
                  </a:cubicBezTo>
                  <a:close/>
                  <a:moveTo>
                    <a:pt x="491" y="68"/>
                  </a:moveTo>
                  <a:cubicBezTo>
                    <a:pt x="494" y="69"/>
                    <a:pt x="491" y="72"/>
                    <a:pt x="491" y="68"/>
                  </a:cubicBezTo>
                  <a:close/>
                  <a:moveTo>
                    <a:pt x="491" y="25"/>
                  </a:moveTo>
                  <a:cubicBezTo>
                    <a:pt x="492" y="23"/>
                    <a:pt x="495" y="26"/>
                    <a:pt x="491" y="25"/>
                  </a:cubicBezTo>
                  <a:close/>
                  <a:moveTo>
                    <a:pt x="494" y="37"/>
                  </a:moveTo>
                  <a:cubicBezTo>
                    <a:pt x="494" y="35"/>
                    <a:pt x="495" y="36"/>
                    <a:pt x="496" y="36"/>
                  </a:cubicBezTo>
                  <a:cubicBezTo>
                    <a:pt x="495" y="36"/>
                    <a:pt x="495" y="37"/>
                    <a:pt x="494" y="37"/>
                  </a:cubicBezTo>
                  <a:close/>
                  <a:moveTo>
                    <a:pt x="512" y="10"/>
                  </a:moveTo>
                  <a:cubicBezTo>
                    <a:pt x="512" y="12"/>
                    <a:pt x="512" y="13"/>
                    <a:pt x="510" y="13"/>
                  </a:cubicBezTo>
                  <a:cubicBezTo>
                    <a:pt x="510" y="11"/>
                    <a:pt x="510" y="10"/>
                    <a:pt x="512" y="10"/>
                  </a:cubicBezTo>
                  <a:close/>
                  <a:moveTo>
                    <a:pt x="510" y="8"/>
                  </a:moveTo>
                  <a:cubicBezTo>
                    <a:pt x="513" y="8"/>
                    <a:pt x="509" y="11"/>
                    <a:pt x="510" y="8"/>
                  </a:cubicBezTo>
                  <a:close/>
                  <a:moveTo>
                    <a:pt x="508" y="10"/>
                  </a:moveTo>
                  <a:cubicBezTo>
                    <a:pt x="508" y="10"/>
                    <a:pt x="508" y="10"/>
                    <a:pt x="508" y="10"/>
                  </a:cubicBezTo>
                  <a:cubicBezTo>
                    <a:pt x="508" y="10"/>
                    <a:pt x="508" y="10"/>
                    <a:pt x="508" y="10"/>
                  </a:cubicBezTo>
                  <a:close/>
                  <a:moveTo>
                    <a:pt x="507" y="6"/>
                  </a:moveTo>
                  <a:cubicBezTo>
                    <a:pt x="506" y="7"/>
                    <a:pt x="506" y="10"/>
                    <a:pt x="504" y="10"/>
                  </a:cubicBezTo>
                  <a:cubicBezTo>
                    <a:pt x="504" y="7"/>
                    <a:pt x="505" y="6"/>
                    <a:pt x="507" y="6"/>
                  </a:cubicBezTo>
                  <a:close/>
                  <a:moveTo>
                    <a:pt x="501" y="11"/>
                  </a:moveTo>
                  <a:cubicBezTo>
                    <a:pt x="502" y="11"/>
                    <a:pt x="502" y="11"/>
                    <a:pt x="502" y="11"/>
                  </a:cubicBezTo>
                  <a:cubicBezTo>
                    <a:pt x="502" y="12"/>
                    <a:pt x="502" y="12"/>
                    <a:pt x="502" y="12"/>
                  </a:cubicBezTo>
                  <a:cubicBezTo>
                    <a:pt x="501" y="12"/>
                    <a:pt x="501" y="12"/>
                    <a:pt x="501" y="12"/>
                  </a:cubicBezTo>
                  <a:lnTo>
                    <a:pt x="501" y="11"/>
                  </a:lnTo>
                  <a:close/>
                  <a:moveTo>
                    <a:pt x="498" y="13"/>
                  </a:moveTo>
                  <a:cubicBezTo>
                    <a:pt x="499" y="13"/>
                    <a:pt x="499" y="14"/>
                    <a:pt x="499" y="16"/>
                  </a:cubicBezTo>
                  <a:cubicBezTo>
                    <a:pt x="497" y="16"/>
                    <a:pt x="498" y="14"/>
                    <a:pt x="498" y="13"/>
                  </a:cubicBezTo>
                  <a:close/>
                  <a:moveTo>
                    <a:pt x="498" y="27"/>
                  </a:moveTo>
                  <a:cubicBezTo>
                    <a:pt x="498" y="29"/>
                    <a:pt x="495" y="30"/>
                    <a:pt x="497" y="32"/>
                  </a:cubicBezTo>
                  <a:cubicBezTo>
                    <a:pt x="496" y="32"/>
                    <a:pt x="495" y="34"/>
                    <a:pt x="493" y="33"/>
                  </a:cubicBezTo>
                  <a:cubicBezTo>
                    <a:pt x="495" y="31"/>
                    <a:pt x="495" y="28"/>
                    <a:pt x="498" y="27"/>
                  </a:cubicBezTo>
                  <a:close/>
                  <a:moveTo>
                    <a:pt x="491" y="11"/>
                  </a:moveTo>
                  <a:cubicBezTo>
                    <a:pt x="492" y="11"/>
                    <a:pt x="492" y="12"/>
                    <a:pt x="493" y="12"/>
                  </a:cubicBezTo>
                  <a:cubicBezTo>
                    <a:pt x="493" y="13"/>
                    <a:pt x="491" y="12"/>
                    <a:pt x="491" y="11"/>
                  </a:cubicBezTo>
                  <a:close/>
                  <a:moveTo>
                    <a:pt x="487" y="21"/>
                  </a:moveTo>
                  <a:cubicBezTo>
                    <a:pt x="487" y="19"/>
                    <a:pt x="490" y="21"/>
                    <a:pt x="487" y="21"/>
                  </a:cubicBezTo>
                  <a:close/>
                  <a:moveTo>
                    <a:pt x="486" y="28"/>
                  </a:moveTo>
                  <a:cubicBezTo>
                    <a:pt x="487" y="26"/>
                    <a:pt x="488" y="30"/>
                    <a:pt x="486" y="28"/>
                  </a:cubicBezTo>
                  <a:close/>
                  <a:moveTo>
                    <a:pt x="485" y="36"/>
                  </a:moveTo>
                  <a:cubicBezTo>
                    <a:pt x="484" y="36"/>
                    <a:pt x="483" y="36"/>
                    <a:pt x="483" y="36"/>
                  </a:cubicBezTo>
                  <a:cubicBezTo>
                    <a:pt x="483" y="34"/>
                    <a:pt x="485" y="34"/>
                    <a:pt x="485" y="36"/>
                  </a:cubicBezTo>
                  <a:close/>
                  <a:moveTo>
                    <a:pt x="481" y="31"/>
                  </a:moveTo>
                  <a:cubicBezTo>
                    <a:pt x="482" y="31"/>
                    <a:pt x="481" y="31"/>
                    <a:pt x="481" y="31"/>
                  </a:cubicBezTo>
                  <a:close/>
                  <a:moveTo>
                    <a:pt x="472" y="51"/>
                  </a:moveTo>
                  <a:cubicBezTo>
                    <a:pt x="472" y="50"/>
                    <a:pt x="472" y="51"/>
                    <a:pt x="472" y="51"/>
                  </a:cubicBezTo>
                  <a:close/>
                  <a:moveTo>
                    <a:pt x="457" y="57"/>
                  </a:moveTo>
                  <a:cubicBezTo>
                    <a:pt x="457" y="56"/>
                    <a:pt x="458" y="55"/>
                    <a:pt x="459" y="55"/>
                  </a:cubicBezTo>
                  <a:cubicBezTo>
                    <a:pt x="459" y="57"/>
                    <a:pt x="458" y="57"/>
                    <a:pt x="457" y="57"/>
                  </a:cubicBezTo>
                  <a:close/>
                  <a:moveTo>
                    <a:pt x="462" y="76"/>
                  </a:moveTo>
                  <a:cubicBezTo>
                    <a:pt x="462" y="75"/>
                    <a:pt x="464" y="77"/>
                    <a:pt x="462" y="76"/>
                  </a:cubicBezTo>
                  <a:close/>
                  <a:moveTo>
                    <a:pt x="462" y="51"/>
                  </a:moveTo>
                  <a:cubicBezTo>
                    <a:pt x="462" y="50"/>
                    <a:pt x="462" y="50"/>
                    <a:pt x="462" y="50"/>
                  </a:cubicBezTo>
                  <a:cubicBezTo>
                    <a:pt x="464" y="50"/>
                    <a:pt x="464" y="50"/>
                    <a:pt x="464" y="50"/>
                  </a:cubicBezTo>
                  <a:cubicBezTo>
                    <a:pt x="465" y="51"/>
                    <a:pt x="463" y="51"/>
                    <a:pt x="462" y="51"/>
                  </a:cubicBezTo>
                  <a:close/>
                  <a:moveTo>
                    <a:pt x="474" y="82"/>
                  </a:moveTo>
                  <a:cubicBezTo>
                    <a:pt x="474" y="80"/>
                    <a:pt x="475" y="81"/>
                    <a:pt x="475" y="80"/>
                  </a:cubicBezTo>
                  <a:cubicBezTo>
                    <a:pt x="476" y="80"/>
                    <a:pt x="475" y="82"/>
                    <a:pt x="474" y="82"/>
                  </a:cubicBezTo>
                  <a:close/>
                  <a:moveTo>
                    <a:pt x="480" y="54"/>
                  </a:moveTo>
                  <a:cubicBezTo>
                    <a:pt x="480" y="55"/>
                    <a:pt x="477" y="57"/>
                    <a:pt x="477" y="59"/>
                  </a:cubicBezTo>
                  <a:cubicBezTo>
                    <a:pt x="474" y="59"/>
                    <a:pt x="472" y="60"/>
                    <a:pt x="469" y="60"/>
                  </a:cubicBezTo>
                  <a:cubicBezTo>
                    <a:pt x="470" y="56"/>
                    <a:pt x="475" y="60"/>
                    <a:pt x="477" y="57"/>
                  </a:cubicBezTo>
                  <a:cubicBezTo>
                    <a:pt x="477" y="54"/>
                    <a:pt x="475" y="55"/>
                    <a:pt x="473" y="55"/>
                  </a:cubicBezTo>
                  <a:cubicBezTo>
                    <a:pt x="473" y="52"/>
                    <a:pt x="477" y="54"/>
                    <a:pt x="478" y="54"/>
                  </a:cubicBezTo>
                  <a:cubicBezTo>
                    <a:pt x="479" y="52"/>
                    <a:pt x="481" y="51"/>
                    <a:pt x="483" y="50"/>
                  </a:cubicBezTo>
                  <a:cubicBezTo>
                    <a:pt x="483" y="51"/>
                    <a:pt x="480" y="54"/>
                    <a:pt x="484" y="54"/>
                  </a:cubicBezTo>
                  <a:cubicBezTo>
                    <a:pt x="483" y="56"/>
                    <a:pt x="482" y="54"/>
                    <a:pt x="480" y="54"/>
                  </a:cubicBezTo>
                  <a:close/>
                  <a:moveTo>
                    <a:pt x="485" y="83"/>
                  </a:moveTo>
                  <a:cubicBezTo>
                    <a:pt x="485" y="83"/>
                    <a:pt x="485" y="82"/>
                    <a:pt x="485" y="81"/>
                  </a:cubicBezTo>
                  <a:cubicBezTo>
                    <a:pt x="486" y="81"/>
                    <a:pt x="486" y="83"/>
                    <a:pt x="485" y="83"/>
                  </a:cubicBezTo>
                  <a:close/>
                  <a:moveTo>
                    <a:pt x="485" y="51"/>
                  </a:moveTo>
                  <a:cubicBezTo>
                    <a:pt x="484" y="52"/>
                    <a:pt x="486" y="49"/>
                    <a:pt x="485" y="51"/>
                  </a:cubicBezTo>
                  <a:close/>
                  <a:moveTo>
                    <a:pt x="480" y="47"/>
                  </a:moveTo>
                  <a:cubicBezTo>
                    <a:pt x="479" y="45"/>
                    <a:pt x="482" y="47"/>
                    <a:pt x="483" y="45"/>
                  </a:cubicBezTo>
                  <a:cubicBezTo>
                    <a:pt x="482" y="44"/>
                    <a:pt x="481" y="42"/>
                    <a:pt x="482" y="40"/>
                  </a:cubicBezTo>
                  <a:cubicBezTo>
                    <a:pt x="483" y="42"/>
                    <a:pt x="484" y="44"/>
                    <a:pt x="486" y="42"/>
                  </a:cubicBezTo>
                  <a:cubicBezTo>
                    <a:pt x="487" y="45"/>
                    <a:pt x="483" y="47"/>
                    <a:pt x="480" y="47"/>
                  </a:cubicBezTo>
                  <a:close/>
                  <a:moveTo>
                    <a:pt x="487" y="32"/>
                  </a:moveTo>
                  <a:cubicBezTo>
                    <a:pt x="488" y="30"/>
                    <a:pt x="488" y="34"/>
                    <a:pt x="487" y="32"/>
                  </a:cubicBezTo>
                  <a:close/>
                  <a:moveTo>
                    <a:pt x="488" y="26"/>
                  </a:moveTo>
                  <a:cubicBezTo>
                    <a:pt x="488" y="25"/>
                    <a:pt x="488" y="25"/>
                    <a:pt x="488" y="25"/>
                  </a:cubicBezTo>
                  <a:cubicBezTo>
                    <a:pt x="489" y="25"/>
                    <a:pt x="490" y="25"/>
                    <a:pt x="490" y="26"/>
                  </a:cubicBezTo>
                  <a:lnTo>
                    <a:pt x="488" y="26"/>
                  </a:lnTo>
                  <a:close/>
                  <a:moveTo>
                    <a:pt x="490" y="26"/>
                  </a:moveTo>
                  <a:cubicBezTo>
                    <a:pt x="490" y="25"/>
                    <a:pt x="491" y="26"/>
                    <a:pt x="490" y="26"/>
                  </a:cubicBezTo>
                  <a:close/>
                  <a:moveTo>
                    <a:pt x="490" y="17"/>
                  </a:moveTo>
                  <a:cubicBezTo>
                    <a:pt x="490" y="14"/>
                    <a:pt x="493" y="14"/>
                    <a:pt x="494" y="16"/>
                  </a:cubicBezTo>
                  <a:cubicBezTo>
                    <a:pt x="493" y="18"/>
                    <a:pt x="492" y="16"/>
                    <a:pt x="490" y="17"/>
                  </a:cubicBezTo>
                  <a:close/>
                  <a:moveTo>
                    <a:pt x="491" y="83"/>
                  </a:moveTo>
                  <a:cubicBezTo>
                    <a:pt x="491" y="82"/>
                    <a:pt x="491" y="81"/>
                    <a:pt x="491" y="79"/>
                  </a:cubicBezTo>
                  <a:cubicBezTo>
                    <a:pt x="493" y="80"/>
                    <a:pt x="493" y="78"/>
                    <a:pt x="494" y="79"/>
                  </a:cubicBezTo>
                  <a:cubicBezTo>
                    <a:pt x="494" y="81"/>
                    <a:pt x="493" y="82"/>
                    <a:pt x="491" y="83"/>
                  </a:cubicBezTo>
                  <a:close/>
                  <a:moveTo>
                    <a:pt x="494" y="81"/>
                  </a:moveTo>
                  <a:cubicBezTo>
                    <a:pt x="495" y="80"/>
                    <a:pt x="497" y="80"/>
                    <a:pt x="499" y="79"/>
                  </a:cubicBezTo>
                  <a:cubicBezTo>
                    <a:pt x="499" y="81"/>
                    <a:pt x="496" y="82"/>
                    <a:pt x="494" y="81"/>
                  </a:cubicBezTo>
                  <a:close/>
                  <a:moveTo>
                    <a:pt x="509" y="83"/>
                  </a:moveTo>
                  <a:cubicBezTo>
                    <a:pt x="509" y="82"/>
                    <a:pt x="510" y="82"/>
                    <a:pt x="511" y="82"/>
                  </a:cubicBezTo>
                  <a:cubicBezTo>
                    <a:pt x="511" y="83"/>
                    <a:pt x="510" y="84"/>
                    <a:pt x="509" y="83"/>
                  </a:cubicBezTo>
                  <a:close/>
                  <a:moveTo>
                    <a:pt x="522" y="82"/>
                  </a:moveTo>
                  <a:cubicBezTo>
                    <a:pt x="522" y="84"/>
                    <a:pt x="520" y="82"/>
                    <a:pt x="520" y="83"/>
                  </a:cubicBezTo>
                  <a:cubicBezTo>
                    <a:pt x="518" y="83"/>
                    <a:pt x="522" y="81"/>
                    <a:pt x="519" y="81"/>
                  </a:cubicBezTo>
                  <a:cubicBezTo>
                    <a:pt x="520" y="80"/>
                    <a:pt x="523" y="81"/>
                    <a:pt x="522" y="82"/>
                  </a:cubicBezTo>
                  <a:close/>
                  <a:moveTo>
                    <a:pt x="521" y="77"/>
                  </a:moveTo>
                  <a:cubicBezTo>
                    <a:pt x="521" y="76"/>
                    <a:pt x="523" y="76"/>
                    <a:pt x="523" y="75"/>
                  </a:cubicBezTo>
                  <a:cubicBezTo>
                    <a:pt x="524" y="75"/>
                    <a:pt x="524" y="76"/>
                    <a:pt x="525" y="76"/>
                  </a:cubicBezTo>
                  <a:cubicBezTo>
                    <a:pt x="525" y="78"/>
                    <a:pt x="522" y="78"/>
                    <a:pt x="521" y="77"/>
                  </a:cubicBezTo>
                  <a:close/>
                  <a:moveTo>
                    <a:pt x="539" y="72"/>
                  </a:moveTo>
                  <a:cubicBezTo>
                    <a:pt x="541" y="70"/>
                    <a:pt x="540" y="74"/>
                    <a:pt x="539" y="72"/>
                  </a:cubicBezTo>
                  <a:close/>
                  <a:moveTo>
                    <a:pt x="545" y="75"/>
                  </a:moveTo>
                  <a:cubicBezTo>
                    <a:pt x="545" y="74"/>
                    <a:pt x="545" y="73"/>
                    <a:pt x="547" y="73"/>
                  </a:cubicBezTo>
                  <a:cubicBezTo>
                    <a:pt x="547" y="74"/>
                    <a:pt x="546" y="75"/>
                    <a:pt x="545" y="75"/>
                  </a:cubicBezTo>
                  <a:close/>
                  <a:moveTo>
                    <a:pt x="546" y="84"/>
                  </a:moveTo>
                  <a:cubicBezTo>
                    <a:pt x="546" y="82"/>
                    <a:pt x="549" y="85"/>
                    <a:pt x="546" y="84"/>
                  </a:cubicBezTo>
                  <a:close/>
                  <a:moveTo>
                    <a:pt x="555" y="48"/>
                  </a:moveTo>
                  <a:cubicBezTo>
                    <a:pt x="556" y="48"/>
                    <a:pt x="556" y="50"/>
                    <a:pt x="554" y="50"/>
                  </a:cubicBezTo>
                  <a:cubicBezTo>
                    <a:pt x="554" y="49"/>
                    <a:pt x="555" y="49"/>
                    <a:pt x="555" y="48"/>
                  </a:cubicBezTo>
                  <a:close/>
                  <a:moveTo>
                    <a:pt x="552" y="63"/>
                  </a:moveTo>
                  <a:cubicBezTo>
                    <a:pt x="555" y="63"/>
                    <a:pt x="555" y="63"/>
                    <a:pt x="555" y="63"/>
                  </a:cubicBezTo>
                  <a:cubicBezTo>
                    <a:pt x="555" y="65"/>
                    <a:pt x="552" y="65"/>
                    <a:pt x="552" y="63"/>
                  </a:cubicBezTo>
                  <a:close/>
                  <a:moveTo>
                    <a:pt x="553" y="81"/>
                  </a:moveTo>
                  <a:cubicBezTo>
                    <a:pt x="553" y="79"/>
                    <a:pt x="554" y="79"/>
                    <a:pt x="555" y="79"/>
                  </a:cubicBezTo>
                  <a:cubicBezTo>
                    <a:pt x="555" y="80"/>
                    <a:pt x="555" y="81"/>
                    <a:pt x="553" y="81"/>
                  </a:cubicBezTo>
                  <a:close/>
                  <a:moveTo>
                    <a:pt x="553" y="61"/>
                  </a:moveTo>
                  <a:cubicBezTo>
                    <a:pt x="553" y="59"/>
                    <a:pt x="555" y="60"/>
                    <a:pt x="555" y="59"/>
                  </a:cubicBezTo>
                  <a:cubicBezTo>
                    <a:pt x="555" y="59"/>
                    <a:pt x="555" y="60"/>
                    <a:pt x="555" y="61"/>
                  </a:cubicBezTo>
                  <a:lnTo>
                    <a:pt x="553" y="61"/>
                  </a:lnTo>
                  <a:close/>
                  <a:moveTo>
                    <a:pt x="555" y="57"/>
                  </a:moveTo>
                  <a:cubicBezTo>
                    <a:pt x="555" y="55"/>
                    <a:pt x="556" y="54"/>
                    <a:pt x="558" y="54"/>
                  </a:cubicBezTo>
                  <a:cubicBezTo>
                    <a:pt x="557" y="55"/>
                    <a:pt x="556" y="57"/>
                    <a:pt x="555" y="57"/>
                  </a:cubicBezTo>
                  <a:close/>
                  <a:moveTo>
                    <a:pt x="558" y="81"/>
                  </a:moveTo>
                  <a:cubicBezTo>
                    <a:pt x="559" y="82"/>
                    <a:pt x="558" y="81"/>
                    <a:pt x="560" y="81"/>
                  </a:cubicBezTo>
                  <a:cubicBezTo>
                    <a:pt x="560" y="82"/>
                    <a:pt x="557" y="83"/>
                    <a:pt x="558" y="81"/>
                  </a:cubicBezTo>
                  <a:close/>
                  <a:moveTo>
                    <a:pt x="567" y="69"/>
                  </a:moveTo>
                  <a:cubicBezTo>
                    <a:pt x="567" y="69"/>
                    <a:pt x="565" y="69"/>
                    <a:pt x="565" y="69"/>
                  </a:cubicBezTo>
                  <a:cubicBezTo>
                    <a:pt x="565" y="68"/>
                    <a:pt x="568" y="68"/>
                    <a:pt x="567" y="69"/>
                  </a:cubicBezTo>
                  <a:close/>
                  <a:moveTo>
                    <a:pt x="567" y="73"/>
                  </a:moveTo>
                  <a:cubicBezTo>
                    <a:pt x="565" y="73"/>
                    <a:pt x="565" y="72"/>
                    <a:pt x="565" y="71"/>
                  </a:cubicBezTo>
                  <a:cubicBezTo>
                    <a:pt x="566" y="71"/>
                    <a:pt x="567" y="72"/>
                    <a:pt x="567" y="73"/>
                  </a:cubicBezTo>
                  <a:close/>
                  <a:moveTo>
                    <a:pt x="565" y="82"/>
                  </a:moveTo>
                  <a:cubicBezTo>
                    <a:pt x="566" y="80"/>
                    <a:pt x="568" y="80"/>
                    <a:pt x="570" y="79"/>
                  </a:cubicBezTo>
                  <a:cubicBezTo>
                    <a:pt x="570" y="82"/>
                    <a:pt x="567" y="82"/>
                    <a:pt x="565" y="82"/>
                  </a:cubicBezTo>
                  <a:close/>
                  <a:moveTo>
                    <a:pt x="572" y="71"/>
                  </a:moveTo>
                  <a:cubicBezTo>
                    <a:pt x="571" y="71"/>
                    <a:pt x="571" y="71"/>
                    <a:pt x="571" y="71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72" y="69"/>
                    <a:pt x="572" y="69"/>
                    <a:pt x="572" y="69"/>
                  </a:cubicBezTo>
                  <a:lnTo>
                    <a:pt x="572" y="71"/>
                  </a:lnTo>
                  <a:close/>
                  <a:moveTo>
                    <a:pt x="577" y="81"/>
                  </a:moveTo>
                  <a:cubicBezTo>
                    <a:pt x="578" y="79"/>
                    <a:pt x="580" y="80"/>
                    <a:pt x="582" y="79"/>
                  </a:cubicBezTo>
                  <a:cubicBezTo>
                    <a:pt x="581" y="81"/>
                    <a:pt x="578" y="82"/>
                    <a:pt x="577" y="81"/>
                  </a:cubicBezTo>
                  <a:close/>
                  <a:moveTo>
                    <a:pt x="584" y="84"/>
                  </a:moveTo>
                  <a:cubicBezTo>
                    <a:pt x="585" y="82"/>
                    <a:pt x="587" y="85"/>
                    <a:pt x="584" y="84"/>
                  </a:cubicBezTo>
                  <a:close/>
                  <a:moveTo>
                    <a:pt x="637" y="68"/>
                  </a:moveTo>
                  <a:cubicBezTo>
                    <a:pt x="640" y="69"/>
                    <a:pt x="637" y="72"/>
                    <a:pt x="637" y="68"/>
                  </a:cubicBezTo>
                  <a:close/>
                  <a:moveTo>
                    <a:pt x="637" y="25"/>
                  </a:moveTo>
                  <a:cubicBezTo>
                    <a:pt x="638" y="23"/>
                    <a:pt x="640" y="26"/>
                    <a:pt x="637" y="25"/>
                  </a:cubicBezTo>
                  <a:close/>
                  <a:moveTo>
                    <a:pt x="640" y="37"/>
                  </a:moveTo>
                  <a:cubicBezTo>
                    <a:pt x="639" y="35"/>
                    <a:pt x="641" y="36"/>
                    <a:pt x="641" y="36"/>
                  </a:cubicBezTo>
                  <a:cubicBezTo>
                    <a:pt x="641" y="36"/>
                    <a:pt x="641" y="37"/>
                    <a:pt x="640" y="37"/>
                  </a:cubicBezTo>
                  <a:close/>
                  <a:moveTo>
                    <a:pt x="658" y="10"/>
                  </a:moveTo>
                  <a:cubicBezTo>
                    <a:pt x="658" y="12"/>
                    <a:pt x="658" y="13"/>
                    <a:pt x="656" y="13"/>
                  </a:cubicBezTo>
                  <a:cubicBezTo>
                    <a:pt x="656" y="11"/>
                    <a:pt x="656" y="10"/>
                    <a:pt x="658" y="10"/>
                  </a:cubicBezTo>
                  <a:close/>
                  <a:moveTo>
                    <a:pt x="656" y="8"/>
                  </a:moveTo>
                  <a:cubicBezTo>
                    <a:pt x="658" y="8"/>
                    <a:pt x="655" y="11"/>
                    <a:pt x="656" y="8"/>
                  </a:cubicBezTo>
                  <a:close/>
                  <a:moveTo>
                    <a:pt x="654" y="10"/>
                  </a:moveTo>
                  <a:cubicBezTo>
                    <a:pt x="654" y="10"/>
                    <a:pt x="654" y="10"/>
                    <a:pt x="654" y="10"/>
                  </a:cubicBezTo>
                  <a:cubicBezTo>
                    <a:pt x="654" y="10"/>
                    <a:pt x="654" y="10"/>
                    <a:pt x="654" y="10"/>
                  </a:cubicBezTo>
                  <a:close/>
                  <a:moveTo>
                    <a:pt x="653" y="6"/>
                  </a:moveTo>
                  <a:cubicBezTo>
                    <a:pt x="651" y="7"/>
                    <a:pt x="652" y="10"/>
                    <a:pt x="650" y="10"/>
                  </a:cubicBezTo>
                  <a:cubicBezTo>
                    <a:pt x="650" y="7"/>
                    <a:pt x="650" y="6"/>
                    <a:pt x="653" y="6"/>
                  </a:cubicBezTo>
                  <a:close/>
                  <a:moveTo>
                    <a:pt x="647" y="11"/>
                  </a:moveTo>
                  <a:cubicBezTo>
                    <a:pt x="648" y="11"/>
                    <a:pt x="648" y="11"/>
                    <a:pt x="648" y="11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7" y="12"/>
                    <a:pt x="647" y="12"/>
                    <a:pt x="647" y="12"/>
                  </a:cubicBezTo>
                  <a:lnTo>
                    <a:pt x="647" y="11"/>
                  </a:lnTo>
                  <a:close/>
                  <a:moveTo>
                    <a:pt x="644" y="13"/>
                  </a:moveTo>
                  <a:cubicBezTo>
                    <a:pt x="645" y="13"/>
                    <a:pt x="645" y="14"/>
                    <a:pt x="645" y="16"/>
                  </a:cubicBezTo>
                  <a:cubicBezTo>
                    <a:pt x="643" y="16"/>
                    <a:pt x="644" y="14"/>
                    <a:pt x="644" y="13"/>
                  </a:cubicBezTo>
                  <a:close/>
                  <a:moveTo>
                    <a:pt x="644" y="27"/>
                  </a:moveTo>
                  <a:cubicBezTo>
                    <a:pt x="643" y="29"/>
                    <a:pt x="641" y="30"/>
                    <a:pt x="643" y="32"/>
                  </a:cubicBezTo>
                  <a:cubicBezTo>
                    <a:pt x="641" y="32"/>
                    <a:pt x="640" y="34"/>
                    <a:pt x="639" y="33"/>
                  </a:cubicBezTo>
                  <a:cubicBezTo>
                    <a:pt x="641" y="31"/>
                    <a:pt x="641" y="28"/>
                    <a:pt x="644" y="27"/>
                  </a:cubicBezTo>
                  <a:close/>
                  <a:moveTo>
                    <a:pt x="637" y="11"/>
                  </a:moveTo>
                  <a:cubicBezTo>
                    <a:pt x="638" y="11"/>
                    <a:pt x="638" y="12"/>
                    <a:pt x="639" y="12"/>
                  </a:cubicBezTo>
                  <a:cubicBezTo>
                    <a:pt x="639" y="13"/>
                    <a:pt x="636" y="12"/>
                    <a:pt x="637" y="11"/>
                  </a:cubicBezTo>
                  <a:close/>
                  <a:moveTo>
                    <a:pt x="633" y="21"/>
                  </a:moveTo>
                  <a:cubicBezTo>
                    <a:pt x="633" y="19"/>
                    <a:pt x="636" y="21"/>
                    <a:pt x="633" y="21"/>
                  </a:cubicBezTo>
                  <a:close/>
                  <a:moveTo>
                    <a:pt x="632" y="28"/>
                  </a:moveTo>
                  <a:cubicBezTo>
                    <a:pt x="633" y="26"/>
                    <a:pt x="634" y="30"/>
                    <a:pt x="632" y="28"/>
                  </a:cubicBezTo>
                  <a:close/>
                  <a:moveTo>
                    <a:pt x="631" y="36"/>
                  </a:moveTo>
                  <a:cubicBezTo>
                    <a:pt x="629" y="36"/>
                    <a:pt x="629" y="36"/>
                    <a:pt x="628" y="36"/>
                  </a:cubicBezTo>
                  <a:cubicBezTo>
                    <a:pt x="628" y="34"/>
                    <a:pt x="631" y="34"/>
                    <a:pt x="631" y="36"/>
                  </a:cubicBezTo>
                  <a:close/>
                  <a:moveTo>
                    <a:pt x="627" y="31"/>
                  </a:moveTo>
                  <a:cubicBezTo>
                    <a:pt x="628" y="31"/>
                    <a:pt x="627" y="31"/>
                    <a:pt x="627" y="31"/>
                  </a:cubicBezTo>
                  <a:close/>
                  <a:moveTo>
                    <a:pt x="618" y="51"/>
                  </a:moveTo>
                  <a:cubicBezTo>
                    <a:pt x="617" y="50"/>
                    <a:pt x="618" y="51"/>
                    <a:pt x="618" y="51"/>
                  </a:cubicBezTo>
                  <a:close/>
                  <a:moveTo>
                    <a:pt x="603" y="57"/>
                  </a:moveTo>
                  <a:cubicBezTo>
                    <a:pt x="603" y="56"/>
                    <a:pt x="603" y="55"/>
                    <a:pt x="604" y="55"/>
                  </a:cubicBezTo>
                  <a:cubicBezTo>
                    <a:pt x="605" y="57"/>
                    <a:pt x="604" y="57"/>
                    <a:pt x="603" y="57"/>
                  </a:cubicBezTo>
                  <a:close/>
                  <a:moveTo>
                    <a:pt x="607" y="76"/>
                  </a:moveTo>
                  <a:cubicBezTo>
                    <a:pt x="608" y="75"/>
                    <a:pt x="610" y="77"/>
                    <a:pt x="607" y="76"/>
                  </a:cubicBezTo>
                  <a:close/>
                  <a:moveTo>
                    <a:pt x="607" y="51"/>
                  </a:moveTo>
                  <a:cubicBezTo>
                    <a:pt x="607" y="50"/>
                    <a:pt x="607" y="50"/>
                    <a:pt x="607" y="50"/>
                  </a:cubicBezTo>
                  <a:cubicBezTo>
                    <a:pt x="610" y="50"/>
                    <a:pt x="610" y="50"/>
                    <a:pt x="610" y="50"/>
                  </a:cubicBezTo>
                  <a:cubicBezTo>
                    <a:pt x="610" y="51"/>
                    <a:pt x="609" y="51"/>
                    <a:pt x="607" y="51"/>
                  </a:cubicBezTo>
                  <a:close/>
                  <a:moveTo>
                    <a:pt x="620" y="82"/>
                  </a:moveTo>
                  <a:cubicBezTo>
                    <a:pt x="620" y="80"/>
                    <a:pt x="621" y="81"/>
                    <a:pt x="621" y="80"/>
                  </a:cubicBezTo>
                  <a:cubicBezTo>
                    <a:pt x="622" y="80"/>
                    <a:pt x="621" y="82"/>
                    <a:pt x="620" y="82"/>
                  </a:cubicBezTo>
                  <a:close/>
                  <a:moveTo>
                    <a:pt x="626" y="54"/>
                  </a:moveTo>
                  <a:cubicBezTo>
                    <a:pt x="626" y="55"/>
                    <a:pt x="623" y="57"/>
                    <a:pt x="622" y="59"/>
                  </a:cubicBezTo>
                  <a:cubicBezTo>
                    <a:pt x="620" y="59"/>
                    <a:pt x="617" y="60"/>
                    <a:pt x="615" y="60"/>
                  </a:cubicBezTo>
                  <a:cubicBezTo>
                    <a:pt x="616" y="56"/>
                    <a:pt x="621" y="60"/>
                    <a:pt x="622" y="57"/>
                  </a:cubicBezTo>
                  <a:cubicBezTo>
                    <a:pt x="622" y="54"/>
                    <a:pt x="621" y="55"/>
                    <a:pt x="619" y="55"/>
                  </a:cubicBezTo>
                  <a:cubicBezTo>
                    <a:pt x="619" y="52"/>
                    <a:pt x="623" y="54"/>
                    <a:pt x="624" y="54"/>
                  </a:cubicBezTo>
                  <a:cubicBezTo>
                    <a:pt x="625" y="52"/>
                    <a:pt x="627" y="51"/>
                    <a:pt x="629" y="50"/>
                  </a:cubicBezTo>
                  <a:cubicBezTo>
                    <a:pt x="629" y="51"/>
                    <a:pt x="626" y="54"/>
                    <a:pt x="630" y="54"/>
                  </a:cubicBezTo>
                  <a:cubicBezTo>
                    <a:pt x="629" y="56"/>
                    <a:pt x="628" y="54"/>
                    <a:pt x="626" y="54"/>
                  </a:cubicBezTo>
                  <a:close/>
                  <a:moveTo>
                    <a:pt x="631" y="83"/>
                  </a:moveTo>
                  <a:cubicBezTo>
                    <a:pt x="631" y="83"/>
                    <a:pt x="631" y="82"/>
                    <a:pt x="631" y="81"/>
                  </a:cubicBezTo>
                  <a:cubicBezTo>
                    <a:pt x="632" y="81"/>
                    <a:pt x="632" y="83"/>
                    <a:pt x="631" y="83"/>
                  </a:cubicBezTo>
                  <a:close/>
                  <a:moveTo>
                    <a:pt x="631" y="51"/>
                  </a:moveTo>
                  <a:cubicBezTo>
                    <a:pt x="630" y="52"/>
                    <a:pt x="632" y="49"/>
                    <a:pt x="631" y="51"/>
                  </a:cubicBezTo>
                  <a:close/>
                  <a:moveTo>
                    <a:pt x="625" y="47"/>
                  </a:moveTo>
                  <a:cubicBezTo>
                    <a:pt x="625" y="45"/>
                    <a:pt x="628" y="47"/>
                    <a:pt x="628" y="45"/>
                  </a:cubicBezTo>
                  <a:cubicBezTo>
                    <a:pt x="628" y="44"/>
                    <a:pt x="627" y="42"/>
                    <a:pt x="628" y="40"/>
                  </a:cubicBezTo>
                  <a:cubicBezTo>
                    <a:pt x="629" y="42"/>
                    <a:pt x="630" y="44"/>
                    <a:pt x="632" y="42"/>
                  </a:cubicBezTo>
                  <a:cubicBezTo>
                    <a:pt x="633" y="45"/>
                    <a:pt x="629" y="47"/>
                    <a:pt x="625" y="47"/>
                  </a:cubicBezTo>
                  <a:close/>
                  <a:moveTo>
                    <a:pt x="633" y="32"/>
                  </a:moveTo>
                  <a:cubicBezTo>
                    <a:pt x="634" y="30"/>
                    <a:pt x="633" y="34"/>
                    <a:pt x="633" y="32"/>
                  </a:cubicBezTo>
                  <a:close/>
                  <a:moveTo>
                    <a:pt x="634" y="26"/>
                  </a:moveTo>
                  <a:cubicBezTo>
                    <a:pt x="634" y="25"/>
                    <a:pt x="634" y="25"/>
                    <a:pt x="634" y="25"/>
                  </a:cubicBezTo>
                  <a:cubicBezTo>
                    <a:pt x="635" y="25"/>
                    <a:pt x="636" y="25"/>
                    <a:pt x="636" y="26"/>
                  </a:cubicBezTo>
                  <a:lnTo>
                    <a:pt x="634" y="26"/>
                  </a:lnTo>
                  <a:close/>
                  <a:moveTo>
                    <a:pt x="636" y="26"/>
                  </a:moveTo>
                  <a:cubicBezTo>
                    <a:pt x="636" y="25"/>
                    <a:pt x="636" y="26"/>
                    <a:pt x="636" y="26"/>
                  </a:cubicBezTo>
                  <a:close/>
                  <a:moveTo>
                    <a:pt x="636" y="17"/>
                  </a:moveTo>
                  <a:cubicBezTo>
                    <a:pt x="636" y="14"/>
                    <a:pt x="639" y="14"/>
                    <a:pt x="640" y="16"/>
                  </a:cubicBezTo>
                  <a:cubicBezTo>
                    <a:pt x="639" y="18"/>
                    <a:pt x="638" y="16"/>
                    <a:pt x="636" y="17"/>
                  </a:cubicBezTo>
                  <a:close/>
                  <a:moveTo>
                    <a:pt x="637" y="83"/>
                  </a:moveTo>
                  <a:cubicBezTo>
                    <a:pt x="637" y="82"/>
                    <a:pt x="637" y="81"/>
                    <a:pt x="637" y="79"/>
                  </a:cubicBezTo>
                  <a:cubicBezTo>
                    <a:pt x="639" y="80"/>
                    <a:pt x="639" y="78"/>
                    <a:pt x="640" y="79"/>
                  </a:cubicBezTo>
                  <a:cubicBezTo>
                    <a:pt x="640" y="81"/>
                    <a:pt x="639" y="82"/>
                    <a:pt x="637" y="83"/>
                  </a:cubicBezTo>
                  <a:close/>
                  <a:moveTo>
                    <a:pt x="640" y="81"/>
                  </a:moveTo>
                  <a:cubicBezTo>
                    <a:pt x="641" y="80"/>
                    <a:pt x="643" y="80"/>
                    <a:pt x="644" y="79"/>
                  </a:cubicBezTo>
                  <a:cubicBezTo>
                    <a:pt x="645" y="81"/>
                    <a:pt x="642" y="82"/>
                    <a:pt x="640" y="81"/>
                  </a:cubicBezTo>
                  <a:close/>
                  <a:moveTo>
                    <a:pt x="655" y="83"/>
                  </a:moveTo>
                  <a:cubicBezTo>
                    <a:pt x="655" y="82"/>
                    <a:pt x="656" y="82"/>
                    <a:pt x="657" y="82"/>
                  </a:cubicBezTo>
                  <a:cubicBezTo>
                    <a:pt x="657" y="83"/>
                    <a:pt x="656" y="84"/>
                    <a:pt x="655" y="83"/>
                  </a:cubicBezTo>
                  <a:close/>
                  <a:moveTo>
                    <a:pt x="668" y="82"/>
                  </a:moveTo>
                  <a:cubicBezTo>
                    <a:pt x="668" y="84"/>
                    <a:pt x="666" y="82"/>
                    <a:pt x="666" y="83"/>
                  </a:cubicBezTo>
                  <a:cubicBezTo>
                    <a:pt x="664" y="83"/>
                    <a:pt x="667" y="81"/>
                    <a:pt x="665" y="81"/>
                  </a:cubicBezTo>
                  <a:cubicBezTo>
                    <a:pt x="666" y="80"/>
                    <a:pt x="669" y="81"/>
                    <a:pt x="668" y="82"/>
                  </a:cubicBezTo>
                  <a:close/>
                  <a:moveTo>
                    <a:pt x="667" y="77"/>
                  </a:moveTo>
                  <a:cubicBezTo>
                    <a:pt x="667" y="76"/>
                    <a:pt x="669" y="76"/>
                    <a:pt x="669" y="75"/>
                  </a:cubicBezTo>
                  <a:cubicBezTo>
                    <a:pt x="670" y="75"/>
                    <a:pt x="670" y="76"/>
                    <a:pt x="671" y="76"/>
                  </a:cubicBezTo>
                  <a:cubicBezTo>
                    <a:pt x="671" y="78"/>
                    <a:pt x="668" y="78"/>
                    <a:pt x="667" y="77"/>
                  </a:cubicBezTo>
                  <a:close/>
                  <a:moveTo>
                    <a:pt x="685" y="72"/>
                  </a:moveTo>
                  <a:cubicBezTo>
                    <a:pt x="686" y="70"/>
                    <a:pt x="686" y="74"/>
                    <a:pt x="685" y="72"/>
                  </a:cubicBezTo>
                  <a:close/>
                  <a:moveTo>
                    <a:pt x="690" y="75"/>
                  </a:moveTo>
                  <a:cubicBezTo>
                    <a:pt x="690" y="74"/>
                    <a:pt x="691" y="73"/>
                    <a:pt x="693" y="73"/>
                  </a:cubicBezTo>
                  <a:cubicBezTo>
                    <a:pt x="693" y="74"/>
                    <a:pt x="692" y="75"/>
                    <a:pt x="690" y="75"/>
                  </a:cubicBezTo>
                  <a:close/>
                  <a:moveTo>
                    <a:pt x="692" y="84"/>
                  </a:moveTo>
                  <a:cubicBezTo>
                    <a:pt x="692" y="82"/>
                    <a:pt x="695" y="85"/>
                    <a:pt x="692" y="84"/>
                  </a:cubicBezTo>
                  <a:close/>
                  <a:moveTo>
                    <a:pt x="701" y="48"/>
                  </a:moveTo>
                  <a:cubicBezTo>
                    <a:pt x="702" y="48"/>
                    <a:pt x="701" y="50"/>
                    <a:pt x="700" y="50"/>
                  </a:cubicBezTo>
                  <a:cubicBezTo>
                    <a:pt x="700" y="49"/>
                    <a:pt x="700" y="49"/>
                    <a:pt x="701" y="48"/>
                  </a:cubicBezTo>
                  <a:close/>
                  <a:moveTo>
                    <a:pt x="698" y="63"/>
                  </a:moveTo>
                  <a:cubicBezTo>
                    <a:pt x="701" y="63"/>
                    <a:pt x="701" y="63"/>
                    <a:pt x="701" y="63"/>
                  </a:cubicBezTo>
                  <a:cubicBezTo>
                    <a:pt x="701" y="65"/>
                    <a:pt x="698" y="65"/>
                    <a:pt x="698" y="63"/>
                  </a:cubicBezTo>
                  <a:close/>
                  <a:moveTo>
                    <a:pt x="699" y="81"/>
                  </a:moveTo>
                  <a:cubicBezTo>
                    <a:pt x="699" y="79"/>
                    <a:pt x="700" y="79"/>
                    <a:pt x="701" y="79"/>
                  </a:cubicBezTo>
                  <a:cubicBezTo>
                    <a:pt x="701" y="80"/>
                    <a:pt x="700" y="81"/>
                    <a:pt x="699" y="81"/>
                  </a:cubicBezTo>
                  <a:close/>
                  <a:moveTo>
                    <a:pt x="699" y="61"/>
                  </a:moveTo>
                  <a:cubicBezTo>
                    <a:pt x="699" y="59"/>
                    <a:pt x="700" y="60"/>
                    <a:pt x="701" y="59"/>
                  </a:cubicBezTo>
                  <a:cubicBezTo>
                    <a:pt x="701" y="59"/>
                    <a:pt x="701" y="60"/>
                    <a:pt x="701" y="61"/>
                  </a:cubicBezTo>
                  <a:lnTo>
                    <a:pt x="699" y="61"/>
                  </a:lnTo>
                  <a:close/>
                  <a:moveTo>
                    <a:pt x="701" y="57"/>
                  </a:moveTo>
                  <a:cubicBezTo>
                    <a:pt x="701" y="55"/>
                    <a:pt x="702" y="54"/>
                    <a:pt x="703" y="54"/>
                  </a:cubicBezTo>
                  <a:cubicBezTo>
                    <a:pt x="703" y="55"/>
                    <a:pt x="702" y="57"/>
                    <a:pt x="701" y="57"/>
                  </a:cubicBezTo>
                  <a:close/>
                  <a:moveTo>
                    <a:pt x="703" y="81"/>
                  </a:moveTo>
                  <a:cubicBezTo>
                    <a:pt x="705" y="82"/>
                    <a:pt x="704" y="81"/>
                    <a:pt x="706" y="81"/>
                  </a:cubicBezTo>
                  <a:cubicBezTo>
                    <a:pt x="706" y="82"/>
                    <a:pt x="703" y="83"/>
                    <a:pt x="703" y="81"/>
                  </a:cubicBezTo>
                  <a:close/>
                  <a:moveTo>
                    <a:pt x="712" y="69"/>
                  </a:moveTo>
                  <a:cubicBezTo>
                    <a:pt x="713" y="69"/>
                    <a:pt x="711" y="69"/>
                    <a:pt x="711" y="69"/>
                  </a:cubicBezTo>
                  <a:cubicBezTo>
                    <a:pt x="710" y="68"/>
                    <a:pt x="714" y="68"/>
                    <a:pt x="712" y="69"/>
                  </a:cubicBezTo>
                  <a:close/>
                  <a:moveTo>
                    <a:pt x="712" y="73"/>
                  </a:moveTo>
                  <a:cubicBezTo>
                    <a:pt x="711" y="73"/>
                    <a:pt x="711" y="72"/>
                    <a:pt x="711" y="71"/>
                  </a:cubicBezTo>
                  <a:cubicBezTo>
                    <a:pt x="712" y="71"/>
                    <a:pt x="713" y="72"/>
                    <a:pt x="712" y="73"/>
                  </a:cubicBezTo>
                  <a:close/>
                  <a:moveTo>
                    <a:pt x="711" y="82"/>
                  </a:moveTo>
                  <a:cubicBezTo>
                    <a:pt x="711" y="80"/>
                    <a:pt x="714" y="80"/>
                    <a:pt x="715" y="79"/>
                  </a:cubicBezTo>
                  <a:cubicBezTo>
                    <a:pt x="716" y="82"/>
                    <a:pt x="713" y="82"/>
                    <a:pt x="711" y="82"/>
                  </a:cubicBezTo>
                  <a:close/>
                  <a:moveTo>
                    <a:pt x="718" y="71"/>
                  </a:moveTo>
                  <a:cubicBezTo>
                    <a:pt x="717" y="71"/>
                    <a:pt x="717" y="71"/>
                    <a:pt x="717" y="71"/>
                  </a:cubicBezTo>
                  <a:cubicBezTo>
                    <a:pt x="717" y="69"/>
                    <a:pt x="717" y="69"/>
                    <a:pt x="717" y="69"/>
                  </a:cubicBezTo>
                  <a:cubicBezTo>
                    <a:pt x="718" y="69"/>
                    <a:pt x="718" y="69"/>
                    <a:pt x="718" y="69"/>
                  </a:cubicBezTo>
                  <a:lnTo>
                    <a:pt x="718" y="71"/>
                  </a:lnTo>
                  <a:close/>
                  <a:moveTo>
                    <a:pt x="723" y="81"/>
                  </a:moveTo>
                  <a:cubicBezTo>
                    <a:pt x="723" y="79"/>
                    <a:pt x="726" y="80"/>
                    <a:pt x="727" y="79"/>
                  </a:cubicBezTo>
                  <a:cubicBezTo>
                    <a:pt x="727" y="81"/>
                    <a:pt x="724" y="82"/>
                    <a:pt x="723" y="81"/>
                  </a:cubicBezTo>
                  <a:close/>
                  <a:moveTo>
                    <a:pt x="730" y="84"/>
                  </a:moveTo>
                  <a:cubicBezTo>
                    <a:pt x="731" y="82"/>
                    <a:pt x="733" y="85"/>
                    <a:pt x="730" y="84"/>
                  </a:cubicBezTo>
                  <a:close/>
                  <a:moveTo>
                    <a:pt x="783" y="68"/>
                  </a:moveTo>
                  <a:cubicBezTo>
                    <a:pt x="786" y="69"/>
                    <a:pt x="783" y="72"/>
                    <a:pt x="783" y="68"/>
                  </a:cubicBezTo>
                  <a:close/>
                  <a:moveTo>
                    <a:pt x="783" y="25"/>
                  </a:moveTo>
                  <a:cubicBezTo>
                    <a:pt x="784" y="23"/>
                    <a:pt x="786" y="26"/>
                    <a:pt x="783" y="25"/>
                  </a:cubicBezTo>
                  <a:close/>
                  <a:moveTo>
                    <a:pt x="786" y="37"/>
                  </a:moveTo>
                  <a:cubicBezTo>
                    <a:pt x="785" y="35"/>
                    <a:pt x="786" y="36"/>
                    <a:pt x="787" y="36"/>
                  </a:cubicBezTo>
                  <a:cubicBezTo>
                    <a:pt x="787" y="36"/>
                    <a:pt x="787" y="37"/>
                    <a:pt x="786" y="37"/>
                  </a:cubicBezTo>
                  <a:close/>
                  <a:moveTo>
                    <a:pt x="804" y="10"/>
                  </a:moveTo>
                  <a:cubicBezTo>
                    <a:pt x="804" y="12"/>
                    <a:pt x="804" y="13"/>
                    <a:pt x="802" y="13"/>
                  </a:cubicBezTo>
                  <a:cubicBezTo>
                    <a:pt x="801" y="11"/>
                    <a:pt x="802" y="10"/>
                    <a:pt x="804" y="10"/>
                  </a:cubicBezTo>
                  <a:close/>
                  <a:moveTo>
                    <a:pt x="802" y="8"/>
                  </a:moveTo>
                  <a:cubicBezTo>
                    <a:pt x="804" y="8"/>
                    <a:pt x="801" y="11"/>
                    <a:pt x="802" y="8"/>
                  </a:cubicBezTo>
                  <a:close/>
                  <a:moveTo>
                    <a:pt x="800" y="10"/>
                  </a:moveTo>
                  <a:cubicBezTo>
                    <a:pt x="800" y="10"/>
                    <a:pt x="800" y="10"/>
                    <a:pt x="800" y="10"/>
                  </a:cubicBezTo>
                  <a:cubicBezTo>
                    <a:pt x="800" y="10"/>
                    <a:pt x="800" y="10"/>
                    <a:pt x="800" y="10"/>
                  </a:cubicBezTo>
                  <a:close/>
                  <a:moveTo>
                    <a:pt x="799" y="6"/>
                  </a:moveTo>
                  <a:cubicBezTo>
                    <a:pt x="797" y="7"/>
                    <a:pt x="798" y="10"/>
                    <a:pt x="796" y="10"/>
                  </a:cubicBezTo>
                  <a:cubicBezTo>
                    <a:pt x="795" y="7"/>
                    <a:pt x="796" y="6"/>
                    <a:pt x="799" y="6"/>
                  </a:cubicBezTo>
                  <a:close/>
                  <a:moveTo>
                    <a:pt x="793" y="11"/>
                  </a:moveTo>
                  <a:cubicBezTo>
                    <a:pt x="794" y="11"/>
                    <a:pt x="794" y="11"/>
                    <a:pt x="794" y="11"/>
                  </a:cubicBezTo>
                  <a:cubicBezTo>
                    <a:pt x="794" y="12"/>
                    <a:pt x="794" y="12"/>
                    <a:pt x="794" y="12"/>
                  </a:cubicBezTo>
                  <a:cubicBezTo>
                    <a:pt x="793" y="12"/>
                    <a:pt x="793" y="12"/>
                    <a:pt x="793" y="12"/>
                  </a:cubicBezTo>
                  <a:lnTo>
                    <a:pt x="793" y="11"/>
                  </a:lnTo>
                  <a:close/>
                  <a:moveTo>
                    <a:pt x="790" y="13"/>
                  </a:moveTo>
                  <a:cubicBezTo>
                    <a:pt x="791" y="13"/>
                    <a:pt x="791" y="14"/>
                    <a:pt x="791" y="16"/>
                  </a:cubicBezTo>
                  <a:cubicBezTo>
                    <a:pt x="789" y="16"/>
                    <a:pt x="790" y="14"/>
                    <a:pt x="790" y="13"/>
                  </a:cubicBezTo>
                  <a:close/>
                  <a:moveTo>
                    <a:pt x="790" y="27"/>
                  </a:moveTo>
                  <a:cubicBezTo>
                    <a:pt x="789" y="29"/>
                    <a:pt x="787" y="30"/>
                    <a:pt x="789" y="32"/>
                  </a:cubicBezTo>
                  <a:cubicBezTo>
                    <a:pt x="787" y="32"/>
                    <a:pt x="786" y="34"/>
                    <a:pt x="785" y="33"/>
                  </a:cubicBezTo>
                  <a:cubicBezTo>
                    <a:pt x="787" y="31"/>
                    <a:pt x="787" y="28"/>
                    <a:pt x="790" y="27"/>
                  </a:cubicBezTo>
                  <a:close/>
                  <a:moveTo>
                    <a:pt x="783" y="11"/>
                  </a:moveTo>
                  <a:cubicBezTo>
                    <a:pt x="784" y="11"/>
                    <a:pt x="784" y="12"/>
                    <a:pt x="785" y="12"/>
                  </a:cubicBezTo>
                  <a:cubicBezTo>
                    <a:pt x="785" y="13"/>
                    <a:pt x="782" y="12"/>
                    <a:pt x="783" y="11"/>
                  </a:cubicBezTo>
                  <a:close/>
                  <a:moveTo>
                    <a:pt x="779" y="21"/>
                  </a:moveTo>
                  <a:cubicBezTo>
                    <a:pt x="779" y="19"/>
                    <a:pt x="781" y="21"/>
                    <a:pt x="779" y="21"/>
                  </a:cubicBezTo>
                  <a:close/>
                  <a:moveTo>
                    <a:pt x="778" y="28"/>
                  </a:moveTo>
                  <a:cubicBezTo>
                    <a:pt x="779" y="26"/>
                    <a:pt x="780" y="30"/>
                    <a:pt x="778" y="28"/>
                  </a:cubicBezTo>
                  <a:close/>
                  <a:moveTo>
                    <a:pt x="777" y="36"/>
                  </a:moveTo>
                  <a:cubicBezTo>
                    <a:pt x="775" y="36"/>
                    <a:pt x="775" y="36"/>
                    <a:pt x="774" y="36"/>
                  </a:cubicBezTo>
                  <a:cubicBezTo>
                    <a:pt x="774" y="34"/>
                    <a:pt x="777" y="34"/>
                    <a:pt x="777" y="36"/>
                  </a:cubicBezTo>
                  <a:close/>
                  <a:moveTo>
                    <a:pt x="773" y="31"/>
                  </a:moveTo>
                  <a:cubicBezTo>
                    <a:pt x="773" y="31"/>
                    <a:pt x="773" y="31"/>
                    <a:pt x="773" y="31"/>
                  </a:cubicBezTo>
                  <a:close/>
                  <a:moveTo>
                    <a:pt x="763" y="51"/>
                  </a:moveTo>
                  <a:cubicBezTo>
                    <a:pt x="763" y="50"/>
                    <a:pt x="764" y="51"/>
                    <a:pt x="763" y="51"/>
                  </a:cubicBezTo>
                  <a:close/>
                  <a:moveTo>
                    <a:pt x="749" y="57"/>
                  </a:moveTo>
                  <a:cubicBezTo>
                    <a:pt x="749" y="56"/>
                    <a:pt x="749" y="55"/>
                    <a:pt x="750" y="55"/>
                  </a:cubicBezTo>
                  <a:cubicBezTo>
                    <a:pt x="751" y="57"/>
                    <a:pt x="749" y="57"/>
                    <a:pt x="749" y="57"/>
                  </a:cubicBezTo>
                  <a:close/>
                  <a:moveTo>
                    <a:pt x="753" y="76"/>
                  </a:moveTo>
                  <a:cubicBezTo>
                    <a:pt x="753" y="75"/>
                    <a:pt x="756" y="77"/>
                    <a:pt x="753" y="76"/>
                  </a:cubicBezTo>
                  <a:close/>
                  <a:moveTo>
                    <a:pt x="753" y="51"/>
                  </a:moveTo>
                  <a:cubicBezTo>
                    <a:pt x="753" y="50"/>
                    <a:pt x="753" y="50"/>
                    <a:pt x="753" y="50"/>
                  </a:cubicBezTo>
                  <a:cubicBezTo>
                    <a:pt x="756" y="50"/>
                    <a:pt x="756" y="50"/>
                    <a:pt x="756" y="50"/>
                  </a:cubicBezTo>
                  <a:cubicBezTo>
                    <a:pt x="756" y="51"/>
                    <a:pt x="754" y="51"/>
                    <a:pt x="753" y="51"/>
                  </a:cubicBezTo>
                  <a:close/>
                  <a:moveTo>
                    <a:pt x="766" y="82"/>
                  </a:moveTo>
                  <a:cubicBezTo>
                    <a:pt x="766" y="80"/>
                    <a:pt x="767" y="81"/>
                    <a:pt x="767" y="80"/>
                  </a:cubicBezTo>
                  <a:cubicBezTo>
                    <a:pt x="768" y="80"/>
                    <a:pt x="767" y="82"/>
                    <a:pt x="766" y="82"/>
                  </a:cubicBezTo>
                  <a:close/>
                  <a:moveTo>
                    <a:pt x="772" y="54"/>
                  </a:moveTo>
                  <a:cubicBezTo>
                    <a:pt x="772" y="55"/>
                    <a:pt x="769" y="57"/>
                    <a:pt x="768" y="59"/>
                  </a:cubicBezTo>
                  <a:cubicBezTo>
                    <a:pt x="765" y="59"/>
                    <a:pt x="763" y="60"/>
                    <a:pt x="761" y="60"/>
                  </a:cubicBezTo>
                  <a:cubicBezTo>
                    <a:pt x="762" y="56"/>
                    <a:pt x="767" y="60"/>
                    <a:pt x="768" y="57"/>
                  </a:cubicBezTo>
                  <a:cubicBezTo>
                    <a:pt x="768" y="54"/>
                    <a:pt x="767" y="55"/>
                    <a:pt x="765" y="55"/>
                  </a:cubicBezTo>
                  <a:cubicBezTo>
                    <a:pt x="765" y="52"/>
                    <a:pt x="768" y="54"/>
                    <a:pt x="769" y="54"/>
                  </a:cubicBezTo>
                  <a:cubicBezTo>
                    <a:pt x="771" y="52"/>
                    <a:pt x="772" y="51"/>
                    <a:pt x="775" y="50"/>
                  </a:cubicBezTo>
                  <a:cubicBezTo>
                    <a:pt x="775" y="51"/>
                    <a:pt x="772" y="54"/>
                    <a:pt x="775" y="54"/>
                  </a:cubicBezTo>
                  <a:cubicBezTo>
                    <a:pt x="775" y="56"/>
                    <a:pt x="774" y="54"/>
                    <a:pt x="772" y="54"/>
                  </a:cubicBezTo>
                  <a:close/>
                  <a:moveTo>
                    <a:pt x="777" y="83"/>
                  </a:moveTo>
                  <a:cubicBezTo>
                    <a:pt x="776" y="83"/>
                    <a:pt x="777" y="82"/>
                    <a:pt x="777" y="81"/>
                  </a:cubicBezTo>
                  <a:cubicBezTo>
                    <a:pt x="778" y="81"/>
                    <a:pt x="778" y="83"/>
                    <a:pt x="777" y="83"/>
                  </a:cubicBezTo>
                  <a:close/>
                  <a:moveTo>
                    <a:pt x="777" y="51"/>
                  </a:moveTo>
                  <a:cubicBezTo>
                    <a:pt x="776" y="52"/>
                    <a:pt x="778" y="49"/>
                    <a:pt x="777" y="51"/>
                  </a:cubicBezTo>
                  <a:close/>
                  <a:moveTo>
                    <a:pt x="771" y="47"/>
                  </a:moveTo>
                  <a:cubicBezTo>
                    <a:pt x="771" y="45"/>
                    <a:pt x="774" y="47"/>
                    <a:pt x="774" y="45"/>
                  </a:cubicBezTo>
                  <a:cubicBezTo>
                    <a:pt x="774" y="44"/>
                    <a:pt x="772" y="42"/>
                    <a:pt x="774" y="40"/>
                  </a:cubicBezTo>
                  <a:cubicBezTo>
                    <a:pt x="775" y="42"/>
                    <a:pt x="776" y="44"/>
                    <a:pt x="778" y="42"/>
                  </a:cubicBezTo>
                  <a:cubicBezTo>
                    <a:pt x="779" y="45"/>
                    <a:pt x="775" y="47"/>
                    <a:pt x="771" y="47"/>
                  </a:cubicBezTo>
                  <a:close/>
                  <a:moveTo>
                    <a:pt x="778" y="32"/>
                  </a:moveTo>
                  <a:cubicBezTo>
                    <a:pt x="780" y="30"/>
                    <a:pt x="779" y="34"/>
                    <a:pt x="778" y="32"/>
                  </a:cubicBezTo>
                  <a:close/>
                  <a:moveTo>
                    <a:pt x="780" y="26"/>
                  </a:moveTo>
                  <a:cubicBezTo>
                    <a:pt x="780" y="25"/>
                    <a:pt x="780" y="25"/>
                    <a:pt x="780" y="25"/>
                  </a:cubicBezTo>
                  <a:cubicBezTo>
                    <a:pt x="781" y="25"/>
                    <a:pt x="781" y="25"/>
                    <a:pt x="781" y="26"/>
                  </a:cubicBezTo>
                  <a:lnTo>
                    <a:pt x="780" y="26"/>
                  </a:lnTo>
                  <a:close/>
                  <a:moveTo>
                    <a:pt x="782" y="26"/>
                  </a:moveTo>
                  <a:cubicBezTo>
                    <a:pt x="782" y="25"/>
                    <a:pt x="782" y="26"/>
                    <a:pt x="782" y="26"/>
                  </a:cubicBezTo>
                  <a:close/>
                  <a:moveTo>
                    <a:pt x="781" y="17"/>
                  </a:moveTo>
                  <a:cubicBezTo>
                    <a:pt x="782" y="14"/>
                    <a:pt x="784" y="14"/>
                    <a:pt x="786" y="16"/>
                  </a:cubicBezTo>
                  <a:cubicBezTo>
                    <a:pt x="785" y="18"/>
                    <a:pt x="784" y="16"/>
                    <a:pt x="781" y="17"/>
                  </a:cubicBezTo>
                  <a:close/>
                  <a:moveTo>
                    <a:pt x="783" y="83"/>
                  </a:moveTo>
                  <a:cubicBezTo>
                    <a:pt x="782" y="82"/>
                    <a:pt x="782" y="81"/>
                    <a:pt x="783" y="79"/>
                  </a:cubicBezTo>
                  <a:cubicBezTo>
                    <a:pt x="784" y="80"/>
                    <a:pt x="785" y="78"/>
                    <a:pt x="786" y="79"/>
                  </a:cubicBezTo>
                  <a:cubicBezTo>
                    <a:pt x="786" y="81"/>
                    <a:pt x="785" y="82"/>
                    <a:pt x="783" y="83"/>
                  </a:cubicBezTo>
                  <a:close/>
                  <a:moveTo>
                    <a:pt x="786" y="81"/>
                  </a:moveTo>
                  <a:cubicBezTo>
                    <a:pt x="787" y="80"/>
                    <a:pt x="789" y="80"/>
                    <a:pt x="790" y="79"/>
                  </a:cubicBezTo>
                  <a:cubicBezTo>
                    <a:pt x="790" y="81"/>
                    <a:pt x="787" y="82"/>
                    <a:pt x="786" y="81"/>
                  </a:cubicBezTo>
                  <a:close/>
                  <a:moveTo>
                    <a:pt x="800" y="83"/>
                  </a:moveTo>
                  <a:cubicBezTo>
                    <a:pt x="801" y="82"/>
                    <a:pt x="801" y="82"/>
                    <a:pt x="803" y="82"/>
                  </a:cubicBezTo>
                  <a:cubicBezTo>
                    <a:pt x="803" y="83"/>
                    <a:pt x="802" y="84"/>
                    <a:pt x="800" y="83"/>
                  </a:cubicBezTo>
                  <a:close/>
                  <a:moveTo>
                    <a:pt x="814" y="82"/>
                  </a:moveTo>
                  <a:cubicBezTo>
                    <a:pt x="813" y="84"/>
                    <a:pt x="812" y="82"/>
                    <a:pt x="812" y="83"/>
                  </a:cubicBezTo>
                  <a:cubicBezTo>
                    <a:pt x="810" y="83"/>
                    <a:pt x="813" y="81"/>
                    <a:pt x="811" y="81"/>
                  </a:cubicBezTo>
                  <a:cubicBezTo>
                    <a:pt x="812" y="80"/>
                    <a:pt x="815" y="81"/>
                    <a:pt x="814" y="82"/>
                  </a:cubicBezTo>
                  <a:close/>
                  <a:moveTo>
                    <a:pt x="813" y="77"/>
                  </a:moveTo>
                  <a:cubicBezTo>
                    <a:pt x="813" y="76"/>
                    <a:pt x="815" y="76"/>
                    <a:pt x="815" y="75"/>
                  </a:cubicBezTo>
                  <a:cubicBezTo>
                    <a:pt x="816" y="75"/>
                    <a:pt x="816" y="76"/>
                    <a:pt x="817" y="76"/>
                  </a:cubicBezTo>
                  <a:cubicBezTo>
                    <a:pt x="817" y="78"/>
                    <a:pt x="814" y="78"/>
                    <a:pt x="813" y="77"/>
                  </a:cubicBezTo>
                  <a:close/>
                  <a:moveTo>
                    <a:pt x="831" y="72"/>
                  </a:moveTo>
                  <a:cubicBezTo>
                    <a:pt x="832" y="70"/>
                    <a:pt x="832" y="74"/>
                    <a:pt x="831" y="72"/>
                  </a:cubicBezTo>
                  <a:close/>
                  <a:moveTo>
                    <a:pt x="836" y="75"/>
                  </a:moveTo>
                  <a:cubicBezTo>
                    <a:pt x="836" y="74"/>
                    <a:pt x="837" y="73"/>
                    <a:pt x="839" y="73"/>
                  </a:cubicBezTo>
                  <a:cubicBezTo>
                    <a:pt x="839" y="74"/>
                    <a:pt x="838" y="75"/>
                    <a:pt x="836" y="75"/>
                  </a:cubicBezTo>
                  <a:close/>
                  <a:moveTo>
                    <a:pt x="838" y="84"/>
                  </a:moveTo>
                  <a:cubicBezTo>
                    <a:pt x="838" y="82"/>
                    <a:pt x="840" y="85"/>
                    <a:pt x="838" y="84"/>
                  </a:cubicBezTo>
                  <a:close/>
                  <a:moveTo>
                    <a:pt x="846" y="48"/>
                  </a:moveTo>
                  <a:cubicBezTo>
                    <a:pt x="848" y="48"/>
                    <a:pt x="847" y="50"/>
                    <a:pt x="846" y="50"/>
                  </a:cubicBezTo>
                  <a:cubicBezTo>
                    <a:pt x="846" y="49"/>
                    <a:pt x="846" y="49"/>
                    <a:pt x="846" y="48"/>
                  </a:cubicBezTo>
                  <a:close/>
                  <a:moveTo>
                    <a:pt x="844" y="63"/>
                  </a:moveTo>
                  <a:cubicBezTo>
                    <a:pt x="846" y="63"/>
                    <a:pt x="846" y="63"/>
                    <a:pt x="846" y="63"/>
                  </a:cubicBezTo>
                  <a:cubicBezTo>
                    <a:pt x="846" y="65"/>
                    <a:pt x="844" y="65"/>
                    <a:pt x="844" y="63"/>
                  </a:cubicBezTo>
                  <a:close/>
                  <a:moveTo>
                    <a:pt x="845" y="81"/>
                  </a:moveTo>
                  <a:cubicBezTo>
                    <a:pt x="845" y="79"/>
                    <a:pt x="846" y="79"/>
                    <a:pt x="847" y="79"/>
                  </a:cubicBezTo>
                  <a:cubicBezTo>
                    <a:pt x="847" y="80"/>
                    <a:pt x="846" y="81"/>
                    <a:pt x="845" y="81"/>
                  </a:cubicBezTo>
                  <a:close/>
                  <a:moveTo>
                    <a:pt x="845" y="61"/>
                  </a:moveTo>
                  <a:cubicBezTo>
                    <a:pt x="845" y="59"/>
                    <a:pt x="846" y="60"/>
                    <a:pt x="846" y="59"/>
                  </a:cubicBezTo>
                  <a:cubicBezTo>
                    <a:pt x="847" y="59"/>
                    <a:pt x="847" y="60"/>
                    <a:pt x="847" y="61"/>
                  </a:cubicBezTo>
                  <a:lnTo>
                    <a:pt x="845" y="61"/>
                  </a:lnTo>
                  <a:close/>
                  <a:moveTo>
                    <a:pt x="846" y="57"/>
                  </a:moveTo>
                  <a:cubicBezTo>
                    <a:pt x="847" y="55"/>
                    <a:pt x="848" y="54"/>
                    <a:pt x="849" y="54"/>
                  </a:cubicBezTo>
                  <a:cubicBezTo>
                    <a:pt x="849" y="55"/>
                    <a:pt x="848" y="57"/>
                    <a:pt x="846" y="57"/>
                  </a:cubicBezTo>
                  <a:close/>
                  <a:moveTo>
                    <a:pt x="849" y="81"/>
                  </a:moveTo>
                  <a:cubicBezTo>
                    <a:pt x="851" y="82"/>
                    <a:pt x="850" y="81"/>
                    <a:pt x="852" y="81"/>
                  </a:cubicBezTo>
                  <a:cubicBezTo>
                    <a:pt x="852" y="82"/>
                    <a:pt x="849" y="83"/>
                    <a:pt x="849" y="81"/>
                  </a:cubicBezTo>
                  <a:close/>
                  <a:moveTo>
                    <a:pt x="858" y="69"/>
                  </a:moveTo>
                  <a:cubicBezTo>
                    <a:pt x="859" y="69"/>
                    <a:pt x="856" y="69"/>
                    <a:pt x="856" y="69"/>
                  </a:cubicBezTo>
                  <a:cubicBezTo>
                    <a:pt x="856" y="68"/>
                    <a:pt x="860" y="68"/>
                    <a:pt x="858" y="69"/>
                  </a:cubicBezTo>
                  <a:close/>
                  <a:moveTo>
                    <a:pt x="858" y="73"/>
                  </a:moveTo>
                  <a:cubicBezTo>
                    <a:pt x="857" y="73"/>
                    <a:pt x="856" y="72"/>
                    <a:pt x="856" y="71"/>
                  </a:cubicBezTo>
                  <a:cubicBezTo>
                    <a:pt x="858" y="71"/>
                    <a:pt x="858" y="72"/>
                    <a:pt x="858" y="73"/>
                  </a:cubicBezTo>
                  <a:close/>
                  <a:moveTo>
                    <a:pt x="856" y="82"/>
                  </a:moveTo>
                  <a:cubicBezTo>
                    <a:pt x="857" y="80"/>
                    <a:pt x="860" y="80"/>
                    <a:pt x="861" y="79"/>
                  </a:cubicBezTo>
                  <a:cubicBezTo>
                    <a:pt x="862" y="82"/>
                    <a:pt x="859" y="82"/>
                    <a:pt x="856" y="82"/>
                  </a:cubicBezTo>
                  <a:close/>
                  <a:moveTo>
                    <a:pt x="864" y="71"/>
                  </a:moveTo>
                  <a:cubicBezTo>
                    <a:pt x="862" y="71"/>
                    <a:pt x="862" y="71"/>
                    <a:pt x="862" y="71"/>
                  </a:cubicBezTo>
                  <a:cubicBezTo>
                    <a:pt x="862" y="69"/>
                    <a:pt x="862" y="69"/>
                    <a:pt x="862" y="69"/>
                  </a:cubicBezTo>
                  <a:cubicBezTo>
                    <a:pt x="864" y="69"/>
                    <a:pt x="864" y="69"/>
                    <a:pt x="864" y="69"/>
                  </a:cubicBezTo>
                  <a:lnTo>
                    <a:pt x="864" y="71"/>
                  </a:lnTo>
                  <a:close/>
                  <a:moveTo>
                    <a:pt x="869" y="81"/>
                  </a:moveTo>
                  <a:cubicBezTo>
                    <a:pt x="869" y="79"/>
                    <a:pt x="872" y="80"/>
                    <a:pt x="873" y="79"/>
                  </a:cubicBezTo>
                  <a:cubicBezTo>
                    <a:pt x="873" y="81"/>
                    <a:pt x="870" y="82"/>
                    <a:pt x="869" y="81"/>
                  </a:cubicBezTo>
                  <a:close/>
                  <a:moveTo>
                    <a:pt x="876" y="84"/>
                  </a:moveTo>
                  <a:cubicBezTo>
                    <a:pt x="877" y="82"/>
                    <a:pt x="879" y="85"/>
                    <a:pt x="876" y="84"/>
                  </a:cubicBezTo>
                  <a:close/>
                  <a:moveTo>
                    <a:pt x="929" y="68"/>
                  </a:moveTo>
                  <a:cubicBezTo>
                    <a:pt x="932" y="69"/>
                    <a:pt x="928" y="72"/>
                    <a:pt x="929" y="68"/>
                  </a:cubicBezTo>
                  <a:close/>
                  <a:moveTo>
                    <a:pt x="929" y="25"/>
                  </a:moveTo>
                  <a:cubicBezTo>
                    <a:pt x="930" y="23"/>
                    <a:pt x="932" y="26"/>
                    <a:pt x="929" y="25"/>
                  </a:cubicBezTo>
                  <a:close/>
                  <a:moveTo>
                    <a:pt x="931" y="37"/>
                  </a:moveTo>
                  <a:cubicBezTo>
                    <a:pt x="931" y="35"/>
                    <a:pt x="932" y="36"/>
                    <a:pt x="933" y="36"/>
                  </a:cubicBezTo>
                  <a:cubicBezTo>
                    <a:pt x="933" y="36"/>
                    <a:pt x="932" y="37"/>
                    <a:pt x="931" y="37"/>
                  </a:cubicBezTo>
                  <a:close/>
                  <a:moveTo>
                    <a:pt x="950" y="10"/>
                  </a:moveTo>
                  <a:cubicBezTo>
                    <a:pt x="950" y="12"/>
                    <a:pt x="949" y="13"/>
                    <a:pt x="947" y="13"/>
                  </a:cubicBezTo>
                  <a:cubicBezTo>
                    <a:pt x="947" y="11"/>
                    <a:pt x="948" y="10"/>
                    <a:pt x="950" y="10"/>
                  </a:cubicBezTo>
                  <a:close/>
                  <a:moveTo>
                    <a:pt x="947" y="8"/>
                  </a:moveTo>
                  <a:cubicBezTo>
                    <a:pt x="950" y="8"/>
                    <a:pt x="947" y="11"/>
                    <a:pt x="947" y="8"/>
                  </a:cubicBezTo>
                  <a:close/>
                  <a:moveTo>
                    <a:pt x="946" y="10"/>
                  </a:moveTo>
                  <a:cubicBezTo>
                    <a:pt x="946" y="10"/>
                    <a:pt x="946" y="10"/>
                    <a:pt x="946" y="10"/>
                  </a:cubicBezTo>
                  <a:cubicBezTo>
                    <a:pt x="946" y="10"/>
                    <a:pt x="946" y="10"/>
                    <a:pt x="946" y="10"/>
                  </a:cubicBezTo>
                  <a:close/>
                  <a:moveTo>
                    <a:pt x="944" y="6"/>
                  </a:moveTo>
                  <a:cubicBezTo>
                    <a:pt x="943" y="7"/>
                    <a:pt x="944" y="10"/>
                    <a:pt x="942" y="10"/>
                  </a:cubicBezTo>
                  <a:cubicBezTo>
                    <a:pt x="941" y="7"/>
                    <a:pt x="942" y="6"/>
                    <a:pt x="944" y="6"/>
                  </a:cubicBezTo>
                  <a:close/>
                  <a:moveTo>
                    <a:pt x="939" y="11"/>
                  </a:moveTo>
                  <a:cubicBezTo>
                    <a:pt x="940" y="11"/>
                    <a:pt x="940" y="11"/>
                    <a:pt x="940" y="11"/>
                  </a:cubicBezTo>
                  <a:cubicBezTo>
                    <a:pt x="940" y="12"/>
                    <a:pt x="940" y="12"/>
                    <a:pt x="940" y="12"/>
                  </a:cubicBezTo>
                  <a:cubicBezTo>
                    <a:pt x="939" y="12"/>
                    <a:pt x="939" y="12"/>
                    <a:pt x="939" y="12"/>
                  </a:cubicBezTo>
                  <a:lnTo>
                    <a:pt x="939" y="11"/>
                  </a:lnTo>
                  <a:close/>
                  <a:moveTo>
                    <a:pt x="936" y="13"/>
                  </a:moveTo>
                  <a:cubicBezTo>
                    <a:pt x="937" y="13"/>
                    <a:pt x="937" y="14"/>
                    <a:pt x="937" y="16"/>
                  </a:cubicBezTo>
                  <a:cubicBezTo>
                    <a:pt x="935" y="16"/>
                    <a:pt x="936" y="14"/>
                    <a:pt x="936" y="13"/>
                  </a:cubicBezTo>
                  <a:close/>
                  <a:moveTo>
                    <a:pt x="936" y="27"/>
                  </a:moveTo>
                  <a:cubicBezTo>
                    <a:pt x="935" y="29"/>
                    <a:pt x="933" y="30"/>
                    <a:pt x="934" y="32"/>
                  </a:cubicBezTo>
                  <a:cubicBezTo>
                    <a:pt x="933" y="32"/>
                    <a:pt x="932" y="34"/>
                    <a:pt x="931" y="33"/>
                  </a:cubicBezTo>
                  <a:cubicBezTo>
                    <a:pt x="933" y="31"/>
                    <a:pt x="933" y="28"/>
                    <a:pt x="936" y="27"/>
                  </a:cubicBezTo>
                  <a:close/>
                  <a:moveTo>
                    <a:pt x="929" y="11"/>
                  </a:moveTo>
                  <a:cubicBezTo>
                    <a:pt x="930" y="11"/>
                    <a:pt x="930" y="12"/>
                    <a:pt x="931" y="12"/>
                  </a:cubicBezTo>
                  <a:cubicBezTo>
                    <a:pt x="931" y="13"/>
                    <a:pt x="928" y="12"/>
                    <a:pt x="929" y="11"/>
                  </a:cubicBezTo>
                  <a:close/>
                  <a:moveTo>
                    <a:pt x="925" y="21"/>
                  </a:moveTo>
                  <a:cubicBezTo>
                    <a:pt x="925" y="19"/>
                    <a:pt x="927" y="21"/>
                    <a:pt x="925" y="21"/>
                  </a:cubicBezTo>
                  <a:close/>
                  <a:moveTo>
                    <a:pt x="924" y="28"/>
                  </a:moveTo>
                  <a:cubicBezTo>
                    <a:pt x="925" y="26"/>
                    <a:pt x="925" y="30"/>
                    <a:pt x="924" y="28"/>
                  </a:cubicBezTo>
                  <a:close/>
                  <a:moveTo>
                    <a:pt x="922" y="36"/>
                  </a:moveTo>
                  <a:cubicBezTo>
                    <a:pt x="921" y="36"/>
                    <a:pt x="921" y="36"/>
                    <a:pt x="920" y="36"/>
                  </a:cubicBezTo>
                  <a:cubicBezTo>
                    <a:pt x="920" y="34"/>
                    <a:pt x="923" y="34"/>
                    <a:pt x="922" y="36"/>
                  </a:cubicBezTo>
                  <a:close/>
                  <a:moveTo>
                    <a:pt x="919" y="31"/>
                  </a:moveTo>
                  <a:cubicBezTo>
                    <a:pt x="919" y="31"/>
                    <a:pt x="919" y="31"/>
                    <a:pt x="919" y="31"/>
                  </a:cubicBezTo>
                  <a:close/>
                  <a:moveTo>
                    <a:pt x="909" y="51"/>
                  </a:moveTo>
                  <a:cubicBezTo>
                    <a:pt x="909" y="50"/>
                    <a:pt x="910" y="51"/>
                    <a:pt x="909" y="51"/>
                  </a:cubicBezTo>
                  <a:close/>
                  <a:moveTo>
                    <a:pt x="894" y="57"/>
                  </a:moveTo>
                  <a:cubicBezTo>
                    <a:pt x="895" y="56"/>
                    <a:pt x="895" y="55"/>
                    <a:pt x="896" y="55"/>
                  </a:cubicBezTo>
                  <a:cubicBezTo>
                    <a:pt x="896" y="57"/>
                    <a:pt x="895" y="57"/>
                    <a:pt x="894" y="57"/>
                  </a:cubicBezTo>
                  <a:close/>
                  <a:moveTo>
                    <a:pt x="899" y="76"/>
                  </a:moveTo>
                  <a:cubicBezTo>
                    <a:pt x="899" y="75"/>
                    <a:pt x="902" y="77"/>
                    <a:pt x="899" y="76"/>
                  </a:cubicBezTo>
                  <a:close/>
                  <a:moveTo>
                    <a:pt x="899" y="51"/>
                  </a:moveTo>
                  <a:cubicBezTo>
                    <a:pt x="899" y="50"/>
                    <a:pt x="899" y="50"/>
                    <a:pt x="899" y="50"/>
                  </a:cubicBezTo>
                  <a:cubicBezTo>
                    <a:pt x="902" y="50"/>
                    <a:pt x="902" y="50"/>
                    <a:pt x="902" y="50"/>
                  </a:cubicBezTo>
                  <a:cubicBezTo>
                    <a:pt x="902" y="51"/>
                    <a:pt x="900" y="51"/>
                    <a:pt x="899" y="51"/>
                  </a:cubicBezTo>
                  <a:close/>
                  <a:moveTo>
                    <a:pt x="912" y="82"/>
                  </a:moveTo>
                  <a:cubicBezTo>
                    <a:pt x="911" y="80"/>
                    <a:pt x="913" y="81"/>
                    <a:pt x="913" y="80"/>
                  </a:cubicBezTo>
                  <a:cubicBezTo>
                    <a:pt x="914" y="80"/>
                    <a:pt x="913" y="82"/>
                    <a:pt x="912" y="82"/>
                  </a:cubicBezTo>
                  <a:close/>
                  <a:moveTo>
                    <a:pt x="918" y="54"/>
                  </a:moveTo>
                  <a:cubicBezTo>
                    <a:pt x="917" y="55"/>
                    <a:pt x="915" y="57"/>
                    <a:pt x="914" y="59"/>
                  </a:cubicBezTo>
                  <a:cubicBezTo>
                    <a:pt x="911" y="59"/>
                    <a:pt x="909" y="60"/>
                    <a:pt x="907" y="60"/>
                  </a:cubicBezTo>
                  <a:cubicBezTo>
                    <a:pt x="908" y="56"/>
                    <a:pt x="913" y="60"/>
                    <a:pt x="914" y="57"/>
                  </a:cubicBezTo>
                  <a:cubicBezTo>
                    <a:pt x="914" y="54"/>
                    <a:pt x="912" y="55"/>
                    <a:pt x="910" y="55"/>
                  </a:cubicBezTo>
                  <a:cubicBezTo>
                    <a:pt x="911" y="52"/>
                    <a:pt x="914" y="54"/>
                    <a:pt x="915" y="54"/>
                  </a:cubicBezTo>
                  <a:cubicBezTo>
                    <a:pt x="917" y="52"/>
                    <a:pt x="918" y="51"/>
                    <a:pt x="921" y="50"/>
                  </a:cubicBezTo>
                  <a:cubicBezTo>
                    <a:pt x="921" y="51"/>
                    <a:pt x="918" y="54"/>
                    <a:pt x="921" y="54"/>
                  </a:cubicBezTo>
                  <a:cubicBezTo>
                    <a:pt x="921" y="56"/>
                    <a:pt x="920" y="54"/>
                    <a:pt x="918" y="54"/>
                  </a:cubicBezTo>
                  <a:close/>
                  <a:moveTo>
                    <a:pt x="923" y="83"/>
                  </a:moveTo>
                  <a:cubicBezTo>
                    <a:pt x="922" y="83"/>
                    <a:pt x="923" y="82"/>
                    <a:pt x="922" y="81"/>
                  </a:cubicBezTo>
                  <a:cubicBezTo>
                    <a:pt x="924" y="81"/>
                    <a:pt x="924" y="83"/>
                    <a:pt x="923" y="83"/>
                  </a:cubicBezTo>
                  <a:close/>
                  <a:moveTo>
                    <a:pt x="922" y="51"/>
                  </a:moveTo>
                  <a:cubicBezTo>
                    <a:pt x="922" y="52"/>
                    <a:pt x="924" y="49"/>
                    <a:pt x="922" y="51"/>
                  </a:cubicBezTo>
                  <a:close/>
                  <a:moveTo>
                    <a:pt x="917" y="47"/>
                  </a:moveTo>
                  <a:cubicBezTo>
                    <a:pt x="916" y="45"/>
                    <a:pt x="920" y="47"/>
                    <a:pt x="920" y="45"/>
                  </a:cubicBezTo>
                  <a:cubicBezTo>
                    <a:pt x="920" y="44"/>
                    <a:pt x="918" y="42"/>
                    <a:pt x="919" y="40"/>
                  </a:cubicBezTo>
                  <a:cubicBezTo>
                    <a:pt x="920" y="42"/>
                    <a:pt x="921" y="44"/>
                    <a:pt x="924" y="42"/>
                  </a:cubicBezTo>
                  <a:cubicBezTo>
                    <a:pt x="925" y="45"/>
                    <a:pt x="920" y="47"/>
                    <a:pt x="917" y="47"/>
                  </a:cubicBezTo>
                  <a:close/>
                  <a:moveTo>
                    <a:pt x="924" y="32"/>
                  </a:moveTo>
                  <a:cubicBezTo>
                    <a:pt x="926" y="30"/>
                    <a:pt x="925" y="34"/>
                    <a:pt x="924" y="32"/>
                  </a:cubicBezTo>
                  <a:close/>
                  <a:moveTo>
                    <a:pt x="925" y="26"/>
                  </a:moveTo>
                  <a:cubicBezTo>
                    <a:pt x="925" y="25"/>
                    <a:pt x="925" y="25"/>
                    <a:pt x="925" y="25"/>
                  </a:cubicBezTo>
                  <a:cubicBezTo>
                    <a:pt x="927" y="25"/>
                    <a:pt x="927" y="25"/>
                    <a:pt x="927" y="26"/>
                  </a:cubicBezTo>
                  <a:lnTo>
                    <a:pt x="925" y="26"/>
                  </a:lnTo>
                  <a:close/>
                  <a:moveTo>
                    <a:pt x="928" y="26"/>
                  </a:moveTo>
                  <a:cubicBezTo>
                    <a:pt x="928" y="25"/>
                    <a:pt x="928" y="26"/>
                    <a:pt x="928" y="26"/>
                  </a:cubicBezTo>
                  <a:close/>
                  <a:moveTo>
                    <a:pt x="927" y="17"/>
                  </a:moveTo>
                  <a:cubicBezTo>
                    <a:pt x="928" y="14"/>
                    <a:pt x="930" y="14"/>
                    <a:pt x="932" y="16"/>
                  </a:cubicBezTo>
                  <a:cubicBezTo>
                    <a:pt x="931" y="18"/>
                    <a:pt x="930" y="16"/>
                    <a:pt x="927" y="17"/>
                  </a:cubicBezTo>
                  <a:close/>
                  <a:moveTo>
                    <a:pt x="929" y="83"/>
                  </a:moveTo>
                  <a:cubicBezTo>
                    <a:pt x="928" y="82"/>
                    <a:pt x="928" y="81"/>
                    <a:pt x="928" y="79"/>
                  </a:cubicBezTo>
                  <a:cubicBezTo>
                    <a:pt x="930" y="80"/>
                    <a:pt x="931" y="78"/>
                    <a:pt x="932" y="79"/>
                  </a:cubicBezTo>
                  <a:cubicBezTo>
                    <a:pt x="932" y="81"/>
                    <a:pt x="931" y="82"/>
                    <a:pt x="929" y="83"/>
                  </a:cubicBezTo>
                  <a:close/>
                  <a:moveTo>
                    <a:pt x="932" y="81"/>
                  </a:moveTo>
                  <a:cubicBezTo>
                    <a:pt x="932" y="80"/>
                    <a:pt x="934" y="80"/>
                    <a:pt x="936" y="79"/>
                  </a:cubicBezTo>
                  <a:cubicBezTo>
                    <a:pt x="936" y="81"/>
                    <a:pt x="933" y="82"/>
                    <a:pt x="932" y="81"/>
                  </a:cubicBezTo>
                  <a:close/>
                  <a:moveTo>
                    <a:pt x="946" y="83"/>
                  </a:moveTo>
                  <a:cubicBezTo>
                    <a:pt x="946" y="82"/>
                    <a:pt x="947" y="82"/>
                    <a:pt x="949" y="82"/>
                  </a:cubicBezTo>
                  <a:cubicBezTo>
                    <a:pt x="949" y="83"/>
                    <a:pt x="948" y="84"/>
                    <a:pt x="946" y="83"/>
                  </a:cubicBezTo>
                  <a:close/>
                  <a:moveTo>
                    <a:pt x="960" y="82"/>
                  </a:moveTo>
                  <a:cubicBezTo>
                    <a:pt x="959" y="84"/>
                    <a:pt x="958" y="82"/>
                    <a:pt x="958" y="83"/>
                  </a:cubicBezTo>
                  <a:cubicBezTo>
                    <a:pt x="956" y="83"/>
                    <a:pt x="959" y="81"/>
                    <a:pt x="957" y="81"/>
                  </a:cubicBezTo>
                  <a:cubicBezTo>
                    <a:pt x="957" y="80"/>
                    <a:pt x="961" y="81"/>
                    <a:pt x="960" y="82"/>
                  </a:cubicBezTo>
                  <a:close/>
                  <a:moveTo>
                    <a:pt x="959" y="77"/>
                  </a:moveTo>
                  <a:cubicBezTo>
                    <a:pt x="959" y="76"/>
                    <a:pt x="961" y="76"/>
                    <a:pt x="961" y="75"/>
                  </a:cubicBezTo>
                  <a:cubicBezTo>
                    <a:pt x="961" y="75"/>
                    <a:pt x="962" y="76"/>
                    <a:pt x="962" y="76"/>
                  </a:cubicBezTo>
                  <a:cubicBezTo>
                    <a:pt x="962" y="78"/>
                    <a:pt x="960" y="78"/>
                    <a:pt x="959" y="77"/>
                  </a:cubicBezTo>
                  <a:close/>
                  <a:moveTo>
                    <a:pt x="977" y="72"/>
                  </a:moveTo>
                  <a:cubicBezTo>
                    <a:pt x="978" y="70"/>
                    <a:pt x="978" y="74"/>
                    <a:pt x="977" y="72"/>
                  </a:cubicBezTo>
                  <a:close/>
                  <a:moveTo>
                    <a:pt x="982" y="75"/>
                  </a:moveTo>
                  <a:cubicBezTo>
                    <a:pt x="982" y="74"/>
                    <a:pt x="983" y="73"/>
                    <a:pt x="984" y="73"/>
                  </a:cubicBezTo>
                  <a:cubicBezTo>
                    <a:pt x="984" y="74"/>
                    <a:pt x="984" y="75"/>
                    <a:pt x="982" y="75"/>
                  </a:cubicBezTo>
                  <a:close/>
                  <a:moveTo>
                    <a:pt x="984" y="84"/>
                  </a:moveTo>
                  <a:cubicBezTo>
                    <a:pt x="984" y="82"/>
                    <a:pt x="986" y="85"/>
                    <a:pt x="984" y="84"/>
                  </a:cubicBezTo>
                  <a:close/>
                  <a:moveTo>
                    <a:pt x="992" y="48"/>
                  </a:moveTo>
                  <a:cubicBezTo>
                    <a:pt x="993" y="48"/>
                    <a:pt x="993" y="50"/>
                    <a:pt x="992" y="50"/>
                  </a:cubicBezTo>
                  <a:cubicBezTo>
                    <a:pt x="991" y="49"/>
                    <a:pt x="992" y="49"/>
                    <a:pt x="992" y="48"/>
                  </a:cubicBezTo>
                  <a:close/>
                  <a:moveTo>
                    <a:pt x="990" y="63"/>
                  </a:moveTo>
                  <a:cubicBezTo>
                    <a:pt x="992" y="63"/>
                    <a:pt x="992" y="63"/>
                    <a:pt x="992" y="63"/>
                  </a:cubicBezTo>
                  <a:cubicBezTo>
                    <a:pt x="992" y="65"/>
                    <a:pt x="989" y="65"/>
                    <a:pt x="990" y="63"/>
                  </a:cubicBezTo>
                  <a:close/>
                  <a:moveTo>
                    <a:pt x="991" y="81"/>
                  </a:moveTo>
                  <a:cubicBezTo>
                    <a:pt x="991" y="79"/>
                    <a:pt x="992" y="79"/>
                    <a:pt x="993" y="79"/>
                  </a:cubicBezTo>
                  <a:cubicBezTo>
                    <a:pt x="993" y="80"/>
                    <a:pt x="992" y="81"/>
                    <a:pt x="991" y="81"/>
                  </a:cubicBezTo>
                  <a:close/>
                  <a:moveTo>
                    <a:pt x="991" y="61"/>
                  </a:moveTo>
                  <a:cubicBezTo>
                    <a:pt x="991" y="59"/>
                    <a:pt x="992" y="60"/>
                    <a:pt x="992" y="59"/>
                  </a:cubicBezTo>
                  <a:cubicBezTo>
                    <a:pt x="993" y="59"/>
                    <a:pt x="993" y="60"/>
                    <a:pt x="993" y="61"/>
                  </a:cubicBezTo>
                  <a:lnTo>
                    <a:pt x="991" y="61"/>
                  </a:lnTo>
                  <a:close/>
                  <a:moveTo>
                    <a:pt x="992" y="57"/>
                  </a:moveTo>
                  <a:cubicBezTo>
                    <a:pt x="993" y="55"/>
                    <a:pt x="993" y="54"/>
                    <a:pt x="995" y="54"/>
                  </a:cubicBezTo>
                  <a:cubicBezTo>
                    <a:pt x="994" y="55"/>
                    <a:pt x="994" y="57"/>
                    <a:pt x="992" y="57"/>
                  </a:cubicBezTo>
                  <a:close/>
                  <a:moveTo>
                    <a:pt x="995" y="81"/>
                  </a:moveTo>
                  <a:cubicBezTo>
                    <a:pt x="996" y="82"/>
                    <a:pt x="996" y="81"/>
                    <a:pt x="998" y="81"/>
                  </a:cubicBezTo>
                  <a:cubicBezTo>
                    <a:pt x="998" y="82"/>
                    <a:pt x="995" y="83"/>
                    <a:pt x="995" y="81"/>
                  </a:cubicBezTo>
                  <a:close/>
                  <a:moveTo>
                    <a:pt x="1004" y="69"/>
                  </a:moveTo>
                  <a:cubicBezTo>
                    <a:pt x="1004" y="69"/>
                    <a:pt x="1002" y="69"/>
                    <a:pt x="1002" y="69"/>
                  </a:cubicBezTo>
                  <a:cubicBezTo>
                    <a:pt x="1002" y="68"/>
                    <a:pt x="1006" y="68"/>
                    <a:pt x="1004" y="69"/>
                  </a:cubicBezTo>
                  <a:close/>
                  <a:moveTo>
                    <a:pt x="1004" y="73"/>
                  </a:moveTo>
                  <a:cubicBezTo>
                    <a:pt x="1003" y="73"/>
                    <a:pt x="1002" y="72"/>
                    <a:pt x="1002" y="71"/>
                  </a:cubicBezTo>
                  <a:cubicBezTo>
                    <a:pt x="1004" y="71"/>
                    <a:pt x="1004" y="72"/>
                    <a:pt x="1004" y="73"/>
                  </a:cubicBezTo>
                  <a:close/>
                  <a:moveTo>
                    <a:pt x="1002" y="82"/>
                  </a:moveTo>
                  <a:cubicBezTo>
                    <a:pt x="1003" y="80"/>
                    <a:pt x="1005" y="80"/>
                    <a:pt x="1007" y="79"/>
                  </a:cubicBezTo>
                  <a:cubicBezTo>
                    <a:pt x="1007" y="82"/>
                    <a:pt x="1005" y="82"/>
                    <a:pt x="1002" y="82"/>
                  </a:cubicBezTo>
                  <a:close/>
                  <a:moveTo>
                    <a:pt x="1009" y="71"/>
                  </a:moveTo>
                  <a:cubicBezTo>
                    <a:pt x="1008" y="71"/>
                    <a:pt x="1008" y="71"/>
                    <a:pt x="1008" y="71"/>
                  </a:cubicBezTo>
                  <a:cubicBezTo>
                    <a:pt x="1008" y="69"/>
                    <a:pt x="1008" y="69"/>
                    <a:pt x="1008" y="69"/>
                  </a:cubicBezTo>
                  <a:cubicBezTo>
                    <a:pt x="1009" y="69"/>
                    <a:pt x="1009" y="69"/>
                    <a:pt x="1009" y="69"/>
                  </a:cubicBezTo>
                  <a:lnTo>
                    <a:pt x="1009" y="71"/>
                  </a:lnTo>
                  <a:close/>
                  <a:moveTo>
                    <a:pt x="1015" y="81"/>
                  </a:moveTo>
                  <a:cubicBezTo>
                    <a:pt x="1015" y="79"/>
                    <a:pt x="1018" y="80"/>
                    <a:pt x="1019" y="79"/>
                  </a:cubicBezTo>
                  <a:cubicBezTo>
                    <a:pt x="1019" y="81"/>
                    <a:pt x="1015" y="82"/>
                    <a:pt x="1015" y="81"/>
                  </a:cubicBezTo>
                  <a:close/>
                  <a:moveTo>
                    <a:pt x="1022" y="84"/>
                  </a:moveTo>
                  <a:cubicBezTo>
                    <a:pt x="1022" y="82"/>
                    <a:pt x="1025" y="85"/>
                    <a:pt x="1022" y="84"/>
                  </a:cubicBezTo>
                  <a:close/>
                  <a:moveTo>
                    <a:pt x="1075" y="68"/>
                  </a:moveTo>
                  <a:cubicBezTo>
                    <a:pt x="1077" y="69"/>
                    <a:pt x="1074" y="72"/>
                    <a:pt x="1075" y="68"/>
                  </a:cubicBezTo>
                  <a:close/>
                  <a:moveTo>
                    <a:pt x="1075" y="25"/>
                  </a:moveTo>
                  <a:cubicBezTo>
                    <a:pt x="1076" y="23"/>
                    <a:pt x="1078" y="26"/>
                    <a:pt x="1075" y="25"/>
                  </a:cubicBezTo>
                  <a:close/>
                  <a:moveTo>
                    <a:pt x="1077" y="37"/>
                  </a:moveTo>
                  <a:cubicBezTo>
                    <a:pt x="1077" y="35"/>
                    <a:pt x="1078" y="36"/>
                    <a:pt x="1079" y="36"/>
                  </a:cubicBezTo>
                  <a:cubicBezTo>
                    <a:pt x="1079" y="36"/>
                    <a:pt x="1078" y="37"/>
                    <a:pt x="1077" y="37"/>
                  </a:cubicBezTo>
                  <a:close/>
                  <a:moveTo>
                    <a:pt x="1096" y="10"/>
                  </a:moveTo>
                  <a:cubicBezTo>
                    <a:pt x="1095" y="12"/>
                    <a:pt x="1095" y="13"/>
                    <a:pt x="1093" y="13"/>
                  </a:cubicBezTo>
                  <a:cubicBezTo>
                    <a:pt x="1093" y="11"/>
                    <a:pt x="1094" y="10"/>
                    <a:pt x="1096" y="10"/>
                  </a:cubicBezTo>
                  <a:close/>
                  <a:moveTo>
                    <a:pt x="1093" y="8"/>
                  </a:moveTo>
                  <a:cubicBezTo>
                    <a:pt x="1096" y="8"/>
                    <a:pt x="1093" y="11"/>
                    <a:pt x="1093" y="8"/>
                  </a:cubicBezTo>
                  <a:close/>
                  <a:moveTo>
                    <a:pt x="1092" y="10"/>
                  </a:moveTo>
                  <a:cubicBezTo>
                    <a:pt x="1092" y="10"/>
                    <a:pt x="1092" y="10"/>
                    <a:pt x="1092" y="10"/>
                  </a:cubicBezTo>
                  <a:cubicBezTo>
                    <a:pt x="1091" y="10"/>
                    <a:pt x="1091" y="10"/>
                    <a:pt x="1092" y="10"/>
                  </a:cubicBezTo>
                  <a:close/>
                  <a:moveTo>
                    <a:pt x="1090" y="6"/>
                  </a:moveTo>
                  <a:cubicBezTo>
                    <a:pt x="1089" y="7"/>
                    <a:pt x="1090" y="10"/>
                    <a:pt x="1087" y="10"/>
                  </a:cubicBezTo>
                  <a:cubicBezTo>
                    <a:pt x="1087" y="7"/>
                    <a:pt x="1088" y="6"/>
                    <a:pt x="1090" y="6"/>
                  </a:cubicBezTo>
                  <a:close/>
                  <a:moveTo>
                    <a:pt x="1084" y="11"/>
                  </a:moveTo>
                  <a:cubicBezTo>
                    <a:pt x="1086" y="11"/>
                    <a:pt x="1086" y="11"/>
                    <a:pt x="1086" y="11"/>
                  </a:cubicBezTo>
                  <a:cubicBezTo>
                    <a:pt x="1086" y="12"/>
                    <a:pt x="1086" y="12"/>
                    <a:pt x="1086" y="12"/>
                  </a:cubicBezTo>
                  <a:cubicBezTo>
                    <a:pt x="1084" y="12"/>
                    <a:pt x="1084" y="12"/>
                    <a:pt x="1084" y="12"/>
                  </a:cubicBezTo>
                  <a:lnTo>
                    <a:pt x="1084" y="11"/>
                  </a:lnTo>
                  <a:close/>
                  <a:moveTo>
                    <a:pt x="1081" y="13"/>
                  </a:moveTo>
                  <a:cubicBezTo>
                    <a:pt x="1082" y="13"/>
                    <a:pt x="1083" y="14"/>
                    <a:pt x="1083" y="16"/>
                  </a:cubicBezTo>
                  <a:cubicBezTo>
                    <a:pt x="1081" y="16"/>
                    <a:pt x="1082" y="14"/>
                    <a:pt x="1081" y="13"/>
                  </a:cubicBezTo>
                  <a:close/>
                  <a:moveTo>
                    <a:pt x="1081" y="27"/>
                  </a:moveTo>
                  <a:cubicBezTo>
                    <a:pt x="1081" y="29"/>
                    <a:pt x="1079" y="30"/>
                    <a:pt x="1080" y="32"/>
                  </a:cubicBezTo>
                  <a:cubicBezTo>
                    <a:pt x="1079" y="32"/>
                    <a:pt x="1078" y="34"/>
                    <a:pt x="1077" y="33"/>
                  </a:cubicBezTo>
                  <a:cubicBezTo>
                    <a:pt x="1079" y="31"/>
                    <a:pt x="1079" y="28"/>
                    <a:pt x="1081" y="27"/>
                  </a:cubicBezTo>
                  <a:close/>
                  <a:moveTo>
                    <a:pt x="1075" y="11"/>
                  </a:moveTo>
                  <a:cubicBezTo>
                    <a:pt x="1076" y="11"/>
                    <a:pt x="1076" y="12"/>
                    <a:pt x="1077" y="12"/>
                  </a:cubicBezTo>
                  <a:cubicBezTo>
                    <a:pt x="1077" y="13"/>
                    <a:pt x="1074" y="12"/>
                    <a:pt x="1075" y="11"/>
                  </a:cubicBezTo>
                  <a:close/>
                  <a:moveTo>
                    <a:pt x="1071" y="21"/>
                  </a:moveTo>
                  <a:cubicBezTo>
                    <a:pt x="1071" y="19"/>
                    <a:pt x="1073" y="21"/>
                    <a:pt x="1071" y="21"/>
                  </a:cubicBezTo>
                  <a:close/>
                  <a:moveTo>
                    <a:pt x="1069" y="28"/>
                  </a:moveTo>
                  <a:cubicBezTo>
                    <a:pt x="1070" y="26"/>
                    <a:pt x="1071" y="30"/>
                    <a:pt x="1069" y="28"/>
                  </a:cubicBezTo>
                  <a:close/>
                  <a:moveTo>
                    <a:pt x="1068" y="36"/>
                  </a:moveTo>
                  <a:cubicBezTo>
                    <a:pt x="1067" y="36"/>
                    <a:pt x="1067" y="36"/>
                    <a:pt x="1066" y="36"/>
                  </a:cubicBezTo>
                  <a:cubicBezTo>
                    <a:pt x="1066" y="34"/>
                    <a:pt x="1068" y="34"/>
                    <a:pt x="1068" y="36"/>
                  </a:cubicBezTo>
                  <a:close/>
                  <a:moveTo>
                    <a:pt x="1065" y="31"/>
                  </a:moveTo>
                  <a:cubicBezTo>
                    <a:pt x="1065" y="31"/>
                    <a:pt x="1064" y="31"/>
                    <a:pt x="1065" y="31"/>
                  </a:cubicBezTo>
                  <a:close/>
                  <a:moveTo>
                    <a:pt x="1055" y="51"/>
                  </a:moveTo>
                  <a:cubicBezTo>
                    <a:pt x="1055" y="50"/>
                    <a:pt x="1056" y="51"/>
                    <a:pt x="1055" y="51"/>
                  </a:cubicBezTo>
                  <a:close/>
                  <a:moveTo>
                    <a:pt x="1040" y="57"/>
                  </a:moveTo>
                  <a:cubicBezTo>
                    <a:pt x="1040" y="56"/>
                    <a:pt x="1041" y="55"/>
                    <a:pt x="1042" y="55"/>
                  </a:cubicBezTo>
                  <a:cubicBezTo>
                    <a:pt x="1042" y="57"/>
                    <a:pt x="1041" y="57"/>
                    <a:pt x="1040" y="57"/>
                  </a:cubicBezTo>
                  <a:close/>
                  <a:moveTo>
                    <a:pt x="1045" y="76"/>
                  </a:moveTo>
                  <a:cubicBezTo>
                    <a:pt x="1045" y="75"/>
                    <a:pt x="1047" y="77"/>
                    <a:pt x="1045" y="76"/>
                  </a:cubicBezTo>
                  <a:close/>
                  <a:moveTo>
                    <a:pt x="1045" y="51"/>
                  </a:moveTo>
                  <a:cubicBezTo>
                    <a:pt x="1045" y="50"/>
                    <a:pt x="1045" y="50"/>
                    <a:pt x="1045" y="50"/>
                  </a:cubicBezTo>
                  <a:cubicBezTo>
                    <a:pt x="1047" y="50"/>
                    <a:pt x="1047" y="50"/>
                    <a:pt x="1047" y="50"/>
                  </a:cubicBezTo>
                  <a:cubicBezTo>
                    <a:pt x="1048" y="51"/>
                    <a:pt x="1046" y="51"/>
                    <a:pt x="1045" y="51"/>
                  </a:cubicBezTo>
                  <a:close/>
                  <a:moveTo>
                    <a:pt x="1058" y="82"/>
                  </a:moveTo>
                  <a:cubicBezTo>
                    <a:pt x="1057" y="80"/>
                    <a:pt x="1059" y="81"/>
                    <a:pt x="1059" y="80"/>
                  </a:cubicBezTo>
                  <a:cubicBezTo>
                    <a:pt x="1060" y="80"/>
                    <a:pt x="1059" y="82"/>
                    <a:pt x="1058" y="82"/>
                  </a:cubicBezTo>
                  <a:close/>
                  <a:moveTo>
                    <a:pt x="1063" y="54"/>
                  </a:moveTo>
                  <a:cubicBezTo>
                    <a:pt x="1063" y="55"/>
                    <a:pt x="1061" y="57"/>
                    <a:pt x="1060" y="59"/>
                  </a:cubicBezTo>
                  <a:cubicBezTo>
                    <a:pt x="1057" y="59"/>
                    <a:pt x="1055" y="60"/>
                    <a:pt x="1053" y="60"/>
                  </a:cubicBezTo>
                  <a:cubicBezTo>
                    <a:pt x="1053" y="56"/>
                    <a:pt x="1059" y="60"/>
                    <a:pt x="1060" y="57"/>
                  </a:cubicBezTo>
                  <a:cubicBezTo>
                    <a:pt x="1060" y="54"/>
                    <a:pt x="1058" y="55"/>
                    <a:pt x="1056" y="55"/>
                  </a:cubicBezTo>
                  <a:cubicBezTo>
                    <a:pt x="1056" y="52"/>
                    <a:pt x="1060" y="54"/>
                    <a:pt x="1061" y="54"/>
                  </a:cubicBezTo>
                  <a:cubicBezTo>
                    <a:pt x="1062" y="52"/>
                    <a:pt x="1064" y="51"/>
                    <a:pt x="1066" y="50"/>
                  </a:cubicBezTo>
                  <a:cubicBezTo>
                    <a:pt x="1066" y="51"/>
                    <a:pt x="1063" y="54"/>
                    <a:pt x="1067" y="54"/>
                  </a:cubicBezTo>
                  <a:cubicBezTo>
                    <a:pt x="1067" y="56"/>
                    <a:pt x="1066" y="54"/>
                    <a:pt x="1063" y="54"/>
                  </a:cubicBezTo>
                  <a:close/>
                  <a:moveTo>
                    <a:pt x="1069" y="83"/>
                  </a:moveTo>
                  <a:cubicBezTo>
                    <a:pt x="1068" y="83"/>
                    <a:pt x="1068" y="82"/>
                    <a:pt x="1068" y="81"/>
                  </a:cubicBezTo>
                  <a:cubicBezTo>
                    <a:pt x="1070" y="81"/>
                    <a:pt x="1070" y="83"/>
                    <a:pt x="1069" y="83"/>
                  </a:cubicBezTo>
                  <a:close/>
                  <a:moveTo>
                    <a:pt x="1068" y="51"/>
                  </a:moveTo>
                  <a:cubicBezTo>
                    <a:pt x="1068" y="52"/>
                    <a:pt x="1070" y="49"/>
                    <a:pt x="1068" y="51"/>
                  </a:cubicBezTo>
                  <a:close/>
                  <a:moveTo>
                    <a:pt x="1063" y="47"/>
                  </a:moveTo>
                  <a:cubicBezTo>
                    <a:pt x="1062" y="45"/>
                    <a:pt x="1065" y="47"/>
                    <a:pt x="1066" y="45"/>
                  </a:cubicBezTo>
                  <a:cubicBezTo>
                    <a:pt x="1065" y="44"/>
                    <a:pt x="1064" y="42"/>
                    <a:pt x="1065" y="40"/>
                  </a:cubicBezTo>
                  <a:cubicBezTo>
                    <a:pt x="1066" y="42"/>
                    <a:pt x="1067" y="44"/>
                    <a:pt x="1069" y="42"/>
                  </a:cubicBezTo>
                  <a:cubicBezTo>
                    <a:pt x="1071" y="45"/>
                    <a:pt x="1066" y="47"/>
                    <a:pt x="1063" y="47"/>
                  </a:cubicBezTo>
                  <a:close/>
                  <a:moveTo>
                    <a:pt x="1070" y="32"/>
                  </a:moveTo>
                  <a:cubicBezTo>
                    <a:pt x="1072" y="30"/>
                    <a:pt x="1071" y="34"/>
                    <a:pt x="1070" y="32"/>
                  </a:cubicBezTo>
                  <a:close/>
                  <a:moveTo>
                    <a:pt x="1071" y="26"/>
                  </a:moveTo>
                  <a:cubicBezTo>
                    <a:pt x="1071" y="25"/>
                    <a:pt x="1071" y="25"/>
                    <a:pt x="1071" y="25"/>
                  </a:cubicBezTo>
                  <a:cubicBezTo>
                    <a:pt x="1072" y="25"/>
                    <a:pt x="1073" y="25"/>
                    <a:pt x="1073" y="26"/>
                  </a:cubicBezTo>
                  <a:lnTo>
                    <a:pt x="1071" y="26"/>
                  </a:lnTo>
                  <a:close/>
                  <a:moveTo>
                    <a:pt x="1074" y="26"/>
                  </a:moveTo>
                  <a:cubicBezTo>
                    <a:pt x="1073" y="25"/>
                    <a:pt x="1074" y="26"/>
                    <a:pt x="1074" y="26"/>
                  </a:cubicBezTo>
                  <a:close/>
                  <a:moveTo>
                    <a:pt x="1073" y="17"/>
                  </a:moveTo>
                  <a:cubicBezTo>
                    <a:pt x="1074" y="14"/>
                    <a:pt x="1076" y="14"/>
                    <a:pt x="1078" y="16"/>
                  </a:cubicBezTo>
                  <a:cubicBezTo>
                    <a:pt x="1077" y="18"/>
                    <a:pt x="1076" y="16"/>
                    <a:pt x="1073" y="17"/>
                  </a:cubicBezTo>
                  <a:close/>
                  <a:moveTo>
                    <a:pt x="1075" y="83"/>
                  </a:moveTo>
                  <a:cubicBezTo>
                    <a:pt x="1074" y="82"/>
                    <a:pt x="1074" y="81"/>
                    <a:pt x="1074" y="79"/>
                  </a:cubicBezTo>
                  <a:cubicBezTo>
                    <a:pt x="1076" y="80"/>
                    <a:pt x="1077" y="78"/>
                    <a:pt x="1078" y="79"/>
                  </a:cubicBezTo>
                  <a:cubicBezTo>
                    <a:pt x="1078" y="81"/>
                    <a:pt x="1076" y="82"/>
                    <a:pt x="1075" y="83"/>
                  </a:cubicBezTo>
                  <a:close/>
                  <a:moveTo>
                    <a:pt x="1078" y="81"/>
                  </a:moveTo>
                  <a:cubicBezTo>
                    <a:pt x="1078" y="80"/>
                    <a:pt x="1080" y="80"/>
                    <a:pt x="1082" y="79"/>
                  </a:cubicBezTo>
                  <a:cubicBezTo>
                    <a:pt x="1082" y="81"/>
                    <a:pt x="1079" y="82"/>
                    <a:pt x="1078" y="81"/>
                  </a:cubicBezTo>
                  <a:close/>
                  <a:moveTo>
                    <a:pt x="1092" y="83"/>
                  </a:moveTo>
                  <a:cubicBezTo>
                    <a:pt x="1092" y="82"/>
                    <a:pt x="1093" y="82"/>
                    <a:pt x="1094" y="82"/>
                  </a:cubicBezTo>
                  <a:cubicBezTo>
                    <a:pt x="1094" y="83"/>
                    <a:pt x="1093" y="84"/>
                    <a:pt x="1092" y="83"/>
                  </a:cubicBezTo>
                  <a:close/>
                  <a:moveTo>
                    <a:pt x="1106" y="82"/>
                  </a:moveTo>
                  <a:cubicBezTo>
                    <a:pt x="1105" y="84"/>
                    <a:pt x="1104" y="82"/>
                    <a:pt x="1103" y="83"/>
                  </a:cubicBezTo>
                  <a:cubicBezTo>
                    <a:pt x="1102" y="83"/>
                    <a:pt x="1105" y="81"/>
                    <a:pt x="1103" y="81"/>
                  </a:cubicBezTo>
                  <a:cubicBezTo>
                    <a:pt x="1103" y="80"/>
                    <a:pt x="1107" y="81"/>
                    <a:pt x="1106" y="82"/>
                  </a:cubicBezTo>
                  <a:close/>
                  <a:moveTo>
                    <a:pt x="1105" y="77"/>
                  </a:moveTo>
                  <a:cubicBezTo>
                    <a:pt x="1104" y="76"/>
                    <a:pt x="1106" y="76"/>
                    <a:pt x="1106" y="75"/>
                  </a:cubicBezTo>
                  <a:cubicBezTo>
                    <a:pt x="1107" y="75"/>
                    <a:pt x="1107" y="76"/>
                    <a:pt x="1108" y="76"/>
                  </a:cubicBezTo>
                  <a:cubicBezTo>
                    <a:pt x="1108" y="78"/>
                    <a:pt x="1105" y="78"/>
                    <a:pt x="1105" y="77"/>
                  </a:cubicBezTo>
                  <a:close/>
                  <a:moveTo>
                    <a:pt x="1123" y="72"/>
                  </a:moveTo>
                  <a:cubicBezTo>
                    <a:pt x="1124" y="70"/>
                    <a:pt x="1123" y="74"/>
                    <a:pt x="1123" y="72"/>
                  </a:cubicBezTo>
                  <a:close/>
                  <a:moveTo>
                    <a:pt x="1128" y="75"/>
                  </a:moveTo>
                  <a:cubicBezTo>
                    <a:pt x="1128" y="74"/>
                    <a:pt x="1129" y="73"/>
                    <a:pt x="1130" y="73"/>
                  </a:cubicBezTo>
                  <a:cubicBezTo>
                    <a:pt x="1130" y="74"/>
                    <a:pt x="1129" y="75"/>
                    <a:pt x="1128" y="75"/>
                  </a:cubicBezTo>
                  <a:close/>
                  <a:moveTo>
                    <a:pt x="1130" y="84"/>
                  </a:moveTo>
                  <a:cubicBezTo>
                    <a:pt x="1130" y="82"/>
                    <a:pt x="1132" y="85"/>
                    <a:pt x="1130" y="84"/>
                  </a:cubicBezTo>
                  <a:close/>
                  <a:moveTo>
                    <a:pt x="1138" y="48"/>
                  </a:moveTo>
                  <a:cubicBezTo>
                    <a:pt x="1139" y="48"/>
                    <a:pt x="1139" y="50"/>
                    <a:pt x="1137" y="50"/>
                  </a:cubicBezTo>
                  <a:cubicBezTo>
                    <a:pt x="1137" y="49"/>
                    <a:pt x="1138" y="49"/>
                    <a:pt x="1138" y="48"/>
                  </a:cubicBezTo>
                  <a:close/>
                  <a:moveTo>
                    <a:pt x="1136" y="63"/>
                  </a:moveTo>
                  <a:cubicBezTo>
                    <a:pt x="1138" y="63"/>
                    <a:pt x="1138" y="63"/>
                    <a:pt x="1138" y="63"/>
                  </a:cubicBezTo>
                  <a:cubicBezTo>
                    <a:pt x="1138" y="65"/>
                    <a:pt x="1135" y="65"/>
                    <a:pt x="1136" y="63"/>
                  </a:cubicBezTo>
                  <a:close/>
                  <a:moveTo>
                    <a:pt x="1137" y="81"/>
                  </a:moveTo>
                  <a:cubicBezTo>
                    <a:pt x="1137" y="79"/>
                    <a:pt x="1138" y="79"/>
                    <a:pt x="1139" y="79"/>
                  </a:cubicBezTo>
                  <a:cubicBezTo>
                    <a:pt x="1138" y="80"/>
                    <a:pt x="1138" y="81"/>
                    <a:pt x="1137" y="81"/>
                  </a:cubicBezTo>
                  <a:close/>
                  <a:moveTo>
                    <a:pt x="1137" y="61"/>
                  </a:moveTo>
                  <a:cubicBezTo>
                    <a:pt x="1137" y="59"/>
                    <a:pt x="1138" y="60"/>
                    <a:pt x="1138" y="59"/>
                  </a:cubicBezTo>
                  <a:cubicBezTo>
                    <a:pt x="1139" y="59"/>
                    <a:pt x="1139" y="60"/>
                    <a:pt x="1139" y="61"/>
                  </a:cubicBezTo>
                  <a:lnTo>
                    <a:pt x="1137" y="61"/>
                  </a:lnTo>
                  <a:close/>
                  <a:moveTo>
                    <a:pt x="1138" y="57"/>
                  </a:moveTo>
                  <a:cubicBezTo>
                    <a:pt x="1139" y="55"/>
                    <a:pt x="1139" y="54"/>
                    <a:pt x="1141" y="54"/>
                  </a:cubicBezTo>
                  <a:cubicBezTo>
                    <a:pt x="1140" y="55"/>
                    <a:pt x="1140" y="57"/>
                    <a:pt x="1138" y="57"/>
                  </a:cubicBezTo>
                  <a:close/>
                  <a:moveTo>
                    <a:pt x="1141" y="81"/>
                  </a:moveTo>
                  <a:cubicBezTo>
                    <a:pt x="1142" y="82"/>
                    <a:pt x="1142" y="81"/>
                    <a:pt x="1143" y="81"/>
                  </a:cubicBezTo>
                  <a:cubicBezTo>
                    <a:pt x="1144" y="82"/>
                    <a:pt x="1140" y="83"/>
                    <a:pt x="1141" y="81"/>
                  </a:cubicBezTo>
                  <a:close/>
                  <a:moveTo>
                    <a:pt x="1150" y="69"/>
                  </a:moveTo>
                  <a:cubicBezTo>
                    <a:pt x="1150" y="69"/>
                    <a:pt x="1148" y="69"/>
                    <a:pt x="1148" y="69"/>
                  </a:cubicBezTo>
                  <a:cubicBezTo>
                    <a:pt x="1148" y="68"/>
                    <a:pt x="1151" y="68"/>
                    <a:pt x="1150" y="69"/>
                  </a:cubicBezTo>
                  <a:close/>
                  <a:moveTo>
                    <a:pt x="1150" y="73"/>
                  </a:moveTo>
                  <a:cubicBezTo>
                    <a:pt x="1149" y="73"/>
                    <a:pt x="1148" y="72"/>
                    <a:pt x="1148" y="71"/>
                  </a:cubicBezTo>
                  <a:cubicBezTo>
                    <a:pt x="1149" y="71"/>
                    <a:pt x="1150" y="72"/>
                    <a:pt x="1150" y="73"/>
                  </a:cubicBezTo>
                  <a:close/>
                  <a:moveTo>
                    <a:pt x="1148" y="82"/>
                  </a:moveTo>
                  <a:cubicBezTo>
                    <a:pt x="1149" y="80"/>
                    <a:pt x="1151" y="80"/>
                    <a:pt x="1153" y="79"/>
                  </a:cubicBezTo>
                  <a:cubicBezTo>
                    <a:pt x="1153" y="82"/>
                    <a:pt x="1150" y="82"/>
                    <a:pt x="1148" y="82"/>
                  </a:cubicBezTo>
                  <a:close/>
                  <a:moveTo>
                    <a:pt x="1155" y="71"/>
                  </a:moveTo>
                  <a:cubicBezTo>
                    <a:pt x="1154" y="71"/>
                    <a:pt x="1154" y="71"/>
                    <a:pt x="1154" y="71"/>
                  </a:cubicBezTo>
                  <a:cubicBezTo>
                    <a:pt x="1154" y="69"/>
                    <a:pt x="1154" y="69"/>
                    <a:pt x="1154" y="69"/>
                  </a:cubicBezTo>
                  <a:cubicBezTo>
                    <a:pt x="1155" y="69"/>
                    <a:pt x="1155" y="69"/>
                    <a:pt x="1155" y="69"/>
                  </a:cubicBezTo>
                  <a:lnTo>
                    <a:pt x="1155" y="71"/>
                  </a:lnTo>
                  <a:close/>
                  <a:moveTo>
                    <a:pt x="1161" y="81"/>
                  </a:moveTo>
                  <a:cubicBezTo>
                    <a:pt x="1161" y="79"/>
                    <a:pt x="1163" y="80"/>
                    <a:pt x="1165" y="79"/>
                  </a:cubicBezTo>
                  <a:cubicBezTo>
                    <a:pt x="1165" y="81"/>
                    <a:pt x="1161" y="82"/>
                    <a:pt x="1161" y="81"/>
                  </a:cubicBezTo>
                  <a:close/>
                  <a:moveTo>
                    <a:pt x="1168" y="84"/>
                  </a:moveTo>
                  <a:cubicBezTo>
                    <a:pt x="1168" y="82"/>
                    <a:pt x="1171" y="85"/>
                    <a:pt x="1168" y="84"/>
                  </a:cubicBezTo>
                  <a:close/>
                  <a:moveTo>
                    <a:pt x="1221" y="68"/>
                  </a:moveTo>
                  <a:cubicBezTo>
                    <a:pt x="1223" y="69"/>
                    <a:pt x="1220" y="72"/>
                    <a:pt x="1221" y="68"/>
                  </a:cubicBezTo>
                  <a:close/>
                  <a:moveTo>
                    <a:pt x="1221" y="25"/>
                  </a:moveTo>
                  <a:cubicBezTo>
                    <a:pt x="1221" y="23"/>
                    <a:pt x="1224" y="26"/>
                    <a:pt x="1221" y="25"/>
                  </a:cubicBezTo>
                  <a:close/>
                  <a:moveTo>
                    <a:pt x="1223" y="37"/>
                  </a:moveTo>
                  <a:cubicBezTo>
                    <a:pt x="1223" y="35"/>
                    <a:pt x="1224" y="36"/>
                    <a:pt x="1225" y="36"/>
                  </a:cubicBezTo>
                  <a:cubicBezTo>
                    <a:pt x="1225" y="36"/>
                    <a:pt x="1224" y="37"/>
                    <a:pt x="1223" y="37"/>
                  </a:cubicBezTo>
                  <a:close/>
                  <a:moveTo>
                    <a:pt x="1242" y="10"/>
                  </a:moveTo>
                  <a:cubicBezTo>
                    <a:pt x="1241" y="12"/>
                    <a:pt x="1241" y="13"/>
                    <a:pt x="1239" y="13"/>
                  </a:cubicBezTo>
                  <a:cubicBezTo>
                    <a:pt x="1239" y="11"/>
                    <a:pt x="1240" y="10"/>
                    <a:pt x="1242" y="10"/>
                  </a:cubicBezTo>
                  <a:close/>
                  <a:moveTo>
                    <a:pt x="1239" y="8"/>
                  </a:moveTo>
                  <a:cubicBezTo>
                    <a:pt x="1242" y="8"/>
                    <a:pt x="1239" y="11"/>
                    <a:pt x="1239" y="8"/>
                  </a:cubicBezTo>
                  <a:close/>
                  <a:moveTo>
                    <a:pt x="1237" y="10"/>
                  </a:moveTo>
                  <a:cubicBezTo>
                    <a:pt x="1237" y="10"/>
                    <a:pt x="1237" y="10"/>
                    <a:pt x="1237" y="10"/>
                  </a:cubicBezTo>
                  <a:cubicBezTo>
                    <a:pt x="1237" y="10"/>
                    <a:pt x="1237" y="10"/>
                    <a:pt x="1237" y="10"/>
                  </a:cubicBezTo>
                  <a:close/>
                  <a:moveTo>
                    <a:pt x="1236" y="6"/>
                  </a:moveTo>
                  <a:cubicBezTo>
                    <a:pt x="1235" y="7"/>
                    <a:pt x="1236" y="10"/>
                    <a:pt x="1233" y="10"/>
                  </a:cubicBezTo>
                  <a:cubicBezTo>
                    <a:pt x="1233" y="7"/>
                    <a:pt x="1234" y="6"/>
                    <a:pt x="1236" y="6"/>
                  </a:cubicBezTo>
                  <a:close/>
                  <a:moveTo>
                    <a:pt x="1230" y="11"/>
                  </a:moveTo>
                  <a:cubicBezTo>
                    <a:pt x="1231" y="11"/>
                    <a:pt x="1231" y="11"/>
                    <a:pt x="1231" y="11"/>
                  </a:cubicBezTo>
                  <a:cubicBezTo>
                    <a:pt x="1231" y="12"/>
                    <a:pt x="1231" y="12"/>
                    <a:pt x="1231" y="12"/>
                  </a:cubicBezTo>
                  <a:cubicBezTo>
                    <a:pt x="1230" y="12"/>
                    <a:pt x="1230" y="12"/>
                    <a:pt x="1230" y="12"/>
                  </a:cubicBezTo>
                  <a:lnTo>
                    <a:pt x="1230" y="11"/>
                  </a:lnTo>
                  <a:close/>
                  <a:moveTo>
                    <a:pt x="1227" y="13"/>
                  </a:moveTo>
                  <a:cubicBezTo>
                    <a:pt x="1228" y="13"/>
                    <a:pt x="1229" y="14"/>
                    <a:pt x="1228" y="16"/>
                  </a:cubicBezTo>
                  <a:cubicBezTo>
                    <a:pt x="1227" y="16"/>
                    <a:pt x="1227" y="14"/>
                    <a:pt x="1227" y="13"/>
                  </a:cubicBezTo>
                  <a:close/>
                  <a:moveTo>
                    <a:pt x="1227" y="27"/>
                  </a:moveTo>
                  <a:cubicBezTo>
                    <a:pt x="1227" y="29"/>
                    <a:pt x="1225" y="30"/>
                    <a:pt x="1226" y="32"/>
                  </a:cubicBezTo>
                  <a:cubicBezTo>
                    <a:pt x="1225" y="32"/>
                    <a:pt x="1224" y="34"/>
                    <a:pt x="1222" y="33"/>
                  </a:cubicBezTo>
                  <a:cubicBezTo>
                    <a:pt x="1224" y="31"/>
                    <a:pt x="1225" y="28"/>
                    <a:pt x="1227" y="27"/>
                  </a:cubicBezTo>
                  <a:close/>
                  <a:moveTo>
                    <a:pt x="1221" y="11"/>
                  </a:moveTo>
                  <a:cubicBezTo>
                    <a:pt x="1222" y="11"/>
                    <a:pt x="1222" y="12"/>
                    <a:pt x="1222" y="12"/>
                  </a:cubicBezTo>
                  <a:cubicBezTo>
                    <a:pt x="1223" y="13"/>
                    <a:pt x="1220" y="12"/>
                    <a:pt x="1221" y="11"/>
                  </a:cubicBezTo>
                  <a:close/>
                  <a:moveTo>
                    <a:pt x="1216" y="21"/>
                  </a:moveTo>
                  <a:cubicBezTo>
                    <a:pt x="1217" y="19"/>
                    <a:pt x="1219" y="21"/>
                    <a:pt x="1216" y="21"/>
                  </a:cubicBezTo>
                  <a:close/>
                  <a:moveTo>
                    <a:pt x="1215" y="28"/>
                  </a:moveTo>
                  <a:cubicBezTo>
                    <a:pt x="1216" y="26"/>
                    <a:pt x="1217" y="30"/>
                    <a:pt x="1215" y="28"/>
                  </a:cubicBezTo>
                  <a:close/>
                  <a:moveTo>
                    <a:pt x="1214" y="36"/>
                  </a:moveTo>
                  <a:cubicBezTo>
                    <a:pt x="1213" y="36"/>
                    <a:pt x="1213" y="36"/>
                    <a:pt x="1212" y="36"/>
                  </a:cubicBezTo>
                  <a:cubicBezTo>
                    <a:pt x="1212" y="34"/>
                    <a:pt x="1214" y="34"/>
                    <a:pt x="1214" y="36"/>
                  </a:cubicBezTo>
                  <a:close/>
                  <a:moveTo>
                    <a:pt x="1211" y="31"/>
                  </a:moveTo>
                  <a:cubicBezTo>
                    <a:pt x="1211" y="31"/>
                    <a:pt x="1210" y="31"/>
                    <a:pt x="1211" y="31"/>
                  </a:cubicBezTo>
                  <a:close/>
                  <a:moveTo>
                    <a:pt x="1201" y="51"/>
                  </a:moveTo>
                  <a:cubicBezTo>
                    <a:pt x="1201" y="50"/>
                    <a:pt x="1201" y="51"/>
                    <a:pt x="1201" y="51"/>
                  </a:cubicBezTo>
                  <a:close/>
                  <a:moveTo>
                    <a:pt x="1186" y="57"/>
                  </a:moveTo>
                  <a:cubicBezTo>
                    <a:pt x="1186" y="56"/>
                    <a:pt x="1187" y="55"/>
                    <a:pt x="1188" y="55"/>
                  </a:cubicBezTo>
                  <a:cubicBezTo>
                    <a:pt x="1188" y="57"/>
                    <a:pt x="1187" y="57"/>
                    <a:pt x="1186" y="57"/>
                  </a:cubicBezTo>
                  <a:close/>
                  <a:moveTo>
                    <a:pt x="1191" y="76"/>
                  </a:moveTo>
                  <a:cubicBezTo>
                    <a:pt x="1191" y="75"/>
                    <a:pt x="1193" y="77"/>
                    <a:pt x="1191" y="76"/>
                  </a:cubicBezTo>
                  <a:close/>
                  <a:moveTo>
                    <a:pt x="1191" y="51"/>
                  </a:moveTo>
                  <a:cubicBezTo>
                    <a:pt x="1191" y="50"/>
                    <a:pt x="1191" y="50"/>
                    <a:pt x="1191" y="50"/>
                  </a:cubicBezTo>
                  <a:cubicBezTo>
                    <a:pt x="1193" y="50"/>
                    <a:pt x="1193" y="50"/>
                    <a:pt x="1193" y="50"/>
                  </a:cubicBezTo>
                  <a:cubicBezTo>
                    <a:pt x="1194" y="51"/>
                    <a:pt x="1192" y="51"/>
                    <a:pt x="1191" y="51"/>
                  </a:cubicBezTo>
                  <a:close/>
                  <a:moveTo>
                    <a:pt x="1203" y="82"/>
                  </a:moveTo>
                  <a:cubicBezTo>
                    <a:pt x="1203" y="80"/>
                    <a:pt x="1204" y="81"/>
                    <a:pt x="1205" y="80"/>
                  </a:cubicBezTo>
                  <a:cubicBezTo>
                    <a:pt x="1206" y="80"/>
                    <a:pt x="1205" y="82"/>
                    <a:pt x="1203" y="82"/>
                  </a:cubicBezTo>
                  <a:close/>
                  <a:moveTo>
                    <a:pt x="1209" y="54"/>
                  </a:moveTo>
                  <a:cubicBezTo>
                    <a:pt x="1209" y="55"/>
                    <a:pt x="1207" y="57"/>
                    <a:pt x="1206" y="59"/>
                  </a:cubicBezTo>
                  <a:cubicBezTo>
                    <a:pt x="1203" y="59"/>
                    <a:pt x="1201" y="60"/>
                    <a:pt x="1199" y="60"/>
                  </a:cubicBezTo>
                  <a:cubicBezTo>
                    <a:pt x="1199" y="56"/>
                    <a:pt x="1204" y="60"/>
                    <a:pt x="1206" y="57"/>
                  </a:cubicBezTo>
                  <a:cubicBezTo>
                    <a:pt x="1206" y="54"/>
                    <a:pt x="1204" y="55"/>
                    <a:pt x="1202" y="55"/>
                  </a:cubicBezTo>
                  <a:cubicBezTo>
                    <a:pt x="1202" y="52"/>
                    <a:pt x="1206" y="54"/>
                    <a:pt x="1207" y="54"/>
                  </a:cubicBezTo>
                  <a:cubicBezTo>
                    <a:pt x="1208" y="52"/>
                    <a:pt x="1210" y="51"/>
                    <a:pt x="1212" y="50"/>
                  </a:cubicBezTo>
                  <a:cubicBezTo>
                    <a:pt x="1212" y="51"/>
                    <a:pt x="1209" y="54"/>
                    <a:pt x="1213" y="54"/>
                  </a:cubicBezTo>
                  <a:cubicBezTo>
                    <a:pt x="1212" y="56"/>
                    <a:pt x="1211" y="54"/>
                    <a:pt x="1209" y="54"/>
                  </a:cubicBezTo>
                  <a:close/>
                  <a:moveTo>
                    <a:pt x="1215" y="83"/>
                  </a:moveTo>
                  <a:cubicBezTo>
                    <a:pt x="1214" y="83"/>
                    <a:pt x="1214" y="82"/>
                    <a:pt x="1214" y="81"/>
                  </a:cubicBezTo>
                  <a:cubicBezTo>
                    <a:pt x="1215" y="81"/>
                    <a:pt x="1215" y="83"/>
                    <a:pt x="1215" y="83"/>
                  </a:cubicBezTo>
                  <a:close/>
                  <a:moveTo>
                    <a:pt x="1214" y="51"/>
                  </a:moveTo>
                  <a:cubicBezTo>
                    <a:pt x="1214" y="52"/>
                    <a:pt x="1216" y="49"/>
                    <a:pt x="1214" y="51"/>
                  </a:cubicBezTo>
                  <a:close/>
                  <a:moveTo>
                    <a:pt x="1209" y="47"/>
                  </a:moveTo>
                  <a:cubicBezTo>
                    <a:pt x="1208" y="45"/>
                    <a:pt x="1211" y="47"/>
                    <a:pt x="1212" y="45"/>
                  </a:cubicBezTo>
                  <a:cubicBezTo>
                    <a:pt x="1211" y="44"/>
                    <a:pt x="1210" y="42"/>
                    <a:pt x="1211" y="40"/>
                  </a:cubicBezTo>
                  <a:cubicBezTo>
                    <a:pt x="1212" y="42"/>
                    <a:pt x="1213" y="44"/>
                    <a:pt x="1215" y="42"/>
                  </a:cubicBezTo>
                  <a:cubicBezTo>
                    <a:pt x="1217" y="45"/>
                    <a:pt x="1212" y="47"/>
                    <a:pt x="1209" y="47"/>
                  </a:cubicBezTo>
                  <a:close/>
                  <a:moveTo>
                    <a:pt x="1216" y="32"/>
                  </a:moveTo>
                  <a:cubicBezTo>
                    <a:pt x="1217" y="30"/>
                    <a:pt x="1217" y="34"/>
                    <a:pt x="1216" y="32"/>
                  </a:cubicBezTo>
                  <a:close/>
                  <a:moveTo>
                    <a:pt x="1217" y="26"/>
                  </a:moveTo>
                  <a:cubicBezTo>
                    <a:pt x="1217" y="25"/>
                    <a:pt x="1217" y="25"/>
                    <a:pt x="1217" y="25"/>
                  </a:cubicBezTo>
                  <a:cubicBezTo>
                    <a:pt x="1218" y="25"/>
                    <a:pt x="1219" y="25"/>
                    <a:pt x="1219" y="26"/>
                  </a:cubicBezTo>
                  <a:lnTo>
                    <a:pt x="1217" y="26"/>
                  </a:lnTo>
                  <a:close/>
                  <a:moveTo>
                    <a:pt x="1219" y="26"/>
                  </a:moveTo>
                  <a:cubicBezTo>
                    <a:pt x="1219" y="25"/>
                    <a:pt x="1220" y="26"/>
                    <a:pt x="1219" y="26"/>
                  </a:cubicBezTo>
                  <a:close/>
                  <a:moveTo>
                    <a:pt x="1219" y="17"/>
                  </a:moveTo>
                  <a:cubicBezTo>
                    <a:pt x="1220" y="14"/>
                    <a:pt x="1222" y="14"/>
                    <a:pt x="1224" y="16"/>
                  </a:cubicBezTo>
                  <a:cubicBezTo>
                    <a:pt x="1223" y="18"/>
                    <a:pt x="1221" y="16"/>
                    <a:pt x="1219" y="17"/>
                  </a:cubicBezTo>
                  <a:close/>
                  <a:moveTo>
                    <a:pt x="1221" y="83"/>
                  </a:moveTo>
                  <a:cubicBezTo>
                    <a:pt x="1220" y="82"/>
                    <a:pt x="1220" y="81"/>
                    <a:pt x="1220" y="79"/>
                  </a:cubicBezTo>
                  <a:cubicBezTo>
                    <a:pt x="1222" y="80"/>
                    <a:pt x="1222" y="78"/>
                    <a:pt x="1224" y="79"/>
                  </a:cubicBezTo>
                  <a:cubicBezTo>
                    <a:pt x="1223" y="81"/>
                    <a:pt x="1222" y="82"/>
                    <a:pt x="1221" y="83"/>
                  </a:cubicBezTo>
                  <a:close/>
                  <a:moveTo>
                    <a:pt x="1224" y="81"/>
                  </a:moveTo>
                  <a:cubicBezTo>
                    <a:pt x="1224" y="80"/>
                    <a:pt x="1226" y="80"/>
                    <a:pt x="1228" y="79"/>
                  </a:cubicBezTo>
                  <a:cubicBezTo>
                    <a:pt x="1228" y="81"/>
                    <a:pt x="1225" y="82"/>
                    <a:pt x="1224" y="81"/>
                  </a:cubicBezTo>
                  <a:close/>
                  <a:moveTo>
                    <a:pt x="1238" y="83"/>
                  </a:moveTo>
                  <a:cubicBezTo>
                    <a:pt x="1238" y="82"/>
                    <a:pt x="1239" y="82"/>
                    <a:pt x="1240" y="82"/>
                  </a:cubicBezTo>
                  <a:cubicBezTo>
                    <a:pt x="1240" y="83"/>
                    <a:pt x="1239" y="84"/>
                    <a:pt x="1238" y="83"/>
                  </a:cubicBezTo>
                  <a:close/>
                  <a:moveTo>
                    <a:pt x="1252" y="82"/>
                  </a:moveTo>
                  <a:cubicBezTo>
                    <a:pt x="1251" y="84"/>
                    <a:pt x="1249" y="82"/>
                    <a:pt x="1249" y="83"/>
                  </a:cubicBezTo>
                  <a:cubicBezTo>
                    <a:pt x="1247" y="83"/>
                    <a:pt x="1251" y="81"/>
                    <a:pt x="1249" y="81"/>
                  </a:cubicBezTo>
                  <a:cubicBezTo>
                    <a:pt x="1249" y="80"/>
                    <a:pt x="1252" y="81"/>
                    <a:pt x="1252" y="82"/>
                  </a:cubicBezTo>
                  <a:close/>
                  <a:moveTo>
                    <a:pt x="1250" y="77"/>
                  </a:moveTo>
                  <a:cubicBezTo>
                    <a:pt x="1250" y="76"/>
                    <a:pt x="1252" y="76"/>
                    <a:pt x="1252" y="75"/>
                  </a:cubicBezTo>
                  <a:cubicBezTo>
                    <a:pt x="1253" y="75"/>
                    <a:pt x="1253" y="76"/>
                    <a:pt x="1254" y="76"/>
                  </a:cubicBezTo>
                  <a:cubicBezTo>
                    <a:pt x="1254" y="78"/>
                    <a:pt x="1251" y="78"/>
                    <a:pt x="1250" y="77"/>
                  </a:cubicBezTo>
                  <a:close/>
                  <a:moveTo>
                    <a:pt x="1268" y="72"/>
                  </a:moveTo>
                  <a:cubicBezTo>
                    <a:pt x="1270" y="70"/>
                    <a:pt x="1269" y="74"/>
                    <a:pt x="1268" y="72"/>
                  </a:cubicBezTo>
                  <a:close/>
                  <a:moveTo>
                    <a:pt x="1274" y="75"/>
                  </a:moveTo>
                  <a:cubicBezTo>
                    <a:pt x="1274" y="74"/>
                    <a:pt x="1275" y="73"/>
                    <a:pt x="1276" y="73"/>
                  </a:cubicBezTo>
                  <a:cubicBezTo>
                    <a:pt x="1276" y="74"/>
                    <a:pt x="1275" y="75"/>
                    <a:pt x="1274" y="75"/>
                  </a:cubicBezTo>
                  <a:close/>
                  <a:moveTo>
                    <a:pt x="1276" y="84"/>
                  </a:moveTo>
                  <a:cubicBezTo>
                    <a:pt x="1276" y="82"/>
                    <a:pt x="1278" y="85"/>
                    <a:pt x="1276" y="84"/>
                  </a:cubicBezTo>
                  <a:close/>
                  <a:moveTo>
                    <a:pt x="1284" y="48"/>
                  </a:moveTo>
                  <a:cubicBezTo>
                    <a:pt x="1285" y="48"/>
                    <a:pt x="1285" y="50"/>
                    <a:pt x="1283" y="50"/>
                  </a:cubicBezTo>
                  <a:cubicBezTo>
                    <a:pt x="1283" y="49"/>
                    <a:pt x="1284" y="49"/>
                    <a:pt x="1284" y="48"/>
                  </a:cubicBezTo>
                  <a:close/>
                  <a:moveTo>
                    <a:pt x="1281" y="63"/>
                  </a:moveTo>
                  <a:cubicBezTo>
                    <a:pt x="1284" y="63"/>
                    <a:pt x="1284" y="63"/>
                    <a:pt x="1284" y="63"/>
                  </a:cubicBezTo>
                  <a:cubicBezTo>
                    <a:pt x="1284" y="65"/>
                    <a:pt x="1281" y="65"/>
                    <a:pt x="1281" y="63"/>
                  </a:cubicBezTo>
                  <a:close/>
                  <a:moveTo>
                    <a:pt x="1283" y="81"/>
                  </a:moveTo>
                  <a:cubicBezTo>
                    <a:pt x="1282" y="79"/>
                    <a:pt x="1284" y="79"/>
                    <a:pt x="1284" y="79"/>
                  </a:cubicBezTo>
                  <a:cubicBezTo>
                    <a:pt x="1284" y="80"/>
                    <a:pt x="1284" y="81"/>
                    <a:pt x="1283" y="81"/>
                  </a:cubicBezTo>
                  <a:close/>
                  <a:moveTo>
                    <a:pt x="1283" y="61"/>
                  </a:moveTo>
                  <a:cubicBezTo>
                    <a:pt x="1282" y="59"/>
                    <a:pt x="1284" y="60"/>
                    <a:pt x="1284" y="59"/>
                  </a:cubicBezTo>
                  <a:cubicBezTo>
                    <a:pt x="1285" y="59"/>
                    <a:pt x="1284" y="60"/>
                    <a:pt x="1284" y="61"/>
                  </a:cubicBezTo>
                  <a:lnTo>
                    <a:pt x="1283" y="61"/>
                  </a:lnTo>
                  <a:close/>
                  <a:moveTo>
                    <a:pt x="1284" y="57"/>
                  </a:moveTo>
                  <a:cubicBezTo>
                    <a:pt x="1284" y="55"/>
                    <a:pt x="1285" y="54"/>
                    <a:pt x="1287" y="54"/>
                  </a:cubicBezTo>
                  <a:cubicBezTo>
                    <a:pt x="1286" y="55"/>
                    <a:pt x="1286" y="57"/>
                    <a:pt x="1284" y="57"/>
                  </a:cubicBezTo>
                  <a:close/>
                  <a:moveTo>
                    <a:pt x="1287" y="81"/>
                  </a:moveTo>
                  <a:cubicBezTo>
                    <a:pt x="1288" y="82"/>
                    <a:pt x="1288" y="81"/>
                    <a:pt x="1289" y="81"/>
                  </a:cubicBezTo>
                  <a:cubicBezTo>
                    <a:pt x="1290" y="82"/>
                    <a:pt x="1286" y="83"/>
                    <a:pt x="1287" y="81"/>
                  </a:cubicBezTo>
                  <a:close/>
                  <a:moveTo>
                    <a:pt x="1296" y="69"/>
                  </a:moveTo>
                  <a:cubicBezTo>
                    <a:pt x="1296" y="69"/>
                    <a:pt x="1294" y="69"/>
                    <a:pt x="1294" y="69"/>
                  </a:cubicBezTo>
                  <a:cubicBezTo>
                    <a:pt x="1294" y="68"/>
                    <a:pt x="1297" y="68"/>
                    <a:pt x="1296" y="69"/>
                  </a:cubicBezTo>
                  <a:close/>
                  <a:moveTo>
                    <a:pt x="1296" y="73"/>
                  </a:moveTo>
                  <a:cubicBezTo>
                    <a:pt x="1294" y="73"/>
                    <a:pt x="1294" y="72"/>
                    <a:pt x="1294" y="71"/>
                  </a:cubicBezTo>
                  <a:cubicBezTo>
                    <a:pt x="1295" y="71"/>
                    <a:pt x="1296" y="72"/>
                    <a:pt x="1296" y="73"/>
                  </a:cubicBezTo>
                  <a:close/>
                  <a:moveTo>
                    <a:pt x="1294" y="82"/>
                  </a:moveTo>
                  <a:cubicBezTo>
                    <a:pt x="1295" y="80"/>
                    <a:pt x="1297" y="80"/>
                    <a:pt x="1299" y="79"/>
                  </a:cubicBezTo>
                  <a:cubicBezTo>
                    <a:pt x="1299" y="82"/>
                    <a:pt x="1296" y="82"/>
                    <a:pt x="1294" y="82"/>
                  </a:cubicBezTo>
                  <a:close/>
                  <a:moveTo>
                    <a:pt x="1301" y="71"/>
                  </a:moveTo>
                  <a:cubicBezTo>
                    <a:pt x="1300" y="71"/>
                    <a:pt x="1300" y="71"/>
                    <a:pt x="1300" y="71"/>
                  </a:cubicBezTo>
                  <a:cubicBezTo>
                    <a:pt x="1300" y="69"/>
                    <a:pt x="1300" y="69"/>
                    <a:pt x="1300" y="69"/>
                  </a:cubicBezTo>
                  <a:cubicBezTo>
                    <a:pt x="1301" y="69"/>
                    <a:pt x="1301" y="69"/>
                    <a:pt x="1301" y="69"/>
                  </a:cubicBezTo>
                  <a:lnTo>
                    <a:pt x="1301" y="71"/>
                  </a:lnTo>
                  <a:close/>
                  <a:moveTo>
                    <a:pt x="1307" y="81"/>
                  </a:moveTo>
                  <a:cubicBezTo>
                    <a:pt x="1307" y="79"/>
                    <a:pt x="1309" y="80"/>
                    <a:pt x="1311" y="79"/>
                  </a:cubicBezTo>
                  <a:cubicBezTo>
                    <a:pt x="1311" y="81"/>
                    <a:pt x="1307" y="82"/>
                    <a:pt x="1307" y="81"/>
                  </a:cubicBezTo>
                  <a:close/>
                  <a:moveTo>
                    <a:pt x="1313" y="84"/>
                  </a:moveTo>
                  <a:cubicBezTo>
                    <a:pt x="1314" y="82"/>
                    <a:pt x="1317" y="85"/>
                    <a:pt x="1313" y="84"/>
                  </a:cubicBezTo>
                  <a:close/>
                  <a:moveTo>
                    <a:pt x="1366" y="68"/>
                  </a:moveTo>
                  <a:cubicBezTo>
                    <a:pt x="1369" y="69"/>
                    <a:pt x="1366" y="72"/>
                    <a:pt x="1366" y="68"/>
                  </a:cubicBezTo>
                  <a:close/>
                  <a:moveTo>
                    <a:pt x="1366" y="25"/>
                  </a:moveTo>
                  <a:cubicBezTo>
                    <a:pt x="1367" y="23"/>
                    <a:pt x="1370" y="26"/>
                    <a:pt x="1366" y="25"/>
                  </a:cubicBezTo>
                  <a:close/>
                  <a:moveTo>
                    <a:pt x="1369" y="37"/>
                  </a:moveTo>
                  <a:cubicBezTo>
                    <a:pt x="1369" y="35"/>
                    <a:pt x="1370" y="36"/>
                    <a:pt x="1371" y="36"/>
                  </a:cubicBezTo>
                  <a:cubicBezTo>
                    <a:pt x="1370" y="36"/>
                    <a:pt x="1370" y="37"/>
                    <a:pt x="1369" y="37"/>
                  </a:cubicBezTo>
                  <a:close/>
                  <a:moveTo>
                    <a:pt x="1387" y="10"/>
                  </a:moveTo>
                  <a:cubicBezTo>
                    <a:pt x="1387" y="12"/>
                    <a:pt x="1387" y="13"/>
                    <a:pt x="1385" y="13"/>
                  </a:cubicBezTo>
                  <a:cubicBezTo>
                    <a:pt x="1385" y="11"/>
                    <a:pt x="1385" y="10"/>
                    <a:pt x="1387" y="10"/>
                  </a:cubicBezTo>
                  <a:close/>
                  <a:moveTo>
                    <a:pt x="1385" y="8"/>
                  </a:moveTo>
                  <a:cubicBezTo>
                    <a:pt x="1388" y="8"/>
                    <a:pt x="1384" y="11"/>
                    <a:pt x="1385" y="8"/>
                  </a:cubicBezTo>
                  <a:close/>
                  <a:moveTo>
                    <a:pt x="1383" y="10"/>
                  </a:moveTo>
                  <a:cubicBezTo>
                    <a:pt x="1383" y="10"/>
                    <a:pt x="1383" y="10"/>
                    <a:pt x="1383" y="10"/>
                  </a:cubicBezTo>
                  <a:cubicBezTo>
                    <a:pt x="1383" y="10"/>
                    <a:pt x="1383" y="10"/>
                    <a:pt x="1383" y="10"/>
                  </a:cubicBezTo>
                  <a:close/>
                  <a:moveTo>
                    <a:pt x="1382" y="6"/>
                  </a:moveTo>
                  <a:cubicBezTo>
                    <a:pt x="1381" y="7"/>
                    <a:pt x="1381" y="10"/>
                    <a:pt x="1379" y="10"/>
                  </a:cubicBezTo>
                  <a:cubicBezTo>
                    <a:pt x="1379" y="7"/>
                    <a:pt x="1380" y="6"/>
                    <a:pt x="1382" y="6"/>
                  </a:cubicBezTo>
                  <a:close/>
                  <a:moveTo>
                    <a:pt x="1376" y="11"/>
                  </a:moveTo>
                  <a:cubicBezTo>
                    <a:pt x="1377" y="11"/>
                    <a:pt x="1377" y="11"/>
                    <a:pt x="1377" y="11"/>
                  </a:cubicBezTo>
                  <a:cubicBezTo>
                    <a:pt x="1377" y="12"/>
                    <a:pt x="1377" y="12"/>
                    <a:pt x="1377" y="12"/>
                  </a:cubicBezTo>
                  <a:cubicBezTo>
                    <a:pt x="1376" y="12"/>
                    <a:pt x="1376" y="12"/>
                    <a:pt x="1376" y="12"/>
                  </a:cubicBezTo>
                  <a:lnTo>
                    <a:pt x="1376" y="11"/>
                  </a:lnTo>
                  <a:close/>
                  <a:moveTo>
                    <a:pt x="1373" y="13"/>
                  </a:moveTo>
                  <a:cubicBezTo>
                    <a:pt x="1374" y="13"/>
                    <a:pt x="1374" y="14"/>
                    <a:pt x="1374" y="16"/>
                  </a:cubicBezTo>
                  <a:cubicBezTo>
                    <a:pt x="1372" y="16"/>
                    <a:pt x="1373" y="14"/>
                    <a:pt x="1373" y="13"/>
                  </a:cubicBezTo>
                  <a:close/>
                  <a:moveTo>
                    <a:pt x="1373" y="27"/>
                  </a:moveTo>
                  <a:cubicBezTo>
                    <a:pt x="1373" y="29"/>
                    <a:pt x="1370" y="30"/>
                    <a:pt x="1372" y="32"/>
                  </a:cubicBezTo>
                  <a:cubicBezTo>
                    <a:pt x="1371" y="32"/>
                    <a:pt x="1370" y="34"/>
                    <a:pt x="1368" y="33"/>
                  </a:cubicBezTo>
                  <a:cubicBezTo>
                    <a:pt x="1370" y="31"/>
                    <a:pt x="1370" y="28"/>
                    <a:pt x="1373" y="27"/>
                  </a:cubicBezTo>
                  <a:close/>
                  <a:moveTo>
                    <a:pt x="1366" y="11"/>
                  </a:moveTo>
                  <a:cubicBezTo>
                    <a:pt x="1367" y="11"/>
                    <a:pt x="1368" y="12"/>
                    <a:pt x="1368" y="12"/>
                  </a:cubicBezTo>
                  <a:cubicBezTo>
                    <a:pt x="1369" y="13"/>
                    <a:pt x="1366" y="12"/>
                    <a:pt x="1366" y="11"/>
                  </a:cubicBezTo>
                  <a:close/>
                  <a:moveTo>
                    <a:pt x="1362" y="21"/>
                  </a:moveTo>
                  <a:cubicBezTo>
                    <a:pt x="1362" y="19"/>
                    <a:pt x="1365" y="21"/>
                    <a:pt x="1362" y="21"/>
                  </a:cubicBezTo>
                  <a:close/>
                  <a:moveTo>
                    <a:pt x="1361" y="28"/>
                  </a:moveTo>
                  <a:cubicBezTo>
                    <a:pt x="1362" y="26"/>
                    <a:pt x="1363" y="30"/>
                    <a:pt x="1361" y="28"/>
                  </a:cubicBezTo>
                  <a:close/>
                  <a:moveTo>
                    <a:pt x="1360" y="36"/>
                  </a:moveTo>
                  <a:cubicBezTo>
                    <a:pt x="1359" y="36"/>
                    <a:pt x="1358" y="36"/>
                    <a:pt x="1358" y="36"/>
                  </a:cubicBezTo>
                  <a:cubicBezTo>
                    <a:pt x="1358" y="34"/>
                    <a:pt x="1360" y="34"/>
                    <a:pt x="1360" y="36"/>
                  </a:cubicBezTo>
                  <a:close/>
                  <a:moveTo>
                    <a:pt x="1356" y="31"/>
                  </a:moveTo>
                  <a:cubicBezTo>
                    <a:pt x="1357" y="31"/>
                    <a:pt x="1356" y="31"/>
                    <a:pt x="1356" y="31"/>
                  </a:cubicBezTo>
                  <a:close/>
                  <a:moveTo>
                    <a:pt x="1347" y="51"/>
                  </a:moveTo>
                  <a:cubicBezTo>
                    <a:pt x="1347" y="50"/>
                    <a:pt x="1347" y="51"/>
                    <a:pt x="1347" y="51"/>
                  </a:cubicBezTo>
                  <a:close/>
                  <a:moveTo>
                    <a:pt x="1332" y="57"/>
                  </a:moveTo>
                  <a:cubicBezTo>
                    <a:pt x="1332" y="56"/>
                    <a:pt x="1333" y="55"/>
                    <a:pt x="1334" y="55"/>
                  </a:cubicBezTo>
                  <a:cubicBezTo>
                    <a:pt x="1334" y="57"/>
                    <a:pt x="1333" y="57"/>
                    <a:pt x="1332" y="57"/>
                  </a:cubicBezTo>
                  <a:close/>
                  <a:moveTo>
                    <a:pt x="1337" y="76"/>
                  </a:moveTo>
                  <a:cubicBezTo>
                    <a:pt x="1337" y="75"/>
                    <a:pt x="1339" y="77"/>
                    <a:pt x="1337" y="76"/>
                  </a:cubicBezTo>
                  <a:close/>
                  <a:moveTo>
                    <a:pt x="1337" y="51"/>
                  </a:moveTo>
                  <a:cubicBezTo>
                    <a:pt x="1337" y="50"/>
                    <a:pt x="1337" y="50"/>
                    <a:pt x="1337" y="50"/>
                  </a:cubicBezTo>
                  <a:cubicBezTo>
                    <a:pt x="1339" y="50"/>
                    <a:pt x="1339" y="50"/>
                    <a:pt x="1339" y="50"/>
                  </a:cubicBezTo>
                  <a:cubicBezTo>
                    <a:pt x="1340" y="51"/>
                    <a:pt x="1338" y="51"/>
                    <a:pt x="1337" y="51"/>
                  </a:cubicBezTo>
                  <a:close/>
                  <a:moveTo>
                    <a:pt x="1349" y="82"/>
                  </a:moveTo>
                  <a:cubicBezTo>
                    <a:pt x="1349" y="80"/>
                    <a:pt x="1350" y="81"/>
                    <a:pt x="1350" y="80"/>
                  </a:cubicBezTo>
                  <a:cubicBezTo>
                    <a:pt x="1351" y="80"/>
                    <a:pt x="1350" y="82"/>
                    <a:pt x="1349" y="82"/>
                  </a:cubicBezTo>
                  <a:close/>
                  <a:moveTo>
                    <a:pt x="1355" y="54"/>
                  </a:moveTo>
                  <a:cubicBezTo>
                    <a:pt x="1355" y="55"/>
                    <a:pt x="1352" y="57"/>
                    <a:pt x="1352" y="59"/>
                  </a:cubicBezTo>
                  <a:cubicBezTo>
                    <a:pt x="1349" y="59"/>
                    <a:pt x="1347" y="60"/>
                    <a:pt x="1344" y="60"/>
                  </a:cubicBezTo>
                  <a:cubicBezTo>
                    <a:pt x="1345" y="56"/>
                    <a:pt x="1350" y="60"/>
                    <a:pt x="1352" y="57"/>
                  </a:cubicBezTo>
                  <a:cubicBezTo>
                    <a:pt x="1352" y="54"/>
                    <a:pt x="1350" y="55"/>
                    <a:pt x="1348" y="55"/>
                  </a:cubicBezTo>
                  <a:cubicBezTo>
                    <a:pt x="1348" y="52"/>
                    <a:pt x="1352" y="54"/>
                    <a:pt x="1353" y="54"/>
                  </a:cubicBezTo>
                  <a:cubicBezTo>
                    <a:pt x="1354" y="52"/>
                    <a:pt x="1356" y="51"/>
                    <a:pt x="1358" y="50"/>
                  </a:cubicBezTo>
                  <a:cubicBezTo>
                    <a:pt x="1358" y="51"/>
                    <a:pt x="1355" y="54"/>
                    <a:pt x="1359" y="54"/>
                  </a:cubicBezTo>
                  <a:cubicBezTo>
                    <a:pt x="1358" y="56"/>
                    <a:pt x="1357" y="54"/>
                    <a:pt x="1355" y="54"/>
                  </a:cubicBezTo>
                  <a:close/>
                  <a:moveTo>
                    <a:pt x="1361" y="83"/>
                  </a:moveTo>
                  <a:cubicBezTo>
                    <a:pt x="1360" y="83"/>
                    <a:pt x="1360" y="82"/>
                    <a:pt x="1360" y="81"/>
                  </a:cubicBezTo>
                  <a:cubicBezTo>
                    <a:pt x="1361" y="81"/>
                    <a:pt x="1361" y="83"/>
                    <a:pt x="1361" y="83"/>
                  </a:cubicBezTo>
                  <a:close/>
                  <a:moveTo>
                    <a:pt x="1360" y="51"/>
                  </a:moveTo>
                  <a:cubicBezTo>
                    <a:pt x="1359" y="52"/>
                    <a:pt x="1361" y="49"/>
                    <a:pt x="1360" y="51"/>
                  </a:cubicBezTo>
                  <a:close/>
                  <a:moveTo>
                    <a:pt x="1355" y="47"/>
                  </a:moveTo>
                  <a:cubicBezTo>
                    <a:pt x="1354" y="45"/>
                    <a:pt x="1357" y="47"/>
                    <a:pt x="1358" y="45"/>
                  </a:cubicBezTo>
                  <a:cubicBezTo>
                    <a:pt x="1357" y="44"/>
                    <a:pt x="1356" y="42"/>
                    <a:pt x="1357" y="40"/>
                  </a:cubicBezTo>
                  <a:cubicBezTo>
                    <a:pt x="1358" y="42"/>
                    <a:pt x="1359" y="44"/>
                    <a:pt x="1361" y="42"/>
                  </a:cubicBezTo>
                  <a:cubicBezTo>
                    <a:pt x="1362" y="45"/>
                    <a:pt x="1358" y="47"/>
                    <a:pt x="1355" y="47"/>
                  </a:cubicBezTo>
                  <a:close/>
                  <a:moveTo>
                    <a:pt x="1362" y="32"/>
                  </a:moveTo>
                  <a:cubicBezTo>
                    <a:pt x="1363" y="30"/>
                    <a:pt x="1363" y="34"/>
                    <a:pt x="1362" y="32"/>
                  </a:cubicBezTo>
                  <a:close/>
                  <a:moveTo>
                    <a:pt x="1363" y="26"/>
                  </a:moveTo>
                  <a:cubicBezTo>
                    <a:pt x="1363" y="25"/>
                    <a:pt x="1363" y="25"/>
                    <a:pt x="1363" y="25"/>
                  </a:cubicBezTo>
                  <a:cubicBezTo>
                    <a:pt x="1364" y="25"/>
                    <a:pt x="1365" y="25"/>
                    <a:pt x="1365" y="26"/>
                  </a:cubicBezTo>
                  <a:lnTo>
                    <a:pt x="1363" y="26"/>
                  </a:lnTo>
                  <a:close/>
                  <a:moveTo>
                    <a:pt x="1365" y="26"/>
                  </a:moveTo>
                  <a:cubicBezTo>
                    <a:pt x="1365" y="25"/>
                    <a:pt x="1366" y="26"/>
                    <a:pt x="1365" y="26"/>
                  </a:cubicBezTo>
                  <a:close/>
                  <a:moveTo>
                    <a:pt x="1365" y="17"/>
                  </a:moveTo>
                  <a:cubicBezTo>
                    <a:pt x="1366" y="14"/>
                    <a:pt x="1368" y="14"/>
                    <a:pt x="1369" y="16"/>
                  </a:cubicBezTo>
                  <a:cubicBezTo>
                    <a:pt x="1368" y="18"/>
                    <a:pt x="1367" y="16"/>
                    <a:pt x="1365" y="17"/>
                  </a:cubicBezTo>
                  <a:close/>
                  <a:moveTo>
                    <a:pt x="1366" y="83"/>
                  </a:moveTo>
                  <a:cubicBezTo>
                    <a:pt x="1366" y="82"/>
                    <a:pt x="1366" y="81"/>
                    <a:pt x="1366" y="79"/>
                  </a:cubicBezTo>
                  <a:cubicBezTo>
                    <a:pt x="1368" y="80"/>
                    <a:pt x="1368" y="78"/>
                    <a:pt x="1369" y="79"/>
                  </a:cubicBezTo>
                  <a:cubicBezTo>
                    <a:pt x="1369" y="81"/>
                    <a:pt x="1368" y="82"/>
                    <a:pt x="1366" y="83"/>
                  </a:cubicBezTo>
                  <a:close/>
                  <a:moveTo>
                    <a:pt x="1369" y="81"/>
                  </a:moveTo>
                  <a:cubicBezTo>
                    <a:pt x="1370" y="80"/>
                    <a:pt x="1372" y="80"/>
                    <a:pt x="1374" y="79"/>
                  </a:cubicBezTo>
                  <a:cubicBezTo>
                    <a:pt x="1374" y="81"/>
                    <a:pt x="1371" y="82"/>
                    <a:pt x="1369" y="81"/>
                  </a:cubicBezTo>
                  <a:close/>
                  <a:moveTo>
                    <a:pt x="1384" y="83"/>
                  </a:moveTo>
                  <a:cubicBezTo>
                    <a:pt x="1384" y="82"/>
                    <a:pt x="1385" y="82"/>
                    <a:pt x="1386" y="82"/>
                  </a:cubicBezTo>
                  <a:cubicBezTo>
                    <a:pt x="1386" y="83"/>
                    <a:pt x="1385" y="84"/>
                    <a:pt x="1384" y="83"/>
                  </a:cubicBezTo>
                  <a:close/>
                  <a:moveTo>
                    <a:pt x="1397" y="82"/>
                  </a:moveTo>
                  <a:cubicBezTo>
                    <a:pt x="1397" y="84"/>
                    <a:pt x="1395" y="82"/>
                    <a:pt x="1395" y="83"/>
                  </a:cubicBezTo>
                  <a:cubicBezTo>
                    <a:pt x="1393" y="83"/>
                    <a:pt x="1397" y="81"/>
                    <a:pt x="1395" y="81"/>
                  </a:cubicBezTo>
                  <a:cubicBezTo>
                    <a:pt x="1395" y="80"/>
                    <a:pt x="1398" y="81"/>
                    <a:pt x="1397" y="82"/>
                  </a:cubicBezTo>
                  <a:close/>
                  <a:moveTo>
                    <a:pt x="1396" y="77"/>
                  </a:moveTo>
                  <a:cubicBezTo>
                    <a:pt x="1396" y="76"/>
                    <a:pt x="1398" y="76"/>
                    <a:pt x="1398" y="75"/>
                  </a:cubicBezTo>
                  <a:cubicBezTo>
                    <a:pt x="1399" y="75"/>
                    <a:pt x="1399" y="76"/>
                    <a:pt x="1400" y="76"/>
                  </a:cubicBezTo>
                  <a:cubicBezTo>
                    <a:pt x="1400" y="78"/>
                    <a:pt x="1397" y="78"/>
                    <a:pt x="1396" y="77"/>
                  </a:cubicBezTo>
                  <a:close/>
                  <a:moveTo>
                    <a:pt x="1414" y="72"/>
                  </a:moveTo>
                  <a:cubicBezTo>
                    <a:pt x="1416" y="70"/>
                    <a:pt x="1415" y="74"/>
                    <a:pt x="1414" y="72"/>
                  </a:cubicBezTo>
                  <a:close/>
                  <a:moveTo>
                    <a:pt x="1420" y="75"/>
                  </a:moveTo>
                  <a:cubicBezTo>
                    <a:pt x="1420" y="74"/>
                    <a:pt x="1420" y="73"/>
                    <a:pt x="1422" y="73"/>
                  </a:cubicBezTo>
                  <a:cubicBezTo>
                    <a:pt x="1422" y="74"/>
                    <a:pt x="1421" y="75"/>
                    <a:pt x="1420" y="75"/>
                  </a:cubicBezTo>
                  <a:close/>
                  <a:moveTo>
                    <a:pt x="1421" y="84"/>
                  </a:moveTo>
                  <a:cubicBezTo>
                    <a:pt x="1421" y="82"/>
                    <a:pt x="1424" y="85"/>
                    <a:pt x="1421" y="84"/>
                  </a:cubicBezTo>
                  <a:close/>
                  <a:moveTo>
                    <a:pt x="1430" y="48"/>
                  </a:moveTo>
                  <a:cubicBezTo>
                    <a:pt x="1431" y="48"/>
                    <a:pt x="1431" y="50"/>
                    <a:pt x="1429" y="50"/>
                  </a:cubicBezTo>
                  <a:cubicBezTo>
                    <a:pt x="1429" y="49"/>
                    <a:pt x="1430" y="49"/>
                    <a:pt x="1430" y="48"/>
                  </a:cubicBezTo>
                  <a:close/>
                  <a:moveTo>
                    <a:pt x="1427" y="63"/>
                  </a:moveTo>
                  <a:cubicBezTo>
                    <a:pt x="1430" y="63"/>
                    <a:pt x="1430" y="63"/>
                    <a:pt x="1430" y="63"/>
                  </a:cubicBezTo>
                  <a:cubicBezTo>
                    <a:pt x="1430" y="65"/>
                    <a:pt x="1427" y="65"/>
                    <a:pt x="1427" y="63"/>
                  </a:cubicBezTo>
                  <a:close/>
                  <a:moveTo>
                    <a:pt x="1429" y="81"/>
                  </a:moveTo>
                  <a:cubicBezTo>
                    <a:pt x="1428" y="79"/>
                    <a:pt x="1429" y="79"/>
                    <a:pt x="1430" y="79"/>
                  </a:cubicBezTo>
                  <a:cubicBezTo>
                    <a:pt x="1430" y="80"/>
                    <a:pt x="1430" y="81"/>
                    <a:pt x="1429" y="81"/>
                  </a:cubicBezTo>
                  <a:close/>
                  <a:moveTo>
                    <a:pt x="1429" y="61"/>
                  </a:moveTo>
                  <a:cubicBezTo>
                    <a:pt x="1428" y="59"/>
                    <a:pt x="1430" y="60"/>
                    <a:pt x="1430" y="59"/>
                  </a:cubicBezTo>
                  <a:cubicBezTo>
                    <a:pt x="1430" y="59"/>
                    <a:pt x="1430" y="60"/>
                    <a:pt x="1430" y="61"/>
                  </a:cubicBezTo>
                  <a:lnTo>
                    <a:pt x="1429" y="61"/>
                  </a:lnTo>
                  <a:close/>
                  <a:moveTo>
                    <a:pt x="1430" y="57"/>
                  </a:moveTo>
                  <a:cubicBezTo>
                    <a:pt x="1430" y="55"/>
                    <a:pt x="1431" y="54"/>
                    <a:pt x="1433" y="54"/>
                  </a:cubicBezTo>
                  <a:cubicBezTo>
                    <a:pt x="1432" y="55"/>
                    <a:pt x="1431" y="57"/>
                    <a:pt x="1430" y="57"/>
                  </a:cubicBezTo>
                  <a:close/>
                  <a:moveTo>
                    <a:pt x="1433" y="81"/>
                  </a:moveTo>
                  <a:cubicBezTo>
                    <a:pt x="1434" y="82"/>
                    <a:pt x="1433" y="81"/>
                    <a:pt x="1435" y="81"/>
                  </a:cubicBezTo>
                  <a:cubicBezTo>
                    <a:pt x="1435" y="82"/>
                    <a:pt x="1432" y="83"/>
                    <a:pt x="1433" y="81"/>
                  </a:cubicBezTo>
                  <a:close/>
                  <a:moveTo>
                    <a:pt x="1442" y="69"/>
                  </a:moveTo>
                  <a:cubicBezTo>
                    <a:pt x="1442" y="69"/>
                    <a:pt x="1440" y="69"/>
                    <a:pt x="1440" y="69"/>
                  </a:cubicBezTo>
                  <a:cubicBezTo>
                    <a:pt x="1440" y="68"/>
                    <a:pt x="1443" y="68"/>
                    <a:pt x="1442" y="69"/>
                  </a:cubicBezTo>
                  <a:close/>
                  <a:moveTo>
                    <a:pt x="1442" y="73"/>
                  </a:moveTo>
                  <a:cubicBezTo>
                    <a:pt x="1440" y="73"/>
                    <a:pt x="1440" y="72"/>
                    <a:pt x="1440" y="71"/>
                  </a:cubicBezTo>
                  <a:cubicBezTo>
                    <a:pt x="1441" y="71"/>
                    <a:pt x="1442" y="72"/>
                    <a:pt x="1442" y="73"/>
                  </a:cubicBezTo>
                  <a:close/>
                  <a:moveTo>
                    <a:pt x="1440" y="82"/>
                  </a:moveTo>
                  <a:cubicBezTo>
                    <a:pt x="1441" y="80"/>
                    <a:pt x="1443" y="80"/>
                    <a:pt x="1445" y="79"/>
                  </a:cubicBezTo>
                  <a:cubicBezTo>
                    <a:pt x="1445" y="82"/>
                    <a:pt x="1442" y="82"/>
                    <a:pt x="1440" y="82"/>
                  </a:cubicBezTo>
                  <a:close/>
                  <a:moveTo>
                    <a:pt x="1447" y="71"/>
                  </a:moveTo>
                  <a:cubicBezTo>
                    <a:pt x="1446" y="71"/>
                    <a:pt x="1446" y="71"/>
                    <a:pt x="1446" y="71"/>
                  </a:cubicBezTo>
                  <a:cubicBezTo>
                    <a:pt x="1446" y="69"/>
                    <a:pt x="1446" y="69"/>
                    <a:pt x="1446" y="69"/>
                  </a:cubicBezTo>
                  <a:cubicBezTo>
                    <a:pt x="1447" y="69"/>
                    <a:pt x="1447" y="69"/>
                    <a:pt x="1447" y="69"/>
                  </a:cubicBezTo>
                  <a:lnTo>
                    <a:pt x="1447" y="71"/>
                  </a:lnTo>
                  <a:close/>
                  <a:moveTo>
                    <a:pt x="1452" y="81"/>
                  </a:moveTo>
                  <a:cubicBezTo>
                    <a:pt x="1453" y="79"/>
                    <a:pt x="1455" y="80"/>
                    <a:pt x="1457" y="79"/>
                  </a:cubicBezTo>
                  <a:cubicBezTo>
                    <a:pt x="1456" y="81"/>
                    <a:pt x="1453" y="82"/>
                    <a:pt x="1452" y="81"/>
                  </a:cubicBezTo>
                  <a:close/>
                  <a:moveTo>
                    <a:pt x="1459" y="84"/>
                  </a:moveTo>
                  <a:cubicBezTo>
                    <a:pt x="1460" y="82"/>
                    <a:pt x="1462" y="85"/>
                    <a:pt x="1459" y="84"/>
                  </a:cubicBezTo>
                  <a:close/>
                  <a:moveTo>
                    <a:pt x="1512" y="68"/>
                  </a:moveTo>
                  <a:cubicBezTo>
                    <a:pt x="1515" y="69"/>
                    <a:pt x="1512" y="72"/>
                    <a:pt x="1512" y="68"/>
                  </a:cubicBezTo>
                  <a:close/>
                  <a:moveTo>
                    <a:pt x="1512" y="25"/>
                  </a:moveTo>
                  <a:cubicBezTo>
                    <a:pt x="1513" y="23"/>
                    <a:pt x="1515" y="26"/>
                    <a:pt x="1512" y="25"/>
                  </a:cubicBezTo>
                  <a:close/>
                  <a:moveTo>
                    <a:pt x="1515" y="37"/>
                  </a:moveTo>
                  <a:cubicBezTo>
                    <a:pt x="1514" y="35"/>
                    <a:pt x="1516" y="36"/>
                    <a:pt x="1516" y="36"/>
                  </a:cubicBezTo>
                  <a:cubicBezTo>
                    <a:pt x="1516" y="36"/>
                    <a:pt x="1516" y="37"/>
                    <a:pt x="1515" y="37"/>
                  </a:cubicBezTo>
                  <a:close/>
                  <a:moveTo>
                    <a:pt x="1533" y="10"/>
                  </a:moveTo>
                  <a:cubicBezTo>
                    <a:pt x="1533" y="12"/>
                    <a:pt x="1533" y="13"/>
                    <a:pt x="1531" y="13"/>
                  </a:cubicBezTo>
                  <a:cubicBezTo>
                    <a:pt x="1531" y="11"/>
                    <a:pt x="1531" y="10"/>
                    <a:pt x="1533" y="10"/>
                  </a:cubicBezTo>
                  <a:close/>
                  <a:moveTo>
                    <a:pt x="1531" y="8"/>
                  </a:moveTo>
                  <a:cubicBezTo>
                    <a:pt x="1533" y="8"/>
                    <a:pt x="1530" y="11"/>
                    <a:pt x="1531" y="8"/>
                  </a:cubicBezTo>
                  <a:close/>
                  <a:moveTo>
                    <a:pt x="1529" y="10"/>
                  </a:moveTo>
                  <a:cubicBezTo>
                    <a:pt x="1529" y="10"/>
                    <a:pt x="1529" y="10"/>
                    <a:pt x="1529" y="10"/>
                  </a:cubicBezTo>
                  <a:cubicBezTo>
                    <a:pt x="1529" y="10"/>
                    <a:pt x="1529" y="10"/>
                    <a:pt x="1529" y="10"/>
                  </a:cubicBezTo>
                  <a:close/>
                  <a:moveTo>
                    <a:pt x="1528" y="6"/>
                  </a:moveTo>
                  <a:cubicBezTo>
                    <a:pt x="1526" y="7"/>
                    <a:pt x="1527" y="10"/>
                    <a:pt x="1525" y="10"/>
                  </a:cubicBezTo>
                  <a:cubicBezTo>
                    <a:pt x="1525" y="7"/>
                    <a:pt x="1525" y="6"/>
                    <a:pt x="1528" y="6"/>
                  </a:cubicBezTo>
                  <a:close/>
                  <a:moveTo>
                    <a:pt x="1522" y="11"/>
                  </a:moveTo>
                  <a:cubicBezTo>
                    <a:pt x="1523" y="11"/>
                    <a:pt x="1523" y="11"/>
                    <a:pt x="1523" y="11"/>
                  </a:cubicBezTo>
                  <a:cubicBezTo>
                    <a:pt x="1523" y="12"/>
                    <a:pt x="1523" y="12"/>
                    <a:pt x="1523" y="12"/>
                  </a:cubicBezTo>
                  <a:cubicBezTo>
                    <a:pt x="1522" y="12"/>
                    <a:pt x="1522" y="12"/>
                    <a:pt x="1522" y="12"/>
                  </a:cubicBezTo>
                  <a:lnTo>
                    <a:pt x="1522" y="11"/>
                  </a:lnTo>
                  <a:close/>
                  <a:moveTo>
                    <a:pt x="1519" y="13"/>
                  </a:moveTo>
                  <a:cubicBezTo>
                    <a:pt x="1520" y="13"/>
                    <a:pt x="1520" y="14"/>
                    <a:pt x="1520" y="16"/>
                  </a:cubicBezTo>
                  <a:cubicBezTo>
                    <a:pt x="1518" y="16"/>
                    <a:pt x="1519" y="14"/>
                    <a:pt x="1519" y="13"/>
                  </a:cubicBezTo>
                  <a:close/>
                  <a:moveTo>
                    <a:pt x="1519" y="27"/>
                  </a:moveTo>
                  <a:cubicBezTo>
                    <a:pt x="1519" y="29"/>
                    <a:pt x="1516" y="30"/>
                    <a:pt x="1518" y="32"/>
                  </a:cubicBezTo>
                  <a:cubicBezTo>
                    <a:pt x="1516" y="32"/>
                    <a:pt x="1515" y="34"/>
                    <a:pt x="1514" y="33"/>
                  </a:cubicBezTo>
                  <a:cubicBezTo>
                    <a:pt x="1516" y="31"/>
                    <a:pt x="1516" y="28"/>
                    <a:pt x="1519" y="27"/>
                  </a:cubicBezTo>
                  <a:close/>
                  <a:moveTo>
                    <a:pt x="1512" y="11"/>
                  </a:moveTo>
                  <a:cubicBezTo>
                    <a:pt x="1513" y="11"/>
                    <a:pt x="1513" y="12"/>
                    <a:pt x="1514" y="12"/>
                  </a:cubicBezTo>
                  <a:cubicBezTo>
                    <a:pt x="1514" y="13"/>
                    <a:pt x="1511" y="12"/>
                    <a:pt x="1512" y="11"/>
                  </a:cubicBezTo>
                  <a:close/>
                  <a:moveTo>
                    <a:pt x="1508" y="21"/>
                  </a:moveTo>
                  <a:cubicBezTo>
                    <a:pt x="1508" y="19"/>
                    <a:pt x="1511" y="21"/>
                    <a:pt x="1508" y="21"/>
                  </a:cubicBezTo>
                  <a:close/>
                  <a:moveTo>
                    <a:pt x="1507" y="28"/>
                  </a:moveTo>
                  <a:cubicBezTo>
                    <a:pt x="1508" y="26"/>
                    <a:pt x="1509" y="30"/>
                    <a:pt x="1507" y="28"/>
                  </a:cubicBezTo>
                  <a:close/>
                  <a:moveTo>
                    <a:pt x="1506" y="36"/>
                  </a:moveTo>
                  <a:cubicBezTo>
                    <a:pt x="1505" y="36"/>
                    <a:pt x="1504" y="36"/>
                    <a:pt x="1503" y="36"/>
                  </a:cubicBezTo>
                  <a:cubicBezTo>
                    <a:pt x="1503" y="34"/>
                    <a:pt x="1506" y="34"/>
                    <a:pt x="1506" y="36"/>
                  </a:cubicBezTo>
                  <a:close/>
                  <a:moveTo>
                    <a:pt x="1502" y="31"/>
                  </a:moveTo>
                  <a:cubicBezTo>
                    <a:pt x="1503" y="31"/>
                    <a:pt x="1502" y="31"/>
                    <a:pt x="1502" y="31"/>
                  </a:cubicBezTo>
                  <a:close/>
                  <a:moveTo>
                    <a:pt x="1493" y="51"/>
                  </a:moveTo>
                  <a:cubicBezTo>
                    <a:pt x="1492" y="50"/>
                    <a:pt x="1493" y="51"/>
                    <a:pt x="1493" y="51"/>
                  </a:cubicBezTo>
                  <a:close/>
                  <a:moveTo>
                    <a:pt x="1478" y="57"/>
                  </a:moveTo>
                  <a:cubicBezTo>
                    <a:pt x="1478" y="56"/>
                    <a:pt x="1478" y="55"/>
                    <a:pt x="1480" y="55"/>
                  </a:cubicBezTo>
                  <a:cubicBezTo>
                    <a:pt x="1480" y="57"/>
                    <a:pt x="1479" y="57"/>
                    <a:pt x="1478" y="57"/>
                  </a:cubicBezTo>
                  <a:close/>
                  <a:moveTo>
                    <a:pt x="1483" y="76"/>
                  </a:moveTo>
                  <a:cubicBezTo>
                    <a:pt x="1483" y="75"/>
                    <a:pt x="1485" y="77"/>
                    <a:pt x="1483" y="76"/>
                  </a:cubicBezTo>
                  <a:close/>
                  <a:moveTo>
                    <a:pt x="1483" y="51"/>
                  </a:moveTo>
                  <a:cubicBezTo>
                    <a:pt x="1483" y="50"/>
                    <a:pt x="1483" y="50"/>
                    <a:pt x="1483" y="50"/>
                  </a:cubicBezTo>
                  <a:cubicBezTo>
                    <a:pt x="1485" y="50"/>
                    <a:pt x="1485" y="50"/>
                    <a:pt x="1485" y="50"/>
                  </a:cubicBezTo>
                  <a:cubicBezTo>
                    <a:pt x="1485" y="51"/>
                    <a:pt x="1484" y="51"/>
                    <a:pt x="1483" y="51"/>
                  </a:cubicBezTo>
                  <a:close/>
                  <a:moveTo>
                    <a:pt x="1495" y="82"/>
                  </a:moveTo>
                  <a:cubicBezTo>
                    <a:pt x="1495" y="80"/>
                    <a:pt x="1496" y="81"/>
                    <a:pt x="1496" y="80"/>
                  </a:cubicBezTo>
                  <a:cubicBezTo>
                    <a:pt x="1497" y="80"/>
                    <a:pt x="1496" y="82"/>
                    <a:pt x="1495" y="82"/>
                  </a:cubicBezTo>
                  <a:close/>
                  <a:moveTo>
                    <a:pt x="1501" y="54"/>
                  </a:moveTo>
                  <a:cubicBezTo>
                    <a:pt x="1501" y="55"/>
                    <a:pt x="1498" y="57"/>
                    <a:pt x="1497" y="59"/>
                  </a:cubicBezTo>
                  <a:cubicBezTo>
                    <a:pt x="1495" y="59"/>
                    <a:pt x="1492" y="60"/>
                    <a:pt x="1490" y="60"/>
                  </a:cubicBezTo>
                  <a:cubicBezTo>
                    <a:pt x="1491" y="56"/>
                    <a:pt x="1496" y="60"/>
                    <a:pt x="1497" y="57"/>
                  </a:cubicBezTo>
                  <a:cubicBezTo>
                    <a:pt x="1497" y="54"/>
                    <a:pt x="1496" y="55"/>
                    <a:pt x="1494" y="55"/>
                  </a:cubicBezTo>
                  <a:cubicBezTo>
                    <a:pt x="1494" y="52"/>
                    <a:pt x="1498" y="54"/>
                    <a:pt x="1499" y="54"/>
                  </a:cubicBezTo>
                  <a:cubicBezTo>
                    <a:pt x="1500" y="52"/>
                    <a:pt x="1502" y="51"/>
                    <a:pt x="1504" y="50"/>
                  </a:cubicBezTo>
                  <a:cubicBezTo>
                    <a:pt x="1504" y="51"/>
                    <a:pt x="1501" y="54"/>
                    <a:pt x="1505" y="54"/>
                  </a:cubicBezTo>
                  <a:cubicBezTo>
                    <a:pt x="1504" y="56"/>
                    <a:pt x="1503" y="54"/>
                    <a:pt x="1501" y="54"/>
                  </a:cubicBezTo>
                  <a:close/>
                  <a:moveTo>
                    <a:pt x="1506" y="83"/>
                  </a:moveTo>
                  <a:cubicBezTo>
                    <a:pt x="1506" y="83"/>
                    <a:pt x="1506" y="82"/>
                    <a:pt x="1506" y="81"/>
                  </a:cubicBezTo>
                  <a:cubicBezTo>
                    <a:pt x="1507" y="81"/>
                    <a:pt x="1507" y="83"/>
                    <a:pt x="1506" y="83"/>
                  </a:cubicBezTo>
                  <a:close/>
                  <a:moveTo>
                    <a:pt x="1506" y="51"/>
                  </a:moveTo>
                  <a:cubicBezTo>
                    <a:pt x="1505" y="52"/>
                    <a:pt x="1507" y="49"/>
                    <a:pt x="1506" y="51"/>
                  </a:cubicBezTo>
                  <a:close/>
                  <a:moveTo>
                    <a:pt x="1500" y="47"/>
                  </a:moveTo>
                  <a:cubicBezTo>
                    <a:pt x="1500" y="45"/>
                    <a:pt x="1503" y="47"/>
                    <a:pt x="1503" y="45"/>
                  </a:cubicBezTo>
                  <a:cubicBezTo>
                    <a:pt x="1503" y="44"/>
                    <a:pt x="1502" y="42"/>
                    <a:pt x="1503" y="40"/>
                  </a:cubicBezTo>
                  <a:cubicBezTo>
                    <a:pt x="1504" y="42"/>
                    <a:pt x="1505" y="44"/>
                    <a:pt x="1507" y="42"/>
                  </a:cubicBezTo>
                  <a:cubicBezTo>
                    <a:pt x="1508" y="45"/>
                    <a:pt x="1504" y="47"/>
                    <a:pt x="1500" y="47"/>
                  </a:cubicBezTo>
                  <a:close/>
                  <a:moveTo>
                    <a:pt x="1508" y="32"/>
                  </a:moveTo>
                  <a:cubicBezTo>
                    <a:pt x="1509" y="30"/>
                    <a:pt x="1508" y="34"/>
                    <a:pt x="1508" y="32"/>
                  </a:cubicBezTo>
                  <a:close/>
                  <a:moveTo>
                    <a:pt x="1509" y="26"/>
                  </a:moveTo>
                  <a:cubicBezTo>
                    <a:pt x="1509" y="25"/>
                    <a:pt x="1509" y="25"/>
                    <a:pt x="1509" y="25"/>
                  </a:cubicBezTo>
                  <a:cubicBezTo>
                    <a:pt x="1510" y="25"/>
                    <a:pt x="1511" y="25"/>
                    <a:pt x="1511" y="26"/>
                  </a:cubicBezTo>
                  <a:lnTo>
                    <a:pt x="1509" y="26"/>
                  </a:lnTo>
                  <a:close/>
                  <a:moveTo>
                    <a:pt x="1511" y="26"/>
                  </a:moveTo>
                  <a:cubicBezTo>
                    <a:pt x="1511" y="25"/>
                    <a:pt x="1512" y="26"/>
                    <a:pt x="1511" y="26"/>
                  </a:cubicBezTo>
                  <a:close/>
                  <a:moveTo>
                    <a:pt x="1511" y="17"/>
                  </a:moveTo>
                  <a:cubicBezTo>
                    <a:pt x="1511" y="14"/>
                    <a:pt x="1514" y="14"/>
                    <a:pt x="1515" y="16"/>
                  </a:cubicBezTo>
                  <a:cubicBezTo>
                    <a:pt x="1514" y="18"/>
                    <a:pt x="1513" y="16"/>
                    <a:pt x="1511" y="17"/>
                  </a:cubicBezTo>
                  <a:close/>
                  <a:moveTo>
                    <a:pt x="1512" y="83"/>
                  </a:moveTo>
                  <a:cubicBezTo>
                    <a:pt x="1512" y="82"/>
                    <a:pt x="1512" y="81"/>
                    <a:pt x="1512" y="79"/>
                  </a:cubicBezTo>
                  <a:cubicBezTo>
                    <a:pt x="1514" y="80"/>
                    <a:pt x="1514" y="78"/>
                    <a:pt x="1515" y="79"/>
                  </a:cubicBezTo>
                  <a:cubicBezTo>
                    <a:pt x="1515" y="81"/>
                    <a:pt x="1514" y="82"/>
                    <a:pt x="1512" y="83"/>
                  </a:cubicBezTo>
                  <a:close/>
                  <a:moveTo>
                    <a:pt x="1515" y="81"/>
                  </a:moveTo>
                  <a:cubicBezTo>
                    <a:pt x="1516" y="80"/>
                    <a:pt x="1518" y="80"/>
                    <a:pt x="1519" y="79"/>
                  </a:cubicBezTo>
                  <a:cubicBezTo>
                    <a:pt x="1520" y="81"/>
                    <a:pt x="1517" y="82"/>
                    <a:pt x="1515" y="81"/>
                  </a:cubicBezTo>
                  <a:close/>
                  <a:moveTo>
                    <a:pt x="1530" y="83"/>
                  </a:moveTo>
                  <a:cubicBezTo>
                    <a:pt x="1530" y="82"/>
                    <a:pt x="1531" y="82"/>
                    <a:pt x="1532" y="82"/>
                  </a:cubicBezTo>
                  <a:cubicBezTo>
                    <a:pt x="1532" y="83"/>
                    <a:pt x="1531" y="84"/>
                    <a:pt x="1530" y="83"/>
                  </a:cubicBezTo>
                  <a:close/>
                  <a:moveTo>
                    <a:pt x="1543" y="82"/>
                  </a:moveTo>
                  <a:cubicBezTo>
                    <a:pt x="1543" y="84"/>
                    <a:pt x="1541" y="82"/>
                    <a:pt x="1541" y="83"/>
                  </a:cubicBezTo>
                  <a:cubicBezTo>
                    <a:pt x="1539" y="83"/>
                    <a:pt x="1542" y="81"/>
                    <a:pt x="1540" y="81"/>
                  </a:cubicBezTo>
                  <a:cubicBezTo>
                    <a:pt x="1541" y="80"/>
                    <a:pt x="1544" y="81"/>
                    <a:pt x="1543" y="82"/>
                  </a:cubicBezTo>
                  <a:close/>
                  <a:moveTo>
                    <a:pt x="1542" y="77"/>
                  </a:moveTo>
                  <a:cubicBezTo>
                    <a:pt x="1542" y="76"/>
                    <a:pt x="1544" y="76"/>
                    <a:pt x="1544" y="75"/>
                  </a:cubicBezTo>
                  <a:cubicBezTo>
                    <a:pt x="1545" y="75"/>
                    <a:pt x="1545" y="76"/>
                    <a:pt x="1546" y="76"/>
                  </a:cubicBezTo>
                  <a:cubicBezTo>
                    <a:pt x="1546" y="78"/>
                    <a:pt x="1543" y="78"/>
                    <a:pt x="1542" y="77"/>
                  </a:cubicBezTo>
                  <a:close/>
                  <a:moveTo>
                    <a:pt x="1560" y="72"/>
                  </a:moveTo>
                  <a:cubicBezTo>
                    <a:pt x="1562" y="70"/>
                    <a:pt x="1561" y="74"/>
                    <a:pt x="1560" y="72"/>
                  </a:cubicBezTo>
                  <a:close/>
                  <a:moveTo>
                    <a:pt x="1565" y="75"/>
                  </a:moveTo>
                  <a:cubicBezTo>
                    <a:pt x="1565" y="74"/>
                    <a:pt x="1566" y="73"/>
                    <a:pt x="1568" y="73"/>
                  </a:cubicBezTo>
                  <a:cubicBezTo>
                    <a:pt x="1568" y="74"/>
                    <a:pt x="1567" y="75"/>
                    <a:pt x="1565" y="75"/>
                  </a:cubicBezTo>
                  <a:close/>
                  <a:moveTo>
                    <a:pt x="1567" y="84"/>
                  </a:moveTo>
                  <a:cubicBezTo>
                    <a:pt x="1567" y="82"/>
                    <a:pt x="1570" y="85"/>
                    <a:pt x="1567" y="84"/>
                  </a:cubicBezTo>
                  <a:close/>
                  <a:moveTo>
                    <a:pt x="1576" y="48"/>
                  </a:moveTo>
                  <a:cubicBezTo>
                    <a:pt x="1577" y="48"/>
                    <a:pt x="1576" y="50"/>
                    <a:pt x="1575" y="50"/>
                  </a:cubicBezTo>
                  <a:cubicBezTo>
                    <a:pt x="1575" y="49"/>
                    <a:pt x="1576" y="49"/>
                    <a:pt x="1576" y="48"/>
                  </a:cubicBezTo>
                  <a:close/>
                  <a:moveTo>
                    <a:pt x="1573" y="63"/>
                  </a:moveTo>
                  <a:cubicBezTo>
                    <a:pt x="1576" y="63"/>
                    <a:pt x="1576" y="63"/>
                    <a:pt x="1576" y="63"/>
                  </a:cubicBezTo>
                  <a:cubicBezTo>
                    <a:pt x="1576" y="65"/>
                    <a:pt x="1573" y="65"/>
                    <a:pt x="1573" y="63"/>
                  </a:cubicBezTo>
                  <a:close/>
                  <a:moveTo>
                    <a:pt x="1574" y="81"/>
                  </a:moveTo>
                  <a:cubicBezTo>
                    <a:pt x="1574" y="79"/>
                    <a:pt x="1575" y="79"/>
                    <a:pt x="1576" y="79"/>
                  </a:cubicBezTo>
                  <a:cubicBezTo>
                    <a:pt x="1576" y="80"/>
                    <a:pt x="1575" y="81"/>
                    <a:pt x="1574" y="81"/>
                  </a:cubicBezTo>
                  <a:close/>
                  <a:moveTo>
                    <a:pt x="1574" y="61"/>
                  </a:moveTo>
                  <a:cubicBezTo>
                    <a:pt x="1574" y="59"/>
                    <a:pt x="1575" y="60"/>
                    <a:pt x="1576" y="59"/>
                  </a:cubicBezTo>
                  <a:cubicBezTo>
                    <a:pt x="1576" y="59"/>
                    <a:pt x="1576" y="60"/>
                    <a:pt x="1576" y="61"/>
                  </a:cubicBezTo>
                  <a:lnTo>
                    <a:pt x="1574" y="61"/>
                  </a:lnTo>
                  <a:close/>
                  <a:moveTo>
                    <a:pt x="1576" y="57"/>
                  </a:moveTo>
                  <a:cubicBezTo>
                    <a:pt x="1576" y="55"/>
                    <a:pt x="1577" y="54"/>
                    <a:pt x="1579" y="54"/>
                  </a:cubicBezTo>
                  <a:cubicBezTo>
                    <a:pt x="1578" y="55"/>
                    <a:pt x="1577" y="57"/>
                    <a:pt x="1576" y="57"/>
                  </a:cubicBezTo>
                  <a:close/>
                  <a:moveTo>
                    <a:pt x="1579" y="81"/>
                  </a:moveTo>
                  <a:cubicBezTo>
                    <a:pt x="1580" y="82"/>
                    <a:pt x="1579" y="81"/>
                    <a:pt x="1581" y="81"/>
                  </a:cubicBezTo>
                  <a:cubicBezTo>
                    <a:pt x="1581" y="82"/>
                    <a:pt x="1578" y="83"/>
                    <a:pt x="1579" y="81"/>
                  </a:cubicBezTo>
                  <a:close/>
                  <a:moveTo>
                    <a:pt x="1587" y="69"/>
                  </a:moveTo>
                  <a:cubicBezTo>
                    <a:pt x="1588" y="69"/>
                    <a:pt x="1586" y="69"/>
                    <a:pt x="1586" y="69"/>
                  </a:cubicBezTo>
                  <a:cubicBezTo>
                    <a:pt x="1586" y="68"/>
                    <a:pt x="1589" y="68"/>
                    <a:pt x="1587" y="69"/>
                  </a:cubicBezTo>
                  <a:close/>
                  <a:moveTo>
                    <a:pt x="1587" y="73"/>
                  </a:moveTo>
                  <a:cubicBezTo>
                    <a:pt x="1586" y="73"/>
                    <a:pt x="1586" y="72"/>
                    <a:pt x="1586" y="71"/>
                  </a:cubicBezTo>
                  <a:cubicBezTo>
                    <a:pt x="1587" y="71"/>
                    <a:pt x="1588" y="72"/>
                    <a:pt x="1587" y="73"/>
                  </a:cubicBezTo>
                  <a:close/>
                  <a:moveTo>
                    <a:pt x="1586" y="82"/>
                  </a:moveTo>
                  <a:cubicBezTo>
                    <a:pt x="1587" y="80"/>
                    <a:pt x="1589" y="80"/>
                    <a:pt x="1590" y="79"/>
                  </a:cubicBezTo>
                  <a:cubicBezTo>
                    <a:pt x="1591" y="82"/>
                    <a:pt x="1588" y="82"/>
                    <a:pt x="1586" y="82"/>
                  </a:cubicBezTo>
                  <a:close/>
                  <a:moveTo>
                    <a:pt x="1593" y="71"/>
                  </a:moveTo>
                  <a:cubicBezTo>
                    <a:pt x="1592" y="71"/>
                    <a:pt x="1592" y="71"/>
                    <a:pt x="1592" y="71"/>
                  </a:cubicBezTo>
                  <a:cubicBezTo>
                    <a:pt x="1592" y="69"/>
                    <a:pt x="1592" y="69"/>
                    <a:pt x="1592" y="69"/>
                  </a:cubicBezTo>
                  <a:cubicBezTo>
                    <a:pt x="1593" y="69"/>
                    <a:pt x="1593" y="69"/>
                    <a:pt x="1593" y="69"/>
                  </a:cubicBezTo>
                  <a:lnTo>
                    <a:pt x="1593" y="71"/>
                  </a:lnTo>
                  <a:close/>
                  <a:moveTo>
                    <a:pt x="1598" y="81"/>
                  </a:moveTo>
                  <a:cubicBezTo>
                    <a:pt x="1599" y="79"/>
                    <a:pt x="1601" y="80"/>
                    <a:pt x="1602" y="79"/>
                  </a:cubicBezTo>
                  <a:cubicBezTo>
                    <a:pt x="1602" y="81"/>
                    <a:pt x="1599" y="82"/>
                    <a:pt x="1598" y="81"/>
                  </a:cubicBezTo>
                  <a:close/>
                  <a:moveTo>
                    <a:pt x="1605" y="84"/>
                  </a:moveTo>
                  <a:cubicBezTo>
                    <a:pt x="1606" y="82"/>
                    <a:pt x="1608" y="85"/>
                    <a:pt x="1605" y="84"/>
                  </a:cubicBezTo>
                  <a:close/>
                  <a:moveTo>
                    <a:pt x="1658" y="68"/>
                  </a:moveTo>
                  <a:cubicBezTo>
                    <a:pt x="1661" y="69"/>
                    <a:pt x="1658" y="72"/>
                    <a:pt x="1658" y="68"/>
                  </a:cubicBezTo>
                  <a:close/>
                  <a:moveTo>
                    <a:pt x="1658" y="25"/>
                  </a:moveTo>
                  <a:cubicBezTo>
                    <a:pt x="1659" y="23"/>
                    <a:pt x="1661" y="26"/>
                    <a:pt x="1658" y="25"/>
                  </a:cubicBezTo>
                  <a:close/>
                  <a:moveTo>
                    <a:pt x="1661" y="37"/>
                  </a:moveTo>
                  <a:cubicBezTo>
                    <a:pt x="1660" y="35"/>
                    <a:pt x="1661" y="36"/>
                    <a:pt x="1662" y="36"/>
                  </a:cubicBezTo>
                  <a:cubicBezTo>
                    <a:pt x="1662" y="36"/>
                    <a:pt x="1662" y="37"/>
                    <a:pt x="1661" y="37"/>
                  </a:cubicBezTo>
                  <a:close/>
                  <a:moveTo>
                    <a:pt x="1679" y="10"/>
                  </a:moveTo>
                  <a:cubicBezTo>
                    <a:pt x="1679" y="12"/>
                    <a:pt x="1679" y="13"/>
                    <a:pt x="1677" y="13"/>
                  </a:cubicBezTo>
                  <a:cubicBezTo>
                    <a:pt x="1676" y="11"/>
                    <a:pt x="1677" y="10"/>
                    <a:pt x="1679" y="10"/>
                  </a:cubicBezTo>
                  <a:close/>
                  <a:moveTo>
                    <a:pt x="1677" y="8"/>
                  </a:moveTo>
                  <a:cubicBezTo>
                    <a:pt x="1679" y="8"/>
                    <a:pt x="1676" y="11"/>
                    <a:pt x="1677" y="8"/>
                  </a:cubicBezTo>
                  <a:close/>
                  <a:moveTo>
                    <a:pt x="1675" y="10"/>
                  </a:moveTo>
                  <a:cubicBezTo>
                    <a:pt x="1675" y="10"/>
                    <a:pt x="1675" y="10"/>
                    <a:pt x="1675" y="10"/>
                  </a:cubicBezTo>
                  <a:cubicBezTo>
                    <a:pt x="1675" y="10"/>
                    <a:pt x="1675" y="10"/>
                    <a:pt x="1675" y="10"/>
                  </a:cubicBezTo>
                  <a:close/>
                  <a:moveTo>
                    <a:pt x="1674" y="6"/>
                  </a:moveTo>
                  <a:cubicBezTo>
                    <a:pt x="1672" y="7"/>
                    <a:pt x="1673" y="10"/>
                    <a:pt x="1671" y="10"/>
                  </a:cubicBezTo>
                  <a:cubicBezTo>
                    <a:pt x="1670" y="7"/>
                    <a:pt x="1671" y="6"/>
                    <a:pt x="1674" y="6"/>
                  </a:cubicBezTo>
                  <a:close/>
                  <a:moveTo>
                    <a:pt x="1668" y="11"/>
                  </a:moveTo>
                  <a:cubicBezTo>
                    <a:pt x="1669" y="11"/>
                    <a:pt x="1669" y="11"/>
                    <a:pt x="1669" y="11"/>
                  </a:cubicBezTo>
                  <a:cubicBezTo>
                    <a:pt x="1669" y="12"/>
                    <a:pt x="1669" y="12"/>
                    <a:pt x="1669" y="12"/>
                  </a:cubicBezTo>
                  <a:cubicBezTo>
                    <a:pt x="1668" y="12"/>
                    <a:pt x="1668" y="12"/>
                    <a:pt x="1668" y="12"/>
                  </a:cubicBezTo>
                  <a:lnTo>
                    <a:pt x="1668" y="11"/>
                  </a:lnTo>
                  <a:close/>
                  <a:moveTo>
                    <a:pt x="1665" y="13"/>
                  </a:moveTo>
                  <a:cubicBezTo>
                    <a:pt x="1666" y="13"/>
                    <a:pt x="1666" y="14"/>
                    <a:pt x="1666" y="16"/>
                  </a:cubicBezTo>
                  <a:cubicBezTo>
                    <a:pt x="1664" y="16"/>
                    <a:pt x="1665" y="14"/>
                    <a:pt x="1665" y="13"/>
                  </a:cubicBezTo>
                  <a:close/>
                  <a:moveTo>
                    <a:pt x="1665" y="27"/>
                  </a:moveTo>
                  <a:cubicBezTo>
                    <a:pt x="1664" y="29"/>
                    <a:pt x="1662" y="30"/>
                    <a:pt x="1664" y="32"/>
                  </a:cubicBezTo>
                  <a:cubicBezTo>
                    <a:pt x="1662" y="32"/>
                    <a:pt x="1661" y="34"/>
                    <a:pt x="1660" y="33"/>
                  </a:cubicBezTo>
                  <a:cubicBezTo>
                    <a:pt x="1662" y="31"/>
                    <a:pt x="1662" y="28"/>
                    <a:pt x="1665" y="27"/>
                  </a:cubicBezTo>
                  <a:close/>
                  <a:moveTo>
                    <a:pt x="1658" y="11"/>
                  </a:moveTo>
                  <a:cubicBezTo>
                    <a:pt x="1659" y="11"/>
                    <a:pt x="1659" y="12"/>
                    <a:pt x="1660" y="12"/>
                  </a:cubicBezTo>
                  <a:cubicBezTo>
                    <a:pt x="1660" y="13"/>
                    <a:pt x="1657" y="12"/>
                    <a:pt x="1658" y="11"/>
                  </a:cubicBezTo>
                  <a:close/>
                  <a:moveTo>
                    <a:pt x="1654" y="21"/>
                  </a:moveTo>
                  <a:cubicBezTo>
                    <a:pt x="1654" y="19"/>
                    <a:pt x="1656" y="21"/>
                    <a:pt x="1654" y="21"/>
                  </a:cubicBezTo>
                  <a:close/>
                  <a:moveTo>
                    <a:pt x="1653" y="28"/>
                  </a:moveTo>
                  <a:cubicBezTo>
                    <a:pt x="1654" y="26"/>
                    <a:pt x="1655" y="30"/>
                    <a:pt x="1653" y="28"/>
                  </a:cubicBezTo>
                  <a:close/>
                  <a:moveTo>
                    <a:pt x="1652" y="36"/>
                  </a:moveTo>
                  <a:cubicBezTo>
                    <a:pt x="1650" y="36"/>
                    <a:pt x="1650" y="36"/>
                    <a:pt x="1649" y="36"/>
                  </a:cubicBezTo>
                  <a:cubicBezTo>
                    <a:pt x="1649" y="34"/>
                    <a:pt x="1652" y="34"/>
                    <a:pt x="1652" y="36"/>
                  </a:cubicBezTo>
                  <a:close/>
                  <a:moveTo>
                    <a:pt x="1648" y="31"/>
                  </a:moveTo>
                  <a:cubicBezTo>
                    <a:pt x="1648" y="31"/>
                    <a:pt x="1648" y="31"/>
                    <a:pt x="1648" y="31"/>
                  </a:cubicBezTo>
                  <a:close/>
                  <a:moveTo>
                    <a:pt x="1638" y="51"/>
                  </a:moveTo>
                  <a:cubicBezTo>
                    <a:pt x="1638" y="50"/>
                    <a:pt x="1639" y="51"/>
                    <a:pt x="1638" y="51"/>
                  </a:cubicBezTo>
                  <a:close/>
                  <a:moveTo>
                    <a:pt x="1624" y="57"/>
                  </a:moveTo>
                  <a:cubicBezTo>
                    <a:pt x="1624" y="56"/>
                    <a:pt x="1624" y="55"/>
                    <a:pt x="1625" y="55"/>
                  </a:cubicBezTo>
                  <a:cubicBezTo>
                    <a:pt x="1626" y="57"/>
                    <a:pt x="1625" y="57"/>
                    <a:pt x="1624" y="57"/>
                  </a:cubicBezTo>
                  <a:close/>
                  <a:moveTo>
                    <a:pt x="1628" y="76"/>
                  </a:moveTo>
                  <a:cubicBezTo>
                    <a:pt x="1628" y="75"/>
                    <a:pt x="1631" y="77"/>
                    <a:pt x="1628" y="76"/>
                  </a:cubicBezTo>
                  <a:close/>
                  <a:moveTo>
                    <a:pt x="1628" y="51"/>
                  </a:moveTo>
                  <a:cubicBezTo>
                    <a:pt x="1628" y="50"/>
                    <a:pt x="1628" y="50"/>
                    <a:pt x="1628" y="50"/>
                  </a:cubicBezTo>
                  <a:cubicBezTo>
                    <a:pt x="1631" y="50"/>
                    <a:pt x="1631" y="50"/>
                    <a:pt x="1631" y="50"/>
                  </a:cubicBezTo>
                  <a:cubicBezTo>
                    <a:pt x="1631" y="51"/>
                    <a:pt x="1629" y="51"/>
                    <a:pt x="1628" y="51"/>
                  </a:cubicBezTo>
                  <a:close/>
                  <a:moveTo>
                    <a:pt x="1641" y="82"/>
                  </a:moveTo>
                  <a:cubicBezTo>
                    <a:pt x="1641" y="80"/>
                    <a:pt x="1642" y="81"/>
                    <a:pt x="1642" y="80"/>
                  </a:cubicBezTo>
                  <a:cubicBezTo>
                    <a:pt x="1643" y="80"/>
                    <a:pt x="1642" y="82"/>
                    <a:pt x="1641" y="82"/>
                  </a:cubicBezTo>
                  <a:close/>
                  <a:moveTo>
                    <a:pt x="1647" y="54"/>
                  </a:moveTo>
                  <a:cubicBezTo>
                    <a:pt x="1647" y="55"/>
                    <a:pt x="1644" y="57"/>
                    <a:pt x="1643" y="59"/>
                  </a:cubicBezTo>
                  <a:cubicBezTo>
                    <a:pt x="1640" y="59"/>
                    <a:pt x="1638" y="60"/>
                    <a:pt x="1636" y="60"/>
                  </a:cubicBezTo>
                  <a:cubicBezTo>
                    <a:pt x="1637" y="56"/>
                    <a:pt x="1642" y="60"/>
                    <a:pt x="1643" y="57"/>
                  </a:cubicBezTo>
                  <a:cubicBezTo>
                    <a:pt x="1643" y="54"/>
                    <a:pt x="1642" y="55"/>
                    <a:pt x="1640" y="55"/>
                  </a:cubicBezTo>
                  <a:cubicBezTo>
                    <a:pt x="1640" y="52"/>
                    <a:pt x="1643" y="54"/>
                    <a:pt x="1644" y="54"/>
                  </a:cubicBezTo>
                  <a:cubicBezTo>
                    <a:pt x="1646" y="52"/>
                    <a:pt x="1647" y="51"/>
                    <a:pt x="1650" y="50"/>
                  </a:cubicBezTo>
                  <a:cubicBezTo>
                    <a:pt x="1650" y="51"/>
                    <a:pt x="1647" y="54"/>
                    <a:pt x="1650" y="54"/>
                  </a:cubicBezTo>
                  <a:cubicBezTo>
                    <a:pt x="1650" y="56"/>
                    <a:pt x="1649" y="54"/>
                    <a:pt x="1647" y="54"/>
                  </a:cubicBezTo>
                  <a:close/>
                  <a:moveTo>
                    <a:pt x="1652" y="83"/>
                  </a:moveTo>
                  <a:cubicBezTo>
                    <a:pt x="1651" y="83"/>
                    <a:pt x="1652" y="82"/>
                    <a:pt x="1652" y="81"/>
                  </a:cubicBezTo>
                  <a:cubicBezTo>
                    <a:pt x="1653" y="81"/>
                    <a:pt x="1653" y="83"/>
                    <a:pt x="1652" y="83"/>
                  </a:cubicBezTo>
                  <a:close/>
                  <a:moveTo>
                    <a:pt x="1652" y="51"/>
                  </a:moveTo>
                  <a:cubicBezTo>
                    <a:pt x="1651" y="52"/>
                    <a:pt x="1653" y="49"/>
                    <a:pt x="1652" y="51"/>
                  </a:cubicBezTo>
                  <a:close/>
                  <a:moveTo>
                    <a:pt x="1646" y="47"/>
                  </a:moveTo>
                  <a:cubicBezTo>
                    <a:pt x="1646" y="45"/>
                    <a:pt x="1649" y="47"/>
                    <a:pt x="1649" y="45"/>
                  </a:cubicBezTo>
                  <a:cubicBezTo>
                    <a:pt x="1649" y="44"/>
                    <a:pt x="1647" y="42"/>
                    <a:pt x="1649" y="40"/>
                  </a:cubicBezTo>
                  <a:cubicBezTo>
                    <a:pt x="1650" y="42"/>
                    <a:pt x="1651" y="44"/>
                    <a:pt x="1653" y="42"/>
                  </a:cubicBezTo>
                  <a:cubicBezTo>
                    <a:pt x="1654" y="45"/>
                    <a:pt x="1650" y="47"/>
                    <a:pt x="1646" y="47"/>
                  </a:cubicBezTo>
                  <a:close/>
                  <a:moveTo>
                    <a:pt x="1653" y="32"/>
                  </a:moveTo>
                  <a:cubicBezTo>
                    <a:pt x="1655" y="30"/>
                    <a:pt x="1654" y="34"/>
                    <a:pt x="1653" y="32"/>
                  </a:cubicBezTo>
                  <a:close/>
                  <a:moveTo>
                    <a:pt x="1655" y="26"/>
                  </a:moveTo>
                  <a:cubicBezTo>
                    <a:pt x="1655" y="25"/>
                    <a:pt x="1655" y="25"/>
                    <a:pt x="1655" y="25"/>
                  </a:cubicBezTo>
                  <a:cubicBezTo>
                    <a:pt x="1656" y="25"/>
                    <a:pt x="1656" y="25"/>
                    <a:pt x="1656" y="26"/>
                  </a:cubicBezTo>
                  <a:lnTo>
                    <a:pt x="1655" y="26"/>
                  </a:lnTo>
                  <a:close/>
                  <a:moveTo>
                    <a:pt x="1657" y="26"/>
                  </a:moveTo>
                  <a:cubicBezTo>
                    <a:pt x="1657" y="25"/>
                    <a:pt x="1657" y="26"/>
                    <a:pt x="1657" y="26"/>
                  </a:cubicBezTo>
                  <a:close/>
                  <a:moveTo>
                    <a:pt x="1656" y="17"/>
                  </a:moveTo>
                  <a:cubicBezTo>
                    <a:pt x="1657" y="14"/>
                    <a:pt x="1659" y="14"/>
                    <a:pt x="1661" y="16"/>
                  </a:cubicBezTo>
                  <a:cubicBezTo>
                    <a:pt x="1660" y="18"/>
                    <a:pt x="1659" y="16"/>
                    <a:pt x="1656" y="17"/>
                  </a:cubicBezTo>
                  <a:close/>
                  <a:moveTo>
                    <a:pt x="1658" y="83"/>
                  </a:moveTo>
                  <a:cubicBezTo>
                    <a:pt x="1657" y="82"/>
                    <a:pt x="1657" y="81"/>
                    <a:pt x="1658" y="79"/>
                  </a:cubicBezTo>
                  <a:cubicBezTo>
                    <a:pt x="1659" y="80"/>
                    <a:pt x="1660" y="78"/>
                    <a:pt x="1661" y="79"/>
                  </a:cubicBezTo>
                  <a:cubicBezTo>
                    <a:pt x="1661" y="81"/>
                    <a:pt x="1660" y="82"/>
                    <a:pt x="1658" y="83"/>
                  </a:cubicBezTo>
                  <a:close/>
                  <a:moveTo>
                    <a:pt x="1661" y="81"/>
                  </a:moveTo>
                  <a:cubicBezTo>
                    <a:pt x="1662" y="80"/>
                    <a:pt x="1664" y="80"/>
                    <a:pt x="1665" y="79"/>
                  </a:cubicBezTo>
                  <a:cubicBezTo>
                    <a:pt x="1665" y="81"/>
                    <a:pt x="1662" y="82"/>
                    <a:pt x="1661" y="81"/>
                  </a:cubicBezTo>
                  <a:close/>
                  <a:moveTo>
                    <a:pt x="1675" y="83"/>
                  </a:moveTo>
                  <a:cubicBezTo>
                    <a:pt x="1676" y="82"/>
                    <a:pt x="1676" y="82"/>
                    <a:pt x="1678" y="82"/>
                  </a:cubicBezTo>
                  <a:cubicBezTo>
                    <a:pt x="1678" y="83"/>
                    <a:pt x="1677" y="84"/>
                    <a:pt x="1675" y="83"/>
                  </a:cubicBezTo>
                  <a:close/>
                  <a:moveTo>
                    <a:pt x="1689" y="82"/>
                  </a:moveTo>
                  <a:cubicBezTo>
                    <a:pt x="1688" y="84"/>
                    <a:pt x="1687" y="82"/>
                    <a:pt x="1687" y="83"/>
                  </a:cubicBezTo>
                  <a:cubicBezTo>
                    <a:pt x="1685" y="83"/>
                    <a:pt x="1688" y="81"/>
                    <a:pt x="1686" y="81"/>
                  </a:cubicBezTo>
                  <a:cubicBezTo>
                    <a:pt x="1687" y="80"/>
                    <a:pt x="1690" y="81"/>
                    <a:pt x="1689" y="82"/>
                  </a:cubicBezTo>
                  <a:close/>
                  <a:moveTo>
                    <a:pt x="1688" y="77"/>
                  </a:moveTo>
                  <a:cubicBezTo>
                    <a:pt x="1688" y="76"/>
                    <a:pt x="1690" y="76"/>
                    <a:pt x="1690" y="75"/>
                  </a:cubicBezTo>
                  <a:cubicBezTo>
                    <a:pt x="1691" y="75"/>
                    <a:pt x="1691" y="76"/>
                    <a:pt x="1692" y="76"/>
                  </a:cubicBezTo>
                  <a:cubicBezTo>
                    <a:pt x="1692" y="78"/>
                    <a:pt x="1689" y="78"/>
                    <a:pt x="1688" y="77"/>
                  </a:cubicBezTo>
                  <a:close/>
                  <a:moveTo>
                    <a:pt x="1706" y="72"/>
                  </a:moveTo>
                  <a:cubicBezTo>
                    <a:pt x="1707" y="70"/>
                    <a:pt x="1707" y="74"/>
                    <a:pt x="1706" y="72"/>
                  </a:cubicBezTo>
                  <a:close/>
                  <a:moveTo>
                    <a:pt x="1711" y="75"/>
                  </a:moveTo>
                  <a:cubicBezTo>
                    <a:pt x="1711" y="74"/>
                    <a:pt x="1712" y="73"/>
                    <a:pt x="1714" y="73"/>
                  </a:cubicBezTo>
                  <a:cubicBezTo>
                    <a:pt x="1714" y="74"/>
                    <a:pt x="1713" y="75"/>
                    <a:pt x="1711" y="75"/>
                  </a:cubicBezTo>
                  <a:close/>
                  <a:moveTo>
                    <a:pt x="1713" y="84"/>
                  </a:moveTo>
                  <a:cubicBezTo>
                    <a:pt x="1713" y="82"/>
                    <a:pt x="1716" y="85"/>
                    <a:pt x="1713" y="84"/>
                  </a:cubicBezTo>
                  <a:close/>
                  <a:moveTo>
                    <a:pt x="1721" y="48"/>
                  </a:moveTo>
                  <a:cubicBezTo>
                    <a:pt x="1723" y="48"/>
                    <a:pt x="1722" y="50"/>
                    <a:pt x="1721" y="50"/>
                  </a:cubicBezTo>
                  <a:cubicBezTo>
                    <a:pt x="1721" y="49"/>
                    <a:pt x="1721" y="49"/>
                    <a:pt x="1721" y="48"/>
                  </a:cubicBezTo>
                  <a:close/>
                  <a:moveTo>
                    <a:pt x="1719" y="63"/>
                  </a:moveTo>
                  <a:cubicBezTo>
                    <a:pt x="1721" y="63"/>
                    <a:pt x="1721" y="63"/>
                    <a:pt x="1721" y="63"/>
                  </a:cubicBezTo>
                  <a:cubicBezTo>
                    <a:pt x="1722" y="65"/>
                    <a:pt x="1719" y="65"/>
                    <a:pt x="1719" y="63"/>
                  </a:cubicBezTo>
                  <a:close/>
                  <a:moveTo>
                    <a:pt x="1720" y="81"/>
                  </a:moveTo>
                  <a:cubicBezTo>
                    <a:pt x="1720" y="79"/>
                    <a:pt x="1721" y="79"/>
                    <a:pt x="1722" y="79"/>
                  </a:cubicBezTo>
                  <a:cubicBezTo>
                    <a:pt x="1722" y="80"/>
                    <a:pt x="1721" y="81"/>
                    <a:pt x="1720" y="81"/>
                  </a:cubicBezTo>
                  <a:close/>
                  <a:moveTo>
                    <a:pt x="1720" y="61"/>
                  </a:moveTo>
                  <a:cubicBezTo>
                    <a:pt x="1720" y="59"/>
                    <a:pt x="1721" y="60"/>
                    <a:pt x="1721" y="59"/>
                  </a:cubicBezTo>
                  <a:cubicBezTo>
                    <a:pt x="1722" y="59"/>
                    <a:pt x="1722" y="60"/>
                    <a:pt x="1722" y="61"/>
                  </a:cubicBezTo>
                  <a:lnTo>
                    <a:pt x="1720" y="61"/>
                  </a:lnTo>
                  <a:close/>
                  <a:moveTo>
                    <a:pt x="1721" y="57"/>
                  </a:moveTo>
                  <a:cubicBezTo>
                    <a:pt x="1722" y="55"/>
                    <a:pt x="1723" y="54"/>
                    <a:pt x="1724" y="54"/>
                  </a:cubicBezTo>
                  <a:cubicBezTo>
                    <a:pt x="1724" y="55"/>
                    <a:pt x="1723" y="57"/>
                    <a:pt x="1721" y="57"/>
                  </a:cubicBezTo>
                  <a:close/>
                  <a:moveTo>
                    <a:pt x="1724" y="81"/>
                  </a:moveTo>
                  <a:cubicBezTo>
                    <a:pt x="1726" y="82"/>
                    <a:pt x="1725" y="81"/>
                    <a:pt x="1727" y="81"/>
                  </a:cubicBezTo>
                  <a:cubicBezTo>
                    <a:pt x="1727" y="82"/>
                    <a:pt x="1724" y="83"/>
                    <a:pt x="1724" y="81"/>
                  </a:cubicBezTo>
                  <a:close/>
                  <a:moveTo>
                    <a:pt x="1733" y="69"/>
                  </a:moveTo>
                  <a:cubicBezTo>
                    <a:pt x="1734" y="69"/>
                    <a:pt x="1732" y="69"/>
                    <a:pt x="1732" y="69"/>
                  </a:cubicBezTo>
                  <a:cubicBezTo>
                    <a:pt x="1731" y="68"/>
                    <a:pt x="1735" y="68"/>
                    <a:pt x="1733" y="69"/>
                  </a:cubicBezTo>
                  <a:close/>
                  <a:moveTo>
                    <a:pt x="1733" y="73"/>
                  </a:moveTo>
                  <a:cubicBezTo>
                    <a:pt x="1732" y="73"/>
                    <a:pt x="1731" y="72"/>
                    <a:pt x="1732" y="71"/>
                  </a:cubicBezTo>
                  <a:cubicBezTo>
                    <a:pt x="1733" y="71"/>
                    <a:pt x="1733" y="72"/>
                    <a:pt x="1733" y="73"/>
                  </a:cubicBezTo>
                  <a:close/>
                  <a:moveTo>
                    <a:pt x="1732" y="82"/>
                  </a:moveTo>
                  <a:cubicBezTo>
                    <a:pt x="1732" y="80"/>
                    <a:pt x="1735" y="80"/>
                    <a:pt x="1736" y="79"/>
                  </a:cubicBezTo>
                  <a:cubicBezTo>
                    <a:pt x="1737" y="82"/>
                    <a:pt x="1734" y="82"/>
                    <a:pt x="1732" y="82"/>
                  </a:cubicBezTo>
                  <a:close/>
                  <a:moveTo>
                    <a:pt x="1739" y="71"/>
                  </a:moveTo>
                  <a:cubicBezTo>
                    <a:pt x="1737" y="71"/>
                    <a:pt x="1737" y="71"/>
                    <a:pt x="1737" y="71"/>
                  </a:cubicBezTo>
                  <a:cubicBezTo>
                    <a:pt x="1737" y="69"/>
                    <a:pt x="1737" y="69"/>
                    <a:pt x="1737" y="69"/>
                  </a:cubicBezTo>
                  <a:cubicBezTo>
                    <a:pt x="1739" y="69"/>
                    <a:pt x="1739" y="69"/>
                    <a:pt x="1739" y="69"/>
                  </a:cubicBezTo>
                  <a:lnTo>
                    <a:pt x="1739" y="71"/>
                  </a:lnTo>
                  <a:close/>
                  <a:moveTo>
                    <a:pt x="1744" y="81"/>
                  </a:moveTo>
                  <a:cubicBezTo>
                    <a:pt x="1744" y="79"/>
                    <a:pt x="1747" y="80"/>
                    <a:pt x="1748" y="79"/>
                  </a:cubicBezTo>
                  <a:cubicBezTo>
                    <a:pt x="1748" y="81"/>
                    <a:pt x="1745" y="82"/>
                    <a:pt x="1744" y="81"/>
                  </a:cubicBezTo>
                  <a:close/>
                  <a:moveTo>
                    <a:pt x="1751" y="84"/>
                  </a:moveTo>
                  <a:cubicBezTo>
                    <a:pt x="1752" y="82"/>
                    <a:pt x="1754" y="85"/>
                    <a:pt x="1751" y="84"/>
                  </a:cubicBezTo>
                  <a:close/>
                  <a:moveTo>
                    <a:pt x="1804" y="68"/>
                  </a:moveTo>
                  <a:cubicBezTo>
                    <a:pt x="1807" y="69"/>
                    <a:pt x="1803" y="72"/>
                    <a:pt x="1804" y="68"/>
                  </a:cubicBezTo>
                  <a:close/>
                  <a:moveTo>
                    <a:pt x="1804" y="25"/>
                  </a:moveTo>
                  <a:cubicBezTo>
                    <a:pt x="1805" y="23"/>
                    <a:pt x="1807" y="26"/>
                    <a:pt x="1804" y="25"/>
                  </a:cubicBezTo>
                  <a:close/>
                  <a:moveTo>
                    <a:pt x="1806" y="37"/>
                  </a:moveTo>
                  <a:cubicBezTo>
                    <a:pt x="1806" y="35"/>
                    <a:pt x="1807" y="36"/>
                    <a:pt x="1808" y="36"/>
                  </a:cubicBezTo>
                  <a:cubicBezTo>
                    <a:pt x="1808" y="36"/>
                    <a:pt x="1807" y="37"/>
                    <a:pt x="1806" y="37"/>
                  </a:cubicBezTo>
                  <a:close/>
                  <a:moveTo>
                    <a:pt x="1825" y="10"/>
                  </a:moveTo>
                  <a:cubicBezTo>
                    <a:pt x="1825" y="12"/>
                    <a:pt x="1824" y="13"/>
                    <a:pt x="1822" y="13"/>
                  </a:cubicBezTo>
                  <a:cubicBezTo>
                    <a:pt x="1822" y="11"/>
                    <a:pt x="1823" y="10"/>
                    <a:pt x="1825" y="10"/>
                  </a:cubicBezTo>
                  <a:close/>
                  <a:moveTo>
                    <a:pt x="1822" y="8"/>
                  </a:moveTo>
                  <a:cubicBezTo>
                    <a:pt x="1825" y="8"/>
                    <a:pt x="1822" y="11"/>
                    <a:pt x="1822" y="8"/>
                  </a:cubicBezTo>
                  <a:close/>
                  <a:moveTo>
                    <a:pt x="1821" y="10"/>
                  </a:moveTo>
                  <a:cubicBezTo>
                    <a:pt x="1821" y="10"/>
                    <a:pt x="1821" y="10"/>
                    <a:pt x="1821" y="10"/>
                  </a:cubicBezTo>
                  <a:cubicBezTo>
                    <a:pt x="1821" y="10"/>
                    <a:pt x="1821" y="10"/>
                    <a:pt x="1821" y="10"/>
                  </a:cubicBezTo>
                  <a:close/>
                  <a:moveTo>
                    <a:pt x="1820" y="6"/>
                  </a:moveTo>
                  <a:cubicBezTo>
                    <a:pt x="1818" y="7"/>
                    <a:pt x="1819" y="10"/>
                    <a:pt x="1817" y="10"/>
                  </a:cubicBezTo>
                  <a:cubicBezTo>
                    <a:pt x="1816" y="7"/>
                    <a:pt x="1817" y="6"/>
                    <a:pt x="1820" y="6"/>
                  </a:cubicBezTo>
                  <a:close/>
                  <a:moveTo>
                    <a:pt x="1814" y="11"/>
                  </a:moveTo>
                  <a:cubicBezTo>
                    <a:pt x="1815" y="11"/>
                    <a:pt x="1815" y="11"/>
                    <a:pt x="1815" y="11"/>
                  </a:cubicBezTo>
                  <a:cubicBezTo>
                    <a:pt x="1815" y="12"/>
                    <a:pt x="1815" y="12"/>
                    <a:pt x="1815" y="12"/>
                  </a:cubicBezTo>
                  <a:cubicBezTo>
                    <a:pt x="1814" y="12"/>
                    <a:pt x="1814" y="12"/>
                    <a:pt x="1814" y="12"/>
                  </a:cubicBezTo>
                  <a:lnTo>
                    <a:pt x="1814" y="11"/>
                  </a:lnTo>
                  <a:close/>
                  <a:moveTo>
                    <a:pt x="1811" y="13"/>
                  </a:moveTo>
                  <a:cubicBezTo>
                    <a:pt x="1812" y="13"/>
                    <a:pt x="1812" y="14"/>
                    <a:pt x="1812" y="16"/>
                  </a:cubicBezTo>
                  <a:cubicBezTo>
                    <a:pt x="1810" y="16"/>
                    <a:pt x="1811" y="14"/>
                    <a:pt x="1811" y="13"/>
                  </a:cubicBezTo>
                  <a:close/>
                  <a:moveTo>
                    <a:pt x="1811" y="27"/>
                  </a:moveTo>
                  <a:cubicBezTo>
                    <a:pt x="1810" y="29"/>
                    <a:pt x="1808" y="30"/>
                    <a:pt x="1809" y="32"/>
                  </a:cubicBezTo>
                  <a:cubicBezTo>
                    <a:pt x="1808" y="32"/>
                    <a:pt x="1807" y="34"/>
                    <a:pt x="1806" y="33"/>
                  </a:cubicBezTo>
                  <a:cubicBezTo>
                    <a:pt x="1808" y="31"/>
                    <a:pt x="1808" y="28"/>
                    <a:pt x="1811" y="27"/>
                  </a:cubicBezTo>
                  <a:close/>
                  <a:moveTo>
                    <a:pt x="1804" y="11"/>
                  </a:moveTo>
                  <a:cubicBezTo>
                    <a:pt x="1805" y="11"/>
                    <a:pt x="1805" y="12"/>
                    <a:pt x="1806" y="12"/>
                  </a:cubicBezTo>
                  <a:cubicBezTo>
                    <a:pt x="1806" y="13"/>
                    <a:pt x="1803" y="12"/>
                    <a:pt x="1804" y="11"/>
                  </a:cubicBezTo>
                  <a:close/>
                  <a:moveTo>
                    <a:pt x="1800" y="21"/>
                  </a:moveTo>
                  <a:cubicBezTo>
                    <a:pt x="1800" y="19"/>
                    <a:pt x="1802" y="21"/>
                    <a:pt x="1800" y="21"/>
                  </a:cubicBezTo>
                  <a:close/>
                  <a:moveTo>
                    <a:pt x="1799" y="28"/>
                  </a:moveTo>
                  <a:cubicBezTo>
                    <a:pt x="1800" y="26"/>
                    <a:pt x="1800" y="30"/>
                    <a:pt x="1799" y="28"/>
                  </a:cubicBezTo>
                  <a:close/>
                  <a:moveTo>
                    <a:pt x="1797" y="36"/>
                  </a:moveTo>
                  <a:cubicBezTo>
                    <a:pt x="1796" y="36"/>
                    <a:pt x="1796" y="36"/>
                    <a:pt x="1795" y="36"/>
                  </a:cubicBezTo>
                  <a:cubicBezTo>
                    <a:pt x="1795" y="34"/>
                    <a:pt x="1798" y="34"/>
                    <a:pt x="1797" y="36"/>
                  </a:cubicBezTo>
                  <a:close/>
                  <a:moveTo>
                    <a:pt x="1794" y="31"/>
                  </a:moveTo>
                  <a:cubicBezTo>
                    <a:pt x="1794" y="31"/>
                    <a:pt x="1794" y="31"/>
                    <a:pt x="1794" y="31"/>
                  </a:cubicBezTo>
                  <a:close/>
                  <a:moveTo>
                    <a:pt x="1784" y="51"/>
                  </a:moveTo>
                  <a:cubicBezTo>
                    <a:pt x="1784" y="50"/>
                    <a:pt x="1785" y="51"/>
                    <a:pt x="1784" y="51"/>
                  </a:cubicBezTo>
                  <a:close/>
                  <a:moveTo>
                    <a:pt x="1769" y="57"/>
                  </a:moveTo>
                  <a:cubicBezTo>
                    <a:pt x="1770" y="56"/>
                    <a:pt x="1770" y="55"/>
                    <a:pt x="1771" y="55"/>
                  </a:cubicBezTo>
                  <a:cubicBezTo>
                    <a:pt x="1771" y="57"/>
                    <a:pt x="1770" y="57"/>
                    <a:pt x="1769" y="57"/>
                  </a:cubicBezTo>
                  <a:close/>
                  <a:moveTo>
                    <a:pt x="1774" y="76"/>
                  </a:moveTo>
                  <a:cubicBezTo>
                    <a:pt x="1774" y="75"/>
                    <a:pt x="1777" y="77"/>
                    <a:pt x="1774" y="76"/>
                  </a:cubicBezTo>
                  <a:close/>
                  <a:moveTo>
                    <a:pt x="1774" y="51"/>
                  </a:moveTo>
                  <a:cubicBezTo>
                    <a:pt x="1774" y="50"/>
                    <a:pt x="1774" y="50"/>
                    <a:pt x="1774" y="50"/>
                  </a:cubicBezTo>
                  <a:cubicBezTo>
                    <a:pt x="1777" y="50"/>
                    <a:pt x="1777" y="50"/>
                    <a:pt x="1777" y="50"/>
                  </a:cubicBezTo>
                  <a:cubicBezTo>
                    <a:pt x="1777" y="51"/>
                    <a:pt x="1775" y="51"/>
                    <a:pt x="1774" y="51"/>
                  </a:cubicBezTo>
                  <a:close/>
                  <a:moveTo>
                    <a:pt x="1787" y="82"/>
                  </a:moveTo>
                  <a:cubicBezTo>
                    <a:pt x="1786" y="80"/>
                    <a:pt x="1788" y="81"/>
                    <a:pt x="1788" y="80"/>
                  </a:cubicBezTo>
                  <a:cubicBezTo>
                    <a:pt x="1789" y="80"/>
                    <a:pt x="1788" y="82"/>
                    <a:pt x="1787" y="82"/>
                  </a:cubicBezTo>
                  <a:close/>
                  <a:moveTo>
                    <a:pt x="1793" y="54"/>
                  </a:moveTo>
                  <a:cubicBezTo>
                    <a:pt x="1792" y="55"/>
                    <a:pt x="1790" y="57"/>
                    <a:pt x="1789" y="59"/>
                  </a:cubicBezTo>
                  <a:cubicBezTo>
                    <a:pt x="1786" y="59"/>
                    <a:pt x="1784" y="60"/>
                    <a:pt x="1782" y="60"/>
                  </a:cubicBezTo>
                  <a:cubicBezTo>
                    <a:pt x="1783" y="56"/>
                    <a:pt x="1788" y="60"/>
                    <a:pt x="1789" y="57"/>
                  </a:cubicBezTo>
                  <a:cubicBezTo>
                    <a:pt x="1789" y="54"/>
                    <a:pt x="1787" y="55"/>
                    <a:pt x="1786" y="55"/>
                  </a:cubicBezTo>
                  <a:cubicBezTo>
                    <a:pt x="1786" y="52"/>
                    <a:pt x="1789" y="54"/>
                    <a:pt x="1790" y="54"/>
                  </a:cubicBezTo>
                  <a:cubicBezTo>
                    <a:pt x="1792" y="52"/>
                    <a:pt x="1793" y="51"/>
                    <a:pt x="1796" y="50"/>
                  </a:cubicBezTo>
                  <a:cubicBezTo>
                    <a:pt x="1796" y="51"/>
                    <a:pt x="1793" y="54"/>
                    <a:pt x="1796" y="54"/>
                  </a:cubicBezTo>
                  <a:cubicBezTo>
                    <a:pt x="1796" y="56"/>
                    <a:pt x="1795" y="54"/>
                    <a:pt x="1793" y="54"/>
                  </a:cubicBezTo>
                  <a:close/>
                  <a:moveTo>
                    <a:pt x="1798" y="83"/>
                  </a:moveTo>
                  <a:cubicBezTo>
                    <a:pt x="1797" y="83"/>
                    <a:pt x="1798" y="82"/>
                    <a:pt x="1797" y="81"/>
                  </a:cubicBezTo>
                  <a:cubicBezTo>
                    <a:pt x="1799" y="81"/>
                    <a:pt x="1799" y="83"/>
                    <a:pt x="1798" y="83"/>
                  </a:cubicBezTo>
                  <a:close/>
                  <a:moveTo>
                    <a:pt x="1797" y="51"/>
                  </a:moveTo>
                  <a:cubicBezTo>
                    <a:pt x="1797" y="52"/>
                    <a:pt x="1799" y="49"/>
                    <a:pt x="1797" y="51"/>
                  </a:cubicBezTo>
                  <a:close/>
                  <a:moveTo>
                    <a:pt x="1792" y="47"/>
                  </a:moveTo>
                  <a:cubicBezTo>
                    <a:pt x="1792" y="45"/>
                    <a:pt x="1795" y="47"/>
                    <a:pt x="1795" y="45"/>
                  </a:cubicBezTo>
                  <a:cubicBezTo>
                    <a:pt x="1795" y="44"/>
                    <a:pt x="1793" y="42"/>
                    <a:pt x="1794" y="40"/>
                  </a:cubicBezTo>
                  <a:cubicBezTo>
                    <a:pt x="1795" y="42"/>
                    <a:pt x="1796" y="44"/>
                    <a:pt x="1799" y="42"/>
                  </a:cubicBezTo>
                  <a:cubicBezTo>
                    <a:pt x="1800" y="45"/>
                    <a:pt x="1795" y="47"/>
                    <a:pt x="1792" y="47"/>
                  </a:cubicBezTo>
                  <a:close/>
                  <a:moveTo>
                    <a:pt x="1799" y="32"/>
                  </a:moveTo>
                  <a:cubicBezTo>
                    <a:pt x="1801" y="30"/>
                    <a:pt x="1800" y="34"/>
                    <a:pt x="1799" y="32"/>
                  </a:cubicBezTo>
                  <a:close/>
                  <a:moveTo>
                    <a:pt x="1800" y="26"/>
                  </a:moveTo>
                  <a:cubicBezTo>
                    <a:pt x="1800" y="25"/>
                    <a:pt x="1800" y="25"/>
                    <a:pt x="1800" y="25"/>
                  </a:cubicBezTo>
                  <a:cubicBezTo>
                    <a:pt x="1802" y="25"/>
                    <a:pt x="1802" y="25"/>
                    <a:pt x="1802" y="26"/>
                  </a:cubicBezTo>
                  <a:lnTo>
                    <a:pt x="1800" y="26"/>
                  </a:lnTo>
                  <a:close/>
                  <a:moveTo>
                    <a:pt x="1803" y="26"/>
                  </a:moveTo>
                  <a:cubicBezTo>
                    <a:pt x="1803" y="25"/>
                    <a:pt x="1803" y="26"/>
                    <a:pt x="1803" y="26"/>
                  </a:cubicBezTo>
                  <a:close/>
                  <a:moveTo>
                    <a:pt x="1802" y="17"/>
                  </a:moveTo>
                  <a:cubicBezTo>
                    <a:pt x="1803" y="14"/>
                    <a:pt x="1805" y="14"/>
                    <a:pt x="1807" y="16"/>
                  </a:cubicBezTo>
                  <a:cubicBezTo>
                    <a:pt x="1806" y="18"/>
                    <a:pt x="1805" y="16"/>
                    <a:pt x="1802" y="17"/>
                  </a:cubicBezTo>
                  <a:close/>
                  <a:moveTo>
                    <a:pt x="1804" y="83"/>
                  </a:moveTo>
                  <a:cubicBezTo>
                    <a:pt x="1803" y="82"/>
                    <a:pt x="1803" y="81"/>
                    <a:pt x="1803" y="79"/>
                  </a:cubicBezTo>
                  <a:cubicBezTo>
                    <a:pt x="1805" y="80"/>
                    <a:pt x="1806" y="78"/>
                    <a:pt x="1807" y="79"/>
                  </a:cubicBezTo>
                  <a:cubicBezTo>
                    <a:pt x="1807" y="81"/>
                    <a:pt x="1806" y="82"/>
                    <a:pt x="1804" y="83"/>
                  </a:cubicBezTo>
                  <a:close/>
                  <a:moveTo>
                    <a:pt x="1807" y="81"/>
                  </a:moveTo>
                  <a:cubicBezTo>
                    <a:pt x="1808" y="80"/>
                    <a:pt x="1809" y="80"/>
                    <a:pt x="1811" y="79"/>
                  </a:cubicBezTo>
                  <a:cubicBezTo>
                    <a:pt x="1811" y="81"/>
                    <a:pt x="1808" y="82"/>
                    <a:pt x="1807" y="81"/>
                  </a:cubicBezTo>
                  <a:close/>
                  <a:moveTo>
                    <a:pt x="1821" y="83"/>
                  </a:moveTo>
                  <a:cubicBezTo>
                    <a:pt x="1821" y="82"/>
                    <a:pt x="1822" y="82"/>
                    <a:pt x="1824" y="82"/>
                  </a:cubicBezTo>
                  <a:cubicBezTo>
                    <a:pt x="1824" y="83"/>
                    <a:pt x="1823" y="84"/>
                    <a:pt x="1821" y="83"/>
                  </a:cubicBezTo>
                  <a:close/>
                  <a:moveTo>
                    <a:pt x="1835" y="82"/>
                  </a:moveTo>
                  <a:cubicBezTo>
                    <a:pt x="1834" y="84"/>
                    <a:pt x="1833" y="82"/>
                    <a:pt x="1833" y="83"/>
                  </a:cubicBezTo>
                  <a:cubicBezTo>
                    <a:pt x="1831" y="83"/>
                    <a:pt x="1834" y="81"/>
                    <a:pt x="1832" y="81"/>
                  </a:cubicBezTo>
                  <a:cubicBezTo>
                    <a:pt x="1833" y="80"/>
                    <a:pt x="1836" y="81"/>
                    <a:pt x="1835" y="82"/>
                  </a:cubicBezTo>
                  <a:close/>
                  <a:moveTo>
                    <a:pt x="1834" y="77"/>
                  </a:moveTo>
                  <a:cubicBezTo>
                    <a:pt x="1834" y="76"/>
                    <a:pt x="1836" y="76"/>
                    <a:pt x="1836" y="75"/>
                  </a:cubicBezTo>
                  <a:cubicBezTo>
                    <a:pt x="1836" y="75"/>
                    <a:pt x="1837" y="76"/>
                    <a:pt x="1837" y="76"/>
                  </a:cubicBezTo>
                  <a:cubicBezTo>
                    <a:pt x="1837" y="78"/>
                    <a:pt x="1835" y="78"/>
                    <a:pt x="1834" y="77"/>
                  </a:cubicBezTo>
                  <a:close/>
                  <a:moveTo>
                    <a:pt x="1852" y="72"/>
                  </a:moveTo>
                  <a:cubicBezTo>
                    <a:pt x="1853" y="70"/>
                    <a:pt x="1853" y="74"/>
                    <a:pt x="1852" y="72"/>
                  </a:cubicBezTo>
                  <a:close/>
                  <a:moveTo>
                    <a:pt x="1857" y="75"/>
                  </a:moveTo>
                  <a:cubicBezTo>
                    <a:pt x="1857" y="74"/>
                    <a:pt x="1858" y="73"/>
                    <a:pt x="1859" y="73"/>
                  </a:cubicBezTo>
                  <a:cubicBezTo>
                    <a:pt x="1859" y="74"/>
                    <a:pt x="1859" y="75"/>
                    <a:pt x="1857" y="75"/>
                  </a:cubicBezTo>
                  <a:close/>
                  <a:moveTo>
                    <a:pt x="1859" y="84"/>
                  </a:moveTo>
                  <a:cubicBezTo>
                    <a:pt x="1859" y="82"/>
                    <a:pt x="1861" y="85"/>
                    <a:pt x="1859" y="84"/>
                  </a:cubicBezTo>
                  <a:close/>
                  <a:moveTo>
                    <a:pt x="1867" y="48"/>
                  </a:moveTo>
                  <a:cubicBezTo>
                    <a:pt x="1868" y="48"/>
                    <a:pt x="1868" y="50"/>
                    <a:pt x="1867" y="50"/>
                  </a:cubicBezTo>
                  <a:cubicBezTo>
                    <a:pt x="1866" y="49"/>
                    <a:pt x="1867" y="49"/>
                    <a:pt x="1867" y="48"/>
                  </a:cubicBezTo>
                  <a:close/>
                  <a:moveTo>
                    <a:pt x="1865" y="63"/>
                  </a:moveTo>
                  <a:cubicBezTo>
                    <a:pt x="1867" y="63"/>
                    <a:pt x="1867" y="63"/>
                    <a:pt x="1867" y="63"/>
                  </a:cubicBezTo>
                  <a:cubicBezTo>
                    <a:pt x="1867" y="65"/>
                    <a:pt x="1864" y="65"/>
                    <a:pt x="1865" y="63"/>
                  </a:cubicBezTo>
                  <a:close/>
                  <a:moveTo>
                    <a:pt x="1866" y="81"/>
                  </a:moveTo>
                  <a:cubicBezTo>
                    <a:pt x="1866" y="79"/>
                    <a:pt x="1867" y="79"/>
                    <a:pt x="1868" y="79"/>
                  </a:cubicBezTo>
                  <a:cubicBezTo>
                    <a:pt x="1868" y="80"/>
                    <a:pt x="1867" y="81"/>
                    <a:pt x="1866" y="81"/>
                  </a:cubicBezTo>
                  <a:close/>
                  <a:moveTo>
                    <a:pt x="1866" y="61"/>
                  </a:moveTo>
                  <a:cubicBezTo>
                    <a:pt x="1866" y="59"/>
                    <a:pt x="1867" y="60"/>
                    <a:pt x="1867" y="59"/>
                  </a:cubicBezTo>
                  <a:cubicBezTo>
                    <a:pt x="1868" y="59"/>
                    <a:pt x="1868" y="60"/>
                    <a:pt x="1868" y="61"/>
                  </a:cubicBezTo>
                  <a:lnTo>
                    <a:pt x="1866" y="61"/>
                  </a:lnTo>
                  <a:close/>
                  <a:moveTo>
                    <a:pt x="1867" y="57"/>
                  </a:moveTo>
                  <a:cubicBezTo>
                    <a:pt x="1868" y="55"/>
                    <a:pt x="1868" y="54"/>
                    <a:pt x="1870" y="54"/>
                  </a:cubicBezTo>
                  <a:cubicBezTo>
                    <a:pt x="1869" y="55"/>
                    <a:pt x="1869" y="57"/>
                    <a:pt x="1867" y="57"/>
                  </a:cubicBezTo>
                  <a:close/>
                  <a:moveTo>
                    <a:pt x="1870" y="81"/>
                  </a:moveTo>
                  <a:cubicBezTo>
                    <a:pt x="1871" y="82"/>
                    <a:pt x="1871" y="81"/>
                    <a:pt x="1873" y="81"/>
                  </a:cubicBezTo>
                  <a:cubicBezTo>
                    <a:pt x="1873" y="82"/>
                    <a:pt x="1870" y="83"/>
                    <a:pt x="1870" y="81"/>
                  </a:cubicBezTo>
                  <a:close/>
                  <a:moveTo>
                    <a:pt x="1879" y="69"/>
                  </a:moveTo>
                  <a:cubicBezTo>
                    <a:pt x="1879" y="69"/>
                    <a:pt x="1877" y="69"/>
                    <a:pt x="1877" y="69"/>
                  </a:cubicBezTo>
                  <a:cubicBezTo>
                    <a:pt x="1877" y="68"/>
                    <a:pt x="1881" y="68"/>
                    <a:pt x="1879" y="69"/>
                  </a:cubicBezTo>
                  <a:close/>
                  <a:moveTo>
                    <a:pt x="1879" y="73"/>
                  </a:moveTo>
                  <a:cubicBezTo>
                    <a:pt x="1878" y="73"/>
                    <a:pt x="1877" y="72"/>
                    <a:pt x="1877" y="71"/>
                  </a:cubicBezTo>
                  <a:cubicBezTo>
                    <a:pt x="1879" y="71"/>
                    <a:pt x="1879" y="72"/>
                    <a:pt x="1879" y="73"/>
                  </a:cubicBezTo>
                  <a:close/>
                  <a:moveTo>
                    <a:pt x="1877" y="82"/>
                  </a:moveTo>
                  <a:cubicBezTo>
                    <a:pt x="1878" y="80"/>
                    <a:pt x="1880" y="80"/>
                    <a:pt x="1882" y="79"/>
                  </a:cubicBezTo>
                  <a:cubicBezTo>
                    <a:pt x="1882" y="82"/>
                    <a:pt x="1880" y="82"/>
                    <a:pt x="1877" y="82"/>
                  </a:cubicBezTo>
                  <a:close/>
                  <a:moveTo>
                    <a:pt x="1885" y="71"/>
                  </a:moveTo>
                  <a:cubicBezTo>
                    <a:pt x="1883" y="71"/>
                    <a:pt x="1883" y="71"/>
                    <a:pt x="1883" y="71"/>
                  </a:cubicBezTo>
                  <a:cubicBezTo>
                    <a:pt x="1883" y="69"/>
                    <a:pt x="1883" y="69"/>
                    <a:pt x="1883" y="69"/>
                  </a:cubicBezTo>
                  <a:cubicBezTo>
                    <a:pt x="1885" y="69"/>
                    <a:pt x="1885" y="69"/>
                    <a:pt x="1885" y="69"/>
                  </a:cubicBezTo>
                  <a:lnTo>
                    <a:pt x="1885" y="71"/>
                  </a:lnTo>
                  <a:close/>
                  <a:moveTo>
                    <a:pt x="1890" y="81"/>
                  </a:moveTo>
                  <a:cubicBezTo>
                    <a:pt x="1890" y="79"/>
                    <a:pt x="1893" y="80"/>
                    <a:pt x="1894" y="79"/>
                  </a:cubicBezTo>
                  <a:cubicBezTo>
                    <a:pt x="1894" y="81"/>
                    <a:pt x="1891" y="82"/>
                    <a:pt x="1890" y="81"/>
                  </a:cubicBezTo>
                  <a:close/>
                  <a:moveTo>
                    <a:pt x="1897" y="84"/>
                  </a:moveTo>
                  <a:cubicBezTo>
                    <a:pt x="1897" y="82"/>
                    <a:pt x="1900" y="85"/>
                    <a:pt x="1897" y="84"/>
                  </a:cubicBezTo>
                  <a:close/>
                  <a:moveTo>
                    <a:pt x="1950" y="68"/>
                  </a:moveTo>
                  <a:cubicBezTo>
                    <a:pt x="1952" y="69"/>
                    <a:pt x="1949" y="72"/>
                    <a:pt x="1950" y="68"/>
                  </a:cubicBezTo>
                  <a:close/>
                  <a:moveTo>
                    <a:pt x="1950" y="25"/>
                  </a:moveTo>
                  <a:cubicBezTo>
                    <a:pt x="1951" y="23"/>
                    <a:pt x="1953" y="26"/>
                    <a:pt x="1950" y="25"/>
                  </a:cubicBezTo>
                  <a:close/>
                  <a:moveTo>
                    <a:pt x="1952" y="37"/>
                  </a:moveTo>
                  <a:cubicBezTo>
                    <a:pt x="1952" y="35"/>
                    <a:pt x="1953" y="36"/>
                    <a:pt x="1954" y="36"/>
                  </a:cubicBezTo>
                  <a:cubicBezTo>
                    <a:pt x="1954" y="36"/>
                    <a:pt x="1953" y="37"/>
                    <a:pt x="1952" y="37"/>
                  </a:cubicBezTo>
                  <a:close/>
                  <a:moveTo>
                    <a:pt x="1971" y="10"/>
                  </a:moveTo>
                  <a:cubicBezTo>
                    <a:pt x="1971" y="12"/>
                    <a:pt x="1970" y="13"/>
                    <a:pt x="1968" y="13"/>
                  </a:cubicBezTo>
                  <a:cubicBezTo>
                    <a:pt x="1968" y="11"/>
                    <a:pt x="1969" y="10"/>
                    <a:pt x="1971" y="10"/>
                  </a:cubicBezTo>
                  <a:close/>
                  <a:moveTo>
                    <a:pt x="1968" y="8"/>
                  </a:moveTo>
                  <a:cubicBezTo>
                    <a:pt x="1971" y="8"/>
                    <a:pt x="1968" y="11"/>
                    <a:pt x="1968" y="8"/>
                  </a:cubicBezTo>
                  <a:close/>
                  <a:moveTo>
                    <a:pt x="1967" y="10"/>
                  </a:moveTo>
                  <a:cubicBezTo>
                    <a:pt x="1967" y="10"/>
                    <a:pt x="1967" y="10"/>
                    <a:pt x="1967" y="10"/>
                  </a:cubicBezTo>
                  <a:cubicBezTo>
                    <a:pt x="1967" y="10"/>
                    <a:pt x="1966" y="10"/>
                    <a:pt x="1967" y="10"/>
                  </a:cubicBezTo>
                  <a:close/>
                  <a:moveTo>
                    <a:pt x="1965" y="6"/>
                  </a:moveTo>
                  <a:cubicBezTo>
                    <a:pt x="1964" y="7"/>
                    <a:pt x="1965" y="10"/>
                    <a:pt x="1962" y="10"/>
                  </a:cubicBezTo>
                  <a:cubicBezTo>
                    <a:pt x="1962" y="7"/>
                    <a:pt x="1963" y="6"/>
                    <a:pt x="1965" y="6"/>
                  </a:cubicBezTo>
                  <a:close/>
                  <a:moveTo>
                    <a:pt x="1959" y="11"/>
                  </a:moveTo>
                  <a:cubicBezTo>
                    <a:pt x="1961" y="11"/>
                    <a:pt x="1961" y="11"/>
                    <a:pt x="1961" y="11"/>
                  </a:cubicBezTo>
                  <a:cubicBezTo>
                    <a:pt x="1961" y="12"/>
                    <a:pt x="1961" y="12"/>
                    <a:pt x="1961" y="12"/>
                  </a:cubicBezTo>
                  <a:cubicBezTo>
                    <a:pt x="1959" y="12"/>
                    <a:pt x="1959" y="12"/>
                    <a:pt x="1959" y="12"/>
                  </a:cubicBezTo>
                  <a:lnTo>
                    <a:pt x="1959" y="11"/>
                  </a:lnTo>
                  <a:close/>
                  <a:moveTo>
                    <a:pt x="1956" y="13"/>
                  </a:moveTo>
                  <a:cubicBezTo>
                    <a:pt x="1957" y="13"/>
                    <a:pt x="1958" y="14"/>
                    <a:pt x="1958" y="16"/>
                  </a:cubicBezTo>
                  <a:cubicBezTo>
                    <a:pt x="1956" y="16"/>
                    <a:pt x="1957" y="14"/>
                    <a:pt x="1956" y="13"/>
                  </a:cubicBezTo>
                  <a:close/>
                  <a:moveTo>
                    <a:pt x="1956" y="27"/>
                  </a:moveTo>
                  <a:cubicBezTo>
                    <a:pt x="1956" y="29"/>
                    <a:pt x="1954" y="30"/>
                    <a:pt x="1955" y="32"/>
                  </a:cubicBezTo>
                  <a:cubicBezTo>
                    <a:pt x="1954" y="32"/>
                    <a:pt x="1953" y="34"/>
                    <a:pt x="1952" y="33"/>
                  </a:cubicBezTo>
                  <a:cubicBezTo>
                    <a:pt x="1954" y="31"/>
                    <a:pt x="1954" y="28"/>
                    <a:pt x="1956" y="27"/>
                  </a:cubicBezTo>
                  <a:close/>
                  <a:moveTo>
                    <a:pt x="1950" y="11"/>
                  </a:moveTo>
                  <a:cubicBezTo>
                    <a:pt x="1951" y="11"/>
                    <a:pt x="1951" y="12"/>
                    <a:pt x="1952" y="12"/>
                  </a:cubicBezTo>
                  <a:cubicBezTo>
                    <a:pt x="1952" y="13"/>
                    <a:pt x="1949" y="12"/>
                    <a:pt x="1950" y="11"/>
                  </a:cubicBezTo>
                  <a:close/>
                  <a:moveTo>
                    <a:pt x="1946" y="21"/>
                  </a:moveTo>
                  <a:cubicBezTo>
                    <a:pt x="1946" y="19"/>
                    <a:pt x="1948" y="21"/>
                    <a:pt x="1946" y="21"/>
                  </a:cubicBezTo>
                  <a:close/>
                  <a:moveTo>
                    <a:pt x="1944" y="28"/>
                  </a:moveTo>
                  <a:cubicBezTo>
                    <a:pt x="1945" y="26"/>
                    <a:pt x="1946" y="30"/>
                    <a:pt x="1944" y="28"/>
                  </a:cubicBezTo>
                  <a:close/>
                  <a:moveTo>
                    <a:pt x="1943" y="36"/>
                  </a:moveTo>
                  <a:cubicBezTo>
                    <a:pt x="1942" y="36"/>
                    <a:pt x="1942" y="36"/>
                    <a:pt x="1941" y="36"/>
                  </a:cubicBezTo>
                  <a:cubicBezTo>
                    <a:pt x="1941" y="34"/>
                    <a:pt x="1943" y="34"/>
                    <a:pt x="1943" y="36"/>
                  </a:cubicBezTo>
                  <a:close/>
                  <a:moveTo>
                    <a:pt x="1940" y="31"/>
                  </a:moveTo>
                  <a:cubicBezTo>
                    <a:pt x="1940" y="31"/>
                    <a:pt x="1939" y="31"/>
                    <a:pt x="1940" y="31"/>
                  </a:cubicBezTo>
                  <a:close/>
                  <a:moveTo>
                    <a:pt x="1930" y="51"/>
                  </a:moveTo>
                  <a:cubicBezTo>
                    <a:pt x="1930" y="50"/>
                    <a:pt x="1931" y="51"/>
                    <a:pt x="1930" y="51"/>
                  </a:cubicBezTo>
                  <a:close/>
                  <a:moveTo>
                    <a:pt x="1915" y="57"/>
                  </a:moveTo>
                  <a:cubicBezTo>
                    <a:pt x="1916" y="56"/>
                    <a:pt x="1916" y="55"/>
                    <a:pt x="1917" y="55"/>
                  </a:cubicBezTo>
                  <a:cubicBezTo>
                    <a:pt x="1917" y="57"/>
                    <a:pt x="1916" y="57"/>
                    <a:pt x="1915" y="57"/>
                  </a:cubicBezTo>
                  <a:close/>
                  <a:moveTo>
                    <a:pt x="1920" y="76"/>
                  </a:moveTo>
                  <a:cubicBezTo>
                    <a:pt x="1920" y="75"/>
                    <a:pt x="1922" y="77"/>
                    <a:pt x="1920" y="76"/>
                  </a:cubicBezTo>
                  <a:close/>
                  <a:moveTo>
                    <a:pt x="1920" y="51"/>
                  </a:moveTo>
                  <a:cubicBezTo>
                    <a:pt x="1920" y="50"/>
                    <a:pt x="1920" y="50"/>
                    <a:pt x="1920" y="50"/>
                  </a:cubicBezTo>
                  <a:cubicBezTo>
                    <a:pt x="1922" y="50"/>
                    <a:pt x="1922" y="50"/>
                    <a:pt x="1922" y="50"/>
                  </a:cubicBezTo>
                  <a:cubicBezTo>
                    <a:pt x="1923" y="51"/>
                    <a:pt x="1921" y="51"/>
                    <a:pt x="1920" y="51"/>
                  </a:cubicBezTo>
                  <a:close/>
                  <a:moveTo>
                    <a:pt x="1933" y="82"/>
                  </a:moveTo>
                  <a:cubicBezTo>
                    <a:pt x="1932" y="80"/>
                    <a:pt x="1934" y="81"/>
                    <a:pt x="1934" y="80"/>
                  </a:cubicBezTo>
                  <a:cubicBezTo>
                    <a:pt x="1935" y="80"/>
                    <a:pt x="1934" y="82"/>
                    <a:pt x="1933" y="82"/>
                  </a:cubicBezTo>
                  <a:close/>
                  <a:moveTo>
                    <a:pt x="1939" y="54"/>
                  </a:moveTo>
                  <a:cubicBezTo>
                    <a:pt x="1938" y="55"/>
                    <a:pt x="1936" y="57"/>
                    <a:pt x="1935" y="59"/>
                  </a:cubicBezTo>
                  <a:cubicBezTo>
                    <a:pt x="1932" y="59"/>
                    <a:pt x="1930" y="60"/>
                    <a:pt x="1928" y="60"/>
                  </a:cubicBezTo>
                  <a:cubicBezTo>
                    <a:pt x="1928" y="56"/>
                    <a:pt x="1934" y="60"/>
                    <a:pt x="1935" y="57"/>
                  </a:cubicBezTo>
                  <a:cubicBezTo>
                    <a:pt x="1935" y="54"/>
                    <a:pt x="1933" y="55"/>
                    <a:pt x="1931" y="55"/>
                  </a:cubicBezTo>
                  <a:cubicBezTo>
                    <a:pt x="1931" y="52"/>
                    <a:pt x="1935" y="54"/>
                    <a:pt x="1936" y="54"/>
                  </a:cubicBezTo>
                  <a:cubicBezTo>
                    <a:pt x="1937" y="52"/>
                    <a:pt x="1939" y="51"/>
                    <a:pt x="1941" y="50"/>
                  </a:cubicBezTo>
                  <a:cubicBezTo>
                    <a:pt x="1941" y="51"/>
                    <a:pt x="1938" y="54"/>
                    <a:pt x="1942" y="54"/>
                  </a:cubicBezTo>
                  <a:cubicBezTo>
                    <a:pt x="1942" y="56"/>
                    <a:pt x="1941" y="54"/>
                    <a:pt x="1939" y="54"/>
                  </a:cubicBezTo>
                  <a:close/>
                  <a:moveTo>
                    <a:pt x="1944" y="83"/>
                  </a:moveTo>
                  <a:cubicBezTo>
                    <a:pt x="1943" y="83"/>
                    <a:pt x="1943" y="82"/>
                    <a:pt x="1943" y="81"/>
                  </a:cubicBezTo>
                  <a:cubicBezTo>
                    <a:pt x="1945" y="81"/>
                    <a:pt x="1945" y="83"/>
                    <a:pt x="1944" y="83"/>
                  </a:cubicBezTo>
                  <a:close/>
                  <a:moveTo>
                    <a:pt x="1943" y="51"/>
                  </a:moveTo>
                  <a:cubicBezTo>
                    <a:pt x="1943" y="52"/>
                    <a:pt x="1945" y="49"/>
                    <a:pt x="1943" y="51"/>
                  </a:cubicBezTo>
                  <a:close/>
                  <a:moveTo>
                    <a:pt x="1938" y="47"/>
                  </a:moveTo>
                  <a:cubicBezTo>
                    <a:pt x="1937" y="45"/>
                    <a:pt x="1940" y="47"/>
                    <a:pt x="1941" y="45"/>
                  </a:cubicBezTo>
                  <a:cubicBezTo>
                    <a:pt x="1940" y="44"/>
                    <a:pt x="1939" y="42"/>
                    <a:pt x="1940" y="40"/>
                  </a:cubicBezTo>
                  <a:cubicBezTo>
                    <a:pt x="1941" y="42"/>
                    <a:pt x="1942" y="44"/>
                    <a:pt x="1944" y="42"/>
                  </a:cubicBezTo>
                  <a:cubicBezTo>
                    <a:pt x="1946" y="45"/>
                    <a:pt x="1941" y="47"/>
                    <a:pt x="1938" y="47"/>
                  </a:cubicBezTo>
                  <a:close/>
                  <a:moveTo>
                    <a:pt x="1945" y="32"/>
                  </a:moveTo>
                  <a:cubicBezTo>
                    <a:pt x="1947" y="30"/>
                    <a:pt x="1946" y="34"/>
                    <a:pt x="1945" y="32"/>
                  </a:cubicBezTo>
                  <a:close/>
                  <a:moveTo>
                    <a:pt x="1946" y="26"/>
                  </a:moveTo>
                  <a:cubicBezTo>
                    <a:pt x="1946" y="25"/>
                    <a:pt x="1946" y="25"/>
                    <a:pt x="1946" y="25"/>
                  </a:cubicBezTo>
                  <a:cubicBezTo>
                    <a:pt x="1947" y="25"/>
                    <a:pt x="1948" y="25"/>
                    <a:pt x="1948" y="26"/>
                  </a:cubicBezTo>
                  <a:lnTo>
                    <a:pt x="1946" y="26"/>
                  </a:lnTo>
                  <a:close/>
                  <a:moveTo>
                    <a:pt x="1949" y="26"/>
                  </a:moveTo>
                  <a:cubicBezTo>
                    <a:pt x="1948" y="25"/>
                    <a:pt x="1949" y="26"/>
                    <a:pt x="1949" y="26"/>
                  </a:cubicBezTo>
                  <a:close/>
                  <a:moveTo>
                    <a:pt x="1948" y="17"/>
                  </a:moveTo>
                  <a:cubicBezTo>
                    <a:pt x="1949" y="14"/>
                    <a:pt x="1951" y="14"/>
                    <a:pt x="1953" y="16"/>
                  </a:cubicBezTo>
                  <a:cubicBezTo>
                    <a:pt x="1952" y="18"/>
                    <a:pt x="1951" y="16"/>
                    <a:pt x="1948" y="17"/>
                  </a:cubicBezTo>
                  <a:close/>
                  <a:moveTo>
                    <a:pt x="1950" y="83"/>
                  </a:moveTo>
                  <a:cubicBezTo>
                    <a:pt x="1949" y="82"/>
                    <a:pt x="1949" y="81"/>
                    <a:pt x="1949" y="79"/>
                  </a:cubicBezTo>
                  <a:cubicBezTo>
                    <a:pt x="1951" y="80"/>
                    <a:pt x="1952" y="78"/>
                    <a:pt x="1953" y="79"/>
                  </a:cubicBezTo>
                  <a:cubicBezTo>
                    <a:pt x="1953" y="81"/>
                    <a:pt x="1952" y="82"/>
                    <a:pt x="1950" y="83"/>
                  </a:cubicBezTo>
                  <a:close/>
                  <a:moveTo>
                    <a:pt x="1953" y="81"/>
                  </a:moveTo>
                  <a:cubicBezTo>
                    <a:pt x="1953" y="80"/>
                    <a:pt x="1955" y="80"/>
                    <a:pt x="1957" y="79"/>
                  </a:cubicBezTo>
                  <a:cubicBezTo>
                    <a:pt x="1957" y="81"/>
                    <a:pt x="1954" y="82"/>
                    <a:pt x="1953" y="81"/>
                  </a:cubicBezTo>
                  <a:close/>
                  <a:moveTo>
                    <a:pt x="1967" y="83"/>
                  </a:moveTo>
                  <a:cubicBezTo>
                    <a:pt x="1967" y="82"/>
                    <a:pt x="1968" y="82"/>
                    <a:pt x="1970" y="82"/>
                  </a:cubicBezTo>
                  <a:cubicBezTo>
                    <a:pt x="1969" y="83"/>
                    <a:pt x="1968" y="84"/>
                    <a:pt x="1967" y="83"/>
                  </a:cubicBezTo>
                  <a:close/>
                  <a:moveTo>
                    <a:pt x="1981" y="82"/>
                  </a:moveTo>
                  <a:cubicBezTo>
                    <a:pt x="1980" y="84"/>
                    <a:pt x="1979" y="82"/>
                    <a:pt x="1978" y="83"/>
                  </a:cubicBezTo>
                  <a:cubicBezTo>
                    <a:pt x="1977" y="83"/>
                    <a:pt x="1980" y="81"/>
                    <a:pt x="1978" y="81"/>
                  </a:cubicBezTo>
                  <a:cubicBezTo>
                    <a:pt x="1978" y="80"/>
                    <a:pt x="1982" y="81"/>
                    <a:pt x="1981" y="82"/>
                  </a:cubicBezTo>
                  <a:close/>
                  <a:moveTo>
                    <a:pt x="1980" y="77"/>
                  </a:moveTo>
                  <a:cubicBezTo>
                    <a:pt x="1979" y="76"/>
                    <a:pt x="1981" y="76"/>
                    <a:pt x="1981" y="75"/>
                  </a:cubicBezTo>
                  <a:cubicBezTo>
                    <a:pt x="1982" y="75"/>
                    <a:pt x="1982" y="76"/>
                    <a:pt x="1983" y="76"/>
                  </a:cubicBezTo>
                  <a:cubicBezTo>
                    <a:pt x="1983" y="78"/>
                    <a:pt x="1980" y="78"/>
                    <a:pt x="1980" y="77"/>
                  </a:cubicBezTo>
                  <a:close/>
                  <a:moveTo>
                    <a:pt x="1998" y="72"/>
                  </a:moveTo>
                  <a:cubicBezTo>
                    <a:pt x="1999" y="70"/>
                    <a:pt x="1998" y="74"/>
                    <a:pt x="1998" y="72"/>
                  </a:cubicBezTo>
                  <a:close/>
                  <a:moveTo>
                    <a:pt x="2003" y="75"/>
                  </a:moveTo>
                  <a:cubicBezTo>
                    <a:pt x="2003" y="74"/>
                    <a:pt x="2004" y="73"/>
                    <a:pt x="2005" y="73"/>
                  </a:cubicBezTo>
                  <a:cubicBezTo>
                    <a:pt x="2005" y="74"/>
                    <a:pt x="2004" y="75"/>
                    <a:pt x="2003" y="75"/>
                  </a:cubicBezTo>
                  <a:close/>
                  <a:moveTo>
                    <a:pt x="2005" y="84"/>
                  </a:moveTo>
                  <a:cubicBezTo>
                    <a:pt x="2005" y="82"/>
                    <a:pt x="2007" y="85"/>
                    <a:pt x="2005" y="84"/>
                  </a:cubicBezTo>
                  <a:close/>
                  <a:moveTo>
                    <a:pt x="2013" y="48"/>
                  </a:moveTo>
                  <a:cubicBezTo>
                    <a:pt x="2014" y="48"/>
                    <a:pt x="2014" y="50"/>
                    <a:pt x="2012" y="50"/>
                  </a:cubicBezTo>
                  <a:cubicBezTo>
                    <a:pt x="2012" y="49"/>
                    <a:pt x="2013" y="49"/>
                    <a:pt x="2013" y="48"/>
                  </a:cubicBezTo>
                  <a:close/>
                  <a:moveTo>
                    <a:pt x="2011" y="63"/>
                  </a:moveTo>
                  <a:cubicBezTo>
                    <a:pt x="2013" y="63"/>
                    <a:pt x="2013" y="63"/>
                    <a:pt x="2013" y="63"/>
                  </a:cubicBezTo>
                  <a:cubicBezTo>
                    <a:pt x="2013" y="65"/>
                    <a:pt x="2010" y="65"/>
                    <a:pt x="2011" y="63"/>
                  </a:cubicBezTo>
                  <a:close/>
                  <a:moveTo>
                    <a:pt x="2012" y="81"/>
                  </a:moveTo>
                  <a:cubicBezTo>
                    <a:pt x="2012" y="79"/>
                    <a:pt x="2013" y="79"/>
                    <a:pt x="2014" y="79"/>
                  </a:cubicBezTo>
                  <a:cubicBezTo>
                    <a:pt x="2013" y="80"/>
                    <a:pt x="2013" y="81"/>
                    <a:pt x="2012" y="81"/>
                  </a:cubicBezTo>
                  <a:close/>
                  <a:moveTo>
                    <a:pt x="2012" y="61"/>
                  </a:moveTo>
                  <a:cubicBezTo>
                    <a:pt x="2012" y="59"/>
                    <a:pt x="2013" y="60"/>
                    <a:pt x="2013" y="59"/>
                  </a:cubicBezTo>
                  <a:cubicBezTo>
                    <a:pt x="2014" y="59"/>
                    <a:pt x="2014" y="60"/>
                    <a:pt x="2014" y="61"/>
                  </a:cubicBezTo>
                  <a:lnTo>
                    <a:pt x="2012" y="61"/>
                  </a:lnTo>
                  <a:close/>
                  <a:moveTo>
                    <a:pt x="2013" y="57"/>
                  </a:moveTo>
                  <a:cubicBezTo>
                    <a:pt x="2014" y="55"/>
                    <a:pt x="2014" y="54"/>
                    <a:pt x="2016" y="54"/>
                  </a:cubicBezTo>
                  <a:cubicBezTo>
                    <a:pt x="2015" y="55"/>
                    <a:pt x="2015" y="57"/>
                    <a:pt x="2013" y="57"/>
                  </a:cubicBezTo>
                  <a:close/>
                  <a:moveTo>
                    <a:pt x="2016" y="81"/>
                  </a:moveTo>
                  <a:cubicBezTo>
                    <a:pt x="2017" y="82"/>
                    <a:pt x="2017" y="81"/>
                    <a:pt x="2018" y="81"/>
                  </a:cubicBezTo>
                  <a:cubicBezTo>
                    <a:pt x="2019" y="82"/>
                    <a:pt x="2015" y="83"/>
                    <a:pt x="2016" y="81"/>
                  </a:cubicBezTo>
                  <a:close/>
                  <a:moveTo>
                    <a:pt x="2025" y="69"/>
                  </a:moveTo>
                  <a:cubicBezTo>
                    <a:pt x="2025" y="69"/>
                    <a:pt x="2023" y="69"/>
                    <a:pt x="2023" y="69"/>
                  </a:cubicBezTo>
                  <a:cubicBezTo>
                    <a:pt x="2023" y="68"/>
                    <a:pt x="2026" y="68"/>
                    <a:pt x="2025" y="69"/>
                  </a:cubicBezTo>
                  <a:close/>
                  <a:moveTo>
                    <a:pt x="2025" y="73"/>
                  </a:moveTo>
                  <a:cubicBezTo>
                    <a:pt x="2024" y="73"/>
                    <a:pt x="2023" y="72"/>
                    <a:pt x="2023" y="71"/>
                  </a:cubicBezTo>
                  <a:cubicBezTo>
                    <a:pt x="2024" y="71"/>
                    <a:pt x="2025" y="72"/>
                    <a:pt x="2025" y="73"/>
                  </a:cubicBezTo>
                  <a:close/>
                  <a:moveTo>
                    <a:pt x="2023" y="82"/>
                  </a:moveTo>
                  <a:cubicBezTo>
                    <a:pt x="2024" y="80"/>
                    <a:pt x="2026" y="80"/>
                    <a:pt x="2028" y="79"/>
                  </a:cubicBezTo>
                  <a:cubicBezTo>
                    <a:pt x="2028" y="82"/>
                    <a:pt x="2025" y="82"/>
                    <a:pt x="2023" y="82"/>
                  </a:cubicBezTo>
                  <a:close/>
                  <a:moveTo>
                    <a:pt x="2030" y="71"/>
                  </a:moveTo>
                  <a:cubicBezTo>
                    <a:pt x="2029" y="71"/>
                    <a:pt x="2029" y="71"/>
                    <a:pt x="2029" y="71"/>
                  </a:cubicBezTo>
                  <a:cubicBezTo>
                    <a:pt x="2029" y="69"/>
                    <a:pt x="2029" y="69"/>
                    <a:pt x="2029" y="69"/>
                  </a:cubicBezTo>
                  <a:cubicBezTo>
                    <a:pt x="2030" y="69"/>
                    <a:pt x="2030" y="69"/>
                    <a:pt x="2030" y="69"/>
                  </a:cubicBezTo>
                  <a:lnTo>
                    <a:pt x="2030" y="71"/>
                  </a:lnTo>
                  <a:close/>
                  <a:moveTo>
                    <a:pt x="2036" y="81"/>
                  </a:moveTo>
                  <a:cubicBezTo>
                    <a:pt x="2036" y="79"/>
                    <a:pt x="2038" y="80"/>
                    <a:pt x="2040" y="79"/>
                  </a:cubicBezTo>
                  <a:cubicBezTo>
                    <a:pt x="2040" y="81"/>
                    <a:pt x="2036" y="82"/>
                    <a:pt x="2036" y="81"/>
                  </a:cubicBezTo>
                  <a:close/>
                  <a:moveTo>
                    <a:pt x="2043" y="84"/>
                  </a:moveTo>
                  <a:cubicBezTo>
                    <a:pt x="2043" y="82"/>
                    <a:pt x="2046" y="85"/>
                    <a:pt x="2043" y="84"/>
                  </a:cubicBezTo>
                  <a:close/>
                  <a:moveTo>
                    <a:pt x="2096" y="68"/>
                  </a:moveTo>
                  <a:cubicBezTo>
                    <a:pt x="2098" y="69"/>
                    <a:pt x="2095" y="72"/>
                    <a:pt x="2096" y="68"/>
                  </a:cubicBezTo>
                  <a:close/>
                  <a:moveTo>
                    <a:pt x="2096" y="25"/>
                  </a:moveTo>
                  <a:cubicBezTo>
                    <a:pt x="2096" y="23"/>
                    <a:pt x="2099" y="26"/>
                    <a:pt x="2096" y="25"/>
                  </a:cubicBezTo>
                  <a:close/>
                  <a:moveTo>
                    <a:pt x="2098" y="37"/>
                  </a:moveTo>
                  <a:cubicBezTo>
                    <a:pt x="2098" y="35"/>
                    <a:pt x="2099" y="36"/>
                    <a:pt x="2100" y="36"/>
                  </a:cubicBezTo>
                  <a:cubicBezTo>
                    <a:pt x="2100" y="36"/>
                    <a:pt x="2099" y="37"/>
                    <a:pt x="2098" y="37"/>
                  </a:cubicBezTo>
                  <a:close/>
                  <a:moveTo>
                    <a:pt x="2117" y="10"/>
                  </a:moveTo>
                  <a:cubicBezTo>
                    <a:pt x="2116" y="12"/>
                    <a:pt x="2116" y="13"/>
                    <a:pt x="2114" y="13"/>
                  </a:cubicBezTo>
                  <a:cubicBezTo>
                    <a:pt x="2114" y="11"/>
                    <a:pt x="2115" y="10"/>
                    <a:pt x="2117" y="10"/>
                  </a:cubicBezTo>
                  <a:close/>
                  <a:moveTo>
                    <a:pt x="2114" y="8"/>
                  </a:moveTo>
                  <a:cubicBezTo>
                    <a:pt x="2117" y="8"/>
                    <a:pt x="2114" y="11"/>
                    <a:pt x="2114" y="8"/>
                  </a:cubicBezTo>
                  <a:close/>
                  <a:moveTo>
                    <a:pt x="2112" y="10"/>
                  </a:moveTo>
                  <a:cubicBezTo>
                    <a:pt x="2112" y="10"/>
                    <a:pt x="2112" y="10"/>
                    <a:pt x="2112" y="10"/>
                  </a:cubicBezTo>
                  <a:cubicBezTo>
                    <a:pt x="2112" y="10"/>
                    <a:pt x="2112" y="10"/>
                    <a:pt x="2112" y="10"/>
                  </a:cubicBezTo>
                  <a:close/>
                  <a:moveTo>
                    <a:pt x="2111" y="6"/>
                  </a:moveTo>
                  <a:cubicBezTo>
                    <a:pt x="2110" y="7"/>
                    <a:pt x="2111" y="10"/>
                    <a:pt x="2108" y="10"/>
                  </a:cubicBezTo>
                  <a:cubicBezTo>
                    <a:pt x="2108" y="7"/>
                    <a:pt x="2109" y="6"/>
                    <a:pt x="2111" y="6"/>
                  </a:cubicBezTo>
                  <a:close/>
                  <a:moveTo>
                    <a:pt x="2105" y="11"/>
                  </a:moveTo>
                  <a:cubicBezTo>
                    <a:pt x="2106" y="11"/>
                    <a:pt x="2106" y="11"/>
                    <a:pt x="2106" y="11"/>
                  </a:cubicBezTo>
                  <a:cubicBezTo>
                    <a:pt x="2106" y="12"/>
                    <a:pt x="2106" y="12"/>
                    <a:pt x="2106" y="12"/>
                  </a:cubicBezTo>
                  <a:cubicBezTo>
                    <a:pt x="2105" y="12"/>
                    <a:pt x="2105" y="12"/>
                    <a:pt x="2105" y="12"/>
                  </a:cubicBezTo>
                  <a:lnTo>
                    <a:pt x="2105" y="11"/>
                  </a:lnTo>
                  <a:close/>
                  <a:moveTo>
                    <a:pt x="2102" y="13"/>
                  </a:moveTo>
                  <a:cubicBezTo>
                    <a:pt x="2103" y="13"/>
                    <a:pt x="2104" y="14"/>
                    <a:pt x="2103" y="16"/>
                  </a:cubicBezTo>
                  <a:cubicBezTo>
                    <a:pt x="2102" y="16"/>
                    <a:pt x="2102" y="14"/>
                    <a:pt x="2102" y="13"/>
                  </a:cubicBezTo>
                  <a:close/>
                  <a:moveTo>
                    <a:pt x="2102" y="27"/>
                  </a:moveTo>
                  <a:cubicBezTo>
                    <a:pt x="2102" y="29"/>
                    <a:pt x="2100" y="30"/>
                    <a:pt x="2101" y="32"/>
                  </a:cubicBezTo>
                  <a:cubicBezTo>
                    <a:pt x="2100" y="32"/>
                    <a:pt x="2099" y="34"/>
                    <a:pt x="2097" y="33"/>
                  </a:cubicBezTo>
                  <a:cubicBezTo>
                    <a:pt x="2099" y="31"/>
                    <a:pt x="2100" y="28"/>
                    <a:pt x="2102" y="27"/>
                  </a:cubicBezTo>
                  <a:close/>
                  <a:moveTo>
                    <a:pt x="2096" y="11"/>
                  </a:moveTo>
                  <a:cubicBezTo>
                    <a:pt x="2097" y="11"/>
                    <a:pt x="2097" y="12"/>
                    <a:pt x="2097" y="12"/>
                  </a:cubicBezTo>
                  <a:cubicBezTo>
                    <a:pt x="2098" y="13"/>
                    <a:pt x="2095" y="12"/>
                    <a:pt x="2096" y="11"/>
                  </a:cubicBezTo>
                  <a:close/>
                  <a:moveTo>
                    <a:pt x="2092" y="21"/>
                  </a:moveTo>
                  <a:cubicBezTo>
                    <a:pt x="2092" y="19"/>
                    <a:pt x="2094" y="21"/>
                    <a:pt x="2092" y="21"/>
                  </a:cubicBezTo>
                  <a:close/>
                  <a:moveTo>
                    <a:pt x="2090" y="28"/>
                  </a:moveTo>
                  <a:cubicBezTo>
                    <a:pt x="2091" y="26"/>
                    <a:pt x="2092" y="30"/>
                    <a:pt x="2090" y="28"/>
                  </a:cubicBezTo>
                  <a:close/>
                  <a:moveTo>
                    <a:pt x="2089" y="36"/>
                  </a:moveTo>
                  <a:cubicBezTo>
                    <a:pt x="2088" y="36"/>
                    <a:pt x="2088" y="36"/>
                    <a:pt x="2087" y="36"/>
                  </a:cubicBezTo>
                  <a:cubicBezTo>
                    <a:pt x="2087" y="34"/>
                    <a:pt x="2089" y="34"/>
                    <a:pt x="2089" y="36"/>
                  </a:cubicBezTo>
                  <a:close/>
                  <a:moveTo>
                    <a:pt x="2086" y="31"/>
                  </a:moveTo>
                  <a:cubicBezTo>
                    <a:pt x="2086" y="31"/>
                    <a:pt x="2085" y="31"/>
                    <a:pt x="2086" y="31"/>
                  </a:cubicBezTo>
                  <a:close/>
                  <a:moveTo>
                    <a:pt x="2076" y="51"/>
                  </a:moveTo>
                  <a:cubicBezTo>
                    <a:pt x="2076" y="50"/>
                    <a:pt x="2076" y="51"/>
                    <a:pt x="2076" y="51"/>
                  </a:cubicBezTo>
                  <a:close/>
                  <a:moveTo>
                    <a:pt x="2061" y="57"/>
                  </a:moveTo>
                  <a:cubicBezTo>
                    <a:pt x="2061" y="56"/>
                    <a:pt x="2062" y="55"/>
                    <a:pt x="2063" y="55"/>
                  </a:cubicBezTo>
                  <a:cubicBezTo>
                    <a:pt x="2063" y="57"/>
                    <a:pt x="2062" y="57"/>
                    <a:pt x="2061" y="57"/>
                  </a:cubicBezTo>
                  <a:close/>
                  <a:moveTo>
                    <a:pt x="2066" y="76"/>
                  </a:moveTo>
                  <a:cubicBezTo>
                    <a:pt x="2066" y="75"/>
                    <a:pt x="2068" y="77"/>
                    <a:pt x="2066" y="76"/>
                  </a:cubicBezTo>
                  <a:close/>
                  <a:moveTo>
                    <a:pt x="2066" y="51"/>
                  </a:moveTo>
                  <a:cubicBezTo>
                    <a:pt x="2066" y="50"/>
                    <a:pt x="2066" y="50"/>
                    <a:pt x="2066" y="50"/>
                  </a:cubicBezTo>
                  <a:cubicBezTo>
                    <a:pt x="2068" y="50"/>
                    <a:pt x="2068" y="50"/>
                    <a:pt x="2068" y="50"/>
                  </a:cubicBezTo>
                  <a:cubicBezTo>
                    <a:pt x="2069" y="51"/>
                    <a:pt x="2067" y="51"/>
                    <a:pt x="2066" y="51"/>
                  </a:cubicBezTo>
                  <a:close/>
                  <a:moveTo>
                    <a:pt x="2078" y="82"/>
                  </a:moveTo>
                  <a:cubicBezTo>
                    <a:pt x="2078" y="80"/>
                    <a:pt x="2080" y="81"/>
                    <a:pt x="2080" y="80"/>
                  </a:cubicBezTo>
                  <a:cubicBezTo>
                    <a:pt x="2081" y="80"/>
                    <a:pt x="2080" y="82"/>
                    <a:pt x="2078" y="82"/>
                  </a:cubicBezTo>
                  <a:close/>
                  <a:moveTo>
                    <a:pt x="2084" y="54"/>
                  </a:moveTo>
                  <a:cubicBezTo>
                    <a:pt x="2084" y="55"/>
                    <a:pt x="2082" y="57"/>
                    <a:pt x="2081" y="59"/>
                  </a:cubicBezTo>
                  <a:cubicBezTo>
                    <a:pt x="2078" y="59"/>
                    <a:pt x="2076" y="60"/>
                    <a:pt x="2074" y="60"/>
                  </a:cubicBezTo>
                  <a:cubicBezTo>
                    <a:pt x="2074" y="56"/>
                    <a:pt x="2080" y="60"/>
                    <a:pt x="2081" y="57"/>
                  </a:cubicBezTo>
                  <a:cubicBezTo>
                    <a:pt x="2081" y="54"/>
                    <a:pt x="2079" y="55"/>
                    <a:pt x="2077" y="55"/>
                  </a:cubicBezTo>
                  <a:cubicBezTo>
                    <a:pt x="2077" y="52"/>
                    <a:pt x="2081" y="54"/>
                    <a:pt x="2082" y="54"/>
                  </a:cubicBezTo>
                  <a:cubicBezTo>
                    <a:pt x="2083" y="52"/>
                    <a:pt x="2085" y="51"/>
                    <a:pt x="2087" y="50"/>
                  </a:cubicBezTo>
                  <a:cubicBezTo>
                    <a:pt x="2087" y="51"/>
                    <a:pt x="2084" y="54"/>
                    <a:pt x="2088" y="54"/>
                  </a:cubicBezTo>
                  <a:cubicBezTo>
                    <a:pt x="2087" y="56"/>
                    <a:pt x="2086" y="54"/>
                    <a:pt x="2084" y="54"/>
                  </a:cubicBezTo>
                  <a:close/>
                  <a:moveTo>
                    <a:pt x="2090" y="83"/>
                  </a:moveTo>
                  <a:cubicBezTo>
                    <a:pt x="2089" y="83"/>
                    <a:pt x="2089" y="82"/>
                    <a:pt x="2089" y="81"/>
                  </a:cubicBezTo>
                  <a:cubicBezTo>
                    <a:pt x="2090" y="81"/>
                    <a:pt x="2090" y="83"/>
                    <a:pt x="2090" y="83"/>
                  </a:cubicBezTo>
                  <a:close/>
                  <a:moveTo>
                    <a:pt x="2089" y="51"/>
                  </a:moveTo>
                  <a:cubicBezTo>
                    <a:pt x="2089" y="52"/>
                    <a:pt x="2091" y="49"/>
                    <a:pt x="2089" y="51"/>
                  </a:cubicBezTo>
                  <a:close/>
                  <a:moveTo>
                    <a:pt x="2084" y="47"/>
                  </a:moveTo>
                  <a:cubicBezTo>
                    <a:pt x="2083" y="45"/>
                    <a:pt x="2086" y="47"/>
                    <a:pt x="2087" y="45"/>
                  </a:cubicBezTo>
                  <a:cubicBezTo>
                    <a:pt x="2086" y="44"/>
                    <a:pt x="2085" y="42"/>
                    <a:pt x="2086" y="40"/>
                  </a:cubicBezTo>
                  <a:cubicBezTo>
                    <a:pt x="2087" y="42"/>
                    <a:pt x="2088" y="44"/>
                    <a:pt x="2090" y="42"/>
                  </a:cubicBezTo>
                  <a:cubicBezTo>
                    <a:pt x="2092" y="45"/>
                    <a:pt x="2087" y="47"/>
                    <a:pt x="2084" y="47"/>
                  </a:cubicBezTo>
                  <a:close/>
                  <a:moveTo>
                    <a:pt x="2091" y="32"/>
                  </a:moveTo>
                  <a:cubicBezTo>
                    <a:pt x="2092" y="30"/>
                    <a:pt x="2092" y="34"/>
                    <a:pt x="2091" y="32"/>
                  </a:cubicBezTo>
                  <a:close/>
                  <a:moveTo>
                    <a:pt x="2092" y="26"/>
                  </a:moveTo>
                  <a:cubicBezTo>
                    <a:pt x="2092" y="25"/>
                    <a:pt x="2092" y="25"/>
                    <a:pt x="2092" y="25"/>
                  </a:cubicBezTo>
                  <a:cubicBezTo>
                    <a:pt x="2093" y="25"/>
                    <a:pt x="2094" y="25"/>
                    <a:pt x="2094" y="26"/>
                  </a:cubicBezTo>
                  <a:lnTo>
                    <a:pt x="2092" y="26"/>
                  </a:lnTo>
                  <a:close/>
                  <a:moveTo>
                    <a:pt x="2094" y="26"/>
                  </a:moveTo>
                  <a:cubicBezTo>
                    <a:pt x="2094" y="25"/>
                    <a:pt x="2095" y="26"/>
                    <a:pt x="2094" y="26"/>
                  </a:cubicBezTo>
                  <a:close/>
                  <a:moveTo>
                    <a:pt x="2094" y="17"/>
                  </a:moveTo>
                  <a:cubicBezTo>
                    <a:pt x="2095" y="14"/>
                    <a:pt x="2097" y="14"/>
                    <a:pt x="2099" y="16"/>
                  </a:cubicBezTo>
                  <a:cubicBezTo>
                    <a:pt x="2098" y="18"/>
                    <a:pt x="2096" y="16"/>
                    <a:pt x="2094" y="17"/>
                  </a:cubicBezTo>
                  <a:close/>
                  <a:moveTo>
                    <a:pt x="2096" y="83"/>
                  </a:moveTo>
                  <a:cubicBezTo>
                    <a:pt x="2095" y="82"/>
                    <a:pt x="2095" y="81"/>
                    <a:pt x="2095" y="79"/>
                  </a:cubicBezTo>
                  <a:cubicBezTo>
                    <a:pt x="2097" y="80"/>
                    <a:pt x="2097" y="78"/>
                    <a:pt x="2099" y="79"/>
                  </a:cubicBezTo>
                  <a:cubicBezTo>
                    <a:pt x="2098" y="81"/>
                    <a:pt x="2097" y="82"/>
                    <a:pt x="2096" y="83"/>
                  </a:cubicBezTo>
                  <a:close/>
                  <a:moveTo>
                    <a:pt x="2099" y="81"/>
                  </a:moveTo>
                  <a:cubicBezTo>
                    <a:pt x="2099" y="80"/>
                    <a:pt x="2101" y="80"/>
                    <a:pt x="2103" y="79"/>
                  </a:cubicBezTo>
                  <a:cubicBezTo>
                    <a:pt x="2103" y="81"/>
                    <a:pt x="2100" y="82"/>
                    <a:pt x="2099" y="81"/>
                  </a:cubicBezTo>
                  <a:close/>
                  <a:moveTo>
                    <a:pt x="2113" y="83"/>
                  </a:moveTo>
                  <a:cubicBezTo>
                    <a:pt x="2113" y="82"/>
                    <a:pt x="2114" y="82"/>
                    <a:pt x="2115" y="82"/>
                  </a:cubicBezTo>
                  <a:cubicBezTo>
                    <a:pt x="2115" y="83"/>
                    <a:pt x="2114" y="84"/>
                    <a:pt x="2113" y="83"/>
                  </a:cubicBezTo>
                  <a:close/>
                  <a:moveTo>
                    <a:pt x="2127" y="82"/>
                  </a:moveTo>
                  <a:cubicBezTo>
                    <a:pt x="2126" y="84"/>
                    <a:pt x="2124" y="82"/>
                    <a:pt x="2124" y="83"/>
                  </a:cubicBezTo>
                  <a:cubicBezTo>
                    <a:pt x="2122" y="83"/>
                    <a:pt x="2126" y="81"/>
                    <a:pt x="2124" y="81"/>
                  </a:cubicBezTo>
                  <a:cubicBezTo>
                    <a:pt x="2124" y="80"/>
                    <a:pt x="2127" y="81"/>
                    <a:pt x="2127" y="82"/>
                  </a:cubicBezTo>
                  <a:close/>
                  <a:moveTo>
                    <a:pt x="2125" y="77"/>
                  </a:moveTo>
                  <a:cubicBezTo>
                    <a:pt x="2125" y="76"/>
                    <a:pt x="2127" y="76"/>
                    <a:pt x="2127" y="75"/>
                  </a:cubicBezTo>
                  <a:cubicBezTo>
                    <a:pt x="2128" y="75"/>
                    <a:pt x="2128" y="76"/>
                    <a:pt x="2129" y="76"/>
                  </a:cubicBezTo>
                  <a:cubicBezTo>
                    <a:pt x="2129" y="78"/>
                    <a:pt x="2126" y="78"/>
                    <a:pt x="2125" y="77"/>
                  </a:cubicBezTo>
                  <a:close/>
                  <a:moveTo>
                    <a:pt x="2143" y="72"/>
                  </a:moveTo>
                  <a:cubicBezTo>
                    <a:pt x="2145" y="70"/>
                    <a:pt x="2144" y="74"/>
                    <a:pt x="2143" y="72"/>
                  </a:cubicBezTo>
                  <a:close/>
                  <a:moveTo>
                    <a:pt x="2149" y="75"/>
                  </a:moveTo>
                  <a:cubicBezTo>
                    <a:pt x="2149" y="74"/>
                    <a:pt x="2150" y="73"/>
                    <a:pt x="2151" y="73"/>
                  </a:cubicBezTo>
                  <a:cubicBezTo>
                    <a:pt x="2151" y="74"/>
                    <a:pt x="2150" y="75"/>
                    <a:pt x="2149" y="75"/>
                  </a:cubicBezTo>
                  <a:close/>
                  <a:moveTo>
                    <a:pt x="2151" y="84"/>
                  </a:moveTo>
                  <a:cubicBezTo>
                    <a:pt x="2151" y="82"/>
                    <a:pt x="2153" y="85"/>
                    <a:pt x="2151" y="84"/>
                  </a:cubicBezTo>
                  <a:close/>
                  <a:moveTo>
                    <a:pt x="2159" y="48"/>
                  </a:moveTo>
                  <a:cubicBezTo>
                    <a:pt x="2160" y="48"/>
                    <a:pt x="2160" y="50"/>
                    <a:pt x="2158" y="50"/>
                  </a:cubicBezTo>
                  <a:cubicBezTo>
                    <a:pt x="2158" y="49"/>
                    <a:pt x="2159" y="49"/>
                    <a:pt x="2159" y="48"/>
                  </a:cubicBezTo>
                  <a:close/>
                  <a:moveTo>
                    <a:pt x="2157" y="63"/>
                  </a:moveTo>
                  <a:cubicBezTo>
                    <a:pt x="2159" y="63"/>
                    <a:pt x="2159" y="63"/>
                    <a:pt x="2159" y="63"/>
                  </a:cubicBezTo>
                  <a:cubicBezTo>
                    <a:pt x="2159" y="65"/>
                    <a:pt x="2156" y="65"/>
                    <a:pt x="2157" y="63"/>
                  </a:cubicBezTo>
                  <a:close/>
                  <a:moveTo>
                    <a:pt x="2158" y="81"/>
                  </a:moveTo>
                  <a:cubicBezTo>
                    <a:pt x="2157" y="79"/>
                    <a:pt x="2159" y="79"/>
                    <a:pt x="2159" y="79"/>
                  </a:cubicBezTo>
                  <a:cubicBezTo>
                    <a:pt x="2159" y="80"/>
                    <a:pt x="2159" y="81"/>
                    <a:pt x="2158" y="81"/>
                  </a:cubicBezTo>
                  <a:close/>
                  <a:moveTo>
                    <a:pt x="2158" y="61"/>
                  </a:moveTo>
                  <a:cubicBezTo>
                    <a:pt x="2157" y="59"/>
                    <a:pt x="2159" y="60"/>
                    <a:pt x="2159" y="59"/>
                  </a:cubicBezTo>
                  <a:cubicBezTo>
                    <a:pt x="2160" y="59"/>
                    <a:pt x="2159" y="60"/>
                    <a:pt x="2159" y="61"/>
                  </a:cubicBezTo>
                  <a:lnTo>
                    <a:pt x="2158" y="61"/>
                  </a:lnTo>
                  <a:close/>
                  <a:moveTo>
                    <a:pt x="2159" y="57"/>
                  </a:moveTo>
                  <a:cubicBezTo>
                    <a:pt x="2159" y="55"/>
                    <a:pt x="2160" y="54"/>
                    <a:pt x="2162" y="54"/>
                  </a:cubicBezTo>
                  <a:cubicBezTo>
                    <a:pt x="2161" y="55"/>
                    <a:pt x="2161" y="57"/>
                    <a:pt x="2159" y="57"/>
                  </a:cubicBezTo>
                  <a:close/>
                  <a:moveTo>
                    <a:pt x="2162" y="81"/>
                  </a:moveTo>
                  <a:cubicBezTo>
                    <a:pt x="2163" y="82"/>
                    <a:pt x="2163" y="81"/>
                    <a:pt x="2164" y="81"/>
                  </a:cubicBezTo>
                  <a:cubicBezTo>
                    <a:pt x="2165" y="82"/>
                    <a:pt x="2161" y="83"/>
                    <a:pt x="2162" y="81"/>
                  </a:cubicBezTo>
                  <a:close/>
                  <a:moveTo>
                    <a:pt x="2171" y="69"/>
                  </a:moveTo>
                  <a:cubicBezTo>
                    <a:pt x="2171" y="69"/>
                    <a:pt x="2169" y="69"/>
                    <a:pt x="2169" y="69"/>
                  </a:cubicBezTo>
                  <a:cubicBezTo>
                    <a:pt x="2169" y="68"/>
                    <a:pt x="2172" y="68"/>
                    <a:pt x="2171" y="69"/>
                  </a:cubicBezTo>
                  <a:close/>
                  <a:moveTo>
                    <a:pt x="2171" y="73"/>
                  </a:moveTo>
                  <a:cubicBezTo>
                    <a:pt x="2170" y="73"/>
                    <a:pt x="2169" y="72"/>
                    <a:pt x="2169" y="71"/>
                  </a:cubicBezTo>
                  <a:cubicBezTo>
                    <a:pt x="2170" y="71"/>
                    <a:pt x="2171" y="72"/>
                    <a:pt x="2171" y="73"/>
                  </a:cubicBezTo>
                  <a:close/>
                  <a:moveTo>
                    <a:pt x="2169" y="82"/>
                  </a:moveTo>
                  <a:cubicBezTo>
                    <a:pt x="2170" y="80"/>
                    <a:pt x="2172" y="80"/>
                    <a:pt x="2174" y="79"/>
                  </a:cubicBezTo>
                  <a:cubicBezTo>
                    <a:pt x="2174" y="82"/>
                    <a:pt x="2171" y="82"/>
                    <a:pt x="2169" y="82"/>
                  </a:cubicBezTo>
                  <a:close/>
                  <a:moveTo>
                    <a:pt x="2176" y="71"/>
                  </a:moveTo>
                  <a:cubicBezTo>
                    <a:pt x="2175" y="71"/>
                    <a:pt x="2175" y="71"/>
                    <a:pt x="2175" y="71"/>
                  </a:cubicBezTo>
                  <a:cubicBezTo>
                    <a:pt x="2175" y="69"/>
                    <a:pt x="2175" y="69"/>
                    <a:pt x="2175" y="69"/>
                  </a:cubicBezTo>
                  <a:cubicBezTo>
                    <a:pt x="2176" y="69"/>
                    <a:pt x="2176" y="69"/>
                    <a:pt x="2176" y="69"/>
                  </a:cubicBezTo>
                  <a:lnTo>
                    <a:pt x="2176" y="71"/>
                  </a:lnTo>
                  <a:close/>
                  <a:moveTo>
                    <a:pt x="2182" y="81"/>
                  </a:moveTo>
                  <a:cubicBezTo>
                    <a:pt x="2182" y="79"/>
                    <a:pt x="2184" y="80"/>
                    <a:pt x="2186" y="79"/>
                  </a:cubicBezTo>
                  <a:cubicBezTo>
                    <a:pt x="2186" y="81"/>
                    <a:pt x="2182" y="82"/>
                    <a:pt x="2182" y="81"/>
                  </a:cubicBezTo>
                  <a:close/>
                  <a:moveTo>
                    <a:pt x="2188" y="84"/>
                  </a:moveTo>
                  <a:cubicBezTo>
                    <a:pt x="2189" y="82"/>
                    <a:pt x="2192" y="85"/>
                    <a:pt x="2188" y="84"/>
                  </a:cubicBezTo>
                  <a:close/>
                  <a:moveTo>
                    <a:pt x="2242" y="68"/>
                  </a:moveTo>
                  <a:cubicBezTo>
                    <a:pt x="2244" y="69"/>
                    <a:pt x="2241" y="72"/>
                    <a:pt x="2242" y="68"/>
                  </a:cubicBezTo>
                  <a:close/>
                  <a:moveTo>
                    <a:pt x="2242" y="25"/>
                  </a:moveTo>
                  <a:cubicBezTo>
                    <a:pt x="2242" y="23"/>
                    <a:pt x="2245" y="26"/>
                    <a:pt x="2242" y="25"/>
                  </a:cubicBezTo>
                  <a:close/>
                  <a:moveTo>
                    <a:pt x="2244" y="37"/>
                  </a:moveTo>
                  <a:cubicBezTo>
                    <a:pt x="2244" y="35"/>
                    <a:pt x="2245" y="36"/>
                    <a:pt x="2246" y="36"/>
                  </a:cubicBezTo>
                  <a:cubicBezTo>
                    <a:pt x="2245" y="36"/>
                    <a:pt x="2245" y="37"/>
                    <a:pt x="2244" y="37"/>
                  </a:cubicBezTo>
                  <a:close/>
                  <a:moveTo>
                    <a:pt x="2262" y="10"/>
                  </a:moveTo>
                  <a:cubicBezTo>
                    <a:pt x="2262" y="12"/>
                    <a:pt x="2262" y="13"/>
                    <a:pt x="2260" y="13"/>
                  </a:cubicBezTo>
                  <a:cubicBezTo>
                    <a:pt x="2260" y="11"/>
                    <a:pt x="2261" y="10"/>
                    <a:pt x="2262" y="10"/>
                  </a:cubicBezTo>
                  <a:close/>
                  <a:moveTo>
                    <a:pt x="2260" y="8"/>
                  </a:moveTo>
                  <a:cubicBezTo>
                    <a:pt x="2263" y="8"/>
                    <a:pt x="2259" y="11"/>
                    <a:pt x="2260" y="8"/>
                  </a:cubicBezTo>
                  <a:close/>
                  <a:moveTo>
                    <a:pt x="2258" y="10"/>
                  </a:moveTo>
                  <a:cubicBezTo>
                    <a:pt x="2258" y="10"/>
                    <a:pt x="2258" y="10"/>
                    <a:pt x="2258" y="10"/>
                  </a:cubicBezTo>
                  <a:cubicBezTo>
                    <a:pt x="2258" y="10"/>
                    <a:pt x="2258" y="10"/>
                    <a:pt x="2258" y="10"/>
                  </a:cubicBezTo>
                  <a:close/>
                  <a:moveTo>
                    <a:pt x="2257" y="6"/>
                  </a:moveTo>
                  <a:cubicBezTo>
                    <a:pt x="2256" y="7"/>
                    <a:pt x="2256" y="10"/>
                    <a:pt x="2254" y="10"/>
                  </a:cubicBezTo>
                  <a:cubicBezTo>
                    <a:pt x="2254" y="7"/>
                    <a:pt x="2255" y="6"/>
                    <a:pt x="2257" y="6"/>
                  </a:cubicBezTo>
                  <a:close/>
                  <a:moveTo>
                    <a:pt x="2251" y="11"/>
                  </a:moveTo>
                  <a:cubicBezTo>
                    <a:pt x="2252" y="11"/>
                    <a:pt x="2252" y="11"/>
                    <a:pt x="2252" y="11"/>
                  </a:cubicBezTo>
                  <a:cubicBezTo>
                    <a:pt x="2252" y="12"/>
                    <a:pt x="2252" y="12"/>
                    <a:pt x="2252" y="12"/>
                  </a:cubicBezTo>
                  <a:cubicBezTo>
                    <a:pt x="2251" y="12"/>
                    <a:pt x="2251" y="12"/>
                    <a:pt x="2251" y="12"/>
                  </a:cubicBezTo>
                  <a:lnTo>
                    <a:pt x="2251" y="11"/>
                  </a:lnTo>
                  <a:close/>
                  <a:moveTo>
                    <a:pt x="2248" y="13"/>
                  </a:moveTo>
                  <a:cubicBezTo>
                    <a:pt x="2249" y="13"/>
                    <a:pt x="2249" y="14"/>
                    <a:pt x="2249" y="16"/>
                  </a:cubicBezTo>
                  <a:cubicBezTo>
                    <a:pt x="2247" y="16"/>
                    <a:pt x="2248" y="14"/>
                    <a:pt x="2248" y="13"/>
                  </a:cubicBezTo>
                  <a:close/>
                  <a:moveTo>
                    <a:pt x="2248" y="27"/>
                  </a:moveTo>
                  <a:cubicBezTo>
                    <a:pt x="2248" y="29"/>
                    <a:pt x="2245" y="30"/>
                    <a:pt x="2247" y="32"/>
                  </a:cubicBezTo>
                  <a:cubicBezTo>
                    <a:pt x="2246" y="32"/>
                    <a:pt x="2245" y="34"/>
                    <a:pt x="2243" y="33"/>
                  </a:cubicBezTo>
                  <a:cubicBezTo>
                    <a:pt x="2245" y="31"/>
                    <a:pt x="2245" y="28"/>
                    <a:pt x="2248" y="27"/>
                  </a:cubicBezTo>
                  <a:close/>
                  <a:moveTo>
                    <a:pt x="2242" y="11"/>
                  </a:moveTo>
                  <a:cubicBezTo>
                    <a:pt x="2242" y="11"/>
                    <a:pt x="2243" y="12"/>
                    <a:pt x="2243" y="12"/>
                  </a:cubicBezTo>
                  <a:cubicBezTo>
                    <a:pt x="2244" y="13"/>
                    <a:pt x="2241" y="12"/>
                    <a:pt x="2242" y="11"/>
                  </a:cubicBezTo>
                  <a:close/>
                  <a:moveTo>
                    <a:pt x="2237" y="21"/>
                  </a:moveTo>
                  <a:cubicBezTo>
                    <a:pt x="2237" y="19"/>
                    <a:pt x="2240" y="21"/>
                    <a:pt x="2237" y="21"/>
                  </a:cubicBezTo>
                  <a:close/>
                  <a:moveTo>
                    <a:pt x="2236" y="28"/>
                  </a:moveTo>
                  <a:cubicBezTo>
                    <a:pt x="2237" y="26"/>
                    <a:pt x="2238" y="30"/>
                    <a:pt x="2236" y="28"/>
                  </a:cubicBezTo>
                  <a:close/>
                  <a:moveTo>
                    <a:pt x="2235" y="36"/>
                  </a:moveTo>
                  <a:cubicBezTo>
                    <a:pt x="2234" y="36"/>
                    <a:pt x="2233" y="36"/>
                    <a:pt x="2233" y="36"/>
                  </a:cubicBezTo>
                  <a:cubicBezTo>
                    <a:pt x="2233" y="34"/>
                    <a:pt x="2235" y="34"/>
                    <a:pt x="2235" y="36"/>
                  </a:cubicBezTo>
                  <a:close/>
                  <a:moveTo>
                    <a:pt x="2231" y="31"/>
                  </a:moveTo>
                  <a:cubicBezTo>
                    <a:pt x="2232" y="31"/>
                    <a:pt x="2231" y="31"/>
                    <a:pt x="2231" y="31"/>
                  </a:cubicBezTo>
                  <a:close/>
                  <a:moveTo>
                    <a:pt x="2222" y="51"/>
                  </a:moveTo>
                  <a:cubicBezTo>
                    <a:pt x="2222" y="50"/>
                    <a:pt x="2222" y="51"/>
                    <a:pt x="2222" y="51"/>
                  </a:cubicBezTo>
                  <a:close/>
                  <a:moveTo>
                    <a:pt x="2207" y="57"/>
                  </a:moveTo>
                  <a:cubicBezTo>
                    <a:pt x="2207" y="56"/>
                    <a:pt x="2208" y="55"/>
                    <a:pt x="2209" y="55"/>
                  </a:cubicBezTo>
                  <a:cubicBezTo>
                    <a:pt x="2209" y="57"/>
                    <a:pt x="2208" y="57"/>
                    <a:pt x="2207" y="57"/>
                  </a:cubicBezTo>
                  <a:close/>
                  <a:moveTo>
                    <a:pt x="2212" y="76"/>
                  </a:moveTo>
                  <a:cubicBezTo>
                    <a:pt x="2212" y="75"/>
                    <a:pt x="2214" y="77"/>
                    <a:pt x="2212" y="76"/>
                  </a:cubicBezTo>
                  <a:close/>
                  <a:moveTo>
                    <a:pt x="2212" y="51"/>
                  </a:moveTo>
                  <a:cubicBezTo>
                    <a:pt x="2212" y="50"/>
                    <a:pt x="2212" y="50"/>
                    <a:pt x="2212" y="50"/>
                  </a:cubicBezTo>
                  <a:cubicBezTo>
                    <a:pt x="2214" y="50"/>
                    <a:pt x="2214" y="50"/>
                    <a:pt x="2214" y="50"/>
                  </a:cubicBezTo>
                  <a:cubicBezTo>
                    <a:pt x="2215" y="51"/>
                    <a:pt x="2213" y="51"/>
                    <a:pt x="2212" y="51"/>
                  </a:cubicBezTo>
                  <a:close/>
                  <a:moveTo>
                    <a:pt x="2224" y="82"/>
                  </a:moveTo>
                  <a:cubicBezTo>
                    <a:pt x="2224" y="80"/>
                    <a:pt x="2225" y="81"/>
                    <a:pt x="2225" y="80"/>
                  </a:cubicBezTo>
                  <a:cubicBezTo>
                    <a:pt x="2226" y="80"/>
                    <a:pt x="2225" y="82"/>
                    <a:pt x="2224" y="82"/>
                  </a:cubicBezTo>
                  <a:close/>
                  <a:moveTo>
                    <a:pt x="2230" y="54"/>
                  </a:moveTo>
                  <a:cubicBezTo>
                    <a:pt x="2230" y="55"/>
                    <a:pt x="2227" y="57"/>
                    <a:pt x="2227" y="59"/>
                  </a:cubicBezTo>
                  <a:cubicBezTo>
                    <a:pt x="2224" y="59"/>
                    <a:pt x="2222" y="60"/>
                    <a:pt x="2219" y="60"/>
                  </a:cubicBezTo>
                  <a:cubicBezTo>
                    <a:pt x="2220" y="56"/>
                    <a:pt x="2225" y="60"/>
                    <a:pt x="2227" y="57"/>
                  </a:cubicBezTo>
                  <a:cubicBezTo>
                    <a:pt x="2227" y="54"/>
                    <a:pt x="2225" y="55"/>
                    <a:pt x="2223" y="55"/>
                  </a:cubicBezTo>
                  <a:cubicBezTo>
                    <a:pt x="2223" y="52"/>
                    <a:pt x="2227" y="54"/>
                    <a:pt x="2228" y="54"/>
                  </a:cubicBezTo>
                  <a:cubicBezTo>
                    <a:pt x="2229" y="52"/>
                    <a:pt x="2231" y="51"/>
                    <a:pt x="2233" y="50"/>
                  </a:cubicBezTo>
                  <a:cubicBezTo>
                    <a:pt x="2233" y="51"/>
                    <a:pt x="2230" y="54"/>
                    <a:pt x="2234" y="54"/>
                  </a:cubicBezTo>
                  <a:cubicBezTo>
                    <a:pt x="2233" y="56"/>
                    <a:pt x="2232" y="54"/>
                    <a:pt x="2230" y="54"/>
                  </a:cubicBezTo>
                  <a:close/>
                  <a:moveTo>
                    <a:pt x="2236" y="83"/>
                  </a:moveTo>
                  <a:cubicBezTo>
                    <a:pt x="2235" y="83"/>
                    <a:pt x="2235" y="82"/>
                    <a:pt x="2235" y="81"/>
                  </a:cubicBezTo>
                  <a:cubicBezTo>
                    <a:pt x="2236" y="81"/>
                    <a:pt x="2236" y="83"/>
                    <a:pt x="2236" y="83"/>
                  </a:cubicBezTo>
                  <a:close/>
                  <a:moveTo>
                    <a:pt x="2235" y="51"/>
                  </a:moveTo>
                  <a:cubicBezTo>
                    <a:pt x="2235" y="52"/>
                    <a:pt x="2236" y="49"/>
                    <a:pt x="2235" y="51"/>
                  </a:cubicBezTo>
                  <a:close/>
                  <a:moveTo>
                    <a:pt x="2230" y="47"/>
                  </a:moveTo>
                  <a:cubicBezTo>
                    <a:pt x="2229" y="45"/>
                    <a:pt x="2232" y="47"/>
                    <a:pt x="2233" y="45"/>
                  </a:cubicBezTo>
                  <a:cubicBezTo>
                    <a:pt x="2232" y="44"/>
                    <a:pt x="2231" y="42"/>
                    <a:pt x="2232" y="40"/>
                  </a:cubicBezTo>
                  <a:cubicBezTo>
                    <a:pt x="2233" y="42"/>
                    <a:pt x="2234" y="44"/>
                    <a:pt x="2236" y="42"/>
                  </a:cubicBezTo>
                  <a:cubicBezTo>
                    <a:pt x="2237" y="45"/>
                    <a:pt x="2233" y="47"/>
                    <a:pt x="2230" y="47"/>
                  </a:cubicBezTo>
                  <a:close/>
                  <a:moveTo>
                    <a:pt x="2237" y="32"/>
                  </a:moveTo>
                  <a:cubicBezTo>
                    <a:pt x="2238" y="30"/>
                    <a:pt x="2238" y="34"/>
                    <a:pt x="2237" y="32"/>
                  </a:cubicBezTo>
                  <a:close/>
                  <a:moveTo>
                    <a:pt x="2238" y="26"/>
                  </a:moveTo>
                  <a:cubicBezTo>
                    <a:pt x="2238" y="25"/>
                    <a:pt x="2238" y="25"/>
                    <a:pt x="2238" y="25"/>
                  </a:cubicBezTo>
                  <a:cubicBezTo>
                    <a:pt x="2239" y="25"/>
                    <a:pt x="2240" y="25"/>
                    <a:pt x="2240" y="26"/>
                  </a:cubicBezTo>
                  <a:lnTo>
                    <a:pt x="2238" y="26"/>
                  </a:lnTo>
                  <a:close/>
                  <a:moveTo>
                    <a:pt x="2240" y="26"/>
                  </a:moveTo>
                  <a:cubicBezTo>
                    <a:pt x="2240" y="25"/>
                    <a:pt x="2241" y="26"/>
                    <a:pt x="2240" y="26"/>
                  </a:cubicBezTo>
                  <a:close/>
                  <a:moveTo>
                    <a:pt x="2240" y="17"/>
                  </a:moveTo>
                  <a:cubicBezTo>
                    <a:pt x="2241" y="14"/>
                    <a:pt x="2243" y="14"/>
                    <a:pt x="2244" y="16"/>
                  </a:cubicBezTo>
                  <a:cubicBezTo>
                    <a:pt x="2243" y="18"/>
                    <a:pt x="2242" y="16"/>
                    <a:pt x="2240" y="17"/>
                  </a:cubicBezTo>
                  <a:close/>
                  <a:moveTo>
                    <a:pt x="2242" y="83"/>
                  </a:moveTo>
                  <a:cubicBezTo>
                    <a:pt x="2241" y="82"/>
                    <a:pt x="2241" y="81"/>
                    <a:pt x="2241" y="79"/>
                  </a:cubicBezTo>
                  <a:cubicBezTo>
                    <a:pt x="2243" y="80"/>
                    <a:pt x="2243" y="78"/>
                    <a:pt x="2244" y="79"/>
                  </a:cubicBezTo>
                  <a:cubicBezTo>
                    <a:pt x="2244" y="81"/>
                    <a:pt x="2243" y="82"/>
                    <a:pt x="2242" y="83"/>
                  </a:cubicBezTo>
                  <a:close/>
                  <a:moveTo>
                    <a:pt x="2244" y="81"/>
                  </a:moveTo>
                  <a:cubicBezTo>
                    <a:pt x="2245" y="80"/>
                    <a:pt x="2247" y="80"/>
                    <a:pt x="2249" y="79"/>
                  </a:cubicBezTo>
                  <a:cubicBezTo>
                    <a:pt x="2249" y="81"/>
                    <a:pt x="2246" y="82"/>
                    <a:pt x="2244" y="81"/>
                  </a:cubicBezTo>
                  <a:close/>
                  <a:moveTo>
                    <a:pt x="2259" y="83"/>
                  </a:moveTo>
                  <a:cubicBezTo>
                    <a:pt x="2259" y="82"/>
                    <a:pt x="2260" y="82"/>
                    <a:pt x="2261" y="82"/>
                  </a:cubicBezTo>
                  <a:cubicBezTo>
                    <a:pt x="2261" y="83"/>
                    <a:pt x="2260" y="84"/>
                    <a:pt x="2259" y="83"/>
                  </a:cubicBezTo>
                  <a:close/>
                  <a:moveTo>
                    <a:pt x="2273" y="82"/>
                  </a:moveTo>
                  <a:cubicBezTo>
                    <a:pt x="2272" y="84"/>
                    <a:pt x="2270" y="82"/>
                    <a:pt x="2270" y="83"/>
                  </a:cubicBezTo>
                  <a:cubicBezTo>
                    <a:pt x="2268" y="83"/>
                    <a:pt x="2272" y="81"/>
                    <a:pt x="2270" y="81"/>
                  </a:cubicBezTo>
                  <a:cubicBezTo>
                    <a:pt x="2270" y="80"/>
                    <a:pt x="2273" y="81"/>
                    <a:pt x="2273" y="82"/>
                  </a:cubicBezTo>
                  <a:close/>
                  <a:moveTo>
                    <a:pt x="2271" y="77"/>
                  </a:moveTo>
                  <a:cubicBezTo>
                    <a:pt x="2271" y="76"/>
                    <a:pt x="2273" y="76"/>
                    <a:pt x="2273" y="75"/>
                  </a:cubicBezTo>
                  <a:cubicBezTo>
                    <a:pt x="2274" y="75"/>
                    <a:pt x="2274" y="76"/>
                    <a:pt x="2275" y="76"/>
                  </a:cubicBezTo>
                  <a:cubicBezTo>
                    <a:pt x="2275" y="78"/>
                    <a:pt x="2272" y="78"/>
                    <a:pt x="2271" y="77"/>
                  </a:cubicBezTo>
                  <a:close/>
                  <a:moveTo>
                    <a:pt x="2289" y="72"/>
                  </a:moveTo>
                  <a:cubicBezTo>
                    <a:pt x="2291" y="70"/>
                    <a:pt x="2290" y="74"/>
                    <a:pt x="2289" y="72"/>
                  </a:cubicBezTo>
                  <a:close/>
                  <a:moveTo>
                    <a:pt x="2295" y="75"/>
                  </a:moveTo>
                  <a:cubicBezTo>
                    <a:pt x="2295" y="74"/>
                    <a:pt x="2295" y="73"/>
                    <a:pt x="2297" y="73"/>
                  </a:cubicBezTo>
                  <a:cubicBezTo>
                    <a:pt x="2297" y="74"/>
                    <a:pt x="2296" y="75"/>
                    <a:pt x="2295" y="75"/>
                  </a:cubicBezTo>
                  <a:close/>
                  <a:moveTo>
                    <a:pt x="2296" y="84"/>
                  </a:moveTo>
                  <a:cubicBezTo>
                    <a:pt x="2297" y="82"/>
                    <a:pt x="2299" y="85"/>
                    <a:pt x="2296" y="84"/>
                  </a:cubicBezTo>
                  <a:close/>
                  <a:moveTo>
                    <a:pt x="2305" y="48"/>
                  </a:moveTo>
                  <a:cubicBezTo>
                    <a:pt x="2306" y="48"/>
                    <a:pt x="2306" y="50"/>
                    <a:pt x="2304" y="50"/>
                  </a:cubicBezTo>
                  <a:cubicBezTo>
                    <a:pt x="2304" y="49"/>
                    <a:pt x="2305" y="49"/>
                    <a:pt x="2305" y="48"/>
                  </a:cubicBezTo>
                  <a:close/>
                  <a:moveTo>
                    <a:pt x="2302" y="63"/>
                  </a:moveTo>
                  <a:cubicBezTo>
                    <a:pt x="2305" y="63"/>
                    <a:pt x="2305" y="63"/>
                    <a:pt x="2305" y="63"/>
                  </a:cubicBezTo>
                  <a:cubicBezTo>
                    <a:pt x="2305" y="65"/>
                    <a:pt x="2302" y="65"/>
                    <a:pt x="2302" y="63"/>
                  </a:cubicBezTo>
                  <a:close/>
                  <a:moveTo>
                    <a:pt x="2304" y="81"/>
                  </a:moveTo>
                  <a:cubicBezTo>
                    <a:pt x="2303" y="79"/>
                    <a:pt x="2304" y="79"/>
                    <a:pt x="2305" y="79"/>
                  </a:cubicBezTo>
                  <a:cubicBezTo>
                    <a:pt x="2305" y="80"/>
                    <a:pt x="2305" y="81"/>
                    <a:pt x="2304" y="81"/>
                  </a:cubicBezTo>
                  <a:close/>
                  <a:moveTo>
                    <a:pt x="2304" y="61"/>
                  </a:moveTo>
                  <a:cubicBezTo>
                    <a:pt x="2303" y="59"/>
                    <a:pt x="2305" y="60"/>
                    <a:pt x="2305" y="59"/>
                  </a:cubicBezTo>
                  <a:cubicBezTo>
                    <a:pt x="2305" y="59"/>
                    <a:pt x="2305" y="60"/>
                    <a:pt x="2305" y="61"/>
                  </a:cubicBezTo>
                  <a:lnTo>
                    <a:pt x="2304" y="61"/>
                  </a:lnTo>
                  <a:close/>
                  <a:moveTo>
                    <a:pt x="2305" y="57"/>
                  </a:moveTo>
                  <a:cubicBezTo>
                    <a:pt x="2305" y="55"/>
                    <a:pt x="2306" y="54"/>
                    <a:pt x="2308" y="54"/>
                  </a:cubicBezTo>
                  <a:cubicBezTo>
                    <a:pt x="2307" y="55"/>
                    <a:pt x="2306" y="57"/>
                    <a:pt x="2305" y="57"/>
                  </a:cubicBezTo>
                  <a:close/>
                  <a:moveTo>
                    <a:pt x="2308" y="81"/>
                  </a:moveTo>
                  <a:cubicBezTo>
                    <a:pt x="2309" y="82"/>
                    <a:pt x="2308" y="81"/>
                    <a:pt x="2310" y="81"/>
                  </a:cubicBezTo>
                  <a:cubicBezTo>
                    <a:pt x="2310" y="82"/>
                    <a:pt x="2307" y="83"/>
                    <a:pt x="2308" y="81"/>
                  </a:cubicBezTo>
                  <a:close/>
                  <a:moveTo>
                    <a:pt x="2317" y="69"/>
                  </a:moveTo>
                  <a:cubicBezTo>
                    <a:pt x="2317" y="69"/>
                    <a:pt x="2315" y="69"/>
                    <a:pt x="2315" y="69"/>
                  </a:cubicBezTo>
                  <a:cubicBezTo>
                    <a:pt x="2315" y="68"/>
                    <a:pt x="2318" y="68"/>
                    <a:pt x="2317" y="69"/>
                  </a:cubicBezTo>
                  <a:close/>
                  <a:moveTo>
                    <a:pt x="2317" y="73"/>
                  </a:moveTo>
                  <a:cubicBezTo>
                    <a:pt x="2315" y="73"/>
                    <a:pt x="2315" y="72"/>
                    <a:pt x="2315" y="71"/>
                  </a:cubicBezTo>
                  <a:cubicBezTo>
                    <a:pt x="2316" y="71"/>
                    <a:pt x="2317" y="72"/>
                    <a:pt x="2317" y="73"/>
                  </a:cubicBezTo>
                  <a:close/>
                  <a:moveTo>
                    <a:pt x="2315" y="82"/>
                  </a:moveTo>
                  <a:cubicBezTo>
                    <a:pt x="2316" y="80"/>
                    <a:pt x="2318" y="80"/>
                    <a:pt x="2320" y="79"/>
                  </a:cubicBezTo>
                  <a:cubicBezTo>
                    <a:pt x="2320" y="82"/>
                    <a:pt x="2317" y="82"/>
                    <a:pt x="2315" y="82"/>
                  </a:cubicBezTo>
                  <a:close/>
                  <a:moveTo>
                    <a:pt x="2322" y="71"/>
                  </a:moveTo>
                  <a:cubicBezTo>
                    <a:pt x="2321" y="71"/>
                    <a:pt x="2321" y="71"/>
                    <a:pt x="2321" y="71"/>
                  </a:cubicBezTo>
                  <a:cubicBezTo>
                    <a:pt x="2321" y="69"/>
                    <a:pt x="2321" y="69"/>
                    <a:pt x="2321" y="69"/>
                  </a:cubicBezTo>
                  <a:cubicBezTo>
                    <a:pt x="2322" y="69"/>
                    <a:pt x="2322" y="69"/>
                    <a:pt x="2322" y="69"/>
                  </a:cubicBezTo>
                  <a:lnTo>
                    <a:pt x="2322" y="71"/>
                  </a:lnTo>
                  <a:close/>
                  <a:moveTo>
                    <a:pt x="2327" y="81"/>
                  </a:moveTo>
                  <a:cubicBezTo>
                    <a:pt x="2328" y="79"/>
                    <a:pt x="2330" y="80"/>
                    <a:pt x="2332" y="79"/>
                  </a:cubicBezTo>
                  <a:cubicBezTo>
                    <a:pt x="2331" y="81"/>
                    <a:pt x="2328" y="82"/>
                    <a:pt x="2327" y="81"/>
                  </a:cubicBezTo>
                  <a:close/>
                  <a:moveTo>
                    <a:pt x="2334" y="84"/>
                  </a:moveTo>
                  <a:cubicBezTo>
                    <a:pt x="2335" y="82"/>
                    <a:pt x="2337" y="85"/>
                    <a:pt x="2334" y="84"/>
                  </a:cubicBezTo>
                  <a:close/>
                  <a:moveTo>
                    <a:pt x="2387" y="68"/>
                  </a:moveTo>
                  <a:cubicBezTo>
                    <a:pt x="2390" y="69"/>
                    <a:pt x="2387" y="72"/>
                    <a:pt x="2387" y="68"/>
                  </a:cubicBezTo>
                  <a:close/>
                  <a:moveTo>
                    <a:pt x="2387" y="25"/>
                  </a:moveTo>
                  <a:cubicBezTo>
                    <a:pt x="2388" y="23"/>
                    <a:pt x="2391" y="26"/>
                    <a:pt x="2387" y="25"/>
                  </a:cubicBezTo>
                  <a:close/>
                  <a:moveTo>
                    <a:pt x="2390" y="37"/>
                  </a:moveTo>
                  <a:cubicBezTo>
                    <a:pt x="2389" y="35"/>
                    <a:pt x="2391" y="36"/>
                    <a:pt x="2392" y="36"/>
                  </a:cubicBezTo>
                  <a:cubicBezTo>
                    <a:pt x="2391" y="36"/>
                    <a:pt x="2391" y="37"/>
                    <a:pt x="2390" y="37"/>
                  </a:cubicBezTo>
                  <a:close/>
                  <a:moveTo>
                    <a:pt x="2408" y="10"/>
                  </a:moveTo>
                  <a:cubicBezTo>
                    <a:pt x="2408" y="12"/>
                    <a:pt x="2408" y="13"/>
                    <a:pt x="2406" y="13"/>
                  </a:cubicBezTo>
                  <a:cubicBezTo>
                    <a:pt x="2406" y="11"/>
                    <a:pt x="2406" y="10"/>
                    <a:pt x="2408" y="10"/>
                  </a:cubicBezTo>
                  <a:close/>
                  <a:moveTo>
                    <a:pt x="2406" y="8"/>
                  </a:moveTo>
                  <a:cubicBezTo>
                    <a:pt x="2408" y="8"/>
                    <a:pt x="2405" y="11"/>
                    <a:pt x="2406" y="8"/>
                  </a:cubicBezTo>
                  <a:close/>
                  <a:moveTo>
                    <a:pt x="2404" y="10"/>
                  </a:moveTo>
                  <a:cubicBezTo>
                    <a:pt x="2404" y="10"/>
                    <a:pt x="2404" y="10"/>
                    <a:pt x="2404" y="10"/>
                  </a:cubicBezTo>
                  <a:cubicBezTo>
                    <a:pt x="2404" y="10"/>
                    <a:pt x="2404" y="10"/>
                    <a:pt x="2404" y="10"/>
                  </a:cubicBezTo>
                  <a:close/>
                  <a:moveTo>
                    <a:pt x="2403" y="6"/>
                  </a:moveTo>
                  <a:cubicBezTo>
                    <a:pt x="2401" y="7"/>
                    <a:pt x="2402" y="10"/>
                    <a:pt x="2400" y="10"/>
                  </a:cubicBezTo>
                  <a:cubicBezTo>
                    <a:pt x="2400" y="7"/>
                    <a:pt x="2400" y="6"/>
                    <a:pt x="2403" y="6"/>
                  </a:cubicBezTo>
                  <a:close/>
                  <a:moveTo>
                    <a:pt x="2397" y="11"/>
                  </a:moveTo>
                  <a:cubicBezTo>
                    <a:pt x="2398" y="11"/>
                    <a:pt x="2398" y="11"/>
                    <a:pt x="2398" y="11"/>
                  </a:cubicBezTo>
                  <a:cubicBezTo>
                    <a:pt x="2398" y="12"/>
                    <a:pt x="2398" y="12"/>
                    <a:pt x="2398" y="12"/>
                  </a:cubicBezTo>
                  <a:cubicBezTo>
                    <a:pt x="2397" y="12"/>
                    <a:pt x="2397" y="12"/>
                    <a:pt x="2397" y="12"/>
                  </a:cubicBezTo>
                  <a:lnTo>
                    <a:pt x="2397" y="11"/>
                  </a:lnTo>
                  <a:close/>
                  <a:moveTo>
                    <a:pt x="2394" y="13"/>
                  </a:moveTo>
                  <a:cubicBezTo>
                    <a:pt x="2395" y="13"/>
                    <a:pt x="2395" y="14"/>
                    <a:pt x="2395" y="16"/>
                  </a:cubicBezTo>
                  <a:cubicBezTo>
                    <a:pt x="2393" y="16"/>
                    <a:pt x="2394" y="14"/>
                    <a:pt x="2394" y="13"/>
                  </a:cubicBezTo>
                  <a:close/>
                  <a:moveTo>
                    <a:pt x="2394" y="27"/>
                  </a:moveTo>
                  <a:cubicBezTo>
                    <a:pt x="2394" y="29"/>
                    <a:pt x="2391" y="30"/>
                    <a:pt x="2393" y="32"/>
                  </a:cubicBezTo>
                  <a:cubicBezTo>
                    <a:pt x="2391" y="32"/>
                    <a:pt x="2390" y="34"/>
                    <a:pt x="2389" y="33"/>
                  </a:cubicBezTo>
                  <a:cubicBezTo>
                    <a:pt x="2391" y="31"/>
                    <a:pt x="2391" y="28"/>
                    <a:pt x="2394" y="27"/>
                  </a:cubicBezTo>
                  <a:close/>
                  <a:moveTo>
                    <a:pt x="2387" y="11"/>
                  </a:moveTo>
                  <a:cubicBezTo>
                    <a:pt x="2388" y="11"/>
                    <a:pt x="2388" y="12"/>
                    <a:pt x="2389" y="12"/>
                  </a:cubicBezTo>
                  <a:cubicBezTo>
                    <a:pt x="2389" y="13"/>
                    <a:pt x="2386" y="12"/>
                    <a:pt x="2387" y="11"/>
                  </a:cubicBezTo>
                  <a:close/>
                  <a:moveTo>
                    <a:pt x="2383" y="21"/>
                  </a:moveTo>
                  <a:cubicBezTo>
                    <a:pt x="2383" y="19"/>
                    <a:pt x="2386" y="21"/>
                    <a:pt x="2383" y="21"/>
                  </a:cubicBezTo>
                  <a:close/>
                  <a:moveTo>
                    <a:pt x="2382" y="28"/>
                  </a:moveTo>
                  <a:cubicBezTo>
                    <a:pt x="2383" y="26"/>
                    <a:pt x="2384" y="30"/>
                    <a:pt x="2382" y="28"/>
                  </a:cubicBezTo>
                  <a:close/>
                  <a:moveTo>
                    <a:pt x="2381" y="36"/>
                  </a:moveTo>
                  <a:cubicBezTo>
                    <a:pt x="2380" y="36"/>
                    <a:pt x="2379" y="36"/>
                    <a:pt x="2378" y="36"/>
                  </a:cubicBezTo>
                  <a:cubicBezTo>
                    <a:pt x="2378" y="34"/>
                    <a:pt x="2381" y="34"/>
                    <a:pt x="2381" y="36"/>
                  </a:cubicBezTo>
                  <a:close/>
                  <a:moveTo>
                    <a:pt x="2377" y="31"/>
                  </a:moveTo>
                  <a:cubicBezTo>
                    <a:pt x="2378" y="31"/>
                    <a:pt x="2377" y="31"/>
                    <a:pt x="2377" y="31"/>
                  </a:cubicBezTo>
                  <a:close/>
                  <a:moveTo>
                    <a:pt x="2368" y="51"/>
                  </a:moveTo>
                  <a:cubicBezTo>
                    <a:pt x="2367" y="50"/>
                    <a:pt x="2368" y="51"/>
                    <a:pt x="2368" y="51"/>
                  </a:cubicBezTo>
                  <a:close/>
                  <a:moveTo>
                    <a:pt x="2353" y="57"/>
                  </a:moveTo>
                  <a:cubicBezTo>
                    <a:pt x="2353" y="56"/>
                    <a:pt x="2354" y="55"/>
                    <a:pt x="2355" y="55"/>
                  </a:cubicBezTo>
                  <a:cubicBezTo>
                    <a:pt x="2355" y="57"/>
                    <a:pt x="2354" y="57"/>
                    <a:pt x="2353" y="57"/>
                  </a:cubicBezTo>
                  <a:close/>
                  <a:moveTo>
                    <a:pt x="2358" y="76"/>
                  </a:moveTo>
                  <a:cubicBezTo>
                    <a:pt x="2358" y="75"/>
                    <a:pt x="2360" y="77"/>
                    <a:pt x="2358" y="76"/>
                  </a:cubicBezTo>
                  <a:close/>
                  <a:moveTo>
                    <a:pt x="2358" y="51"/>
                  </a:moveTo>
                  <a:cubicBezTo>
                    <a:pt x="2358" y="50"/>
                    <a:pt x="2358" y="50"/>
                    <a:pt x="2358" y="50"/>
                  </a:cubicBezTo>
                  <a:cubicBezTo>
                    <a:pt x="2360" y="50"/>
                    <a:pt x="2360" y="50"/>
                    <a:pt x="2360" y="50"/>
                  </a:cubicBezTo>
                  <a:cubicBezTo>
                    <a:pt x="2361" y="51"/>
                    <a:pt x="2359" y="51"/>
                    <a:pt x="2358" y="51"/>
                  </a:cubicBezTo>
                  <a:close/>
                  <a:moveTo>
                    <a:pt x="2370" y="82"/>
                  </a:moveTo>
                  <a:cubicBezTo>
                    <a:pt x="2370" y="80"/>
                    <a:pt x="2371" y="81"/>
                    <a:pt x="2371" y="80"/>
                  </a:cubicBezTo>
                  <a:cubicBezTo>
                    <a:pt x="2372" y="80"/>
                    <a:pt x="2371" y="82"/>
                    <a:pt x="2370" y="82"/>
                  </a:cubicBezTo>
                  <a:close/>
                  <a:moveTo>
                    <a:pt x="2376" y="54"/>
                  </a:moveTo>
                  <a:cubicBezTo>
                    <a:pt x="2376" y="55"/>
                    <a:pt x="2373" y="57"/>
                    <a:pt x="2372" y="59"/>
                  </a:cubicBezTo>
                  <a:cubicBezTo>
                    <a:pt x="2370" y="59"/>
                    <a:pt x="2367" y="60"/>
                    <a:pt x="2365" y="60"/>
                  </a:cubicBezTo>
                  <a:cubicBezTo>
                    <a:pt x="2366" y="56"/>
                    <a:pt x="2371" y="60"/>
                    <a:pt x="2372" y="57"/>
                  </a:cubicBezTo>
                  <a:cubicBezTo>
                    <a:pt x="2372" y="54"/>
                    <a:pt x="2371" y="55"/>
                    <a:pt x="2369" y="55"/>
                  </a:cubicBezTo>
                  <a:cubicBezTo>
                    <a:pt x="2369" y="52"/>
                    <a:pt x="2373" y="54"/>
                    <a:pt x="2374" y="54"/>
                  </a:cubicBezTo>
                  <a:cubicBezTo>
                    <a:pt x="2375" y="52"/>
                    <a:pt x="2377" y="51"/>
                    <a:pt x="2379" y="50"/>
                  </a:cubicBezTo>
                  <a:cubicBezTo>
                    <a:pt x="2379" y="51"/>
                    <a:pt x="2376" y="54"/>
                    <a:pt x="2380" y="54"/>
                  </a:cubicBezTo>
                  <a:cubicBezTo>
                    <a:pt x="2379" y="56"/>
                    <a:pt x="2378" y="54"/>
                    <a:pt x="2376" y="54"/>
                  </a:cubicBezTo>
                  <a:close/>
                  <a:moveTo>
                    <a:pt x="2381" y="83"/>
                  </a:moveTo>
                  <a:cubicBezTo>
                    <a:pt x="2381" y="83"/>
                    <a:pt x="2381" y="82"/>
                    <a:pt x="2381" y="81"/>
                  </a:cubicBezTo>
                  <a:cubicBezTo>
                    <a:pt x="2382" y="81"/>
                    <a:pt x="2382" y="83"/>
                    <a:pt x="2381" y="83"/>
                  </a:cubicBezTo>
                  <a:close/>
                  <a:moveTo>
                    <a:pt x="2381" y="51"/>
                  </a:moveTo>
                  <a:cubicBezTo>
                    <a:pt x="2380" y="52"/>
                    <a:pt x="2382" y="49"/>
                    <a:pt x="2381" y="51"/>
                  </a:cubicBezTo>
                  <a:close/>
                  <a:moveTo>
                    <a:pt x="2375" y="47"/>
                  </a:moveTo>
                  <a:cubicBezTo>
                    <a:pt x="2375" y="45"/>
                    <a:pt x="2378" y="47"/>
                    <a:pt x="2378" y="45"/>
                  </a:cubicBezTo>
                  <a:cubicBezTo>
                    <a:pt x="2378" y="44"/>
                    <a:pt x="2377" y="42"/>
                    <a:pt x="2378" y="40"/>
                  </a:cubicBezTo>
                  <a:cubicBezTo>
                    <a:pt x="2379" y="42"/>
                    <a:pt x="2380" y="44"/>
                    <a:pt x="2382" y="42"/>
                  </a:cubicBezTo>
                  <a:cubicBezTo>
                    <a:pt x="2383" y="45"/>
                    <a:pt x="2379" y="47"/>
                    <a:pt x="2375" y="47"/>
                  </a:cubicBezTo>
                  <a:close/>
                  <a:moveTo>
                    <a:pt x="2383" y="32"/>
                  </a:moveTo>
                  <a:cubicBezTo>
                    <a:pt x="2384" y="30"/>
                    <a:pt x="2383" y="34"/>
                    <a:pt x="2383" y="32"/>
                  </a:cubicBezTo>
                  <a:close/>
                  <a:moveTo>
                    <a:pt x="2384" y="26"/>
                  </a:moveTo>
                  <a:cubicBezTo>
                    <a:pt x="2384" y="25"/>
                    <a:pt x="2384" y="25"/>
                    <a:pt x="2384" y="25"/>
                  </a:cubicBezTo>
                  <a:cubicBezTo>
                    <a:pt x="2385" y="25"/>
                    <a:pt x="2386" y="25"/>
                    <a:pt x="2386" y="26"/>
                  </a:cubicBezTo>
                  <a:lnTo>
                    <a:pt x="2384" y="26"/>
                  </a:lnTo>
                  <a:close/>
                  <a:moveTo>
                    <a:pt x="2386" y="26"/>
                  </a:moveTo>
                  <a:cubicBezTo>
                    <a:pt x="2386" y="25"/>
                    <a:pt x="2387" y="26"/>
                    <a:pt x="2386" y="26"/>
                  </a:cubicBezTo>
                  <a:close/>
                  <a:moveTo>
                    <a:pt x="2386" y="17"/>
                  </a:moveTo>
                  <a:cubicBezTo>
                    <a:pt x="2386" y="14"/>
                    <a:pt x="2389" y="14"/>
                    <a:pt x="2390" y="16"/>
                  </a:cubicBezTo>
                  <a:cubicBezTo>
                    <a:pt x="2389" y="18"/>
                    <a:pt x="2388" y="16"/>
                    <a:pt x="2386" y="17"/>
                  </a:cubicBezTo>
                  <a:close/>
                  <a:moveTo>
                    <a:pt x="2387" y="83"/>
                  </a:moveTo>
                  <a:cubicBezTo>
                    <a:pt x="2387" y="82"/>
                    <a:pt x="2387" y="81"/>
                    <a:pt x="2387" y="79"/>
                  </a:cubicBezTo>
                  <a:cubicBezTo>
                    <a:pt x="2389" y="80"/>
                    <a:pt x="2389" y="78"/>
                    <a:pt x="2390" y="79"/>
                  </a:cubicBezTo>
                  <a:cubicBezTo>
                    <a:pt x="2390" y="81"/>
                    <a:pt x="2389" y="82"/>
                    <a:pt x="2387" y="83"/>
                  </a:cubicBezTo>
                  <a:close/>
                  <a:moveTo>
                    <a:pt x="2390" y="81"/>
                  </a:moveTo>
                  <a:cubicBezTo>
                    <a:pt x="2391" y="80"/>
                    <a:pt x="2393" y="80"/>
                    <a:pt x="2395" y="79"/>
                  </a:cubicBezTo>
                  <a:cubicBezTo>
                    <a:pt x="2395" y="81"/>
                    <a:pt x="2392" y="82"/>
                    <a:pt x="2390" y="81"/>
                  </a:cubicBezTo>
                  <a:close/>
                  <a:moveTo>
                    <a:pt x="2405" y="83"/>
                  </a:moveTo>
                  <a:cubicBezTo>
                    <a:pt x="2405" y="82"/>
                    <a:pt x="2406" y="82"/>
                    <a:pt x="2407" y="82"/>
                  </a:cubicBezTo>
                  <a:cubicBezTo>
                    <a:pt x="2407" y="83"/>
                    <a:pt x="2406" y="84"/>
                    <a:pt x="2405" y="83"/>
                  </a:cubicBezTo>
                  <a:close/>
                  <a:moveTo>
                    <a:pt x="2418" y="82"/>
                  </a:moveTo>
                  <a:cubicBezTo>
                    <a:pt x="2418" y="84"/>
                    <a:pt x="2416" y="82"/>
                    <a:pt x="2416" y="83"/>
                  </a:cubicBezTo>
                  <a:cubicBezTo>
                    <a:pt x="2414" y="83"/>
                    <a:pt x="2417" y="81"/>
                    <a:pt x="2415" y="81"/>
                  </a:cubicBezTo>
                  <a:cubicBezTo>
                    <a:pt x="2416" y="80"/>
                    <a:pt x="2419" y="81"/>
                    <a:pt x="2418" y="82"/>
                  </a:cubicBezTo>
                  <a:close/>
                  <a:moveTo>
                    <a:pt x="2417" y="77"/>
                  </a:moveTo>
                  <a:cubicBezTo>
                    <a:pt x="2417" y="76"/>
                    <a:pt x="2419" y="76"/>
                    <a:pt x="2419" y="75"/>
                  </a:cubicBezTo>
                  <a:cubicBezTo>
                    <a:pt x="2420" y="75"/>
                    <a:pt x="2420" y="76"/>
                    <a:pt x="2421" y="76"/>
                  </a:cubicBezTo>
                  <a:cubicBezTo>
                    <a:pt x="2421" y="78"/>
                    <a:pt x="2418" y="78"/>
                    <a:pt x="2417" y="77"/>
                  </a:cubicBezTo>
                  <a:close/>
                  <a:moveTo>
                    <a:pt x="2435" y="72"/>
                  </a:moveTo>
                  <a:cubicBezTo>
                    <a:pt x="2437" y="70"/>
                    <a:pt x="2436" y="74"/>
                    <a:pt x="2435" y="72"/>
                  </a:cubicBezTo>
                  <a:close/>
                  <a:moveTo>
                    <a:pt x="2440" y="75"/>
                  </a:moveTo>
                  <a:cubicBezTo>
                    <a:pt x="2440" y="74"/>
                    <a:pt x="2441" y="73"/>
                    <a:pt x="2443" y="73"/>
                  </a:cubicBezTo>
                  <a:cubicBezTo>
                    <a:pt x="2443" y="74"/>
                    <a:pt x="2442" y="75"/>
                    <a:pt x="2440" y="75"/>
                  </a:cubicBezTo>
                  <a:close/>
                  <a:moveTo>
                    <a:pt x="2442" y="84"/>
                  </a:moveTo>
                  <a:cubicBezTo>
                    <a:pt x="2442" y="82"/>
                    <a:pt x="2445" y="85"/>
                    <a:pt x="2442" y="84"/>
                  </a:cubicBezTo>
                  <a:close/>
                  <a:moveTo>
                    <a:pt x="2451" y="48"/>
                  </a:moveTo>
                  <a:cubicBezTo>
                    <a:pt x="2452" y="48"/>
                    <a:pt x="2451" y="50"/>
                    <a:pt x="2450" y="50"/>
                  </a:cubicBezTo>
                  <a:cubicBezTo>
                    <a:pt x="2450" y="49"/>
                    <a:pt x="2451" y="49"/>
                    <a:pt x="2451" y="48"/>
                  </a:cubicBezTo>
                  <a:close/>
                  <a:moveTo>
                    <a:pt x="2448" y="63"/>
                  </a:moveTo>
                  <a:cubicBezTo>
                    <a:pt x="2451" y="63"/>
                    <a:pt x="2451" y="63"/>
                    <a:pt x="2451" y="63"/>
                  </a:cubicBezTo>
                  <a:cubicBezTo>
                    <a:pt x="2451" y="65"/>
                    <a:pt x="2448" y="65"/>
                    <a:pt x="2448" y="63"/>
                  </a:cubicBezTo>
                  <a:close/>
                  <a:moveTo>
                    <a:pt x="2449" y="81"/>
                  </a:moveTo>
                  <a:cubicBezTo>
                    <a:pt x="2449" y="79"/>
                    <a:pt x="2450" y="79"/>
                    <a:pt x="2451" y="79"/>
                  </a:cubicBezTo>
                  <a:cubicBezTo>
                    <a:pt x="2451" y="80"/>
                    <a:pt x="2450" y="81"/>
                    <a:pt x="2449" y="81"/>
                  </a:cubicBezTo>
                  <a:close/>
                  <a:moveTo>
                    <a:pt x="2449" y="61"/>
                  </a:moveTo>
                  <a:cubicBezTo>
                    <a:pt x="2449" y="59"/>
                    <a:pt x="2451" y="60"/>
                    <a:pt x="2451" y="59"/>
                  </a:cubicBezTo>
                  <a:cubicBezTo>
                    <a:pt x="2451" y="59"/>
                    <a:pt x="2451" y="60"/>
                    <a:pt x="2451" y="61"/>
                  </a:cubicBezTo>
                  <a:lnTo>
                    <a:pt x="2449" y="61"/>
                  </a:lnTo>
                  <a:close/>
                  <a:moveTo>
                    <a:pt x="2451" y="57"/>
                  </a:moveTo>
                  <a:cubicBezTo>
                    <a:pt x="2451" y="55"/>
                    <a:pt x="2452" y="54"/>
                    <a:pt x="2454" y="54"/>
                  </a:cubicBezTo>
                  <a:cubicBezTo>
                    <a:pt x="2453" y="55"/>
                    <a:pt x="2452" y="57"/>
                    <a:pt x="2451" y="57"/>
                  </a:cubicBezTo>
                  <a:close/>
                  <a:moveTo>
                    <a:pt x="2454" y="81"/>
                  </a:moveTo>
                  <a:cubicBezTo>
                    <a:pt x="2455" y="82"/>
                    <a:pt x="2454" y="81"/>
                    <a:pt x="2456" y="81"/>
                  </a:cubicBezTo>
                  <a:cubicBezTo>
                    <a:pt x="2456" y="82"/>
                    <a:pt x="2453" y="83"/>
                    <a:pt x="2454" y="81"/>
                  </a:cubicBezTo>
                  <a:close/>
                  <a:moveTo>
                    <a:pt x="2462" y="69"/>
                  </a:moveTo>
                  <a:cubicBezTo>
                    <a:pt x="2463" y="69"/>
                    <a:pt x="2461" y="69"/>
                    <a:pt x="2461" y="69"/>
                  </a:cubicBezTo>
                  <a:cubicBezTo>
                    <a:pt x="2461" y="68"/>
                    <a:pt x="2464" y="68"/>
                    <a:pt x="2462" y="69"/>
                  </a:cubicBezTo>
                  <a:close/>
                  <a:moveTo>
                    <a:pt x="2462" y="73"/>
                  </a:moveTo>
                  <a:cubicBezTo>
                    <a:pt x="2461" y="73"/>
                    <a:pt x="2461" y="72"/>
                    <a:pt x="2461" y="71"/>
                  </a:cubicBezTo>
                  <a:cubicBezTo>
                    <a:pt x="2462" y="71"/>
                    <a:pt x="2463" y="72"/>
                    <a:pt x="2462" y="73"/>
                  </a:cubicBezTo>
                  <a:close/>
                  <a:moveTo>
                    <a:pt x="2461" y="82"/>
                  </a:moveTo>
                  <a:cubicBezTo>
                    <a:pt x="2462" y="80"/>
                    <a:pt x="2464" y="80"/>
                    <a:pt x="2465" y="79"/>
                  </a:cubicBezTo>
                  <a:cubicBezTo>
                    <a:pt x="2466" y="82"/>
                    <a:pt x="2463" y="82"/>
                    <a:pt x="2461" y="82"/>
                  </a:cubicBezTo>
                  <a:close/>
                  <a:moveTo>
                    <a:pt x="2468" y="71"/>
                  </a:moveTo>
                  <a:cubicBezTo>
                    <a:pt x="2467" y="71"/>
                    <a:pt x="2467" y="71"/>
                    <a:pt x="2467" y="71"/>
                  </a:cubicBezTo>
                  <a:cubicBezTo>
                    <a:pt x="2467" y="69"/>
                    <a:pt x="2467" y="69"/>
                    <a:pt x="2467" y="69"/>
                  </a:cubicBezTo>
                  <a:cubicBezTo>
                    <a:pt x="2468" y="69"/>
                    <a:pt x="2468" y="69"/>
                    <a:pt x="2468" y="69"/>
                  </a:cubicBezTo>
                  <a:lnTo>
                    <a:pt x="2468" y="71"/>
                  </a:lnTo>
                  <a:close/>
                  <a:moveTo>
                    <a:pt x="2473" y="81"/>
                  </a:moveTo>
                  <a:cubicBezTo>
                    <a:pt x="2474" y="79"/>
                    <a:pt x="2476" y="80"/>
                    <a:pt x="2477" y="79"/>
                  </a:cubicBezTo>
                  <a:cubicBezTo>
                    <a:pt x="2477" y="81"/>
                    <a:pt x="2474" y="82"/>
                    <a:pt x="2473" y="81"/>
                  </a:cubicBezTo>
                  <a:close/>
                  <a:moveTo>
                    <a:pt x="2480" y="84"/>
                  </a:moveTo>
                  <a:cubicBezTo>
                    <a:pt x="2481" y="82"/>
                    <a:pt x="2483" y="85"/>
                    <a:pt x="2480" y="84"/>
                  </a:cubicBezTo>
                  <a:close/>
                  <a:moveTo>
                    <a:pt x="2533" y="68"/>
                  </a:moveTo>
                  <a:cubicBezTo>
                    <a:pt x="2536" y="69"/>
                    <a:pt x="2533" y="72"/>
                    <a:pt x="2533" y="68"/>
                  </a:cubicBezTo>
                  <a:close/>
                  <a:moveTo>
                    <a:pt x="2533" y="25"/>
                  </a:moveTo>
                  <a:cubicBezTo>
                    <a:pt x="2534" y="23"/>
                    <a:pt x="2536" y="26"/>
                    <a:pt x="2533" y="25"/>
                  </a:cubicBezTo>
                  <a:close/>
                  <a:moveTo>
                    <a:pt x="2536" y="37"/>
                  </a:moveTo>
                  <a:cubicBezTo>
                    <a:pt x="2535" y="35"/>
                    <a:pt x="2536" y="36"/>
                    <a:pt x="2537" y="36"/>
                  </a:cubicBezTo>
                  <a:cubicBezTo>
                    <a:pt x="2537" y="36"/>
                    <a:pt x="2537" y="37"/>
                    <a:pt x="2536" y="37"/>
                  </a:cubicBezTo>
                  <a:close/>
                  <a:moveTo>
                    <a:pt x="2554" y="10"/>
                  </a:moveTo>
                  <a:cubicBezTo>
                    <a:pt x="2554" y="12"/>
                    <a:pt x="2554" y="13"/>
                    <a:pt x="2552" y="13"/>
                  </a:cubicBezTo>
                  <a:cubicBezTo>
                    <a:pt x="2551" y="11"/>
                    <a:pt x="2552" y="10"/>
                    <a:pt x="2554" y="10"/>
                  </a:cubicBezTo>
                  <a:close/>
                  <a:moveTo>
                    <a:pt x="2552" y="8"/>
                  </a:moveTo>
                  <a:cubicBezTo>
                    <a:pt x="2554" y="8"/>
                    <a:pt x="2551" y="11"/>
                    <a:pt x="2552" y="8"/>
                  </a:cubicBezTo>
                  <a:close/>
                  <a:moveTo>
                    <a:pt x="2550" y="10"/>
                  </a:moveTo>
                  <a:cubicBezTo>
                    <a:pt x="2550" y="10"/>
                    <a:pt x="2550" y="10"/>
                    <a:pt x="2550" y="10"/>
                  </a:cubicBezTo>
                  <a:cubicBezTo>
                    <a:pt x="2550" y="10"/>
                    <a:pt x="2550" y="10"/>
                    <a:pt x="2550" y="10"/>
                  </a:cubicBezTo>
                  <a:close/>
                  <a:moveTo>
                    <a:pt x="2549" y="6"/>
                  </a:moveTo>
                  <a:cubicBezTo>
                    <a:pt x="2547" y="7"/>
                    <a:pt x="2548" y="10"/>
                    <a:pt x="2546" y="10"/>
                  </a:cubicBezTo>
                  <a:cubicBezTo>
                    <a:pt x="2545" y="7"/>
                    <a:pt x="2546" y="6"/>
                    <a:pt x="2549" y="6"/>
                  </a:cubicBezTo>
                  <a:close/>
                  <a:moveTo>
                    <a:pt x="2543" y="11"/>
                  </a:moveTo>
                  <a:cubicBezTo>
                    <a:pt x="2544" y="11"/>
                    <a:pt x="2544" y="11"/>
                    <a:pt x="2544" y="11"/>
                  </a:cubicBezTo>
                  <a:cubicBezTo>
                    <a:pt x="2544" y="12"/>
                    <a:pt x="2544" y="12"/>
                    <a:pt x="2544" y="12"/>
                  </a:cubicBezTo>
                  <a:cubicBezTo>
                    <a:pt x="2543" y="12"/>
                    <a:pt x="2543" y="12"/>
                    <a:pt x="2543" y="12"/>
                  </a:cubicBezTo>
                  <a:lnTo>
                    <a:pt x="2543" y="11"/>
                  </a:lnTo>
                  <a:close/>
                  <a:moveTo>
                    <a:pt x="2540" y="13"/>
                  </a:moveTo>
                  <a:cubicBezTo>
                    <a:pt x="2541" y="13"/>
                    <a:pt x="2541" y="14"/>
                    <a:pt x="2541" y="16"/>
                  </a:cubicBezTo>
                  <a:cubicBezTo>
                    <a:pt x="2539" y="16"/>
                    <a:pt x="2540" y="14"/>
                    <a:pt x="2540" y="13"/>
                  </a:cubicBezTo>
                  <a:close/>
                  <a:moveTo>
                    <a:pt x="2540" y="27"/>
                  </a:moveTo>
                  <a:cubicBezTo>
                    <a:pt x="2539" y="29"/>
                    <a:pt x="2537" y="30"/>
                    <a:pt x="2539" y="32"/>
                  </a:cubicBezTo>
                  <a:cubicBezTo>
                    <a:pt x="2537" y="32"/>
                    <a:pt x="2536" y="34"/>
                    <a:pt x="2535" y="33"/>
                  </a:cubicBezTo>
                  <a:cubicBezTo>
                    <a:pt x="2537" y="31"/>
                    <a:pt x="2537" y="28"/>
                    <a:pt x="2540" y="27"/>
                  </a:cubicBezTo>
                  <a:close/>
                  <a:moveTo>
                    <a:pt x="2533" y="11"/>
                  </a:moveTo>
                  <a:cubicBezTo>
                    <a:pt x="2534" y="11"/>
                    <a:pt x="2534" y="12"/>
                    <a:pt x="2535" y="12"/>
                  </a:cubicBezTo>
                  <a:cubicBezTo>
                    <a:pt x="2535" y="13"/>
                    <a:pt x="2532" y="12"/>
                    <a:pt x="2533" y="11"/>
                  </a:cubicBezTo>
                  <a:close/>
                  <a:moveTo>
                    <a:pt x="2529" y="21"/>
                  </a:moveTo>
                  <a:cubicBezTo>
                    <a:pt x="2529" y="19"/>
                    <a:pt x="2531" y="21"/>
                    <a:pt x="2529" y="21"/>
                  </a:cubicBezTo>
                  <a:close/>
                  <a:moveTo>
                    <a:pt x="2528" y="28"/>
                  </a:moveTo>
                  <a:cubicBezTo>
                    <a:pt x="2529" y="26"/>
                    <a:pt x="2530" y="30"/>
                    <a:pt x="2528" y="28"/>
                  </a:cubicBezTo>
                  <a:close/>
                  <a:moveTo>
                    <a:pt x="2527" y="36"/>
                  </a:moveTo>
                  <a:cubicBezTo>
                    <a:pt x="2525" y="36"/>
                    <a:pt x="2525" y="36"/>
                    <a:pt x="2524" y="36"/>
                  </a:cubicBezTo>
                  <a:cubicBezTo>
                    <a:pt x="2524" y="34"/>
                    <a:pt x="2527" y="34"/>
                    <a:pt x="2527" y="36"/>
                  </a:cubicBezTo>
                  <a:close/>
                  <a:moveTo>
                    <a:pt x="2523" y="31"/>
                  </a:moveTo>
                  <a:cubicBezTo>
                    <a:pt x="2523" y="31"/>
                    <a:pt x="2523" y="31"/>
                    <a:pt x="2523" y="31"/>
                  </a:cubicBezTo>
                  <a:close/>
                  <a:moveTo>
                    <a:pt x="2514" y="51"/>
                  </a:moveTo>
                  <a:cubicBezTo>
                    <a:pt x="2513" y="50"/>
                    <a:pt x="2514" y="51"/>
                    <a:pt x="2514" y="51"/>
                  </a:cubicBezTo>
                  <a:close/>
                  <a:moveTo>
                    <a:pt x="2499" y="57"/>
                  </a:moveTo>
                  <a:cubicBezTo>
                    <a:pt x="2499" y="56"/>
                    <a:pt x="2499" y="55"/>
                    <a:pt x="2500" y="55"/>
                  </a:cubicBezTo>
                  <a:cubicBezTo>
                    <a:pt x="2501" y="57"/>
                    <a:pt x="2500" y="57"/>
                    <a:pt x="2499" y="57"/>
                  </a:cubicBezTo>
                  <a:close/>
                  <a:moveTo>
                    <a:pt x="2503" y="76"/>
                  </a:moveTo>
                  <a:cubicBezTo>
                    <a:pt x="2503" y="75"/>
                    <a:pt x="2506" y="77"/>
                    <a:pt x="2503" y="76"/>
                  </a:cubicBezTo>
                  <a:close/>
                  <a:moveTo>
                    <a:pt x="2503" y="51"/>
                  </a:moveTo>
                  <a:cubicBezTo>
                    <a:pt x="2503" y="50"/>
                    <a:pt x="2503" y="50"/>
                    <a:pt x="2503" y="50"/>
                  </a:cubicBezTo>
                  <a:cubicBezTo>
                    <a:pt x="2506" y="50"/>
                    <a:pt x="2506" y="50"/>
                    <a:pt x="2506" y="50"/>
                  </a:cubicBezTo>
                  <a:cubicBezTo>
                    <a:pt x="2506" y="51"/>
                    <a:pt x="2504" y="51"/>
                    <a:pt x="2503" y="51"/>
                  </a:cubicBezTo>
                  <a:close/>
                  <a:moveTo>
                    <a:pt x="2516" y="82"/>
                  </a:moveTo>
                  <a:cubicBezTo>
                    <a:pt x="2516" y="80"/>
                    <a:pt x="2517" y="81"/>
                    <a:pt x="2517" y="80"/>
                  </a:cubicBezTo>
                  <a:cubicBezTo>
                    <a:pt x="2518" y="80"/>
                    <a:pt x="2517" y="82"/>
                    <a:pt x="2516" y="82"/>
                  </a:cubicBezTo>
                  <a:close/>
                  <a:moveTo>
                    <a:pt x="2522" y="54"/>
                  </a:moveTo>
                  <a:cubicBezTo>
                    <a:pt x="2522" y="55"/>
                    <a:pt x="2519" y="57"/>
                    <a:pt x="2518" y="59"/>
                  </a:cubicBezTo>
                  <a:cubicBezTo>
                    <a:pt x="2515" y="59"/>
                    <a:pt x="2513" y="60"/>
                    <a:pt x="2511" y="60"/>
                  </a:cubicBezTo>
                  <a:cubicBezTo>
                    <a:pt x="2512" y="56"/>
                    <a:pt x="2517" y="60"/>
                    <a:pt x="2518" y="57"/>
                  </a:cubicBezTo>
                  <a:cubicBezTo>
                    <a:pt x="2518" y="54"/>
                    <a:pt x="2517" y="55"/>
                    <a:pt x="2515" y="55"/>
                  </a:cubicBezTo>
                  <a:cubicBezTo>
                    <a:pt x="2515" y="52"/>
                    <a:pt x="2518" y="54"/>
                    <a:pt x="2519" y="54"/>
                  </a:cubicBezTo>
                  <a:cubicBezTo>
                    <a:pt x="2521" y="52"/>
                    <a:pt x="2522" y="51"/>
                    <a:pt x="2525" y="50"/>
                  </a:cubicBezTo>
                  <a:cubicBezTo>
                    <a:pt x="2525" y="51"/>
                    <a:pt x="2522" y="54"/>
                    <a:pt x="2525" y="54"/>
                  </a:cubicBezTo>
                  <a:cubicBezTo>
                    <a:pt x="2525" y="56"/>
                    <a:pt x="2524" y="54"/>
                    <a:pt x="2522" y="54"/>
                  </a:cubicBezTo>
                  <a:close/>
                  <a:moveTo>
                    <a:pt x="2527" y="83"/>
                  </a:moveTo>
                  <a:cubicBezTo>
                    <a:pt x="2526" y="83"/>
                    <a:pt x="2527" y="82"/>
                    <a:pt x="2527" y="81"/>
                  </a:cubicBezTo>
                  <a:cubicBezTo>
                    <a:pt x="2528" y="81"/>
                    <a:pt x="2528" y="83"/>
                    <a:pt x="2527" y="83"/>
                  </a:cubicBezTo>
                  <a:close/>
                  <a:moveTo>
                    <a:pt x="2527" y="51"/>
                  </a:moveTo>
                  <a:cubicBezTo>
                    <a:pt x="2526" y="52"/>
                    <a:pt x="2528" y="49"/>
                    <a:pt x="2527" y="51"/>
                  </a:cubicBezTo>
                  <a:close/>
                  <a:moveTo>
                    <a:pt x="2521" y="47"/>
                  </a:moveTo>
                  <a:cubicBezTo>
                    <a:pt x="2521" y="45"/>
                    <a:pt x="2524" y="47"/>
                    <a:pt x="2524" y="45"/>
                  </a:cubicBezTo>
                  <a:cubicBezTo>
                    <a:pt x="2524" y="44"/>
                    <a:pt x="2522" y="42"/>
                    <a:pt x="2524" y="40"/>
                  </a:cubicBezTo>
                  <a:cubicBezTo>
                    <a:pt x="2525" y="42"/>
                    <a:pt x="2526" y="44"/>
                    <a:pt x="2528" y="42"/>
                  </a:cubicBezTo>
                  <a:cubicBezTo>
                    <a:pt x="2529" y="45"/>
                    <a:pt x="2525" y="47"/>
                    <a:pt x="2521" y="47"/>
                  </a:cubicBezTo>
                  <a:close/>
                  <a:moveTo>
                    <a:pt x="2528" y="32"/>
                  </a:moveTo>
                  <a:cubicBezTo>
                    <a:pt x="2530" y="30"/>
                    <a:pt x="2529" y="34"/>
                    <a:pt x="2528" y="32"/>
                  </a:cubicBezTo>
                  <a:close/>
                  <a:moveTo>
                    <a:pt x="2530" y="26"/>
                  </a:moveTo>
                  <a:cubicBezTo>
                    <a:pt x="2530" y="25"/>
                    <a:pt x="2530" y="25"/>
                    <a:pt x="2530" y="25"/>
                  </a:cubicBezTo>
                  <a:cubicBezTo>
                    <a:pt x="2531" y="25"/>
                    <a:pt x="2531" y="25"/>
                    <a:pt x="2531" y="26"/>
                  </a:cubicBezTo>
                  <a:lnTo>
                    <a:pt x="2530" y="26"/>
                  </a:lnTo>
                  <a:close/>
                  <a:moveTo>
                    <a:pt x="2532" y="26"/>
                  </a:moveTo>
                  <a:cubicBezTo>
                    <a:pt x="2532" y="25"/>
                    <a:pt x="2532" y="26"/>
                    <a:pt x="2532" y="26"/>
                  </a:cubicBezTo>
                  <a:close/>
                  <a:moveTo>
                    <a:pt x="2531" y="17"/>
                  </a:moveTo>
                  <a:cubicBezTo>
                    <a:pt x="2532" y="14"/>
                    <a:pt x="2534" y="14"/>
                    <a:pt x="2536" y="16"/>
                  </a:cubicBezTo>
                  <a:cubicBezTo>
                    <a:pt x="2535" y="18"/>
                    <a:pt x="2534" y="16"/>
                    <a:pt x="2531" y="17"/>
                  </a:cubicBezTo>
                  <a:close/>
                  <a:moveTo>
                    <a:pt x="2533" y="83"/>
                  </a:moveTo>
                  <a:cubicBezTo>
                    <a:pt x="2532" y="82"/>
                    <a:pt x="2533" y="81"/>
                    <a:pt x="2533" y="79"/>
                  </a:cubicBezTo>
                  <a:cubicBezTo>
                    <a:pt x="2534" y="80"/>
                    <a:pt x="2535" y="78"/>
                    <a:pt x="2536" y="79"/>
                  </a:cubicBezTo>
                  <a:cubicBezTo>
                    <a:pt x="2536" y="81"/>
                    <a:pt x="2535" y="82"/>
                    <a:pt x="2533" y="83"/>
                  </a:cubicBezTo>
                  <a:close/>
                  <a:moveTo>
                    <a:pt x="2536" y="81"/>
                  </a:moveTo>
                  <a:cubicBezTo>
                    <a:pt x="2537" y="80"/>
                    <a:pt x="2539" y="80"/>
                    <a:pt x="2540" y="79"/>
                  </a:cubicBezTo>
                  <a:cubicBezTo>
                    <a:pt x="2540" y="81"/>
                    <a:pt x="2538" y="82"/>
                    <a:pt x="2536" y="81"/>
                  </a:cubicBezTo>
                  <a:close/>
                  <a:moveTo>
                    <a:pt x="2550" y="83"/>
                  </a:moveTo>
                  <a:cubicBezTo>
                    <a:pt x="2551" y="82"/>
                    <a:pt x="2552" y="82"/>
                    <a:pt x="2553" y="82"/>
                  </a:cubicBezTo>
                  <a:cubicBezTo>
                    <a:pt x="2553" y="83"/>
                    <a:pt x="2552" y="84"/>
                    <a:pt x="2550" y="83"/>
                  </a:cubicBezTo>
                  <a:close/>
                  <a:moveTo>
                    <a:pt x="2564" y="82"/>
                  </a:moveTo>
                  <a:cubicBezTo>
                    <a:pt x="2563" y="84"/>
                    <a:pt x="2562" y="82"/>
                    <a:pt x="2562" y="83"/>
                  </a:cubicBezTo>
                  <a:cubicBezTo>
                    <a:pt x="2560" y="83"/>
                    <a:pt x="2563" y="81"/>
                    <a:pt x="2561" y="81"/>
                  </a:cubicBezTo>
                  <a:cubicBezTo>
                    <a:pt x="2562" y="80"/>
                    <a:pt x="2565" y="81"/>
                    <a:pt x="2564" y="82"/>
                  </a:cubicBezTo>
                  <a:close/>
                  <a:moveTo>
                    <a:pt x="2563" y="77"/>
                  </a:moveTo>
                  <a:cubicBezTo>
                    <a:pt x="2563" y="76"/>
                    <a:pt x="2565" y="76"/>
                    <a:pt x="2565" y="75"/>
                  </a:cubicBezTo>
                  <a:cubicBezTo>
                    <a:pt x="2566" y="75"/>
                    <a:pt x="2566" y="76"/>
                    <a:pt x="2567" y="76"/>
                  </a:cubicBezTo>
                  <a:cubicBezTo>
                    <a:pt x="2567" y="78"/>
                    <a:pt x="2564" y="78"/>
                    <a:pt x="2563" y="77"/>
                  </a:cubicBezTo>
                  <a:close/>
                  <a:moveTo>
                    <a:pt x="2581" y="72"/>
                  </a:moveTo>
                  <a:cubicBezTo>
                    <a:pt x="2582" y="70"/>
                    <a:pt x="2582" y="74"/>
                    <a:pt x="2581" y="72"/>
                  </a:cubicBezTo>
                  <a:close/>
                  <a:moveTo>
                    <a:pt x="2586" y="75"/>
                  </a:moveTo>
                  <a:cubicBezTo>
                    <a:pt x="2586" y="74"/>
                    <a:pt x="2587" y="73"/>
                    <a:pt x="2589" y="73"/>
                  </a:cubicBezTo>
                  <a:cubicBezTo>
                    <a:pt x="2589" y="74"/>
                    <a:pt x="2588" y="75"/>
                    <a:pt x="2586" y="75"/>
                  </a:cubicBezTo>
                  <a:close/>
                  <a:moveTo>
                    <a:pt x="2588" y="84"/>
                  </a:moveTo>
                  <a:cubicBezTo>
                    <a:pt x="2588" y="82"/>
                    <a:pt x="2591" y="85"/>
                    <a:pt x="2588" y="84"/>
                  </a:cubicBezTo>
                  <a:close/>
                  <a:moveTo>
                    <a:pt x="2596" y="48"/>
                  </a:moveTo>
                  <a:cubicBezTo>
                    <a:pt x="2598" y="48"/>
                    <a:pt x="2597" y="50"/>
                    <a:pt x="2596" y="50"/>
                  </a:cubicBezTo>
                  <a:cubicBezTo>
                    <a:pt x="2596" y="49"/>
                    <a:pt x="2596" y="49"/>
                    <a:pt x="2596" y="48"/>
                  </a:cubicBezTo>
                  <a:close/>
                  <a:moveTo>
                    <a:pt x="2594" y="63"/>
                  </a:moveTo>
                  <a:cubicBezTo>
                    <a:pt x="2596" y="63"/>
                    <a:pt x="2596" y="63"/>
                    <a:pt x="2596" y="63"/>
                  </a:cubicBezTo>
                  <a:cubicBezTo>
                    <a:pt x="2597" y="65"/>
                    <a:pt x="2594" y="65"/>
                    <a:pt x="2594" y="63"/>
                  </a:cubicBezTo>
                  <a:close/>
                  <a:moveTo>
                    <a:pt x="2595" y="81"/>
                  </a:moveTo>
                  <a:cubicBezTo>
                    <a:pt x="2595" y="79"/>
                    <a:pt x="2596" y="79"/>
                    <a:pt x="2597" y="79"/>
                  </a:cubicBezTo>
                  <a:cubicBezTo>
                    <a:pt x="2597" y="80"/>
                    <a:pt x="2596" y="81"/>
                    <a:pt x="2595" y="81"/>
                  </a:cubicBezTo>
                  <a:close/>
                  <a:moveTo>
                    <a:pt x="2595" y="61"/>
                  </a:moveTo>
                  <a:cubicBezTo>
                    <a:pt x="2595" y="59"/>
                    <a:pt x="2596" y="60"/>
                    <a:pt x="2596" y="59"/>
                  </a:cubicBezTo>
                  <a:cubicBezTo>
                    <a:pt x="2597" y="59"/>
                    <a:pt x="2597" y="60"/>
                    <a:pt x="2597" y="61"/>
                  </a:cubicBezTo>
                  <a:lnTo>
                    <a:pt x="2595" y="61"/>
                  </a:lnTo>
                  <a:close/>
                  <a:moveTo>
                    <a:pt x="2596" y="57"/>
                  </a:moveTo>
                  <a:cubicBezTo>
                    <a:pt x="2597" y="55"/>
                    <a:pt x="2598" y="54"/>
                    <a:pt x="2599" y="54"/>
                  </a:cubicBezTo>
                  <a:cubicBezTo>
                    <a:pt x="2599" y="55"/>
                    <a:pt x="2598" y="57"/>
                    <a:pt x="2596" y="57"/>
                  </a:cubicBezTo>
                  <a:close/>
                  <a:moveTo>
                    <a:pt x="2599" y="81"/>
                  </a:moveTo>
                  <a:cubicBezTo>
                    <a:pt x="2601" y="82"/>
                    <a:pt x="2600" y="81"/>
                    <a:pt x="2602" y="81"/>
                  </a:cubicBezTo>
                  <a:cubicBezTo>
                    <a:pt x="2602" y="82"/>
                    <a:pt x="2599" y="83"/>
                    <a:pt x="2599" y="81"/>
                  </a:cubicBezTo>
                  <a:close/>
                  <a:moveTo>
                    <a:pt x="2608" y="69"/>
                  </a:moveTo>
                  <a:cubicBezTo>
                    <a:pt x="2609" y="69"/>
                    <a:pt x="2607" y="69"/>
                    <a:pt x="2607" y="69"/>
                  </a:cubicBezTo>
                  <a:cubicBezTo>
                    <a:pt x="2606" y="68"/>
                    <a:pt x="2610" y="68"/>
                    <a:pt x="2608" y="69"/>
                  </a:cubicBezTo>
                  <a:close/>
                  <a:moveTo>
                    <a:pt x="2608" y="73"/>
                  </a:moveTo>
                  <a:cubicBezTo>
                    <a:pt x="2607" y="73"/>
                    <a:pt x="2606" y="72"/>
                    <a:pt x="2607" y="71"/>
                  </a:cubicBezTo>
                  <a:cubicBezTo>
                    <a:pt x="2608" y="71"/>
                    <a:pt x="2608" y="72"/>
                    <a:pt x="2608" y="73"/>
                  </a:cubicBezTo>
                  <a:close/>
                  <a:moveTo>
                    <a:pt x="2607" y="82"/>
                  </a:moveTo>
                  <a:cubicBezTo>
                    <a:pt x="2607" y="80"/>
                    <a:pt x="2610" y="80"/>
                    <a:pt x="2611" y="79"/>
                  </a:cubicBezTo>
                  <a:cubicBezTo>
                    <a:pt x="2612" y="82"/>
                    <a:pt x="2609" y="82"/>
                    <a:pt x="2607" y="82"/>
                  </a:cubicBezTo>
                  <a:close/>
                  <a:moveTo>
                    <a:pt x="2614" y="71"/>
                  </a:moveTo>
                  <a:cubicBezTo>
                    <a:pt x="2613" y="71"/>
                    <a:pt x="2613" y="71"/>
                    <a:pt x="2613" y="71"/>
                  </a:cubicBezTo>
                  <a:cubicBezTo>
                    <a:pt x="2613" y="69"/>
                    <a:pt x="2613" y="69"/>
                    <a:pt x="2613" y="69"/>
                  </a:cubicBezTo>
                  <a:cubicBezTo>
                    <a:pt x="2614" y="69"/>
                    <a:pt x="2614" y="69"/>
                    <a:pt x="2614" y="69"/>
                  </a:cubicBezTo>
                  <a:lnTo>
                    <a:pt x="2614" y="71"/>
                  </a:lnTo>
                  <a:close/>
                  <a:moveTo>
                    <a:pt x="2619" y="81"/>
                  </a:moveTo>
                  <a:cubicBezTo>
                    <a:pt x="2619" y="79"/>
                    <a:pt x="2622" y="80"/>
                    <a:pt x="2623" y="79"/>
                  </a:cubicBezTo>
                  <a:cubicBezTo>
                    <a:pt x="2623" y="81"/>
                    <a:pt x="2620" y="82"/>
                    <a:pt x="2619" y="81"/>
                  </a:cubicBezTo>
                  <a:close/>
                  <a:moveTo>
                    <a:pt x="2626" y="84"/>
                  </a:moveTo>
                  <a:cubicBezTo>
                    <a:pt x="2627" y="82"/>
                    <a:pt x="2629" y="85"/>
                    <a:pt x="2626" y="84"/>
                  </a:cubicBezTo>
                  <a:close/>
                  <a:moveTo>
                    <a:pt x="2679" y="68"/>
                  </a:moveTo>
                  <a:cubicBezTo>
                    <a:pt x="2682" y="69"/>
                    <a:pt x="2678" y="72"/>
                    <a:pt x="2679" y="68"/>
                  </a:cubicBezTo>
                  <a:close/>
                  <a:moveTo>
                    <a:pt x="2679" y="25"/>
                  </a:moveTo>
                  <a:cubicBezTo>
                    <a:pt x="2680" y="23"/>
                    <a:pt x="2682" y="26"/>
                    <a:pt x="2679" y="25"/>
                  </a:cubicBezTo>
                  <a:close/>
                  <a:moveTo>
                    <a:pt x="2681" y="37"/>
                  </a:moveTo>
                  <a:cubicBezTo>
                    <a:pt x="2681" y="35"/>
                    <a:pt x="2682" y="36"/>
                    <a:pt x="2683" y="36"/>
                  </a:cubicBezTo>
                  <a:cubicBezTo>
                    <a:pt x="2683" y="36"/>
                    <a:pt x="2682" y="37"/>
                    <a:pt x="2681" y="37"/>
                  </a:cubicBezTo>
                  <a:close/>
                  <a:moveTo>
                    <a:pt x="2700" y="10"/>
                  </a:moveTo>
                  <a:cubicBezTo>
                    <a:pt x="2700" y="12"/>
                    <a:pt x="2700" y="13"/>
                    <a:pt x="2698" y="13"/>
                  </a:cubicBezTo>
                  <a:cubicBezTo>
                    <a:pt x="2697" y="11"/>
                    <a:pt x="2698" y="10"/>
                    <a:pt x="2700" y="10"/>
                  </a:cubicBezTo>
                  <a:close/>
                  <a:moveTo>
                    <a:pt x="2698" y="8"/>
                  </a:moveTo>
                  <a:cubicBezTo>
                    <a:pt x="2700" y="8"/>
                    <a:pt x="2697" y="11"/>
                    <a:pt x="2698" y="8"/>
                  </a:cubicBezTo>
                  <a:close/>
                  <a:moveTo>
                    <a:pt x="2696" y="10"/>
                  </a:moveTo>
                  <a:cubicBezTo>
                    <a:pt x="2696" y="10"/>
                    <a:pt x="2696" y="10"/>
                    <a:pt x="2696" y="10"/>
                  </a:cubicBezTo>
                  <a:cubicBezTo>
                    <a:pt x="2696" y="10"/>
                    <a:pt x="2696" y="10"/>
                    <a:pt x="2696" y="10"/>
                  </a:cubicBezTo>
                  <a:close/>
                  <a:moveTo>
                    <a:pt x="2695" y="6"/>
                  </a:moveTo>
                  <a:cubicBezTo>
                    <a:pt x="2693" y="7"/>
                    <a:pt x="2694" y="10"/>
                    <a:pt x="2692" y="10"/>
                  </a:cubicBezTo>
                  <a:cubicBezTo>
                    <a:pt x="2691" y="7"/>
                    <a:pt x="2692" y="6"/>
                    <a:pt x="2695" y="6"/>
                  </a:cubicBezTo>
                  <a:close/>
                  <a:moveTo>
                    <a:pt x="2689" y="11"/>
                  </a:moveTo>
                  <a:cubicBezTo>
                    <a:pt x="2690" y="11"/>
                    <a:pt x="2690" y="11"/>
                    <a:pt x="2690" y="11"/>
                  </a:cubicBezTo>
                  <a:cubicBezTo>
                    <a:pt x="2690" y="12"/>
                    <a:pt x="2690" y="12"/>
                    <a:pt x="2690" y="12"/>
                  </a:cubicBezTo>
                  <a:cubicBezTo>
                    <a:pt x="2689" y="12"/>
                    <a:pt x="2689" y="12"/>
                    <a:pt x="2689" y="12"/>
                  </a:cubicBezTo>
                  <a:lnTo>
                    <a:pt x="2689" y="11"/>
                  </a:lnTo>
                  <a:close/>
                  <a:moveTo>
                    <a:pt x="2686" y="13"/>
                  </a:moveTo>
                  <a:cubicBezTo>
                    <a:pt x="2687" y="13"/>
                    <a:pt x="2687" y="14"/>
                    <a:pt x="2687" y="16"/>
                  </a:cubicBezTo>
                  <a:cubicBezTo>
                    <a:pt x="2685" y="16"/>
                    <a:pt x="2686" y="14"/>
                    <a:pt x="2686" y="13"/>
                  </a:cubicBezTo>
                  <a:close/>
                  <a:moveTo>
                    <a:pt x="2686" y="27"/>
                  </a:moveTo>
                  <a:cubicBezTo>
                    <a:pt x="2685" y="29"/>
                    <a:pt x="2683" y="30"/>
                    <a:pt x="2684" y="32"/>
                  </a:cubicBezTo>
                  <a:cubicBezTo>
                    <a:pt x="2683" y="32"/>
                    <a:pt x="2682" y="34"/>
                    <a:pt x="2681" y="33"/>
                  </a:cubicBezTo>
                  <a:cubicBezTo>
                    <a:pt x="2683" y="31"/>
                    <a:pt x="2683" y="28"/>
                    <a:pt x="2686" y="27"/>
                  </a:cubicBezTo>
                  <a:close/>
                  <a:moveTo>
                    <a:pt x="2679" y="11"/>
                  </a:moveTo>
                  <a:cubicBezTo>
                    <a:pt x="2680" y="11"/>
                    <a:pt x="2680" y="12"/>
                    <a:pt x="2681" y="12"/>
                  </a:cubicBezTo>
                  <a:cubicBezTo>
                    <a:pt x="2681" y="13"/>
                    <a:pt x="2678" y="12"/>
                    <a:pt x="2679" y="11"/>
                  </a:cubicBezTo>
                  <a:close/>
                  <a:moveTo>
                    <a:pt x="2675" y="21"/>
                  </a:moveTo>
                  <a:cubicBezTo>
                    <a:pt x="2675" y="19"/>
                    <a:pt x="2677" y="21"/>
                    <a:pt x="2675" y="21"/>
                  </a:cubicBezTo>
                  <a:close/>
                  <a:moveTo>
                    <a:pt x="2674" y="28"/>
                  </a:moveTo>
                  <a:cubicBezTo>
                    <a:pt x="2675" y="26"/>
                    <a:pt x="2676" y="30"/>
                    <a:pt x="2674" y="28"/>
                  </a:cubicBezTo>
                  <a:close/>
                  <a:moveTo>
                    <a:pt x="2672" y="36"/>
                  </a:moveTo>
                  <a:cubicBezTo>
                    <a:pt x="2671" y="36"/>
                    <a:pt x="2671" y="36"/>
                    <a:pt x="2670" y="36"/>
                  </a:cubicBezTo>
                  <a:cubicBezTo>
                    <a:pt x="2670" y="34"/>
                    <a:pt x="2673" y="34"/>
                    <a:pt x="2672" y="36"/>
                  </a:cubicBezTo>
                  <a:close/>
                  <a:moveTo>
                    <a:pt x="2669" y="31"/>
                  </a:moveTo>
                  <a:cubicBezTo>
                    <a:pt x="2669" y="31"/>
                    <a:pt x="2669" y="31"/>
                    <a:pt x="2669" y="31"/>
                  </a:cubicBezTo>
                  <a:close/>
                  <a:moveTo>
                    <a:pt x="2659" y="51"/>
                  </a:moveTo>
                  <a:cubicBezTo>
                    <a:pt x="2659" y="50"/>
                    <a:pt x="2660" y="51"/>
                    <a:pt x="2659" y="51"/>
                  </a:cubicBezTo>
                  <a:close/>
                  <a:moveTo>
                    <a:pt x="2644" y="57"/>
                  </a:moveTo>
                  <a:cubicBezTo>
                    <a:pt x="2645" y="56"/>
                    <a:pt x="2645" y="55"/>
                    <a:pt x="2646" y="55"/>
                  </a:cubicBezTo>
                  <a:cubicBezTo>
                    <a:pt x="2647" y="57"/>
                    <a:pt x="2645" y="57"/>
                    <a:pt x="2644" y="57"/>
                  </a:cubicBezTo>
                  <a:close/>
                  <a:moveTo>
                    <a:pt x="2649" y="76"/>
                  </a:moveTo>
                  <a:cubicBezTo>
                    <a:pt x="2649" y="75"/>
                    <a:pt x="2652" y="77"/>
                    <a:pt x="2649" y="76"/>
                  </a:cubicBezTo>
                  <a:close/>
                  <a:moveTo>
                    <a:pt x="2649" y="51"/>
                  </a:moveTo>
                  <a:cubicBezTo>
                    <a:pt x="2649" y="50"/>
                    <a:pt x="2649" y="50"/>
                    <a:pt x="2649" y="50"/>
                  </a:cubicBezTo>
                  <a:cubicBezTo>
                    <a:pt x="2652" y="50"/>
                    <a:pt x="2652" y="50"/>
                    <a:pt x="2652" y="50"/>
                  </a:cubicBezTo>
                  <a:cubicBezTo>
                    <a:pt x="2652" y="51"/>
                    <a:pt x="2650" y="51"/>
                    <a:pt x="2649" y="51"/>
                  </a:cubicBezTo>
                  <a:close/>
                  <a:moveTo>
                    <a:pt x="2662" y="82"/>
                  </a:moveTo>
                  <a:cubicBezTo>
                    <a:pt x="2661" y="80"/>
                    <a:pt x="2663" y="81"/>
                    <a:pt x="2663" y="80"/>
                  </a:cubicBezTo>
                  <a:cubicBezTo>
                    <a:pt x="2664" y="80"/>
                    <a:pt x="2663" y="82"/>
                    <a:pt x="2662" y="82"/>
                  </a:cubicBezTo>
                  <a:close/>
                  <a:moveTo>
                    <a:pt x="2668" y="54"/>
                  </a:moveTo>
                  <a:cubicBezTo>
                    <a:pt x="2668" y="55"/>
                    <a:pt x="2665" y="57"/>
                    <a:pt x="2664" y="59"/>
                  </a:cubicBezTo>
                  <a:cubicBezTo>
                    <a:pt x="2661" y="59"/>
                    <a:pt x="2659" y="60"/>
                    <a:pt x="2657" y="60"/>
                  </a:cubicBezTo>
                  <a:cubicBezTo>
                    <a:pt x="2658" y="56"/>
                    <a:pt x="2663" y="60"/>
                    <a:pt x="2664" y="57"/>
                  </a:cubicBezTo>
                  <a:cubicBezTo>
                    <a:pt x="2664" y="54"/>
                    <a:pt x="2662" y="55"/>
                    <a:pt x="2661" y="55"/>
                  </a:cubicBezTo>
                  <a:cubicBezTo>
                    <a:pt x="2661" y="52"/>
                    <a:pt x="2664" y="54"/>
                    <a:pt x="2665" y="54"/>
                  </a:cubicBezTo>
                  <a:cubicBezTo>
                    <a:pt x="2667" y="52"/>
                    <a:pt x="2668" y="51"/>
                    <a:pt x="2671" y="50"/>
                  </a:cubicBezTo>
                  <a:cubicBezTo>
                    <a:pt x="2671" y="51"/>
                    <a:pt x="2668" y="54"/>
                    <a:pt x="2671" y="54"/>
                  </a:cubicBezTo>
                  <a:cubicBezTo>
                    <a:pt x="2671" y="56"/>
                    <a:pt x="2670" y="54"/>
                    <a:pt x="2668" y="54"/>
                  </a:cubicBezTo>
                  <a:close/>
                  <a:moveTo>
                    <a:pt x="2673" y="83"/>
                  </a:moveTo>
                  <a:cubicBezTo>
                    <a:pt x="2672" y="83"/>
                    <a:pt x="2673" y="82"/>
                    <a:pt x="2672" y="81"/>
                  </a:cubicBezTo>
                  <a:cubicBezTo>
                    <a:pt x="2674" y="81"/>
                    <a:pt x="2674" y="83"/>
                    <a:pt x="2673" y="83"/>
                  </a:cubicBezTo>
                  <a:close/>
                  <a:moveTo>
                    <a:pt x="2672" y="51"/>
                  </a:moveTo>
                  <a:cubicBezTo>
                    <a:pt x="2672" y="52"/>
                    <a:pt x="2674" y="49"/>
                    <a:pt x="2672" y="51"/>
                  </a:cubicBezTo>
                  <a:close/>
                  <a:moveTo>
                    <a:pt x="2667" y="47"/>
                  </a:moveTo>
                  <a:cubicBezTo>
                    <a:pt x="2667" y="45"/>
                    <a:pt x="2670" y="47"/>
                    <a:pt x="2670" y="45"/>
                  </a:cubicBezTo>
                  <a:cubicBezTo>
                    <a:pt x="2670" y="44"/>
                    <a:pt x="2668" y="42"/>
                    <a:pt x="2669" y="40"/>
                  </a:cubicBezTo>
                  <a:cubicBezTo>
                    <a:pt x="2670" y="42"/>
                    <a:pt x="2672" y="44"/>
                    <a:pt x="2674" y="42"/>
                  </a:cubicBezTo>
                  <a:cubicBezTo>
                    <a:pt x="2675" y="45"/>
                    <a:pt x="2671" y="47"/>
                    <a:pt x="2667" y="47"/>
                  </a:cubicBezTo>
                  <a:close/>
                  <a:moveTo>
                    <a:pt x="2674" y="32"/>
                  </a:moveTo>
                  <a:cubicBezTo>
                    <a:pt x="2676" y="30"/>
                    <a:pt x="2675" y="34"/>
                    <a:pt x="2674" y="32"/>
                  </a:cubicBezTo>
                  <a:close/>
                  <a:moveTo>
                    <a:pt x="2675" y="26"/>
                  </a:moveTo>
                  <a:cubicBezTo>
                    <a:pt x="2675" y="25"/>
                    <a:pt x="2675" y="25"/>
                    <a:pt x="2675" y="25"/>
                  </a:cubicBezTo>
                  <a:cubicBezTo>
                    <a:pt x="2677" y="25"/>
                    <a:pt x="2677" y="25"/>
                    <a:pt x="2677" y="26"/>
                  </a:cubicBezTo>
                  <a:lnTo>
                    <a:pt x="2675" y="26"/>
                  </a:lnTo>
                  <a:close/>
                  <a:moveTo>
                    <a:pt x="2678" y="26"/>
                  </a:moveTo>
                  <a:cubicBezTo>
                    <a:pt x="2678" y="25"/>
                    <a:pt x="2678" y="26"/>
                    <a:pt x="2678" y="26"/>
                  </a:cubicBezTo>
                  <a:close/>
                  <a:moveTo>
                    <a:pt x="2677" y="17"/>
                  </a:moveTo>
                  <a:cubicBezTo>
                    <a:pt x="2678" y="14"/>
                    <a:pt x="2680" y="14"/>
                    <a:pt x="2682" y="16"/>
                  </a:cubicBezTo>
                  <a:cubicBezTo>
                    <a:pt x="2681" y="18"/>
                    <a:pt x="2680" y="16"/>
                    <a:pt x="2677" y="17"/>
                  </a:cubicBezTo>
                  <a:close/>
                  <a:moveTo>
                    <a:pt x="2679" y="83"/>
                  </a:moveTo>
                  <a:cubicBezTo>
                    <a:pt x="2678" y="82"/>
                    <a:pt x="2678" y="81"/>
                    <a:pt x="2678" y="79"/>
                  </a:cubicBezTo>
                  <a:cubicBezTo>
                    <a:pt x="2680" y="80"/>
                    <a:pt x="2681" y="78"/>
                    <a:pt x="2682" y="79"/>
                  </a:cubicBezTo>
                  <a:cubicBezTo>
                    <a:pt x="2682" y="81"/>
                    <a:pt x="2681" y="82"/>
                    <a:pt x="2679" y="83"/>
                  </a:cubicBezTo>
                  <a:close/>
                  <a:moveTo>
                    <a:pt x="2682" y="81"/>
                  </a:moveTo>
                  <a:cubicBezTo>
                    <a:pt x="2683" y="80"/>
                    <a:pt x="2684" y="80"/>
                    <a:pt x="2686" y="79"/>
                  </a:cubicBezTo>
                  <a:cubicBezTo>
                    <a:pt x="2686" y="81"/>
                    <a:pt x="2683" y="82"/>
                    <a:pt x="2682" y="81"/>
                  </a:cubicBezTo>
                  <a:close/>
                  <a:moveTo>
                    <a:pt x="2696" y="83"/>
                  </a:moveTo>
                  <a:cubicBezTo>
                    <a:pt x="2696" y="82"/>
                    <a:pt x="2697" y="82"/>
                    <a:pt x="2699" y="82"/>
                  </a:cubicBezTo>
                  <a:cubicBezTo>
                    <a:pt x="2699" y="83"/>
                    <a:pt x="2698" y="84"/>
                    <a:pt x="2696" y="83"/>
                  </a:cubicBezTo>
                  <a:close/>
                  <a:moveTo>
                    <a:pt x="2710" y="82"/>
                  </a:moveTo>
                  <a:cubicBezTo>
                    <a:pt x="2709" y="84"/>
                    <a:pt x="2708" y="82"/>
                    <a:pt x="2708" y="83"/>
                  </a:cubicBezTo>
                  <a:cubicBezTo>
                    <a:pt x="2706" y="83"/>
                    <a:pt x="2709" y="81"/>
                    <a:pt x="2707" y="81"/>
                  </a:cubicBezTo>
                  <a:cubicBezTo>
                    <a:pt x="2708" y="80"/>
                    <a:pt x="2711" y="81"/>
                    <a:pt x="2710" y="82"/>
                  </a:cubicBezTo>
                  <a:close/>
                  <a:moveTo>
                    <a:pt x="2709" y="77"/>
                  </a:moveTo>
                  <a:cubicBezTo>
                    <a:pt x="2709" y="76"/>
                    <a:pt x="2711" y="76"/>
                    <a:pt x="2711" y="75"/>
                  </a:cubicBezTo>
                  <a:cubicBezTo>
                    <a:pt x="2711" y="75"/>
                    <a:pt x="2712" y="76"/>
                    <a:pt x="2712" y="76"/>
                  </a:cubicBezTo>
                  <a:cubicBezTo>
                    <a:pt x="2712" y="78"/>
                    <a:pt x="2710" y="78"/>
                    <a:pt x="2709" y="77"/>
                  </a:cubicBezTo>
                  <a:close/>
                  <a:moveTo>
                    <a:pt x="2727" y="72"/>
                  </a:moveTo>
                  <a:cubicBezTo>
                    <a:pt x="2728" y="70"/>
                    <a:pt x="2728" y="74"/>
                    <a:pt x="2727" y="72"/>
                  </a:cubicBezTo>
                  <a:close/>
                  <a:moveTo>
                    <a:pt x="2732" y="75"/>
                  </a:moveTo>
                  <a:cubicBezTo>
                    <a:pt x="2732" y="74"/>
                    <a:pt x="2733" y="73"/>
                    <a:pt x="2734" y="73"/>
                  </a:cubicBezTo>
                  <a:cubicBezTo>
                    <a:pt x="2734" y="74"/>
                    <a:pt x="2734" y="75"/>
                    <a:pt x="2732" y="75"/>
                  </a:cubicBezTo>
                  <a:close/>
                  <a:moveTo>
                    <a:pt x="2734" y="84"/>
                  </a:moveTo>
                  <a:cubicBezTo>
                    <a:pt x="2734" y="82"/>
                    <a:pt x="2736" y="85"/>
                    <a:pt x="2734" y="84"/>
                  </a:cubicBezTo>
                  <a:close/>
                  <a:moveTo>
                    <a:pt x="2742" y="48"/>
                  </a:moveTo>
                  <a:cubicBezTo>
                    <a:pt x="2743" y="48"/>
                    <a:pt x="2743" y="50"/>
                    <a:pt x="2742" y="50"/>
                  </a:cubicBezTo>
                  <a:cubicBezTo>
                    <a:pt x="2741" y="49"/>
                    <a:pt x="2742" y="49"/>
                    <a:pt x="2742" y="48"/>
                  </a:cubicBezTo>
                  <a:close/>
                  <a:moveTo>
                    <a:pt x="2740" y="63"/>
                  </a:moveTo>
                  <a:cubicBezTo>
                    <a:pt x="2742" y="63"/>
                    <a:pt x="2742" y="63"/>
                    <a:pt x="2742" y="63"/>
                  </a:cubicBezTo>
                  <a:cubicBezTo>
                    <a:pt x="2742" y="65"/>
                    <a:pt x="2739" y="65"/>
                    <a:pt x="2740" y="63"/>
                  </a:cubicBezTo>
                  <a:close/>
                  <a:moveTo>
                    <a:pt x="2741" y="81"/>
                  </a:moveTo>
                  <a:cubicBezTo>
                    <a:pt x="2741" y="79"/>
                    <a:pt x="2742" y="79"/>
                    <a:pt x="2743" y="79"/>
                  </a:cubicBezTo>
                  <a:cubicBezTo>
                    <a:pt x="2743" y="80"/>
                    <a:pt x="2742" y="81"/>
                    <a:pt x="2741" y="81"/>
                  </a:cubicBezTo>
                  <a:close/>
                  <a:moveTo>
                    <a:pt x="2741" y="61"/>
                  </a:moveTo>
                  <a:cubicBezTo>
                    <a:pt x="2741" y="59"/>
                    <a:pt x="2742" y="60"/>
                    <a:pt x="2742" y="59"/>
                  </a:cubicBezTo>
                  <a:cubicBezTo>
                    <a:pt x="2743" y="59"/>
                    <a:pt x="2743" y="60"/>
                    <a:pt x="2743" y="61"/>
                  </a:cubicBezTo>
                  <a:lnTo>
                    <a:pt x="2741" y="61"/>
                  </a:lnTo>
                  <a:close/>
                  <a:moveTo>
                    <a:pt x="2742" y="57"/>
                  </a:moveTo>
                  <a:cubicBezTo>
                    <a:pt x="2743" y="55"/>
                    <a:pt x="2743" y="54"/>
                    <a:pt x="2745" y="54"/>
                  </a:cubicBezTo>
                  <a:cubicBezTo>
                    <a:pt x="2744" y="55"/>
                    <a:pt x="2744" y="57"/>
                    <a:pt x="2742" y="57"/>
                  </a:cubicBezTo>
                  <a:close/>
                  <a:moveTo>
                    <a:pt x="2745" y="81"/>
                  </a:moveTo>
                  <a:cubicBezTo>
                    <a:pt x="2746" y="82"/>
                    <a:pt x="2746" y="81"/>
                    <a:pt x="2748" y="81"/>
                  </a:cubicBezTo>
                  <a:cubicBezTo>
                    <a:pt x="2748" y="82"/>
                    <a:pt x="2745" y="83"/>
                    <a:pt x="2745" y="81"/>
                  </a:cubicBezTo>
                  <a:close/>
                  <a:moveTo>
                    <a:pt x="2754" y="69"/>
                  </a:moveTo>
                  <a:cubicBezTo>
                    <a:pt x="2754" y="69"/>
                    <a:pt x="2752" y="69"/>
                    <a:pt x="2752" y="69"/>
                  </a:cubicBezTo>
                  <a:cubicBezTo>
                    <a:pt x="2752" y="68"/>
                    <a:pt x="2756" y="68"/>
                    <a:pt x="2754" y="69"/>
                  </a:cubicBezTo>
                  <a:close/>
                  <a:moveTo>
                    <a:pt x="2754" y="73"/>
                  </a:moveTo>
                  <a:cubicBezTo>
                    <a:pt x="2753" y="73"/>
                    <a:pt x="2752" y="72"/>
                    <a:pt x="2752" y="71"/>
                  </a:cubicBezTo>
                  <a:cubicBezTo>
                    <a:pt x="2754" y="71"/>
                    <a:pt x="2754" y="72"/>
                    <a:pt x="2754" y="73"/>
                  </a:cubicBezTo>
                  <a:close/>
                  <a:moveTo>
                    <a:pt x="2752" y="82"/>
                  </a:moveTo>
                  <a:cubicBezTo>
                    <a:pt x="2753" y="80"/>
                    <a:pt x="2755" y="80"/>
                    <a:pt x="2757" y="79"/>
                  </a:cubicBezTo>
                  <a:cubicBezTo>
                    <a:pt x="2757" y="82"/>
                    <a:pt x="2755" y="82"/>
                    <a:pt x="2752" y="82"/>
                  </a:cubicBezTo>
                  <a:close/>
                  <a:moveTo>
                    <a:pt x="2760" y="71"/>
                  </a:moveTo>
                  <a:cubicBezTo>
                    <a:pt x="2758" y="71"/>
                    <a:pt x="2758" y="71"/>
                    <a:pt x="2758" y="71"/>
                  </a:cubicBezTo>
                  <a:cubicBezTo>
                    <a:pt x="2758" y="69"/>
                    <a:pt x="2758" y="69"/>
                    <a:pt x="2758" y="69"/>
                  </a:cubicBezTo>
                  <a:cubicBezTo>
                    <a:pt x="2760" y="69"/>
                    <a:pt x="2760" y="69"/>
                    <a:pt x="2760" y="69"/>
                  </a:cubicBezTo>
                  <a:lnTo>
                    <a:pt x="2760" y="71"/>
                  </a:lnTo>
                  <a:close/>
                  <a:moveTo>
                    <a:pt x="2765" y="81"/>
                  </a:moveTo>
                  <a:cubicBezTo>
                    <a:pt x="2765" y="79"/>
                    <a:pt x="2768" y="80"/>
                    <a:pt x="2769" y="79"/>
                  </a:cubicBezTo>
                  <a:cubicBezTo>
                    <a:pt x="2769" y="81"/>
                    <a:pt x="2766" y="82"/>
                    <a:pt x="2765" y="81"/>
                  </a:cubicBezTo>
                  <a:close/>
                  <a:moveTo>
                    <a:pt x="2772" y="84"/>
                  </a:moveTo>
                  <a:cubicBezTo>
                    <a:pt x="2772" y="82"/>
                    <a:pt x="2775" y="85"/>
                    <a:pt x="2772" y="84"/>
                  </a:cubicBezTo>
                  <a:close/>
                  <a:moveTo>
                    <a:pt x="2825" y="68"/>
                  </a:moveTo>
                  <a:cubicBezTo>
                    <a:pt x="2827" y="69"/>
                    <a:pt x="2824" y="72"/>
                    <a:pt x="2825" y="68"/>
                  </a:cubicBezTo>
                  <a:close/>
                  <a:moveTo>
                    <a:pt x="2825" y="25"/>
                  </a:moveTo>
                  <a:cubicBezTo>
                    <a:pt x="2826" y="23"/>
                    <a:pt x="2828" y="26"/>
                    <a:pt x="2825" y="25"/>
                  </a:cubicBezTo>
                  <a:close/>
                  <a:moveTo>
                    <a:pt x="2827" y="37"/>
                  </a:moveTo>
                  <a:cubicBezTo>
                    <a:pt x="2827" y="35"/>
                    <a:pt x="2828" y="36"/>
                    <a:pt x="2829" y="36"/>
                  </a:cubicBezTo>
                  <a:cubicBezTo>
                    <a:pt x="2829" y="36"/>
                    <a:pt x="2828" y="37"/>
                    <a:pt x="2827" y="37"/>
                  </a:cubicBezTo>
                  <a:close/>
                  <a:moveTo>
                    <a:pt x="2846" y="10"/>
                  </a:moveTo>
                  <a:cubicBezTo>
                    <a:pt x="2846" y="12"/>
                    <a:pt x="2845" y="13"/>
                    <a:pt x="2843" y="13"/>
                  </a:cubicBezTo>
                  <a:cubicBezTo>
                    <a:pt x="2843" y="11"/>
                    <a:pt x="2844" y="10"/>
                    <a:pt x="2846" y="10"/>
                  </a:cubicBezTo>
                  <a:close/>
                  <a:moveTo>
                    <a:pt x="2843" y="8"/>
                  </a:moveTo>
                  <a:cubicBezTo>
                    <a:pt x="2846" y="8"/>
                    <a:pt x="2843" y="11"/>
                    <a:pt x="2843" y="8"/>
                  </a:cubicBezTo>
                  <a:close/>
                  <a:moveTo>
                    <a:pt x="2842" y="10"/>
                  </a:moveTo>
                  <a:cubicBezTo>
                    <a:pt x="2842" y="10"/>
                    <a:pt x="2842" y="10"/>
                    <a:pt x="2842" y="10"/>
                  </a:cubicBezTo>
                  <a:cubicBezTo>
                    <a:pt x="2842" y="10"/>
                    <a:pt x="2841" y="10"/>
                    <a:pt x="2842" y="10"/>
                  </a:cubicBezTo>
                  <a:close/>
                  <a:moveTo>
                    <a:pt x="2840" y="6"/>
                  </a:moveTo>
                  <a:cubicBezTo>
                    <a:pt x="2839" y="7"/>
                    <a:pt x="2840" y="10"/>
                    <a:pt x="2837" y="10"/>
                  </a:cubicBezTo>
                  <a:cubicBezTo>
                    <a:pt x="2837" y="7"/>
                    <a:pt x="2838" y="6"/>
                    <a:pt x="2840" y="6"/>
                  </a:cubicBezTo>
                  <a:close/>
                  <a:moveTo>
                    <a:pt x="2834" y="11"/>
                  </a:moveTo>
                  <a:cubicBezTo>
                    <a:pt x="2836" y="11"/>
                    <a:pt x="2836" y="11"/>
                    <a:pt x="2836" y="11"/>
                  </a:cubicBezTo>
                  <a:cubicBezTo>
                    <a:pt x="2836" y="12"/>
                    <a:pt x="2836" y="12"/>
                    <a:pt x="2836" y="12"/>
                  </a:cubicBezTo>
                  <a:cubicBezTo>
                    <a:pt x="2834" y="12"/>
                    <a:pt x="2834" y="12"/>
                    <a:pt x="2834" y="12"/>
                  </a:cubicBezTo>
                  <a:lnTo>
                    <a:pt x="2834" y="11"/>
                  </a:lnTo>
                  <a:close/>
                  <a:moveTo>
                    <a:pt x="2831" y="13"/>
                  </a:moveTo>
                  <a:cubicBezTo>
                    <a:pt x="2832" y="13"/>
                    <a:pt x="2833" y="14"/>
                    <a:pt x="2833" y="16"/>
                  </a:cubicBezTo>
                  <a:cubicBezTo>
                    <a:pt x="2831" y="16"/>
                    <a:pt x="2832" y="14"/>
                    <a:pt x="2831" y="13"/>
                  </a:cubicBezTo>
                  <a:close/>
                  <a:moveTo>
                    <a:pt x="2831" y="27"/>
                  </a:moveTo>
                  <a:cubicBezTo>
                    <a:pt x="2831" y="29"/>
                    <a:pt x="2829" y="30"/>
                    <a:pt x="2830" y="32"/>
                  </a:cubicBezTo>
                  <a:cubicBezTo>
                    <a:pt x="2829" y="32"/>
                    <a:pt x="2828" y="34"/>
                    <a:pt x="2827" y="33"/>
                  </a:cubicBezTo>
                  <a:cubicBezTo>
                    <a:pt x="2829" y="31"/>
                    <a:pt x="2829" y="28"/>
                    <a:pt x="2831" y="27"/>
                  </a:cubicBezTo>
                  <a:close/>
                  <a:moveTo>
                    <a:pt x="2825" y="11"/>
                  </a:moveTo>
                  <a:cubicBezTo>
                    <a:pt x="2826" y="11"/>
                    <a:pt x="2826" y="12"/>
                    <a:pt x="2827" y="12"/>
                  </a:cubicBezTo>
                  <a:cubicBezTo>
                    <a:pt x="2827" y="13"/>
                    <a:pt x="2824" y="12"/>
                    <a:pt x="2825" y="11"/>
                  </a:cubicBezTo>
                  <a:close/>
                  <a:moveTo>
                    <a:pt x="2821" y="21"/>
                  </a:moveTo>
                  <a:cubicBezTo>
                    <a:pt x="2821" y="19"/>
                    <a:pt x="2823" y="21"/>
                    <a:pt x="2821" y="21"/>
                  </a:cubicBezTo>
                  <a:close/>
                  <a:moveTo>
                    <a:pt x="2820" y="28"/>
                  </a:moveTo>
                  <a:cubicBezTo>
                    <a:pt x="2820" y="26"/>
                    <a:pt x="2821" y="30"/>
                    <a:pt x="2820" y="28"/>
                  </a:cubicBezTo>
                  <a:close/>
                  <a:moveTo>
                    <a:pt x="2818" y="36"/>
                  </a:moveTo>
                  <a:cubicBezTo>
                    <a:pt x="2817" y="36"/>
                    <a:pt x="2817" y="36"/>
                    <a:pt x="2816" y="36"/>
                  </a:cubicBezTo>
                  <a:cubicBezTo>
                    <a:pt x="2816" y="34"/>
                    <a:pt x="2818" y="34"/>
                    <a:pt x="2818" y="36"/>
                  </a:cubicBezTo>
                  <a:close/>
                  <a:moveTo>
                    <a:pt x="2815" y="31"/>
                  </a:moveTo>
                  <a:cubicBezTo>
                    <a:pt x="2815" y="31"/>
                    <a:pt x="2814" y="31"/>
                    <a:pt x="2815" y="31"/>
                  </a:cubicBezTo>
                  <a:close/>
                  <a:moveTo>
                    <a:pt x="2805" y="51"/>
                  </a:moveTo>
                  <a:cubicBezTo>
                    <a:pt x="2805" y="50"/>
                    <a:pt x="2806" y="51"/>
                    <a:pt x="2805" y="51"/>
                  </a:cubicBezTo>
                  <a:close/>
                  <a:moveTo>
                    <a:pt x="2790" y="57"/>
                  </a:moveTo>
                  <a:cubicBezTo>
                    <a:pt x="2791" y="56"/>
                    <a:pt x="2791" y="55"/>
                    <a:pt x="2792" y="55"/>
                  </a:cubicBezTo>
                  <a:cubicBezTo>
                    <a:pt x="2792" y="57"/>
                    <a:pt x="2791" y="57"/>
                    <a:pt x="2790" y="57"/>
                  </a:cubicBezTo>
                  <a:close/>
                  <a:moveTo>
                    <a:pt x="2795" y="76"/>
                  </a:moveTo>
                  <a:cubicBezTo>
                    <a:pt x="2795" y="75"/>
                    <a:pt x="2798" y="77"/>
                    <a:pt x="2795" y="76"/>
                  </a:cubicBezTo>
                  <a:close/>
                  <a:moveTo>
                    <a:pt x="2795" y="51"/>
                  </a:moveTo>
                  <a:cubicBezTo>
                    <a:pt x="2795" y="50"/>
                    <a:pt x="2795" y="50"/>
                    <a:pt x="2795" y="50"/>
                  </a:cubicBezTo>
                  <a:cubicBezTo>
                    <a:pt x="2797" y="50"/>
                    <a:pt x="2797" y="50"/>
                    <a:pt x="2797" y="50"/>
                  </a:cubicBezTo>
                  <a:cubicBezTo>
                    <a:pt x="2798" y="51"/>
                    <a:pt x="2796" y="51"/>
                    <a:pt x="2795" y="51"/>
                  </a:cubicBezTo>
                  <a:close/>
                  <a:moveTo>
                    <a:pt x="2808" y="82"/>
                  </a:moveTo>
                  <a:cubicBezTo>
                    <a:pt x="2807" y="80"/>
                    <a:pt x="2809" y="81"/>
                    <a:pt x="2809" y="80"/>
                  </a:cubicBezTo>
                  <a:cubicBezTo>
                    <a:pt x="2810" y="80"/>
                    <a:pt x="2809" y="82"/>
                    <a:pt x="2808" y="82"/>
                  </a:cubicBezTo>
                  <a:close/>
                  <a:moveTo>
                    <a:pt x="2814" y="54"/>
                  </a:moveTo>
                  <a:cubicBezTo>
                    <a:pt x="2813" y="55"/>
                    <a:pt x="2811" y="57"/>
                    <a:pt x="2810" y="59"/>
                  </a:cubicBezTo>
                  <a:cubicBezTo>
                    <a:pt x="2807" y="59"/>
                    <a:pt x="2805" y="60"/>
                    <a:pt x="2803" y="60"/>
                  </a:cubicBezTo>
                  <a:cubicBezTo>
                    <a:pt x="2803" y="56"/>
                    <a:pt x="2809" y="60"/>
                    <a:pt x="2810" y="57"/>
                  </a:cubicBezTo>
                  <a:cubicBezTo>
                    <a:pt x="2810" y="54"/>
                    <a:pt x="2808" y="55"/>
                    <a:pt x="2806" y="55"/>
                  </a:cubicBezTo>
                  <a:cubicBezTo>
                    <a:pt x="2807" y="52"/>
                    <a:pt x="2810" y="54"/>
                    <a:pt x="2811" y="54"/>
                  </a:cubicBezTo>
                  <a:cubicBezTo>
                    <a:pt x="2812" y="52"/>
                    <a:pt x="2814" y="51"/>
                    <a:pt x="2817" y="50"/>
                  </a:cubicBezTo>
                  <a:cubicBezTo>
                    <a:pt x="2817" y="51"/>
                    <a:pt x="2813" y="54"/>
                    <a:pt x="2817" y="54"/>
                  </a:cubicBezTo>
                  <a:cubicBezTo>
                    <a:pt x="2817" y="56"/>
                    <a:pt x="2816" y="54"/>
                    <a:pt x="2814" y="54"/>
                  </a:cubicBezTo>
                  <a:close/>
                  <a:moveTo>
                    <a:pt x="2819" y="83"/>
                  </a:moveTo>
                  <a:cubicBezTo>
                    <a:pt x="2818" y="83"/>
                    <a:pt x="2818" y="82"/>
                    <a:pt x="2818" y="81"/>
                  </a:cubicBezTo>
                  <a:cubicBezTo>
                    <a:pt x="2820" y="81"/>
                    <a:pt x="2820" y="83"/>
                    <a:pt x="2819" y="83"/>
                  </a:cubicBezTo>
                  <a:close/>
                  <a:moveTo>
                    <a:pt x="2818" y="51"/>
                  </a:moveTo>
                  <a:cubicBezTo>
                    <a:pt x="2818" y="52"/>
                    <a:pt x="2820" y="49"/>
                    <a:pt x="2818" y="51"/>
                  </a:cubicBezTo>
                  <a:close/>
                  <a:moveTo>
                    <a:pt x="2813" y="47"/>
                  </a:moveTo>
                  <a:cubicBezTo>
                    <a:pt x="2812" y="45"/>
                    <a:pt x="2816" y="47"/>
                    <a:pt x="2816" y="45"/>
                  </a:cubicBezTo>
                  <a:cubicBezTo>
                    <a:pt x="2815" y="44"/>
                    <a:pt x="2814" y="42"/>
                    <a:pt x="2815" y="40"/>
                  </a:cubicBezTo>
                  <a:cubicBezTo>
                    <a:pt x="2816" y="42"/>
                    <a:pt x="2817" y="44"/>
                    <a:pt x="2820" y="42"/>
                  </a:cubicBezTo>
                  <a:cubicBezTo>
                    <a:pt x="2821" y="45"/>
                    <a:pt x="2816" y="47"/>
                    <a:pt x="2813" y="47"/>
                  </a:cubicBezTo>
                  <a:close/>
                  <a:moveTo>
                    <a:pt x="2820" y="32"/>
                  </a:moveTo>
                  <a:cubicBezTo>
                    <a:pt x="2822" y="30"/>
                    <a:pt x="2821" y="34"/>
                    <a:pt x="2820" y="32"/>
                  </a:cubicBezTo>
                  <a:close/>
                  <a:moveTo>
                    <a:pt x="2821" y="26"/>
                  </a:moveTo>
                  <a:cubicBezTo>
                    <a:pt x="2821" y="25"/>
                    <a:pt x="2821" y="25"/>
                    <a:pt x="2821" y="25"/>
                  </a:cubicBezTo>
                  <a:cubicBezTo>
                    <a:pt x="2822" y="25"/>
                    <a:pt x="2823" y="25"/>
                    <a:pt x="2823" y="26"/>
                  </a:cubicBezTo>
                  <a:lnTo>
                    <a:pt x="2821" y="26"/>
                  </a:lnTo>
                  <a:close/>
                  <a:moveTo>
                    <a:pt x="2824" y="26"/>
                  </a:moveTo>
                  <a:cubicBezTo>
                    <a:pt x="2823" y="25"/>
                    <a:pt x="2824" y="26"/>
                    <a:pt x="2824" y="26"/>
                  </a:cubicBezTo>
                  <a:close/>
                  <a:moveTo>
                    <a:pt x="2823" y="17"/>
                  </a:moveTo>
                  <a:cubicBezTo>
                    <a:pt x="2824" y="14"/>
                    <a:pt x="2826" y="14"/>
                    <a:pt x="2828" y="16"/>
                  </a:cubicBezTo>
                  <a:cubicBezTo>
                    <a:pt x="2827" y="18"/>
                    <a:pt x="2826" y="16"/>
                    <a:pt x="2823" y="17"/>
                  </a:cubicBezTo>
                  <a:close/>
                  <a:moveTo>
                    <a:pt x="2825" y="83"/>
                  </a:moveTo>
                  <a:cubicBezTo>
                    <a:pt x="2824" y="82"/>
                    <a:pt x="2824" y="81"/>
                    <a:pt x="2824" y="79"/>
                  </a:cubicBezTo>
                  <a:cubicBezTo>
                    <a:pt x="2826" y="80"/>
                    <a:pt x="2827" y="78"/>
                    <a:pt x="2828" y="79"/>
                  </a:cubicBezTo>
                  <a:cubicBezTo>
                    <a:pt x="2828" y="81"/>
                    <a:pt x="2827" y="82"/>
                    <a:pt x="2825" y="83"/>
                  </a:cubicBezTo>
                  <a:close/>
                  <a:moveTo>
                    <a:pt x="2828" y="81"/>
                  </a:moveTo>
                  <a:cubicBezTo>
                    <a:pt x="2828" y="80"/>
                    <a:pt x="2830" y="80"/>
                    <a:pt x="2832" y="79"/>
                  </a:cubicBezTo>
                  <a:cubicBezTo>
                    <a:pt x="2832" y="81"/>
                    <a:pt x="2829" y="82"/>
                    <a:pt x="2828" y="81"/>
                  </a:cubicBezTo>
                  <a:close/>
                  <a:moveTo>
                    <a:pt x="2842" y="83"/>
                  </a:moveTo>
                  <a:cubicBezTo>
                    <a:pt x="2842" y="82"/>
                    <a:pt x="2843" y="82"/>
                    <a:pt x="2845" y="82"/>
                  </a:cubicBezTo>
                  <a:cubicBezTo>
                    <a:pt x="2844" y="83"/>
                    <a:pt x="2844" y="84"/>
                    <a:pt x="2842" y="83"/>
                  </a:cubicBezTo>
                  <a:close/>
                  <a:moveTo>
                    <a:pt x="2856" y="82"/>
                  </a:moveTo>
                  <a:cubicBezTo>
                    <a:pt x="2855" y="84"/>
                    <a:pt x="2854" y="82"/>
                    <a:pt x="2853" y="83"/>
                  </a:cubicBezTo>
                  <a:cubicBezTo>
                    <a:pt x="2852" y="83"/>
                    <a:pt x="2855" y="81"/>
                    <a:pt x="2853" y="81"/>
                  </a:cubicBezTo>
                  <a:cubicBezTo>
                    <a:pt x="2853" y="80"/>
                    <a:pt x="2857" y="81"/>
                    <a:pt x="2856" y="82"/>
                  </a:cubicBezTo>
                  <a:close/>
                  <a:moveTo>
                    <a:pt x="2855" y="77"/>
                  </a:moveTo>
                  <a:cubicBezTo>
                    <a:pt x="2854" y="76"/>
                    <a:pt x="2856" y="76"/>
                    <a:pt x="2856" y="75"/>
                  </a:cubicBezTo>
                  <a:cubicBezTo>
                    <a:pt x="2857" y="75"/>
                    <a:pt x="2857" y="76"/>
                    <a:pt x="2858" y="76"/>
                  </a:cubicBezTo>
                  <a:cubicBezTo>
                    <a:pt x="2858" y="78"/>
                    <a:pt x="2855" y="78"/>
                    <a:pt x="2855" y="77"/>
                  </a:cubicBezTo>
                  <a:close/>
                  <a:moveTo>
                    <a:pt x="2873" y="72"/>
                  </a:moveTo>
                  <a:cubicBezTo>
                    <a:pt x="2874" y="70"/>
                    <a:pt x="2873" y="74"/>
                    <a:pt x="2873" y="72"/>
                  </a:cubicBezTo>
                  <a:close/>
                  <a:moveTo>
                    <a:pt x="2878" y="75"/>
                  </a:moveTo>
                  <a:cubicBezTo>
                    <a:pt x="2878" y="74"/>
                    <a:pt x="2879" y="73"/>
                    <a:pt x="2880" y="73"/>
                  </a:cubicBezTo>
                  <a:cubicBezTo>
                    <a:pt x="2880" y="74"/>
                    <a:pt x="2879" y="75"/>
                    <a:pt x="2878" y="75"/>
                  </a:cubicBezTo>
                  <a:close/>
                  <a:moveTo>
                    <a:pt x="2880" y="84"/>
                  </a:moveTo>
                  <a:cubicBezTo>
                    <a:pt x="2880" y="82"/>
                    <a:pt x="2882" y="85"/>
                    <a:pt x="2880" y="84"/>
                  </a:cubicBezTo>
                  <a:close/>
                  <a:moveTo>
                    <a:pt x="2888" y="48"/>
                  </a:moveTo>
                  <a:cubicBezTo>
                    <a:pt x="2889" y="48"/>
                    <a:pt x="2889" y="50"/>
                    <a:pt x="2887" y="50"/>
                  </a:cubicBezTo>
                  <a:cubicBezTo>
                    <a:pt x="2887" y="49"/>
                    <a:pt x="2888" y="49"/>
                    <a:pt x="2888" y="48"/>
                  </a:cubicBezTo>
                  <a:close/>
                  <a:moveTo>
                    <a:pt x="2886" y="63"/>
                  </a:moveTo>
                  <a:cubicBezTo>
                    <a:pt x="2888" y="63"/>
                    <a:pt x="2888" y="63"/>
                    <a:pt x="2888" y="63"/>
                  </a:cubicBezTo>
                  <a:cubicBezTo>
                    <a:pt x="2888" y="65"/>
                    <a:pt x="2885" y="65"/>
                    <a:pt x="2886" y="63"/>
                  </a:cubicBezTo>
                  <a:close/>
                  <a:moveTo>
                    <a:pt x="2887" y="81"/>
                  </a:moveTo>
                  <a:cubicBezTo>
                    <a:pt x="2887" y="79"/>
                    <a:pt x="2888" y="79"/>
                    <a:pt x="2889" y="79"/>
                  </a:cubicBezTo>
                  <a:cubicBezTo>
                    <a:pt x="2888" y="80"/>
                    <a:pt x="2888" y="81"/>
                    <a:pt x="2887" y="81"/>
                  </a:cubicBezTo>
                  <a:close/>
                  <a:moveTo>
                    <a:pt x="2887" y="61"/>
                  </a:moveTo>
                  <a:cubicBezTo>
                    <a:pt x="2887" y="59"/>
                    <a:pt x="2888" y="60"/>
                    <a:pt x="2888" y="59"/>
                  </a:cubicBezTo>
                  <a:cubicBezTo>
                    <a:pt x="2889" y="59"/>
                    <a:pt x="2889" y="60"/>
                    <a:pt x="2889" y="61"/>
                  </a:cubicBezTo>
                  <a:lnTo>
                    <a:pt x="2887" y="61"/>
                  </a:lnTo>
                  <a:close/>
                  <a:moveTo>
                    <a:pt x="2888" y="57"/>
                  </a:moveTo>
                  <a:cubicBezTo>
                    <a:pt x="2889" y="55"/>
                    <a:pt x="2889" y="54"/>
                    <a:pt x="2891" y="54"/>
                  </a:cubicBezTo>
                  <a:cubicBezTo>
                    <a:pt x="2890" y="55"/>
                    <a:pt x="2890" y="57"/>
                    <a:pt x="2888" y="57"/>
                  </a:cubicBezTo>
                  <a:close/>
                  <a:moveTo>
                    <a:pt x="2891" y="81"/>
                  </a:moveTo>
                  <a:cubicBezTo>
                    <a:pt x="2892" y="82"/>
                    <a:pt x="2892" y="81"/>
                    <a:pt x="2893" y="81"/>
                  </a:cubicBezTo>
                  <a:cubicBezTo>
                    <a:pt x="2894" y="82"/>
                    <a:pt x="2890" y="83"/>
                    <a:pt x="2891" y="81"/>
                  </a:cubicBezTo>
                  <a:close/>
                  <a:moveTo>
                    <a:pt x="2900" y="69"/>
                  </a:moveTo>
                  <a:cubicBezTo>
                    <a:pt x="2900" y="69"/>
                    <a:pt x="2898" y="69"/>
                    <a:pt x="2898" y="69"/>
                  </a:cubicBezTo>
                  <a:cubicBezTo>
                    <a:pt x="2898" y="68"/>
                    <a:pt x="2901" y="68"/>
                    <a:pt x="2900" y="69"/>
                  </a:cubicBezTo>
                  <a:close/>
                  <a:moveTo>
                    <a:pt x="2900" y="73"/>
                  </a:moveTo>
                  <a:cubicBezTo>
                    <a:pt x="2899" y="73"/>
                    <a:pt x="2898" y="72"/>
                    <a:pt x="2898" y="71"/>
                  </a:cubicBezTo>
                  <a:cubicBezTo>
                    <a:pt x="2900" y="71"/>
                    <a:pt x="2900" y="72"/>
                    <a:pt x="2900" y="73"/>
                  </a:cubicBezTo>
                  <a:close/>
                  <a:moveTo>
                    <a:pt x="2898" y="82"/>
                  </a:moveTo>
                  <a:cubicBezTo>
                    <a:pt x="2899" y="80"/>
                    <a:pt x="2901" y="80"/>
                    <a:pt x="2903" y="79"/>
                  </a:cubicBezTo>
                  <a:cubicBezTo>
                    <a:pt x="2903" y="82"/>
                    <a:pt x="2900" y="82"/>
                    <a:pt x="2898" y="82"/>
                  </a:cubicBezTo>
                  <a:close/>
                  <a:moveTo>
                    <a:pt x="2905" y="71"/>
                  </a:moveTo>
                  <a:cubicBezTo>
                    <a:pt x="2904" y="71"/>
                    <a:pt x="2904" y="71"/>
                    <a:pt x="2904" y="71"/>
                  </a:cubicBezTo>
                  <a:cubicBezTo>
                    <a:pt x="2904" y="69"/>
                    <a:pt x="2904" y="69"/>
                    <a:pt x="2904" y="69"/>
                  </a:cubicBezTo>
                  <a:cubicBezTo>
                    <a:pt x="2905" y="69"/>
                    <a:pt x="2905" y="69"/>
                    <a:pt x="2905" y="69"/>
                  </a:cubicBezTo>
                  <a:lnTo>
                    <a:pt x="2905" y="71"/>
                  </a:lnTo>
                  <a:close/>
                  <a:moveTo>
                    <a:pt x="2911" y="81"/>
                  </a:moveTo>
                  <a:cubicBezTo>
                    <a:pt x="2911" y="79"/>
                    <a:pt x="2913" y="80"/>
                    <a:pt x="2915" y="79"/>
                  </a:cubicBezTo>
                  <a:cubicBezTo>
                    <a:pt x="2915" y="81"/>
                    <a:pt x="2911" y="82"/>
                    <a:pt x="2911" y="81"/>
                  </a:cubicBezTo>
                  <a:close/>
                  <a:moveTo>
                    <a:pt x="2918" y="84"/>
                  </a:moveTo>
                  <a:cubicBezTo>
                    <a:pt x="2918" y="82"/>
                    <a:pt x="2921" y="85"/>
                    <a:pt x="2918" y="84"/>
                  </a:cubicBezTo>
                  <a:close/>
                  <a:moveTo>
                    <a:pt x="2971" y="68"/>
                  </a:moveTo>
                  <a:cubicBezTo>
                    <a:pt x="2973" y="69"/>
                    <a:pt x="2970" y="72"/>
                    <a:pt x="2971" y="68"/>
                  </a:cubicBezTo>
                  <a:close/>
                  <a:moveTo>
                    <a:pt x="2971" y="25"/>
                  </a:moveTo>
                  <a:cubicBezTo>
                    <a:pt x="2971" y="23"/>
                    <a:pt x="2974" y="26"/>
                    <a:pt x="2971" y="25"/>
                  </a:cubicBezTo>
                  <a:close/>
                  <a:moveTo>
                    <a:pt x="2973" y="37"/>
                  </a:moveTo>
                  <a:cubicBezTo>
                    <a:pt x="2973" y="35"/>
                    <a:pt x="2974" y="36"/>
                    <a:pt x="2975" y="36"/>
                  </a:cubicBezTo>
                  <a:cubicBezTo>
                    <a:pt x="2975" y="36"/>
                    <a:pt x="2974" y="37"/>
                    <a:pt x="2973" y="37"/>
                  </a:cubicBezTo>
                  <a:close/>
                  <a:moveTo>
                    <a:pt x="2992" y="10"/>
                  </a:moveTo>
                  <a:cubicBezTo>
                    <a:pt x="2991" y="12"/>
                    <a:pt x="2991" y="13"/>
                    <a:pt x="2989" y="13"/>
                  </a:cubicBezTo>
                  <a:cubicBezTo>
                    <a:pt x="2989" y="11"/>
                    <a:pt x="2990" y="10"/>
                    <a:pt x="2992" y="10"/>
                  </a:cubicBezTo>
                  <a:close/>
                  <a:moveTo>
                    <a:pt x="2989" y="8"/>
                  </a:moveTo>
                  <a:cubicBezTo>
                    <a:pt x="2992" y="8"/>
                    <a:pt x="2989" y="11"/>
                    <a:pt x="2989" y="8"/>
                  </a:cubicBezTo>
                  <a:close/>
                  <a:moveTo>
                    <a:pt x="2987" y="10"/>
                  </a:moveTo>
                  <a:cubicBezTo>
                    <a:pt x="2987" y="10"/>
                    <a:pt x="2987" y="10"/>
                    <a:pt x="2987" y="10"/>
                  </a:cubicBezTo>
                  <a:cubicBezTo>
                    <a:pt x="2987" y="10"/>
                    <a:pt x="2987" y="10"/>
                    <a:pt x="2987" y="10"/>
                  </a:cubicBezTo>
                  <a:close/>
                  <a:moveTo>
                    <a:pt x="2986" y="6"/>
                  </a:moveTo>
                  <a:cubicBezTo>
                    <a:pt x="2985" y="7"/>
                    <a:pt x="2986" y="10"/>
                    <a:pt x="2983" y="10"/>
                  </a:cubicBezTo>
                  <a:cubicBezTo>
                    <a:pt x="2983" y="7"/>
                    <a:pt x="2984" y="6"/>
                    <a:pt x="2986" y="6"/>
                  </a:cubicBezTo>
                  <a:close/>
                  <a:moveTo>
                    <a:pt x="2980" y="11"/>
                  </a:moveTo>
                  <a:cubicBezTo>
                    <a:pt x="2981" y="11"/>
                    <a:pt x="2981" y="11"/>
                    <a:pt x="2981" y="11"/>
                  </a:cubicBezTo>
                  <a:cubicBezTo>
                    <a:pt x="2981" y="12"/>
                    <a:pt x="2981" y="12"/>
                    <a:pt x="2981" y="12"/>
                  </a:cubicBezTo>
                  <a:cubicBezTo>
                    <a:pt x="2980" y="12"/>
                    <a:pt x="2980" y="12"/>
                    <a:pt x="2980" y="12"/>
                  </a:cubicBezTo>
                  <a:lnTo>
                    <a:pt x="2980" y="11"/>
                  </a:lnTo>
                  <a:close/>
                  <a:moveTo>
                    <a:pt x="2977" y="13"/>
                  </a:moveTo>
                  <a:cubicBezTo>
                    <a:pt x="2978" y="13"/>
                    <a:pt x="2979" y="14"/>
                    <a:pt x="2978" y="16"/>
                  </a:cubicBezTo>
                  <a:cubicBezTo>
                    <a:pt x="2977" y="16"/>
                    <a:pt x="2977" y="14"/>
                    <a:pt x="2977" y="13"/>
                  </a:cubicBezTo>
                  <a:close/>
                  <a:moveTo>
                    <a:pt x="2977" y="27"/>
                  </a:moveTo>
                  <a:cubicBezTo>
                    <a:pt x="2977" y="29"/>
                    <a:pt x="2975" y="30"/>
                    <a:pt x="2976" y="32"/>
                  </a:cubicBezTo>
                  <a:cubicBezTo>
                    <a:pt x="2975" y="32"/>
                    <a:pt x="2974" y="34"/>
                    <a:pt x="2972" y="33"/>
                  </a:cubicBezTo>
                  <a:cubicBezTo>
                    <a:pt x="2975" y="31"/>
                    <a:pt x="2975" y="28"/>
                    <a:pt x="2977" y="27"/>
                  </a:cubicBezTo>
                  <a:close/>
                  <a:moveTo>
                    <a:pt x="2971" y="11"/>
                  </a:moveTo>
                  <a:cubicBezTo>
                    <a:pt x="2972" y="11"/>
                    <a:pt x="2972" y="12"/>
                    <a:pt x="2972" y="12"/>
                  </a:cubicBezTo>
                  <a:cubicBezTo>
                    <a:pt x="2973" y="13"/>
                    <a:pt x="2970" y="12"/>
                    <a:pt x="2971" y="11"/>
                  </a:cubicBezTo>
                  <a:close/>
                  <a:moveTo>
                    <a:pt x="2967" y="21"/>
                  </a:moveTo>
                  <a:cubicBezTo>
                    <a:pt x="2967" y="19"/>
                    <a:pt x="2969" y="21"/>
                    <a:pt x="2967" y="21"/>
                  </a:cubicBezTo>
                  <a:close/>
                  <a:moveTo>
                    <a:pt x="2965" y="28"/>
                  </a:moveTo>
                  <a:cubicBezTo>
                    <a:pt x="2966" y="26"/>
                    <a:pt x="2967" y="30"/>
                    <a:pt x="2965" y="28"/>
                  </a:cubicBezTo>
                  <a:close/>
                  <a:moveTo>
                    <a:pt x="2964" y="36"/>
                  </a:moveTo>
                  <a:cubicBezTo>
                    <a:pt x="2963" y="36"/>
                    <a:pt x="2963" y="36"/>
                    <a:pt x="2962" y="36"/>
                  </a:cubicBezTo>
                  <a:cubicBezTo>
                    <a:pt x="2962" y="34"/>
                    <a:pt x="2964" y="34"/>
                    <a:pt x="2964" y="36"/>
                  </a:cubicBezTo>
                  <a:close/>
                  <a:moveTo>
                    <a:pt x="2961" y="31"/>
                  </a:moveTo>
                  <a:cubicBezTo>
                    <a:pt x="2961" y="31"/>
                    <a:pt x="2960" y="31"/>
                    <a:pt x="2961" y="31"/>
                  </a:cubicBezTo>
                  <a:close/>
                  <a:moveTo>
                    <a:pt x="2951" y="51"/>
                  </a:moveTo>
                  <a:cubicBezTo>
                    <a:pt x="2951" y="50"/>
                    <a:pt x="2951" y="51"/>
                    <a:pt x="2951" y="51"/>
                  </a:cubicBezTo>
                  <a:close/>
                  <a:moveTo>
                    <a:pt x="2936" y="57"/>
                  </a:moveTo>
                  <a:cubicBezTo>
                    <a:pt x="2936" y="56"/>
                    <a:pt x="2937" y="55"/>
                    <a:pt x="2938" y="55"/>
                  </a:cubicBezTo>
                  <a:cubicBezTo>
                    <a:pt x="2938" y="57"/>
                    <a:pt x="2937" y="57"/>
                    <a:pt x="2936" y="57"/>
                  </a:cubicBezTo>
                  <a:close/>
                  <a:moveTo>
                    <a:pt x="2941" y="76"/>
                  </a:moveTo>
                  <a:cubicBezTo>
                    <a:pt x="2941" y="75"/>
                    <a:pt x="2943" y="77"/>
                    <a:pt x="2941" y="76"/>
                  </a:cubicBezTo>
                  <a:close/>
                  <a:moveTo>
                    <a:pt x="2941" y="51"/>
                  </a:moveTo>
                  <a:cubicBezTo>
                    <a:pt x="2941" y="50"/>
                    <a:pt x="2941" y="50"/>
                    <a:pt x="2941" y="50"/>
                  </a:cubicBezTo>
                  <a:cubicBezTo>
                    <a:pt x="2943" y="50"/>
                    <a:pt x="2943" y="50"/>
                    <a:pt x="2943" y="50"/>
                  </a:cubicBezTo>
                  <a:cubicBezTo>
                    <a:pt x="2944" y="51"/>
                    <a:pt x="2942" y="51"/>
                    <a:pt x="2941" y="51"/>
                  </a:cubicBezTo>
                  <a:close/>
                  <a:moveTo>
                    <a:pt x="2953" y="82"/>
                  </a:moveTo>
                  <a:cubicBezTo>
                    <a:pt x="2953" y="80"/>
                    <a:pt x="2955" y="81"/>
                    <a:pt x="2955" y="80"/>
                  </a:cubicBezTo>
                  <a:cubicBezTo>
                    <a:pt x="2956" y="80"/>
                    <a:pt x="2955" y="82"/>
                    <a:pt x="2953" y="82"/>
                  </a:cubicBezTo>
                  <a:close/>
                  <a:moveTo>
                    <a:pt x="2959" y="54"/>
                  </a:moveTo>
                  <a:cubicBezTo>
                    <a:pt x="2959" y="55"/>
                    <a:pt x="2957" y="57"/>
                    <a:pt x="2956" y="59"/>
                  </a:cubicBezTo>
                  <a:cubicBezTo>
                    <a:pt x="2953" y="59"/>
                    <a:pt x="2951" y="60"/>
                    <a:pt x="2949" y="60"/>
                  </a:cubicBezTo>
                  <a:cubicBezTo>
                    <a:pt x="2949" y="56"/>
                    <a:pt x="2955" y="60"/>
                    <a:pt x="2956" y="57"/>
                  </a:cubicBezTo>
                  <a:cubicBezTo>
                    <a:pt x="2956" y="54"/>
                    <a:pt x="2954" y="55"/>
                    <a:pt x="2952" y="55"/>
                  </a:cubicBezTo>
                  <a:cubicBezTo>
                    <a:pt x="2952" y="52"/>
                    <a:pt x="2956" y="54"/>
                    <a:pt x="2957" y="54"/>
                  </a:cubicBezTo>
                  <a:cubicBezTo>
                    <a:pt x="2958" y="52"/>
                    <a:pt x="2960" y="51"/>
                    <a:pt x="2962" y="50"/>
                  </a:cubicBezTo>
                  <a:cubicBezTo>
                    <a:pt x="2962" y="51"/>
                    <a:pt x="2959" y="54"/>
                    <a:pt x="2963" y="54"/>
                  </a:cubicBezTo>
                  <a:cubicBezTo>
                    <a:pt x="2962" y="56"/>
                    <a:pt x="2961" y="54"/>
                    <a:pt x="2959" y="54"/>
                  </a:cubicBezTo>
                  <a:close/>
                  <a:moveTo>
                    <a:pt x="2965" y="83"/>
                  </a:moveTo>
                  <a:cubicBezTo>
                    <a:pt x="2964" y="83"/>
                    <a:pt x="2964" y="82"/>
                    <a:pt x="2964" y="81"/>
                  </a:cubicBezTo>
                  <a:cubicBezTo>
                    <a:pt x="2966" y="81"/>
                    <a:pt x="2966" y="83"/>
                    <a:pt x="2965" y="83"/>
                  </a:cubicBezTo>
                  <a:close/>
                  <a:moveTo>
                    <a:pt x="2964" y="51"/>
                  </a:moveTo>
                  <a:cubicBezTo>
                    <a:pt x="2964" y="52"/>
                    <a:pt x="2966" y="49"/>
                    <a:pt x="2964" y="51"/>
                  </a:cubicBezTo>
                  <a:close/>
                  <a:moveTo>
                    <a:pt x="2959" y="47"/>
                  </a:moveTo>
                  <a:cubicBezTo>
                    <a:pt x="2958" y="45"/>
                    <a:pt x="2961" y="47"/>
                    <a:pt x="2962" y="45"/>
                  </a:cubicBezTo>
                  <a:cubicBezTo>
                    <a:pt x="2961" y="44"/>
                    <a:pt x="2960" y="42"/>
                    <a:pt x="2961" y="40"/>
                  </a:cubicBezTo>
                  <a:cubicBezTo>
                    <a:pt x="2962" y="42"/>
                    <a:pt x="2963" y="44"/>
                    <a:pt x="2965" y="42"/>
                  </a:cubicBezTo>
                  <a:cubicBezTo>
                    <a:pt x="2967" y="45"/>
                    <a:pt x="2962" y="47"/>
                    <a:pt x="2959" y="47"/>
                  </a:cubicBezTo>
                  <a:close/>
                  <a:moveTo>
                    <a:pt x="2966" y="32"/>
                  </a:moveTo>
                  <a:cubicBezTo>
                    <a:pt x="2967" y="30"/>
                    <a:pt x="2967" y="34"/>
                    <a:pt x="2966" y="32"/>
                  </a:cubicBezTo>
                  <a:close/>
                  <a:moveTo>
                    <a:pt x="2967" y="26"/>
                  </a:moveTo>
                  <a:cubicBezTo>
                    <a:pt x="2967" y="25"/>
                    <a:pt x="2967" y="25"/>
                    <a:pt x="2967" y="25"/>
                  </a:cubicBezTo>
                  <a:cubicBezTo>
                    <a:pt x="2968" y="25"/>
                    <a:pt x="2969" y="25"/>
                    <a:pt x="2969" y="26"/>
                  </a:cubicBezTo>
                  <a:lnTo>
                    <a:pt x="2967" y="26"/>
                  </a:lnTo>
                  <a:close/>
                  <a:moveTo>
                    <a:pt x="2970" y="26"/>
                  </a:moveTo>
                  <a:cubicBezTo>
                    <a:pt x="2969" y="25"/>
                    <a:pt x="2970" y="26"/>
                    <a:pt x="2970" y="26"/>
                  </a:cubicBezTo>
                  <a:close/>
                  <a:moveTo>
                    <a:pt x="2969" y="17"/>
                  </a:moveTo>
                  <a:cubicBezTo>
                    <a:pt x="2970" y="14"/>
                    <a:pt x="2972" y="14"/>
                    <a:pt x="2974" y="16"/>
                  </a:cubicBezTo>
                  <a:cubicBezTo>
                    <a:pt x="2973" y="18"/>
                    <a:pt x="2971" y="16"/>
                    <a:pt x="2969" y="17"/>
                  </a:cubicBezTo>
                  <a:close/>
                  <a:moveTo>
                    <a:pt x="2971" y="83"/>
                  </a:moveTo>
                  <a:cubicBezTo>
                    <a:pt x="2970" y="82"/>
                    <a:pt x="2970" y="81"/>
                    <a:pt x="2970" y="79"/>
                  </a:cubicBezTo>
                  <a:cubicBezTo>
                    <a:pt x="2972" y="80"/>
                    <a:pt x="2972" y="78"/>
                    <a:pt x="2974" y="79"/>
                  </a:cubicBezTo>
                  <a:cubicBezTo>
                    <a:pt x="2973" y="81"/>
                    <a:pt x="2972" y="82"/>
                    <a:pt x="2971" y="83"/>
                  </a:cubicBezTo>
                  <a:close/>
                  <a:moveTo>
                    <a:pt x="2974" y="81"/>
                  </a:moveTo>
                  <a:cubicBezTo>
                    <a:pt x="2974" y="80"/>
                    <a:pt x="2976" y="80"/>
                    <a:pt x="2978" y="79"/>
                  </a:cubicBezTo>
                  <a:cubicBezTo>
                    <a:pt x="2978" y="81"/>
                    <a:pt x="2975" y="82"/>
                    <a:pt x="2974" y="81"/>
                  </a:cubicBezTo>
                  <a:close/>
                  <a:moveTo>
                    <a:pt x="2988" y="83"/>
                  </a:moveTo>
                  <a:cubicBezTo>
                    <a:pt x="2988" y="82"/>
                    <a:pt x="2989" y="82"/>
                    <a:pt x="2990" y="82"/>
                  </a:cubicBezTo>
                  <a:cubicBezTo>
                    <a:pt x="2990" y="83"/>
                    <a:pt x="2989" y="84"/>
                    <a:pt x="2988" y="83"/>
                  </a:cubicBezTo>
                  <a:close/>
                  <a:moveTo>
                    <a:pt x="3002" y="82"/>
                  </a:moveTo>
                  <a:cubicBezTo>
                    <a:pt x="3001" y="84"/>
                    <a:pt x="2999" y="82"/>
                    <a:pt x="2999" y="83"/>
                  </a:cubicBezTo>
                  <a:cubicBezTo>
                    <a:pt x="2997" y="83"/>
                    <a:pt x="3001" y="81"/>
                    <a:pt x="2999" y="81"/>
                  </a:cubicBezTo>
                  <a:cubicBezTo>
                    <a:pt x="2999" y="80"/>
                    <a:pt x="3002" y="81"/>
                    <a:pt x="3002" y="82"/>
                  </a:cubicBezTo>
                  <a:close/>
                  <a:moveTo>
                    <a:pt x="3001" y="77"/>
                  </a:moveTo>
                  <a:cubicBezTo>
                    <a:pt x="3000" y="76"/>
                    <a:pt x="3002" y="76"/>
                    <a:pt x="3002" y="75"/>
                  </a:cubicBezTo>
                  <a:cubicBezTo>
                    <a:pt x="3003" y="75"/>
                    <a:pt x="3003" y="76"/>
                    <a:pt x="3004" y="76"/>
                  </a:cubicBezTo>
                  <a:cubicBezTo>
                    <a:pt x="3004" y="78"/>
                    <a:pt x="3001" y="78"/>
                    <a:pt x="3001" y="77"/>
                  </a:cubicBezTo>
                  <a:close/>
                  <a:moveTo>
                    <a:pt x="3018" y="72"/>
                  </a:moveTo>
                  <a:cubicBezTo>
                    <a:pt x="3020" y="70"/>
                    <a:pt x="3019" y="74"/>
                    <a:pt x="3018" y="72"/>
                  </a:cubicBezTo>
                  <a:close/>
                  <a:moveTo>
                    <a:pt x="3024" y="75"/>
                  </a:moveTo>
                  <a:cubicBezTo>
                    <a:pt x="3024" y="74"/>
                    <a:pt x="3025" y="73"/>
                    <a:pt x="3026" y="73"/>
                  </a:cubicBezTo>
                  <a:cubicBezTo>
                    <a:pt x="3026" y="74"/>
                    <a:pt x="3025" y="75"/>
                    <a:pt x="3024" y="75"/>
                  </a:cubicBezTo>
                  <a:close/>
                  <a:moveTo>
                    <a:pt x="3026" y="84"/>
                  </a:moveTo>
                  <a:cubicBezTo>
                    <a:pt x="3026" y="82"/>
                    <a:pt x="3028" y="85"/>
                    <a:pt x="3026" y="84"/>
                  </a:cubicBezTo>
                  <a:close/>
                  <a:moveTo>
                    <a:pt x="3034" y="48"/>
                  </a:moveTo>
                  <a:cubicBezTo>
                    <a:pt x="3035" y="48"/>
                    <a:pt x="3035" y="50"/>
                    <a:pt x="3033" y="50"/>
                  </a:cubicBezTo>
                  <a:cubicBezTo>
                    <a:pt x="3033" y="49"/>
                    <a:pt x="3034" y="49"/>
                    <a:pt x="3034" y="48"/>
                  </a:cubicBezTo>
                  <a:close/>
                  <a:moveTo>
                    <a:pt x="3032" y="63"/>
                  </a:moveTo>
                  <a:cubicBezTo>
                    <a:pt x="3034" y="63"/>
                    <a:pt x="3034" y="63"/>
                    <a:pt x="3034" y="63"/>
                  </a:cubicBezTo>
                  <a:cubicBezTo>
                    <a:pt x="3034" y="65"/>
                    <a:pt x="3031" y="65"/>
                    <a:pt x="3032" y="63"/>
                  </a:cubicBezTo>
                  <a:close/>
                  <a:moveTo>
                    <a:pt x="3033" y="81"/>
                  </a:moveTo>
                  <a:cubicBezTo>
                    <a:pt x="3032" y="79"/>
                    <a:pt x="3034" y="79"/>
                    <a:pt x="3035" y="79"/>
                  </a:cubicBezTo>
                  <a:cubicBezTo>
                    <a:pt x="3034" y="80"/>
                    <a:pt x="3034" y="81"/>
                    <a:pt x="3033" y="81"/>
                  </a:cubicBezTo>
                  <a:close/>
                  <a:moveTo>
                    <a:pt x="3033" y="61"/>
                  </a:moveTo>
                  <a:cubicBezTo>
                    <a:pt x="3032" y="59"/>
                    <a:pt x="3034" y="60"/>
                    <a:pt x="3034" y="59"/>
                  </a:cubicBezTo>
                  <a:cubicBezTo>
                    <a:pt x="3035" y="59"/>
                    <a:pt x="3034" y="60"/>
                    <a:pt x="3035" y="61"/>
                  </a:cubicBezTo>
                  <a:lnTo>
                    <a:pt x="3033" y="61"/>
                  </a:lnTo>
                  <a:close/>
                  <a:moveTo>
                    <a:pt x="3034" y="57"/>
                  </a:moveTo>
                  <a:cubicBezTo>
                    <a:pt x="3034" y="55"/>
                    <a:pt x="3035" y="54"/>
                    <a:pt x="3037" y="54"/>
                  </a:cubicBezTo>
                  <a:cubicBezTo>
                    <a:pt x="3036" y="55"/>
                    <a:pt x="3036" y="57"/>
                    <a:pt x="3034" y="57"/>
                  </a:cubicBezTo>
                  <a:close/>
                  <a:moveTo>
                    <a:pt x="3037" y="81"/>
                  </a:moveTo>
                  <a:cubicBezTo>
                    <a:pt x="3038" y="82"/>
                    <a:pt x="3038" y="81"/>
                    <a:pt x="3039" y="81"/>
                  </a:cubicBezTo>
                  <a:cubicBezTo>
                    <a:pt x="3040" y="82"/>
                    <a:pt x="3036" y="83"/>
                    <a:pt x="3037" y="81"/>
                  </a:cubicBezTo>
                  <a:close/>
                  <a:moveTo>
                    <a:pt x="3046" y="69"/>
                  </a:moveTo>
                  <a:cubicBezTo>
                    <a:pt x="3046" y="69"/>
                    <a:pt x="3044" y="69"/>
                    <a:pt x="3044" y="69"/>
                  </a:cubicBezTo>
                  <a:cubicBezTo>
                    <a:pt x="3044" y="68"/>
                    <a:pt x="3047" y="68"/>
                    <a:pt x="3046" y="69"/>
                  </a:cubicBezTo>
                  <a:close/>
                  <a:moveTo>
                    <a:pt x="3046" y="73"/>
                  </a:moveTo>
                  <a:cubicBezTo>
                    <a:pt x="3045" y="73"/>
                    <a:pt x="3044" y="72"/>
                    <a:pt x="3044" y="71"/>
                  </a:cubicBezTo>
                  <a:cubicBezTo>
                    <a:pt x="3045" y="71"/>
                    <a:pt x="3046" y="72"/>
                    <a:pt x="3046" y="73"/>
                  </a:cubicBezTo>
                  <a:close/>
                  <a:moveTo>
                    <a:pt x="3044" y="82"/>
                  </a:moveTo>
                  <a:cubicBezTo>
                    <a:pt x="3045" y="80"/>
                    <a:pt x="3047" y="80"/>
                    <a:pt x="3049" y="79"/>
                  </a:cubicBezTo>
                  <a:cubicBezTo>
                    <a:pt x="3049" y="82"/>
                    <a:pt x="3046" y="82"/>
                    <a:pt x="3044" y="82"/>
                  </a:cubicBezTo>
                  <a:close/>
                  <a:moveTo>
                    <a:pt x="3051" y="71"/>
                  </a:moveTo>
                  <a:cubicBezTo>
                    <a:pt x="3050" y="71"/>
                    <a:pt x="3050" y="71"/>
                    <a:pt x="3050" y="71"/>
                  </a:cubicBezTo>
                  <a:cubicBezTo>
                    <a:pt x="3050" y="69"/>
                    <a:pt x="3050" y="69"/>
                    <a:pt x="3050" y="69"/>
                  </a:cubicBezTo>
                  <a:cubicBezTo>
                    <a:pt x="3051" y="69"/>
                    <a:pt x="3051" y="69"/>
                    <a:pt x="3051" y="69"/>
                  </a:cubicBezTo>
                  <a:lnTo>
                    <a:pt x="3051" y="71"/>
                  </a:lnTo>
                  <a:close/>
                  <a:moveTo>
                    <a:pt x="3057" y="81"/>
                  </a:moveTo>
                  <a:cubicBezTo>
                    <a:pt x="3057" y="79"/>
                    <a:pt x="3059" y="80"/>
                    <a:pt x="3061" y="79"/>
                  </a:cubicBezTo>
                  <a:cubicBezTo>
                    <a:pt x="3061" y="81"/>
                    <a:pt x="3057" y="82"/>
                    <a:pt x="3057" y="81"/>
                  </a:cubicBezTo>
                  <a:close/>
                  <a:moveTo>
                    <a:pt x="3063" y="84"/>
                  </a:moveTo>
                  <a:cubicBezTo>
                    <a:pt x="3064" y="82"/>
                    <a:pt x="3067" y="85"/>
                    <a:pt x="3063" y="84"/>
                  </a:cubicBezTo>
                  <a:close/>
                  <a:moveTo>
                    <a:pt x="3117" y="68"/>
                  </a:moveTo>
                  <a:cubicBezTo>
                    <a:pt x="3119" y="69"/>
                    <a:pt x="3116" y="72"/>
                    <a:pt x="3117" y="68"/>
                  </a:cubicBezTo>
                  <a:close/>
                  <a:moveTo>
                    <a:pt x="3117" y="25"/>
                  </a:moveTo>
                  <a:cubicBezTo>
                    <a:pt x="3117" y="23"/>
                    <a:pt x="3120" y="26"/>
                    <a:pt x="3117" y="25"/>
                  </a:cubicBezTo>
                  <a:close/>
                  <a:moveTo>
                    <a:pt x="3119" y="37"/>
                  </a:moveTo>
                  <a:cubicBezTo>
                    <a:pt x="3119" y="35"/>
                    <a:pt x="3120" y="36"/>
                    <a:pt x="3121" y="36"/>
                  </a:cubicBezTo>
                  <a:cubicBezTo>
                    <a:pt x="3120" y="36"/>
                    <a:pt x="3120" y="37"/>
                    <a:pt x="3119" y="37"/>
                  </a:cubicBezTo>
                  <a:close/>
                  <a:moveTo>
                    <a:pt x="3137" y="10"/>
                  </a:moveTo>
                  <a:cubicBezTo>
                    <a:pt x="3137" y="12"/>
                    <a:pt x="3137" y="13"/>
                    <a:pt x="3135" y="13"/>
                  </a:cubicBezTo>
                  <a:cubicBezTo>
                    <a:pt x="3135" y="11"/>
                    <a:pt x="3136" y="10"/>
                    <a:pt x="3137" y="10"/>
                  </a:cubicBezTo>
                  <a:close/>
                  <a:moveTo>
                    <a:pt x="3135" y="8"/>
                  </a:moveTo>
                  <a:cubicBezTo>
                    <a:pt x="3138" y="8"/>
                    <a:pt x="3134" y="11"/>
                    <a:pt x="3135" y="8"/>
                  </a:cubicBezTo>
                  <a:close/>
                  <a:moveTo>
                    <a:pt x="3133" y="10"/>
                  </a:moveTo>
                  <a:cubicBezTo>
                    <a:pt x="3133" y="10"/>
                    <a:pt x="3133" y="10"/>
                    <a:pt x="3133" y="10"/>
                  </a:cubicBezTo>
                  <a:cubicBezTo>
                    <a:pt x="3133" y="10"/>
                    <a:pt x="3133" y="10"/>
                    <a:pt x="3133" y="10"/>
                  </a:cubicBezTo>
                  <a:close/>
                  <a:moveTo>
                    <a:pt x="3132" y="6"/>
                  </a:moveTo>
                  <a:cubicBezTo>
                    <a:pt x="3131" y="7"/>
                    <a:pt x="3131" y="10"/>
                    <a:pt x="3129" y="10"/>
                  </a:cubicBezTo>
                  <a:cubicBezTo>
                    <a:pt x="3129" y="7"/>
                    <a:pt x="3130" y="6"/>
                    <a:pt x="3132" y="6"/>
                  </a:cubicBezTo>
                  <a:close/>
                  <a:moveTo>
                    <a:pt x="3126" y="11"/>
                  </a:moveTo>
                  <a:cubicBezTo>
                    <a:pt x="3127" y="11"/>
                    <a:pt x="3127" y="11"/>
                    <a:pt x="3127" y="11"/>
                  </a:cubicBezTo>
                  <a:cubicBezTo>
                    <a:pt x="3127" y="12"/>
                    <a:pt x="3127" y="12"/>
                    <a:pt x="3127" y="12"/>
                  </a:cubicBezTo>
                  <a:cubicBezTo>
                    <a:pt x="3126" y="12"/>
                    <a:pt x="3126" y="12"/>
                    <a:pt x="3126" y="12"/>
                  </a:cubicBezTo>
                  <a:lnTo>
                    <a:pt x="3126" y="11"/>
                  </a:lnTo>
                  <a:close/>
                  <a:moveTo>
                    <a:pt x="3123" y="13"/>
                  </a:moveTo>
                  <a:cubicBezTo>
                    <a:pt x="3124" y="13"/>
                    <a:pt x="3124" y="14"/>
                    <a:pt x="3124" y="16"/>
                  </a:cubicBezTo>
                  <a:cubicBezTo>
                    <a:pt x="3122" y="16"/>
                    <a:pt x="3123" y="14"/>
                    <a:pt x="3123" y="13"/>
                  </a:cubicBezTo>
                  <a:close/>
                  <a:moveTo>
                    <a:pt x="3123" y="27"/>
                  </a:moveTo>
                  <a:cubicBezTo>
                    <a:pt x="3123" y="29"/>
                    <a:pt x="3120" y="30"/>
                    <a:pt x="3122" y="32"/>
                  </a:cubicBezTo>
                  <a:cubicBezTo>
                    <a:pt x="3121" y="32"/>
                    <a:pt x="3120" y="34"/>
                    <a:pt x="3118" y="33"/>
                  </a:cubicBezTo>
                  <a:cubicBezTo>
                    <a:pt x="3120" y="31"/>
                    <a:pt x="3120" y="28"/>
                    <a:pt x="3123" y="27"/>
                  </a:cubicBezTo>
                  <a:close/>
                  <a:moveTo>
                    <a:pt x="3117" y="11"/>
                  </a:moveTo>
                  <a:cubicBezTo>
                    <a:pt x="3118" y="11"/>
                    <a:pt x="3118" y="12"/>
                    <a:pt x="3118" y="12"/>
                  </a:cubicBezTo>
                  <a:cubicBezTo>
                    <a:pt x="3119" y="13"/>
                    <a:pt x="3116" y="12"/>
                    <a:pt x="3117" y="11"/>
                  </a:cubicBezTo>
                  <a:close/>
                  <a:moveTo>
                    <a:pt x="3112" y="21"/>
                  </a:moveTo>
                  <a:cubicBezTo>
                    <a:pt x="3112" y="19"/>
                    <a:pt x="3115" y="21"/>
                    <a:pt x="3112" y="21"/>
                  </a:cubicBezTo>
                  <a:close/>
                  <a:moveTo>
                    <a:pt x="3111" y="28"/>
                  </a:moveTo>
                  <a:cubicBezTo>
                    <a:pt x="3112" y="26"/>
                    <a:pt x="3113" y="30"/>
                    <a:pt x="3111" y="28"/>
                  </a:cubicBezTo>
                  <a:close/>
                  <a:moveTo>
                    <a:pt x="3110" y="36"/>
                  </a:moveTo>
                  <a:cubicBezTo>
                    <a:pt x="3109" y="36"/>
                    <a:pt x="3108" y="36"/>
                    <a:pt x="3108" y="36"/>
                  </a:cubicBezTo>
                  <a:cubicBezTo>
                    <a:pt x="3108" y="34"/>
                    <a:pt x="3110" y="34"/>
                    <a:pt x="3110" y="36"/>
                  </a:cubicBezTo>
                  <a:close/>
                  <a:moveTo>
                    <a:pt x="3106" y="31"/>
                  </a:moveTo>
                  <a:cubicBezTo>
                    <a:pt x="3107" y="31"/>
                    <a:pt x="3106" y="31"/>
                    <a:pt x="3106" y="31"/>
                  </a:cubicBezTo>
                  <a:close/>
                  <a:moveTo>
                    <a:pt x="3097" y="51"/>
                  </a:moveTo>
                  <a:cubicBezTo>
                    <a:pt x="3097" y="50"/>
                    <a:pt x="3097" y="51"/>
                    <a:pt x="3097" y="51"/>
                  </a:cubicBezTo>
                  <a:close/>
                  <a:moveTo>
                    <a:pt x="3082" y="57"/>
                  </a:moveTo>
                  <a:cubicBezTo>
                    <a:pt x="3082" y="56"/>
                    <a:pt x="3083" y="55"/>
                    <a:pt x="3084" y="55"/>
                  </a:cubicBezTo>
                  <a:cubicBezTo>
                    <a:pt x="3084" y="57"/>
                    <a:pt x="3083" y="57"/>
                    <a:pt x="3082" y="57"/>
                  </a:cubicBezTo>
                  <a:close/>
                  <a:moveTo>
                    <a:pt x="3087" y="76"/>
                  </a:moveTo>
                  <a:cubicBezTo>
                    <a:pt x="3087" y="75"/>
                    <a:pt x="3089" y="77"/>
                    <a:pt x="3087" y="76"/>
                  </a:cubicBezTo>
                  <a:close/>
                  <a:moveTo>
                    <a:pt x="3087" y="51"/>
                  </a:moveTo>
                  <a:cubicBezTo>
                    <a:pt x="3087" y="50"/>
                    <a:pt x="3087" y="50"/>
                    <a:pt x="3087" y="50"/>
                  </a:cubicBezTo>
                  <a:cubicBezTo>
                    <a:pt x="3089" y="50"/>
                    <a:pt x="3089" y="50"/>
                    <a:pt x="3089" y="50"/>
                  </a:cubicBezTo>
                  <a:cubicBezTo>
                    <a:pt x="3090" y="51"/>
                    <a:pt x="3088" y="51"/>
                    <a:pt x="3087" y="51"/>
                  </a:cubicBezTo>
                  <a:close/>
                  <a:moveTo>
                    <a:pt x="3099" y="82"/>
                  </a:moveTo>
                  <a:cubicBezTo>
                    <a:pt x="3099" y="80"/>
                    <a:pt x="3100" y="81"/>
                    <a:pt x="3100" y="80"/>
                  </a:cubicBezTo>
                  <a:cubicBezTo>
                    <a:pt x="3102" y="80"/>
                    <a:pt x="3100" y="82"/>
                    <a:pt x="3099" y="82"/>
                  </a:cubicBezTo>
                  <a:close/>
                  <a:moveTo>
                    <a:pt x="3105" y="54"/>
                  </a:moveTo>
                  <a:cubicBezTo>
                    <a:pt x="3105" y="55"/>
                    <a:pt x="3102" y="57"/>
                    <a:pt x="3102" y="59"/>
                  </a:cubicBezTo>
                  <a:cubicBezTo>
                    <a:pt x="3099" y="59"/>
                    <a:pt x="3097" y="60"/>
                    <a:pt x="3094" y="60"/>
                  </a:cubicBezTo>
                  <a:cubicBezTo>
                    <a:pt x="3095" y="56"/>
                    <a:pt x="3100" y="60"/>
                    <a:pt x="3102" y="57"/>
                  </a:cubicBezTo>
                  <a:cubicBezTo>
                    <a:pt x="3102" y="54"/>
                    <a:pt x="3100" y="55"/>
                    <a:pt x="3098" y="55"/>
                  </a:cubicBezTo>
                  <a:cubicBezTo>
                    <a:pt x="3098" y="52"/>
                    <a:pt x="3102" y="54"/>
                    <a:pt x="3103" y="54"/>
                  </a:cubicBezTo>
                  <a:cubicBezTo>
                    <a:pt x="3104" y="52"/>
                    <a:pt x="3106" y="51"/>
                    <a:pt x="3108" y="50"/>
                  </a:cubicBezTo>
                  <a:cubicBezTo>
                    <a:pt x="3108" y="51"/>
                    <a:pt x="3105" y="54"/>
                    <a:pt x="3109" y="54"/>
                  </a:cubicBezTo>
                  <a:cubicBezTo>
                    <a:pt x="3108" y="56"/>
                    <a:pt x="3107" y="54"/>
                    <a:pt x="3105" y="54"/>
                  </a:cubicBezTo>
                  <a:close/>
                  <a:moveTo>
                    <a:pt x="3111" y="83"/>
                  </a:moveTo>
                  <a:cubicBezTo>
                    <a:pt x="3110" y="83"/>
                    <a:pt x="3110" y="82"/>
                    <a:pt x="3110" y="81"/>
                  </a:cubicBezTo>
                  <a:cubicBezTo>
                    <a:pt x="3111" y="81"/>
                    <a:pt x="3111" y="83"/>
                    <a:pt x="3111" y="83"/>
                  </a:cubicBezTo>
                  <a:close/>
                  <a:moveTo>
                    <a:pt x="3110" y="51"/>
                  </a:moveTo>
                  <a:cubicBezTo>
                    <a:pt x="3110" y="52"/>
                    <a:pt x="3111" y="49"/>
                    <a:pt x="3110" y="51"/>
                  </a:cubicBezTo>
                  <a:close/>
                  <a:moveTo>
                    <a:pt x="3105" y="47"/>
                  </a:moveTo>
                  <a:cubicBezTo>
                    <a:pt x="3104" y="45"/>
                    <a:pt x="3107" y="47"/>
                    <a:pt x="3108" y="45"/>
                  </a:cubicBezTo>
                  <a:cubicBezTo>
                    <a:pt x="3107" y="44"/>
                    <a:pt x="3106" y="42"/>
                    <a:pt x="3107" y="40"/>
                  </a:cubicBezTo>
                  <a:cubicBezTo>
                    <a:pt x="3108" y="42"/>
                    <a:pt x="3109" y="44"/>
                    <a:pt x="3111" y="42"/>
                  </a:cubicBezTo>
                  <a:cubicBezTo>
                    <a:pt x="3112" y="45"/>
                    <a:pt x="3108" y="47"/>
                    <a:pt x="3105" y="47"/>
                  </a:cubicBezTo>
                  <a:close/>
                  <a:moveTo>
                    <a:pt x="3112" y="32"/>
                  </a:moveTo>
                  <a:cubicBezTo>
                    <a:pt x="3113" y="30"/>
                    <a:pt x="3113" y="34"/>
                    <a:pt x="3112" y="32"/>
                  </a:cubicBezTo>
                  <a:close/>
                  <a:moveTo>
                    <a:pt x="3113" y="26"/>
                  </a:moveTo>
                  <a:cubicBezTo>
                    <a:pt x="3113" y="25"/>
                    <a:pt x="3113" y="25"/>
                    <a:pt x="3113" y="25"/>
                  </a:cubicBezTo>
                  <a:cubicBezTo>
                    <a:pt x="3114" y="25"/>
                    <a:pt x="3115" y="25"/>
                    <a:pt x="3115" y="26"/>
                  </a:cubicBezTo>
                  <a:lnTo>
                    <a:pt x="3113" y="26"/>
                  </a:lnTo>
                  <a:close/>
                  <a:moveTo>
                    <a:pt x="3115" y="26"/>
                  </a:moveTo>
                  <a:cubicBezTo>
                    <a:pt x="3115" y="25"/>
                    <a:pt x="3116" y="26"/>
                    <a:pt x="3115" y="26"/>
                  </a:cubicBezTo>
                  <a:close/>
                  <a:moveTo>
                    <a:pt x="3115" y="17"/>
                  </a:moveTo>
                  <a:cubicBezTo>
                    <a:pt x="3116" y="14"/>
                    <a:pt x="3118" y="14"/>
                    <a:pt x="3120" y="16"/>
                  </a:cubicBezTo>
                  <a:cubicBezTo>
                    <a:pt x="3118" y="18"/>
                    <a:pt x="3117" y="16"/>
                    <a:pt x="3115" y="17"/>
                  </a:cubicBezTo>
                  <a:close/>
                  <a:moveTo>
                    <a:pt x="3117" y="83"/>
                  </a:moveTo>
                  <a:cubicBezTo>
                    <a:pt x="3116" y="82"/>
                    <a:pt x="3116" y="81"/>
                    <a:pt x="3116" y="79"/>
                  </a:cubicBezTo>
                  <a:cubicBezTo>
                    <a:pt x="3118" y="80"/>
                    <a:pt x="3118" y="78"/>
                    <a:pt x="3120" y="79"/>
                  </a:cubicBezTo>
                  <a:cubicBezTo>
                    <a:pt x="3119" y="81"/>
                    <a:pt x="3118" y="82"/>
                    <a:pt x="3117" y="83"/>
                  </a:cubicBezTo>
                  <a:close/>
                  <a:moveTo>
                    <a:pt x="3120" y="81"/>
                  </a:moveTo>
                  <a:cubicBezTo>
                    <a:pt x="3120" y="80"/>
                    <a:pt x="3122" y="80"/>
                    <a:pt x="3124" y="79"/>
                  </a:cubicBezTo>
                  <a:cubicBezTo>
                    <a:pt x="3124" y="81"/>
                    <a:pt x="3121" y="82"/>
                    <a:pt x="3120" y="81"/>
                  </a:cubicBezTo>
                  <a:close/>
                  <a:moveTo>
                    <a:pt x="3134" y="83"/>
                  </a:moveTo>
                  <a:cubicBezTo>
                    <a:pt x="3134" y="82"/>
                    <a:pt x="3135" y="82"/>
                    <a:pt x="3136" y="82"/>
                  </a:cubicBezTo>
                  <a:cubicBezTo>
                    <a:pt x="3136" y="83"/>
                    <a:pt x="3135" y="84"/>
                    <a:pt x="3134" y="83"/>
                  </a:cubicBezTo>
                  <a:close/>
                  <a:moveTo>
                    <a:pt x="3148" y="82"/>
                  </a:moveTo>
                  <a:cubicBezTo>
                    <a:pt x="3147" y="84"/>
                    <a:pt x="3145" y="82"/>
                    <a:pt x="3145" y="83"/>
                  </a:cubicBezTo>
                  <a:cubicBezTo>
                    <a:pt x="3143" y="83"/>
                    <a:pt x="3147" y="81"/>
                    <a:pt x="3145" y="81"/>
                  </a:cubicBezTo>
                  <a:cubicBezTo>
                    <a:pt x="3145" y="80"/>
                    <a:pt x="3148" y="81"/>
                    <a:pt x="3148" y="82"/>
                  </a:cubicBezTo>
                  <a:close/>
                  <a:moveTo>
                    <a:pt x="3146" y="77"/>
                  </a:moveTo>
                  <a:cubicBezTo>
                    <a:pt x="3146" y="76"/>
                    <a:pt x="3148" y="76"/>
                    <a:pt x="3148" y="75"/>
                  </a:cubicBezTo>
                  <a:cubicBezTo>
                    <a:pt x="3149" y="75"/>
                    <a:pt x="3149" y="76"/>
                    <a:pt x="3150" y="76"/>
                  </a:cubicBezTo>
                  <a:cubicBezTo>
                    <a:pt x="3150" y="78"/>
                    <a:pt x="3147" y="78"/>
                    <a:pt x="3146" y="77"/>
                  </a:cubicBezTo>
                  <a:close/>
                  <a:moveTo>
                    <a:pt x="3164" y="72"/>
                  </a:moveTo>
                  <a:cubicBezTo>
                    <a:pt x="3166" y="70"/>
                    <a:pt x="3165" y="74"/>
                    <a:pt x="3164" y="72"/>
                  </a:cubicBezTo>
                  <a:close/>
                  <a:moveTo>
                    <a:pt x="3170" y="75"/>
                  </a:moveTo>
                  <a:cubicBezTo>
                    <a:pt x="3170" y="74"/>
                    <a:pt x="3170" y="73"/>
                    <a:pt x="3172" y="73"/>
                  </a:cubicBezTo>
                  <a:cubicBezTo>
                    <a:pt x="3172" y="74"/>
                    <a:pt x="3171" y="75"/>
                    <a:pt x="3170" y="75"/>
                  </a:cubicBezTo>
                  <a:close/>
                  <a:moveTo>
                    <a:pt x="3171" y="84"/>
                  </a:moveTo>
                  <a:cubicBezTo>
                    <a:pt x="3172" y="82"/>
                    <a:pt x="3174" y="85"/>
                    <a:pt x="3171" y="84"/>
                  </a:cubicBezTo>
                  <a:close/>
                  <a:moveTo>
                    <a:pt x="3180" y="48"/>
                  </a:moveTo>
                  <a:cubicBezTo>
                    <a:pt x="3181" y="48"/>
                    <a:pt x="3181" y="50"/>
                    <a:pt x="3179" y="50"/>
                  </a:cubicBezTo>
                  <a:cubicBezTo>
                    <a:pt x="3179" y="49"/>
                    <a:pt x="3180" y="49"/>
                    <a:pt x="3180" y="48"/>
                  </a:cubicBezTo>
                  <a:close/>
                  <a:moveTo>
                    <a:pt x="3177" y="63"/>
                  </a:moveTo>
                  <a:cubicBezTo>
                    <a:pt x="3180" y="63"/>
                    <a:pt x="3180" y="63"/>
                    <a:pt x="3180" y="63"/>
                  </a:cubicBezTo>
                  <a:cubicBezTo>
                    <a:pt x="3180" y="65"/>
                    <a:pt x="3177" y="65"/>
                    <a:pt x="3177" y="63"/>
                  </a:cubicBezTo>
                  <a:close/>
                  <a:moveTo>
                    <a:pt x="3179" y="81"/>
                  </a:moveTo>
                  <a:cubicBezTo>
                    <a:pt x="3178" y="79"/>
                    <a:pt x="3179" y="79"/>
                    <a:pt x="3180" y="79"/>
                  </a:cubicBezTo>
                  <a:cubicBezTo>
                    <a:pt x="3180" y="80"/>
                    <a:pt x="3180" y="81"/>
                    <a:pt x="3179" y="81"/>
                  </a:cubicBezTo>
                  <a:close/>
                  <a:moveTo>
                    <a:pt x="3179" y="61"/>
                  </a:moveTo>
                  <a:cubicBezTo>
                    <a:pt x="3178" y="59"/>
                    <a:pt x="3180" y="60"/>
                    <a:pt x="3180" y="59"/>
                  </a:cubicBezTo>
                  <a:cubicBezTo>
                    <a:pt x="3180" y="59"/>
                    <a:pt x="3180" y="60"/>
                    <a:pt x="3180" y="61"/>
                  </a:cubicBezTo>
                  <a:lnTo>
                    <a:pt x="3179" y="61"/>
                  </a:lnTo>
                  <a:close/>
                  <a:moveTo>
                    <a:pt x="3180" y="57"/>
                  </a:moveTo>
                  <a:cubicBezTo>
                    <a:pt x="3180" y="55"/>
                    <a:pt x="3181" y="54"/>
                    <a:pt x="3183" y="54"/>
                  </a:cubicBezTo>
                  <a:cubicBezTo>
                    <a:pt x="3182" y="55"/>
                    <a:pt x="3182" y="57"/>
                    <a:pt x="3180" y="57"/>
                  </a:cubicBezTo>
                  <a:close/>
                  <a:moveTo>
                    <a:pt x="3183" y="81"/>
                  </a:moveTo>
                  <a:cubicBezTo>
                    <a:pt x="3184" y="82"/>
                    <a:pt x="3183" y="81"/>
                    <a:pt x="3185" y="81"/>
                  </a:cubicBezTo>
                  <a:cubicBezTo>
                    <a:pt x="3185" y="82"/>
                    <a:pt x="3182" y="83"/>
                    <a:pt x="3183" y="81"/>
                  </a:cubicBezTo>
                  <a:close/>
                  <a:moveTo>
                    <a:pt x="3192" y="69"/>
                  </a:moveTo>
                  <a:cubicBezTo>
                    <a:pt x="3192" y="69"/>
                    <a:pt x="3190" y="69"/>
                    <a:pt x="3190" y="69"/>
                  </a:cubicBezTo>
                  <a:cubicBezTo>
                    <a:pt x="3190" y="68"/>
                    <a:pt x="3193" y="68"/>
                    <a:pt x="3192" y="69"/>
                  </a:cubicBezTo>
                  <a:close/>
                  <a:moveTo>
                    <a:pt x="3192" y="73"/>
                  </a:moveTo>
                  <a:cubicBezTo>
                    <a:pt x="3190" y="73"/>
                    <a:pt x="3190" y="72"/>
                    <a:pt x="3190" y="71"/>
                  </a:cubicBezTo>
                  <a:cubicBezTo>
                    <a:pt x="3191" y="71"/>
                    <a:pt x="3192" y="72"/>
                    <a:pt x="3192" y="73"/>
                  </a:cubicBezTo>
                  <a:close/>
                  <a:moveTo>
                    <a:pt x="3190" y="82"/>
                  </a:moveTo>
                  <a:cubicBezTo>
                    <a:pt x="3191" y="80"/>
                    <a:pt x="3193" y="80"/>
                    <a:pt x="3195" y="79"/>
                  </a:cubicBezTo>
                  <a:cubicBezTo>
                    <a:pt x="3195" y="82"/>
                    <a:pt x="3192" y="82"/>
                    <a:pt x="3190" y="82"/>
                  </a:cubicBezTo>
                  <a:close/>
                  <a:moveTo>
                    <a:pt x="3197" y="71"/>
                  </a:moveTo>
                  <a:cubicBezTo>
                    <a:pt x="3196" y="71"/>
                    <a:pt x="3196" y="71"/>
                    <a:pt x="3196" y="71"/>
                  </a:cubicBezTo>
                  <a:cubicBezTo>
                    <a:pt x="3196" y="69"/>
                    <a:pt x="3196" y="69"/>
                    <a:pt x="3196" y="69"/>
                  </a:cubicBezTo>
                  <a:cubicBezTo>
                    <a:pt x="3197" y="69"/>
                    <a:pt x="3197" y="69"/>
                    <a:pt x="3197" y="69"/>
                  </a:cubicBezTo>
                  <a:lnTo>
                    <a:pt x="3197" y="71"/>
                  </a:lnTo>
                  <a:close/>
                  <a:moveTo>
                    <a:pt x="3202" y="81"/>
                  </a:moveTo>
                  <a:cubicBezTo>
                    <a:pt x="3203" y="79"/>
                    <a:pt x="3205" y="80"/>
                    <a:pt x="3207" y="79"/>
                  </a:cubicBezTo>
                  <a:cubicBezTo>
                    <a:pt x="3207" y="81"/>
                    <a:pt x="3203" y="82"/>
                    <a:pt x="3202" y="8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832"/>
            <p:cNvSpPr>
              <a:spLocks noEditPoints="1"/>
            </p:cNvSpPr>
            <p:nvPr/>
          </p:nvSpPr>
          <p:spPr bwMode="auto">
            <a:xfrm>
              <a:off x="-3175" y="3616329"/>
              <a:ext cx="12199938" cy="60325"/>
            </a:xfrm>
            <a:custGeom>
              <a:avLst/>
              <a:gdLst>
                <a:gd name="T0" fmla="*/ 2955 w 3208"/>
                <a:gd name="T1" fmla="*/ 0 h 14"/>
                <a:gd name="T2" fmla="*/ 2704 w 3208"/>
                <a:gd name="T3" fmla="*/ 1 h 14"/>
                <a:gd name="T4" fmla="*/ 2425 w 3208"/>
                <a:gd name="T5" fmla="*/ 3 h 14"/>
                <a:gd name="T6" fmla="*/ 2188 w 3208"/>
                <a:gd name="T7" fmla="*/ 0 h 14"/>
                <a:gd name="T8" fmla="*/ 1952 w 3208"/>
                <a:gd name="T9" fmla="*/ 3 h 14"/>
                <a:gd name="T10" fmla="*/ 1680 w 3208"/>
                <a:gd name="T11" fmla="*/ 5 h 14"/>
                <a:gd name="T12" fmla="*/ 1422 w 3208"/>
                <a:gd name="T13" fmla="*/ 0 h 14"/>
                <a:gd name="T14" fmla="*/ 1186 w 3208"/>
                <a:gd name="T15" fmla="*/ 3 h 14"/>
                <a:gd name="T16" fmla="*/ 949 w 3208"/>
                <a:gd name="T17" fmla="*/ 0 h 14"/>
                <a:gd name="T18" fmla="*/ 663 w 3208"/>
                <a:gd name="T19" fmla="*/ 1 h 14"/>
                <a:gd name="T20" fmla="*/ 420 w 3208"/>
                <a:gd name="T21" fmla="*/ 3 h 14"/>
                <a:gd name="T22" fmla="*/ 184 w 3208"/>
                <a:gd name="T23" fmla="*/ 0 h 14"/>
                <a:gd name="T24" fmla="*/ 56 w 3208"/>
                <a:gd name="T25" fmla="*/ 14 h 14"/>
                <a:gd name="T26" fmla="*/ 256 w 3208"/>
                <a:gd name="T27" fmla="*/ 11 h 14"/>
                <a:gd name="T28" fmla="*/ 475 w 3208"/>
                <a:gd name="T29" fmla="*/ 11 h 14"/>
                <a:gd name="T30" fmla="*/ 675 w 3208"/>
                <a:gd name="T31" fmla="*/ 14 h 14"/>
                <a:gd name="T32" fmla="*/ 895 w 3208"/>
                <a:gd name="T33" fmla="*/ 14 h 14"/>
                <a:gd name="T34" fmla="*/ 1102 w 3208"/>
                <a:gd name="T35" fmla="*/ 12 h 14"/>
                <a:gd name="T36" fmla="*/ 1323 w 3208"/>
                <a:gd name="T37" fmla="*/ 13 h 14"/>
                <a:gd name="T38" fmla="*/ 1540 w 3208"/>
                <a:gd name="T39" fmla="*/ 11 h 14"/>
                <a:gd name="T40" fmla="*/ 1760 w 3208"/>
                <a:gd name="T41" fmla="*/ 13 h 14"/>
                <a:gd name="T42" fmla="*/ 1976 w 3208"/>
                <a:gd name="T43" fmla="*/ 12 h 14"/>
                <a:gd name="T44" fmla="*/ 2188 w 3208"/>
                <a:gd name="T45" fmla="*/ 11 h 14"/>
                <a:gd name="T46" fmla="*/ 2407 w 3208"/>
                <a:gd name="T47" fmla="*/ 11 h 14"/>
                <a:gd name="T48" fmla="*/ 2607 w 3208"/>
                <a:gd name="T49" fmla="*/ 14 h 14"/>
                <a:gd name="T50" fmla="*/ 2827 w 3208"/>
                <a:gd name="T51" fmla="*/ 14 h 14"/>
                <a:gd name="T52" fmla="*/ 3027 w 3208"/>
                <a:gd name="T53" fmla="*/ 11 h 14"/>
                <a:gd name="T54" fmla="*/ 22 w 3208"/>
                <a:gd name="T55" fmla="*/ 12 h 14"/>
                <a:gd name="T56" fmla="*/ 51 w 3208"/>
                <a:gd name="T57" fmla="*/ 4 h 14"/>
                <a:gd name="T58" fmla="*/ 173 w 3208"/>
                <a:gd name="T59" fmla="*/ 5 h 14"/>
                <a:gd name="T60" fmla="*/ 236 w 3208"/>
                <a:gd name="T61" fmla="*/ 7 h 14"/>
                <a:gd name="T62" fmla="*/ 329 w 3208"/>
                <a:gd name="T63" fmla="*/ 3 h 14"/>
                <a:gd name="T64" fmla="*/ 458 w 3208"/>
                <a:gd name="T65" fmla="*/ 10 h 14"/>
                <a:gd name="T66" fmla="*/ 490 w 3208"/>
                <a:gd name="T67" fmla="*/ 5 h 14"/>
                <a:gd name="T68" fmla="*/ 617 w 3208"/>
                <a:gd name="T69" fmla="*/ 10 h 14"/>
                <a:gd name="T70" fmla="*/ 674 w 3208"/>
                <a:gd name="T71" fmla="*/ 7 h 14"/>
                <a:gd name="T72" fmla="*/ 773 w 3208"/>
                <a:gd name="T73" fmla="*/ 1 h 14"/>
                <a:gd name="T74" fmla="*/ 897 w 3208"/>
                <a:gd name="T75" fmla="*/ 12 h 14"/>
                <a:gd name="T76" fmla="*/ 928 w 3208"/>
                <a:gd name="T77" fmla="*/ 5 h 14"/>
                <a:gd name="T78" fmla="*/ 1055 w 3208"/>
                <a:gd name="T79" fmla="*/ 10 h 14"/>
                <a:gd name="T80" fmla="*/ 1132 w 3208"/>
                <a:gd name="T81" fmla="*/ 6 h 14"/>
                <a:gd name="T82" fmla="*/ 1215 w 3208"/>
                <a:gd name="T83" fmla="*/ 6 h 14"/>
                <a:gd name="T84" fmla="*/ 1339 w 3208"/>
                <a:gd name="T85" fmla="*/ 7 h 14"/>
                <a:gd name="T86" fmla="*/ 1378 w 3208"/>
                <a:gd name="T87" fmla="*/ 10 h 14"/>
                <a:gd name="T88" fmla="*/ 1497 w 3208"/>
                <a:gd name="T89" fmla="*/ 2 h 14"/>
                <a:gd name="T90" fmla="*/ 1625 w 3208"/>
                <a:gd name="T91" fmla="*/ 12 h 14"/>
                <a:gd name="T92" fmla="*/ 1652 w 3208"/>
                <a:gd name="T93" fmla="*/ 6 h 14"/>
                <a:gd name="T94" fmla="*/ 1778 w 3208"/>
                <a:gd name="T95" fmla="*/ 7 h 14"/>
                <a:gd name="T96" fmla="*/ 1843 w 3208"/>
                <a:gd name="T97" fmla="*/ 5 h 14"/>
                <a:gd name="T98" fmla="*/ 1938 w 3208"/>
                <a:gd name="T99" fmla="*/ 3 h 14"/>
                <a:gd name="T100" fmla="*/ 2064 w 3208"/>
                <a:gd name="T101" fmla="*/ 10 h 14"/>
                <a:gd name="T102" fmla="*/ 2098 w 3208"/>
                <a:gd name="T103" fmla="*/ 5 h 14"/>
                <a:gd name="T104" fmla="*/ 2225 w 3208"/>
                <a:gd name="T105" fmla="*/ 7 h 14"/>
                <a:gd name="T106" fmla="*/ 2299 w 3208"/>
                <a:gd name="T107" fmla="*/ 6 h 14"/>
                <a:gd name="T108" fmla="*/ 2375 w 3208"/>
                <a:gd name="T109" fmla="*/ 3 h 14"/>
                <a:gd name="T110" fmla="*/ 2507 w 3208"/>
                <a:gd name="T111" fmla="*/ 7 h 14"/>
                <a:gd name="T112" fmla="*/ 2545 w 3208"/>
                <a:gd name="T113" fmla="*/ 10 h 14"/>
                <a:gd name="T114" fmla="*/ 2662 w 3208"/>
                <a:gd name="T115" fmla="*/ 3 h 14"/>
                <a:gd name="T116" fmla="*/ 2793 w 3208"/>
                <a:gd name="T117" fmla="*/ 12 h 14"/>
                <a:gd name="T118" fmla="*/ 2822 w 3208"/>
                <a:gd name="T119" fmla="*/ 4 h 14"/>
                <a:gd name="T120" fmla="*/ 2944 w 3208"/>
                <a:gd name="T121" fmla="*/ 5 h 14"/>
                <a:gd name="T122" fmla="*/ 3007 w 3208"/>
                <a:gd name="T123" fmla="*/ 7 h 14"/>
                <a:gd name="T124" fmla="*/ 3100 w 3208"/>
                <a:gd name="T12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8" h="14">
                  <a:moveTo>
                    <a:pt x="3172" y="0"/>
                  </a:moveTo>
                  <a:cubicBezTo>
                    <a:pt x="3163" y="0"/>
                    <a:pt x="3163" y="3"/>
                    <a:pt x="3154" y="3"/>
                  </a:cubicBezTo>
                  <a:cubicBezTo>
                    <a:pt x="3148" y="3"/>
                    <a:pt x="3146" y="2"/>
                    <a:pt x="3142" y="1"/>
                  </a:cubicBezTo>
                  <a:cubicBezTo>
                    <a:pt x="3143" y="3"/>
                    <a:pt x="3140" y="5"/>
                    <a:pt x="3138" y="5"/>
                  </a:cubicBezTo>
                  <a:cubicBezTo>
                    <a:pt x="3138" y="2"/>
                    <a:pt x="3142" y="3"/>
                    <a:pt x="3142" y="1"/>
                  </a:cubicBezTo>
                  <a:cubicBezTo>
                    <a:pt x="3141" y="0"/>
                    <a:pt x="3139" y="0"/>
                    <a:pt x="3136" y="0"/>
                  </a:cubicBezTo>
                  <a:cubicBezTo>
                    <a:pt x="3127" y="0"/>
                    <a:pt x="3127" y="3"/>
                    <a:pt x="3118" y="3"/>
                  </a:cubicBezTo>
                  <a:cubicBezTo>
                    <a:pt x="3109" y="3"/>
                    <a:pt x="3109" y="0"/>
                    <a:pt x="3100" y="0"/>
                  </a:cubicBezTo>
                  <a:cubicBezTo>
                    <a:pt x="3091" y="0"/>
                    <a:pt x="3091" y="3"/>
                    <a:pt x="3082" y="3"/>
                  </a:cubicBezTo>
                  <a:cubicBezTo>
                    <a:pt x="3073" y="3"/>
                    <a:pt x="3072" y="0"/>
                    <a:pt x="3063" y="0"/>
                  </a:cubicBezTo>
                  <a:cubicBezTo>
                    <a:pt x="3054" y="0"/>
                    <a:pt x="3054" y="3"/>
                    <a:pt x="3045" y="3"/>
                  </a:cubicBezTo>
                  <a:cubicBezTo>
                    <a:pt x="3036" y="3"/>
                    <a:pt x="3036" y="0"/>
                    <a:pt x="3027" y="0"/>
                  </a:cubicBezTo>
                  <a:cubicBezTo>
                    <a:pt x="3018" y="0"/>
                    <a:pt x="3018" y="3"/>
                    <a:pt x="3009" y="3"/>
                  </a:cubicBezTo>
                  <a:cubicBezTo>
                    <a:pt x="3002" y="3"/>
                    <a:pt x="3000" y="2"/>
                    <a:pt x="2996" y="1"/>
                  </a:cubicBezTo>
                  <a:cubicBezTo>
                    <a:pt x="2997" y="3"/>
                    <a:pt x="2994" y="5"/>
                    <a:pt x="2993" y="5"/>
                  </a:cubicBezTo>
                  <a:cubicBezTo>
                    <a:pt x="2993" y="2"/>
                    <a:pt x="2996" y="3"/>
                    <a:pt x="2996" y="1"/>
                  </a:cubicBezTo>
                  <a:cubicBezTo>
                    <a:pt x="2995" y="0"/>
                    <a:pt x="2993" y="0"/>
                    <a:pt x="2991" y="0"/>
                  </a:cubicBezTo>
                  <a:cubicBezTo>
                    <a:pt x="2982" y="0"/>
                    <a:pt x="2982" y="3"/>
                    <a:pt x="2973" y="3"/>
                  </a:cubicBezTo>
                  <a:cubicBezTo>
                    <a:pt x="2964" y="3"/>
                    <a:pt x="2964" y="0"/>
                    <a:pt x="2955" y="0"/>
                  </a:cubicBezTo>
                  <a:cubicBezTo>
                    <a:pt x="2946" y="0"/>
                    <a:pt x="2946" y="3"/>
                    <a:pt x="2937" y="3"/>
                  </a:cubicBezTo>
                  <a:cubicBezTo>
                    <a:pt x="2928" y="3"/>
                    <a:pt x="2926" y="0"/>
                    <a:pt x="2917" y="0"/>
                  </a:cubicBezTo>
                  <a:cubicBezTo>
                    <a:pt x="2908" y="0"/>
                    <a:pt x="2908" y="3"/>
                    <a:pt x="2899" y="3"/>
                  </a:cubicBezTo>
                  <a:cubicBezTo>
                    <a:pt x="2890" y="3"/>
                    <a:pt x="2890" y="0"/>
                    <a:pt x="2881" y="0"/>
                  </a:cubicBezTo>
                  <a:cubicBezTo>
                    <a:pt x="2872" y="0"/>
                    <a:pt x="2872" y="3"/>
                    <a:pt x="2863" y="3"/>
                  </a:cubicBezTo>
                  <a:cubicBezTo>
                    <a:pt x="2856" y="3"/>
                    <a:pt x="2854" y="2"/>
                    <a:pt x="2850" y="1"/>
                  </a:cubicBezTo>
                  <a:cubicBezTo>
                    <a:pt x="2851" y="3"/>
                    <a:pt x="2848" y="5"/>
                    <a:pt x="2847" y="5"/>
                  </a:cubicBezTo>
                  <a:cubicBezTo>
                    <a:pt x="2847" y="2"/>
                    <a:pt x="2850" y="3"/>
                    <a:pt x="2850" y="1"/>
                  </a:cubicBezTo>
                  <a:cubicBezTo>
                    <a:pt x="2849" y="0"/>
                    <a:pt x="2847" y="0"/>
                    <a:pt x="2845" y="0"/>
                  </a:cubicBezTo>
                  <a:cubicBezTo>
                    <a:pt x="2836" y="0"/>
                    <a:pt x="2836" y="3"/>
                    <a:pt x="2827" y="3"/>
                  </a:cubicBezTo>
                  <a:cubicBezTo>
                    <a:pt x="2818" y="3"/>
                    <a:pt x="2818" y="0"/>
                    <a:pt x="2809" y="0"/>
                  </a:cubicBezTo>
                  <a:cubicBezTo>
                    <a:pt x="2800" y="0"/>
                    <a:pt x="2800" y="3"/>
                    <a:pt x="2791" y="3"/>
                  </a:cubicBezTo>
                  <a:cubicBezTo>
                    <a:pt x="2782" y="3"/>
                    <a:pt x="2780" y="0"/>
                    <a:pt x="2771" y="0"/>
                  </a:cubicBezTo>
                  <a:cubicBezTo>
                    <a:pt x="2762" y="0"/>
                    <a:pt x="2762" y="3"/>
                    <a:pt x="2753" y="3"/>
                  </a:cubicBezTo>
                  <a:cubicBezTo>
                    <a:pt x="2744" y="3"/>
                    <a:pt x="2744" y="0"/>
                    <a:pt x="2735" y="0"/>
                  </a:cubicBezTo>
                  <a:cubicBezTo>
                    <a:pt x="2726" y="0"/>
                    <a:pt x="2726" y="3"/>
                    <a:pt x="2717" y="3"/>
                  </a:cubicBezTo>
                  <a:cubicBezTo>
                    <a:pt x="2710" y="3"/>
                    <a:pt x="2709" y="2"/>
                    <a:pt x="2705" y="1"/>
                  </a:cubicBezTo>
                  <a:cubicBezTo>
                    <a:pt x="2705" y="3"/>
                    <a:pt x="2703" y="5"/>
                    <a:pt x="2701" y="5"/>
                  </a:cubicBezTo>
                  <a:cubicBezTo>
                    <a:pt x="2701" y="2"/>
                    <a:pt x="2704" y="3"/>
                    <a:pt x="2704" y="1"/>
                  </a:cubicBezTo>
                  <a:cubicBezTo>
                    <a:pt x="2703" y="0"/>
                    <a:pt x="2701" y="0"/>
                    <a:pt x="2699" y="0"/>
                  </a:cubicBezTo>
                  <a:cubicBezTo>
                    <a:pt x="2690" y="0"/>
                    <a:pt x="2690" y="3"/>
                    <a:pt x="2681" y="3"/>
                  </a:cubicBezTo>
                  <a:cubicBezTo>
                    <a:pt x="2672" y="3"/>
                    <a:pt x="2672" y="0"/>
                    <a:pt x="2663" y="0"/>
                  </a:cubicBezTo>
                  <a:cubicBezTo>
                    <a:pt x="2654" y="0"/>
                    <a:pt x="2654" y="3"/>
                    <a:pt x="2645" y="3"/>
                  </a:cubicBezTo>
                  <a:cubicBezTo>
                    <a:pt x="2636" y="3"/>
                    <a:pt x="2634" y="0"/>
                    <a:pt x="2625" y="0"/>
                  </a:cubicBezTo>
                  <a:cubicBezTo>
                    <a:pt x="2616" y="0"/>
                    <a:pt x="2616" y="3"/>
                    <a:pt x="2607" y="3"/>
                  </a:cubicBezTo>
                  <a:cubicBezTo>
                    <a:pt x="2598" y="3"/>
                    <a:pt x="2598" y="0"/>
                    <a:pt x="2589" y="0"/>
                  </a:cubicBezTo>
                  <a:cubicBezTo>
                    <a:pt x="2580" y="0"/>
                    <a:pt x="2580" y="3"/>
                    <a:pt x="2571" y="3"/>
                  </a:cubicBezTo>
                  <a:cubicBezTo>
                    <a:pt x="2564" y="3"/>
                    <a:pt x="2563" y="2"/>
                    <a:pt x="2559" y="1"/>
                  </a:cubicBezTo>
                  <a:cubicBezTo>
                    <a:pt x="2559" y="3"/>
                    <a:pt x="2557" y="5"/>
                    <a:pt x="2555" y="5"/>
                  </a:cubicBezTo>
                  <a:cubicBezTo>
                    <a:pt x="2555" y="2"/>
                    <a:pt x="2558" y="3"/>
                    <a:pt x="2559" y="1"/>
                  </a:cubicBezTo>
                  <a:cubicBezTo>
                    <a:pt x="2557" y="0"/>
                    <a:pt x="2555" y="0"/>
                    <a:pt x="2553" y="0"/>
                  </a:cubicBezTo>
                  <a:cubicBezTo>
                    <a:pt x="2544" y="0"/>
                    <a:pt x="2544" y="3"/>
                    <a:pt x="2535" y="3"/>
                  </a:cubicBezTo>
                  <a:cubicBezTo>
                    <a:pt x="2526" y="3"/>
                    <a:pt x="2526" y="0"/>
                    <a:pt x="2517" y="0"/>
                  </a:cubicBezTo>
                  <a:cubicBezTo>
                    <a:pt x="2508" y="0"/>
                    <a:pt x="2508" y="3"/>
                    <a:pt x="2499" y="3"/>
                  </a:cubicBezTo>
                  <a:cubicBezTo>
                    <a:pt x="2490" y="3"/>
                    <a:pt x="2488" y="0"/>
                    <a:pt x="2479" y="0"/>
                  </a:cubicBezTo>
                  <a:cubicBezTo>
                    <a:pt x="2470" y="0"/>
                    <a:pt x="2470" y="3"/>
                    <a:pt x="2461" y="3"/>
                  </a:cubicBezTo>
                  <a:cubicBezTo>
                    <a:pt x="2452" y="3"/>
                    <a:pt x="2452" y="0"/>
                    <a:pt x="2443" y="0"/>
                  </a:cubicBezTo>
                  <a:cubicBezTo>
                    <a:pt x="2434" y="0"/>
                    <a:pt x="2434" y="3"/>
                    <a:pt x="2425" y="3"/>
                  </a:cubicBezTo>
                  <a:cubicBezTo>
                    <a:pt x="2419" y="3"/>
                    <a:pt x="2417" y="2"/>
                    <a:pt x="2413" y="1"/>
                  </a:cubicBezTo>
                  <a:cubicBezTo>
                    <a:pt x="2413" y="3"/>
                    <a:pt x="2411" y="5"/>
                    <a:pt x="2409" y="5"/>
                  </a:cubicBezTo>
                  <a:cubicBezTo>
                    <a:pt x="2409" y="2"/>
                    <a:pt x="2412" y="3"/>
                    <a:pt x="2413" y="1"/>
                  </a:cubicBezTo>
                  <a:cubicBezTo>
                    <a:pt x="2411" y="0"/>
                    <a:pt x="2410" y="0"/>
                    <a:pt x="2407" y="0"/>
                  </a:cubicBezTo>
                  <a:cubicBezTo>
                    <a:pt x="2398" y="0"/>
                    <a:pt x="2398" y="3"/>
                    <a:pt x="2389" y="3"/>
                  </a:cubicBezTo>
                  <a:cubicBezTo>
                    <a:pt x="2380" y="3"/>
                    <a:pt x="2380" y="0"/>
                    <a:pt x="2371" y="0"/>
                  </a:cubicBezTo>
                  <a:cubicBezTo>
                    <a:pt x="2362" y="0"/>
                    <a:pt x="2362" y="3"/>
                    <a:pt x="2353" y="3"/>
                  </a:cubicBezTo>
                  <a:cubicBezTo>
                    <a:pt x="2344" y="3"/>
                    <a:pt x="2342" y="0"/>
                    <a:pt x="2333" y="0"/>
                  </a:cubicBezTo>
                  <a:cubicBezTo>
                    <a:pt x="2324" y="0"/>
                    <a:pt x="2324" y="3"/>
                    <a:pt x="2315" y="3"/>
                  </a:cubicBezTo>
                  <a:cubicBezTo>
                    <a:pt x="2306" y="3"/>
                    <a:pt x="2306" y="0"/>
                    <a:pt x="2297" y="0"/>
                  </a:cubicBezTo>
                  <a:cubicBezTo>
                    <a:pt x="2288" y="0"/>
                    <a:pt x="2288" y="3"/>
                    <a:pt x="2279" y="3"/>
                  </a:cubicBezTo>
                  <a:cubicBezTo>
                    <a:pt x="2273" y="3"/>
                    <a:pt x="2271" y="2"/>
                    <a:pt x="2267" y="1"/>
                  </a:cubicBezTo>
                  <a:cubicBezTo>
                    <a:pt x="2268" y="3"/>
                    <a:pt x="2265" y="5"/>
                    <a:pt x="2263" y="5"/>
                  </a:cubicBezTo>
                  <a:cubicBezTo>
                    <a:pt x="2263" y="2"/>
                    <a:pt x="2267" y="3"/>
                    <a:pt x="2267" y="1"/>
                  </a:cubicBezTo>
                  <a:cubicBezTo>
                    <a:pt x="2265" y="0"/>
                    <a:pt x="2264" y="0"/>
                    <a:pt x="2261" y="0"/>
                  </a:cubicBezTo>
                  <a:cubicBezTo>
                    <a:pt x="2252" y="0"/>
                    <a:pt x="2252" y="3"/>
                    <a:pt x="2243" y="3"/>
                  </a:cubicBezTo>
                  <a:cubicBezTo>
                    <a:pt x="2234" y="3"/>
                    <a:pt x="2234" y="0"/>
                    <a:pt x="2225" y="0"/>
                  </a:cubicBezTo>
                  <a:cubicBezTo>
                    <a:pt x="2216" y="0"/>
                    <a:pt x="2216" y="3"/>
                    <a:pt x="2207" y="3"/>
                  </a:cubicBezTo>
                  <a:cubicBezTo>
                    <a:pt x="2198" y="3"/>
                    <a:pt x="2197" y="0"/>
                    <a:pt x="2188" y="0"/>
                  </a:cubicBezTo>
                  <a:cubicBezTo>
                    <a:pt x="2179" y="0"/>
                    <a:pt x="2179" y="3"/>
                    <a:pt x="2170" y="3"/>
                  </a:cubicBezTo>
                  <a:cubicBezTo>
                    <a:pt x="2161" y="3"/>
                    <a:pt x="2161" y="0"/>
                    <a:pt x="2152" y="0"/>
                  </a:cubicBezTo>
                  <a:cubicBezTo>
                    <a:pt x="2143" y="0"/>
                    <a:pt x="2143" y="3"/>
                    <a:pt x="2134" y="3"/>
                  </a:cubicBezTo>
                  <a:cubicBezTo>
                    <a:pt x="2127" y="3"/>
                    <a:pt x="2125" y="2"/>
                    <a:pt x="2121" y="1"/>
                  </a:cubicBezTo>
                  <a:cubicBezTo>
                    <a:pt x="2122" y="3"/>
                    <a:pt x="2119" y="5"/>
                    <a:pt x="2118" y="5"/>
                  </a:cubicBezTo>
                  <a:cubicBezTo>
                    <a:pt x="2118" y="2"/>
                    <a:pt x="2121" y="3"/>
                    <a:pt x="2121" y="1"/>
                  </a:cubicBezTo>
                  <a:cubicBezTo>
                    <a:pt x="2120" y="0"/>
                    <a:pt x="2118" y="0"/>
                    <a:pt x="2116" y="0"/>
                  </a:cubicBezTo>
                  <a:cubicBezTo>
                    <a:pt x="2107" y="0"/>
                    <a:pt x="2107" y="3"/>
                    <a:pt x="2098" y="3"/>
                  </a:cubicBezTo>
                  <a:cubicBezTo>
                    <a:pt x="2089" y="3"/>
                    <a:pt x="2089" y="0"/>
                    <a:pt x="2080" y="0"/>
                  </a:cubicBezTo>
                  <a:cubicBezTo>
                    <a:pt x="2071" y="0"/>
                    <a:pt x="2071" y="3"/>
                    <a:pt x="2062" y="3"/>
                  </a:cubicBezTo>
                  <a:cubicBezTo>
                    <a:pt x="2053" y="3"/>
                    <a:pt x="2051" y="0"/>
                    <a:pt x="2042" y="0"/>
                  </a:cubicBezTo>
                  <a:cubicBezTo>
                    <a:pt x="2033" y="0"/>
                    <a:pt x="2033" y="3"/>
                    <a:pt x="2024" y="3"/>
                  </a:cubicBezTo>
                  <a:cubicBezTo>
                    <a:pt x="2015" y="3"/>
                    <a:pt x="2015" y="0"/>
                    <a:pt x="2006" y="0"/>
                  </a:cubicBezTo>
                  <a:cubicBezTo>
                    <a:pt x="1997" y="0"/>
                    <a:pt x="1997" y="3"/>
                    <a:pt x="1988" y="3"/>
                  </a:cubicBezTo>
                  <a:cubicBezTo>
                    <a:pt x="1981" y="3"/>
                    <a:pt x="1979" y="2"/>
                    <a:pt x="1975" y="1"/>
                  </a:cubicBezTo>
                  <a:cubicBezTo>
                    <a:pt x="1976" y="3"/>
                    <a:pt x="1973" y="5"/>
                    <a:pt x="1972" y="5"/>
                  </a:cubicBezTo>
                  <a:cubicBezTo>
                    <a:pt x="1972" y="2"/>
                    <a:pt x="1975" y="3"/>
                    <a:pt x="1975" y="1"/>
                  </a:cubicBezTo>
                  <a:cubicBezTo>
                    <a:pt x="1974" y="0"/>
                    <a:pt x="1972" y="0"/>
                    <a:pt x="1970" y="0"/>
                  </a:cubicBezTo>
                  <a:cubicBezTo>
                    <a:pt x="1961" y="0"/>
                    <a:pt x="1961" y="3"/>
                    <a:pt x="1952" y="3"/>
                  </a:cubicBezTo>
                  <a:cubicBezTo>
                    <a:pt x="1943" y="3"/>
                    <a:pt x="1943" y="0"/>
                    <a:pt x="1934" y="0"/>
                  </a:cubicBezTo>
                  <a:cubicBezTo>
                    <a:pt x="1925" y="0"/>
                    <a:pt x="1925" y="3"/>
                    <a:pt x="1916" y="3"/>
                  </a:cubicBezTo>
                  <a:cubicBezTo>
                    <a:pt x="1907" y="3"/>
                    <a:pt x="1905" y="0"/>
                    <a:pt x="1896" y="0"/>
                  </a:cubicBezTo>
                  <a:cubicBezTo>
                    <a:pt x="1887" y="0"/>
                    <a:pt x="1887" y="3"/>
                    <a:pt x="1878" y="3"/>
                  </a:cubicBezTo>
                  <a:cubicBezTo>
                    <a:pt x="1869" y="3"/>
                    <a:pt x="1869" y="0"/>
                    <a:pt x="1860" y="0"/>
                  </a:cubicBezTo>
                  <a:cubicBezTo>
                    <a:pt x="1851" y="0"/>
                    <a:pt x="1851" y="3"/>
                    <a:pt x="1842" y="3"/>
                  </a:cubicBezTo>
                  <a:cubicBezTo>
                    <a:pt x="1835" y="3"/>
                    <a:pt x="1834" y="2"/>
                    <a:pt x="1830" y="1"/>
                  </a:cubicBezTo>
                  <a:cubicBezTo>
                    <a:pt x="1830" y="3"/>
                    <a:pt x="1828" y="5"/>
                    <a:pt x="1826" y="5"/>
                  </a:cubicBezTo>
                  <a:cubicBezTo>
                    <a:pt x="1826" y="2"/>
                    <a:pt x="1829" y="3"/>
                    <a:pt x="1829" y="1"/>
                  </a:cubicBezTo>
                  <a:cubicBezTo>
                    <a:pt x="1828" y="0"/>
                    <a:pt x="1826" y="0"/>
                    <a:pt x="1824" y="0"/>
                  </a:cubicBezTo>
                  <a:cubicBezTo>
                    <a:pt x="1815" y="0"/>
                    <a:pt x="1815" y="3"/>
                    <a:pt x="1806" y="3"/>
                  </a:cubicBezTo>
                  <a:cubicBezTo>
                    <a:pt x="1797" y="3"/>
                    <a:pt x="1797" y="0"/>
                    <a:pt x="1788" y="0"/>
                  </a:cubicBezTo>
                  <a:cubicBezTo>
                    <a:pt x="1779" y="0"/>
                    <a:pt x="1779" y="3"/>
                    <a:pt x="1770" y="3"/>
                  </a:cubicBezTo>
                  <a:cubicBezTo>
                    <a:pt x="1761" y="3"/>
                    <a:pt x="1759" y="0"/>
                    <a:pt x="1750" y="0"/>
                  </a:cubicBezTo>
                  <a:cubicBezTo>
                    <a:pt x="1741" y="0"/>
                    <a:pt x="1741" y="3"/>
                    <a:pt x="1732" y="3"/>
                  </a:cubicBezTo>
                  <a:cubicBezTo>
                    <a:pt x="1723" y="3"/>
                    <a:pt x="1723" y="0"/>
                    <a:pt x="1714" y="0"/>
                  </a:cubicBezTo>
                  <a:cubicBezTo>
                    <a:pt x="1705" y="0"/>
                    <a:pt x="1705" y="3"/>
                    <a:pt x="1696" y="3"/>
                  </a:cubicBezTo>
                  <a:cubicBezTo>
                    <a:pt x="1689" y="3"/>
                    <a:pt x="1688" y="2"/>
                    <a:pt x="1684" y="1"/>
                  </a:cubicBezTo>
                  <a:cubicBezTo>
                    <a:pt x="1684" y="3"/>
                    <a:pt x="1682" y="5"/>
                    <a:pt x="1680" y="5"/>
                  </a:cubicBezTo>
                  <a:cubicBezTo>
                    <a:pt x="1680" y="2"/>
                    <a:pt x="1683" y="3"/>
                    <a:pt x="1684" y="1"/>
                  </a:cubicBezTo>
                  <a:cubicBezTo>
                    <a:pt x="1682" y="0"/>
                    <a:pt x="1680" y="0"/>
                    <a:pt x="1678" y="0"/>
                  </a:cubicBezTo>
                  <a:cubicBezTo>
                    <a:pt x="1669" y="0"/>
                    <a:pt x="1669" y="3"/>
                    <a:pt x="1660" y="3"/>
                  </a:cubicBezTo>
                  <a:cubicBezTo>
                    <a:pt x="1651" y="3"/>
                    <a:pt x="1651" y="0"/>
                    <a:pt x="1642" y="0"/>
                  </a:cubicBezTo>
                  <a:cubicBezTo>
                    <a:pt x="1633" y="0"/>
                    <a:pt x="1633" y="3"/>
                    <a:pt x="1624" y="3"/>
                  </a:cubicBezTo>
                  <a:cubicBezTo>
                    <a:pt x="1615" y="3"/>
                    <a:pt x="1613" y="0"/>
                    <a:pt x="1604" y="0"/>
                  </a:cubicBezTo>
                  <a:cubicBezTo>
                    <a:pt x="1595" y="0"/>
                    <a:pt x="1595" y="3"/>
                    <a:pt x="1586" y="3"/>
                  </a:cubicBezTo>
                  <a:cubicBezTo>
                    <a:pt x="1577" y="3"/>
                    <a:pt x="1577" y="0"/>
                    <a:pt x="1568" y="0"/>
                  </a:cubicBezTo>
                  <a:cubicBezTo>
                    <a:pt x="1559" y="0"/>
                    <a:pt x="1559" y="3"/>
                    <a:pt x="1550" y="3"/>
                  </a:cubicBezTo>
                  <a:cubicBezTo>
                    <a:pt x="1544" y="3"/>
                    <a:pt x="1542" y="2"/>
                    <a:pt x="1538" y="1"/>
                  </a:cubicBezTo>
                  <a:cubicBezTo>
                    <a:pt x="1538" y="3"/>
                    <a:pt x="1536" y="5"/>
                    <a:pt x="1534" y="5"/>
                  </a:cubicBezTo>
                  <a:cubicBezTo>
                    <a:pt x="1534" y="2"/>
                    <a:pt x="1537" y="3"/>
                    <a:pt x="1538" y="1"/>
                  </a:cubicBezTo>
                  <a:cubicBezTo>
                    <a:pt x="1536" y="0"/>
                    <a:pt x="1535" y="0"/>
                    <a:pt x="1532" y="0"/>
                  </a:cubicBezTo>
                  <a:cubicBezTo>
                    <a:pt x="1523" y="0"/>
                    <a:pt x="1523" y="3"/>
                    <a:pt x="1514" y="3"/>
                  </a:cubicBezTo>
                  <a:cubicBezTo>
                    <a:pt x="1505" y="3"/>
                    <a:pt x="1505" y="0"/>
                    <a:pt x="1496" y="0"/>
                  </a:cubicBezTo>
                  <a:cubicBezTo>
                    <a:pt x="1487" y="0"/>
                    <a:pt x="1487" y="3"/>
                    <a:pt x="1478" y="3"/>
                  </a:cubicBezTo>
                  <a:cubicBezTo>
                    <a:pt x="1469" y="3"/>
                    <a:pt x="1467" y="0"/>
                    <a:pt x="1458" y="0"/>
                  </a:cubicBezTo>
                  <a:cubicBezTo>
                    <a:pt x="1449" y="0"/>
                    <a:pt x="1449" y="3"/>
                    <a:pt x="1440" y="3"/>
                  </a:cubicBezTo>
                  <a:cubicBezTo>
                    <a:pt x="1431" y="3"/>
                    <a:pt x="1431" y="0"/>
                    <a:pt x="1422" y="0"/>
                  </a:cubicBezTo>
                  <a:cubicBezTo>
                    <a:pt x="1413" y="0"/>
                    <a:pt x="1413" y="3"/>
                    <a:pt x="1404" y="3"/>
                  </a:cubicBezTo>
                  <a:cubicBezTo>
                    <a:pt x="1398" y="3"/>
                    <a:pt x="1396" y="2"/>
                    <a:pt x="1392" y="1"/>
                  </a:cubicBezTo>
                  <a:cubicBezTo>
                    <a:pt x="1393" y="3"/>
                    <a:pt x="1390" y="5"/>
                    <a:pt x="1388" y="5"/>
                  </a:cubicBezTo>
                  <a:cubicBezTo>
                    <a:pt x="1388" y="2"/>
                    <a:pt x="1392" y="3"/>
                    <a:pt x="1392" y="1"/>
                  </a:cubicBezTo>
                  <a:cubicBezTo>
                    <a:pt x="1390" y="0"/>
                    <a:pt x="1389" y="0"/>
                    <a:pt x="1386" y="0"/>
                  </a:cubicBezTo>
                  <a:cubicBezTo>
                    <a:pt x="1377" y="0"/>
                    <a:pt x="1377" y="3"/>
                    <a:pt x="1368" y="3"/>
                  </a:cubicBezTo>
                  <a:cubicBezTo>
                    <a:pt x="1359" y="3"/>
                    <a:pt x="1359" y="0"/>
                    <a:pt x="1350" y="0"/>
                  </a:cubicBezTo>
                  <a:cubicBezTo>
                    <a:pt x="1341" y="0"/>
                    <a:pt x="1341" y="3"/>
                    <a:pt x="1332" y="3"/>
                  </a:cubicBezTo>
                  <a:cubicBezTo>
                    <a:pt x="1323" y="3"/>
                    <a:pt x="1322" y="0"/>
                    <a:pt x="1313" y="0"/>
                  </a:cubicBezTo>
                  <a:cubicBezTo>
                    <a:pt x="1304" y="0"/>
                    <a:pt x="1304" y="3"/>
                    <a:pt x="1295" y="3"/>
                  </a:cubicBezTo>
                  <a:cubicBezTo>
                    <a:pt x="1286" y="3"/>
                    <a:pt x="1286" y="0"/>
                    <a:pt x="1277" y="0"/>
                  </a:cubicBezTo>
                  <a:cubicBezTo>
                    <a:pt x="1268" y="0"/>
                    <a:pt x="1268" y="3"/>
                    <a:pt x="1259" y="3"/>
                  </a:cubicBezTo>
                  <a:cubicBezTo>
                    <a:pt x="1252" y="3"/>
                    <a:pt x="1250" y="2"/>
                    <a:pt x="1246" y="1"/>
                  </a:cubicBezTo>
                  <a:cubicBezTo>
                    <a:pt x="1247" y="3"/>
                    <a:pt x="1244" y="5"/>
                    <a:pt x="1243" y="5"/>
                  </a:cubicBezTo>
                  <a:cubicBezTo>
                    <a:pt x="1242" y="2"/>
                    <a:pt x="1246" y="3"/>
                    <a:pt x="1246" y="1"/>
                  </a:cubicBezTo>
                  <a:cubicBezTo>
                    <a:pt x="1245" y="0"/>
                    <a:pt x="1243" y="0"/>
                    <a:pt x="1241" y="0"/>
                  </a:cubicBezTo>
                  <a:cubicBezTo>
                    <a:pt x="1232" y="0"/>
                    <a:pt x="1232" y="3"/>
                    <a:pt x="1223" y="3"/>
                  </a:cubicBezTo>
                  <a:cubicBezTo>
                    <a:pt x="1214" y="3"/>
                    <a:pt x="1214" y="0"/>
                    <a:pt x="1204" y="0"/>
                  </a:cubicBezTo>
                  <a:cubicBezTo>
                    <a:pt x="1195" y="0"/>
                    <a:pt x="1195" y="3"/>
                    <a:pt x="1186" y="3"/>
                  </a:cubicBezTo>
                  <a:cubicBezTo>
                    <a:pt x="1177" y="3"/>
                    <a:pt x="1176" y="0"/>
                    <a:pt x="1167" y="0"/>
                  </a:cubicBezTo>
                  <a:cubicBezTo>
                    <a:pt x="1158" y="0"/>
                    <a:pt x="1158" y="3"/>
                    <a:pt x="1149" y="3"/>
                  </a:cubicBezTo>
                  <a:cubicBezTo>
                    <a:pt x="1140" y="3"/>
                    <a:pt x="1140" y="0"/>
                    <a:pt x="1131" y="0"/>
                  </a:cubicBezTo>
                  <a:cubicBezTo>
                    <a:pt x="1122" y="0"/>
                    <a:pt x="1122" y="3"/>
                    <a:pt x="1113" y="3"/>
                  </a:cubicBezTo>
                  <a:cubicBezTo>
                    <a:pt x="1106" y="3"/>
                    <a:pt x="1104" y="2"/>
                    <a:pt x="1100" y="1"/>
                  </a:cubicBezTo>
                  <a:cubicBezTo>
                    <a:pt x="1101" y="3"/>
                    <a:pt x="1098" y="5"/>
                    <a:pt x="1097" y="5"/>
                  </a:cubicBezTo>
                  <a:cubicBezTo>
                    <a:pt x="1097" y="2"/>
                    <a:pt x="1100" y="3"/>
                    <a:pt x="1100" y="1"/>
                  </a:cubicBezTo>
                  <a:cubicBezTo>
                    <a:pt x="1099" y="0"/>
                    <a:pt x="1097" y="0"/>
                    <a:pt x="1095" y="0"/>
                  </a:cubicBezTo>
                  <a:cubicBezTo>
                    <a:pt x="1086" y="0"/>
                    <a:pt x="1086" y="3"/>
                    <a:pt x="1077" y="3"/>
                  </a:cubicBezTo>
                  <a:cubicBezTo>
                    <a:pt x="1068" y="3"/>
                    <a:pt x="1068" y="0"/>
                    <a:pt x="1059" y="0"/>
                  </a:cubicBezTo>
                  <a:cubicBezTo>
                    <a:pt x="1050" y="0"/>
                    <a:pt x="1050" y="3"/>
                    <a:pt x="1041" y="3"/>
                  </a:cubicBezTo>
                  <a:cubicBezTo>
                    <a:pt x="1032" y="3"/>
                    <a:pt x="1030" y="0"/>
                    <a:pt x="1021" y="0"/>
                  </a:cubicBezTo>
                  <a:cubicBezTo>
                    <a:pt x="1012" y="0"/>
                    <a:pt x="1012" y="3"/>
                    <a:pt x="1003" y="3"/>
                  </a:cubicBezTo>
                  <a:cubicBezTo>
                    <a:pt x="994" y="3"/>
                    <a:pt x="994" y="0"/>
                    <a:pt x="985" y="0"/>
                  </a:cubicBezTo>
                  <a:cubicBezTo>
                    <a:pt x="976" y="0"/>
                    <a:pt x="976" y="3"/>
                    <a:pt x="967" y="3"/>
                  </a:cubicBezTo>
                  <a:cubicBezTo>
                    <a:pt x="960" y="3"/>
                    <a:pt x="958" y="2"/>
                    <a:pt x="955" y="1"/>
                  </a:cubicBezTo>
                  <a:cubicBezTo>
                    <a:pt x="955" y="3"/>
                    <a:pt x="953" y="5"/>
                    <a:pt x="951" y="5"/>
                  </a:cubicBezTo>
                  <a:cubicBezTo>
                    <a:pt x="951" y="2"/>
                    <a:pt x="954" y="3"/>
                    <a:pt x="954" y="1"/>
                  </a:cubicBezTo>
                  <a:cubicBezTo>
                    <a:pt x="953" y="0"/>
                    <a:pt x="951" y="0"/>
                    <a:pt x="949" y="0"/>
                  </a:cubicBezTo>
                  <a:cubicBezTo>
                    <a:pt x="940" y="0"/>
                    <a:pt x="940" y="3"/>
                    <a:pt x="931" y="3"/>
                  </a:cubicBezTo>
                  <a:cubicBezTo>
                    <a:pt x="922" y="3"/>
                    <a:pt x="922" y="0"/>
                    <a:pt x="913" y="0"/>
                  </a:cubicBezTo>
                  <a:cubicBezTo>
                    <a:pt x="904" y="0"/>
                    <a:pt x="904" y="3"/>
                    <a:pt x="895" y="3"/>
                  </a:cubicBezTo>
                  <a:cubicBezTo>
                    <a:pt x="886" y="3"/>
                    <a:pt x="884" y="0"/>
                    <a:pt x="875" y="0"/>
                  </a:cubicBezTo>
                  <a:cubicBezTo>
                    <a:pt x="866" y="0"/>
                    <a:pt x="866" y="3"/>
                    <a:pt x="857" y="3"/>
                  </a:cubicBezTo>
                  <a:cubicBezTo>
                    <a:pt x="848" y="3"/>
                    <a:pt x="848" y="0"/>
                    <a:pt x="839" y="0"/>
                  </a:cubicBezTo>
                  <a:cubicBezTo>
                    <a:pt x="830" y="0"/>
                    <a:pt x="830" y="3"/>
                    <a:pt x="821" y="3"/>
                  </a:cubicBezTo>
                  <a:cubicBezTo>
                    <a:pt x="814" y="3"/>
                    <a:pt x="813" y="2"/>
                    <a:pt x="809" y="1"/>
                  </a:cubicBezTo>
                  <a:cubicBezTo>
                    <a:pt x="809" y="3"/>
                    <a:pt x="807" y="5"/>
                    <a:pt x="805" y="5"/>
                  </a:cubicBezTo>
                  <a:cubicBezTo>
                    <a:pt x="805" y="2"/>
                    <a:pt x="808" y="3"/>
                    <a:pt x="809" y="1"/>
                  </a:cubicBezTo>
                  <a:cubicBezTo>
                    <a:pt x="807" y="0"/>
                    <a:pt x="805" y="0"/>
                    <a:pt x="803" y="0"/>
                  </a:cubicBezTo>
                  <a:cubicBezTo>
                    <a:pt x="794" y="0"/>
                    <a:pt x="794" y="3"/>
                    <a:pt x="785" y="3"/>
                  </a:cubicBezTo>
                  <a:cubicBezTo>
                    <a:pt x="776" y="3"/>
                    <a:pt x="776" y="0"/>
                    <a:pt x="767" y="0"/>
                  </a:cubicBezTo>
                  <a:cubicBezTo>
                    <a:pt x="758" y="0"/>
                    <a:pt x="758" y="3"/>
                    <a:pt x="749" y="3"/>
                  </a:cubicBezTo>
                  <a:cubicBezTo>
                    <a:pt x="740" y="3"/>
                    <a:pt x="738" y="0"/>
                    <a:pt x="729" y="0"/>
                  </a:cubicBezTo>
                  <a:cubicBezTo>
                    <a:pt x="720" y="0"/>
                    <a:pt x="720" y="3"/>
                    <a:pt x="711" y="3"/>
                  </a:cubicBezTo>
                  <a:cubicBezTo>
                    <a:pt x="702" y="3"/>
                    <a:pt x="702" y="0"/>
                    <a:pt x="693" y="0"/>
                  </a:cubicBezTo>
                  <a:cubicBezTo>
                    <a:pt x="684" y="0"/>
                    <a:pt x="684" y="3"/>
                    <a:pt x="675" y="3"/>
                  </a:cubicBezTo>
                  <a:cubicBezTo>
                    <a:pt x="669" y="3"/>
                    <a:pt x="667" y="2"/>
                    <a:pt x="663" y="1"/>
                  </a:cubicBezTo>
                  <a:cubicBezTo>
                    <a:pt x="663" y="3"/>
                    <a:pt x="661" y="5"/>
                    <a:pt x="659" y="5"/>
                  </a:cubicBezTo>
                  <a:cubicBezTo>
                    <a:pt x="659" y="2"/>
                    <a:pt x="662" y="3"/>
                    <a:pt x="663" y="1"/>
                  </a:cubicBezTo>
                  <a:cubicBezTo>
                    <a:pt x="661" y="0"/>
                    <a:pt x="660" y="0"/>
                    <a:pt x="657" y="0"/>
                  </a:cubicBezTo>
                  <a:cubicBezTo>
                    <a:pt x="648" y="0"/>
                    <a:pt x="648" y="3"/>
                    <a:pt x="639" y="3"/>
                  </a:cubicBezTo>
                  <a:cubicBezTo>
                    <a:pt x="630" y="3"/>
                    <a:pt x="630" y="0"/>
                    <a:pt x="621" y="0"/>
                  </a:cubicBezTo>
                  <a:cubicBezTo>
                    <a:pt x="612" y="0"/>
                    <a:pt x="612" y="3"/>
                    <a:pt x="603" y="3"/>
                  </a:cubicBezTo>
                  <a:cubicBezTo>
                    <a:pt x="594" y="3"/>
                    <a:pt x="592" y="0"/>
                    <a:pt x="583" y="0"/>
                  </a:cubicBezTo>
                  <a:cubicBezTo>
                    <a:pt x="574" y="0"/>
                    <a:pt x="574" y="3"/>
                    <a:pt x="565" y="3"/>
                  </a:cubicBezTo>
                  <a:cubicBezTo>
                    <a:pt x="556" y="3"/>
                    <a:pt x="556" y="0"/>
                    <a:pt x="547" y="0"/>
                  </a:cubicBezTo>
                  <a:cubicBezTo>
                    <a:pt x="538" y="0"/>
                    <a:pt x="538" y="3"/>
                    <a:pt x="529" y="3"/>
                  </a:cubicBezTo>
                  <a:cubicBezTo>
                    <a:pt x="523" y="3"/>
                    <a:pt x="521" y="2"/>
                    <a:pt x="517" y="1"/>
                  </a:cubicBezTo>
                  <a:cubicBezTo>
                    <a:pt x="518" y="3"/>
                    <a:pt x="515" y="5"/>
                    <a:pt x="513" y="5"/>
                  </a:cubicBezTo>
                  <a:cubicBezTo>
                    <a:pt x="513" y="2"/>
                    <a:pt x="517" y="3"/>
                    <a:pt x="517" y="1"/>
                  </a:cubicBezTo>
                  <a:cubicBezTo>
                    <a:pt x="515" y="0"/>
                    <a:pt x="514" y="0"/>
                    <a:pt x="511" y="0"/>
                  </a:cubicBezTo>
                  <a:cubicBezTo>
                    <a:pt x="502" y="0"/>
                    <a:pt x="502" y="3"/>
                    <a:pt x="493" y="3"/>
                  </a:cubicBezTo>
                  <a:cubicBezTo>
                    <a:pt x="484" y="3"/>
                    <a:pt x="484" y="0"/>
                    <a:pt x="475" y="0"/>
                  </a:cubicBezTo>
                  <a:cubicBezTo>
                    <a:pt x="466" y="0"/>
                    <a:pt x="466" y="3"/>
                    <a:pt x="457" y="3"/>
                  </a:cubicBezTo>
                  <a:cubicBezTo>
                    <a:pt x="448" y="3"/>
                    <a:pt x="447" y="0"/>
                    <a:pt x="438" y="0"/>
                  </a:cubicBezTo>
                  <a:cubicBezTo>
                    <a:pt x="429" y="0"/>
                    <a:pt x="429" y="3"/>
                    <a:pt x="420" y="3"/>
                  </a:cubicBezTo>
                  <a:cubicBezTo>
                    <a:pt x="411" y="3"/>
                    <a:pt x="411" y="0"/>
                    <a:pt x="401" y="0"/>
                  </a:cubicBezTo>
                  <a:cubicBezTo>
                    <a:pt x="392" y="0"/>
                    <a:pt x="392" y="3"/>
                    <a:pt x="383" y="3"/>
                  </a:cubicBezTo>
                  <a:cubicBezTo>
                    <a:pt x="377" y="3"/>
                    <a:pt x="375" y="2"/>
                    <a:pt x="371" y="1"/>
                  </a:cubicBezTo>
                  <a:cubicBezTo>
                    <a:pt x="372" y="3"/>
                    <a:pt x="369" y="5"/>
                    <a:pt x="368" y="5"/>
                  </a:cubicBezTo>
                  <a:cubicBezTo>
                    <a:pt x="367" y="2"/>
                    <a:pt x="371" y="3"/>
                    <a:pt x="371" y="1"/>
                  </a:cubicBezTo>
                  <a:cubicBezTo>
                    <a:pt x="370" y="0"/>
                    <a:pt x="368" y="0"/>
                    <a:pt x="365" y="0"/>
                  </a:cubicBezTo>
                  <a:cubicBezTo>
                    <a:pt x="356" y="0"/>
                    <a:pt x="356" y="3"/>
                    <a:pt x="347" y="3"/>
                  </a:cubicBezTo>
                  <a:cubicBezTo>
                    <a:pt x="338" y="3"/>
                    <a:pt x="338" y="0"/>
                    <a:pt x="329" y="0"/>
                  </a:cubicBezTo>
                  <a:cubicBezTo>
                    <a:pt x="320" y="0"/>
                    <a:pt x="320" y="3"/>
                    <a:pt x="311" y="3"/>
                  </a:cubicBezTo>
                  <a:cubicBezTo>
                    <a:pt x="302" y="3"/>
                    <a:pt x="301" y="0"/>
                    <a:pt x="292" y="0"/>
                  </a:cubicBezTo>
                  <a:cubicBezTo>
                    <a:pt x="283" y="0"/>
                    <a:pt x="283" y="3"/>
                    <a:pt x="274" y="3"/>
                  </a:cubicBezTo>
                  <a:cubicBezTo>
                    <a:pt x="265" y="3"/>
                    <a:pt x="265" y="0"/>
                    <a:pt x="256" y="0"/>
                  </a:cubicBezTo>
                  <a:cubicBezTo>
                    <a:pt x="247" y="0"/>
                    <a:pt x="247" y="3"/>
                    <a:pt x="238" y="3"/>
                  </a:cubicBezTo>
                  <a:cubicBezTo>
                    <a:pt x="231" y="3"/>
                    <a:pt x="229" y="2"/>
                    <a:pt x="225" y="1"/>
                  </a:cubicBezTo>
                  <a:cubicBezTo>
                    <a:pt x="226" y="3"/>
                    <a:pt x="223" y="5"/>
                    <a:pt x="222" y="5"/>
                  </a:cubicBezTo>
                  <a:cubicBezTo>
                    <a:pt x="222" y="2"/>
                    <a:pt x="225" y="3"/>
                    <a:pt x="225" y="1"/>
                  </a:cubicBezTo>
                  <a:cubicBezTo>
                    <a:pt x="224" y="0"/>
                    <a:pt x="222" y="0"/>
                    <a:pt x="220" y="0"/>
                  </a:cubicBezTo>
                  <a:cubicBezTo>
                    <a:pt x="211" y="0"/>
                    <a:pt x="211" y="3"/>
                    <a:pt x="202" y="3"/>
                  </a:cubicBezTo>
                  <a:cubicBezTo>
                    <a:pt x="193" y="3"/>
                    <a:pt x="193" y="0"/>
                    <a:pt x="184" y="0"/>
                  </a:cubicBezTo>
                  <a:cubicBezTo>
                    <a:pt x="175" y="0"/>
                    <a:pt x="175" y="3"/>
                    <a:pt x="166" y="3"/>
                  </a:cubicBezTo>
                  <a:cubicBezTo>
                    <a:pt x="157" y="3"/>
                    <a:pt x="155" y="0"/>
                    <a:pt x="146" y="0"/>
                  </a:cubicBezTo>
                  <a:cubicBezTo>
                    <a:pt x="137" y="0"/>
                    <a:pt x="137" y="3"/>
                    <a:pt x="128" y="3"/>
                  </a:cubicBezTo>
                  <a:cubicBezTo>
                    <a:pt x="119" y="3"/>
                    <a:pt x="119" y="0"/>
                    <a:pt x="110" y="0"/>
                  </a:cubicBezTo>
                  <a:cubicBezTo>
                    <a:pt x="101" y="0"/>
                    <a:pt x="101" y="3"/>
                    <a:pt x="92" y="3"/>
                  </a:cubicBezTo>
                  <a:cubicBezTo>
                    <a:pt x="85" y="3"/>
                    <a:pt x="83" y="2"/>
                    <a:pt x="79" y="1"/>
                  </a:cubicBezTo>
                  <a:cubicBezTo>
                    <a:pt x="80" y="3"/>
                    <a:pt x="78" y="5"/>
                    <a:pt x="76" y="5"/>
                  </a:cubicBezTo>
                  <a:cubicBezTo>
                    <a:pt x="76" y="2"/>
                    <a:pt x="79" y="3"/>
                    <a:pt x="79" y="1"/>
                  </a:cubicBezTo>
                  <a:cubicBezTo>
                    <a:pt x="78" y="0"/>
                    <a:pt x="76" y="0"/>
                    <a:pt x="74" y="0"/>
                  </a:cubicBezTo>
                  <a:cubicBezTo>
                    <a:pt x="65" y="0"/>
                    <a:pt x="65" y="3"/>
                    <a:pt x="56" y="3"/>
                  </a:cubicBezTo>
                  <a:cubicBezTo>
                    <a:pt x="47" y="3"/>
                    <a:pt x="47" y="0"/>
                    <a:pt x="38" y="0"/>
                  </a:cubicBezTo>
                  <a:cubicBezTo>
                    <a:pt x="29" y="0"/>
                    <a:pt x="29" y="3"/>
                    <a:pt x="20" y="3"/>
                  </a:cubicBezTo>
                  <a:cubicBezTo>
                    <a:pt x="11" y="3"/>
                    <a:pt x="9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7" y="12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3" y="14"/>
                    <a:pt x="16" y="14"/>
                    <a:pt x="20" y="14"/>
                  </a:cubicBezTo>
                  <a:cubicBezTo>
                    <a:pt x="29" y="14"/>
                    <a:pt x="29" y="11"/>
                    <a:pt x="38" y="11"/>
                  </a:cubicBezTo>
                  <a:cubicBezTo>
                    <a:pt x="47" y="11"/>
                    <a:pt x="47" y="14"/>
                    <a:pt x="56" y="14"/>
                  </a:cubicBezTo>
                  <a:cubicBezTo>
                    <a:pt x="65" y="14"/>
                    <a:pt x="65" y="11"/>
                    <a:pt x="74" y="11"/>
                  </a:cubicBezTo>
                  <a:cubicBezTo>
                    <a:pt x="76" y="11"/>
                    <a:pt x="78" y="11"/>
                    <a:pt x="80" y="12"/>
                  </a:cubicBezTo>
                  <a:cubicBezTo>
                    <a:pt x="80" y="11"/>
                    <a:pt x="81" y="11"/>
                    <a:pt x="82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4" y="13"/>
                    <a:pt x="86" y="14"/>
                    <a:pt x="92" y="14"/>
                  </a:cubicBezTo>
                  <a:cubicBezTo>
                    <a:pt x="101" y="14"/>
                    <a:pt x="101" y="11"/>
                    <a:pt x="110" y="11"/>
                  </a:cubicBezTo>
                  <a:cubicBezTo>
                    <a:pt x="119" y="11"/>
                    <a:pt x="119" y="14"/>
                    <a:pt x="128" y="14"/>
                  </a:cubicBezTo>
                  <a:cubicBezTo>
                    <a:pt x="137" y="14"/>
                    <a:pt x="137" y="11"/>
                    <a:pt x="146" y="11"/>
                  </a:cubicBezTo>
                  <a:cubicBezTo>
                    <a:pt x="150" y="11"/>
                    <a:pt x="153" y="12"/>
                    <a:pt x="155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9" y="14"/>
                    <a:pt x="162" y="14"/>
                    <a:pt x="166" y="14"/>
                  </a:cubicBezTo>
                  <a:cubicBezTo>
                    <a:pt x="175" y="14"/>
                    <a:pt x="175" y="11"/>
                    <a:pt x="184" y="11"/>
                  </a:cubicBezTo>
                  <a:cubicBezTo>
                    <a:pt x="193" y="11"/>
                    <a:pt x="193" y="14"/>
                    <a:pt x="202" y="14"/>
                  </a:cubicBezTo>
                  <a:cubicBezTo>
                    <a:pt x="211" y="14"/>
                    <a:pt x="211" y="11"/>
                    <a:pt x="220" y="11"/>
                  </a:cubicBezTo>
                  <a:cubicBezTo>
                    <a:pt x="222" y="11"/>
                    <a:pt x="224" y="11"/>
                    <a:pt x="226" y="12"/>
                  </a:cubicBezTo>
                  <a:cubicBezTo>
                    <a:pt x="226" y="11"/>
                    <a:pt x="227" y="11"/>
                    <a:pt x="228" y="11"/>
                  </a:cubicBezTo>
                  <a:cubicBezTo>
                    <a:pt x="227" y="12"/>
                    <a:pt x="227" y="12"/>
                    <a:pt x="227" y="12"/>
                  </a:cubicBezTo>
                  <a:cubicBezTo>
                    <a:pt x="230" y="13"/>
                    <a:pt x="232" y="14"/>
                    <a:pt x="238" y="14"/>
                  </a:cubicBezTo>
                  <a:cubicBezTo>
                    <a:pt x="247" y="14"/>
                    <a:pt x="247" y="11"/>
                    <a:pt x="256" y="11"/>
                  </a:cubicBezTo>
                  <a:cubicBezTo>
                    <a:pt x="265" y="11"/>
                    <a:pt x="265" y="14"/>
                    <a:pt x="274" y="14"/>
                  </a:cubicBezTo>
                  <a:cubicBezTo>
                    <a:pt x="283" y="14"/>
                    <a:pt x="283" y="11"/>
                    <a:pt x="292" y="11"/>
                  </a:cubicBezTo>
                  <a:cubicBezTo>
                    <a:pt x="296" y="11"/>
                    <a:pt x="299" y="12"/>
                    <a:pt x="301" y="13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5" y="14"/>
                    <a:pt x="307" y="14"/>
                    <a:pt x="311" y="14"/>
                  </a:cubicBezTo>
                  <a:cubicBezTo>
                    <a:pt x="320" y="14"/>
                    <a:pt x="320" y="11"/>
                    <a:pt x="329" y="11"/>
                  </a:cubicBezTo>
                  <a:cubicBezTo>
                    <a:pt x="338" y="11"/>
                    <a:pt x="338" y="14"/>
                    <a:pt x="347" y="14"/>
                  </a:cubicBezTo>
                  <a:cubicBezTo>
                    <a:pt x="356" y="14"/>
                    <a:pt x="356" y="11"/>
                    <a:pt x="365" y="11"/>
                  </a:cubicBezTo>
                  <a:cubicBezTo>
                    <a:pt x="368" y="11"/>
                    <a:pt x="370" y="11"/>
                    <a:pt x="371" y="12"/>
                  </a:cubicBezTo>
                  <a:cubicBezTo>
                    <a:pt x="372" y="11"/>
                    <a:pt x="373" y="11"/>
                    <a:pt x="373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6" y="13"/>
                    <a:pt x="378" y="14"/>
                    <a:pt x="383" y="14"/>
                  </a:cubicBezTo>
                  <a:cubicBezTo>
                    <a:pt x="392" y="14"/>
                    <a:pt x="392" y="11"/>
                    <a:pt x="401" y="11"/>
                  </a:cubicBezTo>
                  <a:cubicBezTo>
                    <a:pt x="411" y="11"/>
                    <a:pt x="411" y="14"/>
                    <a:pt x="420" y="14"/>
                  </a:cubicBezTo>
                  <a:cubicBezTo>
                    <a:pt x="429" y="14"/>
                    <a:pt x="429" y="11"/>
                    <a:pt x="438" y="11"/>
                  </a:cubicBezTo>
                  <a:cubicBezTo>
                    <a:pt x="442" y="11"/>
                    <a:pt x="445" y="12"/>
                    <a:pt x="447" y="13"/>
                  </a:cubicBezTo>
                  <a:cubicBezTo>
                    <a:pt x="448" y="13"/>
                    <a:pt x="448" y="13"/>
                    <a:pt x="448" y="13"/>
                  </a:cubicBezTo>
                  <a:cubicBezTo>
                    <a:pt x="451" y="14"/>
                    <a:pt x="453" y="14"/>
                    <a:pt x="457" y="14"/>
                  </a:cubicBezTo>
                  <a:cubicBezTo>
                    <a:pt x="466" y="14"/>
                    <a:pt x="466" y="11"/>
                    <a:pt x="475" y="11"/>
                  </a:cubicBezTo>
                  <a:cubicBezTo>
                    <a:pt x="484" y="11"/>
                    <a:pt x="484" y="14"/>
                    <a:pt x="493" y="14"/>
                  </a:cubicBezTo>
                  <a:cubicBezTo>
                    <a:pt x="502" y="14"/>
                    <a:pt x="502" y="11"/>
                    <a:pt x="511" y="11"/>
                  </a:cubicBezTo>
                  <a:cubicBezTo>
                    <a:pt x="514" y="11"/>
                    <a:pt x="516" y="11"/>
                    <a:pt x="517" y="12"/>
                  </a:cubicBezTo>
                  <a:cubicBezTo>
                    <a:pt x="518" y="11"/>
                    <a:pt x="518" y="11"/>
                    <a:pt x="519" y="11"/>
                  </a:cubicBezTo>
                  <a:cubicBezTo>
                    <a:pt x="518" y="12"/>
                    <a:pt x="518" y="12"/>
                    <a:pt x="518" y="12"/>
                  </a:cubicBezTo>
                  <a:cubicBezTo>
                    <a:pt x="522" y="13"/>
                    <a:pt x="524" y="14"/>
                    <a:pt x="529" y="14"/>
                  </a:cubicBezTo>
                  <a:cubicBezTo>
                    <a:pt x="538" y="14"/>
                    <a:pt x="538" y="11"/>
                    <a:pt x="547" y="11"/>
                  </a:cubicBezTo>
                  <a:cubicBezTo>
                    <a:pt x="556" y="11"/>
                    <a:pt x="556" y="14"/>
                    <a:pt x="565" y="14"/>
                  </a:cubicBezTo>
                  <a:cubicBezTo>
                    <a:pt x="574" y="14"/>
                    <a:pt x="574" y="11"/>
                    <a:pt x="583" y="11"/>
                  </a:cubicBezTo>
                  <a:cubicBezTo>
                    <a:pt x="588" y="11"/>
                    <a:pt x="590" y="12"/>
                    <a:pt x="593" y="13"/>
                  </a:cubicBezTo>
                  <a:cubicBezTo>
                    <a:pt x="593" y="13"/>
                    <a:pt x="594" y="13"/>
                    <a:pt x="594" y="13"/>
                  </a:cubicBezTo>
                  <a:cubicBezTo>
                    <a:pt x="596" y="14"/>
                    <a:pt x="599" y="14"/>
                    <a:pt x="603" y="14"/>
                  </a:cubicBezTo>
                  <a:cubicBezTo>
                    <a:pt x="612" y="14"/>
                    <a:pt x="612" y="11"/>
                    <a:pt x="621" y="11"/>
                  </a:cubicBezTo>
                  <a:cubicBezTo>
                    <a:pt x="630" y="11"/>
                    <a:pt x="630" y="14"/>
                    <a:pt x="639" y="14"/>
                  </a:cubicBezTo>
                  <a:cubicBezTo>
                    <a:pt x="648" y="14"/>
                    <a:pt x="648" y="11"/>
                    <a:pt x="657" y="11"/>
                  </a:cubicBezTo>
                  <a:cubicBezTo>
                    <a:pt x="660" y="11"/>
                    <a:pt x="662" y="11"/>
                    <a:pt x="663" y="12"/>
                  </a:cubicBezTo>
                  <a:cubicBezTo>
                    <a:pt x="664" y="11"/>
                    <a:pt x="664" y="11"/>
                    <a:pt x="665" y="11"/>
                  </a:cubicBezTo>
                  <a:cubicBezTo>
                    <a:pt x="664" y="12"/>
                    <a:pt x="664" y="12"/>
                    <a:pt x="664" y="12"/>
                  </a:cubicBezTo>
                  <a:cubicBezTo>
                    <a:pt x="667" y="13"/>
                    <a:pt x="669" y="14"/>
                    <a:pt x="675" y="14"/>
                  </a:cubicBezTo>
                  <a:cubicBezTo>
                    <a:pt x="684" y="14"/>
                    <a:pt x="684" y="11"/>
                    <a:pt x="693" y="11"/>
                  </a:cubicBezTo>
                  <a:cubicBezTo>
                    <a:pt x="702" y="11"/>
                    <a:pt x="702" y="14"/>
                    <a:pt x="711" y="14"/>
                  </a:cubicBezTo>
                  <a:cubicBezTo>
                    <a:pt x="720" y="14"/>
                    <a:pt x="720" y="11"/>
                    <a:pt x="729" y="11"/>
                  </a:cubicBezTo>
                  <a:cubicBezTo>
                    <a:pt x="734" y="11"/>
                    <a:pt x="736" y="12"/>
                    <a:pt x="739" y="13"/>
                  </a:cubicBezTo>
                  <a:cubicBezTo>
                    <a:pt x="739" y="13"/>
                    <a:pt x="740" y="13"/>
                    <a:pt x="740" y="13"/>
                  </a:cubicBezTo>
                  <a:cubicBezTo>
                    <a:pt x="742" y="14"/>
                    <a:pt x="745" y="14"/>
                    <a:pt x="749" y="14"/>
                  </a:cubicBezTo>
                  <a:cubicBezTo>
                    <a:pt x="758" y="14"/>
                    <a:pt x="758" y="11"/>
                    <a:pt x="767" y="11"/>
                  </a:cubicBezTo>
                  <a:cubicBezTo>
                    <a:pt x="776" y="11"/>
                    <a:pt x="776" y="14"/>
                    <a:pt x="785" y="14"/>
                  </a:cubicBezTo>
                  <a:cubicBezTo>
                    <a:pt x="794" y="14"/>
                    <a:pt x="794" y="11"/>
                    <a:pt x="803" y="11"/>
                  </a:cubicBezTo>
                  <a:cubicBezTo>
                    <a:pt x="806" y="11"/>
                    <a:pt x="807" y="11"/>
                    <a:pt x="809" y="12"/>
                  </a:cubicBezTo>
                  <a:cubicBezTo>
                    <a:pt x="809" y="11"/>
                    <a:pt x="810" y="11"/>
                    <a:pt x="811" y="11"/>
                  </a:cubicBezTo>
                  <a:cubicBezTo>
                    <a:pt x="810" y="12"/>
                    <a:pt x="810" y="12"/>
                    <a:pt x="810" y="12"/>
                  </a:cubicBezTo>
                  <a:cubicBezTo>
                    <a:pt x="813" y="13"/>
                    <a:pt x="815" y="14"/>
                    <a:pt x="821" y="14"/>
                  </a:cubicBezTo>
                  <a:cubicBezTo>
                    <a:pt x="830" y="14"/>
                    <a:pt x="830" y="11"/>
                    <a:pt x="839" y="11"/>
                  </a:cubicBezTo>
                  <a:cubicBezTo>
                    <a:pt x="848" y="11"/>
                    <a:pt x="848" y="14"/>
                    <a:pt x="857" y="14"/>
                  </a:cubicBezTo>
                  <a:cubicBezTo>
                    <a:pt x="866" y="14"/>
                    <a:pt x="866" y="11"/>
                    <a:pt x="875" y="11"/>
                  </a:cubicBezTo>
                  <a:cubicBezTo>
                    <a:pt x="879" y="11"/>
                    <a:pt x="882" y="12"/>
                    <a:pt x="885" y="13"/>
                  </a:cubicBezTo>
                  <a:cubicBezTo>
                    <a:pt x="885" y="13"/>
                    <a:pt x="885" y="13"/>
                    <a:pt x="886" y="13"/>
                  </a:cubicBezTo>
                  <a:cubicBezTo>
                    <a:pt x="888" y="14"/>
                    <a:pt x="891" y="14"/>
                    <a:pt x="895" y="14"/>
                  </a:cubicBezTo>
                  <a:cubicBezTo>
                    <a:pt x="904" y="14"/>
                    <a:pt x="904" y="11"/>
                    <a:pt x="913" y="11"/>
                  </a:cubicBezTo>
                  <a:cubicBezTo>
                    <a:pt x="922" y="11"/>
                    <a:pt x="922" y="14"/>
                    <a:pt x="931" y="14"/>
                  </a:cubicBezTo>
                  <a:cubicBezTo>
                    <a:pt x="940" y="14"/>
                    <a:pt x="940" y="11"/>
                    <a:pt x="949" y="11"/>
                  </a:cubicBezTo>
                  <a:cubicBezTo>
                    <a:pt x="951" y="11"/>
                    <a:pt x="953" y="11"/>
                    <a:pt x="955" y="12"/>
                  </a:cubicBezTo>
                  <a:cubicBezTo>
                    <a:pt x="955" y="11"/>
                    <a:pt x="956" y="11"/>
                    <a:pt x="957" y="11"/>
                  </a:cubicBezTo>
                  <a:cubicBezTo>
                    <a:pt x="956" y="12"/>
                    <a:pt x="956" y="12"/>
                    <a:pt x="956" y="12"/>
                  </a:cubicBezTo>
                  <a:cubicBezTo>
                    <a:pt x="959" y="13"/>
                    <a:pt x="961" y="14"/>
                    <a:pt x="967" y="14"/>
                  </a:cubicBezTo>
                  <a:cubicBezTo>
                    <a:pt x="976" y="14"/>
                    <a:pt x="976" y="11"/>
                    <a:pt x="985" y="11"/>
                  </a:cubicBezTo>
                  <a:cubicBezTo>
                    <a:pt x="994" y="11"/>
                    <a:pt x="994" y="14"/>
                    <a:pt x="1003" y="14"/>
                  </a:cubicBezTo>
                  <a:cubicBezTo>
                    <a:pt x="1012" y="14"/>
                    <a:pt x="1012" y="11"/>
                    <a:pt x="1021" y="11"/>
                  </a:cubicBezTo>
                  <a:cubicBezTo>
                    <a:pt x="1025" y="11"/>
                    <a:pt x="1028" y="12"/>
                    <a:pt x="1030" y="13"/>
                  </a:cubicBezTo>
                  <a:cubicBezTo>
                    <a:pt x="1031" y="13"/>
                    <a:pt x="1031" y="13"/>
                    <a:pt x="1031" y="13"/>
                  </a:cubicBezTo>
                  <a:cubicBezTo>
                    <a:pt x="1034" y="14"/>
                    <a:pt x="1037" y="14"/>
                    <a:pt x="1041" y="14"/>
                  </a:cubicBezTo>
                  <a:cubicBezTo>
                    <a:pt x="1050" y="14"/>
                    <a:pt x="1050" y="11"/>
                    <a:pt x="1059" y="11"/>
                  </a:cubicBezTo>
                  <a:cubicBezTo>
                    <a:pt x="1068" y="11"/>
                    <a:pt x="1068" y="14"/>
                    <a:pt x="1077" y="14"/>
                  </a:cubicBezTo>
                  <a:cubicBezTo>
                    <a:pt x="1086" y="14"/>
                    <a:pt x="1086" y="11"/>
                    <a:pt x="1095" y="11"/>
                  </a:cubicBezTo>
                  <a:cubicBezTo>
                    <a:pt x="1097" y="11"/>
                    <a:pt x="1099" y="11"/>
                    <a:pt x="1101" y="12"/>
                  </a:cubicBezTo>
                  <a:cubicBezTo>
                    <a:pt x="1101" y="11"/>
                    <a:pt x="1102" y="11"/>
                    <a:pt x="1103" y="11"/>
                  </a:cubicBezTo>
                  <a:cubicBezTo>
                    <a:pt x="1102" y="12"/>
                    <a:pt x="1102" y="12"/>
                    <a:pt x="1102" y="12"/>
                  </a:cubicBezTo>
                  <a:cubicBezTo>
                    <a:pt x="1105" y="13"/>
                    <a:pt x="1107" y="14"/>
                    <a:pt x="1113" y="14"/>
                  </a:cubicBezTo>
                  <a:cubicBezTo>
                    <a:pt x="1122" y="14"/>
                    <a:pt x="1122" y="11"/>
                    <a:pt x="1131" y="11"/>
                  </a:cubicBezTo>
                  <a:cubicBezTo>
                    <a:pt x="1140" y="11"/>
                    <a:pt x="1140" y="14"/>
                    <a:pt x="1149" y="14"/>
                  </a:cubicBezTo>
                  <a:cubicBezTo>
                    <a:pt x="1158" y="14"/>
                    <a:pt x="1158" y="11"/>
                    <a:pt x="1167" y="11"/>
                  </a:cubicBezTo>
                  <a:cubicBezTo>
                    <a:pt x="1171" y="11"/>
                    <a:pt x="1174" y="12"/>
                    <a:pt x="1176" y="13"/>
                  </a:cubicBezTo>
                  <a:cubicBezTo>
                    <a:pt x="1177" y="13"/>
                    <a:pt x="1177" y="13"/>
                    <a:pt x="1177" y="13"/>
                  </a:cubicBezTo>
                  <a:cubicBezTo>
                    <a:pt x="1180" y="14"/>
                    <a:pt x="1182" y="14"/>
                    <a:pt x="1186" y="14"/>
                  </a:cubicBezTo>
                  <a:cubicBezTo>
                    <a:pt x="1195" y="14"/>
                    <a:pt x="1195" y="11"/>
                    <a:pt x="1204" y="11"/>
                  </a:cubicBezTo>
                  <a:cubicBezTo>
                    <a:pt x="1214" y="11"/>
                    <a:pt x="1214" y="14"/>
                    <a:pt x="1223" y="14"/>
                  </a:cubicBezTo>
                  <a:cubicBezTo>
                    <a:pt x="1232" y="14"/>
                    <a:pt x="1232" y="11"/>
                    <a:pt x="1241" y="11"/>
                  </a:cubicBezTo>
                  <a:cubicBezTo>
                    <a:pt x="1243" y="11"/>
                    <a:pt x="1245" y="11"/>
                    <a:pt x="1247" y="12"/>
                  </a:cubicBezTo>
                  <a:cubicBezTo>
                    <a:pt x="1247" y="11"/>
                    <a:pt x="1248" y="11"/>
                    <a:pt x="1249" y="11"/>
                  </a:cubicBezTo>
                  <a:cubicBezTo>
                    <a:pt x="1248" y="12"/>
                    <a:pt x="1248" y="12"/>
                    <a:pt x="1248" y="12"/>
                  </a:cubicBezTo>
                  <a:cubicBezTo>
                    <a:pt x="1251" y="13"/>
                    <a:pt x="1253" y="14"/>
                    <a:pt x="1259" y="14"/>
                  </a:cubicBezTo>
                  <a:cubicBezTo>
                    <a:pt x="1268" y="14"/>
                    <a:pt x="1268" y="11"/>
                    <a:pt x="1277" y="11"/>
                  </a:cubicBezTo>
                  <a:cubicBezTo>
                    <a:pt x="1286" y="11"/>
                    <a:pt x="1286" y="14"/>
                    <a:pt x="1295" y="14"/>
                  </a:cubicBezTo>
                  <a:cubicBezTo>
                    <a:pt x="1304" y="14"/>
                    <a:pt x="1304" y="11"/>
                    <a:pt x="1313" y="11"/>
                  </a:cubicBezTo>
                  <a:cubicBezTo>
                    <a:pt x="1317" y="11"/>
                    <a:pt x="1320" y="12"/>
                    <a:pt x="1322" y="13"/>
                  </a:cubicBezTo>
                  <a:cubicBezTo>
                    <a:pt x="1323" y="13"/>
                    <a:pt x="1323" y="13"/>
                    <a:pt x="1323" y="13"/>
                  </a:cubicBezTo>
                  <a:cubicBezTo>
                    <a:pt x="1326" y="14"/>
                    <a:pt x="1328" y="14"/>
                    <a:pt x="1332" y="14"/>
                  </a:cubicBezTo>
                  <a:cubicBezTo>
                    <a:pt x="1341" y="14"/>
                    <a:pt x="1341" y="11"/>
                    <a:pt x="1350" y="11"/>
                  </a:cubicBezTo>
                  <a:cubicBezTo>
                    <a:pt x="1359" y="11"/>
                    <a:pt x="1359" y="14"/>
                    <a:pt x="1368" y="14"/>
                  </a:cubicBezTo>
                  <a:cubicBezTo>
                    <a:pt x="1377" y="14"/>
                    <a:pt x="1377" y="11"/>
                    <a:pt x="1386" y="11"/>
                  </a:cubicBezTo>
                  <a:cubicBezTo>
                    <a:pt x="1389" y="11"/>
                    <a:pt x="1391" y="11"/>
                    <a:pt x="1392" y="12"/>
                  </a:cubicBezTo>
                  <a:cubicBezTo>
                    <a:pt x="1393" y="11"/>
                    <a:pt x="1393" y="11"/>
                    <a:pt x="1394" y="11"/>
                  </a:cubicBezTo>
                  <a:cubicBezTo>
                    <a:pt x="1393" y="12"/>
                    <a:pt x="1393" y="12"/>
                    <a:pt x="1393" y="12"/>
                  </a:cubicBezTo>
                  <a:cubicBezTo>
                    <a:pt x="1397" y="13"/>
                    <a:pt x="1399" y="14"/>
                    <a:pt x="1404" y="14"/>
                  </a:cubicBezTo>
                  <a:cubicBezTo>
                    <a:pt x="1413" y="14"/>
                    <a:pt x="1413" y="11"/>
                    <a:pt x="1422" y="11"/>
                  </a:cubicBezTo>
                  <a:cubicBezTo>
                    <a:pt x="1431" y="11"/>
                    <a:pt x="1431" y="14"/>
                    <a:pt x="1440" y="14"/>
                  </a:cubicBezTo>
                  <a:cubicBezTo>
                    <a:pt x="1449" y="14"/>
                    <a:pt x="1449" y="11"/>
                    <a:pt x="1458" y="11"/>
                  </a:cubicBezTo>
                  <a:cubicBezTo>
                    <a:pt x="1463" y="11"/>
                    <a:pt x="1465" y="12"/>
                    <a:pt x="1468" y="13"/>
                  </a:cubicBezTo>
                  <a:cubicBezTo>
                    <a:pt x="1468" y="13"/>
                    <a:pt x="1469" y="13"/>
                    <a:pt x="1469" y="13"/>
                  </a:cubicBezTo>
                  <a:cubicBezTo>
                    <a:pt x="1471" y="14"/>
                    <a:pt x="1474" y="14"/>
                    <a:pt x="1478" y="14"/>
                  </a:cubicBezTo>
                  <a:cubicBezTo>
                    <a:pt x="1487" y="14"/>
                    <a:pt x="1487" y="11"/>
                    <a:pt x="1496" y="11"/>
                  </a:cubicBezTo>
                  <a:cubicBezTo>
                    <a:pt x="1505" y="11"/>
                    <a:pt x="1505" y="14"/>
                    <a:pt x="1514" y="14"/>
                  </a:cubicBezTo>
                  <a:cubicBezTo>
                    <a:pt x="1523" y="14"/>
                    <a:pt x="1523" y="11"/>
                    <a:pt x="1532" y="11"/>
                  </a:cubicBezTo>
                  <a:cubicBezTo>
                    <a:pt x="1535" y="11"/>
                    <a:pt x="1537" y="11"/>
                    <a:pt x="1538" y="12"/>
                  </a:cubicBezTo>
                  <a:cubicBezTo>
                    <a:pt x="1539" y="11"/>
                    <a:pt x="1539" y="11"/>
                    <a:pt x="1540" y="11"/>
                  </a:cubicBezTo>
                  <a:cubicBezTo>
                    <a:pt x="1539" y="12"/>
                    <a:pt x="1539" y="12"/>
                    <a:pt x="1539" y="12"/>
                  </a:cubicBezTo>
                  <a:cubicBezTo>
                    <a:pt x="1542" y="13"/>
                    <a:pt x="1544" y="14"/>
                    <a:pt x="1550" y="14"/>
                  </a:cubicBezTo>
                  <a:cubicBezTo>
                    <a:pt x="1559" y="14"/>
                    <a:pt x="1559" y="11"/>
                    <a:pt x="1568" y="11"/>
                  </a:cubicBezTo>
                  <a:cubicBezTo>
                    <a:pt x="1577" y="11"/>
                    <a:pt x="1577" y="14"/>
                    <a:pt x="1586" y="14"/>
                  </a:cubicBezTo>
                  <a:cubicBezTo>
                    <a:pt x="1595" y="14"/>
                    <a:pt x="1595" y="11"/>
                    <a:pt x="1604" y="11"/>
                  </a:cubicBezTo>
                  <a:cubicBezTo>
                    <a:pt x="1609" y="11"/>
                    <a:pt x="1611" y="12"/>
                    <a:pt x="1614" y="13"/>
                  </a:cubicBezTo>
                  <a:cubicBezTo>
                    <a:pt x="1614" y="13"/>
                    <a:pt x="1615" y="13"/>
                    <a:pt x="1615" y="13"/>
                  </a:cubicBezTo>
                  <a:cubicBezTo>
                    <a:pt x="1617" y="14"/>
                    <a:pt x="1620" y="14"/>
                    <a:pt x="1624" y="14"/>
                  </a:cubicBezTo>
                  <a:cubicBezTo>
                    <a:pt x="1633" y="14"/>
                    <a:pt x="1633" y="11"/>
                    <a:pt x="1642" y="11"/>
                  </a:cubicBezTo>
                  <a:cubicBezTo>
                    <a:pt x="1651" y="11"/>
                    <a:pt x="1651" y="14"/>
                    <a:pt x="1660" y="14"/>
                  </a:cubicBezTo>
                  <a:cubicBezTo>
                    <a:pt x="1669" y="14"/>
                    <a:pt x="1669" y="11"/>
                    <a:pt x="1678" y="11"/>
                  </a:cubicBezTo>
                  <a:cubicBezTo>
                    <a:pt x="1681" y="11"/>
                    <a:pt x="1682" y="11"/>
                    <a:pt x="1684" y="12"/>
                  </a:cubicBezTo>
                  <a:cubicBezTo>
                    <a:pt x="1685" y="11"/>
                    <a:pt x="1685" y="11"/>
                    <a:pt x="1686" y="11"/>
                  </a:cubicBezTo>
                  <a:cubicBezTo>
                    <a:pt x="1685" y="12"/>
                    <a:pt x="1685" y="12"/>
                    <a:pt x="1685" y="12"/>
                  </a:cubicBezTo>
                  <a:cubicBezTo>
                    <a:pt x="1688" y="13"/>
                    <a:pt x="1690" y="14"/>
                    <a:pt x="1696" y="14"/>
                  </a:cubicBezTo>
                  <a:cubicBezTo>
                    <a:pt x="1705" y="14"/>
                    <a:pt x="1705" y="11"/>
                    <a:pt x="1714" y="11"/>
                  </a:cubicBezTo>
                  <a:cubicBezTo>
                    <a:pt x="1723" y="11"/>
                    <a:pt x="1723" y="14"/>
                    <a:pt x="1732" y="14"/>
                  </a:cubicBezTo>
                  <a:cubicBezTo>
                    <a:pt x="1741" y="14"/>
                    <a:pt x="1741" y="11"/>
                    <a:pt x="1750" y="11"/>
                  </a:cubicBezTo>
                  <a:cubicBezTo>
                    <a:pt x="1754" y="11"/>
                    <a:pt x="1757" y="12"/>
                    <a:pt x="1760" y="13"/>
                  </a:cubicBezTo>
                  <a:cubicBezTo>
                    <a:pt x="1760" y="13"/>
                    <a:pt x="1760" y="13"/>
                    <a:pt x="1761" y="13"/>
                  </a:cubicBezTo>
                  <a:cubicBezTo>
                    <a:pt x="1763" y="14"/>
                    <a:pt x="1766" y="14"/>
                    <a:pt x="1770" y="14"/>
                  </a:cubicBezTo>
                  <a:cubicBezTo>
                    <a:pt x="1779" y="14"/>
                    <a:pt x="1779" y="11"/>
                    <a:pt x="1788" y="11"/>
                  </a:cubicBezTo>
                  <a:cubicBezTo>
                    <a:pt x="1797" y="11"/>
                    <a:pt x="1797" y="14"/>
                    <a:pt x="1806" y="14"/>
                  </a:cubicBezTo>
                  <a:cubicBezTo>
                    <a:pt x="1815" y="14"/>
                    <a:pt x="1815" y="11"/>
                    <a:pt x="1824" y="11"/>
                  </a:cubicBezTo>
                  <a:cubicBezTo>
                    <a:pt x="1826" y="11"/>
                    <a:pt x="1828" y="11"/>
                    <a:pt x="1830" y="12"/>
                  </a:cubicBezTo>
                  <a:cubicBezTo>
                    <a:pt x="1830" y="11"/>
                    <a:pt x="1831" y="11"/>
                    <a:pt x="1832" y="11"/>
                  </a:cubicBezTo>
                  <a:cubicBezTo>
                    <a:pt x="1831" y="12"/>
                    <a:pt x="1831" y="12"/>
                    <a:pt x="1831" y="12"/>
                  </a:cubicBezTo>
                  <a:cubicBezTo>
                    <a:pt x="1834" y="13"/>
                    <a:pt x="1836" y="14"/>
                    <a:pt x="1842" y="14"/>
                  </a:cubicBezTo>
                  <a:cubicBezTo>
                    <a:pt x="1851" y="14"/>
                    <a:pt x="1851" y="11"/>
                    <a:pt x="1860" y="11"/>
                  </a:cubicBezTo>
                  <a:cubicBezTo>
                    <a:pt x="1869" y="11"/>
                    <a:pt x="1869" y="14"/>
                    <a:pt x="1878" y="14"/>
                  </a:cubicBezTo>
                  <a:cubicBezTo>
                    <a:pt x="1887" y="14"/>
                    <a:pt x="1887" y="11"/>
                    <a:pt x="1896" y="11"/>
                  </a:cubicBezTo>
                  <a:cubicBezTo>
                    <a:pt x="1900" y="11"/>
                    <a:pt x="1903" y="12"/>
                    <a:pt x="1906" y="13"/>
                  </a:cubicBezTo>
                  <a:cubicBezTo>
                    <a:pt x="1906" y="13"/>
                    <a:pt x="1906" y="13"/>
                    <a:pt x="1906" y="13"/>
                  </a:cubicBezTo>
                  <a:cubicBezTo>
                    <a:pt x="1909" y="14"/>
                    <a:pt x="1912" y="14"/>
                    <a:pt x="1916" y="14"/>
                  </a:cubicBezTo>
                  <a:cubicBezTo>
                    <a:pt x="1925" y="14"/>
                    <a:pt x="1925" y="11"/>
                    <a:pt x="1934" y="11"/>
                  </a:cubicBezTo>
                  <a:cubicBezTo>
                    <a:pt x="1943" y="11"/>
                    <a:pt x="1943" y="14"/>
                    <a:pt x="1952" y="14"/>
                  </a:cubicBezTo>
                  <a:cubicBezTo>
                    <a:pt x="1961" y="14"/>
                    <a:pt x="1961" y="11"/>
                    <a:pt x="1970" y="11"/>
                  </a:cubicBezTo>
                  <a:cubicBezTo>
                    <a:pt x="1972" y="11"/>
                    <a:pt x="1974" y="11"/>
                    <a:pt x="1976" y="12"/>
                  </a:cubicBezTo>
                  <a:cubicBezTo>
                    <a:pt x="1976" y="11"/>
                    <a:pt x="1977" y="11"/>
                    <a:pt x="1978" y="11"/>
                  </a:cubicBezTo>
                  <a:cubicBezTo>
                    <a:pt x="1977" y="12"/>
                    <a:pt x="1977" y="12"/>
                    <a:pt x="1977" y="12"/>
                  </a:cubicBezTo>
                  <a:cubicBezTo>
                    <a:pt x="1980" y="13"/>
                    <a:pt x="1982" y="14"/>
                    <a:pt x="1988" y="14"/>
                  </a:cubicBezTo>
                  <a:cubicBezTo>
                    <a:pt x="1997" y="14"/>
                    <a:pt x="1997" y="11"/>
                    <a:pt x="2006" y="11"/>
                  </a:cubicBezTo>
                  <a:cubicBezTo>
                    <a:pt x="2015" y="11"/>
                    <a:pt x="2015" y="14"/>
                    <a:pt x="2024" y="14"/>
                  </a:cubicBezTo>
                  <a:cubicBezTo>
                    <a:pt x="2033" y="14"/>
                    <a:pt x="2033" y="11"/>
                    <a:pt x="2042" y="11"/>
                  </a:cubicBezTo>
                  <a:cubicBezTo>
                    <a:pt x="2046" y="11"/>
                    <a:pt x="2049" y="12"/>
                    <a:pt x="2051" y="13"/>
                  </a:cubicBezTo>
                  <a:cubicBezTo>
                    <a:pt x="2052" y="13"/>
                    <a:pt x="2052" y="13"/>
                    <a:pt x="2052" y="13"/>
                  </a:cubicBezTo>
                  <a:cubicBezTo>
                    <a:pt x="2055" y="14"/>
                    <a:pt x="2057" y="14"/>
                    <a:pt x="2062" y="14"/>
                  </a:cubicBezTo>
                  <a:cubicBezTo>
                    <a:pt x="2071" y="14"/>
                    <a:pt x="2071" y="11"/>
                    <a:pt x="2080" y="11"/>
                  </a:cubicBezTo>
                  <a:cubicBezTo>
                    <a:pt x="2089" y="11"/>
                    <a:pt x="2089" y="14"/>
                    <a:pt x="2098" y="14"/>
                  </a:cubicBezTo>
                  <a:cubicBezTo>
                    <a:pt x="2107" y="14"/>
                    <a:pt x="2107" y="11"/>
                    <a:pt x="2116" y="11"/>
                  </a:cubicBezTo>
                  <a:cubicBezTo>
                    <a:pt x="2118" y="11"/>
                    <a:pt x="2120" y="11"/>
                    <a:pt x="2122" y="12"/>
                  </a:cubicBezTo>
                  <a:cubicBezTo>
                    <a:pt x="2122" y="11"/>
                    <a:pt x="2123" y="11"/>
                    <a:pt x="2124" y="11"/>
                  </a:cubicBezTo>
                  <a:cubicBezTo>
                    <a:pt x="2123" y="12"/>
                    <a:pt x="2123" y="12"/>
                    <a:pt x="2123" y="12"/>
                  </a:cubicBezTo>
                  <a:cubicBezTo>
                    <a:pt x="2126" y="13"/>
                    <a:pt x="2128" y="14"/>
                    <a:pt x="2134" y="14"/>
                  </a:cubicBezTo>
                  <a:cubicBezTo>
                    <a:pt x="2143" y="14"/>
                    <a:pt x="2143" y="11"/>
                    <a:pt x="2152" y="11"/>
                  </a:cubicBezTo>
                  <a:cubicBezTo>
                    <a:pt x="2161" y="11"/>
                    <a:pt x="2161" y="14"/>
                    <a:pt x="2170" y="14"/>
                  </a:cubicBezTo>
                  <a:cubicBezTo>
                    <a:pt x="2179" y="14"/>
                    <a:pt x="2179" y="11"/>
                    <a:pt x="2188" y="11"/>
                  </a:cubicBezTo>
                  <a:cubicBezTo>
                    <a:pt x="2192" y="11"/>
                    <a:pt x="2195" y="12"/>
                    <a:pt x="2197" y="13"/>
                  </a:cubicBezTo>
                  <a:cubicBezTo>
                    <a:pt x="2198" y="13"/>
                    <a:pt x="2198" y="13"/>
                    <a:pt x="2198" y="13"/>
                  </a:cubicBezTo>
                  <a:cubicBezTo>
                    <a:pt x="2201" y="14"/>
                    <a:pt x="2203" y="14"/>
                    <a:pt x="2207" y="14"/>
                  </a:cubicBezTo>
                  <a:cubicBezTo>
                    <a:pt x="2216" y="14"/>
                    <a:pt x="2216" y="11"/>
                    <a:pt x="2225" y="11"/>
                  </a:cubicBezTo>
                  <a:cubicBezTo>
                    <a:pt x="2234" y="11"/>
                    <a:pt x="2234" y="14"/>
                    <a:pt x="2243" y="14"/>
                  </a:cubicBezTo>
                  <a:cubicBezTo>
                    <a:pt x="2252" y="14"/>
                    <a:pt x="2252" y="11"/>
                    <a:pt x="2261" y="11"/>
                  </a:cubicBezTo>
                  <a:cubicBezTo>
                    <a:pt x="2264" y="11"/>
                    <a:pt x="2266" y="11"/>
                    <a:pt x="2267" y="12"/>
                  </a:cubicBezTo>
                  <a:cubicBezTo>
                    <a:pt x="2268" y="11"/>
                    <a:pt x="2268" y="11"/>
                    <a:pt x="2269" y="11"/>
                  </a:cubicBezTo>
                  <a:cubicBezTo>
                    <a:pt x="2269" y="12"/>
                    <a:pt x="2269" y="12"/>
                    <a:pt x="2269" y="12"/>
                  </a:cubicBezTo>
                  <a:cubicBezTo>
                    <a:pt x="2272" y="13"/>
                    <a:pt x="2274" y="14"/>
                    <a:pt x="2279" y="14"/>
                  </a:cubicBezTo>
                  <a:cubicBezTo>
                    <a:pt x="2288" y="14"/>
                    <a:pt x="2288" y="11"/>
                    <a:pt x="2297" y="11"/>
                  </a:cubicBezTo>
                  <a:cubicBezTo>
                    <a:pt x="2306" y="11"/>
                    <a:pt x="2306" y="14"/>
                    <a:pt x="2315" y="14"/>
                  </a:cubicBezTo>
                  <a:cubicBezTo>
                    <a:pt x="2324" y="14"/>
                    <a:pt x="2324" y="11"/>
                    <a:pt x="2333" y="11"/>
                  </a:cubicBezTo>
                  <a:cubicBezTo>
                    <a:pt x="2338" y="11"/>
                    <a:pt x="2340" y="12"/>
                    <a:pt x="2343" y="13"/>
                  </a:cubicBezTo>
                  <a:cubicBezTo>
                    <a:pt x="2343" y="13"/>
                    <a:pt x="2344" y="13"/>
                    <a:pt x="2344" y="13"/>
                  </a:cubicBezTo>
                  <a:cubicBezTo>
                    <a:pt x="2346" y="14"/>
                    <a:pt x="2349" y="14"/>
                    <a:pt x="2353" y="14"/>
                  </a:cubicBezTo>
                  <a:cubicBezTo>
                    <a:pt x="2362" y="14"/>
                    <a:pt x="2362" y="11"/>
                    <a:pt x="2371" y="11"/>
                  </a:cubicBezTo>
                  <a:cubicBezTo>
                    <a:pt x="2380" y="11"/>
                    <a:pt x="2380" y="14"/>
                    <a:pt x="2389" y="14"/>
                  </a:cubicBezTo>
                  <a:cubicBezTo>
                    <a:pt x="2398" y="14"/>
                    <a:pt x="2398" y="11"/>
                    <a:pt x="2407" y="11"/>
                  </a:cubicBezTo>
                  <a:cubicBezTo>
                    <a:pt x="2410" y="11"/>
                    <a:pt x="2412" y="11"/>
                    <a:pt x="2413" y="12"/>
                  </a:cubicBezTo>
                  <a:cubicBezTo>
                    <a:pt x="2414" y="11"/>
                    <a:pt x="2414" y="11"/>
                    <a:pt x="2415" y="11"/>
                  </a:cubicBezTo>
                  <a:cubicBezTo>
                    <a:pt x="2414" y="12"/>
                    <a:pt x="2414" y="12"/>
                    <a:pt x="2414" y="12"/>
                  </a:cubicBezTo>
                  <a:cubicBezTo>
                    <a:pt x="2417" y="13"/>
                    <a:pt x="2420" y="14"/>
                    <a:pt x="2425" y="14"/>
                  </a:cubicBezTo>
                  <a:cubicBezTo>
                    <a:pt x="2434" y="14"/>
                    <a:pt x="2434" y="11"/>
                    <a:pt x="2443" y="11"/>
                  </a:cubicBezTo>
                  <a:cubicBezTo>
                    <a:pt x="2452" y="11"/>
                    <a:pt x="2452" y="14"/>
                    <a:pt x="2461" y="14"/>
                  </a:cubicBezTo>
                  <a:cubicBezTo>
                    <a:pt x="2470" y="14"/>
                    <a:pt x="2470" y="11"/>
                    <a:pt x="2479" y="11"/>
                  </a:cubicBezTo>
                  <a:cubicBezTo>
                    <a:pt x="2484" y="11"/>
                    <a:pt x="2486" y="12"/>
                    <a:pt x="2489" y="13"/>
                  </a:cubicBezTo>
                  <a:cubicBezTo>
                    <a:pt x="2489" y="13"/>
                    <a:pt x="2490" y="13"/>
                    <a:pt x="2490" y="13"/>
                  </a:cubicBezTo>
                  <a:cubicBezTo>
                    <a:pt x="2492" y="14"/>
                    <a:pt x="2495" y="14"/>
                    <a:pt x="2499" y="14"/>
                  </a:cubicBezTo>
                  <a:cubicBezTo>
                    <a:pt x="2508" y="14"/>
                    <a:pt x="2508" y="11"/>
                    <a:pt x="2517" y="11"/>
                  </a:cubicBezTo>
                  <a:cubicBezTo>
                    <a:pt x="2526" y="11"/>
                    <a:pt x="2526" y="14"/>
                    <a:pt x="2535" y="14"/>
                  </a:cubicBezTo>
                  <a:cubicBezTo>
                    <a:pt x="2544" y="14"/>
                    <a:pt x="2544" y="11"/>
                    <a:pt x="2553" y="11"/>
                  </a:cubicBezTo>
                  <a:cubicBezTo>
                    <a:pt x="2556" y="11"/>
                    <a:pt x="2558" y="11"/>
                    <a:pt x="2559" y="12"/>
                  </a:cubicBezTo>
                  <a:cubicBezTo>
                    <a:pt x="2560" y="11"/>
                    <a:pt x="2560" y="11"/>
                    <a:pt x="2561" y="11"/>
                  </a:cubicBezTo>
                  <a:cubicBezTo>
                    <a:pt x="2560" y="12"/>
                    <a:pt x="2560" y="12"/>
                    <a:pt x="2560" y="12"/>
                  </a:cubicBezTo>
                  <a:cubicBezTo>
                    <a:pt x="2563" y="13"/>
                    <a:pt x="2565" y="14"/>
                    <a:pt x="2571" y="14"/>
                  </a:cubicBezTo>
                  <a:cubicBezTo>
                    <a:pt x="2580" y="14"/>
                    <a:pt x="2580" y="11"/>
                    <a:pt x="2589" y="11"/>
                  </a:cubicBezTo>
                  <a:cubicBezTo>
                    <a:pt x="2598" y="11"/>
                    <a:pt x="2598" y="14"/>
                    <a:pt x="2607" y="14"/>
                  </a:cubicBezTo>
                  <a:cubicBezTo>
                    <a:pt x="2616" y="14"/>
                    <a:pt x="2616" y="11"/>
                    <a:pt x="2625" y="11"/>
                  </a:cubicBezTo>
                  <a:cubicBezTo>
                    <a:pt x="2629" y="11"/>
                    <a:pt x="2632" y="12"/>
                    <a:pt x="2635" y="13"/>
                  </a:cubicBezTo>
                  <a:cubicBezTo>
                    <a:pt x="2635" y="13"/>
                    <a:pt x="2635" y="13"/>
                    <a:pt x="2636" y="13"/>
                  </a:cubicBezTo>
                  <a:cubicBezTo>
                    <a:pt x="2638" y="14"/>
                    <a:pt x="2641" y="14"/>
                    <a:pt x="2645" y="14"/>
                  </a:cubicBezTo>
                  <a:cubicBezTo>
                    <a:pt x="2654" y="14"/>
                    <a:pt x="2654" y="11"/>
                    <a:pt x="2663" y="11"/>
                  </a:cubicBezTo>
                  <a:cubicBezTo>
                    <a:pt x="2672" y="11"/>
                    <a:pt x="2672" y="14"/>
                    <a:pt x="2681" y="14"/>
                  </a:cubicBezTo>
                  <a:cubicBezTo>
                    <a:pt x="2690" y="14"/>
                    <a:pt x="2690" y="11"/>
                    <a:pt x="2699" y="11"/>
                  </a:cubicBezTo>
                  <a:cubicBezTo>
                    <a:pt x="2701" y="11"/>
                    <a:pt x="2703" y="11"/>
                    <a:pt x="2705" y="12"/>
                  </a:cubicBezTo>
                  <a:cubicBezTo>
                    <a:pt x="2705" y="11"/>
                    <a:pt x="2706" y="11"/>
                    <a:pt x="2707" y="11"/>
                  </a:cubicBezTo>
                  <a:cubicBezTo>
                    <a:pt x="2706" y="12"/>
                    <a:pt x="2706" y="12"/>
                    <a:pt x="2706" y="12"/>
                  </a:cubicBezTo>
                  <a:cubicBezTo>
                    <a:pt x="2709" y="13"/>
                    <a:pt x="2711" y="14"/>
                    <a:pt x="2717" y="14"/>
                  </a:cubicBezTo>
                  <a:cubicBezTo>
                    <a:pt x="2726" y="14"/>
                    <a:pt x="2726" y="11"/>
                    <a:pt x="2735" y="11"/>
                  </a:cubicBezTo>
                  <a:cubicBezTo>
                    <a:pt x="2744" y="11"/>
                    <a:pt x="2744" y="14"/>
                    <a:pt x="2753" y="14"/>
                  </a:cubicBezTo>
                  <a:cubicBezTo>
                    <a:pt x="2762" y="14"/>
                    <a:pt x="2762" y="11"/>
                    <a:pt x="2771" y="11"/>
                  </a:cubicBezTo>
                  <a:cubicBezTo>
                    <a:pt x="2775" y="11"/>
                    <a:pt x="2778" y="12"/>
                    <a:pt x="2781" y="13"/>
                  </a:cubicBezTo>
                  <a:cubicBezTo>
                    <a:pt x="2781" y="13"/>
                    <a:pt x="2781" y="13"/>
                    <a:pt x="2781" y="13"/>
                  </a:cubicBezTo>
                  <a:cubicBezTo>
                    <a:pt x="2784" y="14"/>
                    <a:pt x="2787" y="14"/>
                    <a:pt x="2791" y="14"/>
                  </a:cubicBezTo>
                  <a:cubicBezTo>
                    <a:pt x="2800" y="14"/>
                    <a:pt x="2800" y="11"/>
                    <a:pt x="2809" y="11"/>
                  </a:cubicBezTo>
                  <a:cubicBezTo>
                    <a:pt x="2818" y="11"/>
                    <a:pt x="2818" y="14"/>
                    <a:pt x="2827" y="14"/>
                  </a:cubicBezTo>
                  <a:cubicBezTo>
                    <a:pt x="2836" y="14"/>
                    <a:pt x="2836" y="11"/>
                    <a:pt x="2845" y="11"/>
                  </a:cubicBezTo>
                  <a:cubicBezTo>
                    <a:pt x="2847" y="11"/>
                    <a:pt x="2849" y="11"/>
                    <a:pt x="2851" y="12"/>
                  </a:cubicBezTo>
                  <a:cubicBezTo>
                    <a:pt x="2851" y="11"/>
                    <a:pt x="2852" y="11"/>
                    <a:pt x="2853" y="11"/>
                  </a:cubicBezTo>
                  <a:cubicBezTo>
                    <a:pt x="2852" y="12"/>
                    <a:pt x="2852" y="12"/>
                    <a:pt x="2852" y="12"/>
                  </a:cubicBezTo>
                  <a:cubicBezTo>
                    <a:pt x="2855" y="13"/>
                    <a:pt x="2857" y="14"/>
                    <a:pt x="2863" y="14"/>
                  </a:cubicBezTo>
                  <a:cubicBezTo>
                    <a:pt x="2872" y="14"/>
                    <a:pt x="2872" y="11"/>
                    <a:pt x="2881" y="11"/>
                  </a:cubicBezTo>
                  <a:cubicBezTo>
                    <a:pt x="2890" y="11"/>
                    <a:pt x="2890" y="14"/>
                    <a:pt x="2899" y="14"/>
                  </a:cubicBezTo>
                  <a:cubicBezTo>
                    <a:pt x="2908" y="14"/>
                    <a:pt x="2908" y="11"/>
                    <a:pt x="2917" y="11"/>
                  </a:cubicBezTo>
                  <a:cubicBezTo>
                    <a:pt x="2921" y="11"/>
                    <a:pt x="2924" y="12"/>
                    <a:pt x="2926" y="13"/>
                  </a:cubicBezTo>
                  <a:cubicBezTo>
                    <a:pt x="2927" y="13"/>
                    <a:pt x="2927" y="13"/>
                    <a:pt x="2927" y="13"/>
                  </a:cubicBezTo>
                  <a:cubicBezTo>
                    <a:pt x="2930" y="14"/>
                    <a:pt x="2932" y="14"/>
                    <a:pt x="2937" y="14"/>
                  </a:cubicBezTo>
                  <a:cubicBezTo>
                    <a:pt x="2946" y="14"/>
                    <a:pt x="2946" y="11"/>
                    <a:pt x="2955" y="11"/>
                  </a:cubicBezTo>
                  <a:cubicBezTo>
                    <a:pt x="2964" y="11"/>
                    <a:pt x="2964" y="14"/>
                    <a:pt x="2973" y="14"/>
                  </a:cubicBezTo>
                  <a:cubicBezTo>
                    <a:pt x="2982" y="14"/>
                    <a:pt x="2982" y="11"/>
                    <a:pt x="2991" y="11"/>
                  </a:cubicBezTo>
                  <a:cubicBezTo>
                    <a:pt x="2993" y="11"/>
                    <a:pt x="2995" y="11"/>
                    <a:pt x="2997" y="12"/>
                  </a:cubicBezTo>
                  <a:cubicBezTo>
                    <a:pt x="2997" y="11"/>
                    <a:pt x="2998" y="11"/>
                    <a:pt x="2999" y="11"/>
                  </a:cubicBezTo>
                  <a:cubicBezTo>
                    <a:pt x="2998" y="12"/>
                    <a:pt x="2998" y="12"/>
                    <a:pt x="2998" y="12"/>
                  </a:cubicBezTo>
                  <a:cubicBezTo>
                    <a:pt x="3001" y="13"/>
                    <a:pt x="3003" y="14"/>
                    <a:pt x="3009" y="14"/>
                  </a:cubicBezTo>
                  <a:cubicBezTo>
                    <a:pt x="3018" y="14"/>
                    <a:pt x="3018" y="11"/>
                    <a:pt x="3027" y="11"/>
                  </a:cubicBezTo>
                  <a:cubicBezTo>
                    <a:pt x="3036" y="11"/>
                    <a:pt x="3036" y="14"/>
                    <a:pt x="3045" y="14"/>
                  </a:cubicBezTo>
                  <a:cubicBezTo>
                    <a:pt x="3054" y="14"/>
                    <a:pt x="3054" y="11"/>
                    <a:pt x="3063" y="11"/>
                  </a:cubicBezTo>
                  <a:cubicBezTo>
                    <a:pt x="3067" y="11"/>
                    <a:pt x="3070" y="12"/>
                    <a:pt x="3072" y="13"/>
                  </a:cubicBezTo>
                  <a:cubicBezTo>
                    <a:pt x="3073" y="13"/>
                    <a:pt x="3073" y="13"/>
                    <a:pt x="3073" y="13"/>
                  </a:cubicBezTo>
                  <a:cubicBezTo>
                    <a:pt x="3076" y="14"/>
                    <a:pt x="3078" y="14"/>
                    <a:pt x="3082" y="14"/>
                  </a:cubicBezTo>
                  <a:cubicBezTo>
                    <a:pt x="3091" y="14"/>
                    <a:pt x="3091" y="11"/>
                    <a:pt x="3100" y="11"/>
                  </a:cubicBezTo>
                  <a:cubicBezTo>
                    <a:pt x="3109" y="11"/>
                    <a:pt x="3109" y="14"/>
                    <a:pt x="3118" y="14"/>
                  </a:cubicBezTo>
                  <a:cubicBezTo>
                    <a:pt x="3127" y="14"/>
                    <a:pt x="3127" y="11"/>
                    <a:pt x="3136" y="11"/>
                  </a:cubicBezTo>
                  <a:cubicBezTo>
                    <a:pt x="3139" y="11"/>
                    <a:pt x="3141" y="11"/>
                    <a:pt x="3142" y="12"/>
                  </a:cubicBezTo>
                  <a:cubicBezTo>
                    <a:pt x="3143" y="11"/>
                    <a:pt x="3143" y="11"/>
                    <a:pt x="3144" y="11"/>
                  </a:cubicBezTo>
                  <a:cubicBezTo>
                    <a:pt x="3144" y="12"/>
                    <a:pt x="3144" y="12"/>
                    <a:pt x="3144" y="12"/>
                  </a:cubicBezTo>
                  <a:cubicBezTo>
                    <a:pt x="3147" y="13"/>
                    <a:pt x="3149" y="14"/>
                    <a:pt x="3154" y="14"/>
                  </a:cubicBezTo>
                  <a:cubicBezTo>
                    <a:pt x="3163" y="14"/>
                    <a:pt x="3163" y="11"/>
                    <a:pt x="3172" y="11"/>
                  </a:cubicBezTo>
                  <a:cubicBezTo>
                    <a:pt x="3181" y="11"/>
                    <a:pt x="3181" y="14"/>
                    <a:pt x="3190" y="14"/>
                  </a:cubicBezTo>
                  <a:cubicBezTo>
                    <a:pt x="3199" y="14"/>
                    <a:pt x="3199" y="11"/>
                    <a:pt x="3208" y="11"/>
                  </a:cubicBezTo>
                  <a:cubicBezTo>
                    <a:pt x="3208" y="0"/>
                    <a:pt x="3208" y="0"/>
                    <a:pt x="3208" y="0"/>
                  </a:cubicBezTo>
                  <a:cubicBezTo>
                    <a:pt x="3199" y="0"/>
                    <a:pt x="3199" y="3"/>
                    <a:pt x="3190" y="3"/>
                  </a:cubicBezTo>
                  <a:cubicBezTo>
                    <a:pt x="3181" y="3"/>
                    <a:pt x="3181" y="0"/>
                    <a:pt x="3172" y="0"/>
                  </a:cubicBezTo>
                  <a:close/>
                  <a:moveTo>
                    <a:pt x="2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2" y="12"/>
                  </a:ln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8" y="6"/>
                    <a:pt x="28" y="5"/>
                  </a:cubicBezTo>
                  <a:cubicBezTo>
                    <a:pt x="29" y="5"/>
                    <a:pt x="29" y="6"/>
                    <a:pt x="28" y="7"/>
                  </a:cubicBezTo>
                  <a:close/>
                  <a:moveTo>
                    <a:pt x="34" y="10"/>
                  </a:moveTo>
                  <a:cubicBezTo>
                    <a:pt x="35" y="9"/>
                    <a:pt x="35" y="7"/>
                    <a:pt x="38" y="7"/>
                  </a:cubicBezTo>
                  <a:cubicBezTo>
                    <a:pt x="37" y="9"/>
                    <a:pt x="36" y="10"/>
                    <a:pt x="34" y="10"/>
                  </a:cubicBezTo>
                  <a:close/>
                  <a:moveTo>
                    <a:pt x="37" y="3"/>
                  </a:moveTo>
                  <a:cubicBezTo>
                    <a:pt x="37" y="3"/>
                    <a:pt x="38" y="2"/>
                    <a:pt x="39" y="2"/>
                  </a:cubicBezTo>
                  <a:cubicBezTo>
                    <a:pt x="39" y="3"/>
                    <a:pt x="38" y="3"/>
                    <a:pt x="37" y="3"/>
                  </a:cubicBezTo>
                  <a:close/>
                  <a:moveTo>
                    <a:pt x="42" y="3"/>
                  </a:moveTo>
                  <a:cubicBezTo>
                    <a:pt x="42" y="1"/>
                    <a:pt x="42" y="1"/>
                    <a:pt x="44" y="1"/>
                  </a:cubicBezTo>
                  <a:cubicBezTo>
                    <a:pt x="44" y="2"/>
                    <a:pt x="43" y="3"/>
                    <a:pt x="42" y="3"/>
                  </a:cubicBezTo>
                  <a:close/>
                  <a:moveTo>
                    <a:pt x="48" y="6"/>
                  </a:moveTo>
                  <a:cubicBezTo>
                    <a:pt x="48" y="5"/>
                    <a:pt x="50" y="5"/>
                    <a:pt x="51" y="4"/>
                  </a:cubicBezTo>
                  <a:cubicBezTo>
                    <a:pt x="53" y="5"/>
                    <a:pt x="50" y="7"/>
                    <a:pt x="48" y="6"/>
                  </a:cubicBezTo>
                  <a:close/>
                  <a:moveTo>
                    <a:pt x="53" y="5"/>
                  </a:moveTo>
                  <a:cubicBezTo>
                    <a:pt x="54" y="2"/>
                    <a:pt x="54" y="6"/>
                    <a:pt x="56" y="5"/>
                  </a:cubicBezTo>
                  <a:cubicBezTo>
                    <a:pt x="56" y="7"/>
                    <a:pt x="54" y="5"/>
                    <a:pt x="53" y="5"/>
                  </a:cubicBezTo>
                  <a:close/>
                  <a:moveTo>
                    <a:pt x="66" y="10"/>
                  </a:moveTo>
                  <a:cubicBezTo>
                    <a:pt x="67" y="8"/>
                    <a:pt x="67" y="12"/>
                    <a:pt x="66" y="10"/>
                  </a:cubicBezTo>
                  <a:close/>
                  <a:moveTo>
                    <a:pt x="90" y="7"/>
                  </a:moveTo>
                  <a:cubicBezTo>
                    <a:pt x="89" y="4"/>
                    <a:pt x="93" y="7"/>
                    <a:pt x="93" y="5"/>
                  </a:cubicBezTo>
                  <a:cubicBezTo>
                    <a:pt x="96" y="6"/>
                    <a:pt x="92" y="7"/>
                    <a:pt x="90" y="7"/>
                  </a:cubicBezTo>
                  <a:close/>
                  <a:moveTo>
                    <a:pt x="111" y="6"/>
                  </a:moveTo>
                  <a:cubicBezTo>
                    <a:pt x="115" y="6"/>
                    <a:pt x="109" y="8"/>
                    <a:pt x="111" y="6"/>
                  </a:cubicBezTo>
                  <a:close/>
                  <a:moveTo>
                    <a:pt x="168" y="12"/>
                  </a:moveTo>
                  <a:cubicBezTo>
                    <a:pt x="167" y="12"/>
                    <a:pt x="167" y="12"/>
                    <a:pt x="167" y="12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8" y="10"/>
                    <a:pt x="168" y="10"/>
                    <a:pt x="168" y="10"/>
                  </a:cubicBezTo>
                  <a:lnTo>
                    <a:pt x="168" y="12"/>
                  </a:lnTo>
                  <a:close/>
                  <a:moveTo>
                    <a:pt x="174" y="7"/>
                  </a:moveTo>
                  <a:cubicBezTo>
                    <a:pt x="173" y="7"/>
                    <a:pt x="173" y="7"/>
                    <a:pt x="173" y="7"/>
                  </a:cubicBezTo>
                  <a:cubicBezTo>
                    <a:pt x="173" y="6"/>
                    <a:pt x="173" y="6"/>
                    <a:pt x="173" y="5"/>
                  </a:cubicBezTo>
                  <a:cubicBezTo>
                    <a:pt x="175" y="5"/>
                    <a:pt x="175" y="6"/>
                    <a:pt x="174" y="7"/>
                  </a:cubicBezTo>
                  <a:close/>
                  <a:moveTo>
                    <a:pt x="180" y="10"/>
                  </a:moveTo>
                  <a:cubicBezTo>
                    <a:pt x="181" y="9"/>
                    <a:pt x="181" y="7"/>
                    <a:pt x="184" y="7"/>
                  </a:cubicBezTo>
                  <a:cubicBezTo>
                    <a:pt x="183" y="9"/>
                    <a:pt x="182" y="10"/>
                    <a:pt x="180" y="10"/>
                  </a:cubicBezTo>
                  <a:close/>
                  <a:moveTo>
                    <a:pt x="183" y="3"/>
                  </a:moveTo>
                  <a:cubicBezTo>
                    <a:pt x="183" y="3"/>
                    <a:pt x="184" y="2"/>
                    <a:pt x="185" y="2"/>
                  </a:cubicBezTo>
                  <a:cubicBezTo>
                    <a:pt x="185" y="3"/>
                    <a:pt x="184" y="3"/>
                    <a:pt x="183" y="3"/>
                  </a:cubicBezTo>
                  <a:close/>
                  <a:moveTo>
                    <a:pt x="188" y="3"/>
                  </a:moveTo>
                  <a:cubicBezTo>
                    <a:pt x="188" y="1"/>
                    <a:pt x="188" y="1"/>
                    <a:pt x="189" y="1"/>
                  </a:cubicBezTo>
                  <a:cubicBezTo>
                    <a:pt x="190" y="2"/>
                    <a:pt x="189" y="3"/>
                    <a:pt x="188" y="3"/>
                  </a:cubicBezTo>
                  <a:close/>
                  <a:moveTo>
                    <a:pt x="194" y="6"/>
                  </a:moveTo>
                  <a:cubicBezTo>
                    <a:pt x="194" y="5"/>
                    <a:pt x="196" y="5"/>
                    <a:pt x="197" y="4"/>
                  </a:cubicBezTo>
                  <a:cubicBezTo>
                    <a:pt x="199" y="5"/>
                    <a:pt x="196" y="7"/>
                    <a:pt x="194" y="6"/>
                  </a:cubicBezTo>
                  <a:close/>
                  <a:moveTo>
                    <a:pt x="198" y="5"/>
                  </a:moveTo>
                  <a:cubicBezTo>
                    <a:pt x="200" y="2"/>
                    <a:pt x="200" y="6"/>
                    <a:pt x="202" y="5"/>
                  </a:cubicBezTo>
                  <a:cubicBezTo>
                    <a:pt x="201" y="7"/>
                    <a:pt x="200" y="5"/>
                    <a:pt x="198" y="5"/>
                  </a:cubicBezTo>
                  <a:close/>
                  <a:moveTo>
                    <a:pt x="212" y="10"/>
                  </a:moveTo>
                  <a:cubicBezTo>
                    <a:pt x="213" y="8"/>
                    <a:pt x="212" y="12"/>
                    <a:pt x="212" y="10"/>
                  </a:cubicBezTo>
                  <a:close/>
                  <a:moveTo>
                    <a:pt x="236" y="7"/>
                  </a:moveTo>
                  <a:cubicBezTo>
                    <a:pt x="235" y="4"/>
                    <a:pt x="239" y="7"/>
                    <a:pt x="239" y="5"/>
                  </a:cubicBezTo>
                  <a:cubicBezTo>
                    <a:pt x="242" y="6"/>
                    <a:pt x="238" y="7"/>
                    <a:pt x="236" y="7"/>
                  </a:cubicBezTo>
                  <a:close/>
                  <a:moveTo>
                    <a:pt x="257" y="6"/>
                  </a:moveTo>
                  <a:cubicBezTo>
                    <a:pt x="260" y="6"/>
                    <a:pt x="255" y="8"/>
                    <a:pt x="257" y="6"/>
                  </a:cubicBezTo>
                  <a:close/>
                  <a:moveTo>
                    <a:pt x="314" y="12"/>
                  </a:moveTo>
                  <a:cubicBezTo>
                    <a:pt x="313" y="12"/>
                    <a:pt x="313" y="12"/>
                    <a:pt x="313" y="12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4" y="10"/>
                    <a:pt x="314" y="10"/>
                    <a:pt x="314" y="10"/>
                  </a:cubicBezTo>
                  <a:lnTo>
                    <a:pt x="314" y="12"/>
                  </a:lnTo>
                  <a:close/>
                  <a:moveTo>
                    <a:pt x="320" y="7"/>
                  </a:moveTo>
                  <a:cubicBezTo>
                    <a:pt x="319" y="7"/>
                    <a:pt x="319" y="7"/>
                    <a:pt x="319" y="7"/>
                  </a:cubicBezTo>
                  <a:cubicBezTo>
                    <a:pt x="318" y="6"/>
                    <a:pt x="319" y="6"/>
                    <a:pt x="319" y="5"/>
                  </a:cubicBezTo>
                  <a:cubicBezTo>
                    <a:pt x="320" y="5"/>
                    <a:pt x="320" y="6"/>
                    <a:pt x="320" y="7"/>
                  </a:cubicBezTo>
                  <a:close/>
                  <a:moveTo>
                    <a:pt x="326" y="10"/>
                  </a:moveTo>
                  <a:cubicBezTo>
                    <a:pt x="327" y="9"/>
                    <a:pt x="327" y="7"/>
                    <a:pt x="329" y="7"/>
                  </a:cubicBezTo>
                  <a:cubicBezTo>
                    <a:pt x="329" y="9"/>
                    <a:pt x="327" y="10"/>
                    <a:pt x="326" y="10"/>
                  </a:cubicBezTo>
                  <a:close/>
                  <a:moveTo>
                    <a:pt x="329" y="3"/>
                  </a:moveTo>
                  <a:cubicBezTo>
                    <a:pt x="329" y="3"/>
                    <a:pt x="330" y="2"/>
                    <a:pt x="331" y="2"/>
                  </a:cubicBezTo>
                  <a:cubicBezTo>
                    <a:pt x="331" y="3"/>
                    <a:pt x="330" y="3"/>
                    <a:pt x="329" y="3"/>
                  </a:cubicBezTo>
                  <a:close/>
                  <a:moveTo>
                    <a:pt x="334" y="3"/>
                  </a:moveTo>
                  <a:cubicBezTo>
                    <a:pt x="333" y="1"/>
                    <a:pt x="334" y="1"/>
                    <a:pt x="335" y="1"/>
                  </a:cubicBezTo>
                  <a:cubicBezTo>
                    <a:pt x="335" y="2"/>
                    <a:pt x="335" y="3"/>
                    <a:pt x="334" y="3"/>
                  </a:cubicBezTo>
                  <a:close/>
                  <a:moveTo>
                    <a:pt x="339" y="6"/>
                  </a:moveTo>
                  <a:cubicBezTo>
                    <a:pt x="340" y="5"/>
                    <a:pt x="342" y="5"/>
                    <a:pt x="342" y="4"/>
                  </a:cubicBezTo>
                  <a:cubicBezTo>
                    <a:pt x="344" y="5"/>
                    <a:pt x="341" y="7"/>
                    <a:pt x="339" y="6"/>
                  </a:cubicBezTo>
                  <a:close/>
                  <a:moveTo>
                    <a:pt x="344" y="5"/>
                  </a:moveTo>
                  <a:cubicBezTo>
                    <a:pt x="345" y="2"/>
                    <a:pt x="346" y="6"/>
                    <a:pt x="348" y="5"/>
                  </a:cubicBezTo>
                  <a:cubicBezTo>
                    <a:pt x="347" y="7"/>
                    <a:pt x="346" y="5"/>
                    <a:pt x="344" y="5"/>
                  </a:cubicBezTo>
                  <a:close/>
                  <a:moveTo>
                    <a:pt x="357" y="10"/>
                  </a:moveTo>
                  <a:cubicBezTo>
                    <a:pt x="359" y="8"/>
                    <a:pt x="358" y="12"/>
                    <a:pt x="357" y="10"/>
                  </a:cubicBezTo>
                  <a:close/>
                  <a:moveTo>
                    <a:pt x="382" y="7"/>
                  </a:moveTo>
                  <a:cubicBezTo>
                    <a:pt x="381" y="4"/>
                    <a:pt x="385" y="7"/>
                    <a:pt x="385" y="5"/>
                  </a:cubicBezTo>
                  <a:cubicBezTo>
                    <a:pt x="388" y="6"/>
                    <a:pt x="384" y="7"/>
                    <a:pt x="382" y="7"/>
                  </a:cubicBezTo>
                  <a:close/>
                  <a:moveTo>
                    <a:pt x="403" y="6"/>
                  </a:moveTo>
                  <a:cubicBezTo>
                    <a:pt x="406" y="6"/>
                    <a:pt x="401" y="8"/>
                    <a:pt x="403" y="6"/>
                  </a:cubicBezTo>
                  <a:close/>
                  <a:moveTo>
                    <a:pt x="460" y="12"/>
                  </a:moveTo>
                  <a:cubicBezTo>
                    <a:pt x="458" y="12"/>
                    <a:pt x="458" y="12"/>
                    <a:pt x="458" y="12"/>
                  </a:cubicBezTo>
                  <a:cubicBezTo>
                    <a:pt x="458" y="10"/>
                    <a:pt x="458" y="10"/>
                    <a:pt x="458" y="10"/>
                  </a:cubicBezTo>
                  <a:cubicBezTo>
                    <a:pt x="460" y="10"/>
                    <a:pt x="460" y="10"/>
                    <a:pt x="460" y="10"/>
                  </a:cubicBezTo>
                  <a:lnTo>
                    <a:pt x="460" y="12"/>
                  </a:lnTo>
                  <a:close/>
                  <a:moveTo>
                    <a:pt x="466" y="7"/>
                  </a:moveTo>
                  <a:cubicBezTo>
                    <a:pt x="464" y="7"/>
                    <a:pt x="464" y="7"/>
                    <a:pt x="464" y="7"/>
                  </a:cubicBezTo>
                  <a:cubicBezTo>
                    <a:pt x="464" y="6"/>
                    <a:pt x="465" y="6"/>
                    <a:pt x="465" y="5"/>
                  </a:cubicBezTo>
                  <a:cubicBezTo>
                    <a:pt x="466" y="5"/>
                    <a:pt x="466" y="6"/>
                    <a:pt x="466" y="7"/>
                  </a:cubicBezTo>
                  <a:close/>
                  <a:moveTo>
                    <a:pt x="472" y="10"/>
                  </a:moveTo>
                  <a:cubicBezTo>
                    <a:pt x="473" y="9"/>
                    <a:pt x="473" y="7"/>
                    <a:pt x="475" y="7"/>
                  </a:cubicBezTo>
                  <a:cubicBezTo>
                    <a:pt x="475" y="9"/>
                    <a:pt x="473" y="10"/>
                    <a:pt x="472" y="10"/>
                  </a:cubicBezTo>
                  <a:close/>
                  <a:moveTo>
                    <a:pt x="475" y="3"/>
                  </a:moveTo>
                  <a:cubicBezTo>
                    <a:pt x="475" y="3"/>
                    <a:pt x="475" y="2"/>
                    <a:pt x="476" y="2"/>
                  </a:cubicBezTo>
                  <a:cubicBezTo>
                    <a:pt x="477" y="3"/>
                    <a:pt x="476" y="3"/>
                    <a:pt x="475" y="3"/>
                  </a:cubicBezTo>
                  <a:close/>
                  <a:moveTo>
                    <a:pt x="479" y="3"/>
                  </a:moveTo>
                  <a:cubicBezTo>
                    <a:pt x="479" y="1"/>
                    <a:pt x="480" y="1"/>
                    <a:pt x="481" y="1"/>
                  </a:cubicBezTo>
                  <a:cubicBezTo>
                    <a:pt x="481" y="2"/>
                    <a:pt x="481" y="3"/>
                    <a:pt x="479" y="3"/>
                  </a:cubicBezTo>
                  <a:close/>
                  <a:moveTo>
                    <a:pt x="485" y="6"/>
                  </a:moveTo>
                  <a:cubicBezTo>
                    <a:pt x="485" y="5"/>
                    <a:pt x="488" y="5"/>
                    <a:pt x="488" y="4"/>
                  </a:cubicBezTo>
                  <a:cubicBezTo>
                    <a:pt x="490" y="5"/>
                    <a:pt x="487" y="7"/>
                    <a:pt x="485" y="6"/>
                  </a:cubicBezTo>
                  <a:close/>
                  <a:moveTo>
                    <a:pt x="490" y="5"/>
                  </a:moveTo>
                  <a:cubicBezTo>
                    <a:pt x="491" y="2"/>
                    <a:pt x="492" y="6"/>
                    <a:pt x="494" y="5"/>
                  </a:cubicBezTo>
                  <a:cubicBezTo>
                    <a:pt x="493" y="7"/>
                    <a:pt x="492" y="5"/>
                    <a:pt x="490" y="5"/>
                  </a:cubicBezTo>
                  <a:close/>
                  <a:moveTo>
                    <a:pt x="503" y="10"/>
                  </a:moveTo>
                  <a:cubicBezTo>
                    <a:pt x="505" y="8"/>
                    <a:pt x="504" y="12"/>
                    <a:pt x="503" y="10"/>
                  </a:cubicBezTo>
                  <a:close/>
                  <a:moveTo>
                    <a:pt x="528" y="7"/>
                  </a:moveTo>
                  <a:cubicBezTo>
                    <a:pt x="527" y="4"/>
                    <a:pt x="531" y="7"/>
                    <a:pt x="531" y="5"/>
                  </a:cubicBezTo>
                  <a:cubicBezTo>
                    <a:pt x="533" y="6"/>
                    <a:pt x="530" y="7"/>
                    <a:pt x="528" y="7"/>
                  </a:cubicBezTo>
                  <a:close/>
                  <a:moveTo>
                    <a:pt x="549" y="6"/>
                  </a:moveTo>
                  <a:cubicBezTo>
                    <a:pt x="552" y="6"/>
                    <a:pt x="546" y="8"/>
                    <a:pt x="549" y="6"/>
                  </a:cubicBezTo>
                  <a:close/>
                  <a:moveTo>
                    <a:pt x="606" y="12"/>
                  </a:moveTo>
                  <a:cubicBezTo>
                    <a:pt x="604" y="12"/>
                    <a:pt x="604" y="12"/>
                    <a:pt x="604" y="12"/>
                  </a:cubicBezTo>
                  <a:cubicBezTo>
                    <a:pt x="604" y="10"/>
                    <a:pt x="604" y="10"/>
                    <a:pt x="604" y="10"/>
                  </a:cubicBezTo>
                  <a:cubicBezTo>
                    <a:pt x="606" y="10"/>
                    <a:pt x="606" y="10"/>
                    <a:pt x="606" y="10"/>
                  </a:cubicBezTo>
                  <a:lnTo>
                    <a:pt x="606" y="12"/>
                  </a:lnTo>
                  <a:close/>
                  <a:moveTo>
                    <a:pt x="611" y="7"/>
                  </a:moveTo>
                  <a:cubicBezTo>
                    <a:pt x="610" y="7"/>
                    <a:pt x="610" y="7"/>
                    <a:pt x="610" y="7"/>
                  </a:cubicBezTo>
                  <a:cubicBezTo>
                    <a:pt x="610" y="6"/>
                    <a:pt x="611" y="6"/>
                    <a:pt x="611" y="5"/>
                  </a:cubicBezTo>
                  <a:cubicBezTo>
                    <a:pt x="612" y="5"/>
                    <a:pt x="612" y="6"/>
                    <a:pt x="611" y="7"/>
                  </a:cubicBezTo>
                  <a:close/>
                  <a:moveTo>
                    <a:pt x="617" y="10"/>
                  </a:moveTo>
                  <a:cubicBezTo>
                    <a:pt x="619" y="9"/>
                    <a:pt x="618" y="7"/>
                    <a:pt x="621" y="7"/>
                  </a:cubicBezTo>
                  <a:cubicBezTo>
                    <a:pt x="621" y="9"/>
                    <a:pt x="619" y="10"/>
                    <a:pt x="617" y="10"/>
                  </a:cubicBezTo>
                  <a:close/>
                  <a:moveTo>
                    <a:pt x="620" y="3"/>
                  </a:moveTo>
                  <a:cubicBezTo>
                    <a:pt x="621" y="3"/>
                    <a:pt x="621" y="2"/>
                    <a:pt x="622" y="2"/>
                  </a:cubicBezTo>
                  <a:cubicBezTo>
                    <a:pt x="623" y="3"/>
                    <a:pt x="621" y="3"/>
                    <a:pt x="620" y="3"/>
                  </a:cubicBezTo>
                  <a:close/>
                  <a:moveTo>
                    <a:pt x="625" y="3"/>
                  </a:moveTo>
                  <a:cubicBezTo>
                    <a:pt x="625" y="1"/>
                    <a:pt x="626" y="1"/>
                    <a:pt x="627" y="1"/>
                  </a:cubicBezTo>
                  <a:cubicBezTo>
                    <a:pt x="627" y="2"/>
                    <a:pt x="627" y="3"/>
                    <a:pt x="625" y="3"/>
                  </a:cubicBezTo>
                  <a:close/>
                  <a:moveTo>
                    <a:pt x="631" y="6"/>
                  </a:moveTo>
                  <a:cubicBezTo>
                    <a:pt x="631" y="5"/>
                    <a:pt x="633" y="5"/>
                    <a:pt x="634" y="4"/>
                  </a:cubicBezTo>
                  <a:cubicBezTo>
                    <a:pt x="636" y="5"/>
                    <a:pt x="633" y="7"/>
                    <a:pt x="631" y="6"/>
                  </a:cubicBezTo>
                  <a:close/>
                  <a:moveTo>
                    <a:pt x="636" y="5"/>
                  </a:moveTo>
                  <a:cubicBezTo>
                    <a:pt x="637" y="2"/>
                    <a:pt x="638" y="6"/>
                    <a:pt x="640" y="5"/>
                  </a:cubicBezTo>
                  <a:cubicBezTo>
                    <a:pt x="639" y="7"/>
                    <a:pt x="638" y="5"/>
                    <a:pt x="636" y="5"/>
                  </a:cubicBezTo>
                  <a:close/>
                  <a:moveTo>
                    <a:pt x="649" y="10"/>
                  </a:moveTo>
                  <a:cubicBezTo>
                    <a:pt x="651" y="8"/>
                    <a:pt x="650" y="12"/>
                    <a:pt x="649" y="10"/>
                  </a:cubicBezTo>
                  <a:close/>
                  <a:moveTo>
                    <a:pt x="674" y="7"/>
                  </a:moveTo>
                  <a:cubicBezTo>
                    <a:pt x="673" y="4"/>
                    <a:pt x="677" y="7"/>
                    <a:pt x="676" y="5"/>
                  </a:cubicBezTo>
                  <a:cubicBezTo>
                    <a:pt x="679" y="6"/>
                    <a:pt x="676" y="7"/>
                    <a:pt x="674" y="7"/>
                  </a:cubicBezTo>
                  <a:close/>
                  <a:moveTo>
                    <a:pt x="694" y="6"/>
                  </a:moveTo>
                  <a:cubicBezTo>
                    <a:pt x="698" y="6"/>
                    <a:pt x="692" y="8"/>
                    <a:pt x="694" y="6"/>
                  </a:cubicBezTo>
                  <a:close/>
                  <a:moveTo>
                    <a:pt x="751" y="12"/>
                  </a:moveTo>
                  <a:cubicBezTo>
                    <a:pt x="750" y="12"/>
                    <a:pt x="750" y="12"/>
                    <a:pt x="750" y="12"/>
                  </a:cubicBezTo>
                  <a:cubicBezTo>
                    <a:pt x="750" y="10"/>
                    <a:pt x="750" y="10"/>
                    <a:pt x="750" y="10"/>
                  </a:cubicBezTo>
                  <a:cubicBezTo>
                    <a:pt x="751" y="10"/>
                    <a:pt x="751" y="10"/>
                    <a:pt x="751" y="10"/>
                  </a:cubicBezTo>
                  <a:lnTo>
                    <a:pt x="751" y="12"/>
                  </a:lnTo>
                  <a:close/>
                  <a:moveTo>
                    <a:pt x="757" y="7"/>
                  </a:moveTo>
                  <a:cubicBezTo>
                    <a:pt x="756" y="7"/>
                    <a:pt x="756" y="7"/>
                    <a:pt x="756" y="7"/>
                  </a:cubicBezTo>
                  <a:cubicBezTo>
                    <a:pt x="756" y="6"/>
                    <a:pt x="757" y="6"/>
                    <a:pt x="757" y="5"/>
                  </a:cubicBezTo>
                  <a:cubicBezTo>
                    <a:pt x="758" y="5"/>
                    <a:pt x="758" y="6"/>
                    <a:pt x="757" y="7"/>
                  </a:cubicBezTo>
                  <a:close/>
                  <a:moveTo>
                    <a:pt x="763" y="10"/>
                  </a:moveTo>
                  <a:cubicBezTo>
                    <a:pt x="764" y="9"/>
                    <a:pt x="764" y="7"/>
                    <a:pt x="767" y="7"/>
                  </a:cubicBezTo>
                  <a:cubicBezTo>
                    <a:pt x="767" y="9"/>
                    <a:pt x="765" y="10"/>
                    <a:pt x="763" y="10"/>
                  </a:cubicBezTo>
                  <a:close/>
                  <a:moveTo>
                    <a:pt x="766" y="3"/>
                  </a:moveTo>
                  <a:cubicBezTo>
                    <a:pt x="767" y="3"/>
                    <a:pt x="767" y="2"/>
                    <a:pt x="768" y="2"/>
                  </a:cubicBezTo>
                  <a:cubicBezTo>
                    <a:pt x="768" y="3"/>
                    <a:pt x="767" y="3"/>
                    <a:pt x="766" y="3"/>
                  </a:cubicBezTo>
                  <a:close/>
                  <a:moveTo>
                    <a:pt x="771" y="3"/>
                  </a:moveTo>
                  <a:cubicBezTo>
                    <a:pt x="771" y="1"/>
                    <a:pt x="772" y="1"/>
                    <a:pt x="773" y="1"/>
                  </a:cubicBezTo>
                  <a:cubicBezTo>
                    <a:pt x="773" y="2"/>
                    <a:pt x="772" y="3"/>
                    <a:pt x="771" y="3"/>
                  </a:cubicBezTo>
                  <a:close/>
                  <a:moveTo>
                    <a:pt x="777" y="6"/>
                  </a:moveTo>
                  <a:cubicBezTo>
                    <a:pt x="777" y="5"/>
                    <a:pt x="779" y="5"/>
                    <a:pt x="780" y="4"/>
                  </a:cubicBezTo>
                  <a:cubicBezTo>
                    <a:pt x="782" y="5"/>
                    <a:pt x="779" y="7"/>
                    <a:pt x="777" y="6"/>
                  </a:cubicBezTo>
                  <a:close/>
                  <a:moveTo>
                    <a:pt x="782" y="5"/>
                  </a:moveTo>
                  <a:cubicBezTo>
                    <a:pt x="783" y="2"/>
                    <a:pt x="783" y="6"/>
                    <a:pt x="785" y="5"/>
                  </a:cubicBezTo>
                  <a:cubicBezTo>
                    <a:pt x="785" y="7"/>
                    <a:pt x="783" y="5"/>
                    <a:pt x="782" y="5"/>
                  </a:cubicBezTo>
                  <a:close/>
                  <a:moveTo>
                    <a:pt x="795" y="10"/>
                  </a:moveTo>
                  <a:cubicBezTo>
                    <a:pt x="796" y="8"/>
                    <a:pt x="796" y="12"/>
                    <a:pt x="795" y="10"/>
                  </a:cubicBezTo>
                  <a:close/>
                  <a:moveTo>
                    <a:pt x="819" y="7"/>
                  </a:moveTo>
                  <a:cubicBezTo>
                    <a:pt x="818" y="4"/>
                    <a:pt x="822" y="7"/>
                    <a:pt x="822" y="5"/>
                  </a:cubicBezTo>
                  <a:cubicBezTo>
                    <a:pt x="825" y="6"/>
                    <a:pt x="822" y="7"/>
                    <a:pt x="819" y="7"/>
                  </a:cubicBezTo>
                  <a:close/>
                  <a:moveTo>
                    <a:pt x="840" y="6"/>
                  </a:moveTo>
                  <a:cubicBezTo>
                    <a:pt x="844" y="6"/>
                    <a:pt x="838" y="8"/>
                    <a:pt x="840" y="6"/>
                  </a:cubicBezTo>
                  <a:close/>
                  <a:moveTo>
                    <a:pt x="897" y="12"/>
                  </a:moveTo>
                  <a:cubicBezTo>
                    <a:pt x="896" y="12"/>
                    <a:pt x="896" y="12"/>
                    <a:pt x="896" y="12"/>
                  </a:cubicBezTo>
                  <a:cubicBezTo>
                    <a:pt x="896" y="10"/>
                    <a:pt x="896" y="10"/>
                    <a:pt x="896" y="10"/>
                  </a:cubicBezTo>
                  <a:cubicBezTo>
                    <a:pt x="897" y="10"/>
                    <a:pt x="897" y="10"/>
                    <a:pt x="897" y="10"/>
                  </a:cubicBezTo>
                  <a:lnTo>
                    <a:pt x="897" y="12"/>
                  </a:lnTo>
                  <a:close/>
                  <a:moveTo>
                    <a:pt x="903" y="7"/>
                  </a:moveTo>
                  <a:cubicBezTo>
                    <a:pt x="902" y="7"/>
                    <a:pt x="902" y="7"/>
                    <a:pt x="902" y="7"/>
                  </a:cubicBezTo>
                  <a:cubicBezTo>
                    <a:pt x="902" y="6"/>
                    <a:pt x="903" y="6"/>
                    <a:pt x="903" y="5"/>
                  </a:cubicBezTo>
                  <a:cubicBezTo>
                    <a:pt x="904" y="5"/>
                    <a:pt x="904" y="6"/>
                    <a:pt x="903" y="7"/>
                  </a:cubicBezTo>
                  <a:close/>
                  <a:moveTo>
                    <a:pt x="909" y="10"/>
                  </a:moveTo>
                  <a:cubicBezTo>
                    <a:pt x="910" y="9"/>
                    <a:pt x="910" y="7"/>
                    <a:pt x="913" y="7"/>
                  </a:cubicBezTo>
                  <a:cubicBezTo>
                    <a:pt x="913" y="9"/>
                    <a:pt x="911" y="10"/>
                    <a:pt x="909" y="10"/>
                  </a:cubicBezTo>
                  <a:close/>
                  <a:moveTo>
                    <a:pt x="912" y="3"/>
                  </a:moveTo>
                  <a:cubicBezTo>
                    <a:pt x="912" y="3"/>
                    <a:pt x="913" y="2"/>
                    <a:pt x="914" y="2"/>
                  </a:cubicBezTo>
                  <a:cubicBezTo>
                    <a:pt x="914" y="3"/>
                    <a:pt x="913" y="3"/>
                    <a:pt x="912" y="3"/>
                  </a:cubicBezTo>
                  <a:close/>
                  <a:moveTo>
                    <a:pt x="917" y="3"/>
                  </a:moveTo>
                  <a:cubicBezTo>
                    <a:pt x="917" y="1"/>
                    <a:pt x="917" y="1"/>
                    <a:pt x="919" y="1"/>
                  </a:cubicBezTo>
                  <a:cubicBezTo>
                    <a:pt x="919" y="2"/>
                    <a:pt x="918" y="3"/>
                    <a:pt x="917" y="3"/>
                  </a:cubicBezTo>
                  <a:close/>
                  <a:moveTo>
                    <a:pt x="923" y="6"/>
                  </a:moveTo>
                  <a:cubicBezTo>
                    <a:pt x="923" y="5"/>
                    <a:pt x="925" y="5"/>
                    <a:pt x="926" y="4"/>
                  </a:cubicBezTo>
                  <a:cubicBezTo>
                    <a:pt x="928" y="5"/>
                    <a:pt x="925" y="7"/>
                    <a:pt x="923" y="6"/>
                  </a:cubicBezTo>
                  <a:close/>
                  <a:moveTo>
                    <a:pt x="928" y="5"/>
                  </a:moveTo>
                  <a:cubicBezTo>
                    <a:pt x="929" y="2"/>
                    <a:pt x="929" y="6"/>
                    <a:pt x="931" y="5"/>
                  </a:cubicBezTo>
                  <a:cubicBezTo>
                    <a:pt x="931" y="7"/>
                    <a:pt x="929" y="5"/>
                    <a:pt x="928" y="5"/>
                  </a:cubicBezTo>
                  <a:close/>
                  <a:moveTo>
                    <a:pt x="941" y="10"/>
                  </a:moveTo>
                  <a:cubicBezTo>
                    <a:pt x="942" y="8"/>
                    <a:pt x="942" y="12"/>
                    <a:pt x="941" y="10"/>
                  </a:cubicBezTo>
                  <a:close/>
                  <a:moveTo>
                    <a:pt x="965" y="7"/>
                  </a:moveTo>
                  <a:cubicBezTo>
                    <a:pt x="964" y="4"/>
                    <a:pt x="968" y="7"/>
                    <a:pt x="968" y="5"/>
                  </a:cubicBezTo>
                  <a:cubicBezTo>
                    <a:pt x="971" y="6"/>
                    <a:pt x="967" y="7"/>
                    <a:pt x="965" y="7"/>
                  </a:cubicBezTo>
                  <a:close/>
                  <a:moveTo>
                    <a:pt x="986" y="6"/>
                  </a:moveTo>
                  <a:cubicBezTo>
                    <a:pt x="990" y="6"/>
                    <a:pt x="984" y="8"/>
                    <a:pt x="986" y="6"/>
                  </a:cubicBezTo>
                  <a:close/>
                  <a:moveTo>
                    <a:pt x="1043" y="12"/>
                  </a:moveTo>
                  <a:cubicBezTo>
                    <a:pt x="1042" y="12"/>
                    <a:pt x="1042" y="12"/>
                    <a:pt x="1042" y="12"/>
                  </a:cubicBezTo>
                  <a:cubicBezTo>
                    <a:pt x="1042" y="10"/>
                    <a:pt x="1042" y="10"/>
                    <a:pt x="1042" y="10"/>
                  </a:cubicBezTo>
                  <a:cubicBezTo>
                    <a:pt x="1043" y="10"/>
                    <a:pt x="1043" y="10"/>
                    <a:pt x="1043" y="10"/>
                  </a:cubicBezTo>
                  <a:lnTo>
                    <a:pt x="1043" y="12"/>
                  </a:lnTo>
                  <a:close/>
                  <a:moveTo>
                    <a:pt x="1049" y="7"/>
                  </a:moveTo>
                  <a:cubicBezTo>
                    <a:pt x="1048" y="7"/>
                    <a:pt x="1048" y="7"/>
                    <a:pt x="1048" y="7"/>
                  </a:cubicBezTo>
                  <a:cubicBezTo>
                    <a:pt x="1048" y="6"/>
                    <a:pt x="1048" y="6"/>
                    <a:pt x="1048" y="5"/>
                  </a:cubicBezTo>
                  <a:cubicBezTo>
                    <a:pt x="1050" y="5"/>
                    <a:pt x="1050" y="6"/>
                    <a:pt x="1049" y="7"/>
                  </a:cubicBezTo>
                  <a:close/>
                  <a:moveTo>
                    <a:pt x="1055" y="10"/>
                  </a:moveTo>
                  <a:cubicBezTo>
                    <a:pt x="1056" y="9"/>
                    <a:pt x="1056" y="7"/>
                    <a:pt x="1059" y="7"/>
                  </a:cubicBezTo>
                  <a:cubicBezTo>
                    <a:pt x="1058" y="9"/>
                    <a:pt x="1057" y="10"/>
                    <a:pt x="1055" y="10"/>
                  </a:cubicBezTo>
                  <a:close/>
                  <a:moveTo>
                    <a:pt x="1058" y="3"/>
                  </a:moveTo>
                  <a:cubicBezTo>
                    <a:pt x="1058" y="3"/>
                    <a:pt x="1059" y="2"/>
                    <a:pt x="1060" y="2"/>
                  </a:cubicBezTo>
                  <a:cubicBezTo>
                    <a:pt x="1060" y="3"/>
                    <a:pt x="1059" y="3"/>
                    <a:pt x="1058" y="3"/>
                  </a:cubicBezTo>
                  <a:close/>
                  <a:moveTo>
                    <a:pt x="1063" y="3"/>
                  </a:moveTo>
                  <a:cubicBezTo>
                    <a:pt x="1063" y="1"/>
                    <a:pt x="1063" y="1"/>
                    <a:pt x="1065" y="1"/>
                  </a:cubicBezTo>
                  <a:cubicBezTo>
                    <a:pt x="1065" y="2"/>
                    <a:pt x="1064" y="3"/>
                    <a:pt x="1063" y="3"/>
                  </a:cubicBezTo>
                  <a:close/>
                  <a:moveTo>
                    <a:pt x="1069" y="6"/>
                  </a:moveTo>
                  <a:cubicBezTo>
                    <a:pt x="1069" y="5"/>
                    <a:pt x="1071" y="5"/>
                    <a:pt x="1072" y="4"/>
                  </a:cubicBezTo>
                  <a:cubicBezTo>
                    <a:pt x="1074" y="5"/>
                    <a:pt x="1071" y="7"/>
                    <a:pt x="1069" y="6"/>
                  </a:cubicBezTo>
                  <a:close/>
                  <a:moveTo>
                    <a:pt x="1073" y="5"/>
                  </a:moveTo>
                  <a:cubicBezTo>
                    <a:pt x="1075" y="2"/>
                    <a:pt x="1075" y="6"/>
                    <a:pt x="1077" y="5"/>
                  </a:cubicBezTo>
                  <a:cubicBezTo>
                    <a:pt x="1076" y="7"/>
                    <a:pt x="1075" y="5"/>
                    <a:pt x="1073" y="5"/>
                  </a:cubicBezTo>
                  <a:close/>
                  <a:moveTo>
                    <a:pt x="1087" y="10"/>
                  </a:moveTo>
                  <a:cubicBezTo>
                    <a:pt x="1088" y="8"/>
                    <a:pt x="1087" y="12"/>
                    <a:pt x="1087" y="10"/>
                  </a:cubicBezTo>
                  <a:close/>
                  <a:moveTo>
                    <a:pt x="1111" y="7"/>
                  </a:moveTo>
                  <a:cubicBezTo>
                    <a:pt x="1110" y="4"/>
                    <a:pt x="1114" y="7"/>
                    <a:pt x="1114" y="5"/>
                  </a:cubicBezTo>
                  <a:cubicBezTo>
                    <a:pt x="1117" y="6"/>
                    <a:pt x="1113" y="7"/>
                    <a:pt x="1111" y="7"/>
                  </a:cubicBezTo>
                  <a:close/>
                  <a:moveTo>
                    <a:pt x="1132" y="6"/>
                  </a:moveTo>
                  <a:cubicBezTo>
                    <a:pt x="1135" y="6"/>
                    <a:pt x="1130" y="8"/>
                    <a:pt x="1132" y="6"/>
                  </a:cubicBezTo>
                  <a:close/>
                  <a:moveTo>
                    <a:pt x="1189" y="12"/>
                  </a:moveTo>
                  <a:cubicBezTo>
                    <a:pt x="1188" y="12"/>
                    <a:pt x="1188" y="12"/>
                    <a:pt x="1188" y="12"/>
                  </a:cubicBezTo>
                  <a:cubicBezTo>
                    <a:pt x="1188" y="10"/>
                    <a:pt x="1188" y="10"/>
                    <a:pt x="1188" y="10"/>
                  </a:cubicBezTo>
                  <a:cubicBezTo>
                    <a:pt x="1189" y="10"/>
                    <a:pt x="1189" y="10"/>
                    <a:pt x="1189" y="10"/>
                  </a:cubicBezTo>
                  <a:lnTo>
                    <a:pt x="1189" y="12"/>
                  </a:lnTo>
                  <a:close/>
                  <a:moveTo>
                    <a:pt x="1195" y="7"/>
                  </a:moveTo>
                  <a:cubicBezTo>
                    <a:pt x="1194" y="7"/>
                    <a:pt x="1194" y="7"/>
                    <a:pt x="1194" y="7"/>
                  </a:cubicBezTo>
                  <a:cubicBezTo>
                    <a:pt x="1193" y="6"/>
                    <a:pt x="1194" y="6"/>
                    <a:pt x="1194" y="5"/>
                  </a:cubicBezTo>
                  <a:cubicBezTo>
                    <a:pt x="1195" y="5"/>
                    <a:pt x="1196" y="6"/>
                    <a:pt x="1195" y="7"/>
                  </a:cubicBezTo>
                  <a:close/>
                  <a:moveTo>
                    <a:pt x="1201" y="10"/>
                  </a:moveTo>
                  <a:cubicBezTo>
                    <a:pt x="1202" y="9"/>
                    <a:pt x="1202" y="7"/>
                    <a:pt x="1204" y="7"/>
                  </a:cubicBezTo>
                  <a:cubicBezTo>
                    <a:pt x="1204" y="9"/>
                    <a:pt x="1202" y="10"/>
                    <a:pt x="1201" y="10"/>
                  </a:cubicBezTo>
                  <a:close/>
                  <a:moveTo>
                    <a:pt x="1204" y="3"/>
                  </a:moveTo>
                  <a:cubicBezTo>
                    <a:pt x="1204" y="3"/>
                    <a:pt x="1205" y="2"/>
                    <a:pt x="1206" y="2"/>
                  </a:cubicBezTo>
                  <a:cubicBezTo>
                    <a:pt x="1206" y="3"/>
                    <a:pt x="1205" y="3"/>
                    <a:pt x="1204" y="3"/>
                  </a:cubicBezTo>
                  <a:close/>
                  <a:moveTo>
                    <a:pt x="1209" y="3"/>
                  </a:moveTo>
                  <a:cubicBezTo>
                    <a:pt x="1208" y="1"/>
                    <a:pt x="1209" y="1"/>
                    <a:pt x="1210" y="1"/>
                  </a:cubicBezTo>
                  <a:cubicBezTo>
                    <a:pt x="1210" y="2"/>
                    <a:pt x="1210" y="3"/>
                    <a:pt x="1209" y="3"/>
                  </a:cubicBezTo>
                  <a:close/>
                  <a:moveTo>
                    <a:pt x="1215" y="6"/>
                  </a:moveTo>
                  <a:cubicBezTo>
                    <a:pt x="1215" y="5"/>
                    <a:pt x="1217" y="5"/>
                    <a:pt x="1218" y="4"/>
                  </a:cubicBezTo>
                  <a:cubicBezTo>
                    <a:pt x="1219" y="5"/>
                    <a:pt x="1216" y="7"/>
                    <a:pt x="1215" y="6"/>
                  </a:cubicBezTo>
                  <a:close/>
                  <a:moveTo>
                    <a:pt x="1219" y="5"/>
                  </a:moveTo>
                  <a:cubicBezTo>
                    <a:pt x="1221" y="2"/>
                    <a:pt x="1221" y="6"/>
                    <a:pt x="1223" y="5"/>
                  </a:cubicBezTo>
                  <a:cubicBezTo>
                    <a:pt x="1222" y="7"/>
                    <a:pt x="1221" y="5"/>
                    <a:pt x="1219" y="5"/>
                  </a:cubicBezTo>
                  <a:close/>
                  <a:moveTo>
                    <a:pt x="1232" y="10"/>
                  </a:moveTo>
                  <a:cubicBezTo>
                    <a:pt x="1234" y="8"/>
                    <a:pt x="1233" y="12"/>
                    <a:pt x="1232" y="10"/>
                  </a:cubicBezTo>
                  <a:close/>
                  <a:moveTo>
                    <a:pt x="1257" y="7"/>
                  </a:moveTo>
                  <a:cubicBezTo>
                    <a:pt x="1256" y="4"/>
                    <a:pt x="1260" y="7"/>
                    <a:pt x="1260" y="5"/>
                  </a:cubicBezTo>
                  <a:cubicBezTo>
                    <a:pt x="1263" y="6"/>
                    <a:pt x="1259" y="7"/>
                    <a:pt x="1257" y="7"/>
                  </a:cubicBezTo>
                  <a:close/>
                  <a:moveTo>
                    <a:pt x="1278" y="6"/>
                  </a:moveTo>
                  <a:cubicBezTo>
                    <a:pt x="1281" y="6"/>
                    <a:pt x="1276" y="8"/>
                    <a:pt x="1278" y="6"/>
                  </a:cubicBezTo>
                  <a:close/>
                  <a:moveTo>
                    <a:pt x="1335" y="12"/>
                  </a:moveTo>
                  <a:cubicBezTo>
                    <a:pt x="1334" y="12"/>
                    <a:pt x="1334" y="12"/>
                    <a:pt x="1334" y="12"/>
                  </a:cubicBezTo>
                  <a:cubicBezTo>
                    <a:pt x="1334" y="10"/>
                    <a:pt x="1334" y="10"/>
                    <a:pt x="1334" y="10"/>
                  </a:cubicBezTo>
                  <a:cubicBezTo>
                    <a:pt x="1335" y="10"/>
                    <a:pt x="1335" y="10"/>
                    <a:pt x="1335" y="10"/>
                  </a:cubicBezTo>
                  <a:lnTo>
                    <a:pt x="1335" y="12"/>
                  </a:lnTo>
                  <a:close/>
                  <a:moveTo>
                    <a:pt x="1341" y="7"/>
                  </a:moveTo>
                  <a:cubicBezTo>
                    <a:pt x="1339" y="7"/>
                    <a:pt x="1339" y="7"/>
                    <a:pt x="1339" y="7"/>
                  </a:cubicBezTo>
                  <a:cubicBezTo>
                    <a:pt x="1339" y="6"/>
                    <a:pt x="1340" y="6"/>
                    <a:pt x="1340" y="5"/>
                  </a:cubicBezTo>
                  <a:cubicBezTo>
                    <a:pt x="1341" y="5"/>
                    <a:pt x="1341" y="6"/>
                    <a:pt x="1341" y="7"/>
                  </a:cubicBezTo>
                  <a:close/>
                  <a:moveTo>
                    <a:pt x="1347" y="10"/>
                  </a:moveTo>
                  <a:cubicBezTo>
                    <a:pt x="1348" y="9"/>
                    <a:pt x="1348" y="7"/>
                    <a:pt x="1350" y="7"/>
                  </a:cubicBezTo>
                  <a:cubicBezTo>
                    <a:pt x="1350" y="9"/>
                    <a:pt x="1348" y="10"/>
                    <a:pt x="1347" y="10"/>
                  </a:cubicBezTo>
                  <a:close/>
                  <a:moveTo>
                    <a:pt x="1350" y="3"/>
                  </a:moveTo>
                  <a:cubicBezTo>
                    <a:pt x="1350" y="3"/>
                    <a:pt x="1350" y="2"/>
                    <a:pt x="1351" y="2"/>
                  </a:cubicBezTo>
                  <a:cubicBezTo>
                    <a:pt x="1352" y="3"/>
                    <a:pt x="1351" y="3"/>
                    <a:pt x="1350" y="3"/>
                  </a:cubicBezTo>
                  <a:close/>
                  <a:moveTo>
                    <a:pt x="1354" y="3"/>
                  </a:moveTo>
                  <a:cubicBezTo>
                    <a:pt x="1354" y="1"/>
                    <a:pt x="1355" y="1"/>
                    <a:pt x="1356" y="1"/>
                  </a:cubicBezTo>
                  <a:cubicBezTo>
                    <a:pt x="1356" y="2"/>
                    <a:pt x="1356" y="3"/>
                    <a:pt x="1354" y="3"/>
                  </a:cubicBezTo>
                  <a:close/>
                  <a:moveTo>
                    <a:pt x="1360" y="6"/>
                  </a:moveTo>
                  <a:cubicBezTo>
                    <a:pt x="1360" y="5"/>
                    <a:pt x="1363" y="5"/>
                    <a:pt x="1363" y="4"/>
                  </a:cubicBezTo>
                  <a:cubicBezTo>
                    <a:pt x="1365" y="5"/>
                    <a:pt x="1362" y="7"/>
                    <a:pt x="1360" y="6"/>
                  </a:cubicBezTo>
                  <a:close/>
                  <a:moveTo>
                    <a:pt x="1365" y="5"/>
                  </a:moveTo>
                  <a:cubicBezTo>
                    <a:pt x="1366" y="2"/>
                    <a:pt x="1367" y="6"/>
                    <a:pt x="1369" y="5"/>
                  </a:cubicBezTo>
                  <a:cubicBezTo>
                    <a:pt x="1368" y="7"/>
                    <a:pt x="1367" y="5"/>
                    <a:pt x="1365" y="5"/>
                  </a:cubicBezTo>
                  <a:close/>
                  <a:moveTo>
                    <a:pt x="1378" y="10"/>
                  </a:moveTo>
                  <a:cubicBezTo>
                    <a:pt x="1380" y="8"/>
                    <a:pt x="1379" y="12"/>
                    <a:pt x="1378" y="10"/>
                  </a:cubicBezTo>
                  <a:close/>
                  <a:moveTo>
                    <a:pt x="1403" y="7"/>
                  </a:moveTo>
                  <a:cubicBezTo>
                    <a:pt x="1402" y="4"/>
                    <a:pt x="1406" y="7"/>
                    <a:pt x="1406" y="5"/>
                  </a:cubicBezTo>
                  <a:cubicBezTo>
                    <a:pt x="1409" y="6"/>
                    <a:pt x="1405" y="7"/>
                    <a:pt x="1403" y="7"/>
                  </a:cubicBezTo>
                  <a:close/>
                  <a:moveTo>
                    <a:pt x="1424" y="6"/>
                  </a:moveTo>
                  <a:cubicBezTo>
                    <a:pt x="1427" y="6"/>
                    <a:pt x="1421" y="8"/>
                    <a:pt x="1424" y="6"/>
                  </a:cubicBezTo>
                  <a:close/>
                  <a:moveTo>
                    <a:pt x="1481" y="12"/>
                  </a:moveTo>
                  <a:cubicBezTo>
                    <a:pt x="1479" y="12"/>
                    <a:pt x="1479" y="12"/>
                    <a:pt x="1479" y="12"/>
                  </a:cubicBezTo>
                  <a:cubicBezTo>
                    <a:pt x="1479" y="10"/>
                    <a:pt x="1479" y="10"/>
                    <a:pt x="1479" y="10"/>
                  </a:cubicBezTo>
                  <a:cubicBezTo>
                    <a:pt x="1481" y="10"/>
                    <a:pt x="1481" y="10"/>
                    <a:pt x="1481" y="10"/>
                  </a:cubicBezTo>
                  <a:lnTo>
                    <a:pt x="1481" y="12"/>
                  </a:lnTo>
                  <a:close/>
                  <a:moveTo>
                    <a:pt x="1487" y="7"/>
                  </a:moveTo>
                  <a:cubicBezTo>
                    <a:pt x="1485" y="7"/>
                    <a:pt x="1485" y="7"/>
                    <a:pt x="1485" y="7"/>
                  </a:cubicBezTo>
                  <a:cubicBezTo>
                    <a:pt x="1485" y="6"/>
                    <a:pt x="1486" y="6"/>
                    <a:pt x="1486" y="5"/>
                  </a:cubicBezTo>
                  <a:cubicBezTo>
                    <a:pt x="1487" y="5"/>
                    <a:pt x="1487" y="6"/>
                    <a:pt x="1487" y="7"/>
                  </a:cubicBezTo>
                  <a:close/>
                  <a:moveTo>
                    <a:pt x="1492" y="10"/>
                  </a:moveTo>
                  <a:cubicBezTo>
                    <a:pt x="1494" y="9"/>
                    <a:pt x="1493" y="7"/>
                    <a:pt x="1496" y="7"/>
                  </a:cubicBezTo>
                  <a:cubicBezTo>
                    <a:pt x="1496" y="9"/>
                    <a:pt x="1494" y="10"/>
                    <a:pt x="1492" y="10"/>
                  </a:cubicBezTo>
                  <a:close/>
                  <a:moveTo>
                    <a:pt x="1495" y="3"/>
                  </a:moveTo>
                  <a:cubicBezTo>
                    <a:pt x="1496" y="3"/>
                    <a:pt x="1496" y="2"/>
                    <a:pt x="1497" y="2"/>
                  </a:cubicBezTo>
                  <a:cubicBezTo>
                    <a:pt x="1498" y="3"/>
                    <a:pt x="1496" y="3"/>
                    <a:pt x="1495" y="3"/>
                  </a:cubicBezTo>
                  <a:close/>
                  <a:moveTo>
                    <a:pt x="1500" y="3"/>
                  </a:moveTo>
                  <a:cubicBezTo>
                    <a:pt x="1500" y="1"/>
                    <a:pt x="1501" y="1"/>
                    <a:pt x="1502" y="1"/>
                  </a:cubicBezTo>
                  <a:cubicBezTo>
                    <a:pt x="1502" y="2"/>
                    <a:pt x="1502" y="3"/>
                    <a:pt x="1500" y="3"/>
                  </a:cubicBezTo>
                  <a:close/>
                  <a:moveTo>
                    <a:pt x="1506" y="6"/>
                  </a:moveTo>
                  <a:cubicBezTo>
                    <a:pt x="1506" y="5"/>
                    <a:pt x="1508" y="5"/>
                    <a:pt x="1509" y="4"/>
                  </a:cubicBezTo>
                  <a:cubicBezTo>
                    <a:pt x="1511" y="5"/>
                    <a:pt x="1508" y="7"/>
                    <a:pt x="1506" y="6"/>
                  </a:cubicBezTo>
                  <a:close/>
                  <a:moveTo>
                    <a:pt x="1511" y="5"/>
                  </a:moveTo>
                  <a:cubicBezTo>
                    <a:pt x="1512" y="2"/>
                    <a:pt x="1513" y="6"/>
                    <a:pt x="1515" y="5"/>
                  </a:cubicBezTo>
                  <a:cubicBezTo>
                    <a:pt x="1514" y="7"/>
                    <a:pt x="1513" y="5"/>
                    <a:pt x="1511" y="5"/>
                  </a:cubicBezTo>
                  <a:close/>
                  <a:moveTo>
                    <a:pt x="1524" y="10"/>
                  </a:moveTo>
                  <a:cubicBezTo>
                    <a:pt x="1526" y="8"/>
                    <a:pt x="1525" y="12"/>
                    <a:pt x="1524" y="10"/>
                  </a:cubicBezTo>
                  <a:close/>
                  <a:moveTo>
                    <a:pt x="1549" y="7"/>
                  </a:moveTo>
                  <a:cubicBezTo>
                    <a:pt x="1548" y="4"/>
                    <a:pt x="1552" y="7"/>
                    <a:pt x="1552" y="5"/>
                  </a:cubicBezTo>
                  <a:cubicBezTo>
                    <a:pt x="1554" y="6"/>
                    <a:pt x="1551" y="7"/>
                    <a:pt x="1549" y="7"/>
                  </a:cubicBezTo>
                  <a:close/>
                  <a:moveTo>
                    <a:pt x="1569" y="6"/>
                  </a:moveTo>
                  <a:cubicBezTo>
                    <a:pt x="1573" y="6"/>
                    <a:pt x="1567" y="8"/>
                    <a:pt x="1569" y="6"/>
                  </a:cubicBezTo>
                  <a:close/>
                  <a:moveTo>
                    <a:pt x="1626" y="12"/>
                  </a:moveTo>
                  <a:cubicBezTo>
                    <a:pt x="1625" y="12"/>
                    <a:pt x="1625" y="12"/>
                    <a:pt x="1625" y="12"/>
                  </a:cubicBezTo>
                  <a:cubicBezTo>
                    <a:pt x="1625" y="10"/>
                    <a:pt x="1625" y="10"/>
                    <a:pt x="1625" y="10"/>
                  </a:cubicBezTo>
                  <a:cubicBezTo>
                    <a:pt x="1626" y="10"/>
                    <a:pt x="1626" y="10"/>
                    <a:pt x="1626" y="10"/>
                  </a:cubicBezTo>
                  <a:lnTo>
                    <a:pt x="1626" y="12"/>
                  </a:lnTo>
                  <a:close/>
                  <a:moveTo>
                    <a:pt x="1632" y="7"/>
                  </a:moveTo>
                  <a:cubicBezTo>
                    <a:pt x="1631" y="7"/>
                    <a:pt x="1631" y="7"/>
                    <a:pt x="1631" y="7"/>
                  </a:cubicBezTo>
                  <a:cubicBezTo>
                    <a:pt x="1631" y="6"/>
                    <a:pt x="1632" y="6"/>
                    <a:pt x="1632" y="5"/>
                  </a:cubicBezTo>
                  <a:cubicBezTo>
                    <a:pt x="1633" y="5"/>
                    <a:pt x="1633" y="6"/>
                    <a:pt x="1632" y="7"/>
                  </a:cubicBezTo>
                  <a:close/>
                  <a:moveTo>
                    <a:pt x="1638" y="10"/>
                  </a:moveTo>
                  <a:cubicBezTo>
                    <a:pt x="1639" y="9"/>
                    <a:pt x="1639" y="7"/>
                    <a:pt x="1642" y="7"/>
                  </a:cubicBezTo>
                  <a:cubicBezTo>
                    <a:pt x="1642" y="9"/>
                    <a:pt x="1640" y="10"/>
                    <a:pt x="1638" y="10"/>
                  </a:cubicBezTo>
                  <a:close/>
                  <a:moveTo>
                    <a:pt x="1641" y="3"/>
                  </a:moveTo>
                  <a:cubicBezTo>
                    <a:pt x="1642" y="3"/>
                    <a:pt x="1642" y="2"/>
                    <a:pt x="1643" y="2"/>
                  </a:cubicBezTo>
                  <a:cubicBezTo>
                    <a:pt x="1643" y="3"/>
                    <a:pt x="1642" y="3"/>
                    <a:pt x="1641" y="3"/>
                  </a:cubicBezTo>
                  <a:close/>
                  <a:moveTo>
                    <a:pt x="1646" y="3"/>
                  </a:moveTo>
                  <a:cubicBezTo>
                    <a:pt x="1646" y="1"/>
                    <a:pt x="1647" y="1"/>
                    <a:pt x="1648" y="1"/>
                  </a:cubicBezTo>
                  <a:cubicBezTo>
                    <a:pt x="1648" y="2"/>
                    <a:pt x="1647" y="3"/>
                    <a:pt x="1646" y="3"/>
                  </a:cubicBezTo>
                  <a:close/>
                  <a:moveTo>
                    <a:pt x="1652" y="6"/>
                  </a:moveTo>
                  <a:cubicBezTo>
                    <a:pt x="1652" y="5"/>
                    <a:pt x="1654" y="5"/>
                    <a:pt x="1655" y="4"/>
                  </a:cubicBezTo>
                  <a:cubicBezTo>
                    <a:pt x="1657" y="5"/>
                    <a:pt x="1654" y="7"/>
                    <a:pt x="1652" y="6"/>
                  </a:cubicBezTo>
                  <a:close/>
                  <a:moveTo>
                    <a:pt x="1657" y="5"/>
                  </a:moveTo>
                  <a:cubicBezTo>
                    <a:pt x="1658" y="2"/>
                    <a:pt x="1658" y="6"/>
                    <a:pt x="1660" y="5"/>
                  </a:cubicBezTo>
                  <a:cubicBezTo>
                    <a:pt x="1660" y="7"/>
                    <a:pt x="1659" y="5"/>
                    <a:pt x="1657" y="5"/>
                  </a:cubicBezTo>
                  <a:close/>
                  <a:moveTo>
                    <a:pt x="1670" y="10"/>
                  </a:moveTo>
                  <a:cubicBezTo>
                    <a:pt x="1671" y="8"/>
                    <a:pt x="1671" y="12"/>
                    <a:pt x="1670" y="10"/>
                  </a:cubicBezTo>
                  <a:close/>
                  <a:moveTo>
                    <a:pt x="1694" y="7"/>
                  </a:moveTo>
                  <a:cubicBezTo>
                    <a:pt x="1693" y="4"/>
                    <a:pt x="1697" y="7"/>
                    <a:pt x="1697" y="5"/>
                  </a:cubicBezTo>
                  <a:cubicBezTo>
                    <a:pt x="1700" y="6"/>
                    <a:pt x="1697" y="7"/>
                    <a:pt x="1694" y="7"/>
                  </a:cubicBezTo>
                  <a:close/>
                  <a:moveTo>
                    <a:pt x="1715" y="6"/>
                  </a:moveTo>
                  <a:cubicBezTo>
                    <a:pt x="1719" y="6"/>
                    <a:pt x="1713" y="8"/>
                    <a:pt x="1715" y="6"/>
                  </a:cubicBezTo>
                  <a:close/>
                  <a:moveTo>
                    <a:pt x="1772" y="12"/>
                  </a:moveTo>
                  <a:cubicBezTo>
                    <a:pt x="1771" y="12"/>
                    <a:pt x="1771" y="12"/>
                    <a:pt x="1771" y="12"/>
                  </a:cubicBezTo>
                  <a:cubicBezTo>
                    <a:pt x="1771" y="10"/>
                    <a:pt x="1771" y="10"/>
                    <a:pt x="1771" y="10"/>
                  </a:cubicBezTo>
                  <a:cubicBezTo>
                    <a:pt x="1772" y="10"/>
                    <a:pt x="1772" y="10"/>
                    <a:pt x="1772" y="10"/>
                  </a:cubicBezTo>
                  <a:lnTo>
                    <a:pt x="1772" y="12"/>
                  </a:lnTo>
                  <a:close/>
                  <a:moveTo>
                    <a:pt x="1778" y="7"/>
                  </a:moveTo>
                  <a:cubicBezTo>
                    <a:pt x="1777" y="7"/>
                    <a:pt x="1777" y="7"/>
                    <a:pt x="1777" y="7"/>
                  </a:cubicBezTo>
                  <a:cubicBezTo>
                    <a:pt x="1777" y="6"/>
                    <a:pt x="1778" y="6"/>
                    <a:pt x="1778" y="5"/>
                  </a:cubicBezTo>
                  <a:cubicBezTo>
                    <a:pt x="1779" y="5"/>
                    <a:pt x="1779" y="6"/>
                    <a:pt x="1778" y="7"/>
                  </a:cubicBezTo>
                  <a:close/>
                  <a:moveTo>
                    <a:pt x="1784" y="10"/>
                  </a:moveTo>
                  <a:cubicBezTo>
                    <a:pt x="1785" y="9"/>
                    <a:pt x="1785" y="7"/>
                    <a:pt x="1788" y="7"/>
                  </a:cubicBezTo>
                  <a:cubicBezTo>
                    <a:pt x="1788" y="9"/>
                    <a:pt x="1786" y="10"/>
                    <a:pt x="1784" y="10"/>
                  </a:cubicBezTo>
                  <a:close/>
                  <a:moveTo>
                    <a:pt x="1787" y="3"/>
                  </a:moveTo>
                  <a:cubicBezTo>
                    <a:pt x="1787" y="3"/>
                    <a:pt x="1788" y="2"/>
                    <a:pt x="1789" y="2"/>
                  </a:cubicBezTo>
                  <a:cubicBezTo>
                    <a:pt x="1789" y="3"/>
                    <a:pt x="1788" y="3"/>
                    <a:pt x="1787" y="3"/>
                  </a:cubicBezTo>
                  <a:close/>
                  <a:moveTo>
                    <a:pt x="1792" y="3"/>
                  </a:moveTo>
                  <a:cubicBezTo>
                    <a:pt x="1792" y="1"/>
                    <a:pt x="1792" y="1"/>
                    <a:pt x="1794" y="1"/>
                  </a:cubicBezTo>
                  <a:cubicBezTo>
                    <a:pt x="1794" y="2"/>
                    <a:pt x="1793" y="3"/>
                    <a:pt x="1792" y="3"/>
                  </a:cubicBezTo>
                  <a:close/>
                  <a:moveTo>
                    <a:pt x="1798" y="6"/>
                  </a:moveTo>
                  <a:cubicBezTo>
                    <a:pt x="1798" y="5"/>
                    <a:pt x="1800" y="5"/>
                    <a:pt x="1801" y="4"/>
                  </a:cubicBezTo>
                  <a:cubicBezTo>
                    <a:pt x="1803" y="5"/>
                    <a:pt x="1800" y="7"/>
                    <a:pt x="1798" y="6"/>
                  </a:cubicBezTo>
                  <a:close/>
                  <a:moveTo>
                    <a:pt x="1803" y="5"/>
                  </a:moveTo>
                  <a:cubicBezTo>
                    <a:pt x="1804" y="2"/>
                    <a:pt x="1804" y="6"/>
                    <a:pt x="1806" y="5"/>
                  </a:cubicBezTo>
                  <a:cubicBezTo>
                    <a:pt x="1806" y="7"/>
                    <a:pt x="1804" y="5"/>
                    <a:pt x="1803" y="5"/>
                  </a:cubicBezTo>
                  <a:close/>
                  <a:moveTo>
                    <a:pt x="1816" y="10"/>
                  </a:moveTo>
                  <a:cubicBezTo>
                    <a:pt x="1817" y="8"/>
                    <a:pt x="1817" y="12"/>
                    <a:pt x="1816" y="10"/>
                  </a:cubicBezTo>
                  <a:close/>
                  <a:moveTo>
                    <a:pt x="1840" y="7"/>
                  </a:moveTo>
                  <a:cubicBezTo>
                    <a:pt x="1839" y="4"/>
                    <a:pt x="1843" y="7"/>
                    <a:pt x="1843" y="5"/>
                  </a:cubicBezTo>
                  <a:cubicBezTo>
                    <a:pt x="1846" y="6"/>
                    <a:pt x="1843" y="7"/>
                    <a:pt x="1840" y="7"/>
                  </a:cubicBezTo>
                  <a:close/>
                  <a:moveTo>
                    <a:pt x="1861" y="6"/>
                  </a:moveTo>
                  <a:cubicBezTo>
                    <a:pt x="1865" y="6"/>
                    <a:pt x="1859" y="8"/>
                    <a:pt x="1861" y="6"/>
                  </a:cubicBezTo>
                  <a:close/>
                  <a:moveTo>
                    <a:pt x="1918" y="12"/>
                  </a:moveTo>
                  <a:cubicBezTo>
                    <a:pt x="1917" y="12"/>
                    <a:pt x="1917" y="12"/>
                    <a:pt x="1917" y="12"/>
                  </a:cubicBezTo>
                  <a:cubicBezTo>
                    <a:pt x="1917" y="10"/>
                    <a:pt x="1917" y="10"/>
                    <a:pt x="1917" y="10"/>
                  </a:cubicBezTo>
                  <a:cubicBezTo>
                    <a:pt x="1918" y="10"/>
                    <a:pt x="1918" y="10"/>
                    <a:pt x="1918" y="10"/>
                  </a:cubicBezTo>
                  <a:lnTo>
                    <a:pt x="1918" y="12"/>
                  </a:lnTo>
                  <a:close/>
                  <a:moveTo>
                    <a:pt x="1924" y="7"/>
                  </a:moveTo>
                  <a:cubicBezTo>
                    <a:pt x="1923" y="7"/>
                    <a:pt x="1923" y="7"/>
                    <a:pt x="1923" y="7"/>
                  </a:cubicBezTo>
                  <a:cubicBezTo>
                    <a:pt x="1923" y="6"/>
                    <a:pt x="1923" y="6"/>
                    <a:pt x="1923" y="5"/>
                  </a:cubicBezTo>
                  <a:cubicBezTo>
                    <a:pt x="1925" y="5"/>
                    <a:pt x="1925" y="6"/>
                    <a:pt x="1924" y="7"/>
                  </a:cubicBezTo>
                  <a:close/>
                  <a:moveTo>
                    <a:pt x="1930" y="10"/>
                  </a:moveTo>
                  <a:cubicBezTo>
                    <a:pt x="1931" y="9"/>
                    <a:pt x="1931" y="7"/>
                    <a:pt x="1934" y="7"/>
                  </a:cubicBezTo>
                  <a:cubicBezTo>
                    <a:pt x="1933" y="9"/>
                    <a:pt x="1932" y="10"/>
                    <a:pt x="1930" y="10"/>
                  </a:cubicBezTo>
                  <a:close/>
                  <a:moveTo>
                    <a:pt x="1933" y="3"/>
                  </a:moveTo>
                  <a:cubicBezTo>
                    <a:pt x="1933" y="3"/>
                    <a:pt x="1934" y="2"/>
                    <a:pt x="1935" y="2"/>
                  </a:cubicBezTo>
                  <a:cubicBezTo>
                    <a:pt x="1935" y="3"/>
                    <a:pt x="1934" y="3"/>
                    <a:pt x="1933" y="3"/>
                  </a:cubicBezTo>
                  <a:close/>
                  <a:moveTo>
                    <a:pt x="1938" y="3"/>
                  </a:moveTo>
                  <a:cubicBezTo>
                    <a:pt x="1938" y="1"/>
                    <a:pt x="1938" y="1"/>
                    <a:pt x="1940" y="1"/>
                  </a:cubicBezTo>
                  <a:cubicBezTo>
                    <a:pt x="1940" y="2"/>
                    <a:pt x="1939" y="3"/>
                    <a:pt x="1938" y="3"/>
                  </a:cubicBezTo>
                  <a:close/>
                  <a:moveTo>
                    <a:pt x="1944" y="6"/>
                  </a:moveTo>
                  <a:cubicBezTo>
                    <a:pt x="1944" y="5"/>
                    <a:pt x="1946" y="5"/>
                    <a:pt x="1947" y="4"/>
                  </a:cubicBezTo>
                  <a:cubicBezTo>
                    <a:pt x="1949" y="5"/>
                    <a:pt x="1946" y="7"/>
                    <a:pt x="1944" y="6"/>
                  </a:cubicBezTo>
                  <a:close/>
                  <a:moveTo>
                    <a:pt x="1948" y="5"/>
                  </a:moveTo>
                  <a:cubicBezTo>
                    <a:pt x="1950" y="2"/>
                    <a:pt x="1950" y="6"/>
                    <a:pt x="1952" y="5"/>
                  </a:cubicBezTo>
                  <a:cubicBezTo>
                    <a:pt x="1952" y="7"/>
                    <a:pt x="1950" y="5"/>
                    <a:pt x="1948" y="5"/>
                  </a:cubicBezTo>
                  <a:close/>
                  <a:moveTo>
                    <a:pt x="1962" y="10"/>
                  </a:moveTo>
                  <a:cubicBezTo>
                    <a:pt x="1963" y="8"/>
                    <a:pt x="1962" y="12"/>
                    <a:pt x="1962" y="10"/>
                  </a:cubicBezTo>
                  <a:close/>
                  <a:moveTo>
                    <a:pt x="1986" y="7"/>
                  </a:moveTo>
                  <a:cubicBezTo>
                    <a:pt x="1985" y="4"/>
                    <a:pt x="1989" y="7"/>
                    <a:pt x="1989" y="5"/>
                  </a:cubicBezTo>
                  <a:cubicBezTo>
                    <a:pt x="1992" y="6"/>
                    <a:pt x="1988" y="7"/>
                    <a:pt x="1986" y="7"/>
                  </a:cubicBezTo>
                  <a:close/>
                  <a:moveTo>
                    <a:pt x="2007" y="6"/>
                  </a:moveTo>
                  <a:cubicBezTo>
                    <a:pt x="2010" y="6"/>
                    <a:pt x="2005" y="8"/>
                    <a:pt x="2007" y="6"/>
                  </a:cubicBezTo>
                  <a:close/>
                  <a:moveTo>
                    <a:pt x="2064" y="12"/>
                  </a:moveTo>
                  <a:cubicBezTo>
                    <a:pt x="2063" y="12"/>
                    <a:pt x="2063" y="12"/>
                    <a:pt x="2063" y="12"/>
                  </a:cubicBezTo>
                  <a:cubicBezTo>
                    <a:pt x="2063" y="10"/>
                    <a:pt x="2063" y="10"/>
                    <a:pt x="2063" y="10"/>
                  </a:cubicBezTo>
                  <a:cubicBezTo>
                    <a:pt x="2064" y="10"/>
                    <a:pt x="2064" y="10"/>
                    <a:pt x="2064" y="10"/>
                  </a:cubicBezTo>
                  <a:lnTo>
                    <a:pt x="2064" y="12"/>
                  </a:lnTo>
                  <a:close/>
                  <a:moveTo>
                    <a:pt x="2070" y="7"/>
                  </a:moveTo>
                  <a:cubicBezTo>
                    <a:pt x="2069" y="7"/>
                    <a:pt x="2069" y="7"/>
                    <a:pt x="2069" y="7"/>
                  </a:cubicBezTo>
                  <a:cubicBezTo>
                    <a:pt x="2069" y="6"/>
                    <a:pt x="2069" y="6"/>
                    <a:pt x="2069" y="5"/>
                  </a:cubicBezTo>
                  <a:cubicBezTo>
                    <a:pt x="2071" y="5"/>
                    <a:pt x="2071" y="6"/>
                    <a:pt x="2070" y="7"/>
                  </a:cubicBezTo>
                  <a:close/>
                  <a:moveTo>
                    <a:pt x="2076" y="10"/>
                  </a:moveTo>
                  <a:cubicBezTo>
                    <a:pt x="2077" y="9"/>
                    <a:pt x="2077" y="7"/>
                    <a:pt x="2079" y="7"/>
                  </a:cubicBezTo>
                  <a:cubicBezTo>
                    <a:pt x="2079" y="9"/>
                    <a:pt x="2077" y="10"/>
                    <a:pt x="2076" y="10"/>
                  </a:cubicBezTo>
                  <a:close/>
                  <a:moveTo>
                    <a:pt x="2079" y="3"/>
                  </a:moveTo>
                  <a:cubicBezTo>
                    <a:pt x="2079" y="3"/>
                    <a:pt x="2080" y="2"/>
                    <a:pt x="2081" y="2"/>
                  </a:cubicBezTo>
                  <a:cubicBezTo>
                    <a:pt x="2081" y="3"/>
                    <a:pt x="2080" y="3"/>
                    <a:pt x="2079" y="3"/>
                  </a:cubicBezTo>
                  <a:close/>
                  <a:moveTo>
                    <a:pt x="2084" y="3"/>
                  </a:moveTo>
                  <a:cubicBezTo>
                    <a:pt x="2083" y="1"/>
                    <a:pt x="2084" y="1"/>
                    <a:pt x="2085" y="1"/>
                  </a:cubicBezTo>
                  <a:cubicBezTo>
                    <a:pt x="2085" y="2"/>
                    <a:pt x="2085" y="3"/>
                    <a:pt x="2084" y="3"/>
                  </a:cubicBezTo>
                  <a:close/>
                  <a:moveTo>
                    <a:pt x="2090" y="6"/>
                  </a:moveTo>
                  <a:cubicBezTo>
                    <a:pt x="2090" y="5"/>
                    <a:pt x="2092" y="5"/>
                    <a:pt x="2093" y="4"/>
                  </a:cubicBezTo>
                  <a:cubicBezTo>
                    <a:pt x="2094" y="5"/>
                    <a:pt x="2091" y="7"/>
                    <a:pt x="2090" y="6"/>
                  </a:cubicBezTo>
                  <a:close/>
                  <a:moveTo>
                    <a:pt x="2094" y="5"/>
                  </a:moveTo>
                  <a:cubicBezTo>
                    <a:pt x="2096" y="2"/>
                    <a:pt x="2096" y="6"/>
                    <a:pt x="2098" y="5"/>
                  </a:cubicBezTo>
                  <a:cubicBezTo>
                    <a:pt x="2097" y="7"/>
                    <a:pt x="2096" y="5"/>
                    <a:pt x="2094" y="5"/>
                  </a:cubicBezTo>
                  <a:close/>
                  <a:moveTo>
                    <a:pt x="2107" y="10"/>
                  </a:moveTo>
                  <a:cubicBezTo>
                    <a:pt x="2109" y="8"/>
                    <a:pt x="2108" y="12"/>
                    <a:pt x="2107" y="10"/>
                  </a:cubicBezTo>
                  <a:close/>
                  <a:moveTo>
                    <a:pt x="2132" y="7"/>
                  </a:moveTo>
                  <a:cubicBezTo>
                    <a:pt x="2131" y="4"/>
                    <a:pt x="2135" y="7"/>
                    <a:pt x="2135" y="5"/>
                  </a:cubicBezTo>
                  <a:cubicBezTo>
                    <a:pt x="2138" y="6"/>
                    <a:pt x="2134" y="7"/>
                    <a:pt x="2132" y="7"/>
                  </a:cubicBezTo>
                  <a:close/>
                  <a:moveTo>
                    <a:pt x="2153" y="6"/>
                  </a:moveTo>
                  <a:cubicBezTo>
                    <a:pt x="2156" y="6"/>
                    <a:pt x="2151" y="8"/>
                    <a:pt x="2153" y="6"/>
                  </a:cubicBezTo>
                  <a:close/>
                  <a:moveTo>
                    <a:pt x="2210" y="12"/>
                  </a:moveTo>
                  <a:cubicBezTo>
                    <a:pt x="2209" y="12"/>
                    <a:pt x="2209" y="12"/>
                    <a:pt x="2209" y="12"/>
                  </a:cubicBezTo>
                  <a:cubicBezTo>
                    <a:pt x="2209" y="10"/>
                    <a:pt x="2209" y="10"/>
                    <a:pt x="2209" y="10"/>
                  </a:cubicBezTo>
                  <a:cubicBezTo>
                    <a:pt x="2210" y="10"/>
                    <a:pt x="2210" y="10"/>
                    <a:pt x="2210" y="10"/>
                  </a:cubicBezTo>
                  <a:lnTo>
                    <a:pt x="2210" y="12"/>
                  </a:lnTo>
                  <a:close/>
                  <a:moveTo>
                    <a:pt x="2216" y="7"/>
                  </a:moveTo>
                  <a:cubicBezTo>
                    <a:pt x="2215" y="7"/>
                    <a:pt x="2215" y="7"/>
                    <a:pt x="2215" y="7"/>
                  </a:cubicBezTo>
                  <a:cubicBezTo>
                    <a:pt x="2214" y="6"/>
                    <a:pt x="2215" y="6"/>
                    <a:pt x="2215" y="5"/>
                  </a:cubicBezTo>
                  <a:cubicBezTo>
                    <a:pt x="2216" y="5"/>
                    <a:pt x="2216" y="6"/>
                    <a:pt x="2216" y="7"/>
                  </a:cubicBezTo>
                  <a:close/>
                  <a:moveTo>
                    <a:pt x="2222" y="10"/>
                  </a:moveTo>
                  <a:cubicBezTo>
                    <a:pt x="2223" y="9"/>
                    <a:pt x="2223" y="7"/>
                    <a:pt x="2225" y="7"/>
                  </a:cubicBezTo>
                  <a:cubicBezTo>
                    <a:pt x="2225" y="9"/>
                    <a:pt x="2223" y="10"/>
                    <a:pt x="2222" y="10"/>
                  </a:cubicBezTo>
                  <a:close/>
                  <a:moveTo>
                    <a:pt x="2225" y="3"/>
                  </a:moveTo>
                  <a:cubicBezTo>
                    <a:pt x="2225" y="3"/>
                    <a:pt x="2225" y="2"/>
                    <a:pt x="2226" y="2"/>
                  </a:cubicBezTo>
                  <a:cubicBezTo>
                    <a:pt x="2227" y="3"/>
                    <a:pt x="2226" y="3"/>
                    <a:pt x="2225" y="3"/>
                  </a:cubicBezTo>
                  <a:close/>
                  <a:moveTo>
                    <a:pt x="2229" y="3"/>
                  </a:moveTo>
                  <a:cubicBezTo>
                    <a:pt x="2229" y="1"/>
                    <a:pt x="2230" y="1"/>
                    <a:pt x="2231" y="1"/>
                  </a:cubicBezTo>
                  <a:cubicBezTo>
                    <a:pt x="2231" y="2"/>
                    <a:pt x="2231" y="3"/>
                    <a:pt x="2229" y="3"/>
                  </a:cubicBezTo>
                  <a:close/>
                  <a:moveTo>
                    <a:pt x="2235" y="6"/>
                  </a:moveTo>
                  <a:cubicBezTo>
                    <a:pt x="2236" y="5"/>
                    <a:pt x="2238" y="5"/>
                    <a:pt x="2238" y="4"/>
                  </a:cubicBezTo>
                  <a:cubicBezTo>
                    <a:pt x="2240" y="5"/>
                    <a:pt x="2237" y="7"/>
                    <a:pt x="2235" y="6"/>
                  </a:cubicBezTo>
                  <a:close/>
                  <a:moveTo>
                    <a:pt x="2240" y="5"/>
                  </a:moveTo>
                  <a:cubicBezTo>
                    <a:pt x="2241" y="2"/>
                    <a:pt x="2242" y="6"/>
                    <a:pt x="2244" y="5"/>
                  </a:cubicBezTo>
                  <a:cubicBezTo>
                    <a:pt x="2243" y="7"/>
                    <a:pt x="2242" y="5"/>
                    <a:pt x="2240" y="5"/>
                  </a:cubicBezTo>
                  <a:close/>
                  <a:moveTo>
                    <a:pt x="2253" y="10"/>
                  </a:moveTo>
                  <a:cubicBezTo>
                    <a:pt x="2255" y="8"/>
                    <a:pt x="2254" y="12"/>
                    <a:pt x="2253" y="10"/>
                  </a:cubicBezTo>
                  <a:close/>
                  <a:moveTo>
                    <a:pt x="2278" y="7"/>
                  </a:moveTo>
                  <a:cubicBezTo>
                    <a:pt x="2277" y="4"/>
                    <a:pt x="2281" y="7"/>
                    <a:pt x="2281" y="5"/>
                  </a:cubicBezTo>
                  <a:cubicBezTo>
                    <a:pt x="2284" y="6"/>
                    <a:pt x="2280" y="7"/>
                    <a:pt x="2278" y="7"/>
                  </a:cubicBezTo>
                  <a:close/>
                  <a:moveTo>
                    <a:pt x="2299" y="6"/>
                  </a:moveTo>
                  <a:cubicBezTo>
                    <a:pt x="2302" y="6"/>
                    <a:pt x="2296" y="8"/>
                    <a:pt x="2299" y="6"/>
                  </a:cubicBezTo>
                  <a:close/>
                  <a:moveTo>
                    <a:pt x="2356" y="12"/>
                  </a:moveTo>
                  <a:cubicBezTo>
                    <a:pt x="2354" y="12"/>
                    <a:pt x="2354" y="12"/>
                    <a:pt x="2354" y="12"/>
                  </a:cubicBezTo>
                  <a:cubicBezTo>
                    <a:pt x="2354" y="10"/>
                    <a:pt x="2354" y="10"/>
                    <a:pt x="2354" y="10"/>
                  </a:cubicBezTo>
                  <a:cubicBezTo>
                    <a:pt x="2356" y="10"/>
                    <a:pt x="2356" y="10"/>
                    <a:pt x="2356" y="10"/>
                  </a:cubicBezTo>
                  <a:lnTo>
                    <a:pt x="2356" y="12"/>
                  </a:lnTo>
                  <a:close/>
                  <a:moveTo>
                    <a:pt x="2362" y="7"/>
                  </a:moveTo>
                  <a:cubicBezTo>
                    <a:pt x="2360" y="7"/>
                    <a:pt x="2360" y="7"/>
                    <a:pt x="2360" y="7"/>
                  </a:cubicBezTo>
                  <a:cubicBezTo>
                    <a:pt x="2360" y="6"/>
                    <a:pt x="2361" y="6"/>
                    <a:pt x="2361" y="5"/>
                  </a:cubicBezTo>
                  <a:cubicBezTo>
                    <a:pt x="2362" y="5"/>
                    <a:pt x="2362" y="6"/>
                    <a:pt x="2362" y="7"/>
                  </a:cubicBezTo>
                  <a:close/>
                  <a:moveTo>
                    <a:pt x="2368" y="10"/>
                  </a:moveTo>
                  <a:cubicBezTo>
                    <a:pt x="2369" y="9"/>
                    <a:pt x="2368" y="7"/>
                    <a:pt x="2371" y="7"/>
                  </a:cubicBezTo>
                  <a:cubicBezTo>
                    <a:pt x="2371" y="9"/>
                    <a:pt x="2369" y="10"/>
                    <a:pt x="2368" y="10"/>
                  </a:cubicBezTo>
                  <a:close/>
                  <a:moveTo>
                    <a:pt x="2370" y="3"/>
                  </a:moveTo>
                  <a:cubicBezTo>
                    <a:pt x="2371" y="3"/>
                    <a:pt x="2371" y="2"/>
                    <a:pt x="2372" y="2"/>
                  </a:cubicBezTo>
                  <a:cubicBezTo>
                    <a:pt x="2373" y="3"/>
                    <a:pt x="2371" y="3"/>
                    <a:pt x="2370" y="3"/>
                  </a:cubicBezTo>
                  <a:close/>
                  <a:moveTo>
                    <a:pt x="2375" y="3"/>
                  </a:moveTo>
                  <a:cubicBezTo>
                    <a:pt x="2375" y="1"/>
                    <a:pt x="2376" y="1"/>
                    <a:pt x="2377" y="1"/>
                  </a:cubicBezTo>
                  <a:cubicBezTo>
                    <a:pt x="2377" y="2"/>
                    <a:pt x="2377" y="3"/>
                    <a:pt x="2375" y="3"/>
                  </a:cubicBezTo>
                  <a:close/>
                  <a:moveTo>
                    <a:pt x="2381" y="6"/>
                  </a:moveTo>
                  <a:cubicBezTo>
                    <a:pt x="2381" y="5"/>
                    <a:pt x="2383" y="5"/>
                    <a:pt x="2384" y="4"/>
                  </a:cubicBezTo>
                  <a:cubicBezTo>
                    <a:pt x="2386" y="5"/>
                    <a:pt x="2383" y="7"/>
                    <a:pt x="2381" y="6"/>
                  </a:cubicBezTo>
                  <a:close/>
                  <a:moveTo>
                    <a:pt x="2386" y="5"/>
                  </a:moveTo>
                  <a:cubicBezTo>
                    <a:pt x="2387" y="2"/>
                    <a:pt x="2388" y="6"/>
                    <a:pt x="2390" y="5"/>
                  </a:cubicBezTo>
                  <a:cubicBezTo>
                    <a:pt x="2389" y="7"/>
                    <a:pt x="2388" y="5"/>
                    <a:pt x="2386" y="5"/>
                  </a:cubicBezTo>
                  <a:close/>
                  <a:moveTo>
                    <a:pt x="2399" y="10"/>
                  </a:moveTo>
                  <a:cubicBezTo>
                    <a:pt x="2401" y="8"/>
                    <a:pt x="2400" y="12"/>
                    <a:pt x="2399" y="10"/>
                  </a:cubicBezTo>
                  <a:close/>
                  <a:moveTo>
                    <a:pt x="2424" y="7"/>
                  </a:moveTo>
                  <a:cubicBezTo>
                    <a:pt x="2423" y="4"/>
                    <a:pt x="2427" y="7"/>
                    <a:pt x="2427" y="5"/>
                  </a:cubicBezTo>
                  <a:cubicBezTo>
                    <a:pt x="2429" y="6"/>
                    <a:pt x="2426" y="7"/>
                    <a:pt x="2424" y="7"/>
                  </a:cubicBezTo>
                  <a:close/>
                  <a:moveTo>
                    <a:pt x="2444" y="6"/>
                  </a:moveTo>
                  <a:cubicBezTo>
                    <a:pt x="2448" y="6"/>
                    <a:pt x="2442" y="8"/>
                    <a:pt x="2444" y="6"/>
                  </a:cubicBezTo>
                  <a:close/>
                  <a:moveTo>
                    <a:pt x="2501" y="12"/>
                  </a:moveTo>
                  <a:cubicBezTo>
                    <a:pt x="2500" y="12"/>
                    <a:pt x="2500" y="12"/>
                    <a:pt x="2500" y="12"/>
                  </a:cubicBezTo>
                  <a:cubicBezTo>
                    <a:pt x="2500" y="10"/>
                    <a:pt x="2500" y="10"/>
                    <a:pt x="2500" y="10"/>
                  </a:cubicBezTo>
                  <a:cubicBezTo>
                    <a:pt x="2501" y="10"/>
                    <a:pt x="2501" y="10"/>
                    <a:pt x="2501" y="10"/>
                  </a:cubicBezTo>
                  <a:lnTo>
                    <a:pt x="2501" y="12"/>
                  </a:lnTo>
                  <a:close/>
                  <a:moveTo>
                    <a:pt x="2507" y="7"/>
                  </a:moveTo>
                  <a:cubicBezTo>
                    <a:pt x="2506" y="7"/>
                    <a:pt x="2506" y="7"/>
                    <a:pt x="2506" y="7"/>
                  </a:cubicBezTo>
                  <a:cubicBezTo>
                    <a:pt x="2506" y="6"/>
                    <a:pt x="2507" y="6"/>
                    <a:pt x="2507" y="5"/>
                  </a:cubicBezTo>
                  <a:cubicBezTo>
                    <a:pt x="2508" y="5"/>
                    <a:pt x="2508" y="6"/>
                    <a:pt x="2507" y="7"/>
                  </a:cubicBezTo>
                  <a:close/>
                  <a:moveTo>
                    <a:pt x="2513" y="10"/>
                  </a:moveTo>
                  <a:cubicBezTo>
                    <a:pt x="2515" y="9"/>
                    <a:pt x="2514" y="7"/>
                    <a:pt x="2517" y="7"/>
                  </a:cubicBezTo>
                  <a:cubicBezTo>
                    <a:pt x="2517" y="9"/>
                    <a:pt x="2515" y="10"/>
                    <a:pt x="2513" y="10"/>
                  </a:cubicBezTo>
                  <a:close/>
                  <a:moveTo>
                    <a:pt x="2516" y="3"/>
                  </a:moveTo>
                  <a:cubicBezTo>
                    <a:pt x="2517" y="3"/>
                    <a:pt x="2517" y="2"/>
                    <a:pt x="2518" y="2"/>
                  </a:cubicBezTo>
                  <a:cubicBezTo>
                    <a:pt x="2518" y="3"/>
                    <a:pt x="2517" y="3"/>
                    <a:pt x="2516" y="3"/>
                  </a:cubicBezTo>
                  <a:close/>
                  <a:moveTo>
                    <a:pt x="2521" y="3"/>
                  </a:moveTo>
                  <a:cubicBezTo>
                    <a:pt x="2521" y="1"/>
                    <a:pt x="2522" y="1"/>
                    <a:pt x="2523" y="1"/>
                  </a:cubicBezTo>
                  <a:cubicBezTo>
                    <a:pt x="2523" y="2"/>
                    <a:pt x="2522" y="3"/>
                    <a:pt x="2521" y="3"/>
                  </a:cubicBezTo>
                  <a:close/>
                  <a:moveTo>
                    <a:pt x="2527" y="6"/>
                  </a:moveTo>
                  <a:cubicBezTo>
                    <a:pt x="2527" y="5"/>
                    <a:pt x="2529" y="5"/>
                    <a:pt x="2530" y="4"/>
                  </a:cubicBezTo>
                  <a:cubicBezTo>
                    <a:pt x="2532" y="5"/>
                    <a:pt x="2529" y="7"/>
                    <a:pt x="2527" y="6"/>
                  </a:cubicBezTo>
                  <a:close/>
                  <a:moveTo>
                    <a:pt x="2532" y="5"/>
                  </a:moveTo>
                  <a:cubicBezTo>
                    <a:pt x="2533" y="2"/>
                    <a:pt x="2533" y="6"/>
                    <a:pt x="2535" y="5"/>
                  </a:cubicBezTo>
                  <a:cubicBezTo>
                    <a:pt x="2535" y="7"/>
                    <a:pt x="2534" y="5"/>
                    <a:pt x="2532" y="5"/>
                  </a:cubicBezTo>
                  <a:close/>
                  <a:moveTo>
                    <a:pt x="2545" y="10"/>
                  </a:moveTo>
                  <a:cubicBezTo>
                    <a:pt x="2546" y="8"/>
                    <a:pt x="2546" y="12"/>
                    <a:pt x="2545" y="10"/>
                  </a:cubicBezTo>
                  <a:close/>
                  <a:moveTo>
                    <a:pt x="2569" y="7"/>
                  </a:moveTo>
                  <a:cubicBezTo>
                    <a:pt x="2568" y="4"/>
                    <a:pt x="2572" y="7"/>
                    <a:pt x="2572" y="5"/>
                  </a:cubicBezTo>
                  <a:cubicBezTo>
                    <a:pt x="2575" y="6"/>
                    <a:pt x="2572" y="7"/>
                    <a:pt x="2569" y="7"/>
                  </a:cubicBezTo>
                  <a:close/>
                  <a:moveTo>
                    <a:pt x="2590" y="6"/>
                  </a:moveTo>
                  <a:cubicBezTo>
                    <a:pt x="2594" y="6"/>
                    <a:pt x="2588" y="8"/>
                    <a:pt x="2590" y="6"/>
                  </a:cubicBezTo>
                  <a:close/>
                  <a:moveTo>
                    <a:pt x="2647" y="12"/>
                  </a:moveTo>
                  <a:cubicBezTo>
                    <a:pt x="2646" y="12"/>
                    <a:pt x="2646" y="12"/>
                    <a:pt x="2646" y="12"/>
                  </a:cubicBezTo>
                  <a:cubicBezTo>
                    <a:pt x="2646" y="10"/>
                    <a:pt x="2646" y="10"/>
                    <a:pt x="2646" y="10"/>
                  </a:cubicBezTo>
                  <a:cubicBezTo>
                    <a:pt x="2647" y="10"/>
                    <a:pt x="2647" y="10"/>
                    <a:pt x="2647" y="10"/>
                  </a:cubicBezTo>
                  <a:lnTo>
                    <a:pt x="2647" y="12"/>
                  </a:lnTo>
                  <a:close/>
                  <a:moveTo>
                    <a:pt x="2653" y="7"/>
                  </a:moveTo>
                  <a:cubicBezTo>
                    <a:pt x="2652" y="7"/>
                    <a:pt x="2652" y="7"/>
                    <a:pt x="2652" y="7"/>
                  </a:cubicBezTo>
                  <a:cubicBezTo>
                    <a:pt x="2652" y="6"/>
                    <a:pt x="2653" y="6"/>
                    <a:pt x="2653" y="5"/>
                  </a:cubicBezTo>
                  <a:cubicBezTo>
                    <a:pt x="2654" y="5"/>
                    <a:pt x="2654" y="6"/>
                    <a:pt x="2653" y="7"/>
                  </a:cubicBezTo>
                  <a:close/>
                  <a:moveTo>
                    <a:pt x="2659" y="10"/>
                  </a:moveTo>
                  <a:cubicBezTo>
                    <a:pt x="2660" y="9"/>
                    <a:pt x="2660" y="7"/>
                    <a:pt x="2663" y="7"/>
                  </a:cubicBezTo>
                  <a:cubicBezTo>
                    <a:pt x="2663" y="9"/>
                    <a:pt x="2661" y="10"/>
                    <a:pt x="2659" y="10"/>
                  </a:cubicBezTo>
                  <a:close/>
                  <a:moveTo>
                    <a:pt x="2662" y="3"/>
                  </a:moveTo>
                  <a:cubicBezTo>
                    <a:pt x="2662" y="3"/>
                    <a:pt x="2663" y="2"/>
                    <a:pt x="2664" y="2"/>
                  </a:cubicBezTo>
                  <a:cubicBezTo>
                    <a:pt x="2664" y="3"/>
                    <a:pt x="2663" y="3"/>
                    <a:pt x="2662" y="3"/>
                  </a:cubicBezTo>
                  <a:close/>
                  <a:moveTo>
                    <a:pt x="2667" y="3"/>
                  </a:moveTo>
                  <a:cubicBezTo>
                    <a:pt x="2667" y="1"/>
                    <a:pt x="2667" y="1"/>
                    <a:pt x="2669" y="1"/>
                  </a:cubicBezTo>
                  <a:cubicBezTo>
                    <a:pt x="2669" y="2"/>
                    <a:pt x="2668" y="3"/>
                    <a:pt x="2667" y="3"/>
                  </a:cubicBezTo>
                  <a:close/>
                  <a:moveTo>
                    <a:pt x="2673" y="6"/>
                  </a:moveTo>
                  <a:cubicBezTo>
                    <a:pt x="2673" y="5"/>
                    <a:pt x="2675" y="5"/>
                    <a:pt x="2676" y="4"/>
                  </a:cubicBezTo>
                  <a:cubicBezTo>
                    <a:pt x="2678" y="5"/>
                    <a:pt x="2675" y="7"/>
                    <a:pt x="2673" y="6"/>
                  </a:cubicBezTo>
                  <a:close/>
                  <a:moveTo>
                    <a:pt x="2678" y="5"/>
                  </a:moveTo>
                  <a:cubicBezTo>
                    <a:pt x="2679" y="2"/>
                    <a:pt x="2679" y="6"/>
                    <a:pt x="2681" y="5"/>
                  </a:cubicBezTo>
                  <a:cubicBezTo>
                    <a:pt x="2681" y="7"/>
                    <a:pt x="2679" y="5"/>
                    <a:pt x="2678" y="5"/>
                  </a:cubicBezTo>
                  <a:close/>
                  <a:moveTo>
                    <a:pt x="2691" y="10"/>
                  </a:moveTo>
                  <a:cubicBezTo>
                    <a:pt x="2692" y="8"/>
                    <a:pt x="2692" y="12"/>
                    <a:pt x="2691" y="10"/>
                  </a:cubicBezTo>
                  <a:close/>
                  <a:moveTo>
                    <a:pt x="2715" y="7"/>
                  </a:moveTo>
                  <a:cubicBezTo>
                    <a:pt x="2714" y="4"/>
                    <a:pt x="2718" y="7"/>
                    <a:pt x="2718" y="5"/>
                  </a:cubicBezTo>
                  <a:cubicBezTo>
                    <a:pt x="2721" y="6"/>
                    <a:pt x="2718" y="7"/>
                    <a:pt x="2715" y="7"/>
                  </a:cubicBezTo>
                  <a:close/>
                  <a:moveTo>
                    <a:pt x="2736" y="6"/>
                  </a:moveTo>
                  <a:cubicBezTo>
                    <a:pt x="2740" y="6"/>
                    <a:pt x="2734" y="8"/>
                    <a:pt x="2736" y="6"/>
                  </a:cubicBezTo>
                  <a:close/>
                  <a:moveTo>
                    <a:pt x="2793" y="12"/>
                  </a:moveTo>
                  <a:cubicBezTo>
                    <a:pt x="2792" y="12"/>
                    <a:pt x="2792" y="12"/>
                    <a:pt x="2792" y="12"/>
                  </a:cubicBezTo>
                  <a:cubicBezTo>
                    <a:pt x="2792" y="10"/>
                    <a:pt x="2792" y="10"/>
                    <a:pt x="2792" y="10"/>
                  </a:cubicBezTo>
                  <a:cubicBezTo>
                    <a:pt x="2793" y="10"/>
                    <a:pt x="2793" y="10"/>
                    <a:pt x="2793" y="10"/>
                  </a:cubicBezTo>
                  <a:lnTo>
                    <a:pt x="2793" y="12"/>
                  </a:lnTo>
                  <a:close/>
                  <a:moveTo>
                    <a:pt x="2799" y="7"/>
                  </a:moveTo>
                  <a:cubicBezTo>
                    <a:pt x="2798" y="7"/>
                    <a:pt x="2798" y="7"/>
                    <a:pt x="2798" y="7"/>
                  </a:cubicBezTo>
                  <a:cubicBezTo>
                    <a:pt x="2798" y="6"/>
                    <a:pt x="2798" y="6"/>
                    <a:pt x="2798" y="5"/>
                  </a:cubicBezTo>
                  <a:cubicBezTo>
                    <a:pt x="2800" y="5"/>
                    <a:pt x="2800" y="6"/>
                    <a:pt x="2799" y="7"/>
                  </a:cubicBezTo>
                  <a:close/>
                  <a:moveTo>
                    <a:pt x="2805" y="10"/>
                  </a:moveTo>
                  <a:cubicBezTo>
                    <a:pt x="2806" y="9"/>
                    <a:pt x="2806" y="7"/>
                    <a:pt x="2809" y="7"/>
                  </a:cubicBezTo>
                  <a:cubicBezTo>
                    <a:pt x="2808" y="9"/>
                    <a:pt x="2807" y="10"/>
                    <a:pt x="2805" y="10"/>
                  </a:cubicBezTo>
                  <a:close/>
                  <a:moveTo>
                    <a:pt x="2808" y="3"/>
                  </a:moveTo>
                  <a:cubicBezTo>
                    <a:pt x="2808" y="3"/>
                    <a:pt x="2809" y="2"/>
                    <a:pt x="2810" y="2"/>
                  </a:cubicBezTo>
                  <a:cubicBezTo>
                    <a:pt x="2810" y="3"/>
                    <a:pt x="2809" y="3"/>
                    <a:pt x="2808" y="3"/>
                  </a:cubicBezTo>
                  <a:close/>
                  <a:moveTo>
                    <a:pt x="2813" y="3"/>
                  </a:moveTo>
                  <a:cubicBezTo>
                    <a:pt x="2813" y="1"/>
                    <a:pt x="2813" y="1"/>
                    <a:pt x="2815" y="1"/>
                  </a:cubicBezTo>
                  <a:cubicBezTo>
                    <a:pt x="2815" y="2"/>
                    <a:pt x="2814" y="3"/>
                    <a:pt x="2813" y="3"/>
                  </a:cubicBezTo>
                  <a:close/>
                  <a:moveTo>
                    <a:pt x="2819" y="6"/>
                  </a:moveTo>
                  <a:cubicBezTo>
                    <a:pt x="2819" y="5"/>
                    <a:pt x="2821" y="5"/>
                    <a:pt x="2822" y="4"/>
                  </a:cubicBezTo>
                  <a:cubicBezTo>
                    <a:pt x="2824" y="5"/>
                    <a:pt x="2821" y="7"/>
                    <a:pt x="2819" y="6"/>
                  </a:cubicBezTo>
                  <a:close/>
                  <a:moveTo>
                    <a:pt x="2824" y="5"/>
                  </a:moveTo>
                  <a:cubicBezTo>
                    <a:pt x="2825" y="2"/>
                    <a:pt x="2825" y="6"/>
                    <a:pt x="2827" y="5"/>
                  </a:cubicBezTo>
                  <a:cubicBezTo>
                    <a:pt x="2827" y="7"/>
                    <a:pt x="2825" y="5"/>
                    <a:pt x="2824" y="5"/>
                  </a:cubicBezTo>
                  <a:close/>
                  <a:moveTo>
                    <a:pt x="2837" y="10"/>
                  </a:moveTo>
                  <a:cubicBezTo>
                    <a:pt x="2838" y="8"/>
                    <a:pt x="2837" y="12"/>
                    <a:pt x="2837" y="10"/>
                  </a:cubicBezTo>
                  <a:close/>
                  <a:moveTo>
                    <a:pt x="2861" y="7"/>
                  </a:moveTo>
                  <a:cubicBezTo>
                    <a:pt x="2860" y="4"/>
                    <a:pt x="2864" y="7"/>
                    <a:pt x="2864" y="5"/>
                  </a:cubicBezTo>
                  <a:cubicBezTo>
                    <a:pt x="2867" y="6"/>
                    <a:pt x="2863" y="7"/>
                    <a:pt x="2861" y="7"/>
                  </a:cubicBezTo>
                  <a:close/>
                  <a:moveTo>
                    <a:pt x="2882" y="6"/>
                  </a:moveTo>
                  <a:cubicBezTo>
                    <a:pt x="2885" y="6"/>
                    <a:pt x="2880" y="8"/>
                    <a:pt x="2882" y="6"/>
                  </a:cubicBezTo>
                  <a:close/>
                  <a:moveTo>
                    <a:pt x="2939" y="12"/>
                  </a:moveTo>
                  <a:cubicBezTo>
                    <a:pt x="2938" y="12"/>
                    <a:pt x="2938" y="12"/>
                    <a:pt x="2938" y="12"/>
                  </a:cubicBezTo>
                  <a:cubicBezTo>
                    <a:pt x="2938" y="10"/>
                    <a:pt x="2938" y="10"/>
                    <a:pt x="2938" y="10"/>
                  </a:cubicBezTo>
                  <a:cubicBezTo>
                    <a:pt x="2939" y="10"/>
                    <a:pt x="2939" y="10"/>
                    <a:pt x="2939" y="10"/>
                  </a:cubicBezTo>
                  <a:lnTo>
                    <a:pt x="2939" y="12"/>
                  </a:lnTo>
                  <a:close/>
                  <a:moveTo>
                    <a:pt x="2945" y="7"/>
                  </a:moveTo>
                  <a:cubicBezTo>
                    <a:pt x="2944" y="7"/>
                    <a:pt x="2944" y="7"/>
                    <a:pt x="2944" y="7"/>
                  </a:cubicBezTo>
                  <a:cubicBezTo>
                    <a:pt x="2944" y="6"/>
                    <a:pt x="2944" y="6"/>
                    <a:pt x="2944" y="5"/>
                  </a:cubicBezTo>
                  <a:cubicBezTo>
                    <a:pt x="2946" y="5"/>
                    <a:pt x="2946" y="6"/>
                    <a:pt x="2945" y="7"/>
                  </a:cubicBezTo>
                  <a:close/>
                  <a:moveTo>
                    <a:pt x="2951" y="10"/>
                  </a:moveTo>
                  <a:cubicBezTo>
                    <a:pt x="2952" y="9"/>
                    <a:pt x="2952" y="7"/>
                    <a:pt x="2954" y="7"/>
                  </a:cubicBezTo>
                  <a:cubicBezTo>
                    <a:pt x="2954" y="9"/>
                    <a:pt x="2952" y="10"/>
                    <a:pt x="2951" y="10"/>
                  </a:cubicBezTo>
                  <a:close/>
                  <a:moveTo>
                    <a:pt x="2954" y="3"/>
                  </a:moveTo>
                  <a:cubicBezTo>
                    <a:pt x="2954" y="3"/>
                    <a:pt x="2955" y="2"/>
                    <a:pt x="2956" y="2"/>
                  </a:cubicBezTo>
                  <a:cubicBezTo>
                    <a:pt x="2956" y="3"/>
                    <a:pt x="2955" y="3"/>
                    <a:pt x="2954" y="3"/>
                  </a:cubicBezTo>
                  <a:close/>
                  <a:moveTo>
                    <a:pt x="2959" y="3"/>
                  </a:moveTo>
                  <a:cubicBezTo>
                    <a:pt x="2958" y="1"/>
                    <a:pt x="2959" y="1"/>
                    <a:pt x="2960" y="1"/>
                  </a:cubicBezTo>
                  <a:cubicBezTo>
                    <a:pt x="2961" y="2"/>
                    <a:pt x="2960" y="3"/>
                    <a:pt x="2959" y="3"/>
                  </a:cubicBezTo>
                  <a:close/>
                  <a:moveTo>
                    <a:pt x="2965" y="6"/>
                  </a:moveTo>
                  <a:cubicBezTo>
                    <a:pt x="2965" y="5"/>
                    <a:pt x="2967" y="5"/>
                    <a:pt x="2968" y="4"/>
                  </a:cubicBezTo>
                  <a:cubicBezTo>
                    <a:pt x="2969" y="5"/>
                    <a:pt x="2967" y="7"/>
                    <a:pt x="2965" y="6"/>
                  </a:cubicBezTo>
                  <a:close/>
                  <a:moveTo>
                    <a:pt x="2969" y="5"/>
                  </a:moveTo>
                  <a:cubicBezTo>
                    <a:pt x="2971" y="2"/>
                    <a:pt x="2971" y="6"/>
                    <a:pt x="2973" y="5"/>
                  </a:cubicBezTo>
                  <a:cubicBezTo>
                    <a:pt x="2972" y="7"/>
                    <a:pt x="2971" y="5"/>
                    <a:pt x="2969" y="5"/>
                  </a:cubicBezTo>
                  <a:close/>
                  <a:moveTo>
                    <a:pt x="2982" y="10"/>
                  </a:moveTo>
                  <a:cubicBezTo>
                    <a:pt x="2984" y="8"/>
                    <a:pt x="2983" y="12"/>
                    <a:pt x="2982" y="10"/>
                  </a:cubicBezTo>
                  <a:close/>
                  <a:moveTo>
                    <a:pt x="3007" y="7"/>
                  </a:moveTo>
                  <a:cubicBezTo>
                    <a:pt x="3006" y="4"/>
                    <a:pt x="3010" y="7"/>
                    <a:pt x="3010" y="5"/>
                  </a:cubicBezTo>
                  <a:cubicBezTo>
                    <a:pt x="3013" y="6"/>
                    <a:pt x="3009" y="7"/>
                    <a:pt x="3007" y="7"/>
                  </a:cubicBezTo>
                  <a:close/>
                  <a:moveTo>
                    <a:pt x="3028" y="6"/>
                  </a:moveTo>
                  <a:cubicBezTo>
                    <a:pt x="3031" y="6"/>
                    <a:pt x="3026" y="8"/>
                    <a:pt x="3028" y="6"/>
                  </a:cubicBezTo>
                  <a:close/>
                  <a:moveTo>
                    <a:pt x="3085" y="12"/>
                  </a:moveTo>
                  <a:cubicBezTo>
                    <a:pt x="3084" y="12"/>
                    <a:pt x="3084" y="12"/>
                    <a:pt x="3084" y="12"/>
                  </a:cubicBezTo>
                  <a:cubicBezTo>
                    <a:pt x="3084" y="10"/>
                    <a:pt x="3084" y="10"/>
                    <a:pt x="3084" y="10"/>
                  </a:cubicBezTo>
                  <a:cubicBezTo>
                    <a:pt x="3085" y="10"/>
                    <a:pt x="3085" y="10"/>
                    <a:pt x="3085" y="10"/>
                  </a:cubicBezTo>
                  <a:lnTo>
                    <a:pt x="3085" y="12"/>
                  </a:lnTo>
                  <a:close/>
                  <a:moveTo>
                    <a:pt x="3091" y="7"/>
                  </a:moveTo>
                  <a:cubicBezTo>
                    <a:pt x="3090" y="7"/>
                    <a:pt x="3090" y="7"/>
                    <a:pt x="3090" y="7"/>
                  </a:cubicBezTo>
                  <a:cubicBezTo>
                    <a:pt x="3089" y="6"/>
                    <a:pt x="3090" y="6"/>
                    <a:pt x="3090" y="5"/>
                  </a:cubicBezTo>
                  <a:cubicBezTo>
                    <a:pt x="3091" y="5"/>
                    <a:pt x="3091" y="6"/>
                    <a:pt x="3091" y="7"/>
                  </a:cubicBezTo>
                  <a:close/>
                  <a:moveTo>
                    <a:pt x="3097" y="10"/>
                  </a:moveTo>
                  <a:cubicBezTo>
                    <a:pt x="3098" y="9"/>
                    <a:pt x="3098" y="7"/>
                    <a:pt x="3100" y="7"/>
                  </a:cubicBezTo>
                  <a:cubicBezTo>
                    <a:pt x="3100" y="9"/>
                    <a:pt x="3098" y="10"/>
                    <a:pt x="3097" y="10"/>
                  </a:cubicBezTo>
                  <a:close/>
                  <a:moveTo>
                    <a:pt x="3100" y="3"/>
                  </a:moveTo>
                  <a:cubicBezTo>
                    <a:pt x="3100" y="3"/>
                    <a:pt x="3100" y="2"/>
                    <a:pt x="3101" y="2"/>
                  </a:cubicBezTo>
                  <a:cubicBezTo>
                    <a:pt x="3102" y="3"/>
                    <a:pt x="3101" y="3"/>
                    <a:pt x="3100" y="3"/>
                  </a:cubicBezTo>
                  <a:close/>
                  <a:moveTo>
                    <a:pt x="3104" y="3"/>
                  </a:moveTo>
                  <a:cubicBezTo>
                    <a:pt x="3104" y="1"/>
                    <a:pt x="3105" y="1"/>
                    <a:pt x="3106" y="1"/>
                  </a:cubicBezTo>
                  <a:cubicBezTo>
                    <a:pt x="3106" y="2"/>
                    <a:pt x="3106" y="3"/>
                    <a:pt x="3104" y="3"/>
                  </a:cubicBezTo>
                  <a:close/>
                  <a:moveTo>
                    <a:pt x="3110" y="6"/>
                  </a:moveTo>
                  <a:cubicBezTo>
                    <a:pt x="3111" y="5"/>
                    <a:pt x="3113" y="5"/>
                    <a:pt x="3113" y="4"/>
                  </a:cubicBezTo>
                  <a:cubicBezTo>
                    <a:pt x="3115" y="5"/>
                    <a:pt x="3112" y="7"/>
                    <a:pt x="3110" y="6"/>
                  </a:cubicBezTo>
                  <a:close/>
                  <a:moveTo>
                    <a:pt x="3115" y="5"/>
                  </a:moveTo>
                  <a:cubicBezTo>
                    <a:pt x="3116" y="2"/>
                    <a:pt x="3117" y="6"/>
                    <a:pt x="3119" y="5"/>
                  </a:cubicBezTo>
                  <a:cubicBezTo>
                    <a:pt x="3118" y="7"/>
                    <a:pt x="3117" y="5"/>
                    <a:pt x="3115" y="5"/>
                  </a:cubicBezTo>
                  <a:close/>
                  <a:moveTo>
                    <a:pt x="3128" y="10"/>
                  </a:moveTo>
                  <a:cubicBezTo>
                    <a:pt x="3130" y="8"/>
                    <a:pt x="3129" y="12"/>
                    <a:pt x="3128" y="10"/>
                  </a:cubicBezTo>
                  <a:close/>
                  <a:moveTo>
                    <a:pt x="3153" y="7"/>
                  </a:moveTo>
                  <a:cubicBezTo>
                    <a:pt x="3152" y="4"/>
                    <a:pt x="3156" y="7"/>
                    <a:pt x="3156" y="5"/>
                  </a:cubicBezTo>
                  <a:cubicBezTo>
                    <a:pt x="3159" y="6"/>
                    <a:pt x="3155" y="7"/>
                    <a:pt x="3153" y="7"/>
                  </a:cubicBezTo>
                  <a:close/>
                  <a:moveTo>
                    <a:pt x="3174" y="6"/>
                  </a:moveTo>
                  <a:cubicBezTo>
                    <a:pt x="3177" y="6"/>
                    <a:pt x="3171" y="8"/>
                    <a:pt x="3174" y="6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833"/>
            <p:cNvSpPr>
              <a:spLocks noEditPoints="1"/>
            </p:cNvSpPr>
            <p:nvPr/>
          </p:nvSpPr>
          <p:spPr bwMode="auto">
            <a:xfrm>
              <a:off x="-3175" y="3576641"/>
              <a:ext cx="12203113" cy="34925"/>
            </a:xfrm>
            <a:custGeom>
              <a:avLst/>
              <a:gdLst>
                <a:gd name="T0" fmla="*/ 3027 w 3209"/>
                <a:gd name="T1" fmla="*/ 0 h 8"/>
                <a:gd name="T2" fmla="*/ 2863 w 3209"/>
                <a:gd name="T3" fmla="*/ 3 h 8"/>
                <a:gd name="T4" fmla="*/ 2710 w 3209"/>
                <a:gd name="T5" fmla="*/ 2 h 8"/>
                <a:gd name="T6" fmla="*/ 2563 w 3209"/>
                <a:gd name="T7" fmla="*/ 3 h 8"/>
                <a:gd name="T8" fmla="*/ 2417 w 3209"/>
                <a:gd name="T9" fmla="*/ 1 h 8"/>
                <a:gd name="T10" fmla="*/ 2261 w 3209"/>
                <a:gd name="T11" fmla="*/ 0 h 8"/>
                <a:gd name="T12" fmla="*/ 2110 w 3209"/>
                <a:gd name="T13" fmla="*/ 0 h 8"/>
                <a:gd name="T14" fmla="*/ 1964 w 3209"/>
                <a:gd name="T15" fmla="*/ 0 h 8"/>
                <a:gd name="T16" fmla="*/ 1818 w 3209"/>
                <a:gd name="T17" fmla="*/ 0 h 8"/>
                <a:gd name="T18" fmla="*/ 1669 w 3209"/>
                <a:gd name="T19" fmla="*/ 1 h 8"/>
                <a:gd name="T20" fmla="*/ 1523 w 3209"/>
                <a:gd name="T21" fmla="*/ 1 h 8"/>
                <a:gd name="T22" fmla="*/ 1368 w 3209"/>
                <a:gd name="T23" fmla="*/ 3 h 8"/>
                <a:gd name="T24" fmla="*/ 1204 w 3209"/>
                <a:gd name="T25" fmla="*/ 0 h 8"/>
                <a:gd name="T26" fmla="*/ 1043 w 3209"/>
                <a:gd name="T27" fmla="*/ 3 h 8"/>
                <a:gd name="T28" fmla="*/ 896 w 3209"/>
                <a:gd name="T29" fmla="*/ 3 h 8"/>
                <a:gd name="T30" fmla="*/ 749 w 3209"/>
                <a:gd name="T31" fmla="*/ 3 h 8"/>
                <a:gd name="T32" fmla="*/ 603 w 3209"/>
                <a:gd name="T33" fmla="*/ 3 h 8"/>
                <a:gd name="T34" fmla="*/ 438 w 3209"/>
                <a:gd name="T35" fmla="*/ 0 h 8"/>
                <a:gd name="T36" fmla="*/ 274 w 3209"/>
                <a:gd name="T37" fmla="*/ 3 h 8"/>
                <a:gd name="T38" fmla="*/ 110 w 3209"/>
                <a:gd name="T39" fmla="*/ 0 h 8"/>
                <a:gd name="T40" fmla="*/ 38 w 3209"/>
                <a:gd name="T41" fmla="*/ 5 h 8"/>
                <a:gd name="T42" fmla="*/ 224 w 3209"/>
                <a:gd name="T43" fmla="*/ 5 h 8"/>
                <a:gd name="T44" fmla="*/ 438 w 3209"/>
                <a:gd name="T45" fmla="*/ 5 h 8"/>
                <a:gd name="T46" fmla="*/ 641 w 3209"/>
                <a:gd name="T47" fmla="*/ 8 h 8"/>
                <a:gd name="T48" fmla="*/ 839 w 3209"/>
                <a:gd name="T49" fmla="*/ 5 h 8"/>
                <a:gd name="T50" fmla="*/ 1078 w 3209"/>
                <a:gd name="T51" fmla="*/ 8 h 8"/>
                <a:gd name="T52" fmla="*/ 1247 w 3209"/>
                <a:gd name="T53" fmla="*/ 6 h 8"/>
                <a:gd name="T54" fmla="*/ 1496 w 3209"/>
                <a:gd name="T55" fmla="*/ 5 h 8"/>
                <a:gd name="T56" fmla="*/ 1683 w 3209"/>
                <a:gd name="T57" fmla="*/ 5 h 8"/>
                <a:gd name="T58" fmla="*/ 1896 w 3209"/>
                <a:gd name="T59" fmla="*/ 5 h 8"/>
                <a:gd name="T60" fmla="*/ 2099 w 3209"/>
                <a:gd name="T61" fmla="*/ 8 h 8"/>
                <a:gd name="T62" fmla="*/ 2297 w 3209"/>
                <a:gd name="T63" fmla="*/ 5 h 8"/>
                <a:gd name="T64" fmla="*/ 2536 w 3209"/>
                <a:gd name="T65" fmla="*/ 8 h 8"/>
                <a:gd name="T66" fmla="*/ 2706 w 3209"/>
                <a:gd name="T67" fmla="*/ 6 h 8"/>
                <a:gd name="T68" fmla="*/ 2955 w 3209"/>
                <a:gd name="T69" fmla="*/ 5 h 8"/>
                <a:gd name="T70" fmla="*/ 3141 w 3209"/>
                <a:gd name="T71" fmla="*/ 5 h 8"/>
                <a:gd name="T72" fmla="*/ 34 w 3209"/>
                <a:gd name="T73" fmla="*/ 4 h 8"/>
                <a:gd name="T74" fmla="*/ 177 w 3209"/>
                <a:gd name="T75" fmla="*/ 1 h 8"/>
                <a:gd name="T76" fmla="*/ 311 w 3209"/>
                <a:gd name="T77" fmla="*/ 6 h 8"/>
                <a:gd name="T78" fmla="*/ 415 w 3209"/>
                <a:gd name="T79" fmla="*/ 5 h 8"/>
                <a:gd name="T80" fmla="*/ 546 w 3209"/>
                <a:gd name="T81" fmla="*/ 1 h 8"/>
                <a:gd name="T82" fmla="*/ 618 w 3209"/>
                <a:gd name="T83" fmla="*/ 4 h 8"/>
                <a:gd name="T84" fmla="*/ 760 w 3209"/>
                <a:gd name="T85" fmla="*/ 1 h 8"/>
                <a:gd name="T86" fmla="*/ 894 w 3209"/>
                <a:gd name="T87" fmla="*/ 6 h 8"/>
                <a:gd name="T88" fmla="*/ 998 w 3209"/>
                <a:gd name="T89" fmla="*/ 5 h 8"/>
                <a:gd name="T90" fmla="*/ 1129 w 3209"/>
                <a:gd name="T91" fmla="*/ 1 h 8"/>
                <a:gd name="T92" fmla="*/ 1201 w 3209"/>
                <a:gd name="T93" fmla="*/ 4 h 8"/>
                <a:gd name="T94" fmla="*/ 1344 w 3209"/>
                <a:gd name="T95" fmla="*/ 1 h 8"/>
                <a:gd name="T96" fmla="*/ 1478 w 3209"/>
                <a:gd name="T97" fmla="*/ 6 h 8"/>
                <a:gd name="T98" fmla="*/ 1582 w 3209"/>
                <a:gd name="T99" fmla="*/ 5 h 8"/>
                <a:gd name="T100" fmla="*/ 1712 w 3209"/>
                <a:gd name="T101" fmla="*/ 1 h 8"/>
                <a:gd name="T102" fmla="*/ 1784 w 3209"/>
                <a:gd name="T103" fmla="*/ 4 h 8"/>
                <a:gd name="T104" fmla="*/ 1927 w 3209"/>
                <a:gd name="T105" fmla="*/ 1 h 8"/>
                <a:gd name="T106" fmla="*/ 2061 w 3209"/>
                <a:gd name="T107" fmla="*/ 6 h 8"/>
                <a:gd name="T108" fmla="*/ 2165 w 3209"/>
                <a:gd name="T109" fmla="*/ 5 h 8"/>
                <a:gd name="T110" fmla="*/ 2296 w 3209"/>
                <a:gd name="T111" fmla="*/ 1 h 8"/>
                <a:gd name="T112" fmla="*/ 2368 w 3209"/>
                <a:gd name="T113" fmla="*/ 4 h 8"/>
                <a:gd name="T114" fmla="*/ 2511 w 3209"/>
                <a:gd name="T115" fmla="*/ 1 h 8"/>
                <a:gd name="T116" fmla="*/ 2644 w 3209"/>
                <a:gd name="T117" fmla="*/ 6 h 8"/>
                <a:gd name="T118" fmla="*/ 2748 w 3209"/>
                <a:gd name="T119" fmla="*/ 5 h 8"/>
                <a:gd name="T120" fmla="*/ 2879 w 3209"/>
                <a:gd name="T121" fmla="*/ 1 h 8"/>
                <a:gd name="T122" fmla="*/ 2951 w 3209"/>
                <a:gd name="T123" fmla="*/ 4 h 8"/>
                <a:gd name="T124" fmla="*/ 3094 w 3209"/>
                <a:gd name="T12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9" h="8">
                  <a:moveTo>
                    <a:pt x="3172" y="0"/>
                  </a:moveTo>
                  <a:cubicBezTo>
                    <a:pt x="3163" y="0"/>
                    <a:pt x="3163" y="3"/>
                    <a:pt x="3154" y="3"/>
                  </a:cubicBezTo>
                  <a:cubicBezTo>
                    <a:pt x="3151" y="3"/>
                    <a:pt x="3149" y="2"/>
                    <a:pt x="3148" y="2"/>
                  </a:cubicBezTo>
                  <a:cubicBezTo>
                    <a:pt x="3147" y="2"/>
                    <a:pt x="3146" y="3"/>
                    <a:pt x="3146" y="3"/>
                  </a:cubicBezTo>
                  <a:cubicBezTo>
                    <a:pt x="3145" y="3"/>
                    <a:pt x="3146" y="2"/>
                    <a:pt x="3146" y="1"/>
                  </a:cubicBezTo>
                  <a:cubicBezTo>
                    <a:pt x="3144" y="1"/>
                    <a:pt x="3141" y="0"/>
                    <a:pt x="3136" y="0"/>
                  </a:cubicBezTo>
                  <a:cubicBezTo>
                    <a:pt x="3134" y="0"/>
                    <a:pt x="3133" y="0"/>
                    <a:pt x="3131" y="0"/>
                  </a:cubicBezTo>
                  <a:cubicBezTo>
                    <a:pt x="3132" y="0"/>
                    <a:pt x="3132" y="1"/>
                    <a:pt x="3130" y="0"/>
                  </a:cubicBezTo>
                  <a:cubicBezTo>
                    <a:pt x="3130" y="0"/>
                    <a:pt x="3130" y="0"/>
                    <a:pt x="3130" y="0"/>
                  </a:cubicBezTo>
                  <a:cubicBezTo>
                    <a:pt x="3129" y="0"/>
                    <a:pt x="3129" y="1"/>
                    <a:pt x="3128" y="1"/>
                  </a:cubicBezTo>
                  <a:cubicBezTo>
                    <a:pt x="3128" y="1"/>
                    <a:pt x="3128" y="1"/>
                    <a:pt x="3127" y="1"/>
                  </a:cubicBezTo>
                  <a:cubicBezTo>
                    <a:pt x="3125" y="2"/>
                    <a:pt x="3123" y="3"/>
                    <a:pt x="3118" y="3"/>
                  </a:cubicBezTo>
                  <a:cubicBezTo>
                    <a:pt x="3109" y="3"/>
                    <a:pt x="3109" y="0"/>
                    <a:pt x="3100" y="0"/>
                  </a:cubicBezTo>
                  <a:cubicBezTo>
                    <a:pt x="3092" y="0"/>
                    <a:pt x="3091" y="2"/>
                    <a:pt x="3084" y="3"/>
                  </a:cubicBezTo>
                  <a:cubicBezTo>
                    <a:pt x="3084" y="3"/>
                    <a:pt x="3083" y="3"/>
                    <a:pt x="3083" y="3"/>
                  </a:cubicBezTo>
                  <a:cubicBezTo>
                    <a:pt x="3083" y="3"/>
                    <a:pt x="3082" y="3"/>
                    <a:pt x="3082" y="3"/>
                  </a:cubicBezTo>
                  <a:cubicBezTo>
                    <a:pt x="3082" y="3"/>
                    <a:pt x="3082" y="3"/>
                    <a:pt x="3082" y="3"/>
                  </a:cubicBezTo>
                  <a:cubicBezTo>
                    <a:pt x="3073" y="3"/>
                    <a:pt x="3072" y="0"/>
                    <a:pt x="3063" y="0"/>
                  </a:cubicBezTo>
                  <a:cubicBezTo>
                    <a:pt x="3054" y="0"/>
                    <a:pt x="3054" y="3"/>
                    <a:pt x="3045" y="3"/>
                  </a:cubicBezTo>
                  <a:cubicBezTo>
                    <a:pt x="3036" y="3"/>
                    <a:pt x="3036" y="0"/>
                    <a:pt x="3027" y="0"/>
                  </a:cubicBezTo>
                  <a:cubicBezTo>
                    <a:pt x="3018" y="0"/>
                    <a:pt x="3018" y="3"/>
                    <a:pt x="3009" y="3"/>
                  </a:cubicBezTo>
                  <a:cubicBezTo>
                    <a:pt x="3006" y="3"/>
                    <a:pt x="3004" y="2"/>
                    <a:pt x="3002" y="2"/>
                  </a:cubicBezTo>
                  <a:cubicBezTo>
                    <a:pt x="3001" y="2"/>
                    <a:pt x="3001" y="3"/>
                    <a:pt x="3001" y="3"/>
                  </a:cubicBezTo>
                  <a:cubicBezTo>
                    <a:pt x="3000" y="3"/>
                    <a:pt x="3000" y="2"/>
                    <a:pt x="3000" y="1"/>
                  </a:cubicBezTo>
                  <a:cubicBezTo>
                    <a:pt x="2998" y="1"/>
                    <a:pt x="2996" y="0"/>
                    <a:pt x="2991" y="0"/>
                  </a:cubicBezTo>
                  <a:cubicBezTo>
                    <a:pt x="2988" y="0"/>
                    <a:pt x="2987" y="0"/>
                    <a:pt x="2985" y="0"/>
                  </a:cubicBezTo>
                  <a:cubicBezTo>
                    <a:pt x="2986" y="0"/>
                    <a:pt x="2986" y="1"/>
                    <a:pt x="2984" y="0"/>
                  </a:cubicBezTo>
                  <a:cubicBezTo>
                    <a:pt x="2984" y="0"/>
                    <a:pt x="2984" y="0"/>
                    <a:pt x="2984" y="0"/>
                  </a:cubicBezTo>
                  <a:cubicBezTo>
                    <a:pt x="2984" y="0"/>
                    <a:pt x="2983" y="1"/>
                    <a:pt x="2982" y="1"/>
                  </a:cubicBezTo>
                  <a:cubicBezTo>
                    <a:pt x="2982" y="1"/>
                    <a:pt x="2982" y="1"/>
                    <a:pt x="2981" y="1"/>
                  </a:cubicBezTo>
                  <a:cubicBezTo>
                    <a:pt x="2979" y="2"/>
                    <a:pt x="2977" y="3"/>
                    <a:pt x="2973" y="3"/>
                  </a:cubicBezTo>
                  <a:cubicBezTo>
                    <a:pt x="2964" y="3"/>
                    <a:pt x="2964" y="0"/>
                    <a:pt x="2955" y="0"/>
                  </a:cubicBezTo>
                  <a:cubicBezTo>
                    <a:pt x="2946" y="0"/>
                    <a:pt x="2946" y="2"/>
                    <a:pt x="2938" y="3"/>
                  </a:cubicBezTo>
                  <a:cubicBezTo>
                    <a:pt x="2938" y="3"/>
                    <a:pt x="2937" y="3"/>
                    <a:pt x="2937" y="3"/>
                  </a:cubicBezTo>
                  <a:cubicBezTo>
                    <a:pt x="2937" y="3"/>
                    <a:pt x="2937" y="3"/>
                    <a:pt x="2937" y="3"/>
                  </a:cubicBezTo>
                  <a:cubicBezTo>
                    <a:pt x="2937" y="3"/>
                    <a:pt x="2937" y="3"/>
                    <a:pt x="2937" y="3"/>
                  </a:cubicBezTo>
                  <a:cubicBezTo>
                    <a:pt x="2928" y="3"/>
                    <a:pt x="2926" y="0"/>
                    <a:pt x="2917" y="0"/>
                  </a:cubicBezTo>
                  <a:cubicBezTo>
                    <a:pt x="2908" y="0"/>
                    <a:pt x="2908" y="3"/>
                    <a:pt x="2899" y="3"/>
                  </a:cubicBezTo>
                  <a:cubicBezTo>
                    <a:pt x="2890" y="3"/>
                    <a:pt x="2890" y="0"/>
                    <a:pt x="2881" y="0"/>
                  </a:cubicBezTo>
                  <a:cubicBezTo>
                    <a:pt x="2872" y="0"/>
                    <a:pt x="2872" y="3"/>
                    <a:pt x="2863" y="3"/>
                  </a:cubicBezTo>
                  <a:cubicBezTo>
                    <a:pt x="2860" y="3"/>
                    <a:pt x="2858" y="2"/>
                    <a:pt x="2856" y="2"/>
                  </a:cubicBezTo>
                  <a:cubicBezTo>
                    <a:pt x="2856" y="2"/>
                    <a:pt x="2855" y="3"/>
                    <a:pt x="2855" y="3"/>
                  </a:cubicBezTo>
                  <a:cubicBezTo>
                    <a:pt x="2854" y="3"/>
                    <a:pt x="2854" y="2"/>
                    <a:pt x="2855" y="1"/>
                  </a:cubicBezTo>
                  <a:cubicBezTo>
                    <a:pt x="2852" y="1"/>
                    <a:pt x="2850" y="0"/>
                    <a:pt x="2845" y="0"/>
                  </a:cubicBezTo>
                  <a:cubicBezTo>
                    <a:pt x="2843" y="0"/>
                    <a:pt x="2841" y="0"/>
                    <a:pt x="2839" y="0"/>
                  </a:cubicBezTo>
                  <a:cubicBezTo>
                    <a:pt x="2840" y="0"/>
                    <a:pt x="2840" y="1"/>
                    <a:pt x="2839" y="0"/>
                  </a:cubicBezTo>
                  <a:cubicBezTo>
                    <a:pt x="2839" y="0"/>
                    <a:pt x="2839" y="0"/>
                    <a:pt x="2839" y="0"/>
                  </a:cubicBezTo>
                  <a:cubicBezTo>
                    <a:pt x="2838" y="0"/>
                    <a:pt x="2837" y="1"/>
                    <a:pt x="2836" y="1"/>
                  </a:cubicBezTo>
                  <a:cubicBezTo>
                    <a:pt x="2836" y="1"/>
                    <a:pt x="2836" y="1"/>
                    <a:pt x="2836" y="1"/>
                  </a:cubicBezTo>
                  <a:cubicBezTo>
                    <a:pt x="2833" y="2"/>
                    <a:pt x="2831" y="3"/>
                    <a:pt x="2827" y="3"/>
                  </a:cubicBezTo>
                  <a:cubicBezTo>
                    <a:pt x="2818" y="3"/>
                    <a:pt x="2818" y="0"/>
                    <a:pt x="2809" y="0"/>
                  </a:cubicBezTo>
                  <a:cubicBezTo>
                    <a:pt x="2800" y="0"/>
                    <a:pt x="2800" y="2"/>
                    <a:pt x="2793" y="3"/>
                  </a:cubicBezTo>
                  <a:cubicBezTo>
                    <a:pt x="2792" y="3"/>
                    <a:pt x="2792" y="3"/>
                    <a:pt x="2791" y="3"/>
                  </a:cubicBezTo>
                  <a:cubicBezTo>
                    <a:pt x="2791" y="3"/>
                    <a:pt x="2791" y="3"/>
                    <a:pt x="2791" y="3"/>
                  </a:cubicBezTo>
                  <a:cubicBezTo>
                    <a:pt x="2791" y="3"/>
                    <a:pt x="2791" y="3"/>
                    <a:pt x="2791" y="3"/>
                  </a:cubicBezTo>
                  <a:cubicBezTo>
                    <a:pt x="2782" y="3"/>
                    <a:pt x="2780" y="0"/>
                    <a:pt x="2771" y="0"/>
                  </a:cubicBezTo>
                  <a:cubicBezTo>
                    <a:pt x="2762" y="0"/>
                    <a:pt x="2762" y="3"/>
                    <a:pt x="2753" y="3"/>
                  </a:cubicBezTo>
                  <a:cubicBezTo>
                    <a:pt x="2744" y="3"/>
                    <a:pt x="2744" y="0"/>
                    <a:pt x="2735" y="0"/>
                  </a:cubicBezTo>
                  <a:cubicBezTo>
                    <a:pt x="2726" y="0"/>
                    <a:pt x="2726" y="3"/>
                    <a:pt x="2717" y="3"/>
                  </a:cubicBezTo>
                  <a:cubicBezTo>
                    <a:pt x="2714" y="3"/>
                    <a:pt x="2712" y="2"/>
                    <a:pt x="2710" y="2"/>
                  </a:cubicBezTo>
                  <a:cubicBezTo>
                    <a:pt x="2710" y="2"/>
                    <a:pt x="2709" y="3"/>
                    <a:pt x="2709" y="3"/>
                  </a:cubicBezTo>
                  <a:cubicBezTo>
                    <a:pt x="2708" y="3"/>
                    <a:pt x="2708" y="2"/>
                    <a:pt x="2709" y="1"/>
                  </a:cubicBezTo>
                  <a:cubicBezTo>
                    <a:pt x="2706" y="1"/>
                    <a:pt x="2704" y="0"/>
                    <a:pt x="2699" y="0"/>
                  </a:cubicBezTo>
                  <a:cubicBezTo>
                    <a:pt x="2697" y="0"/>
                    <a:pt x="2695" y="0"/>
                    <a:pt x="2694" y="0"/>
                  </a:cubicBezTo>
                  <a:cubicBezTo>
                    <a:pt x="2694" y="0"/>
                    <a:pt x="2694" y="1"/>
                    <a:pt x="2693" y="0"/>
                  </a:cubicBezTo>
                  <a:cubicBezTo>
                    <a:pt x="2693" y="0"/>
                    <a:pt x="2693" y="0"/>
                    <a:pt x="2693" y="0"/>
                  </a:cubicBezTo>
                  <a:cubicBezTo>
                    <a:pt x="2692" y="0"/>
                    <a:pt x="2691" y="1"/>
                    <a:pt x="2690" y="1"/>
                  </a:cubicBezTo>
                  <a:cubicBezTo>
                    <a:pt x="2690" y="1"/>
                    <a:pt x="2690" y="1"/>
                    <a:pt x="2690" y="1"/>
                  </a:cubicBezTo>
                  <a:cubicBezTo>
                    <a:pt x="2687" y="2"/>
                    <a:pt x="2685" y="3"/>
                    <a:pt x="2681" y="3"/>
                  </a:cubicBezTo>
                  <a:cubicBezTo>
                    <a:pt x="2672" y="3"/>
                    <a:pt x="2672" y="0"/>
                    <a:pt x="2663" y="0"/>
                  </a:cubicBezTo>
                  <a:cubicBezTo>
                    <a:pt x="2655" y="0"/>
                    <a:pt x="2654" y="2"/>
                    <a:pt x="2647" y="3"/>
                  </a:cubicBezTo>
                  <a:cubicBezTo>
                    <a:pt x="2646" y="3"/>
                    <a:pt x="2646" y="3"/>
                    <a:pt x="2646" y="3"/>
                  </a:cubicBezTo>
                  <a:cubicBezTo>
                    <a:pt x="2645" y="3"/>
                    <a:pt x="2645" y="3"/>
                    <a:pt x="2645" y="3"/>
                  </a:cubicBezTo>
                  <a:cubicBezTo>
                    <a:pt x="2645" y="3"/>
                    <a:pt x="2645" y="3"/>
                    <a:pt x="2645" y="3"/>
                  </a:cubicBezTo>
                  <a:cubicBezTo>
                    <a:pt x="2636" y="3"/>
                    <a:pt x="2634" y="0"/>
                    <a:pt x="2625" y="0"/>
                  </a:cubicBezTo>
                  <a:cubicBezTo>
                    <a:pt x="2616" y="0"/>
                    <a:pt x="2616" y="3"/>
                    <a:pt x="2607" y="3"/>
                  </a:cubicBezTo>
                  <a:cubicBezTo>
                    <a:pt x="2598" y="3"/>
                    <a:pt x="2598" y="0"/>
                    <a:pt x="2589" y="0"/>
                  </a:cubicBezTo>
                  <a:cubicBezTo>
                    <a:pt x="2580" y="0"/>
                    <a:pt x="2580" y="3"/>
                    <a:pt x="2571" y="3"/>
                  </a:cubicBezTo>
                  <a:cubicBezTo>
                    <a:pt x="2568" y="3"/>
                    <a:pt x="2566" y="2"/>
                    <a:pt x="2564" y="2"/>
                  </a:cubicBezTo>
                  <a:cubicBezTo>
                    <a:pt x="2564" y="2"/>
                    <a:pt x="2563" y="3"/>
                    <a:pt x="2563" y="3"/>
                  </a:cubicBezTo>
                  <a:cubicBezTo>
                    <a:pt x="2562" y="3"/>
                    <a:pt x="2562" y="2"/>
                    <a:pt x="2563" y="1"/>
                  </a:cubicBezTo>
                  <a:cubicBezTo>
                    <a:pt x="2560" y="1"/>
                    <a:pt x="2558" y="0"/>
                    <a:pt x="2553" y="0"/>
                  </a:cubicBezTo>
                  <a:cubicBezTo>
                    <a:pt x="2551" y="0"/>
                    <a:pt x="2549" y="0"/>
                    <a:pt x="2548" y="0"/>
                  </a:cubicBezTo>
                  <a:cubicBezTo>
                    <a:pt x="2548" y="0"/>
                    <a:pt x="2548" y="1"/>
                    <a:pt x="2547" y="0"/>
                  </a:cubicBezTo>
                  <a:cubicBezTo>
                    <a:pt x="2547" y="0"/>
                    <a:pt x="2547" y="0"/>
                    <a:pt x="2547" y="0"/>
                  </a:cubicBezTo>
                  <a:cubicBezTo>
                    <a:pt x="2546" y="0"/>
                    <a:pt x="2545" y="1"/>
                    <a:pt x="2544" y="1"/>
                  </a:cubicBezTo>
                  <a:cubicBezTo>
                    <a:pt x="2544" y="1"/>
                    <a:pt x="2544" y="1"/>
                    <a:pt x="2544" y="1"/>
                  </a:cubicBezTo>
                  <a:cubicBezTo>
                    <a:pt x="2542" y="2"/>
                    <a:pt x="2539" y="3"/>
                    <a:pt x="2535" y="3"/>
                  </a:cubicBezTo>
                  <a:cubicBezTo>
                    <a:pt x="2526" y="3"/>
                    <a:pt x="2526" y="0"/>
                    <a:pt x="2517" y="0"/>
                  </a:cubicBezTo>
                  <a:cubicBezTo>
                    <a:pt x="2509" y="0"/>
                    <a:pt x="2508" y="2"/>
                    <a:pt x="2501" y="3"/>
                  </a:cubicBezTo>
                  <a:cubicBezTo>
                    <a:pt x="2500" y="3"/>
                    <a:pt x="2500" y="3"/>
                    <a:pt x="2500" y="3"/>
                  </a:cubicBezTo>
                  <a:cubicBezTo>
                    <a:pt x="2499" y="3"/>
                    <a:pt x="2499" y="3"/>
                    <a:pt x="2499" y="3"/>
                  </a:cubicBezTo>
                  <a:cubicBezTo>
                    <a:pt x="2499" y="3"/>
                    <a:pt x="2499" y="3"/>
                    <a:pt x="2499" y="3"/>
                  </a:cubicBezTo>
                  <a:cubicBezTo>
                    <a:pt x="2490" y="3"/>
                    <a:pt x="2488" y="0"/>
                    <a:pt x="2479" y="0"/>
                  </a:cubicBezTo>
                  <a:cubicBezTo>
                    <a:pt x="2470" y="0"/>
                    <a:pt x="2470" y="3"/>
                    <a:pt x="2461" y="3"/>
                  </a:cubicBezTo>
                  <a:cubicBezTo>
                    <a:pt x="2452" y="3"/>
                    <a:pt x="2452" y="0"/>
                    <a:pt x="2443" y="0"/>
                  </a:cubicBezTo>
                  <a:cubicBezTo>
                    <a:pt x="2434" y="0"/>
                    <a:pt x="2434" y="3"/>
                    <a:pt x="2425" y="3"/>
                  </a:cubicBezTo>
                  <a:cubicBezTo>
                    <a:pt x="2422" y="3"/>
                    <a:pt x="2420" y="2"/>
                    <a:pt x="2419" y="2"/>
                  </a:cubicBezTo>
                  <a:cubicBezTo>
                    <a:pt x="2418" y="2"/>
                    <a:pt x="2417" y="3"/>
                    <a:pt x="2417" y="3"/>
                  </a:cubicBezTo>
                  <a:cubicBezTo>
                    <a:pt x="2416" y="3"/>
                    <a:pt x="2416" y="2"/>
                    <a:pt x="2417" y="1"/>
                  </a:cubicBezTo>
                  <a:cubicBezTo>
                    <a:pt x="2414" y="1"/>
                    <a:pt x="2412" y="0"/>
                    <a:pt x="2407" y="0"/>
                  </a:cubicBezTo>
                  <a:cubicBezTo>
                    <a:pt x="2405" y="0"/>
                    <a:pt x="2403" y="0"/>
                    <a:pt x="2402" y="0"/>
                  </a:cubicBezTo>
                  <a:cubicBezTo>
                    <a:pt x="2402" y="0"/>
                    <a:pt x="2402" y="1"/>
                    <a:pt x="2401" y="0"/>
                  </a:cubicBezTo>
                  <a:cubicBezTo>
                    <a:pt x="2401" y="0"/>
                    <a:pt x="2401" y="0"/>
                    <a:pt x="2401" y="0"/>
                  </a:cubicBezTo>
                  <a:cubicBezTo>
                    <a:pt x="2400" y="0"/>
                    <a:pt x="2399" y="1"/>
                    <a:pt x="2399" y="1"/>
                  </a:cubicBezTo>
                  <a:cubicBezTo>
                    <a:pt x="2399" y="1"/>
                    <a:pt x="2398" y="1"/>
                    <a:pt x="2398" y="1"/>
                  </a:cubicBezTo>
                  <a:cubicBezTo>
                    <a:pt x="2396" y="2"/>
                    <a:pt x="2394" y="3"/>
                    <a:pt x="2389" y="3"/>
                  </a:cubicBezTo>
                  <a:cubicBezTo>
                    <a:pt x="2380" y="3"/>
                    <a:pt x="2380" y="0"/>
                    <a:pt x="2371" y="0"/>
                  </a:cubicBezTo>
                  <a:cubicBezTo>
                    <a:pt x="2363" y="0"/>
                    <a:pt x="2362" y="2"/>
                    <a:pt x="2355" y="3"/>
                  </a:cubicBezTo>
                  <a:cubicBezTo>
                    <a:pt x="2355" y="3"/>
                    <a:pt x="2354" y="3"/>
                    <a:pt x="2354" y="3"/>
                  </a:cubicBezTo>
                  <a:cubicBezTo>
                    <a:pt x="2353" y="3"/>
                    <a:pt x="2353" y="3"/>
                    <a:pt x="2353" y="3"/>
                  </a:cubicBezTo>
                  <a:cubicBezTo>
                    <a:pt x="2353" y="3"/>
                    <a:pt x="2353" y="3"/>
                    <a:pt x="2353" y="3"/>
                  </a:cubicBezTo>
                  <a:cubicBezTo>
                    <a:pt x="2344" y="3"/>
                    <a:pt x="2342" y="0"/>
                    <a:pt x="2333" y="0"/>
                  </a:cubicBezTo>
                  <a:cubicBezTo>
                    <a:pt x="2324" y="0"/>
                    <a:pt x="2324" y="3"/>
                    <a:pt x="2315" y="3"/>
                  </a:cubicBezTo>
                  <a:cubicBezTo>
                    <a:pt x="2306" y="3"/>
                    <a:pt x="2306" y="0"/>
                    <a:pt x="2297" y="0"/>
                  </a:cubicBezTo>
                  <a:cubicBezTo>
                    <a:pt x="2288" y="0"/>
                    <a:pt x="2288" y="3"/>
                    <a:pt x="2279" y="3"/>
                  </a:cubicBezTo>
                  <a:cubicBezTo>
                    <a:pt x="2276" y="3"/>
                    <a:pt x="2274" y="2"/>
                    <a:pt x="2273" y="2"/>
                  </a:cubicBezTo>
                  <a:cubicBezTo>
                    <a:pt x="2272" y="2"/>
                    <a:pt x="2271" y="3"/>
                    <a:pt x="2271" y="3"/>
                  </a:cubicBezTo>
                  <a:cubicBezTo>
                    <a:pt x="2270" y="3"/>
                    <a:pt x="2271" y="2"/>
                    <a:pt x="2271" y="1"/>
                  </a:cubicBezTo>
                  <a:cubicBezTo>
                    <a:pt x="2269" y="1"/>
                    <a:pt x="2266" y="0"/>
                    <a:pt x="2261" y="0"/>
                  </a:cubicBezTo>
                  <a:cubicBezTo>
                    <a:pt x="2259" y="0"/>
                    <a:pt x="2258" y="0"/>
                    <a:pt x="2256" y="0"/>
                  </a:cubicBezTo>
                  <a:cubicBezTo>
                    <a:pt x="2256" y="0"/>
                    <a:pt x="2257" y="1"/>
                    <a:pt x="2255" y="0"/>
                  </a:cubicBezTo>
                  <a:cubicBezTo>
                    <a:pt x="2255" y="0"/>
                    <a:pt x="2255" y="0"/>
                    <a:pt x="2255" y="0"/>
                  </a:cubicBezTo>
                  <a:cubicBezTo>
                    <a:pt x="2254" y="0"/>
                    <a:pt x="2254" y="1"/>
                    <a:pt x="2253" y="1"/>
                  </a:cubicBezTo>
                  <a:cubicBezTo>
                    <a:pt x="2253" y="1"/>
                    <a:pt x="2253" y="1"/>
                    <a:pt x="2252" y="1"/>
                  </a:cubicBezTo>
                  <a:cubicBezTo>
                    <a:pt x="2250" y="2"/>
                    <a:pt x="2248" y="3"/>
                    <a:pt x="2243" y="3"/>
                  </a:cubicBezTo>
                  <a:cubicBezTo>
                    <a:pt x="2234" y="3"/>
                    <a:pt x="2234" y="0"/>
                    <a:pt x="2225" y="0"/>
                  </a:cubicBezTo>
                  <a:cubicBezTo>
                    <a:pt x="2217" y="0"/>
                    <a:pt x="2216" y="2"/>
                    <a:pt x="2209" y="3"/>
                  </a:cubicBezTo>
                  <a:cubicBezTo>
                    <a:pt x="2209" y="3"/>
                    <a:pt x="2208" y="3"/>
                    <a:pt x="2208" y="3"/>
                  </a:cubicBezTo>
                  <a:cubicBezTo>
                    <a:pt x="2208" y="3"/>
                    <a:pt x="2207" y="3"/>
                    <a:pt x="2207" y="3"/>
                  </a:cubicBezTo>
                  <a:cubicBezTo>
                    <a:pt x="2207" y="3"/>
                    <a:pt x="2207" y="3"/>
                    <a:pt x="2207" y="3"/>
                  </a:cubicBezTo>
                  <a:cubicBezTo>
                    <a:pt x="2198" y="3"/>
                    <a:pt x="2197" y="0"/>
                    <a:pt x="2188" y="0"/>
                  </a:cubicBezTo>
                  <a:cubicBezTo>
                    <a:pt x="2179" y="0"/>
                    <a:pt x="2179" y="3"/>
                    <a:pt x="2170" y="3"/>
                  </a:cubicBezTo>
                  <a:cubicBezTo>
                    <a:pt x="2161" y="3"/>
                    <a:pt x="2161" y="0"/>
                    <a:pt x="2152" y="0"/>
                  </a:cubicBezTo>
                  <a:cubicBezTo>
                    <a:pt x="2143" y="0"/>
                    <a:pt x="2143" y="3"/>
                    <a:pt x="2134" y="3"/>
                  </a:cubicBezTo>
                  <a:cubicBezTo>
                    <a:pt x="2131" y="3"/>
                    <a:pt x="2129" y="2"/>
                    <a:pt x="2127" y="2"/>
                  </a:cubicBezTo>
                  <a:cubicBezTo>
                    <a:pt x="2126" y="2"/>
                    <a:pt x="2126" y="3"/>
                    <a:pt x="2125" y="3"/>
                  </a:cubicBezTo>
                  <a:cubicBezTo>
                    <a:pt x="2125" y="3"/>
                    <a:pt x="2125" y="2"/>
                    <a:pt x="2125" y="1"/>
                  </a:cubicBezTo>
                  <a:cubicBezTo>
                    <a:pt x="2123" y="1"/>
                    <a:pt x="2121" y="0"/>
                    <a:pt x="2116" y="0"/>
                  </a:cubicBezTo>
                  <a:cubicBezTo>
                    <a:pt x="2113" y="0"/>
                    <a:pt x="2112" y="0"/>
                    <a:pt x="2110" y="0"/>
                  </a:cubicBezTo>
                  <a:cubicBezTo>
                    <a:pt x="2111" y="0"/>
                    <a:pt x="2111" y="1"/>
                    <a:pt x="2109" y="0"/>
                  </a:cubicBezTo>
                  <a:cubicBezTo>
                    <a:pt x="2109" y="0"/>
                    <a:pt x="2109" y="0"/>
                    <a:pt x="2109" y="0"/>
                  </a:cubicBezTo>
                  <a:cubicBezTo>
                    <a:pt x="2109" y="0"/>
                    <a:pt x="2108" y="1"/>
                    <a:pt x="2107" y="1"/>
                  </a:cubicBezTo>
                  <a:cubicBezTo>
                    <a:pt x="2107" y="1"/>
                    <a:pt x="2107" y="1"/>
                    <a:pt x="2106" y="1"/>
                  </a:cubicBezTo>
                  <a:cubicBezTo>
                    <a:pt x="2104" y="2"/>
                    <a:pt x="2102" y="3"/>
                    <a:pt x="2098" y="3"/>
                  </a:cubicBezTo>
                  <a:cubicBezTo>
                    <a:pt x="2089" y="3"/>
                    <a:pt x="2089" y="0"/>
                    <a:pt x="2080" y="0"/>
                  </a:cubicBezTo>
                  <a:cubicBezTo>
                    <a:pt x="2071" y="0"/>
                    <a:pt x="2071" y="2"/>
                    <a:pt x="2063" y="3"/>
                  </a:cubicBezTo>
                  <a:cubicBezTo>
                    <a:pt x="2063" y="3"/>
                    <a:pt x="2062" y="3"/>
                    <a:pt x="2062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53" y="3"/>
                    <a:pt x="2051" y="0"/>
                    <a:pt x="2042" y="0"/>
                  </a:cubicBezTo>
                  <a:cubicBezTo>
                    <a:pt x="2033" y="0"/>
                    <a:pt x="2033" y="3"/>
                    <a:pt x="2024" y="3"/>
                  </a:cubicBezTo>
                  <a:cubicBezTo>
                    <a:pt x="2015" y="3"/>
                    <a:pt x="2015" y="0"/>
                    <a:pt x="2006" y="0"/>
                  </a:cubicBezTo>
                  <a:cubicBezTo>
                    <a:pt x="1997" y="0"/>
                    <a:pt x="1997" y="3"/>
                    <a:pt x="1988" y="3"/>
                  </a:cubicBezTo>
                  <a:cubicBezTo>
                    <a:pt x="1985" y="3"/>
                    <a:pt x="1983" y="2"/>
                    <a:pt x="1981" y="2"/>
                  </a:cubicBezTo>
                  <a:cubicBezTo>
                    <a:pt x="1981" y="2"/>
                    <a:pt x="1980" y="3"/>
                    <a:pt x="1980" y="3"/>
                  </a:cubicBezTo>
                  <a:cubicBezTo>
                    <a:pt x="1979" y="3"/>
                    <a:pt x="1979" y="2"/>
                    <a:pt x="1980" y="1"/>
                  </a:cubicBezTo>
                  <a:cubicBezTo>
                    <a:pt x="1977" y="1"/>
                    <a:pt x="1975" y="0"/>
                    <a:pt x="1970" y="0"/>
                  </a:cubicBezTo>
                  <a:cubicBezTo>
                    <a:pt x="1968" y="0"/>
                    <a:pt x="1966" y="0"/>
                    <a:pt x="1964" y="0"/>
                  </a:cubicBezTo>
                  <a:cubicBezTo>
                    <a:pt x="1965" y="0"/>
                    <a:pt x="1965" y="1"/>
                    <a:pt x="1964" y="0"/>
                  </a:cubicBezTo>
                  <a:cubicBezTo>
                    <a:pt x="1964" y="0"/>
                    <a:pt x="1964" y="0"/>
                    <a:pt x="1964" y="0"/>
                  </a:cubicBezTo>
                  <a:cubicBezTo>
                    <a:pt x="1963" y="0"/>
                    <a:pt x="1962" y="1"/>
                    <a:pt x="1961" y="1"/>
                  </a:cubicBezTo>
                  <a:cubicBezTo>
                    <a:pt x="1961" y="1"/>
                    <a:pt x="1961" y="1"/>
                    <a:pt x="1960" y="1"/>
                  </a:cubicBezTo>
                  <a:cubicBezTo>
                    <a:pt x="1958" y="2"/>
                    <a:pt x="1956" y="3"/>
                    <a:pt x="1952" y="3"/>
                  </a:cubicBezTo>
                  <a:cubicBezTo>
                    <a:pt x="1943" y="3"/>
                    <a:pt x="1943" y="0"/>
                    <a:pt x="1934" y="0"/>
                  </a:cubicBezTo>
                  <a:cubicBezTo>
                    <a:pt x="1925" y="0"/>
                    <a:pt x="1925" y="2"/>
                    <a:pt x="1918" y="3"/>
                  </a:cubicBezTo>
                  <a:cubicBezTo>
                    <a:pt x="1917" y="3"/>
                    <a:pt x="1916" y="3"/>
                    <a:pt x="1916" y="3"/>
                  </a:cubicBezTo>
                  <a:cubicBezTo>
                    <a:pt x="1916" y="3"/>
                    <a:pt x="1916" y="3"/>
                    <a:pt x="1916" y="3"/>
                  </a:cubicBezTo>
                  <a:cubicBezTo>
                    <a:pt x="1916" y="3"/>
                    <a:pt x="1916" y="3"/>
                    <a:pt x="1916" y="3"/>
                  </a:cubicBezTo>
                  <a:cubicBezTo>
                    <a:pt x="1907" y="3"/>
                    <a:pt x="1905" y="0"/>
                    <a:pt x="1896" y="0"/>
                  </a:cubicBezTo>
                  <a:cubicBezTo>
                    <a:pt x="1887" y="0"/>
                    <a:pt x="1887" y="3"/>
                    <a:pt x="1878" y="3"/>
                  </a:cubicBezTo>
                  <a:cubicBezTo>
                    <a:pt x="1869" y="3"/>
                    <a:pt x="1869" y="0"/>
                    <a:pt x="1860" y="0"/>
                  </a:cubicBezTo>
                  <a:cubicBezTo>
                    <a:pt x="1851" y="0"/>
                    <a:pt x="1851" y="3"/>
                    <a:pt x="1842" y="3"/>
                  </a:cubicBezTo>
                  <a:cubicBezTo>
                    <a:pt x="1839" y="3"/>
                    <a:pt x="1837" y="2"/>
                    <a:pt x="1835" y="2"/>
                  </a:cubicBezTo>
                  <a:cubicBezTo>
                    <a:pt x="1835" y="2"/>
                    <a:pt x="1834" y="3"/>
                    <a:pt x="1834" y="3"/>
                  </a:cubicBezTo>
                  <a:cubicBezTo>
                    <a:pt x="1833" y="3"/>
                    <a:pt x="1833" y="2"/>
                    <a:pt x="1834" y="1"/>
                  </a:cubicBezTo>
                  <a:cubicBezTo>
                    <a:pt x="1831" y="1"/>
                    <a:pt x="1829" y="0"/>
                    <a:pt x="1824" y="0"/>
                  </a:cubicBezTo>
                  <a:cubicBezTo>
                    <a:pt x="1822" y="0"/>
                    <a:pt x="1820" y="0"/>
                    <a:pt x="1819" y="0"/>
                  </a:cubicBezTo>
                  <a:cubicBezTo>
                    <a:pt x="1819" y="0"/>
                    <a:pt x="1819" y="1"/>
                    <a:pt x="1818" y="0"/>
                  </a:cubicBezTo>
                  <a:cubicBezTo>
                    <a:pt x="1818" y="0"/>
                    <a:pt x="1818" y="0"/>
                    <a:pt x="1818" y="0"/>
                  </a:cubicBezTo>
                  <a:cubicBezTo>
                    <a:pt x="1817" y="0"/>
                    <a:pt x="1816" y="1"/>
                    <a:pt x="1815" y="1"/>
                  </a:cubicBezTo>
                  <a:cubicBezTo>
                    <a:pt x="1815" y="1"/>
                    <a:pt x="1815" y="1"/>
                    <a:pt x="1815" y="1"/>
                  </a:cubicBezTo>
                  <a:cubicBezTo>
                    <a:pt x="1812" y="2"/>
                    <a:pt x="1810" y="3"/>
                    <a:pt x="1806" y="3"/>
                  </a:cubicBezTo>
                  <a:cubicBezTo>
                    <a:pt x="1797" y="3"/>
                    <a:pt x="1797" y="0"/>
                    <a:pt x="1788" y="0"/>
                  </a:cubicBezTo>
                  <a:cubicBezTo>
                    <a:pt x="1780" y="0"/>
                    <a:pt x="1779" y="2"/>
                    <a:pt x="1772" y="3"/>
                  </a:cubicBezTo>
                  <a:cubicBezTo>
                    <a:pt x="1771" y="3"/>
                    <a:pt x="1771" y="3"/>
                    <a:pt x="1771" y="3"/>
                  </a:cubicBezTo>
                  <a:cubicBezTo>
                    <a:pt x="1770" y="3"/>
                    <a:pt x="1770" y="3"/>
                    <a:pt x="1770" y="3"/>
                  </a:cubicBezTo>
                  <a:cubicBezTo>
                    <a:pt x="1770" y="3"/>
                    <a:pt x="1770" y="3"/>
                    <a:pt x="1770" y="3"/>
                  </a:cubicBezTo>
                  <a:cubicBezTo>
                    <a:pt x="1761" y="3"/>
                    <a:pt x="1759" y="0"/>
                    <a:pt x="1750" y="0"/>
                  </a:cubicBezTo>
                  <a:cubicBezTo>
                    <a:pt x="1741" y="0"/>
                    <a:pt x="1741" y="3"/>
                    <a:pt x="1732" y="3"/>
                  </a:cubicBezTo>
                  <a:cubicBezTo>
                    <a:pt x="1723" y="3"/>
                    <a:pt x="1723" y="0"/>
                    <a:pt x="1714" y="0"/>
                  </a:cubicBezTo>
                  <a:cubicBezTo>
                    <a:pt x="1705" y="0"/>
                    <a:pt x="1705" y="3"/>
                    <a:pt x="1696" y="3"/>
                  </a:cubicBezTo>
                  <a:cubicBezTo>
                    <a:pt x="1693" y="3"/>
                    <a:pt x="1691" y="2"/>
                    <a:pt x="1689" y="2"/>
                  </a:cubicBezTo>
                  <a:cubicBezTo>
                    <a:pt x="1689" y="2"/>
                    <a:pt x="1688" y="3"/>
                    <a:pt x="1688" y="3"/>
                  </a:cubicBezTo>
                  <a:cubicBezTo>
                    <a:pt x="1687" y="3"/>
                    <a:pt x="1687" y="2"/>
                    <a:pt x="1688" y="1"/>
                  </a:cubicBezTo>
                  <a:cubicBezTo>
                    <a:pt x="1685" y="1"/>
                    <a:pt x="1683" y="0"/>
                    <a:pt x="1678" y="0"/>
                  </a:cubicBezTo>
                  <a:cubicBezTo>
                    <a:pt x="1676" y="0"/>
                    <a:pt x="1674" y="0"/>
                    <a:pt x="1673" y="0"/>
                  </a:cubicBezTo>
                  <a:cubicBezTo>
                    <a:pt x="1673" y="0"/>
                    <a:pt x="1673" y="1"/>
                    <a:pt x="1672" y="0"/>
                  </a:cubicBezTo>
                  <a:cubicBezTo>
                    <a:pt x="1672" y="0"/>
                    <a:pt x="1672" y="0"/>
                    <a:pt x="1672" y="0"/>
                  </a:cubicBezTo>
                  <a:cubicBezTo>
                    <a:pt x="1671" y="0"/>
                    <a:pt x="1670" y="1"/>
                    <a:pt x="1669" y="1"/>
                  </a:cubicBezTo>
                  <a:cubicBezTo>
                    <a:pt x="1669" y="1"/>
                    <a:pt x="1669" y="1"/>
                    <a:pt x="1669" y="1"/>
                  </a:cubicBezTo>
                  <a:cubicBezTo>
                    <a:pt x="1667" y="2"/>
                    <a:pt x="1664" y="3"/>
                    <a:pt x="1660" y="3"/>
                  </a:cubicBezTo>
                  <a:cubicBezTo>
                    <a:pt x="1651" y="3"/>
                    <a:pt x="1651" y="0"/>
                    <a:pt x="1642" y="0"/>
                  </a:cubicBezTo>
                  <a:cubicBezTo>
                    <a:pt x="1634" y="0"/>
                    <a:pt x="1633" y="2"/>
                    <a:pt x="1626" y="3"/>
                  </a:cubicBezTo>
                  <a:cubicBezTo>
                    <a:pt x="1625" y="3"/>
                    <a:pt x="1625" y="3"/>
                    <a:pt x="1625" y="3"/>
                  </a:cubicBezTo>
                  <a:cubicBezTo>
                    <a:pt x="1624" y="3"/>
                    <a:pt x="1624" y="3"/>
                    <a:pt x="1624" y="3"/>
                  </a:cubicBezTo>
                  <a:cubicBezTo>
                    <a:pt x="1624" y="3"/>
                    <a:pt x="1624" y="3"/>
                    <a:pt x="1624" y="3"/>
                  </a:cubicBezTo>
                  <a:cubicBezTo>
                    <a:pt x="1615" y="3"/>
                    <a:pt x="1613" y="0"/>
                    <a:pt x="1604" y="0"/>
                  </a:cubicBezTo>
                  <a:cubicBezTo>
                    <a:pt x="1595" y="0"/>
                    <a:pt x="1595" y="3"/>
                    <a:pt x="1586" y="3"/>
                  </a:cubicBezTo>
                  <a:cubicBezTo>
                    <a:pt x="1577" y="3"/>
                    <a:pt x="1577" y="0"/>
                    <a:pt x="1568" y="0"/>
                  </a:cubicBezTo>
                  <a:cubicBezTo>
                    <a:pt x="1559" y="0"/>
                    <a:pt x="1559" y="3"/>
                    <a:pt x="1550" y="3"/>
                  </a:cubicBezTo>
                  <a:cubicBezTo>
                    <a:pt x="1547" y="3"/>
                    <a:pt x="1545" y="2"/>
                    <a:pt x="1544" y="2"/>
                  </a:cubicBezTo>
                  <a:cubicBezTo>
                    <a:pt x="1543" y="2"/>
                    <a:pt x="1542" y="3"/>
                    <a:pt x="1542" y="3"/>
                  </a:cubicBezTo>
                  <a:cubicBezTo>
                    <a:pt x="1541" y="3"/>
                    <a:pt x="1541" y="2"/>
                    <a:pt x="1542" y="1"/>
                  </a:cubicBezTo>
                  <a:cubicBezTo>
                    <a:pt x="1539" y="1"/>
                    <a:pt x="1537" y="0"/>
                    <a:pt x="1532" y="0"/>
                  </a:cubicBezTo>
                  <a:cubicBezTo>
                    <a:pt x="1530" y="0"/>
                    <a:pt x="1528" y="0"/>
                    <a:pt x="1527" y="0"/>
                  </a:cubicBezTo>
                  <a:cubicBezTo>
                    <a:pt x="1527" y="0"/>
                    <a:pt x="1527" y="1"/>
                    <a:pt x="1526" y="0"/>
                  </a:cubicBezTo>
                  <a:cubicBezTo>
                    <a:pt x="1526" y="0"/>
                    <a:pt x="1526" y="0"/>
                    <a:pt x="1526" y="0"/>
                  </a:cubicBezTo>
                  <a:cubicBezTo>
                    <a:pt x="1525" y="0"/>
                    <a:pt x="1524" y="1"/>
                    <a:pt x="1524" y="1"/>
                  </a:cubicBezTo>
                  <a:cubicBezTo>
                    <a:pt x="1524" y="1"/>
                    <a:pt x="1523" y="1"/>
                    <a:pt x="1523" y="1"/>
                  </a:cubicBezTo>
                  <a:cubicBezTo>
                    <a:pt x="1521" y="2"/>
                    <a:pt x="1519" y="3"/>
                    <a:pt x="1514" y="3"/>
                  </a:cubicBezTo>
                  <a:cubicBezTo>
                    <a:pt x="1505" y="3"/>
                    <a:pt x="1505" y="0"/>
                    <a:pt x="1496" y="0"/>
                  </a:cubicBezTo>
                  <a:cubicBezTo>
                    <a:pt x="1488" y="0"/>
                    <a:pt x="1487" y="2"/>
                    <a:pt x="1480" y="3"/>
                  </a:cubicBezTo>
                  <a:cubicBezTo>
                    <a:pt x="1480" y="3"/>
                    <a:pt x="1479" y="3"/>
                    <a:pt x="1479" y="3"/>
                  </a:cubicBezTo>
                  <a:cubicBezTo>
                    <a:pt x="1478" y="3"/>
                    <a:pt x="1478" y="3"/>
                    <a:pt x="1478" y="3"/>
                  </a:cubicBezTo>
                  <a:cubicBezTo>
                    <a:pt x="1478" y="3"/>
                    <a:pt x="1478" y="3"/>
                    <a:pt x="1478" y="3"/>
                  </a:cubicBezTo>
                  <a:cubicBezTo>
                    <a:pt x="1469" y="3"/>
                    <a:pt x="1467" y="0"/>
                    <a:pt x="1458" y="0"/>
                  </a:cubicBezTo>
                  <a:cubicBezTo>
                    <a:pt x="1449" y="0"/>
                    <a:pt x="1449" y="3"/>
                    <a:pt x="1440" y="3"/>
                  </a:cubicBezTo>
                  <a:cubicBezTo>
                    <a:pt x="1431" y="3"/>
                    <a:pt x="1431" y="0"/>
                    <a:pt x="1422" y="0"/>
                  </a:cubicBezTo>
                  <a:cubicBezTo>
                    <a:pt x="1413" y="0"/>
                    <a:pt x="1413" y="3"/>
                    <a:pt x="1404" y="3"/>
                  </a:cubicBezTo>
                  <a:cubicBezTo>
                    <a:pt x="1401" y="3"/>
                    <a:pt x="1399" y="2"/>
                    <a:pt x="1398" y="2"/>
                  </a:cubicBezTo>
                  <a:cubicBezTo>
                    <a:pt x="1397" y="2"/>
                    <a:pt x="1396" y="3"/>
                    <a:pt x="1396" y="3"/>
                  </a:cubicBezTo>
                  <a:cubicBezTo>
                    <a:pt x="1395" y="3"/>
                    <a:pt x="1396" y="2"/>
                    <a:pt x="1396" y="1"/>
                  </a:cubicBezTo>
                  <a:cubicBezTo>
                    <a:pt x="1394" y="1"/>
                    <a:pt x="1391" y="0"/>
                    <a:pt x="1386" y="0"/>
                  </a:cubicBezTo>
                  <a:cubicBezTo>
                    <a:pt x="1384" y="0"/>
                    <a:pt x="1383" y="0"/>
                    <a:pt x="1381" y="0"/>
                  </a:cubicBezTo>
                  <a:cubicBezTo>
                    <a:pt x="1381" y="0"/>
                    <a:pt x="1382" y="1"/>
                    <a:pt x="1380" y="0"/>
                  </a:cubicBezTo>
                  <a:cubicBezTo>
                    <a:pt x="1380" y="0"/>
                    <a:pt x="1380" y="0"/>
                    <a:pt x="1380" y="0"/>
                  </a:cubicBezTo>
                  <a:cubicBezTo>
                    <a:pt x="1379" y="0"/>
                    <a:pt x="1379" y="1"/>
                    <a:pt x="1378" y="1"/>
                  </a:cubicBezTo>
                  <a:cubicBezTo>
                    <a:pt x="1378" y="1"/>
                    <a:pt x="1378" y="1"/>
                    <a:pt x="1377" y="1"/>
                  </a:cubicBezTo>
                  <a:cubicBezTo>
                    <a:pt x="1375" y="2"/>
                    <a:pt x="1373" y="3"/>
                    <a:pt x="1368" y="3"/>
                  </a:cubicBezTo>
                  <a:cubicBezTo>
                    <a:pt x="1359" y="3"/>
                    <a:pt x="1359" y="0"/>
                    <a:pt x="1350" y="0"/>
                  </a:cubicBezTo>
                  <a:cubicBezTo>
                    <a:pt x="1342" y="0"/>
                    <a:pt x="1341" y="2"/>
                    <a:pt x="1334" y="3"/>
                  </a:cubicBezTo>
                  <a:cubicBezTo>
                    <a:pt x="1334" y="3"/>
                    <a:pt x="1333" y="3"/>
                    <a:pt x="1333" y="3"/>
                  </a:cubicBezTo>
                  <a:cubicBezTo>
                    <a:pt x="1333" y="3"/>
                    <a:pt x="1332" y="3"/>
                    <a:pt x="1332" y="3"/>
                  </a:cubicBezTo>
                  <a:cubicBezTo>
                    <a:pt x="1332" y="3"/>
                    <a:pt x="1332" y="3"/>
                    <a:pt x="1332" y="3"/>
                  </a:cubicBezTo>
                  <a:cubicBezTo>
                    <a:pt x="1323" y="3"/>
                    <a:pt x="1322" y="0"/>
                    <a:pt x="1313" y="0"/>
                  </a:cubicBezTo>
                  <a:cubicBezTo>
                    <a:pt x="1304" y="0"/>
                    <a:pt x="1304" y="3"/>
                    <a:pt x="1295" y="3"/>
                  </a:cubicBezTo>
                  <a:cubicBezTo>
                    <a:pt x="1286" y="3"/>
                    <a:pt x="1286" y="0"/>
                    <a:pt x="1277" y="0"/>
                  </a:cubicBezTo>
                  <a:cubicBezTo>
                    <a:pt x="1268" y="0"/>
                    <a:pt x="1268" y="3"/>
                    <a:pt x="1259" y="3"/>
                  </a:cubicBezTo>
                  <a:cubicBezTo>
                    <a:pt x="1256" y="3"/>
                    <a:pt x="1254" y="2"/>
                    <a:pt x="1252" y="2"/>
                  </a:cubicBezTo>
                  <a:cubicBezTo>
                    <a:pt x="1251" y="2"/>
                    <a:pt x="1251" y="3"/>
                    <a:pt x="1250" y="3"/>
                  </a:cubicBezTo>
                  <a:cubicBezTo>
                    <a:pt x="1250" y="3"/>
                    <a:pt x="1250" y="2"/>
                    <a:pt x="1250" y="1"/>
                  </a:cubicBezTo>
                  <a:cubicBezTo>
                    <a:pt x="1248" y="1"/>
                    <a:pt x="1246" y="0"/>
                    <a:pt x="1241" y="0"/>
                  </a:cubicBezTo>
                  <a:cubicBezTo>
                    <a:pt x="1238" y="0"/>
                    <a:pt x="1237" y="0"/>
                    <a:pt x="1235" y="0"/>
                  </a:cubicBezTo>
                  <a:cubicBezTo>
                    <a:pt x="1236" y="0"/>
                    <a:pt x="1236" y="1"/>
                    <a:pt x="1234" y="0"/>
                  </a:cubicBezTo>
                  <a:cubicBezTo>
                    <a:pt x="1234" y="0"/>
                    <a:pt x="1234" y="0"/>
                    <a:pt x="1234" y="0"/>
                  </a:cubicBezTo>
                  <a:cubicBezTo>
                    <a:pt x="1234" y="0"/>
                    <a:pt x="1233" y="1"/>
                    <a:pt x="1232" y="1"/>
                  </a:cubicBezTo>
                  <a:cubicBezTo>
                    <a:pt x="1232" y="1"/>
                    <a:pt x="1232" y="1"/>
                    <a:pt x="1231" y="1"/>
                  </a:cubicBezTo>
                  <a:cubicBezTo>
                    <a:pt x="1229" y="2"/>
                    <a:pt x="1227" y="3"/>
                    <a:pt x="1223" y="3"/>
                  </a:cubicBezTo>
                  <a:cubicBezTo>
                    <a:pt x="1214" y="3"/>
                    <a:pt x="1214" y="0"/>
                    <a:pt x="1204" y="0"/>
                  </a:cubicBezTo>
                  <a:cubicBezTo>
                    <a:pt x="1196" y="0"/>
                    <a:pt x="1196" y="2"/>
                    <a:pt x="1188" y="3"/>
                  </a:cubicBezTo>
                  <a:cubicBezTo>
                    <a:pt x="1188" y="3"/>
                    <a:pt x="1187" y="3"/>
                    <a:pt x="1187" y="3"/>
                  </a:cubicBezTo>
                  <a:cubicBezTo>
                    <a:pt x="1187" y="3"/>
                    <a:pt x="1187" y="3"/>
                    <a:pt x="1187" y="3"/>
                  </a:cubicBezTo>
                  <a:cubicBezTo>
                    <a:pt x="1186" y="3"/>
                    <a:pt x="1186" y="3"/>
                    <a:pt x="1186" y="3"/>
                  </a:cubicBezTo>
                  <a:cubicBezTo>
                    <a:pt x="1177" y="3"/>
                    <a:pt x="1176" y="0"/>
                    <a:pt x="1167" y="0"/>
                  </a:cubicBezTo>
                  <a:cubicBezTo>
                    <a:pt x="1158" y="0"/>
                    <a:pt x="1158" y="3"/>
                    <a:pt x="1149" y="3"/>
                  </a:cubicBezTo>
                  <a:cubicBezTo>
                    <a:pt x="1140" y="3"/>
                    <a:pt x="1140" y="0"/>
                    <a:pt x="1131" y="0"/>
                  </a:cubicBezTo>
                  <a:cubicBezTo>
                    <a:pt x="1122" y="0"/>
                    <a:pt x="1122" y="3"/>
                    <a:pt x="1113" y="3"/>
                  </a:cubicBezTo>
                  <a:cubicBezTo>
                    <a:pt x="1110" y="3"/>
                    <a:pt x="1108" y="2"/>
                    <a:pt x="1106" y="2"/>
                  </a:cubicBezTo>
                  <a:cubicBezTo>
                    <a:pt x="1106" y="2"/>
                    <a:pt x="1105" y="3"/>
                    <a:pt x="1105" y="3"/>
                  </a:cubicBezTo>
                  <a:cubicBezTo>
                    <a:pt x="1104" y="3"/>
                    <a:pt x="1104" y="2"/>
                    <a:pt x="1105" y="1"/>
                  </a:cubicBezTo>
                  <a:cubicBezTo>
                    <a:pt x="1102" y="1"/>
                    <a:pt x="1100" y="0"/>
                    <a:pt x="1095" y="0"/>
                  </a:cubicBezTo>
                  <a:cubicBezTo>
                    <a:pt x="1092" y="0"/>
                    <a:pt x="1091" y="0"/>
                    <a:pt x="1089" y="0"/>
                  </a:cubicBezTo>
                  <a:cubicBezTo>
                    <a:pt x="1090" y="0"/>
                    <a:pt x="1090" y="1"/>
                    <a:pt x="1089" y="0"/>
                  </a:cubicBezTo>
                  <a:cubicBezTo>
                    <a:pt x="1089" y="0"/>
                    <a:pt x="1089" y="0"/>
                    <a:pt x="1089" y="0"/>
                  </a:cubicBezTo>
                  <a:cubicBezTo>
                    <a:pt x="1088" y="0"/>
                    <a:pt x="1087" y="1"/>
                    <a:pt x="1086" y="1"/>
                  </a:cubicBezTo>
                  <a:cubicBezTo>
                    <a:pt x="1086" y="1"/>
                    <a:pt x="1086" y="1"/>
                    <a:pt x="1085" y="1"/>
                  </a:cubicBezTo>
                  <a:cubicBezTo>
                    <a:pt x="1083" y="2"/>
                    <a:pt x="1081" y="3"/>
                    <a:pt x="1077" y="3"/>
                  </a:cubicBezTo>
                  <a:cubicBezTo>
                    <a:pt x="1068" y="3"/>
                    <a:pt x="1068" y="0"/>
                    <a:pt x="1059" y="0"/>
                  </a:cubicBezTo>
                  <a:cubicBezTo>
                    <a:pt x="1050" y="0"/>
                    <a:pt x="1050" y="2"/>
                    <a:pt x="1043" y="3"/>
                  </a:cubicBezTo>
                  <a:cubicBezTo>
                    <a:pt x="1042" y="3"/>
                    <a:pt x="1041" y="3"/>
                    <a:pt x="1041" y="3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032" y="3"/>
                    <a:pt x="1030" y="0"/>
                    <a:pt x="1021" y="0"/>
                  </a:cubicBezTo>
                  <a:cubicBezTo>
                    <a:pt x="1012" y="0"/>
                    <a:pt x="1012" y="3"/>
                    <a:pt x="1003" y="3"/>
                  </a:cubicBezTo>
                  <a:cubicBezTo>
                    <a:pt x="994" y="3"/>
                    <a:pt x="994" y="0"/>
                    <a:pt x="985" y="0"/>
                  </a:cubicBezTo>
                  <a:cubicBezTo>
                    <a:pt x="976" y="0"/>
                    <a:pt x="976" y="3"/>
                    <a:pt x="967" y="3"/>
                  </a:cubicBezTo>
                  <a:cubicBezTo>
                    <a:pt x="964" y="3"/>
                    <a:pt x="962" y="2"/>
                    <a:pt x="960" y="2"/>
                  </a:cubicBezTo>
                  <a:cubicBezTo>
                    <a:pt x="960" y="2"/>
                    <a:pt x="959" y="3"/>
                    <a:pt x="959" y="3"/>
                  </a:cubicBezTo>
                  <a:cubicBezTo>
                    <a:pt x="958" y="3"/>
                    <a:pt x="958" y="2"/>
                    <a:pt x="959" y="1"/>
                  </a:cubicBezTo>
                  <a:cubicBezTo>
                    <a:pt x="956" y="1"/>
                    <a:pt x="954" y="0"/>
                    <a:pt x="949" y="0"/>
                  </a:cubicBezTo>
                  <a:cubicBezTo>
                    <a:pt x="947" y="0"/>
                    <a:pt x="945" y="0"/>
                    <a:pt x="944" y="0"/>
                  </a:cubicBezTo>
                  <a:cubicBezTo>
                    <a:pt x="944" y="0"/>
                    <a:pt x="944" y="1"/>
                    <a:pt x="943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42" y="0"/>
                    <a:pt x="941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7" y="2"/>
                    <a:pt x="935" y="3"/>
                    <a:pt x="931" y="3"/>
                  </a:cubicBezTo>
                  <a:cubicBezTo>
                    <a:pt x="922" y="3"/>
                    <a:pt x="922" y="0"/>
                    <a:pt x="913" y="0"/>
                  </a:cubicBezTo>
                  <a:cubicBezTo>
                    <a:pt x="905" y="0"/>
                    <a:pt x="904" y="2"/>
                    <a:pt x="897" y="3"/>
                  </a:cubicBezTo>
                  <a:cubicBezTo>
                    <a:pt x="896" y="3"/>
                    <a:pt x="896" y="3"/>
                    <a:pt x="896" y="3"/>
                  </a:cubicBezTo>
                  <a:cubicBezTo>
                    <a:pt x="895" y="3"/>
                    <a:pt x="895" y="3"/>
                    <a:pt x="895" y="3"/>
                  </a:cubicBezTo>
                  <a:cubicBezTo>
                    <a:pt x="895" y="3"/>
                    <a:pt x="895" y="3"/>
                    <a:pt x="895" y="3"/>
                  </a:cubicBezTo>
                  <a:cubicBezTo>
                    <a:pt x="886" y="3"/>
                    <a:pt x="884" y="0"/>
                    <a:pt x="875" y="0"/>
                  </a:cubicBezTo>
                  <a:cubicBezTo>
                    <a:pt x="866" y="0"/>
                    <a:pt x="866" y="3"/>
                    <a:pt x="857" y="3"/>
                  </a:cubicBezTo>
                  <a:cubicBezTo>
                    <a:pt x="848" y="3"/>
                    <a:pt x="848" y="0"/>
                    <a:pt x="839" y="0"/>
                  </a:cubicBezTo>
                  <a:cubicBezTo>
                    <a:pt x="830" y="0"/>
                    <a:pt x="830" y="3"/>
                    <a:pt x="821" y="3"/>
                  </a:cubicBezTo>
                  <a:cubicBezTo>
                    <a:pt x="818" y="3"/>
                    <a:pt x="816" y="2"/>
                    <a:pt x="814" y="2"/>
                  </a:cubicBezTo>
                  <a:cubicBezTo>
                    <a:pt x="814" y="2"/>
                    <a:pt x="813" y="3"/>
                    <a:pt x="813" y="3"/>
                  </a:cubicBezTo>
                  <a:cubicBezTo>
                    <a:pt x="812" y="3"/>
                    <a:pt x="812" y="2"/>
                    <a:pt x="813" y="1"/>
                  </a:cubicBezTo>
                  <a:cubicBezTo>
                    <a:pt x="810" y="1"/>
                    <a:pt x="808" y="0"/>
                    <a:pt x="803" y="0"/>
                  </a:cubicBezTo>
                  <a:cubicBezTo>
                    <a:pt x="801" y="0"/>
                    <a:pt x="799" y="0"/>
                    <a:pt x="798" y="0"/>
                  </a:cubicBezTo>
                  <a:cubicBezTo>
                    <a:pt x="798" y="0"/>
                    <a:pt x="798" y="1"/>
                    <a:pt x="797" y="0"/>
                  </a:cubicBezTo>
                  <a:cubicBezTo>
                    <a:pt x="797" y="0"/>
                    <a:pt x="797" y="0"/>
                    <a:pt x="797" y="0"/>
                  </a:cubicBezTo>
                  <a:cubicBezTo>
                    <a:pt x="796" y="0"/>
                    <a:pt x="795" y="1"/>
                    <a:pt x="794" y="1"/>
                  </a:cubicBezTo>
                  <a:cubicBezTo>
                    <a:pt x="794" y="1"/>
                    <a:pt x="794" y="1"/>
                    <a:pt x="794" y="1"/>
                  </a:cubicBezTo>
                  <a:cubicBezTo>
                    <a:pt x="792" y="2"/>
                    <a:pt x="789" y="3"/>
                    <a:pt x="785" y="3"/>
                  </a:cubicBezTo>
                  <a:cubicBezTo>
                    <a:pt x="776" y="3"/>
                    <a:pt x="776" y="0"/>
                    <a:pt x="767" y="0"/>
                  </a:cubicBezTo>
                  <a:cubicBezTo>
                    <a:pt x="759" y="0"/>
                    <a:pt x="758" y="2"/>
                    <a:pt x="751" y="3"/>
                  </a:cubicBezTo>
                  <a:cubicBezTo>
                    <a:pt x="750" y="3"/>
                    <a:pt x="750" y="3"/>
                    <a:pt x="750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0" y="3"/>
                    <a:pt x="738" y="0"/>
                    <a:pt x="729" y="0"/>
                  </a:cubicBezTo>
                  <a:cubicBezTo>
                    <a:pt x="720" y="0"/>
                    <a:pt x="720" y="3"/>
                    <a:pt x="711" y="3"/>
                  </a:cubicBezTo>
                  <a:cubicBezTo>
                    <a:pt x="702" y="3"/>
                    <a:pt x="702" y="0"/>
                    <a:pt x="693" y="0"/>
                  </a:cubicBezTo>
                  <a:cubicBezTo>
                    <a:pt x="684" y="0"/>
                    <a:pt x="684" y="3"/>
                    <a:pt x="675" y="3"/>
                  </a:cubicBezTo>
                  <a:cubicBezTo>
                    <a:pt x="672" y="3"/>
                    <a:pt x="670" y="2"/>
                    <a:pt x="669" y="2"/>
                  </a:cubicBezTo>
                  <a:cubicBezTo>
                    <a:pt x="668" y="2"/>
                    <a:pt x="667" y="3"/>
                    <a:pt x="667" y="3"/>
                  </a:cubicBezTo>
                  <a:cubicBezTo>
                    <a:pt x="666" y="3"/>
                    <a:pt x="666" y="2"/>
                    <a:pt x="667" y="1"/>
                  </a:cubicBezTo>
                  <a:cubicBezTo>
                    <a:pt x="664" y="1"/>
                    <a:pt x="662" y="0"/>
                    <a:pt x="657" y="0"/>
                  </a:cubicBezTo>
                  <a:cubicBezTo>
                    <a:pt x="655" y="0"/>
                    <a:pt x="653" y="0"/>
                    <a:pt x="652" y="0"/>
                  </a:cubicBezTo>
                  <a:cubicBezTo>
                    <a:pt x="652" y="0"/>
                    <a:pt x="652" y="1"/>
                    <a:pt x="651" y="0"/>
                  </a:cubicBezTo>
                  <a:cubicBezTo>
                    <a:pt x="651" y="0"/>
                    <a:pt x="651" y="0"/>
                    <a:pt x="651" y="0"/>
                  </a:cubicBezTo>
                  <a:cubicBezTo>
                    <a:pt x="650" y="0"/>
                    <a:pt x="649" y="1"/>
                    <a:pt x="649" y="1"/>
                  </a:cubicBezTo>
                  <a:cubicBezTo>
                    <a:pt x="649" y="1"/>
                    <a:pt x="648" y="1"/>
                    <a:pt x="648" y="1"/>
                  </a:cubicBezTo>
                  <a:cubicBezTo>
                    <a:pt x="646" y="2"/>
                    <a:pt x="644" y="3"/>
                    <a:pt x="639" y="3"/>
                  </a:cubicBezTo>
                  <a:cubicBezTo>
                    <a:pt x="630" y="3"/>
                    <a:pt x="630" y="0"/>
                    <a:pt x="621" y="0"/>
                  </a:cubicBezTo>
                  <a:cubicBezTo>
                    <a:pt x="613" y="0"/>
                    <a:pt x="612" y="2"/>
                    <a:pt x="605" y="3"/>
                  </a:cubicBezTo>
                  <a:cubicBezTo>
                    <a:pt x="605" y="3"/>
                    <a:pt x="604" y="3"/>
                    <a:pt x="604" y="3"/>
                  </a:cubicBezTo>
                  <a:cubicBezTo>
                    <a:pt x="603" y="3"/>
                    <a:pt x="603" y="3"/>
                    <a:pt x="603" y="3"/>
                  </a:cubicBezTo>
                  <a:cubicBezTo>
                    <a:pt x="603" y="3"/>
                    <a:pt x="603" y="3"/>
                    <a:pt x="603" y="3"/>
                  </a:cubicBezTo>
                  <a:cubicBezTo>
                    <a:pt x="594" y="3"/>
                    <a:pt x="592" y="0"/>
                    <a:pt x="583" y="0"/>
                  </a:cubicBezTo>
                  <a:cubicBezTo>
                    <a:pt x="574" y="0"/>
                    <a:pt x="574" y="3"/>
                    <a:pt x="565" y="3"/>
                  </a:cubicBezTo>
                  <a:cubicBezTo>
                    <a:pt x="556" y="3"/>
                    <a:pt x="556" y="0"/>
                    <a:pt x="547" y="0"/>
                  </a:cubicBezTo>
                  <a:cubicBezTo>
                    <a:pt x="538" y="0"/>
                    <a:pt x="538" y="3"/>
                    <a:pt x="529" y="3"/>
                  </a:cubicBezTo>
                  <a:cubicBezTo>
                    <a:pt x="526" y="3"/>
                    <a:pt x="524" y="2"/>
                    <a:pt x="523" y="2"/>
                  </a:cubicBezTo>
                  <a:cubicBezTo>
                    <a:pt x="522" y="2"/>
                    <a:pt x="521" y="3"/>
                    <a:pt x="521" y="3"/>
                  </a:cubicBezTo>
                  <a:cubicBezTo>
                    <a:pt x="520" y="3"/>
                    <a:pt x="521" y="2"/>
                    <a:pt x="521" y="1"/>
                  </a:cubicBezTo>
                  <a:cubicBezTo>
                    <a:pt x="519" y="1"/>
                    <a:pt x="516" y="0"/>
                    <a:pt x="511" y="0"/>
                  </a:cubicBezTo>
                  <a:cubicBezTo>
                    <a:pt x="509" y="0"/>
                    <a:pt x="507" y="0"/>
                    <a:pt x="506" y="0"/>
                  </a:cubicBezTo>
                  <a:cubicBezTo>
                    <a:pt x="506" y="0"/>
                    <a:pt x="506" y="1"/>
                    <a:pt x="505" y="0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04" y="0"/>
                    <a:pt x="504" y="1"/>
                    <a:pt x="503" y="1"/>
                  </a:cubicBezTo>
                  <a:cubicBezTo>
                    <a:pt x="503" y="1"/>
                    <a:pt x="503" y="1"/>
                    <a:pt x="502" y="1"/>
                  </a:cubicBezTo>
                  <a:cubicBezTo>
                    <a:pt x="500" y="2"/>
                    <a:pt x="498" y="3"/>
                    <a:pt x="493" y="3"/>
                  </a:cubicBezTo>
                  <a:cubicBezTo>
                    <a:pt x="484" y="3"/>
                    <a:pt x="484" y="0"/>
                    <a:pt x="475" y="0"/>
                  </a:cubicBezTo>
                  <a:cubicBezTo>
                    <a:pt x="467" y="0"/>
                    <a:pt x="466" y="2"/>
                    <a:pt x="459" y="3"/>
                  </a:cubicBezTo>
                  <a:cubicBezTo>
                    <a:pt x="459" y="3"/>
                    <a:pt x="458" y="3"/>
                    <a:pt x="458" y="3"/>
                  </a:cubicBezTo>
                  <a:cubicBezTo>
                    <a:pt x="458" y="3"/>
                    <a:pt x="457" y="3"/>
                    <a:pt x="457" y="3"/>
                  </a:cubicBezTo>
                  <a:cubicBezTo>
                    <a:pt x="457" y="3"/>
                    <a:pt x="457" y="3"/>
                    <a:pt x="457" y="3"/>
                  </a:cubicBezTo>
                  <a:cubicBezTo>
                    <a:pt x="448" y="3"/>
                    <a:pt x="447" y="0"/>
                    <a:pt x="438" y="0"/>
                  </a:cubicBezTo>
                  <a:cubicBezTo>
                    <a:pt x="429" y="0"/>
                    <a:pt x="429" y="3"/>
                    <a:pt x="420" y="3"/>
                  </a:cubicBezTo>
                  <a:cubicBezTo>
                    <a:pt x="411" y="3"/>
                    <a:pt x="411" y="0"/>
                    <a:pt x="401" y="0"/>
                  </a:cubicBezTo>
                  <a:cubicBezTo>
                    <a:pt x="392" y="0"/>
                    <a:pt x="392" y="3"/>
                    <a:pt x="383" y="3"/>
                  </a:cubicBezTo>
                  <a:cubicBezTo>
                    <a:pt x="381" y="3"/>
                    <a:pt x="379" y="2"/>
                    <a:pt x="377" y="2"/>
                  </a:cubicBezTo>
                  <a:cubicBezTo>
                    <a:pt x="376" y="2"/>
                    <a:pt x="376" y="3"/>
                    <a:pt x="375" y="3"/>
                  </a:cubicBezTo>
                  <a:cubicBezTo>
                    <a:pt x="375" y="3"/>
                    <a:pt x="375" y="2"/>
                    <a:pt x="375" y="1"/>
                  </a:cubicBezTo>
                  <a:cubicBezTo>
                    <a:pt x="373" y="1"/>
                    <a:pt x="371" y="0"/>
                    <a:pt x="365" y="0"/>
                  </a:cubicBezTo>
                  <a:cubicBezTo>
                    <a:pt x="363" y="0"/>
                    <a:pt x="362" y="0"/>
                    <a:pt x="360" y="0"/>
                  </a:cubicBezTo>
                  <a:cubicBezTo>
                    <a:pt x="361" y="0"/>
                    <a:pt x="361" y="1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8" y="0"/>
                    <a:pt x="358" y="1"/>
                    <a:pt x="357" y="1"/>
                  </a:cubicBezTo>
                  <a:cubicBezTo>
                    <a:pt x="357" y="1"/>
                    <a:pt x="357" y="1"/>
                    <a:pt x="356" y="1"/>
                  </a:cubicBezTo>
                  <a:cubicBezTo>
                    <a:pt x="354" y="2"/>
                    <a:pt x="352" y="3"/>
                    <a:pt x="347" y="3"/>
                  </a:cubicBezTo>
                  <a:cubicBezTo>
                    <a:pt x="338" y="3"/>
                    <a:pt x="338" y="0"/>
                    <a:pt x="329" y="0"/>
                  </a:cubicBezTo>
                  <a:cubicBezTo>
                    <a:pt x="321" y="0"/>
                    <a:pt x="321" y="2"/>
                    <a:pt x="313" y="3"/>
                  </a:cubicBezTo>
                  <a:cubicBezTo>
                    <a:pt x="313" y="3"/>
                    <a:pt x="312" y="3"/>
                    <a:pt x="312" y="3"/>
                  </a:cubicBezTo>
                  <a:cubicBezTo>
                    <a:pt x="312" y="3"/>
                    <a:pt x="312" y="3"/>
                    <a:pt x="312" y="3"/>
                  </a:cubicBezTo>
                  <a:cubicBezTo>
                    <a:pt x="311" y="3"/>
                    <a:pt x="311" y="3"/>
                    <a:pt x="311" y="3"/>
                  </a:cubicBezTo>
                  <a:cubicBezTo>
                    <a:pt x="302" y="3"/>
                    <a:pt x="301" y="0"/>
                    <a:pt x="292" y="0"/>
                  </a:cubicBezTo>
                  <a:cubicBezTo>
                    <a:pt x="283" y="0"/>
                    <a:pt x="283" y="3"/>
                    <a:pt x="274" y="3"/>
                  </a:cubicBezTo>
                  <a:cubicBezTo>
                    <a:pt x="265" y="3"/>
                    <a:pt x="265" y="0"/>
                    <a:pt x="256" y="0"/>
                  </a:cubicBezTo>
                  <a:cubicBezTo>
                    <a:pt x="247" y="0"/>
                    <a:pt x="247" y="3"/>
                    <a:pt x="238" y="3"/>
                  </a:cubicBezTo>
                  <a:cubicBezTo>
                    <a:pt x="235" y="3"/>
                    <a:pt x="233" y="2"/>
                    <a:pt x="231" y="2"/>
                  </a:cubicBezTo>
                  <a:cubicBezTo>
                    <a:pt x="231" y="2"/>
                    <a:pt x="230" y="3"/>
                    <a:pt x="230" y="3"/>
                  </a:cubicBezTo>
                  <a:cubicBezTo>
                    <a:pt x="229" y="3"/>
                    <a:pt x="229" y="2"/>
                    <a:pt x="229" y="1"/>
                  </a:cubicBezTo>
                  <a:cubicBezTo>
                    <a:pt x="227" y="1"/>
                    <a:pt x="225" y="0"/>
                    <a:pt x="220" y="0"/>
                  </a:cubicBezTo>
                  <a:cubicBezTo>
                    <a:pt x="217" y="0"/>
                    <a:pt x="216" y="0"/>
                    <a:pt x="214" y="0"/>
                  </a:cubicBezTo>
                  <a:cubicBezTo>
                    <a:pt x="215" y="0"/>
                    <a:pt x="215" y="1"/>
                    <a:pt x="214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3" y="0"/>
                    <a:pt x="212" y="1"/>
                    <a:pt x="211" y="1"/>
                  </a:cubicBezTo>
                  <a:cubicBezTo>
                    <a:pt x="211" y="1"/>
                    <a:pt x="211" y="1"/>
                    <a:pt x="210" y="1"/>
                  </a:cubicBezTo>
                  <a:cubicBezTo>
                    <a:pt x="208" y="2"/>
                    <a:pt x="206" y="3"/>
                    <a:pt x="202" y="3"/>
                  </a:cubicBezTo>
                  <a:cubicBezTo>
                    <a:pt x="193" y="3"/>
                    <a:pt x="193" y="0"/>
                    <a:pt x="184" y="0"/>
                  </a:cubicBezTo>
                  <a:cubicBezTo>
                    <a:pt x="175" y="0"/>
                    <a:pt x="175" y="2"/>
                    <a:pt x="168" y="3"/>
                  </a:cubicBezTo>
                  <a:cubicBezTo>
                    <a:pt x="167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57" y="3"/>
                    <a:pt x="155" y="0"/>
                    <a:pt x="146" y="0"/>
                  </a:cubicBezTo>
                  <a:cubicBezTo>
                    <a:pt x="137" y="0"/>
                    <a:pt x="137" y="3"/>
                    <a:pt x="128" y="3"/>
                  </a:cubicBezTo>
                  <a:cubicBezTo>
                    <a:pt x="119" y="3"/>
                    <a:pt x="119" y="0"/>
                    <a:pt x="110" y="0"/>
                  </a:cubicBezTo>
                  <a:cubicBezTo>
                    <a:pt x="101" y="0"/>
                    <a:pt x="101" y="3"/>
                    <a:pt x="92" y="3"/>
                  </a:cubicBezTo>
                  <a:cubicBezTo>
                    <a:pt x="89" y="3"/>
                    <a:pt x="87" y="2"/>
                    <a:pt x="85" y="2"/>
                  </a:cubicBezTo>
                  <a:cubicBezTo>
                    <a:pt x="85" y="2"/>
                    <a:pt x="84" y="3"/>
                    <a:pt x="84" y="3"/>
                  </a:cubicBezTo>
                  <a:cubicBezTo>
                    <a:pt x="83" y="3"/>
                    <a:pt x="83" y="2"/>
                    <a:pt x="84" y="1"/>
                  </a:cubicBezTo>
                  <a:cubicBezTo>
                    <a:pt x="81" y="1"/>
                    <a:pt x="79" y="0"/>
                    <a:pt x="74" y="0"/>
                  </a:cubicBezTo>
                  <a:cubicBezTo>
                    <a:pt x="72" y="0"/>
                    <a:pt x="70" y="0"/>
                    <a:pt x="69" y="0"/>
                  </a:cubicBezTo>
                  <a:cubicBezTo>
                    <a:pt x="69" y="0"/>
                    <a:pt x="69" y="1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6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2" y="2"/>
                    <a:pt x="60" y="3"/>
                    <a:pt x="56" y="3"/>
                  </a:cubicBezTo>
                  <a:cubicBezTo>
                    <a:pt x="47" y="3"/>
                    <a:pt x="47" y="0"/>
                    <a:pt x="38" y="0"/>
                  </a:cubicBezTo>
                  <a:cubicBezTo>
                    <a:pt x="30" y="0"/>
                    <a:pt x="29" y="2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1" y="3"/>
                    <a:pt x="9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1" y="8"/>
                    <a:pt x="20" y="8"/>
                  </a:cubicBezTo>
                  <a:cubicBezTo>
                    <a:pt x="29" y="8"/>
                    <a:pt x="29" y="5"/>
                    <a:pt x="38" y="5"/>
                  </a:cubicBezTo>
                  <a:cubicBezTo>
                    <a:pt x="47" y="5"/>
                    <a:pt x="47" y="8"/>
                    <a:pt x="56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8" y="8"/>
                  </a:cubicBezTo>
                  <a:cubicBezTo>
                    <a:pt x="65" y="8"/>
                    <a:pt x="65" y="5"/>
                    <a:pt x="74" y="5"/>
                  </a:cubicBezTo>
                  <a:cubicBezTo>
                    <a:pt x="76" y="5"/>
                    <a:pt x="77" y="5"/>
                    <a:pt x="78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1" y="5"/>
                    <a:pt x="80" y="6"/>
                  </a:cubicBezTo>
                  <a:cubicBezTo>
                    <a:pt x="84" y="7"/>
                    <a:pt x="86" y="8"/>
                    <a:pt x="92" y="8"/>
                  </a:cubicBezTo>
                  <a:cubicBezTo>
                    <a:pt x="101" y="8"/>
                    <a:pt x="101" y="5"/>
                    <a:pt x="110" y="5"/>
                  </a:cubicBezTo>
                  <a:cubicBezTo>
                    <a:pt x="119" y="5"/>
                    <a:pt x="119" y="8"/>
                    <a:pt x="128" y="8"/>
                  </a:cubicBezTo>
                  <a:cubicBezTo>
                    <a:pt x="137" y="8"/>
                    <a:pt x="137" y="5"/>
                    <a:pt x="146" y="5"/>
                  </a:cubicBezTo>
                  <a:cubicBezTo>
                    <a:pt x="155" y="5"/>
                    <a:pt x="157" y="8"/>
                    <a:pt x="166" y="8"/>
                  </a:cubicBezTo>
                  <a:cubicBezTo>
                    <a:pt x="175" y="8"/>
                    <a:pt x="175" y="5"/>
                    <a:pt x="184" y="5"/>
                  </a:cubicBezTo>
                  <a:cubicBezTo>
                    <a:pt x="193" y="5"/>
                    <a:pt x="193" y="8"/>
                    <a:pt x="202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11" y="8"/>
                    <a:pt x="211" y="5"/>
                    <a:pt x="220" y="5"/>
                  </a:cubicBezTo>
                  <a:cubicBezTo>
                    <a:pt x="221" y="5"/>
                    <a:pt x="223" y="5"/>
                    <a:pt x="224" y="5"/>
                  </a:cubicBezTo>
                  <a:cubicBezTo>
                    <a:pt x="226" y="5"/>
                    <a:pt x="227" y="5"/>
                    <a:pt x="228" y="5"/>
                  </a:cubicBezTo>
                  <a:cubicBezTo>
                    <a:pt x="227" y="5"/>
                    <a:pt x="227" y="5"/>
                    <a:pt x="226" y="6"/>
                  </a:cubicBezTo>
                  <a:cubicBezTo>
                    <a:pt x="230" y="7"/>
                    <a:pt x="232" y="8"/>
                    <a:pt x="238" y="8"/>
                  </a:cubicBezTo>
                  <a:cubicBezTo>
                    <a:pt x="247" y="8"/>
                    <a:pt x="247" y="5"/>
                    <a:pt x="256" y="5"/>
                  </a:cubicBezTo>
                  <a:cubicBezTo>
                    <a:pt x="265" y="5"/>
                    <a:pt x="265" y="8"/>
                    <a:pt x="274" y="8"/>
                  </a:cubicBezTo>
                  <a:cubicBezTo>
                    <a:pt x="283" y="8"/>
                    <a:pt x="283" y="5"/>
                    <a:pt x="292" y="5"/>
                  </a:cubicBezTo>
                  <a:cubicBezTo>
                    <a:pt x="301" y="5"/>
                    <a:pt x="302" y="8"/>
                    <a:pt x="311" y="8"/>
                  </a:cubicBezTo>
                  <a:cubicBezTo>
                    <a:pt x="320" y="8"/>
                    <a:pt x="320" y="5"/>
                    <a:pt x="329" y="5"/>
                  </a:cubicBezTo>
                  <a:cubicBezTo>
                    <a:pt x="338" y="5"/>
                    <a:pt x="338" y="8"/>
                    <a:pt x="347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57" y="8"/>
                    <a:pt x="357" y="5"/>
                    <a:pt x="365" y="5"/>
                  </a:cubicBezTo>
                  <a:cubicBezTo>
                    <a:pt x="367" y="5"/>
                    <a:pt x="369" y="5"/>
                    <a:pt x="370" y="5"/>
                  </a:cubicBezTo>
                  <a:cubicBezTo>
                    <a:pt x="371" y="5"/>
                    <a:pt x="373" y="5"/>
                    <a:pt x="374" y="5"/>
                  </a:cubicBezTo>
                  <a:cubicBezTo>
                    <a:pt x="373" y="5"/>
                    <a:pt x="373" y="5"/>
                    <a:pt x="372" y="6"/>
                  </a:cubicBezTo>
                  <a:cubicBezTo>
                    <a:pt x="375" y="7"/>
                    <a:pt x="377" y="8"/>
                    <a:pt x="383" y="8"/>
                  </a:cubicBezTo>
                  <a:cubicBezTo>
                    <a:pt x="392" y="8"/>
                    <a:pt x="392" y="5"/>
                    <a:pt x="401" y="5"/>
                  </a:cubicBezTo>
                  <a:cubicBezTo>
                    <a:pt x="411" y="5"/>
                    <a:pt x="411" y="8"/>
                    <a:pt x="420" y="8"/>
                  </a:cubicBezTo>
                  <a:cubicBezTo>
                    <a:pt x="429" y="8"/>
                    <a:pt x="429" y="5"/>
                    <a:pt x="438" y="5"/>
                  </a:cubicBezTo>
                  <a:cubicBezTo>
                    <a:pt x="447" y="5"/>
                    <a:pt x="448" y="8"/>
                    <a:pt x="457" y="8"/>
                  </a:cubicBezTo>
                  <a:cubicBezTo>
                    <a:pt x="466" y="8"/>
                    <a:pt x="466" y="5"/>
                    <a:pt x="475" y="5"/>
                  </a:cubicBezTo>
                  <a:cubicBezTo>
                    <a:pt x="484" y="5"/>
                    <a:pt x="484" y="8"/>
                    <a:pt x="493" y="8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5" y="8"/>
                    <a:pt x="495" y="8"/>
                    <a:pt x="495" y="8"/>
                  </a:cubicBezTo>
                  <a:cubicBezTo>
                    <a:pt x="502" y="8"/>
                    <a:pt x="503" y="5"/>
                    <a:pt x="511" y="5"/>
                  </a:cubicBezTo>
                  <a:cubicBezTo>
                    <a:pt x="513" y="5"/>
                    <a:pt x="515" y="5"/>
                    <a:pt x="516" y="5"/>
                  </a:cubicBezTo>
                  <a:cubicBezTo>
                    <a:pt x="517" y="5"/>
                    <a:pt x="518" y="5"/>
                    <a:pt x="519" y="5"/>
                  </a:cubicBezTo>
                  <a:cubicBezTo>
                    <a:pt x="519" y="5"/>
                    <a:pt x="519" y="5"/>
                    <a:pt x="518" y="6"/>
                  </a:cubicBezTo>
                  <a:cubicBezTo>
                    <a:pt x="521" y="7"/>
                    <a:pt x="523" y="8"/>
                    <a:pt x="529" y="8"/>
                  </a:cubicBezTo>
                  <a:cubicBezTo>
                    <a:pt x="538" y="8"/>
                    <a:pt x="538" y="5"/>
                    <a:pt x="547" y="5"/>
                  </a:cubicBezTo>
                  <a:cubicBezTo>
                    <a:pt x="556" y="5"/>
                    <a:pt x="556" y="8"/>
                    <a:pt x="565" y="8"/>
                  </a:cubicBezTo>
                  <a:cubicBezTo>
                    <a:pt x="574" y="8"/>
                    <a:pt x="574" y="5"/>
                    <a:pt x="583" y="5"/>
                  </a:cubicBezTo>
                  <a:cubicBezTo>
                    <a:pt x="592" y="5"/>
                    <a:pt x="594" y="8"/>
                    <a:pt x="603" y="8"/>
                  </a:cubicBezTo>
                  <a:cubicBezTo>
                    <a:pt x="612" y="8"/>
                    <a:pt x="612" y="5"/>
                    <a:pt x="621" y="5"/>
                  </a:cubicBezTo>
                  <a:cubicBezTo>
                    <a:pt x="630" y="5"/>
                    <a:pt x="630" y="8"/>
                    <a:pt x="639" y="8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1" y="8"/>
                    <a:pt x="641" y="8"/>
                    <a:pt x="641" y="8"/>
                  </a:cubicBezTo>
                  <a:cubicBezTo>
                    <a:pt x="648" y="8"/>
                    <a:pt x="649" y="5"/>
                    <a:pt x="657" y="5"/>
                  </a:cubicBezTo>
                  <a:cubicBezTo>
                    <a:pt x="659" y="5"/>
                    <a:pt x="660" y="5"/>
                    <a:pt x="662" y="5"/>
                  </a:cubicBezTo>
                  <a:cubicBezTo>
                    <a:pt x="663" y="5"/>
                    <a:pt x="664" y="5"/>
                    <a:pt x="665" y="5"/>
                  </a:cubicBezTo>
                  <a:cubicBezTo>
                    <a:pt x="665" y="5"/>
                    <a:pt x="664" y="5"/>
                    <a:pt x="664" y="6"/>
                  </a:cubicBezTo>
                  <a:cubicBezTo>
                    <a:pt x="667" y="7"/>
                    <a:pt x="669" y="8"/>
                    <a:pt x="675" y="8"/>
                  </a:cubicBezTo>
                  <a:cubicBezTo>
                    <a:pt x="684" y="8"/>
                    <a:pt x="684" y="5"/>
                    <a:pt x="693" y="5"/>
                  </a:cubicBezTo>
                  <a:cubicBezTo>
                    <a:pt x="702" y="5"/>
                    <a:pt x="702" y="8"/>
                    <a:pt x="711" y="8"/>
                  </a:cubicBezTo>
                  <a:cubicBezTo>
                    <a:pt x="720" y="8"/>
                    <a:pt x="720" y="5"/>
                    <a:pt x="729" y="5"/>
                  </a:cubicBezTo>
                  <a:cubicBezTo>
                    <a:pt x="738" y="5"/>
                    <a:pt x="740" y="8"/>
                    <a:pt x="749" y="8"/>
                  </a:cubicBezTo>
                  <a:cubicBezTo>
                    <a:pt x="758" y="8"/>
                    <a:pt x="758" y="5"/>
                    <a:pt x="767" y="5"/>
                  </a:cubicBezTo>
                  <a:cubicBezTo>
                    <a:pt x="776" y="5"/>
                    <a:pt x="776" y="8"/>
                    <a:pt x="785" y="8"/>
                  </a:cubicBezTo>
                  <a:cubicBezTo>
                    <a:pt x="786" y="8"/>
                    <a:pt x="786" y="8"/>
                    <a:pt x="786" y="8"/>
                  </a:cubicBezTo>
                  <a:cubicBezTo>
                    <a:pt x="786" y="8"/>
                    <a:pt x="786" y="8"/>
                    <a:pt x="786" y="8"/>
                  </a:cubicBezTo>
                  <a:cubicBezTo>
                    <a:pt x="786" y="8"/>
                    <a:pt x="787" y="8"/>
                    <a:pt x="787" y="8"/>
                  </a:cubicBezTo>
                  <a:cubicBezTo>
                    <a:pt x="794" y="8"/>
                    <a:pt x="795" y="5"/>
                    <a:pt x="803" y="5"/>
                  </a:cubicBezTo>
                  <a:cubicBezTo>
                    <a:pt x="805" y="5"/>
                    <a:pt x="806" y="5"/>
                    <a:pt x="808" y="5"/>
                  </a:cubicBezTo>
                  <a:cubicBezTo>
                    <a:pt x="809" y="5"/>
                    <a:pt x="810" y="5"/>
                    <a:pt x="811" y="5"/>
                  </a:cubicBezTo>
                  <a:cubicBezTo>
                    <a:pt x="811" y="5"/>
                    <a:pt x="810" y="5"/>
                    <a:pt x="810" y="6"/>
                  </a:cubicBezTo>
                  <a:cubicBezTo>
                    <a:pt x="813" y="7"/>
                    <a:pt x="815" y="8"/>
                    <a:pt x="821" y="8"/>
                  </a:cubicBezTo>
                  <a:cubicBezTo>
                    <a:pt x="830" y="8"/>
                    <a:pt x="830" y="5"/>
                    <a:pt x="839" y="5"/>
                  </a:cubicBezTo>
                  <a:cubicBezTo>
                    <a:pt x="848" y="5"/>
                    <a:pt x="848" y="8"/>
                    <a:pt x="857" y="8"/>
                  </a:cubicBezTo>
                  <a:cubicBezTo>
                    <a:pt x="866" y="8"/>
                    <a:pt x="866" y="5"/>
                    <a:pt x="875" y="5"/>
                  </a:cubicBezTo>
                  <a:cubicBezTo>
                    <a:pt x="884" y="5"/>
                    <a:pt x="886" y="8"/>
                    <a:pt x="895" y="8"/>
                  </a:cubicBezTo>
                  <a:cubicBezTo>
                    <a:pt x="904" y="8"/>
                    <a:pt x="904" y="5"/>
                    <a:pt x="913" y="5"/>
                  </a:cubicBezTo>
                  <a:cubicBezTo>
                    <a:pt x="922" y="5"/>
                    <a:pt x="922" y="8"/>
                    <a:pt x="931" y="8"/>
                  </a:cubicBezTo>
                  <a:cubicBezTo>
                    <a:pt x="932" y="8"/>
                    <a:pt x="932" y="8"/>
                    <a:pt x="932" y="8"/>
                  </a:cubicBezTo>
                  <a:cubicBezTo>
                    <a:pt x="932" y="8"/>
                    <a:pt x="932" y="8"/>
                    <a:pt x="932" y="8"/>
                  </a:cubicBezTo>
                  <a:cubicBezTo>
                    <a:pt x="932" y="8"/>
                    <a:pt x="932" y="8"/>
                    <a:pt x="933" y="8"/>
                  </a:cubicBezTo>
                  <a:cubicBezTo>
                    <a:pt x="940" y="8"/>
                    <a:pt x="941" y="5"/>
                    <a:pt x="949" y="5"/>
                  </a:cubicBezTo>
                  <a:cubicBezTo>
                    <a:pt x="951" y="5"/>
                    <a:pt x="952" y="5"/>
                    <a:pt x="953" y="5"/>
                  </a:cubicBezTo>
                  <a:cubicBezTo>
                    <a:pt x="955" y="5"/>
                    <a:pt x="956" y="5"/>
                    <a:pt x="957" y="5"/>
                  </a:cubicBezTo>
                  <a:cubicBezTo>
                    <a:pt x="957" y="5"/>
                    <a:pt x="956" y="5"/>
                    <a:pt x="955" y="6"/>
                  </a:cubicBezTo>
                  <a:cubicBezTo>
                    <a:pt x="959" y="7"/>
                    <a:pt x="961" y="8"/>
                    <a:pt x="967" y="8"/>
                  </a:cubicBezTo>
                  <a:cubicBezTo>
                    <a:pt x="976" y="8"/>
                    <a:pt x="976" y="5"/>
                    <a:pt x="985" y="5"/>
                  </a:cubicBezTo>
                  <a:cubicBezTo>
                    <a:pt x="994" y="5"/>
                    <a:pt x="994" y="8"/>
                    <a:pt x="1003" y="8"/>
                  </a:cubicBezTo>
                  <a:cubicBezTo>
                    <a:pt x="1012" y="8"/>
                    <a:pt x="1012" y="5"/>
                    <a:pt x="1021" y="5"/>
                  </a:cubicBezTo>
                  <a:cubicBezTo>
                    <a:pt x="1030" y="5"/>
                    <a:pt x="1032" y="8"/>
                    <a:pt x="1041" y="8"/>
                  </a:cubicBezTo>
                  <a:cubicBezTo>
                    <a:pt x="1050" y="8"/>
                    <a:pt x="1050" y="5"/>
                    <a:pt x="1059" y="5"/>
                  </a:cubicBezTo>
                  <a:cubicBezTo>
                    <a:pt x="1068" y="5"/>
                    <a:pt x="1068" y="8"/>
                    <a:pt x="1077" y="8"/>
                  </a:cubicBezTo>
                  <a:cubicBezTo>
                    <a:pt x="1078" y="8"/>
                    <a:pt x="1078" y="8"/>
                    <a:pt x="1078" y="8"/>
                  </a:cubicBezTo>
                  <a:cubicBezTo>
                    <a:pt x="1078" y="8"/>
                    <a:pt x="1078" y="8"/>
                    <a:pt x="1078" y="8"/>
                  </a:cubicBezTo>
                  <a:cubicBezTo>
                    <a:pt x="1078" y="8"/>
                    <a:pt x="1078" y="8"/>
                    <a:pt x="1079" y="8"/>
                  </a:cubicBezTo>
                  <a:cubicBezTo>
                    <a:pt x="1086" y="8"/>
                    <a:pt x="1086" y="5"/>
                    <a:pt x="1095" y="5"/>
                  </a:cubicBezTo>
                  <a:cubicBezTo>
                    <a:pt x="1097" y="5"/>
                    <a:pt x="1098" y="5"/>
                    <a:pt x="1099" y="5"/>
                  </a:cubicBezTo>
                  <a:cubicBezTo>
                    <a:pt x="1101" y="5"/>
                    <a:pt x="1102" y="5"/>
                    <a:pt x="1103" y="5"/>
                  </a:cubicBezTo>
                  <a:cubicBezTo>
                    <a:pt x="1102" y="5"/>
                    <a:pt x="1102" y="5"/>
                    <a:pt x="1101" y="6"/>
                  </a:cubicBezTo>
                  <a:cubicBezTo>
                    <a:pt x="1105" y="7"/>
                    <a:pt x="1107" y="8"/>
                    <a:pt x="1113" y="8"/>
                  </a:cubicBezTo>
                  <a:cubicBezTo>
                    <a:pt x="1122" y="8"/>
                    <a:pt x="1122" y="5"/>
                    <a:pt x="1131" y="5"/>
                  </a:cubicBezTo>
                  <a:cubicBezTo>
                    <a:pt x="1140" y="5"/>
                    <a:pt x="1140" y="8"/>
                    <a:pt x="1149" y="8"/>
                  </a:cubicBezTo>
                  <a:cubicBezTo>
                    <a:pt x="1158" y="8"/>
                    <a:pt x="1158" y="5"/>
                    <a:pt x="1167" y="5"/>
                  </a:cubicBezTo>
                  <a:cubicBezTo>
                    <a:pt x="1176" y="5"/>
                    <a:pt x="1177" y="8"/>
                    <a:pt x="1186" y="8"/>
                  </a:cubicBezTo>
                  <a:cubicBezTo>
                    <a:pt x="1195" y="8"/>
                    <a:pt x="1195" y="5"/>
                    <a:pt x="1204" y="5"/>
                  </a:cubicBezTo>
                  <a:cubicBezTo>
                    <a:pt x="1214" y="5"/>
                    <a:pt x="1214" y="8"/>
                    <a:pt x="1223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32" y="8"/>
                    <a:pt x="1232" y="5"/>
                    <a:pt x="1241" y="5"/>
                  </a:cubicBezTo>
                  <a:cubicBezTo>
                    <a:pt x="1242" y="5"/>
                    <a:pt x="1244" y="5"/>
                    <a:pt x="1245" y="5"/>
                  </a:cubicBezTo>
                  <a:cubicBezTo>
                    <a:pt x="1246" y="5"/>
                    <a:pt x="1248" y="5"/>
                    <a:pt x="1249" y="5"/>
                  </a:cubicBezTo>
                  <a:cubicBezTo>
                    <a:pt x="1248" y="5"/>
                    <a:pt x="1248" y="5"/>
                    <a:pt x="1247" y="6"/>
                  </a:cubicBezTo>
                  <a:cubicBezTo>
                    <a:pt x="1251" y="7"/>
                    <a:pt x="1253" y="8"/>
                    <a:pt x="1259" y="8"/>
                  </a:cubicBezTo>
                  <a:cubicBezTo>
                    <a:pt x="1268" y="8"/>
                    <a:pt x="1268" y="5"/>
                    <a:pt x="1277" y="5"/>
                  </a:cubicBezTo>
                  <a:cubicBezTo>
                    <a:pt x="1286" y="5"/>
                    <a:pt x="1286" y="8"/>
                    <a:pt x="1295" y="8"/>
                  </a:cubicBezTo>
                  <a:cubicBezTo>
                    <a:pt x="1304" y="8"/>
                    <a:pt x="1304" y="5"/>
                    <a:pt x="1313" y="5"/>
                  </a:cubicBezTo>
                  <a:cubicBezTo>
                    <a:pt x="1322" y="5"/>
                    <a:pt x="1323" y="8"/>
                    <a:pt x="1332" y="8"/>
                  </a:cubicBezTo>
                  <a:cubicBezTo>
                    <a:pt x="1341" y="8"/>
                    <a:pt x="1341" y="5"/>
                    <a:pt x="1350" y="5"/>
                  </a:cubicBezTo>
                  <a:cubicBezTo>
                    <a:pt x="1359" y="5"/>
                    <a:pt x="1359" y="8"/>
                    <a:pt x="1368" y="8"/>
                  </a:cubicBezTo>
                  <a:cubicBezTo>
                    <a:pt x="1369" y="8"/>
                    <a:pt x="1369" y="8"/>
                    <a:pt x="1369" y="8"/>
                  </a:cubicBezTo>
                  <a:cubicBezTo>
                    <a:pt x="1369" y="8"/>
                    <a:pt x="1369" y="8"/>
                    <a:pt x="1369" y="8"/>
                  </a:cubicBezTo>
                  <a:cubicBezTo>
                    <a:pt x="1370" y="8"/>
                    <a:pt x="1370" y="8"/>
                    <a:pt x="1370" y="8"/>
                  </a:cubicBezTo>
                  <a:cubicBezTo>
                    <a:pt x="1377" y="8"/>
                    <a:pt x="1378" y="5"/>
                    <a:pt x="1386" y="5"/>
                  </a:cubicBezTo>
                  <a:cubicBezTo>
                    <a:pt x="1388" y="5"/>
                    <a:pt x="1390" y="5"/>
                    <a:pt x="1391" y="5"/>
                  </a:cubicBezTo>
                  <a:cubicBezTo>
                    <a:pt x="1392" y="5"/>
                    <a:pt x="1394" y="5"/>
                    <a:pt x="1395" y="5"/>
                  </a:cubicBezTo>
                  <a:cubicBezTo>
                    <a:pt x="1394" y="5"/>
                    <a:pt x="1394" y="5"/>
                    <a:pt x="1393" y="6"/>
                  </a:cubicBezTo>
                  <a:cubicBezTo>
                    <a:pt x="1396" y="7"/>
                    <a:pt x="1398" y="8"/>
                    <a:pt x="1404" y="8"/>
                  </a:cubicBezTo>
                  <a:cubicBezTo>
                    <a:pt x="1413" y="8"/>
                    <a:pt x="1413" y="5"/>
                    <a:pt x="1422" y="5"/>
                  </a:cubicBezTo>
                  <a:cubicBezTo>
                    <a:pt x="1431" y="5"/>
                    <a:pt x="1431" y="8"/>
                    <a:pt x="1440" y="8"/>
                  </a:cubicBezTo>
                  <a:cubicBezTo>
                    <a:pt x="1449" y="8"/>
                    <a:pt x="1449" y="5"/>
                    <a:pt x="1458" y="5"/>
                  </a:cubicBezTo>
                  <a:cubicBezTo>
                    <a:pt x="1467" y="5"/>
                    <a:pt x="1469" y="8"/>
                    <a:pt x="1478" y="8"/>
                  </a:cubicBezTo>
                  <a:cubicBezTo>
                    <a:pt x="1487" y="8"/>
                    <a:pt x="1487" y="5"/>
                    <a:pt x="1496" y="5"/>
                  </a:cubicBezTo>
                  <a:cubicBezTo>
                    <a:pt x="1505" y="5"/>
                    <a:pt x="1505" y="8"/>
                    <a:pt x="1514" y="8"/>
                  </a:cubicBezTo>
                  <a:cubicBezTo>
                    <a:pt x="1515" y="8"/>
                    <a:pt x="1515" y="8"/>
                    <a:pt x="1515" y="8"/>
                  </a:cubicBezTo>
                  <a:cubicBezTo>
                    <a:pt x="1515" y="8"/>
                    <a:pt x="1515" y="8"/>
                    <a:pt x="1515" y="8"/>
                  </a:cubicBezTo>
                  <a:cubicBezTo>
                    <a:pt x="1516" y="8"/>
                    <a:pt x="1516" y="8"/>
                    <a:pt x="1516" y="8"/>
                  </a:cubicBezTo>
                  <a:cubicBezTo>
                    <a:pt x="1523" y="8"/>
                    <a:pt x="1524" y="5"/>
                    <a:pt x="1532" y="5"/>
                  </a:cubicBezTo>
                  <a:cubicBezTo>
                    <a:pt x="1534" y="5"/>
                    <a:pt x="1535" y="5"/>
                    <a:pt x="1537" y="5"/>
                  </a:cubicBezTo>
                  <a:cubicBezTo>
                    <a:pt x="1538" y="5"/>
                    <a:pt x="1539" y="5"/>
                    <a:pt x="1540" y="5"/>
                  </a:cubicBezTo>
                  <a:cubicBezTo>
                    <a:pt x="1540" y="5"/>
                    <a:pt x="1539" y="5"/>
                    <a:pt x="1539" y="6"/>
                  </a:cubicBezTo>
                  <a:cubicBezTo>
                    <a:pt x="1542" y="7"/>
                    <a:pt x="1544" y="8"/>
                    <a:pt x="1550" y="8"/>
                  </a:cubicBezTo>
                  <a:cubicBezTo>
                    <a:pt x="1559" y="8"/>
                    <a:pt x="1559" y="5"/>
                    <a:pt x="1568" y="5"/>
                  </a:cubicBezTo>
                  <a:cubicBezTo>
                    <a:pt x="1577" y="5"/>
                    <a:pt x="1577" y="8"/>
                    <a:pt x="1586" y="8"/>
                  </a:cubicBezTo>
                  <a:cubicBezTo>
                    <a:pt x="1595" y="8"/>
                    <a:pt x="1595" y="5"/>
                    <a:pt x="1604" y="5"/>
                  </a:cubicBezTo>
                  <a:cubicBezTo>
                    <a:pt x="1613" y="5"/>
                    <a:pt x="1615" y="8"/>
                    <a:pt x="1624" y="8"/>
                  </a:cubicBezTo>
                  <a:cubicBezTo>
                    <a:pt x="1633" y="8"/>
                    <a:pt x="1633" y="5"/>
                    <a:pt x="1642" y="5"/>
                  </a:cubicBezTo>
                  <a:cubicBezTo>
                    <a:pt x="1651" y="5"/>
                    <a:pt x="1651" y="8"/>
                    <a:pt x="1660" y="8"/>
                  </a:cubicBezTo>
                  <a:cubicBezTo>
                    <a:pt x="1661" y="8"/>
                    <a:pt x="1661" y="8"/>
                    <a:pt x="1661" y="8"/>
                  </a:cubicBezTo>
                  <a:cubicBezTo>
                    <a:pt x="1661" y="8"/>
                    <a:pt x="1661" y="8"/>
                    <a:pt x="1661" y="8"/>
                  </a:cubicBezTo>
                  <a:cubicBezTo>
                    <a:pt x="1661" y="8"/>
                    <a:pt x="1662" y="8"/>
                    <a:pt x="1662" y="8"/>
                  </a:cubicBezTo>
                  <a:cubicBezTo>
                    <a:pt x="1669" y="8"/>
                    <a:pt x="1670" y="5"/>
                    <a:pt x="1678" y="5"/>
                  </a:cubicBezTo>
                  <a:cubicBezTo>
                    <a:pt x="1680" y="5"/>
                    <a:pt x="1681" y="5"/>
                    <a:pt x="1683" y="5"/>
                  </a:cubicBezTo>
                  <a:cubicBezTo>
                    <a:pt x="1684" y="5"/>
                    <a:pt x="1685" y="5"/>
                    <a:pt x="1686" y="5"/>
                  </a:cubicBezTo>
                  <a:cubicBezTo>
                    <a:pt x="1686" y="5"/>
                    <a:pt x="1685" y="5"/>
                    <a:pt x="1685" y="6"/>
                  </a:cubicBezTo>
                  <a:cubicBezTo>
                    <a:pt x="1688" y="7"/>
                    <a:pt x="1690" y="8"/>
                    <a:pt x="1696" y="8"/>
                  </a:cubicBezTo>
                  <a:cubicBezTo>
                    <a:pt x="1705" y="8"/>
                    <a:pt x="1705" y="5"/>
                    <a:pt x="1714" y="5"/>
                  </a:cubicBezTo>
                  <a:cubicBezTo>
                    <a:pt x="1723" y="5"/>
                    <a:pt x="1723" y="8"/>
                    <a:pt x="1732" y="8"/>
                  </a:cubicBezTo>
                  <a:cubicBezTo>
                    <a:pt x="1741" y="8"/>
                    <a:pt x="1741" y="5"/>
                    <a:pt x="1750" y="5"/>
                  </a:cubicBezTo>
                  <a:cubicBezTo>
                    <a:pt x="1759" y="5"/>
                    <a:pt x="1761" y="8"/>
                    <a:pt x="1770" y="8"/>
                  </a:cubicBezTo>
                  <a:cubicBezTo>
                    <a:pt x="1779" y="8"/>
                    <a:pt x="1779" y="5"/>
                    <a:pt x="1788" y="5"/>
                  </a:cubicBezTo>
                  <a:cubicBezTo>
                    <a:pt x="1797" y="5"/>
                    <a:pt x="1797" y="8"/>
                    <a:pt x="1806" y="8"/>
                  </a:cubicBezTo>
                  <a:cubicBezTo>
                    <a:pt x="1807" y="8"/>
                    <a:pt x="1807" y="8"/>
                    <a:pt x="1807" y="8"/>
                  </a:cubicBezTo>
                  <a:cubicBezTo>
                    <a:pt x="1807" y="8"/>
                    <a:pt x="1807" y="8"/>
                    <a:pt x="1807" y="8"/>
                  </a:cubicBezTo>
                  <a:cubicBezTo>
                    <a:pt x="1807" y="8"/>
                    <a:pt x="1807" y="8"/>
                    <a:pt x="1808" y="8"/>
                  </a:cubicBezTo>
                  <a:cubicBezTo>
                    <a:pt x="1815" y="8"/>
                    <a:pt x="1816" y="5"/>
                    <a:pt x="1824" y="5"/>
                  </a:cubicBezTo>
                  <a:cubicBezTo>
                    <a:pt x="1826" y="5"/>
                    <a:pt x="1827" y="5"/>
                    <a:pt x="1828" y="5"/>
                  </a:cubicBezTo>
                  <a:cubicBezTo>
                    <a:pt x="1830" y="5"/>
                    <a:pt x="1831" y="5"/>
                    <a:pt x="1832" y="5"/>
                  </a:cubicBezTo>
                  <a:cubicBezTo>
                    <a:pt x="1832" y="5"/>
                    <a:pt x="1831" y="5"/>
                    <a:pt x="1831" y="6"/>
                  </a:cubicBezTo>
                  <a:cubicBezTo>
                    <a:pt x="1834" y="7"/>
                    <a:pt x="1836" y="8"/>
                    <a:pt x="1842" y="8"/>
                  </a:cubicBezTo>
                  <a:cubicBezTo>
                    <a:pt x="1851" y="8"/>
                    <a:pt x="1851" y="5"/>
                    <a:pt x="1860" y="5"/>
                  </a:cubicBezTo>
                  <a:cubicBezTo>
                    <a:pt x="1869" y="5"/>
                    <a:pt x="1869" y="8"/>
                    <a:pt x="1878" y="8"/>
                  </a:cubicBezTo>
                  <a:cubicBezTo>
                    <a:pt x="1887" y="8"/>
                    <a:pt x="1887" y="5"/>
                    <a:pt x="1896" y="5"/>
                  </a:cubicBezTo>
                  <a:cubicBezTo>
                    <a:pt x="1905" y="5"/>
                    <a:pt x="1907" y="8"/>
                    <a:pt x="1916" y="8"/>
                  </a:cubicBezTo>
                  <a:cubicBezTo>
                    <a:pt x="1925" y="8"/>
                    <a:pt x="1925" y="5"/>
                    <a:pt x="1934" y="5"/>
                  </a:cubicBezTo>
                  <a:cubicBezTo>
                    <a:pt x="1943" y="5"/>
                    <a:pt x="1943" y="8"/>
                    <a:pt x="1952" y="8"/>
                  </a:cubicBezTo>
                  <a:cubicBezTo>
                    <a:pt x="1953" y="8"/>
                    <a:pt x="1953" y="8"/>
                    <a:pt x="1953" y="8"/>
                  </a:cubicBezTo>
                  <a:cubicBezTo>
                    <a:pt x="1953" y="8"/>
                    <a:pt x="1953" y="8"/>
                    <a:pt x="1953" y="8"/>
                  </a:cubicBezTo>
                  <a:cubicBezTo>
                    <a:pt x="1953" y="8"/>
                    <a:pt x="1953" y="8"/>
                    <a:pt x="1954" y="8"/>
                  </a:cubicBezTo>
                  <a:cubicBezTo>
                    <a:pt x="1961" y="8"/>
                    <a:pt x="1961" y="5"/>
                    <a:pt x="1970" y="5"/>
                  </a:cubicBezTo>
                  <a:cubicBezTo>
                    <a:pt x="1972" y="5"/>
                    <a:pt x="1973" y="5"/>
                    <a:pt x="1974" y="5"/>
                  </a:cubicBezTo>
                  <a:cubicBezTo>
                    <a:pt x="1976" y="5"/>
                    <a:pt x="1977" y="5"/>
                    <a:pt x="1978" y="5"/>
                  </a:cubicBezTo>
                  <a:cubicBezTo>
                    <a:pt x="1977" y="5"/>
                    <a:pt x="1977" y="5"/>
                    <a:pt x="1976" y="6"/>
                  </a:cubicBezTo>
                  <a:cubicBezTo>
                    <a:pt x="1980" y="7"/>
                    <a:pt x="1982" y="8"/>
                    <a:pt x="1988" y="8"/>
                  </a:cubicBezTo>
                  <a:cubicBezTo>
                    <a:pt x="1997" y="8"/>
                    <a:pt x="1997" y="5"/>
                    <a:pt x="2006" y="5"/>
                  </a:cubicBezTo>
                  <a:cubicBezTo>
                    <a:pt x="2015" y="5"/>
                    <a:pt x="2015" y="8"/>
                    <a:pt x="2024" y="8"/>
                  </a:cubicBezTo>
                  <a:cubicBezTo>
                    <a:pt x="2033" y="8"/>
                    <a:pt x="2033" y="5"/>
                    <a:pt x="2042" y="5"/>
                  </a:cubicBezTo>
                  <a:cubicBezTo>
                    <a:pt x="2051" y="5"/>
                    <a:pt x="2053" y="8"/>
                    <a:pt x="2062" y="8"/>
                  </a:cubicBezTo>
                  <a:cubicBezTo>
                    <a:pt x="2071" y="8"/>
                    <a:pt x="2071" y="5"/>
                    <a:pt x="2080" y="5"/>
                  </a:cubicBezTo>
                  <a:cubicBezTo>
                    <a:pt x="2089" y="5"/>
                    <a:pt x="2089" y="8"/>
                    <a:pt x="2098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107" y="8"/>
                    <a:pt x="2107" y="5"/>
                    <a:pt x="2116" y="5"/>
                  </a:cubicBezTo>
                  <a:cubicBezTo>
                    <a:pt x="2117" y="5"/>
                    <a:pt x="2119" y="5"/>
                    <a:pt x="2120" y="5"/>
                  </a:cubicBezTo>
                  <a:cubicBezTo>
                    <a:pt x="2121" y="5"/>
                    <a:pt x="2123" y="5"/>
                    <a:pt x="2124" y="5"/>
                  </a:cubicBezTo>
                  <a:cubicBezTo>
                    <a:pt x="2123" y="5"/>
                    <a:pt x="2123" y="5"/>
                    <a:pt x="2122" y="6"/>
                  </a:cubicBezTo>
                  <a:cubicBezTo>
                    <a:pt x="2126" y="7"/>
                    <a:pt x="2128" y="8"/>
                    <a:pt x="2134" y="8"/>
                  </a:cubicBezTo>
                  <a:cubicBezTo>
                    <a:pt x="2143" y="8"/>
                    <a:pt x="2143" y="5"/>
                    <a:pt x="2152" y="5"/>
                  </a:cubicBezTo>
                  <a:cubicBezTo>
                    <a:pt x="2161" y="5"/>
                    <a:pt x="2161" y="8"/>
                    <a:pt x="2170" y="8"/>
                  </a:cubicBezTo>
                  <a:cubicBezTo>
                    <a:pt x="2179" y="8"/>
                    <a:pt x="2179" y="5"/>
                    <a:pt x="2188" y="5"/>
                  </a:cubicBezTo>
                  <a:cubicBezTo>
                    <a:pt x="2197" y="5"/>
                    <a:pt x="2198" y="8"/>
                    <a:pt x="2207" y="8"/>
                  </a:cubicBezTo>
                  <a:cubicBezTo>
                    <a:pt x="2216" y="8"/>
                    <a:pt x="2216" y="5"/>
                    <a:pt x="2225" y="5"/>
                  </a:cubicBezTo>
                  <a:cubicBezTo>
                    <a:pt x="2234" y="5"/>
                    <a:pt x="2234" y="8"/>
                    <a:pt x="2243" y="8"/>
                  </a:cubicBezTo>
                  <a:cubicBezTo>
                    <a:pt x="2244" y="8"/>
                    <a:pt x="2244" y="8"/>
                    <a:pt x="2244" y="8"/>
                  </a:cubicBezTo>
                  <a:cubicBezTo>
                    <a:pt x="2244" y="8"/>
                    <a:pt x="2244" y="8"/>
                    <a:pt x="2244" y="8"/>
                  </a:cubicBezTo>
                  <a:cubicBezTo>
                    <a:pt x="2245" y="8"/>
                    <a:pt x="2245" y="8"/>
                    <a:pt x="2245" y="8"/>
                  </a:cubicBezTo>
                  <a:cubicBezTo>
                    <a:pt x="2252" y="8"/>
                    <a:pt x="2253" y="5"/>
                    <a:pt x="2261" y="5"/>
                  </a:cubicBezTo>
                  <a:cubicBezTo>
                    <a:pt x="2263" y="5"/>
                    <a:pt x="2265" y="5"/>
                    <a:pt x="2266" y="5"/>
                  </a:cubicBezTo>
                  <a:cubicBezTo>
                    <a:pt x="2267" y="5"/>
                    <a:pt x="2269" y="5"/>
                    <a:pt x="2270" y="5"/>
                  </a:cubicBezTo>
                  <a:cubicBezTo>
                    <a:pt x="2269" y="5"/>
                    <a:pt x="2269" y="5"/>
                    <a:pt x="2268" y="6"/>
                  </a:cubicBezTo>
                  <a:cubicBezTo>
                    <a:pt x="2271" y="7"/>
                    <a:pt x="2273" y="8"/>
                    <a:pt x="2279" y="8"/>
                  </a:cubicBezTo>
                  <a:cubicBezTo>
                    <a:pt x="2288" y="8"/>
                    <a:pt x="2288" y="5"/>
                    <a:pt x="2297" y="5"/>
                  </a:cubicBezTo>
                  <a:cubicBezTo>
                    <a:pt x="2306" y="5"/>
                    <a:pt x="2306" y="8"/>
                    <a:pt x="2315" y="8"/>
                  </a:cubicBezTo>
                  <a:cubicBezTo>
                    <a:pt x="2324" y="8"/>
                    <a:pt x="2324" y="5"/>
                    <a:pt x="2333" y="5"/>
                  </a:cubicBezTo>
                  <a:cubicBezTo>
                    <a:pt x="2342" y="5"/>
                    <a:pt x="2344" y="8"/>
                    <a:pt x="2353" y="8"/>
                  </a:cubicBezTo>
                  <a:cubicBezTo>
                    <a:pt x="2362" y="8"/>
                    <a:pt x="2362" y="5"/>
                    <a:pt x="2371" y="5"/>
                  </a:cubicBezTo>
                  <a:cubicBezTo>
                    <a:pt x="2380" y="5"/>
                    <a:pt x="2380" y="8"/>
                    <a:pt x="2389" y="8"/>
                  </a:cubicBezTo>
                  <a:cubicBezTo>
                    <a:pt x="2390" y="8"/>
                    <a:pt x="2390" y="8"/>
                    <a:pt x="2390" y="8"/>
                  </a:cubicBezTo>
                  <a:cubicBezTo>
                    <a:pt x="2390" y="8"/>
                    <a:pt x="2390" y="8"/>
                    <a:pt x="2390" y="8"/>
                  </a:cubicBezTo>
                  <a:cubicBezTo>
                    <a:pt x="2391" y="8"/>
                    <a:pt x="2391" y="8"/>
                    <a:pt x="2391" y="8"/>
                  </a:cubicBezTo>
                  <a:cubicBezTo>
                    <a:pt x="2398" y="8"/>
                    <a:pt x="2399" y="5"/>
                    <a:pt x="2407" y="5"/>
                  </a:cubicBezTo>
                  <a:cubicBezTo>
                    <a:pt x="2409" y="5"/>
                    <a:pt x="2411" y="5"/>
                    <a:pt x="2412" y="5"/>
                  </a:cubicBezTo>
                  <a:cubicBezTo>
                    <a:pt x="2413" y="5"/>
                    <a:pt x="2414" y="5"/>
                    <a:pt x="2415" y="5"/>
                  </a:cubicBezTo>
                  <a:cubicBezTo>
                    <a:pt x="2415" y="5"/>
                    <a:pt x="2414" y="5"/>
                    <a:pt x="2414" y="6"/>
                  </a:cubicBezTo>
                  <a:cubicBezTo>
                    <a:pt x="2417" y="7"/>
                    <a:pt x="2419" y="8"/>
                    <a:pt x="2425" y="8"/>
                  </a:cubicBezTo>
                  <a:cubicBezTo>
                    <a:pt x="2434" y="8"/>
                    <a:pt x="2434" y="5"/>
                    <a:pt x="2443" y="5"/>
                  </a:cubicBezTo>
                  <a:cubicBezTo>
                    <a:pt x="2452" y="5"/>
                    <a:pt x="2452" y="8"/>
                    <a:pt x="2461" y="8"/>
                  </a:cubicBezTo>
                  <a:cubicBezTo>
                    <a:pt x="2470" y="8"/>
                    <a:pt x="2470" y="5"/>
                    <a:pt x="2479" y="5"/>
                  </a:cubicBezTo>
                  <a:cubicBezTo>
                    <a:pt x="2488" y="5"/>
                    <a:pt x="2490" y="8"/>
                    <a:pt x="2499" y="8"/>
                  </a:cubicBezTo>
                  <a:cubicBezTo>
                    <a:pt x="2508" y="8"/>
                    <a:pt x="2508" y="5"/>
                    <a:pt x="2517" y="5"/>
                  </a:cubicBezTo>
                  <a:cubicBezTo>
                    <a:pt x="2526" y="5"/>
                    <a:pt x="2526" y="8"/>
                    <a:pt x="2535" y="8"/>
                  </a:cubicBezTo>
                  <a:cubicBezTo>
                    <a:pt x="2536" y="8"/>
                    <a:pt x="2536" y="8"/>
                    <a:pt x="2536" y="8"/>
                  </a:cubicBezTo>
                  <a:cubicBezTo>
                    <a:pt x="2536" y="8"/>
                    <a:pt x="2536" y="8"/>
                    <a:pt x="2536" y="8"/>
                  </a:cubicBezTo>
                  <a:cubicBezTo>
                    <a:pt x="2536" y="8"/>
                    <a:pt x="2537" y="8"/>
                    <a:pt x="2537" y="8"/>
                  </a:cubicBezTo>
                  <a:cubicBezTo>
                    <a:pt x="2544" y="8"/>
                    <a:pt x="2545" y="5"/>
                    <a:pt x="2553" y="5"/>
                  </a:cubicBezTo>
                  <a:cubicBezTo>
                    <a:pt x="2555" y="5"/>
                    <a:pt x="2556" y="5"/>
                    <a:pt x="2558" y="5"/>
                  </a:cubicBezTo>
                  <a:cubicBezTo>
                    <a:pt x="2559" y="5"/>
                    <a:pt x="2560" y="5"/>
                    <a:pt x="2561" y="5"/>
                  </a:cubicBezTo>
                  <a:cubicBezTo>
                    <a:pt x="2561" y="5"/>
                    <a:pt x="2560" y="5"/>
                    <a:pt x="2560" y="6"/>
                  </a:cubicBezTo>
                  <a:cubicBezTo>
                    <a:pt x="2563" y="7"/>
                    <a:pt x="2565" y="8"/>
                    <a:pt x="2571" y="8"/>
                  </a:cubicBezTo>
                  <a:cubicBezTo>
                    <a:pt x="2580" y="8"/>
                    <a:pt x="2580" y="5"/>
                    <a:pt x="2589" y="5"/>
                  </a:cubicBezTo>
                  <a:cubicBezTo>
                    <a:pt x="2598" y="5"/>
                    <a:pt x="2598" y="8"/>
                    <a:pt x="2607" y="8"/>
                  </a:cubicBezTo>
                  <a:cubicBezTo>
                    <a:pt x="2616" y="8"/>
                    <a:pt x="2616" y="5"/>
                    <a:pt x="2625" y="5"/>
                  </a:cubicBezTo>
                  <a:cubicBezTo>
                    <a:pt x="2634" y="5"/>
                    <a:pt x="2636" y="8"/>
                    <a:pt x="2645" y="8"/>
                  </a:cubicBezTo>
                  <a:cubicBezTo>
                    <a:pt x="2654" y="8"/>
                    <a:pt x="2654" y="5"/>
                    <a:pt x="2663" y="5"/>
                  </a:cubicBezTo>
                  <a:cubicBezTo>
                    <a:pt x="2672" y="5"/>
                    <a:pt x="2672" y="8"/>
                    <a:pt x="2681" y="8"/>
                  </a:cubicBezTo>
                  <a:cubicBezTo>
                    <a:pt x="2682" y="8"/>
                    <a:pt x="2682" y="8"/>
                    <a:pt x="2682" y="8"/>
                  </a:cubicBezTo>
                  <a:cubicBezTo>
                    <a:pt x="2682" y="8"/>
                    <a:pt x="2682" y="8"/>
                    <a:pt x="2682" y="8"/>
                  </a:cubicBezTo>
                  <a:cubicBezTo>
                    <a:pt x="2682" y="8"/>
                    <a:pt x="2683" y="8"/>
                    <a:pt x="2683" y="8"/>
                  </a:cubicBezTo>
                  <a:cubicBezTo>
                    <a:pt x="2690" y="8"/>
                    <a:pt x="2691" y="5"/>
                    <a:pt x="2699" y="5"/>
                  </a:cubicBezTo>
                  <a:cubicBezTo>
                    <a:pt x="2701" y="5"/>
                    <a:pt x="2702" y="5"/>
                    <a:pt x="2703" y="5"/>
                  </a:cubicBezTo>
                  <a:cubicBezTo>
                    <a:pt x="2705" y="5"/>
                    <a:pt x="2706" y="5"/>
                    <a:pt x="2707" y="5"/>
                  </a:cubicBezTo>
                  <a:cubicBezTo>
                    <a:pt x="2707" y="5"/>
                    <a:pt x="2706" y="5"/>
                    <a:pt x="2706" y="6"/>
                  </a:cubicBezTo>
                  <a:cubicBezTo>
                    <a:pt x="2709" y="7"/>
                    <a:pt x="2711" y="8"/>
                    <a:pt x="2717" y="8"/>
                  </a:cubicBezTo>
                  <a:cubicBezTo>
                    <a:pt x="2726" y="8"/>
                    <a:pt x="2726" y="5"/>
                    <a:pt x="2735" y="5"/>
                  </a:cubicBezTo>
                  <a:cubicBezTo>
                    <a:pt x="2744" y="5"/>
                    <a:pt x="2744" y="8"/>
                    <a:pt x="2753" y="8"/>
                  </a:cubicBezTo>
                  <a:cubicBezTo>
                    <a:pt x="2762" y="8"/>
                    <a:pt x="2762" y="5"/>
                    <a:pt x="2771" y="5"/>
                  </a:cubicBezTo>
                  <a:cubicBezTo>
                    <a:pt x="2780" y="5"/>
                    <a:pt x="2782" y="8"/>
                    <a:pt x="2791" y="8"/>
                  </a:cubicBezTo>
                  <a:cubicBezTo>
                    <a:pt x="2800" y="8"/>
                    <a:pt x="2800" y="5"/>
                    <a:pt x="2809" y="5"/>
                  </a:cubicBezTo>
                  <a:cubicBezTo>
                    <a:pt x="2818" y="5"/>
                    <a:pt x="2818" y="8"/>
                    <a:pt x="2827" y="8"/>
                  </a:cubicBezTo>
                  <a:cubicBezTo>
                    <a:pt x="2828" y="8"/>
                    <a:pt x="2828" y="8"/>
                    <a:pt x="2828" y="8"/>
                  </a:cubicBezTo>
                  <a:cubicBezTo>
                    <a:pt x="2828" y="8"/>
                    <a:pt x="2828" y="8"/>
                    <a:pt x="2828" y="8"/>
                  </a:cubicBezTo>
                  <a:cubicBezTo>
                    <a:pt x="2828" y="8"/>
                    <a:pt x="2828" y="8"/>
                    <a:pt x="2829" y="8"/>
                  </a:cubicBezTo>
                  <a:cubicBezTo>
                    <a:pt x="2836" y="8"/>
                    <a:pt x="2836" y="5"/>
                    <a:pt x="2845" y="5"/>
                  </a:cubicBezTo>
                  <a:cubicBezTo>
                    <a:pt x="2847" y="5"/>
                    <a:pt x="2848" y="5"/>
                    <a:pt x="2849" y="5"/>
                  </a:cubicBezTo>
                  <a:cubicBezTo>
                    <a:pt x="2851" y="5"/>
                    <a:pt x="2852" y="5"/>
                    <a:pt x="2853" y="5"/>
                  </a:cubicBezTo>
                  <a:cubicBezTo>
                    <a:pt x="2852" y="5"/>
                    <a:pt x="2852" y="5"/>
                    <a:pt x="2851" y="6"/>
                  </a:cubicBezTo>
                  <a:cubicBezTo>
                    <a:pt x="2855" y="7"/>
                    <a:pt x="2857" y="8"/>
                    <a:pt x="2863" y="8"/>
                  </a:cubicBezTo>
                  <a:cubicBezTo>
                    <a:pt x="2872" y="8"/>
                    <a:pt x="2872" y="5"/>
                    <a:pt x="2881" y="5"/>
                  </a:cubicBezTo>
                  <a:cubicBezTo>
                    <a:pt x="2890" y="5"/>
                    <a:pt x="2890" y="8"/>
                    <a:pt x="2899" y="8"/>
                  </a:cubicBezTo>
                  <a:cubicBezTo>
                    <a:pt x="2908" y="8"/>
                    <a:pt x="2908" y="5"/>
                    <a:pt x="2917" y="5"/>
                  </a:cubicBezTo>
                  <a:cubicBezTo>
                    <a:pt x="2926" y="5"/>
                    <a:pt x="2928" y="8"/>
                    <a:pt x="2937" y="8"/>
                  </a:cubicBezTo>
                  <a:cubicBezTo>
                    <a:pt x="2946" y="8"/>
                    <a:pt x="2946" y="5"/>
                    <a:pt x="2955" y="5"/>
                  </a:cubicBezTo>
                  <a:cubicBezTo>
                    <a:pt x="2964" y="5"/>
                    <a:pt x="2964" y="8"/>
                    <a:pt x="2973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82" y="8"/>
                    <a:pt x="2982" y="5"/>
                    <a:pt x="2991" y="5"/>
                  </a:cubicBezTo>
                  <a:cubicBezTo>
                    <a:pt x="2992" y="5"/>
                    <a:pt x="2994" y="5"/>
                    <a:pt x="2995" y="5"/>
                  </a:cubicBezTo>
                  <a:cubicBezTo>
                    <a:pt x="2996" y="5"/>
                    <a:pt x="2998" y="5"/>
                    <a:pt x="2999" y="5"/>
                  </a:cubicBezTo>
                  <a:cubicBezTo>
                    <a:pt x="2998" y="5"/>
                    <a:pt x="2998" y="5"/>
                    <a:pt x="2997" y="6"/>
                  </a:cubicBezTo>
                  <a:cubicBezTo>
                    <a:pt x="3001" y="7"/>
                    <a:pt x="3003" y="8"/>
                    <a:pt x="3009" y="8"/>
                  </a:cubicBezTo>
                  <a:cubicBezTo>
                    <a:pt x="3018" y="8"/>
                    <a:pt x="3018" y="5"/>
                    <a:pt x="3027" y="5"/>
                  </a:cubicBezTo>
                  <a:cubicBezTo>
                    <a:pt x="3036" y="5"/>
                    <a:pt x="3036" y="8"/>
                    <a:pt x="3045" y="8"/>
                  </a:cubicBezTo>
                  <a:cubicBezTo>
                    <a:pt x="3054" y="8"/>
                    <a:pt x="3054" y="5"/>
                    <a:pt x="3063" y="5"/>
                  </a:cubicBezTo>
                  <a:cubicBezTo>
                    <a:pt x="3072" y="5"/>
                    <a:pt x="3073" y="8"/>
                    <a:pt x="3082" y="8"/>
                  </a:cubicBezTo>
                  <a:cubicBezTo>
                    <a:pt x="3091" y="8"/>
                    <a:pt x="3091" y="5"/>
                    <a:pt x="3100" y="5"/>
                  </a:cubicBezTo>
                  <a:cubicBezTo>
                    <a:pt x="3109" y="5"/>
                    <a:pt x="3109" y="8"/>
                    <a:pt x="3118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7" y="8"/>
                    <a:pt x="3128" y="5"/>
                    <a:pt x="3136" y="5"/>
                  </a:cubicBezTo>
                  <a:cubicBezTo>
                    <a:pt x="3138" y="5"/>
                    <a:pt x="3140" y="5"/>
                    <a:pt x="3141" y="5"/>
                  </a:cubicBezTo>
                  <a:cubicBezTo>
                    <a:pt x="3142" y="5"/>
                    <a:pt x="3144" y="5"/>
                    <a:pt x="3145" y="5"/>
                  </a:cubicBezTo>
                  <a:cubicBezTo>
                    <a:pt x="3144" y="5"/>
                    <a:pt x="3144" y="5"/>
                    <a:pt x="3143" y="6"/>
                  </a:cubicBezTo>
                  <a:cubicBezTo>
                    <a:pt x="3146" y="7"/>
                    <a:pt x="3148" y="8"/>
                    <a:pt x="3154" y="8"/>
                  </a:cubicBezTo>
                  <a:cubicBezTo>
                    <a:pt x="3163" y="8"/>
                    <a:pt x="3163" y="5"/>
                    <a:pt x="3172" y="5"/>
                  </a:cubicBezTo>
                  <a:cubicBezTo>
                    <a:pt x="3181" y="5"/>
                    <a:pt x="3181" y="8"/>
                    <a:pt x="3190" y="8"/>
                  </a:cubicBezTo>
                  <a:cubicBezTo>
                    <a:pt x="3199" y="8"/>
                    <a:pt x="3199" y="5"/>
                    <a:pt x="3208" y="5"/>
                  </a:cubicBezTo>
                  <a:cubicBezTo>
                    <a:pt x="3208" y="0"/>
                    <a:pt x="3208" y="0"/>
                    <a:pt x="3208" y="0"/>
                  </a:cubicBezTo>
                  <a:cubicBezTo>
                    <a:pt x="3199" y="0"/>
                    <a:pt x="3199" y="3"/>
                    <a:pt x="3190" y="3"/>
                  </a:cubicBezTo>
                  <a:cubicBezTo>
                    <a:pt x="3181" y="3"/>
                    <a:pt x="3181" y="0"/>
                    <a:pt x="3172" y="0"/>
                  </a:cubicBezTo>
                  <a:close/>
                  <a:moveTo>
                    <a:pt x="19" y="6"/>
                  </a:moveTo>
                  <a:cubicBezTo>
                    <a:pt x="18" y="4"/>
                    <a:pt x="17" y="7"/>
                    <a:pt x="14" y="7"/>
                  </a:cubicBezTo>
                  <a:cubicBezTo>
                    <a:pt x="15" y="3"/>
                    <a:pt x="17" y="5"/>
                    <a:pt x="20" y="4"/>
                  </a:cubicBezTo>
                  <a:cubicBezTo>
                    <a:pt x="20" y="4"/>
                    <a:pt x="19" y="5"/>
                    <a:pt x="19" y="6"/>
                  </a:cubicBezTo>
                  <a:close/>
                  <a:moveTo>
                    <a:pt x="30" y="4"/>
                  </a:moveTo>
                  <a:cubicBezTo>
                    <a:pt x="29" y="4"/>
                    <a:pt x="30" y="0"/>
                    <a:pt x="31" y="1"/>
                  </a:cubicBezTo>
                  <a:cubicBezTo>
                    <a:pt x="31" y="3"/>
                    <a:pt x="30" y="3"/>
                    <a:pt x="30" y="4"/>
                  </a:cubicBezTo>
                  <a:close/>
                  <a:moveTo>
                    <a:pt x="34" y="4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5" y="3"/>
                    <a:pt x="36" y="3"/>
                    <a:pt x="36" y="4"/>
                  </a:cubicBezTo>
                  <a:lnTo>
                    <a:pt x="34" y="4"/>
                  </a:lnTo>
                  <a:close/>
                  <a:moveTo>
                    <a:pt x="57" y="5"/>
                  </a:moveTo>
                  <a:cubicBezTo>
                    <a:pt x="55" y="3"/>
                    <a:pt x="59" y="7"/>
                    <a:pt x="57" y="5"/>
                  </a:cubicBezTo>
                  <a:close/>
                  <a:moveTo>
                    <a:pt x="108" y="1"/>
                  </a:moveTo>
                  <a:cubicBezTo>
                    <a:pt x="108" y="0"/>
                    <a:pt x="109" y="0"/>
                    <a:pt x="110" y="0"/>
                  </a:cubicBezTo>
                  <a:cubicBezTo>
                    <a:pt x="110" y="1"/>
                    <a:pt x="109" y="1"/>
                    <a:pt x="108" y="1"/>
                  </a:cubicBezTo>
                  <a:close/>
                  <a:moveTo>
                    <a:pt x="112" y="2"/>
                  </a:moveTo>
                  <a:cubicBezTo>
                    <a:pt x="112" y="0"/>
                    <a:pt x="114" y="2"/>
                    <a:pt x="112" y="2"/>
                  </a:cubicBezTo>
                  <a:close/>
                  <a:moveTo>
                    <a:pt x="123" y="5"/>
                  </a:moveTo>
                  <a:cubicBezTo>
                    <a:pt x="124" y="5"/>
                    <a:pt x="124" y="5"/>
                    <a:pt x="124" y="5"/>
                  </a:cubicBezTo>
                  <a:cubicBezTo>
                    <a:pt x="124" y="7"/>
                    <a:pt x="121" y="6"/>
                    <a:pt x="123" y="5"/>
                  </a:cubicBezTo>
                  <a:close/>
                  <a:moveTo>
                    <a:pt x="126" y="6"/>
                  </a:moveTo>
                  <a:cubicBezTo>
                    <a:pt x="126" y="5"/>
                    <a:pt x="128" y="7"/>
                    <a:pt x="126" y="6"/>
                  </a:cubicBezTo>
                  <a:close/>
                  <a:moveTo>
                    <a:pt x="145" y="2"/>
                  </a:moveTo>
                  <a:cubicBezTo>
                    <a:pt x="147" y="1"/>
                    <a:pt x="143" y="4"/>
                    <a:pt x="145" y="2"/>
                  </a:cubicBezTo>
                  <a:close/>
                  <a:moveTo>
                    <a:pt x="165" y="6"/>
                  </a:moveTo>
                  <a:cubicBezTo>
                    <a:pt x="164" y="4"/>
                    <a:pt x="162" y="7"/>
                    <a:pt x="160" y="7"/>
                  </a:cubicBezTo>
                  <a:cubicBezTo>
                    <a:pt x="161" y="3"/>
                    <a:pt x="163" y="5"/>
                    <a:pt x="166" y="4"/>
                  </a:cubicBezTo>
                  <a:cubicBezTo>
                    <a:pt x="165" y="4"/>
                    <a:pt x="165" y="5"/>
                    <a:pt x="165" y="6"/>
                  </a:cubicBezTo>
                  <a:close/>
                  <a:moveTo>
                    <a:pt x="176" y="4"/>
                  </a:moveTo>
                  <a:cubicBezTo>
                    <a:pt x="175" y="4"/>
                    <a:pt x="175" y="0"/>
                    <a:pt x="177" y="1"/>
                  </a:cubicBezTo>
                  <a:cubicBezTo>
                    <a:pt x="177" y="3"/>
                    <a:pt x="176" y="3"/>
                    <a:pt x="176" y="4"/>
                  </a:cubicBezTo>
                  <a:close/>
                  <a:moveTo>
                    <a:pt x="180" y="4"/>
                  </a:moveTo>
                  <a:cubicBezTo>
                    <a:pt x="180" y="3"/>
                    <a:pt x="180" y="3"/>
                    <a:pt x="180" y="3"/>
                  </a:cubicBezTo>
                  <a:cubicBezTo>
                    <a:pt x="181" y="3"/>
                    <a:pt x="182" y="3"/>
                    <a:pt x="182" y="4"/>
                  </a:cubicBezTo>
                  <a:lnTo>
                    <a:pt x="180" y="4"/>
                  </a:lnTo>
                  <a:close/>
                  <a:moveTo>
                    <a:pt x="203" y="5"/>
                  </a:moveTo>
                  <a:cubicBezTo>
                    <a:pt x="201" y="3"/>
                    <a:pt x="205" y="7"/>
                    <a:pt x="203" y="5"/>
                  </a:cubicBezTo>
                  <a:close/>
                  <a:moveTo>
                    <a:pt x="254" y="1"/>
                  </a:moveTo>
                  <a:cubicBezTo>
                    <a:pt x="254" y="0"/>
                    <a:pt x="255" y="0"/>
                    <a:pt x="256" y="0"/>
                  </a:cubicBezTo>
                  <a:cubicBezTo>
                    <a:pt x="256" y="1"/>
                    <a:pt x="255" y="1"/>
                    <a:pt x="254" y="1"/>
                  </a:cubicBezTo>
                  <a:close/>
                  <a:moveTo>
                    <a:pt x="258" y="2"/>
                  </a:moveTo>
                  <a:cubicBezTo>
                    <a:pt x="258" y="0"/>
                    <a:pt x="260" y="2"/>
                    <a:pt x="258" y="2"/>
                  </a:cubicBezTo>
                  <a:close/>
                  <a:moveTo>
                    <a:pt x="269" y="5"/>
                  </a:moveTo>
                  <a:cubicBezTo>
                    <a:pt x="269" y="5"/>
                    <a:pt x="270" y="5"/>
                    <a:pt x="270" y="5"/>
                  </a:cubicBezTo>
                  <a:cubicBezTo>
                    <a:pt x="270" y="7"/>
                    <a:pt x="267" y="6"/>
                    <a:pt x="269" y="5"/>
                  </a:cubicBezTo>
                  <a:close/>
                  <a:moveTo>
                    <a:pt x="271" y="6"/>
                  </a:moveTo>
                  <a:cubicBezTo>
                    <a:pt x="271" y="5"/>
                    <a:pt x="274" y="7"/>
                    <a:pt x="271" y="6"/>
                  </a:cubicBezTo>
                  <a:close/>
                  <a:moveTo>
                    <a:pt x="290" y="2"/>
                  </a:moveTo>
                  <a:cubicBezTo>
                    <a:pt x="292" y="1"/>
                    <a:pt x="289" y="4"/>
                    <a:pt x="290" y="2"/>
                  </a:cubicBezTo>
                  <a:close/>
                  <a:moveTo>
                    <a:pt x="311" y="6"/>
                  </a:moveTo>
                  <a:cubicBezTo>
                    <a:pt x="309" y="4"/>
                    <a:pt x="308" y="7"/>
                    <a:pt x="306" y="7"/>
                  </a:cubicBezTo>
                  <a:cubicBezTo>
                    <a:pt x="306" y="3"/>
                    <a:pt x="309" y="5"/>
                    <a:pt x="312" y="4"/>
                  </a:cubicBezTo>
                  <a:cubicBezTo>
                    <a:pt x="311" y="4"/>
                    <a:pt x="311" y="5"/>
                    <a:pt x="311" y="6"/>
                  </a:cubicBezTo>
                  <a:close/>
                  <a:moveTo>
                    <a:pt x="322" y="4"/>
                  </a:moveTo>
                  <a:cubicBezTo>
                    <a:pt x="320" y="4"/>
                    <a:pt x="321" y="0"/>
                    <a:pt x="323" y="1"/>
                  </a:cubicBezTo>
                  <a:cubicBezTo>
                    <a:pt x="323" y="3"/>
                    <a:pt x="322" y="3"/>
                    <a:pt x="322" y="4"/>
                  </a:cubicBezTo>
                  <a:close/>
                  <a:moveTo>
                    <a:pt x="326" y="4"/>
                  </a:moveTo>
                  <a:cubicBezTo>
                    <a:pt x="326" y="3"/>
                    <a:pt x="326" y="3"/>
                    <a:pt x="326" y="3"/>
                  </a:cubicBezTo>
                  <a:cubicBezTo>
                    <a:pt x="327" y="3"/>
                    <a:pt x="328" y="3"/>
                    <a:pt x="328" y="4"/>
                  </a:cubicBezTo>
                  <a:lnTo>
                    <a:pt x="326" y="4"/>
                  </a:lnTo>
                  <a:close/>
                  <a:moveTo>
                    <a:pt x="349" y="5"/>
                  </a:moveTo>
                  <a:cubicBezTo>
                    <a:pt x="347" y="3"/>
                    <a:pt x="350" y="7"/>
                    <a:pt x="349" y="5"/>
                  </a:cubicBezTo>
                  <a:close/>
                  <a:moveTo>
                    <a:pt x="400" y="1"/>
                  </a:moveTo>
                  <a:cubicBezTo>
                    <a:pt x="400" y="0"/>
                    <a:pt x="401" y="0"/>
                    <a:pt x="402" y="0"/>
                  </a:cubicBezTo>
                  <a:cubicBezTo>
                    <a:pt x="401" y="1"/>
                    <a:pt x="401" y="1"/>
                    <a:pt x="400" y="1"/>
                  </a:cubicBezTo>
                  <a:close/>
                  <a:moveTo>
                    <a:pt x="403" y="2"/>
                  </a:moveTo>
                  <a:cubicBezTo>
                    <a:pt x="404" y="0"/>
                    <a:pt x="406" y="2"/>
                    <a:pt x="403" y="2"/>
                  </a:cubicBezTo>
                  <a:close/>
                  <a:moveTo>
                    <a:pt x="415" y="5"/>
                  </a:moveTo>
                  <a:cubicBezTo>
                    <a:pt x="415" y="5"/>
                    <a:pt x="415" y="5"/>
                    <a:pt x="416" y="5"/>
                  </a:cubicBezTo>
                  <a:cubicBezTo>
                    <a:pt x="416" y="7"/>
                    <a:pt x="413" y="6"/>
                    <a:pt x="415" y="5"/>
                  </a:cubicBezTo>
                  <a:close/>
                  <a:moveTo>
                    <a:pt x="417" y="6"/>
                  </a:moveTo>
                  <a:cubicBezTo>
                    <a:pt x="417" y="5"/>
                    <a:pt x="420" y="7"/>
                    <a:pt x="417" y="6"/>
                  </a:cubicBezTo>
                  <a:close/>
                  <a:moveTo>
                    <a:pt x="436" y="2"/>
                  </a:moveTo>
                  <a:cubicBezTo>
                    <a:pt x="438" y="1"/>
                    <a:pt x="435" y="4"/>
                    <a:pt x="436" y="2"/>
                  </a:cubicBezTo>
                  <a:close/>
                  <a:moveTo>
                    <a:pt x="457" y="6"/>
                  </a:moveTo>
                  <a:cubicBezTo>
                    <a:pt x="455" y="4"/>
                    <a:pt x="454" y="7"/>
                    <a:pt x="452" y="7"/>
                  </a:cubicBezTo>
                  <a:cubicBezTo>
                    <a:pt x="452" y="3"/>
                    <a:pt x="455" y="5"/>
                    <a:pt x="457" y="4"/>
                  </a:cubicBezTo>
                  <a:cubicBezTo>
                    <a:pt x="457" y="4"/>
                    <a:pt x="457" y="5"/>
                    <a:pt x="457" y="6"/>
                  </a:cubicBezTo>
                  <a:close/>
                  <a:moveTo>
                    <a:pt x="468" y="4"/>
                  </a:moveTo>
                  <a:cubicBezTo>
                    <a:pt x="466" y="4"/>
                    <a:pt x="467" y="0"/>
                    <a:pt x="469" y="1"/>
                  </a:cubicBezTo>
                  <a:cubicBezTo>
                    <a:pt x="469" y="3"/>
                    <a:pt x="468" y="3"/>
                    <a:pt x="468" y="4"/>
                  </a:cubicBezTo>
                  <a:close/>
                  <a:moveTo>
                    <a:pt x="472" y="4"/>
                  </a:moveTo>
                  <a:cubicBezTo>
                    <a:pt x="472" y="3"/>
                    <a:pt x="472" y="3"/>
                    <a:pt x="472" y="3"/>
                  </a:cubicBezTo>
                  <a:cubicBezTo>
                    <a:pt x="473" y="3"/>
                    <a:pt x="474" y="3"/>
                    <a:pt x="474" y="4"/>
                  </a:cubicBezTo>
                  <a:lnTo>
                    <a:pt x="472" y="4"/>
                  </a:lnTo>
                  <a:close/>
                  <a:moveTo>
                    <a:pt x="494" y="5"/>
                  </a:moveTo>
                  <a:cubicBezTo>
                    <a:pt x="493" y="3"/>
                    <a:pt x="496" y="7"/>
                    <a:pt x="494" y="5"/>
                  </a:cubicBezTo>
                  <a:close/>
                  <a:moveTo>
                    <a:pt x="546" y="1"/>
                  </a:moveTo>
                  <a:cubicBezTo>
                    <a:pt x="545" y="0"/>
                    <a:pt x="547" y="0"/>
                    <a:pt x="548" y="0"/>
                  </a:cubicBezTo>
                  <a:cubicBezTo>
                    <a:pt x="547" y="1"/>
                    <a:pt x="547" y="1"/>
                    <a:pt x="546" y="1"/>
                  </a:cubicBezTo>
                  <a:close/>
                  <a:moveTo>
                    <a:pt x="549" y="2"/>
                  </a:moveTo>
                  <a:cubicBezTo>
                    <a:pt x="549" y="0"/>
                    <a:pt x="552" y="2"/>
                    <a:pt x="549" y="2"/>
                  </a:cubicBezTo>
                  <a:close/>
                  <a:moveTo>
                    <a:pt x="561" y="5"/>
                  </a:moveTo>
                  <a:cubicBezTo>
                    <a:pt x="561" y="5"/>
                    <a:pt x="561" y="5"/>
                    <a:pt x="562" y="5"/>
                  </a:cubicBezTo>
                  <a:cubicBezTo>
                    <a:pt x="562" y="7"/>
                    <a:pt x="559" y="6"/>
                    <a:pt x="561" y="5"/>
                  </a:cubicBezTo>
                  <a:close/>
                  <a:moveTo>
                    <a:pt x="563" y="6"/>
                  </a:moveTo>
                  <a:cubicBezTo>
                    <a:pt x="563" y="5"/>
                    <a:pt x="566" y="7"/>
                    <a:pt x="563" y="6"/>
                  </a:cubicBezTo>
                  <a:close/>
                  <a:moveTo>
                    <a:pt x="582" y="2"/>
                  </a:moveTo>
                  <a:cubicBezTo>
                    <a:pt x="584" y="1"/>
                    <a:pt x="581" y="4"/>
                    <a:pt x="582" y="2"/>
                  </a:cubicBezTo>
                  <a:close/>
                  <a:moveTo>
                    <a:pt x="603" y="6"/>
                  </a:moveTo>
                  <a:cubicBezTo>
                    <a:pt x="601" y="4"/>
                    <a:pt x="600" y="7"/>
                    <a:pt x="597" y="7"/>
                  </a:cubicBezTo>
                  <a:cubicBezTo>
                    <a:pt x="598" y="3"/>
                    <a:pt x="600" y="5"/>
                    <a:pt x="603" y="4"/>
                  </a:cubicBezTo>
                  <a:cubicBezTo>
                    <a:pt x="603" y="4"/>
                    <a:pt x="603" y="5"/>
                    <a:pt x="603" y="6"/>
                  </a:cubicBezTo>
                  <a:close/>
                  <a:moveTo>
                    <a:pt x="613" y="4"/>
                  </a:moveTo>
                  <a:cubicBezTo>
                    <a:pt x="612" y="4"/>
                    <a:pt x="613" y="0"/>
                    <a:pt x="615" y="1"/>
                  </a:cubicBezTo>
                  <a:cubicBezTo>
                    <a:pt x="615" y="3"/>
                    <a:pt x="614" y="3"/>
                    <a:pt x="613" y="4"/>
                  </a:cubicBezTo>
                  <a:close/>
                  <a:moveTo>
                    <a:pt x="618" y="4"/>
                  </a:moveTo>
                  <a:cubicBezTo>
                    <a:pt x="618" y="3"/>
                    <a:pt x="618" y="3"/>
                    <a:pt x="618" y="3"/>
                  </a:cubicBezTo>
                  <a:cubicBezTo>
                    <a:pt x="619" y="3"/>
                    <a:pt x="619" y="3"/>
                    <a:pt x="619" y="4"/>
                  </a:cubicBezTo>
                  <a:lnTo>
                    <a:pt x="618" y="4"/>
                  </a:lnTo>
                  <a:close/>
                  <a:moveTo>
                    <a:pt x="640" y="5"/>
                  </a:moveTo>
                  <a:cubicBezTo>
                    <a:pt x="639" y="3"/>
                    <a:pt x="642" y="7"/>
                    <a:pt x="640" y="5"/>
                  </a:cubicBezTo>
                  <a:close/>
                  <a:moveTo>
                    <a:pt x="692" y="1"/>
                  </a:moveTo>
                  <a:cubicBezTo>
                    <a:pt x="691" y="0"/>
                    <a:pt x="692" y="0"/>
                    <a:pt x="693" y="0"/>
                  </a:cubicBezTo>
                  <a:cubicBezTo>
                    <a:pt x="693" y="1"/>
                    <a:pt x="693" y="1"/>
                    <a:pt x="692" y="1"/>
                  </a:cubicBezTo>
                  <a:close/>
                  <a:moveTo>
                    <a:pt x="695" y="2"/>
                  </a:moveTo>
                  <a:cubicBezTo>
                    <a:pt x="695" y="0"/>
                    <a:pt x="698" y="2"/>
                    <a:pt x="695" y="2"/>
                  </a:cubicBezTo>
                  <a:close/>
                  <a:moveTo>
                    <a:pt x="706" y="5"/>
                  </a:moveTo>
                  <a:cubicBezTo>
                    <a:pt x="707" y="5"/>
                    <a:pt x="707" y="5"/>
                    <a:pt x="708" y="5"/>
                  </a:cubicBezTo>
                  <a:cubicBezTo>
                    <a:pt x="707" y="7"/>
                    <a:pt x="705" y="6"/>
                    <a:pt x="706" y="5"/>
                  </a:cubicBezTo>
                  <a:close/>
                  <a:moveTo>
                    <a:pt x="709" y="6"/>
                  </a:moveTo>
                  <a:cubicBezTo>
                    <a:pt x="709" y="5"/>
                    <a:pt x="711" y="7"/>
                    <a:pt x="709" y="6"/>
                  </a:cubicBezTo>
                  <a:close/>
                  <a:moveTo>
                    <a:pt x="728" y="2"/>
                  </a:moveTo>
                  <a:cubicBezTo>
                    <a:pt x="730" y="1"/>
                    <a:pt x="727" y="4"/>
                    <a:pt x="728" y="2"/>
                  </a:cubicBezTo>
                  <a:close/>
                  <a:moveTo>
                    <a:pt x="749" y="6"/>
                  </a:moveTo>
                  <a:cubicBezTo>
                    <a:pt x="747" y="4"/>
                    <a:pt x="746" y="7"/>
                    <a:pt x="743" y="7"/>
                  </a:cubicBezTo>
                  <a:cubicBezTo>
                    <a:pt x="744" y="3"/>
                    <a:pt x="746" y="5"/>
                    <a:pt x="749" y="4"/>
                  </a:cubicBezTo>
                  <a:cubicBezTo>
                    <a:pt x="749" y="4"/>
                    <a:pt x="749" y="5"/>
                    <a:pt x="749" y="6"/>
                  </a:cubicBezTo>
                  <a:close/>
                  <a:moveTo>
                    <a:pt x="759" y="4"/>
                  </a:moveTo>
                  <a:cubicBezTo>
                    <a:pt x="758" y="4"/>
                    <a:pt x="759" y="0"/>
                    <a:pt x="760" y="1"/>
                  </a:cubicBezTo>
                  <a:cubicBezTo>
                    <a:pt x="761" y="3"/>
                    <a:pt x="760" y="3"/>
                    <a:pt x="759" y="4"/>
                  </a:cubicBezTo>
                  <a:close/>
                  <a:moveTo>
                    <a:pt x="763" y="4"/>
                  </a:moveTo>
                  <a:cubicBezTo>
                    <a:pt x="763" y="3"/>
                    <a:pt x="763" y="3"/>
                    <a:pt x="763" y="3"/>
                  </a:cubicBezTo>
                  <a:cubicBezTo>
                    <a:pt x="765" y="3"/>
                    <a:pt x="765" y="3"/>
                    <a:pt x="765" y="4"/>
                  </a:cubicBezTo>
                  <a:lnTo>
                    <a:pt x="763" y="4"/>
                  </a:lnTo>
                  <a:close/>
                  <a:moveTo>
                    <a:pt x="786" y="5"/>
                  </a:moveTo>
                  <a:cubicBezTo>
                    <a:pt x="784" y="3"/>
                    <a:pt x="788" y="7"/>
                    <a:pt x="786" y="5"/>
                  </a:cubicBezTo>
                  <a:close/>
                  <a:moveTo>
                    <a:pt x="837" y="1"/>
                  </a:moveTo>
                  <a:cubicBezTo>
                    <a:pt x="837" y="0"/>
                    <a:pt x="838" y="0"/>
                    <a:pt x="839" y="0"/>
                  </a:cubicBezTo>
                  <a:cubicBezTo>
                    <a:pt x="839" y="1"/>
                    <a:pt x="838" y="1"/>
                    <a:pt x="837" y="1"/>
                  </a:cubicBezTo>
                  <a:close/>
                  <a:moveTo>
                    <a:pt x="841" y="2"/>
                  </a:moveTo>
                  <a:cubicBezTo>
                    <a:pt x="841" y="0"/>
                    <a:pt x="843" y="2"/>
                    <a:pt x="841" y="2"/>
                  </a:cubicBezTo>
                  <a:close/>
                  <a:moveTo>
                    <a:pt x="852" y="5"/>
                  </a:moveTo>
                  <a:cubicBezTo>
                    <a:pt x="853" y="5"/>
                    <a:pt x="853" y="5"/>
                    <a:pt x="854" y="5"/>
                  </a:cubicBezTo>
                  <a:cubicBezTo>
                    <a:pt x="853" y="7"/>
                    <a:pt x="851" y="6"/>
                    <a:pt x="852" y="5"/>
                  </a:cubicBezTo>
                  <a:close/>
                  <a:moveTo>
                    <a:pt x="855" y="6"/>
                  </a:moveTo>
                  <a:cubicBezTo>
                    <a:pt x="855" y="5"/>
                    <a:pt x="857" y="7"/>
                    <a:pt x="855" y="6"/>
                  </a:cubicBezTo>
                  <a:close/>
                  <a:moveTo>
                    <a:pt x="874" y="2"/>
                  </a:moveTo>
                  <a:cubicBezTo>
                    <a:pt x="876" y="1"/>
                    <a:pt x="872" y="4"/>
                    <a:pt x="874" y="2"/>
                  </a:cubicBezTo>
                  <a:close/>
                  <a:moveTo>
                    <a:pt x="894" y="6"/>
                  </a:moveTo>
                  <a:cubicBezTo>
                    <a:pt x="893" y="4"/>
                    <a:pt x="892" y="7"/>
                    <a:pt x="889" y="7"/>
                  </a:cubicBezTo>
                  <a:cubicBezTo>
                    <a:pt x="890" y="3"/>
                    <a:pt x="892" y="5"/>
                    <a:pt x="895" y="4"/>
                  </a:cubicBezTo>
                  <a:cubicBezTo>
                    <a:pt x="895" y="4"/>
                    <a:pt x="894" y="5"/>
                    <a:pt x="894" y="6"/>
                  </a:cubicBezTo>
                  <a:close/>
                  <a:moveTo>
                    <a:pt x="905" y="4"/>
                  </a:moveTo>
                  <a:cubicBezTo>
                    <a:pt x="904" y="4"/>
                    <a:pt x="905" y="0"/>
                    <a:pt x="906" y="1"/>
                  </a:cubicBezTo>
                  <a:cubicBezTo>
                    <a:pt x="906" y="3"/>
                    <a:pt x="905" y="3"/>
                    <a:pt x="905" y="4"/>
                  </a:cubicBezTo>
                  <a:close/>
                  <a:moveTo>
                    <a:pt x="909" y="4"/>
                  </a:moveTo>
                  <a:cubicBezTo>
                    <a:pt x="909" y="3"/>
                    <a:pt x="909" y="3"/>
                    <a:pt x="909" y="3"/>
                  </a:cubicBezTo>
                  <a:cubicBezTo>
                    <a:pt x="910" y="3"/>
                    <a:pt x="911" y="3"/>
                    <a:pt x="911" y="4"/>
                  </a:cubicBezTo>
                  <a:lnTo>
                    <a:pt x="909" y="4"/>
                  </a:lnTo>
                  <a:close/>
                  <a:moveTo>
                    <a:pt x="932" y="5"/>
                  </a:moveTo>
                  <a:cubicBezTo>
                    <a:pt x="930" y="3"/>
                    <a:pt x="934" y="7"/>
                    <a:pt x="932" y="5"/>
                  </a:cubicBezTo>
                  <a:close/>
                  <a:moveTo>
                    <a:pt x="983" y="1"/>
                  </a:moveTo>
                  <a:cubicBezTo>
                    <a:pt x="983" y="0"/>
                    <a:pt x="984" y="0"/>
                    <a:pt x="985" y="0"/>
                  </a:cubicBezTo>
                  <a:cubicBezTo>
                    <a:pt x="985" y="1"/>
                    <a:pt x="984" y="1"/>
                    <a:pt x="983" y="1"/>
                  </a:cubicBezTo>
                  <a:close/>
                  <a:moveTo>
                    <a:pt x="987" y="2"/>
                  </a:moveTo>
                  <a:cubicBezTo>
                    <a:pt x="987" y="0"/>
                    <a:pt x="989" y="2"/>
                    <a:pt x="987" y="2"/>
                  </a:cubicBezTo>
                  <a:close/>
                  <a:moveTo>
                    <a:pt x="998" y="5"/>
                  </a:moveTo>
                  <a:cubicBezTo>
                    <a:pt x="999" y="5"/>
                    <a:pt x="999" y="5"/>
                    <a:pt x="999" y="5"/>
                  </a:cubicBezTo>
                  <a:cubicBezTo>
                    <a:pt x="999" y="7"/>
                    <a:pt x="997" y="6"/>
                    <a:pt x="998" y="5"/>
                  </a:cubicBezTo>
                  <a:close/>
                  <a:moveTo>
                    <a:pt x="1001" y="6"/>
                  </a:moveTo>
                  <a:cubicBezTo>
                    <a:pt x="1001" y="5"/>
                    <a:pt x="1003" y="7"/>
                    <a:pt x="1001" y="6"/>
                  </a:cubicBezTo>
                  <a:close/>
                  <a:moveTo>
                    <a:pt x="1020" y="2"/>
                  </a:moveTo>
                  <a:cubicBezTo>
                    <a:pt x="1022" y="1"/>
                    <a:pt x="1018" y="4"/>
                    <a:pt x="1020" y="2"/>
                  </a:cubicBezTo>
                  <a:close/>
                  <a:moveTo>
                    <a:pt x="1040" y="6"/>
                  </a:moveTo>
                  <a:cubicBezTo>
                    <a:pt x="1039" y="4"/>
                    <a:pt x="1037" y="7"/>
                    <a:pt x="1035" y="7"/>
                  </a:cubicBezTo>
                  <a:cubicBezTo>
                    <a:pt x="1036" y="3"/>
                    <a:pt x="1038" y="5"/>
                    <a:pt x="1041" y="4"/>
                  </a:cubicBezTo>
                  <a:cubicBezTo>
                    <a:pt x="1041" y="4"/>
                    <a:pt x="1040" y="5"/>
                    <a:pt x="1040" y="6"/>
                  </a:cubicBezTo>
                  <a:close/>
                  <a:moveTo>
                    <a:pt x="1051" y="4"/>
                  </a:moveTo>
                  <a:cubicBezTo>
                    <a:pt x="1050" y="4"/>
                    <a:pt x="1050" y="0"/>
                    <a:pt x="1052" y="1"/>
                  </a:cubicBezTo>
                  <a:cubicBezTo>
                    <a:pt x="1052" y="3"/>
                    <a:pt x="1051" y="3"/>
                    <a:pt x="1051" y="4"/>
                  </a:cubicBezTo>
                  <a:close/>
                  <a:moveTo>
                    <a:pt x="1055" y="4"/>
                  </a:moveTo>
                  <a:cubicBezTo>
                    <a:pt x="1055" y="3"/>
                    <a:pt x="1055" y="3"/>
                    <a:pt x="1055" y="3"/>
                  </a:cubicBezTo>
                  <a:cubicBezTo>
                    <a:pt x="1056" y="3"/>
                    <a:pt x="1057" y="3"/>
                    <a:pt x="1057" y="4"/>
                  </a:cubicBezTo>
                  <a:lnTo>
                    <a:pt x="1055" y="4"/>
                  </a:lnTo>
                  <a:close/>
                  <a:moveTo>
                    <a:pt x="1078" y="5"/>
                  </a:moveTo>
                  <a:cubicBezTo>
                    <a:pt x="1076" y="3"/>
                    <a:pt x="1080" y="7"/>
                    <a:pt x="1078" y="5"/>
                  </a:cubicBezTo>
                  <a:close/>
                  <a:moveTo>
                    <a:pt x="1129" y="1"/>
                  </a:moveTo>
                  <a:cubicBezTo>
                    <a:pt x="1129" y="0"/>
                    <a:pt x="1130" y="0"/>
                    <a:pt x="1131" y="0"/>
                  </a:cubicBezTo>
                  <a:cubicBezTo>
                    <a:pt x="1131" y="1"/>
                    <a:pt x="1130" y="1"/>
                    <a:pt x="1129" y="1"/>
                  </a:cubicBezTo>
                  <a:close/>
                  <a:moveTo>
                    <a:pt x="1133" y="2"/>
                  </a:moveTo>
                  <a:cubicBezTo>
                    <a:pt x="1133" y="0"/>
                    <a:pt x="1135" y="2"/>
                    <a:pt x="1133" y="2"/>
                  </a:cubicBezTo>
                  <a:close/>
                  <a:moveTo>
                    <a:pt x="1144" y="5"/>
                  </a:moveTo>
                  <a:cubicBezTo>
                    <a:pt x="1144" y="5"/>
                    <a:pt x="1145" y="5"/>
                    <a:pt x="1145" y="5"/>
                  </a:cubicBezTo>
                  <a:cubicBezTo>
                    <a:pt x="1145" y="7"/>
                    <a:pt x="1142" y="6"/>
                    <a:pt x="1144" y="5"/>
                  </a:cubicBezTo>
                  <a:close/>
                  <a:moveTo>
                    <a:pt x="1146" y="6"/>
                  </a:moveTo>
                  <a:cubicBezTo>
                    <a:pt x="1147" y="5"/>
                    <a:pt x="1149" y="7"/>
                    <a:pt x="1146" y="6"/>
                  </a:cubicBezTo>
                  <a:close/>
                  <a:moveTo>
                    <a:pt x="1165" y="2"/>
                  </a:moveTo>
                  <a:cubicBezTo>
                    <a:pt x="1167" y="1"/>
                    <a:pt x="1164" y="4"/>
                    <a:pt x="1165" y="2"/>
                  </a:cubicBezTo>
                  <a:close/>
                  <a:moveTo>
                    <a:pt x="1186" y="6"/>
                  </a:moveTo>
                  <a:cubicBezTo>
                    <a:pt x="1184" y="4"/>
                    <a:pt x="1183" y="7"/>
                    <a:pt x="1181" y="7"/>
                  </a:cubicBezTo>
                  <a:cubicBezTo>
                    <a:pt x="1181" y="3"/>
                    <a:pt x="1184" y="5"/>
                    <a:pt x="1187" y="4"/>
                  </a:cubicBezTo>
                  <a:cubicBezTo>
                    <a:pt x="1186" y="4"/>
                    <a:pt x="1186" y="5"/>
                    <a:pt x="1186" y="6"/>
                  </a:cubicBezTo>
                  <a:close/>
                  <a:moveTo>
                    <a:pt x="1197" y="4"/>
                  </a:moveTo>
                  <a:cubicBezTo>
                    <a:pt x="1195" y="4"/>
                    <a:pt x="1196" y="0"/>
                    <a:pt x="1198" y="1"/>
                  </a:cubicBezTo>
                  <a:cubicBezTo>
                    <a:pt x="1198" y="3"/>
                    <a:pt x="1197" y="3"/>
                    <a:pt x="1197" y="4"/>
                  </a:cubicBezTo>
                  <a:close/>
                  <a:moveTo>
                    <a:pt x="1201" y="4"/>
                  </a:moveTo>
                  <a:cubicBezTo>
                    <a:pt x="1201" y="3"/>
                    <a:pt x="1201" y="3"/>
                    <a:pt x="1201" y="3"/>
                  </a:cubicBezTo>
                  <a:cubicBezTo>
                    <a:pt x="1202" y="3"/>
                    <a:pt x="1203" y="3"/>
                    <a:pt x="1203" y="4"/>
                  </a:cubicBezTo>
                  <a:lnTo>
                    <a:pt x="1201" y="4"/>
                  </a:lnTo>
                  <a:close/>
                  <a:moveTo>
                    <a:pt x="1224" y="5"/>
                  </a:moveTo>
                  <a:cubicBezTo>
                    <a:pt x="1222" y="3"/>
                    <a:pt x="1225" y="7"/>
                    <a:pt x="1224" y="5"/>
                  </a:cubicBezTo>
                  <a:close/>
                  <a:moveTo>
                    <a:pt x="1275" y="1"/>
                  </a:moveTo>
                  <a:cubicBezTo>
                    <a:pt x="1275" y="0"/>
                    <a:pt x="1276" y="0"/>
                    <a:pt x="1277" y="0"/>
                  </a:cubicBezTo>
                  <a:cubicBezTo>
                    <a:pt x="1276" y="1"/>
                    <a:pt x="1276" y="1"/>
                    <a:pt x="1275" y="1"/>
                  </a:cubicBezTo>
                  <a:close/>
                  <a:moveTo>
                    <a:pt x="1279" y="2"/>
                  </a:moveTo>
                  <a:cubicBezTo>
                    <a:pt x="1279" y="0"/>
                    <a:pt x="1281" y="2"/>
                    <a:pt x="1279" y="2"/>
                  </a:cubicBezTo>
                  <a:close/>
                  <a:moveTo>
                    <a:pt x="1290" y="5"/>
                  </a:moveTo>
                  <a:cubicBezTo>
                    <a:pt x="1290" y="5"/>
                    <a:pt x="1290" y="5"/>
                    <a:pt x="1291" y="5"/>
                  </a:cubicBezTo>
                  <a:cubicBezTo>
                    <a:pt x="1291" y="7"/>
                    <a:pt x="1288" y="6"/>
                    <a:pt x="1290" y="5"/>
                  </a:cubicBezTo>
                  <a:close/>
                  <a:moveTo>
                    <a:pt x="1292" y="6"/>
                  </a:moveTo>
                  <a:cubicBezTo>
                    <a:pt x="1292" y="5"/>
                    <a:pt x="1295" y="7"/>
                    <a:pt x="1292" y="6"/>
                  </a:cubicBezTo>
                  <a:close/>
                  <a:moveTo>
                    <a:pt x="1311" y="2"/>
                  </a:moveTo>
                  <a:cubicBezTo>
                    <a:pt x="1313" y="1"/>
                    <a:pt x="1310" y="4"/>
                    <a:pt x="1311" y="2"/>
                  </a:cubicBezTo>
                  <a:close/>
                  <a:moveTo>
                    <a:pt x="1332" y="6"/>
                  </a:moveTo>
                  <a:cubicBezTo>
                    <a:pt x="1330" y="4"/>
                    <a:pt x="1329" y="7"/>
                    <a:pt x="1327" y="7"/>
                  </a:cubicBezTo>
                  <a:cubicBezTo>
                    <a:pt x="1327" y="3"/>
                    <a:pt x="1330" y="5"/>
                    <a:pt x="1332" y="4"/>
                  </a:cubicBezTo>
                  <a:cubicBezTo>
                    <a:pt x="1332" y="4"/>
                    <a:pt x="1332" y="5"/>
                    <a:pt x="1332" y="6"/>
                  </a:cubicBezTo>
                  <a:close/>
                  <a:moveTo>
                    <a:pt x="1343" y="4"/>
                  </a:moveTo>
                  <a:cubicBezTo>
                    <a:pt x="1341" y="4"/>
                    <a:pt x="1342" y="0"/>
                    <a:pt x="1344" y="1"/>
                  </a:cubicBezTo>
                  <a:cubicBezTo>
                    <a:pt x="1344" y="3"/>
                    <a:pt x="1343" y="3"/>
                    <a:pt x="1343" y="4"/>
                  </a:cubicBezTo>
                  <a:close/>
                  <a:moveTo>
                    <a:pt x="1347" y="4"/>
                  </a:moveTo>
                  <a:cubicBezTo>
                    <a:pt x="1347" y="3"/>
                    <a:pt x="1347" y="3"/>
                    <a:pt x="1347" y="3"/>
                  </a:cubicBezTo>
                  <a:cubicBezTo>
                    <a:pt x="1348" y="3"/>
                    <a:pt x="1349" y="3"/>
                    <a:pt x="1349" y="4"/>
                  </a:cubicBezTo>
                  <a:lnTo>
                    <a:pt x="1347" y="4"/>
                  </a:lnTo>
                  <a:close/>
                  <a:moveTo>
                    <a:pt x="1369" y="5"/>
                  </a:moveTo>
                  <a:cubicBezTo>
                    <a:pt x="1368" y="3"/>
                    <a:pt x="1371" y="7"/>
                    <a:pt x="1369" y="5"/>
                  </a:cubicBezTo>
                  <a:close/>
                  <a:moveTo>
                    <a:pt x="1421" y="1"/>
                  </a:moveTo>
                  <a:cubicBezTo>
                    <a:pt x="1420" y="0"/>
                    <a:pt x="1422" y="0"/>
                    <a:pt x="1423" y="0"/>
                  </a:cubicBezTo>
                  <a:cubicBezTo>
                    <a:pt x="1422" y="1"/>
                    <a:pt x="1422" y="1"/>
                    <a:pt x="1421" y="1"/>
                  </a:cubicBezTo>
                  <a:close/>
                  <a:moveTo>
                    <a:pt x="1424" y="2"/>
                  </a:moveTo>
                  <a:cubicBezTo>
                    <a:pt x="1424" y="0"/>
                    <a:pt x="1427" y="2"/>
                    <a:pt x="1424" y="2"/>
                  </a:cubicBezTo>
                  <a:close/>
                  <a:moveTo>
                    <a:pt x="1436" y="5"/>
                  </a:moveTo>
                  <a:cubicBezTo>
                    <a:pt x="1436" y="5"/>
                    <a:pt x="1436" y="5"/>
                    <a:pt x="1437" y="5"/>
                  </a:cubicBezTo>
                  <a:cubicBezTo>
                    <a:pt x="1437" y="7"/>
                    <a:pt x="1434" y="6"/>
                    <a:pt x="1436" y="5"/>
                  </a:cubicBezTo>
                  <a:close/>
                  <a:moveTo>
                    <a:pt x="1438" y="6"/>
                  </a:moveTo>
                  <a:cubicBezTo>
                    <a:pt x="1438" y="5"/>
                    <a:pt x="1441" y="7"/>
                    <a:pt x="1438" y="6"/>
                  </a:cubicBezTo>
                  <a:close/>
                  <a:moveTo>
                    <a:pt x="1457" y="2"/>
                  </a:moveTo>
                  <a:cubicBezTo>
                    <a:pt x="1459" y="1"/>
                    <a:pt x="1456" y="4"/>
                    <a:pt x="1457" y="2"/>
                  </a:cubicBezTo>
                  <a:close/>
                  <a:moveTo>
                    <a:pt x="1478" y="6"/>
                  </a:moveTo>
                  <a:cubicBezTo>
                    <a:pt x="1476" y="4"/>
                    <a:pt x="1475" y="7"/>
                    <a:pt x="1472" y="7"/>
                  </a:cubicBezTo>
                  <a:cubicBezTo>
                    <a:pt x="1473" y="3"/>
                    <a:pt x="1475" y="5"/>
                    <a:pt x="1478" y="4"/>
                  </a:cubicBezTo>
                  <a:cubicBezTo>
                    <a:pt x="1478" y="4"/>
                    <a:pt x="1478" y="5"/>
                    <a:pt x="1478" y="6"/>
                  </a:cubicBezTo>
                  <a:close/>
                  <a:moveTo>
                    <a:pt x="1488" y="4"/>
                  </a:moveTo>
                  <a:cubicBezTo>
                    <a:pt x="1487" y="4"/>
                    <a:pt x="1488" y="0"/>
                    <a:pt x="1490" y="1"/>
                  </a:cubicBezTo>
                  <a:cubicBezTo>
                    <a:pt x="1490" y="3"/>
                    <a:pt x="1489" y="3"/>
                    <a:pt x="1488" y="4"/>
                  </a:cubicBezTo>
                  <a:close/>
                  <a:moveTo>
                    <a:pt x="1493" y="4"/>
                  </a:moveTo>
                  <a:cubicBezTo>
                    <a:pt x="1493" y="3"/>
                    <a:pt x="1493" y="3"/>
                    <a:pt x="1493" y="3"/>
                  </a:cubicBezTo>
                  <a:cubicBezTo>
                    <a:pt x="1494" y="3"/>
                    <a:pt x="1495" y="3"/>
                    <a:pt x="1494" y="4"/>
                  </a:cubicBezTo>
                  <a:lnTo>
                    <a:pt x="1493" y="4"/>
                  </a:lnTo>
                  <a:close/>
                  <a:moveTo>
                    <a:pt x="1515" y="5"/>
                  </a:moveTo>
                  <a:cubicBezTo>
                    <a:pt x="1514" y="3"/>
                    <a:pt x="1517" y="7"/>
                    <a:pt x="1515" y="5"/>
                  </a:cubicBezTo>
                  <a:close/>
                  <a:moveTo>
                    <a:pt x="1567" y="1"/>
                  </a:moveTo>
                  <a:cubicBezTo>
                    <a:pt x="1566" y="0"/>
                    <a:pt x="1567" y="0"/>
                    <a:pt x="1568" y="0"/>
                  </a:cubicBezTo>
                  <a:cubicBezTo>
                    <a:pt x="1568" y="1"/>
                    <a:pt x="1568" y="1"/>
                    <a:pt x="1567" y="1"/>
                  </a:cubicBezTo>
                  <a:close/>
                  <a:moveTo>
                    <a:pt x="1570" y="2"/>
                  </a:moveTo>
                  <a:cubicBezTo>
                    <a:pt x="1570" y="0"/>
                    <a:pt x="1573" y="2"/>
                    <a:pt x="1570" y="2"/>
                  </a:cubicBezTo>
                  <a:close/>
                  <a:moveTo>
                    <a:pt x="1582" y="5"/>
                  </a:moveTo>
                  <a:cubicBezTo>
                    <a:pt x="1582" y="5"/>
                    <a:pt x="1582" y="5"/>
                    <a:pt x="1583" y="5"/>
                  </a:cubicBezTo>
                  <a:cubicBezTo>
                    <a:pt x="1582" y="7"/>
                    <a:pt x="1580" y="6"/>
                    <a:pt x="1582" y="5"/>
                  </a:cubicBezTo>
                  <a:close/>
                  <a:moveTo>
                    <a:pt x="1584" y="6"/>
                  </a:moveTo>
                  <a:cubicBezTo>
                    <a:pt x="1584" y="5"/>
                    <a:pt x="1586" y="7"/>
                    <a:pt x="1584" y="6"/>
                  </a:cubicBezTo>
                  <a:close/>
                  <a:moveTo>
                    <a:pt x="1603" y="2"/>
                  </a:moveTo>
                  <a:cubicBezTo>
                    <a:pt x="1605" y="1"/>
                    <a:pt x="1602" y="4"/>
                    <a:pt x="1603" y="2"/>
                  </a:cubicBezTo>
                  <a:close/>
                  <a:moveTo>
                    <a:pt x="1624" y="6"/>
                  </a:moveTo>
                  <a:cubicBezTo>
                    <a:pt x="1622" y="4"/>
                    <a:pt x="1621" y="7"/>
                    <a:pt x="1618" y="7"/>
                  </a:cubicBezTo>
                  <a:cubicBezTo>
                    <a:pt x="1619" y="3"/>
                    <a:pt x="1621" y="5"/>
                    <a:pt x="1624" y="4"/>
                  </a:cubicBezTo>
                  <a:cubicBezTo>
                    <a:pt x="1624" y="4"/>
                    <a:pt x="1624" y="5"/>
                    <a:pt x="1624" y="6"/>
                  </a:cubicBezTo>
                  <a:close/>
                  <a:moveTo>
                    <a:pt x="1634" y="4"/>
                  </a:moveTo>
                  <a:cubicBezTo>
                    <a:pt x="1633" y="4"/>
                    <a:pt x="1634" y="0"/>
                    <a:pt x="1635" y="1"/>
                  </a:cubicBezTo>
                  <a:cubicBezTo>
                    <a:pt x="1636" y="3"/>
                    <a:pt x="1635" y="3"/>
                    <a:pt x="1634" y="4"/>
                  </a:cubicBezTo>
                  <a:close/>
                  <a:moveTo>
                    <a:pt x="1638" y="4"/>
                  </a:moveTo>
                  <a:cubicBezTo>
                    <a:pt x="1638" y="3"/>
                    <a:pt x="1638" y="3"/>
                    <a:pt x="1638" y="3"/>
                  </a:cubicBezTo>
                  <a:cubicBezTo>
                    <a:pt x="1640" y="3"/>
                    <a:pt x="1640" y="3"/>
                    <a:pt x="1640" y="4"/>
                  </a:cubicBezTo>
                  <a:lnTo>
                    <a:pt x="1638" y="4"/>
                  </a:lnTo>
                  <a:close/>
                  <a:moveTo>
                    <a:pt x="1661" y="5"/>
                  </a:moveTo>
                  <a:cubicBezTo>
                    <a:pt x="1660" y="3"/>
                    <a:pt x="1663" y="7"/>
                    <a:pt x="1661" y="5"/>
                  </a:cubicBezTo>
                  <a:close/>
                  <a:moveTo>
                    <a:pt x="1712" y="1"/>
                  </a:moveTo>
                  <a:cubicBezTo>
                    <a:pt x="1712" y="0"/>
                    <a:pt x="1713" y="0"/>
                    <a:pt x="1714" y="0"/>
                  </a:cubicBezTo>
                  <a:cubicBezTo>
                    <a:pt x="1714" y="1"/>
                    <a:pt x="1713" y="1"/>
                    <a:pt x="1712" y="1"/>
                  </a:cubicBezTo>
                  <a:close/>
                  <a:moveTo>
                    <a:pt x="1716" y="2"/>
                  </a:moveTo>
                  <a:cubicBezTo>
                    <a:pt x="1716" y="0"/>
                    <a:pt x="1718" y="2"/>
                    <a:pt x="1716" y="2"/>
                  </a:cubicBezTo>
                  <a:close/>
                  <a:moveTo>
                    <a:pt x="1727" y="5"/>
                  </a:moveTo>
                  <a:cubicBezTo>
                    <a:pt x="1728" y="5"/>
                    <a:pt x="1728" y="5"/>
                    <a:pt x="1729" y="5"/>
                  </a:cubicBezTo>
                  <a:cubicBezTo>
                    <a:pt x="1728" y="7"/>
                    <a:pt x="1726" y="6"/>
                    <a:pt x="1727" y="5"/>
                  </a:cubicBezTo>
                  <a:close/>
                  <a:moveTo>
                    <a:pt x="1730" y="6"/>
                  </a:moveTo>
                  <a:cubicBezTo>
                    <a:pt x="1730" y="5"/>
                    <a:pt x="1732" y="7"/>
                    <a:pt x="1730" y="6"/>
                  </a:cubicBezTo>
                  <a:close/>
                  <a:moveTo>
                    <a:pt x="1749" y="2"/>
                  </a:moveTo>
                  <a:cubicBezTo>
                    <a:pt x="1751" y="1"/>
                    <a:pt x="1747" y="4"/>
                    <a:pt x="1749" y="2"/>
                  </a:cubicBezTo>
                  <a:close/>
                  <a:moveTo>
                    <a:pt x="1769" y="6"/>
                  </a:moveTo>
                  <a:cubicBezTo>
                    <a:pt x="1768" y="4"/>
                    <a:pt x="1767" y="7"/>
                    <a:pt x="1764" y="7"/>
                  </a:cubicBezTo>
                  <a:cubicBezTo>
                    <a:pt x="1765" y="3"/>
                    <a:pt x="1767" y="5"/>
                    <a:pt x="1770" y="4"/>
                  </a:cubicBezTo>
                  <a:cubicBezTo>
                    <a:pt x="1770" y="4"/>
                    <a:pt x="1769" y="5"/>
                    <a:pt x="1769" y="6"/>
                  </a:cubicBezTo>
                  <a:close/>
                  <a:moveTo>
                    <a:pt x="1780" y="4"/>
                  </a:moveTo>
                  <a:cubicBezTo>
                    <a:pt x="1779" y="4"/>
                    <a:pt x="1780" y="0"/>
                    <a:pt x="1781" y="1"/>
                  </a:cubicBezTo>
                  <a:cubicBezTo>
                    <a:pt x="1781" y="3"/>
                    <a:pt x="1780" y="3"/>
                    <a:pt x="1780" y="4"/>
                  </a:cubicBezTo>
                  <a:close/>
                  <a:moveTo>
                    <a:pt x="1784" y="4"/>
                  </a:moveTo>
                  <a:cubicBezTo>
                    <a:pt x="1784" y="3"/>
                    <a:pt x="1784" y="3"/>
                    <a:pt x="1784" y="3"/>
                  </a:cubicBezTo>
                  <a:cubicBezTo>
                    <a:pt x="1786" y="3"/>
                    <a:pt x="1786" y="3"/>
                    <a:pt x="1786" y="4"/>
                  </a:cubicBezTo>
                  <a:lnTo>
                    <a:pt x="1784" y="4"/>
                  </a:lnTo>
                  <a:close/>
                  <a:moveTo>
                    <a:pt x="1807" y="5"/>
                  </a:moveTo>
                  <a:cubicBezTo>
                    <a:pt x="1805" y="3"/>
                    <a:pt x="1809" y="7"/>
                    <a:pt x="1807" y="5"/>
                  </a:cubicBezTo>
                  <a:close/>
                  <a:moveTo>
                    <a:pt x="1858" y="1"/>
                  </a:moveTo>
                  <a:cubicBezTo>
                    <a:pt x="1858" y="0"/>
                    <a:pt x="1859" y="0"/>
                    <a:pt x="1860" y="0"/>
                  </a:cubicBezTo>
                  <a:cubicBezTo>
                    <a:pt x="1860" y="1"/>
                    <a:pt x="1859" y="1"/>
                    <a:pt x="1858" y="1"/>
                  </a:cubicBezTo>
                  <a:close/>
                  <a:moveTo>
                    <a:pt x="1862" y="2"/>
                  </a:moveTo>
                  <a:cubicBezTo>
                    <a:pt x="1862" y="0"/>
                    <a:pt x="1864" y="2"/>
                    <a:pt x="1862" y="2"/>
                  </a:cubicBezTo>
                  <a:close/>
                  <a:moveTo>
                    <a:pt x="1873" y="5"/>
                  </a:moveTo>
                  <a:cubicBezTo>
                    <a:pt x="1874" y="5"/>
                    <a:pt x="1874" y="5"/>
                    <a:pt x="1874" y="5"/>
                  </a:cubicBezTo>
                  <a:cubicBezTo>
                    <a:pt x="1874" y="7"/>
                    <a:pt x="1872" y="6"/>
                    <a:pt x="1873" y="5"/>
                  </a:cubicBezTo>
                  <a:close/>
                  <a:moveTo>
                    <a:pt x="1876" y="6"/>
                  </a:moveTo>
                  <a:cubicBezTo>
                    <a:pt x="1876" y="5"/>
                    <a:pt x="1878" y="7"/>
                    <a:pt x="1876" y="6"/>
                  </a:cubicBezTo>
                  <a:close/>
                  <a:moveTo>
                    <a:pt x="1895" y="2"/>
                  </a:moveTo>
                  <a:cubicBezTo>
                    <a:pt x="1897" y="1"/>
                    <a:pt x="1893" y="4"/>
                    <a:pt x="1895" y="2"/>
                  </a:cubicBezTo>
                  <a:close/>
                  <a:moveTo>
                    <a:pt x="1915" y="6"/>
                  </a:moveTo>
                  <a:cubicBezTo>
                    <a:pt x="1914" y="4"/>
                    <a:pt x="1912" y="7"/>
                    <a:pt x="1910" y="7"/>
                  </a:cubicBezTo>
                  <a:cubicBezTo>
                    <a:pt x="1911" y="3"/>
                    <a:pt x="1913" y="5"/>
                    <a:pt x="1916" y="4"/>
                  </a:cubicBezTo>
                  <a:cubicBezTo>
                    <a:pt x="1916" y="4"/>
                    <a:pt x="1915" y="5"/>
                    <a:pt x="1915" y="6"/>
                  </a:cubicBezTo>
                  <a:close/>
                  <a:moveTo>
                    <a:pt x="1926" y="4"/>
                  </a:moveTo>
                  <a:cubicBezTo>
                    <a:pt x="1925" y="4"/>
                    <a:pt x="1925" y="0"/>
                    <a:pt x="1927" y="1"/>
                  </a:cubicBezTo>
                  <a:cubicBezTo>
                    <a:pt x="1927" y="3"/>
                    <a:pt x="1926" y="3"/>
                    <a:pt x="1926" y="4"/>
                  </a:cubicBezTo>
                  <a:close/>
                  <a:moveTo>
                    <a:pt x="1930" y="4"/>
                  </a:moveTo>
                  <a:cubicBezTo>
                    <a:pt x="1930" y="3"/>
                    <a:pt x="1930" y="3"/>
                    <a:pt x="1930" y="3"/>
                  </a:cubicBezTo>
                  <a:cubicBezTo>
                    <a:pt x="1931" y="3"/>
                    <a:pt x="1932" y="3"/>
                    <a:pt x="1932" y="4"/>
                  </a:cubicBezTo>
                  <a:lnTo>
                    <a:pt x="1930" y="4"/>
                  </a:lnTo>
                  <a:close/>
                  <a:moveTo>
                    <a:pt x="1953" y="5"/>
                  </a:moveTo>
                  <a:cubicBezTo>
                    <a:pt x="1951" y="3"/>
                    <a:pt x="1955" y="7"/>
                    <a:pt x="1953" y="5"/>
                  </a:cubicBezTo>
                  <a:close/>
                  <a:moveTo>
                    <a:pt x="2004" y="1"/>
                  </a:moveTo>
                  <a:cubicBezTo>
                    <a:pt x="2004" y="0"/>
                    <a:pt x="2005" y="0"/>
                    <a:pt x="2006" y="0"/>
                  </a:cubicBezTo>
                  <a:cubicBezTo>
                    <a:pt x="2006" y="1"/>
                    <a:pt x="2005" y="1"/>
                    <a:pt x="2004" y="1"/>
                  </a:cubicBezTo>
                  <a:close/>
                  <a:moveTo>
                    <a:pt x="2008" y="2"/>
                  </a:moveTo>
                  <a:cubicBezTo>
                    <a:pt x="2008" y="0"/>
                    <a:pt x="2010" y="2"/>
                    <a:pt x="2008" y="2"/>
                  </a:cubicBezTo>
                  <a:close/>
                  <a:moveTo>
                    <a:pt x="2019" y="5"/>
                  </a:moveTo>
                  <a:cubicBezTo>
                    <a:pt x="2019" y="5"/>
                    <a:pt x="2020" y="5"/>
                    <a:pt x="2020" y="5"/>
                  </a:cubicBezTo>
                  <a:cubicBezTo>
                    <a:pt x="2020" y="7"/>
                    <a:pt x="2017" y="6"/>
                    <a:pt x="2019" y="5"/>
                  </a:cubicBezTo>
                  <a:close/>
                  <a:moveTo>
                    <a:pt x="2021" y="6"/>
                  </a:moveTo>
                  <a:cubicBezTo>
                    <a:pt x="2022" y="5"/>
                    <a:pt x="2024" y="7"/>
                    <a:pt x="2021" y="6"/>
                  </a:cubicBezTo>
                  <a:close/>
                  <a:moveTo>
                    <a:pt x="2040" y="2"/>
                  </a:moveTo>
                  <a:cubicBezTo>
                    <a:pt x="2042" y="1"/>
                    <a:pt x="2039" y="4"/>
                    <a:pt x="2040" y="2"/>
                  </a:cubicBezTo>
                  <a:close/>
                  <a:moveTo>
                    <a:pt x="2061" y="6"/>
                  </a:moveTo>
                  <a:cubicBezTo>
                    <a:pt x="2059" y="4"/>
                    <a:pt x="2058" y="7"/>
                    <a:pt x="2056" y="7"/>
                  </a:cubicBezTo>
                  <a:cubicBezTo>
                    <a:pt x="2056" y="3"/>
                    <a:pt x="2059" y="5"/>
                    <a:pt x="2062" y="4"/>
                  </a:cubicBezTo>
                  <a:cubicBezTo>
                    <a:pt x="2061" y="4"/>
                    <a:pt x="2061" y="5"/>
                    <a:pt x="2061" y="6"/>
                  </a:cubicBezTo>
                  <a:close/>
                  <a:moveTo>
                    <a:pt x="2072" y="4"/>
                  </a:moveTo>
                  <a:cubicBezTo>
                    <a:pt x="2070" y="4"/>
                    <a:pt x="2071" y="0"/>
                    <a:pt x="2073" y="1"/>
                  </a:cubicBezTo>
                  <a:cubicBezTo>
                    <a:pt x="2073" y="3"/>
                    <a:pt x="2072" y="3"/>
                    <a:pt x="2072" y="4"/>
                  </a:cubicBezTo>
                  <a:close/>
                  <a:moveTo>
                    <a:pt x="2076" y="4"/>
                  </a:moveTo>
                  <a:cubicBezTo>
                    <a:pt x="2076" y="3"/>
                    <a:pt x="2076" y="3"/>
                    <a:pt x="2076" y="3"/>
                  </a:cubicBezTo>
                  <a:cubicBezTo>
                    <a:pt x="2077" y="3"/>
                    <a:pt x="2078" y="3"/>
                    <a:pt x="2078" y="4"/>
                  </a:cubicBezTo>
                  <a:lnTo>
                    <a:pt x="2076" y="4"/>
                  </a:lnTo>
                  <a:close/>
                  <a:moveTo>
                    <a:pt x="2099" y="5"/>
                  </a:moveTo>
                  <a:cubicBezTo>
                    <a:pt x="2097" y="3"/>
                    <a:pt x="2100" y="7"/>
                    <a:pt x="2099" y="5"/>
                  </a:cubicBezTo>
                  <a:close/>
                  <a:moveTo>
                    <a:pt x="2150" y="1"/>
                  </a:moveTo>
                  <a:cubicBezTo>
                    <a:pt x="2150" y="0"/>
                    <a:pt x="2151" y="0"/>
                    <a:pt x="2152" y="0"/>
                  </a:cubicBezTo>
                  <a:cubicBezTo>
                    <a:pt x="2151" y="1"/>
                    <a:pt x="2151" y="1"/>
                    <a:pt x="2150" y="1"/>
                  </a:cubicBezTo>
                  <a:close/>
                  <a:moveTo>
                    <a:pt x="2154" y="2"/>
                  </a:moveTo>
                  <a:cubicBezTo>
                    <a:pt x="2154" y="0"/>
                    <a:pt x="2156" y="2"/>
                    <a:pt x="2154" y="2"/>
                  </a:cubicBezTo>
                  <a:close/>
                  <a:moveTo>
                    <a:pt x="2165" y="5"/>
                  </a:moveTo>
                  <a:cubicBezTo>
                    <a:pt x="2165" y="5"/>
                    <a:pt x="2165" y="5"/>
                    <a:pt x="2166" y="5"/>
                  </a:cubicBezTo>
                  <a:cubicBezTo>
                    <a:pt x="2166" y="7"/>
                    <a:pt x="2163" y="6"/>
                    <a:pt x="2165" y="5"/>
                  </a:cubicBezTo>
                  <a:close/>
                  <a:moveTo>
                    <a:pt x="2167" y="6"/>
                  </a:moveTo>
                  <a:cubicBezTo>
                    <a:pt x="2167" y="5"/>
                    <a:pt x="2170" y="7"/>
                    <a:pt x="2167" y="6"/>
                  </a:cubicBezTo>
                  <a:close/>
                  <a:moveTo>
                    <a:pt x="2186" y="2"/>
                  </a:moveTo>
                  <a:cubicBezTo>
                    <a:pt x="2188" y="1"/>
                    <a:pt x="2185" y="4"/>
                    <a:pt x="2186" y="2"/>
                  </a:cubicBezTo>
                  <a:close/>
                  <a:moveTo>
                    <a:pt x="2207" y="6"/>
                  </a:moveTo>
                  <a:cubicBezTo>
                    <a:pt x="2205" y="4"/>
                    <a:pt x="2204" y="7"/>
                    <a:pt x="2202" y="7"/>
                  </a:cubicBezTo>
                  <a:cubicBezTo>
                    <a:pt x="2202" y="3"/>
                    <a:pt x="2205" y="5"/>
                    <a:pt x="2208" y="4"/>
                  </a:cubicBezTo>
                  <a:cubicBezTo>
                    <a:pt x="2207" y="4"/>
                    <a:pt x="2207" y="5"/>
                    <a:pt x="2207" y="6"/>
                  </a:cubicBezTo>
                  <a:close/>
                  <a:moveTo>
                    <a:pt x="2218" y="4"/>
                  </a:moveTo>
                  <a:cubicBezTo>
                    <a:pt x="2216" y="4"/>
                    <a:pt x="2217" y="0"/>
                    <a:pt x="2219" y="1"/>
                  </a:cubicBezTo>
                  <a:cubicBezTo>
                    <a:pt x="2219" y="3"/>
                    <a:pt x="2218" y="3"/>
                    <a:pt x="2218" y="4"/>
                  </a:cubicBezTo>
                  <a:close/>
                  <a:moveTo>
                    <a:pt x="2222" y="4"/>
                  </a:moveTo>
                  <a:cubicBezTo>
                    <a:pt x="2222" y="3"/>
                    <a:pt x="2222" y="3"/>
                    <a:pt x="2222" y="3"/>
                  </a:cubicBezTo>
                  <a:cubicBezTo>
                    <a:pt x="2223" y="3"/>
                    <a:pt x="2224" y="3"/>
                    <a:pt x="2224" y="4"/>
                  </a:cubicBezTo>
                  <a:lnTo>
                    <a:pt x="2222" y="4"/>
                  </a:lnTo>
                  <a:close/>
                  <a:moveTo>
                    <a:pt x="2244" y="5"/>
                  </a:moveTo>
                  <a:cubicBezTo>
                    <a:pt x="2243" y="3"/>
                    <a:pt x="2246" y="7"/>
                    <a:pt x="2244" y="5"/>
                  </a:cubicBezTo>
                  <a:close/>
                  <a:moveTo>
                    <a:pt x="2296" y="1"/>
                  </a:moveTo>
                  <a:cubicBezTo>
                    <a:pt x="2296" y="0"/>
                    <a:pt x="2297" y="0"/>
                    <a:pt x="2298" y="0"/>
                  </a:cubicBezTo>
                  <a:cubicBezTo>
                    <a:pt x="2297" y="1"/>
                    <a:pt x="2297" y="1"/>
                    <a:pt x="2296" y="1"/>
                  </a:cubicBezTo>
                  <a:close/>
                  <a:moveTo>
                    <a:pt x="2299" y="2"/>
                  </a:moveTo>
                  <a:cubicBezTo>
                    <a:pt x="2299" y="0"/>
                    <a:pt x="2302" y="2"/>
                    <a:pt x="2299" y="2"/>
                  </a:cubicBezTo>
                  <a:close/>
                  <a:moveTo>
                    <a:pt x="2311" y="5"/>
                  </a:moveTo>
                  <a:cubicBezTo>
                    <a:pt x="2311" y="5"/>
                    <a:pt x="2311" y="5"/>
                    <a:pt x="2312" y="5"/>
                  </a:cubicBezTo>
                  <a:cubicBezTo>
                    <a:pt x="2312" y="7"/>
                    <a:pt x="2309" y="6"/>
                    <a:pt x="2311" y="5"/>
                  </a:cubicBezTo>
                  <a:close/>
                  <a:moveTo>
                    <a:pt x="2313" y="6"/>
                  </a:moveTo>
                  <a:cubicBezTo>
                    <a:pt x="2313" y="5"/>
                    <a:pt x="2316" y="7"/>
                    <a:pt x="2313" y="6"/>
                  </a:cubicBezTo>
                  <a:close/>
                  <a:moveTo>
                    <a:pt x="2332" y="2"/>
                  </a:moveTo>
                  <a:cubicBezTo>
                    <a:pt x="2334" y="1"/>
                    <a:pt x="2331" y="4"/>
                    <a:pt x="2332" y="2"/>
                  </a:cubicBezTo>
                  <a:close/>
                  <a:moveTo>
                    <a:pt x="2353" y="6"/>
                  </a:moveTo>
                  <a:cubicBezTo>
                    <a:pt x="2351" y="4"/>
                    <a:pt x="2350" y="7"/>
                    <a:pt x="2347" y="7"/>
                  </a:cubicBezTo>
                  <a:cubicBezTo>
                    <a:pt x="2348" y="3"/>
                    <a:pt x="2351" y="5"/>
                    <a:pt x="2353" y="4"/>
                  </a:cubicBezTo>
                  <a:cubicBezTo>
                    <a:pt x="2353" y="4"/>
                    <a:pt x="2353" y="5"/>
                    <a:pt x="2353" y="6"/>
                  </a:cubicBezTo>
                  <a:close/>
                  <a:moveTo>
                    <a:pt x="2363" y="4"/>
                  </a:moveTo>
                  <a:cubicBezTo>
                    <a:pt x="2362" y="4"/>
                    <a:pt x="2363" y="0"/>
                    <a:pt x="2365" y="1"/>
                  </a:cubicBezTo>
                  <a:cubicBezTo>
                    <a:pt x="2365" y="3"/>
                    <a:pt x="2364" y="3"/>
                    <a:pt x="2363" y="4"/>
                  </a:cubicBezTo>
                  <a:close/>
                  <a:moveTo>
                    <a:pt x="2368" y="4"/>
                  </a:moveTo>
                  <a:cubicBezTo>
                    <a:pt x="2368" y="3"/>
                    <a:pt x="2368" y="3"/>
                    <a:pt x="2368" y="3"/>
                  </a:cubicBezTo>
                  <a:cubicBezTo>
                    <a:pt x="2369" y="3"/>
                    <a:pt x="2370" y="3"/>
                    <a:pt x="2369" y="4"/>
                  </a:cubicBezTo>
                  <a:lnTo>
                    <a:pt x="2368" y="4"/>
                  </a:lnTo>
                  <a:close/>
                  <a:moveTo>
                    <a:pt x="2390" y="5"/>
                  </a:moveTo>
                  <a:cubicBezTo>
                    <a:pt x="2389" y="3"/>
                    <a:pt x="2392" y="7"/>
                    <a:pt x="2390" y="5"/>
                  </a:cubicBezTo>
                  <a:close/>
                  <a:moveTo>
                    <a:pt x="2442" y="1"/>
                  </a:moveTo>
                  <a:cubicBezTo>
                    <a:pt x="2441" y="0"/>
                    <a:pt x="2442" y="0"/>
                    <a:pt x="2443" y="0"/>
                  </a:cubicBezTo>
                  <a:cubicBezTo>
                    <a:pt x="2443" y="1"/>
                    <a:pt x="2443" y="1"/>
                    <a:pt x="2442" y="1"/>
                  </a:cubicBezTo>
                  <a:close/>
                  <a:moveTo>
                    <a:pt x="2445" y="2"/>
                  </a:moveTo>
                  <a:cubicBezTo>
                    <a:pt x="2445" y="0"/>
                    <a:pt x="2448" y="2"/>
                    <a:pt x="2445" y="2"/>
                  </a:cubicBezTo>
                  <a:close/>
                  <a:moveTo>
                    <a:pt x="2457" y="5"/>
                  </a:moveTo>
                  <a:cubicBezTo>
                    <a:pt x="2457" y="5"/>
                    <a:pt x="2457" y="5"/>
                    <a:pt x="2458" y="5"/>
                  </a:cubicBezTo>
                  <a:cubicBezTo>
                    <a:pt x="2457" y="7"/>
                    <a:pt x="2455" y="6"/>
                    <a:pt x="2457" y="5"/>
                  </a:cubicBezTo>
                  <a:close/>
                  <a:moveTo>
                    <a:pt x="2459" y="6"/>
                  </a:moveTo>
                  <a:cubicBezTo>
                    <a:pt x="2459" y="5"/>
                    <a:pt x="2461" y="7"/>
                    <a:pt x="2459" y="6"/>
                  </a:cubicBezTo>
                  <a:close/>
                  <a:moveTo>
                    <a:pt x="2478" y="2"/>
                  </a:moveTo>
                  <a:cubicBezTo>
                    <a:pt x="2480" y="1"/>
                    <a:pt x="2477" y="4"/>
                    <a:pt x="2478" y="2"/>
                  </a:cubicBezTo>
                  <a:close/>
                  <a:moveTo>
                    <a:pt x="2499" y="6"/>
                  </a:moveTo>
                  <a:cubicBezTo>
                    <a:pt x="2497" y="4"/>
                    <a:pt x="2496" y="7"/>
                    <a:pt x="2493" y="7"/>
                  </a:cubicBezTo>
                  <a:cubicBezTo>
                    <a:pt x="2494" y="3"/>
                    <a:pt x="2496" y="5"/>
                    <a:pt x="2499" y="4"/>
                  </a:cubicBezTo>
                  <a:cubicBezTo>
                    <a:pt x="2499" y="4"/>
                    <a:pt x="2499" y="5"/>
                    <a:pt x="2499" y="6"/>
                  </a:cubicBezTo>
                  <a:close/>
                  <a:moveTo>
                    <a:pt x="2509" y="4"/>
                  </a:moveTo>
                  <a:cubicBezTo>
                    <a:pt x="2508" y="4"/>
                    <a:pt x="2509" y="0"/>
                    <a:pt x="2511" y="1"/>
                  </a:cubicBezTo>
                  <a:cubicBezTo>
                    <a:pt x="2511" y="3"/>
                    <a:pt x="2510" y="3"/>
                    <a:pt x="2509" y="4"/>
                  </a:cubicBezTo>
                  <a:close/>
                  <a:moveTo>
                    <a:pt x="2514" y="4"/>
                  </a:moveTo>
                  <a:cubicBezTo>
                    <a:pt x="2514" y="3"/>
                    <a:pt x="2514" y="3"/>
                    <a:pt x="2514" y="3"/>
                  </a:cubicBezTo>
                  <a:cubicBezTo>
                    <a:pt x="2515" y="3"/>
                    <a:pt x="2515" y="3"/>
                    <a:pt x="2515" y="4"/>
                  </a:cubicBezTo>
                  <a:lnTo>
                    <a:pt x="2514" y="4"/>
                  </a:lnTo>
                  <a:close/>
                  <a:moveTo>
                    <a:pt x="2536" y="5"/>
                  </a:moveTo>
                  <a:cubicBezTo>
                    <a:pt x="2535" y="3"/>
                    <a:pt x="2538" y="7"/>
                    <a:pt x="2536" y="5"/>
                  </a:cubicBezTo>
                  <a:close/>
                  <a:moveTo>
                    <a:pt x="2587" y="1"/>
                  </a:moveTo>
                  <a:cubicBezTo>
                    <a:pt x="2587" y="0"/>
                    <a:pt x="2588" y="0"/>
                    <a:pt x="2589" y="0"/>
                  </a:cubicBezTo>
                  <a:cubicBezTo>
                    <a:pt x="2589" y="1"/>
                    <a:pt x="2588" y="1"/>
                    <a:pt x="2587" y="1"/>
                  </a:cubicBezTo>
                  <a:close/>
                  <a:moveTo>
                    <a:pt x="2591" y="2"/>
                  </a:moveTo>
                  <a:cubicBezTo>
                    <a:pt x="2591" y="0"/>
                    <a:pt x="2594" y="2"/>
                    <a:pt x="2591" y="2"/>
                  </a:cubicBezTo>
                  <a:close/>
                  <a:moveTo>
                    <a:pt x="2602" y="5"/>
                  </a:moveTo>
                  <a:cubicBezTo>
                    <a:pt x="2603" y="5"/>
                    <a:pt x="2603" y="5"/>
                    <a:pt x="2604" y="5"/>
                  </a:cubicBezTo>
                  <a:cubicBezTo>
                    <a:pt x="2603" y="7"/>
                    <a:pt x="2601" y="6"/>
                    <a:pt x="2602" y="5"/>
                  </a:cubicBezTo>
                  <a:close/>
                  <a:moveTo>
                    <a:pt x="2605" y="6"/>
                  </a:moveTo>
                  <a:cubicBezTo>
                    <a:pt x="2605" y="5"/>
                    <a:pt x="2607" y="7"/>
                    <a:pt x="2605" y="6"/>
                  </a:cubicBezTo>
                  <a:close/>
                  <a:moveTo>
                    <a:pt x="2624" y="2"/>
                  </a:moveTo>
                  <a:cubicBezTo>
                    <a:pt x="2626" y="1"/>
                    <a:pt x="2622" y="4"/>
                    <a:pt x="2624" y="2"/>
                  </a:cubicBezTo>
                  <a:close/>
                  <a:moveTo>
                    <a:pt x="2644" y="6"/>
                  </a:moveTo>
                  <a:cubicBezTo>
                    <a:pt x="2643" y="4"/>
                    <a:pt x="2642" y="7"/>
                    <a:pt x="2639" y="7"/>
                  </a:cubicBezTo>
                  <a:cubicBezTo>
                    <a:pt x="2640" y="3"/>
                    <a:pt x="2642" y="5"/>
                    <a:pt x="2645" y="4"/>
                  </a:cubicBezTo>
                  <a:cubicBezTo>
                    <a:pt x="2645" y="4"/>
                    <a:pt x="2644" y="5"/>
                    <a:pt x="2644" y="6"/>
                  </a:cubicBezTo>
                  <a:close/>
                  <a:moveTo>
                    <a:pt x="2655" y="4"/>
                  </a:moveTo>
                  <a:cubicBezTo>
                    <a:pt x="2654" y="4"/>
                    <a:pt x="2655" y="0"/>
                    <a:pt x="2656" y="1"/>
                  </a:cubicBezTo>
                  <a:cubicBezTo>
                    <a:pt x="2656" y="3"/>
                    <a:pt x="2655" y="3"/>
                    <a:pt x="2655" y="4"/>
                  </a:cubicBezTo>
                  <a:close/>
                  <a:moveTo>
                    <a:pt x="2659" y="4"/>
                  </a:moveTo>
                  <a:cubicBezTo>
                    <a:pt x="2659" y="3"/>
                    <a:pt x="2659" y="3"/>
                    <a:pt x="2659" y="3"/>
                  </a:cubicBezTo>
                  <a:cubicBezTo>
                    <a:pt x="2661" y="3"/>
                    <a:pt x="2661" y="3"/>
                    <a:pt x="2661" y="4"/>
                  </a:cubicBezTo>
                  <a:lnTo>
                    <a:pt x="2659" y="4"/>
                  </a:lnTo>
                  <a:close/>
                  <a:moveTo>
                    <a:pt x="2682" y="5"/>
                  </a:moveTo>
                  <a:cubicBezTo>
                    <a:pt x="2680" y="3"/>
                    <a:pt x="2684" y="7"/>
                    <a:pt x="2682" y="5"/>
                  </a:cubicBezTo>
                  <a:close/>
                  <a:moveTo>
                    <a:pt x="2733" y="1"/>
                  </a:moveTo>
                  <a:cubicBezTo>
                    <a:pt x="2733" y="0"/>
                    <a:pt x="2734" y="0"/>
                    <a:pt x="2735" y="0"/>
                  </a:cubicBezTo>
                  <a:cubicBezTo>
                    <a:pt x="2735" y="1"/>
                    <a:pt x="2734" y="1"/>
                    <a:pt x="2733" y="1"/>
                  </a:cubicBezTo>
                  <a:close/>
                  <a:moveTo>
                    <a:pt x="2737" y="2"/>
                  </a:moveTo>
                  <a:cubicBezTo>
                    <a:pt x="2737" y="0"/>
                    <a:pt x="2739" y="2"/>
                    <a:pt x="2737" y="2"/>
                  </a:cubicBezTo>
                  <a:close/>
                  <a:moveTo>
                    <a:pt x="2748" y="5"/>
                  </a:moveTo>
                  <a:cubicBezTo>
                    <a:pt x="2749" y="5"/>
                    <a:pt x="2749" y="5"/>
                    <a:pt x="2749" y="5"/>
                  </a:cubicBezTo>
                  <a:cubicBezTo>
                    <a:pt x="2749" y="7"/>
                    <a:pt x="2747" y="6"/>
                    <a:pt x="2748" y="5"/>
                  </a:cubicBezTo>
                  <a:close/>
                  <a:moveTo>
                    <a:pt x="2751" y="6"/>
                  </a:moveTo>
                  <a:cubicBezTo>
                    <a:pt x="2751" y="5"/>
                    <a:pt x="2753" y="7"/>
                    <a:pt x="2751" y="6"/>
                  </a:cubicBezTo>
                  <a:close/>
                  <a:moveTo>
                    <a:pt x="2770" y="2"/>
                  </a:moveTo>
                  <a:cubicBezTo>
                    <a:pt x="2772" y="1"/>
                    <a:pt x="2768" y="4"/>
                    <a:pt x="2770" y="2"/>
                  </a:cubicBezTo>
                  <a:close/>
                  <a:moveTo>
                    <a:pt x="2790" y="6"/>
                  </a:moveTo>
                  <a:cubicBezTo>
                    <a:pt x="2789" y="4"/>
                    <a:pt x="2788" y="7"/>
                    <a:pt x="2785" y="7"/>
                  </a:cubicBezTo>
                  <a:cubicBezTo>
                    <a:pt x="2786" y="3"/>
                    <a:pt x="2788" y="5"/>
                    <a:pt x="2791" y="4"/>
                  </a:cubicBezTo>
                  <a:cubicBezTo>
                    <a:pt x="2791" y="4"/>
                    <a:pt x="2790" y="5"/>
                    <a:pt x="2790" y="6"/>
                  </a:cubicBezTo>
                  <a:close/>
                  <a:moveTo>
                    <a:pt x="2801" y="4"/>
                  </a:moveTo>
                  <a:cubicBezTo>
                    <a:pt x="2800" y="4"/>
                    <a:pt x="2800" y="0"/>
                    <a:pt x="2802" y="1"/>
                  </a:cubicBezTo>
                  <a:cubicBezTo>
                    <a:pt x="2802" y="3"/>
                    <a:pt x="2801" y="3"/>
                    <a:pt x="2801" y="4"/>
                  </a:cubicBezTo>
                  <a:close/>
                  <a:moveTo>
                    <a:pt x="2805" y="4"/>
                  </a:moveTo>
                  <a:cubicBezTo>
                    <a:pt x="2805" y="3"/>
                    <a:pt x="2805" y="3"/>
                    <a:pt x="2805" y="3"/>
                  </a:cubicBezTo>
                  <a:cubicBezTo>
                    <a:pt x="2806" y="3"/>
                    <a:pt x="2807" y="3"/>
                    <a:pt x="2807" y="4"/>
                  </a:cubicBezTo>
                  <a:lnTo>
                    <a:pt x="2805" y="4"/>
                  </a:lnTo>
                  <a:close/>
                  <a:moveTo>
                    <a:pt x="2828" y="5"/>
                  </a:moveTo>
                  <a:cubicBezTo>
                    <a:pt x="2826" y="3"/>
                    <a:pt x="2830" y="7"/>
                    <a:pt x="2828" y="5"/>
                  </a:cubicBezTo>
                  <a:close/>
                  <a:moveTo>
                    <a:pt x="2879" y="1"/>
                  </a:moveTo>
                  <a:cubicBezTo>
                    <a:pt x="2879" y="0"/>
                    <a:pt x="2880" y="0"/>
                    <a:pt x="2881" y="0"/>
                  </a:cubicBezTo>
                  <a:cubicBezTo>
                    <a:pt x="2881" y="1"/>
                    <a:pt x="2880" y="1"/>
                    <a:pt x="2879" y="1"/>
                  </a:cubicBezTo>
                  <a:close/>
                  <a:moveTo>
                    <a:pt x="2883" y="2"/>
                  </a:moveTo>
                  <a:cubicBezTo>
                    <a:pt x="2883" y="0"/>
                    <a:pt x="2885" y="2"/>
                    <a:pt x="2883" y="2"/>
                  </a:cubicBezTo>
                  <a:close/>
                  <a:moveTo>
                    <a:pt x="2894" y="5"/>
                  </a:moveTo>
                  <a:cubicBezTo>
                    <a:pt x="2895" y="5"/>
                    <a:pt x="2895" y="5"/>
                    <a:pt x="2895" y="5"/>
                  </a:cubicBezTo>
                  <a:cubicBezTo>
                    <a:pt x="2895" y="7"/>
                    <a:pt x="2892" y="6"/>
                    <a:pt x="2894" y="5"/>
                  </a:cubicBezTo>
                  <a:close/>
                  <a:moveTo>
                    <a:pt x="2896" y="6"/>
                  </a:moveTo>
                  <a:cubicBezTo>
                    <a:pt x="2897" y="5"/>
                    <a:pt x="2899" y="7"/>
                    <a:pt x="2896" y="6"/>
                  </a:cubicBezTo>
                  <a:close/>
                  <a:moveTo>
                    <a:pt x="2916" y="2"/>
                  </a:moveTo>
                  <a:cubicBezTo>
                    <a:pt x="2918" y="1"/>
                    <a:pt x="2914" y="4"/>
                    <a:pt x="2916" y="2"/>
                  </a:cubicBezTo>
                  <a:close/>
                  <a:moveTo>
                    <a:pt x="2936" y="6"/>
                  </a:moveTo>
                  <a:cubicBezTo>
                    <a:pt x="2934" y="4"/>
                    <a:pt x="2933" y="7"/>
                    <a:pt x="2931" y="7"/>
                  </a:cubicBezTo>
                  <a:cubicBezTo>
                    <a:pt x="2931" y="3"/>
                    <a:pt x="2934" y="5"/>
                    <a:pt x="2937" y="4"/>
                  </a:cubicBezTo>
                  <a:cubicBezTo>
                    <a:pt x="2936" y="4"/>
                    <a:pt x="2936" y="5"/>
                    <a:pt x="2936" y="6"/>
                  </a:cubicBezTo>
                  <a:close/>
                  <a:moveTo>
                    <a:pt x="2947" y="4"/>
                  </a:moveTo>
                  <a:cubicBezTo>
                    <a:pt x="2945" y="4"/>
                    <a:pt x="2946" y="0"/>
                    <a:pt x="2948" y="1"/>
                  </a:cubicBezTo>
                  <a:cubicBezTo>
                    <a:pt x="2948" y="3"/>
                    <a:pt x="2947" y="3"/>
                    <a:pt x="2947" y="4"/>
                  </a:cubicBezTo>
                  <a:close/>
                  <a:moveTo>
                    <a:pt x="2951" y="4"/>
                  </a:moveTo>
                  <a:cubicBezTo>
                    <a:pt x="2951" y="3"/>
                    <a:pt x="2951" y="3"/>
                    <a:pt x="2951" y="3"/>
                  </a:cubicBezTo>
                  <a:cubicBezTo>
                    <a:pt x="2952" y="3"/>
                    <a:pt x="2953" y="3"/>
                    <a:pt x="2953" y="4"/>
                  </a:cubicBezTo>
                  <a:lnTo>
                    <a:pt x="2951" y="4"/>
                  </a:lnTo>
                  <a:close/>
                  <a:moveTo>
                    <a:pt x="2974" y="5"/>
                  </a:moveTo>
                  <a:cubicBezTo>
                    <a:pt x="2972" y="3"/>
                    <a:pt x="2976" y="7"/>
                    <a:pt x="2974" y="5"/>
                  </a:cubicBezTo>
                  <a:close/>
                  <a:moveTo>
                    <a:pt x="3025" y="1"/>
                  </a:moveTo>
                  <a:cubicBezTo>
                    <a:pt x="3025" y="0"/>
                    <a:pt x="3026" y="0"/>
                    <a:pt x="3027" y="0"/>
                  </a:cubicBezTo>
                  <a:cubicBezTo>
                    <a:pt x="3027" y="1"/>
                    <a:pt x="3026" y="1"/>
                    <a:pt x="3025" y="1"/>
                  </a:cubicBezTo>
                  <a:close/>
                  <a:moveTo>
                    <a:pt x="3029" y="2"/>
                  </a:moveTo>
                  <a:cubicBezTo>
                    <a:pt x="3029" y="0"/>
                    <a:pt x="3031" y="2"/>
                    <a:pt x="3029" y="2"/>
                  </a:cubicBezTo>
                  <a:close/>
                  <a:moveTo>
                    <a:pt x="3040" y="5"/>
                  </a:moveTo>
                  <a:cubicBezTo>
                    <a:pt x="3040" y="5"/>
                    <a:pt x="3040" y="5"/>
                    <a:pt x="3041" y="5"/>
                  </a:cubicBezTo>
                  <a:cubicBezTo>
                    <a:pt x="3041" y="7"/>
                    <a:pt x="3038" y="6"/>
                    <a:pt x="3040" y="5"/>
                  </a:cubicBezTo>
                  <a:close/>
                  <a:moveTo>
                    <a:pt x="3042" y="6"/>
                  </a:moveTo>
                  <a:cubicBezTo>
                    <a:pt x="3042" y="5"/>
                    <a:pt x="3045" y="7"/>
                    <a:pt x="3042" y="6"/>
                  </a:cubicBezTo>
                  <a:close/>
                  <a:moveTo>
                    <a:pt x="3061" y="2"/>
                  </a:moveTo>
                  <a:cubicBezTo>
                    <a:pt x="3063" y="1"/>
                    <a:pt x="3060" y="4"/>
                    <a:pt x="3061" y="2"/>
                  </a:cubicBezTo>
                  <a:close/>
                  <a:moveTo>
                    <a:pt x="3082" y="6"/>
                  </a:moveTo>
                  <a:cubicBezTo>
                    <a:pt x="3080" y="4"/>
                    <a:pt x="3079" y="7"/>
                    <a:pt x="3077" y="7"/>
                  </a:cubicBezTo>
                  <a:cubicBezTo>
                    <a:pt x="3077" y="3"/>
                    <a:pt x="3080" y="5"/>
                    <a:pt x="3083" y="4"/>
                  </a:cubicBezTo>
                  <a:cubicBezTo>
                    <a:pt x="3082" y="4"/>
                    <a:pt x="3082" y="5"/>
                    <a:pt x="3082" y="6"/>
                  </a:cubicBezTo>
                  <a:close/>
                  <a:moveTo>
                    <a:pt x="3093" y="4"/>
                  </a:moveTo>
                  <a:cubicBezTo>
                    <a:pt x="3091" y="4"/>
                    <a:pt x="3092" y="0"/>
                    <a:pt x="3094" y="1"/>
                  </a:cubicBezTo>
                  <a:cubicBezTo>
                    <a:pt x="3094" y="3"/>
                    <a:pt x="3093" y="3"/>
                    <a:pt x="3093" y="4"/>
                  </a:cubicBezTo>
                  <a:close/>
                  <a:moveTo>
                    <a:pt x="3097" y="4"/>
                  </a:moveTo>
                  <a:cubicBezTo>
                    <a:pt x="3097" y="3"/>
                    <a:pt x="3097" y="3"/>
                    <a:pt x="3097" y="3"/>
                  </a:cubicBezTo>
                  <a:cubicBezTo>
                    <a:pt x="3098" y="3"/>
                    <a:pt x="3099" y="3"/>
                    <a:pt x="3099" y="4"/>
                  </a:cubicBezTo>
                  <a:lnTo>
                    <a:pt x="3097" y="4"/>
                  </a:lnTo>
                  <a:close/>
                  <a:moveTo>
                    <a:pt x="3120" y="5"/>
                  </a:moveTo>
                  <a:cubicBezTo>
                    <a:pt x="3118" y="3"/>
                    <a:pt x="3121" y="7"/>
                    <a:pt x="3120" y="5"/>
                  </a:cubicBezTo>
                  <a:close/>
                  <a:moveTo>
                    <a:pt x="3171" y="1"/>
                  </a:moveTo>
                  <a:cubicBezTo>
                    <a:pt x="3171" y="0"/>
                    <a:pt x="3172" y="0"/>
                    <a:pt x="3173" y="0"/>
                  </a:cubicBezTo>
                  <a:cubicBezTo>
                    <a:pt x="3172" y="1"/>
                    <a:pt x="3172" y="1"/>
                    <a:pt x="3171" y="1"/>
                  </a:cubicBezTo>
                  <a:close/>
                  <a:moveTo>
                    <a:pt x="3174" y="2"/>
                  </a:moveTo>
                  <a:cubicBezTo>
                    <a:pt x="3175" y="0"/>
                    <a:pt x="3177" y="2"/>
                    <a:pt x="3174" y="2"/>
                  </a:cubicBezTo>
                  <a:close/>
                  <a:moveTo>
                    <a:pt x="3186" y="5"/>
                  </a:moveTo>
                  <a:cubicBezTo>
                    <a:pt x="3186" y="5"/>
                    <a:pt x="3186" y="5"/>
                    <a:pt x="3187" y="5"/>
                  </a:cubicBezTo>
                  <a:cubicBezTo>
                    <a:pt x="3187" y="7"/>
                    <a:pt x="3184" y="6"/>
                    <a:pt x="3186" y="5"/>
                  </a:cubicBezTo>
                  <a:close/>
                  <a:moveTo>
                    <a:pt x="3188" y="6"/>
                  </a:moveTo>
                  <a:cubicBezTo>
                    <a:pt x="3188" y="5"/>
                    <a:pt x="3191" y="7"/>
                    <a:pt x="3188" y="6"/>
                  </a:cubicBezTo>
                  <a:close/>
                  <a:moveTo>
                    <a:pt x="3207" y="2"/>
                  </a:moveTo>
                  <a:cubicBezTo>
                    <a:pt x="3209" y="1"/>
                    <a:pt x="3206" y="4"/>
                    <a:pt x="3207" y="2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19" name="矩形 118"/>
          <p:cNvSpPr>
            <a:spLocks noChangeArrowheads="1"/>
          </p:cNvSpPr>
          <p:nvPr/>
        </p:nvSpPr>
        <p:spPr bwMode="auto">
          <a:xfrm>
            <a:off x="899592" y="1347614"/>
            <a:ext cx="3456384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dirty="0" smtClean="0">
                <a:cs typeface="Aharoni" pitchFamily="2" charset="-79"/>
              </a:rPr>
              <a:t>age</a:t>
            </a:r>
            <a:endParaRPr lang="zh-CN" altLang="zh-CN" sz="2400" dirty="0">
              <a:cs typeface="Aharoni" pitchFamily="2" charset="-79"/>
            </a:endParaRPr>
          </a:p>
        </p:txBody>
      </p:sp>
      <p:sp>
        <p:nvSpPr>
          <p:cNvPr id="121" name="矩形 120"/>
          <p:cNvSpPr>
            <a:spLocks noChangeArrowheads="1"/>
          </p:cNvSpPr>
          <p:nvPr/>
        </p:nvSpPr>
        <p:spPr bwMode="auto">
          <a:xfrm>
            <a:off x="755576" y="1203598"/>
            <a:ext cx="3816424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dirty="0" smtClean="0">
                <a:ea typeface="Ebrima" pitchFamily="2" charset="0"/>
                <a:cs typeface="Ebrima" pitchFamily="2" charset="0"/>
              </a:rPr>
              <a:t>attitude about the speaker</a:t>
            </a:r>
            <a:endParaRPr lang="zh-CN" altLang="zh-CN" sz="2400" dirty="0">
              <a:cs typeface="Ebrima" pitchFamily="2" charset="0"/>
            </a:endParaRPr>
          </a:p>
        </p:txBody>
      </p:sp>
      <p:sp>
        <p:nvSpPr>
          <p:cNvPr id="122" name="矩形 121"/>
          <p:cNvSpPr>
            <a:spLocks noChangeArrowheads="1"/>
          </p:cNvSpPr>
          <p:nvPr/>
        </p:nvSpPr>
        <p:spPr bwMode="auto">
          <a:xfrm>
            <a:off x="899592" y="1347614"/>
            <a:ext cx="3816424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dirty="0" err="1" smtClean="0">
                <a:ea typeface="Ebrima" pitchFamily="2" charset="0"/>
                <a:cs typeface="Ebrima" pitchFamily="2" charset="0"/>
              </a:rPr>
              <a:t>occassion</a:t>
            </a:r>
            <a:endParaRPr lang="zh-CN" altLang="zh-CN" sz="2400" dirty="0">
              <a:cs typeface="Ebrima" pitchFamily="2" charset="0"/>
            </a:endParaRPr>
          </a:p>
        </p:txBody>
      </p:sp>
      <p:sp>
        <p:nvSpPr>
          <p:cNvPr id="123" name="矩形 122"/>
          <p:cNvSpPr>
            <a:spLocks noChangeArrowheads="1"/>
          </p:cNvSpPr>
          <p:nvPr/>
        </p:nvSpPr>
        <p:spPr bwMode="auto">
          <a:xfrm>
            <a:off x="683568" y="1347614"/>
            <a:ext cx="3816424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dirty="0" smtClean="0">
                <a:ea typeface="Ebrima" pitchFamily="2" charset="0"/>
                <a:cs typeface="Ebrima" pitchFamily="2" charset="0"/>
              </a:rPr>
              <a:t>time</a:t>
            </a:r>
            <a:endParaRPr lang="zh-CN" altLang="zh-CN" sz="2400" dirty="0">
              <a:cs typeface="Ebrima" pitchFamily="2" charset="0"/>
            </a:endParaRPr>
          </a:p>
        </p:txBody>
      </p:sp>
      <p:sp>
        <p:nvSpPr>
          <p:cNvPr id="124" name="矩形 123"/>
          <p:cNvSpPr>
            <a:spLocks noChangeArrowheads="1"/>
          </p:cNvSpPr>
          <p:nvPr/>
        </p:nvSpPr>
        <p:spPr bwMode="auto">
          <a:xfrm>
            <a:off x="827584" y="1059582"/>
            <a:ext cx="3816424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dirty="0" smtClean="0">
                <a:ea typeface="Ebrima" pitchFamily="2" charset="0"/>
                <a:cs typeface="Ebrima" pitchFamily="2" charset="0"/>
              </a:rPr>
              <a:t>religion</a:t>
            </a:r>
            <a:endParaRPr lang="zh-CN" altLang="zh-CN" sz="2400" dirty="0">
              <a:cs typeface="Ebrima" pitchFamily="2" charset="0"/>
            </a:endParaRPr>
          </a:p>
        </p:txBody>
      </p:sp>
      <p:sp>
        <p:nvSpPr>
          <p:cNvPr id="125" name="矩形 124"/>
          <p:cNvSpPr>
            <a:spLocks noChangeArrowheads="1"/>
          </p:cNvSpPr>
          <p:nvPr/>
        </p:nvSpPr>
        <p:spPr bwMode="auto">
          <a:xfrm>
            <a:off x="827584" y="1275606"/>
            <a:ext cx="3816424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dirty="0" smtClean="0">
                <a:cs typeface="Ebrima" pitchFamily="2" charset="0"/>
              </a:rPr>
              <a:t>gender</a:t>
            </a:r>
            <a:endParaRPr lang="zh-CN" altLang="zh-CN" sz="2400" dirty="0">
              <a:cs typeface="Ebrima" pitchFamily="2" charset="0"/>
            </a:endParaRPr>
          </a:p>
        </p:txBody>
      </p:sp>
      <p:sp>
        <p:nvSpPr>
          <p:cNvPr id="126" name="矩形 125"/>
          <p:cNvSpPr>
            <a:spLocks noChangeArrowheads="1"/>
          </p:cNvSpPr>
          <p:nvPr/>
        </p:nvSpPr>
        <p:spPr bwMode="auto">
          <a:xfrm>
            <a:off x="827584" y="1203598"/>
            <a:ext cx="3816424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dirty="0" smtClean="0">
                <a:cs typeface="Ebrima" pitchFamily="2" charset="0"/>
              </a:rPr>
              <a:t>geography</a:t>
            </a:r>
            <a:endParaRPr lang="zh-CN" altLang="zh-CN" sz="2400" dirty="0">
              <a:cs typeface="Ebrima" pitchFamily="2" charset="0"/>
            </a:endParaRPr>
          </a:p>
        </p:txBody>
      </p:sp>
      <p:sp>
        <p:nvSpPr>
          <p:cNvPr id="127" name="矩形 126"/>
          <p:cNvSpPr>
            <a:spLocks noChangeArrowheads="1"/>
          </p:cNvSpPr>
          <p:nvPr/>
        </p:nvSpPr>
        <p:spPr bwMode="auto">
          <a:xfrm>
            <a:off x="827584" y="1275606"/>
            <a:ext cx="3816424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dirty="0" smtClean="0">
                <a:ea typeface="Ebrima" pitchFamily="2" charset="0"/>
                <a:cs typeface="Ebrima" pitchFamily="2" charset="0"/>
              </a:rPr>
              <a:t>attitude about the topic</a:t>
            </a:r>
            <a:endParaRPr lang="zh-CN" altLang="zh-CN" sz="2400" dirty="0">
              <a:cs typeface="Ebrima" pitchFamily="2" charset="0"/>
            </a:endParaRPr>
          </a:p>
        </p:txBody>
      </p:sp>
      <p:sp>
        <p:nvSpPr>
          <p:cNvPr id="128" name="矩形 127"/>
          <p:cNvSpPr>
            <a:spLocks noChangeArrowheads="1"/>
          </p:cNvSpPr>
          <p:nvPr/>
        </p:nvSpPr>
        <p:spPr bwMode="auto">
          <a:xfrm>
            <a:off x="827584" y="1131590"/>
            <a:ext cx="3816424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dirty="0" smtClean="0">
                <a:ea typeface="Ebrima" pitchFamily="2" charset="0"/>
                <a:cs typeface="Ebrima" pitchFamily="2" charset="0"/>
              </a:rPr>
              <a:t>race</a:t>
            </a:r>
            <a:endParaRPr lang="zh-CN" altLang="zh-CN" sz="2400" dirty="0">
              <a:cs typeface="Ebrima" pitchFamily="2" charset="0"/>
            </a:endParaRPr>
          </a:p>
        </p:txBody>
      </p:sp>
      <p:sp>
        <p:nvSpPr>
          <p:cNvPr id="129" name="矩形 128"/>
          <p:cNvSpPr>
            <a:spLocks noChangeArrowheads="1"/>
          </p:cNvSpPr>
          <p:nvPr/>
        </p:nvSpPr>
        <p:spPr bwMode="auto">
          <a:xfrm>
            <a:off x="827584" y="1491630"/>
            <a:ext cx="3816424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dirty="0" smtClean="0">
                <a:ea typeface="Ebrima" pitchFamily="2" charset="0"/>
                <a:cs typeface="Ebrima" pitchFamily="2" charset="0"/>
              </a:rPr>
              <a:t>physical setting</a:t>
            </a:r>
            <a:endParaRPr lang="zh-CN" altLang="zh-CN" sz="2400" dirty="0">
              <a:cs typeface="Ebrima" pitchFamily="2" charset="0"/>
            </a:endParaRPr>
          </a:p>
        </p:txBody>
      </p:sp>
      <p:sp>
        <p:nvSpPr>
          <p:cNvPr id="130" name="矩形 129"/>
          <p:cNvSpPr>
            <a:spLocks noChangeArrowheads="1"/>
          </p:cNvSpPr>
          <p:nvPr/>
        </p:nvSpPr>
        <p:spPr bwMode="auto">
          <a:xfrm>
            <a:off x="827584" y="1275606"/>
            <a:ext cx="432048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dirty="0" smtClean="0">
                <a:cs typeface="Ebrima" pitchFamily="2" charset="0"/>
              </a:rPr>
              <a:t>culture</a:t>
            </a:r>
            <a:endParaRPr lang="zh-CN" altLang="zh-CN" sz="2400" dirty="0">
              <a:cs typeface="Ebrima" pitchFamily="2" charset="0"/>
            </a:endParaRPr>
          </a:p>
        </p:txBody>
      </p:sp>
      <p:sp>
        <p:nvSpPr>
          <p:cNvPr id="132" name="矩形 131"/>
          <p:cNvSpPr>
            <a:spLocks noChangeArrowheads="1"/>
          </p:cNvSpPr>
          <p:nvPr/>
        </p:nvSpPr>
        <p:spPr bwMode="auto">
          <a:xfrm>
            <a:off x="899592" y="1275606"/>
            <a:ext cx="25477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70C0"/>
                </a:solidFill>
                <a:ea typeface="Meiryo" pitchFamily="34" charset="-128"/>
                <a:cs typeface="Meiryo" pitchFamily="34" charset="-128"/>
              </a:rPr>
              <a:t>Audience coverage</a:t>
            </a:r>
            <a:endParaRPr lang="zh-CN" altLang="en-US" sz="2400" dirty="0">
              <a:solidFill>
                <a:srgbClr val="0070C0"/>
              </a:solidFill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33" name="矩形 132"/>
          <p:cNvSpPr>
            <a:spLocks noChangeArrowheads="1"/>
          </p:cNvSpPr>
          <p:nvPr/>
        </p:nvSpPr>
        <p:spPr bwMode="auto">
          <a:xfrm>
            <a:off x="992693" y="843558"/>
            <a:ext cx="2672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70C0"/>
                </a:solidFill>
                <a:cs typeface="MV Boli" pitchFamily="2" charset="0"/>
              </a:rPr>
              <a:t>Audience emotions </a:t>
            </a:r>
            <a:endParaRPr lang="zh-CN" altLang="en-US" sz="2400" dirty="0">
              <a:solidFill>
                <a:srgbClr val="0070C0"/>
              </a:solidFill>
              <a:cs typeface="MV Boli" pitchFamily="2" charset="0"/>
            </a:endParaRPr>
          </a:p>
        </p:txBody>
      </p:sp>
      <p:sp>
        <p:nvSpPr>
          <p:cNvPr id="135" name="矩形 134"/>
          <p:cNvSpPr>
            <a:spLocks noChangeArrowheads="1"/>
          </p:cNvSpPr>
          <p:nvPr/>
        </p:nvSpPr>
        <p:spPr bwMode="auto">
          <a:xfrm>
            <a:off x="899592" y="987574"/>
            <a:ext cx="3546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70C0"/>
                </a:solidFill>
                <a:cs typeface="MV Boli" pitchFamily="2" charset="0"/>
              </a:rPr>
              <a:t>Audience physical comfort </a:t>
            </a:r>
            <a:endParaRPr lang="zh-CN" altLang="en-US" sz="2400" dirty="0">
              <a:solidFill>
                <a:srgbClr val="0070C0"/>
              </a:solidFill>
              <a:cs typeface="MV Boli" pitchFamily="2" charset="0"/>
            </a:endParaRPr>
          </a:p>
        </p:txBody>
      </p:sp>
      <p:sp>
        <p:nvSpPr>
          <p:cNvPr id="136" name="圆角矩形 135"/>
          <p:cNvSpPr/>
          <p:nvPr/>
        </p:nvSpPr>
        <p:spPr>
          <a:xfrm>
            <a:off x="5652120" y="267494"/>
            <a:ext cx="2448272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Demographic</a:t>
            </a:r>
            <a:endParaRPr lang="zh-CN" altLang="en-US" sz="2400" dirty="0"/>
          </a:p>
        </p:txBody>
      </p:sp>
      <p:sp>
        <p:nvSpPr>
          <p:cNvPr id="137" name="圆角矩形 136"/>
          <p:cNvSpPr/>
          <p:nvPr/>
        </p:nvSpPr>
        <p:spPr>
          <a:xfrm>
            <a:off x="1475656" y="2787774"/>
            <a:ext cx="2448272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Attitudinal</a:t>
            </a:r>
            <a:endParaRPr lang="zh-CN" altLang="en-US" sz="2400" dirty="0"/>
          </a:p>
        </p:txBody>
      </p:sp>
      <p:sp>
        <p:nvSpPr>
          <p:cNvPr id="138" name="圆角矩形 137"/>
          <p:cNvSpPr/>
          <p:nvPr/>
        </p:nvSpPr>
        <p:spPr>
          <a:xfrm>
            <a:off x="5652120" y="2787774"/>
            <a:ext cx="2448272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Environmental</a:t>
            </a:r>
            <a:endParaRPr lang="zh-CN" altLang="en-US" sz="2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755576" y="48351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zh-C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Classify the KEYWORDS</a:t>
            </a:r>
            <a:endParaRPr lang="zh-CN" alt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4" name="Text Box 7"/>
          <p:cNvSpPr txBox="1">
            <a:spLocks noChangeArrowheads="1"/>
          </p:cNvSpPr>
          <p:nvPr/>
        </p:nvSpPr>
        <p:spPr bwMode="auto">
          <a:xfrm>
            <a:off x="176213" y="0"/>
            <a:ext cx="2595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1"/>
                </a:solidFill>
                <a:latin typeface="Book Antiqua" pitchFamily="18" charset="0"/>
                <a:ea typeface="Meiryo" pitchFamily="34" charset="-128"/>
                <a:cs typeface="Meiryo" pitchFamily="34" charset="-128"/>
              </a:rPr>
              <a:t>Review</a:t>
            </a:r>
            <a:endParaRPr lang="zh-CN" altLang="zh-CN" sz="2000" b="1" dirty="0">
              <a:solidFill>
                <a:schemeClr val="bg1"/>
              </a:solidFill>
              <a:latin typeface="Book Antiqua" pitchFamily="18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41" name="Freeform 450"/>
          <p:cNvSpPr>
            <a:spLocks noChangeArrowheads="1"/>
          </p:cNvSpPr>
          <p:nvPr/>
        </p:nvSpPr>
        <p:spPr bwMode="auto">
          <a:xfrm>
            <a:off x="179512" y="555526"/>
            <a:ext cx="518370" cy="518270"/>
          </a:xfrm>
          <a:custGeom>
            <a:avLst/>
            <a:gdLst>
              <a:gd name="T0" fmla="*/ 1952 w 1953"/>
              <a:gd name="T1" fmla="*/ 976 h 1953"/>
              <a:gd name="T2" fmla="*/ 1952 w 1953"/>
              <a:gd name="T3" fmla="*/ 976 h 1953"/>
              <a:gd name="T4" fmla="*/ 976 w 1953"/>
              <a:gd name="T5" fmla="*/ 0 h 1953"/>
              <a:gd name="T6" fmla="*/ 0 w 1953"/>
              <a:gd name="T7" fmla="*/ 976 h 1953"/>
              <a:gd name="T8" fmla="*/ 976 w 1953"/>
              <a:gd name="T9" fmla="*/ 1952 h 1953"/>
              <a:gd name="T10" fmla="*/ 1952 w 1953"/>
              <a:gd name="T11" fmla="*/ 976 h 1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53" h="1953">
                <a:moveTo>
                  <a:pt x="1952" y="976"/>
                </a:moveTo>
                <a:lnTo>
                  <a:pt x="1952" y="976"/>
                </a:lnTo>
                <a:cubicBezTo>
                  <a:pt x="1952" y="437"/>
                  <a:pt x="1515" y="0"/>
                  <a:pt x="976" y="0"/>
                </a:cubicBezTo>
                <a:cubicBezTo>
                  <a:pt x="437" y="0"/>
                  <a:pt x="0" y="437"/>
                  <a:pt x="0" y="976"/>
                </a:cubicBezTo>
                <a:cubicBezTo>
                  <a:pt x="0" y="1515"/>
                  <a:pt x="437" y="1952"/>
                  <a:pt x="976" y="1952"/>
                </a:cubicBezTo>
                <a:cubicBezTo>
                  <a:pt x="1515" y="1952"/>
                  <a:pt x="1952" y="1515"/>
                  <a:pt x="1952" y="976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02</a:t>
            </a:r>
            <a:endParaRPr lang="id-ID" altLang="zh-CN" sz="2400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038 -0.10306 L -0.06302 0.01234 " pathEditMode="fixed" rAng="0" ptsTypes="AA">
                                      <p:cBhvr>
                                        <p:cTn id="11" dur="500" spd="-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0.4332 L -0.07483 0.01357 " pathEditMode="relative" rAng="0" ptsTypes="AA">
                                      <p:cBhvr>
                                        <p:cTn id="20" dur="500" spd="-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57 0.40512 L -0.09844 0.02746 " pathEditMode="relative" rAng="0" ptsTypes="AA">
                                      <p:cBhvr>
                                        <p:cTn id="29" dur="50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107 0.40512 L -0.0592 0.01326 " pathEditMode="relative" rAng="0" ptsTypes="AA">
                                      <p:cBhvr>
                                        <p:cTn id="38" dur="5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-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403 -0.05646 L -0.07482 0.01358 " pathEditMode="relative" rAng="0" ptsTypes="AA">
                                      <p:cBhvr>
                                        <p:cTn id="47" dur="500" spd="-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38 -0.00062 L -0.07482 0.01327 " pathEditMode="relative" rAng="0" ptsTypes="AA">
                                      <p:cBhvr>
                                        <p:cTn id="56" dur="500" spd="-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403 0.01357 L -0.09844 0.01327 " pathEditMode="relative" rAng="0" ptsTypes="AA">
                                      <p:cBhvr>
                                        <p:cTn id="65" dur="500" spd="-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0.48905 L -0.09045 0.04135 " pathEditMode="relative" rAng="0" ptsTypes="AA">
                                      <p:cBhvr>
                                        <p:cTn id="74" dur="500" spd="-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38 0.11139 L -0.08264 0.04135 " pathEditMode="relative" rAng="0" ptsTypes="AA">
                                      <p:cBhvr>
                                        <p:cTn id="83" dur="500" spd="-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56 0.44709 L -0.07482 0.01327 " pathEditMode="relative" rAng="0" ptsTypes="AA">
                                      <p:cBhvr>
                                        <p:cTn id="92" dur="5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03 0.08331 L -0.07483 0.01327 " pathEditMode="relative" rAng="0" ptsTypes="AA">
                                      <p:cBhvr>
                                        <p:cTn id="101" dur="500" spd="-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23 0.16507 L -3.61111E-6 -8.60845E-7 " pathEditMode="relative" rAng="0" ptsTypes="AA">
                                      <p:cBhvr>
                                        <p:cTn id="110" dur="500" spd="-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6 0.65504 L 2.5E-6 2.40049E-6 " pathEditMode="relative" rAng="0" ptsTypes="AA">
                                      <p:cBhvr>
                                        <p:cTn id="119" dur="500" spd="-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0.61308 L -1.11111E-6 4.64671E-6 " pathEditMode="relative" rAng="0" ptsTypes="AA">
                                      <p:cBhvr>
                                        <p:cTn id="128" dur="500" spd="-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19" grpId="1" uiExpand="1"/>
      <p:bldP spid="121" grpId="0"/>
      <p:bldP spid="121" grpId="1" uiExpand="1"/>
      <p:bldP spid="122" grpId="0" uiExpand="1"/>
      <p:bldP spid="122" grpId="1" uiExpand="1"/>
      <p:bldP spid="123" grpId="0"/>
      <p:bldP spid="123" grpId="1" uiExpand="1"/>
      <p:bldP spid="124" grpId="0"/>
      <p:bldP spid="124" grpId="1" uiExpand="1"/>
      <p:bldP spid="125" grpId="0"/>
      <p:bldP spid="125" grpId="1"/>
      <p:bldP spid="126" grpId="0"/>
      <p:bldP spid="126" grpId="1" uiExpand="1"/>
      <p:bldP spid="127" grpId="0"/>
      <p:bldP spid="127" grpId="1" uiExpand="1"/>
      <p:bldP spid="128" grpId="0"/>
      <p:bldP spid="128" grpId="1"/>
      <p:bldP spid="129" grpId="0"/>
      <p:bldP spid="129" grpId="1"/>
      <p:bldP spid="130" grpId="0"/>
      <p:bldP spid="130" grpId="1" uiExpand="1"/>
      <p:bldP spid="132" grpId="0"/>
      <p:bldP spid="132" grpId="1"/>
      <p:bldP spid="133" grpId="0"/>
      <p:bldP spid="133" grpId="1"/>
      <p:bldP spid="135" grpId="0"/>
      <p:bldP spid="13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4731990"/>
            <a:ext cx="9144001" cy="411510"/>
            <a:chOff x="-3175" y="3186116"/>
            <a:chExt cx="12203113" cy="490538"/>
          </a:xfrm>
        </p:grpSpPr>
        <p:sp>
          <p:nvSpPr>
            <p:cNvPr id="3" name="Freeform 721"/>
            <p:cNvSpPr>
              <a:spLocks/>
            </p:cNvSpPr>
            <p:nvPr/>
          </p:nvSpPr>
          <p:spPr bwMode="auto">
            <a:xfrm>
              <a:off x="3270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Oval 722"/>
            <p:cNvSpPr>
              <a:spLocks noChangeArrowheads="1"/>
            </p:cNvSpPr>
            <p:nvPr/>
          </p:nvSpPr>
          <p:spPr bwMode="auto">
            <a:xfrm>
              <a:off x="3841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Freeform 723"/>
            <p:cNvSpPr>
              <a:spLocks/>
            </p:cNvSpPr>
            <p:nvPr/>
          </p:nvSpPr>
          <p:spPr bwMode="auto">
            <a:xfrm>
              <a:off x="44450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724"/>
            <p:cNvSpPr>
              <a:spLocks/>
            </p:cNvSpPr>
            <p:nvPr/>
          </p:nvSpPr>
          <p:spPr bwMode="auto">
            <a:xfrm>
              <a:off x="32385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Oval 725"/>
            <p:cNvSpPr>
              <a:spLocks noChangeArrowheads="1"/>
            </p:cNvSpPr>
            <p:nvPr/>
          </p:nvSpPr>
          <p:spPr bwMode="auto">
            <a:xfrm>
              <a:off x="3810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Oval 726"/>
            <p:cNvSpPr>
              <a:spLocks noChangeArrowheads="1"/>
            </p:cNvSpPr>
            <p:nvPr/>
          </p:nvSpPr>
          <p:spPr bwMode="auto">
            <a:xfrm>
              <a:off x="8826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Oval 727"/>
            <p:cNvSpPr>
              <a:spLocks noChangeArrowheads="1"/>
            </p:cNvSpPr>
            <p:nvPr/>
          </p:nvSpPr>
          <p:spPr bwMode="auto">
            <a:xfrm>
              <a:off x="935038" y="3194054"/>
              <a:ext cx="15875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728"/>
            <p:cNvSpPr>
              <a:spLocks/>
            </p:cNvSpPr>
            <p:nvPr/>
          </p:nvSpPr>
          <p:spPr bwMode="auto">
            <a:xfrm>
              <a:off x="1000125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729"/>
            <p:cNvSpPr>
              <a:spLocks/>
            </p:cNvSpPr>
            <p:nvPr/>
          </p:nvSpPr>
          <p:spPr bwMode="auto">
            <a:xfrm>
              <a:off x="87788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Oval 730"/>
            <p:cNvSpPr>
              <a:spLocks noChangeArrowheads="1"/>
            </p:cNvSpPr>
            <p:nvPr/>
          </p:nvSpPr>
          <p:spPr bwMode="auto">
            <a:xfrm>
              <a:off x="935038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731"/>
            <p:cNvSpPr>
              <a:spLocks/>
            </p:cNvSpPr>
            <p:nvPr/>
          </p:nvSpPr>
          <p:spPr bwMode="auto">
            <a:xfrm>
              <a:off x="14382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Oval 732"/>
            <p:cNvSpPr>
              <a:spLocks noChangeArrowheads="1"/>
            </p:cNvSpPr>
            <p:nvPr/>
          </p:nvSpPr>
          <p:spPr bwMode="auto">
            <a:xfrm>
              <a:off x="149066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733"/>
            <p:cNvSpPr>
              <a:spLocks/>
            </p:cNvSpPr>
            <p:nvPr/>
          </p:nvSpPr>
          <p:spPr bwMode="auto">
            <a:xfrm>
              <a:off x="15557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734"/>
            <p:cNvSpPr>
              <a:spLocks/>
            </p:cNvSpPr>
            <p:nvPr/>
          </p:nvSpPr>
          <p:spPr bwMode="auto">
            <a:xfrm>
              <a:off x="143351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Oval 735"/>
            <p:cNvSpPr>
              <a:spLocks noChangeArrowheads="1"/>
            </p:cNvSpPr>
            <p:nvPr/>
          </p:nvSpPr>
          <p:spPr bwMode="auto">
            <a:xfrm>
              <a:off x="1487488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Oval 736"/>
            <p:cNvSpPr>
              <a:spLocks noChangeArrowheads="1"/>
            </p:cNvSpPr>
            <p:nvPr/>
          </p:nvSpPr>
          <p:spPr bwMode="auto">
            <a:xfrm>
              <a:off x="1992313" y="3273429"/>
              <a:ext cx="15875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737"/>
            <p:cNvSpPr>
              <a:spLocks/>
            </p:cNvSpPr>
            <p:nvPr/>
          </p:nvSpPr>
          <p:spPr bwMode="auto">
            <a:xfrm>
              <a:off x="2046288" y="3194054"/>
              <a:ext cx="11113" cy="14288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738"/>
            <p:cNvSpPr>
              <a:spLocks/>
            </p:cNvSpPr>
            <p:nvPr/>
          </p:nvSpPr>
          <p:spPr bwMode="auto">
            <a:xfrm>
              <a:off x="2106613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739"/>
            <p:cNvSpPr>
              <a:spLocks/>
            </p:cNvSpPr>
            <p:nvPr/>
          </p:nvSpPr>
          <p:spPr bwMode="auto">
            <a:xfrm>
              <a:off x="19891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Oval 740"/>
            <p:cNvSpPr>
              <a:spLocks noChangeArrowheads="1"/>
            </p:cNvSpPr>
            <p:nvPr/>
          </p:nvSpPr>
          <p:spPr bwMode="auto">
            <a:xfrm>
              <a:off x="2041525" y="3328991"/>
              <a:ext cx="1270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741"/>
            <p:cNvSpPr>
              <a:spLocks/>
            </p:cNvSpPr>
            <p:nvPr/>
          </p:nvSpPr>
          <p:spPr bwMode="auto">
            <a:xfrm>
              <a:off x="25447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742"/>
            <p:cNvSpPr>
              <a:spLocks/>
            </p:cNvSpPr>
            <p:nvPr/>
          </p:nvSpPr>
          <p:spPr bwMode="auto">
            <a:xfrm>
              <a:off x="2601913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743"/>
            <p:cNvSpPr>
              <a:spLocks/>
            </p:cNvSpPr>
            <p:nvPr/>
          </p:nvSpPr>
          <p:spPr bwMode="auto">
            <a:xfrm>
              <a:off x="2662238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744"/>
            <p:cNvSpPr>
              <a:spLocks/>
            </p:cNvSpPr>
            <p:nvPr/>
          </p:nvSpPr>
          <p:spPr bwMode="auto">
            <a:xfrm>
              <a:off x="2544763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Oval 745"/>
            <p:cNvSpPr>
              <a:spLocks noChangeArrowheads="1"/>
            </p:cNvSpPr>
            <p:nvPr/>
          </p:nvSpPr>
          <p:spPr bwMode="auto">
            <a:xfrm>
              <a:off x="259715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Oval 746"/>
            <p:cNvSpPr>
              <a:spLocks noChangeArrowheads="1"/>
            </p:cNvSpPr>
            <p:nvPr/>
          </p:nvSpPr>
          <p:spPr bwMode="auto">
            <a:xfrm>
              <a:off x="309880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Oval 747"/>
            <p:cNvSpPr>
              <a:spLocks noChangeArrowheads="1"/>
            </p:cNvSpPr>
            <p:nvPr/>
          </p:nvSpPr>
          <p:spPr bwMode="auto">
            <a:xfrm>
              <a:off x="3155950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748"/>
            <p:cNvSpPr>
              <a:spLocks/>
            </p:cNvSpPr>
            <p:nvPr/>
          </p:nvSpPr>
          <p:spPr bwMode="auto">
            <a:xfrm>
              <a:off x="32178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749"/>
            <p:cNvSpPr>
              <a:spLocks/>
            </p:cNvSpPr>
            <p:nvPr/>
          </p:nvSpPr>
          <p:spPr bwMode="auto">
            <a:xfrm>
              <a:off x="3098800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3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Oval 750"/>
            <p:cNvSpPr>
              <a:spLocks noChangeArrowheads="1"/>
            </p:cNvSpPr>
            <p:nvPr/>
          </p:nvSpPr>
          <p:spPr bwMode="auto">
            <a:xfrm>
              <a:off x="3152775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751"/>
            <p:cNvSpPr>
              <a:spLocks/>
            </p:cNvSpPr>
            <p:nvPr/>
          </p:nvSpPr>
          <p:spPr bwMode="auto">
            <a:xfrm>
              <a:off x="36544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Oval 752"/>
            <p:cNvSpPr>
              <a:spLocks noChangeArrowheads="1"/>
            </p:cNvSpPr>
            <p:nvPr/>
          </p:nvSpPr>
          <p:spPr bwMode="auto">
            <a:xfrm>
              <a:off x="37115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753"/>
            <p:cNvSpPr>
              <a:spLocks/>
            </p:cNvSpPr>
            <p:nvPr/>
          </p:nvSpPr>
          <p:spPr bwMode="auto">
            <a:xfrm>
              <a:off x="37734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754"/>
            <p:cNvSpPr>
              <a:spLocks/>
            </p:cNvSpPr>
            <p:nvPr/>
          </p:nvSpPr>
          <p:spPr bwMode="auto">
            <a:xfrm>
              <a:off x="365125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Oval 755"/>
            <p:cNvSpPr>
              <a:spLocks noChangeArrowheads="1"/>
            </p:cNvSpPr>
            <p:nvPr/>
          </p:nvSpPr>
          <p:spPr bwMode="auto">
            <a:xfrm>
              <a:off x="37084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Oval 756"/>
            <p:cNvSpPr>
              <a:spLocks noChangeArrowheads="1"/>
            </p:cNvSpPr>
            <p:nvPr/>
          </p:nvSpPr>
          <p:spPr bwMode="auto">
            <a:xfrm>
              <a:off x="42100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Oval 757"/>
            <p:cNvSpPr>
              <a:spLocks noChangeArrowheads="1"/>
            </p:cNvSpPr>
            <p:nvPr/>
          </p:nvSpPr>
          <p:spPr bwMode="auto">
            <a:xfrm>
              <a:off x="4264025" y="3194054"/>
              <a:ext cx="14288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758"/>
            <p:cNvSpPr>
              <a:spLocks/>
            </p:cNvSpPr>
            <p:nvPr/>
          </p:nvSpPr>
          <p:spPr bwMode="auto">
            <a:xfrm>
              <a:off x="4327525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759"/>
            <p:cNvSpPr>
              <a:spLocks/>
            </p:cNvSpPr>
            <p:nvPr/>
          </p:nvSpPr>
          <p:spPr bwMode="auto">
            <a:xfrm>
              <a:off x="420687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Oval 760"/>
            <p:cNvSpPr>
              <a:spLocks noChangeArrowheads="1"/>
            </p:cNvSpPr>
            <p:nvPr/>
          </p:nvSpPr>
          <p:spPr bwMode="auto">
            <a:xfrm>
              <a:off x="4264025" y="3328991"/>
              <a:ext cx="635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761"/>
            <p:cNvSpPr>
              <a:spLocks/>
            </p:cNvSpPr>
            <p:nvPr/>
          </p:nvSpPr>
          <p:spPr bwMode="auto">
            <a:xfrm>
              <a:off x="47656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Oval 762"/>
            <p:cNvSpPr>
              <a:spLocks noChangeArrowheads="1"/>
            </p:cNvSpPr>
            <p:nvPr/>
          </p:nvSpPr>
          <p:spPr bwMode="auto">
            <a:xfrm>
              <a:off x="4818063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763"/>
            <p:cNvSpPr>
              <a:spLocks/>
            </p:cNvSpPr>
            <p:nvPr/>
          </p:nvSpPr>
          <p:spPr bwMode="auto">
            <a:xfrm>
              <a:off x="48831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764"/>
            <p:cNvSpPr>
              <a:spLocks/>
            </p:cNvSpPr>
            <p:nvPr/>
          </p:nvSpPr>
          <p:spPr bwMode="auto">
            <a:xfrm>
              <a:off x="476091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765"/>
            <p:cNvSpPr>
              <a:spLocks/>
            </p:cNvSpPr>
            <p:nvPr/>
          </p:nvSpPr>
          <p:spPr bwMode="auto">
            <a:xfrm>
              <a:off x="4814888" y="3328991"/>
              <a:ext cx="11113" cy="9525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Oval 766"/>
            <p:cNvSpPr>
              <a:spLocks noChangeArrowheads="1"/>
            </p:cNvSpPr>
            <p:nvPr/>
          </p:nvSpPr>
          <p:spPr bwMode="auto">
            <a:xfrm>
              <a:off x="5321300" y="3273429"/>
              <a:ext cx="14288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Oval 767"/>
            <p:cNvSpPr>
              <a:spLocks noChangeArrowheads="1"/>
            </p:cNvSpPr>
            <p:nvPr/>
          </p:nvSpPr>
          <p:spPr bwMode="auto">
            <a:xfrm>
              <a:off x="5373688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768"/>
            <p:cNvSpPr>
              <a:spLocks/>
            </p:cNvSpPr>
            <p:nvPr/>
          </p:nvSpPr>
          <p:spPr bwMode="auto">
            <a:xfrm>
              <a:off x="5434013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769"/>
            <p:cNvSpPr>
              <a:spLocks/>
            </p:cNvSpPr>
            <p:nvPr/>
          </p:nvSpPr>
          <p:spPr bwMode="auto">
            <a:xfrm>
              <a:off x="53165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770"/>
            <p:cNvSpPr>
              <a:spLocks/>
            </p:cNvSpPr>
            <p:nvPr/>
          </p:nvSpPr>
          <p:spPr bwMode="auto">
            <a:xfrm>
              <a:off x="5370513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771"/>
            <p:cNvSpPr>
              <a:spLocks/>
            </p:cNvSpPr>
            <p:nvPr/>
          </p:nvSpPr>
          <p:spPr bwMode="auto">
            <a:xfrm>
              <a:off x="58721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772"/>
            <p:cNvSpPr>
              <a:spLocks/>
            </p:cNvSpPr>
            <p:nvPr/>
          </p:nvSpPr>
          <p:spPr bwMode="auto">
            <a:xfrm>
              <a:off x="5929313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773"/>
            <p:cNvSpPr>
              <a:spLocks/>
            </p:cNvSpPr>
            <p:nvPr/>
          </p:nvSpPr>
          <p:spPr bwMode="auto">
            <a:xfrm>
              <a:off x="5989638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774"/>
            <p:cNvSpPr>
              <a:spLocks/>
            </p:cNvSpPr>
            <p:nvPr/>
          </p:nvSpPr>
          <p:spPr bwMode="auto">
            <a:xfrm>
              <a:off x="587216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Oval 775"/>
            <p:cNvSpPr>
              <a:spLocks noChangeArrowheads="1"/>
            </p:cNvSpPr>
            <p:nvPr/>
          </p:nvSpPr>
          <p:spPr bwMode="auto">
            <a:xfrm>
              <a:off x="5924550" y="3328991"/>
              <a:ext cx="1270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Oval 776"/>
            <p:cNvSpPr>
              <a:spLocks noChangeArrowheads="1"/>
            </p:cNvSpPr>
            <p:nvPr/>
          </p:nvSpPr>
          <p:spPr bwMode="auto">
            <a:xfrm>
              <a:off x="6427788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777"/>
            <p:cNvSpPr>
              <a:spLocks/>
            </p:cNvSpPr>
            <p:nvPr/>
          </p:nvSpPr>
          <p:spPr bwMode="auto">
            <a:xfrm>
              <a:off x="6484938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778"/>
            <p:cNvSpPr>
              <a:spLocks/>
            </p:cNvSpPr>
            <p:nvPr/>
          </p:nvSpPr>
          <p:spPr bwMode="auto">
            <a:xfrm>
              <a:off x="65452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779"/>
            <p:cNvSpPr>
              <a:spLocks/>
            </p:cNvSpPr>
            <p:nvPr/>
          </p:nvSpPr>
          <p:spPr bwMode="auto">
            <a:xfrm>
              <a:off x="6427788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Oval 780"/>
            <p:cNvSpPr>
              <a:spLocks noChangeArrowheads="1"/>
            </p:cNvSpPr>
            <p:nvPr/>
          </p:nvSpPr>
          <p:spPr bwMode="auto">
            <a:xfrm>
              <a:off x="6480175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781"/>
            <p:cNvSpPr>
              <a:spLocks/>
            </p:cNvSpPr>
            <p:nvPr/>
          </p:nvSpPr>
          <p:spPr bwMode="auto">
            <a:xfrm>
              <a:off x="6981825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Oval 782"/>
            <p:cNvSpPr>
              <a:spLocks noChangeArrowheads="1"/>
            </p:cNvSpPr>
            <p:nvPr/>
          </p:nvSpPr>
          <p:spPr bwMode="auto">
            <a:xfrm>
              <a:off x="7038975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783"/>
            <p:cNvSpPr>
              <a:spLocks/>
            </p:cNvSpPr>
            <p:nvPr/>
          </p:nvSpPr>
          <p:spPr bwMode="auto">
            <a:xfrm>
              <a:off x="71008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784"/>
            <p:cNvSpPr>
              <a:spLocks/>
            </p:cNvSpPr>
            <p:nvPr/>
          </p:nvSpPr>
          <p:spPr bwMode="auto">
            <a:xfrm>
              <a:off x="6978650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Oval 785"/>
            <p:cNvSpPr>
              <a:spLocks noChangeArrowheads="1"/>
            </p:cNvSpPr>
            <p:nvPr/>
          </p:nvSpPr>
          <p:spPr bwMode="auto">
            <a:xfrm>
              <a:off x="7035800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Oval 786"/>
            <p:cNvSpPr>
              <a:spLocks noChangeArrowheads="1"/>
            </p:cNvSpPr>
            <p:nvPr/>
          </p:nvSpPr>
          <p:spPr bwMode="auto">
            <a:xfrm>
              <a:off x="7537450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Oval 787"/>
            <p:cNvSpPr>
              <a:spLocks noChangeArrowheads="1"/>
            </p:cNvSpPr>
            <p:nvPr/>
          </p:nvSpPr>
          <p:spPr bwMode="auto">
            <a:xfrm>
              <a:off x="7591425" y="3194054"/>
              <a:ext cx="14288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788"/>
            <p:cNvSpPr>
              <a:spLocks/>
            </p:cNvSpPr>
            <p:nvPr/>
          </p:nvSpPr>
          <p:spPr bwMode="auto">
            <a:xfrm>
              <a:off x="7656513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89"/>
            <p:cNvSpPr>
              <a:spLocks/>
            </p:cNvSpPr>
            <p:nvPr/>
          </p:nvSpPr>
          <p:spPr bwMode="auto">
            <a:xfrm>
              <a:off x="753427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Oval 790"/>
            <p:cNvSpPr>
              <a:spLocks noChangeArrowheads="1"/>
            </p:cNvSpPr>
            <p:nvPr/>
          </p:nvSpPr>
          <p:spPr bwMode="auto">
            <a:xfrm>
              <a:off x="7591425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91"/>
            <p:cNvSpPr>
              <a:spLocks/>
            </p:cNvSpPr>
            <p:nvPr/>
          </p:nvSpPr>
          <p:spPr bwMode="auto">
            <a:xfrm>
              <a:off x="8093075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Oval 792"/>
            <p:cNvSpPr>
              <a:spLocks noChangeArrowheads="1"/>
            </p:cNvSpPr>
            <p:nvPr/>
          </p:nvSpPr>
          <p:spPr bwMode="auto">
            <a:xfrm>
              <a:off x="8147050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93"/>
            <p:cNvSpPr>
              <a:spLocks/>
            </p:cNvSpPr>
            <p:nvPr/>
          </p:nvSpPr>
          <p:spPr bwMode="auto">
            <a:xfrm>
              <a:off x="8210550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94"/>
            <p:cNvSpPr>
              <a:spLocks/>
            </p:cNvSpPr>
            <p:nvPr/>
          </p:nvSpPr>
          <p:spPr bwMode="auto">
            <a:xfrm>
              <a:off x="808990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Oval 795"/>
            <p:cNvSpPr>
              <a:spLocks noChangeArrowheads="1"/>
            </p:cNvSpPr>
            <p:nvPr/>
          </p:nvSpPr>
          <p:spPr bwMode="auto">
            <a:xfrm>
              <a:off x="8147050" y="3328991"/>
              <a:ext cx="6350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Oval 796"/>
            <p:cNvSpPr>
              <a:spLocks noChangeArrowheads="1"/>
            </p:cNvSpPr>
            <p:nvPr/>
          </p:nvSpPr>
          <p:spPr bwMode="auto">
            <a:xfrm>
              <a:off x="8648700" y="3273429"/>
              <a:ext cx="14288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Oval 797"/>
            <p:cNvSpPr>
              <a:spLocks noChangeArrowheads="1"/>
            </p:cNvSpPr>
            <p:nvPr/>
          </p:nvSpPr>
          <p:spPr bwMode="auto">
            <a:xfrm>
              <a:off x="8701088" y="3194054"/>
              <a:ext cx="12700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8"/>
            <p:cNvSpPr>
              <a:spLocks/>
            </p:cNvSpPr>
            <p:nvPr/>
          </p:nvSpPr>
          <p:spPr bwMode="auto">
            <a:xfrm>
              <a:off x="8763000" y="3289304"/>
              <a:ext cx="14288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799"/>
            <p:cNvSpPr>
              <a:spLocks/>
            </p:cNvSpPr>
            <p:nvPr/>
          </p:nvSpPr>
          <p:spPr bwMode="auto">
            <a:xfrm>
              <a:off x="864393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00"/>
            <p:cNvSpPr>
              <a:spLocks/>
            </p:cNvSpPr>
            <p:nvPr/>
          </p:nvSpPr>
          <p:spPr bwMode="auto">
            <a:xfrm>
              <a:off x="8697913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01"/>
            <p:cNvSpPr>
              <a:spLocks/>
            </p:cNvSpPr>
            <p:nvPr/>
          </p:nvSpPr>
          <p:spPr bwMode="auto">
            <a:xfrm>
              <a:off x="919956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Oval 802"/>
            <p:cNvSpPr>
              <a:spLocks noChangeArrowheads="1"/>
            </p:cNvSpPr>
            <p:nvPr/>
          </p:nvSpPr>
          <p:spPr bwMode="auto">
            <a:xfrm>
              <a:off x="925671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03"/>
            <p:cNvSpPr>
              <a:spLocks/>
            </p:cNvSpPr>
            <p:nvPr/>
          </p:nvSpPr>
          <p:spPr bwMode="auto">
            <a:xfrm>
              <a:off x="9317038" y="3289304"/>
              <a:ext cx="12700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04"/>
            <p:cNvSpPr>
              <a:spLocks/>
            </p:cNvSpPr>
            <p:nvPr/>
          </p:nvSpPr>
          <p:spPr bwMode="auto">
            <a:xfrm>
              <a:off x="9199563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Oval 805"/>
            <p:cNvSpPr>
              <a:spLocks noChangeArrowheads="1"/>
            </p:cNvSpPr>
            <p:nvPr/>
          </p:nvSpPr>
          <p:spPr bwMode="auto">
            <a:xfrm>
              <a:off x="9253538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Oval 806"/>
            <p:cNvSpPr>
              <a:spLocks noChangeArrowheads="1"/>
            </p:cNvSpPr>
            <p:nvPr/>
          </p:nvSpPr>
          <p:spPr bwMode="auto">
            <a:xfrm>
              <a:off x="9755188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07"/>
            <p:cNvSpPr>
              <a:spLocks/>
            </p:cNvSpPr>
            <p:nvPr/>
          </p:nvSpPr>
          <p:spPr bwMode="auto">
            <a:xfrm>
              <a:off x="9812338" y="3194054"/>
              <a:ext cx="11113" cy="1428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08"/>
            <p:cNvSpPr>
              <a:spLocks/>
            </p:cNvSpPr>
            <p:nvPr/>
          </p:nvSpPr>
          <p:spPr bwMode="auto">
            <a:xfrm>
              <a:off x="9872663" y="3289304"/>
              <a:ext cx="11113" cy="17463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809"/>
            <p:cNvSpPr>
              <a:spLocks/>
            </p:cNvSpPr>
            <p:nvPr/>
          </p:nvSpPr>
          <p:spPr bwMode="auto">
            <a:xfrm>
              <a:off x="9755188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Oval 810"/>
            <p:cNvSpPr>
              <a:spLocks noChangeArrowheads="1"/>
            </p:cNvSpPr>
            <p:nvPr/>
          </p:nvSpPr>
          <p:spPr bwMode="auto">
            <a:xfrm>
              <a:off x="9809163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811"/>
            <p:cNvSpPr>
              <a:spLocks/>
            </p:cNvSpPr>
            <p:nvPr/>
          </p:nvSpPr>
          <p:spPr bwMode="auto">
            <a:xfrm>
              <a:off x="10310813" y="3273429"/>
              <a:ext cx="19050" cy="20638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Oval 812"/>
            <p:cNvSpPr>
              <a:spLocks noChangeArrowheads="1"/>
            </p:cNvSpPr>
            <p:nvPr/>
          </p:nvSpPr>
          <p:spPr bwMode="auto">
            <a:xfrm>
              <a:off x="10367963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813"/>
            <p:cNvSpPr>
              <a:spLocks/>
            </p:cNvSpPr>
            <p:nvPr/>
          </p:nvSpPr>
          <p:spPr bwMode="auto">
            <a:xfrm>
              <a:off x="1042828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814"/>
            <p:cNvSpPr>
              <a:spLocks/>
            </p:cNvSpPr>
            <p:nvPr/>
          </p:nvSpPr>
          <p:spPr bwMode="auto">
            <a:xfrm>
              <a:off x="10306050" y="3424241"/>
              <a:ext cx="15875" cy="14288"/>
            </a:xfrm>
            <a:custGeom>
              <a:avLst/>
              <a:gdLst>
                <a:gd name="T0" fmla="*/ 1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1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815"/>
            <p:cNvSpPr>
              <a:spLocks/>
            </p:cNvSpPr>
            <p:nvPr/>
          </p:nvSpPr>
          <p:spPr bwMode="auto">
            <a:xfrm>
              <a:off x="10363200" y="3328991"/>
              <a:ext cx="11113" cy="9525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Oval 816"/>
            <p:cNvSpPr>
              <a:spLocks noChangeArrowheads="1"/>
            </p:cNvSpPr>
            <p:nvPr/>
          </p:nvSpPr>
          <p:spPr bwMode="auto">
            <a:xfrm>
              <a:off x="10866438" y="3273429"/>
              <a:ext cx="17463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817"/>
            <p:cNvSpPr>
              <a:spLocks/>
            </p:cNvSpPr>
            <p:nvPr/>
          </p:nvSpPr>
          <p:spPr bwMode="auto">
            <a:xfrm>
              <a:off x="10918825" y="3194054"/>
              <a:ext cx="15875" cy="14288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2 h 3"/>
                <a:gd name="T4" fmla="*/ 2 w 4"/>
                <a:gd name="T5" fmla="*/ 0 h 3"/>
                <a:gd name="T6" fmla="*/ 0 w 4"/>
                <a:gd name="T7" fmla="*/ 2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818"/>
            <p:cNvSpPr>
              <a:spLocks/>
            </p:cNvSpPr>
            <p:nvPr/>
          </p:nvSpPr>
          <p:spPr bwMode="auto">
            <a:xfrm>
              <a:off x="10983913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819"/>
            <p:cNvSpPr>
              <a:spLocks/>
            </p:cNvSpPr>
            <p:nvPr/>
          </p:nvSpPr>
          <p:spPr bwMode="auto">
            <a:xfrm>
              <a:off x="10861675" y="3424241"/>
              <a:ext cx="15875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Oval 820"/>
            <p:cNvSpPr>
              <a:spLocks noChangeArrowheads="1"/>
            </p:cNvSpPr>
            <p:nvPr/>
          </p:nvSpPr>
          <p:spPr bwMode="auto">
            <a:xfrm>
              <a:off x="10918825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Oval 821"/>
            <p:cNvSpPr>
              <a:spLocks noChangeArrowheads="1"/>
            </p:cNvSpPr>
            <p:nvPr/>
          </p:nvSpPr>
          <p:spPr bwMode="auto">
            <a:xfrm>
              <a:off x="11420475" y="3273429"/>
              <a:ext cx="19050" cy="2063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Oval 822"/>
            <p:cNvSpPr>
              <a:spLocks noChangeArrowheads="1"/>
            </p:cNvSpPr>
            <p:nvPr/>
          </p:nvSpPr>
          <p:spPr bwMode="auto">
            <a:xfrm>
              <a:off x="11474450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823"/>
            <p:cNvSpPr>
              <a:spLocks/>
            </p:cNvSpPr>
            <p:nvPr/>
          </p:nvSpPr>
          <p:spPr bwMode="auto">
            <a:xfrm>
              <a:off x="11539538" y="3289304"/>
              <a:ext cx="11113" cy="1746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824"/>
            <p:cNvSpPr>
              <a:spLocks/>
            </p:cNvSpPr>
            <p:nvPr/>
          </p:nvSpPr>
          <p:spPr bwMode="auto">
            <a:xfrm>
              <a:off x="11417300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Oval 825"/>
            <p:cNvSpPr>
              <a:spLocks noChangeArrowheads="1"/>
            </p:cNvSpPr>
            <p:nvPr/>
          </p:nvSpPr>
          <p:spPr bwMode="auto">
            <a:xfrm>
              <a:off x="11474450" y="3328991"/>
              <a:ext cx="7938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826"/>
            <p:cNvSpPr>
              <a:spLocks/>
            </p:cNvSpPr>
            <p:nvPr/>
          </p:nvSpPr>
          <p:spPr bwMode="auto">
            <a:xfrm>
              <a:off x="11976100" y="3273429"/>
              <a:ext cx="19050" cy="206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2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5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Oval 827"/>
            <p:cNvSpPr>
              <a:spLocks noChangeArrowheads="1"/>
            </p:cNvSpPr>
            <p:nvPr/>
          </p:nvSpPr>
          <p:spPr bwMode="auto">
            <a:xfrm>
              <a:off x="12030075" y="3194054"/>
              <a:ext cx="11113" cy="14288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828"/>
            <p:cNvSpPr>
              <a:spLocks/>
            </p:cNvSpPr>
            <p:nvPr/>
          </p:nvSpPr>
          <p:spPr bwMode="auto">
            <a:xfrm>
              <a:off x="12090400" y="3289304"/>
              <a:ext cx="15875" cy="17463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829"/>
            <p:cNvSpPr>
              <a:spLocks/>
            </p:cNvSpPr>
            <p:nvPr/>
          </p:nvSpPr>
          <p:spPr bwMode="auto">
            <a:xfrm>
              <a:off x="11972925" y="3424241"/>
              <a:ext cx="14288" cy="1428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Oval 830"/>
            <p:cNvSpPr>
              <a:spLocks noChangeArrowheads="1"/>
            </p:cNvSpPr>
            <p:nvPr/>
          </p:nvSpPr>
          <p:spPr bwMode="auto">
            <a:xfrm>
              <a:off x="12025313" y="3328991"/>
              <a:ext cx="11113" cy="9525"/>
            </a:xfrm>
            <a:prstGeom prst="ellipse">
              <a:avLst/>
            </a:pr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831"/>
            <p:cNvSpPr>
              <a:spLocks noEditPoints="1"/>
            </p:cNvSpPr>
            <p:nvPr/>
          </p:nvSpPr>
          <p:spPr bwMode="auto">
            <a:xfrm>
              <a:off x="-3175" y="3186116"/>
              <a:ext cx="12199938" cy="382588"/>
            </a:xfrm>
            <a:custGeom>
              <a:avLst/>
              <a:gdLst>
                <a:gd name="T0" fmla="*/ 3048 w 3208"/>
                <a:gd name="T1" fmla="*/ 53 h 88"/>
                <a:gd name="T2" fmla="*/ 2849 w 3208"/>
                <a:gd name="T3" fmla="*/ 40 h 88"/>
                <a:gd name="T4" fmla="*/ 2705 w 3208"/>
                <a:gd name="T5" fmla="*/ 54 h 88"/>
                <a:gd name="T6" fmla="*/ 2565 w 3208"/>
                <a:gd name="T7" fmla="*/ 37 h 88"/>
                <a:gd name="T8" fmla="*/ 2430 w 3208"/>
                <a:gd name="T9" fmla="*/ 36 h 88"/>
                <a:gd name="T10" fmla="*/ 2273 w 3208"/>
                <a:gd name="T11" fmla="*/ 11 h 88"/>
                <a:gd name="T12" fmla="*/ 2118 w 3208"/>
                <a:gd name="T13" fmla="*/ 0 h 88"/>
                <a:gd name="T14" fmla="*/ 1875 w 3208"/>
                <a:gd name="T15" fmla="*/ 52 h 88"/>
                <a:gd name="T16" fmla="*/ 1711 w 3208"/>
                <a:gd name="T17" fmla="*/ 51 h 88"/>
                <a:gd name="T18" fmla="*/ 1538 w 3208"/>
                <a:gd name="T19" fmla="*/ 44 h 88"/>
                <a:gd name="T20" fmla="*/ 1396 w 3208"/>
                <a:gd name="T21" fmla="*/ 51 h 88"/>
                <a:gd name="T22" fmla="*/ 1265 w 3208"/>
                <a:gd name="T23" fmla="*/ 42 h 88"/>
                <a:gd name="T24" fmla="*/ 1094 w 3208"/>
                <a:gd name="T25" fmla="*/ 24 h 88"/>
                <a:gd name="T26" fmla="*/ 979 w 3208"/>
                <a:gd name="T27" fmla="*/ 27 h 88"/>
                <a:gd name="T28" fmla="*/ 731 w 3208"/>
                <a:gd name="T29" fmla="*/ 69 h 88"/>
                <a:gd name="T30" fmla="*/ 573 w 3208"/>
                <a:gd name="T31" fmla="*/ 56 h 88"/>
                <a:gd name="T32" fmla="*/ 358 w 3208"/>
                <a:gd name="T33" fmla="*/ 68 h 88"/>
                <a:gd name="T34" fmla="*/ 220 w 3208"/>
                <a:gd name="T35" fmla="*/ 40 h 88"/>
                <a:gd name="T36" fmla="*/ 86 w 3208"/>
                <a:gd name="T37" fmla="*/ 43 h 88"/>
                <a:gd name="T38" fmla="*/ 457 w 3208"/>
                <a:gd name="T39" fmla="*/ 88 h 88"/>
                <a:gd name="T40" fmla="*/ 1286 w 3208"/>
                <a:gd name="T41" fmla="*/ 82 h 88"/>
                <a:gd name="T42" fmla="*/ 2076 w 3208"/>
                <a:gd name="T43" fmla="*/ 85 h 88"/>
                <a:gd name="T44" fmla="*/ 2898 w 3208"/>
                <a:gd name="T45" fmla="*/ 87 h 88"/>
                <a:gd name="T46" fmla="*/ 2908 w 3208"/>
                <a:gd name="T47" fmla="*/ 57 h 88"/>
                <a:gd name="T48" fmla="*/ 2414 w 3208"/>
                <a:gd name="T49" fmla="*/ 21 h 88"/>
                <a:gd name="T50" fmla="*/ 1837 w 3208"/>
                <a:gd name="T51" fmla="*/ 33 h 88"/>
                <a:gd name="T52" fmla="*/ 1303 w 3208"/>
                <a:gd name="T53" fmla="*/ 57 h 88"/>
                <a:gd name="T54" fmla="*/ 810 w 3208"/>
                <a:gd name="T55" fmla="*/ 21 h 88"/>
                <a:gd name="T56" fmla="*/ 233 w 3208"/>
                <a:gd name="T57" fmla="*/ 33 h 88"/>
                <a:gd name="T58" fmla="*/ 27 w 3208"/>
                <a:gd name="T59" fmla="*/ 50 h 88"/>
                <a:gd name="T60" fmla="*/ 140 w 3208"/>
                <a:gd name="T61" fmla="*/ 81 h 88"/>
                <a:gd name="T62" fmla="*/ 203 w 3208"/>
                <a:gd name="T63" fmla="*/ 81 h 88"/>
                <a:gd name="T64" fmla="*/ 337 w 3208"/>
                <a:gd name="T65" fmla="*/ 36 h 88"/>
                <a:gd name="T66" fmla="*/ 421 w 3208"/>
                <a:gd name="T67" fmla="*/ 73 h 88"/>
                <a:gd name="T68" fmla="*/ 490 w 3208"/>
                <a:gd name="T69" fmla="*/ 26 h 88"/>
                <a:gd name="T70" fmla="*/ 644 w 3208"/>
                <a:gd name="T71" fmla="*/ 13 h 88"/>
                <a:gd name="T72" fmla="*/ 699 w 3208"/>
                <a:gd name="T73" fmla="*/ 61 h 88"/>
                <a:gd name="T74" fmla="*/ 777 w 3208"/>
                <a:gd name="T75" fmla="*/ 81 h 88"/>
                <a:gd name="T76" fmla="*/ 946 w 3208"/>
                <a:gd name="T77" fmla="*/ 10 h 88"/>
                <a:gd name="T78" fmla="*/ 984 w 3208"/>
                <a:gd name="T79" fmla="*/ 73 h 88"/>
                <a:gd name="T80" fmla="*/ 1058 w 3208"/>
                <a:gd name="T81" fmla="*/ 82 h 88"/>
                <a:gd name="T82" fmla="*/ 1168 w 3208"/>
                <a:gd name="T83" fmla="*/ 84 h 88"/>
                <a:gd name="T84" fmla="*/ 1240 w 3208"/>
                <a:gd name="T85" fmla="*/ 82 h 88"/>
                <a:gd name="T86" fmla="*/ 1356 w 3208"/>
                <a:gd name="T87" fmla="*/ 31 h 88"/>
                <a:gd name="T88" fmla="*/ 1442 w 3208"/>
                <a:gd name="T89" fmla="*/ 73 h 88"/>
                <a:gd name="T90" fmla="*/ 1511 w 3208"/>
                <a:gd name="T91" fmla="*/ 26 h 88"/>
                <a:gd name="T92" fmla="*/ 1664 w 3208"/>
                <a:gd name="T93" fmla="*/ 32 h 88"/>
                <a:gd name="T94" fmla="*/ 1722 w 3208"/>
                <a:gd name="T95" fmla="*/ 61 h 88"/>
                <a:gd name="T96" fmla="*/ 1797 w 3208"/>
                <a:gd name="T97" fmla="*/ 51 h 88"/>
                <a:gd name="T98" fmla="*/ 1967 w 3208"/>
                <a:gd name="T99" fmla="*/ 10 h 88"/>
                <a:gd name="T100" fmla="*/ 2005 w 3208"/>
                <a:gd name="T101" fmla="*/ 84 h 88"/>
                <a:gd name="T102" fmla="*/ 2078 w 3208"/>
                <a:gd name="T103" fmla="*/ 82 h 88"/>
                <a:gd name="T104" fmla="*/ 2242 w 3208"/>
                <a:gd name="T105" fmla="*/ 68 h 88"/>
                <a:gd name="T106" fmla="*/ 2273 w 3208"/>
                <a:gd name="T107" fmla="*/ 82 h 88"/>
                <a:gd name="T108" fmla="*/ 2368 w 3208"/>
                <a:gd name="T109" fmla="*/ 51 h 88"/>
                <a:gd name="T110" fmla="*/ 2465 w 3208"/>
                <a:gd name="T111" fmla="*/ 79 h 88"/>
                <a:gd name="T112" fmla="*/ 2531 w 3208"/>
                <a:gd name="T113" fmla="*/ 17 h 88"/>
                <a:gd name="T114" fmla="*/ 2686 w 3208"/>
                <a:gd name="T115" fmla="*/ 27 h 88"/>
                <a:gd name="T116" fmla="*/ 2742 w 3208"/>
                <a:gd name="T117" fmla="*/ 57 h 88"/>
                <a:gd name="T118" fmla="*/ 2813 w 3208"/>
                <a:gd name="T119" fmla="*/ 47 h 88"/>
                <a:gd name="T120" fmla="*/ 2983 w 3208"/>
                <a:gd name="T121" fmla="*/ 10 h 88"/>
                <a:gd name="T122" fmla="*/ 3034 w 3208"/>
                <a:gd name="T123" fmla="*/ 48 h 88"/>
                <a:gd name="T124" fmla="*/ 3102 w 3208"/>
                <a:gd name="T125" fmla="*/ 5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8" h="88">
                  <a:moveTo>
                    <a:pt x="3186" y="59"/>
                  </a:moveTo>
                  <a:cubicBezTo>
                    <a:pt x="3186" y="57"/>
                    <a:pt x="3186" y="55"/>
                    <a:pt x="3187" y="54"/>
                  </a:cubicBezTo>
                  <a:cubicBezTo>
                    <a:pt x="3186" y="54"/>
                    <a:pt x="3186" y="54"/>
                    <a:pt x="3185" y="54"/>
                  </a:cubicBezTo>
                  <a:cubicBezTo>
                    <a:pt x="3185" y="53"/>
                    <a:pt x="3186" y="52"/>
                    <a:pt x="3187" y="52"/>
                  </a:cubicBezTo>
                  <a:cubicBezTo>
                    <a:pt x="3188" y="50"/>
                    <a:pt x="3191" y="48"/>
                    <a:pt x="3194" y="48"/>
                  </a:cubicBezTo>
                  <a:cubicBezTo>
                    <a:pt x="3198" y="48"/>
                    <a:pt x="3201" y="50"/>
                    <a:pt x="3201" y="54"/>
                  </a:cubicBezTo>
                  <a:cubicBezTo>
                    <a:pt x="3201" y="54"/>
                    <a:pt x="3201" y="54"/>
                    <a:pt x="3201" y="54"/>
                  </a:cubicBezTo>
                  <a:cubicBezTo>
                    <a:pt x="3201" y="56"/>
                    <a:pt x="3200" y="57"/>
                    <a:pt x="3198" y="56"/>
                  </a:cubicBezTo>
                  <a:cubicBezTo>
                    <a:pt x="3197" y="56"/>
                    <a:pt x="3197" y="54"/>
                    <a:pt x="3198" y="54"/>
                  </a:cubicBezTo>
                  <a:cubicBezTo>
                    <a:pt x="3199" y="54"/>
                    <a:pt x="3199" y="52"/>
                    <a:pt x="3198" y="51"/>
                  </a:cubicBezTo>
                  <a:cubicBezTo>
                    <a:pt x="3197" y="50"/>
                    <a:pt x="3195" y="50"/>
                    <a:pt x="3193" y="53"/>
                  </a:cubicBezTo>
                  <a:cubicBezTo>
                    <a:pt x="3192" y="56"/>
                    <a:pt x="3194" y="59"/>
                    <a:pt x="3197" y="60"/>
                  </a:cubicBezTo>
                  <a:cubicBezTo>
                    <a:pt x="3201" y="61"/>
                    <a:pt x="3204" y="59"/>
                    <a:pt x="3205" y="57"/>
                  </a:cubicBezTo>
                  <a:cubicBezTo>
                    <a:pt x="3208" y="49"/>
                    <a:pt x="3201" y="40"/>
                    <a:pt x="3188" y="40"/>
                  </a:cubicBezTo>
                  <a:cubicBezTo>
                    <a:pt x="3180" y="40"/>
                    <a:pt x="3174" y="45"/>
                    <a:pt x="3169" y="51"/>
                  </a:cubicBezTo>
                  <a:cubicBezTo>
                    <a:pt x="3165" y="56"/>
                    <a:pt x="3161" y="72"/>
                    <a:pt x="3144" y="72"/>
                  </a:cubicBezTo>
                  <a:cubicBezTo>
                    <a:pt x="3139" y="72"/>
                    <a:pt x="3134" y="71"/>
                    <a:pt x="3130" y="68"/>
                  </a:cubicBezTo>
                  <a:cubicBezTo>
                    <a:pt x="3130" y="69"/>
                    <a:pt x="3129" y="69"/>
                    <a:pt x="3128" y="69"/>
                  </a:cubicBezTo>
                  <a:cubicBezTo>
                    <a:pt x="3129" y="68"/>
                    <a:pt x="3129" y="68"/>
                    <a:pt x="3129" y="68"/>
                  </a:cubicBezTo>
                  <a:cubicBezTo>
                    <a:pt x="3123" y="64"/>
                    <a:pt x="3118" y="58"/>
                    <a:pt x="3118" y="53"/>
                  </a:cubicBezTo>
                  <a:cubicBezTo>
                    <a:pt x="3116" y="43"/>
                    <a:pt x="3121" y="35"/>
                    <a:pt x="3131" y="35"/>
                  </a:cubicBezTo>
                  <a:cubicBezTo>
                    <a:pt x="3135" y="35"/>
                    <a:pt x="3139" y="37"/>
                    <a:pt x="3140" y="40"/>
                  </a:cubicBezTo>
                  <a:cubicBezTo>
                    <a:pt x="3142" y="40"/>
                    <a:pt x="3142" y="40"/>
                    <a:pt x="3142" y="40"/>
                  </a:cubicBezTo>
                  <a:cubicBezTo>
                    <a:pt x="3142" y="41"/>
                    <a:pt x="3142" y="41"/>
                    <a:pt x="3142" y="41"/>
                  </a:cubicBezTo>
                  <a:cubicBezTo>
                    <a:pt x="3141" y="41"/>
                    <a:pt x="3141" y="41"/>
                    <a:pt x="3141" y="41"/>
                  </a:cubicBezTo>
                  <a:cubicBezTo>
                    <a:pt x="3142" y="42"/>
                    <a:pt x="3142" y="43"/>
                    <a:pt x="3142" y="44"/>
                  </a:cubicBezTo>
                  <a:cubicBezTo>
                    <a:pt x="3142" y="44"/>
                    <a:pt x="3142" y="44"/>
                    <a:pt x="3142" y="44"/>
                  </a:cubicBezTo>
                  <a:cubicBezTo>
                    <a:pt x="3142" y="47"/>
                    <a:pt x="3139" y="49"/>
                    <a:pt x="3136" y="48"/>
                  </a:cubicBezTo>
                  <a:cubicBezTo>
                    <a:pt x="3135" y="48"/>
                    <a:pt x="3134" y="45"/>
                    <a:pt x="3136" y="44"/>
                  </a:cubicBezTo>
                  <a:cubicBezTo>
                    <a:pt x="3138" y="44"/>
                    <a:pt x="3139" y="42"/>
                    <a:pt x="3137" y="40"/>
                  </a:cubicBezTo>
                  <a:cubicBezTo>
                    <a:pt x="3135" y="38"/>
                    <a:pt x="3131" y="38"/>
                    <a:pt x="3129" y="43"/>
                  </a:cubicBezTo>
                  <a:cubicBezTo>
                    <a:pt x="3127" y="48"/>
                    <a:pt x="3129" y="53"/>
                    <a:pt x="3135" y="54"/>
                  </a:cubicBezTo>
                  <a:cubicBezTo>
                    <a:pt x="3138" y="55"/>
                    <a:pt x="3141" y="55"/>
                    <a:pt x="3143" y="54"/>
                  </a:cubicBezTo>
                  <a:cubicBezTo>
                    <a:pt x="3142" y="54"/>
                    <a:pt x="3142" y="54"/>
                    <a:pt x="3142" y="54"/>
                  </a:cubicBezTo>
                  <a:cubicBezTo>
                    <a:pt x="3142" y="52"/>
                    <a:pt x="3143" y="52"/>
                    <a:pt x="3145" y="52"/>
                  </a:cubicBezTo>
                  <a:cubicBezTo>
                    <a:pt x="3145" y="52"/>
                    <a:pt x="3145" y="52"/>
                    <a:pt x="3145" y="52"/>
                  </a:cubicBezTo>
                  <a:cubicBezTo>
                    <a:pt x="3146" y="52"/>
                    <a:pt x="3146" y="52"/>
                    <a:pt x="3146" y="51"/>
                  </a:cubicBezTo>
                  <a:cubicBezTo>
                    <a:pt x="3146" y="51"/>
                    <a:pt x="3146" y="50"/>
                    <a:pt x="3146" y="50"/>
                  </a:cubicBezTo>
                  <a:cubicBezTo>
                    <a:pt x="3147" y="50"/>
                    <a:pt x="3147" y="50"/>
                    <a:pt x="3147" y="50"/>
                  </a:cubicBezTo>
                  <a:cubicBezTo>
                    <a:pt x="3147" y="49"/>
                    <a:pt x="3147" y="49"/>
                    <a:pt x="3147" y="49"/>
                  </a:cubicBezTo>
                  <a:cubicBezTo>
                    <a:pt x="3148" y="47"/>
                    <a:pt x="3149" y="45"/>
                    <a:pt x="3149" y="43"/>
                  </a:cubicBezTo>
                  <a:cubicBezTo>
                    <a:pt x="3149" y="43"/>
                    <a:pt x="3148" y="43"/>
                    <a:pt x="3147" y="43"/>
                  </a:cubicBezTo>
                  <a:cubicBezTo>
                    <a:pt x="3147" y="42"/>
                    <a:pt x="3148" y="42"/>
                    <a:pt x="3149" y="42"/>
                  </a:cubicBezTo>
                  <a:cubicBezTo>
                    <a:pt x="3149" y="40"/>
                    <a:pt x="3149" y="38"/>
                    <a:pt x="3148" y="37"/>
                  </a:cubicBezTo>
                  <a:cubicBezTo>
                    <a:pt x="3150" y="35"/>
                    <a:pt x="3154" y="36"/>
                    <a:pt x="3156" y="37"/>
                  </a:cubicBezTo>
                  <a:cubicBezTo>
                    <a:pt x="3158" y="39"/>
                    <a:pt x="3158" y="42"/>
                    <a:pt x="3154" y="42"/>
                  </a:cubicBezTo>
                  <a:cubicBezTo>
                    <a:pt x="3151" y="43"/>
                    <a:pt x="3152" y="49"/>
                    <a:pt x="3157" y="48"/>
                  </a:cubicBezTo>
                  <a:cubicBezTo>
                    <a:pt x="3158" y="48"/>
                    <a:pt x="3160" y="45"/>
                    <a:pt x="3161" y="42"/>
                  </a:cubicBezTo>
                  <a:cubicBezTo>
                    <a:pt x="3161" y="43"/>
                    <a:pt x="3160" y="43"/>
                    <a:pt x="3160" y="43"/>
                  </a:cubicBezTo>
                  <a:cubicBezTo>
                    <a:pt x="3160" y="42"/>
                    <a:pt x="3160" y="41"/>
                    <a:pt x="3161" y="41"/>
                  </a:cubicBezTo>
                  <a:cubicBezTo>
                    <a:pt x="3161" y="41"/>
                    <a:pt x="3161" y="40"/>
                    <a:pt x="3161" y="40"/>
                  </a:cubicBezTo>
                  <a:cubicBezTo>
                    <a:pt x="3160" y="40"/>
                    <a:pt x="3160" y="39"/>
                    <a:pt x="3159" y="40"/>
                  </a:cubicBezTo>
                  <a:cubicBezTo>
                    <a:pt x="3158" y="39"/>
                    <a:pt x="3160" y="39"/>
                    <a:pt x="3161" y="39"/>
                  </a:cubicBezTo>
                  <a:cubicBezTo>
                    <a:pt x="3161" y="38"/>
                    <a:pt x="3160" y="37"/>
                    <a:pt x="3160" y="36"/>
                  </a:cubicBezTo>
                  <a:cubicBezTo>
                    <a:pt x="3160" y="36"/>
                    <a:pt x="3160" y="36"/>
                    <a:pt x="3159" y="36"/>
                  </a:cubicBezTo>
                  <a:cubicBezTo>
                    <a:pt x="3159" y="36"/>
                    <a:pt x="3160" y="36"/>
                    <a:pt x="3160" y="36"/>
                  </a:cubicBezTo>
                  <a:cubicBezTo>
                    <a:pt x="3159" y="35"/>
                    <a:pt x="3159" y="35"/>
                    <a:pt x="3159" y="34"/>
                  </a:cubicBezTo>
                  <a:cubicBezTo>
                    <a:pt x="3154" y="30"/>
                    <a:pt x="3147" y="29"/>
                    <a:pt x="3143" y="29"/>
                  </a:cubicBezTo>
                  <a:cubicBezTo>
                    <a:pt x="3141" y="27"/>
                    <a:pt x="3139" y="26"/>
                    <a:pt x="3136" y="24"/>
                  </a:cubicBezTo>
                  <a:cubicBezTo>
                    <a:pt x="3135" y="26"/>
                    <a:pt x="3134" y="26"/>
                    <a:pt x="3133" y="26"/>
                  </a:cubicBezTo>
                  <a:cubicBezTo>
                    <a:pt x="3133" y="25"/>
                    <a:pt x="3134" y="24"/>
                    <a:pt x="3135" y="24"/>
                  </a:cubicBezTo>
                  <a:cubicBezTo>
                    <a:pt x="3133" y="23"/>
                    <a:pt x="3130" y="22"/>
                    <a:pt x="3127" y="22"/>
                  </a:cubicBezTo>
                  <a:cubicBezTo>
                    <a:pt x="3132" y="13"/>
                    <a:pt x="3143" y="10"/>
                    <a:pt x="3144" y="13"/>
                  </a:cubicBezTo>
                  <a:cubicBezTo>
                    <a:pt x="3146" y="16"/>
                    <a:pt x="3147" y="18"/>
                    <a:pt x="3142" y="18"/>
                  </a:cubicBezTo>
                  <a:cubicBezTo>
                    <a:pt x="3138" y="17"/>
                    <a:pt x="3137" y="24"/>
                    <a:pt x="3142" y="24"/>
                  </a:cubicBezTo>
                  <a:cubicBezTo>
                    <a:pt x="3146" y="24"/>
                    <a:pt x="3152" y="18"/>
                    <a:pt x="3148" y="11"/>
                  </a:cubicBezTo>
                  <a:cubicBezTo>
                    <a:pt x="3148" y="10"/>
                    <a:pt x="3148" y="10"/>
                    <a:pt x="3147" y="9"/>
                  </a:cubicBezTo>
                  <a:cubicBezTo>
                    <a:pt x="3149" y="9"/>
                    <a:pt x="3152" y="10"/>
                    <a:pt x="3154" y="10"/>
                  </a:cubicBezTo>
                  <a:cubicBezTo>
                    <a:pt x="3161" y="13"/>
                    <a:pt x="3163" y="17"/>
                    <a:pt x="3160" y="19"/>
                  </a:cubicBezTo>
                  <a:cubicBezTo>
                    <a:pt x="3155" y="24"/>
                    <a:pt x="3162" y="32"/>
                    <a:pt x="3167" y="27"/>
                  </a:cubicBezTo>
                  <a:cubicBezTo>
                    <a:pt x="3169" y="24"/>
                    <a:pt x="3170" y="20"/>
                    <a:pt x="3169" y="16"/>
                  </a:cubicBezTo>
                  <a:cubicBezTo>
                    <a:pt x="3168" y="18"/>
                    <a:pt x="3165" y="19"/>
                    <a:pt x="3162" y="20"/>
                  </a:cubicBezTo>
                  <a:cubicBezTo>
                    <a:pt x="3162" y="18"/>
                    <a:pt x="3164" y="18"/>
                    <a:pt x="3161" y="17"/>
                  </a:cubicBezTo>
                  <a:cubicBezTo>
                    <a:pt x="3164" y="17"/>
                    <a:pt x="3167" y="16"/>
                    <a:pt x="3169" y="15"/>
                  </a:cubicBezTo>
                  <a:cubicBezTo>
                    <a:pt x="3168" y="13"/>
                    <a:pt x="3167" y="12"/>
                    <a:pt x="3166" y="10"/>
                  </a:cubicBezTo>
                  <a:cubicBezTo>
                    <a:pt x="3163" y="7"/>
                    <a:pt x="3158" y="4"/>
                    <a:pt x="3154" y="2"/>
                  </a:cubicBezTo>
                  <a:cubicBezTo>
                    <a:pt x="3149" y="1"/>
                    <a:pt x="3144" y="0"/>
                    <a:pt x="3139" y="0"/>
                  </a:cubicBezTo>
                  <a:cubicBezTo>
                    <a:pt x="3134" y="0"/>
                    <a:pt x="3129" y="1"/>
                    <a:pt x="3124" y="4"/>
                  </a:cubicBezTo>
                  <a:cubicBezTo>
                    <a:pt x="3119" y="6"/>
                    <a:pt x="3112" y="11"/>
                    <a:pt x="3108" y="15"/>
                  </a:cubicBezTo>
                  <a:cubicBezTo>
                    <a:pt x="3094" y="28"/>
                    <a:pt x="3089" y="39"/>
                    <a:pt x="3089" y="39"/>
                  </a:cubicBezTo>
                  <a:cubicBezTo>
                    <a:pt x="3086" y="45"/>
                    <a:pt x="3078" y="67"/>
                    <a:pt x="3065" y="69"/>
                  </a:cubicBezTo>
                  <a:cubicBezTo>
                    <a:pt x="3065" y="69"/>
                    <a:pt x="3065" y="69"/>
                    <a:pt x="3065" y="69"/>
                  </a:cubicBezTo>
                  <a:cubicBezTo>
                    <a:pt x="3064" y="69"/>
                    <a:pt x="3063" y="69"/>
                    <a:pt x="3063" y="69"/>
                  </a:cubicBezTo>
                  <a:cubicBezTo>
                    <a:pt x="3063" y="69"/>
                    <a:pt x="3063" y="69"/>
                    <a:pt x="3063" y="69"/>
                  </a:cubicBezTo>
                  <a:cubicBezTo>
                    <a:pt x="3046" y="69"/>
                    <a:pt x="3042" y="65"/>
                    <a:pt x="3041" y="59"/>
                  </a:cubicBezTo>
                  <a:cubicBezTo>
                    <a:pt x="3040" y="57"/>
                    <a:pt x="3040" y="55"/>
                    <a:pt x="3041" y="54"/>
                  </a:cubicBezTo>
                  <a:cubicBezTo>
                    <a:pt x="3040" y="54"/>
                    <a:pt x="3040" y="54"/>
                    <a:pt x="3039" y="54"/>
                  </a:cubicBezTo>
                  <a:cubicBezTo>
                    <a:pt x="3039" y="53"/>
                    <a:pt x="3040" y="52"/>
                    <a:pt x="3041" y="52"/>
                  </a:cubicBezTo>
                  <a:cubicBezTo>
                    <a:pt x="3042" y="50"/>
                    <a:pt x="3045" y="48"/>
                    <a:pt x="3049" y="48"/>
                  </a:cubicBezTo>
                  <a:cubicBezTo>
                    <a:pt x="3052" y="48"/>
                    <a:pt x="3055" y="50"/>
                    <a:pt x="3055" y="54"/>
                  </a:cubicBezTo>
                  <a:cubicBezTo>
                    <a:pt x="3055" y="54"/>
                    <a:pt x="3055" y="54"/>
                    <a:pt x="3055" y="54"/>
                  </a:cubicBezTo>
                  <a:cubicBezTo>
                    <a:pt x="3055" y="56"/>
                    <a:pt x="3054" y="57"/>
                    <a:pt x="3052" y="56"/>
                  </a:cubicBezTo>
                  <a:cubicBezTo>
                    <a:pt x="3051" y="56"/>
                    <a:pt x="3051" y="54"/>
                    <a:pt x="3052" y="54"/>
                  </a:cubicBezTo>
                  <a:cubicBezTo>
                    <a:pt x="3053" y="54"/>
                    <a:pt x="3054" y="52"/>
                    <a:pt x="3052" y="51"/>
                  </a:cubicBezTo>
                  <a:cubicBezTo>
                    <a:pt x="3051" y="50"/>
                    <a:pt x="3049" y="50"/>
                    <a:pt x="3048" y="53"/>
                  </a:cubicBezTo>
                  <a:cubicBezTo>
                    <a:pt x="3047" y="56"/>
                    <a:pt x="3048" y="59"/>
                    <a:pt x="3051" y="60"/>
                  </a:cubicBezTo>
                  <a:cubicBezTo>
                    <a:pt x="3055" y="61"/>
                    <a:pt x="3058" y="59"/>
                    <a:pt x="3059" y="57"/>
                  </a:cubicBezTo>
                  <a:cubicBezTo>
                    <a:pt x="3062" y="49"/>
                    <a:pt x="3055" y="40"/>
                    <a:pt x="3043" y="40"/>
                  </a:cubicBezTo>
                  <a:cubicBezTo>
                    <a:pt x="3034" y="40"/>
                    <a:pt x="3028" y="45"/>
                    <a:pt x="3023" y="51"/>
                  </a:cubicBezTo>
                  <a:cubicBezTo>
                    <a:pt x="3019" y="56"/>
                    <a:pt x="3015" y="72"/>
                    <a:pt x="2998" y="72"/>
                  </a:cubicBezTo>
                  <a:cubicBezTo>
                    <a:pt x="2993" y="72"/>
                    <a:pt x="2988" y="71"/>
                    <a:pt x="2984" y="68"/>
                  </a:cubicBezTo>
                  <a:cubicBezTo>
                    <a:pt x="2984" y="69"/>
                    <a:pt x="2983" y="69"/>
                    <a:pt x="2983" y="69"/>
                  </a:cubicBezTo>
                  <a:cubicBezTo>
                    <a:pt x="2983" y="68"/>
                    <a:pt x="2983" y="68"/>
                    <a:pt x="2983" y="68"/>
                  </a:cubicBezTo>
                  <a:cubicBezTo>
                    <a:pt x="2977" y="64"/>
                    <a:pt x="2973" y="58"/>
                    <a:pt x="2972" y="53"/>
                  </a:cubicBezTo>
                  <a:cubicBezTo>
                    <a:pt x="2970" y="43"/>
                    <a:pt x="2975" y="35"/>
                    <a:pt x="2985" y="35"/>
                  </a:cubicBezTo>
                  <a:cubicBezTo>
                    <a:pt x="2989" y="35"/>
                    <a:pt x="2993" y="37"/>
                    <a:pt x="2995" y="40"/>
                  </a:cubicBezTo>
                  <a:cubicBezTo>
                    <a:pt x="2996" y="40"/>
                    <a:pt x="2996" y="40"/>
                    <a:pt x="2996" y="40"/>
                  </a:cubicBezTo>
                  <a:cubicBezTo>
                    <a:pt x="2996" y="41"/>
                    <a:pt x="2996" y="41"/>
                    <a:pt x="2996" y="41"/>
                  </a:cubicBezTo>
                  <a:cubicBezTo>
                    <a:pt x="2995" y="41"/>
                    <a:pt x="2995" y="41"/>
                    <a:pt x="2995" y="41"/>
                  </a:cubicBezTo>
                  <a:cubicBezTo>
                    <a:pt x="2996" y="42"/>
                    <a:pt x="2996" y="43"/>
                    <a:pt x="2996" y="44"/>
                  </a:cubicBezTo>
                  <a:cubicBezTo>
                    <a:pt x="2996" y="44"/>
                    <a:pt x="2996" y="44"/>
                    <a:pt x="2996" y="44"/>
                  </a:cubicBezTo>
                  <a:cubicBezTo>
                    <a:pt x="2996" y="47"/>
                    <a:pt x="2993" y="49"/>
                    <a:pt x="2990" y="48"/>
                  </a:cubicBezTo>
                  <a:cubicBezTo>
                    <a:pt x="2989" y="48"/>
                    <a:pt x="2988" y="45"/>
                    <a:pt x="2990" y="44"/>
                  </a:cubicBezTo>
                  <a:cubicBezTo>
                    <a:pt x="2992" y="44"/>
                    <a:pt x="2993" y="42"/>
                    <a:pt x="2991" y="40"/>
                  </a:cubicBezTo>
                  <a:cubicBezTo>
                    <a:pt x="2989" y="38"/>
                    <a:pt x="2985" y="38"/>
                    <a:pt x="2983" y="43"/>
                  </a:cubicBezTo>
                  <a:cubicBezTo>
                    <a:pt x="2982" y="48"/>
                    <a:pt x="2983" y="53"/>
                    <a:pt x="2989" y="54"/>
                  </a:cubicBezTo>
                  <a:cubicBezTo>
                    <a:pt x="2992" y="55"/>
                    <a:pt x="2995" y="55"/>
                    <a:pt x="2997" y="54"/>
                  </a:cubicBezTo>
                  <a:cubicBezTo>
                    <a:pt x="2996" y="54"/>
                    <a:pt x="2996" y="54"/>
                    <a:pt x="2996" y="54"/>
                  </a:cubicBezTo>
                  <a:cubicBezTo>
                    <a:pt x="2996" y="52"/>
                    <a:pt x="2998" y="52"/>
                    <a:pt x="2999" y="52"/>
                  </a:cubicBezTo>
                  <a:cubicBezTo>
                    <a:pt x="2999" y="52"/>
                    <a:pt x="2999" y="52"/>
                    <a:pt x="2999" y="52"/>
                  </a:cubicBezTo>
                  <a:cubicBezTo>
                    <a:pt x="3000" y="52"/>
                    <a:pt x="3000" y="52"/>
                    <a:pt x="3000" y="51"/>
                  </a:cubicBezTo>
                  <a:cubicBezTo>
                    <a:pt x="3000" y="51"/>
                    <a:pt x="3000" y="50"/>
                    <a:pt x="3001" y="50"/>
                  </a:cubicBezTo>
                  <a:cubicBezTo>
                    <a:pt x="3001" y="50"/>
                    <a:pt x="3001" y="50"/>
                    <a:pt x="3001" y="50"/>
                  </a:cubicBezTo>
                  <a:cubicBezTo>
                    <a:pt x="3002" y="49"/>
                    <a:pt x="3002" y="49"/>
                    <a:pt x="3002" y="49"/>
                  </a:cubicBezTo>
                  <a:cubicBezTo>
                    <a:pt x="3003" y="47"/>
                    <a:pt x="3003" y="45"/>
                    <a:pt x="3003" y="43"/>
                  </a:cubicBezTo>
                  <a:cubicBezTo>
                    <a:pt x="3003" y="43"/>
                    <a:pt x="3002" y="43"/>
                    <a:pt x="3001" y="43"/>
                  </a:cubicBezTo>
                  <a:cubicBezTo>
                    <a:pt x="3001" y="42"/>
                    <a:pt x="3002" y="42"/>
                    <a:pt x="3003" y="42"/>
                  </a:cubicBezTo>
                  <a:cubicBezTo>
                    <a:pt x="3003" y="40"/>
                    <a:pt x="3003" y="38"/>
                    <a:pt x="3002" y="37"/>
                  </a:cubicBezTo>
                  <a:cubicBezTo>
                    <a:pt x="3004" y="35"/>
                    <a:pt x="3008" y="36"/>
                    <a:pt x="3010" y="37"/>
                  </a:cubicBezTo>
                  <a:cubicBezTo>
                    <a:pt x="3012" y="39"/>
                    <a:pt x="3013" y="42"/>
                    <a:pt x="3008" y="42"/>
                  </a:cubicBezTo>
                  <a:cubicBezTo>
                    <a:pt x="3005" y="43"/>
                    <a:pt x="3006" y="49"/>
                    <a:pt x="3011" y="48"/>
                  </a:cubicBezTo>
                  <a:cubicBezTo>
                    <a:pt x="3012" y="48"/>
                    <a:pt x="3014" y="45"/>
                    <a:pt x="3015" y="42"/>
                  </a:cubicBezTo>
                  <a:cubicBezTo>
                    <a:pt x="3015" y="43"/>
                    <a:pt x="3015" y="43"/>
                    <a:pt x="3014" y="43"/>
                  </a:cubicBezTo>
                  <a:cubicBezTo>
                    <a:pt x="3014" y="42"/>
                    <a:pt x="3015" y="41"/>
                    <a:pt x="3015" y="41"/>
                  </a:cubicBezTo>
                  <a:cubicBezTo>
                    <a:pt x="3015" y="41"/>
                    <a:pt x="3015" y="40"/>
                    <a:pt x="3015" y="40"/>
                  </a:cubicBezTo>
                  <a:cubicBezTo>
                    <a:pt x="3015" y="40"/>
                    <a:pt x="3014" y="39"/>
                    <a:pt x="3013" y="40"/>
                  </a:cubicBezTo>
                  <a:cubicBezTo>
                    <a:pt x="3013" y="39"/>
                    <a:pt x="3014" y="39"/>
                    <a:pt x="3015" y="39"/>
                  </a:cubicBezTo>
                  <a:cubicBezTo>
                    <a:pt x="3015" y="38"/>
                    <a:pt x="3015" y="37"/>
                    <a:pt x="3014" y="36"/>
                  </a:cubicBezTo>
                  <a:cubicBezTo>
                    <a:pt x="3014" y="36"/>
                    <a:pt x="3014" y="36"/>
                    <a:pt x="3014" y="36"/>
                  </a:cubicBezTo>
                  <a:cubicBezTo>
                    <a:pt x="3014" y="36"/>
                    <a:pt x="3014" y="36"/>
                    <a:pt x="3014" y="36"/>
                  </a:cubicBezTo>
                  <a:cubicBezTo>
                    <a:pt x="3013" y="35"/>
                    <a:pt x="3013" y="35"/>
                    <a:pt x="3013" y="34"/>
                  </a:cubicBezTo>
                  <a:cubicBezTo>
                    <a:pt x="3008" y="30"/>
                    <a:pt x="3001" y="29"/>
                    <a:pt x="2997" y="29"/>
                  </a:cubicBezTo>
                  <a:cubicBezTo>
                    <a:pt x="2995" y="27"/>
                    <a:pt x="2993" y="26"/>
                    <a:pt x="2990" y="24"/>
                  </a:cubicBezTo>
                  <a:cubicBezTo>
                    <a:pt x="2990" y="26"/>
                    <a:pt x="2988" y="26"/>
                    <a:pt x="2987" y="26"/>
                  </a:cubicBezTo>
                  <a:cubicBezTo>
                    <a:pt x="2987" y="25"/>
                    <a:pt x="2988" y="24"/>
                    <a:pt x="2990" y="24"/>
                  </a:cubicBezTo>
                  <a:cubicBezTo>
                    <a:pt x="2987" y="23"/>
                    <a:pt x="2984" y="22"/>
                    <a:pt x="2981" y="22"/>
                  </a:cubicBezTo>
                  <a:cubicBezTo>
                    <a:pt x="2986" y="13"/>
                    <a:pt x="2997" y="10"/>
                    <a:pt x="2999" y="13"/>
                  </a:cubicBezTo>
                  <a:cubicBezTo>
                    <a:pt x="3000" y="16"/>
                    <a:pt x="3001" y="18"/>
                    <a:pt x="2996" y="18"/>
                  </a:cubicBezTo>
                  <a:cubicBezTo>
                    <a:pt x="2992" y="17"/>
                    <a:pt x="2991" y="24"/>
                    <a:pt x="2996" y="24"/>
                  </a:cubicBezTo>
                  <a:cubicBezTo>
                    <a:pt x="3000" y="24"/>
                    <a:pt x="3006" y="18"/>
                    <a:pt x="3002" y="11"/>
                  </a:cubicBezTo>
                  <a:cubicBezTo>
                    <a:pt x="3002" y="10"/>
                    <a:pt x="3002" y="10"/>
                    <a:pt x="3001" y="9"/>
                  </a:cubicBezTo>
                  <a:cubicBezTo>
                    <a:pt x="3004" y="9"/>
                    <a:pt x="3006" y="10"/>
                    <a:pt x="3008" y="10"/>
                  </a:cubicBezTo>
                  <a:cubicBezTo>
                    <a:pt x="3015" y="13"/>
                    <a:pt x="3017" y="17"/>
                    <a:pt x="3014" y="19"/>
                  </a:cubicBezTo>
                  <a:cubicBezTo>
                    <a:pt x="3009" y="24"/>
                    <a:pt x="3016" y="32"/>
                    <a:pt x="3021" y="27"/>
                  </a:cubicBezTo>
                  <a:cubicBezTo>
                    <a:pt x="3024" y="24"/>
                    <a:pt x="3024" y="20"/>
                    <a:pt x="3024" y="16"/>
                  </a:cubicBezTo>
                  <a:cubicBezTo>
                    <a:pt x="3022" y="18"/>
                    <a:pt x="3019" y="19"/>
                    <a:pt x="3017" y="20"/>
                  </a:cubicBezTo>
                  <a:cubicBezTo>
                    <a:pt x="3017" y="18"/>
                    <a:pt x="3018" y="18"/>
                    <a:pt x="3015" y="17"/>
                  </a:cubicBezTo>
                  <a:cubicBezTo>
                    <a:pt x="3018" y="17"/>
                    <a:pt x="3021" y="16"/>
                    <a:pt x="3023" y="15"/>
                  </a:cubicBezTo>
                  <a:cubicBezTo>
                    <a:pt x="3023" y="13"/>
                    <a:pt x="3022" y="12"/>
                    <a:pt x="3020" y="10"/>
                  </a:cubicBezTo>
                  <a:cubicBezTo>
                    <a:pt x="3017" y="7"/>
                    <a:pt x="3012" y="4"/>
                    <a:pt x="3008" y="2"/>
                  </a:cubicBezTo>
                  <a:cubicBezTo>
                    <a:pt x="3003" y="1"/>
                    <a:pt x="2998" y="0"/>
                    <a:pt x="2993" y="0"/>
                  </a:cubicBezTo>
                  <a:cubicBezTo>
                    <a:pt x="2988" y="0"/>
                    <a:pt x="2983" y="1"/>
                    <a:pt x="2978" y="4"/>
                  </a:cubicBezTo>
                  <a:cubicBezTo>
                    <a:pt x="2974" y="6"/>
                    <a:pt x="2966" y="11"/>
                    <a:pt x="2962" y="15"/>
                  </a:cubicBezTo>
                  <a:cubicBezTo>
                    <a:pt x="2948" y="28"/>
                    <a:pt x="2943" y="39"/>
                    <a:pt x="2943" y="39"/>
                  </a:cubicBezTo>
                  <a:cubicBezTo>
                    <a:pt x="2940" y="45"/>
                    <a:pt x="2933" y="67"/>
                    <a:pt x="2919" y="69"/>
                  </a:cubicBezTo>
                  <a:cubicBezTo>
                    <a:pt x="2919" y="69"/>
                    <a:pt x="2919" y="69"/>
                    <a:pt x="2919" y="69"/>
                  </a:cubicBezTo>
                  <a:cubicBezTo>
                    <a:pt x="2918" y="69"/>
                    <a:pt x="2918" y="69"/>
                    <a:pt x="2917" y="69"/>
                  </a:cubicBezTo>
                  <a:cubicBezTo>
                    <a:pt x="2917" y="69"/>
                    <a:pt x="2917" y="69"/>
                    <a:pt x="2917" y="69"/>
                  </a:cubicBezTo>
                  <a:cubicBezTo>
                    <a:pt x="2900" y="69"/>
                    <a:pt x="2896" y="65"/>
                    <a:pt x="2895" y="59"/>
                  </a:cubicBezTo>
                  <a:cubicBezTo>
                    <a:pt x="2894" y="57"/>
                    <a:pt x="2894" y="55"/>
                    <a:pt x="2895" y="54"/>
                  </a:cubicBezTo>
                  <a:cubicBezTo>
                    <a:pt x="2895" y="54"/>
                    <a:pt x="2894" y="54"/>
                    <a:pt x="2893" y="54"/>
                  </a:cubicBezTo>
                  <a:cubicBezTo>
                    <a:pt x="2894" y="53"/>
                    <a:pt x="2894" y="52"/>
                    <a:pt x="2895" y="52"/>
                  </a:cubicBezTo>
                  <a:cubicBezTo>
                    <a:pt x="2897" y="50"/>
                    <a:pt x="2899" y="48"/>
                    <a:pt x="2903" y="48"/>
                  </a:cubicBezTo>
                  <a:cubicBezTo>
                    <a:pt x="2906" y="48"/>
                    <a:pt x="2909" y="50"/>
                    <a:pt x="2909" y="54"/>
                  </a:cubicBezTo>
                  <a:cubicBezTo>
                    <a:pt x="2909" y="54"/>
                    <a:pt x="2909" y="54"/>
                    <a:pt x="2909" y="54"/>
                  </a:cubicBezTo>
                  <a:cubicBezTo>
                    <a:pt x="2909" y="56"/>
                    <a:pt x="2908" y="57"/>
                    <a:pt x="2906" y="56"/>
                  </a:cubicBezTo>
                  <a:cubicBezTo>
                    <a:pt x="2905" y="56"/>
                    <a:pt x="2905" y="54"/>
                    <a:pt x="2906" y="54"/>
                  </a:cubicBezTo>
                  <a:cubicBezTo>
                    <a:pt x="2907" y="54"/>
                    <a:pt x="2908" y="52"/>
                    <a:pt x="2906" y="51"/>
                  </a:cubicBezTo>
                  <a:cubicBezTo>
                    <a:pt x="2905" y="50"/>
                    <a:pt x="2903" y="50"/>
                    <a:pt x="2902" y="53"/>
                  </a:cubicBezTo>
                  <a:cubicBezTo>
                    <a:pt x="2901" y="56"/>
                    <a:pt x="2902" y="59"/>
                    <a:pt x="2906" y="60"/>
                  </a:cubicBezTo>
                  <a:cubicBezTo>
                    <a:pt x="2909" y="61"/>
                    <a:pt x="2912" y="59"/>
                    <a:pt x="2913" y="57"/>
                  </a:cubicBezTo>
                  <a:cubicBezTo>
                    <a:pt x="2917" y="49"/>
                    <a:pt x="2909" y="40"/>
                    <a:pt x="2897" y="40"/>
                  </a:cubicBezTo>
                  <a:cubicBezTo>
                    <a:pt x="2888" y="40"/>
                    <a:pt x="2882" y="45"/>
                    <a:pt x="2877" y="51"/>
                  </a:cubicBezTo>
                  <a:cubicBezTo>
                    <a:pt x="2874" y="56"/>
                    <a:pt x="2869" y="72"/>
                    <a:pt x="2853" y="72"/>
                  </a:cubicBezTo>
                  <a:cubicBezTo>
                    <a:pt x="2847" y="72"/>
                    <a:pt x="2842" y="71"/>
                    <a:pt x="2838" y="68"/>
                  </a:cubicBezTo>
                  <a:cubicBezTo>
                    <a:pt x="2838" y="69"/>
                    <a:pt x="2837" y="69"/>
                    <a:pt x="2837" y="69"/>
                  </a:cubicBezTo>
                  <a:cubicBezTo>
                    <a:pt x="2837" y="68"/>
                    <a:pt x="2837" y="68"/>
                    <a:pt x="2837" y="68"/>
                  </a:cubicBezTo>
                  <a:cubicBezTo>
                    <a:pt x="2831" y="64"/>
                    <a:pt x="2827" y="58"/>
                    <a:pt x="2826" y="53"/>
                  </a:cubicBezTo>
                  <a:cubicBezTo>
                    <a:pt x="2824" y="43"/>
                    <a:pt x="2829" y="35"/>
                    <a:pt x="2839" y="35"/>
                  </a:cubicBezTo>
                  <a:cubicBezTo>
                    <a:pt x="2843" y="35"/>
                    <a:pt x="2847" y="37"/>
                    <a:pt x="2849" y="40"/>
                  </a:cubicBezTo>
                  <a:cubicBezTo>
                    <a:pt x="2850" y="40"/>
                    <a:pt x="2850" y="40"/>
                    <a:pt x="2850" y="40"/>
                  </a:cubicBezTo>
                  <a:cubicBezTo>
                    <a:pt x="2850" y="41"/>
                    <a:pt x="2850" y="41"/>
                    <a:pt x="2850" y="41"/>
                  </a:cubicBezTo>
                  <a:cubicBezTo>
                    <a:pt x="2849" y="41"/>
                    <a:pt x="2849" y="41"/>
                    <a:pt x="2849" y="41"/>
                  </a:cubicBezTo>
                  <a:cubicBezTo>
                    <a:pt x="2850" y="42"/>
                    <a:pt x="2850" y="43"/>
                    <a:pt x="2850" y="44"/>
                  </a:cubicBezTo>
                  <a:cubicBezTo>
                    <a:pt x="2850" y="44"/>
                    <a:pt x="2850" y="44"/>
                    <a:pt x="2850" y="44"/>
                  </a:cubicBezTo>
                  <a:cubicBezTo>
                    <a:pt x="2850" y="47"/>
                    <a:pt x="2847" y="49"/>
                    <a:pt x="2844" y="48"/>
                  </a:cubicBezTo>
                  <a:cubicBezTo>
                    <a:pt x="2843" y="48"/>
                    <a:pt x="2843" y="45"/>
                    <a:pt x="2844" y="44"/>
                  </a:cubicBezTo>
                  <a:cubicBezTo>
                    <a:pt x="2846" y="44"/>
                    <a:pt x="2847" y="42"/>
                    <a:pt x="2845" y="40"/>
                  </a:cubicBezTo>
                  <a:cubicBezTo>
                    <a:pt x="2843" y="38"/>
                    <a:pt x="2839" y="38"/>
                    <a:pt x="2837" y="43"/>
                  </a:cubicBezTo>
                  <a:cubicBezTo>
                    <a:pt x="2836" y="48"/>
                    <a:pt x="2838" y="53"/>
                    <a:pt x="2844" y="54"/>
                  </a:cubicBezTo>
                  <a:cubicBezTo>
                    <a:pt x="2847" y="55"/>
                    <a:pt x="2849" y="55"/>
                    <a:pt x="2851" y="54"/>
                  </a:cubicBezTo>
                  <a:cubicBezTo>
                    <a:pt x="2850" y="54"/>
                    <a:pt x="2850" y="54"/>
                    <a:pt x="2850" y="54"/>
                  </a:cubicBezTo>
                  <a:cubicBezTo>
                    <a:pt x="2850" y="52"/>
                    <a:pt x="2852" y="52"/>
                    <a:pt x="2853" y="52"/>
                  </a:cubicBezTo>
                  <a:cubicBezTo>
                    <a:pt x="2854" y="52"/>
                    <a:pt x="2853" y="52"/>
                    <a:pt x="2854" y="52"/>
                  </a:cubicBezTo>
                  <a:cubicBezTo>
                    <a:pt x="2854" y="52"/>
                    <a:pt x="2854" y="52"/>
                    <a:pt x="2855" y="51"/>
                  </a:cubicBezTo>
                  <a:cubicBezTo>
                    <a:pt x="2854" y="51"/>
                    <a:pt x="2854" y="50"/>
                    <a:pt x="2855" y="50"/>
                  </a:cubicBezTo>
                  <a:cubicBezTo>
                    <a:pt x="2855" y="50"/>
                    <a:pt x="2855" y="50"/>
                    <a:pt x="2855" y="50"/>
                  </a:cubicBezTo>
                  <a:cubicBezTo>
                    <a:pt x="2856" y="49"/>
                    <a:pt x="2856" y="49"/>
                    <a:pt x="2856" y="49"/>
                  </a:cubicBezTo>
                  <a:cubicBezTo>
                    <a:pt x="2857" y="47"/>
                    <a:pt x="2857" y="45"/>
                    <a:pt x="2857" y="43"/>
                  </a:cubicBezTo>
                  <a:cubicBezTo>
                    <a:pt x="2857" y="43"/>
                    <a:pt x="2856" y="43"/>
                    <a:pt x="2855" y="43"/>
                  </a:cubicBezTo>
                  <a:cubicBezTo>
                    <a:pt x="2855" y="42"/>
                    <a:pt x="2856" y="42"/>
                    <a:pt x="2857" y="42"/>
                  </a:cubicBezTo>
                  <a:cubicBezTo>
                    <a:pt x="2857" y="40"/>
                    <a:pt x="2857" y="38"/>
                    <a:pt x="2856" y="37"/>
                  </a:cubicBezTo>
                  <a:cubicBezTo>
                    <a:pt x="2859" y="35"/>
                    <a:pt x="2862" y="36"/>
                    <a:pt x="2864" y="37"/>
                  </a:cubicBezTo>
                  <a:cubicBezTo>
                    <a:pt x="2866" y="39"/>
                    <a:pt x="2867" y="42"/>
                    <a:pt x="2862" y="42"/>
                  </a:cubicBezTo>
                  <a:cubicBezTo>
                    <a:pt x="2859" y="43"/>
                    <a:pt x="2860" y="49"/>
                    <a:pt x="2865" y="48"/>
                  </a:cubicBezTo>
                  <a:cubicBezTo>
                    <a:pt x="2867" y="48"/>
                    <a:pt x="2869" y="45"/>
                    <a:pt x="2869" y="42"/>
                  </a:cubicBezTo>
                  <a:cubicBezTo>
                    <a:pt x="2869" y="43"/>
                    <a:pt x="2869" y="43"/>
                    <a:pt x="2868" y="43"/>
                  </a:cubicBezTo>
                  <a:cubicBezTo>
                    <a:pt x="2868" y="42"/>
                    <a:pt x="2869" y="41"/>
                    <a:pt x="2869" y="41"/>
                  </a:cubicBezTo>
                  <a:cubicBezTo>
                    <a:pt x="2869" y="41"/>
                    <a:pt x="2869" y="40"/>
                    <a:pt x="2869" y="40"/>
                  </a:cubicBezTo>
                  <a:cubicBezTo>
                    <a:pt x="2869" y="40"/>
                    <a:pt x="2868" y="39"/>
                    <a:pt x="2867" y="40"/>
                  </a:cubicBezTo>
                  <a:cubicBezTo>
                    <a:pt x="2867" y="39"/>
                    <a:pt x="2868" y="39"/>
                    <a:pt x="2869" y="39"/>
                  </a:cubicBezTo>
                  <a:cubicBezTo>
                    <a:pt x="2869" y="38"/>
                    <a:pt x="2869" y="37"/>
                    <a:pt x="2868" y="36"/>
                  </a:cubicBezTo>
                  <a:cubicBezTo>
                    <a:pt x="2868" y="36"/>
                    <a:pt x="2868" y="36"/>
                    <a:pt x="2868" y="36"/>
                  </a:cubicBezTo>
                  <a:cubicBezTo>
                    <a:pt x="2868" y="36"/>
                    <a:pt x="2868" y="36"/>
                    <a:pt x="2868" y="36"/>
                  </a:cubicBezTo>
                  <a:cubicBezTo>
                    <a:pt x="2868" y="35"/>
                    <a:pt x="2867" y="35"/>
                    <a:pt x="2867" y="34"/>
                  </a:cubicBezTo>
                  <a:cubicBezTo>
                    <a:pt x="2863" y="30"/>
                    <a:pt x="2855" y="29"/>
                    <a:pt x="2851" y="29"/>
                  </a:cubicBezTo>
                  <a:cubicBezTo>
                    <a:pt x="2849" y="27"/>
                    <a:pt x="2847" y="26"/>
                    <a:pt x="2844" y="24"/>
                  </a:cubicBezTo>
                  <a:cubicBezTo>
                    <a:pt x="2844" y="26"/>
                    <a:pt x="2842" y="26"/>
                    <a:pt x="2841" y="26"/>
                  </a:cubicBezTo>
                  <a:cubicBezTo>
                    <a:pt x="2841" y="25"/>
                    <a:pt x="2842" y="24"/>
                    <a:pt x="2844" y="24"/>
                  </a:cubicBezTo>
                  <a:cubicBezTo>
                    <a:pt x="2841" y="23"/>
                    <a:pt x="2838" y="22"/>
                    <a:pt x="2835" y="22"/>
                  </a:cubicBezTo>
                  <a:cubicBezTo>
                    <a:pt x="2840" y="13"/>
                    <a:pt x="2851" y="10"/>
                    <a:pt x="2853" y="13"/>
                  </a:cubicBezTo>
                  <a:cubicBezTo>
                    <a:pt x="2854" y="16"/>
                    <a:pt x="2855" y="18"/>
                    <a:pt x="2850" y="18"/>
                  </a:cubicBezTo>
                  <a:cubicBezTo>
                    <a:pt x="2846" y="17"/>
                    <a:pt x="2846" y="24"/>
                    <a:pt x="2851" y="24"/>
                  </a:cubicBezTo>
                  <a:cubicBezTo>
                    <a:pt x="2854" y="24"/>
                    <a:pt x="2860" y="18"/>
                    <a:pt x="2857" y="11"/>
                  </a:cubicBezTo>
                  <a:cubicBezTo>
                    <a:pt x="2856" y="10"/>
                    <a:pt x="2856" y="10"/>
                    <a:pt x="2855" y="9"/>
                  </a:cubicBezTo>
                  <a:cubicBezTo>
                    <a:pt x="2858" y="9"/>
                    <a:pt x="2860" y="10"/>
                    <a:pt x="2862" y="10"/>
                  </a:cubicBezTo>
                  <a:cubicBezTo>
                    <a:pt x="2869" y="13"/>
                    <a:pt x="2871" y="17"/>
                    <a:pt x="2869" y="19"/>
                  </a:cubicBezTo>
                  <a:cubicBezTo>
                    <a:pt x="2863" y="24"/>
                    <a:pt x="2870" y="32"/>
                    <a:pt x="2875" y="27"/>
                  </a:cubicBezTo>
                  <a:cubicBezTo>
                    <a:pt x="2878" y="24"/>
                    <a:pt x="2879" y="20"/>
                    <a:pt x="2878" y="16"/>
                  </a:cubicBezTo>
                  <a:cubicBezTo>
                    <a:pt x="2876" y="18"/>
                    <a:pt x="2873" y="19"/>
                    <a:pt x="2871" y="20"/>
                  </a:cubicBezTo>
                  <a:cubicBezTo>
                    <a:pt x="2871" y="18"/>
                    <a:pt x="2872" y="18"/>
                    <a:pt x="2870" y="17"/>
                  </a:cubicBezTo>
                  <a:cubicBezTo>
                    <a:pt x="2873" y="17"/>
                    <a:pt x="2875" y="16"/>
                    <a:pt x="2877" y="15"/>
                  </a:cubicBezTo>
                  <a:cubicBezTo>
                    <a:pt x="2877" y="13"/>
                    <a:pt x="2876" y="12"/>
                    <a:pt x="2874" y="10"/>
                  </a:cubicBezTo>
                  <a:cubicBezTo>
                    <a:pt x="2871" y="7"/>
                    <a:pt x="2867" y="4"/>
                    <a:pt x="2862" y="2"/>
                  </a:cubicBezTo>
                  <a:cubicBezTo>
                    <a:pt x="2857" y="1"/>
                    <a:pt x="2852" y="0"/>
                    <a:pt x="2847" y="0"/>
                  </a:cubicBezTo>
                  <a:cubicBezTo>
                    <a:pt x="2842" y="0"/>
                    <a:pt x="2837" y="1"/>
                    <a:pt x="2832" y="4"/>
                  </a:cubicBezTo>
                  <a:cubicBezTo>
                    <a:pt x="2828" y="6"/>
                    <a:pt x="2820" y="11"/>
                    <a:pt x="2816" y="15"/>
                  </a:cubicBezTo>
                  <a:cubicBezTo>
                    <a:pt x="2802" y="28"/>
                    <a:pt x="2797" y="39"/>
                    <a:pt x="2797" y="39"/>
                  </a:cubicBezTo>
                  <a:cubicBezTo>
                    <a:pt x="2794" y="45"/>
                    <a:pt x="2787" y="67"/>
                    <a:pt x="2773" y="69"/>
                  </a:cubicBezTo>
                  <a:cubicBezTo>
                    <a:pt x="2773" y="69"/>
                    <a:pt x="2773" y="69"/>
                    <a:pt x="2773" y="69"/>
                  </a:cubicBezTo>
                  <a:cubicBezTo>
                    <a:pt x="2773" y="69"/>
                    <a:pt x="2772" y="69"/>
                    <a:pt x="2771" y="69"/>
                  </a:cubicBezTo>
                  <a:cubicBezTo>
                    <a:pt x="2771" y="69"/>
                    <a:pt x="2771" y="69"/>
                    <a:pt x="2771" y="69"/>
                  </a:cubicBezTo>
                  <a:cubicBezTo>
                    <a:pt x="2754" y="69"/>
                    <a:pt x="2750" y="65"/>
                    <a:pt x="2749" y="59"/>
                  </a:cubicBezTo>
                  <a:cubicBezTo>
                    <a:pt x="2749" y="57"/>
                    <a:pt x="2749" y="55"/>
                    <a:pt x="2749" y="54"/>
                  </a:cubicBezTo>
                  <a:cubicBezTo>
                    <a:pt x="2749" y="54"/>
                    <a:pt x="2748" y="54"/>
                    <a:pt x="2748" y="54"/>
                  </a:cubicBezTo>
                  <a:cubicBezTo>
                    <a:pt x="2748" y="53"/>
                    <a:pt x="2748" y="52"/>
                    <a:pt x="2750" y="52"/>
                  </a:cubicBezTo>
                  <a:cubicBezTo>
                    <a:pt x="2751" y="50"/>
                    <a:pt x="2753" y="48"/>
                    <a:pt x="2757" y="48"/>
                  </a:cubicBezTo>
                  <a:cubicBezTo>
                    <a:pt x="2760" y="48"/>
                    <a:pt x="2764" y="50"/>
                    <a:pt x="2764" y="54"/>
                  </a:cubicBezTo>
                  <a:cubicBezTo>
                    <a:pt x="2764" y="54"/>
                    <a:pt x="2764" y="54"/>
                    <a:pt x="2764" y="54"/>
                  </a:cubicBezTo>
                  <a:cubicBezTo>
                    <a:pt x="2764" y="56"/>
                    <a:pt x="2762" y="57"/>
                    <a:pt x="2760" y="56"/>
                  </a:cubicBezTo>
                  <a:cubicBezTo>
                    <a:pt x="2759" y="56"/>
                    <a:pt x="2759" y="54"/>
                    <a:pt x="2760" y="54"/>
                  </a:cubicBezTo>
                  <a:cubicBezTo>
                    <a:pt x="2761" y="54"/>
                    <a:pt x="2762" y="52"/>
                    <a:pt x="2761" y="51"/>
                  </a:cubicBezTo>
                  <a:cubicBezTo>
                    <a:pt x="2759" y="50"/>
                    <a:pt x="2757" y="50"/>
                    <a:pt x="2756" y="53"/>
                  </a:cubicBezTo>
                  <a:cubicBezTo>
                    <a:pt x="2755" y="56"/>
                    <a:pt x="2756" y="59"/>
                    <a:pt x="2760" y="60"/>
                  </a:cubicBezTo>
                  <a:cubicBezTo>
                    <a:pt x="2763" y="61"/>
                    <a:pt x="2766" y="59"/>
                    <a:pt x="2767" y="57"/>
                  </a:cubicBezTo>
                  <a:cubicBezTo>
                    <a:pt x="2771" y="49"/>
                    <a:pt x="2764" y="40"/>
                    <a:pt x="2751" y="40"/>
                  </a:cubicBezTo>
                  <a:cubicBezTo>
                    <a:pt x="2743" y="40"/>
                    <a:pt x="2736" y="45"/>
                    <a:pt x="2731" y="51"/>
                  </a:cubicBezTo>
                  <a:cubicBezTo>
                    <a:pt x="2728" y="56"/>
                    <a:pt x="2723" y="72"/>
                    <a:pt x="2707" y="72"/>
                  </a:cubicBezTo>
                  <a:cubicBezTo>
                    <a:pt x="2701" y="72"/>
                    <a:pt x="2697" y="71"/>
                    <a:pt x="2692" y="68"/>
                  </a:cubicBezTo>
                  <a:cubicBezTo>
                    <a:pt x="2692" y="69"/>
                    <a:pt x="2692" y="69"/>
                    <a:pt x="2691" y="69"/>
                  </a:cubicBezTo>
                  <a:cubicBezTo>
                    <a:pt x="2691" y="68"/>
                    <a:pt x="2691" y="68"/>
                    <a:pt x="2691" y="68"/>
                  </a:cubicBezTo>
                  <a:cubicBezTo>
                    <a:pt x="2685" y="64"/>
                    <a:pt x="2681" y="58"/>
                    <a:pt x="2680" y="53"/>
                  </a:cubicBezTo>
                  <a:cubicBezTo>
                    <a:pt x="2678" y="43"/>
                    <a:pt x="2683" y="35"/>
                    <a:pt x="2693" y="35"/>
                  </a:cubicBezTo>
                  <a:cubicBezTo>
                    <a:pt x="2697" y="35"/>
                    <a:pt x="2701" y="37"/>
                    <a:pt x="2703" y="40"/>
                  </a:cubicBezTo>
                  <a:cubicBezTo>
                    <a:pt x="2704" y="40"/>
                    <a:pt x="2704" y="40"/>
                    <a:pt x="2704" y="40"/>
                  </a:cubicBezTo>
                  <a:cubicBezTo>
                    <a:pt x="2704" y="41"/>
                    <a:pt x="2704" y="41"/>
                    <a:pt x="2704" y="41"/>
                  </a:cubicBezTo>
                  <a:cubicBezTo>
                    <a:pt x="2704" y="41"/>
                    <a:pt x="2704" y="41"/>
                    <a:pt x="2704" y="41"/>
                  </a:cubicBezTo>
                  <a:cubicBezTo>
                    <a:pt x="2704" y="42"/>
                    <a:pt x="2704" y="43"/>
                    <a:pt x="2704" y="44"/>
                  </a:cubicBezTo>
                  <a:cubicBezTo>
                    <a:pt x="2704" y="44"/>
                    <a:pt x="2704" y="44"/>
                    <a:pt x="2704" y="44"/>
                  </a:cubicBezTo>
                  <a:cubicBezTo>
                    <a:pt x="2704" y="47"/>
                    <a:pt x="2702" y="49"/>
                    <a:pt x="2698" y="48"/>
                  </a:cubicBezTo>
                  <a:cubicBezTo>
                    <a:pt x="2697" y="48"/>
                    <a:pt x="2697" y="45"/>
                    <a:pt x="2698" y="44"/>
                  </a:cubicBezTo>
                  <a:cubicBezTo>
                    <a:pt x="2700" y="44"/>
                    <a:pt x="2701" y="42"/>
                    <a:pt x="2699" y="40"/>
                  </a:cubicBezTo>
                  <a:cubicBezTo>
                    <a:pt x="2697" y="38"/>
                    <a:pt x="2693" y="38"/>
                    <a:pt x="2692" y="43"/>
                  </a:cubicBezTo>
                  <a:cubicBezTo>
                    <a:pt x="2690" y="48"/>
                    <a:pt x="2692" y="53"/>
                    <a:pt x="2698" y="54"/>
                  </a:cubicBezTo>
                  <a:cubicBezTo>
                    <a:pt x="2701" y="55"/>
                    <a:pt x="2703" y="55"/>
                    <a:pt x="2705" y="54"/>
                  </a:cubicBezTo>
                  <a:cubicBezTo>
                    <a:pt x="2704" y="54"/>
                    <a:pt x="2704" y="54"/>
                    <a:pt x="2704" y="54"/>
                  </a:cubicBezTo>
                  <a:cubicBezTo>
                    <a:pt x="2705" y="52"/>
                    <a:pt x="2706" y="52"/>
                    <a:pt x="2708" y="52"/>
                  </a:cubicBezTo>
                  <a:cubicBezTo>
                    <a:pt x="2708" y="52"/>
                    <a:pt x="2708" y="52"/>
                    <a:pt x="2708" y="52"/>
                  </a:cubicBezTo>
                  <a:cubicBezTo>
                    <a:pt x="2708" y="52"/>
                    <a:pt x="2708" y="52"/>
                    <a:pt x="2709" y="51"/>
                  </a:cubicBezTo>
                  <a:cubicBezTo>
                    <a:pt x="2708" y="51"/>
                    <a:pt x="2708" y="50"/>
                    <a:pt x="2709" y="50"/>
                  </a:cubicBezTo>
                  <a:cubicBezTo>
                    <a:pt x="2709" y="50"/>
                    <a:pt x="2709" y="50"/>
                    <a:pt x="2710" y="50"/>
                  </a:cubicBezTo>
                  <a:cubicBezTo>
                    <a:pt x="2710" y="49"/>
                    <a:pt x="2710" y="49"/>
                    <a:pt x="2710" y="49"/>
                  </a:cubicBezTo>
                  <a:cubicBezTo>
                    <a:pt x="2711" y="47"/>
                    <a:pt x="2711" y="45"/>
                    <a:pt x="2711" y="43"/>
                  </a:cubicBezTo>
                  <a:cubicBezTo>
                    <a:pt x="2711" y="43"/>
                    <a:pt x="2710" y="43"/>
                    <a:pt x="2709" y="43"/>
                  </a:cubicBezTo>
                  <a:cubicBezTo>
                    <a:pt x="2710" y="42"/>
                    <a:pt x="2710" y="42"/>
                    <a:pt x="2711" y="42"/>
                  </a:cubicBezTo>
                  <a:cubicBezTo>
                    <a:pt x="2711" y="40"/>
                    <a:pt x="2711" y="38"/>
                    <a:pt x="2710" y="37"/>
                  </a:cubicBezTo>
                  <a:cubicBezTo>
                    <a:pt x="2713" y="35"/>
                    <a:pt x="2716" y="36"/>
                    <a:pt x="2718" y="37"/>
                  </a:cubicBezTo>
                  <a:cubicBezTo>
                    <a:pt x="2720" y="39"/>
                    <a:pt x="2721" y="42"/>
                    <a:pt x="2716" y="42"/>
                  </a:cubicBezTo>
                  <a:cubicBezTo>
                    <a:pt x="2713" y="43"/>
                    <a:pt x="2714" y="49"/>
                    <a:pt x="2719" y="48"/>
                  </a:cubicBezTo>
                  <a:cubicBezTo>
                    <a:pt x="2721" y="48"/>
                    <a:pt x="2723" y="45"/>
                    <a:pt x="2723" y="42"/>
                  </a:cubicBezTo>
                  <a:cubicBezTo>
                    <a:pt x="2723" y="43"/>
                    <a:pt x="2723" y="43"/>
                    <a:pt x="2723" y="43"/>
                  </a:cubicBezTo>
                  <a:cubicBezTo>
                    <a:pt x="2722" y="42"/>
                    <a:pt x="2723" y="41"/>
                    <a:pt x="2724" y="41"/>
                  </a:cubicBezTo>
                  <a:cubicBezTo>
                    <a:pt x="2724" y="41"/>
                    <a:pt x="2724" y="40"/>
                    <a:pt x="2724" y="40"/>
                  </a:cubicBezTo>
                  <a:cubicBezTo>
                    <a:pt x="2723" y="40"/>
                    <a:pt x="2722" y="39"/>
                    <a:pt x="2721" y="40"/>
                  </a:cubicBezTo>
                  <a:cubicBezTo>
                    <a:pt x="2721" y="39"/>
                    <a:pt x="2722" y="39"/>
                    <a:pt x="2723" y="39"/>
                  </a:cubicBezTo>
                  <a:cubicBezTo>
                    <a:pt x="2723" y="38"/>
                    <a:pt x="2723" y="37"/>
                    <a:pt x="2722" y="36"/>
                  </a:cubicBezTo>
                  <a:cubicBezTo>
                    <a:pt x="2722" y="36"/>
                    <a:pt x="2722" y="36"/>
                    <a:pt x="2722" y="36"/>
                  </a:cubicBezTo>
                  <a:cubicBezTo>
                    <a:pt x="2722" y="36"/>
                    <a:pt x="2722" y="36"/>
                    <a:pt x="2722" y="36"/>
                  </a:cubicBezTo>
                  <a:cubicBezTo>
                    <a:pt x="2722" y="35"/>
                    <a:pt x="2721" y="35"/>
                    <a:pt x="2721" y="34"/>
                  </a:cubicBezTo>
                  <a:cubicBezTo>
                    <a:pt x="2717" y="30"/>
                    <a:pt x="2709" y="29"/>
                    <a:pt x="2706" y="29"/>
                  </a:cubicBezTo>
                  <a:cubicBezTo>
                    <a:pt x="2703" y="27"/>
                    <a:pt x="2701" y="26"/>
                    <a:pt x="2698" y="24"/>
                  </a:cubicBezTo>
                  <a:cubicBezTo>
                    <a:pt x="2698" y="26"/>
                    <a:pt x="2697" y="26"/>
                    <a:pt x="2695" y="26"/>
                  </a:cubicBezTo>
                  <a:cubicBezTo>
                    <a:pt x="2696" y="25"/>
                    <a:pt x="2697" y="24"/>
                    <a:pt x="2698" y="24"/>
                  </a:cubicBezTo>
                  <a:cubicBezTo>
                    <a:pt x="2695" y="23"/>
                    <a:pt x="2692" y="22"/>
                    <a:pt x="2689" y="22"/>
                  </a:cubicBezTo>
                  <a:cubicBezTo>
                    <a:pt x="2694" y="13"/>
                    <a:pt x="2705" y="10"/>
                    <a:pt x="2707" y="13"/>
                  </a:cubicBezTo>
                  <a:cubicBezTo>
                    <a:pt x="2708" y="16"/>
                    <a:pt x="2709" y="18"/>
                    <a:pt x="2704" y="18"/>
                  </a:cubicBezTo>
                  <a:cubicBezTo>
                    <a:pt x="2701" y="17"/>
                    <a:pt x="2700" y="24"/>
                    <a:pt x="2705" y="24"/>
                  </a:cubicBezTo>
                  <a:cubicBezTo>
                    <a:pt x="2708" y="24"/>
                    <a:pt x="2715" y="18"/>
                    <a:pt x="2711" y="11"/>
                  </a:cubicBezTo>
                  <a:cubicBezTo>
                    <a:pt x="2710" y="10"/>
                    <a:pt x="2710" y="10"/>
                    <a:pt x="2710" y="9"/>
                  </a:cubicBezTo>
                  <a:cubicBezTo>
                    <a:pt x="2712" y="9"/>
                    <a:pt x="2714" y="10"/>
                    <a:pt x="2716" y="10"/>
                  </a:cubicBezTo>
                  <a:cubicBezTo>
                    <a:pt x="2724" y="13"/>
                    <a:pt x="2725" y="17"/>
                    <a:pt x="2723" y="19"/>
                  </a:cubicBezTo>
                  <a:cubicBezTo>
                    <a:pt x="2718" y="24"/>
                    <a:pt x="2724" y="32"/>
                    <a:pt x="2729" y="27"/>
                  </a:cubicBezTo>
                  <a:cubicBezTo>
                    <a:pt x="2732" y="24"/>
                    <a:pt x="2733" y="20"/>
                    <a:pt x="2732" y="16"/>
                  </a:cubicBezTo>
                  <a:cubicBezTo>
                    <a:pt x="2730" y="18"/>
                    <a:pt x="2727" y="19"/>
                    <a:pt x="2725" y="20"/>
                  </a:cubicBezTo>
                  <a:cubicBezTo>
                    <a:pt x="2725" y="18"/>
                    <a:pt x="2726" y="18"/>
                    <a:pt x="2724" y="17"/>
                  </a:cubicBezTo>
                  <a:cubicBezTo>
                    <a:pt x="2727" y="17"/>
                    <a:pt x="2729" y="16"/>
                    <a:pt x="2732" y="15"/>
                  </a:cubicBezTo>
                  <a:cubicBezTo>
                    <a:pt x="2731" y="13"/>
                    <a:pt x="2730" y="12"/>
                    <a:pt x="2729" y="10"/>
                  </a:cubicBezTo>
                  <a:cubicBezTo>
                    <a:pt x="2725" y="7"/>
                    <a:pt x="2721" y="4"/>
                    <a:pt x="2716" y="2"/>
                  </a:cubicBezTo>
                  <a:cubicBezTo>
                    <a:pt x="2711" y="1"/>
                    <a:pt x="2706" y="0"/>
                    <a:pt x="2701" y="0"/>
                  </a:cubicBezTo>
                  <a:cubicBezTo>
                    <a:pt x="2696" y="0"/>
                    <a:pt x="2691" y="1"/>
                    <a:pt x="2686" y="4"/>
                  </a:cubicBezTo>
                  <a:cubicBezTo>
                    <a:pt x="2682" y="6"/>
                    <a:pt x="2674" y="11"/>
                    <a:pt x="2671" y="15"/>
                  </a:cubicBezTo>
                  <a:cubicBezTo>
                    <a:pt x="2656" y="28"/>
                    <a:pt x="2651" y="39"/>
                    <a:pt x="2651" y="39"/>
                  </a:cubicBezTo>
                  <a:cubicBezTo>
                    <a:pt x="2648" y="45"/>
                    <a:pt x="2641" y="67"/>
                    <a:pt x="2627" y="69"/>
                  </a:cubicBezTo>
                  <a:cubicBezTo>
                    <a:pt x="2627" y="69"/>
                    <a:pt x="2627" y="69"/>
                    <a:pt x="2627" y="69"/>
                  </a:cubicBezTo>
                  <a:cubicBezTo>
                    <a:pt x="2627" y="69"/>
                    <a:pt x="2626" y="69"/>
                    <a:pt x="2625" y="69"/>
                  </a:cubicBezTo>
                  <a:cubicBezTo>
                    <a:pt x="2625" y="69"/>
                    <a:pt x="2625" y="69"/>
                    <a:pt x="2625" y="69"/>
                  </a:cubicBezTo>
                  <a:cubicBezTo>
                    <a:pt x="2608" y="69"/>
                    <a:pt x="2604" y="65"/>
                    <a:pt x="2603" y="59"/>
                  </a:cubicBezTo>
                  <a:cubicBezTo>
                    <a:pt x="2603" y="57"/>
                    <a:pt x="2603" y="55"/>
                    <a:pt x="2603" y="54"/>
                  </a:cubicBezTo>
                  <a:cubicBezTo>
                    <a:pt x="2603" y="54"/>
                    <a:pt x="2602" y="54"/>
                    <a:pt x="2602" y="54"/>
                  </a:cubicBezTo>
                  <a:cubicBezTo>
                    <a:pt x="2602" y="53"/>
                    <a:pt x="2603" y="52"/>
                    <a:pt x="2604" y="52"/>
                  </a:cubicBezTo>
                  <a:cubicBezTo>
                    <a:pt x="2605" y="50"/>
                    <a:pt x="2607" y="48"/>
                    <a:pt x="2611" y="48"/>
                  </a:cubicBezTo>
                  <a:cubicBezTo>
                    <a:pt x="2614" y="48"/>
                    <a:pt x="2618" y="50"/>
                    <a:pt x="2618" y="54"/>
                  </a:cubicBezTo>
                  <a:cubicBezTo>
                    <a:pt x="2618" y="54"/>
                    <a:pt x="2618" y="54"/>
                    <a:pt x="2618" y="54"/>
                  </a:cubicBezTo>
                  <a:cubicBezTo>
                    <a:pt x="2618" y="56"/>
                    <a:pt x="2616" y="57"/>
                    <a:pt x="2614" y="56"/>
                  </a:cubicBezTo>
                  <a:cubicBezTo>
                    <a:pt x="2613" y="56"/>
                    <a:pt x="2613" y="54"/>
                    <a:pt x="2614" y="54"/>
                  </a:cubicBezTo>
                  <a:cubicBezTo>
                    <a:pt x="2615" y="54"/>
                    <a:pt x="2616" y="52"/>
                    <a:pt x="2615" y="51"/>
                  </a:cubicBezTo>
                  <a:cubicBezTo>
                    <a:pt x="2614" y="50"/>
                    <a:pt x="2611" y="50"/>
                    <a:pt x="2610" y="53"/>
                  </a:cubicBezTo>
                  <a:cubicBezTo>
                    <a:pt x="2609" y="56"/>
                    <a:pt x="2610" y="59"/>
                    <a:pt x="2614" y="60"/>
                  </a:cubicBezTo>
                  <a:cubicBezTo>
                    <a:pt x="2618" y="61"/>
                    <a:pt x="2620" y="59"/>
                    <a:pt x="2621" y="57"/>
                  </a:cubicBezTo>
                  <a:cubicBezTo>
                    <a:pt x="2625" y="49"/>
                    <a:pt x="2618" y="40"/>
                    <a:pt x="2605" y="40"/>
                  </a:cubicBezTo>
                  <a:cubicBezTo>
                    <a:pt x="2597" y="40"/>
                    <a:pt x="2590" y="45"/>
                    <a:pt x="2586" y="51"/>
                  </a:cubicBezTo>
                  <a:cubicBezTo>
                    <a:pt x="2582" y="56"/>
                    <a:pt x="2578" y="72"/>
                    <a:pt x="2561" y="72"/>
                  </a:cubicBezTo>
                  <a:cubicBezTo>
                    <a:pt x="2556" y="72"/>
                    <a:pt x="2551" y="71"/>
                    <a:pt x="2547" y="68"/>
                  </a:cubicBezTo>
                  <a:cubicBezTo>
                    <a:pt x="2546" y="69"/>
                    <a:pt x="2546" y="69"/>
                    <a:pt x="2545" y="69"/>
                  </a:cubicBezTo>
                  <a:cubicBezTo>
                    <a:pt x="2545" y="68"/>
                    <a:pt x="2545" y="68"/>
                    <a:pt x="2545" y="68"/>
                  </a:cubicBezTo>
                  <a:cubicBezTo>
                    <a:pt x="2539" y="64"/>
                    <a:pt x="2535" y="58"/>
                    <a:pt x="2534" y="53"/>
                  </a:cubicBezTo>
                  <a:cubicBezTo>
                    <a:pt x="2532" y="43"/>
                    <a:pt x="2537" y="35"/>
                    <a:pt x="2547" y="35"/>
                  </a:cubicBezTo>
                  <a:cubicBezTo>
                    <a:pt x="2551" y="35"/>
                    <a:pt x="2555" y="37"/>
                    <a:pt x="2557" y="40"/>
                  </a:cubicBezTo>
                  <a:cubicBezTo>
                    <a:pt x="2558" y="40"/>
                    <a:pt x="2558" y="40"/>
                    <a:pt x="2558" y="40"/>
                  </a:cubicBezTo>
                  <a:cubicBezTo>
                    <a:pt x="2558" y="41"/>
                    <a:pt x="2558" y="41"/>
                    <a:pt x="2558" y="41"/>
                  </a:cubicBezTo>
                  <a:cubicBezTo>
                    <a:pt x="2558" y="41"/>
                    <a:pt x="2558" y="41"/>
                    <a:pt x="2558" y="41"/>
                  </a:cubicBezTo>
                  <a:cubicBezTo>
                    <a:pt x="2558" y="42"/>
                    <a:pt x="2558" y="43"/>
                    <a:pt x="2558" y="44"/>
                  </a:cubicBezTo>
                  <a:cubicBezTo>
                    <a:pt x="2558" y="44"/>
                    <a:pt x="2558" y="44"/>
                    <a:pt x="2558" y="44"/>
                  </a:cubicBezTo>
                  <a:cubicBezTo>
                    <a:pt x="2558" y="47"/>
                    <a:pt x="2556" y="49"/>
                    <a:pt x="2553" y="48"/>
                  </a:cubicBezTo>
                  <a:cubicBezTo>
                    <a:pt x="2551" y="48"/>
                    <a:pt x="2551" y="45"/>
                    <a:pt x="2553" y="44"/>
                  </a:cubicBezTo>
                  <a:cubicBezTo>
                    <a:pt x="2554" y="44"/>
                    <a:pt x="2556" y="42"/>
                    <a:pt x="2554" y="40"/>
                  </a:cubicBezTo>
                  <a:cubicBezTo>
                    <a:pt x="2551" y="38"/>
                    <a:pt x="2548" y="38"/>
                    <a:pt x="2546" y="43"/>
                  </a:cubicBezTo>
                  <a:cubicBezTo>
                    <a:pt x="2544" y="48"/>
                    <a:pt x="2546" y="53"/>
                    <a:pt x="2552" y="54"/>
                  </a:cubicBezTo>
                  <a:cubicBezTo>
                    <a:pt x="2555" y="55"/>
                    <a:pt x="2558" y="55"/>
                    <a:pt x="2560" y="54"/>
                  </a:cubicBezTo>
                  <a:cubicBezTo>
                    <a:pt x="2558" y="54"/>
                    <a:pt x="2558" y="54"/>
                    <a:pt x="2558" y="54"/>
                  </a:cubicBezTo>
                  <a:cubicBezTo>
                    <a:pt x="2559" y="52"/>
                    <a:pt x="2560" y="52"/>
                    <a:pt x="2562" y="52"/>
                  </a:cubicBezTo>
                  <a:cubicBezTo>
                    <a:pt x="2562" y="52"/>
                    <a:pt x="2562" y="52"/>
                    <a:pt x="2562" y="52"/>
                  </a:cubicBezTo>
                  <a:cubicBezTo>
                    <a:pt x="2562" y="52"/>
                    <a:pt x="2563" y="52"/>
                    <a:pt x="2563" y="51"/>
                  </a:cubicBezTo>
                  <a:cubicBezTo>
                    <a:pt x="2563" y="51"/>
                    <a:pt x="2562" y="50"/>
                    <a:pt x="2563" y="50"/>
                  </a:cubicBezTo>
                  <a:cubicBezTo>
                    <a:pt x="2563" y="50"/>
                    <a:pt x="2564" y="50"/>
                    <a:pt x="2564" y="50"/>
                  </a:cubicBezTo>
                  <a:cubicBezTo>
                    <a:pt x="2564" y="49"/>
                    <a:pt x="2564" y="49"/>
                    <a:pt x="2564" y="49"/>
                  </a:cubicBezTo>
                  <a:cubicBezTo>
                    <a:pt x="2565" y="47"/>
                    <a:pt x="2566" y="45"/>
                    <a:pt x="2566" y="43"/>
                  </a:cubicBezTo>
                  <a:cubicBezTo>
                    <a:pt x="2565" y="43"/>
                    <a:pt x="2565" y="43"/>
                    <a:pt x="2564" y="43"/>
                  </a:cubicBezTo>
                  <a:cubicBezTo>
                    <a:pt x="2564" y="42"/>
                    <a:pt x="2564" y="42"/>
                    <a:pt x="2566" y="42"/>
                  </a:cubicBezTo>
                  <a:cubicBezTo>
                    <a:pt x="2566" y="40"/>
                    <a:pt x="2565" y="38"/>
                    <a:pt x="2565" y="37"/>
                  </a:cubicBezTo>
                  <a:cubicBezTo>
                    <a:pt x="2567" y="35"/>
                    <a:pt x="2570" y="36"/>
                    <a:pt x="2572" y="37"/>
                  </a:cubicBezTo>
                  <a:cubicBezTo>
                    <a:pt x="2574" y="39"/>
                    <a:pt x="2575" y="42"/>
                    <a:pt x="2571" y="42"/>
                  </a:cubicBezTo>
                  <a:cubicBezTo>
                    <a:pt x="2567" y="43"/>
                    <a:pt x="2568" y="49"/>
                    <a:pt x="2573" y="48"/>
                  </a:cubicBezTo>
                  <a:cubicBezTo>
                    <a:pt x="2575" y="48"/>
                    <a:pt x="2577" y="45"/>
                    <a:pt x="2578" y="42"/>
                  </a:cubicBezTo>
                  <a:cubicBezTo>
                    <a:pt x="2577" y="43"/>
                    <a:pt x="2577" y="43"/>
                    <a:pt x="2577" y="43"/>
                  </a:cubicBezTo>
                  <a:cubicBezTo>
                    <a:pt x="2577" y="42"/>
                    <a:pt x="2577" y="41"/>
                    <a:pt x="2578" y="41"/>
                  </a:cubicBezTo>
                  <a:cubicBezTo>
                    <a:pt x="2578" y="41"/>
                    <a:pt x="2578" y="40"/>
                    <a:pt x="2578" y="40"/>
                  </a:cubicBezTo>
                  <a:cubicBezTo>
                    <a:pt x="2577" y="40"/>
                    <a:pt x="2576" y="39"/>
                    <a:pt x="2576" y="40"/>
                  </a:cubicBezTo>
                  <a:cubicBezTo>
                    <a:pt x="2575" y="39"/>
                    <a:pt x="2576" y="39"/>
                    <a:pt x="2578" y="39"/>
                  </a:cubicBezTo>
                  <a:cubicBezTo>
                    <a:pt x="2577" y="38"/>
                    <a:pt x="2577" y="37"/>
                    <a:pt x="2577" y="36"/>
                  </a:cubicBezTo>
                  <a:cubicBezTo>
                    <a:pt x="2577" y="36"/>
                    <a:pt x="2576" y="36"/>
                    <a:pt x="2576" y="36"/>
                  </a:cubicBezTo>
                  <a:cubicBezTo>
                    <a:pt x="2576" y="36"/>
                    <a:pt x="2576" y="36"/>
                    <a:pt x="2576" y="36"/>
                  </a:cubicBezTo>
                  <a:cubicBezTo>
                    <a:pt x="2576" y="35"/>
                    <a:pt x="2576" y="35"/>
                    <a:pt x="2575" y="34"/>
                  </a:cubicBezTo>
                  <a:cubicBezTo>
                    <a:pt x="2571" y="30"/>
                    <a:pt x="2563" y="29"/>
                    <a:pt x="2560" y="29"/>
                  </a:cubicBezTo>
                  <a:cubicBezTo>
                    <a:pt x="2558" y="27"/>
                    <a:pt x="2555" y="26"/>
                    <a:pt x="2552" y="24"/>
                  </a:cubicBezTo>
                  <a:cubicBezTo>
                    <a:pt x="2552" y="26"/>
                    <a:pt x="2551" y="26"/>
                    <a:pt x="2549" y="26"/>
                  </a:cubicBezTo>
                  <a:cubicBezTo>
                    <a:pt x="2550" y="25"/>
                    <a:pt x="2551" y="24"/>
                    <a:pt x="2552" y="24"/>
                  </a:cubicBezTo>
                  <a:cubicBezTo>
                    <a:pt x="2549" y="23"/>
                    <a:pt x="2547" y="22"/>
                    <a:pt x="2543" y="22"/>
                  </a:cubicBezTo>
                  <a:cubicBezTo>
                    <a:pt x="2548" y="13"/>
                    <a:pt x="2559" y="10"/>
                    <a:pt x="2561" y="13"/>
                  </a:cubicBezTo>
                  <a:cubicBezTo>
                    <a:pt x="2563" y="16"/>
                    <a:pt x="2563" y="18"/>
                    <a:pt x="2558" y="18"/>
                  </a:cubicBezTo>
                  <a:cubicBezTo>
                    <a:pt x="2555" y="17"/>
                    <a:pt x="2554" y="24"/>
                    <a:pt x="2559" y="24"/>
                  </a:cubicBezTo>
                  <a:cubicBezTo>
                    <a:pt x="2562" y="24"/>
                    <a:pt x="2569" y="18"/>
                    <a:pt x="2565" y="11"/>
                  </a:cubicBezTo>
                  <a:cubicBezTo>
                    <a:pt x="2565" y="10"/>
                    <a:pt x="2564" y="10"/>
                    <a:pt x="2564" y="9"/>
                  </a:cubicBezTo>
                  <a:cubicBezTo>
                    <a:pt x="2566" y="9"/>
                    <a:pt x="2568" y="10"/>
                    <a:pt x="2571" y="10"/>
                  </a:cubicBezTo>
                  <a:cubicBezTo>
                    <a:pt x="2578" y="13"/>
                    <a:pt x="2579" y="17"/>
                    <a:pt x="2577" y="19"/>
                  </a:cubicBezTo>
                  <a:cubicBezTo>
                    <a:pt x="2572" y="24"/>
                    <a:pt x="2578" y="32"/>
                    <a:pt x="2583" y="27"/>
                  </a:cubicBezTo>
                  <a:cubicBezTo>
                    <a:pt x="2586" y="24"/>
                    <a:pt x="2587" y="20"/>
                    <a:pt x="2586" y="16"/>
                  </a:cubicBezTo>
                  <a:cubicBezTo>
                    <a:pt x="2584" y="18"/>
                    <a:pt x="2581" y="19"/>
                    <a:pt x="2579" y="20"/>
                  </a:cubicBezTo>
                  <a:cubicBezTo>
                    <a:pt x="2579" y="18"/>
                    <a:pt x="2581" y="18"/>
                    <a:pt x="2578" y="17"/>
                  </a:cubicBezTo>
                  <a:cubicBezTo>
                    <a:pt x="2581" y="17"/>
                    <a:pt x="2583" y="16"/>
                    <a:pt x="2586" y="15"/>
                  </a:cubicBezTo>
                  <a:cubicBezTo>
                    <a:pt x="2585" y="13"/>
                    <a:pt x="2584" y="12"/>
                    <a:pt x="2583" y="10"/>
                  </a:cubicBezTo>
                  <a:cubicBezTo>
                    <a:pt x="2580" y="7"/>
                    <a:pt x="2575" y="4"/>
                    <a:pt x="2570" y="2"/>
                  </a:cubicBezTo>
                  <a:cubicBezTo>
                    <a:pt x="2565" y="1"/>
                    <a:pt x="2560" y="0"/>
                    <a:pt x="2555" y="0"/>
                  </a:cubicBezTo>
                  <a:cubicBezTo>
                    <a:pt x="2550" y="0"/>
                    <a:pt x="2545" y="1"/>
                    <a:pt x="2541" y="4"/>
                  </a:cubicBezTo>
                  <a:cubicBezTo>
                    <a:pt x="2536" y="6"/>
                    <a:pt x="2528" y="11"/>
                    <a:pt x="2525" y="15"/>
                  </a:cubicBezTo>
                  <a:cubicBezTo>
                    <a:pt x="2511" y="28"/>
                    <a:pt x="2505" y="39"/>
                    <a:pt x="2505" y="39"/>
                  </a:cubicBezTo>
                  <a:cubicBezTo>
                    <a:pt x="2502" y="45"/>
                    <a:pt x="2495" y="67"/>
                    <a:pt x="2481" y="69"/>
                  </a:cubicBezTo>
                  <a:cubicBezTo>
                    <a:pt x="2481" y="69"/>
                    <a:pt x="2481" y="69"/>
                    <a:pt x="2481" y="69"/>
                  </a:cubicBezTo>
                  <a:cubicBezTo>
                    <a:pt x="2481" y="69"/>
                    <a:pt x="2480" y="69"/>
                    <a:pt x="2479" y="69"/>
                  </a:cubicBezTo>
                  <a:cubicBezTo>
                    <a:pt x="2479" y="69"/>
                    <a:pt x="2479" y="69"/>
                    <a:pt x="2479" y="69"/>
                  </a:cubicBezTo>
                  <a:cubicBezTo>
                    <a:pt x="2463" y="69"/>
                    <a:pt x="2458" y="65"/>
                    <a:pt x="2457" y="59"/>
                  </a:cubicBezTo>
                  <a:cubicBezTo>
                    <a:pt x="2457" y="57"/>
                    <a:pt x="2457" y="55"/>
                    <a:pt x="2457" y="54"/>
                  </a:cubicBezTo>
                  <a:cubicBezTo>
                    <a:pt x="2457" y="54"/>
                    <a:pt x="2457" y="54"/>
                    <a:pt x="2456" y="54"/>
                  </a:cubicBezTo>
                  <a:cubicBezTo>
                    <a:pt x="2456" y="53"/>
                    <a:pt x="2457" y="52"/>
                    <a:pt x="2458" y="52"/>
                  </a:cubicBezTo>
                  <a:cubicBezTo>
                    <a:pt x="2459" y="50"/>
                    <a:pt x="2462" y="48"/>
                    <a:pt x="2465" y="48"/>
                  </a:cubicBezTo>
                  <a:cubicBezTo>
                    <a:pt x="2469" y="48"/>
                    <a:pt x="2472" y="50"/>
                    <a:pt x="2472" y="54"/>
                  </a:cubicBezTo>
                  <a:cubicBezTo>
                    <a:pt x="2472" y="54"/>
                    <a:pt x="2472" y="54"/>
                    <a:pt x="2472" y="54"/>
                  </a:cubicBezTo>
                  <a:cubicBezTo>
                    <a:pt x="2472" y="56"/>
                    <a:pt x="2470" y="57"/>
                    <a:pt x="2468" y="56"/>
                  </a:cubicBezTo>
                  <a:cubicBezTo>
                    <a:pt x="2468" y="56"/>
                    <a:pt x="2467" y="54"/>
                    <a:pt x="2468" y="54"/>
                  </a:cubicBezTo>
                  <a:cubicBezTo>
                    <a:pt x="2469" y="54"/>
                    <a:pt x="2470" y="52"/>
                    <a:pt x="2469" y="51"/>
                  </a:cubicBezTo>
                  <a:cubicBezTo>
                    <a:pt x="2468" y="50"/>
                    <a:pt x="2465" y="50"/>
                    <a:pt x="2464" y="53"/>
                  </a:cubicBezTo>
                  <a:cubicBezTo>
                    <a:pt x="2463" y="56"/>
                    <a:pt x="2464" y="59"/>
                    <a:pt x="2468" y="60"/>
                  </a:cubicBezTo>
                  <a:cubicBezTo>
                    <a:pt x="2472" y="61"/>
                    <a:pt x="2474" y="59"/>
                    <a:pt x="2475" y="57"/>
                  </a:cubicBezTo>
                  <a:cubicBezTo>
                    <a:pt x="2479" y="49"/>
                    <a:pt x="2472" y="40"/>
                    <a:pt x="2459" y="40"/>
                  </a:cubicBezTo>
                  <a:cubicBezTo>
                    <a:pt x="2451" y="40"/>
                    <a:pt x="2444" y="45"/>
                    <a:pt x="2440" y="51"/>
                  </a:cubicBezTo>
                  <a:cubicBezTo>
                    <a:pt x="2436" y="56"/>
                    <a:pt x="2432" y="72"/>
                    <a:pt x="2415" y="72"/>
                  </a:cubicBezTo>
                  <a:cubicBezTo>
                    <a:pt x="2410" y="72"/>
                    <a:pt x="2405" y="71"/>
                    <a:pt x="2401" y="68"/>
                  </a:cubicBezTo>
                  <a:cubicBezTo>
                    <a:pt x="2400" y="69"/>
                    <a:pt x="2400" y="69"/>
                    <a:pt x="2399" y="69"/>
                  </a:cubicBezTo>
                  <a:cubicBezTo>
                    <a:pt x="2400" y="68"/>
                    <a:pt x="2400" y="68"/>
                    <a:pt x="2400" y="68"/>
                  </a:cubicBezTo>
                  <a:cubicBezTo>
                    <a:pt x="2394" y="64"/>
                    <a:pt x="2389" y="58"/>
                    <a:pt x="2388" y="53"/>
                  </a:cubicBezTo>
                  <a:cubicBezTo>
                    <a:pt x="2387" y="43"/>
                    <a:pt x="2392" y="35"/>
                    <a:pt x="2402" y="35"/>
                  </a:cubicBezTo>
                  <a:cubicBezTo>
                    <a:pt x="2405" y="35"/>
                    <a:pt x="2409" y="37"/>
                    <a:pt x="2411" y="40"/>
                  </a:cubicBezTo>
                  <a:cubicBezTo>
                    <a:pt x="2412" y="40"/>
                    <a:pt x="2412" y="40"/>
                    <a:pt x="2412" y="40"/>
                  </a:cubicBezTo>
                  <a:cubicBezTo>
                    <a:pt x="2412" y="41"/>
                    <a:pt x="2412" y="41"/>
                    <a:pt x="2412" y="41"/>
                  </a:cubicBezTo>
                  <a:cubicBezTo>
                    <a:pt x="2412" y="41"/>
                    <a:pt x="2412" y="41"/>
                    <a:pt x="2412" y="41"/>
                  </a:cubicBezTo>
                  <a:cubicBezTo>
                    <a:pt x="2412" y="42"/>
                    <a:pt x="2413" y="43"/>
                    <a:pt x="2413" y="44"/>
                  </a:cubicBezTo>
                  <a:cubicBezTo>
                    <a:pt x="2413" y="44"/>
                    <a:pt x="2413" y="44"/>
                    <a:pt x="2413" y="44"/>
                  </a:cubicBezTo>
                  <a:cubicBezTo>
                    <a:pt x="2413" y="47"/>
                    <a:pt x="2410" y="49"/>
                    <a:pt x="2407" y="48"/>
                  </a:cubicBezTo>
                  <a:cubicBezTo>
                    <a:pt x="2405" y="48"/>
                    <a:pt x="2405" y="45"/>
                    <a:pt x="2407" y="44"/>
                  </a:cubicBezTo>
                  <a:cubicBezTo>
                    <a:pt x="2408" y="44"/>
                    <a:pt x="2410" y="42"/>
                    <a:pt x="2408" y="40"/>
                  </a:cubicBezTo>
                  <a:cubicBezTo>
                    <a:pt x="2406" y="38"/>
                    <a:pt x="2402" y="38"/>
                    <a:pt x="2400" y="43"/>
                  </a:cubicBezTo>
                  <a:cubicBezTo>
                    <a:pt x="2398" y="48"/>
                    <a:pt x="2400" y="53"/>
                    <a:pt x="2406" y="54"/>
                  </a:cubicBezTo>
                  <a:cubicBezTo>
                    <a:pt x="2409" y="55"/>
                    <a:pt x="2412" y="55"/>
                    <a:pt x="2414" y="54"/>
                  </a:cubicBezTo>
                  <a:cubicBezTo>
                    <a:pt x="2412" y="54"/>
                    <a:pt x="2412" y="54"/>
                    <a:pt x="2412" y="54"/>
                  </a:cubicBezTo>
                  <a:cubicBezTo>
                    <a:pt x="2413" y="52"/>
                    <a:pt x="2414" y="52"/>
                    <a:pt x="2416" y="52"/>
                  </a:cubicBezTo>
                  <a:cubicBezTo>
                    <a:pt x="2416" y="52"/>
                    <a:pt x="2416" y="52"/>
                    <a:pt x="2416" y="52"/>
                  </a:cubicBezTo>
                  <a:cubicBezTo>
                    <a:pt x="2416" y="52"/>
                    <a:pt x="2417" y="52"/>
                    <a:pt x="2417" y="51"/>
                  </a:cubicBezTo>
                  <a:cubicBezTo>
                    <a:pt x="2417" y="51"/>
                    <a:pt x="2417" y="50"/>
                    <a:pt x="2417" y="50"/>
                  </a:cubicBezTo>
                  <a:cubicBezTo>
                    <a:pt x="2418" y="50"/>
                    <a:pt x="2418" y="50"/>
                    <a:pt x="2418" y="50"/>
                  </a:cubicBezTo>
                  <a:cubicBezTo>
                    <a:pt x="2418" y="49"/>
                    <a:pt x="2418" y="49"/>
                    <a:pt x="2418" y="49"/>
                  </a:cubicBezTo>
                  <a:cubicBezTo>
                    <a:pt x="2419" y="47"/>
                    <a:pt x="2420" y="45"/>
                    <a:pt x="2420" y="43"/>
                  </a:cubicBezTo>
                  <a:cubicBezTo>
                    <a:pt x="2419" y="43"/>
                    <a:pt x="2419" y="43"/>
                    <a:pt x="2418" y="43"/>
                  </a:cubicBezTo>
                  <a:cubicBezTo>
                    <a:pt x="2418" y="42"/>
                    <a:pt x="2419" y="42"/>
                    <a:pt x="2420" y="42"/>
                  </a:cubicBezTo>
                  <a:cubicBezTo>
                    <a:pt x="2420" y="40"/>
                    <a:pt x="2419" y="38"/>
                    <a:pt x="2419" y="37"/>
                  </a:cubicBezTo>
                  <a:cubicBezTo>
                    <a:pt x="2421" y="35"/>
                    <a:pt x="2424" y="36"/>
                    <a:pt x="2426" y="37"/>
                  </a:cubicBezTo>
                  <a:cubicBezTo>
                    <a:pt x="2428" y="39"/>
                    <a:pt x="2429" y="42"/>
                    <a:pt x="2425" y="42"/>
                  </a:cubicBezTo>
                  <a:cubicBezTo>
                    <a:pt x="2421" y="43"/>
                    <a:pt x="2423" y="49"/>
                    <a:pt x="2427" y="48"/>
                  </a:cubicBezTo>
                  <a:cubicBezTo>
                    <a:pt x="2429" y="48"/>
                    <a:pt x="2431" y="45"/>
                    <a:pt x="2432" y="42"/>
                  </a:cubicBezTo>
                  <a:cubicBezTo>
                    <a:pt x="2431" y="43"/>
                    <a:pt x="2431" y="43"/>
                    <a:pt x="2431" y="43"/>
                  </a:cubicBezTo>
                  <a:cubicBezTo>
                    <a:pt x="2431" y="42"/>
                    <a:pt x="2431" y="41"/>
                    <a:pt x="2432" y="41"/>
                  </a:cubicBezTo>
                  <a:cubicBezTo>
                    <a:pt x="2432" y="41"/>
                    <a:pt x="2432" y="40"/>
                    <a:pt x="2432" y="40"/>
                  </a:cubicBezTo>
                  <a:cubicBezTo>
                    <a:pt x="2431" y="40"/>
                    <a:pt x="2430" y="39"/>
                    <a:pt x="2430" y="40"/>
                  </a:cubicBezTo>
                  <a:cubicBezTo>
                    <a:pt x="2429" y="39"/>
                    <a:pt x="2430" y="39"/>
                    <a:pt x="2432" y="39"/>
                  </a:cubicBezTo>
                  <a:cubicBezTo>
                    <a:pt x="2432" y="38"/>
                    <a:pt x="2431" y="37"/>
                    <a:pt x="2431" y="36"/>
                  </a:cubicBezTo>
                  <a:cubicBezTo>
                    <a:pt x="2431" y="36"/>
                    <a:pt x="2431" y="36"/>
                    <a:pt x="2430" y="36"/>
                  </a:cubicBezTo>
                  <a:cubicBezTo>
                    <a:pt x="2430" y="36"/>
                    <a:pt x="2430" y="36"/>
                    <a:pt x="2430" y="36"/>
                  </a:cubicBezTo>
                  <a:cubicBezTo>
                    <a:pt x="2430" y="35"/>
                    <a:pt x="2430" y="35"/>
                    <a:pt x="2429" y="34"/>
                  </a:cubicBezTo>
                  <a:cubicBezTo>
                    <a:pt x="2425" y="30"/>
                    <a:pt x="2417" y="29"/>
                    <a:pt x="2414" y="29"/>
                  </a:cubicBezTo>
                  <a:cubicBezTo>
                    <a:pt x="2412" y="27"/>
                    <a:pt x="2409" y="26"/>
                    <a:pt x="2406" y="24"/>
                  </a:cubicBezTo>
                  <a:cubicBezTo>
                    <a:pt x="2406" y="26"/>
                    <a:pt x="2405" y="26"/>
                    <a:pt x="2403" y="26"/>
                  </a:cubicBezTo>
                  <a:cubicBezTo>
                    <a:pt x="2404" y="25"/>
                    <a:pt x="2405" y="24"/>
                    <a:pt x="2406" y="24"/>
                  </a:cubicBezTo>
                  <a:cubicBezTo>
                    <a:pt x="2404" y="23"/>
                    <a:pt x="2401" y="22"/>
                    <a:pt x="2398" y="22"/>
                  </a:cubicBezTo>
                  <a:cubicBezTo>
                    <a:pt x="2403" y="13"/>
                    <a:pt x="2413" y="10"/>
                    <a:pt x="2415" y="13"/>
                  </a:cubicBezTo>
                  <a:cubicBezTo>
                    <a:pt x="2417" y="16"/>
                    <a:pt x="2418" y="18"/>
                    <a:pt x="2412" y="18"/>
                  </a:cubicBezTo>
                  <a:cubicBezTo>
                    <a:pt x="2409" y="17"/>
                    <a:pt x="2408" y="24"/>
                    <a:pt x="2413" y="24"/>
                  </a:cubicBezTo>
                  <a:cubicBezTo>
                    <a:pt x="2416" y="24"/>
                    <a:pt x="2423" y="18"/>
                    <a:pt x="2419" y="11"/>
                  </a:cubicBezTo>
                  <a:cubicBezTo>
                    <a:pt x="2419" y="10"/>
                    <a:pt x="2418" y="10"/>
                    <a:pt x="2418" y="9"/>
                  </a:cubicBezTo>
                  <a:cubicBezTo>
                    <a:pt x="2420" y="9"/>
                    <a:pt x="2423" y="10"/>
                    <a:pt x="2425" y="10"/>
                  </a:cubicBezTo>
                  <a:cubicBezTo>
                    <a:pt x="2432" y="13"/>
                    <a:pt x="2433" y="17"/>
                    <a:pt x="2431" y="19"/>
                  </a:cubicBezTo>
                  <a:cubicBezTo>
                    <a:pt x="2426" y="24"/>
                    <a:pt x="2433" y="32"/>
                    <a:pt x="2437" y="27"/>
                  </a:cubicBezTo>
                  <a:cubicBezTo>
                    <a:pt x="2440" y="24"/>
                    <a:pt x="2441" y="20"/>
                    <a:pt x="2440" y="16"/>
                  </a:cubicBezTo>
                  <a:cubicBezTo>
                    <a:pt x="2439" y="18"/>
                    <a:pt x="2436" y="19"/>
                    <a:pt x="2433" y="20"/>
                  </a:cubicBezTo>
                  <a:cubicBezTo>
                    <a:pt x="2433" y="18"/>
                    <a:pt x="2435" y="18"/>
                    <a:pt x="2432" y="17"/>
                  </a:cubicBezTo>
                  <a:cubicBezTo>
                    <a:pt x="2435" y="17"/>
                    <a:pt x="2438" y="16"/>
                    <a:pt x="2440" y="15"/>
                  </a:cubicBezTo>
                  <a:cubicBezTo>
                    <a:pt x="2439" y="13"/>
                    <a:pt x="2438" y="12"/>
                    <a:pt x="2437" y="10"/>
                  </a:cubicBezTo>
                  <a:cubicBezTo>
                    <a:pt x="2434" y="7"/>
                    <a:pt x="2429" y="4"/>
                    <a:pt x="2424" y="2"/>
                  </a:cubicBezTo>
                  <a:cubicBezTo>
                    <a:pt x="2420" y="1"/>
                    <a:pt x="2414" y="0"/>
                    <a:pt x="2409" y="0"/>
                  </a:cubicBezTo>
                  <a:cubicBezTo>
                    <a:pt x="2404" y="0"/>
                    <a:pt x="2399" y="1"/>
                    <a:pt x="2395" y="4"/>
                  </a:cubicBezTo>
                  <a:cubicBezTo>
                    <a:pt x="2390" y="6"/>
                    <a:pt x="2382" y="11"/>
                    <a:pt x="2379" y="15"/>
                  </a:cubicBezTo>
                  <a:cubicBezTo>
                    <a:pt x="2365" y="28"/>
                    <a:pt x="2360" y="39"/>
                    <a:pt x="2360" y="39"/>
                  </a:cubicBezTo>
                  <a:cubicBezTo>
                    <a:pt x="2356" y="45"/>
                    <a:pt x="2349" y="67"/>
                    <a:pt x="2335" y="69"/>
                  </a:cubicBezTo>
                  <a:cubicBezTo>
                    <a:pt x="2335" y="69"/>
                    <a:pt x="2335" y="69"/>
                    <a:pt x="2335" y="69"/>
                  </a:cubicBezTo>
                  <a:cubicBezTo>
                    <a:pt x="2335" y="69"/>
                    <a:pt x="2334" y="69"/>
                    <a:pt x="2333" y="69"/>
                  </a:cubicBezTo>
                  <a:cubicBezTo>
                    <a:pt x="2333" y="69"/>
                    <a:pt x="2333" y="69"/>
                    <a:pt x="2333" y="69"/>
                  </a:cubicBezTo>
                  <a:cubicBezTo>
                    <a:pt x="2317" y="69"/>
                    <a:pt x="2312" y="65"/>
                    <a:pt x="2311" y="59"/>
                  </a:cubicBezTo>
                  <a:cubicBezTo>
                    <a:pt x="2311" y="57"/>
                    <a:pt x="2311" y="55"/>
                    <a:pt x="2312" y="54"/>
                  </a:cubicBezTo>
                  <a:cubicBezTo>
                    <a:pt x="2311" y="54"/>
                    <a:pt x="2311" y="54"/>
                    <a:pt x="2310" y="54"/>
                  </a:cubicBezTo>
                  <a:cubicBezTo>
                    <a:pt x="2310" y="53"/>
                    <a:pt x="2311" y="52"/>
                    <a:pt x="2312" y="52"/>
                  </a:cubicBezTo>
                  <a:cubicBezTo>
                    <a:pt x="2313" y="50"/>
                    <a:pt x="2316" y="48"/>
                    <a:pt x="2319" y="48"/>
                  </a:cubicBezTo>
                  <a:cubicBezTo>
                    <a:pt x="2323" y="48"/>
                    <a:pt x="2326" y="50"/>
                    <a:pt x="2326" y="54"/>
                  </a:cubicBezTo>
                  <a:cubicBezTo>
                    <a:pt x="2326" y="54"/>
                    <a:pt x="2326" y="54"/>
                    <a:pt x="2326" y="54"/>
                  </a:cubicBezTo>
                  <a:cubicBezTo>
                    <a:pt x="2326" y="56"/>
                    <a:pt x="2325" y="57"/>
                    <a:pt x="2323" y="56"/>
                  </a:cubicBezTo>
                  <a:cubicBezTo>
                    <a:pt x="2322" y="56"/>
                    <a:pt x="2322" y="54"/>
                    <a:pt x="2323" y="54"/>
                  </a:cubicBezTo>
                  <a:cubicBezTo>
                    <a:pt x="2324" y="54"/>
                    <a:pt x="2324" y="52"/>
                    <a:pt x="2323" y="51"/>
                  </a:cubicBezTo>
                  <a:cubicBezTo>
                    <a:pt x="2322" y="50"/>
                    <a:pt x="2320" y="50"/>
                    <a:pt x="2318" y="53"/>
                  </a:cubicBezTo>
                  <a:cubicBezTo>
                    <a:pt x="2317" y="56"/>
                    <a:pt x="2319" y="59"/>
                    <a:pt x="2322" y="60"/>
                  </a:cubicBezTo>
                  <a:cubicBezTo>
                    <a:pt x="2326" y="61"/>
                    <a:pt x="2328" y="59"/>
                    <a:pt x="2330" y="57"/>
                  </a:cubicBezTo>
                  <a:cubicBezTo>
                    <a:pt x="2333" y="49"/>
                    <a:pt x="2326" y="40"/>
                    <a:pt x="2313" y="40"/>
                  </a:cubicBezTo>
                  <a:cubicBezTo>
                    <a:pt x="2305" y="40"/>
                    <a:pt x="2299" y="45"/>
                    <a:pt x="2294" y="51"/>
                  </a:cubicBezTo>
                  <a:cubicBezTo>
                    <a:pt x="2290" y="56"/>
                    <a:pt x="2286" y="72"/>
                    <a:pt x="2269" y="72"/>
                  </a:cubicBezTo>
                  <a:cubicBezTo>
                    <a:pt x="2264" y="72"/>
                    <a:pt x="2259" y="71"/>
                    <a:pt x="2255" y="68"/>
                  </a:cubicBezTo>
                  <a:cubicBezTo>
                    <a:pt x="2255" y="69"/>
                    <a:pt x="2254" y="69"/>
                    <a:pt x="2253" y="69"/>
                  </a:cubicBezTo>
                  <a:cubicBezTo>
                    <a:pt x="2254" y="68"/>
                    <a:pt x="2254" y="68"/>
                    <a:pt x="2254" y="68"/>
                  </a:cubicBezTo>
                  <a:cubicBezTo>
                    <a:pt x="2248" y="64"/>
                    <a:pt x="2243" y="58"/>
                    <a:pt x="2243" y="53"/>
                  </a:cubicBezTo>
                  <a:cubicBezTo>
                    <a:pt x="2241" y="43"/>
                    <a:pt x="2246" y="35"/>
                    <a:pt x="2256" y="35"/>
                  </a:cubicBezTo>
                  <a:cubicBezTo>
                    <a:pt x="2260" y="35"/>
                    <a:pt x="2264" y="37"/>
                    <a:pt x="2265" y="40"/>
                  </a:cubicBezTo>
                  <a:cubicBezTo>
                    <a:pt x="2267" y="40"/>
                    <a:pt x="2267" y="40"/>
                    <a:pt x="2267" y="40"/>
                  </a:cubicBezTo>
                  <a:cubicBezTo>
                    <a:pt x="2267" y="41"/>
                    <a:pt x="2267" y="41"/>
                    <a:pt x="2267" y="41"/>
                  </a:cubicBezTo>
                  <a:cubicBezTo>
                    <a:pt x="2266" y="41"/>
                    <a:pt x="2266" y="41"/>
                    <a:pt x="2266" y="41"/>
                  </a:cubicBezTo>
                  <a:cubicBezTo>
                    <a:pt x="2266" y="42"/>
                    <a:pt x="2267" y="43"/>
                    <a:pt x="2267" y="44"/>
                  </a:cubicBezTo>
                  <a:cubicBezTo>
                    <a:pt x="2267" y="44"/>
                    <a:pt x="2267" y="44"/>
                    <a:pt x="2267" y="44"/>
                  </a:cubicBezTo>
                  <a:cubicBezTo>
                    <a:pt x="2267" y="47"/>
                    <a:pt x="2264" y="49"/>
                    <a:pt x="2261" y="48"/>
                  </a:cubicBezTo>
                  <a:cubicBezTo>
                    <a:pt x="2259" y="48"/>
                    <a:pt x="2259" y="45"/>
                    <a:pt x="2261" y="44"/>
                  </a:cubicBezTo>
                  <a:cubicBezTo>
                    <a:pt x="2263" y="44"/>
                    <a:pt x="2264" y="42"/>
                    <a:pt x="2262" y="40"/>
                  </a:cubicBezTo>
                  <a:cubicBezTo>
                    <a:pt x="2260" y="38"/>
                    <a:pt x="2256" y="38"/>
                    <a:pt x="2254" y="43"/>
                  </a:cubicBezTo>
                  <a:cubicBezTo>
                    <a:pt x="2252" y="48"/>
                    <a:pt x="2254" y="53"/>
                    <a:pt x="2260" y="54"/>
                  </a:cubicBezTo>
                  <a:cubicBezTo>
                    <a:pt x="2263" y="55"/>
                    <a:pt x="2266" y="55"/>
                    <a:pt x="2268" y="54"/>
                  </a:cubicBezTo>
                  <a:cubicBezTo>
                    <a:pt x="2267" y="54"/>
                    <a:pt x="2267" y="54"/>
                    <a:pt x="2267" y="54"/>
                  </a:cubicBezTo>
                  <a:cubicBezTo>
                    <a:pt x="2267" y="52"/>
                    <a:pt x="2268" y="52"/>
                    <a:pt x="2270" y="52"/>
                  </a:cubicBezTo>
                  <a:cubicBezTo>
                    <a:pt x="2270" y="52"/>
                    <a:pt x="2270" y="52"/>
                    <a:pt x="2270" y="52"/>
                  </a:cubicBezTo>
                  <a:cubicBezTo>
                    <a:pt x="2271" y="52"/>
                    <a:pt x="2271" y="52"/>
                    <a:pt x="2271" y="51"/>
                  </a:cubicBezTo>
                  <a:cubicBezTo>
                    <a:pt x="2271" y="51"/>
                    <a:pt x="2271" y="50"/>
                    <a:pt x="2271" y="50"/>
                  </a:cubicBezTo>
                  <a:cubicBezTo>
                    <a:pt x="2272" y="50"/>
                    <a:pt x="2272" y="50"/>
                    <a:pt x="2272" y="50"/>
                  </a:cubicBezTo>
                  <a:cubicBezTo>
                    <a:pt x="2272" y="49"/>
                    <a:pt x="2272" y="49"/>
                    <a:pt x="2272" y="49"/>
                  </a:cubicBezTo>
                  <a:cubicBezTo>
                    <a:pt x="2273" y="47"/>
                    <a:pt x="2274" y="45"/>
                    <a:pt x="2274" y="43"/>
                  </a:cubicBezTo>
                  <a:cubicBezTo>
                    <a:pt x="2274" y="43"/>
                    <a:pt x="2273" y="43"/>
                    <a:pt x="2272" y="43"/>
                  </a:cubicBezTo>
                  <a:cubicBezTo>
                    <a:pt x="2272" y="42"/>
                    <a:pt x="2273" y="42"/>
                    <a:pt x="2274" y="42"/>
                  </a:cubicBezTo>
                  <a:cubicBezTo>
                    <a:pt x="2274" y="40"/>
                    <a:pt x="2274" y="38"/>
                    <a:pt x="2273" y="37"/>
                  </a:cubicBezTo>
                  <a:cubicBezTo>
                    <a:pt x="2275" y="35"/>
                    <a:pt x="2279" y="36"/>
                    <a:pt x="2280" y="37"/>
                  </a:cubicBezTo>
                  <a:cubicBezTo>
                    <a:pt x="2283" y="39"/>
                    <a:pt x="2283" y="42"/>
                    <a:pt x="2279" y="42"/>
                  </a:cubicBezTo>
                  <a:cubicBezTo>
                    <a:pt x="2276" y="43"/>
                    <a:pt x="2277" y="49"/>
                    <a:pt x="2281" y="48"/>
                  </a:cubicBezTo>
                  <a:cubicBezTo>
                    <a:pt x="2283" y="48"/>
                    <a:pt x="2285" y="45"/>
                    <a:pt x="2286" y="42"/>
                  </a:cubicBezTo>
                  <a:cubicBezTo>
                    <a:pt x="2286" y="43"/>
                    <a:pt x="2285" y="43"/>
                    <a:pt x="2285" y="43"/>
                  </a:cubicBezTo>
                  <a:cubicBezTo>
                    <a:pt x="2285" y="42"/>
                    <a:pt x="2285" y="41"/>
                    <a:pt x="2286" y="41"/>
                  </a:cubicBezTo>
                  <a:cubicBezTo>
                    <a:pt x="2286" y="41"/>
                    <a:pt x="2286" y="40"/>
                    <a:pt x="2286" y="40"/>
                  </a:cubicBezTo>
                  <a:cubicBezTo>
                    <a:pt x="2285" y="40"/>
                    <a:pt x="2285" y="39"/>
                    <a:pt x="2284" y="40"/>
                  </a:cubicBezTo>
                  <a:cubicBezTo>
                    <a:pt x="2283" y="39"/>
                    <a:pt x="2285" y="39"/>
                    <a:pt x="2286" y="39"/>
                  </a:cubicBezTo>
                  <a:cubicBezTo>
                    <a:pt x="2286" y="38"/>
                    <a:pt x="2285" y="37"/>
                    <a:pt x="2285" y="36"/>
                  </a:cubicBezTo>
                  <a:cubicBezTo>
                    <a:pt x="2285" y="36"/>
                    <a:pt x="2285" y="36"/>
                    <a:pt x="2284" y="36"/>
                  </a:cubicBezTo>
                  <a:cubicBezTo>
                    <a:pt x="2284" y="36"/>
                    <a:pt x="2285" y="36"/>
                    <a:pt x="2285" y="36"/>
                  </a:cubicBezTo>
                  <a:cubicBezTo>
                    <a:pt x="2284" y="35"/>
                    <a:pt x="2284" y="35"/>
                    <a:pt x="2284" y="34"/>
                  </a:cubicBezTo>
                  <a:cubicBezTo>
                    <a:pt x="2279" y="30"/>
                    <a:pt x="2272" y="29"/>
                    <a:pt x="2268" y="29"/>
                  </a:cubicBezTo>
                  <a:cubicBezTo>
                    <a:pt x="2266" y="27"/>
                    <a:pt x="2263" y="26"/>
                    <a:pt x="2261" y="24"/>
                  </a:cubicBezTo>
                  <a:cubicBezTo>
                    <a:pt x="2260" y="26"/>
                    <a:pt x="2259" y="26"/>
                    <a:pt x="2258" y="26"/>
                  </a:cubicBezTo>
                  <a:cubicBezTo>
                    <a:pt x="2258" y="25"/>
                    <a:pt x="2259" y="24"/>
                    <a:pt x="2260" y="24"/>
                  </a:cubicBezTo>
                  <a:cubicBezTo>
                    <a:pt x="2258" y="23"/>
                    <a:pt x="2255" y="22"/>
                    <a:pt x="2252" y="22"/>
                  </a:cubicBezTo>
                  <a:cubicBezTo>
                    <a:pt x="2257" y="13"/>
                    <a:pt x="2268" y="10"/>
                    <a:pt x="2269" y="13"/>
                  </a:cubicBezTo>
                  <a:cubicBezTo>
                    <a:pt x="2271" y="16"/>
                    <a:pt x="2272" y="18"/>
                    <a:pt x="2267" y="18"/>
                  </a:cubicBezTo>
                  <a:cubicBezTo>
                    <a:pt x="2263" y="17"/>
                    <a:pt x="2262" y="24"/>
                    <a:pt x="2267" y="24"/>
                  </a:cubicBezTo>
                  <a:cubicBezTo>
                    <a:pt x="2271" y="24"/>
                    <a:pt x="2277" y="18"/>
                    <a:pt x="2273" y="11"/>
                  </a:cubicBezTo>
                  <a:cubicBezTo>
                    <a:pt x="2273" y="10"/>
                    <a:pt x="2273" y="10"/>
                    <a:pt x="2272" y="9"/>
                  </a:cubicBezTo>
                  <a:cubicBezTo>
                    <a:pt x="2274" y="9"/>
                    <a:pt x="2277" y="10"/>
                    <a:pt x="2279" y="10"/>
                  </a:cubicBezTo>
                  <a:cubicBezTo>
                    <a:pt x="2286" y="13"/>
                    <a:pt x="2288" y="17"/>
                    <a:pt x="2285" y="19"/>
                  </a:cubicBezTo>
                  <a:cubicBezTo>
                    <a:pt x="2280" y="24"/>
                    <a:pt x="2287" y="32"/>
                    <a:pt x="2292" y="27"/>
                  </a:cubicBezTo>
                  <a:cubicBezTo>
                    <a:pt x="2294" y="24"/>
                    <a:pt x="2295" y="20"/>
                    <a:pt x="2294" y="16"/>
                  </a:cubicBezTo>
                  <a:cubicBezTo>
                    <a:pt x="2293" y="18"/>
                    <a:pt x="2290" y="19"/>
                    <a:pt x="2287" y="20"/>
                  </a:cubicBezTo>
                  <a:cubicBezTo>
                    <a:pt x="2287" y="18"/>
                    <a:pt x="2289" y="18"/>
                    <a:pt x="2286" y="17"/>
                  </a:cubicBezTo>
                  <a:cubicBezTo>
                    <a:pt x="2289" y="17"/>
                    <a:pt x="2292" y="16"/>
                    <a:pt x="2294" y="15"/>
                  </a:cubicBezTo>
                  <a:cubicBezTo>
                    <a:pt x="2293" y="13"/>
                    <a:pt x="2292" y="12"/>
                    <a:pt x="2291" y="10"/>
                  </a:cubicBezTo>
                  <a:cubicBezTo>
                    <a:pt x="2288" y="7"/>
                    <a:pt x="2283" y="4"/>
                    <a:pt x="2279" y="2"/>
                  </a:cubicBezTo>
                  <a:cubicBezTo>
                    <a:pt x="2274" y="1"/>
                    <a:pt x="2269" y="0"/>
                    <a:pt x="2264" y="0"/>
                  </a:cubicBezTo>
                  <a:cubicBezTo>
                    <a:pt x="2259" y="0"/>
                    <a:pt x="2254" y="1"/>
                    <a:pt x="2249" y="4"/>
                  </a:cubicBezTo>
                  <a:cubicBezTo>
                    <a:pt x="2244" y="6"/>
                    <a:pt x="2237" y="11"/>
                    <a:pt x="2233" y="15"/>
                  </a:cubicBezTo>
                  <a:cubicBezTo>
                    <a:pt x="2219" y="28"/>
                    <a:pt x="2214" y="39"/>
                    <a:pt x="2214" y="39"/>
                  </a:cubicBezTo>
                  <a:cubicBezTo>
                    <a:pt x="2211" y="45"/>
                    <a:pt x="2203" y="67"/>
                    <a:pt x="2190" y="69"/>
                  </a:cubicBezTo>
                  <a:cubicBezTo>
                    <a:pt x="2190" y="69"/>
                    <a:pt x="2190" y="69"/>
                    <a:pt x="2190" y="69"/>
                  </a:cubicBezTo>
                  <a:cubicBezTo>
                    <a:pt x="2189" y="69"/>
                    <a:pt x="2188" y="69"/>
                    <a:pt x="2188" y="69"/>
                  </a:cubicBezTo>
                  <a:cubicBezTo>
                    <a:pt x="2188" y="69"/>
                    <a:pt x="2188" y="69"/>
                    <a:pt x="2188" y="69"/>
                  </a:cubicBezTo>
                  <a:cubicBezTo>
                    <a:pt x="2171" y="69"/>
                    <a:pt x="2167" y="65"/>
                    <a:pt x="2166" y="59"/>
                  </a:cubicBezTo>
                  <a:cubicBezTo>
                    <a:pt x="2165" y="57"/>
                    <a:pt x="2165" y="55"/>
                    <a:pt x="2166" y="54"/>
                  </a:cubicBezTo>
                  <a:cubicBezTo>
                    <a:pt x="2165" y="54"/>
                    <a:pt x="2165" y="54"/>
                    <a:pt x="2164" y="54"/>
                  </a:cubicBezTo>
                  <a:cubicBezTo>
                    <a:pt x="2164" y="53"/>
                    <a:pt x="2165" y="52"/>
                    <a:pt x="2166" y="52"/>
                  </a:cubicBezTo>
                  <a:cubicBezTo>
                    <a:pt x="2167" y="50"/>
                    <a:pt x="2170" y="48"/>
                    <a:pt x="2174" y="48"/>
                  </a:cubicBezTo>
                  <a:cubicBezTo>
                    <a:pt x="2177" y="48"/>
                    <a:pt x="2180" y="50"/>
                    <a:pt x="2180" y="54"/>
                  </a:cubicBezTo>
                  <a:cubicBezTo>
                    <a:pt x="2180" y="54"/>
                    <a:pt x="2180" y="54"/>
                    <a:pt x="2180" y="54"/>
                  </a:cubicBezTo>
                  <a:cubicBezTo>
                    <a:pt x="2180" y="56"/>
                    <a:pt x="2179" y="57"/>
                    <a:pt x="2177" y="56"/>
                  </a:cubicBezTo>
                  <a:cubicBezTo>
                    <a:pt x="2176" y="56"/>
                    <a:pt x="2176" y="54"/>
                    <a:pt x="2177" y="54"/>
                  </a:cubicBezTo>
                  <a:cubicBezTo>
                    <a:pt x="2178" y="54"/>
                    <a:pt x="2179" y="52"/>
                    <a:pt x="2177" y="51"/>
                  </a:cubicBezTo>
                  <a:cubicBezTo>
                    <a:pt x="2176" y="50"/>
                    <a:pt x="2174" y="50"/>
                    <a:pt x="2173" y="53"/>
                  </a:cubicBezTo>
                  <a:cubicBezTo>
                    <a:pt x="2172" y="56"/>
                    <a:pt x="2173" y="59"/>
                    <a:pt x="2176" y="60"/>
                  </a:cubicBezTo>
                  <a:cubicBezTo>
                    <a:pt x="2180" y="61"/>
                    <a:pt x="2183" y="59"/>
                    <a:pt x="2184" y="57"/>
                  </a:cubicBezTo>
                  <a:cubicBezTo>
                    <a:pt x="2187" y="49"/>
                    <a:pt x="2180" y="40"/>
                    <a:pt x="2168" y="40"/>
                  </a:cubicBezTo>
                  <a:cubicBezTo>
                    <a:pt x="2159" y="40"/>
                    <a:pt x="2153" y="45"/>
                    <a:pt x="2148" y="51"/>
                  </a:cubicBezTo>
                  <a:cubicBezTo>
                    <a:pt x="2144" y="56"/>
                    <a:pt x="2140" y="72"/>
                    <a:pt x="2123" y="72"/>
                  </a:cubicBezTo>
                  <a:cubicBezTo>
                    <a:pt x="2118" y="72"/>
                    <a:pt x="2113" y="71"/>
                    <a:pt x="2109" y="68"/>
                  </a:cubicBezTo>
                  <a:cubicBezTo>
                    <a:pt x="2109" y="69"/>
                    <a:pt x="2108" y="69"/>
                    <a:pt x="2108" y="69"/>
                  </a:cubicBezTo>
                  <a:cubicBezTo>
                    <a:pt x="2108" y="68"/>
                    <a:pt x="2108" y="68"/>
                    <a:pt x="2108" y="68"/>
                  </a:cubicBezTo>
                  <a:cubicBezTo>
                    <a:pt x="2102" y="64"/>
                    <a:pt x="2098" y="58"/>
                    <a:pt x="2097" y="53"/>
                  </a:cubicBezTo>
                  <a:cubicBezTo>
                    <a:pt x="2095" y="43"/>
                    <a:pt x="2100" y="35"/>
                    <a:pt x="2110" y="35"/>
                  </a:cubicBezTo>
                  <a:cubicBezTo>
                    <a:pt x="2114" y="35"/>
                    <a:pt x="2118" y="37"/>
                    <a:pt x="2120" y="40"/>
                  </a:cubicBezTo>
                  <a:cubicBezTo>
                    <a:pt x="2121" y="40"/>
                    <a:pt x="2121" y="40"/>
                    <a:pt x="2121" y="40"/>
                  </a:cubicBezTo>
                  <a:cubicBezTo>
                    <a:pt x="2121" y="41"/>
                    <a:pt x="2121" y="41"/>
                    <a:pt x="2121" y="41"/>
                  </a:cubicBezTo>
                  <a:cubicBezTo>
                    <a:pt x="2120" y="41"/>
                    <a:pt x="2120" y="41"/>
                    <a:pt x="2120" y="41"/>
                  </a:cubicBezTo>
                  <a:cubicBezTo>
                    <a:pt x="2121" y="42"/>
                    <a:pt x="2121" y="43"/>
                    <a:pt x="2121" y="44"/>
                  </a:cubicBezTo>
                  <a:cubicBezTo>
                    <a:pt x="2121" y="44"/>
                    <a:pt x="2121" y="44"/>
                    <a:pt x="2121" y="44"/>
                  </a:cubicBezTo>
                  <a:cubicBezTo>
                    <a:pt x="2121" y="47"/>
                    <a:pt x="2118" y="49"/>
                    <a:pt x="2115" y="48"/>
                  </a:cubicBezTo>
                  <a:cubicBezTo>
                    <a:pt x="2114" y="48"/>
                    <a:pt x="2113" y="45"/>
                    <a:pt x="2115" y="44"/>
                  </a:cubicBezTo>
                  <a:cubicBezTo>
                    <a:pt x="2117" y="44"/>
                    <a:pt x="2118" y="42"/>
                    <a:pt x="2116" y="40"/>
                  </a:cubicBezTo>
                  <a:cubicBezTo>
                    <a:pt x="2114" y="38"/>
                    <a:pt x="2110" y="38"/>
                    <a:pt x="2108" y="43"/>
                  </a:cubicBezTo>
                  <a:cubicBezTo>
                    <a:pt x="2107" y="48"/>
                    <a:pt x="2108" y="53"/>
                    <a:pt x="2114" y="54"/>
                  </a:cubicBezTo>
                  <a:cubicBezTo>
                    <a:pt x="2117" y="55"/>
                    <a:pt x="2120" y="55"/>
                    <a:pt x="2122" y="54"/>
                  </a:cubicBezTo>
                  <a:cubicBezTo>
                    <a:pt x="2121" y="54"/>
                    <a:pt x="2121" y="54"/>
                    <a:pt x="2121" y="54"/>
                  </a:cubicBezTo>
                  <a:cubicBezTo>
                    <a:pt x="2121" y="52"/>
                    <a:pt x="2122" y="52"/>
                    <a:pt x="2124" y="52"/>
                  </a:cubicBezTo>
                  <a:cubicBezTo>
                    <a:pt x="2124" y="52"/>
                    <a:pt x="2124" y="52"/>
                    <a:pt x="2124" y="52"/>
                  </a:cubicBezTo>
                  <a:cubicBezTo>
                    <a:pt x="2125" y="52"/>
                    <a:pt x="2125" y="52"/>
                    <a:pt x="2125" y="51"/>
                  </a:cubicBezTo>
                  <a:cubicBezTo>
                    <a:pt x="2125" y="51"/>
                    <a:pt x="2125" y="50"/>
                    <a:pt x="2125" y="50"/>
                  </a:cubicBezTo>
                  <a:cubicBezTo>
                    <a:pt x="2126" y="50"/>
                    <a:pt x="2126" y="50"/>
                    <a:pt x="2126" y="50"/>
                  </a:cubicBezTo>
                  <a:cubicBezTo>
                    <a:pt x="2127" y="49"/>
                    <a:pt x="2127" y="49"/>
                    <a:pt x="2127" y="49"/>
                  </a:cubicBezTo>
                  <a:cubicBezTo>
                    <a:pt x="2128" y="47"/>
                    <a:pt x="2128" y="45"/>
                    <a:pt x="2128" y="43"/>
                  </a:cubicBezTo>
                  <a:cubicBezTo>
                    <a:pt x="2128" y="43"/>
                    <a:pt x="2127" y="43"/>
                    <a:pt x="2126" y="43"/>
                  </a:cubicBezTo>
                  <a:cubicBezTo>
                    <a:pt x="2126" y="42"/>
                    <a:pt x="2127" y="42"/>
                    <a:pt x="2128" y="42"/>
                  </a:cubicBezTo>
                  <a:cubicBezTo>
                    <a:pt x="2128" y="40"/>
                    <a:pt x="2128" y="38"/>
                    <a:pt x="2127" y="37"/>
                  </a:cubicBezTo>
                  <a:cubicBezTo>
                    <a:pt x="2129" y="35"/>
                    <a:pt x="2133" y="36"/>
                    <a:pt x="2135" y="37"/>
                  </a:cubicBezTo>
                  <a:cubicBezTo>
                    <a:pt x="2137" y="39"/>
                    <a:pt x="2138" y="42"/>
                    <a:pt x="2133" y="42"/>
                  </a:cubicBezTo>
                  <a:cubicBezTo>
                    <a:pt x="2130" y="43"/>
                    <a:pt x="2131" y="49"/>
                    <a:pt x="2136" y="48"/>
                  </a:cubicBezTo>
                  <a:cubicBezTo>
                    <a:pt x="2137" y="48"/>
                    <a:pt x="2139" y="45"/>
                    <a:pt x="2140" y="42"/>
                  </a:cubicBezTo>
                  <a:cubicBezTo>
                    <a:pt x="2140" y="43"/>
                    <a:pt x="2140" y="43"/>
                    <a:pt x="2139" y="43"/>
                  </a:cubicBezTo>
                  <a:cubicBezTo>
                    <a:pt x="2139" y="42"/>
                    <a:pt x="2139" y="41"/>
                    <a:pt x="2140" y="41"/>
                  </a:cubicBezTo>
                  <a:cubicBezTo>
                    <a:pt x="2140" y="41"/>
                    <a:pt x="2140" y="40"/>
                    <a:pt x="2140" y="40"/>
                  </a:cubicBezTo>
                  <a:cubicBezTo>
                    <a:pt x="2140" y="40"/>
                    <a:pt x="2139" y="39"/>
                    <a:pt x="2138" y="40"/>
                  </a:cubicBezTo>
                  <a:cubicBezTo>
                    <a:pt x="2138" y="39"/>
                    <a:pt x="2139" y="39"/>
                    <a:pt x="2140" y="39"/>
                  </a:cubicBezTo>
                  <a:cubicBezTo>
                    <a:pt x="2140" y="38"/>
                    <a:pt x="2140" y="37"/>
                    <a:pt x="2139" y="36"/>
                  </a:cubicBezTo>
                  <a:cubicBezTo>
                    <a:pt x="2139" y="36"/>
                    <a:pt x="2139" y="36"/>
                    <a:pt x="2139" y="36"/>
                  </a:cubicBezTo>
                  <a:cubicBezTo>
                    <a:pt x="2139" y="36"/>
                    <a:pt x="2139" y="36"/>
                    <a:pt x="2139" y="36"/>
                  </a:cubicBezTo>
                  <a:cubicBezTo>
                    <a:pt x="2138" y="35"/>
                    <a:pt x="2138" y="35"/>
                    <a:pt x="2138" y="34"/>
                  </a:cubicBezTo>
                  <a:cubicBezTo>
                    <a:pt x="2133" y="30"/>
                    <a:pt x="2126" y="29"/>
                    <a:pt x="2122" y="29"/>
                  </a:cubicBezTo>
                  <a:cubicBezTo>
                    <a:pt x="2120" y="27"/>
                    <a:pt x="2118" y="26"/>
                    <a:pt x="2115" y="24"/>
                  </a:cubicBezTo>
                  <a:cubicBezTo>
                    <a:pt x="2115" y="26"/>
                    <a:pt x="2113" y="26"/>
                    <a:pt x="2112" y="26"/>
                  </a:cubicBezTo>
                  <a:cubicBezTo>
                    <a:pt x="2112" y="25"/>
                    <a:pt x="2113" y="24"/>
                    <a:pt x="2115" y="24"/>
                  </a:cubicBezTo>
                  <a:cubicBezTo>
                    <a:pt x="2112" y="23"/>
                    <a:pt x="2109" y="22"/>
                    <a:pt x="2106" y="22"/>
                  </a:cubicBezTo>
                  <a:cubicBezTo>
                    <a:pt x="2111" y="13"/>
                    <a:pt x="2122" y="10"/>
                    <a:pt x="2124" y="13"/>
                  </a:cubicBezTo>
                  <a:cubicBezTo>
                    <a:pt x="2125" y="16"/>
                    <a:pt x="2126" y="18"/>
                    <a:pt x="2121" y="18"/>
                  </a:cubicBezTo>
                  <a:cubicBezTo>
                    <a:pt x="2117" y="17"/>
                    <a:pt x="2116" y="24"/>
                    <a:pt x="2121" y="24"/>
                  </a:cubicBezTo>
                  <a:cubicBezTo>
                    <a:pt x="2125" y="24"/>
                    <a:pt x="2131" y="18"/>
                    <a:pt x="2127" y="11"/>
                  </a:cubicBezTo>
                  <a:cubicBezTo>
                    <a:pt x="2127" y="10"/>
                    <a:pt x="2127" y="10"/>
                    <a:pt x="2126" y="9"/>
                  </a:cubicBezTo>
                  <a:cubicBezTo>
                    <a:pt x="2129" y="9"/>
                    <a:pt x="2131" y="10"/>
                    <a:pt x="2133" y="10"/>
                  </a:cubicBezTo>
                  <a:cubicBezTo>
                    <a:pt x="2140" y="13"/>
                    <a:pt x="2142" y="17"/>
                    <a:pt x="2139" y="19"/>
                  </a:cubicBezTo>
                  <a:cubicBezTo>
                    <a:pt x="2134" y="24"/>
                    <a:pt x="2141" y="32"/>
                    <a:pt x="2146" y="27"/>
                  </a:cubicBezTo>
                  <a:cubicBezTo>
                    <a:pt x="2149" y="24"/>
                    <a:pt x="2149" y="20"/>
                    <a:pt x="2149" y="16"/>
                  </a:cubicBezTo>
                  <a:cubicBezTo>
                    <a:pt x="2147" y="18"/>
                    <a:pt x="2144" y="19"/>
                    <a:pt x="2142" y="20"/>
                  </a:cubicBezTo>
                  <a:cubicBezTo>
                    <a:pt x="2141" y="18"/>
                    <a:pt x="2143" y="18"/>
                    <a:pt x="2140" y="17"/>
                  </a:cubicBezTo>
                  <a:cubicBezTo>
                    <a:pt x="2143" y="17"/>
                    <a:pt x="2146" y="16"/>
                    <a:pt x="2148" y="15"/>
                  </a:cubicBezTo>
                  <a:cubicBezTo>
                    <a:pt x="2148" y="13"/>
                    <a:pt x="2147" y="12"/>
                    <a:pt x="2145" y="10"/>
                  </a:cubicBezTo>
                  <a:cubicBezTo>
                    <a:pt x="2142" y="7"/>
                    <a:pt x="2137" y="4"/>
                    <a:pt x="2133" y="2"/>
                  </a:cubicBezTo>
                  <a:cubicBezTo>
                    <a:pt x="2128" y="1"/>
                    <a:pt x="2123" y="0"/>
                    <a:pt x="2118" y="0"/>
                  </a:cubicBezTo>
                  <a:cubicBezTo>
                    <a:pt x="2113" y="0"/>
                    <a:pt x="2108" y="1"/>
                    <a:pt x="2103" y="4"/>
                  </a:cubicBezTo>
                  <a:cubicBezTo>
                    <a:pt x="2098" y="6"/>
                    <a:pt x="2091" y="11"/>
                    <a:pt x="2087" y="15"/>
                  </a:cubicBezTo>
                  <a:cubicBezTo>
                    <a:pt x="2073" y="28"/>
                    <a:pt x="2068" y="39"/>
                    <a:pt x="2068" y="39"/>
                  </a:cubicBezTo>
                  <a:cubicBezTo>
                    <a:pt x="2065" y="45"/>
                    <a:pt x="2057" y="67"/>
                    <a:pt x="2044" y="69"/>
                  </a:cubicBezTo>
                  <a:cubicBezTo>
                    <a:pt x="2044" y="69"/>
                    <a:pt x="2044" y="69"/>
                    <a:pt x="2044" y="69"/>
                  </a:cubicBezTo>
                  <a:cubicBezTo>
                    <a:pt x="2043" y="69"/>
                    <a:pt x="2043" y="69"/>
                    <a:pt x="2042" y="69"/>
                  </a:cubicBezTo>
                  <a:cubicBezTo>
                    <a:pt x="2042" y="69"/>
                    <a:pt x="2042" y="69"/>
                    <a:pt x="2042" y="69"/>
                  </a:cubicBezTo>
                  <a:cubicBezTo>
                    <a:pt x="2025" y="69"/>
                    <a:pt x="2021" y="65"/>
                    <a:pt x="2020" y="59"/>
                  </a:cubicBezTo>
                  <a:cubicBezTo>
                    <a:pt x="2019" y="57"/>
                    <a:pt x="2019" y="55"/>
                    <a:pt x="2020" y="54"/>
                  </a:cubicBezTo>
                  <a:cubicBezTo>
                    <a:pt x="2020" y="54"/>
                    <a:pt x="2019" y="54"/>
                    <a:pt x="2018" y="54"/>
                  </a:cubicBezTo>
                  <a:cubicBezTo>
                    <a:pt x="2019" y="53"/>
                    <a:pt x="2019" y="52"/>
                    <a:pt x="2020" y="52"/>
                  </a:cubicBezTo>
                  <a:cubicBezTo>
                    <a:pt x="2022" y="50"/>
                    <a:pt x="2024" y="48"/>
                    <a:pt x="2028" y="48"/>
                  </a:cubicBezTo>
                  <a:cubicBezTo>
                    <a:pt x="2031" y="48"/>
                    <a:pt x="2034" y="50"/>
                    <a:pt x="2034" y="54"/>
                  </a:cubicBezTo>
                  <a:cubicBezTo>
                    <a:pt x="2034" y="54"/>
                    <a:pt x="2034" y="54"/>
                    <a:pt x="2034" y="54"/>
                  </a:cubicBezTo>
                  <a:cubicBezTo>
                    <a:pt x="2034" y="56"/>
                    <a:pt x="2033" y="57"/>
                    <a:pt x="2031" y="56"/>
                  </a:cubicBezTo>
                  <a:cubicBezTo>
                    <a:pt x="2030" y="56"/>
                    <a:pt x="2030" y="54"/>
                    <a:pt x="2031" y="54"/>
                  </a:cubicBezTo>
                  <a:cubicBezTo>
                    <a:pt x="2032" y="54"/>
                    <a:pt x="2033" y="52"/>
                    <a:pt x="2031" y="51"/>
                  </a:cubicBezTo>
                  <a:cubicBezTo>
                    <a:pt x="2030" y="50"/>
                    <a:pt x="2028" y="50"/>
                    <a:pt x="2027" y="53"/>
                  </a:cubicBezTo>
                  <a:cubicBezTo>
                    <a:pt x="2026" y="56"/>
                    <a:pt x="2027" y="59"/>
                    <a:pt x="2031" y="60"/>
                  </a:cubicBezTo>
                  <a:cubicBezTo>
                    <a:pt x="2034" y="61"/>
                    <a:pt x="2037" y="59"/>
                    <a:pt x="2038" y="57"/>
                  </a:cubicBezTo>
                  <a:cubicBezTo>
                    <a:pt x="2042" y="49"/>
                    <a:pt x="2034" y="40"/>
                    <a:pt x="2022" y="40"/>
                  </a:cubicBezTo>
                  <a:cubicBezTo>
                    <a:pt x="2013" y="40"/>
                    <a:pt x="2007" y="45"/>
                    <a:pt x="2002" y="51"/>
                  </a:cubicBezTo>
                  <a:cubicBezTo>
                    <a:pt x="1999" y="56"/>
                    <a:pt x="1994" y="72"/>
                    <a:pt x="1978" y="72"/>
                  </a:cubicBezTo>
                  <a:cubicBezTo>
                    <a:pt x="1972" y="72"/>
                    <a:pt x="1967" y="71"/>
                    <a:pt x="1963" y="68"/>
                  </a:cubicBezTo>
                  <a:cubicBezTo>
                    <a:pt x="1963" y="69"/>
                    <a:pt x="1962" y="69"/>
                    <a:pt x="1962" y="69"/>
                  </a:cubicBezTo>
                  <a:cubicBezTo>
                    <a:pt x="1962" y="68"/>
                    <a:pt x="1962" y="68"/>
                    <a:pt x="1962" y="68"/>
                  </a:cubicBezTo>
                  <a:cubicBezTo>
                    <a:pt x="1956" y="64"/>
                    <a:pt x="1952" y="58"/>
                    <a:pt x="1951" y="53"/>
                  </a:cubicBezTo>
                  <a:cubicBezTo>
                    <a:pt x="1949" y="43"/>
                    <a:pt x="1954" y="35"/>
                    <a:pt x="1964" y="35"/>
                  </a:cubicBezTo>
                  <a:cubicBezTo>
                    <a:pt x="1968" y="35"/>
                    <a:pt x="1972" y="37"/>
                    <a:pt x="1974" y="40"/>
                  </a:cubicBezTo>
                  <a:cubicBezTo>
                    <a:pt x="1975" y="40"/>
                    <a:pt x="1975" y="40"/>
                    <a:pt x="1975" y="40"/>
                  </a:cubicBezTo>
                  <a:cubicBezTo>
                    <a:pt x="1975" y="41"/>
                    <a:pt x="1975" y="41"/>
                    <a:pt x="1975" y="41"/>
                  </a:cubicBezTo>
                  <a:cubicBezTo>
                    <a:pt x="1974" y="41"/>
                    <a:pt x="1974" y="41"/>
                    <a:pt x="1974" y="41"/>
                  </a:cubicBezTo>
                  <a:cubicBezTo>
                    <a:pt x="1975" y="42"/>
                    <a:pt x="1975" y="43"/>
                    <a:pt x="1975" y="44"/>
                  </a:cubicBezTo>
                  <a:cubicBezTo>
                    <a:pt x="1975" y="44"/>
                    <a:pt x="1975" y="44"/>
                    <a:pt x="1975" y="44"/>
                  </a:cubicBezTo>
                  <a:cubicBezTo>
                    <a:pt x="1975" y="47"/>
                    <a:pt x="1972" y="49"/>
                    <a:pt x="1969" y="48"/>
                  </a:cubicBezTo>
                  <a:cubicBezTo>
                    <a:pt x="1968" y="48"/>
                    <a:pt x="1968" y="45"/>
                    <a:pt x="1969" y="44"/>
                  </a:cubicBezTo>
                  <a:cubicBezTo>
                    <a:pt x="1971" y="44"/>
                    <a:pt x="1972" y="42"/>
                    <a:pt x="1970" y="40"/>
                  </a:cubicBezTo>
                  <a:cubicBezTo>
                    <a:pt x="1968" y="38"/>
                    <a:pt x="1964" y="38"/>
                    <a:pt x="1962" y="43"/>
                  </a:cubicBezTo>
                  <a:cubicBezTo>
                    <a:pt x="1961" y="48"/>
                    <a:pt x="1963" y="53"/>
                    <a:pt x="1969" y="54"/>
                  </a:cubicBezTo>
                  <a:cubicBezTo>
                    <a:pt x="1972" y="55"/>
                    <a:pt x="1974" y="55"/>
                    <a:pt x="1976" y="54"/>
                  </a:cubicBezTo>
                  <a:cubicBezTo>
                    <a:pt x="1975" y="54"/>
                    <a:pt x="1975" y="54"/>
                    <a:pt x="1975" y="54"/>
                  </a:cubicBezTo>
                  <a:cubicBezTo>
                    <a:pt x="1975" y="52"/>
                    <a:pt x="1977" y="52"/>
                    <a:pt x="1978" y="52"/>
                  </a:cubicBezTo>
                  <a:cubicBezTo>
                    <a:pt x="1978" y="52"/>
                    <a:pt x="1978" y="52"/>
                    <a:pt x="1978" y="52"/>
                  </a:cubicBezTo>
                  <a:cubicBezTo>
                    <a:pt x="1979" y="52"/>
                    <a:pt x="1979" y="52"/>
                    <a:pt x="1979" y="51"/>
                  </a:cubicBezTo>
                  <a:cubicBezTo>
                    <a:pt x="1979" y="51"/>
                    <a:pt x="1979" y="50"/>
                    <a:pt x="1980" y="50"/>
                  </a:cubicBezTo>
                  <a:cubicBezTo>
                    <a:pt x="1980" y="50"/>
                    <a:pt x="1980" y="50"/>
                    <a:pt x="1980" y="50"/>
                  </a:cubicBezTo>
                  <a:cubicBezTo>
                    <a:pt x="1981" y="49"/>
                    <a:pt x="1981" y="49"/>
                    <a:pt x="1981" y="49"/>
                  </a:cubicBezTo>
                  <a:cubicBezTo>
                    <a:pt x="1982" y="47"/>
                    <a:pt x="1982" y="45"/>
                    <a:pt x="1982" y="43"/>
                  </a:cubicBezTo>
                  <a:cubicBezTo>
                    <a:pt x="1982" y="43"/>
                    <a:pt x="1981" y="43"/>
                    <a:pt x="1980" y="43"/>
                  </a:cubicBezTo>
                  <a:cubicBezTo>
                    <a:pt x="1980" y="42"/>
                    <a:pt x="1981" y="42"/>
                    <a:pt x="1982" y="42"/>
                  </a:cubicBezTo>
                  <a:cubicBezTo>
                    <a:pt x="1982" y="40"/>
                    <a:pt x="1982" y="38"/>
                    <a:pt x="1981" y="37"/>
                  </a:cubicBezTo>
                  <a:cubicBezTo>
                    <a:pt x="1984" y="35"/>
                    <a:pt x="1987" y="36"/>
                    <a:pt x="1989" y="37"/>
                  </a:cubicBezTo>
                  <a:cubicBezTo>
                    <a:pt x="1991" y="39"/>
                    <a:pt x="1992" y="42"/>
                    <a:pt x="1987" y="42"/>
                  </a:cubicBezTo>
                  <a:cubicBezTo>
                    <a:pt x="1984" y="43"/>
                    <a:pt x="1985" y="49"/>
                    <a:pt x="1990" y="48"/>
                  </a:cubicBezTo>
                  <a:cubicBezTo>
                    <a:pt x="1992" y="48"/>
                    <a:pt x="1993" y="45"/>
                    <a:pt x="1994" y="42"/>
                  </a:cubicBezTo>
                  <a:cubicBezTo>
                    <a:pt x="1994" y="43"/>
                    <a:pt x="1994" y="43"/>
                    <a:pt x="1993" y="43"/>
                  </a:cubicBezTo>
                  <a:cubicBezTo>
                    <a:pt x="1993" y="42"/>
                    <a:pt x="1994" y="41"/>
                    <a:pt x="1994" y="41"/>
                  </a:cubicBezTo>
                  <a:cubicBezTo>
                    <a:pt x="1994" y="41"/>
                    <a:pt x="1994" y="40"/>
                    <a:pt x="1994" y="40"/>
                  </a:cubicBezTo>
                  <a:cubicBezTo>
                    <a:pt x="1994" y="40"/>
                    <a:pt x="1993" y="39"/>
                    <a:pt x="1992" y="40"/>
                  </a:cubicBezTo>
                  <a:cubicBezTo>
                    <a:pt x="1992" y="39"/>
                    <a:pt x="1993" y="39"/>
                    <a:pt x="1994" y="39"/>
                  </a:cubicBezTo>
                  <a:cubicBezTo>
                    <a:pt x="1994" y="38"/>
                    <a:pt x="1994" y="37"/>
                    <a:pt x="1993" y="36"/>
                  </a:cubicBezTo>
                  <a:cubicBezTo>
                    <a:pt x="1993" y="36"/>
                    <a:pt x="1993" y="36"/>
                    <a:pt x="1993" y="36"/>
                  </a:cubicBezTo>
                  <a:cubicBezTo>
                    <a:pt x="1993" y="36"/>
                    <a:pt x="1993" y="36"/>
                    <a:pt x="1993" y="36"/>
                  </a:cubicBezTo>
                  <a:cubicBezTo>
                    <a:pt x="1993" y="35"/>
                    <a:pt x="1992" y="35"/>
                    <a:pt x="1992" y="34"/>
                  </a:cubicBezTo>
                  <a:cubicBezTo>
                    <a:pt x="1988" y="30"/>
                    <a:pt x="1980" y="29"/>
                    <a:pt x="1976" y="29"/>
                  </a:cubicBezTo>
                  <a:cubicBezTo>
                    <a:pt x="1974" y="27"/>
                    <a:pt x="1972" y="26"/>
                    <a:pt x="1969" y="24"/>
                  </a:cubicBezTo>
                  <a:cubicBezTo>
                    <a:pt x="1969" y="26"/>
                    <a:pt x="1967" y="26"/>
                    <a:pt x="1966" y="26"/>
                  </a:cubicBezTo>
                  <a:cubicBezTo>
                    <a:pt x="1966" y="25"/>
                    <a:pt x="1967" y="24"/>
                    <a:pt x="1969" y="24"/>
                  </a:cubicBezTo>
                  <a:cubicBezTo>
                    <a:pt x="1966" y="23"/>
                    <a:pt x="1963" y="22"/>
                    <a:pt x="1960" y="22"/>
                  </a:cubicBezTo>
                  <a:cubicBezTo>
                    <a:pt x="1965" y="13"/>
                    <a:pt x="1976" y="10"/>
                    <a:pt x="1978" y="13"/>
                  </a:cubicBezTo>
                  <a:cubicBezTo>
                    <a:pt x="1979" y="16"/>
                    <a:pt x="1980" y="18"/>
                    <a:pt x="1975" y="18"/>
                  </a:cubicBezTo>
                  <a:cubicBezTo>
                    <a:pt x="1971" y="17"/>
                    <a:pt x="1971" y="24"/>
                    <a:pt x="1976" y="24"/>
                  </a:cubicBezTo>
                  <a:cubicBezTo>
                    <a:pt x="1979" y="24"/>
                    <a:pt x="1985" y="18"/>
                    <a:pt x="1982" y="11"/>
                  </a:cubicBezTo>
                  <a:cubicBezTo>
                    <a:pt x="1981" y="10"/>
                    <a:pt x="1981" y="10"/>
                    <a:pt x="1980" y="9"/>
                  </a:cubicBezTo>
                  <a:cubicBezTo>
                    <a:pt x="1983" y="9"/>
                    <a:pt x="1985" y="10"/>
                    <a:pt x="1987" y="10"/>
                  </a:cubicBezTo>
                  <a:cubicBezTo>
                    <a:pt x="1994" y="13"/>
                    <a:pt x="1996" y="17"/>
                    <a:pt x="1994" y="19"/>
                  </a:cubicBezTo>
                  <a:cubicBezTo>
                    <a:pt x="1988" y="24"/>
                    <a:pt x="1995" y="32"/>
                    <a:pt x="2000" y="27"/>
                  </a:cubicBezTo>
                  <a:cubicBezTo>
                    <a:pt x="2003" y="24"/>
                    <a:pt x="2003" y="20"/>
                    <a:pt x="2003" y="16"/>
                  </a:cubicBezTo>
                  <a:cubicBezTo>
                    <a:pt x="2001" y="18"/>
                    <a:pt x="1998" y="19"/>
                    <a:pt x="1996" y="20"/>
                  </a:cubicBezTo>
                  <a:cubicBezTo>
                    <a:pt x="1996" y="18"/>
                    <a:pt x="1997" y="18"/>
                    <a:pt x="1995" y="17"/>
                  </a:cubicBezTo>
                  <a:cubicBezTo>
                    <a:pt x="1998" y="17"/>
                    <a:pt x="2000" y="16"/>
                    <a:pt x="2002" y="15"/>
                  </a:cubicBezTo>
                  <a:cubicBezTo>
                    <a:pt x="2002" y="13"/>
                    <a:pt x="2001" y="12"/>
                    <a:pt x="1999" y="10"/>
                  </a:cubicBezTo>
                  <a:cubicBezTo>
                    <a:pt x="1996" y="7"/>
                    <a:pt x="1992" y="4"/>
                    <a:pt x="1987" y="2"/>
                  </a:cubicBezTo>
                  <a:cubicBezTo>
                    <a:pt x="1982" y="1"/>
                    <a:pt x="1977" y="0"/>
                    <a:pt x="1972" y="0"/>
                  </a:cubicBezTo>
                  <a:cubicBezTo>
                    <a:pt x="1967" y="0"/>
                    <a:pt x="1962" y="1"/>
                    <a:pt x="1957" y="4"/>
                  </a:cubicBezTo>
                  <a:cubicBezTo>
                    <a:pt x="1953" y="6"/>
                    <a:pt x="1945" y="11"/>
                    <a:pt x="1941" y="15"/>
                  </a:cubicBezTo>
                  <a:cubicBezTo>
                    <a:pt x="1927" y="28"/>
                    <a:pt x="1922" y="39"/>
                    <a:pt x="1922" y="39"/>
                  </a:cubicBezTo>
                  <a:cubicBezTo>
                    <a:pt x="1919" y="45"/>
                    <a:pt x="1912" y="67"/>
                    <a:pt x="1898" y="69"/>
                  </a:cubicBezTo>
                  <a:cubicBezTo>
                    <a:pt x="1898" y="69"/>
                    <a:pt x="1898" y="69"/>
                    <a:pt x="1898" y="69"/>
                  </a:cubicBezTo>
                  <a:cubicBezTo>
                    <a:pt x="1898" y="69"/>
                    <a:pt x="1897" y="69"/>
                    <a:pt x="1896" y="69"/>
                  </a:cubicBezTo>
                  <a:cubicBezTo>
                    <a:pt x="1896" y="69"/>
                    <a:pt x="1896" y="69"/>
                    <a:pt x="1896" y="69"/>
                  </a:cubicBezTo>
                  <a:cubicBezTo>
                    <a:pt x="1879" y="69"/>
                    <a:pt x="1875" y="65"/>
                    <a:pt x="1874" y="59"/>
                  </a:cubicBezTo>
                  <a:cubicBezTo>
                    <a:pt x="1874" y="57"/>
                    <a:pt x="1874" y="55"/>
                    <a:pt x="1874" y="54"/>
                  </a:cubicBezTo>
                  <a:cubicBezTo>
                    <a:pt x="1874" y="54"/>
                    <a:pt x="1873" y="54"/>
                    <a:pt x="1873" y="54"/>
                  </a:cubicBezTo>
                  <a:cubicBezTo>
                    <a:pt x="1873" y="53"/>
                    <a:pt x="1873" y="52"/>
                    <a:pt x="1875" y="52"/>
                  </a:cubicBezTo>
                  <a:cubicBezTo>
                    <a:pt x="1876" y="50"/>
                    <a:pt x="1878" y="48"/>
                    <a:pt x="1882" y="48"/>
                  </a:cubicBezTo>
                  <a:cubicBezTo>
                    <a:pt x="1885" y="48"/>
                    <a:pt x="1889" y="50"/>
                    <a:pt x="1889" y="54"/>
                  </a:cubicBezTo>
                  <a:cubicBezTo>
                    <a:pt x="1889" y="54"/>
                    <a:pt x="1889" y="54"/>
                    <a:pt x="1889" y="54"/>
                  </a:cubicBezTo>
                  <a:cubicBezTo>
                    <a:pt x="1889" y="56"/>
                    <a:pt x="1887" y="57"/>
                    <a:pt x="1885" y="56"/>
                  </a:cubicBezTo>
                  <a:cubicBezTo>
                    <a:pt x="1884" y="56"/>
                    <a:pt x="1884" y="54"/>
                    <a:pt x="1885" y="54"/>
                  </a:cubicBezTo>
                  <a:cubicBezTo>
                    <a:pt x="1886" y="54"/>
                    <a:pt x="1887" y="52"/>
                    <a:pt x="1886" y="51"/>
                  </a:cubicBezTo>
                  <a:cubicBezTo>
                    <a:pt x="1884" y="50"/>
                    <a:pt x="1882" y="50"/>
                    <a:pt x="1881" y="53"/>
                  </a:cubicBezTo>
                  <a:cubicBezTo>
                    <a:pt x="1880" y="56"/>
                    <a:pt x="1881" y="59"/>
                    <a:pt x="1885" y="60"/>
                  </a:cubicBezTo>
                  <a:cubicBezTo>
                    <a:pt x="1888" y="61"/>
                    <a:pt x="1891" y="59"/>
                    <a:pt x="1892" y="57"/>
                  </a:cubicBezTo>
                  <a:cubicBezTo>
                    <a:pt x="1896" y="49"/>
                    <a:pt x="1888" y="40"/>
                    <a:pt x="1876" y="40"/>
                  </a:cubicBezTo>
                  <a:cubicBezTo>
                    <a:pt x="1868" y="40"/>
                    <a:pt x="1861" y="45"/>
                    <a:pt x="1856" y="51"/>
                  </a:cubicBezTo>
                  <a:cubicBezTo>
                    <a:pt x="1853" y="56"/>
                    <a:pt x="1848" y="72"/>
                    <a:pt x="1832" y="72"/>
                  </a:cubicBezTo>
                  <a:cubicBezTo>
                    <a:pt x="1826" y="72"/>
                    <a:pt x="1822" y="71"/>
                    <a:pt x="1817" y="68"/>
                  </a:cubicBezTo>
                  <a:cubicBezTo>
                    <a:pt x="1817" y="69"/>
                    <a:pt x="1817" y="69"/>
                    <a:pt x="1816" y="69"/>
                  </a:cubicBezTo>
                  <a:cubicBezTo>
                    <a:pt x="1816" y="68"/>
                    <a:pt x="1816" y="68"/>
                    <a:pt x="1816" y="68"/>
                  </a:cubicBezTo>
                  <a:cubicBezTo>
                    <a:pt x="1810" y="64"/>
                    <a:pt x="1806" y="58"/>
                    <a:pt x="1805" y="53"/>
                  </a:cubicBezTo>
                  <a:cubicBezTo>
                    <a:pt x="1803" y="43"/>
                    <a:pt x="1808" y="35"/>
                    <a:pt x="1818" y="35"/>
                  </a:cubicBezTo>
                  <a:cubicBezTo>
                    <a:pt x="1822" y="35"/>
                    <a:pt x="1826" y="37"/>
                    <a:pt x="1828" y="40"/>
                  </a:cubicBezTo>
                  <a:cubicBezTo>
                    <a:pt x="1829" y="40"/>
                    <a:pt x="1829" y="40"/>
                    <a:pt x="1829" y="40"/>
                  </a:cubicBezTo>
                  <a:cubicBezTo>
                    <a:pt x="1829" y="41"/>
                    <a:pt x="1829" y="41"/>
                    <a:pt x="1829" y="41"/>
                  </a:cubicBezTo>
                  <a:cubicBezTo>
                    <a:pt x="1829" y="41"/>
                    <a:pt x="1829" y="41"/>
                    <a:pt x="1829" y="41"/>
                  </a:cubicBezTo>
                  <a:cubicBezTo>
                    <a:pt x="1829" y="42"/>
                    <a:pt x="1829" y="43"/>
                    <a:pt x="1829" y="44"/>
                  </a:cubicBezTo>
                  <a:cubicBezTo>
                    <a:pt x="1829" y="44"/>
                    <a:pt x="1829" y="44"/>
                    <a:pt x="1829" y="44"/>
                  </a:cubicBezTo>
                  <a:cubicBezTo>
                    <a:pt x="1829" y="47"/>
                    <a:pt x="1827" y="49"/>
                    <a:pt x="1823" y="48"/>
                  </a:cubicBezTo>
                  <a:cubicBezTo>
                    <a:pt x="1822" y="48"/>
                    <a:pt x="1822" y="45"/>
                    <a:pt x="1823" y="44"/>
                  </a:cubicBezTo>
                  <a:cubicBezTo>
                    <a:pt x="1825" y="44"/>
                    <a:pt x="1826" y="42"/>
                    <a:pt x="1824" y="40"/>
                  </a:cubicBezTo>
                  <a:cubicBezTo>
                    <a:pt x="1822" y="38"/>
                    <a:pt x="1818" y="38"/>
                    <a:pt x="1817" y="43"/>
                  </a:cubicBezTo>
                  <a:cubicBezTo>
                    <a:pt x="1815" y="48"/>
                    <a:pt x="1817" y="53"/>
                    <a:pt x="1823" y="54"/>
                  </a:cubicBezTo>
                  <a:cubicBezTo>
                    <a:pt x="1826" y="55"/>
                    <a:pt x="1828" y="55"/>
                    <a:pt x="1830" y="54"/>
                  </a:cubicBezTo>
                  <a:cubicBezTo>
                    <a:pt x="1829" y="54"/>
                    <a:pt x="1829" y="54"/>
                    <a:pt x="1829" y="54"/>
                  </a:cubicBezTo>
                  <a:cubicBezTo>
                    <a:pt x="1830" y="52"/>
                    <a:pt x="1831" y="52"/>
                    <a:pt x="1833" y="52"/>
                  </a:cubicBezTo>
                  <a:cubicBezTo>
                    <a:pt x="1833" y="52"/>
                    <a:pt x="1833" y="52"/>
                    <a:pt x="1833" y="52"/>
                  </a:cubicBezTo>
                  <a:cubicBezTo>
                    <a:pt x="1833" y="52"/>
                    <a:pt x="1833" y="52"/>
                    <a:pt x="1834" y="51"/>
                  </a:cubicBezTo>
                  <a:cubicBezTo>
                    <a:pt x="1833" y="51"/>
                    <a:pt x="1833" y="50"/>
                    <a:pt x="1834" y="50"/>
                  </a:cubicBezTo>
                  <a:cubicBezTo>
                    <a:pt x="1834" y="50"/>
                    <a:pt x="1834" y="50"/>
                    <a:pt x="1835" y="50"/>
                  </a:cubicBezTo>
                  <a:cubicBezTo>
                    <a:pt x="1835" y="49"/>
                    <a:pt x="1835" y="49"/>
                    <a:pt x="1835" y="49"/>
                  </a:cubicBezTo>
                  <a:cubicBezTo>
                    <a:pt x="1836" y="47"/>
                    <a:pt x="1836" y="45"/>
                    <a:pt x="1836" y="43"/>
                  </a:cubicBezTo>
                  <a:cubicBezTo>
                    <a:pt x="1836" y="43"/>
                    <a:pt x="1835" y="43"/>
                    <a:pt x="1834" y="43"/>
                  </a:cubicBezTo>
                  <a:cubicBezTo>
                    <a:pt x="1835" y="42"/>
                    <a:pt x="1835" y="42"/>
                    <a:pt x="1836" y="42"/>
                  </a:cubicBezTo>
                  <a:cubicBezTo>
                    <a:pt x="1836" y="40"/>
                    <a:pt x="1836" y="38"/>
                    <a:pt x="1835" y="37"/>
                  </a:cubicBezTo>
                  <a:cubicBezTo>
                    <a:pt x="1838" y="35"/>
                    <a:pt x="1841" y="36"/>
                    <a:pt x="1843" y="37"/>
                  </a:cubicBezTo>
                  <a:cubicBezTo>
                    <a:pt x="1845" y="39"/>
                    <a:pt x="1846" y="42"/>
                    <a:pt x="1841" y="42"/>
                  </a:cubicBezTo>
                  <a:cubicBezTo>
                    <a:pt x="1838" y="43"/>
                    <a:pt x="1839" y="49"/>
                    <a:pt x="1844" y="48"/>
                  </a:cubicBezTo>
                  <a:cubicBezTo>
                    <a:pt x="1846" y="48"/>
                    <a:pt x="1848" y="45"/>
                    <a:pt x="1848" y="42"/>
                  </a:cubicBezTo>
                  <a:cubicBezTo>
                    <a:pt x="1848" y="43"/>
                    <a:pt x="1848" y="43"/>
                    <a:pt x="1848" y="43"/>
                  </a:cubicBezTo>
                  <a:cubicBezTo>
                    <a:pt x="1847" y="42"/>
                    <a:pt x="1848" y="41"/>
                    <a:pt x="1849" y="41"/>
                  </a:cubicBezTo>
                  <a:cubicBezTo>
                    <a:pt x="1849" y="41"/>
                    <a:pt x="1849" y="40"/>
                    <a:pt x="1849" y="40"/>
                  </a:cubicBezTo>
                  <a:cubicBezTo>
                    <a:pt x="1848" y="40"/>
                    <a:pt x="1847" y="39"/>
                    <a:pt x="1846" y="40"/>
                  </a:cubicBezTo>
                  <a:cubicBezTo>
                    <a:pt x="1846" y="39"/>
                    <a:pt x="1847" y="39"/>
                    <a:pt x="1848" y="39"/>
                  </a:cubicBezTo>
                  <a:cubicBezTo>
                    <a:pt x="1848" y="38"/>
                    <a:pt x="1848" y="37"/>
                    <a:pt x="1847" y="36"/>
                  </a:cubicBezTo>
                  <a:cubicBezTo>
                    <a:pt x="1847" y="36"/>
                    <a:pt x="1847" y="36"/>
                    <a:pt x="1847" y="36"/>
                  </a:cubicBezTo>
                  <a:cubicBezTo>
                    <a:pt x="1847" y="36"/>
                    <a:pt x="1847" y="36"/>
                    <a:pt x="1847" y="36"/>
                  </a:cubicBezTo>
                  <a:cubicBezTo>
                    <a:pt x="1847" y="35"/>
                    <a:pt x="1846" y="35"/>
                    <a:pt x="1846" y="34"/>
                  </a:cubicBezTo>
                  <a:cubicBezTo>
                    <a:pt x="1842" y="30"/>
                    <a:pt x="1834" y="29"/>
                    <a:pt x="1830" y="29"/>
                  </a:cubicBezTo>
                  <a:cubicBezTo>
                    <a:pt x="1828" y="27"/>
                    <a:pt x="1826" y="26"/>
                    <a:pt x="1823" y="24"/>
                  </a:cubicBezTo>
                  <a:cubicBezTo>
                    <a:pt x="1823" y="26"/>
                    <a:pt x="1822" y="26"/>
                    <a:pt x="1820" y="26"/>
                  </a:cubicBezTo>
                  <a:cubicBezTo>
                    <a:pt x="1821" y="25"/>
                    <a:pt x="1822" y="24"/>
                    <a:pt x="1823" y="24"/>
                  </a:cubicBezTo>
                  <a:cubicBezTo>
                    <a:pt x="1820" y="23"/>
                    <a:pt x="1817" y="22"/>
                    <a:pt x="1814" y="22"/>
                  </a:cubicBezTo>
                  <a:cubicBezTo>
                    <a:pt x="1819" y="13"/>
                    <a:pt x="1830" y="10"/>
                    <a:pt x="1832" y="13"/>
                  </a:cubicBezTo>
                  <a:cubicBezTo>
                    <a:pt x="1833" y="16"/>
                    <a:pt x="1834" y="18"/>
                    <a:pt x="1829" y="18"/>
                  </a:cubicBezTo>
                  <a:cubicBezTo>
                    <a:pt x="1826" y="17"/>
                    <a:pt x="1825" y="24"/>
                    <a:pt x="1830" y="24"/>
                  </a:cubicBezTo>
                  <a:cubicBezTo>
                    <a:pt x="1833" y="24"/>
                    <a:pt x="1840" y="18"/>
                    <a:pt x="1836" y="11"/>
                  </a:cubicBezTo>
                  <a:cubicBezTo>
                    <a:pt x="1835" y="10"/>
                    <a:pt x="1835" y="10"/>
                    <a:pt x="1835" y="9"/>
                  </a:cubicBezTo>
                  <a:cubicBezTo>
                    <a:pt x="1837" y="9"/>
                    <a:pt x="1839" y="10"/>
                    <a:pt x="1841" y="10"/>
                  </a:cubicBezTo>
                  <a:cubicBezTo>
                    <a:pt x="1849" y="13"/>
                    <a:pt x="1850" y="17"/>
                    <a:pt x="1848" y="19"/>
                  </a:cubicBezTo>
                  <a:cubicBezTo>
                    <a:pt x="1843" y="24"/>
                    <a:pt x="1849" y="32"/>
                    <a:pt x="1854" y="27"/>
                  </a:cubicBezTo>
                  <a:cubicBezTo>
                    <a:pt x="1857" y="24"/>
                    <a:pt x="1858" y="20"/>
                    <a:pt x="1857" y="16"/>
                  </a:cubicBezTo>
                  <a:cubicBezTo>
                    <a:pt x="1855" y="18"/>
                    <a:pt x="1852" y="19"/>
                    <a:pt x="1850" y="20"/>
                  </a:cubicBezTo>
                  <a:cubicBezTo>
                    <a:pt x="1850" y="18"/>
                    <a:pt x="1851" y="18"/>
                    <a:pt x="1849" y="17"/>
                  </a:cubicBezTo>
                  <a:cubicBezTo>
                    <a:pt x="1852" y="17"/>
                    <a:pt x="1854" y="16"/>
                    <a:pt x="1857" y="15"/>
                  </a:cubicBezTo>
                  <a:cubicBezTo>
                    <a:pt x="1856" y="13"/>
                    <a:pt x="1855" y="12"/>
                    <a:pt x="1854" y="10"/>
                  </a:cubicBezTo>
                  <a:cubicBezTo>
                    <a:pt x="1850" y="7"/>
                    <a:pt x="1846" y="4"/>
                    <a:pt x="1841" y="2"/>
                  </a:cubicBezTo>
                  <a:cubicBezTo>
                    <a:pt x="1836" y="1"/>
                    <a:pt x="1831" y="0"/>
                    <a:pt x="1826" y="0"/>
                  </a:cubicBezTo>
                  <a:cubicBezTo>
                    <a:pt x="1821" y="0"/>
                    <a:pt x="1816" y="1"/>
                    <a:pt x="1811" y="4"/>
                  </a:cubicBezTo>
                  <a:cubicBezTo>
                    <a:pt x="1807" y="6"/>
                    <a:pt x="1799" y="11"/>
                    <a:pt x="1796" y="15"/>
                  </a:cubicBezTo>
                  <a:cubicBezTo>
                    <a:pt x="1781" y="28"/>
                    <a:pt x="1776" y="39"/>
                    <a:pt x="1776" y="39"/>
                  </a:cubicBezTo>
                  <a:cubicBezTo>
                    <a:pt x="1773" y="45"/>
                    <a:pt x="1766" y="67"/>
                    <a:pt x="1752" y="69"/>
                  </a:cubicBezTo>
                  <a:cubicBezTo>
                    <a:pt x="1752" y="69"/>
                    <a:pt x="1752" y="69"/>
                    <a:pt x="1752" y="69"/>
                  </a:cubicBezTo>
                  <a:cubicBezTo>
                    <a:pt x="1752" y="69"/>
                    <a:pt x="1751" y="69"/>
                    <a:pt x="1750" y="69"/>
                  </a:cubicBezTo>
                  <a:cubicBezTo>
                    <a:pt x="1750" y="69"/>
                    <a:pt x="1750" y="69"/>
                    <a:pt x="1750" y="69"/>
                  </a:cubicBezTo>
                  <a:cubicBezTo>
                    <a:pt x="1733" y="69"/>
                    <a:pt x="1729" y="65"/>
                    <a:pt x="1728" y="59"/>
                  </a:cubicBezTo>
                  <a:cubicBezTo>
                    <a:pt x="1728" y="57"/>
                    <a:pt x="1728" y="55"/>
                    <a:pt x="1728" y="54"/>
                  </a:cubicBezTo>
                  <a:cubicBezTo>
                    <a:pt x="1728" y="54"/>
                    <a:pt x="1727" y="54"/>
                    <a:pt x="1727" y="54"/>
                  </a:cubicBezTo>
                  <a:cubicBezTo>
                    <a:pt x="1727" y="53"/>
                    <a:pt x="1728" y="52"/>
                    <a:pt x="1729" y="52"/>
                  </a:cubicBezTo>
                  <a:cubicBezTo>
                    <a:pt x="1730" y="50"/>
                    <a:pt x="1732" y="48"/>
                    <a:pt x="1736" y="48"/>
                  </a:cubicBezTo>
                  <a:cubicBezTo>
                    <a:pt x="1739" y="48"/>
                    <a:pt x="1743" y="50"/>
                    <a:pt x="1743" y="54"/>
                  </a:cubicBezTo>
                  <a:cubicBezTo>
                    <a:pt x="1743" y="54"/>
                    <a:pt x="1743" y="54"/>
                    <a:pt x="1743" y="54"/>
                  </a:cubicBezTo>
                  <a:cubicBezTo>
                    <a:pt x="1743" y="56"/>
                    <a:pt x="1741" y="57"/>
                    <a:pt x="1739" y="56"/>
                  </a:cubicBezTo>
                  <a:cubicBezTo>
                    <a:pt x="1738" y="56"/>
                    <a:pt x="1738" y="54"/>
                    <a:pt x="1739" y="54"/>
                  </a:cubicBezTo>
                  <a:cubicBezTo>
                    <a:pt x="1740" y="54"/>
                    <a:pt x="1741" y="52"/>
                    <a:pt x="1740" y="51"/>
                  </a:cubicBezTo>
                  <a:cubicBezTo>
                    <a:pt x="1739" y="50"/>
                    <a:pt x="1736" y="50"/>
                    <a:pt x="1735" y="53"/>
                  </a:cubicBezTo>
                  <a:cubicBezTo>
                    <a:pt x="1734" y="56"/>
                    <a:pt x="1735" y="59"/>
                    <a:pt x="1739" y="60"/>
                  </a:cubicBezTo>
                  <a:cubicBezTo>
                    <a:pt x="1742" y="61"/>
                    <a:pt x="1745" y="59"/>
                    <a:pt x="1746" y="57"/>
                  </a:cubicBezTo>
                  <a:cubicBezTo>
                    <a:pt x="1750" y="49"/>
                    <a:pt x="1743" y="40"/>
                    <a:pt x="1730" y="40"/>
                  </a:cubicBezTo>
                  <a:cubicBezTo>
                    <a:pt x="1722" y="40"/>
                    <a:pt x="1715" y="45"/>
                    <a:pt x="1711" y="51"/>
                  </a:cubicBezTo>
                  <a:cubicBezTo>
                    <a:pt x="1707" y="56"/>
                    <a:pt x="1703" y="72"/>
                    <a:pt x="1686" y="72"/>
                  </a:cubicBezTo>
                  <a:cubicBezTo>
                    <a:pt x="1681" y="72"/>
                    <a:pt x="1676" y="71"/>
                    <a:pt x="1672" y="68"/>
                  </a:cubicBezTo>
                  <a:cubicBezTo>
                    <a:pt x="1671" y="69"/>
                    <a:pt x="1671" y="69"/>
                    <a:pt x="1670" y="69"/>
                  </a:cubicBezTo>
                  <a:cubicBezTo>
                    <a:pt x="1670" y="68"/>
                    <a:pt x="1670" y="68"/>
                    <a:pt x="1670" y="68"/>
                  </a:cubicBezTo>
                  <a:cubicBezTo>
                    <a:pt x="1664" y="64"/>
                    <a:pt x="1660" y="58"/>
                    <a:pt x="1659" y="53"/>
                  </a:cubicBezTo>
                  <a:cubicBezTo>
                    <a:pt x="1657" y="43"/>
                    <a:pt x="1662" y="35"/>
                    <a:pt x="1672" y="35"/>
                  </a:cubicBezTo>
                  <a:cubicBezTo>
                    <a:pt x="1676" y="35"/>
                    <a:pt x="1680" y="37"/>
                    <a:pt x="1682" y="40"/>
                  </a:cubicBezTo>
                  <a:cubicBezTo>
                    <a:pt x="1683" y="40"/>
                    <a:pt x="1683" y="40"/>
                    <a:pt x="1683" y="40"/>
                  </a:cubicBezTo>
                  <a:cubicBezTo>
                    <a:pt x="1683" y="41"/>
                    <a:pt x="1683" y="41"/>
                    <a:pt x="1683" y="41"/>
                  </a:cubicBezTo>
                  <a:cubicBezTo>
                    <a:pt x="1683" y="41"/>
                    <a:pt x="1683" y="41"/>
                    <a:pt x="1683" y="41"/>
                  </a:cubicBezTo>
                  <a:cubicBezTo>
                    <a:pt x="1683" y="42"/>
                    <a:pt x="1683" y="43"/>
                    <a:pt x="1683" y="44"/>
                  </a:cubicBezTo>
                  <a:cubicBezTo>
                    <a:pt x="1683" y="44"/>
                    <a:pt x="1683" y="44"/>
                    <a:pt x="1683" y="44"/>
                  </a:cubicBezTo>
                  <a:cubicBezTo>
                    <a:pt x="1683" y="47"/>
                    <a:pt x="1681" y="49"/>
                    <a:pt x="1678" y="48"/>
                  </a:cubicBezTo>
                  <a:cubicBezTo>
                    <a:pt x="1676" y="48"/>
                    <a:pt x="1676" y="45"/>
                    <a:pt x="1678" y="44"/>
                  </a:cubicBezTo>
                  <a:cubicBezTo>
                    <a:pt x="1679" y="44"/>
                    <a:pt x="1681" y="42"/>
                    <a:pt x="1678" y="40"/>
                  </a:cubicBezTo>
                  <a:cubicBezTo>
                    <a:pt x="1676" y="38"/>
                    <a:pt x="1673" y="38"/>
                    <a:pt x="1671" y="43"/>
                  </a:cubicBezTo>
                  <a:cubicBezTo>
                    <a:pt x="1669" y="48"/>
                    <a:pt x="1671" y="53"/>
                    <a:pt x="1677" y="54"/>
                  </a:cubicBezTo>
                  <a:cubicBezTo>
                    <a:pt x="1680" y="55"/>
                    <a:pt x="1683" y="55"/>
                    <a:pt x="1685" y="54"/>
                  </a:cubicBezTo>
                  <a:cubicBezTo>
                    <a:pt x="1683" y="54"/>
                    <a:pt x="1683" y="54"/>
                    <a:pt x="1683" y="54"/>
                  </a:cubicBezTo>
                  <a:cubicBezTo>
                    <a:pt x="1684" y="52"/>
                    <a:pt x="1685" y="52"/>
                    <a:pt x="1687" y="52"/>
                  </a:cubicBezTo>
                  <a:cubicBezTo>
                    <a:pt x="1687" y="52"/>
                    <a:pt x="1687" y="52"/>
                    <a:pt x="1687" y="52"/>
                  </a:cubicBezTo>
                  <a:cubicBezTo>
                    <a:pt x="1687" y="52"/>
                    <a:pt x="1688" y="52"/>
                    <a:pt x="1688" y="51"/>
                  </a:cubicBezTo>
                  <a:cubicBezTo>
                    <a:pt x="1687" y="51"/>
                    <a:pt x="1687" y="50"/>
                    <a:pt x="1688" y="50"/>
                  </a:cubicBezTo>
                  <a:cubicBezTo>
                    <a:pt x="1688" y="50"/>
                    <a:pt x="1689" y="50"/>
                    <a:pt x="1689" y="50"/>
                  </a:cubicBezTo>
                  <a:cubicBezTo>
                    <a:pt x="1689" y="49"/>
                    <a:pt x="1689" y="49"/>
                    <a:pt x="1689" y="49"/>
                  </a:cubicBezTo>
                  <a:cubicBezTo>
                    <a:pt x="1690" y="47"/>
                    <a:pt x="1691" y="45"/>
                    <a:pt x="1691" y="43"/>
                  </a:cubicBezTo>
                  <a:cubicBezTo>
                    <a:pt x="1690" y="43"/>
                    <a:pt x="1690" y="43"/>
                    <a:pt x="1689" y="43"/>
                  </a:cubicBezTo>
                  <a:cubicBezTo>
                    <a:pt x="1689" y="42"/>
                    <a:pt x="1689" y="42"/>
                    <a:pt x="1691" y="42"/>
                  </a:cubicBezTo>
                  <a:cubicBezTo>
                    <a:pt x="1691" y="40"/>
                    <a:pt x="1690" y="38"/>
                    <a:pt x="1690" y="37"/>
                  </a:cubicBezTo>
                  <a:cubicBezTo>
                    <a:pt x="1692" y="35"/>
                    <a:pt x="1695" y="36"/>
                    <a:pt x="1697" y="37"/>
                  </a:cubicBezTo>
                  <a:cubicBezTo>
                    <a:pt x="1699" y="39"/>
                    <a:pt x="1700" y="42"/>
                    <a:pt x="1696" y="42"/>
                  </a:cubicBezTo>
                  <a:cubicBezTo>
                    <a:pt x="1692" y="43"/>
                    <a:pt x="1693" y="49"/>
                    <a:pt x="1698" y="48"/>
                  </a:cubicBezTo>
                  <a:cubicBezTo>
                    <a:pt x="1700" y="48"/>
                    <a:pt x="1702" y="45"/>
                    <a:pt x="1702" y="42"/>
                  </a:cubicBezTo>
                  <a:cubicBezTo>
                    <a:pt x="1702" y="43"/>
                    <a:pt x="1702" y="43"/>
                    <a:pt x="1702" y="43"/>
                  </a:cubicBezTo>
                  <a:cubicBezTo>
                    <a:pt x="1702" y="42"/>
                    <a:pt x="1702" y="41"/>
                    <a:pt x="1703" y="41"/>
                  </a:cubicBezTo>
                  <a:cubicBezTo>
                    <a:pt x="1703" y="41"/>
                    <a:pt x="1703" y="40"/>
                    <a:pt x="1703" y="40"/>
                  </a:cubicBezTo>
                  <a:cubicBezTo>
                    <a:pt x="1702" y="40"/>
                    <a:pt x="1701" y="39"/>
                    <a:pt x="1701" y="40"/>
                  </a:cubicBezTo>
                  <a:cubicBezTo>
                    <a:pt x="1700" y="39"/>
                    <a:pt x="1701" y="39"/>
                    <a:pt x="1703" y="39"/>
                  </a:cubicBezTo>
                  <a:cubicBezTo>
                    <a:pt x="1702" y="38"/>
                    <a:pt x="1702" y="37"/>
                    <a:pt x="1702" y="36"/>
                  </a:cubicBezTo>
                  <a:cubicBezTo>
                    <a:pt x="1701" y="36"/>
                    <a:pt x="1701" y="36"/>
                    <a:pt x="1701" y="36"/>
                  </a:cubicBezTo>
                  <a:cubicBezTo>
                    <a:pt x="1701" y="36"/>
                    <a:pt x="1701" y="36"/>
                    <a:pt x="1701" y="36"/>
                  </a:cubicBezTo>
                  <a:cubicBezTo>
                    <a:pt x="1701" y="35"/>
                    <a:pt x="1701" y="35"/>
                    <a:pt x="1700" y="34"/>
                  </a:cubicBezTo>
                  <a:cubicBezTo>
                    <a:pt x="1696" y="30"/>
                    <a:pt x="1688" y="29"/>
                    <a:pt x="1685" y="29"/>
                  </a:cubicBezTo>
                  <a:cubicBezTo>
                    <a:pt x="1683" y="27"/>
                    <a:pt x="1680" y="26"/>
                    <a:pt x="1677" y="24"/>
                  </a:cubicBezTo>
                  <a:cubicBezTo>
                    <a:pt x="1677" y="26"/>
                    <a:pt x="1676" y="26"/>
                    <a:pt x="1674" y="26"/>
                  </a:cubicBezTo>
                  <a:cubicBezTo>
                    <a:pt x="1675" y="25"/>
                    <a:pt x="1676" y="24"/>
                    <a:pt x="1677" y="24"/>
                  </a:cubicBezTo>
                  <a:cubicBezTo>
                    <a:pt x="1674" y="23"/>
                    <a:pt x="1672" y="22"/>
                    <a:pt x="1668" y="22"/>
                  </a:cubicBezTo>
                  <a:cubicBezTo>
                    <a:pt x="1673" y="13"/>
                    <a:pt x="1684" y="10"/>
                    <a:pt x="1686" y="13"/>
                  </a:cubicBezTo>
                  <a:cubicBezTo>
                    <a:pt x="1688" y="16"/>
                    <a:pt x="1688" y="18"/>
                    <a:pt x="1683" y="18"/>
                  </a:cubicBezTo>
                  <a:cubicBezTo>
                    <a:pt x="1680" y="17"/>
                    <a:pt x="1679" y="24"/>
                    <a:pt x="1684" y="24"/>
                  </a:cubicBezTo>
                  <a:cubicBezTo>
                    <a:pt x="1687" y="24"/>
                    <a:pt x="1694" y="18"/>
                    <a:pt x="1690" y="11"/>
                  </a:cubicBezTo>
                  <a:cubicBezTo>
                    <a:pt x="1690" y="10"/>
                    <a:pt x="1689" y="10"/>
                    <a:pt x="1689" y="9"/>
                  </a:cubicBezTo>
                  <a:cubicBezTo>
                    <a:pt x="1691" y="9"/>
                    <a:pt x="1693" y="10"/>
                    <a:pt x="1696" y="10"/>
                  </a:cubicBezTo>
                  <a:cubicBezTo>
                    <a:pt x="1703" y="13"/>
                    <a:pt x="1704" y="17"/>
                    <a:pt x="1702" y="19"/>
                  </a:cubicBezTo>
                  <a:cubicBezTo>
                    <a:pt x="1697" y="24"/>
                    <a:pt x="1703" y="32"/>
                    <a:pt x="1708" y="27"/>
                  </a:cubicBezTo>
                  <a:cubicBezTo>
                    <a:pt x="1711" y="24"/>
                    <a:pt x="1712" y="20"/>
                    <a:pt x="1711" y="16"/>
                  </a:cubicBezTo>
                  <a:cubicBezTo>
                    <a:pt x="1709" y="18"/>
                    <a:pt x="1706" y="19"/>
                    <a:pt x="1704" y="20"/>
                  </a:cubicBezTo>
                  <a:cubicBezTo>
                    <a:pt x="1704" y="18"/>
                    <a:pt x="1705" y="18"/>
                    <a:pt x="1703" y="17"/>
                  </a:cubicBezTo>
                  <a:cubicBezTo>
                    <a:pt x="1706" y="17"/>
                    <a:pt x="1708" y="16"/>
                    <a:pt x="1711" y="15"/>
                  </a:cubicBezTo>
                  <a:cubicBezTo>
                    <a:pt x="1710" y="13"/>
                    <a:pt x="1709" y="12"/>
                    <a:pt x="1708" y="10"/>
                  </a:cubicBezTo>
                  <a:cubicBezTo>
                    <a:pt x="1705" y="7"/>
                    <a:pt x="1700" y="4"/>
                    <a:pt x="1695" y="2"/>
                  </a:cubicBezTo>
                  <a:cubicBezTo>
                    <a:pt x="1690" y="1"/>
                    <a:pt x="1685" y="0"/>
                    <a:pt x="1680" y="0"/>
                  </a:cubicBezTo>
                  <a:cubicBezTo>
                    <a:pt x="1675" y="0"/>
                    <a:pt x="1670" y="1"/>
                    <a:pt x="1666" y="4"/>
                  </a:cubicBezTo>
                  <a:cubicBezTo>
                    <a:pt x="1661" y="6"/>
                    <a:pt x="1653" y="11"/>
                    <a:pt x="1650" y="15"/>
                  </a:cubicBezTo>
                  <a:cubicBezTo>
                    <a:pt x="1636" y="28"/>
                    <a:pt x="1630" y="39"/>
                    <a:pt x="1630" y="39"/>
                  </a:cubicBezTo>
                  <a:cubicBezTo>
                    <a:pt x="1627" y="45"/>
                    <a:pt x="1620" y="67"/>
                    <a:pt x="1606" y="69"/>
                  </a:cubicBezTo>
                  <a:cubicBezTo>
                    <a:pt x="1606" y="69"/>
                    <a:pt x="1606" y="69"/>
                    <a:pt x="1606" y="69"/>
                  </a:cubicBezTo>
                  <a:cubicBezTo>
                    <a:pt x="1606" y="69"/>
                    <a:pt x="1605" y="69"/>
                    <a:pt x="1604" y="69"/>
                  </a:cubicBezTo>
                  <a:cubicBezTo>
                    <a:pt x="1604" y="69"/>
                    <a:pt x="1604" y="69"/>
                    <a:pt x="1604" y="69"/>
                  </a:cubicBezTo>
                  <a:cubicBezTo>
                    <a:pt x="1588" y="69"/>
                    <a:pt x="1583" y="65"/>
                    <a:pt x="1582" y="59"/>
                  </a:cubicBezTo>
                  <a:cubicBezTo>
                    <a:pt x="1582" y="57"/>
                    <a:pt x="1582" y="55"/>
                    <a:pt x="1582" y="54"/>
                  </a:cubicBezTo>
                  <a:cubicBezTo>
                    <a:pt x="1582" y="54"/>
                    <a:pt x="1582" y="54"/>
                    <a:pt x="1581" y="54"/>
                  </a:cubicBezTo>
                  <a:cubicBezTo>
                    <a:pt x="1581" y="53"/>
                    <a:pt x="1582" y="52"/>
                    <a:pt x="1583" y="52"/>
                  </a:cubicBezTo>
                  <a:cubicBezTo>
                    <a:pt x="1584" y="50"/>
                    <a:pt x="1587" y="48"/>
                    <a:pt x="1590" y="48"/>
                  </a:cubicBezTo>
                  <a:cubicBezTo>
                    <a:pt x="1594" y="48"/>
                    <a:pt x="1597" y="50"/>
                    <a:pt x="1597" y="54"/>
                  </a:cubicBezTo>
                  <a:cubicBezTo>
                    <a:pt x="1597" y="54"/>
                    <a:pt x="1597" y="54"/>
                    <a:pt x="1597" y="54"/>
                  </a:cubicBezTo>
                  <a:cubicBezTo>
                    <a:pt x="1597" y="56"/>
                    <a:pt x="1595" y="57"/>
                    <a:pt x="1593" y="56"/>
                  </a:cubicBezTo>
                  <a:cubicBezTo>
                    <a:pt x="1593" y="56"/>
                    <a:pt x="1592" y="54"/>
                    <a:pt x="1593" y="54"/>
                  </a:cubicBezTo>
                  <a:cubicBezTo>
                    <a:pt x="1594" y="54"/>
                    <a:pt x="1595" y="52"/>
                    <a:pt x="1594" y="51"/>
                  </a:cubicBezTo>
                  <a:cubicBezTo>
                    <a:pt x="1593" y="50"/>
                    <a:pt x="1590" y="50"/>
                    <a:pt x="1589" y="53"/>
                  </a:cubicBezTo>
                  <a:cubicBezTo>
                    <a:pt x="1588" y="56"/>
                    <a:pt x="1589" y="59"/>
                    <a:pt x="1593" y="60"/>
                  </a:cubicBezTo>
                  <a:cubicBezTo>
                    <a:pt x="1597" y="61"/>
                    <a:pt x="1599" y="59"/>
                    <a:pt x="1600" y="57"/>
                  </a:cubicBezTo>
                  <a:cubicBezTo>
                    <a:pt x="1604" y="49"/>
                    <a:pt x="1597" y="40"/>
                    <a:pt x="1584" y="40"/>
                  </a:cubicBezTo>
                  <a:cubicBezTo>
                    <a:pt x="1576" y="40"/>
                    <a:pt x="1569" y="45"/>
                    <a:pt x="1565" y="51"/>
                  </a:cubicBezTo>
                  <a:cubicBezTo>
                    <a:pt x="1561" y="56"/>
                    <a:pt x="1557" y="72"/>
                    <a:pt x="1540" y="72"/>
                  </a:cubicBezTo>
                  <a:cubicBezTo>
                    <a:pt x="1535" y="72"/>
                    <a:pt x="1530" y="71"/>
                    <a:pt x="1526" y="68"/>
                  </a:cubicBezTo>
                  <a:cubicBezTo>
                    <a:pt x="1525" y="69"/>
                    <a:pt x="1525" y="69"/>
                    <a:pt x="1524" y="69"/>
                  </a:cubicBezTo>
                  <a:cubicBezTo>
                    <a:pt x="1525" y="68"/>
                    <a:pt x="1525" y="68"/>
                    <a:pt x="1525" y="68"/>
                  </a:cubicBezTo>
                  <a:cubicBezTo>
                    <a:pt x="1519" y="64"/>
                    <a:pt x="1514" y="58"/>
                    <a:pt x="1513" y="53"/>
                  </a:cubicBezTo>
                  <a:cubicBezTo>
                    <a:pt x="1512" y="43"/>
                    <a:pt x="1517" y="35"/>
                    <a:pt x="1527" y="35"/>
                  </a:cubicBezTo>
                  <a:cubicBezTo>
                    <a:pt x="1530" y="35"/>
                    <a:pt x="1534" y="37"/>
                    <a:pt x="1536" y="40"/>
                  </a:cubicBezTo>
                  <a:cubicBezTo>
                    <a:pt x="1537" y="40"/>
                    <a:pt x="1537" y="40"/>
                    <a:pt x="1537" y="40"/>
                  </a:cubicBezTo>
                  <a:cubicBezTo>
                    <a:pt x="1537" y="41"/>
                    <a:pt x="1537" y="41"/>
                    <a:pt x="1537" y="41"/>
                  </a:cubicBezTo>
                  <a:cubicBezTo>
                    <a:pt x="1537" y="41"/>
                    <a:pt x="1537" y="41"/>
                    <a:pt x="1537" y="41"/>
                  </a:cubicBezTo>
                  <a:cubicBezTo>
                    <a:pt x="1537" y="42"/>
                    <a:pt x="1538" y="43"/>
                    <a:pt x="1538" y="44"/>
                  </a:cubicBezTo>
                  <a:cubicBezTo>
                    <a:pt x="1538" y="44"/>
                    <a:pt x="1538" y="44"/>
                    <a:pt x="1538" y="44"/>
                  </a:cubicBezTo>
                  <a:cubicBezTo>
                    <a:pt x="1538" y="47"/>
                    <a:pt x="1535" y="49"/>
                    <a:pt x="1532" y="48"/>
                  </a:cubicBezTo>
                  <a:cubicBezTo>
                    <a:pt x="1530" y="48"/>
                    <a:pt x="1530" y="45"/>
                    <a:pt x="1532" y="44"/>
                  </a:cubicBezTo>
                  <a:cubicBezTo>
                    <a:pt x="1533" y="44"/>
                    <a:pt x="1535" y="42"/>
                    <a:pt x="1533" y="40"/>
                  </a:cubicBezTo>
                  <a:cubicBezTo>
                    <a:pt x="1531" y="38"/>
                    <a:pt x="1527" y="38"/>
                    <a:pt x="1525" y="43"/>
                  </a:cubicBezTo>
                  <a:cubicBezTo>
                    <a:pt x="1523" y="48"/>
                    <a:pt x="1525" y="53"/>
                    <a:pt x="1531" y="54"/>
                  </a:cubicBezTo>
                  <a:cubicBezTo>
                    <a:pt x="1534" y="55"/>
                    <a:pt x="1537" y="55"/>
                    <a:pt x="1539" y="54"/>
                  </a:cubicBezTo>
                  <a:cubicBezTo>
                    <a:pt x="1537" y="54"/>
                    <a:pt x="1537" y="54"/>
                    <a:pt x="1537" y="54"/>
                  </a:cubicBezTo>
                  <a:cubicBezTo>
                    <a:pt x="1538" y="52"/>
                    <a:pt x="1539" y="52"/>
                    <a:pt x="1541" y="52"/>
                  </a:cubicBezTo>
                  <a:cubicBezTo>
                    <a:pt x="1541" y="52"/>
                    <a:pt x="1541" y="52"/>
                    <a:pt x="1541" y="52"/>
                  </a:cubicBezTo>
                  <a:cubicBezTo>
                    <a:pt x="1541" y="52"/>
                    <a:pt x="1542" y="52"/>
                    <a:pt x="1542" y="51"/>
                  </a:cubicBezTo>
                  <a:cubicBezTo>
                    <a:pt x="1542" y="51"/>
                    <a:pt x="1542" y="50"/>
                    <a:pt x="1542" y="50"/>
                  </a:cubicBezTo>
                  <a:cubicBezTo>
                    <a:pt x="1543" y="50"/>
                    <a:pt x="1543" y="50"/>
                    <a:pt x="1543" y="50"/>
                  </a:cubicBezTo>
                  <a:cubicBezTo>
                    <a:pt x="1543" y="49"/>
                    <a:pt x="1543" y="49"/>
                    <a:pt x="1543" y="49"/>
                  </a:cubicBezTo>
                  <a:cubicBezTo>
                    <a:pt x="1544" y="47"/>
                    <a:pt x="1545" y="45"/>
                    <a:pt x="1545" y="43"/>
                  </a:cubicBezTo>
                  <a:cubicBezTo>
                    <a:pt x="1544" y="43"/>
                    <a:pt x="1544" y="43"/>
                    <a:pt x="1543" y="43"/>
                  </a:cubicBezTo>
                  <a:cubicBezTo>
                    <a:pt x="1543" y="42"/>
                    <a:pt x="1544" y="42"/>
                    <a:pt x="1545" y="42"/>
                  </a:cubicBezTo>
                  <a:cubicBezTo>
                    <a:pt x="1545" y="40"/>
                    <a:pt x="1544" y="38"/>
                    <a:pt x="1544" y="37"/>
                  </a:cubicBezTo>
                  <a:cubicBezTo>
                    <a:pt x="1546" y="35"/>
                    <a:pt x="1549" y="36"/>
                    <a:pt x="1551" y="37"/>
                  </a:cubicBezTo>
                  <a:cubicBezTo>
                    <a:pt x="1553" y="39"/>
                    <a:pt x="1554" y="42"/>
                    <a:pt x="1550" y="42"/>
                  </a:cubicBezTo>
                  <a:cubicBezTo>
                    <a:pt x="1546" y="43"/>
                    <a:pt x="1547" y="49"/>
                    <a:pt x="1552" y="48"/>
                  </a:cubicBezTo>
                  <a:cubicBezTo>
                    <a:pt x="1554" y="48"/>
                    <a:pt x="1556" y="45"/>
                    <a:pt x="1557" y="42"/>
                  </a:cubicBezTo>
                  <a:cubicBezTo>
                    <a:pt x="1556" y="43"/>
                    <a:pt x="1556" y="43"/>
                    <a:pt x="1556" y="43"/>
                  </a:cubicBezTo>
                  <a:cubicBezTo>
                    <a:pt x="1556" y="42"/>
                    <a:pt x="1556" y="41"/>
                    <a:pt x="1557" y="41"/>
                  </a:cubicBezTo>
                  <a:cubicBezTo>
                    <a:pt x="1557" y="41"/>
                    <a:pt x="1557" y="40"/>
                    <a:pt x="1557" y="40"/>
                  </a:cubicBezTo>
                  <a:cubicBezTo>
                    <a:pt x="1556" y="40"/>
                    <a:pt x="1555" y="39"/>
                    <a:pt x="1555" y="40"/>
                  </a:cubicBezTo>
                  <a:cubicBezTo>
                    <a:pt x="1554" y="39"/>
                    <a:pt x="1555" y="39"/>
                    <a:pt x="1557" y="39"/>
                  </a:cubicBezTo>
                  <a:cubicBezTo>
                    <a:pt x="1557" y="38"/>
                    <a:pt x="1556" y="37"/>
                    <a:pt x="1556" y="36"/>
                  </a:cubicBezTo>
                  <a:cubicBezTo>
                    <a:pt x="1556" y="36"/>
                    <a:pt x="1555" y="36"/>
                    <a:pt x="1555" y="36"/>
                  </a:cubicBezTo>
                  <a:cubicBezTo>
                    <a:pt x="1555" y="36"/>
                    <a:pt x="1555" y="36"/>
                    <a:pt x="1555" y="36"/>
                  </a:cubicBezTo>
                  <a:cubicBezTo>
                    <a:pt x="1555" y="35"/>
                    <a:pt x="1555" y="35"/>
                    <a:pt x="1554" y="34"/>
                  </a:cubicBezTo>
                  <a:cubicBezTo>
                    <a:pt x="1550" y="30"/>
                    <a:pt x="1542" y="29"/>
                    <a:pt x="1539" y="29"/>
                  </a:cubicBezTo>
                  <a:cubicBezTo>
                    <a:pt x="1537" y="27"/>
                    <a:pt x="1534" y="26"/>
                    <a:pt x="1531" y="24"/>
                  </a:cubicBezTo>
                  <a:cubicBezTo>
                    <a:pt x="1531" y="26"/>
                    <a:pt x="1530" y="26"/>
                    <a:pt x="1528" y="26"/>
                  </a:cubicBezTo>
                  <a:cubicBezTo>
                    <a:pt x="1529" y="25"/>
                    <a:pt x="1530" y="24"/>
                    <a:pt x="1531" y="24"/>
                  </a:cubicBezTo>
                  <a:cubicBezTo>
                    <a:pt x="1529" y="23"/>
                    <a:pt x="1526" y="22"/>
                    <a:pt x="1522" y="22"/>
                  </a:cubicBezTo>
                  <a:cubicBezTo>
                    <a:pt x="1528" y="13"/>
                    <a:pt x="1538" y="10"/>
                    <a:pt x="1540" y="13"/>
                  </a:cubicBezTo>
                  <a:cubicBezTo>
                    <a:pt x="1542" y="16"/>
                    <a:pt x="1543" y="18"/>
                    <a:pt x="1537" y="18"/>
                  </a:cubicBezTo>
                  <a:cubicBezTo>
                    <a:pt x="1534" y="17"/>
                    <a:pt x="1533" y="24"/>
                    <a:pt x="1538" y="24"/>
                  </a:cubicBezTo>
                  <a:cubicBezTo>
                    <a:pt x="1541" y="24"/>
                    <a:pt x="1548" y="18"/>
                    <a:pt x="1544" y="11"/>
                  </a:cubicBezTo>
                  <a:cubicBezTo>
                    <a:pt x="1544" y="10"/>
                    <a:pt x="1543" y="10"/>
                    <a:pt x="1543" y="9"/>
                  </a:cubicBezTo>
                  <a:cubicBezTo>
                    <a:pt x="1545" y="9"/>
                    <a:pt x="1548" y="10"/>
                    <a:pt x="1550" y="10"/>
                  </a:cubicBezTo>
                  <a:cubicBezTo>
                    <a:pt x="1557" y="13"/>
                    <a:pt x="1558" y="17"/>
                    <a:pt x="1556" y="19"/>
                  </a:cubicBezTo>
                  <a:cubicBezTo>
                    <a:pt x="1551" y="24"/>
                    <a:pt x="1558" y="32"/>
                    <a:pt x="1562" y="27"/>
                  </a:cubicBezTo>
                  <a:cubicBezTo>
                    <a:pt x="1565" y="24"/>
                    <a:pt x="1566" y="20"/>
                    <a:pt x="1565" y="16"/>
                  </a:cubicBezTo>
                  <a:cubicBezTo>
                    <a:pt x="1564" y="18"/>
                    <a:pt x="1561" y="19"/>
                    <a:pt x="1558" y="20"/>
                  </a:cubicBezTo>
                  <a:cubicBezTo>
                    <a:pt x="1558" y="18"/>
                    <a:pt x="1560" y="18"/>
                    <a:pt x="1557" y="17"/>
                  </a:cubicBezTo>
                  <a:cubicBezTo>
                    <a:pt x="1560" y="17"/>
                    <a:pt x="1563" y="16"/>
                    <a:pt x="1565" y="15"/>
                  </a:cubicBezTo>
                  <a:cubicBezTo>
                    <a:pt x="1564" y="13"/>
                    <a:pt x="1563" y="12"/>
                    <a:pt x="1562" y="10"/>
                  </a:cubicBezTo>
                  <a:cubicBezTo>
                    <a:pt x="1559" y="7"/>
                    <a:pt x="1554" y="4"/>
                    <a:pt x="1549" y="2"/>
                  </a:cubicBezTo>
                  <a:cubicBezTo>
                    <a:pt x="1545" y="1"/>
                    <a:pt x="1539" y="0"/>
                    <a:pt x="1534" y="0"/>
                  </a:cubicBezTo>
                  <a:cubicBezTo>
                    <a:pt x="1529" y="0"/>
                    <a:pt x="1524" y="1"/>
                    <a:pt x="1520" y="4"/>
                  </a:cubicBezTo>
                  <a:cubicBezTo>
                    <a:pt x="1515" y="6"/>
                    <a:pt x="1507" y="11"/>
                    <a:pt x="1504" y="15"/>
                  </a:cubicBezTo>
                  <a:cubicBezTo>
                    <a:pt x="1490" y="28"/>
                    <a:pt x="1485" y="39"/>
                    <a:pt x="1485" y="39"/>
                  </a:cubicBezTo>
                  <a:cubicBezTo>
                    <a:pt x="1481" y="45"/>
                    <a:pt x="1474" y="67"/>
                    <a:pt x="1460" y="69"/>
                  </a:cubicBezTo>
                  <a:cubicBezTo>
                    <a:pt x="1460" y="69"/>
                    <a:pt x="1460" y="69"/>
                    <a:pt x="1460" y="69"/>
                  </a:cubicBezTo>
                  <a:cubicBezTo>
                    <a:pt x="1460" y="69"/>
                    <a:pt x="1459" y="69"/>
                    <a:pt x="1458" y="69"/>
                  </a:cubicBezTo>
                  <a:cubicBezTo>
                    <a:pt x="1458" y="69"/>
                    <a:pt x="1458" y="69"/>
                    <a:pt x="1458" y="69"/>
                  </a:cubicBezTo>
                  <a:cubicBezTo>
                    <a:pt x="1442" y="69"/>
                    <a:pt x="1437" y="65"/>
                    <a:pt x="1436" y="59"/>
                  </a:cubicBezTo>
                  <a:cubicBezTo>
                    <a:pt x="1436" y="57"/>
                    <a:pt x="1436" y="55"/>
                    <a:pt x="1437" y="54"/>
                  </a:cubicBezTo>
                  <a:cubicBezTo>
                    <a:pt x="1436" y="54"/>
                    <a:pt x="1436" y="54"/>
                    <a:pt x="1435" y="54"/>
                  </a:cubicBezTo>
                  <a:cubicBezTo>
                    <a:pt x="1435" y="53"/>
                    <a:pt x="1436" y="52"/>
                    <a:pt x="1437" y="52"/>
                  </a:cubicBezTo>
                  <a:cubicBezTo>
                    <a:pt x="1438" y="50"/>
                    <a:pt x="1441" y="48"/>
                    <a:pt x="1444" y="48"/>
                  </a:cubicBezTo>
                  <a:cubicBezTo>
                    <a:pt x="1448" y="48"/>
                    <a:pt x="1451" y="50"/>
                    <a:pt x="1451" y="54"/>
                  </a:cubicBezTo>
                  <a:cubicBezTo>
                    <a:pt x="1451" y="54"/>
                    <a:pt x="1451" y="54"/>
                    <a:pt x="1451" y="54"/>
                  </a:cubicBezTo>
                  <a:cubicBezTo>
                    <a:pt x="1451" y="56"/>
                    <a:pt x="1450" y="57"/>
                    <a:pt x="1448" y="56"/>
                  </a:cubicBezTo>
                  <a:cubicBezTo>
                    <a:pt x="1447" y="56"/>
                    <a:pt x="1446" y="54"/>
                    <a:pt x="1448" y="54"/>
                  </a:cubicBezTo>
                  <a:cubicBezTo>
                    <a:pt x="1449" y="54"/>
                    <a:pt x="1449" y="52"/>
                    <a:pt x="1448" y="51"/>
                  </a:cubicBezTo>
                  <a:cubicBezTo>
                    <a:pt x="1447" y="50"/>
                    <a:pt x="1444" y="50"/>
                    <a:pt x="1443" y="53"/>
                  </a:cubicBezTo>
                  <a:cubicBezTo>
                    <a:pt x="1442" y="56"/>
                    <a:pt x="1444" y="59"/>
                    <a:pt x="1447" y="60"/>
                  </a:cubicBezTo>
                  <a:cubicBezTo>
                    <a:pt x="1451" y="61"/>
                    <a:pt x="1453" y="59"/>
                    <a:pt x="1455" y="57"/>
                  </a:cubicBezTo>
                  <a:cubicBezTo>
                    <a:pt x="1458" y="49"/>
                    <a:pt x="1451" y="40"/>
                    <a:pt x="1438" y="40"/>
                  </a:cubicBezTo>
                  <a:cubicBezTo>
                    <a:pt x="1430" y="40"/>
                    <a:pt x="1424" y="45"/>
                    <a:pt x="1419" y="51"/>
                  </a:cubicBezTo>
                  <a:cubicBezTo>
                    <a:pt x="1415" y="56"/>
                    <a:pt x="1411" y="72"/>
                    <a:pt x="1394" y="72"/>
                  </a:cubicBezTo>
                  <a:cubicBezTo>
                    <a:pt x="1389" y="72"/>
                    <a:pt x="1384" y="71"/>
                    <a:pt x="1380" y="68"/>
                  </a:cubicBezTo>
                  <a:cubicBezTo>
                    <a:pt x="1380" y="69"/>
                    <a:pt x="1379" y="69"/>
                    <a:pt x="1378" y="69"/>
                  </a:cubicBezTo>
                  <a:cubicBezTo>
                    <a:pt x="1379" y="68"/>
                    <a:pt x="1379" y="68"/>
                    <a:pt x="1379" y="68"/>
                  </a:cubicBezTo>
                  <a:cubicBezTo>
                    <a:pt x="1373" y="64"/>
                    <a:pt x="1368" y="58"/>
                    <a:pt x="1367" y="53"/>
                  </a:cubicBezTo>
                  <a:cubicBezTo>
                    <a:pt x="1366" y="43"/>
                    <a:pt x="1371" y="35"/>
                    <a:pt x="1381" y="35"/>
                  </a:cubicBezTo>
                  <a:cubicBezTo>
                    <a:pt x="1385" y="35"/>
                    <a:pt x="1389" y="37"/>
                    <a:pt x="1390" y="40"/>
                  </a:cubicBezTo>
                  <a:cubicBezTo>
                    <a:pt x="1392" y="40"/>
                    <a:pt x="1392" y="40"/>
                    <a:pt x="1392" y="40"/>
                  </a:cubicBezTo>
                  <a:cubicBezTo>
                    <a:pt x="1392" y="41"/>
                    <a:pt x="1392" y="41"/>
                    <a:pt x="1392" y="41"/>
                  </a:cubicBezTo>
                  <a:cubicBezTo>
                    <a:pt x="1391" y="41"/>
                    <a:pt x="1391" y="41"/>
                    <a:pt x="1391" y="41"/>
                  </a:cubicBezTo>
                  <a:cubicBezTo>
                    <a:pt x="1391" y="42"/>
                    <a:pt x="1392" y="43"/>
                    <a:pt x="1392" y="44"/>
                  </a:cubicBezTo>
                  <a:cubicBezTo>
                    <a:pt x="1392" y="44"/>
                    <a:pt x="1392" y="44"/>
                    <a:pt x="1392" y="44"/>
                  </a:cubicBezTo>
                  <a:cubicBezTo>
                    <a:pt x="1392" y="47"/>
                    <a:pt x="1389" y="49"/>
                    <a:pt x="1386" y="48"/>
                  </a:cubicBezTo>
                  <a:cubicBezTo>
                    <a:pt x="1384" y="48"/>
                    <a:pt x="1384" y="45"/>
                    <a:pt x="1386" y="44"/>
                  </a:cubicBezTo>
                  <a:cubicBezTo>
                    <a:pt x="1388" y="44"/>
                    <a:pt x="1389" y="42"/>
                    <a:pt x="1387" y="40"/>
                  </a:cubicBezTo>
                  <a:cubicBezTo>
                    <a:pt x="1385" y="38"/>
                    <a:pt x="1381" y="38"/>
                    <a:pt x="1379" y="43"/>
                  </a:cubicBezTo>
                  <a:cubicBezTo>
                    <a:pt x="1377" y="48"/>
                    <a:pt x="1379" y="53"/>
                    <a:pt x="1385" y="54"/>
                  </a:cubicBezTo>
                  <a:cubicBezTo>
                    <a:pt x="1388" y="55"/>
                    <a:pt x="1391" y="55"/>
                    <a:pt x="1393" y="54"/>
                  </a:cubicBezTo>
                  <a:cubicBezTo>
                    <a:pt x="1392" y="54"/>
                    <a:pt x="1392" y="54"/>
                    <a:pt x="1392" y="54"/>
                  </a:cubicBezTo>
                  <a:cubicBezTo>
                    <a:pt x="1392" y="52"/>
                    <a:pt x="1393" y="52"/>
                    <a:pt x="1395" y="52"/>
                  </a:cubicBezTo>
                  <a:cubicBezTo>
                    <a:pt x="1395" y="52"/>
                    <a:pt x="1395" y="52"/>
                    <a:pt x="1395" y="52"/>
                  </a:cubicBezTo>
                  <a:cubicBezTo>
                    <a:pt x="1395" y="52"/>
                    <a:pt x="1396" y="52"/>
                    <a:pt x="1396" y="51"/>
                  </a:cubicBezTo>
                  <a:cubicBezTo>
                    <a:pt x="1396" y="51"/>
                    <a:pt x="1396" y="50"/>
                    <a:pt x="1396" y="50"/>
                  </a:cubicBezTo>
                  <a:cubicBezTo>
                    <a:pt x="1397" y="50"/>
                    <a:pt x="1397" y="50"/>
                    <a:pt x="1397" y="50"/>
                  </a:cubicBezTo>
                  <a:cubicBezTo>
                    <a:pt x="1397" y="49"/>
                    <a:pt x="1397" y="49"/>
                    <a:pt x="1397" y="49"/>
                  </a:cubicBezTo>
                  <a:cubicBezTo>
                    <a:pt x="1398" y="47"/>
                    <a:pt x="1399" y="45"/>
                    <a:pt x="1399" y="43"/>
                  </a:cubicBezTo>
                  <a:cubicBezTo>
                    <a:pt x="1399" y="43"/>
                    <a:pt x="1398" y="43"/>
                    <a:pt x="1397" y="43"/>
                  </a:cubicBezTo>
                  <a:cubicBezTo>
                    <a:pt x="1397" y="42"/>
                    <a:pt x="1398" y="42"/>
                    <a:pt x="1399" y="42"/>
                  </a:cubicBezTo>
                  <a:cubicBezTo>
                    <a:pt x="1399" y="40"/>
                    <a:pt x="1399" y="38"/>
                    <a:pt x="1398" y="37"/>
                  </a:cubicBezTo>
                  <a:cubicBezTo>
                    <a:pt x="1400" y="35"/>
                    <a:pt x="1404" y="36"/>
                    <a:pt x="1405" y="37"/>
                  </a:cubicBezTo>
                  <a:cubicBezTo>
                    <a:pt x="1408" y="39"/>
                    <a:pt x="1408" y="42"/>
                    <a:pt x="1404" y="42"/>
                  </a:cubicBezTo>
                  <a:cubicBezTo>
                    <a:pt x="1401" y="43"/>
                    <a:pt x="1402" y="49"/>
                    <a:pt x="1406" y="48"/>
                  </a:cubicBezTo>
                  <a:cubicBezTo>
                    <a:pt x="1408" y="48"/>
                    <a:pt x="1410" y="45"/>
                    <a:pt x="1411" y="42"/>
                  </a:cubicBezTo>
                  <a:cubicBezTo>
                    <a:pt x="1411" y="43"/>
                    <a:pt x="1410" y="43"/>
                    <a:pt x="1410" y="43"/>
                  </a:cubicBezTo>
                  <a:cubicBezTo>
                    <a:pt x="1410" y="42"/>
                    <a:pt x="1410" y="41"/>
                    <a:pt x="1411" y="41"/>
                  </a:cubicBezTo>
                  <a:cubicBezTo>
                    <a:pt x="1411" y="41"/>
                    <a:pt x="1411" y="40"/>
                    <a:pt x="1411" y="40"/>
                  </a:cubicBezTo>
                  <a:cubicBezTo>
                    <a:pt x="1410" y="40"/>
                    <a:pt x="1410" y="39"/>
                    <a:pt x="1409" y="40"/>
                  </a:cubicBezTo>
                  <a:cubicBezTo>
                    <a:pt x="1408" y="39"/>
                    <a:pt x="1410" y="39"/>
                    <a:pt x="1411" y="39"/>
                  </a:cubicBezTo>
                  <a:cubicBezTo>
                    <a:pt x="1411" y="38"/>
                    <a:pt x="1410" y="37"/>
                    <a:pt x="1410" y="36"/>
                  </a:cubicBezTo>
                  <a:cubicBezTo>
                    <a:pt x="1410" y="36"/>
                    <a:pt x="1410" y="36"/>
                    <a:pt x="1409" y="36"/>
                  </a:cubicBezTo>
                  <a:cubicBezTo>
                    <a:pt x="1409" y="36"/>
                    <a:pt x="1410" y="36"/>
                    <a:pt x="1410" y="36"/>
                  </a:cubicBezTo>
                  <a:cubicBezTo>
                    <a:pt x="1409" y="35"/>
                    <a:pt x="1409" y="35"/>
                    <a:pt x="1408" y="34"/>
                  </a:cubicBezTo>
                  <a:cubicBezTo>
                    <a:pt x="1404" y="30"/>
                    <a:pt x="1397" y="29"/>
                    <a:pt x="1393" y="29"/>
                  </a:cubicBezTo>
                  <a:cubicBezTo>
                    <a:pt x="1391" y="27"/>
                    <a:pt x="1388" y="26"/>
                    <a:pt x="1386" y="24"/>
                  </a:cubicBezTo>
                  <a:cubicBezTo>
                    <a:pt x="1385" y="26"/>
                    <a:pt x="1384" y="26"/>
                    <a:pt x="1383" y="26"/>
                  </a:cubicBezTo>
                  <a:cubicBezTo>
                    <a:pt x="1383" y="25"/>
                    <a:pt x="1384" y="24"/>
                    <a:pt x="1385" y="24"/>
                  </a:cubicBezTo>
                  <a:cubicBezTo>
                    <a:pt x="1383" y="23"/>
                    <a:pt x="1380" y="22"/>
                    <a:pt x="1377" y="22"/>
                  </a:cubicBezTo>
                  <a:cubicBezTo>
                    <a:pt x="1382" y="13"/>
                    <a:pt x="1393" y="10"/>
                    <a:pt x="1394" y="13"/>
                  </a:cubicBezTo>
                  <a:cubicBezTo>
                    <a:pt x="1396" y="16"/>
                    <a:pt x="1397" y="18"/>
                    <a:pt x="1391" y="18"/>
                  </a:cubicBezTo>
                  <a:cubicBezTo>
                    <a:pt x="1388" y="17"/>
                    <a:pt x="1387" y="24"/>
                    <a:pt x="1392" y="24"/>
                  </a:cubicBezTo>
                  <a:cubicBezTo>
                    <a:pt x="1396" y="24"/>
                    <a:pt x="1402" y="18"/>
                    <a:pt x="1398" y="11"/>
                  </a:cubicBezTo>
                  <a:cubicBezTo>
                    <a:pt x="1398" y="10"/>
                    <a:pt x="1397" y="10"/>
                    <a:pt x="1397" y="9"/>
                  </a:cubicBezTo>
                  <a:cubicBezTo>
                    <a:pt x="1399" y="9"/>
                    <a:pt x="1402" y="10"/>
                    <a:pt x="1404" y="10"/>
                  </a:cubicBezTo>
                  <a:cubicBezTo>
                    <a:pt x="1411" y="13"/>
                    <a:pt x="1413" y="17"/>
                    <a:pt x="1410" y="19"/>
                  </a:cubicBezTo>
                  <a:cubicBezTo>
                    <a:pt x="1405" y="24"/>
                    <a:pt x="1412" y="32"/>
                    <a:pt x="1417" y="27"/>
                  </a:cubicBezTo>
                  <a:cubicBezTo>
                    <a:pt x="1419" y="24"/>
                    <a:pt x="1420" y="20"/>
                    <a:pt x="1419" y="16"/>
                  </a:cubicBezTo>
                  <a:cubicBezTo>
                    <a:pt x="1418" y="18"/>
                    <a:pt x="1415" y="19"/>
                    <a:pt x="1412" y="20"/>
                  </a:cubicBezTo>
                  <a:cubicBezTo>
                    <a:pt x="1412" y="18"/>
                    <a:pt x="1414" y="18"/>
                    <a:pt x="1411" y="17"/>
                  </a:cubicBezTo>
                  <a:cubicBezTo>
                    <a:pt x="1414" y="17"/>
                    <a:pt x="1417" y="16"/>
                    <a:pt x="1419" y="15"/>
                  </a:cubicBezTo>
                  <a:cubicBezTo>
                    <a:pt x="1418" y="13"/>
                    <a:pt x="1417" y="12"/>
                    <a:pt x="1416" y="10"/>
                  </a:cubicBezTo>
                  <a:cubicBezTo>
                    <a:pt x="1413" y="7"/>
                    <a:pt x="1408" y="4"/>
                    <a:pt x="1403" y="2"/>
                  </a:cubicBezTo>
                  <a:cubicBezTo>
                    <a:pt x="1399" y="1"/>
                    <a:pt x="1394" y="0"/>
                    <a:pt x="1389" y="0"/>
                  </a:cubicBezTo>
                  <a:cubicBezTo>
                    <a:pt x="1384" y="0"/>
                    <a:pt x="1379" y="1"/>
                    <a:pt x="1374" y="4"/>
                  </a:cubicBezTo>
                  <a:cubicBezTo>
                    <a:pt x="1369" y="6"/>
                    <a:pt x="1362" y="11"/>
                    <a:pt x="1358" y="15"/>
                  </a:cubicBezTo>
                  <a:cubicBezTo>
                    <a:pt x="1344" y="28"/>
                    <a:pt x="1339" y="39"/>
                    <a:pt x="1339" y="39"/>
                  </a:cubicBezTo>
                  <a:cubicBezTo>
                    <a:pt x="1336" y="45"/>
                    <a:pt x="1328" y="67"/>
                    <a:pt x="1315" y="69"/>
                  </a:cubicBezTo>
                  <a:cubicBezTo>
                    <a:pt x="1315" y="69"/>
                    <a:pt x="1315" y="69"/>
                    <a:pt x="1315" y="69"/>
                  </a:cubicBezTo>
                  <a:cubicBezTo>
                    <a:pt x="1314" y="69"/>
                    <a:pt x="1313" y="69"/>
                    <a:pt x="1313" y="69"/>
                  </a:cubicBezTo>
                  <a:cubicBezTo>
                    <a:pt x="1313" y="69"/>
                    <a:pt x="1313" y="69"/>
                    <a:pt x="1313" y="69"/>
                  </a:cubicBezTo>
                  <a:cubicBezTo>
                    <a:pt x="1296" y="69"/>
                    <a:pt x="1292" y="65"/>
                    <a:pt x="1291" y="59"/>
                  </a:cubicBezTo>
                  <a:cubicBezTo>
                    <a:pt x="1290" y="57"/>
                    <a:pt x="1290" y="55"/>
                    <a:pt x="1291" y="54"/>
                  </a:cubicBezTo>
                  <a:cubicBezTo>
                    <a:pt x="1290" y="54"/>
                    <a:pt x="1290" y="54"/>
                    <a:pt x="1289" y="54"/>
                  </a:cubicBezTo>
                  <a:cubicBezTo>
                    <a:pt x="1289" y="53"/>
                    <a:pt x="1290" y="52"/>
                    <a:pt x="1291" y="52"/>
                  </a:cubicBezTo>
                  <a:cubicBezTo>
                    <a:pt x="1292" y="50"/>
                    <a:pt x="1295" y="48"/>
                    <a:pt x="1299" y="48"/>
                  </a:cubicBezTo>
                  <a:cubicBezTo>
                    <a:pt x="1302" y="48"/>
                    <a:pt x="1305" y="50"/>
                    <a:pt x="1305" y="54"/>
                  </a:cubicBezTo>
                  <a:cubicBezTo>
                    <a:pt x="1305" y="54"/>
                    <a:pt x="1305" y="54"/>
                    <a:pt x="1305" y="54"/>
                  </a:cubicBezTo>
                  <a:cubicBezTo>
                    <a:pt x="1305" y="56"/>
                    <a:pt x="1304" y="57"/>
                    <a:pt x="1302" y="56"/>
                  </a:cubicBezTo>
                  <a:cubicBezTo>
                    <a:pt x="1301" y="56"/>
                    <a:pt x="1301" y="54"/>
                    <a:pt x="1302" y="54"/>
                  </a:cubicBezTo>
                  <a:cubicBezTo>
                    <a:pt x="1303" y="54"/>
                    <a:pt x="1304" y="52"/>
                    <a:pt x="1302" y="51"/>
                  </a:cubicBezTo>
                  <a:cubicBezTo>
                    <a:pt x="1301" y="50"/>
                    <a:pt x="1299" y="50"/>
                    <a:pt x="1298" y="53"/>
                  </a:cubicBezTo>
                  <a:cubicBezTo>
                    <a:pt x="1297" y="56"/>
                    <a:pt x="1298" y="59"/>
                    <a:pt x="1301" y="60"/>
                  </a:cubicBezTo>
                  <a:cubicBezTo>
                    <a:pt x="1305" y="61"/>
                    <a:pt x="1308" y="59"/>
                    <a:pt x="1309" y="57"/>
                  </a:cubicBezTo>
                  <a:cubicBezTo>
                    <a:pt x="1312" y="49"/>
                    <a:pt x="1305" y="40"/>
                    <a:pt x="1293" y="40"/>
                  </a:cubicBezTo>
                  <a:cubicBezTo>
                    <a:pt x="1284" y="40"/>
                    <a:pt x="1278" y="45"/>
                    <a:pt x="1273" y="51"/>
                  </a:cubicBezTo>
                  <a:cubicBezTo>
                    <a:pt x="1269" y="56"/>
                    <a:pt x="1265" y="72"/>
                    <a:pt x="1248" y="72"/>
                  </a:cubicBezTo>
                  <a:cubicBezTo>
                    <a:pt x="1243" y="72"/>
                    <a:pt x="1238" y="71"/>
                    <a:pt x="1234" y="68"/>
                  </a:cubicBezTo>
                  <a:cubicBezTo>
                    <a:pt x="1234" y="69"/>
                    <a:pt x="1233" y="69"/>
                    <a:pt x="1233" y="69"/>
                  </a:cubicBezTo>
                  <a:cubicBezTo>
                    <a:pt x="1233" y="68"/>
                    <a:pt x="1233" y="68"/>
                    <a:pt x="1233" y="68"/>
                  </a:cubicBezTo>
                  <a:cubicBezTo>
                    <a:pt x="1227" y="64"/>
                    <a:pt x="1223" y="58"/>
                    <a:pt x="1222" y="53"/>
                  </a:cubicBezTo>
                  <a:cubicBezTo>
                    <a:pt x="1220" y="43"/>
                    <a:pt x="1225" y="35"/>
                    <a:pt x="1235" y="35"/>
                  </a:cubicBezTo>
                  <a:cubicBezTo>
                    <a:pt x="1239" y="35"/>
                    <a:pt x="1243" y="37"/>
                    <a:pt x="1245" y="40"/>
                  </a:cubicBezTo>
                  <a:cubicBezTo>
                    <a:pt x="1246" y="40"/>
                    <a:pt x="1246" y="40"/>
                    <a:pt x="1246" y="40"/>
                  </a:cubicBezTo>
                  <a:cubicBezTo>
                    <a:pt x="1246" y="41"/>
                    <a:pt x="1246" y="41"/>
                    <a:pt x="1246" y="41"/>
                  </a:cubicBezTo>
                  <a:cubicBezTo>
                    <a:pt x="1245" y="41"/>
                    <a:pt x="1245" y="41"/>
                    <a:pt x="1245" y="41"/>
                  </a:cubicBezTo>
                  <a:cubicBezTo>
                    <a:pt x="1246" y="42"/>
                    <a:pt x="1246" y="43"/>
                    <a:pt x="1246" y="44"/>
                  </a:cubicBezTo>
                  <a:cubicBezTo>
                    <a:pt x="1246" y="44"/>
                    <a:pt x="1246" y="44"/>
                    <a:pt x="1246" y="44"/>
                  </a:cubicBezTo>
                  <a:cubicBezTo>
                    <a:pt x="1246" y="47"/>
                    <a:pt x="1243" y="49"/>
                    <a:pt x="1240" y="48"/>
                  </a:cubicBezTo>
                  <a:cubicBezTo>
                    <a:pt x="1239" y="48"/>
                    <a:pt x="1238" y="45"/>
                    <a:pt x="1240" y="44"/>
                  </a:cubicBezTo>
                  <a:cubicBezTo>
                    <a:pt x="1242" y="44"/>
                    <a:pt x="1243" y="42"/>
                    <a:pt x="1241" y="40"/>
                  </a:cubicBezTo>
                  <a:cubicBezTo>
                    <a:pt x="1239" y="38"/>
                    <a:pt x="1235" y="38"/>
                    <a:pt x="1233" y="43"/>
                  </a:cubicBezTo>
                  <a:cubicBezTo>
                    <a:pt x="1232" y="48"/>
                    <a:pt x="1233" y="53"/>
                    <a:pt x="1239" y="54"/>
                  </a:cubicBezTo>
                  <a:cubicBezTo>
                    <a:pt x="1242" y="55"/>
                    <a:pt x="1245" y="55"/>
                    <a:pt x="1247" y="54"/>
                  </a:cubicBezTo>
                  <a:cubicBezTo>
                    <a:pt x="1246" y="54"/>
                    <a:pt x="1246" y="54"/>
                    <a:pt x="1246" y="54"/>
                  </a:cubicBezTo>
                  <a:cubicBezTo>
                    <a:pt x="1246" y="52"/>
                    <a:pt x="1247" y="52"/>
                    <a:pt x="1249" y="52"/>
                  </a:cubicBezTo>
                  <a:cubicBezTo>
                    <a:pt x="1249" y="52"/>
                    <a:pt x="1249" y="52"/>
                    <a:pt x="1249" y="52"/>
                  </a:cubicBezTo>
                  <a:cubicBezTo>
                    <a:pt x="1250" y="52"/>
                    <a:pt x="1250" y="52"/>
                    <a:pt x="1250" y="51"/>
                  </a:cubicBezTo>
                  <a:cubicBezTo>
                    <a:pt x="1250" y="51"/>
                    <a:pt x="1250" y="50"/>
                    <a:pt x="1250" y="50"/>
                  </a:cubicBezTo>
                  <a:cubicBezTo>
                    <a:pt x="1251" y="50"/>
                    <a:pt x="1251" y="50"/>
                    <a:pt x="1251" y="50"/>
                  </a:cubicBezTo>
                  <a:cubicBezTo>
                    <a:pt x="1252" y="49"/>
                    <a:pt x="1252" y="49"/>
                    <a:pt x="1252" y="49"/>
                  </a:cubicBezTo>
                  <a:cubicBezTo>
                    <a:pt x="1253" y="47"/>
                    <a:pt x="1253" y="45"/>
                    <a:pt x="1253" y="43"/>
                  </a:cubicBezTo>
                  <a:cubicBezTo>
                    <a:pt x="1253" y="43"/>
                    <a:pt x="1252" y="43"/>
                    <a:pt x="1251" y="43"/>
                  </a:cubicBezTo>
                  <a:cubicBezTo>
                    <a:pt x="1251" y="42"/>
                    <a:pt x="1252" y="42"/>
                    <a:pt x="1253" y="42"/>
                  </a:cubicBezTo>
                  <a:cubicBezTo>
                    <a:pt x="1253" y="40"/>
                    <a:pt x="1253" y="38"/>
                    <a:pt x="1252" y="37"/>
                  </a:cubicBezTo>
                  <a:cubicBezTo>
                    <a:pt x="1254" y="35"/>
                    <a:pt x="1258" y="36"/>
                    <a:pt x="1260" y="37"/>
                  </a:cubicBezTo>
                  <a:cubicBezTo>
                    <a:pt x="1262" y="39"/>
                    <a:pt x="1263" y="42"/>
                    <a:pt x="1258" y="42"/>
                  </a:cubicBezTo>
                  <a:cubicBezTo>
                    <a:pt x="1255" y="43"/>
                    <a:pt x="1256" y="49"/>
                    <a:pt x="1261" y="48"/>
                  </a:cubicBezTo>
                  <a:cubicBezTo>
                    <a:pt x="1262" y="48"/>
                    <a:pt x="1264" y="45"/>
                    <a:pt x="1265" y="42"/>
                  </a:cubicBezTo>
                  <a:cubicBezTo>
                    <a:pt x="1265" y="43"/>
                    <a:pt x="1264" y="43"/>
                    <a:pt x="1264" y="43"/>
                  </a:cubicBezTo>
                  <a:cubicBezTo>
                    <a:pt x="1264" y="42"/>
                    <a:pt x="1264" y="41"/>
                    <a:pt x="1265" y="41"/>
                  </a:cubicBezTo>
                  <a:cubicBezTo>
                    <a:pt x="1265" y="41"/>
                    <a:pt x="1265" y="40"/>
                    <a:pt x="1265" y="40"/>
                  </a:cubicBezTo>
                  <a:cubicBezTo>
                    <a:pt x="1264" y="40"/>
                    <a:pt x="1264" y="39"/>
                    <a:pt x="1263" y="40"/>
                  </a:cubicBezTo>
                  <a:cubicBezTo>
                    <a:pt x="1263" y="39"/>
                    <a:pt x="1264" y="39"/>
                    <a:pt x="1265" y="39"/>
                  </a:cubicBezTo>
                  <a:cubicBezTo>
                    <a:pt x="1265" y="38"/>
                    <a:pt x="1265" y="37"/>
                    <a:pt x="1264" y="36"/>
                  </a:cubicBezTo>
                  <a:cubicBezTo>
                    <a:pt x="1264" y="36"/>
                    <a:pt x="1264" y="36"/>
                    <a:pt x="1264" y="36"/>
                  </a:cubicBezTo>
                  <a:cubicBezTo>
                    <a:pt x="1264" y="36"/>
                    <a:pt x="1264" y="36"/>
                    <a:pt x="1264" y="36"/>
                  </a:cubicBezTo>
                  <a:cubicBezTo>
                    <a:pt x="1263" y="35"/>
                    <a:pt x="1263" y="35"/>
                    <a:pt x="1263" y="34"/>
                  </a:cubicBezTo>
                  <a:cubicBezTo>
                    <a:pt x="1258" y="30"/>
                    <a:pt x="1251" y="29"/>
                    <a:pt x="1247" y="29"/>
                  </a:cubicBezTo>
                  <a:cubicBezTo>
                    <a:pt x="1245" y="27"/>
                    <a:pt x="1243" y="26"/>
                    <a:pt x="1240" y="24"/>
                  </a:cubicBezTo>
                  <a:cubicBezTo>
                    <a:pt x="1240" y="26"/>
                    <a:pt x="1238" y="26"/>
                    <a:pt x="1237" y="26"/>
                  </a:cubicBezTo>
                  <a:cubicBezTo>
                    <a:pt x="1237" y="25"/>
                    <a:pt x="1238" y="24"/>
                    <a:pt x="1240" y="24"/>
                  </a:cubicBezTo>
                  <a:cubicBezTo>
                    <a:pt x="1237" y="23"/>
                    <a:pt x="1234" y="22"/>
                    <a:pt x="1231" y="22"/>
                  </a:cubicBezTo>
                  <a:cubicBezTo>
                    <a:pt x="1236" y="13"/>
                    <a:pt x="1247" y="10"/>
                    <a:pt x="1249" y="13"/>
                  </a:cubicBezTo>
                  <a:cubicBezTo>
                    <a:pt x="1250" y="16"/>
                    <a:pt x="1251" y="18"/>
                    <a:pt x="1246" y="18"/>
                  </a:cubicBezTo>
                  <a:cubicBezTo>
                    <a:pt x="1242" y="17"/>
                    <a:pt x="1241" y="24"/>
                    <a:pt x="1246" y="24"/>
                  </a:cubicBezTo>
                  <a:cubicBezTo>
                    <a:pt x="1250" y="24"/>
                    <a:pt x="1256" y="18"/>
                    <a:pt x="1252" y="11"/>
                  </a:cubicBezTo>
                  <a:cubicBezTo>
                    <a:pt x="1252" y="10"/>
                    <a:pt x="1252" y="10"/>
                    <a:pt x="1251" y="9"/>
                  </a:cubicBezTo>
                  <a:cubicBezTo>
                    <a:pt x="1253" y="9"/>
                    <a:pt x="1256" y="10"/>
                    <a:pt x="1258" y="10"/>
                  </a:cubicBezTo>
                  <a:cubicBezTo>
                    <a:pt x="1265" y="13"/>
                    <a:pt x="1267" y="17"/>
                    <a:pt x="1264" y="19"/>
                  </a:cubicBezTo>
                  <a:cubicBezTo>
                    <a:pt x="1259" y="24"/>
                    <a:pt x="1266" y="32"/>
                    <a:pt x="1271" y="27"/>
                  </a:cubicBezTo>
                  <a:cubicBezTo>
                    <a:pt x="1274" y="24"/>
                    <a:pt x="1274" y="20"/>
                    <a:pt x="1273" y="16"/>
                  </a:cubicBezTo>
                  <a:cubicBezTo>
                    <a:pt x="1272" y="18"/>
                    <a:pt x="1269" y="19"/>
                    <a:pt x="1267" y="20"/>
                  </a:cubicBezTo>
                  <a:cubicBezTo>
                    <a:pt x="1266" y="18"/>
                    <a:pt x="1268" y="18"/>
                    <a:pt x="1265" y="17"/>
                  </a:cubicBezTo>
                  <a:cubicBezTo>
                    <a:pt x="1268" y="17"/>
                    <a:pt x="1271" y="16"/>
                    <a:pt x="1273" y="15"/>
                  </a:cubicBezTo>
                  <a:cubicBezTo>
                    <a:pt x="1273" y="13"/>
                    <a:pt x="1272" y="12"/>
                    <a:pt x="1270" y="10"/>
                  </a:cubicBezTo>
                  <a:cubicBezTo>
                    <a:pt x="1267" y="7"/>
                    <a:pt x="1262" y="4"/>
                    <a:pt x="1258" y="2"/>
                  </a:cubicBezTo>
                  <a:cubicBezTo>
                    <a:pt x="1253" y="1"/>
                    <a:pt x="1248" y="0"/>
                    <a:pt x="1243" y="0"/>
                  </a:cubicBezTo>
                  <a:cubicBezTo>
                    <a:pt x="1238" y="0"/>
                    <a:pt x="1233" y="1"/>
                    <a:pt x="1228" y="4"/>
                  </a:cubicBezTo>
                  <a:cubicBezTo>
                    <a:pt x="1223" y="6"/>
                    <a:pt x="1216" y="11"/>
                    <a:pt x="1212" y="15"/>
                  </a:cubicBezTo>
                  <a:cubicBezTo>
                    <a:pt x="1198" y="28"/>
                    <a:pt x="1193" y="39"/>
                    <a:pt x="1193" y="39"/>
                  </a:cubicBezTo>
                  <a:cubicBezTo>
                    <a:pt x="1190" y="45"/>
                    <a:pt x="1182" y="67"/>
                    <a:pt x="1169" y="69"/>
                  </a:cubicBezTo>
                  <a:cubicBezTo>
                    <a:pt x="1169" y="69"/>
                    <a:pt x="1169" y="69"/>
                    <a:pt x="1169" y="69"/>
                  </a:cubicBezTo>
                  <a:cubicBezTo>
                    <a:pt x="1168" y="69"/>
                    <a:pt x="1167" y="69"/>
                    <a:pt x="1167" y="69"/>
                  </a:cubicBezTo>
                  <a:cubicBezTo>
                    <a:pt x="1167" y="69"/>
                    <a:pt x="1167" y="69"/>
                    <a:pt x="1167" y="69"/>
                  </a:cubicBezTo>
                  <a:cubicBezTo>
                    <a:pt x="1150" y="69"/>
                    <a:pt x="1146" y="65"/>
                    <a:pt x="1145" y="59"/>
                  </a:cubicBezTo>
                  <a:cubicBezTo>
                    <a:pt x="1144" y="57"/>
                    <a:pt x="1144" y="55"/>
                    <a:pt x="1145" y="54"/>
                  </a:cubicBezTo>
                  <a:cubicBezTo>
                    <a:pt x="1145" y="54"/>
                    <a:pt x="1144" y="54"/>
                    <a:pt x="1143" y="54"/>
                  </a:cubicBezTo>
                  <a:cubicBezTo>
                    <a:pt x="1144" y="53"/>
                    <a:pt x="1144" y="52"/>
                    <a:pt x="1145" y="52"/>
                  </a:cubicBezTo>
                  <a:cubicBezTo>
                    <a:pt x="1147" y="50"/>
                    <a:pt x="1149" y="48"/>
                    <a:pt x="1153" y="48"/>
                  </a:cubicBezTo>
                  <a:cubicBezTo>
                    <a:pt x="1156" y="48"/>
                    <a:pt x="1159" y="50"/>
                    <a:pt x="1159" y="54"/>
                  </a:cubicBezTo>
                  <a:cubicBezTo>
                    <a:pt x="1159" y="54"/>
                    <a:pt x="1159" y="54"/>
                    <a:pt x="1159" y="54"/>
                  </a:cubicBezTo>
                  <a:cubicBezTo>
                    <a:pt x="1159" y="56"/>
                    <a:pt x="1158" y="57"/>
                    <a:pt x="1156" y="56"/>
                  </a:cubicBezTo>
                  <a:cubicBezTo>
                    <a:pt x="1155" y="56"/>
                    <a:pt x="1155" y="54"/>
                    <a:pt x="1156" y="54"/>
                  </a:cubicBezTo>
                  <a:cubicBezTo>
                    <a:pt x="1157" y="54"/>
                    <a:pt x="1158" y="52"/>
                    <a:pt x="1156" y="51"/>
                  </a:cubicBezTo>
                  <a:cubicBezTo>
                    <a:pt x="1155" y="50"/>
                    <a:pt x="1153" y="50"/>
                    <a:pt x="1152" y="53"/>
                  </a:cubicBezTo>
                  <a:cubicBezTo>
                    <a:pt x="1151" y="56"/>
                    <a:pt x="1152" y="59"/>
                    <a:pt x="1155" y="60"/>
                  </a:cubicBezTo>
                  <a:cubicBezTo>
                    <a:pt x="1159" y="61"/>
                    <a:pt x="1162" y="59"/>
                    <a:pt x="1163" y="57"/>
                  </a:cubicBezTo>
                  <a:cubicBezTo>
                    <a:pt x="1167" y="49"/>
                    <a:pt x="1159" y="40"/>
                    <a:pt x="1147" y="40"/>
                  </a:cubicBezTo>
                  <a:cubicBezTo>
                    <a:pt x="1138" y="40"/>
                    <a:pt x="1132" y="45"/>
                    <a:pt x="1127" y="51"/>
                  </a:cubicBezTo>
                  <a:cubicBezTo>
                    <a:pt x="1124" y="56"/>
                    <a:pt x="1119" y="72"/>
                    <a:pt x="1103" y="72"/>
                  </a:cubicBezTo>
                  <a:cubicBezTo>
                    <a:pt x="1097" y="72"/>
                    <a:pt x="1092" y="71"/>
                    <a:pt x="1088" y="68"/>
                  </a:cubicBezTo>
                  <a:cubicBezTo>
                    <a:pt x="1088" y="69"/>
                    <a:pt x="1087" y="69"/>
                    <a:pt x="1087" y="69"/>
                  </a:cubicBezTo>
                  <a:cubicBezTo>
                    <a:pt x="1087" y="68"/>
                    <a:pt x="1087" y="68"/>
                    <a:pt x="1087" y="68"/>
                  </a:cubicBezTo>
                  <a:cubicBezTo>
                    <a:pt x="1081" y="64"/>
                    <a:pt x="1077" y="58"/>
                    <a:pt x="1076" y="53"/>
                  </a:cubicBezTo>
                  <a:cubicBezTo>
                    <a:pt x="1074" y="43"/>
                    <a:pt x="1079" y="35"/>
                    <a:pt x="1089" y="35"/>
                  </a:cubicBezTo>
                  <a:cubicBezTo>
                    <a:pt x="1093" y="35"/>
                    <a:pt x="1097" y="37"/>
                    <a:pt x="1099" y="40"/>
                  </a:cubicBezTo>
                  <a:cubicBezTo>
                    <a:pt x="1100" y="40"/>
                    <a:pt x="1100" y="40"/>
                    <a:pt x="1100" y="40"/>
                  </a:cubicBezTo>
                  <a:cubicBezTo>
                    <a:pt x="1100" y="41"/>
                    <a:pt x="1100" y="41"/>
                    <a:pt x="1100" y="41"/>
                  </a:cubicBezTo>
                  <a:cubicBezTo>
                    <a:pt x="1099" y="41"/>
                    <a:pt x="1099" y="41"/>
                    <a:pt x="1099" y="41"/>
                  </a:cubicBezTo>
                  <a:cubicBezTo>
                    <a:pt x="1100" y="42"/>
                    <a:pt x="1100" y="43"/>
                    <a:pt x="1100" y="44"/>
                  </a:cubicBezTo>
                  <a:cubicBezTo>
                    <a:pt x="1100" y="44"/>
                    <a:pt x="1100" y="44"/>
                    <a:pt x="1100" y="44"/>
                  </a:cubicBezTo>
                  <a:cubicBezTo>
                    <a:pt x="1100" y="47"/>
                    <a:pt x="1097" y="49"/>
                    <a:pt x="1094" y="48"/>
                  </a:cubicBezTo>
                  <a:cubicBezTo>
                    <a:pt x="1093" y="48"/>
                    <a:pt x="1092" y="45"/>
                    <a:pt x="1094" y="44"/>
                  </a:cubicBezTo>
                  <a:cubicBezTo>
                    <a:pt x="1096" y="44"/>
                    <a:pt x="1097" y="42"/>
                    <a:pt x="1095" y="40"/>
                  </a:cubicBezTo>
                  <a:cubicBezTo>
                    <a:pt x="1093" y="38"/>
                    <a:pt x="1089" y="38"/>
                    <a:pt x="1087" y="43"/>
                  </a:cubicBezTo>
                  <a:cubicBezTo>
                    <a:pt x="1086" y="48"/>
                    <a:pt x="1088" y="53"/>
                    <a:pt x="1094" y="54"/>
                  </a:cubicBezTo>
                  <a:cubicBezTo>
                    <a:pt x="1097" y="55"/>
                    <a:pt x="1099" y="55"/>
                    <a:pt x="1101" y="54"/>
                  </a:cubicBezTo>
                  <a:cubicBezTo>
                    <a:pt x="1100" y="54"/>
                    <a:pt x="1100" y="54"/>
                    <a:pt x="1100" y="54"/>
                  </a:cubicBezTo>
                  <a:cubicBezTo>
                    <a:pt x="1100" y="52"/>
                    <a:pt x="1102" y="52"/>
                    <a:pt x="1103" y="52"/>
                  </a:cubicBezTo>
                  <a:cubicBezTo>
                    <a:pt x="1103" y="52"/>
                    <a:pt x="1103" y="52"/>
                    <a:pt x="1103" y="52"/>
                  </a:cubicBezTo>
                  <a:cubicBezTo>
                    <a:pt x="1104" y="52"/>
                    <a:pt x="1104" y="52"/>
                    <a:pt x="1104" y="51"/>
                  </a:cubicBezTo>
                  <a:cubicBezTo>
                    <a:pt x="1104" y="51"/>
                    <a:pt x="1104" y="50"/>
                    <a:pt x="1105" y="50"/>
                  </a:cubicBezTo>
                  <a:cubicBezTo>
                    <a:pt x="1105" y="50"/>
                    <a:pt x="1105" y="50"/>
                    <a:pt x="1105" y="50"/>
                  </a:cubicBezTo>
                  <a:cubicBezTo>
                    <a:pt x="1106" y="49"/>
                    <a:pt x="1106" y="49"/>
                    <a:pt x="1106" y="49"/>
                  </a:cubicBezTo>
                  <a:cubicBezTo>
                    <a:pt x="1107" y="47"/>
                    <a:pt x="1107" y="45"/>
                    <a:pt x="1107" y="43"/>
                  </a:cubicBezTo>
                  <a:cubicBezTo>
                    <a:pt x="1107" y="43"/>
                    <a:pt x="1106" y="43"/>
                    <a:pt x="1105" y="43"/>
                  </a:cubicBezTo>
                  <a:cubicBezTo>
                    <a:pt x="1105" y="42"/>
                    <a:pt x="1106" y="42"/>
                    <a:pt x="1107" y="42"/>
                  </a:cubicBezTo>
                  <a:cubicBezTo>
                    <a:pt x="1107" y="40"/>
                    <a:pt x="1107" y="38"/>
                    <a:pt x="1106" y="37"/>
                  </a:cubicBezTo>
                  <a:cubicBezTo>
                    <a:pt x="1109" y="35"/>
                    <a:pt x="1112" y="36"/>
                    <a:pt x="1114" y="37"/>
                  </a:cubicBezTo>
                  <a:cubicBezTo>
                    <a:pt x="1116" y="39"/>
                    <a:pt x="1117" y="42"/>
                    <a:pt x="1112" y="42"/>
                  </a:cubicBezTo>
                  <a:cubicBezTo>
                    <a:pt x="1109" y="43"/>
                    <a:pt x="1110" y="49"/>
                    <a:pt x="1115" y="48"/>
                  </a:cubicBezTo>
                  <a:cubicBezTo>
                    <a:pt x="1116" y="48"/>
                    <a:pt x="1118" y="45"/>
                    <a:pt x="1119" y="42"/>
                  </a:cubicBezTo>
                  <a:cubicBezTo>
                    <a:pt x="1119" y="43"/>
                    <a:pt x="1119" y="43"/>
                    <a:pt x="1118" y="43"/>
                  </a:cubicBezTo>
                  <a:cubicBezTo>
                    <a:pt x="1118" y="42"/>
                    <a:pt x="1119" y="41"/>
                    <a:pt x="1119" y="41"/>
                  </a:cubicBezTo>
                  <a:cubicBezTo>
                    <a:pt x="1119" y="41"/>
                    <a:pt x="1119" y="40"/>
                    <a:pt x="1119" y="40"/>
                  </a:cubicBezTo>
                  <a:cubicBezTo>
                    <a:pt x="1119" y="40"/>
                    <a:pt x="1118" y="39"/>
                    <a:pt x="1117" y="40"/>
                  </a:cubicBezTo>
                  <a:cubicBezTo>
                    <a:pt x="1117" y="39"/>
                    <a:pt x="1118" y="39"/>
                    <a:pt x="1119" y="39"/>
                  </a:cubicBezTo>
                  <a:cubicBezTo>
                    <a:pt x="1119" y="38"/>
                    <a:pt x="1119" y="37"/>
                    <a:pt x="1118" y="36"/>
                  </a:cubicBezTo>
                  <a:cubicBezTo>
                    <a:pt x="1118" y="36"/>
                    <a:pt x="1118" y="36"/>
                    <a:pt x="1118" y="36"/>
                  </a:cubicBezTo>
                  <a:cubicBezTo>
                    <a:pt x="1118" y="36"/>
                    <a:pt x="1118" y="36"/>
                    <a:pt x="1118" y="36"/>
                  </a:cubicBezTo>
                  <a:cubicBezTo>
                    <a:pt x="1118" y="35"/>
                    <a:pt x="1117" y="35"/>
                    <a:pt x="1117" y="34"/>
                  </a:cubicBezTo>
                  <a:cubicBezTo>
                    <a:pt x="1112" y="30"/>
                    <a:pt x="1105" y="29"/>
                    <a:pt x="1101" y="29"/>
                  </a:cubicBezTo>
                  <a:cubicBezTo>
                    <a:pt x="1099" y="27"/>
                    <a:pt x="1097" y="26"/>
                    <a:pt x="1094" y="24"/>
                  </a:cubicBezTo>
                  <a:cubicBezTo>
                    <a:pt x="1094" y="26"/>
                    <a:pt x="1092" y="26"/>
                    <a:pt x="1091" y="26"/>
                  </a:cubicBezTo>
                  <a:cubicBezTo>
                    <a:pt x="1091" y="25"/>
                    <a:pt x="1092" y="24"/>
                    <a:pt x="1094" y="24"/>
                  </a:cubicBezTo>
                  <a:cubicBezTo>
                    <a:pt x="1091" y="23"/>
                    <a:pt x="1088" y="22"/>
                    <a:pt x="1085" y="22"/>
                  </a:cubicBezTo>
                  <a:cubicBezTo>
                    <a:pt x="1090" y="13"/>
                    <a:pt x="1101" y="10"/>
                    <a:pt x="1103" y="13"/>
                  </a:cubicBezTo>
                  <a:cubicBezTo>
                    <a:pt x="1104" y="16"/>
                    <a:pt x="1105" y="18"/>
                    <a:pt x="1100" y="18"/>
                  </a:cubicBezTo>
                  <a:cubicBezTo>
                    <a:pt x="1096" y="17"/>
                    <a:pt x="1096" y="24"/>
                    <a:pt x="1101" y="24"/>
                  </a:cubicBezTo>
                  <a:cubicBezTo>
                    <a:pt x="1104" y="24"/>
                    <a:pt x="1110" y="18"/>
                    <a:pt x="1107" y="11"/>
                  </a:cubicBezTo>
                  <a:cubicBezTo>
                    <a:pt x="1106" y="10"/>
                    <a:pt x="1106" y="10"/>
                    <a:pt x="1105" y="9"/>
                  </a:cubicBezTo>
                  <a:cubicBezTo>
                    <a:pt x="1108" y="9"/>
                    <a:pt x="1110" y="10"/>
                    <a:pt x="1112" y="10"/>
                  </a:cubicBezTo>
                  <a:cubicBezTo>
                    <a:pt x="1119" y="13"/>
                    <a:pt x="1121" y="17"/>
                    <a:pt x="1119" y="19"/>
                  </a:cubicBezTo>
                  <a:cubicBezTo>
                    <a:pt x="1113" y="24"/>
                    <a:pt x="1120" y="32"/>
                    <a:pt x="1125" y="27"/>
                  </a:cubicBezTo>
                  <a:cubicBezTo>
                    <a:pt x="1128" y="24"/>
                    <a:pt x="1128" y="20"/>
                    <a:pt x="1128" y="16"/>
                  </a:cubicBezTo>
                  <a:cubicBezTo>
                    <a:pt x="1126" y="18"/>
                    <a:pt x="1123" y="19"/>
                    <a:pt x="1121" y="20"/>
                  </a:cubicBezTo>
                  <a:cubicBezTo>
                    <a:pt x="1121" y="18"/>
                    <a:pt x="1122" y="18"/>
                    <a:pt x="1120" y="17"/>
                  </a:cubicBezTo>
                  <a:cubicBezTo>
                    <a:pt x="1123" y="17"/>
                    <a:pt x="1125" y="16"/>
                    <a:pt x="1127" y="15"/>
                  </a:cubicBezTo>
                  <a:cubicBezTo>
                    <a:pt x="1127" y="13"/>
                    <a:pt x="1126" y="12"/>
                    <a:pt x="1124" y="10"/>
                  </a:cubicBezTo>
                  <a:cubicBezTo>
                    <a:pt x="1121" y="7"/>
                    <a:pt x="1117" y="4"/>
                    <a:pt x="1112" y="2"/>
                  </a:cubicBezTo>
                  <a:cubicBezTo>
                    <a:pt x="1107" y="1"/>
                    <a:pt x="1102" y="0"/>
                    <a:pt x="1097" y="0"/>
                  </a:cubicBezTo>
                  <a:cubicBezTo>
                    <a:pt x="1092" y="0"/>
                    <a:pt x="1087" y="1"/>
                    <a:pt x="1082" y="4"/>
                  </a:cubicBezTo>
                  <a:cubicBezTo>
                    <a:pt x="1078" y="6"/>
                    <a:pt x="1070" y="11"/>
                    <a:pt x="1066" y="15"/>
                  </a:cubicBezTo>
                  <a:cubicBezTo>
                    <a:pt x="1052" y="28"/>
                    <a:pt x="1047" y="39"/>
                    <a:pt x="1047" y="39"/>
                  </a:cubicBezTo>
                  <a:cubicBezTo>
                    <a:pt x="1044" y="45"/>
                    <a:pt x="1037" y="67"/>
                    <a:pt x="1023" y="69"/>
                  </a:cubicBezTo>
                  <a:cubicBezTo>
                    <a:pt x="1023" y="69"/>
                    <a:pt x="1023" y="69"/>
                    <a:pt x="1023" y="69"/>
                  </a:cubicBezTo>
                  <a:cubicBezTo>
                    <a:pt x="1022" y="69"/>
                    <a:pt x="1022" y="69"/>
                    <a:pt x="1021" y="69"/>
                  </a:cubicBezTo>
                  <a:cubicBezTo>
                    <a:pt x="1021" y="69"/>
                    <a:pt x="1021" y="69"/>
                    <a:pt x="1021" y="69"/>
                  </a:cubicBezTo>
                  <a:cubicBezTo>
                    <a:pt x="1004" y="69"/>
                    <a:pt x="1000" y="65"/>
                    <a:pt x="999" y="59"/>
                  </a:cubicBezTo>
                  <a:cubicBezTo>
                    <a:pt x="998" y="57"/>
                    <a:pt x="999" y="55"/>
                    <a:pt x="999" y="54"/>
                  </a:cubicBezTo>
                  <a:cubicBezTo>
                    <a:pt x="999" y="54"/>
                    <a:pt x="998" y="54"/>
                    <a:pt x="998" y="54"/>
                  </a:cubicBezTo>
                  <a:cubicBezTo>
                    <a:pt x="998" y="53"/>
                    <a:pt x="998" y="52"/>
                    <a:pt x="999" y="52"/>
                  </a:cubicBezTo>
                  <a:cubicBezTo>
                    <a:pt x="1001" y="50"/>
                    <a:pt x="1003" y="48"/>
                    <a:pt x="1007" y="48"/>
                  </a:cubicBezTo>
                  <a:cubicBezTo>
                    <a:pt x="1010" y="48"/>
                    <a:pt x="1014" y="50"/>
                    <a:pt x="1014" y="54"/>
                  </a:cubicBezTo>
                  <a:cubicBezTo>
                    <a:pt x="1014" y="54"/>
                    <a:pt x="1014" y="54"/>
                    <a:pt x="1014" y="54"/>
                  </a:cubicBezTo>
                  <a:cubicBezTo>
                    <a:pt x="1014" y="56"/>
                    <a:pt x="1012" y="57"/>
                    <a:pt x="1010" y="56"/>
                  </a:cubicBezTo>
                  <a:cubicBezTo>
                    <a:pt x="1009" y="56"/>
                    <a:pt x="1009" y="54"/>
                    <a:pt x="1010" y="54"/>
                  </a:cubicBezTo>
                  <a:cubicBezTo>
                    <a:pt x="1011" y="54"/>
                    <a:pt x="1012" y="52"/>
                    <a:pt x="1011" y="51"/>
                  </a:cubicBezTo>
                  <a:cubicBezTo>
                    <a:pt x="1009" y="50"/>
                    <a:pt x="1007" y="50"/>
                    <a:pt x="1006" y="53"/>
                  </a:cubicBezTo>
                  <a:cubicBezTo>
                    <a:pt x="1005" y="56"/>
                    <a:pt x="1006" y="59"/>
                    <a:pt x="1010" y="60"/>
                  </a:cubicBezTo>
                  <a:cubicBezTo>
                    <a:pt x="1013" y="61"/>
                    <a:pt x="1016" y="59"/>
                    <a:pt x="1017" y="57"/>
                  </a:cubicBezTo>
                  <a:cubicBezTo>
                    <a:pt x="1021" y="49"/>
                    <a:pt x="1013" y="40"/>
                    <a:pt x="1001" y="40"/>
                  </a:cubicBezTo>
                  <a:cubicBezTo>
                    <a:pt x="993" y="40"/>
                    <a:pt x="986" y="45"/>
                    <a:pt x="981" y="51"/>
                  </a:cubicBezTo>
                  <a:cubicBezTo>
                    <a:pt x="978" y="56"/>
                    <a:pt x="973" y="72"/>
                    <a:pt x="957" y="72"/>
                  </a:cubicBezTo>
                  <a:cubicBezTo>
                    <a:pt x="951" y="72"/>
                    <a:pt x="947" y="71"/>
                    <a:pt x="942" y="68"/>
                  </a:cubicBezTo>
                  <a:cubicBezTo>
                    <a:pt x="942" y="69"/>
                    <a:pt x="942" y="69"/>
                    <a:pt x="941" y="69"/>
                  </a:cubicBezTo>
                  <a:cubicBezTo>
                    <a:pt x="941" y="68"/>
                    <a:pt x="941" y="68"/>
                    <a:pt x="941" y="68"/>
                  </a:cubicBezTo>
                  <a:cubicBezTo>
                    <a:pt x="935" y="64"/>
                    <a:pt x="931" y="58"/>
                    <a:pt x="930" y="53"/>
                  </a:cubicBezTo>
                  <a:cubicBezTo>
                    <a:pt x="928" y="43"/>
                    <a:pt x="933" y="35"/>
                    <a:pt x="943" y="35"/>
                  </a:cubicBezTo>
                  <a:cubicBezTo>
                    <a:pt x="947" y="35"/>
                    <a:pt x="951" y="37"/>
                    <a:pt x="953" y="40"/>
                  </a:cubicBezTo>
                  <a:cubicBezTo>
                    <a:pt x="954" y="40"/>
                    <a:pt x="954" y="40"/>
                    <a:pt x="954" y="40"/>
                  </a:cubicBezTo>
                  <a:cubicBezTo>
                    <a:pt x="954" y="41"/>
                    <a:pt x="954" y="41"/>
                    <a:pt x="954" y="41"/>
                  </a:cubicBezTo>
                  <a:cubicBezTo>
                    <a:pt x="954" y="41"/>
                    <a:pt x="954" y="41"/>
                    <a:pt x="954" y="41"/>
                  </a:cubicBezTo>
                  <a:cubicBezTo>
                    <a:pt x="954" y="42"/>
                    <a:pt x="954" y="43"/>
                    <a:pt x="954" y="44"/>
                  </a:cubicBezTo>
                  <a:cubicBezTo>
                    <a:pt x="954" y="44"/>
                    <a:pt x="954" y="44"/>
                    <a:pt x="954" y="44"/>
                  </a:cubicBezTo>
                  <a:cubicBezTo>
                    <a:pt x="954" y="47"/>
                    <a:pt x="952" y="49"/>
                    <a:pt x="948" y="48"/>
                  </a:cubicBezTo>
                  <a:cubicBezTo>
                    <a:pt x="947" y="48"/>
                    <a:pt x="947" y="45"/>
                    <a:pt x="948" y="44"/>
                  </a:cubicBezTo>
                  <a:cubicBezTo>
                    <a:pt x="950" y="44"/>
                    <a:pt x="951" y="42"/>
                    <a:pt x="949" y="40"/>
                  </a:cubicBezTo>
                  <a:cubicBezTo>
                    <a:pt x="947" y="38"/>
                    <a:pt x="943" y="38"/>
                    <a:pt x="942" y="43"/>
                  </a:cubicBezTo>
                  <a:cubicBezTo>
                    <a:pt x="940" y="48"/>
                    <a:pt x="942" y="53"/>
                    <a:pt x="948" y="54"/>
                  </a:cubicBezTo>
                  <a:cubicBezTo>
                    <a:pt x="951" y="55"/>
                    <a:pt x="953" y="55"/>
                    <a:pt x="955" y="54"/>
                  </a:cubicBezTo>
                  <a:cubicBezTo>
                    <a:pt x="954" y="54"/>
                    <a:pt x="954" y="54"/>
                    <a:pt x="954" y="54"/>
                  </a:cubicBezTo>
                  <a:cubicBezTo>
                    <a:pt x="955" y="52"/>
                    <a:pt x="956" y="52"/>
                    <a:pt x="958" y="52"/>
                  </a:cubicBezTo>
                  <a:cubicBezTo>
                    <a:pt x="958" y="52"/>
                    <a:pt x="958" y="52"/>
                    <a:pt x="958" y="52"/>
                  </a:cubicBezTo>
                  <a:cubicBezTo>
                    <a:pt x="958" y="52"/>
                    <a:pt x="958" y="52"/>
                    <a:pt x="959" y="51"/>
                  </a:cubicBezTo>
                  <a:cubicBezTo>
                    <a:pt x="958" y="51"/>
                    <a:pt x="958" y="50"/>
                    <a:pt x="959" y="50"/>
                  </a:cubicBezTo>
                  <a:cubicBezTo>
                    <a:pt x="959" y="50"/>
                    <a:pt x="959" y="50"/>
                    <a:pt x="960" y="50"/>
                  </a:cubicBezTo>
                  <a:cubicBezTo>
                    <a:pt x="960" y="49"/>
                    <a:pt x="960" y="49"/>
                    <a:pt x="960" y="49"/>
                  </a:cubicBezTo>
                  <a:cubicBezTo>
                    <a:pt x="961" y="47"/>
                    <a:pt x="961" y="45"/>
                    <a:pt x="961" y="43"/>
                  </a:cubicBezTo>
                  <a:cubicBezTo>
                    <a:pt x="961" y="43"/>
                    <a:pt x="960" y="43"/>
                    <a:pt x="959" y="43"/>
                  </a:cubicBezTo>
                  <a:cubicBezTo>
                    <a:pt x="960" y="42"/>
                    <a:pt x="960" y="42"/>
                    <a:pt x="961" y="42"/>
                  </a:cubicBezTo>
                  <a:cubicBezTo>
                    <a:pt x="961" y="40"/>
                    <a:pt x="961" y="38"/>
                    <a:pt x="960" y="37"/>
                  </a:cubicBezTo>
                  <a:cubicBezTo>
                    <a:pt x="963" y="35"/>
                    <a:pt x="966" y="36"/>
                    <a:pt x="968" y="37"/>
                  </a:cubicBezTo>
                  <a:cubicBezTo>
                    <a:pt x="970" y="39"/>
                    <a:pt x="971" y="42"/>
                    <a:pt x="966" y="42"/>
                  </a:cubicBezTo>
                  <a:cubicBezTo>
                    <a:pt x="963" y="43"/>
                    <a:pt x="964" y="49"/>
                    <a:pt x="969" y="48"/>
                  </a:cubicBezTo>
                  <a:cubicBezTo>
                    <a:pt x="971" y="48"/>
                    <a:pt x="973" y="45"/>
                    <a:pt x="973" y="42"/>
                  </a:cubicBezTo>
                  <a:cubicBezTo>
                    <a:pt x="973" y="43"/>
                    <a:pt x="973" y="43"/>
                    <a:pt x="973" y="43"/>
                  </a:cubicBezTo>
                  <a:cubicBezTo>
                    <a:pt x="972" y="42"/>
                    <a:pt x="973" y="41"/>
                    <a:pt x="974" y="41"/>
                  </a:cubicBezTo>
                  <a:cubicBezTo>
                    <a:pt x="974" y="41"/>
                    <a:pt x="974" y="40"/>
                    <a:pt x="974" y="40"/>
                  </a:cubicBezTo>
                  <a:cubicBezTo>
                    <a:pt x="973" y="40"/>
                    <a:pt x="972" y="39"/>
                    <a:pt x="971" y="40"/>
                  </a:cubicBezTo>
                  <a:cubicBezTo>
                    <a:pt x="971" y="39"/>
                    <a:pt x="972" y="39"/>
                    <a:pt x="973" y="39"/>
                  </a:cubicBezTo>
                  <a:cubicBezTo>
                    <a:pt x="973" y="38"/>
                    <a:pt x="973" y="37"/>
                    <a:pt x="972" y="36"/>
                  </a:cubicBezTo>
                  <a:cubicBezTo>
                    <a:pt x="972" y="36"/>
                    <a:pt x="972" y="36"/>
                    <a:pt x="972" y="36"/>
                  </a:cubicBezTo>
                  <a:cubicBezTo>
                    <a:pt x="972" y="36"/>
                    <a:pt x="972" y="36"/>
                    <a:pt x="972" y="36"/>
                  </a:cubicBezTo>
                  <a:cubicBezTo>
                    <a:pt x="972" y="35"/>
                    <a:pt x="971" y="35"/>
                    <a:pt x="971" y="34"/>
                  </a:cubicBezTo>
                  <a:cubicBezTo>
                    <a:pt x="967" y="30"/>
                    <a:pt x="959" y="29"/>
                    <a:pt x="955" y="29"/>
                  </a:cubicBezTo>
                  <a:cubicBezTo>
                    <a:pt x="953" y="27"/>
                    <a:pt x="951" y="26"/>
                    <a:pt x="948" y="24"/>
                  </a:cubicBezTo>
                  <a:cubicBezTo>
                    <a:pt x="948" y="26"/>
                    <a:pt x="947" y="26"/>
                    <a:pt x="945" y="26"/>
                  </a:cubicBezTo>
                  <a:cubicBezTo>
                    <a:pt x="946" y="25"/>
                    <a:pt x="947" y="24"/>
                    <a:pt x="948" y="24"/>
                  </a:cubicBezTo>
                  <a:cubicBezTo>
                    <a:pt x="945" y="23"/>
                    <a:pt x="942" y="22"/>
                    <a:pt x="939" y="22"/>
                  </a:cubicBezTo>
                  <a:cubicBezTo>
                    <a:pt x="944" y="13"/>
                    <a:pt x="955" y="10"/>
                    <a:pt x="957" y="13"/>
                  </a:cubicBezTo>
                  <a:cubicBezTo>
                    <a:pt x="958" y="16"/>
                    <a:pt x="959" y="18"/>
                    <a:pt x="954" y="18"/>
                  </a:cubicBezTo>
                  <a:cubicBezTo>
                    <a:pt x="951" y="17"/>
                    <a:pt x="950" y="24"/>
                    <a:pt x="955" y="24"/>
                  </a:cubicBezTo>
                  <a:cubicBezTo>
                    <a:pt x="958" y="24"/>
                    <a:pt x="965" y="18"/>
                    <a:pt x="961" y="11"/>
                  </a:cubicBezTo>
                  <a:cubicBezTo>
                    <a:pt x="960" y="10"/>
                    <a:pt x="960" y="10"/>
                    <a:pt x="960" y="9"/>
                  </a:cubicBezTo>
                  <a:cubicBezTo>
                    <a:pt x="962" y="9"/>
                    <a:pt x="964" y="10"/>
                    <a:pt x="966" y="10"/>
                  </a:cubicBezTo>
                  <a:cubicBezTo>
                    <a:pt x="974" y="13"/>
                    <a:pt x="975" y="17"/>
                    <a:pt x="973" y="19"/>
                  </a:cubicBezTo>
                  <a:cubicBezTo>
                    <a:pt x="968" y="24"/>
                    <a:pt x="974" y="32"/>
                    <a:pt x="979" y="27"/>
                  </a:cubicBezTo>
                  <a:cubicBezTo>
                    <a:pt x="982" y="24"/>
                    <a:pt x="983" y="20"/>
                    <a:pt x="982" y="16"/>
                  </a:cubicBezTo>
                  <a:cubicBezTo>
                    <a:pt x="980" y="18"/>
                    <a:pt x="977" y="19"/>
                    <a:pt x="975" y="20"/>
                  </a:cubicBezTo>
                  <a:cubicBezTo>
                    <a:pt x="975" y="18"/>
                    <a:pt x="976" y="18"/>
                    <a:pt x="974" y="17"/>
                  </a:cubicBezTo>
                  <a:cubicBezTo>
                    <a:pt x="977" y="17"/>
                    <a:pt x="979" y="16"/>
                    <a:pt x="981" y="15"/>
                  </a:cubicBezTo>
                  <a:cubicBezTo>
                    <a:pt x="981" y="13"/>
                    <a:pt x="980" y="12"/>
                    <a:pt x="978" y="10"/>
                  </a:cubicBezTo>
                  <a:cubicBezTo>
                    <a:pt x="975" y="7"/>
                    <a:pt x="971" y="4"/>
                    <a:pt x="966" y="2"/>
                  </a:cubicBezTo>
                  <a:cubicBezTo>
                    <a:pt x="961" y="1"/>
                    <a:pt x="956" y="0"/>
                    <a:pt x="951" y="0"/>
                  </a:cubicBezTo>
                  <a:cubicBezTo>
                    <a:pt x="946" y="0"/>
                    <a:pt x="941" y="1"/>
                    <a:pt x="936" y="4"/>
                  </a:cubicBezTo>
                  <a:cubicBezTo>
                    <a:pt x="932" y="6"/>
                    <a:pt x="924" y="11"/>
                    <a:pt x="921" y="15"/>
                  </a:cubicBezTo>
                  <a:cubicBezTo>
                    <a:pt x="906" y="28"/>
                    <a:pt x="901" y="39"/>
                    <a:pt x="901" y="39"/>
                  </a:cubicBezTo>
                  <a:cubicBezTo>
                    <a:pt x="898" y="45"/>
                    <a:pt x="891" y="67"/>
                    <a:pt x="877" y="69"/>
                  </a:cubicBezTo>
                  <a:cubicBezTo>
                    <a:pt x="877" y="69"/>
                    <a:pt x="877" y="69"/>
                    <a:pt x="877" y="69"/>
                  </a:cubicBezTo>
                  <a:cubicBezTo>
                    <a:pt x="877" y="69"/>
                    <a:pt x="876" y="69"/>
                    <a:pt x="875" y="69"/>
                  </a:cubicBezTo>
                  <a:cubicBezTo>
                    <a:pt x="875" y="69"/>
                    <a:pt x="875" y="69"/>
                    <a:pt x="875" y="69"/>
                  </a:cubicBezTo>
                  <a:cubicBezTo>
                    <a:pt x="858" y="69"/>
                    <a:pt x="854" y="65"/>
                    <a:pt x="853" y="59"/>
                  </a:cubicBezTo>
                  <a:cubicBezTo>
                    <a:pt x="853" y="57"/>
                    <a:pt x="853" y="55"/>
                    <a:pt x="853" y="54"/>
                  </a:cubicBezTo>
                  <a:cubicBezTo>
                    <a:pt x="853" y="54"/>
                    <a:pt x="852" y="54"/>
                    <a:pt x="852" y="54"/>
                  </a:cubicBezTo>
                  <a:cubicBezTo>
                    <a:pt x="852" y="53"/>
                    <a:pt x="853" y="52"/>
                    <a:pt x="854" y="52"/>
                  </a:cubicBezTo>
                  <a:cubicBezTo>
                    <a:pt x="855" y="50"/>
                    <a:pt x="857" y="48"/>
                    <a:pt x="861" y="48"/>
                  </a:cubicBezTo>
                  <a:cubicBezTo>
                    <a:pt x="864" y="48"/>
                    <a:pt x="868" y="50"/>
                    <a:pt x="868" y="54"/>
                  </a:cubicBezTo>
                  <a:cubicBezTo>
                    <a:pt x="868" y="54"/>
                    <a:pt x="868" y="54"/>
                    <a:pt x="868" y="54"/>
                  </a:cubicBezTo>
                  <a:cubicBezTo>
                    <a:pt x="868" y="56"/>
                    <a:pt x="866" y="57"/>
                    <a:pt x="864" y="56"/>
                  </a:cubicBezTo>
                  <a:cubicBezTo>
                    <a:pt x="863" y="56"/>
                    <a:pt x="863" y="54"/>
                    <a:pt x="864" y="54"/>
                  </a:cubicBezTo>
                  <a:cubicBezTo>
                    <a:pt x="865" y="54"/>
                    <a:pt x="866" y="52"/>
                    <a:pt x="865" y="51"/>
                  </a:cubicBezTo>
                  <a:cubicBezTo>
                    <a:pt x="864" y="50"/>
                    <a:pt x="861" y="50"/>
                    <a:pt x="860" y="53"/>
                  </a:cubicBezTo>
                  <a:cubicBezTo>
                    <a:pt x="859" y="56"/>
                    <a:pt x="860" y="59"/>
                    <a:pt x="864" y="60"/>
                  </a:cubicBezTo>
                  <a:cubicBezTo>
                    <a:pt x="867" y="61"/>
                    <a:pt x="870" y="59"/>
                    <a:pt x="871" y="57"/>
                  </a:cubicBezTo>
                  <a:cubicBezTo>
                    <a:pt x="875" y="49"/>
                    <a:pt x="868" y="40"/>
                    <a:pt x="855" y="40"/>
                  </a:cubicBezTo>
                  <a:cubicBezTo>
                    <a:pt x="847" y="40"/>
                    <a:pt x="840" y="45"/>
                    <a:pt x="836" y="51"/>
                  </a:cubicBezTo>
                  <a:cubicBezTo>
                    <a:pt x="832" y="56"/>
                    <a:pt x="828" y="72"/>
                    <a:pt x="811" y="72"/>
                  </a:cubicBezTo>
                  <a:cubicBezTo>
                    <a:pt x="806" y="72"/>
                    <a:pt x="801" y="71"/>
                    <a:pt x="797" y="68"/>
                  </a:cubicBezTo>
                  <a:cubicBezTo>
                    <a:pt x="796" y="69"/>
                    <a:pt x="796" y="69"/>
                    <a:pt x="795" y="69"/>
                  </a:cubicBezTo>
                  <a:cubicBezTo>
                    <a:pt x="795" y="68"/>
                    <a:pt x="795" y="68"/>
                    <a:pt x="795" y="68"/>
                  </a:cubicBezTo>
                  <a:cubicBezTo>
                    <a:pt x="789" y="64"/>
                    <a:pt x="785" y="58"/>
                    <a:pt x="784" y="53"/>
                  </a:cubicBezTo>
                  <a:cubicBezTo>
                    <a:pt x="782" y="43"/>
                    <a:pt x="787" y="35"/>
                    <a:pt x="797" y="35"/>
                  </a:cubicBezTo>
                  <a:cubicBezTo>
                    <a:pt x="801" y="35"/>
                    <a:pt x="805" y="37"/>
                    <a:pt x="807" y="40"/>
                  </a:cubicBezTo>
                  <a:cubicBezTo>
                    <a:pt x="808" y="40"/>
                    <a:pt x="808" y="40"/>
                    <a:pt x="808" y="40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1"/>
                    <a:pt x="808" y="41"/>
                    <a:pt x="808" y="41"/>
                  </a:cubicBezTo>
                  <a:cubicBezTo>
                    <a:pt x="808" y="42"/>
                    <a:pt x="808" y="43"/>
                    <a:pt x="808" y="44"/>
                  </a:cubicBezTo>
                  <a:cubicBezTo>
                    <a:pt x="808" y="44"/>
                    <a:pt x="808" y="44"/>
                    <a:pt x="808" y="44"/>
                  </a:cubicBezTo>
                  <a:cubicBezTo>
                    <a:pt x="808" y="47"/>
                    <a:pt x="806" y="49"/>
                    <a:pt x="803" y="48"/>
                  </a:cubicBezTo>
                  <a:cubicBezTo>
                    <a:pt x="801" y="48"/>
                    <a:pt x="801" y="45"/>
                    <a:pt x="803" y="44"/>
                  </a:cubicBezTo>
                  <a:cubicBezTo>
                    <a:pt x="804" y="44"/>
                    <a:pt x="806" y="42"/>
                    <a:pt x="803" y="40"/>
                  </a:cubicBezTo>
                  <a:cubicBezTo>
                    <a:pt x="801" y="38"/>
                    <a:pt x="797" y="38"/>
                    <a:pt x="796" y="43"/>
                  </a:cubicBezTo>
                  <a:cubicBezTo>
                    <a:pt x="794" y="48"/>
                    <a:pt x="796" y="53"/>
                    <a:pt x="802" y="54"/>
                  </a:cubicBezTo>
                  <a:cubicBezTo>
                    <a:pt x="805" y="55"/>
                    <a:pt x="807" y="55"/>
                    <a:pt x="810" y="54"/>
                  </a:cubicBezTo>
                  <a:cubicBezTo>
                    <a:pt x="808" y="54"/>
                    <a:pt x="808" y="54"/>
                    <a:pt x="808" y="54"/>
                  </a:cubicBezTo>
                  <a:cubicBezTo>
                    <a:pt x="809" y="52"/>
                    <a:pt x="810" y="52"/>
                    <a:pt x="812" y="52"/>
                  </a:cubicBezTo>
                  <a:cubicBezTo>
                    <a:pt x="812" y="52"/>
                    <a:pt x="812" y="52"/>
                    <a:pt x="812" y="52"/>
                  </a:cubicBezTo>
                  <a:cubicBezTo>
                    <a:pt x="812" y="52"/>
                    <a:pt x="812" y="52"/>
                    <a:pt x="813" y="51"/>
                  </a:cubicBezTo>
                  <a:cubicBezTo>
                    <a:pt x="812" y="51"/>
                    <a:pt x="812" y="50"/>
                    <a:pt x="813" y="50"/>
                  </a:cubicBezTo>
                  <a:cubicBezTo>
                    <a:pt x="813" y="50"/>
                    <a:pt x="814" y="50"/>
                    <a:pt x="814" y="50"/>
                  </a:cubicBezTo>
                  <a:cubicBezTo>
                    <a:pt x="814" y="49"/>
                    <a:pt x="814" y="49"/>
                    <a:pt x="814" y="49"/>
                  </a:cubicBezTo>
                  <a:cubicBezTo>
                    <a:pt x="815" y="47"/>
                    <a:pt x="816" y="45"/>
                    <a:pt x="816" y="43"/>
                  </a:cubicBezTo>
                  <a:cubicBezTo>
                    <a:pt x="815" y="43"/>
                    <a:pt x="815" y="43"/>
                    <a:pt x="814" y="43"/>
                  </a:cubicBezTo>
                  <a:cubicBezTo>
                    <a:pt x="814" y="42"/>
                    <a:pt x="814" y="42"/>
                    <a:pt x="816" y="42"/>
                  </a:cubicBezTo>
                  <a:cubicBezTo>
                    <a:pt x="816" y="40"/>
                    <a:pt x="815" y="38"/>
                    <a:pt x="815" y="37"/>
                  </a:cubicBezTo>
                  <a:cubicBezTo>
                    <a:pt x="817" y="35"/>
                    <a:pt x="820" y="36"/>
                    <a:pt x="822" y="37"/>
                  </a:cubicBezTo>
                  <a:cubicBezTo>
                    <a:pt x="824" y="39"/>
                    <a:pt x="825" y="42"/>
                    <a:pt x="821" y="42"/>
                  </a:cubicBezTo>
                  <a:cubicBezTo>
                    <a:pt x="817" y="43"/>
                    <a:pt x="818" y="49"/>
                    <a:pt x="823" y="48"/>
                  </a:cubicBezTo>
                  <a:cubicBezTo>
                    <a:pt x="825" y="48"/>
                    <a:pt x="827" y="45"/>
                    <a:pt x="827" y="42"/>
                  </a:cubicBezTo>
                  <a:cubicBezTo>
                    <a:pt x="827" y="43"/>
                    <a:pt x="827" y="43"/>
                    <a:pt x="827" y="43"/>
                  </a:cubicBezTo>
                  <a:cubicBezTo>
                    <a:pt x="827" y="42"/>
                    <a:pt x="827" y="41"/>
                    <a:pt x="828" y="41"/>
                  </a:cubicBezTo>
                  <a:cubicBezTo>
                    <a:pt x="828" y="41"/>
                    <a:pt x="828" y="40"/>
                    <a:pt x="828" y="40"/>
                  </a:cubicBezTo>
                  <a:cubicBezTo>
                    <a:pt x="827" y="40"/>
                    <a:pt x="826" y="39"/>
                    <a:pt x="825" y="40"/>
                  </a:cubicBezTo>
                  <a:cubicBezTo>
                    <a:pt x="825" y="39"/>
                    <a:pt x="826" y="39"/>
                    <a:pt x="828" y="39"/>
                  </a:cubicBezTo>
                  <a:cubicBezTo>
                    <a:pt x="827" y="38"/>
                    <a:pt x="827" y="37"/>
                    <a:pt x="827" y="36"/>
                  </a:cubicBezTo>
                  <a:cubicBezTo>
                    <a:pt x="826" y="36"/>
                    <a:pt x="826" y="36"/>
                    <a:pt x="826" y="36"/>
                  </a:cubicBezTo>
                  <a:cubicBezTo>
                    <a:pt x="826" y="36"/>
                    <a:pt x="826" y="36"/>
                    <a:pt x="826" y="36"/>
                  </a:cubicBezTo>
                  <a:cubicBezTo>
                    <a:pt x="826" y="35"/>
                    <a:pt x="826" y="35"/>
                    <a:pt x="825" y="34"/>
                  </a:cubicBezTo>
                  <a:cubicBezTo>
                    <a:pt x="821" y="30"/>
                    <a:pt x="813" y="29"/>
                    <a:pt x="810" y="29"/>
                  </a:cubicBezTo>
                  <a:cubicBezTo>
                    <a:pt x="808" y="27"/>
                    <a:pt x="805" y="26"/>
                    <a:pt x="802" y="24"/>
                  </a:cubicBezTo>
                  <a:cubicBezTo>
                    <a:pt x="802" y="26"/>
                    <a:pt x="801" y="26"/>
                    <a:pt x="799" y="26"/>
                  </a:cubicBezTo>
                  <a:cubicBezTo>
                    <a:pt x="800" y="25"/>
                    <a:pt x="801" y="24"/>
                    <a:pt x="802" y="24"/>
                  </a:cubicBezTo>
                  <a:cubicBezTo>
                    <a:pt x="799" y="23"/>
                    <a:pt x="797" y="22"/>
                    <a:pt x="793" y="22"/>
                  </a:cubicBezTo>
                  <a:cubicBezTo>
                    <a:pt x="798" y="13"/>
                    <a:pt x="809" y="10"/>
                    <a:pt x="811" y="13"/>
                  </a:cubicBezTo>
                  <a:cubicBezTo>
                    <a:pt x="813" y="16"/>
                    <a:pt x="813" y="18"/>
                    <a:pt x="808" y="18"/>
                  </a:cubicBezTo>
                  <a:cubicBezTo>
                    <a:pt x="805" y="17"/>
                    <a:pt x="804" y="24"/>
                    <a:pt x="809" y="24"/>
                  </a:cubicBezTo>
                  <a:cubicBezTo>
                    <a:pt x="812" y="24"/>
                    <a:pt x="819" y="18"/>
                    <a:pt x="815" y="11"/>
                  </a:cubicBezTo>
                  <a:cubicBezTo>
                    <a:pt x="815" y="10"/>
                    <a:pt x="814" y="10"/>
                    <a:pt x="814" y="9"/>
                  </a:cubicBezTo>
                  <a:cubicBezTo>
                    <a:pt x="816" y="9"/>
                    <a:pt x="818" y="10"/>
                    <a:pt x="821" y="10"/>
                  </a:cubicBezTo>
                  <a:cubicBezTo>
                    <a:pt x="828" y="13"/>
                    <a:pt x="829" y="17"/>
                    <a:pt x="827" y="19"/>
                  </a:cubicBezTo>
                  <a:cubicBezTo>
                    <a:pt x="822" y="24"/>
                    <a:pt x="828" y="32"/>
                    <a:pt x="833" y="27"/>
                  </a:cubicBezTo>
                  <a:cubicBezTo>
                    <a:pt x="836" y="24"/>
                    <a:pt x="837" y="20"/>
                    <a:pt x="836" y="16"/>
                  </a:cubicBezTo>
                  <a:cubicBezTo>
                    <a:pt x="834" y="18"/>
                    <a:pt x="831" y="19"/>
                    <a:pt x="829" y="20"/>
                  </a:cubicBezTo>
                  <a:cubicBezTo>
                    <a:pt x="829" y="18"/>
                    <a:pt x="830" y="18"/>
                    <a:pt x="828" y="17"/>
                  </a:cubicBezTo>
                  <a:cubicBezTo>
                    <a:pt x="831" y="17"/>
                    <a:pt x="833" y="16"/>
                    <a:pt x="836" y="15"/>
                  </a:cubicBezTo>
                  <a:cubicBezTo>
                    <a:pt x="835" y="13"/>
                    <a:pt x="834" y="12"/>
                    <a:pt x="833" y="10"/>
                  </a:cubicBezTo>
                  <a:cubicBezTo>
                    <a:pt x="830" y="7"/>
                    <a:pt x="825" y="4"/>
                    <a:pt x="820" y="2"/>
                  </a:cubicBezTo>
                  <a:cubicBezTo>
                    <a:pt x="815" y="1"/>
                    <a:pt x="810" y="0"/>
                    <a:pt x="805" y="0"/>
                  </a:cubicBezTo>
                  <a:cubicBezTo>
                    <a:pt x="800" y="0"/>
                    <a:pt x="795" y="1"/>
                    <a:pt x="791" y="4"/>
                  </a:cubicBezTo>
                  <a:cubicBezTo>
                    <a:pt x="786" y="6"/>
                    <a:pt x="778" y="11"/>
                    <a:pt x="775" y="15"/>
                  </a:cubicBezTo>
                  <a:cubicBezTo>
                    <a:pt x="761" y="28"/>
                    <a:pt x="755" y="39"/>
                    <a:pt x="755" y="39"/>
                  </a:cubicBezTo>
                  <a:cubicBezTo>
                    <a:pt x="752" y="45"/>
                    <a:pt x="745" y="67"/>
                    <a:pt x="731" y="69"/>
                  </a:cubicBezTo>
                  <a:cubicBezTo>
                    <a:pt x="731" y="69"/>
                    <a:pt x="731" y="69"/>
                    <a:pt x="731" y="69"/>
                  </a:cubicBezTo>
                  <a:cubicBezTo>
                    <a:pt x="731" y="69"/>
                    <a:pt x="730" y="69"/>
                    <a:pt x="729" y="69"/>
                  </a:cubicBezTo>
                  <a:cubicBezTo>
                    <a:pt x="729" y="69"/>
                    <a:pt x="729" y="69"/>
                    <a:pt x="729" y="69"/>
                  </a:cubicBezTo>
                  <a:cubicBezTo>
                    <a:pt x="713" y="69"/>
                    <a:pt x="708" y="65"/>
                    <a:pt x="707" y="59"/>
                  </a:cubicBezTo>
                  <a:cubicBezTo>
                    <a:pt x="707" y="57"/>
                    <a:pt x="707" y="55"/>
                    <a:pt x="707" y="54"/>
                  </a:cubicBezTo>
                  <a:cubicBezTo>
                    <a:pt x="707" y="54"/>
                    <a:pt x="706" y="54"/>
                    <a:pt x="706" y="54"/>
                  </a:cubicBezTo>
                  <a:cubicBezTo>
                    <a:pt x="706" y="53"/>
                    <a:pt x="707" y="52"/>
                    <a:pt x="708" y="52"/>
                  </a:cubicBezTo>
                  <a:cubicBezTo>
                    <a:pt x="709" y="50"/>
                    <a:pt x="712" y="48"/>
                    <a:pt x="715" y="48"/>
                  </a:cubicBezTo>
                  <a:cubicBezTo>
                    <a:pt x="719" y="48"/>
                    <a:pt x="722" y="50"/>
                    <a:pt x="722" y="54"/>
                  </a:cubicBezTo>
                  <a:cubicBezTo>
                    <a:pt x="722" y="54"/>
                    <a:pt x="722" y="54"/>
                    <a:pt x="722" y="54"/>
                  </a:cubicBezTo>
                  <a:cubicBezTo>
                    <a:pt x="722" y="56"/>
                    <a:pt x="720" y="57"/>
                    <a:pt x="718" y="56"/>
                  </a:cubicBezTo>
                  <a:cubicBezTo>
                    <a:pt x="717" y="56"/>
                    <a:pt x="717" y="54"/>
                    <a:pt x="718" y="54"/>
                  </a:cubicBezTo>
                  <a:cubicBezTo>
                    <a:pt x="719" y="54"/>
                    <a:pt x="720" y="52"/>
                    <a:pt x="719" y="51"/>
                  </a:cubicBezTo>
                  <a:cubicBezTo>
                    <a:pt x="718" y="50"/>
                    <a:pt x="715" y="50"/>
                    <a:pt x="714" y="53"/>
                  </a:cubicBezTo>
                  <a:cubicBezTo>
                    <a:pt x="713" y="56"/>
                    <a:pt x="714" y="59"/>
                    <a:pt x="718" y="60"/>
                  </a:cubicBezTo>
                  <a:cubicBezTo>
                    <a:pt x="722" y="61"/>
                    <a:pt x="724" y="59"/>
                    <a:pt x="725" y="57"/>
                  </a:cubicBezTo>
                  <a:cubicBezTo>
                    <a:pt x="729" y="49"/>
                    <a:pt x="722" y="40"/>
                    <a:pt x="709" y="40"/>
                  </a:cubicBezTo>
                  <a:cubicBezTo>
                    <a:pt x="701" y="40"/>
                    <a:pt x="694" y="45"/>
                    <a:pt x="690" y="51"/>
                  </a:cubicBezTo>
                  <a:cubicBezTo>
                    <a:pt x="686" y="56"/>
                    <a:pt x="682" y="72"/>
                    <a:pt x="665" y="72"/>
                  </a:cubicBezTo>
                  <a:cubicBezTo>
                    <a:pt x="660" y="72"/>
                    <a:pt x="655" y="71"/>
                    <a:pt x="651" y="68"/>
                  </a:cubicBezTo>
                  <a:cubicBezTo>
                    <a:pt x="650" y="69"/>
                    <a:pt x="650" y="69"/>
                    <a:pt x="649" y="69"/>
                  </a:cubicBezTo>
                  <a:cubicBezTo>
                    <a:pt x="650" y="68"/>
                    <a:pt x="650" y="68"/>
                    <a:pt x="650" y="68"/>
                  </a:cubicBezTo>
                  <a:cubicBezTo>
                    <a:pt x="643" y="64"/>
                    <a:pt x="639" y="58"/>
                    <a:pt x="638" y="53"/>
                  </a:cubicBezTo>
                  <a:cubicBezTo>
                    <a:pt x="637" y="43"/>
                    <a:pt x="642" y="35"/>
                    <a:pt x="652" y="35"/>
                  </a:cubicBezTo>
                  <a:cubicBezTo>
                    <a:pt x="655" y="35"/>
                    <a:pt x="659" y="37"/>
                    <a:pt x="661" y="40"/>
                  </a:cubicBezTo>
                  <a:cubicBezTo>
                    <a:pt x="662" y="40"/>
                    <a:pt x="662" y="40"/>
                    <a:pt x="662" y="40"/>
                  </a:cubicBezTo>
                  <a:cubicBezTo>
                    <a:pt x="662" y="41"/>
                    <a:pt x="662" y="41"/>
                    <a:pt x="662" y="41"/>
                  </a:cubicBezTo>
                  <a:cubicBezTo>
                    <a:pt x="662" y="41"/>
                    <a:pt x="662" y="41"/>
                    <a:pt x="662" y="41"/>
                  </a:cubicBezTo>
                  <a:cubicBezTo>
                    <a:pt x="662" y="42"/>
                    <a:pt x="662" y="43"/>
                    <a:pt x="662" y="44"/>
                  </a:cubicBezTo>
                  <a:cubicBezTo>
                    <a:pt x="663" y="44"/>
                    <a:pt x="663" y="44"/>
                    <a:pt x="663" y="44"/>
                  </a:cubicBezTo>
                  <a:cubicBezTo>
                    <a:pt x="663" y="47"/>
                    <a:pt x="660" y="49"/>
                    <a:pt x="657" y="48"/>
                  </a:cubicBezTo>
                  <a:cubicBezTo>
                    <a:pt x="655" y="48"/>
                    <a:pt x="655" y="45"/>
                    <a:pt x="657" y="44"/>
                  </a:cubicBezTo>
                  <a:cubicBezTo>
                    <a:pt x="658" y="44"/>
                    <a:pt x="660" y="42"/>
                    <a:pt x="658" y="40"/>
                  </a:cubicBezTo>
                  <a:cubicBezTo>
                    <a:pt x="656" y="38"/>
                    <a:pt x="652" y="38"/>
                    <a:pt x="650" y="43"/>
                  </a:cubicBezTo>
                  <a:cubicBezTo>
                    <a:pt x="648" y="48"/>
                    <a:pt x="650" y="53"/>
                    <a:pt x="656" y="54"/>
                  </a:cubicBezTo>
                  <a:cubicBezTo>
                    <a:pt x="659" y="55"/>
                    <a:pt x="662" y="55"/>
                    <a:pt x="664" y="54"/>
                  </a:cubicBezTo>
                  <a:cubicBezTo>
                    <a:pt x="662" y="54"/>
                    <a:pt x="662" y="54"/>
                    <a:pt x="662" y="54"/>
                  </a:cubicBezTo>
                  <a:cubicBezTo>
                    <a:pt x="663" y="52"/>
                    <a:pt x="664" y="52"/>
                    <a:pt x="666" y="52"/>
                  </a:cubicBezTo>
                  <a:cubicBezTo>
                    <a:pt x="666" y="52"/>
                    <a:pt x="666" y="52"/>
                    <a:pt x="666" y="52"/>
                  </a:cubicBezTo>
                  <a:cubicBezTo>
                    <a:pt x="666" y="52"/>
                    <a:pt x="667" y="52"/>
                    <a:pt x="667" y="51"/>
                  </a:cubicBezTo>
                  <a:cubicBezTo>
                    <a:pt x="667" y="51"/>
                    <a:pt x="667" y="50"/>
                    <a:pt x="667" y="50"/>
                  </a:cubicBezTo>
                  <a:cubicBezTo>
                    <a:pt x="667" y="50"/>
                    <a:pt x="668" y="50"/>
                    <a:pt x="668" y="50"/>
                  </a:cubicBezTo>
                  <a:cubicBezTo>
                    <a:pt x="668" y="49"/>
                    <a:pt x="668" y="49"/>
                    <a:pt x="668" y="49"/>
                  </a:cubicBezTo>
                  <a:cubicBezTo>
                    <a:pt x="669" y="47"/>
                    <a:pt x="670" y="45"/>
                    <a:pt x="670" y="43"/>
                  </a:cubicBezTo>
                  <a:cubicBezTo>
                    <a:pt x="669" y="43"/>
                    <a:pt x="669" y="43"/>
                    <a:pt x="668" y="43"/>
                  </a:cubicBezTo>
                  <a:cubicBezTo>
                    <a:pt x="668" y="42"/>
                    <a:pt x="669" y="42"/>
                    <a:pt x="670" y="42"/>
                  </a:cubicBezTo>
                  <a:cubicBezTo>
                    <a:pt x="670" y="40"/>
                    <a:pt x="669" y="38"/>
                    <a:pt x="669" y="37"/>
                  </a:cubicBezTo>
                  <a:cubicBezTo>
                    <a:pt x="671" y="35"/>
                    <a:pt x="674" y="36"/>
                    <a:pt x="676" y="37"/>
                  </a:cubicBezTo>
                  <a:cubicBezTo>
                    <a:pt x="678" y="39"/>
                    <a:pt x="679" y="42"/>
                    <a:pt x="675" y="42"/>
                  </a:cubicBezTo>
                  <a:cubicBezTo>
                    <a:pt x="671" y="43"/>
                    <a:pt x="672" y="49"/>
                    <a:pt x="677" y="48"/>
                  </a:cubicBezTo>
                  <a:cubicBezTo>
                    <a:pt x="679" y="48"/>
                    <a:pt x="681" y="45"/>
                    <a:pt x="682" y="42"/>
                  </a:cubicBezTo>
                  <a:cubicBezTo>
                    <a:pt x="681" y="43"/>
                    <a:pt x="681" y="43"/>
                    <a:pt x="681" y="43"/>
                  </a:cubicBezTo>
                  <a:cubicBezTo>
                    <a:pt x="681" y="42"/>
                    <a:pt x="681" y="41"/>
                    <a:pt x="682" y="41"/>
                  </a:cubicBezTo>
                  <a:cubicBezTo>
                    <a:pt x="682" y="41"/>
                    <a:pt x="682" y="40"/>
                    <a:pt x="682" y="40"/>
                  </a:cubicBezTo>
                  <a:cubicBezTo>
                    <a:pt x="681" y="40"/>
                    <a:pt x="680" y="39"/>
                    <a:pt x="680" y="40"/>
                  </a:cubicBezTo>
                  <a:cubicBezTo>
                    <a:pt x="679" y="39"/>
                    <a:pt x="680" y="39"/>
                    <a:pt x="682" y="39"/>
                  </a:cubicBezTo>
                  <a:cubicBezTo>
                    <a:pt x="682" y="38"/>
                    <a:pt x="681" y="37"/>
                    <a:pt x="681" y="36"/>
                  </a:cubicBezTo>
                  <a:cubicBezTo>
                    <a:pt x="681" y="36"/>
                    <a:pt x="680" y="36"/>
                    <a:pt x="680" y="36"/>
                  </a:cubicBezTo>
                  <a:cubicBezTo>
                    <a:pt x="680" y="36"/>
                    <a:pt x="680" y="36"/>
                    <a:pt x="680" y="36"/>
                  </a:cubicBezTo>
                  <a:cubicBezTo>
                    <a:pt x="680" y="35"/>
                    <a:pt x="680" y="35"/>
                    <a:pt x="679" y="34"/>
                  </a:cubicBezTo>
                  <a:cubicBezTo>
                    <a:pt x="675" y="30"/>
                    <a:pt x="667" y="29"/>
                    <a:pt x="664" y="29"/>
                  </a:cubicBezTo>
                  <a:cubicBezTo>
                    <a:pt x="662" y="27"/>
                    <a:pt x="659" y="26"/>
                    <a:pt x="656" y="24"/>
                  </a:cubicBezTo>
                  <a:cubicBezTo>
                    <a:pt x="656" y="26"/>
                    <a:pt x="655" y="26"/>
                    <a:pt x="653" y="26"/>
                  </a:cubicBezTo>
                  <a:cubicBezTo>
                    <a:pt x="654" y="25"/>
                    <a:pt x="655" y="24"/>
                    <a:pt x="656" y="24"/>
                  </a:cubicBezTo>
                  <a:cubicBezTo>
                    <a:pt x="654" y="23"/>
                    <a:pt x="651" y="22"/>
                    <a:pt x="647" y="22"/>
                  </a:cubicBezTo>
                  <a:cubicBezTo>
                    <a:pt x="653" y="13"/>
                    <a:pt x="663" y="10"/>
                    <a:pt x="665" y="13"/>
                  </a:cubicBezTo>
                  <a:cubicBezTo>
                    <a:pt x="667" y="16"/>
                    <a:pt x="668" y="18"/>
                    <a:pt x="662" y="18"/>
                  </a:cubicBezTo>
                  <a:cubicBezTo>
                    <a:pt x="659" y="17"/>
                    <a:pt x="658" y="24"/>
                    <a:pt x="663" y="24"/>
                  </a:cubicBezTo>
                  <a:cubicBezTo>
                    <a:pt x="666" y="24"/>
                    <a:pt x="673" y="18"/>
                    <a:pt x="669" y="11"/>
                  </a:cubicBezTo>
                  <a:cubicBezTo>
                    <a:pt x="669" y="10"/>
                    <a:pt x="668" y="10"/>
                    <a:pt x="668" y="9"/>
                  </a:cubicBezTo>
                  <a:cubicBezTo>
                    <a:pt x="670" y="9"/>
                    <a:pt x="673" y="10"/>
                    <a:pt x="675" y="10"/>
                  </a:cubicBezTo>
                  <a:cubicBezTo>
                    <a:pt x="682" y="13"/>
                    <a:pt x="683" y="17"/>
                    <a:pt x="681" y="19"/>
                  </a:cubicBezTo>
                  <a:cubicBezTo>
                    <a:pt x="676" y="24"/>
                    <a:pt x="683" y="32"/>
                    <a:pt x="687" y="27"/>
                  </a:cubicBezTo>
                  <a:cubicBezTo>
                    <a:pt x="690" y="24"/>
                    <a:pt x="691" y="20"/>
                    <a:pt x="690" y="16"/>
                  </a:cubicBezTo>
                  <a:cubicBezTo>
                    <a:pt x="689" y="18"/>
                    <a:pt x="685" y="19"/>
                    <a:pt x="683" y="20"/>
                  </a:cubicBezTo>
                  <a:cubicBezTo>
                    <a:pt x="683" y="18"/>
                    <a:pt x="685" y="18"/>
                    <a:pt x="682" y="17"/>
                  </a:cubicBezTo>
                  <a:cubicBezTo>
                    <a:pt x="685" y="17"/>
                    <a:pt x="688" y="16"/>
                    <a:pt x="690" y="15"/>
                  </a:cubicBezTo>
                  <a:cubicBezTo>
                    <a:pt x="689" y="13"/>
                    <a:pt x="688" y="12"/>
                    <a:pt x="687" y="10"/>
                  </a:cubicBezTo>
                  <a:cubicBezTo>
                    <a:pt x="684" y="7"/>
                    <a:pt x="679" y="4"/>
                    <a:pt x="674" y="2"/>
                  </a:cubicBezTo>
                  <a:cubicBezTo>
                    <a:pt x="670" y="1"/>
                    <a:pt x="664" y="0"/>
                    <a:pt x="659" y="0"/>
                  </a:cubicBezTo>
                  <a:cubicBezTo>
                    <a:pt x="654" y="0"/>
                    <a:pt x="649" y="1"/>
                    <a:pt x="645" y="4"/>
                  </a:cubicBezTo>
                  <a:cubicBezTo>
                    <a:pt x="640" y="6"/>
                    <a:pt x="632" y="11"/>
                    <a:pt x="629" y="15"/>
                  </a:cubicBezTo>
                  <a:cubicBezTo>
                    <a:pt x="615" y="28"/>
                    <a:pt x="610" y="39"/>
                    <a:pt x="610" y="39"/>
                  </a:cubicBezTo>
                  <a:cubicBezTo>
                    <a:pt x="606" y="45"/>
                    <a:pt x="599" y="67"/>
                    <a:pt x="585" y="69"/>
                  </a:cubicBezTo>
                  <a:cubicBezTo>
                    <a:pt x="585" y="69"/>
                    <a:pt x="585" y="69"/>
                    <a:pt x="585" y="69"/>
                  </a:cubicBezTo>
                  <a:cubicBezTo>
                    <a:pt x="585" y="69"/>
                    <a:pt x="584" y="69"/>
                    <a:pt x="583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67" y="69"/>
                    <a:pt x="562" y="65"/>
                    <a:pt x="561" y="59"/>
                  </a:cubicBezTo>
                  <a:cubicBezTo>
                    <a:pt x="561" y="57"/>
                    <a:pt x="561" y="55"/>
                    <a:pt x="562" y="54"/>
                  </a:cubicBezTo>
                  <a:cubicBezTo>
                    <a:pt x="561" y="54"/>
                    <a:pt x="561" y="54"/>
                    <a:pt x="560" y="54"/>
                  </a:cubicBezTo>
                  <a:cubicBezTo>
                    <a:pt x="560" y="53"/>
                    <a:pt x="561" y="52"/>
                    <a:pt x="562" y="52"/>
                  </a:cubicBezTo>
                  <a:cubicBezTo>
                    <a:pt x="563" y="50"/>
                    <a:pt x="566" y="48"/>
                    <a:pt x="569" y="48"/>
                  </a:cubicBezTo>
                  <a:cubicBezTo>
                    <a:pt x="573" y="48"/>
                    <a:pt x="576" y="50"/>
                    <a:pt x="576" y="54"/>
                  </a:cubicBezTo>
                  <a:cubicBezTo>
                    <a:pt x="576" y="54"/>
                    <a:pt x="576" y="54"/>
                    <a:pt x="576" y="54"/>
                  </a:cubicBezTo>
                  <a:cubicBezTo>
                    <a:pt x="576" y="56"/>
                    <a:pt x="574" y="57"/>
                    <a:pt x="573" y="56"/>
                  </a:cubicBezTo>
                  <a:cubicBezTo>
                    <a:pt x="572" y="56"/>
                    <a:pt x="571" y="54"/>
                    <a:pt x="573" y="54"/>
                  </a:cubicBezTo>
                  <a:cubicBezTo>
                    <a:pt x="574" y="54"/>
                    <a:pt x="574" y="52"/>
                    <a:pt x="573" y="51"/>
                  </a:cubicBezTo>
                  <a:cubicBezTo>
                    <a:pt x="572" y="50"/>
                    <a:pt x="569" y="50"/>
                    <a:pt x="568" y="53"/>
                  </a:cubicBezTo>
                  <a:cubicBezTo>
                    <a:pt x="567" y="56"/>
                    <a:pt x="569" y="59"/>
                    <a:pt x="572" y="60"/>
                  </a:cubicBezTo>
                  <a:cubicBezTo>
                    <a:pt x="576" y="61"/>
                    <a:pt x="578" y="59"/>
                    <a:pt x="580" y="57"/>
                  </a:cubicBezTo>
                  <a:cubicBezTo>
                    <a:pt x="583" y="49"/>
                    <a:pt x="576" y="40"/>
                    <a:pt x="563" y="40"/>
                  </a:cubicBezTo>
                  <a:cubicBezTo>
                    <a:pt x="555" y="40"/>
                    <a:pt x="549" y="45"/>
                    <a:pt x="544" y="51"/>
                  </a:cubicBezTo>
                  <a:cubicBezTo>
                    <a:pt x="540" y="56"/>
                    <a:pt x="536" y="72"/>
                    <a:pt x="519" y="72"/>
                  </a:cubicBezTo>
                  <a:cubicBezTo>
                    <a:pt x="514" y="72"/>
                    <a:pt x="509" y="71"/>
                    <a:pt x="505" y="68"/>
                  </a:cubicBezTo>
                  <a:cubicBezTo>
                    <a:pt x="505" y="69"/>
                    <a:pt x="504" y="69"/>
                    <a:pt x="503" y="69"/>
                  </a:cubicBezTo>
                  <a:cubicBezTo>
                    <a:pt x="504" y="68"/>
                    <a:pt x="504" y="68"/>
                    <a:pt x="504" y="68"/>
                  </a:cubicBezTo>
                  <a:cubicBezTo>
                    <a:pt x="498" y="64"/>
                    <a:pt x="493" y="58"/>
                    <a:pt x="492" y="53"/>
                  </a:cubicBezTo>
                  <a:cubicBezTo>
                    <a:pt x="491" y="43"/>
                    <a:pt x="496" y="35"/>
                    <a:pt x="506" y="35"/>
                  </a:cubicBezTo>
                  <a:cubicBezTo>
                    <a:pt x="510" y="35"/>
                    <a:pt x="513" y="37"/>
                    <a:pt x="515" y="40"/>
                  </a:cubicBezTo>
                  <a:cubicBezTo>
                    <a:pt x="517" y="40"/>
                    <a:pt x="517" y="40"/>
                    <a:pt x="517" y="40"/>
                  </a:cubicBezTo>
                  <a:cubicBezTo>
                    <a:pt x="517" y="41"/>
                    <a:pt x="517" y="41"/>
                    <a:pt x="517" y="41"/>
                  </a:cubicBezTo>
                  <a:cubicBezTo>
                    <a:pt x="516" y="41"/>
                    <a:pt x="516" y="41"/>
                    <a:pt x="516" y="41"/>
                  </a:cubicBezTo>
                  <a:cubicBezTo>
                    <a:pt x="516" y="42"/>
                    <a:pt x="517" y="43"/>
                    <a:pt x="517" y="44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7" y="47"/>
                    <a:pt x="514" y="49"/>
                    <a:pt x="511" y="48"/>
                  </a:cubicBezTo>
                  <a:cubicBezTo>
                    <a:pt x="509" y="48"/>
                    <a:pt x="509" y="45"/>
                    <a:pt x="511" y="44"/>
                  </a:cubicBezTo>
                  <a:cubicBezTo>
                    <a:pt x="513" y="44"/>
                    <a:pt x="514" y="42"/>
                    <a:pt x="512" y="40"/>
                  </a:cubicBezTo>
                  <a:cubicBezTo>
                    <a:pt x="510" y="38"/>
                    <a:pt x="506" y="38"/>
                    <a:pt x="504" y="43"/>
                  </a:cubicBezTo>
                  <a:cubicBezTo>
                    <a:pt x="502" y="48"/>
                    <a:pt x="504" y="53"/>
                    <a:pt x="510" y="54"/>
                  </a:cubicBezTo>
                  <a:cubicBezTo>
                    <a:pt x="513" y="55"/>
                    <a:pt x="516" y="55"/>
                    <a:pt x="518" y="54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7" y="52"/>
                    <a:pt x="518" y="52"/>
                    <a:pt x="520" y="52"/>
                  </a:cubicBezTo>
                  <a:cubicBezTo>
                    <a:pt x="520" y="52"/>
                    <a:pt x="520" y="52"/>
                    <a:pt x="520" y="52"/>
                  </a:cubicBezTo>
                  <a:cubicBezTo>
                    <a:pt x="520" y="52"/>
                    <a:pt x="521" y="52"/>
                    <a:pt x="521" y="51"/>
                  </a:cubicBezTo>
                  <a:cubicBezTo>
                    <a:pt x="521" y="51"/>
                    <a:pt x="521" y="50"/>
                    <a:pt x="521" y="50"/>
                  </a:cubicBezTo>
                  <a:cubicBezTo>
                    <a:pt x="522" y="50"/>
                    <a:pt x="522" y="50"/>
                    <a:pt x="522" y="50"/>
                  </a:cubicBezTo>
                  <a:cubicBezTo>
                    <a:pt x="522" y="49"/>
                    <a:pt x="522" y="49"/>
                    <a:pt x="522" y="49"/>
                  </a:cubicBezTo>
                  <a:cubicBezTo>
                    <a:pt x="523" y="47"/>
                    <a:pt x="524" y="45"/>
                    <a:pt x="524" y="43"/>
                  </a:cubicBezTo>
                  <a:cubicBezTo>
                    <a:pt x="524" y="43"/>
                    <a:pt x="523" y="43"/>
                    <a:pt x="522" y="43"/>
                  </a:cubicBezTo>
                  <a:cubicBezTo>
                    <a:pt x="522" y="42"/>
                    <a:pt x="523" y="42"/>
                    <a:pt x="524" y="42"/>
                  </a:cubicBezTo>
                  <a:cubicBezTo>
                    <a:pt x="524" y="40"/>
                    <a:pt x="524" y="38"/>
                    <a:pt x="523" y="37"/>
                  </a:cubicBezTo>
                  <a:cubicBezTo>
                    <a:pt x="525" y="35"/>
                    <a:pt x="528" y="36"/>
                    <a:pt x="530" y="37"/>
                  </a:cubicBezTo>
                  <a:cubicBezTo>
                    <a:pt x="533" y="39"/>
                    <a:pt x="533" y="42"/>
                    <a:pt x="529" y="42"/>
                  </a:cubicBezTo>
                  <a:cubicBezTo>
                    <a:pt x="526" y="43"/>
                    <a:pt x="527" y="49"/>
                    <a:pt x="531" y="48"/>
                  </a:cubicBezTo>
                  <a:cubicBezTo>
                    <a:pt x="533" y="48"/>
                    <a:pt x="535" y="45"/>
                    <a:pt x="536" y="42"/>
                  </a:cubicBezTo>
                  <a:cubicBezTo>
                    <a:pt x="536" y="43"/>
                    <a:pt x="535" y="43"/>
                    <a:pt x="535" y="43"/>
                  </a:cubicBezTo>
                  <a:cubicBezTo>
                    <a:pt x="535" y="42"/>
                    <a:pt x="535" y="41"/>
                    <a:pt x="536" y="41"/>
                  </a:cubicBezTo>
                  <a:cubicBezTo>
                    <a:pt x="536" y="41"/>
                    <a:pt x="536" y="40"/>
                    <a:pt x="536" y="40"/>
                  </a:cubicBezTo>
                  <a:cubicBezTo>
                    <a:pt x="535" y="40"/>
                    <a:pt x="535" y="39"/>
                    <a:pt x="534" y="40"/>
                  </a:cubicBezTo>
                  <a:cubicBezTo>
                    <a:pt x="533" y="39"/>
                    <a:pt x="534" y="39"/>
                    <a:pt x="536" y="39"/>
                  </a:cubicBezTo>
                  <a:cubicBezTo>
                    <a:pt x="536" y="38"/>
                    <a:pt x="535" y="37"/>
                    <a:pt x="535" y="36"/>
                  </a:cubicBezTo>
                  <a:cubicBezTo>
                    <a:pt x="535" y="36"/>
                    <a:pt x="535" y="36"/>
                    <a:pt x="534" y="36"/>
                  </a:cubicBezTo>
                  <a:cubicBezTo>
                    <a:pt x="534" y="36"/>
                    <a:pt x="534" y="36"/>
                    <a:pt x="535" y="36"/>
                  </a:cubicBezTo>
                  <a:cubicBezTo>
                    <a:pt x="534" y="35"/>
                    <a:pt x="534" y="35"/>
                    <a:pt x="533" y="34"/>
                  </a:cubicBezTo>
                  <a:cubicBezTo>
                    <a:pt x="529" y="30"/>
                    <a:pt x="522" y="29"/>
                    <a:pt x="518" y="29"/>
                  </a:cubicBezTo>
                  <a:cubicBezTo>
                    <a:pt x="516" y="27"/>
                    <a:pt x="513" y="26"/>
                    <a:pt x="511" y="24"/>
                  </a:cubicBezTo>
                  <a:cubicBezTo>
                    <a:pt x="510" y="26"/>
                    <a:pt x="509" y="26"/>
                    <a:pt x="508" y="26"/>
                  </a:cubicBezTo>
                  <a:cubicBezTo>
                    <a:pt x="508" y="25"/>
                    <a:pt x="509" y="24"/>
                    <a:pt x="510" y="24"/>
                  </a:cubicBezTo>
                  <a:cubicBezTo>
                    <a:pt x="508" y="23"/>
                    <a:pt x="505" y="22"/>
                    <a:pt x="502" y="22"/>
                  </a:cubicBezTo>
                  <a:cubicBezTo>
                    <a:pt x="507" y="13"/>
                    <a:pt x="518" y="10"/>
                    <a:pt x="519" y="13"/>
                  </a:cubicBezTo>
                  <a:cubicBezTo>
                    <a:pt x="521" y="16"/>
                    <a:pt x="522" y="18"/>
                    <a:pt x="516" y="18"/>
                  </a:cubicBezTo>
                  <a:cubicBezTo>
                    <a:pt x="513" y="17"/>
                    <a:pt x="512" y="24"/>
                    <a:pt x="517" y="24"/>
                  </a:cubicBezTo>
                  <a:cubicBezTo>
                    <a:pt x="521" y="24"/>
                    <a:pt x="527" y="18"/>
                    <a:pt x="523" y="11"/>
                  </a:cubicBezTo>
                  <a:cubicBezTo>
                    <a:pt x="523" y="10"/>
                    <a:pt x="522" y="10"/>
                    <a:pt x="522" y="9"/>
                  </a:cubicBezTo>
                  <a:cubicBezTo>
                    <a:pt x="524" y="9"/>
                    <a:pt x="527" y="10"/>
                    <a:pt x="529" y="10"/>
                  </a:cubicBezTo>
                  <a:cubicBezTo>
                    <a:pt x="536" y="13"/>
                    <a:pt x="538" y="17"/>
                    <a:pt x="535" y="19"/>
                  </a:cubicBezTo>
                  <a:cubicBezTo>
                    <a:pt x="530" y="24"/>
                    <a:pt x="537" y="32"/>
                    <a:pt x="542" y="27"/>
                  </a:cubicBezTo>
                  <a:cubicBezTo>
                    <a:pt x="544" y="24"/>
                    <a:pt x="545" y="20"/>
                    <a:pt x="544" y="16"/>
                  </a:cubicBezTo>
                  <a:cubicBezTo>
                    <a:pt x="543" y="18"/>
                    <a:pt x="540" y="19"/>
                    <a:pt x="537" y="20"/>
                  </a:cubicBezTo>
                  <a:cubicBezTo>
                    <a:pt x="537" y="18"/>
                    <a:pt x="539" y="18"/>
                    <a:pt x="536" y="17"/>
                  </a:cubicBezTo>
                  <a:cubicBezTo>
                    <a:pt x="539" y="17"/>
                    <a:pt x="542" y="16"/>
                    <a:pt x="544" y="15"/>
                  </a:cubicBezTo>
                  <a:cubicBezTo>
                    <a:pt x="543" y="13"/>
                    <a:pt x="542" y="12"/>
                    <a:pt x="541" y="10"/>
                  </a:cubicBezTo>
                  <a:cubicBezTo>
                    <a:pt x="538" y="7"/>
                    <a:pt x="533" y="4"/>
                    <a:pt x="528" y="2"/>
                  </a:cubicBezTo>
                  <a:cubicBezTo>
                    <a:pt x="524" y="1"/>
                    <a:pt x="519" y="0"/>
                    <a:pt x="514" y="0"/>
                  </a:cubicBezTo>
                  <a:cubicBezTo>
                    <a:pt x="508" y="0"/>
                    <a:pt x="503" y="1"/>
                    <a:pt x="499" y="4"/>
                  </a:cubicBezTo>
                  <a:cubicBezTo>
                    <a:pt x="494" y="6"/>
                    <a:pt x="486" y="11"/>
                    <a:pt x="483" y="15"/>
                  </a:cubicBezTo>
                  <a:cubicBezTo>
                    <a:pt x="469" y="28"/>
                    <a:pt x="464" y="39"/>
                    <a:pt x="464" y="39"/>
                  </a:cubicBezTo>
                  <a:cubicBezTo>
                    <a:pt x="461" y="45"/>
                    <a:pt x="453" y="67"/>
                    <a:pt x="440" y="69"/>
                  </a:cubicBezTo>
                  <a:cubicBezTo>
                    <a:pt x="440" y="69"/>
                    <a:pt x="440" y="69"/>
                    <a:pt x="440" y="69"/>
                  </a:cubicBezTo>
                  <a:cubicBezTo>
                    <a:pt x="439" y="69"/>
                    <a:pt x="438" y="69"/>
                    <a:pt x="438" y="69"/>
                  </a:cubicBezTo>
                  <a:cubicBezTo>
                    <a:pt x="438" y="69"/>
                    <a:pt x="438" y="69"/>
                    <a:pt x="438" y="69"/>
                  </a:cubicBezTo>
                  <a:cubicBezTo>
                    <a:pt x="421" y="69"/>
                    <a:pt x="416" y="65"/>
                    <a:pt x="415" y="59"/>
                  </a:cubicBezTo>
                  <a:cubicBezTo>
                    <a:pt x="415" y="57"/>
                    <a:pt x="415" y="55"/>
                    <a:pt x="416" y="54"/>
                  </a:cubicBezTo>
                  <a:cubicBezTo>
                    <a:pt x="415" y="54"/>
                    <a:pt x="415" y="54"/>
                    <a:pt x="414" y="54"/>
                  </a:cubicBezTo>
                  <a:cubicBezTo>
                    <a:pt x="414" y="53"/>
                    <a:pt x="415" y="52"/>
                    <a:pt x="416" y="52"/>
                  </a:cubicBezTo>
                  <a:cubicBezTo>
                    <a:pt x="417" y="50"/>
                    <a:pt x="420" y="48"/>
                    <a:pt x="424" y="48"/>
                  </a:cubicBezTo>
                  <a:cubicBezTo>
                    <a:pt x="427" y="48"/>
                    <a:pt x="430" y="50"/>
                    <a:pt x="430" y="54"/>
                  </a:cubicBezTo>
                  <a:cubicBezTo>
                    <a:pt x="430" y="54"/>
                    <a:pt x="430" y="54"/>
                    <a:pt x="430" y="54"/>
                  </a:cubicBezTo>
                  <a:cubicBezTo>
                    <a:pt x="430" y="56"/>
                    <a:pt x="429" y="57"/>
                    <a:pt x="427" y="56"/>
                  </a:cubicBezTo>
                  <a:cubicBezTo>
                    <a:pt x="426" y="56"/>
                    <a:pt x="426" y="54"/>
                    <a:pt x="427" y="54"/>
                  </a:cubicBezTo>
                  <a:cubicBezTo>
                    <a:pt x="428" y="54"/>
                    <a:pt x="429" y="52"/>
                    <a:pt x="427" y="51"/>
                  </a:cubicBezTo>
                  <a:cubicBezTo>
                    <a:pt x="426" y="50"/>
                    <a:pt x="424" y="50"/>
                    <a:pt x="423" y="53"/>
                  </a:cubicBezTo>
                  <a:cubicBezTo>
                    <a:pt x="422" y="56"/>
                    <a:pt x="423" y="59"/>
                    <a:pt x="426" y="60"/>
                  </a:cubicBezTo>
                  <a:cubicBezTo>
                    <a:pt x="430" y="61"/>
                    <a:pt x="433" y="59"/>
                    <a:pt x="434" y="57"/>
                  </a:cubicBezTo>
                  <a:cubicBezTo>
                    <a:pt x="437" y="49"/>
                    <a:pt x="430" y="40"/>
                    <a:pt x="418" y="40"/>
                  </a:cubicBezTo>
                  <a:cubicBezTo>
                    <a:pt x="409" y="40"/>
                    <a:pt x="403" y="45"/>
                    <a:pt x="398" y="51"/>
                  </a:cubicBezTo>
                  <a:cubicBezTo>
                    <a:pt x="394" y="56"/>
                    <a:pt x="390" y="72"/>
                    <a:pt x="373" y="72"/>
                  </a:cubicBezTo>
                  <a:cubicBezTo>
                    <a:pt x="368" y="72"/>
                    <a:pt x="363" y="71"/>
                    <a:pt x="359" y="68"/>
                  </a:cubicBezTo>
                  <a:cubicBezTo>
                    <a:pt x="359" y="69"/>
                    <a:pt x="358" y="69"/>
                    <a:pt x="358" y="69"/>
                  </a:cubicBezTo>
                  <a:cubicBezTo>
                    <a:pt x="358" y="68"/>
                    <a:pt x="358" y="68"/>
                    <a:pt x="358" y="68"/>
                  </a:cubicBezTo>
                  <a:cubicBezTo>
                    <a:pt x="352" y="64"/>
                    <a:pt x="348" y="58"/>
                    <a:pt x="347" y="53"/>
                  </a:cubicBezTo>
                  <a:cubicBezTo>
                    <a:pt x="345" y="43"/>
                    <a:pt x="350" y="35"/>
                    <a:pt x="360" y="35"/>
                  </a:cubicBezTo>
                  <a:cubicBezTo>
                    <a:pt x="364" y="35"/>
                    <a:pt x="368" y="37"/>
                    <a:pt x="370" y="40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0" y="41"/>
                    <a:pt x="370" y="41"/>
                    <a:pt x="370" y="41"/>
                  </a:cubicBezTo>
                  <a:cubicBezTo>
                    <a:pt x="371" y="42"/>
                    <a:pt x="371" y="43"/>
                    <a:pt x="371" y="44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1" y="47"/>
                    <a:pt x="368" y="49"/>
                    <a:pt x="365" y="48"/>
                  </a:cubicBezTo>
                  <a:cubicBezTo>
                    <a:pt x="364" y="48"/>
                    <a:pt x="363" y="45"/>
                    <a:pt x="365" y="44"/>
                  </a:cubicBezTo>
                  <a:cubicBezTo>
                    <a:pt x="367" y="44"/>
                    <a:pt x="368" y="42"/>
                    <a:pt x="366" y="40"/>
                  </a:cubicBezTo>
                  <a:cubicBezTo>
                    <a:pt x="364" y="38"/>
                    <a:pt x="360" y="38"/>
                    <a:pt x="358" y="43"/>
                  </a:cubicBezTo>
                  <a:cubicBezTo>
                    <a:pt x="357" y="48"/>
                    <a:pt x="358" y="53"/>
                    <a:pt x="364" y="54"/>
                  </a:cubicBezTo>
                  <a:cubicBezTo>
                    <a:pt x="367" y="55"/>
                    <a:pt x="370" y="55"/>
                    <a:pt x="372" y="54"/>
                  </a:cubicBezTo>
                  <a:cubicBezTo>
                    <a:pt x="371" y="54"/>
                    <a:pt x="371" y="54"/>
                    <a:pt x="371" y="54"/>
                  </a:cubicBezTo>
                  <a:cubicBezTo>
                    <a:pt x="371" y="52"/>
                    <a:pt x="372" y="52"/>
                    <a:pt x="374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5" y="52"/>
                    <a:pt x="375" y="52"/>
                    <a:pt x="375" y="51"/>
                  </a:cubicBezTo>
                  <a:cubicBezTo>
                    <a:pt x="375" y="51"/>
                    <a:pt x="375" y="50"/>
                    <a:pt x="375" y="50"/>
                  </a:cubicBezTo>
                  <a:cubicBezTo>
                    <a:pt x="376" y="50"/>
                    <a:pt x="376" y="50"/>
                    <a:pt x="376" y="50"/>
                  </a:cubicBezTo>
                  <a:cubicBezTo>
                    <a:pt x="376" y="49"/>
                    <a:pt x="376" y="49"/>
                    <a:pt x="376" y="49"/>
                  </a:cubicBezTo>
                  <a:cubicBezTo>
                    <a:pt x="378" y="47"/>
                    <a:pt x="378" y="45"/>
                    <a:pt x="378" y="43"/>
                  </a:cubicBezTo>
                  <a:cubicBezTo>
                    <a:pt x="378" y="43"/>
                    <a:pt x="377" y="43"/>
                    <a:pt x="376" y="43"/>
                  </a:cubicBezTo>
                  <a:cubicBezTo>
                    <a:pt x="376" y="42"/>
                    <a:pt x="377" y="42"/>
                    <a:pt x="378" y="42"/>
                  </a:cubicBezTo>
                  <a:cubicBezTo>
                    <a:pt x="378" y="40"/>
                    <a:pt x="378" y="38"/>
                    <a:pt x="377" y="37"/>
                  </a:cubicBezTo>
                  <a:cubicBezTo>
                    <a:pt x="379" y="35"/>
                    <a:pt x="383" y="36"/>
                    <a:pt x="385" y="37"/>
                  </a:cubicBezTo>
                  <a:cubicBezTo>
                    <a:pt x="387" y="39"/>
                    <a:pt x="387" y="42"/>
                    <a:pt x="383" y="42"/>
                  </a:cubicBezTo>
                  <a:cubicBezTo>
                    <a:pt x="380" y="43"/>
                    <a:pt x="381" y="49"/>
                    <a:pt x="386" y="48"/>
                  </a:cubicBezTo>
                  <a:cubicBezTo>
                    <a:pt x="387" y="48"/>
                    <a:pt x="389" y="45"/>
                    <a:pt x="390" y="42"/>
                  </a:cubicBezTo>
                  <a:cubicBezTo>
                    <a:pt x="390" y="43"/>
                    <a:pt x="389" y="43"/>
                    <a:pt x="389" y="43"/>
                  </a:cubicBezTo>
                  <a:cubicBezTo>
                    <a:pt x="389" y="42"/>
                    <a:pt x="389" y="41"/>
                    <a:pt x="390" y="41"/>
                  </a:cubicBezTo>
                  <a:cubicBezTo>
                    <a:pt x="390" y="41"/>
                    <a:pt x="390" y="40"/>
                    <a:pt x="390" y="40"/>
                  </a:cubicBezTo>
                  <a:cubicBezTo>
                    <a:pt x="389" y="40"/>
                    <a:pt x="389" y="39"/>
                    <a:pt x="388" y="40"/>
                  </a:cubicBezTo>
                  <a:cubicBezTo>
                    <a:pt x="387" y="39"/>
                    <a:pt x="389" y="39"/>
                    <a:pt x="390" y="39"/>
                  </a:cubicBezTo>
                  <a:cubicBezTo>
                    <a:pt x="390" y="38"/>
                    <a:pt x="390" y="37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8" y="35"/>
                    <a:pt x="388" y="35"/>
                    <a:pt x="388" y="34"/>
                  </a:cubicBezTo>
                  <a:cubicBezTo>
                    <a:pt x="383" y="30"/>
                    <a:pt x="376" y="29"/>
                    <a:pt x="372" y="29"/>
                  </a:cubicBezTo>
                  <a:cubicBezTo>
                    <a:pt x="370" y="27"/>
                    <a:pt x="368" y="26"/>
                    <a:pt x="365" y="24"/>
                  </a:cubicBezTo>
                  <a:cubicBezTo>
                    <a:pt x="365" y="26"/>
                    <a:pt x="363" y="26"/>
                    <a:pt x="362" y="26"/>
                  </a:cubicBezTo>
                  <a:cubicBezTo>
                    <a:pt x="362" y="25"/>
                    <a:pt x="363" y="24"/>
                    <a:pt x="365" y="24"/>
                  </a:cubicBezTo>
                  <a:cubicBezTo>
                    <a:pt x="362" y="23"/>
                    <a:pt x="359" y="22"/>
                    <a:pt x="356" y="22"/>
                  </a:cubicBezTo>
                  <a:cubicBezTo>
                    <a:pt x="361" y="13"/>
                    <a:pt x="372" y="10"/>
                    <a:pt x="374" y="13"/>
                  </a:cubicBezTo>
                  <a:cubicBezTo>
                    <a:pt x="375" y="16"/>
                    <a:pt x="376" y="18"/>
                    <a:pt x="371" y="18"/>
                  </a:cubicBezTo>
                  <a:cubicBezTo>
                    <a:pt x="367" y="17"/>
                    <a:pt x="366" y="24"/>
                    <a:pt x="371" y="24"/>
                  </a:cubicBezTo>
                  <a:cubicBezTo>
                    <a:pt x="375" y="24"/>
                    <a:pt x="381" y="18"/>
                    <a:pt x="377" y="11"/>
                  </a:cubicBezTo>
                  <a:cubicBezTo>
                    <a:pt x="377" y="10"/>
                    <a:pt x="377" y="10"/>
                    <a:pt x="376" y="9"/>
                  </a:cubicBezTo>
                  <a:cubicBezTo>
                    <a:pt x="378" y="9"/>
                    <a:pt x="381" y="10"/>
                    <a:pt x="383" y="10"/>
                  </a:cubicBezTo>
                  <a:cubicBezTo>
                    <a:pt x="390" y="13"/>
                    <a:pt x="392" y="17"/>
                    <a:pt x="389" y="19"/>
                  </a:cubicBezTo>
                  <a:cubicBezTo>
                    <a:pt x="384" y="24"/>
                    <a:pt x="391" y="32"/>
                    <a:pt x="396" y="27"/>
                  </a:cubicBezTo>
                  <a:cubicBezTo>
                    <a:pt x="399" y="24"/>
                    <a:pt x="399" y="20"/>
                    <a:pt x="398" y="16"/>
                  </a:cubicBezTo>
                  <a:cubicBezTo>
                    <a:pt x="397" y="18"/>
                    <a:pt x="394" y="19"/>
                    <a:pt x="392" y="20"/>
                  </a:cubicBezTo>
                  <a:cubicBezTo>
                    <a:pt x="391" y="18"/>
                    <a:pt x="393" y="18"/>
                    <a:pt x="390" y="17"/>
                  </a:cubicBezTo>
                  <a:cubicBezTo>
                    <a:pt x="393" y="17"/>
                    <a:pt x="396" y="16"/>
                    <a:pt x="398" y="15"/>
                  </a:cubicBezTo>
                  <a:cubicBezTo>
                    <a:pt x="398" y="13"/>
                    <a:pt x="397" y="12"/>
                    <a:pt x="395" y="10"/>
                  </a:cubicBezTo>
                  <a:cubicBezTo>
                    <a:pt x="392" y="7"/>
                    <a:pt x="387" y="4"/>
                    <a:pt x="383" y="2"/>
                  </a:cubicBezTo>
                  <a:cubicBezTo>
                    <a:pt x="378" y="1"/>
                    <a:pt x="373" y="0"/>
                    <a:pt x="368" y="0"/>
                  </a:cubicBezTo>
                  <a:cubicBezTo>
                    <a:pt x="363" y="0"/>
                    <a:pt x="358" y="1"/>
                    <a:pt x="353" y="4"/>
                  </a:cubicBezTo>
                  <a:cubicBezTo>
                    <a:pt x="348" y="6"/>
                    <a:pt x="341" y="11"/>
                    <a:pt x="337" y="15"/>
                  </a:cubicBezTo>
                  <a:cubicBezTo>
                    <a:pt x="323" y="28"/>
                    <a:pt x="318" y="39"/>
                    <a:pt x="318" y="39"/>
                  </a:cubicBezTo>
                  <a:cubicBezTo>
                    <a:pt x="315" y="45"/>
                    <a:pt x="307" y="67"/>
                    <a:pt x="294" y="69"/>
                  </a:cubicBezTo>
                  <a:cubicBezTo>
                    <a:pt x="294" y="69"/>
                    <a:pt x="294" y="69"/>
                    <a:pt x="294" y="69"/>
                  </a:cubicBezTo>
                  <a:cubicBezTo>
                    <a:pt x="293" y="69"/>
                    <a:pt x="292" y="69"/>
                    <a:pt x="292" y="6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75" y="69"/>
                    <a:pt x="271" y="65"/>
                    <a:pt x="270" y="59"/>
                  </a:cubicBezTo>
                  <a:cubicBezTo>
                    <a:pt x="269" y="57"/>
                    <a:pt x="269" y="55"/>
                    <a:pt x="270" y="54"/>
                  </a:cubicBezTo>
                  <a:cubicBezTo>
                    <a:pt x="269" y="54"/>
                    <a:pt x="269" y="54"/>
                    <a:pt x="268" y="54"/>
                  </a:cubicBezTo>
                  <a:cubicBezTo>
                    <a:pt x="269" y="53"/>
                    <a:pt x="269" y="52"/>
                    <a:pt x="270" y="52"/>
                  </a:cubicBezTo>
                  <a:cubicBezTo>
                    <a:pt x="272" y="50"/>
                    <a:pt x="274" y="48"/>
                    <a:pt x="278" y="48"/>
                  </a:cubicBezTo>
                  <a:cubicBezTo>
                    <a:pt x="281" y="48"/>
                    <a:pt x="284" y="50"/>
                    <a:pt x="284" y="54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84" y="56"/>
                    <a:pt x="283" y="57"/>
                    <a:pt x="281" y="56"/>
                  </a:cubicBezTo>
                  <a:cubicBezTo>
                    <a:pt x="280" y="56"/>
                    <a:pt x="280" y="54"/>
                    <a:pt x="281" y="54"/>
                  </a:cubicBezTo>
                  <a:cubicBezTo>
                    <a:pt x="282" y="54"/>
                    <a:pt x="283" y="52"/>
                    <a:pt x="281" y="51"/>
                  </a:cubicBezTo>
                  <a:cubicBezTo>
                    <a:pt x="280" y="50"/>
                    <a:pt x="278" y="50"/>
                    <a:pt x="277" y="53"/>
                  </a:cubicBezTo>
                  <a:cubicBezTo>
                    <a:pt x="276" y="56"/>
                    <a:pt x="277" y="59"/>
                    <a:pt x="280" y="60"/>
                  </a:cubicBezTo>
                  <a:cubicBezTo>
                    <a:pt x="284" y="61"/>
                    <a:pt x="287" y="59"/>
                    <a:pt x="288" y="57"/>
                  </a:cubicBezTo>
                  <a:cubicBezTo>
                    <a:pt x="292" y="49"/>
                    <a:pt x="284" y="40"/>
                    <a:pt x="272" y="40"/>
                  </a:cubicBezTo>
                  <a:cubicBezTo>
                    <a:pt x="263" y="40"/>
                    <a:pt x="257" y="45"/>
                    <a:pt x="252" y="51"/>
                  </a:cubicBezTo>
                  <a:cubicBezTo>
                    <a:pt x="249" y="56"/>
                    <a:pt x="244" y="72"/>
                    <a:pt x="228" y="72"/>
                  </a:cubicBezTo>
                  <a:cubicBezTo>
                    <a:pt x="222" y="72"/>
                    <a:pt x="217" y="71"/>
                    <a:pt x="213" y="68"/>
                  </a:cubicBezTo>
                  <a:cubicBezTo>
                    <a:pt x="213" y="69"/>
                    <a:pt x="212" y="69"/>
                    <a:pt x="212" y="69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06" y="64"/>
                    <a:pt x="202" y="58"/>
                    <a:pt x="201" y="53"/>
                  </a:cubicBezTo>
                  <a:cubicBezTo>
                    <a:pt x="199" y="43"/>
                    <a:pt x="204" y="35"/>
                    <a:pt x="214" y="35"/>
                  </a:cubicBezTo>
                  <a:cubicBezTo>
                    <a:pt x="218" y="35"/>
                    <a:pt x="222" y="37"/>
                    <a:pt x="224" y="40"/>
                  </a:cubicBezTo>
                  <a:cubicBezTo>
                    <a:pt x="225" y="40"/>
                    <a:pt x="225" y="40"/>
                    <a:pt x="225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5" y="42"/>
                    <a:pt x="225" y="43"/>
                    <a:pt x="225" y="44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7"/>
                    <a:pt x="222" y="49"/>
                    <a:pt x="219" y="48"/>
                  </a:cubicBezTo>
                  <a:cubicBezTo>
                    <a:pt x="218" y="48"/>
                    <a:pt x="217" y="45"/>
                    <a:pt x="219" y="44"/>
                  </a:cubicBezTo>
                  <a:cubicBezTo>
                    <a:pt x="221" y="44"/>
                    <a:pt x="222" y="42"/>
                    <a:pt x="220" y="40"/>
                  </a:cubicBezTo>
                  <a:cubicBezTo>
                    <a:pt x="218" y="38"/>
                    <a:pt x="214" y="38"/>
                    <a:pt x="212" y="43"/>
                  </a:cubicBezTo>
                  <a:cubicBezTo>
                    <a:pt x="211" y="48"/>
                    <a:pt x="213" y="53"/>
                    <a:pt x="219" y="54"/>
                  </a:cubicBezTo>
                  <a:cubicBezTo>
                    <a:pt x="222" y="55"/>
                    <a:pt x="224" y="55"/>
                    <a:pt x="226" y="54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225" y="52"/>
                    <a:pt x="227" y="52"/>
                    <a:pt x="228" y="52"/>
                  </a:cubicBezTo>
                  <a:cubicBezTo>
                    <a:pt x="228" y="52"/>
                    <a:pt x="228" y="52"/>
                    <a:pt x="228" y="52"/>
                  </a:cubicBezTo>
                  <a:cubicBezTo>
                    <a:pt x="229" y="52"/>
                    <a:pt x="229" y="52"/>
                    <a:pt x="229" y="51"/>
                  </a:cubicBezTo>
                  <a:cubicBezTo>
                    <a:pt x="229" y="51"/>
                    <a:pt x="229" y="50"/>
                    <a:pt x="230" y="50"/>
                  </a:cubicBezTo>
                  <a:cubicBezTo>
                    <a:pt x="230" y="50"/>
                    <a:pt x="230" y="50"/>
                    <a:pt x="230" y="50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2" y="47"/>
                    <a:pt x="232" y="45"/>
                    <a:pt x="232" y="43"/>
                  </a:cubicBezTo>
                  <a:cubicBezTo>
                    <a:pt x="232" y="43"/>
                    <a:pt x="231" y="43"/>
                    <a:pt x="230" y="43"/>
                  </a:cubicBezTo>
                  <a:cubicBezTo>
                    <a:pt x="230" y="42"/>
                    <a:pt x="231" y="42"/>
                    <a:pt x="232" y="42"/>
                  </a:cubicBezTo>
                  <a:cubicBezTo>
                    <a:pt x="232" y="40"/>
                    <a:pt x="232" y="38"/>
                    <a:pt x="231" y="37"/>
                  </a:cubicBezTo>
                  <a:cubicBezTo>
                    <a:pt x="234" y="35"/>
                    <a:pt x="237" y="36"/>
                    <a:pt x="239" y="37"/>
                  </a:cubicBezTo>
                  <a:cubicBezTo>
                    <a:pt x="241" y="39"/>
                    <a:pt x="242" y="42"/>
                    <a:pt x="237" y="42"/>
                  </a:cubicBezTo>
                  <a:cubicBezTo>
                    <a:pt x="234" y="43"/>
                    <a:pt x="235" y="49"/>
                    <a:pt x="240" y="48"/>
                  </a:cubicBezTo>
                  <a:cubicBezTo>
                    <a:pt x="241" y="48"/>
                    <a:pt x="243" y="45"/>
                    <a:pt x="244" y="42"/>
                  </a:cubicBezTo>
                  <a:cubicBezTo>
                    <a:pt x="244" y="43"/>
                    <a:pt x="244" y="43"/>
                    <a:pt x="243" y="43"/>
                  </a:cubicBezTo>
                  <a:cubicBezTo>
                    <a:pt x="243" y="42"/>
                    <a:pt x="244" y="41"/>
                    <a:pt x="244" y="41"/>
                  </a:cubicBezTo>
                  <a:cubicBezTo>
                    <a:pt x="244" y="41"/>
                    <a:pt x="244" y="40"/>
                    <a:pt x="244" y="40"/>
                  </a:cubicBezTo>
                  <a:cubicBezTo>
                    <a:pt x="244" y="40"/>
                    <a:pt x="243" y="39"/>
                    <a:pt x="242" y="40"/>
                  </a:cubicBezTo>
                  <a:cubicBezTo>
                    <a:pt x="242" y="39"/>
                    <a:pt x="243" y="39"/>
                    <a:pt x="244" y="39"/>
                  </a:cubicBezTo>
                  <a:cubicBezTo>
                    <a:pt x="244" y="38"/>
                    <a:pt x="244" y="37"/>
                    <a:pt x="243" y="3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43" y="35"/>
                    <a:pt x="242" y="35"/>
                    <a:pt x="242" y="34"/>
                  </a:cubicBezTo>
                  <a:cubicBezTo>
                    <a:pt x="237" y="30"/>
                    <a:pt x="230" y="29"/>
                    <a:pt x="226" y="29"/>
                  </a:cubicBezTo>
                  <a:cubicBezTo>
                    <a:pt x="224" y="27"/>
                    <a:pt x="222" y="26"/>
                    <a:pt x="219" y="24"/>
                  </a:cubicBezTo>
                  <a:cubicBezTo>
                    <a:pt x="219" y="26"/>
                    <a:pt x="217" y="26"/>
                    <a:pt x="216" y="26"/>
                  </a:cubicBezTo>
                  <a:cubicBezTo>
                    <a:pt x="216" y="25"/>
                    <a:pt x="217" y="24"/>
                    <a:pt x="219" y="24"/>
                  </a:cubicBezTo>
                  <a:cubicBezTo>
                    <a:pt x="216" y="23"/>
                    <a:pt x="213" y="22"/>
                    <a:pt x="210" y="22"/>
                  </a:cubicBezTo>
                  <a:cubicBezTo>
                    <a:pt x="215" y="13"/>
                    <a:pt x="226" y="10"/>
                    <a:pt x="228" y="13"/>
                  </a:cubicBezTo>
                  <a:cubicBezTo>
                    <a:pt x="229" y="16"/>
                    <a:pt x="230" y="18"/>
                    <a:pt x="225" y="18"/>
                  </a:cubicBezTo>
                  <a:cubicBezTo>
                    <a:pt x="221" y="17"/>
                    <a:pt x="221" y="24"/>
                    <a:pt x="226" y="24"/>
                  </a:cubicBezTo>
                  <a:cubicBezTo>
                    <a:pt x="229" y="24"/>
                    <a:pt x="235" y="18"/>
                    <a:pt x="232" y="11"/>
                  </a:cubicBezTo>
                  <a:cubicBezTo>
                    <a:pt x="231" y="10"/>
                    <a:pt x="231" y="10"/>
                    <a:pt x="230" y="9"/>
                  </a:cubicBezTo>
                  <a:cubicBezTo>
                    <a:pt x="233" y="9"/>
                    <a:pt x="235" y="10"/>
                    <a:pt x="237" y="10"/>
                  </a:cubicBezTo>
                  <a:cubicBezTo>
                    <a:pt x="244" y="13"/>
                    <a:pt x="246" y="17"/>
                    <a:pt x="243" y="19"/>
                  </a:cubicBezTo>
                  <a:cubicBezTo>
                    <a:pt x="238" y="24"/>
                    <a:pt x="245" y="32"/>
                    <a:pt x="250" y="27"/>
                  </a:cubicBezTo>
                  <a:cubicBezTo>
                    <a:pt x="253" y="24"/>
                    <a:pt x="253" y="20"/>
                    <a:pt x="253" y="16"/>
                  </a:cubicBezTo>
                  <a:cubicBezTo>
                    <a:pt x="251" y="18"/>
                    <a:pt x="248" y="19"/>
                    <a:pt x="246" y="20"/>
                  </a:cubicBezTo>
                  <a:cubicBezTo>
                    <a:pt x="246" y="18"/>
                    <a:pt x="247" y="18"/>
                    <a:pt x="245" y="17"/>
                  </a:cubicBezTo>
                  <a:cubicBezTo>
                    <a:pt x="248" y="17"/>
                    <a:pt x="250" y="16"/>
                    <a:pt x="252" y="15"/>
                  </a:cubicBezTo>
                  <a:cubicBezTo>
                    <a:pt x="252" y="13"/>
                    <a:pt x="251" y="12"/>
                    <a:pt x="249" y="10"/>
                  </a:cubicBezTo>
                  <a:cubicBezTo>
                    <a:pt x="246" y="7"/>
                    <a:pt x="242" y="4"/>
                    <a:pt x="237" y="2"/>
                  </a:cubicBezTo>
                  <a:cubicBezTo>
                    <a:pt x="232" y="1"/>
                    <a:pt x="227" y="0"/>
                    <a:pt x="222" y="0"/>
                  </a:cubicBezTo>
                  <a:cubicBezTo>
                    <a:pt x="217" y="0"/>
                    <a:pt x="212" y="1"/>
                    <a:pt x="207" y="4"/>
                  </a:cubicBezTo>
                  <a:cubicBezTo>
                    <a:pt x="203" y="6"/>
                    <a:pt x="195" y="11"/>
                    <a:pt x="191" y="15"/>
                  </a:cubicBezTo>
                  <a:cubicBezTo>
                    <a:pt x="177" y="28"/>
                    <a:pt x="172" y="39"/>
                    <a:pt x="172" y="39"/>
                  </a:cubicBezTo>
                  <a:cubicBezTo>
                    <a:pt x="169" y="45"/>
                    <a:pt x="162" y="67"/>
                    <a:pt x="148" y="69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9"/>
                    <a:pt x="147" y="69"/>
                    <a:pt x="146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29" y="69"/>
                    <a:pt x="125" y="65"/>
                    <a:pt x="124" y="59"/>
                  </a:cubicBezTo>
                  <a:cubicBezTo>
                    <a:pt x="123" y="57"/>
                    <a:pt x="124" y="55"/>
                    <a:pt x="124" y="54"/>
                  </a:cubicBezTo>
                  <a:cubicBezTo>
                    <a:pt x="124" y="54"/>
                    <a:pt x="123" y="54"/>
                    <a:pt x="123" y="54"/>
                  </a:cubicBezTo>
                  <a:cubicBezTo>
                    <a:pt x="123" y="53"/>
                    <a:pt x="123" y="52"/>
                    <a:pt x="124" y="52"/>
                  </a:cubicBezTo>
                  <a:cubicBezTo>
                    <a:pt x="126" y="50"/>
                    <a:pt x="128" y="48"/>
                    <a:pt x="132" y="48"/>
                  </a:cubicBezTo>
                  <a:cubicBezTo>
                    <a:pt x="135" y="48"/>
                    <a:pt x="139" y="50"/>
                    <a:pt x="139" y="54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9" y="56"/>
                    <a:pt x="137" y="57"/>
                    <a:pt x="135" y="56"/>
                  </a:cubicBezTo>
                  <a:cubicBezTo>
                    <a:pt x="134" y="56"/>
                    <a:pt x="134" y="54"/>
                    <a:pt x="135" y="54"/>
                  </a:cubicBezTo>
                  <a:cubicBezTo>
                    <a:pt x="136" y="54"/>
                    <a:pt x="137" y="52"/>
                    <a:pt x="136" y="51"/>
                  </a:cubicBezTo>
                  <a:cubicBezTo>
                    <a:pt x="134" y="50"/>
                    <a:pt x="132" y="50"/>
                    <a:pt x="131" y="53"/>
                  </a:cubicBezTo>
                  <a:cubicBezTo>
                    <a:pt x="130" y="56"/>
                    <a:pt x="131" y="59"/>
                    <a:pt x="135" y="60"/>
                  </a:cubicBezTo>
                  <a:cubicBezTo>
                    <a:pt x="138" y="61"/>
                    <a:pt x="141" y="59"/>
                    <a:pt x="142" y="57"/>
                  </a:cubicBezTo>
                  <a:cubicBezTo>
                    <a:pt x="146" y="49"/>
                    <a:pt x="138" y="40"/>
                    <a:pt x="126" y="40"/>
                  </a:cubicBezTo>
                  <a:cubicBezTo>
                    <a:pt x="118" y="40"/>
                    <a:pt x="111" y="45"/>
                    <a:pt x="106" y="51"/>
                  </a:cubicBezTo>
                  <a:cubicBezTo>
                    <a:pt x="103" y="56"/>
                    <a:pt x="98" y="72"/>
                    <a:pt x="82" y="72"/>
                  </a:cubicBezTo>
                  <a:cubicBezTo>
                    <a:pt x="76" y="72"/>
                    <a:pt x="72" y="71"/>
                    <a:pt x="67" y="68"/>
                  </a:cubicBezTo>
                  <a:cubicBezTo>
                    <a:pt x="67" y="69"/>
                    <a:pt x="67" y="69"/>
                    <a:pt x="66" y="69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0" y="64"/>
                    <a:pt x="56" y="58"/>
                    <a:pt x="55" y="53"/>
                  </a:cubicBezTo>
                  <a:cubicBezTo>
                    <a:pt x="53" y="43"/>
                    <a:pt x="58" y="35"/>
                    <a:pt x="68" y="35"/>
                  </a:cubicBezTo>
                  <a:cubicBezTo>
                    <a:pt x="72" y="35"/>
                    <a:pt x="76" y="37"/>
                    <a:pt x="78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2"/>
                    <a:pt x="79" y="43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7"/>
                    <a:pt x="77" y="49"/>
                    <a:pt x="73" y="48"/>
                  </a:cubicBezTo>
                  <a:cubicBezTo>
                    <a:pt x="72" y="48"/>
                    <a:pt x="72" y="45"/>
                    <a:pt x="73" y="44"/>
                  </a:cubicBezTo>
                  <a:cubicBezTo>
                    <a:pt x="75" y="44"/>
                    <a:pt x="76" y="42"/>
                    <a:pt x="74" y="40"/>
                  </a:cubicBezTo>
                  <a:cubicBezTo>
                    <a:pt x="72" y="38"/>
                    <a:pt x="68" y="38"/>
                    <a:pt x="67" y="43"/>
                  </a:cubicBezTo>
                  <a:cubicBezTo>
                    <a:pt x="65" y="48"/>
                    <a:pt x="67" y="53"/>
                    <a:pt x="73" y="54"/>
                  </a:cubicBezTo>
                  <a:cubicBezTo>
                    <a:pt x="76" y="55"/>
                    <a:pt x="78" y="55"/>
                    <a:pt x="80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2"/>
                    <a:pt x="81" y="52"/>
                    <a:pt x="83" y="52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3" y="52"/>
                    <a:pt x="83" y="52"/>
                    <a:pt x="84" y="51"/>
                  </a:cubicBezTo>
                  <a:cubicBezTo>
                    <a:pt x="83" y="51"/>
                    <a:pt x="83" y="50"/>
                    <a:pt x="84" y="50"/>
                  </a:cubicBezTo>
                  <a:cubicBezTo>
                    <a:pt x="84" y="50"/>
                    <a:pt x="84" y="50"/>
                    <a:pt x="85" y="50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3"/>
                    <a:pt x="85" y="43"/>
                    <a:pt x="84" y="43"/>
                  </a:cubicBezTo>
                  <a:cubicBezTo>
                    <a:pt x="84" y="42"/>
                    <a:pt x="85" y="42"/>
                    <a:pt x="86" y="42"/>
                  </a:cubicBezTo>
                  <a:cubicBezTo>
                    <a:pt x="86" y="40"/>
                    <a:pt x="86" y="38"/>
                    <a:pt x="85" y="37"/>
                  </a:cubicBezTo>
                  <a:cubicBezTo>
                    <a:pt x="88" y="35"/>
                    <a:pt x="91" y="36"/>
                    <a:pt x="93" y="37"/>
                  </a:cubicBezTo>
                  <a:cubicBezTo>
                    <a:pt x="95" y="39"/>
                    <a:pt x="96" y="42"/>
                    <a:pt x="91" y="42"/>
                  </a:cubicBezTo>
                  <a:cubicBezTo>
                    <a:pt x="88" y="43"/>
                    <a:pt x="89" y="49"/>
                    <a:pt x="94" y="48"/>
                  </a:cubicBezTo>
                  <a:cubicBezTo>
                    <a:pt x="96" y="48"/>
                    <a:pt x="98" y="45"/>
                    <a:pt x="98" y="42"/>
                  </a:cubicBezTo>
                  <a:cubicBezTo>
                    <a:pt x="98" y="43"/>
                    <a:pt x="98" y="43"/>
                    <a:pt x="97" y="43"/>
                  </a:cubicBezTo>
                  <a:cubicBezTo>
                    <a:pt x="97" y="42"/>
                    <a:pt x="98" y="41"/>
                    <a:pt x="99" y="41"/>
                  </a:cubicBezTo>
                  <a:cubicBezTo>
                    <a:pt x="99" y="41"/>
                    <a:pt x="99" y="40"/>
                    <a:pt x="99" y="40"/>
                  </a:cubicBezTo>
                  <a:cubicBezTo>
                    <a:pt x="98" y="40"/>
                    <a:pt x="97" y="39"/>
                    <a:pt x="96" y="40"/>
                  </a:cubicBezTo>
                  <a:cubicBezTo>
                    <a:pt x="96" y="39"/>
                    <a:pt x="97" y="39"/>
                    <a:pt x="98" y="39"/>
                  </a:cubicBezTo>
                  <a:cubicBezTo>
                    <a:pt x="98" y="38"/>
                    <a:pt x="98" y="37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5"/>
                    <a:pt x="96" y="35"/>
                    <a:pt x="96" y="34"/>
                  </a:cubicBezTo>
                  <a:cubicBezTo>
                    <a:pt x="92" y="30"/>
                    <a:pt x="84" y="29"/>
                    <a:pt x="80" y="29"/>
                  </a:cubicBezTo>
                  <a:cubicBezTo>
                    <a:pt x="78" y="27"/>
                    <a:pt x="76" y="26"/>
                    <a:pt x="73" y="24"/>
                  </a:cubicBezTo>
                  <a:cubicBezTo>
                    <a:pt x="73" y="26"/>
                    <a:pt x="71" y="26"/>
                    <a:pt x="70" y="26"/>
                  </a:cubicBezTo>
                  <a:cubicBezTo>
                    <a:pt x="71" y="25"/>
                    <a:pt x="71" y="24"/>
                    <a:pt x="73" y="24"/>
                  </a:cubicBezTo>
                  <a:cubicBezTo>
                    <a:pt x="70" y="23"/>
                    <a:pt x="67" y="22"/>
                    <a:pt x="64" y="22"/>
                  </a:cubicBezTo>
                  <a:cubicBezTo>
                    <a:pt x="69" y="13"/>
                    <a:pt x="80" y="10"/>
                    <a:pt x="82" y="13"/>
                  </a:cubicBezTo>
                  <a:cubicBezTo>
                    <a:pt x="83" y="16"/>
                    <a:pt x="84" y="18"/>
                    <a:pt x="79" y="18"/>
                  </a:cubicBezTo>
                  <a:cubicBezTo>
                    <a:pt x="76" y="17"/>
                    <a:pt x="75" y="24"/>
                    <a:pt x="80" y="24"/>
                  </a:cubicBezTo>
                  <a:cubicBezTo>
                    <a:pt x="83" y="24"/>
                    <a:pt x="90" y="18"/>
                    <a:pt x="86" y="11"/>
                  </a:cubicBezTo>
                  <a:cubicBezTo>
                    <a:pt x="85" y="10"/>
                    <a:pt x="85" y="10"/>
                    <a:pt x="84" y="9"/>
                  </a:cubicBezTo>
                  <a:cubicBezTo>
                    <a:pt x="87" y="9"/>
                    <a:pt x="89" y="10"/>
                    <a:pt x="91" y="10"/>
                  </a:cubicBezTo>
                  <a:cubicBezTo>
                    <a:pt x="99" y="13"/>
                    <a:pt x="100" y="17"/>
                    <a:pt x="98" y="19"/>
                  </a:cubicBezTo>
                  <a:cubicBezTo>
                    <a:pt x="93" y="24"/>
                    <a:pt x="99" y="32"/>
                    <a:pt x="104" y="27"/>
                  </a:cubicBezTo>
                  <a:cubicBezTo>
                    <a:pt x="107" y="24"/>
                    <a:pt x="108" y="20"/>
                    <a:pt x="107" y="16"/>
                  </a:cubicBezTo>
                  <a:cubicBezTo>
                    <a:pt x="105" y="18"/>
                    <a:pt x="102" y="19"/>
                    <a:pt x="100" y="20"/>
                  </a:cubicBezTo>
                  <a:cubicBezTo>
                    <a:pt x="100" y="18"/>
                    <a:pt x="101" y="18"/>
                    <a:pt x="99" y="17"/>
                  </a:cubicBezTo>
                  <a:cubicBezTo>
                    <a:pt x="102" y="17"/>
                    <a:pt x="104" y="16"/>
                    <a:pt x="106" y="15"/>
                  </a:cubicBezTo>
                  <a:cubicBezTo>
                    <a:pt x="106" y="13"/>
                    <a:pt x="105" y="12"/>
                    <a:pt x="103" y="10"/>
                  </a:cubicBezTo>
                  <a:cubicBezTo>
                    <a:pt x="100" y="7"/>
                    <a:pt x="96" y="4"/>
                    <a:pt x="91" y="2"/>
                  </a:cubicBezTo>
                  <a:cubicBezTo>
                    <a:pt x="86" y="1"/>
                    <a:pt x="81" y="0"/>
                    <a:pt x="76" y="0"/>
                  </a:cubicBezTo>
                  <a:cubicBezTo>
                    <a:pt x="71" y="0"/>
                    <a:pt x="66" y="1"/>
                    <a:pt x="61" y="4"/>
                  </a:cubicBezTo>
                  <a:cubicBezTo>
                    <a:pt x="57" y="6"/>
                    <a:pt x="49" y="11"/>
                    <a:pt x="46" y="15"/>
                  </a:cubicBezTo>
                  <a:cubicBezTo>
                    <a:pt x="31" y="28"/>
                    <a:pt x="26" y="39"/>
                    <a:pt x="26" y="39"/>
                  </a:cubicBezTo>
                  <a:cubicBezTo>
                    <a:pt x="23" y="45"/>
                    <a:pt x="16" y="67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1" y="69"/>
                    <a:pt x="0" y="6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9" y="85"/>
                    <a:pt x="11" y="88"/>
                    <a:pt x="20" y="88"/>
                  </a:cubicBezTo>
                  <a:cubicBezTo>
                    <a:pt x="27" y="88"/>
                    <a:pt x="28" y="86"/>
                    <a:pt x="33" y="85"/>
                  </a:cubicBezTo>
                  <a:cubicBezTo>
                    <a:pt x="33" y="85"/>
                    <a:pt x="33" y="85"/>
                    <a:pt x="33" y="84"/>
                  </a:cubicBezTo>
                  <a:cubicBezTo>
                    <a:pt x="34" y="84"/>
                    <a:pt x="34" y="84"/>
                    <a:pt x="34" y="85"/>
                  </a:cubicBezTo>
                  <a:cubicBezTo>
                    <a:pt x="35" y="85"/>
                    <a:pt x="36" y="85"/>
                    <a:pt x="38" y="85"/>
                  </a:cubicBezTo>
                  <a:cubicBezTo>
                    <a:pt x="47" y="85"/>
                    <a:pt x="47" y="88"/>
                    <a:pt x="56" y="88"/>
                  </a:cubicBezTo>
                  <a:cubicBezTo>
                    <a:pt x="65" y="88"/>
                    <a:pt x="65" y="85"/>
                    <a:pt x="74" y="85"/>
                  </a:cubicBezTo>
                  <a:cubicBezTo>
                    <a:pt x="83" y="85"/>
                    <a:pt x="83" y="88"/>
                    <a:pt x="92" y="88"/>
                  </a:cubicBezTo>
                  <a:cubicBezTo>
                    <a:pt x="101" y="88"/>
                    <a:pt x="101" y="85"/>
                    <a:pt x="110" y="85"/>
                  </a:cubicBezTo>
                  <a:cubicBezTo>
                    <a:pt x="111" y="85"/>
                    <a:pt x="113" y="85"/>
                    <a:pt x="114" y="85"/>
                  </a:cubicBezTo>
                  <a:cubicBezTo>
                    <a:pt x="115" y="84"/>
                    <a:pt x="117" y="80"/>
                    <a:pt x="119" y="82"/>
                  </a:cubicBezTo>
                  <a:cubicBezTo>
                    <a:pt x="119" y="84"/>
                    <a:pt x="116" y="84"/>
                    <a:pt x="114" y="85"/>
                  </a:cubicBezTo>
                  <a:cubicBezTo>
                    <a:pt x="118" y="86"/>
                    <a:pt x="120" y="87"/>
                    <a:pt x="125" y="88"/>
                  </a:cubicBezTo>
                  <a:cubicBezTo>
                    <a:pt x="126" y="87"/>
                    <a:pt x="126" y="87"/>
                    <a:pt x="127" y="87"/>
                  </a:cubicBezTo>
                  <a:cubicBezTo>
                    <a:pt x="127" y="87"/>
                    <a:pt x="127" y="88"/>
                    <a:pt x="127" y="88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37" y="88"/>
                    <a:pt x="137" y="85"/>
                    <a:pt x="146" y="85"/>
                  </a:cubicBezTo>
                  <a:cubicBezTo>
                    <a:pt x="155" y="85"/>
                    <a:pt x="157" y="88"/>
                    <a:pt x="166" y="88"/>
                  </a:cubicBezTo>
                  <a:cubicBezTo>
                    <a:pt x="172" y="88"/>
                    <a:pt x="174" y="86"/>
                    <a:pt x="178" y="85"/>
                  </a:cubicBezTo>
                  <a:cubicBezTo>
                    <a:pt x="179" y="85"/>
                    <a:pt x="179" y="85"/>
                    <a:pt x="179" y="84"/>
                  </a:cubicBezTo>
                  <a:cubicBezTo>
                    <a:pt x="179" y="84"/>
                    <a:pt x="180" y="84"/>
                    <a:pt x="180" y="85"/>
                  </a:cubicBezTo>
                  <a:cubicBezTo>
                    <a:pt x="181" y="85"/>
                    <a:pt x="182" y="85"/>
                    <a:pt x="184" y="85"/>
                  </a:cubicBezTo>
                  <a:cubicBezTo>
                    <a:pt x="193" y="85"/>
                    <a:pt x="193" y="88"/>
                    <a:pt x="202" y="88"/>
                  </a:cubicBezTo>
                  <a:cubicBezTo>
                    <a:pt x="211" y="88"/>
                    <a:pt x="211" y="85"/>
                    <a:pt x="220" y="85"/>
                  </a:cubicBezTo>
                  <a:cubicBezTo>
                    <a:pt x="229" y="85"/>
                    <a:pt x="229" y="88"/>
                    <a:pt x="238" y="88"/>
                  </a:cubicBezTo>
                  <a:cubicBezTo>
                    <a:pt x="247" y="88"/>
                    <a:pt x="247" y="85"/>
                    <a:pt x="256" y="85"/>
                  </a:cubicBezTo>
                  <a:cubicBezTo>
                    <a:pt x="257" y="85"/>
                    <a:pt x="258" y="85"/>
                    <a:pt x="259" y="85"/>
                  </a:cubicBezTo>
                  <a:cubicBezTo>
                    <a:pt x="261" y="84"/>
                    <a:pt x="262" y="80"/>
                    <a:pt x="265" y="82"/>
                  </a:cubicBezTo>
                  <a:cubicBezTo>
                    <a:pt x="265" y="84"/>
                    <a:pt x="262" y="84"/>
                    <a:pt x="260" y="85"/>
                  </a:cubicBezTo>
                  <a:cubicBezTo>
                    <a:pt x="264" y="86"/>
                    <a:pt x="266" y="87"/>
                    <a:pt x="271" y="88"/>
                  </a:cubicBezTo>
                  <a:cubicBezTo>
                    <a:pt x="271" y="87"/>
                    <a:pt x="272" y="87"/>
                    <a:pt x="273" y="87"/>
                  </a:cubicBezTo>
                  <a:cubicBezTo>
                    <a:pt x="273" y="87"/>
                    <a:pt x="273" y="88"/>
                    <a:pt x="273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83" y="88"/>
                    <a:pt x="283" y="85"/>
                    <a:pt x="292" y="85"/>
                  </a:cubicBezTo>
                  <a:cubicBezTo>
                    <a:pt x="301" y="85"/>
                    <a:pt x="302" y="88"/>
                    <a:pt x="311" y="88"/>
                  </a:cubicBezTo>
                  <a:cubicBezTo>
                    <a:pt x="318" y="88"/>
                    <a:pt x="320" y="86"/>
                    <a:pt x="324" y="85"/>
                  </a:cubicBezTo>
                  <a:cubicBezTo>
                    <a:pt x="324" y="85"/>
                    <a:pt x="325" y="85"/>
                    <a:pt x="325" y="84"/>
                  </a:cubicBezTo>
                  <a:cubicBezTo>
                    <a:pt x="325" y="84"/>
                    <a:pt x="325" y="84"/>
                    <a:pt x="325" y="85"/>
                  </a:cubicBezTo>
                  <a:cubicBezTo>
                    <a:pt x="327" y="85"/>
                    <a:pt x="328" y="85"/>
                    <a:pt x="329" y="85"/>
                  </a:cubicBezTo>
                  <a:cubicBezTo>
                    <a:pt x="338" y="85"/>
                    <a:pt x="338" y="88"/>
                    <a:pt x="347" y="88"/>
                  </a:cubicBezTo>
                  <a:cubicBezTo>
                    <a:pt x="356" y="88"/>
                    <a:pt x="356" y="85"/>
                    <a:pt x="365" y="85"/>
                  </a:cubicBezTo>
                  <a:cubicBezTo>
                    <a:pt x="374" y="85"/>
                    <a:pt x="374" y="88"/>
                    <a:pt x="383" y="88"/>
                  </a:cubicBezTo>
                  <a:cubicBezTo>
                    <a:pt x="392" y="88"/>
                    <a:pt x="392" y="85"/>
                    <a:pt x="401" y="85"/>
                  </a:cubicBezTo>
                  <a:cubicBezTo>
                    <a:pt x="403" y="85"/>
                    <a:pt x="404" y="85"/>
                    <a:pt x="405" y="85"/>
                  </a:cubicBezTo>
                  <a:cubicBezTo>
                    <a:pt x="407" y="84"/>
                    <a:pt x="408" y="80"/>
                    <a:pt x="411" y="82"/>
                  </a:cubicBezTo>
                  <a:cubicBezTo>
                    <a:pt x="410" y="84"/>
                    <a:pt x="408" y="84"/>
                    <a:pt x="406" y="85"/>
                  </a:cubicBezTo>
                  <a:cubicBezTo>
                    <a:pt x="410" y="86"/>
                    <a:pt x="412" y="87"/>
                    <a:pt x="417" y="88"/>
                  </a:cubicBezTo>
                  <a:cubicBezTo>
                    <a:pt x="417" y="87"/>
                    <a:pt x="418" y="87"/>
                    <a:pt x="419" y="87"/>
                  </a:cubicBezTo>
                  <a:cubicBezTo>
                    <a:pt x="419" y="87"/>
                    <a:pt x="419" y="88"/>
                    <a:pt x="418" y="88"/>
                  </a:cubicBezTo>
                  <a:cubicBezTo>
                    <a:pt x="420" y="88"/>
                    <a:pt x="420" y="88"/>
                    <a:pt x="420" y="88"/>
                  </a:cubicBezTo>
                  <a:cubicBezTo>
                    <a:pt x="429" y="88"/>
                    <a:pt x="429" y="85"/>
                    <a:pt x="438" y="85"/>
                  </a:cubicBezTo>
                  <a:cubicBezTo>
                    <a:pt x="447" y="85"/>
                    <a:pt x="448" y="88"/>
                    <a:pt x="457" y="88"/>
                  </a:cubicBezTo>
                  <a:cubicBezTo>
                    <a:pt x="464" y="88"/>
                    <a:pt x="466" y="86"/>
                    <a:pt x="470" y="85"/>
                  </a:cubicBezTo>
                  <a:cubicBezTo>
                    <a:pt x="470" y="85"/>
                    <a:pt x="471" y="85"/>
                    <a:pt x="471" y="84"/>
                  </a:cubicBezTo>
                  <a:cubicBezTo>
                    <a:pt x="471" y="84"/>
                    <a:pt x="471" y="84"/>
                    <a:pt x="471" y="85"/>
                  </a:cubicBezTo>
                  <a:cubicBezTo>
                    <a:pt x="472" y="85"/>
                    <a:pt x="474" y="85"/>
                    <a:pt x="475" y="85"/>
                  </a:cubicBezTo>
                  <a:cubicBezTo>
                    <a:pt x="484" y="85"/>
                    <a:pt x="484" y="88"/>
                    <a:pt x="493" y="88"/>
                  </a:cubicBezTo>
                  <a:cubicBezTo>
                    <a:pt x="502" y="88"/>
                    <a:pt x="502" y="85"/>
                    <a:pt x="511" y="85"/>
                  </a:cubicBezTo>
                  <a:cubicBezTo>
                    <a:pt x="520" y="85"/>
                    <a:pt x="520" y="88"/>
                    <a:pt x="529" y="88"/>
                  </a:cubicBezTo>
                  <a:cubicBezTo>
                    <a:pt x="538" y="88"/>
                    <a:pt x="538" y="85"/>
                    <a:pt x="547" y="85"/>
                  </a:cubicBezTo>
                  <a:cubicBezTo>
                    <a:pt x="549" y="85"/>
                    <a:pt x="550" y="85"/>
                    <a:pt x="551" y="85"/>
                  </a:cubicBezTo>
                  <a:cubicBezTo>
                    <a:pt x="553" y="84"/>
                    <a:pt x="554" y="80"/>
                    <a:pt x="556" y="82"/>
                  </a:cubicBezTo>
                  <a:cubicBezTo>
                    <a:pt x="556" y="84"/>
                    <a:pt x="554" y="84"/>
                    <a:pt x="552" y="85"/>
                  </a:cubicBezTo>
                  <a:cubicBezTo>
                    <a:pt x="556" y="86"/>
                    <a:pt x="558" y="87"/>
                    <a:pt x="563" y="88"/>
                  </a:cubicBezTo>
                  <a:cubicBezTo>
                    <a:pt x="563" y="87"/>
                    <a:pt x="564" y="87"/>
                    <a:pt x="565" y="87"/>
                  </a:cubicBezTo>
                  <a:cubicBezTo>
                    <a:pt x="565" y="87"/>
                    <a:pt x="565" y="88"/>
                    <a:pt x="564" y="88"/>
                  </a:cubicBezTo>
                  <a:cubicBezTo>
                    <a:pt x="565" y="88"/>
                    <a:pt x="565" y="88"/>
                    <a:pt x="565" y="88"/>
                  </a:cubicBezTo>
                  <a:cubicBezTo>
                    <a:pt x="574" y="88"/>
                    <a:pt x="574" y="85"/>
                    <a:pt x="583" y="85"/>
                  </a:cubicBezTo>
                  <a:cubicBezTo>
                    <a:pt x="592" y="85"/>
                    <a:pt x="594" y="88"/>
                    <a:pt x="603" y="88"/>
                  </a:cubicBezTo>
                  <a:cubicBezTo>
                    <a:pt x="610" y="88"/>
                    <a:pt x="612" y="86"/>
                    <a:pt x="616" y="85"/>
                  </a:cubicBezTo>
                  <a:cubicBezTo>
                    <a:pt x="616" y="85"/>
                    <a:pt x="616" y="85"/>
                    <a:pt x="616" y="84"/>
                  </a:cubicBezTo>
                  <a:cubicBezTo>
                    <a:pt x="617" y="84"/>
                    <a:pt x="617" y="84"/>
                    <a:pt x="617" y="85"/>
                  </a:cubicBezTo>
                  <a:cubicBezTo>
                    <a:pt x="618" y="85"/>
                    <a:pt x="620" y="85"/>
                    <a:pt x="621" y="85"/>
                  </a:cubicBezTo>
                  <a:cubicBezTo>
                    <a:pt x="630" y="85"/>
                    <a:pt x="630" y="88"/>
                    <a:pt x="639" y="88"/>
                  </a:cubicBezTo>
                  <a:cubicBezTo>
                    <a:pt x="648" y="88"/>
                    <a:pt x="648" y="85"/>
                    <a:pt x="657" y="85"/>
                  </a:cubicBezTo>
                  <a:cubicBezTo>
                    <a:pt x="666" y="85"/>
                    <a:pt x="666" y="88"/>
                    <a:pt x="675" y="88"/>
                  </a:cubicBezTo>
                  <a:cubicBezTo>
                    <a:pt x="684" y="88"/>
                    <a:pt x="684" y="85"/>
                    <a:pt x="693" y="85"/>
                  </a:cubicBezTo>
                  <a:cubicBezTo>
                    <a:pt x="695" y="85"/>
                    <a:pt x="696" y="85"/>
                    <a:pt x="697" y="85"/>
                  </a:cubicBezTo>
                  <a:cubicBezTo>
                    <a:pt x="699" y="84"/>
                    <a:pt x="700" y="80"/>
                    <a:pt x="702" y="82"/>
                  </a:cubicBezTo>
                  <a:cubicBezTo>
                    <a:pt x="702" y="84"/>
                    <a:pt x="700" y="84"/>
                    <a:pt x="697" y="85"/>
                  </a:cubicBezTo>
                  <a:cubicBezTo>
                    <a:pt x="702" y="86"/>
                    <a:pt x="703" y="87"/>
                    <a:pt x="708" y="88"/>
                  </a:cubicBezTo>
                  <a:cubicBezTo>
                    <a:pt x="709" y="87"/>
                    <a:pt x="710" y="87"/>
                    <a:pt x="711" y="87"/>
                  </a:cubicBezTo>
                  <a:cubicBezTo>
                    <a:pt x="711" y="87"/>
                    <a:pt x="710" y="88"/>
                    <a:pt x="710" y="88"/>
                  </a:cubicBezTo>
                  <a:cubicBezTo>
                    <a:pt x="711" y="88"/>
                    <a:pt x="711" y="88"/>
                    <a:pt x="711" y="88"/>
                  </a:cubicBezTo>
                  <a:cubicBezTo>
                    <a:pt x="720" y="88"/>
                    <a:pt x="720" y="85"/>
                    <a:pt x="729" y="85"/>
                  </a:cubicBezTo>
                  <a:cubicBezTo>
                    <a:pt x="738" y="85"/>
                    <a:pt x="740" y="88"/>
                    <a:pt x="749" y="88"/>
                  </a:cubicBezTo>
                  <a:cubicBezTo>
                    <a:pt x="756" y="88"/>
                    <a:pt x="757" y="86"/>
                    <a:pt x="762" y="85"/>
                  </a:cubicBezTo>
                  <a:cubicBezTo>
                    <a:pt x="762" y="85"/>
                    <a:pt x="762" y="85"/>
                    <a:pt x="762" y="84"/>
                  </a:cubicBezTo>
                  <a:cubicBezTo>
                    <a:pt x="763" y="84"/>
                    <a:pt x="763" y="84"/>
                    <a:pt x="763" y="85"/>
                  </a:cubicBezTo>
                  <a:cubicBezTo>
                    <a:pt x="764" y="85"/>
                    <a:pt x="765" y="85"/>
                    <a:pt x="767" y="85"/>
                  </a:cubicBezTo>
                  <a:cubicBezTo>
                    <a:pt x="776" y="85"/>
                    <a:pt x="776" y="88"/>
                    <a:pt x="785" y="88"/>
                  </a:cubicBezTo>
                  <a:cubicBezTo>
                    <a:pt x="794" y="88"/>
                    <a:pt x="794" y="85"/>
                    <a:pt x="803" y="85"/>
                  </a:cubicBezTo>
                  <a:cubicBezTo>
                    <a:pt x="812" y="85"/>
                    <a:pt x="812" y="88"/>
                    <a:pt x="821" y="88"/>
                  </a:cubicBezTo>
                  <a:cubicBezTo>
                    <a:pt x="830" y="88"/>
                    <a:pt x="830" y="85"/>
                    <a:pt x="839" y="85"/>
                  </a:cubicBezTo>
                  <a:cubicBezTo>
                    <a:pt x="841" y="85"/>
                    <a:pt x="842" y="85"/>
                    <a:pt x="843" y="85"/>
                  </a:cubicBezTo>
                  <a:cubicBezTo>
                    <a:pt x="845" y="84"/>
                    <a:pt x="846" y="80"/>
                    <a:pt x="848" y="82"/>
                  </a:cubicBezTo>
                  <a:cubicBezTo>
                    <a:pt x="848" y="84"/>
                    <a:pt x="845" y="84"/>
                    <a:pt x="843" y="85"/>
                  </a:cubicBezTo>
                  <a:cubicBezTo>
                    <a:pt x="848" y="86"/>
                    <a:pt x="849" y="87"/>
                    <a:pt x="854" y="88"/>
                  </a:cubicBezTo>
                  <a:cubicBezTo>
                    <a:pt x="855" y="87"/>
                    <a:pt x="856" y="87"/>
                    <a:pt x="856" y="87"/>
                  </a:cubicBezTo>
                  <a:cubicBezTo>
                    <a:pt x="856" y="87"/>
                    <a:pt x="856" y="88"/>
                    <a:pt x="856" y="88"/>
                  </a:cubicBezTo>
                  <a:cubicBezTo>
                    <a:pt x="857" y="88"/>
                    <a:pt x="857" y="88"/>
                    <a:pt x="857" y="88"/>
                  </a:cubicBezTo>
                  <a:cubicBezTo>
                    <a:pt x="866" y="88"/>
                    <a:pt x="866" y="85"/>
                    <a:pt x="875" y="85"/>
                  </a:cubicBezTo>
                  <a:cubicBezTo>
                    <a:pt x="884" y="85"/>
                    <a:pt x="886" y="88"/>
                    <a:pt x="895" y="88"/>
                  </a:cubicBezTo>
                  <a:cubicBezTo>
                    <a:pt x="902" y="88"/>
                    <a:pt x="903" y="86"/>
                    <a:pt x="908" y="85"/>
                  </a:cubicBezTo>
                  <a:cubicBezTo>
                    <a:pt x="908" y="85"/>
                    <a:pt x="908" y="85"/>
                    <a:pt x="908" y="84"/>
                  </a:cubicBezTo>
                  <a:cubicBezTo>
                    <a:pt x="909" y="84"/>
                    <a:pt x="909" y="84"/>
                    <a:pt x="909" y="85"/>
                  </a:cubicBezTo>
                  <a:cubicBezTo>
                    <a:pt x="910" y="85"/>
                    <a:pt x="911" y="85"/>
                    <a:pt x="913" y="85"/>
                  </a:cubicBezTo>
                  <a:cubicBezTo>
                    <a:pt x="922" y="85"/>
                    <a:pt x="922" y="88"/>
                    <a:pt x="931" y="88"/>
                  </a:cubicBezTo>
                  <a:cubicBezTo>
                    <a:pt x="940" y="88"/>
                    <a:pt x="940" y="85"/>
                    <a:pt x="949" y="85"/>
                  </a:cubicBezTo>
                  <a:cubicBezTo>
                    <a:pt x="958" y="85"/>
                    <a:pt x="958" y="88"/>
                    <a:pt x="967" y="88"/>
                  </a:cubicBezTo>
                  <a:cubicBezTo>
                    <a:pt x="976" y="88"/>
                    <a:pt x="976" y="85"/>
                    <a:pt x="985" y="85"/>
                  </a:cubicBezTo>
                  <a:cubicBezTo>
                    <a:pt x="986" y="85"/>
                    <a:pt x="988" y="85"/>
                    <a:pt x="989" y="85"/>
                  </a:cubicBezTo>
                  <a:cubicBezTo>
                    <a:pt x="990" y="84"/>
                    <a:pt x="992" y="80"/>
                    <a:pt x="994" y="82"/>
                  </a:cubicBezTo>
                  <a:cubicBezTo>
                    <a:pt x="994" y="84"/>
                    <a:pt x="991" y="84"/>
                    <a:pt x="989" y="85"/>
                  </a:cubicBezTo>
                  <a:cubicBezTo>
                    <a:pt x="993" y="86"/>
                    <a:pt x="995" y="87"/>
                    <a:pt x="1000" y="88"/>
                  </a:cubicBezTo>
                  <a:cubicBezTo>
                    <a:pt x="1001" y="87"/>
                    <a:pt x="1002" y="87"/>
                    <a:pt x="1002" y="87"/>
                  </a:cubicBezTo>
                  <a:cubicBezTo>
                    <a:pt x="1002" y="87"/>
                    <a:pt x="1002" y="88"/>
                    <a:pt x="1002" y="88"/>
                  </a:cubicBezTo>
                  <a:cubicBezTo>
                    <a:pt x="1003" y="88"/>
                    <a:pt x="1003" y="88"/>
                    <a:pt x="1003" y="88"/>
                  </a:cubicBezTo>
                  <a:cubicBezTo>
                    <a:pt x="1012" y="88"/>
                    <a:pt x="1012" y="85"/>
                    <a:pt x="1021" y="85"/>
                  </a:cubicBezTo>
                  <a:cubicBezTo>
                    <a:pt x="1030" y="85"/>
                    <a:pt x="1032" y="88"/>
                    <a:pt x="1041" y="88"/>
                  </a:cubicBezTo>
                  <a:cubicBezTo>
                    <a:pt x="1047" y="88"/>
                    <a:pt x="1049" y="86"/>
                    <a:pt x="1053" y="85"/>
                  </a:cubicBezTo>
                  <a:cubicBezTo>
                    <a:pt x="1054" y="85"/>
                    <a:pt x="1054" y="85"/>
                    <a:pt x="1054" y="84"/>
                  </a:cubicBezTo>
                  <a:cubicBezTo>
                    <a:pt x="1054" y="84"/>
                    <a:pt x="1055" y="84"/>
                    <a:pt x="1055" y="85"/>
                  </a:cubicBezTo>
                  <a:cubicBezTo>
                    <a:pt x="1056" y="85"/>
                    <a:pt x="1057" y="85"/>
                    <a:pt x="1059" y="85"/>
                  </a:cubicBezTo>
                  <a:cubicBezTo>
                    <a:pt x="1068" y="85"/>
                    <a:pt x="1068" y="88"/>
                    <a:pt x="1077" y="88"/>
                  </a:cubicBezTo>
                  <a:cubicBezTo>
                    <a:pt x="1086" y="88"/>
                    <a:pt x="1086" y="85"/>
                    <a:pt x="1095" y="85"/>
                  </a:cubicBezTo>
                  <a:cubicBezTo>
                    <a:pt x="1104" y="85"/>
                    <a:pt x="1104" y="88"/>
                    <a:pt x="1113" y="88"/>
                  </a:cubicBezTo>
                  <a:cubicBezTo>
                    <a:pt x="1122" y="88"/>
                    <a:pt x="1122" y="85"/>
                    <a:pt x="1131" y="85"/>
                  </a:cubicBezTo>
                  <a:cubicBezTo>
                    <a:pt x="1132" y="85"/>
                    <a:pt x="1133" y="85"/>
                    <a:pt x="1134" y="85"/>
                  </a:cubicBezTo>
                  <a:cubicBezTo>
                    <a:pt x="1136" y="84"/>
                    <a:pt x="1137" y="80"/>
                    <a:pt x="1140" y="82"/>
                  </a:cubicBezTo>
                  <a:cubicBezTo>
                    <a:pt x="1140" y="84"/>
                    <a:pt x="1137" y="84"/>
                    <a:pt x="1135" y="85"/>
                  </a:cubicBezTo>
                  <a:cubicBezTo>
                    <a:pt x="1139" y="86"/>
                    <a:pt x="1141" y="87"/>
                    <a:pt x="1146" y="88"/>
                  </a:cubicBezTo>
                  <a:cubicBezTo>
                    <a:pt x="1146" y="87"/>
                    <a:pt x="1147" y="87"/>
                    <a:pt x="1148" y="87"/>
                  </a:cubicBezTo>
                  <a:cubicBezTo>
                    <a:pt x="1148" y="87"/>
                    <a:pt x="1148" y="88"/>
                    <a:pt x="1148" y="88"/>
                  </a:cubicBezTo>
                  <a:cubicBezTo>
                    <a:pt x="1149" y="88"/>
                    <a:pt x="1149" y="88"/>
                    <a:pt x="1149" y="88"/>
                  </a:cubicBezTo>
                  <a:cubicBezTo>
                    <a:pt x="1158" y="88"/>
                    <a:pt x="1158" y="85"/>
                    <a:pt x="1167" y="85"/>
                  </a:cubicBezTo>
                  <a:cubicBezTo>
                    <a:pt x="1176" y="85"/>
                    <a:pt x="1177" y="88"/>
                    <a:pt x="1186" y="88"/>
                  </a:cubicBezTo>
                  <a:cubicBezTo>
                    <a:pt x="1193" y="88"/>
                    <a:pt x="1195" y="86"/>
                    <a:pt x="1199" y="85"/>
                  </a:cubicBezTo>
                  <a:cubicBezTo>
                    <a:pt x="1199" y="85"/>
                    <a:pt x="1200" y="85"/>
                    <a:pt x="1200" y="84"/>
                  </a:cubicBezTo>
                  <a:cubicBezTo>
                    <a:pt x="1200" y="84"/>
                    <a:pt x="1200" y="84"/>
                    <a:pt x="1200" y="85"/>
                  </a:cubicBezTo>
                  <a:cubicBezTo>
                    <a:pt x="1202" y="85"/>
                    <a:pt x="1203" y="85"/>
                    <a:pt x="1204" y="85"/>
                  </a:cubicBezTo>
                  <a:cubicBezTo>
                    <a:pt x="1214" y="85"/>
                    <a:pt x="1214" y="88"/>
                    <a:pt x="1223" y="88"/>
                  </a:cubicBezTo>
                  <a:cubicBezTo>
                    <a:pt x="1232" y="88"/>
                    <a:pt x="1232" y="85"/>
                    <a:pt x="1241" y="85"/>
                  </a:cubicBezTo>
                  <a:cubicBezTo>
                    <a:pt x="1250" y="85"/>
                    <a:pt x="1250" y="88"/>
                    <a:pt x="1259" y="88"/>
                  </a:cubicBezTo>
                  <a:cubicBezTo>
                    <a:pt x="1268" y="88"/>
                    <a:pt x="1268" y="85"/>
                    <a:pt x="1277" y="85"/>
                  </a:cubicBezTo>
                  <a:cubicBezTo>
                    <a:pt x="1278" y="85"/>
                    <a:pt x="1279" y="85"/>
                    <a:pt x="1280" y="85"/>
                  </a:cubicBezTo>
                  <a:cubicBezTo>
                    <a:pt x="1282" y="84"/>
                    <a:pt x="1283" y="80"/>
                    <a:pt x="1286" y="82"/>
                  </a:cubicBezTo>
                  <a:cubicBezTo>
                    <a:pt x="1285" y="84"/>
                    <a:pt x="1283" y="84"/>
                    <a:pt x="1281" y="85"/>
                  </a:cubicBezTo>
                  <a:cubicBezTo>
                    <a:pt x="1285" y="86"/>
                    <a:pt x="1287" y="87"/>
                    <a:pt x="1292" y="88"/>
                  </a:cubicBezTo>
                  <a:cubicBezTo>
                    <a:pt x="1292" y="87"/>
                    <a:pt x="1293" y="87"/>
                    <a:pt x="1294" y="87"/>
                  </a:cubicBezTo>
                  <a:cubicBezTo>
                    <a:pt x="1294" y="87"/>
                    <a:pt x="1294" y="88"/>
                    <a:pt x="1293" y="88"/>
                  </a:cubicBezTo>
                  <a:cubicBezTo>
                    <a:pt x="1295" y="88"/>
                    <a:pt x="1295" y="88"/>
                    <a:pt x="1295" y="88"/>
                  </a:cubicBezTo>
                  <a:cubicBezTo>
                    <a:pt x="1304" y="88"/>
                    <a:pt x="1304" y="85"/>
                    <a:pt x="1313" y="85"/>
                  </a:cubicBezTo>
                  <a:cubicBezTo>
                    <a:pt x="1322" y="85"/>
                    <a:pt x="1323" y="88"/>
                    <a:pt x="1332" y="88"/>
                  </a:cubicBezTo>
                  <a:cubicBezTo>
                    <a:pt x="1339" y="88"/>
                    <a:pt x="1341" y="86"/>
                    <a:pt x="1345" y="85"/>
                  </a:cubicBezTo>
                  <a:cubicBezTo>
                    <a:pt x="1345" y="85"/>
                    <a:pt x="1346" y="85"/>
                    <a:pt x="1346" y="84"/>
                  </a:cubicBezTo>
                  <a:cubicBezTo>
                    <a:pt x="1346" y="84"/>
                    <a:pt x="1346" y="84"/>
                    <a:pt x="1346" y="85"/>
                  </a:cubicBezTo>
                  <a:cubicBezTo>
                    <a:pt x="1347" y="85"/>
                    <a:pt x="1349" y="85"/>
                    <a:pt x="1350" y="85"/>
                  </a:cubicBezTo>
                  <a:cubicBezTo>
                    <a:pt x="1359" y="85"/>
                    <a:pt x="1359" y="88"/>
                    <a:pt x="1368" y="88"/>
                  </a:cubicBezTo>
                  <a:cubicBezTo>
                    <a:pt x="1377" y="88"/>
                    <a:pt x="1377" y="85"/>
                    <a:pt x="1386" y="85"/>
                  </a:cubicBezTo>
                  <a:cubicBezTo>
                    <a:pt x="1395" y="85"/>
                    <a:pt x="1395" y="88"/>
                    <a:pt x="1404" y="88"/>
                  </a:cubicBezTo>
                  <a:cubicBezTo>
                    <a:pt x="1413" y="88"/>
                    <a:pt x="1413" y="85"/>
                    <a:pt x="1422" y="85"/>
                  </a:cubicBezTo>
                  <a:cubicBezTo>
                    <a:pt x="1424" y="85"/>
                    <a:pt x="1425" y="85"/>
                    <a:pt x="1426" y="85"/>
                  </a:cubicBezTo>
                  <a:cubicBezTo>
                    <a:pt x="1428" y="84"/>
                    <a:pt x="1429" y="80"/>
                    <a:pt x="1431" y="82"/>
                  </a:cubicBezTo>
                  <a:cubicBezTo>
                    <a:pt x="1431" y="84"/>
                    <a:pt x="1429" y="84"/>
                    <a:pt x="1427" y="85"/>
                  </a:cubicBezTo>
                  <a:cubicBezTo>
                    <a:pt x="1431" y="86"/>
                    <a:pt x="1433" y="87"/>
                    <a:pt x="1438" y="88"/>
                  </a:cubicBezTo>
                  <a:cubicBezTo>
                    <a:pt x="1438" y="87"/>
                    <a:pt x="1439" y="87"/>
                    <a:pt x="1440" y="87"/>
                  </a:cubicBezTo>
                  <a:cubicBezTo>
                    <a:pt x="1440" y="87"/>
                    <a:pt x="1440" y="88"/>
                    <a:pt x="1439" y="88"/>
                  </a:cubicBezTo>
                  <a:cubicBezTo>
                    <a:pt x="1440" y="88"/>
                    <a:pt x="1440" y="88"/>
                    <a:pt x="1440" y="88"/>
                  </a:cubicBezTo>
                  <a:cubicBezTo>
                    <a:pt x="1449" y="88"/>
                    <a:pt x="1449" y="85"/>
                    <a:pt x="1458" y="85"/>
                  </a:cubicBezTo>
                  <a:cubicBezTo>
                    <a:pt x="1467" y="85"/>
                    <a:pt x="1469" y="88"/>
                    <a:pt x="1478" y="88"/>
                  </a:cubicBezTo>
                  <a:cubicBezTo>
                    <a:pt x="1485" y="88"/>
                    <a:pt x="1487" y="86"/>
                    <a:pt x="1491" y="85"/>
                  </a:cubicBezTo>
                  <a:cubicBezTo>
                    <a:pt x="1491" y="85"/>
                    <a:pt x="1491" y="85"/>
                    <a:pt x="1491" y="84"/>
                  </a:cubicBezTo>
                  <a:cubicBezTo>
                    <a:pt x="1492" y="84"/>
                    <a:pt x="1492" y="84"/>
                    <a:pt x="1492" y="85"/>
                  </a:cubicBezTo>
                  <a:cubicBezTo>
                    <a:pt x="1493" y="85"/>
                    <a:pt x="1495" y="85"/>
                    <a:pt x="1496" y="85"/>
                  </a:cubicBezTo>
                  <a:cubicBezTo>
                    <a:pt x="1505" y="85"/>
                    <a:pt x="1505" y="88"/>
                    <a:pt x="1514" y="88"/>
                  </a:cubicBezTo>
                  <a:cubicBezTo>
                    <a:pt x="1523" y="88"/>
                    <a:pt x="1523" y="85"/>
                    <a:pt x="1532" y="85"/>
                  </a:cubicBezTo>
                  <a:cubicBezTo>
                    <a:pt x="1541" y="85"/>
                    <a:pt x="1541" y="88"/>
                    <a:pt x="1550" y="88"/>
                  </a:cubicBezTo>
                  <a:cubicBezTo>
                    <a:pt x="1559" y="88"/>
                    <a:pt x="1559" y="85"/>
                    <a:pt x="1568" y="85"/>
                  </a:cubicBezTo>
                  <a:cubicBezTo>
                    <a:pt x="1570" y="85"/>
                    <a:pt x="1571" y="85"/>
                    <a:pt x="1572" y="85"/>
                  </a:cubicBezTo>
                  <a:cubicBezTo>
                    <a:pt x="1574" y="84"/>
                    <a:pt x="1575" y="80"/>
                    <a:pt x="1577" y="82"/>
                  </a:cubicBezTo>
                  <a:cubicBezTo>
                    <a:pt x="1577" y="84"/>
                    <a:pt x="1575" y="84"/>
                    <a:pt x="1572" y="85"/>
                  </a:cubicBezTo>
                  <a:cubicBezTo>
                    <a:pt x="1577" y="86"/>
                    <a:pt x="1578" y="87"/>
                    <a:pt x="1584" y="88"/>
                  </a:cubicBezTo>
                  <a:cubicBezTo>
                    <a:pt x="1584" y="87"/>
                    <a:pt x="1585" y="87"/>
                    <a:pt x="1586" y="87"/>
                  </a:cubicBezTo>
                  <a:cubicBezTo>
                    <a:pt x="1586" y="87"/>
                    <a:pt x="1585" y="88"/>
                    <a:pt x="1585" y="88"/>
                  </a:cubicBezTo>
                  <a:cubicBezTo>
                    <a:pt x="1586" y="88"/>
                    <a:pt x="1586" y="88"/>
                    <a:pt x="1586" y="88"/>
                  </a:cubicBezTo>
                  <a:cubicBezTo>
                    <a:pt x="1595" y="88"/>
                    <a:pt x="1595" y="85"/>
                    <a:pt x="1604" y="85"/>
                  </a:cubicBezTo>
                  <a:cubicBezTo>
                    <a:pt x="1613" y="85"/>
                    <a:pt x="1615" y="88"/>
                    <a:pt x="1624" y="88"/>
                  </a:cubicBezTo>
                  <a:cubicBezTo>
                    <a:pt x="1631" y="88"/>
                    <a:pt x="1632" y="86"/>
                    <a:pt x="1637" y="85"/>
                  </a:cubicBezTo>
                  <a:cubicBezTo>
                    <a:pt x="1637" y="85"/>
                    <a:pt x="1637" y="85"/>
                    <a:pt x="1637" y="84"/>
                  </a:cubicBezTo>
                  <a:cubicBezTo>
                    <a:pt x="1638" y="84"/>
                    <a:pt x="1638" y="84"/>
                    <a:pt x="1638" y="85"/>
                  </a:cubicBezTo>
                  <a:cubicBezTo>
                    <a:pt x="1639" y="85"/>
                    <a:pt x="1640" y="85"/>
                    <a:pt x="1642" y="85"/>
                  </a:cubicBezTo>
                  <a:cubicBezTo>
                    <a:pt x="1651" y="85"/>
                    <a:pt x="1651" y="88"/>
                    <a:pt x="1660" y="88"/>
                  </a:cubicBezTo>
                  <a:cubicBezTo>
                    <a:pt x="1669" y="88"/>
                    <a:pt x="1669" y="85"/>
                    <a:pt x="1678" y="85"/>
                  </a:cubicBezTo>
                  <a:cubicBezTo>
                    <a:pt x="1687" y="85"/>
                    <a:pt x="1687" y="88"/>
                    <a:pt x="1696" y="88"/>
                  </a:cubicBezTo>
                  <a:cubicBezTo>
                    <a:pt x="1705" y="88"/>
                    <a:pt x="1705" y="85"/>
                    <a:pt x="1714" y="85"/>
                  </a:cubicBezTo>
                  <a:cubicBezTo>
                    <a:pt x="1716" y="85"/>
                    <a:pt x="1717" y="85"/>
                    <a:pt x="1718" y="85"/>
                  </a:cubicBezTo>
                  <a:cubicBezTo>
                    <a:pt x="1720" y="84"/>
                    <a:pt x="1721" y="80"/>
                    <a:pt x="1723" y="82"/>
                  </a:cubicBezTo>
                  <a:cubicBezTo>
                    <a:pt x="1723" y="84"/>
                    <a:pt x="1720" y="84"/>
                    <a:pt x="1718" y="85"/>
                  </a:cubicBezTo>
                  <a:cubicBezTo>
                    <a:pt x="1723" y="86"/>
                    <a:pt x="1724" y="87"/>
                    <a:pt x="1729" y="88"/>
                  </a:cubicBezTo>
                  <a:cubicBezTo>
                    <a:pt x="1730" y="87"/>
                    <a:pt x="1731" y="87"/>
                    <a:pt x="1732" y="87"/>
                  </a:cubicBezTo>
                  <a:cubicBezTo>
                    <a:pt x="1731" y="87"/>
                    <a:pt x="1731" y="88"/>
                    <a:pt x="1731" y="88"/>
                  </a:cubicBezTo>
                  <a:cubicBezTo>
                    <a:pt x="1732" y="88"/>
                    <a:pt x="1732" y="88"/>
                    <a:pt x="1732" y="88"/>
                  </a:cubicBezTo>
                  <a:cubicBezTo>
                    <a:pt x="1741" y="88"/>
                    <a:pt x="1741" y="85"/>
                    <a:pt x="1750" y="85"/>
                  </a:cubicBezTo>
                  <a:cubicBezTo>
                    <a:pt x="1759" y="85"/>
                    <a:pt x="1761" y="88"/>
                    <a:pt x="1770" y="88"/>
                  </a:cubicBezTo>
                  <a:cubicBezTo>
                    <a:pt x="1777" y="88"/>
                    <a:pt x="1778" y="86"/>
                    <a:pt x="1783" y="85"/>
                  </a:cubicBezTo>
                  <a:cubicBezTo>
                    <a:pt x="1783" y="85"/>
                    <a:pt x="1783" y="85"/>
                    <a:pt x="1783" y="84"/>
                  </a:cubicBezTo>
                  <a:cubicBezTo>
                    <a:pt x="1784" y="84"/>
                    <a:pt x="1784" y="84"/>
                    <a:pt x="1784" y="85"/>
                  </a:cubicBezTo>
                  <a:cubicBezTo>
                    <a:pt x="1785" y="85"/>
                    <a:pt x="1786" y="85"/>
                    <a:pt x="1788" y="85"/>
                  </a:cubicBezTo>
                  <a:cubicBezTo>
                    <a:pt x="1797" y="85"/>
                    <a:pt x="1797" y="88"/>
                    <a:pt x="1806" y="88"/>
                  </a:cubicBezTo>
                  <a:cubicBezTo>
                    <a:pt x="1815" y="88"/>
                    <a:pt x="1815" y="85"/>
                    <a:pt x="1824" y="85"/>
                  </a:cubicBezTo>
                  <a:cubicBezTo>
                    <a:pt x="1833" y="85"/>
                    <a:pt x="1833" y="88"/>
                    <a:pt x="1842" y="88"/>
                  </a:cubicBezTo>
                  <a:cubicBezTo>
                    <a:pt x="1851" y="88"/>
                    <a:pt x="1851" y="85"/>
                    <a:pt x="1860" y="85"/>
                  </a:cubicBezTo>
                  <a:cubicBezTo>
                    <a:pt x="1861" y="85"/>
                    <a:pt x="1863" y="85"/>
                    <a:pt x="1864" y="85"/>
                  </a:cubicBezTo>
                  <a:cubicBezTo>
                    <a:pt x="1865" y="84"/>
                    <a:pt x="1867" y="80"/>
                    <a:pt x="1869" y="82"/>
                  </a:cubicBezTo>
                  <a:cubicBezTo>
                    <a:pt x="1869" y="84"/>
                    <a:pt x="1866" y="84"/>
                    <a:pt x="1864" y="85"/>
                  </a:cubicBezTo>
                  <a:cubicBezTo>
                    <a:pt x="1868" y="86"/>
                    <a:pt x="1870" y="87"/>
                    <a:pt x="1875" y="88"/>
                  </a:cubicBezTo>
                  <a:cubicBezTo>
                    <a:pt x="1876" y="87"/>
                    <a:pt x="1877" y="87"/>
                    <a:pt x="1877" y="87"/>
                  </a:cubicBezTo>
                  <a:cubicBezTo>
                    <a:pt x="1877" y="87"/>
                    <a:pt x="1877" y="88"/>
                    <a:pt x="1877" y="88"/>
                  </a:cubicBezTo>
                  <a:cubicBezTo>
                    <a:pt x="1878" y="88"/>
                    <a:pt x="1878" y="88"/>
                    <a:pt x="1878" y="88"/>
                  </a:cubicBezTo>
                  <a:cubicBezTo>
                    <a:pt x="1887" y="88"/>
                    <a:pt x="1887" y="85"/>
                    <a:pt x="1896" y="85"/>
                  </a:cubicBezTo>
                  <a:cubicBezTo>
                    <a:pt x="1905" y="85"/>
                    <a:pt x="1907" y="88"/>
                    <a:pt x="1916" y="88"/>
                  </a:cubicBezTo>
                  <a:cubicBezTo>
                    <a:pt x="1923" y="88"/>
                    <a:pt x="1924" y="86"/>
                    <a:pt x="1928" y="85"/>
                  </a:cubicBezTo>
                  <a:cubicBezTo>
                    <a:pt x="1929" y="85"/>
                    <a:pt x="1929" y="85"/>
                    <a:pt x="1929" y="84"/>
                  </a:cubicBezTo>
                  <a:cubicBezTo>
                    <a:pt x="1929" y="84"/>
                    <a:pt x="1930" y="84"/>
                    <a:pt x="1930" y="85"/>
                  </a:cubicBezTo>
                  <a:cubicBezTo>
                    <a:pt x="1931" y="85"/>
                    <a:pt x="1932" y="85"/>
                    <a:pt x="1934" y="85"/>
                  </a:cubicBezTo>
                  <a:cubicBezTo>
                    <a:pt x="1943" y="85"/>
                    <a:pt x="1943" y="88"/>
                    <a:pt x="1952" y="88"/>
                  </a:cubicBezTo>
                  <a:cubicBezTo>
                    <a:pt x="1961" y="88"/>
                    <a:pt x="1961" y="85"/>
                    <a:pt x="1970" y="85"/>
                  </a:cubicBezTo>
                  <a:cubicBezTo>
                    <a:pt x="1979" y="85"/>
                    <a:pt x="1979" y="88"/>
                    <a:pt x="1988" y="88"/>
                  </a:cubicBezTo>
                  <a:cubicBezTo>
                    <a:pt x="1997" y="88"/>
                    <a:pt x="1997" y="85"/>
                    <a:pt x="2006" y="85"/>
                  </a:cubicBezTo>
                  <a:cubicBezTo>
                    <a:pt x="2007" y="85"/>
                    <a:pt x="2008" y="85"/>
                    <a:pt x="2010" y="85"/>
                  </a:cubicBezTo>
                  <a:cubicBezTo>
                    <a:pt x="2011" y="84"/>
                    <a:pt x="2012" y="80"/>
                    <a:pt x="2015" y="82"/>
                  </a:cubicBezTo>
                  <a:cubicBezTo>
                    <a:pt x="2015" y="84"/>
                    <a:pt x="2012" y="84"/>
                    <a:pt x="2010" y="85"/>
                  </a:cubicBezTo>
                  <a:cubicBezTo>
                    <a:pt x="2014" y="86"/>
                    <a:pt x="2016" y="87"/>
                    <a:pt x="2021" y="88"/>
                  </a:cubicBezTo>
                  <a:cubicBezTo>
                    <a:pt x="2021" y="87"/>
                    <a:pt x="2022" y="87"/>
                    <a:pt x="2023" y="87"/>
                  </a:cubicBezTo>
                  <a:cubicBezTo>
                    <a:pt x="2023" y="87"/>
                    <a:pt x="2023" y="88"/>
                    <a:pt x="2023" y="88"/>
                  </a:cubicBezTo>
                  <a:cubicBezTo>
                    <a:pt x="2024" y="88"/>
                    <a:pt x="2024" y="88"/>
                    <a:pt x="2024" y="88"/>
                  </a:cubicBezTo>
                  <a:cubicBezTo>
                    <a:pt x="2033" y="88"/>
                    <a:pt x="2033" y="85"/>
                    <a:pt x="2042" y="85"/>
                  </a:cubicBezTo>
                  <a:cubicBezTo>
                    <a:pt x="2051" y="85"/>
                    <a:pt x="2053" y="88"/>
                    <a:pt x="2062" y="88"/>
                  </a:cubicBezTo>
                  <a:cubicBezTo>
                    <a:pt x="2068" y="88"/>
                    <a:pt x="2070" y="86"/>
                    <a:pt x="2074" y="85"/>
                  </a:cubicBezTo>
                  <a:cubicBezTo>
                    <a:pt x="2074" y="85"/>
                    <a:pt x="2075" y="85"/>
                    <a:pt x="2075" y="84"/>
                  </a:cubicBezTo>
                  <a:cubicBezTo>
                    <a:pt x="2075" y="84"/>
                    <a:pt x="2076" y="84"/>
                    <a:pt x="2076" y="85"/>
                  </a:cubicBezTo>
                  <a:cubicBezTo>
                    <a:pt x="2077" y="85"/>
                    <a:pt x="2078" y="85"/>
                    <a:pt x="2080" y="85"/>
                  </a:cubicBezTo>
                  <a:cubicBezTo>
                    <a:pt x="2089" y="85"/>
                    <a:pt x="2089" y="88"/>
                    <a:pt x="2098" y="88"/>
                  </a:cubicBezTo>
                  <a:cubicBezTo>
                    <a:pt x="2107" y="88"/>
                    <a:pt x="2107" y="85"/>
                    <a:pt x="2116" y="85"/>
                  </a:cubicBezTo>
                  <a:cubicBezTo>
                    <a:pt x="2125" y="85"/>
                    <a:pt x="2125" y="88"/>
                    <a:pt x="2134" y="88"/>
                  </a:cubicBezTo>
                  <a:cubicBezTo>
                    <a:pt x="2143" y="88"/>
                    <a:pt x="2143" y="85"/>
                    <a:pt x="2152" y="85"/>
                  </a:cubicBezTo>
                  <a:cubicBezTo>
                    <a:pt x="2153" y="85"/>
                    <a:pt x="2154" y="85"/>
                    <a:pt x="2155" y="85"/>
                  </a:cubicBezTo>
                  <a:cubicBezTo>
                    <a:pt x="2157" y="84"/>
                    <a:pt x="2158" y="80"/>
                    <a:pt x="2161" y="82"/>
                  </a:cubicBezTo>
                  <a:cubicBezTo>
                    <a:pt x="2160" y="84"/>
                    <a:pt x="2158" y="84"/>
                    <a:pt x="2156" y="85"/>
                  </a:cubicBezTo>
                  <a:cubicBezTo>
                    <a:pt x="2160" y="86"/>
                    <a:pt x="2162" y="87"/>
                    <a:pt x="2167" y="88"/>
                  </a:cubicBezTo>
                  <a:cubicBezTo>
                    <a:pt x="2167" y="87"/>
                    <a:pt x="2168" y="87"/>
                    <a:pt x="2169" y="87"/>
                  </a:cubicBezTo>
                  <a:cubicBezTo>
                    <a:pt x="2169" y="87"/>
                    <a:pt x="2169" y="88"/>
                    <a:pt x="2168" y="88"/>
                  </a:cubicBezTo>
                  <a:cubicBezTo>
                    <a:pt x="2170" y="88"/>
                    <a:pt x="2170" y="88"/>
                    <a:pt x="2170" y="88"/>
                  </a:cubicBezTo>
                  <a:cubicBezTo>
                    <a:pt x="2179" y="88"/>
                    <a:pt x="2179" y="85"/>
                    <a:pt x="2188" y="85"/>
                  </a:cubicBezTo>
                  <a:cubicBezTo>
                    <a:pt x="2197" y="85"/>
                    <a:pt x="2198" y="88"/>
                    <a:pt x="2207" y="88"/>
                  </a:cubicBezTo>
                  <a:cubicBezTo>
                    <a:pt x="2214" y="88"/>
                    <a:pt x="2216" y="86"/>
                    <a:pt x="2220" y="85"/>
                  </a:cubicBezTo>
                  <a:cubicBezTo>
                    <a:pt x="2220" y="85"/>
                    <a:pt x="2221" y="85"/>
                    <a:pt x="2221" y="84"/>
                  </a:cubicBezTo>
                  <a:cubicBezTo>
                    <a:pt x="2221" y="84"/>
                    <a:pt x="2221" y="84"/>
                    <a:pt x="2221" y="85"/>
                  </a:cubicBezTo>
                  <a:cubicBezTo>
                    <a:pt x="2222" y="85"/>
                    <a:pt x="2224" y="85"/>
                    <a:pt x="2225" y="85"/>
                  </a:cubicBezTo>
                  <a:cubicBezTo>
                    <a:pt x="2234" y="85"/>
                    <a:pt x="2234" y="88"/>
                    <a:pt x="2243" y="88"/>
                  </a:cubicBezTo>
                  <a:cubicBezTo>
                    <a:pt x="2252" y="88"/>
                    <a:pt x="2252" y="85"/>
                    <a:pt x="2261" y="85"/>
                  </a:cubicBezTo>
                  <a:cubicBezTo>
                    <a:pt x="2270" y="85"/>
                    <a:pt x="2270" y="88"/>
                    <a:pt x="2279" y="88"/>
                  </a:cubicBezTo>
                  <a:cubicBezTo>
                    <a:pt x="2288" y="88"/>
                    <a:pt x="2288" y="85"/>
                    <a:pt x="2297" y="85"/>
                  </a:cubicBezTo>
                  <a:cubicBezTo>
                    <a:pt x="2299" y="85"/>
                    <a:pt x="2300" y="85"/>
                    <a:pt x="2301" y="85"/>
                  </a:cubicBezTo>
                  <a:cubicBezTo>
                    <a:pt x="2303" y="84"/>
                    <a:pt x="2304" y="80"/>
                    <a:pt x="2307" y="82"/>
                  </a:cubicBezTo>
                  <a:cubicBezTo>
                    <a:pt x="2306" y="84"/>
                    <a:pt x="2304" y="84"/>
                    <a:pt x="2302" y="85"/>
                  </a:cubicBezTo>
                  <a:cubicBezTo>
                    <a:pt x="2306" y="86"/>
                    <a:pt x="2308" y="87"/>
                    <a:pt x="2313" y="88"/>
                  </a:cubicBezTo>
                  <a:cubicBezTo>
                    <a:pt x="2313" y="87"/>
                    <a:pt x="2314" y="87"/>
                    <a:pt x="2315" y="87"/>
                  </a:cubicBezTo>
                  <a:cubicBezTo>
                    <a:pt x="2315" y="87"/>
                    <a:pt x="2315" y="88"/>
                    <a:pt x="2314" y="88"/>
                  </a:cubicBezTo>
                  <a:cubicBezTo>
                    <a:pt x="2315" y="88"/>
                    <a:pt x="2315" y="88"/>
                    <a:pt x="2315" y="88"/>
                  </a:cubicBezTo>
                  <a:cubicBezTo>
                    <a:pt x="2324" y="88"/>
                    <a:pt x="2324" y="85"/>
                    <a:pt x="2333" y="85"/>
                  </a:cubicBezTo>
                  <a:cubicBezTo>
                    <a:pt x="2342" y="85"/>
                    <a:pt x="2344" y="88"/>
                    <a:pt x="2353" y="88"/>
                  </a:cubicBezTo>
                  <a:cubicBezTo>
                    <a:pt x="2360" y="88"/>
                    <a:pt x="2362" y="86"/>
                    <a:pt x="2366" y="85"/>
                  </a:cubicBezTo>
                  <a:cubicBezTo>
                    <a:pt x="2366" y="85"/>
                    <a:pt x="2366" y="85"/>
                    <a:pt x="2366" y="84"/>
                  </a:cubicBezTo>
                  <a:cubicBezTo>
                    <a:pt x="2367" y="84"/>
                    <a:pt x="2367" y="84"/>
                    <a:pt x="2367" y="85"/>
                  </a:cubicBezTo>
                  <a:cubicBezTo>
                    <a:pt x="2368" y="85"/>
                    <a:pt x="2370" y="85"/>
                    <a:pt x="2371" y="85"/>
                  </a:cubicBezTo>
                  <a:cubicBezTo>
                    <a:pt x="2380" y="85"/>
                    <a:pt x="2380" y="88"/>
                    <a:pt x="2389" y="88"/>
                  </a:cubicBezTo>
                  <a:cubicBezTo>
                    <a:pt x="2398" y="88"/>
                    <a:pt x="2398" y="85"/>
                    <a:pt x="2407" y="85"/>
                  </a:cubicBezTo>
                  <a:cubicBezTo>
                    <a:pt x="2416" y="85"/>
                    <a:pt x="2416" y="88"/>
                    <a:pt x="2425" y="88"/>
                  </a:cubicBezTo>
                  <a:cubicBezTo>
                    <a:pt x="2434" y="88"/>
                    <a:pt x="2434" y="85"/>
                    <a:pt x="2443" y="85"/>
                  </a:cubicBezTo>
                  <a:cubicBezTo>
                    <a:pt x="2445" y="85"/>
                    <a:pt x="2446" y="85"/>
                    <a:pt x="2447" y="85"/>
                  </a:cubicBezTo>
                  <a:cubicBezTo>
                    <a:pt x="2449" y="84"/>
                    <a:pt x="2450" y="80"/>
                    <a:pt x="2452" y="82"/>
                  </a:cubicBezTo>
                  <a:cubicBezTo>
                    <a:pt x="2452" y="84"/>
                    <a:pt x="2450" y="84"/>
                    <a:pt x="2447" y="85"/>
                  </a:cubicBezTo>
                  <a:cubicBezTo>
                    <a:pt x="2452" y="86"/>
                    <a:pt x="2453" y="87"/>
                    <a:pt x="2459" y="88"/>
                  </a:cubicBezTo>
                  <a:cubicBezTo>
                    <a:pt x="2459" y="87"/>
                    <a:pt x="2460" y="87"/>
                    <a:pt x="2461" y="87"/>
                  </a:cubicBezTo>
                  <a:cubicBezTo>
                    <a:pt x="2461" y="87"/>
                    <a:pt x="2460" y="88"/>
                    <a:pt x="2460" y="88"/>
                  </a:cubicBezTo>
                  <a:cubicBezTo>
                    <a:pt x="2461" y="88"/>
                    <a:pt x="2461" y="88"/>
                    <a:pt x="2461" y="88"/>
                  </a:cubicBezTo>
                  <a:cubicBezTo>
                    <a:pt x="2470" y="88"/>
                    <a:pt x="2470" y="85"/>
                    <a:pt x="2479" y="85"/>
                  </a:cubicBezTo>
                  <a:cubicBezTo>
                    <a:pt x="2488" y="85"/>
                    <a:pt x="2490" y="88"/>
                    <a:pt x="2499" y="88"/>
                  </a:cubicBezTo>
                  <a:cubicBezTo>
                    <a:pt x="2506" y="88"/>
                    <a:pt x="2508" y="86"/>
                    <a:pt x="2512" y="85"/>
                  </a:cubicBezTo>
                  <a:cubicBezTo>
                    <a:pt x="2512" y="85"/>
                    <a:pt x="2512" y="85"/>
                    <a:pt x="2512" y="84"/>
                  </a:cubicBezTo>
                  <a:cubicBezTo>
                    <a:pt x="2513" y="84"/>
                    <a:pt x="2513" y="84"/>
                    <a:pt x="2513" y="85"/>
                  </a:cubicBezTo>
                  <a:cubicBezTo>
                    <a:pt x="2514" y="85"/>
                    <a:pt x="2515" y="85"/>
                    <a:pt x="2517" y="85"/>
                  </a:cubicBezTo>
                  <a:cubicBezTo>
                    <a:pt x="2526" y="85"/>
                    <a:pt x="2526" y="88"/>
                    <a:pt x="2535" y="88"/>
                  </a:cubicBezTo>
                  <a:cubicBezTo>
                    <a:pt x="2544" y="88"/>
                    <a:pt x="2544" y="85"/>
                    <a:pt x="2553" y="85"/>
                  </a:cubicBezTo>
                  <a:cubicBezTo>
                    <a:pt x="2562" y="85"/>
                    <a:pt x="2562" y="88"/>
                    <a:pt x="2571" y="88"/>
                  </a:cubicBezTo>
                  <a:cubicBezTo>
                    <a:pt x="2580" y="88"/>
                    <a:pt x="2580" y="85"/>
                    <a:pt x="2589" y="85"/>
                  </a:cubicBezTo>
                  <a:cubicBezTo>
                    <a:pt x="2591" y="85"/>
                    <a:pt x="2592" y="85"/>
                    <a:pt x="2593" y="85"/>
                  </a:cubicBezTo>
                  <a:cubicBezTo>
                    <a:pt x="2595" y="84"/>
                    <a:pt x="2596" y="80"/>
                    <a:pt x="2598" y="82"/>
                  </a:cubicBezTo>
                  <a:cubicBezTo>
                    <a:pt x="2598" y="84"/>
                    <a:pt x="2595" y="84"/>
                    <a:pt x="2593" y="85"/>
                  </a:cubicBezTo>
                  <a:cubicBezTo>
                    <a:pt x="2598" y="86"/>
                    <a:pt x="2599" y="87"/>
                    <a:pt x="2604" y="88"/>
                  </a:cubicBezTo>
                  <a:cubicBezTo>
                    <a:pt x="2605" y="87"/>
                    <a:pt x="2606" y="87"/>
                    <a:pt x="2607" y="87"/>
                  </a:cubicBezTo>
                  <a:cubicBezTo>
                    <a:pt x="2607" y="87"/>
                    <a:pt x="2606" y="88"/>
                    <a:pt x="2606" y="88"/>
                  </a:cubicBezTo>
                  <a:cubicBezTo>
                    <a:pt x="2607" y="88"/>
                    <a:pt x="2607" y="88"/>
                    <a:pt x="2607" y="88"/>
                  </a:cubicBezTo>
                  <a:cubicBezTo>
                    <a:pt x="2616" y="88"/>
                    <a:pt x="2616" y="85"/>
                    <a:pt x="2625" y="85"/>
                  </a:cubicBezTo>
                  <a:cubicBezTo>
                    <a:pt x="2634" y="85"/>
                    <a:pt x="2636" y="88"/>
                    <a:pt x="2645" y="88"/>
                  </a:cubicBezTo>
                  <a:cubicBezTo>
                    <a:pt x="2652" y="88"/>
                    <a:pt x="2653" y="86"/>
                    <a:pt x="2658" y="85"/>
                  </a:cubicBezTo>
                  <a:cubicBezTo>
                    <a:pt x="2658" y="85"/>
                    <a:pt x="2658" y="85"/>
                    <a:pt x="2658" y="84"/>
                  </a:cubicBezTo>
                  <a:cubicBezTo>
                    <a:pt x="2659" y="84"/>
                    <a:pt x="2659" y="84"/>
                    <a:pt x="2659" y="85"/>
                  </a:cubicBezTo>
                  <a:cubicBezTo>
                    <a:pt x="2660" y="85"/>
                    <a:pt x="2661" y="85"/>
                    <a:pt x="2663" y="85"/>
                  </a:cubicBezTo>
                  <a:cubicBezTo>
                    <a:pt x="2672" y="85"/>
                    <a:pt x="2672" y="88"/>
                    <a:pt x="2681" y="88"/>
                  </a:cubicBezTo>
                  <a:cubicBezTo>
                    <a:pt x="2690" y="88"/>
                    <a:pt x="2690" y="85"/>
                    <a:pt x="2699" y="85"/>
                  </a:cubicBezTo>
                  <a:cubicBezTo>
                    <a:pt x="2708" y="85"/>
                    <a:pt x="2708" y="88"/>
                    <a:pt x="2717" y="88"/>
                  </a:cubicBezTo>
                  <a:cubicBezTo>
                    <a:pt x="2726" y="88"/>
                    <a:pt x="2726" y="85"/>
                    <a:pt x="2735" y="85"/>
                  </a:cubicBezTo>
                  <a:cubicBezTo>
                    <a:pt x="2736" y="85"/>
                    <a:pt x="2738" y="85"/>
                    <a:pt x="2739" y="85"/>
                  </a:cubicBezTo>
                  <a:cubicBezTo>
                    <a:pt x="2740" y="84"/>
                    <a:pt x="2742" y="80"/>
                    <a:pt x="2744" y="82"/>
                  </a:cubicBezTo>
                  <a:cubicBezTo>
                    <a:pt x="2744" y="84"/>
                    <a:pt x="2741" y="84"/>
                    <a:pt x="2739" y="85"/>
                  </a:cubicBezTo>
                  <a:cubicBezTo>
                    <a:pt x="2744" y="86"/>
                    <a:pt x="2745" y="87"/>
                    <a:pt x="2750" y="88"/>
                  </a:cubicBezTo>
                  <a:cubicBezTo>
                    <a:pt x="2751" y="87"/>
                    <a:pt x="2752" y="87"/>
                    <a:pt x="2752" y="87"/>
                  </a:cubicBezTo>
                  <a:cubicBezTo>
                    <a:pt x="2752" y="87"/>
                    <a:pt x="2752" y="88"/>
                    <a:pt x="2752" y="88"/>
                  </a:cubicBezTo>
                  <a:cubicBezTo>
                    <a:pt x="2753" y="88"/>
                    <a:pt x="2753" y="88"/>
                    <a:pt x="2753" y="88"/>
                  </a:cubicBezTo>
                  <a:cubicBezTo>
                    <a:pt x="2762" y="88"/>
                    <a:pt x="2762" y="85"/>
                    <a:pt x="2771" y="85"/>
                  </a:cubicBezTo>
                  <a:cubicBezTo>
                    <a:pt x="2780" y="85"/>
                    <a:pt x="2782" y="88"/>
                    <a:pt x="2791" y="88"/>
                  </a:cubicBezTo>
                  <a:cubicBezTo>
                    <a:pt x="2798" y="88"/>
                    <a:pt x="2799" y="86"/>
                    <a:pt x="2804" y="85"/>
                  </a:cubicBezTo>
                  <a:cubicBezTo>
                    <a:pt x="2804" y="85"/>
                    <a:pt x="2804" y="85"/>
                    <a:pt x="2804" y="84"/>
                  </a:cubicBezTo>
                  <a:cubicBezTo>
                    <a:pt x="2804" y="84"/>
                    <a:pt x="2805" y="84"/>
                    <a:pt x="2805" y="85"/>
                  </a:cubicBezTo>
                  <a:cubicBezTo>
                    <a:pt x="2806" y="85"/>
                    <a:pt x="2807" y="85"/>
                    <a:pt x="2809" y="85"/>
                  </a:cubicBezTo>
                  <a:cubicBezTo>
                    <a:pt x="2818" y="85"/>
                    <a:pt x="2818" y="88"/>
                    <a:pt x="2827" y="88"/>
                  </a:cubicBezTo>
                  <a:cubicBezTo>
                    <a:pt x="2836" y="88"/>
                    <a:pt x="2836" y="85"/>
                    <a:pt x="2845" y="85"/>
                  </a:cubicBezTo>
                  <a:cubicBezTo>
                    <a:pt x="2854" y="85"/>
                    <a:pt x="2854" y="88"/>
                    <a:pt x="2863" y="88"/>
                  </a:cubicBezTo>
                  <a:cubicBezTo>
                    <a:pt x="2872" y="88"/>
                    <a:pt x="2872" y="85"/>
                    <a:pt x="2881" y="85"/>
                  </a:cubicBezTo>
                  <a:cubicBezTo>
                    <a:pt x="2882" y="85"/>
                    <a:pt x="2883" y="85"/>
                    <a:pt x="2885" y="85"/>
                  </a:cubicBezTo>
                  <a:cubicBezTo>
                    <a:pt x="2886" y="84"/>
                    <a:pt x="2888" y="80"/>
                    <a:pt x="2890" y="82"/>
                  </a:cubicBezTo>
                  <a:cubicBezTo>
                    <a:pt x="2890" y="84"/>
                    <a:pt x="2887" y="84"/>
                    <a:pt x="2885" y="85"/>
                  </a:cubicBezTo>
                  <a:cubicBezTo>
                    <a:pt x="2889" y="86"/>
                    <a:pt x="2891" y="87"/>
                    <a:pt x="2896" y="88"/>
                  </a:cubicBezTo>
                  <a:cubicBezTo>
                    <a:pt x="2896" y="87"/>
                    <a:pt x="2897" y="87"/>
                    <a:pt x="2898" y="87"/>
                  </a:cubicBezTo>
                  <a:cubicBezTo>
                    <a:pt x="2898" y="87"/>
                    <a:pt x="2898" y="88"/>
                    <a:pt x="2898" y="88"/>
                  </a:cubicBezTo>
                  <a:cubicBezTo>
                    <a:pt x="2899" y="88"/>
                    <a:pt x="2899" y="88"/>
                    <a:pt x="2899" y="88"/>
                  </a:cubicBezTo>
                  <a:cubicBezTo>
                    <a:pt x="2908" y="88"/>
                    <a:pt x="2908" y="85"/>
                    <a:pt x="2917" y="85"/>
                  </a:cubicBezTo>
                  <a:cubicBezTo>
                    <a:pt x="2926" y="85"/>
                    <a:pt x="2928" y="88"/>
                    <a:pt x="2937" y="88"/>
                  </a:cubicBezTo>
                  <a:cubicBezTo>
                    <a:pt x="2943" y="88"/>
                    <a:pt x="2945" y="86"/>
                    <a:pt x="2949" y="85"/>
                  </a:cubicBezTo>
                  <a:cubicBezTo>
                    <a:pt x="2950" y="85"/>
                    <a:pt x="2950" y="85"/>
                    <a:pt x="2950" y="84"/>
                  </a:cubicBezTo>
                  <a:cubicBezTo>
                    <a:pt x="2950" y="84"/>
                    <a:pt x="2951" y="84"/>
                    <a:pt x="2951" y="85"/>
                  </a:cubicBezTo>
                  <a:cubicBezTo>
                    <a:pt x="2952" y="85"/>
                    <a:pt x="2953" y="85"/>
                    <a:pt x="2955" y="85"/>
                  </a:cubicBezTo>
                  <a:cubicBezTo>
                    <a:pt x="2964" y="85"/>
                    <a:pt x="2964" y="88"/>
                    <a:pt x="2973" y="88"/>
                  </a:cubicBezTo>
                  <a:cubicBezTo>
                    <a:pt x="2982" y="88"/>
                    <a:pt x="2982" y="85"/>
                    <a:pt x="2991" y="85"/>
                  </a:cubicBezTo>
                  <a:cubicBezTo>
                    <a:pt x="3000" y="85"/>
                    <a:pt x="3000" y="88"/>
                    <a:pt x="3009" y="88"/>
                  </a:cubicBezTo>
                  <a:cubicBezTo>
                    <a:pt x="3018" y="88"/>
                    <a:pt x="3018" y="85"/>
                    <a:pt x="3027" y="85"/>
                  </a:cubicBezTo>
                  <a:cubicBezTo>
                    <a:pt x="3028" y="85"/>
                    <a:pt x="3029" y="85"/>
                    <a:pt x="3030" y="85"/>
                  </a:cubicBezTo>
                  <a:cubicBezTo>
                    <a:pt x="3032" y="84"/>
                    <a:pt x="3033" y="80"/>
                    <a:pt x="3036" y="82"/>
                  </a:cubicBezTo>
                  <a:cubicBezTo>
                    <a:pt x="3036" y="84"/>
                    <a:pt x="3033" y="84"/>
                    <a:pt x="3031" y="85"/>
                  </a:cubicBezTo>
                  <a:cubicBezTo>
                    <a:pt x="3035" y="86"/>
                    <a:pt x="3037" y="87"/>
                    <a:pt x="3042" y="88"/>
                  </a:cubicBezTo>
                  <a:cubicBezTo>
                    <a:pt x="3042" y="87"/>
                    <a:pt x="3043" y="87"/>
                    <a:pt x="3044" y="87"/>
                  </a:cubicBezTo>
                  <a:cubicBezTo>
                    <a:pt x="3044" y="87"/>
                    <a:pt x="3044" y="88"/>
                    <a:pt x="3043" y="88"/>
                  </a:cubicBezTo>
                  <a:cubicBezTo>
                    <a:pt x="3045" y="88"/>
                    <a:pt x="3045" y="88"/>
                    <a:pt x="3045" y="88"/>
                  </a:cubicBezTo>
                  <a:cubicBezTo>
                    <a:pt x="3054" y="88"/>
                    <a:pt x="3054" y="85"/>
                    <a:pt x="3063" y="85"/>
                  </a:cubicBezTo>
                  <a:cubicBezTo>
                    <a:pt x="3072" y="85"/>
                    <a:pt x="3073" y="88"/>
                    <a:pt x="3082" y="88"/>
                  </a:cubicBezTo>
                  <a:cubicBezTo>
                    <a:pt x="3089" y="88"/>
                    <a:pt x="3091" y="86"/>
                    <a:pt x="3095" y="85"/>
                  </a:cubicBezTo>
                  <a:cubicBezTo>
                    <a:pt x="3095" y="85"/>
                    <a:pt x="3096" y="85"/>
                    <a:pt x="3096" y="84"/>
                  </a:cubicBezTo>
                  <a:cubicBezTo>
                    <a:pt x="3096" y="84"/>
                    <a:pt x="3096" y="84"/>
                    <a:pt x="3096" y="85"/>
                  </a:cubicBezTo>
                  <a:cubicBezTo>
                    <a:pt x="3098" y="85"/>
                    <a:pt x="3099" y="85"/>
                    <a:pt x="3100" y="85"/>
                  </a:cubicBezTo>
                  <a:cubicBezTo>
                    <a:pt x="3109" y="85"/>
                    <a:pt x="3109" y="88"/>
                    <a:pt x="3118" y="88"/>
                  </a:cubicBezTo>
                  <a:cubicBezTo>
                    <a:pt x="3127" y="88"/>
                    <a:pt x="3127" y="85"/>
                    <a:pt x="3136" y="85"/>
                  </a:cubicBezTo>
                  <a:cubicBezTo>
                    <a:pt x="3145" y="85"/>
                    <a:pt x="3145" y="88"/>
                    <a:pt x="3154" y="88"/>
                  </a:cubicBezTo>
                  <a:cubicBezTo>
                    <a:pt x="3163" y="88"/>
                    <a:pt x="3163" y="85"/>
                    <a:pt x="3172" y="85"/>
                  </a:cubicBezTo>
                  <a:cubicBezTo>
                    <a:pt x="3174" y="85"/>
                    <a:pt x="3175" y="85"/>
                    <a:pt x="3176" y="85"/>
                  </a:cubicBezTo>
                  <a:cubicBezTo>
                    <a:pt x="3178" y="84"/>
                    <a:pt x="3179" y="80"/>
                    <a:pt x="3182" y="82"/>
                  </a:cubicBezTo>
                  <a:cubicBezTo>
                    <a:pt x="3181" y="84"/>
                    <a:pt x="3179" y="84"/>
                    <a:pt x="3177" y="85"/>
                  </a:cubicBezTo>
                  <a:cubicBezTo>
                    <a:pt x="3181" y="86"/>
                    <a:pt x="3183" y="87"/>
                    <a:pt x="3188" y="88"/>
                  </a:cubicBezTo>
                  <a:cubicBezTo>
                    <a:pt x="3188" y="87"/>
                    <a:pt x="3189" y="87"/>
                    <a:pt x="3190" y="87"/>
                  </a:cubicBezTo>
                  <a:cubicBezTo>
                    <a:pt x="3190" y="87"/>
                    <a:pt x="3190" y="88"/>
                    <a:pt x="3189" y="88"/>
                  </a:cubicBezTo>
                  <a:cubicBezTo>
                    <a:pt x="3190" y="88"/>
                    <a:pt x="3190" y="88"/>
                    <a:pt x="3190" y="88"/>
                  </a:cubicBezTo>
                  <a:cubicBezTo>
                    <a:pt x="3199" y="88"/>
                    <a:pt x="3199" y="85"/>
                    <a:pt x="3208" y="85"/>
                  </a:cubicBezTo>
                  <a:cubicBezTo>
                    <a:pt x="3208" y="69"/>
                    <a:pt x="3208" y="69"/>
                    <a:pt x="3208" y="69"/>
                  </a:cubicBezTo>
                  <a:cubicBezTo>
                    <a:pt x="3192" y="69"/>
                    <a:pt x="3187" y="65"/>
                    <a:pt x="3186" y="59"/>
                  </a:cubicBezTo>
                  <a:close/>
                  <a:moveTo>
                    <a:pt x="3200" y="58"/>
                  </a:moveTo>
                  <a:cubicBezTo>
                    <a:pt x="3199" y="58"/>
                    <a:pt x="3199" y="58"/>
                    <a:pt x="3199" y="58"/>
                  </a:cubicBezTo>
                  <a:cubicBezTo>
                    <a:pt x="3199" y="57"/>
                    <a:pt x="3199" y="57"/>
                    <a:pt x="3199" y="57"/>
                  </a:cubicBezTo>
                  <a:cubicBezTo>
                    <a:pt x="3200" y="57"/>
                    <a:pt x="3200" y="57"/>
                    <a:pt x="3200" y="57"/>
                  </a:cubicBezTo>
                  <a:lnTo>
                    <a:pt x="3200" y="58"/>
                  </a:lnTo>
                  <a:close/>
                  <a:moveTo>
                    <a:pt x="3137" y="53"/>
                  </a:moveTo>
                  <a:cubicBezTo>
                    <a:pt x="3136" y="53"/>
                    <a:pt x="3136" y="53"/>
                    <a:pt x="3136" y="53"/>
                  </a:cubicBezTo>
                  <a:cubicBezTo>
                    <a:pt x="3136" y="52"/>
                    <a:pt x="3136" y="52"/>
                    <a:pt x="3136" y="52"/>
                  </a:cubicBezTo>
                  <a:cubicBezTo>
                    <a:pt x="3137" y="52"/>
                    <a:pt x="3137" y="52"/>
                    <a:pt x="3137" y="52"/>
                  </a:cubicBezTo>
                  <a:lnTo>
                    <a:pt x="3137" y="53"/>
                  </a:lnTo>
                  <a:close/>
                  <a:moveTo>
                    <a:pt x="3149" y="33"/>
                  </a:moveTo>
                  <a:cubicBezTo>
                    <a:pt x="3150" y="34"/>
                    <a:pt x="3149" y="33"/>
                    <a:pt x="3149" y="33"/>
                  </a:cubicBezTo>
                  <a:close/>
                  <a:moveTo>
                    <a:pt x="3148" y="45"/>
                  </a:moveTo>
                  <a:cubicBezTo>
                    <a:pt x="3148" y="46"/>
                    <a:pt x="3147" y="46"/>
                    <a:pt x="3146" y="46"/>
                  </a:cubicBezTo>
                  <a:cubicBezTo>
                    <a:pt x="3145" y="44"/>
                    <a:pt x="3147" y="45"/>
                    <a:pt x="3148" y="45"/>
                  </a:cubicBezTo>
                  <a:close/>
                  <a:moveTo>
                    <a:pt x="3129" y="27"/>
                  </a:moveTo>
                  <a:cubicBezTo>
                    <a:pt x="3131" y="25"/>
                    <a:pt x="3130" y="29"/>
                    <a:pt x="3129" y="27"/>
                  </a:cubicBezTo>
                  <a:close/>
                  <a:moveTo>
                    <a:pt x="3128" y="30"/>
                  </a:moveTo>
                  <a:cubicBezTo>
                    <a:pt x="3127" y="28"/>
                    <a:pt x="3132" y="29"/>
                    <a:pt x="3128" y="30"/>
                  </a:cubicBezTo>
                  <a:close/>
                  <a:moveTo>
                    <a:pt x="3143" y="21"/>
                  </a:moveTo>
                  <a:cubicBezTo>
                    <a:pt x="3144" y="21"/>
                    <a:pt x="3143" y="21"/>
                    <a:pt x="3143" y="21"/>
                  </a:cubicBezTo>
                  <a:close/>
                  <a:moveTo>
                    <a:pt x="3145" y="5"/>
                  </a:moveTo>
                  <a:cubicBezTo>
                    <a:pt x="3146" y="5"/>
                    <a:pt x="3145" y="5"/>
                    <a:pt x="3145" y="5"/>
                  </a:cubicBezTo>
                  <a:close/>
                  <a:moveTo>
                    <a:pt x="3142" y="10"/>
                  </a:moveTo>
                  <a:cubicBezTo>
                    <a:pt x="3143" y="12"/>
                    <a:pt x="3141" y="12"/>
                    <a:pt x="3140" y="12"/>
                  </a:cubicBezTo>
                  <a:cubicBezTo>
                    <a:pt x="3140" y="11"/>
                    <a:pt x="3140" y="9"/>
                    <a:pt x="3142" y="10"/>
                  </a:cubicBezTo>
                  <a:close/>
                  <a:moveTo>
                    <a:pt x="3054" y="58"/>
                  </a:moveTo>
                  <a:cubicBezTo>
                    <a:pt x="3053" y="58"/>
                    <a:pt x="3053" y="58"/>
                    <a:pt x="3053" y="58"/>
                  </a:cubicBezTo>
                  <a:cubicBezTo>
                    <a:pt x="3053" y="57"/>
                    <a:pt x="3053" y="57"/>
                    <a:pt x="3053" y="57"/>
                  </a:cubicBezTo>
                  <a:cubicBezTo>
                    <a:pt x="3054" y="57"/>
                    <a:pt x="3054" y="57"/>
                    <a:pt x="3054" y="57"/>
                  </a:cubicBezTo>
                  <a:lnTo>
                    <a:pt x="3054" y="58"/>
                  </a:lnTo>
                  <a:close/>
                  <a:moveTo>
                    <a:pt x="2991" y="53"/>
                  </a:moveTo>
                  <a:cubicBezTo>
                    <a:pt x="2990" y="53"/>
                    <a:pt x="2990" y="53"/>
                    <a:pt x="2990" y="53"/>
                  </a:cubicBezTo>
                  <a:cubicBezTo>
                    <a:pt x="2990" y="52"/>
                    <a:pt x="2990" y="52"/>
                    <a:pt x="2990" y="52"/>
                  </a:cubicBezTo>
                  <a:cubicBezTo>
                    <a:pt x="2991" y="52"/>
                    <a:pt x="2991" y="52"/>
                    <a:pt x="2991" y="52"/>
                  </a:cubicBezTo>
                  <a:lnTo>
                    <a:pt x="2991" y="53"/>
                  </a:lnTo>
                  <a:close/>
                  <a:moveTo>
                    <a:pt x="3004" y="33"/>
                  </a:moveTo>
                  <a:cubicBezTo>
                    <a:pt x="3004" y="34"/>
                    <a:pt x="3003" y="33"/>
                    <a:pt x="3004" y="33"/>
                  </a:cubicBezTo>
                  <a:close/>
                  <a:moveTo>
                    <a:pt x="3002" y="45"/>
                  </a:moveTo>
                  <a:cubicBezTo>
                    <a:pt x="3002" y="46"/>
                    <a:pt x="3001" y="46"/>
                    <a:pt x="3000" y="46"/>
                  </a:cubicBezTo>
                  <a:cubicBezTo>
                    <a:pt x="2999" y="44"/>
                    <a:pt x="3001" y="45"/>
                    <a:pt x="3002" y="45"/>
                  </a:cubicBezTo>
                  <a:close/>
                  <a:moveTo>
                    <a:pt x="2983" y="27"/>
                  </a:moveTo>
                  <a:cubicBezTo>
                    <a:pt x="2985" y="25"/>
                    <a:pt x="2984" y="29"/>
                    <a:pt x="2983" y="27"/>
                  </a:cubicBezTo>
                  <a:close/>
                  <a:moveTo>
                    <a:pt x="2983" y="30"/>
                  </a:moveTo>
                  <a:cubicBezTo>
                    <a:pt x="2981" y="28"/>
                    <a:pt x="2987" y="29"/>
                    <a:pt x="2983" y="30"/>
                  </a:cubicBezTo>
                  <a:close/>
                  <a:moveTo>
                    <a:pt x="2998" y="21"/>
                  </a:moveTo>
                  <a:cubicBezTo>
                    <a:pt x="2998" y="21"/>
                    <a:pt x="2997" y="21"/>
                    <a:pt x="2998" y="21"/>
                  </a:cubicBezTo>
                  <a:close/>
                  <a:moveTo>
                    <a:pt x="2999" y="5"/>
                  </a:moveTo>
                  <a:cubicBezTo>
                    <a:pt x="3000" y="5"/>
                    <a:pt x="2999" y="5"/>
                    <a:pt x="2999" y="5"/>
                  </a:cubicBezTo>
                  <a:close/>
                  <a:moveTo>
                    <a:pt x="2996" y="10"/>
                  </a:moveTo>
                  <a:cubicBezTo>
                    <a:pt x="2997" y="12"/>
                    <a:pt x="2995" y="12"/>
                    <a:pt x="2994" y="12"/>
                  </a:cubicBezTo>
                  <a:cubicBezTo>
                    <a:pt x="2994" y="11"/>
                    <a:pt x="2994" y="9"/>
                    <a:pt x="2996" y="10"/>
                  </a:cubicBezTo>
                  <a:close/>
                  <a:moveTo>
                    <a:pt x="2908" y="58"/>
                  </a:moveTo>
                  <a:cubicBezTo>
                    <a:pt x="2907" y="58"/>
                    <a:pt x="2907" y="58"/>
                    <a:pt x="2907" y="58"/>
                  </a:cubicBezTo>
                  <a:cubicBezTo>
                    <a:pt x="2907" y="57"/>
                    <a:pt x="2907" y="57"/>
                    <a:pt x="2907" y="57"/>
                  </a:cubicBezTo>
                  <a:cubicBezTo>
                    <a:pt x="2908" y="57"/>
                    <a:pt x="2908" y="57"/>
                    <a:pt x="2908" y="57"/>
                  </a:cubicBezTo>
                  <a:lnTo>
                    <a:pt x="2908" y="58"/>
                  </a:lnTo>
                  <a:close/>
                  <a:moveTo>
                    <a:pt x="2845" y="53"/>
                  </a:moveTo>
                  <a:cubicBezTo>
                    <a:pt x="2844" y="53"/>
                    <a:pt x="2844" y="53"/>
                    <a:pt x="2844" y="53"/>
                  </a:cubicBezTo>
                  <a:cubicBezTo>
                    <a:pt x="2844" y="52"/>
                    <a:pt x="2844" y="52"/>
                    <a:pt x="2844" y="52"/>
                  </a:cubicBezTo>
                  <a:cubicBezTo>
                    <a:pt x="2845" y="52"/>
                    <a:pt x="2845" y="52"/>
                    <a:pt x="2845" y="52"/>
                  </a:cubicBezTo>
                  <a:lnTo>
                    <a:pt x="2845" y="53"/>
                  </a:lnTo>
                  <a:close/>
                  <a:moveTo>
                    <a:pt x="2858" y="33"/>
                  </a:moveTo>
                  <a:cubicBezTo>
                    <a:pt x="2858" y="34"/>
                    <a:pt x="2857" y="33"/>
                    <a:pt x="2858" y="33"/>
                  </a:cubicBezTo>
                  <a:close/>
                  <a:moveTo>
                    <a:pt x="2856" y="45"/>
                  </a:moveTo>
                  <a:cubicBezTo>
                    <a:pt x="2856" y="46"/>
                    <a:pt x="2855" y="46"/>
                    <a:pt x="2854" y="46"/>
                  </a:cubicBezTo>
                  <a:cubicBezTo>
                    <a:pt x="2853" y="44"/>
                    <a:pt x="2855" y="45"/>
                    <a:pt x="2856" y="45"/>
                  </a:cubicBezTo>
                  <a:close/>
                  <a:moveTo>
                    <a:pt x="2837" y="27"/>
                  </a:moveTo>
                  <a:cubicBezTo>
                    <a:pt x="2839" y="25"/>
                    <a:pt x="2838" y="29"/>
                    <a:pt x="2837" y="27"/>
                  </a:cubicBezTo>
                  <a:close/>
                  <a:moveTo>
                    <a:pt x="2837" y="30"/>
                  </a:moveTo>
                  <a:cubicBezTo>
                    <a:pt x="2835" y="28"/>
                    <a:pt x="2841" y="29"/>
                    <a:pt x="2837" y="30"/>
                  </a:cubicBezTo>
                  <a:close/>
                  <a:moveTo>
                    <a:pt x="2852" y="21"/>
                  </a:moveTo>
                  <a:cubicBezTo>
                    <a:pt x="2852" y="21"/>
                    <a:pt x="2851" y="21"/>
                    <a:pt x="2852" y="21"/>
                  </a:cubicBezTo>
                  <a:close/>
                  <a:moveTo>
                    <a:pt x="2853" y="5"/>
                  </a:moveTo>
                  <a:cubicBezTo>
                    <a:pt x="2854" y="5"/>
                    <a:pt x="2853" y="5"/>
                    <a:pt x="2853" y="5"/>
                  </a:cubicBezTo>
                  <a:close/>
                  <a:moveTo>
                    <a:pt x="2851" y="10"/>
                  </a:moveTo>
                  <a:cubicBezTo>
                    <a:pt x="2851" y="12"/>
                    <a:pt x="2850" y="12"/>
                    <a:pt x="2848" y="12"/>
                  </a:cubicBezTo>
                  <a:cubicBezTo>
                    <a:pt x="2848" y="11"/>
                    <a:pt x="2849" y="9"/>
                    <a:pt x="2851" y="10"/>
                  </a:cubicBezTo>
                  <a:close/>
                  <a:moveTo>
                    <a:pt x="2763" y="58"/>
                  </a:moveTo>
                  <a:cubicBezTo>
                    <a:pt x="2761" y="58"/>
                    <a:pt x="2761" y="58"/>
                    <a:pt x="2761" y="58"/>
                  </a:cubicBezTo>
                  <a:cubicBezTo>
                    <a:pt x="2761" y="57"/>
                    <a:pt x="2761" y="57"/>
                    <a:pt x="2761" y="57"/>
                  </a:cubicBezTo>
                  <a:cubicBezTo>
                    <a:pt x="2763" y="57"/>
                    <a:pt x="2763" y="57"/>
                    <a:pt x="2763" y="57"/>
                  </a:cubicBezTo>
                  <a:lnTo>
                    <a:pt x="2763" y="58"/>
                  </a:lnTo>
                  <a:close/>
                  <a:moveTo>
                    <a:pt x="2699" y="53"/>
                  </a:moveTo>
                  <a:cubicBezTo>
                    <a:pt x="2698" y="53"/>
                    <a:pt x="2698" y="53"/>
                    <a:pt x="2698" y="53"/>
                  </a:cubicBezTo>
                  <a:cubicBezTo>
                    <a:pt x="2698" y="52"/>
                    <a:pt x="2698" y="52"/>
                    <a:pt x="2698" y="52"/>
                  </a:cubicBezTo>
                  <a:cubicBezTo>
                    <a:pt x="2699" y="52"/>
                    <a:pt x="2699" y="52"/>
                    <a:pt x="2699" y="52"/>
                  </a:cubicBezTo>
                  <a:lnTo>
                    <a:pt x="2699" y="53"/>
                  </a:lnTo>
                  <a:close/>
                  <a:moveTo>
                    <a:pt x="2712" y="33"/>
                  </a:moveTo>
                  <a:cubicBezTo>
                    <a:pt x="2712" y="34"/>
                    <a:pt x="2712" y="33"/>
                    <a:pt x="2712" y="33"/>
                  </a:cubicBezTo>
                  <a:close/>
                  <a:moveTo>
                    <a:pt x="2711" y="45"/>
                  </a:moveTo>
                  <a:cubicBezTo>
                    <a:pt x="2710" y="46"/>
                    <a:pt x="2710" y="46"/>
                    <a:pt x="2708" y="46"/>
                  </a:cubicBezTo>
                  <a:cubicBezTo>
                    <a:pt x="2708" y="44"/>
                    <a:pt x="2710" y="45"/>
                    <a:pt x="2711" y="45"/>
                  </a:cubicBezTo>
                  <a:close/>
                  <a:moveTo>
                    <a:pt x="2692" y="27"/>
                  </a:moveTo>
                  <a:cubicBezTo>
                    <a:pt x="2693" y="25"/>
                    <a:pt x="2692" y="29"/>
                    <a:pt x="2692" y="27"/>
                  </a:cubicBezTo>
                  <a:close/>
                  <a:moveTo>
                    <a:pt x="2691" y="30"/>
                  </a:moveTo>
                  <a:cubicBezTo>
                    <a:pt x="2689" y="28"/>
                    <a:pt x="2695" y="29"/>
                    <a:pt x="2691" y="30"/>
                  </a:cubicBezTo>
                  <a:close/>
                  <a:moveTo>
                    <a:pt x="2706" y="21"/>
                  </a:moveTo>
                  <a:cubicBezTo>
                    <a:pt x="2706" y="21"/>
                    <a:pt x="2706" y="21"/>
                    <a:pt x="2706" y="21"/>
                  </a:cubicBezTo>
                  <a:close/>
                  <a:moveTo>
                    <a:pt x="2708" y="5"/>
                  </a:moveTo>
                  <a:cubicBezTo>
                    <a:pt x="2708" y="5"/>
                    <a:pt x="2707" y="5"/>
                    <a:pt x="2708" y="5"/>
                  </a:cubicBezTo>
                  <a:close/>
                  <a:moveTo>
                    <a:pt x="2705" y="10"/>
                  </a:moveTo>
                  <a:cubicBezTo>
                    <a:pt x="2705" y="12"/>
                    <a:pt x="2704" y="12"/>
                    <a:pt x="2702" y="12"/>
                  </a:cubicBezTo>
                  <a:cubicBezTo>
                    <a:pt x="2702" y="11"/>
                    <a:pt x="2703" y="9"/>
                    <a:pt x="2705" y="10"/>
                  </a:cubicBezTo>
                  <a:close/>
                  <a:moveTo>
                    <a:pt x="2617" y="58"/>
                  </a:moveTo>
                  <a:cubicBezTo>
                    <a:pt x="2615" y="58"/>
                    <a:pt x="2615" y="58"/>
                    <a:pt x="2615" y="58"/>
                  </a:cubicBezTo>
                  <a:cubicBezTo>
                    <a:pt x="2615" y="57"/>
                    <a:pt x="2615" y="57"/>
                    <a:pt x="2615" y="57"/>
                  </a:cubicBezTo>
                  <a:cubicBezTo>
                    <a:pt x="2617" y="57"/>
                    <a:pt x="2617" y="57"/>
                    <a:pt x="2617" y="57"/>
                  </a:cubicBezTo>
                  <a:lnTo>
                    <a:pt x="2617" y="58"/>
                  </a:lnTo>
                  <a:close/>
                  <a:moveTo>
                    <a:pt x="2553" y="53"/>
                  </a:moveTo>
                  <a:cubicBezTo>
                    <a:pt x="2552" y="53"/>
                    <a:pt x="2552" y="53"/>
                    <a:pt x="2552" y="53"/>
                  </a:cubicBezTo>
                  <a:cubicBezTo>
                    <a:pt x="2552" y="52"/>
                    <a:pt x="2552" y="52"/>
                    <a:pt x="2552" y="52"/>
                  </a:cubicBezTo>
                  <a:cubicBezTo>
                    <a:pt x="2553" y="52"/>
                    <a:pt x="2553" y="52"/>
                    <a:pt x="2553" y="52"/>
                  </a:cubicBezTo>
                  <a:lnTo>
                    <a:pt x="2553" y="53"/>
                  </a:lnTo>
                  <a:close/>
                  <a:moveTo>
                    <a:pt x="2566" y="33"/>
                  </a:moveTo>
                  <a:cubicBezTo>
                    <a:pt x="2566" y="34"/>
                    <a:pt x="2566" y="33"/>
                    <a:pt x="2566" y="33"/>
                  </a:cubicBezTo>
                  <a:close/>
                  <a:moveTo>
                    <a:pt x="2565" y="45"/>
                  </a:moveTo>
                  <a:cubicBezTo>
                    <a:pt x="2565" y="46"/>
                    <a:pt x="2564" y="46"/>
                    <a:pt x="2562" y="46"/>
                  </a:cubicBezTo>
                  <a:cubicBezTo>
                    <a:pt x="2562" y="44"/>
                    <a:pt x="2564" y="45"/>
                    <a:pt x="2565" y="45"/>
                  </a:cubicBezTo>
                  <a:close/>
                  <a:moveTo>
                    <a:pt x="2546" y="27"/>
                  </a:moveTo>
                  <a:cubicBezTo>
                    <a:pt x="2547" y="25"/>
                    <a:pt x="2547" y="29"/>
                    <a:pt x="2546" y="27"/>
                  </a:cubicBezTo>
                  <a:close/>
                  <a:moveTo>
                    <a:pt x="2545" y="30"/>
                  </a:moveTo>
                  <a:cubicBezTo>
                    <a:pt x="2543" y="28"/>
                    <a:pt x="2549" y="29"/>
                    <a:pt x="2545" y="30"/>
                  </a:cubicBezTo>
                  <a:close/>
                  <a:moveTo>
                    <a:pt x="2560" y="21"/>
                  </a:moveTo>
                  <a:cubicBezTo>
                    <a:pt x="2560" y="21"/>
                    <a:pt x="2560" y="21"/>
                    <a:pt x="2560" y="21"/>
                  </a:cubicBezTo>
                  <a:close/>
                  <a:moveTo>
                    <a:pt x="2562" y="5"/>
                  </a:moveTo>
                  <a:cubicBezTo>
                    <a:pt x="2562" y="5"/>
                    <a:pt x="2562" y="5"/>
                    <a:pt x="2562" y="5"/>
                  </a:cubicBezTo>
                  <a:close/>
                  <a:moveTo>
                    <a:pt x="2559" y="10"/>
                  </a:moveTo>
                  <a:cubicBezTo>
                    <a:pt x="2559" y="12"/>
                    <a:pt x="2558" y="12"/>
                    <a:pt x="2556" y="12"/>
                  </a:cubicBezTo>
                  <a:cubicBezTo>
                    <a:pt x="2557" y="11"/>
                    <a:pt x="2557" y="9"/>
                    <a:pt x="2559" y="10"/>
                  </a:cubicBezTo>
                  <a:close/>
                  <a:moveTo>
                    <a:pt x="2471" y="58"/>
                  </a:moveTo>
                  <a:cubicBezTo>
                    <a:pt x="2470" y="58"/>
                    <a:pt x="2470" y="58"/>
                    <a:pt x="2470" y="58"/>
                  </a:cubicBezTo>
                  <a:cubicBezTo>
                    <a:pt x="2470" y="57"/>
                    <a:pt x="2470" y="57"/>
                    <a:pt x="2470" y="57"/>
                  </a:cubicBezTo>
                  <a:cubicBezTo>
                    <a:pt x="2471" y="57"/>
                    <a:pt x="2471" y="57"/>
                    <a:pt x="2471" y="57"/>
                  </a:cubicBezTo>
                  <a:lnTo>
                    <a:pt x="2471" y="58"/>
                  </a:lnTo>
                  <a:close/>
                  <a:moveTo>
                    <a:pt x="2408" y="53"/>
                  </a:moveTo>
                  <a:cubicBezTo>
                    <a:pt x="2406" y="53"/>
                    <a:pt x="2406" y="53"/>
                    <a:pt x="2406" y="53"/>
                  </a:cubicBezTo>
                  <a:cubicBezTo>
                    <a:pt x="2406" y="52"/>
                    <a:pt x="2406" y="52"/>
                    <a:pt x="2406" y="52"/>
                  </a:cubicBezTo>
                  <a:cubicBezTo>
                    <a:pt x="2408" y="52"/>
                    <a:pt x="2408" y="52"/>
                    <a:pt x="2408" y="52"/>
                  </a:cubicBezTo>
                  <a:lnTo>
                    <a:pt x="2408" y="53"/>
                  </a:lnTo>
                  <a:close/>
                  <a:moveTo>
                    <a:pt x="2420" y="33"/>
                  </a:moveTo>
                  <a:cubicBezTo>
                    <a:pt x="2421" y="34"/>
                    <a:pt x="2420" y="33"/>
                    <a:pt x="2420" y="33"/>
                  </a:cubicBezTo>
                  <a:close/>
                  <a:moveTo>
                    <a:pt x="2419" y="45"/>
                  </a:moveTo>
                  <a:cubicBezTo>
                    <a:pt x="2419" y="46"/>
                    <a:pt x="2418" y="46"/>
                    <a:pt x="2417" y="46"/>
                  </a:cubicBezTo>
                  <a:cubicBezTo>
                    <a:pt x="2416" y="44"/>
                    <a:pt x="2418" y="45"/>
                    <a:pt x="2419" y="45"/>
                  </a:cubicBezTo>
                  <a:close/>
                  <a:moveTo>
                    <a:pt x="2400" y="27"/>
                  </a:moveTo>
                  <a:cubicBezTo>
                    <a:pt x="2401" y="25"/>
                    <a:pt x="2401" y="29"/>
                    <a:pt x="2400" y="27"/>
                  </a:cubicBezTo>
                  <a:close/>
                  <a:moveTo>
                    <a:pt x="2399" y="30"/>
                  </a:moveTo>
                  <a:cubicBezTo>
                    <a:pt x="2397" y="28"/>
                    <a:pt x="2403" y="29"/>
                    <a:pt x="2399" y="30"/>
                  </a:cubicBezTo>
                  <a:close/>
                  <a:moveTo>
                    <a:pt x="2414" y="21"/>
                  </a:moveTo>
                  <a:cubicBezTo>
                    <a:pt x="2415" y="21"/>
                    <a:pt x="2414" y="21"/>
                    <a:pt x="2414" y="21"/>
                  </a:cubicBezTo>
                  <a:close/>
                  <a:moveTo>
                    <a:pt x="2416" y="5"/>
                  </a:moveTo>
                  <a:cubicBezTo>
                    <a:pt x="2416" y="5"/>
                    <a:pt x="2416" y="5"/>
                    <a:pt x="2416" y="5"/>
                  </a:cubicBezTo>
                  <a:close/>
                  <a:moveTo>
                    <a:pt x="2413" y="10"/>
                  </a:moveTo>
                  <a:cubicBezTo>
                    <a:pt x="2413" y="12"/>
                    <a:pt x="2412" y="12"/>
                    <a:pt x="2411" y="12"/>
                  </a:cubicBezTo>
                  <a:cubicBezTo>
                    <a:pt x="2411" y="11"/>
                    <a:pt x="2411" y="9"/>
                    <a:pt x="2413" y="10"/>
                  </a:cubicBezTo>
                  <a:close/>
                  <a:moveTo>
                    <a:pt x="2325" y="58"/>
                  </a:moveTo>
                  <a:cubicBezTo>
                    <a:pt x="2324" y="58"/>
                    <a:pt x="2324" y="58"/>
                    <a:pt x="2324" y="58"/>
                  </a:cubicBezTo>
                  <a:cubicBezTo>
                    <a:pt x="2324" y="57"/>
                    <a:pt x="2324" y="57"/>
                    <a:pt x="2324" y="57"/>
                  </a:cubicBezTo>
                  <a:cubicBezTo>
                    <a:pt x="2325" y="57"/>
                    <a:pt x="2325" y="57"/>
                    <a:pt x="2325" y="57"/>
                  </a:cubicBezTo>
                  <a:lnTo>
                    <a:pt x="2325" y="58"/>
                  </a:lnTo>
                  <a:close/>
                  <a:moveTo>
                    <a:pt x="2262" y="53"/>
                  </a:moveTo>
                  <a:cubicBezTo>
                    <a:pt x="2261" y="53"/>
                    <a:pt x="2261" y="53"/>
                    <a:pt x="2261" y="53"/>
                  </a:cubicBezTo>
                  <a:cubicBezTo>
                    <a:pt x="2261" y="52"/>
                    <a:pt x="2261" y="52"/>
                    <a:pt x="2261" y="52"/>
                  </a:cubicBezTo>
                  <a:cubicBezTo>
                    <a:pt x="2262" y="52"/>
                    <a:pt x="2262" y="52"/>
                    <a:pt x="2262" y="52"/>
                  </a:cubicBezTo>
                  <a:lnTo>
                    <a:pt x="2262" y="53"/>
                  </a:lnTo>
                  <a:close/>
                  <a:moveTo>
                    <a:pt x="2274" y="33"/>
                  </a:moveTo>
                  <a:cubicBezTo>
                    <a:pt x="2275" y="34"/>
                    <a:pt x="2274" y="33"/>
                    <a:pt x="2274" y="33"/>
                  </a:cubicBezTo>
                  <a:close/>
                  <a:moveTo>
                    <a:pt x="2273" y="45"/>
                  </a:moveTo>
                  <a:cubicBezTo>
                    <a:pt x="2273" y="46"/>
                    <a:pt x="2272" y="46"/>
                    <a:pt x="2271" y="46"/>
                  </a:cubicBezTo>
                  <a:cubicBezTo>
                    <a:pt x="2270" y="44"/>
                    <a:pt x="2272" y="45"/>
                    <a:pt x="2273" y="45"/>
                  </a:cubicBezTo>
                  <a:close/>
                  <a:moveTo>
                    <a:pt x="2254" y="27"/>
                  </a:moveTo>
                  <a:cubicBezTo>
                    <a:pt x="2256" y="25"/>
                    <a:pt x="2255" y="29"/>
                    <a:pt x="2254" y="27"/>
                  </a:cubicBezTo>
                  <a:close/>
                  <a:moveTo>
                    <a:pt x="2253" y="30"/>
                  </a:moveTo>
                  <a:cubicBezTo>
                    <a:pt x="2252" y="28"/>
                    <a:pt x="2257" y="29"/>
                    <a:pt x="2253" y="30"/>
                  </a:cubicBezTo>
                  <a:close/>
                  <a:moveTo>
                    <a:pt x="2268" y="21"/>
                  </a:moveTo>
                  <a:cubicBezTo>
                    <a:pt x="2269" y="21"/>
                    <a:pt x="2268" y="21"/>
                    <a:pt x="2268" y="21"/>
                  </a:cubicBezTo>
                  <a:close/>
                  <a:moveTo>
                    <a:pt x="2270" y="5"/>
                  </a:moveTo>
                  <a:cubicBezTo>
                    <a:pt x="2271" y="5"/>
                    <a:pt x="2270" y="5"/>
                    <a:pt x="2270" y="5"/>
                  </a:cubicBezTo>
                  <a:close/>
                  <a:moveTo>
                    <a:pt x="2267" y="10"/>
                  </a:moveTo>
                  <a:cubicBezTo>
                    <a:pt x="2268" y="12"/>
                    <a:pt x="2266" y="12"/>
                    <a:pt x="2265" y="12"/>
                  </a:cubicBezTo>
                  <a:cubicBezTo>
                    <a:pt x="2265" y="11"/>
                    <a:pt x="2265" y="9"/>
                    <a:pt x="2267" y="10"/>
                  </a:cubicBezTo>
                  <a:close/>
                  <a:moveTo>
                    <a:pt x="2179" y="58"/>
                  </a:moveTo>
                  <a:cubicBezTo>
                    <a:pt x="2178" y="58"/>
                    <a:pt x="2178" y="58"/>
                    <a:pt x="2178" y="58"/>
                  </a:cubicBezTo>
                  <a:cubicBezTo>
                    <a:pt x="2178" y="57"/>
                    <a:pt x="2178" y="57"/>
                    <a:pt x="2178" y="57"/>
                  </a:cubicBezTo>
                  <a:cubicBezTo>
                    <a:pt x="2179" y="57"/>
                    <a:pt x="2179" y="57"/>
                    <a:pt x="2179" y="57"/>
                  </a:cubicBezTo>
                  <a:lnTo>
                    <a:pt x="2179" y="58"/>
                  </a:lnTo>
                  <a:close/>
                  <a:moveTo>
                    <a:pt x="2116" y="53"/>
                  </a:moveTo>
                  <a:cubicBezTo>
                    <a:pt x="2115" y="53"/>
                    <a:pt x="2115" y="53"/>
                    <a:pt x="2115" y="53"/>
                  </a:cubicBezTo>
                  <a:cubicBezTo>
                    <a:pt x="2115" y="52"/>
                    <a:pt x="2115" y="52"/>
                    <a:pt x="2115" y="52"/>
                  </a:cubicBezTo>
                  <a:cubicBezTo>
                    <a:pt x="2116" y="52"/>
                    <a:pt x="2116" y="52"/>
                    <a:pt x="2116" y="52"/>
                  </a:cubicBezTo>
                  <a:lnTo>
                    <a:pt x="2116" y="53"/>
                  </a:lnTo>
                  <a:close/>
                  <a:moveTo>
                    <a:pt x="2128" y="33"/>
                  </a:moveTo>
                  <a:cubicBezTo>
                    <a:pt x="2129" y="34"/>
                    <a:pt x="2128" y="33"/>
                    <a:pt x="2128" y="33"/>
                  </a:cubicBezTo>
                  <a:close/>
                  <a:moveTo>
                    <a:pt x="2127" y="45"/>
                  </a:moveTo>
                  <a:cubicBezTo>
                    <a:pt x="2127" y="46"/>
                    <a:pt x="2126" y="46"/>
                    <a:pt x="2125" y="46"/>
                  </a:cubicBezTo>
                  <a:cubicBezTo>
                    <a:pt x="2124" y="44"/>
                    <a:pt x="2126" y="45"/>
                    <a:pt x="2127" y="45"/>
                  </a:cubicBezTo>
                  <a:close/>
                  <a:moveTo>
                    <a:pt x="2108" y="27"/>
                  </a:moveTo>
                  <a:cubicBezTo>
                    <a:pt x="2110" y="25"/>
                    <a:pt x="2109" y="29"/>
                    <a:pt x="2108" y="27"/>
                  </a:cubicBezTo>
                  <a:close/>
                  <a:moveTo>
                    <a:pt x="2108" y="30"/>
                  </a:moveTo>
                  <a:cubicBezTo>
                    <a:pt x="2106" y="28"/>
                    <a:pt x="2112" y="29"/>
                    <a:pt x="2108" y="30"/>
                  </a:cubicBezTo>
                  <a:close/>
                  <a:moveTo>
                    <a:pt x="2123" y="21"/>
                  </a:moveTo>
                  <a:cubicBezTo>
                    <a:pt x="2123" y="21"/>
                    <a:pt x="2122" y="21"/>
                    <a:pt x="2123" y="21"/>
                  </a:cubicBezTo>
                  <a:close/>
                  <a:moveTo>
                    <a:pt x="2124" y="5"/>
                  </a:moveTo>
                  <a:cubicBezTo>
                    <a:pt x="2125" y="5"/>
                    <a:pt x="2124" y="5"/>
                    <a:pt x="2124" y="5"/>
                  </a:cubicBezTo>
                  <a:close/>
                  <a:moveTo>
                    <a:pt x="2121" y="10"/>
                  </a:moveTo>
                  <a:cubicBezTo>
                    <a:pt x="2122" y="12"/>
                    <a:pt x="2120" y="12"/>
                    <a:pt x="2119" y="12"/>
                  </a:cubicBezTo>
                  <a:cubicBezTo>
                    <a:pt x="2119" y="11"/>
                    <a:pt x="2119" y="9"/>
                    <a:pt x="2121" y="10"/>
                  </a:cubicBezTo>
                  <a:close/>
                  <a:moveTo>
                    <a:pt x="2033" y="58"/>
                  </a:moveTo>
                  <a:cubicBezTo>
                    <a:pt x="2032" y="58"/>
                    <a:pt x="2032" y="58"/>
                    <a:pt x="2032" y="58"/>
                  </a:cubicBezTo>
                  <a:cubicBezTo>
                    <a:pt x="2032" y="57"/>
                    <a:pt x="2032" y="57"/>
                    <a:pt x="2032" y="57"/>
                  </a:cubicBezTo>
                  <a:cubicBezTo>
                    <a:pt x="2033" y="57"/>
                    <a:pt x="2033" y="57"/>
                    <a:pt x="2033" y="57"/>
                  </a:cubicBezTo>
                  <a:lnTo>
                    <a:pt x="2033" y="58"/>
                  </a:lnTo>
                  <a:close/>
                  <a:moveTo>
                    <a:pt x="1970" y="53"/>
                  </a:moveTo>
                  <a:cubicBezTo>
                    <a:pt x="1969" y="53"/>
                    <a:pt x="1969" y="53"/>
                    <a:pt x="1969" y="53"/>
                  </a:cubicBezTo>
                  <a:cubicBezTo>
                    <a:pt x="1969" y="52"/>
                    <a:pt x="1969" y="52"/>
                    <a:pt x="1969" y="52"/>
                  </a:cubicBezTo>
                  <a:cubicBezTo>
                    <a:pt x="1970" y="52"/>
                    <a:pt x="1970" y="52"/>
                    <a:pt x="1970" y="52"/>
                  </a:cubicBezTo>
                  <a:lnTo>
                    <a:pt x="1970" y="53"/>
                  </a:lnTo>
                  <a:close/>
                  <a:moveTo>
                    <a:pt x="1983" y="33"/>
                  </a:moveTo>
                  <a:cubicBezTo>
                    <a:pt x="1983" y="34"/>
                    <a:pt x="1982" y="33"/>
                    <a:pt x="1983" y="33"/>
                  </a:cubicBezTo>
                  <a:close/>
                  <a:moveTo>
                    <a:pt x="1981" y="45"/>
                  </a:moveTo>
                  <a:cubicBezTo>
                    <a:pt x="1981" y="46"/>
                    <a:pt x="1980" y="46"/>
                    <a:pt x="1979" y="46"/>
                  </a:cubicBezTo>
                  <a:cubicBezTo>
                    <a:pt x="1978" y="44"/>
                    <a:pt x="1980" y="45"/>
                    <a:pt x="1981" y="45"/>
                  </a:cubicBezTo>
                  <a:close/>
                  <a:moveTo>
                    <a:pt x="1962" y="27"/>
                  </a:moveTo>
                  <a:cubicBezTo>
                    <a:pt x="1964" y="25"/>
                    <a:pt x="1963" y="29"/>
                    <a:pt x="1962" y="27"/>
                  </a:cubicBezTo>
                  <a:close/>
                  <a:moveTo>
                    <a:pt x="1962" y="30"/>
                  </a:moveTo>
                  <a:cubicBezTo>
                    <a:pt x="1960" y="28"/>
                    <a:pt x="1966" y="29"/>
                    <a:pt x="1962" y="30"/>
                  </a:cubicBezTo>
                  <a:close/>
                  <a:moveTo>
                    <a:pt x="1977" y="21"/>
                  </a:moveTo>
                  <a:cubicBezTo>
                    <a:pt x="1977" y="21"/>
                    <a:pt x="1976" y="21"/>
                    <a:pt x="1977" y="21"/>
                  </a:cubicBezTo>
                  <a:close/>
                  <a:moveTo>
                    <a:pt x="1978" y="5"/>
                  </a:moveTo>
                  <a:cubicBezTo>
                    <a:pt x="1979" y="5"/>
                    <a:pt x="1978" y="5"/>
                    <a:pt x="1978" y="5"/>
                  </a:cubicBezTo>
                  <a:close/>
                  <a:moveTo>
                    <a:pt x="1975" y="10"/>
                  </a:moveTo>
                  <a:cubicBezTo>
                    <a:pt x="1976" y="12"/>
                    <a:pt x="1974" y="12"/>
                    <a:pt x="1973" y="12"/>
                  </a:cubicBezTo>
                  <a:cubicBezTo>
                    <a:pt x="1973" y="11"/>
                    <a:pt x="1973" y="9"/>
                    <a:pt x="1975" y="10"/>
                  </a:cubicBezTo>
                  <a:close/>
                  <a:moveTo>
                    <a:pt x="1887" y="58"/>
                  </a:moveTo>
                  <a:cubicBezTo>
                    <a:pt x="1886" y="58"/>
                    <a:pt x="1886" y="58"/>
                    <a:pt x="1886" y="58"/>
                  </a:cubicBezTo>
                  <a:cubicBezTo>
                    <a:pt x="1886" y="57"/>
                    <a:pt x="1886" y="57"/>
                    <a:pt x="1886" y="57"/>
                  </a:cubicBezTo>
                  <a:cubicBezTo>
                    <a:pt x="1887" y="57"/>
                    <a:pt x="1887" y="57"/>
                    <a:pt x="1887" y="57"/>
                  </a:cubicBezTo>
                  <a:lnTo>
                    <a:pt x="1887" y="58"/>
                  </a:lnTo>
                  <a:close/>
                  <a:moveTo>
                    <a:pt x="1824" y="53"/>
                  </a:moveTo>
                  <a:cubicBezTo>
                    <a:pt x="1823" y="53"/>
                    <a:pt x="1823" y="53"/>
                    <a:pt x="1823" y="53"/>
                  </a:cubicBezTo>
                  <a:cubicBezTo>
                    <a:pt x="1823" y="52"/>
                    <a:pt x="1823" y="52"/>
                    <a:pt x="1823" y="52"/>
                  </a:cubicBezTo>
                  <a:cubicBezTo>
                    <a:pt x="1824" y="52"/>
                    <a:pt x="1824" y="52"/>
                    <a:pt x="1824" y="52"/>
                  </a:cubicBezTo>
                  <a:lnTo>
                    <a:pt x="1824" y="53"/>
                  </a:lnTo>
                  <a:close/>
                  <a:moveTo>
                    <a:pt x="1837" y="33"/>
                  </a:moveTo>
                  <a:cubicBezTo>
                    <a:pt x="1837" y="34"/>
                    <a:pt x="1837" y="33"/>
                    <a:pt x="1837" y="33"/>
                  </a:cubicBezTo>
                  <a:close/>
                  <a:moveTo>
                    <a:pt x="1836" y="45"/>
                  </a:moveTo>
                  <a:cubicBezTo>
                    <a:pt x="1835" y="46"/>
                    <a:pt x="1835" y="46"/>
                    <a:pt x="1833" y="46"/>
                  </a:cubicBezTo>
                  <a:cubicBezTo>
                    <a:pt x="1833" y="44"/>
                    <a:pt x="1835" y="45"/>
                    <a:pt x="1836" y="45"/>
                  </a:cubicBezTo>
                  <a:close/>
                  <a:moveTo>
                    <a:pt x="1817" y="27"/>
                  </a:moveTo>
                  <a:cubicBezTo>
                    <a:pt x="1818" y="25"/>
                    <a:pt x="1817" y="29"/>
                    <a:pt x="1817" y="27"/>
                  </a:cubicBezTo>
                  <a:close/>
                  <a:moveTo>
                    <a:pt x="1816" y="30"/>
                  </a:moveTo>
                  <a:cubicBezTo>
                    <a:pt x="1814" y="28"/>
                    <a:pt x="1820" y="29"/>
                    <a:pt x="1816" y="30"/>
                  </a:cubicBezTo>
                  <a:close/>
                  <a:moveTo>
                    <a:pt x="1831" y="21"/>
                  </a:moveTo>
                  <a:cubicBezTo>
                    <a:pt x="1831" y="21"/>
                    <a:pt x="1831" y="21"/>
                    <a:pt x="1831" y="21"/>
                  </a:cubicBezTo>
                  <a:close/>
                  <a:moveTo>
                    <a:pt x="1833" y="5"/>
                  </a:moveTo>
                  <a:cubicBezTo>
                    <a:pt x="1833" y="5"/>
                    <a:pt x="1832" y="5"/>
                    <a:pt x="1833" y="5"/>
                  </a:cubicBezTo>
                  <a:close/>
                  <a:moveTo>
                    <a:pt x="1830" y="10"/>
                  </a:moveTo>
                  <a:cubicBezTo>
                    <a:pt x="1830" y="12"/>
                    <a:pt x="1829" y="12"/>
                    <a:pt x="1827" y="12"/>
                  </a:cubicBezTo>
                  <a:cubicBezTo>
                    <a:pt x="1827" y="11"/>
                    <a:pt x="1828" y="9"/>
                    <a:pt x="1830" y="10"/>
                  </a:cubicBezTo>
                  <a:close/>
                  <a:moveTo>
                    <a:pt x="1742" y="58"/>
                  </a:moveTo>
                  <a:cubicBezTo>
                    <a:pt x="1740" y="58"/>
                    <a:pt x="1740" y="58"/>
                    <a:pt x="1740" y="58"/>
                  </a:cubicBezTo>
                  <a:cubicBezTo>
                    <a:pt x="1740" y="57"/>
                    <a:pt x="1740" y="57"/>
                    <a:pt x="1740" y="57"/>
                  </a:cubicBezTo>
                  <a:cubicBezTo>
                    <a:pt x="1742" y="57"/>
                    <a:pt x="1742" y="57"/>
                    <a:pt x="1742" y="57"/>
                  </a:cubicBezTo>
                  <a:lnTo>
                    <a:pt x="1742" y="58"/>
                  </a:lnTo>
                  <a:close/>
                  <a:moveTo>
                    <a:pt x="1678" y="53"/>
                  </a:moveTo>
                  <a:cubicBezTo>
                    <a:pt x="1677" y="53"/>
                    <a:pt x="1677" y="53"/>
                    <a:pt x="1677" y="53"/>
                  </a:cubicBezTo>
                  <a:cubicBezTo>
                    <a:pt x="1677" y="52"/>
                    <a:pt x="1677" y="52"/>
                    <a:pt x="1677" y="52"/>
                  </a:cubicBezTo>
                  <a:cubicBezTo>
                    <a:pt x="1678" y="52"/>
                    <a:pt x="1678" y="52"/>
                    <a:pt x="1678" y="52"/>
                  </a:cubicBezTo>
                  <a:lnTo>
                    <a:pt x="1678" y="53"/>
                  </a:lnTo>
                  <a:close/>
                  <a:moveTo>
                    <a:pt x="1691" y="33"/>
                  </a:moveTo>
                  <a:cubicBezTo>
                    <a:pt x="1691" y="34"/>
                    <a:pt x="1691" y="33"/>
                    <a:pt x="1691" y="33"/>
                  </a:cubicBezTo>
                  <a:close/>
                  <a:moveTo>
                    <a:pt x="1690" y="45"/>
                  </a:moveTo>
                  <a:cubicBezTo>
                    <a:pt x="1690" y="46"/>
                    <a:pt x="1689" y="46"/>
                    <a:pt x="1687" y="46"/>
                  </a:cubicBezTo>
                  <a:cubicBezTo>
                    <a:pt x="1687" y="44"/>
                    <a:pt x="1689" y="45"/>
                    <a:pt x="1690" y="45"/>
                  </a:cubicBezTo>
                  <a:close/>
                  <a:moveTo>
                    <a:pt x="1671" y="27"/>
                  </a:moveTo>
                  <a:cubicBezTo>
                    <a:pt x="1672" y="25"/>
                    <a:pt x="1672" y="29"/>
                    <a:pt x="1671" y="27"/>
                  </a:cubicBezTo>
                  <a:close/>
                  <a:moveTo>
                    <a:pt x="1670" y="30"/>
                  </a:moveTo>
                  <a:cubicBezTo>
                    <a:pt x="1668" y="28"/>
                    <a:pt x="1674" y="29"/>
                    <a:pt x="1670" y="30"/>
                  </a:cubicBezTo>
                  <a:close/>
                  <a:moveTo>
                    <a:pt x="1685" y="21"/>
                  </a:moveTo>
                  <a:cubicBezTo>
                    <a:pt x="1685" y="21"/>
                    <a:pt x="1685" y="21"/>
                    <a:pt x="1685" y="21"/>
                  </a:cubicBezTo>
                  <a:close/>
                  <a:moveTo>
                    <a:pt x="1687" y="5"/>
                  </a:moveTo>
                  <a:cubicBezTo>
                    <a:pt x="1687" y="5"/>
                    <a:pt x="1687" y="5"/>
                    <a:pt x="1687" y="5"/>
                  </a:cubicBezTo>
                  <a:close/>
                  <a:moveTo>
                    <a:pt x="1684" y="10"/>
                  </a:moveTo>
                  <a:cubicBezTo>
                    <a:pt x="1684" y="12"/>
                    <a:pt x="1683" y="12"/>
                    <a:pt x="1681" y="12"/>
                  </a:cubicBezTo>
                  <a:cubicBezTo>
                    <a:pt x="1682" y="11"/>
                    <a:pt x="1682" y="9"/>
                    <a:pt x="1684" y="10"/>
                  </a:cubicBezTo>
                  <a:close/>
                  <a:moveTo>
                    <a:pt x="1596" y="58"/>
                  </a:moveTo>
                  <a:cubicBezTo>
                    <a:pt x="1595" y="58"/>
                    <a:pt x="1595" y="58"/>
                    <a:pt x="1595" y="58"/>
                  </a:cubicBezTo>
                  <a:cubicBezTo>
                    <a:pt x="1595" y="57"/>
                    <a:pt x="1595" y="57"/>
                    <a:pt x="1595" y="57"/>
                  </a:cubicBezTo>
                  <a:cubicBezTo>
                    <a:pt x="1596" y="57"/>
                    <a:pt x="1596" y="57"/>
                    <a:pt x="1596" y="57"/>
                  </a:cubicBezTo>
                  <a:lnTo>
                    <a:pt x="1596" y="58"/>
                  </a:lnTo>
                  <a:close/>
                  <a:moveTo>
                    <a:pt x="1533" y="53"/>
                  </a:moveTo>
                  <a:cubicBezTo>
                    <a:pt x="1531" y="53"/>
                    <a:pt x="1531" y="53"/>
                    <a:pt x="1531" y="53"/>
                  </a:cubicBezTo>
                  <a:cubicBezTo>
                    <a:pt x="1531" y="52"/>
                    <a:pt x="1531" y="52"/>
                    <a:pt x="1531" y="52"/>
                  </a:cubicBezTo>
                  <a:cubicBezTo>
                    <a:pt x="1533" y="52"/>
                    <a:pt x="1533" y="52"/>
                    <a:pt x="1533" y="52"/>
                  </a:cubicBezTo>
                  <a:lnTo>
                    <a:pt x="1533" y="53"/>
                  </a:lnTo>
                  <a:close/>
                  <a:moveTo>
                    <a:pt x="1545" y="33"/>
                  </a:moveTo>
                  <a:cubicBezTo>
                    <a:pt x="1546" y="34"/>
                    <a:pt x="1545" y="33"/>
                    <a:pt x="1545" y="33"/>
                  </a:cubicBezTo>
                  <a:close/>
                  <a:moveTo>
                    <a:pt x="1544" y="45"/>
                  </a:moveTo>
                  <a:cubicBezTo>
                    <a:pt x="1544" y="46"/>
                    <a:pt x="1543" y="46"/>
                    <a:pt x="1542" y="46"/>
                  </a:cubicBezTo>
                  <a:cubicBezTo>
                    <a:pt x="1541" y="44"/>
                    <a:pt x="1543" y="45"/>
                    <a:pt x="1544" y="45"/>
                  </a:cubicBezTo>
                  <a:close/>
                  <a:moveTo>
                    <a:pt x="1525" y="27"/>
                  </a:moveTo>
                  <a:cubicBezTo>
                    <a:pt x="1526" y="25"/>
                    <a:pt x="1526" y="29"/>
                    <a:pt x="1525" y="27"/>
                  </a:cubicBezTo>
                  <a:close/>
                  <a:moveTo>
                    <a:pt x="1524" y="30"/>
                  </a:moveTo>
                  <a:cubicBezTo>
                    <a:pt x="1522" y="28"/>
                    <a:pt x="1528" y="29"/>
                    <a:pt x="1524" y="30"/>
                  </a:cubicBezTo>
                  <a:close/>
                  <a:moveTo>
                    <a:pt x="1539" y="21"/>
                  </a:moveTo>
                  <a:cubicBezTo>
                    <a:pt x="1540" y="21"/>
                    <a:pt x="1539" y="21"/>
                    <a:pt x="1539" y="21"/>
                  </a:cubicBezTo>
                  <a:close/>
                  <a:moveTo>
                    <a:pt x="1541" y="5"/>
                  </a:moveTo>
                  <a:cubicBezTo>
                    <a:pt x="1541" y="5"/>
                    <a:pt x="1541" y="5"/>
                    <a:pt x="1541" y="5"/>
                  </a:cubicBezTo>
                  <a:close/>
                  <a:moveTo>
                    <a:pt x="1538" y="10"/>
                  </a:moveTo>
                  <a:cubicBezTo>
                    <a:pt x="1538" y="12"/>
                    <a:pt x="1537" y="12"/>
                    <a:pt x="1536" y="12"/>
                  </a:cubicBezTo>
                  <a:cubicBezTo>
                    <a:pt x="1536" y="11"/>
                    <a:pt x="1536" y="9"/>
                    <a:pt x="1538" y="10"/>
                  </a:cubicBezTo>
                  <a:close/>
                  <a:moveTo>
                    <a:pt x="1450" y="58"/>
                  </a:moveTo>
                  <a:cubicBezTo>
                    <a:pt x="1449" y="58"/>
                    <a:pt x="1449" y="58"/>
                    <a:pt x="1449" y="58"/>
                  </a:cubicBezTo>
                  <a:cubicBezTo>
                    <a:pt x="1449" y="57"/>
                    <a:pt x="1449" y="57"/>
                    <a:pt x="1449" y="57"/>
                  </a:cubicBezTo>
                  <a:cubicBezTo>
                    <a:pt x="1450" y="57"/>
                    <a:pt x="1450" y="57"/>
                    <a:pt x="1450" y="57"/>
                  </a:cubicBezTo>
                  <a:lnTo>
                    <a:pt x="1450" y="58"/>
                  </a:lnTo>
                  <a:close/>
                  <a:moveTo>
                    <a:pt x="1387" y="53"/>
                  </a:moveTo>
                  <a:cubicBezTo>
                    <a:pt x="1386" y="53"/>
                    <a:pt x="1386" y="53"/>
                    <a:pt x="1386" y="53"/>
                  </a:cubicBezTo>
                  <a:cubicBezTo>
                    <a:pt x="1386" y="52"/>
                    <a:pt x="1386" y="52"/>
                    <a:pt x="1386" y="52"/>
                  </a:cubicBezTo>
                  <a:cubicBezTo>
                    <a:pt x="1387" y="52"/>
                    <a:pt x="1387" y="52"/>
                    <a:pt x="1387" y="52"/>
                  </a:cubicBezTo>
                  <a:lnTo>
                    <a:pt x="1387" y="53"/>
                  </a:lnTo>
                  <a:close/>
                  <a:moveTo>
                    <a:pt x="1399" y="33"/>
                  </a:moveTo>
                  <a:cubicBezTo>
                    <a:pt x="1400" y="34"/>
                    <a:pt x="1399" y="33"/>
                    <a:pt x="1399" y="33"/>
                  </a:cubicBezTo>
                  <a:close/>
                  <a:moveTo>
                    <a:pt x="1398" y="45"/>
                  </a:moveTo>
                  <a:cubicBezTo>
                    <a:pt x="1398" y="46"/>
                    <a:pt x="1397" y="46"/>
                    <a:pt x="1396" y="46"/>
                  </a:cubicBezTo>
                  <a:cubicBezTo>
                    <a:pt x="1395" y="44"/>
                    <a:pt x="1397" y="45"/>
                    <a:pt x="1398" y="45"/>
                  </a:cubicBezTo>
                  <a:close/>
                  <a:moveTo>
                    <a:pt x="1379" y="27"/>
                  </a:moveTo>
                  <a:cubicBezTo>
                    <a:pt x="1380" y="25"/>
                    <a:pt x="1380" y="29"/>
                    <a:pt x="1379" y="27"/>
                  </a:cubicBezTo>
                  <a:close/>
                  <a:moveTo>
                    <a:pt x="1378" y="30"/>
                  </a:moveTo>
                  <a:cubicBezTo>
                    <a:pt x="1377" y="28"/>
                    <a:pt x="1382" y="29"/>
                    <a:pt x="1378" y="30"/>
                  </a:cubicBezTo>
                  <a:close/>
                  <a:moveTo>
                    <a:pt x="1393" y="21"/>
                  </a:moveTo>
                  <a:cubicBezTo>
                    <a:pt x="1394" y="21"/>
                    <a:pt x="1393" y="21"/>
                    <a:pt x="1393" y="21"/>
                  </a:cubicBezTo>
                  <a:close/>
                  <a:moveTo>
                    <a:pt x="1395" y="5"/>
                  </a:moveTo>
                  <a:cubicBezTo>
                    <a:pt x="1396" y="5"/>
                    <a:pt x="1395" y="5"/>
                    <a:pt x="1395" y="5"/>
                  </a:cubicBezTo>
                  <a:close/>
                  <a:moveTo>
                    <a:pt x="1392" y="10"/>
                  </a:moveTo>
                  <a:cubicBezTo>
                    <a:pt x="1393" y="12"/>
                    <a:pt x="1391" y="12"/>
                    <a:pt x="1390" y="12"/>
                  </a:cubicBezTo>
                  <a:cubicBezTo>
                    <a:pt x="1390" y="11"/>
                    <a:pt x="1390" y="9"/>
                    <a:pt x="1392" y="10"/>
                  </a:cubicBezTo>
                  <a:close/>
                  <a:moveTo>
                    <a:pt x="1304" y="58"/>
                  </a:moveTo>
                  <a:cubicBezTo>
                    <a:pt x="1303" y="58"/>
                    <a:pt x="1303" y="58"/>
                    <a:pt x="1303" y="58"/>
                  </a:cubicBezTo>
                  <a:cubicBezTo>
                    <a:pt x="1303" y="57"/>
                    <a:pt x="1303" y="57"/>
                    <a:pt x="1303" y="57"/>
                  </a:cubicBezTo>
                  <a:cubicBezTo>
                    <a:pt x="1304" y="57"/>
                    <a:pt x="1304" y="57"/>
                    <a:pt x="1304" y="57"/>
                  </a:cubicBezTo>
                  <a:lnTo>
                    <a:pt x="1304" y="58"/>
                  </a:lnTo>
                  <a:close/>
                  <a:moveTo>
                    <a:pt x="1241" y="53"/>
                  </a:moveTo>
                  <a:cubicBezTo>
                    <a:pt x="1240" y="53"/>
                    <a:pt x="1240" y="53"/>
                    <a:pt x="1240" y="53"/>
                  </a:cubicBezTo>
                  <a:cubicBezTo>
                    <a:pt x="1240" y="52"/>
                    <a:pt x="1240" y="52"/>
                    <a:pt x="1240" y="52"/>
                  </a:cubicBezTo>
                  <a:cubicBezTo>
                    <a:pt x="1241" y="52"/>
                    <a:pt x="1241" y="52"/>
                    <a:pt x="1241" y="52"/>
                  </a:cubicBezTo>
                  <a:lnTo>
                    <a:pt x="1241" y="53"/>
                  </a:lnTo>
                  <a:close/>
                  <a:moveTo>
                    <a:pt x="1253" y="33"/>
                  </a:moveTo>
                  <a:cubicBezTo>
                    <a:pt x="1254" y="34"/>
                    <a:pt x="1253" y="33"/>
                    <a:pt x="1253" y="33"/>
                  </a:cubicBezTo>
                  <a:close/>
                  <a:moveTo>
                    <a:pt x="1252" y="45"/>
                  </a:moveTo>
                  <a:cubicBezTo>
                    <a:pt x="1252" y="46"/>
                    <a:pt x="1251" y="46"/>
                    <a:pt x="1250" y="46"/>
                  </a:cubicBezTo>
                  <a:cubicBezTo>
                    <a:pt x="1249" y="44"/>
                    <a:pt x="1251" y="45"/>
                    <a:pt x="1252" y="45"/>
                  </a:cubicBezTo>
                  <a:close/>
                  <a:moveTo>
                    <a:pt x="1233" y="27"/>
                  </a:moveTo>
                  <a:cubicBezTo>
                    <a:pt x="1235" y="25"/>
                    <a:pt x="1234" y="29"/>
                    <a:pt x="1233" y="27"/>
                  </a:cubicBezTo>
                  <a:close/>
                  <a:moveTo>
                    <a:pt x="1233" y="30"/>
                  </a:moveTo>
                  <a:cubicBezTo>
                    <a:pt x="1231" y="28"/>
                    <a:pt x="1237" y="29"/>
                    <a:pt x="1233" y="30"/>
                  </a:cubicBezTo>
                  <a:close/>
                  <a:moveTo>
                    <a:pt x="1247" y="21"/>
                  </a:moveTo>
                  <a:cubicBezTo>
                    <a:pt x="1248" y="21"/>
                    <a:pt x="1247" y="21"/>
                    <a:pt x="1247" y="21"/>
                  </a:cubicBezTo>
                  <a:close/>
                  <a:moveTo>
                    <a:pt x="1249" y="5"/>
                  </a:moveTo>
                  <a:cubicBezTo>
                    <a:pt x="1250" y="5"/>
                    <a:pt x="1249" y="5"/>
                    <a:pt x="1249" y="5"/>
                  </a:cubicBezTo>
                  <a:close/>
                  <a:moveTo>
                    <a:pt x="1246" y="10"/>
                  </a:moveTo>
                  <a:cubicBezTo>
                    <a:pt x="1247" y="12"/>
                    <a:pt x="1245" y="12"/>
                    <a:pt x="1244" y="12"/>
                  </a:cubicBezTo>
                  <a:cubicBezTo>
                    <a:pt x="1244" y="11"/>
                    <a:pt x="1244" y="9"/>
                    <a:pt x="1246" y="10"/>
                  </a:cubicBezTo>
                  <a:close/>
                  <a:moveTo>
                    <a:pt x="1158" y="58"/>
                  </a:moveTo>
                  <a:cubicBezTo>
                    <a:pt x="1157" y="58"/>
                    <a:pt x="1157" y="58"/>
                    <a:pt x="1157" y="58"/>
                  </a:cubicBezTo>
                  <a:cubicBezTo>
                    <a:pt x="1157" y="57"/>
                    <a:pt x="1157" y="57"/>
                    <a:pt x="1157" y="57"/>
                  </a:cubicBezTo>
                  <a:cubicBezTo>
                    <a:pt x="1158" y="57"/>
                    <a:pt x="1158" y="57"/>
                    <a:pt x="1158" y="57"/>
                  </a:cubicBezTo>
                  <a:lnTo>
                    <a:pt x="1158" y="58"/>
                  </a:lnTo>
                  <a:close/>
                  <a:moveTo>
                    <a:pt x="1095" y="53"/>
                  </a:moveTo>
                  <a:cubicBezTo>
                    <a:pt x="1094" y="53"/>
                    <a:pt x="1094" y="53"/>
                    <a:pt x="1094" y="53"/>
                  </a:cubicBezTo>
                  <a:cubicBezTo>
                    <a:pt x="1094" y="52"/>
                    <a:pt x="1094" y="52"/>
                    <a:pt x="1094" y="52"/>
                  </a:cubicBezTo>
                  <a:cubicBezTo>
                    <a:pt x="1095" y="52"/>
                    <a:pt x="1095" y="52"/>
                    <a:pt x="1095" y="52"/>
                  </a:cubicBezTo>
                  <a:lnTo>
                    <a:pt x="1095" y="53"/>
                  </a:lnTo>
                  <a:close/>
                  <a:moveTo>
                    <a:pt x="1108" y="33"/>
                  </a:moveTo>
                  <a:cubicBezTo>
                    <a:pt x="1108" y="34"/>
                    <a:pt x="1107" y="33"/>
                    <a:pt x="1108" y="33"/>
                  </a:cubicBezTo>
                  <a:close/>
                  <a:moveTo>
                    <a:pt x="1106" y="45"/>
                  </a:moveTo>
                  <a:cubicBezTo>
                    <a:pt x="1106" y="46"/>
                    <a:pt x="1105" y="46"/>
                    <a:pt x="1104" y="46"/>
                  </a:cubicBezTo>
                  <a:cubicBezTo>
                    <a:pt x="1103" y="44"/>
                    <a:pt x="1105" y="45"/>
                    <a:pt x="1106" y="45"/>
                  </a:cubicBezTo>
                  <a:close/>
                  <a:moveTo>
                    <a:pt x="1087" y="27"/>
                  </a:moveTo>
                  <a:cubicBezTo>
                    <a:pt x="1089" y="25"/>
                    <a:pt x="1088" y="29"/>
                    <a:pt x="1087" y="27"/>
                  </a:cubicBezTo>
                  <a:close/>
                  <a:moveTo>
                    <a:pt x="1087" y="30"/>
                  </a:moveTo>
                  <a:cubicBezTo>
                    <a:pt x="1085" y="28"/>
                    <a:pt x="1091" y="29"/>
                    <a:pt x="1087" y="30"/>
                  </a:cubicBezTo>
                  <a:close/>
                  <a:moveTo>
                    <a:pt x="1102" y="21"/>
                  </a:moveTo>
                  <a:cubicBezTo>
                    <a:pt x="1102" y="21"/>
                    <a:pt x="1101" y="21"/>
                    <a:pt x="1102" y="21"/>
                  </a:cubicBezTo>
                  <a:close/>
                  <a:moveTo>
                    <a:pt x="1103" y="5"/>
                  </a:moveTo>
                  <a:cubicBezTo>
                    <a:pt x="1104" y="5"/>
                    <a:pt x="1103" y="5"/>
                    <a:pt x="1103" y="5"/>
                  </a:cubicBezTo>
                  <a:close/>
                  <a:moveTo>
                    <a:pt x="1100" y="10"/>
                  </a:moveTo>
                  <a:cubicBezTo>
                    <a:pt x="1101" y="12"/>
                    <a:pt x="1099" y="12"/>
                    <a:pt x="1098" y="12"/>
                  </a:cubicBezTo>
                  <a:cubicBezTo>
                    <a:pt x="1098" y="11"/>
                    <a:pt x="1098" y="9"/>
                    <a:pt x="1100" y="10"/>
                  </a:cubicBezTo>
                  <a:close/>
                  <a:moveTo>
                    <a:pt x="1012" y="58"/>
                  </a:moveTo>
                  <a:cubicBezTo>
                    <a:pt x="1011" y="58"/>
                    <a:pt x="1011" y="58"/>
                    <a:pt x="1011" y="58"/>
                  </a:cubicBezTo>
                  <a:cubicBezTo>
                    <a:pt x="1011" y="57"/>
                    <a:pt x="1011" y="57"/>
                    <a:pt x="1011" y="57"/>
                  </a:cubicBezTo>
                  <a:cubicBezTo>
                    <a:pt x="1012" y="57"/>
                    <a:pt x="1012" y="57"/>
                    <a:pt x="1012" y="57"/>
                  </a:cubicBezTo>
                  <a:lnTo>
                    <a:pt x="1012" y="58"/>
                  </a:lnTo>
                  <a:close/>
                  <a:moveTo>
                    <a:pt x="949" y="53"/>
                  </a:moveTo>
                  <a:cubicBezTo>
                    <a:pt x="948" y="53"/>
                    <a:pt x="948" y="53"/>
                    <a:pt x="948" y="53"/>
                  </a:cubicBezTo>
                  <a:cubicBezTo>
                    <a:pt x="948" y="52"/>
                    <a:pt x="948" y="52"/>
                    <a:pt x="948" y="52"/>
                  </a:cubicBezTo>
                  <a:cubicBezTo>
                    <a:pt x="949" y="52"/>
                    <a:pt x="949" y="52"/>
                    <a:pt x="949" y="52"/>
                  </a:cubicBezTo>
                  <a:lnTo>
                    <a:pt x="949" y="53"/>
                  </a:lnTo>
                  <a:close/>
                  <a:moveTo>
                    <a:pt x="962" y="33"/>
                  </a:moveTo>
                  <a:cubicBezTo>
                    <a:pt x="962" y="34"/>
                    <a:pt x="962" y="33"/>
                    <a:pt x="962" y="33"/>
                  </a:cubicBezTo>
                  <a:close/>
                  <a:moveTo>
                    <a:pt x="961" y="45"/>
                  </a:moveTo>
                  <a:cubicBezTo>
                    <a:pt x="960" y="46"/>
                    <a:pt x="960" y="46"/>
                    <a:pt x="958" y="46"/>
                  </a:cubicBezTo>
                  <a:cubicBezTo>
                    <a:pt x="958" y="44"/>
                    <a:pt x="960" y="45"/>
                    <a:pt x="961" y="45"/>
                  </a:cubicBezTo>
                  <a:close/>
                  <a:moveTo>
                    <a:pt x="942" y="27"/>
                  </a:moveTo>
                  <a:cubicBezTo>
                    <a:pt x="943" y="25"/>
                    <a:pt x="942" y="29"/>
                    <a:pt x="942" y="27"/>
                  </a:cubicBezTo>
                  <a:close/>
                  <a:moveTo>
                    <a:pt x="941" y="30"/>
                  </a:moveTo>
                  <a:cubicBezTo>
                    <a:pt x="939" y="28"/>
                    <a:pt x="945" y="29"/>
                    <a:pt x="941" y="30"/>
                  </a:cubicBezTo>
                  <a:close/>
                  <a:moveTo>
                    <a:pt x="956" y="21"/>
                  </a:moveTo>
                  <a:cubicBezTo>
                    <a:pt x="956" y="21"/>
                    <a:pt x="956" y="21"/>
                    <a:pt x="956" y="21"/>
                  </a:cubicBezTo>
                  <a:close/>
                  <a:moveTo>
                    <a:pt x="958" y="5"/>
                  </a:moveTo>
                  <a:cubicBezTo>
                    <a:pt x="958" y="5"/>
                    <a:pt x="957" y="5"/>
                    <a:pt x="958" y="5"/>
                  </a:cubicBezTo>
                  <a:close/>
                  <a:moveTo>
                    <a:pt x="955" y="10"/>
                  </a:moveTo>
                  <a:cubicBezTo>
                    <a:pt x="955" y="12"/>
                    <a:pt x="954" y="12"/>
                    <a:pt x="952" y="12"/>
                  </a:cubicBezTo>
                  <a:cubicBezTo>
                    <a:pt x="952" y="11"/>
                    <a:pt x="953" y="9"/>
                    <a:pt x="955" y="10"/>
                  </a:cubicBezTo>
                  <a:close/>
                  <a:moveTo>
                    <a:pt x="867" y="58"/>
                  </a:moveTo>
                  <a:cubicBezTo>
                    <a:pt x="865" y="58"/>
                    <a:pt x="865" y="58"/>
                    <a:pt x="865" y="58"/>
                  </a:cubicBezTo>
                  <a:cubicBezTo>
                    <a:pt x="865" y="57"/>
                    <a:pt x="865" y="57"/>
                    <a:pt x="865" y="57"/>
                  </a:cubicBezTo>
                  <a:cubicBezTo>
                    <a:pt x="867" y="57"/>
                    <a:pt x="867" y="57"/>
                    <a:pt x="867" y="57"/>
                  </a:cubicBezTo>
                  <a:lnTo>
                    <a:pt x="867" y="58"/>
                  </a:lnTo>
                  <a:close/>
                  <a:moveTo>
                    <a:pt x="803" y="53"/>
                  </a:moveTo>
                  <a:cubicBezTo>
                    <a:pt x="802" y="53"/>
                    <a:pt x="802" y="53"/>
                    <a:pt x="802" y="53"/>
                  </a:cubicBezTo>
                  <a:cubicBezTo>
                    <a:pt x="802" y="52"/>
                    <a:pt x="802" y="52"/>
                    <a:pt x="802" y="52"/>
                  </a:cubicBezTo>
                  <a:cubicBezTo>
                    <a:pt x="803" y="52"/>
                    <a:pt x="803" y="52"/>
                    <a:pt x="803" y="52"/>
                  </a:cubicBezTo>
                  <a:lnTo>
                    <a:pt x="803" y="53"/>
                  </a:lnTo>
                  <a:close/>
                  <a:moveTo>
                    <a:pt x="816" y="33"/>
                  </a:moveTo>
                  <a:cubicBezTo>
                    <a:pt x="816" y="34"/>
                    <a:pt x="816" y="33"/>
                    <a:pt x="816" y="33"/>
                  </a:cubicBezTo>
                  <a:close/>
                  <a:moveTo>
                    <a:pt x="815" y="45"/>
                  </a:moveTo>
                  <a:cubicBezTo>
                    <a:pt x="815" y="46"/>
                    <a:pt x="814" y="46"/>
                    <a:pt x="812" y="46"/>
                  </a:cubicBezTo>
                  <a:cubicBezTo>
                    <a:pt x="812" y="44"/>
                    <a:pt x="814" y="45"/>
                    <a:pt x="815" y="45"/>
                  </a:cubicBezTo>
                  <a:close/>
                  <a:moveTo>
                    <a:pt x="796" y="27"/>
                  </a:moveTo>
                  <a:cubicBezTo>
                    <a:pt x="797" y="25"/>
                    <a:pt x="797" y="29"/>
                    <a:pt x="796" y="27"/>
                  </a:cubicBezTo>
                  <a:close/>
                  <a:moveTo>
                    <a:pt x="795" y="30"/>
                  </a:moveTo>
                  <a:cubicBezTo>
                    <a:pt x="793" y="28"/>
                    <a:pt x="799" y="29"/>
                    <a:pt x="795" y="30"/>
                  </a:cubicBezTo>
                  <a:close/>
                  <a:moveTo>
                    <a:pt x="810" y="21"/>
                  </a:moveTo>
                  <a:cubicBezTo>
                    <a:pt x="810" y="21"/>
                    <a:pt x="810" y="21"/>
                    <a:pt x="810" y="21"/>
                  </a:cubicBezTo>
                  <a:close/>
                  <a:moveTo>
                    <a:pt x="812" y="5"/>
                  </a:moveTo>
                  <a:cubicBezTo>
                    <a:pt x="812" y="5"/>
                    <a:pt x="812" y="5"/>
                    <a:pt x="812" y="5"/>
                  </a:cubicBezTo>
                  <a:close/>
                  <a:moveTo>
                    <a:pt x="809" y="10"/>
                  </a:moveTo>
                  <a:cubicBezTo>
                    <a:pt x="809" y="12"/>
                    <a:pt x="808" y="12"/>
                    <a:pt x="806" y="12"/>
                  </a:cubicBezTo>
                  <a:cubicBezTo>
                    <a:pt x="807" y="11"/>
                    <a:pt x="807" y="9"/>
                    <a:pt x="809" y="10"/>
                  </a:cubicBezTo>
                  <a:close/>
                  <a:moveTo>
                    <a:pt x="721" y="58"/>
                  </a:moveTo>
                  <a:cubicBezTo>
                    <a:pt x="720" y="58"/>
                    <a:pt x="720" y="58"/>
                    <a:pt x="720" y="58"/>
                  </a:cubicBezTo>
                  <a:cubicBezTo>
                    <a:pt x="720" y="57"/>
                    <a:pt x="720" y="57"/>
                    <a:pt x="720" y="57"/>
                  </a:cubicBezTo>
                  <a:cubicBezTo>
                    <a:pt x="721" y="57"/>
                    <a:pt x="721" y="57"/>
                    <a:pt x="721" y="57"/>
                  </a:cubicBezTo>
                  <a:lnTo>
                    <a:pt x="721" y="58"/>
                  </a:lnTo>
                  <a:close/>
                  <a:moveTo>
                    <a:pt x="658" y="53"/>
                  </a:moveTo>
                  <a:cubicBezTo>
                    <a:pt x="656" y="53"/>
                    <a:pt x="656" y="53"/>
                    <a:pt x="656" y="53"/>
                  </a:cubicBezTo>
                  <a:cubicBezTo>
                    <a:pt x="656" y="52"/>
                    <a:pt x="656" y="52"/>
                    <a:pt x="656" y="52"/>
                  </a:cubicBezTo>
                  <a:cubicBezTo>
                    <a:pt x="658" y="52"/>
                    <a:pt x="658" y="52"/>
                    <a:pt x="658" y="52"/>
                  </a:cubicBezTo>
                  <a:lnTo>
                    <a:pt x="658" y="53"/>
                  </a:lnTo>
                  <a:close/>
                  <a:moveTo>
                    <a:pt x="670" y="33"/>
                  </a:moveTo>
                  <a:cubicBezTo>
                    <a:pt x="670" y="34"/>
                    <a:pt x="670" y="33"/>
                    <a:pt x="670" y="33"/>
                  </a:cubicBezTo>
                  <a:close/>
                  <a:moveTo>
                    <a:pt x="669" y="45"/>
                  </a:moveTo>
                  <a:cubicBezTo>
                    <a:pt x="669" y="46"/>
                    <a:pt x="668" y="46"/>
                    <a:pt x="667" y="46"/>
                  </a:cubicBezTo>
                  <a:cubicBezTo>
                    <a:pt x="666" y="44"/>
                    <a:pt x="668" y="45"/>
                    <a:pt x="669" y="45"/>
                  </a:cubicBezTo>
                  <a:close/>
                  <a:moveTo>
                    <a:pt x="650" y="27"/>
                  </a:moveTo>
                  <a:cubicBezTo>
                    <a:pt x="651" y="25"/>
                    <a:pt x="651" y="29"/>
                    <a:pt x="650" y="27"/>
                  </a:cubicBezTo>
                  <a:close/>
                  <a:moveTo>
                    <a:pt x="649" y="30"/>
                  </a:moveTo>
                  <a:cubicBezTo>
                    <a:pt x="647" y="28"/>
                    <a:pt x="653" y="29"/>
                    <a:pt x="649" y="30"/>
                  </a:cubicBezTo>
                  <a:close/>
                  <a:moveTo>
                    <a:pt x="664" y="21"/>
                  </a:moveTo>
                  <a:cubicBezTo>
                    <a:pt x="665" y="21"/>
                    <a:pt x="664" y="21"/>
                    <a:pt x="664" y="21"/>
                  </a:cubicBezTo>
                  <a:close/>
                  <a:moveTo>
                    <a:pt x="666" y="5"/>
                  </a:moveTo>
                  <a:cubicBezTo>
                    <a:pt x="666" y="5"/>
                    <a:pt x="666" y="5"/>
                    <a:pt x="666" y="5"/>
                  </a:cubicBezTo>
                  <a:close/>
                  <a:moveTo>
                    <a:pt x="663" y="10"/>
                  </a:moveTo>
                  <a:cubicBezTo>
                    <a:pt x="663" y="12"/>
                    <a:pt x="662" y="12"/>
                    <a:pt x="661" y="12"/>
                  </a:cubicBezTo>
                  <a:cubicBezTo>
                    <a:pt x="661" y="11"/>
                    <a:pt x="661" y="9"/>
                    <a:pt x="663" y="10"/>
                  </a:cubicBezTo>
                  <a:close/>
                  <a:moveTo>
                    <a:pt x="575" y="58"/>
                  </a:moveTo>
                  <a:cubicBezTo>
                    <a:pt x="574" y="58"/>
                    <a:pt x="574" y="58"/>
                    <a:pt x="574" y="58"/>
                  </a:cubicBezTo>
                  <a:cubicBezTo>
                    <a:pt x="574" y="57"/>
                    <a:pt x="574" y="57"/>
                    <a:pt x="574" y="57"/>
                  </a:cubicBezTo>
                  <a:cubicBezTo>
                    <a:pt x="575" y="57"/>
                    <a:pt x="575" y="57"/>
                    <a:pt x="575" y="57"/>
                  </a:cubicBezTo>
                  <a:lnTo>
                    <a:pt x="575" y="58"/>
                  </a:lnTo>
                  <a:close/>
                  <a:moveTo>
                    <a:pt x="512" y="53"/>
                  </a:moveTo>
                  <a:cubicBezTo>
                    <a:pt x="511" y="53"/>
                    <a:pt x="511" y="53"/>
                    <a:pt x="511" y="53"/>
                  </a:cubicBezTo>
                  <a:cubicBezTo>
                    <a:pt x="511" y="52"/>
                    <a:pt x="511" y="52"/>
                    <a:pt x="511" y="52"/>
                  </a:cubicBezTo>
                  <a:cubicBezTo>
                    <a:pt x="512" y="52"/>
                    <a:pt x="512" y="52"/>
                    <a:pt x="512" y="52"/>
                  </a:cubicBezTo>
                  <a:lnTo>
                    <a:pt x="512" y="53"/>
                  </a:lnTo>
                  <a:close/>
                  <a:moveTo>
                    <a:pt x="524" y="33"/>
                  </a:moveTo>
                  <a:cubicBezTo>
                    <a:pt x="525" y="34"/>
                    <a:pt x="524" y="33"/>
                    <a:pt x="524" y="33"/>
                  </a:cubicBezTo>
                  <a:close/>
                  <a:moveTo>
                    <a:pt x="523" y="45"/>
                  </a:moveTo>
                  <a:cubicBezTo>
                    <a:pt x="523" y="46"/>
                    <a:pt x="522" y="46"/>
                    <a:pt x="521" y="46"/>
                  </a:cubicBezTo>
                  <a:cubicBezTo>
                    <a:pt x="520" y="44"/>
                    <a:pt x="522" y="45"/>
                    <a:pt x="523" y="45"/>
                  </a:cubicBezTo>
                  <a:close/>
                  <a:moveTo>
                    <a:pt x="504" y="27"/>
                  </a:moveTo>
                  <a:cubicBezTo>
                    <a:pt x="505" y="25"/>
                    <a:pt x="505" y="29"/>
                    <a:pt x="504" y="27"/>
                  </a:cubicBezTo>
                  <a:close/>
                  <a:moveTo>
                    <a:pt x="503" y="30"/>
                  </a:moveTo>
                  <a:cubicBezTo>
                    <a:pt x="502" y="28"/>
                    <a:pt x="507" y="29"/>
                    <a:pt x="503" y="30"/>
                  </a:cubicBezTo>
                  <a:close/>
                  <a:moveTo>
                    <a:pt x="518" y="21"/>
                  </a:moveTo>
                  <a:cubicBezTo>
                    <a:pt x="519" y="21"/>
                    <a:pt x="518" y="21"/>
                    <a:pt x="518" y="21"/>
                  </a:cubicBezTo>
                  <a:close/>
                  <a:moveTo>
                    <a:pt x="520" y="5"/>
                  </a:moveTo>
                  <a:cubicBezTo>
                    <a:pt x="520" y="5"/>
                    <a:pt x="520" y="5"/>
                    <a:pt x="520" y="5"/>
                  </a:cubicBezTo>
                  <a:close/>
                  <a:moveTo>
                    <a:pt x="517" y="10"/>
                  </a:moveTo>
                  <a:cubicBezTo>
                    <a:pt x="518" y="12"/>
                    <a:pt x="516" y="12"/>
                    <a:pt x="515" y="12"/>
                  </a:cubicBezTo>
                  <a:cubicBezTo>
                    <a:pt x="515" y="11"/>
                    <a:pt x="515" y="9"/>
                    <a:pt x="517" y="10"/>
                  </a:cubicBezTo>
                  <a:close/>
                  <a:moveTo>
                    <a:pt x="429" y="58"/>
                  </a:moveTo>
                  <a:cubicBezTo>
                    <a:pt x="428" y="58"/>
                    <a:pt x="428" y="58"/>
                    <a:pt x="428" y="58"/>
                  </a:cubicBezTo>
                  <a:cubicBezTo>
                    <a:pt x="428" y="57"/>
                    <a:pt x="428" y="57"/>
                    <a:pt x="428" y="57"/>
                  </a:cubicBezTo>
                  <a:cubicBezTo>
                    <a:pt x="429" y="57"/>
                    <a:pt x="429" y="57"/>
                    <a:pt x="429" y="57"/>
                  </a:cubicBezTo>
                  <a:lnTo>
                    <a:pt x="429" y="58"/>
                  </a:lnTo>
                  <a:close/>
                  <a:moveTo>
                    <a:pt x="366" y="53"/>
                  </a:moveTo>
                  <a:cubicBezTo>
                    <a:pt x="365" y="53"/>
                    <a:pt x="365" y="53"/>
                    <a:pt x="365" y="53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6" y="52"/>
                    <a:pt x="366" y="52"/>
                    <a:pt x="366" y="52"/>
                  </a:cubicBezTo>
                  <a:lnTo>
                    <a:pt x="366" y="53"/>
                  </a:lnTo>
                  <a:close/>
                  <a:moveTo>
                    <a:pt x="378" y="33"/>
                  </a:moveTo>
                  <a:cubicBezTo>
                    <a:pt x="379" y="34"/>
                    <a:pt x="378" y="33"/>
                    <a:pt x="378" y="33"/>
                  </a:cubicBezTo>
                  <a:close/>
                  <a:moveTo>
                    <a:pt x="377" y="45"/>
                  </a:moveTo>
                  <a:cubicBezTo>
                    <a:pt x="377" y="46"/>
                    <a:pt x="376" y="46"/>
                    <a:pt x="375" y="46"/>
                  </a:cubicBezTo>
                  <a:cubicBezTo>
                    <a:pt x="374" y="44"/>
                    <a:pt x="376" y="45"/>
                    <a:pt x="377" y="45"/>
                  </a:cubicBezTo>
                  <a:close/>
                  <a:moveTo>
                    <a:pt x="358" y="27"/>
                  </a:moveTo>
                  <a:cubicBezTo>
                    <a:pt x="360" y="25"/>
                    <a:pt x="359" y="29"/>
                    <a:pt x="358" y="27"/>
                  </a:cubicBezTo>
                  <a:close/>
                  <a:moveTo>
                    <a:pt x="358" y="30"/>
                  </a:moveTo>
                  <a:cubicBezTo>
                    <a:pt x="356" y="28"/>
                    <a:pt x="362" y="29"/>
                    <a:pt x="358" y="30"/>
                  </a:cubicBezTo>
                  <a:close/>
                  <a:moveTo>
                    <a:pt x="372" y="21"/>
                  </a:moveTo>
                  <a:cubicBezTo>
                    <a:pt x="373" y="21"/>
                    <a:pt x="372" y="21"/>
                    <a:pt x="372" y="21"/>
                  </a:cubicBezTo>
                  <a:close/>
                  <a:moveTo>
                    <a:pt x="374" y="5"/>
                  </a:moveTo>
                  <a:cubicBezTo>
                    <a:pt x="375" y="5"/>
                    <a:pt x="374" y="5"/>
                    <a:pt x="374" y="5"/>
                  </a:cubicBezTo>
                  <a:close/>
                  <a:moveTo>
                    <a:pt x="371" y="10"/>
                  </a:moveTo>
                  <a:cubicBezTo>
                    <a:pt x="372" y="12"/>
                    <a:pt x="370" y="12"/>
                    <a:pt x="369" y="12"/>
                  </a:cubicBezTo>
                  <a:cubicBezTo>
                    <a:pt x="369" y="11"/>
                    <a:pt x="369" y="9"/>
                    <a:pt x="371" y="10"/>
                  </a:cubicBezTo>
                  <a:close/>
                  <a:moveTo>
                    <a:pt x="283" y="58"/>
                  </a:moveTo>
                  <a:cubicBezTo>
                    <a:pt x="282" y="58"/>
                    <a:pt x="282" y="58"/>
                    <a:pt x="282" y="58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3" y="57"/>
                    <a:pt x="283" y="57"/>
                    <a:pt x="283" y="57"/>
                  </a:cubicBezTo>
                  <a:lnTo>
                    <a:pt x="283" y="58"/>
                  </a:lnTo>
                  <a:close/>
                  <a:moveTo>
                    <a:pt x="220" y="53"/>
                  </a:moveTo>
                  <a:cubicBezTo>
                    <a:pt x="219" y="53"/>
                    <a:pt x="219" y="53"/>
                    <a:pt x="219" y="53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220" y="52"/>
                    <a:pt x="220" y="52"/>
                    <a:pt x="220" y="52"/>
                  </a:cubicBezTo>
                  <a:lnTo>
                    <a:pt x="220" y="53"/>
                  </a:lnTo>
                  <a:close/>
                  <a:moveTo>
                    <a:pt x="233" y="33"/>
                  </a:moveTo>
                  <a:cubicBezTo>
                    <a:pt x="233" y="34"/>
                    <a:pt x="232" y="33"/>
                    <a:pt x="233" y="33"/>
                  </a:cubicBezTo>
                  <a:close/>
                  <a:moveTo>
                    <a:pt x="231" y="45"/>
                  </a:moveTo>
                  <a:cubicBezTo>
                    <a:pt x="231" y="46"/>
                    <a:pt x="230" y="46"/>
                    <a:pt x="229" y="46"/>
                  </a:cubicBezTo>
                  <a:cubicBezTo>
                    <a:pt x="228" y="44"/>
                    <a:pt x="230" y="45"/>
                    <a:pt x="231" y="45"/>
                  </a:cubicBezTo>
                  <a:close/>
                  <a:moveTo>
                    <a:pt x="212" y="27"/>
                  </a:moveTo>
                  <a:cubicBezTo>
                    <a:pt x="214" y="25"/>
                    <a:pt x="213" y="29"/>
                    <a:pt x="212" y="27"/>
                  </a:cubicBezTo>
                  <a:close/>
                  <a:moveTo>
                    <a:pt x="212" y="30"/>
                  </a:moveTo>
                  <a:cubicBezTo>
                    <a:pt x="210" y="28"/>
                    <a:pt x="216" y="29"/>
                    <a:pt x="212" y="30"/>
                  </a:cubicBezTo>
                  <a:close/>
                  <a:moveTo>
                    <a:pt x="227" y="21"/>
                  </a:moveTo>
                  <a:cubicBezTo>
                    <a:pt x="227" y="21"/>
                    <a:pt x="226" y="21"/>
                    <a:pt x="227" y="21"/>
                  </a:cubicBezTo>
                  <a:close/>
                  <a:moveTo>
                    <a:pt x="228" y="5"/>
                  </a:moveTo>
                  <a:cubicBezTo>
                    <a:pt x="229" y="5"/>
                    <a:pt x="228" y="5"/>
                    <a:pt x="228" y="5"/>
                  </a:cubicBezTo>
                  <a:close/>
                  <a:moveTo>
                    <a:pt x="225" y="10"/>
                  </a:moveTo>
                  <a:cubicBezTo>
                    <a:pt x="226" y="12"/>
                    <a:pt x="224" y="12"/>
                    <a:pt x="223" y="12"/>
                  </a:cubicBezTo>
                  <a:cubicBezTo>
                    <a:pt x="223" y="11"/>
                    <a:pt x="223" y="9"/>
                    <a:pt x="225" y="10"/>
                  </a:cubicBezTo>
                  <a:close/>
                  <a:moveTo>
                    <a:pt x="137" y="58"/>
                  </a:moveTo>
                  <a:cubicBezTo>
                    <a:pt x="136" y="58"/>
                    <a:pt x="136" y="58"/>
                    <a:pt x="136" y="58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7" y="57"/>
                    <a:pt x="137" y="57"/>
                    <a:pt x="137" y="57"/>
                  </a:cubicBezTo>
                  <a:lnTo>
                    <a:pt x="137" y="58"/>
                  </a:lnTo>
                  <a:close/>
                  <a:moveTo>
                    <a:pt x="74" y="53"/>
                  </a:moveTo>
                  <a:cubicBezTo>
                    <a:pt x="73" y="53"/>
                    <a:pt x="73" y="53"/>
                    <a:pt x="73" y="53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4" y="52"/>
                    <a:pt x="74" y="52"/>
                    <a:pt x="74" y="52"/>
                  </a:cubicBezTo>
                  <a:lnTo>
                    <a:pt x="74" y="53"/>
                  </a:lnTo>
                  <a:close/>
                  <a:moveTo>
                    <a:pt x="87" y="33"/>
                  </a:moveTo>
                  <a:cubicBezTo>
                    <a:pt x="87" y="34"/>
                    <a:pt x="87" y="33"/>
                    <a:pt x="87" y="33"/>
                  </a:cubicBezTo>
                  <a:close/>
                  <a:moveTo>
                    <a:pt x="86" y="45"/>
                  </a:moveTo>
                  <a:cubicBezTo>
                    <a:pt x="85" y="46"/>
                    <a:pt x="85" y="46"/>
                    <a:pt x="83" y="46"/>
                  </a:cubicBezTo>
                  <a:cubicBezTo>
                    <a:pt x="83" y="44"/>
                    <a:pt x="85" y="45"/>
                    <a:pt x="86" y="45"/>
                  </a:cubicBezTo>
                  <a:close/>
                  <a:moveTo>
                    <a:pt x="66" y="27"/>
                  </a:moveTo>
                  <a:cubicBezTo>
                    <a:pt x="68" y="25"/>
                    <a:pt x="67" y="29"/>
                    <a:pt x="66" y="27"/>
                  </a:cubicBezTo>
                  <a:close/>
                  <a:moveTo>
                    <a:pt x="66" y="30"/>
                  </a:moveTo>
                  <a:cubicBezTo>
                    <a:pt x="64" y="28"/>
                    <a:pt x="70" y="29"/>
                    <a:pt x="66" y="30"/>
                  </a:cubicBezTo>
                  <a:close/>
                  <a:moveTo>
                    <a:pt x="81" y="21"/>
                  </a:moveTo>
                  <a:cubicBezTo>
                    <a:pt x="81" y="21"/>
                    <a:pt x="81" y="21"/>
                    <a:pt x="81" y="21"/>
                  </a:cubicBezTo>
                  <a:close/>
                  <a:moveTo>
                    <a:pt x="83" y="5"/>
                  </a:moveTo>
                  <a:cubicBezTo>
                    <a:pt x="83" y="5"/>
                    <a:pt x="82" y="5"/>
                    <a:pt x="83" y="5"/>
                  </a:cubicBezTo>
                  <a:close/>
                  <a:moveTo>
                    <a:pt x="80" y="10"/>
                  </a:moveTo>
                  <a:cubicBezTo>
                    <a:pt x="80" y="12"/>
                    <a:pt x="79" y="12"/>
                    <a:pt x="77" y="12"/>
                  </a:cubicBezTo>
                  <a:cubicBezTo>
                    <a:pt x="77" y="11"/>
                    <a:pt x="78" y="9"/>
                    <a:pt x="80" y="10"/>
                  </a:cubicBezTo>
                  <a:close/>
                  <a:moveTo>
                    <a:pt x="1" y="84"/>
                  </a:moveTo>
                  <a:cubicBezTo>
                    <a:pt x="2" y="82"/>
                    <a:pt x="4" y="85"/>
                    <a:pt x="1" y="84"/>
                  </a:cubicBezTo>
                  <a:close/>
                  <a:moveTo>
                    <a:pt x="54" y="68"/>
                  </a:moveTo>
                  <a:cubicBezTo>
                    <a:pt x="57" y="69"/>
                    <a:pt x="53" y="72"/>
                    <a:pt x="54" y="68"/>
                  </a:cubicBezTo>
                  <a:close/>
                  <a:moveTo>
                    <a:pt x="54" y="25"/>
                  </a:moveTo>
                  <a:cubicBezTo>
                    <a:pt x="55" y="23"/>
                    <a:pt x="57" y="26"/>
                    <a:pt x="54" y="25"/>
                  </a:cubicBezTo>
                  <a:close/>
                  <a:moveTo>
                    <a:pt x="56" y="37"/>
                  </a:moveTo>
                  <a:cubicBezTo>
                    <a:pt x="56" y="35"/>
                    <a:pt x="57" y="36"/>
                    <a:pt x="58" y="36"/>
                  </a:cubicBezTo>
                  <a:cubicBezTo>
                    <a:pt x="58" y="36"/>
                    <a:pt x="57" y="37"/>
                    <a:pt x="56" y="37"/>
                  </a:cubicBezTo>
                  <a:close/>
                  <a:moveTo>
                    <a:pt x="75" y="10"/>
                  </a:moveTo>
                  <a:cubicBezTo>
                    <a:pt x="75" y="12"/>
                    <a:pt x="74" y="13"/>
                    <a:pt x="72" y="13"/>
                  </a:cubicBezTo>
                  <a:cubicBezTo>
                    <a:pt x="72" y="11"/>
                    <a:pt x="73" y="10"/>
                    <a:pt x="75" y="10"/>
                  </a:cubicBezTo>
                  <a:close/>
                  <a:moveTo>
                    <a:pt x="72" y="8"/>
                  </a:moveTo>
                  <a:cubicBezTo>
                    <a:pt x="75" y="8"/>
                    <a:pt x="72" y="11"/>
                    <a:pt x="72" y="8"/>
                  </a:cubicBezTo>
                  <a:close/>
                  <a:moveTo>
                    <a:pt x="71" y="10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lose/>
                  <a:moveTo>
                    <a:pt x="69" y="6"/>
                  </a:moveTo>
                  <a:cubicBezTo>
                    <a:pt x="68" y="7"/>
                    <a:pt x="69" y="10"/>
                    <a:pt x="66" y="10"/>
                  </a:cubicBezTo>
                  <a:cubicBezTo>
                    <a:pt x="66" y="7"/>
                    <a:pt x="67" y="6"/>
                    <a:pt x="69" y="6"/>
                  </a:cubicBezTo>
                  <a:close/>
                  <a:moveTo>
                    <a:pt x="63" y="11"/>
                  </a:move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3" y="12"/>
                    <a:pt x="63" y="12"/>
                    <a:pt x="63" y="12"/>
                  </a:cubicBezTo>
                  <a:lnTo>
                    <a:pt x="63" y="11"/>
                  </a:lnTo>
                  <a:close/>
                  <a:moveTo>
                    <a:pt x="61" y="13"/>
                  </a:moveTo>
                  <a:cubicBezTo>
                    <a:pt x="62" y="13"/>
                    <a:pt x="62" y="14"/>
                    <a:pt x="62" y="16"/>
                  </a:cubicBezTo>
                  <a:cubicBezTo>
                    <a:pt x="60" y="16"/>
                    <a:pt x="61" y="14"/>
                    <a:pt x="61" y="13"/>
                  </a:cubicBezTo>
                  <a:close/>
                  <a:moveTo>
                    <a:pt x="61" y="27"/>
                  </a:moveTo>
                  <a:cubicBezTo>
                    <a:pt x="60" y="29"/>
                    <a:pt x="58" y="30"/>
                    <a:pt x="59" y="32"/>
                  </a:cubicBezTo>
                  <a:cubicBezTo>
                    <a:pt x="58" y="32"/>
                    <a:pt x="57" y="34"/>
                    <a:pt x="56" y="33"/>
                  </a:cubicBezTo>
                  <a:cubicBezTo>
                    <a:pt x="58" y="31"/>
                    <a:pt x="58" y="28"/>
                    <a:pt x="61" y="27"/>
                  </a:cubicBezTo>
                  <a:close/>
                  <a:moveTo>
                    <a:pt x="54" y="11"/>
                  </a:moveTo>
                  <a:cubicBezTo>
                    <a:pt x="55" y="11"/>
                    <a:pt x="55" y="12"/>
                    <a:pt x="56" y="12"/>
                  </a:cubicBezTo>
                  <a:cubicBezTo>
                    <a:pt x="56" y="13"/>
                    <a:pt x="53" y="12"/>
                    <a:pt x="54" y="11"/>
                  </a:cubicBezTo>
                  <a:close/>
                  <a:moveTo>
                    <a:pt x="50" y="21"/>
                  </a:moveTo>
                  <a:cubicBezTo>
                    <a:pt x="50" y="19"/>
                    <a:pt x="52" y="21"/>
                    <a:pt x="50" y="21"/>
                  </a:cubicBezTo>
                  <a:close/>
                  <a:moveTo>
                    <a:pt x="49" y="28"/>
                  </a:moveTo>
                  <a:cubicBezTo>
                    <a:pt x="50" y="26"/>
                    <a:pt x="50" y="30"/>
                    <a:pt x="49" y="28"/>
                  </a:cubicBezTo>
                  <a:close/>
                  <a:moveTo>
                    <a:pt x="47" y="36"/>
                  </a:moveTo>
                  <a:cubicBezTo>
                    <a:pt x="46" y="36"/>
                    <a:pt x="46" y="36"/>
                    <a:pt x="45" y="36"/>
                  </a:cubicBezTo>
                  <a:cubicBezTo>
                    <a:pt x="45" y="34"/>
                    <a:pt x="48" y="34"/>
                    <a:pt x="47" y="36"/>
                  </a:cubicBezTo>
                  <a:close/>
                  <a:moveTo>
                    <a:pt x="44" y="31"/>
                  </a:moveTo>
                  <a:cubicBezTo>
                    <a:pt x="44" y="31"/>
                    <a:pt x="44" y="31"/>
                    <a:pt x="44" y="31"/>
                  </a:cubicBezTo>
                  <a:close/>
                  <a:moveTo>
                    <a:pt x="34" y="51"/>
                  </a:moveTo>
                  <a:cubicBezTo>
                    <a:pt x="34" y="50"/>
                    <a:pt x="35" y="51"/>
                    <a:pt x="34" y="51"/>
                  </a:cubicBezTo>
                  <a:close/>
                  <a:moveTo>
                    <a:pt x="19" y="57"/>
                  </a:moveTo>
                  <a:cubicBezTo>
                    <a:pt x="20" y="56"/>
                    <a:pt x="20" y="55"/>
                    <a:pt x="21" y="55"/>
                  </a:cubicBezTo>
                  <a:cubicBezTo>
                    <a:pt x="21" y="57"/>
                    <a:pt x="20" y="57"/>
                    <a:pt x="19" y="57"/>
                  </a:cubicBezTo>
                  <a:close/>
                  <a:moveTo>
                    <a:pt x="24" y="76"/>
                  </a:moveTo>
                  <a:cubicBezTo>
                    <a:pt x="24" y="75"/>
                    <a:pt x="27" y="77"/>
                    <a:pt x="24" y="76"/>
                  </a:cubicBezTo>
                  <a:close/>
                  <a:moveTo>
                    <a:pt x="24" y="51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5" y="51"/>
                    <a:pt x="24" y="51"/>
                  </a:cubicBezTo>
                  <a:close/>
                  <a:moveTo>
                    <a:pt x="37" y="82"/>
                  </a:moveTo>
                  <a:cubicBezTo>
                    <a:pt x="36" y="80"/>
                    <a:pt x="38" y="81"/>
                    <a:pt x="38" y="80"/>
                  </a:cubicBezTo>
                  <a:cubicBezTo>
                    <a:pt x="39" y="80"/>
                    <a:pt x="38" y="82"/>
                    <a:pt x="37" y="82"/>
                  </a:cubicBezTo>
                  <a:close/>
                  <a:moveTo>
                    <a:pt x="43" y="54"/>
                  </a:moveTo>
                  <a:cubicBezTo>
                    <a:pt x="42" y="55"/>
                    <a:pt x="40" y="57"/>
                    <a:pt x="39" y="59"/>
                  </a:cubicBezTo>
                  <a:cubicBezTo>
                    <a:pt x="36" y="59"/>
                    <a:pt x="34" y="60"/>
                    <a:pt x="32" y="60"/>
                  </a:cubicBezTo>
                  <a:cubicBezTo>
                    <a:pt x="33" y="56"/>
                    <a:pt x="38" y="60"/>
                    <a:pt x="39" y="57"/>
                  </a:cubicBezTo>
                  <a:cubicBezTo>
                    <a:pt x="39" y="54"/>
                    <a:pt x="37" y="55"/>
                    <a:pt x="35" y="55"/>
                  </a:cubicBezTo>
                  <a:cubicBezTo>
                    <a:pt x="36" y="52"/>
                    <a:pt x="39" y="54"/>
                    <a:pt x="40" y="54"/>
                  </a:cubicBezTo>
                  <a:cubicBezTo>
                    <a:pt x="42" y="52"/>
                    <a:pt x="43" y="51"/>
                    <a:pt x="46" y="50"/>
                  </a:cubicBezTo>
                  <a:cubicBezTo>
                    <a:pt x="46" y="51"/>
                    <a:pt x="43" y="54"/>
                    <a:pt x="46" y="54"/>
                  </a:cubicBezTo>
                  <a:cubicBezTo>
                    <a:pt x="46" y="56"/>
                    <a:pt x="45" y="54"/>
                    <a:pt x="43" y="54"/>
                  </a:cubicBezTo>
                  <a:close/>
                  <a:moveTo>
                    <a:pt x="48" y="83"/>
                  </a:moveTo>
                  <a:cubicBezTo>
                    <a:pt x="47" y="83"/>
                    <a:pt x="47" y="82"/>
                    <a:pt x="47" y="81"/>
                  </a:cubicBezTo>
                  <a:cubicBezTo>
                    <a:pt x="49" y="81"/>
                    <a:pt x="49" y="83"/>
                    <a:pt x="48" y="83"/>
                  </a:cubicBezTo>
                  <a:close/>
                  <a:moveTo>
                    <a:pt x="47" y="51"/>
                  </a:moveTo>
                  <a:cubicBezTo>
                    <a:pt x="47" y="52"/>
                    <a:pt x="49" y="49"/>
                    <a:pt x="47" y="51"/>
                  </a:cubicBezTo>
                  <a:close/>
                  <a:moveTo>
                    <a:pt x="42" y="47"/>
                  </a:moveTo>
                  <a:cubicBezTo>
                    <a:pt x="41" y="45"/>
                    <a:pt x="45" y="47"/>
                    <a:pt x="45" y="45"/>
                  </a:cubicBezTo>
                  <a:cubicBezTo>
                    <a:pt x="45" y="44"/>
                    <a:pt x="43" y="42"/>
                    <a:pt x="44" y="40"/>
                  </a:cubicBezTo>
                  <a:cubicBezTo>
                    <a:pt x="45" y="42"/>
                    <a:pt x="46" y="44"/>
                    <a:pt x="49" y="42"/>
                  </a:cubicBezTo>
                  <a:cubicBezTo>
                    <a:pt x="50" y="45"/>
                    <a:pt x="45" y="47"/>
                    <a:pt x="42" y="47"/>
                  </a:cubicBezTo>
                  <a:close/>
                  <a:moveTo>
                    <a:pt x="49" y="32"/>
                  </a:moveTo>
                  <a:cubicBezTo>
                    <a:pt x="51" y="30"/>
                    <a:pt x="50" y="34"/>
                    <a:pt x="49" y="32"/>
                  </a:cubicBezTo>
                  <a:close/>
                  <a:moveTo>
                    <a:pt x="50" y="26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2" y="25"/>
                    <a:pt x="52" y="25"/>
                    <a:pt x="52" y="26"/>
                  </a:cubicBezTo>
                  <a:lnTo>
                    <a:pt x="50" y="26"/>
                  </a:lnTo>
                  <a:close/>
                  <a:moveTo>
                    <a:pt x="53" y="26"/>
                  </a:moveTo>
                  <a:cubicBezTo>
                    <a:pt x="53" y="25"/>
                    <a:pt x="53" y="26"/>
                    <a:pt x="53" y="26"/>
                  </a:cubicBezTo>
                  <a:close/>
                  <a:moveTo>
                    <a:pt x="52" y="17"/>
                  </a:moveTo>
                  <a:cubicBezTo>
                    <a:pt x="53" y="14"/>
                    <a:pt x="55" y="14"/>
                    <a:pt x="57" y="16"/>
                  </a:cubicBezTo>
                  <a:cubicBezTo>
                    <a:pt x="56" y="18"/>
                    <a:pt x="55" y="16"/>
                    <a:pt x="52" y="17"/>
                  </a:cubicBezTo>
                  <a:close/>
                  <a:moveTo>
                    <a:pt x="54" y="83"/>
                  </a:moveTo>
                  <a:cubicBezTo>
                    <a:pt x="53" y="82"/>
                    <a:pt x="53" y="81"/>
                    <a:pt x="53" y="79"/>
                  </a:cubicBezTo>
                  <a:cubicBezTo>
                    <a:pt x="55" y="80"/>
                    <a:pt x="56" y="78"/>
                    <a:pt x="57" y="79"/>
                  </a:cubicBezTo>
                  <a:cubicBezTo>
                    <a:pt x="57" y="81"/>
                    <a:pt x="56" y="82"/>
                    <a:pt x="54" y="83"/>
                  </a:cubicBezTo>
                  <a:close/>
                  <a:moveTo>
                    <a:pt x="57" y="81"/>
                  </a:moveTo>
                  <a:cubicBezTo>
                    <a:pt x="57" y="80"/>
                    <a:pt x="59" y="80"/>
                    <a:pt x="61" y="79"/>
                  </a:cubicBezTo>
                  <a:cubicBezTo>
                    <a:pt x="61" y="81"/>
                    <a:pt x="58" y="82"/>
                    <a:pt x="57" y="81"/>
                  </a:cubicBezTo>
                  <a:close/>
                  <a:moveTo>
                    <a:pt x="71" y="83"/>
                  </a:moveTo>
                  <a:cubicBezTo>
                    <a:pt x="71" y="82"/>
                    <a:pt x="72" y="82"/>
                    <a:pt x="74" y="82"/>
                  </a:cubicBezTo>
                  <a:cubicBezTo>
                    <a:pt x="73" y="83"/>
                    <a:pt x="73" y="84"/>
                    <a:pt x="71" y="83"/>
                  </a:cubicBezTo>
                  <a:close/>
                  <a:moveTo>
                    <a:pt x="85" y="82"/>
                  </a:moveTo>
                  <a:cubicBezTo>
                    <a:pt x="84" y="84"/>
                    <a:pt x="83" y="82"/>
                    <a:pt x="83" y="83"/>
                  </a:cubicBezTo>
                  <a:cubicBezTo>
                    <a:pt x="81" y="83"/>
                    <a:pt x="84" y="81"/>
                    <a:pt x="82" y="81"/>
                  </a:cubicBezTo>
                  <a:cubicBezTo>
                    <a:pt x="82" y="80"/>
                    <a:pt x="86" y="81"/>
                    <a:pt x="85" y="82"/>
                  </a:cubicBezTo>
                  <a:close/>
                  <a:moveTo>
                    <a:pt x="84" y="77"/>
                  </a:moveTo>
                  <a:cubicBezTo>
                    <a:pt x="84" y="76"/>
                    <a:pt x="85" y="76"/>
                    <a:pt x="86" y="75"/>
                  </a:cubicBezTo>
                  <a:cubicBezTo>
                    <a:pt x="86" y="75"/>
                    <a:pt x="86" y="76"/>
                    <a:pt x="87" y="76"/>
                  </a:cubicBezTo>
                  <a:cubicBezTo>
                    <a:pt x="87" y="78"/>
                    <a:pt x="85" y="78"/>
                    <a:pt x="84" y="77"/>
                  </a:cubicBezTo>
                  <a:close/>
                  <a:moveTo>
                    <a:pt x="102" y="72"/>
                  </a:moveTo>
                  <a:cubicBezTo>
                    <a:pt x="103" y="70"/>
                    <a:pt x="103" y="74"/>
                    <a:pt x="102" y="72"/>
                  </a:cubicBezTo>
                  <a:close/>
                  <a:moveTo>
                    <a:pt x="107" y="75"/>
                  </a:moveTo>
                  <a:cubicBezTo>
                    <a:pt x="107" y="74"/>
                    <a:pt x="108" y="73"/>
                    <a:pt x="109" y="73"/>
                  </a:cubicBezTo>
                  <a:cubicBezTo>
                    <a:pt x="109" y="74"/>
                    <a:pt x="109" y="75"/>
                    <a:pt x="107" y="75"/>
                  </a:cubicBezTo>
                  <a:close/>
                  <a:moveTo>
                    <a:pt x="109" y="84"/>
                  </a:moveTo>
                  <a:cubicBezTo>
                    <a:pt x="109" y="82"/>
                    <a:pt x="111" y="85"/>
                    <a:pt x="109" y="84"/>
                  </a:cubicBezTo>
                  <a:close/>
                  <a:moveTo>
                    <a:pt x="117" y="48"/>
                  </a:moveTo>
                  <a:cubicBezTo>
                    <a:pt x="118" y="48"/>
                    <a:pt x="118" y="50"/>
                    <a:pt x="117" y="50"/>
                  </a:cubicBezTo>
                  <a:cubicBezTo>
                    <a:pt x="116" y="49"/>
                    <a:pt x="117" y="49"/>
                    <a:pt x="117" y="48"/>
                  </a:cubicBezTo>
                  <a:close/>
                  <a:moveTo>
                    <a:pt x="115" y="63"/>
                  </a:moveTo>
                  <a:cubicBezTo>
                    <a:pt x="117" y="63"/>
                    <a:pt x="117" y="63"/>
                    <a:pt x="117" y="63"/>
                  </a:cubicBezTo>
                  <a:cubicBezTo>
                    <a:pt x="117" y="65"/>
                    <a:pt x="114" y="65"/>
                    <a:pt x="115" y="63"/>
                  </a:cubicBezTo>
                  <a:close/>
                  <a:moveTo>
                    <a:pt x="116" y="81"/>
                  </a:moveTo>
                  <a:cubicBezTo>
                    <a:pt x="116" y="79"/>
                    <a:pt x="117" y="79"/>
                    <a:pt x="118" y="79"/>
                  </a:cubicBezTo>
                  <a:cubicBezTo>
                    <a:pt x="118" y="80"/>
                    <a:pt x="117" y="81"/>
                    <a:pt x="116" y="81"/>
                  </a:cubicBezTo>
                  <a:close/>
                  <a:moveTo>
                    <a:pt x="116" y="61"/>
                  </a:moveTo>
                  <a:cubicBezTo>
                    <a:pt x="116" y="59"/>
                    <a:pt x="117" y="60"/>
                    <a:pt x="117" y="59"/>
                  </a:cubicBezTo>
                  <a:cubicBezTo>
                    <a:pt x="118" y="59"/>
                    <a:pt x="118" y="60"/>
                    <a:pt x="118" y="61"/>
                  </a:cubicBezTo>
                  <a:lnTo>
                    <a:pt x="116" y="61"/>
                  </a:lnTo>
                  <a:close/>
                  <a:moveTo>
                    <a:pt x="117" y="57"/>
                  </a:moveTo>
                  <a:cubicBezTo>
                    <a:pt x="118" y="55"/>
                    <a:pt x="118" y="54"/>
                    <a:pt x="120" y="54"/>
                  </a:cubicBezTo>
                  <a:cubicBezTo>
                    <a:pt x="119" y="55"/>
                    <a:pt x="119" y="57"/>
                    <a:pt x="117" y="57"/>
                  </a:cubicBezTo>
                  <a:close/>
                  <a:moveTo>
                    <a:pt x="120" y="81"/>
                  </a:moveTo>
                  <a:cubicBezTo>
                    <a:pt x="121" y="82"/>
                    <a:pt x="121" y="81"/>
                    <a:pt x="123" y="81"/>
                  </a:cubicBezTo>
                  <a:cubicBezTo>
                    <a:pt x="123" y="82"/>
                    <a:pt x="120" y="83"/>
                    <a:pt x="120" y="81"/>
                  </a:cubicBezTo>
                  <a:close/>
                  <a:moveTo>
                    <a:pt x="129" y="69"/>
                  </a:moveTo>
                  <a:cubicBezTo>
                    <a:pt x="129" y="69"/>
                    <a:pt x="127" y="69"/>
                    <a:pt x="127" y="69"/>
                  </a:cubicBezTo>
                  <a:cubicBezTo>
                    <a:pt x="127" y="68"/>
                    <a:pt x="131" y="68"/>
                    <a:pt x="129" y="69"/>
                  </a:cubicBezTo>
                  <a:close/>
                  <a:moveTo>
                    <a:pt x="129" y="73"/>
                  </a:moveTo>
                  <a:cubicBezTo>
                    <a:pt x="128" y="73"/>
                    <a:pt x="127" y="72"/>
                    <a:pt x="127" y="71"/>
                  </a:cubicBezTo>
                  <a:cubicBezTo>
                    <a:pt x="129" y="71"/>
                    <a:pt x="129" y="72"/>
                    <a:pt x="129" y="73"/>
                  </a:cubicBezTo>
                  <a:close/>
                  <a:moveTo>
                    <a:pt x="127" y="82"/>
                  </a:moveTo>
                  <a:cubicBezTo>
                    <a:pt x="128" y="80"/>
                    <a:pt x="130" y="80"/>
                    <a:pt x="132" y="79"/>
                  </a:cubicBezTo>
                  <a:cubicBezTo>
                    <a:pt x="132" y="82"/>
                    <a:pt x="130" y="82"/>
                    <a:pt x="127" y="82"/>
                  </a:cubicBezTo>
                  <a:close/>
                  <a:moveTo>
                    <a:pt x="134" y="71"/>
                  </a:moveTo>
                  <a:cubicBezTo>
                    <a:pt x="133" y="71"/>
                    <a:pt x="133" y="71"/>
                    <a:pt x="133" y="71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69"/>
                    <a:pt x="134" y="69"/>
                    <a:pt x="134" y="69"/>
                  </a:cubicBezTo>
                  <a:lnTo>
                    <a:pt x="134" y="71"/>
                  </a:lnTo>
                  <a:close/>
                  <a:moveTo>
                    <a:pt x="140" y="81"/>
                  </a:moveTo>
                  <a:cubicBezTo>
                    <a:pt x="140" y="79"/>
                    <a:pt x="143" y="80"/>
                    <a:pt x="144" y="79"/>
                  </a:cubicBezTo>
                  <a:cubicBezTo>
                    <a:pt x="144" y="81"/>
                    <a:pt x="140" y="82"/>
                    <a:pt x="140" y="81"/>
                  </a:cubicBezTo>
                  <a:close/>
                  <a:moveTo>
                    <a:pt x="147" y="84"/>
                  </a:moveTo>
                  <a:cubicBezTo>
                    <a:pt x="147" y="82"/>
                    <a:pt x="150" y="85"/>
                    <a:pt x="147" y="84"/>
                  </a:cubicBezTo>
                  <a:close/>
                  <a:moveTo>
                    <a:pt x="200" y="68"/>
                  </a:moveTo>
                  <a:cubicBezTo>
                    <a:pt x="202" y="69"/>
                    <a:pt x="199" y="72"/>
                    <a:pt x="200" y="68"/>
                  </a:cubicBezTo>
                  <a:close/>
                  <a:moveTo>
                    <a:pt x="200" y="25"/>
                  </a:moveTo>
                  <a:cubicBezTo>
                    <a:pt x="200" y="23"/>
                    <a:pt x="203" y="26"/>
                    <a:pt x="200" y="25"/>
                  </a:cubicBezTo>
                  <a:close/>
                  <a:moveTo>
                    <a:pt x="202" y="37"/>
                  </a:moveTo>
                  <a:cubicBezTo>
                    <a:pt x="202" y="35"/>
                    <a:pt x="203" y="36"/>
                    <a:pt x="204" y="36"/>
                  </a:cubicBezTo>
                  <a:cubicBezTo>
                    <a:pt x="204" y="36"/>
                    <a:pt x="203" y="37"/>
                    <a:pt x="202" y="37"/>
                  </a:cubicBezTo>
                  <a:close/>
                  <a:moveTo>
                    <a:pt x="221" y="10"/>
                  </a:moveTo>
                  <a:cubicBezTo>
                    <a:pt x="220" y="12"/>
                    <a:pt x="220" y="13"/>
                    <a:pt x="218" y="13"/>
                  </a:cubicBezTo>
                  <a:cubicBezTo>
                    <a:pt x="218" y="11"/>
                    <a:pt x="219" y="10"/>
                    <a:pt x="221" y="10"/>
                  </a:cubicBezTo>
                  <a:close/>
                  <a:moveTo>
                    <a:pt x="218" y="8"/>
                  </a:moveTo>
                  <a:cubicBezTo>
                    <a:pt x="221" y="8"/>
                    <a:pt x="218" y="11"/>
                    <a:pt x="218" y="8"/>
                  </a:cubicBezTo>
                  <a:close/>
                  <a:moveTo>
                    <a:pt x="216" y="10"/>
                  </a:moveTo>
                  <a:cubicBezTo>
                    <a:pt x="217" y="10"/>
                    <a:pt x="217" y="10"/>
                    <a:pt x="217" y="10"/>
                  </a:cubicBezTo>
                  <a:cubicBezTo>
                    <a:pt x="216" y="10"/>
                    <a:pt x="216" y="10"/>
                    <a:pt x="216" y="10"/>
                  </a:cubicBezTo>
                  <a:close/>
                  <a:moveTo>
                    <a:pt x="215" y="6"/>
                  </a:moveTo>
                  <a:cubicBezTo>
                    <a:pt x="214" y="7"/>
                    <a:pt x="215" y="10"/>
                    <a:pt x="212" y="10"/>
                  </a:cubicBezTo>
                  <a:cubicBezTo>
                    <a:pt x="212" y="7"/>
                    <a:pt x="213" y="6"/>
                    <a:pt x="215" y="6"/>
                  </a:cubicBezTo>
                  <a:close/>
                  <a:moveTo>
                    <a:pt x="209" y="11"/>
                  </a:moveTo>
                  <a:cubicBezTo>
                    <a:pt x="211" y="11"/>
                    <a:pt x="211" y="11"/>
                    <a:pt x="211" y="11"/>
                  </a:cubicBezTo>
                  <a:cubicBezTo>
                    <a:pt x="211" y="12"/>
                    <a:pt x="211" y="12"/>
                    <a:pt x="211" y="12"/>
                  </a:cubicBezTo>
                  <a:cubicBezTo>
                    <a:pt x="209" y="12"/>
                    <a:pt x="209" y="12"/>
                    <a:pt x="209" y="12"/>
                  </a:cubicBezTo>
                  <a:lnTo>
                    <a:pt x="209" y="11"/>
                  </a:lnTo>
                  <a:close/>
                  <a:moveTo>
                    <a:pt x="206" y="13"/>
                  </a:moveTo>
                  <a:cubicBezTo>
                    <a:pt x="207" y="13"/>
                    <a:pt x="208" y="14"/>
                    <a:pt x="208" y="16"/>
                  </a:cubicBezTo>
                  <a:cubicBezTo>
                    <a:pt x="206" y="16"/>
                    <a:pt x="206" y="14"/>
                    <a:pt x="206" y="13"/>
                  </a:cubicBezTo>
                  <a:close/>
                  <a:moveTo>
                    <a:pt x="206" y="27"/>
                  </a:moveTo>
                  <a:cubicBezTo>
                    <a:pt x="206" y="29"/>
                    <a:pt x="204" y="30"/>
                    <a:pt x="205" y="32"/>
                  </a:cubicBezTo>
                  <a:cubicBezTo>
                    <a:pt x="204" y="32"/>
                    <a:pt x="203" y="34"/>
                    <a:pt x="202" y="33"/>
                  </a:cubicBezTo>
                  <a:cubicBezTo>
                    <a:pt x="204" y="31"/>
                    <a:pt x="204" y="28"/>
                    <a:pt x="206" y="27"/>
                  </a:cubicBezTo>
                  <a:close/>
                  <a:moveTo>
                    <a:pt x="200" y="11"/>
                  </a:moveTo>
                  <a:cubicBezTo>
                    <a:pt x="201" y="11"/>
                    <a:pt x="201" y="12"/>
                    <a:pt x="202" y="12"/>
                  </a:cubicBezTo>
                  <a:cubicBezTo>
                    <a:pt x="202" y="13"/>
                    <a:pt x="199" y="12"/>
                    <a:pt x="200" y="11"/>
                  </a:cubicBezTo>
                  <a:close/>
                  <a:moveTo>
                    <a:pt x="196" y="21"/>
                  </a:moveTo>
                  <a:cubicBezTo>
                    <a:pt x="196" y="19"/>
                    <a:pt x="198" y="21"/>
                    <a:pt x="196" y="21"/>
                  </a:cubicBezTo>
                  <a:close/>
                  <a:moveTo>
                    <a:pt x="194" y="28"/>
                  </a:moveTo>
                  <a:cubicBezTo>
                    <a:pt x="195" y="26"/>
                    <a:pt x="196" y="30"/>
                    <a:pt x="194" y="28"/>
                  </a:cubicBezTo>
                  <a:close/>
                  <a:moveTo>
                    <a:pt x="193" y="36"/>
                  </a:moveTo>
                  <a:cubicBezTo>
                    <a:pt x="192" y="36"/>
                    <a:pt x="192" y="36"/>
                    <a:pt x="191" y="36"/>
                  </a:cubicBezTo>
                  <a:cubicBezTo>
                    <a:pt x="191" y="34"/>
                    <a:pt x="193" y="34"/>
                    <a:pt x="193" y="36"/>
                  </a:cubicBezTo>
                  <a:close/>
                  <a:moveTo>
                    <a:pt x="190" y="31"/>
                  </a:moveTo>
                  <a:cubicBezTo>
                    <a:pt x="190" y="31"/>
                    <a:pt x="189" y="31"/>
                    <a:pt x="190" y="31"/>
                  </a:cubicBezTo>
                  <a:close/>
                  <a:moveTo>
                    <a:pt x="180" y="51"/>
                  </a:moveTo>
                  <a:cubicBezTo>
                    <a:pt x="180" y="50"/>
                    <a:pt x="180" y="51"/>
                    <a:pt x="180" y="51"/>
                  </a:cubicBezTo>
                  <a:close/>
                  <a:moveTo>
                    <a:pt x="165" y="57"/>
                  </a:moveTo>
                  <a:cubicBezTo>
                    <a:pt x="165" y="56"/>
                    <a:pt x="166" y="55"/>
                    <a:pt x="167" y="55"/>
                  </a:cubicBezTo>
                  <a:cubicBezTo>
                    <a:pt x="167" y="57"/>
                    <a:pt x="166" y="57"/>
                    <a:pt x="165" y="57"/>
                  </a:cubicBezTo>
                  <a:close/>
                  <a:moveTo>
                    <a:pt x="170" y="76"/>
                  </a:moveTo>
                  <a:cubicBezTo>
                    <a:pt x="170" y="75"/>
                    <a:pt x="172" y="77"/>
                    <a:pt x="170" y="76"/>
                  </a:cubicBezTo>
                  <a:close/>
                  <a:moveTo>
                    <a:pt x="170" y="51"/>
                  </a:moveTo>
                  <a:cubicBezTo>
                    <a:pt x="170" y="50"/>
                    <a:pt x="170" y="50"/>
                    <a:pt x="170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1"/>
                    <a:pt x="171" y="51"/>
                    <a:pt x="170" y="51"/>
                  </a:cubicBezTo>
                  <a:close/>
                  <a:moveTo>
                    <a:pt x="182" y="82"/>
                  </a:moveTo>
                  <a:cubicBezTo>
                    <a:pt x="182" y="80"/>
                    <a:pt x="184" y="81"/>
                    <a:pt x="184" y="80"/>
                  </a:cubicBezTo>
                  <a:cubicBezTo>
                    <a:pt x="185" y="80"/>
                    <a:pt x="184" y="82"/>
                    <a:pt x="182" y="82"/>
                  </a:cubicBezTo>
                  <a:close/>
                  <a:moveTo>
                    <a:pt x="188" y="54"/>
                  </a:moveTo>
                  <a:cubicBezTo>
                    <a:pt x="188" y="55"/>
                    <a:pt x="186" y="57"/>
                    <a:pt x="185" y="59"/>
                  </a:cubicBezTo>
                  <a:cubicBezTo>
                    <a:pt x="182" y="59"/>
                    <a:pt x="180" y="60"/>
                    <a:pt x="178" y="60"/>
                  </a:cubicBezTo>
                  <a:cubicBezTo>
                    <a:pt x="178" y="56"/>
                    <a:pt x="184" y="60"/>
                    <a:pt x="185" y="57"/>
                  </a:cubicBezTo>
                  <a:cubicBezTo>
                    <a:pt x="185" y="54"/>
                    <a:pt x="183" y="55"/>
                    <a:pt x="181" y="55"/>
                  </a:cubicBezTo>
                  <a:cubicBezTo>
                    <a:pt x="181" y="52"/>
                    <a:pt x="185" y="54"/>
                    <a:pt x="186" y="54"/>
                  </a:cubicBezTo>
                  <a:cubicBezTo>
                    <a:pt x="187" y="52"/>
                    <a:pt x="189" y="51"/>
                    <a:pt x="191" y="50"/>
                  </a:cubicBezTo>
                  <a:cubicBezTo>
                    <a:pt x="191" y="51"/>
                    <a:pt x="188" y="54"/>
                    <a:pt x="192" y="54"/>
                  </a:cubicBezTo>
                  <a:cubicBezTo>
                    <a:pt x="192" y="56"/>
                    <a:pt x="191" y="54"/>
                    <a:pt x="188" y="54"/>
                  </a:cubicBezTo>
                  <a:close/>
                  <a:moveTo>
                    <a:pt x="194" y="83"/>
                  </a:moveTo>
                  <a:cubicBezTo>
                    <a:pt x="193" y="83"/>
                    <a:pt x="193" y="82"/>
                    <a:pt x="193" y="81"/>
                  </a:cubicBezTo>
                  <a:cubicBezTo>
                    <a:pt x="195" y="81"/>
                    <a:pt x="195" y="83"/>
                    <a:pt x="194" y="83"/>
                  </a:cubicBezTo>
                  <a:close/>
                  <a:moveTo>
                    <a:pt x="193" y="51"/>
                  </a:moveTo>
                  <a:cubicBezTo>
                    <a:pt x="193" y="52"/>
                    <a:pt x="195" y="49"/>
                    <a:pt x="193" y="51"/>
                  </a:cubicBezTo>
                  <a:close/>
                  <a:moveTo>
                    <a:pt x="188" y="47"/>
                  </a:moveTo>
                  <a:cubicBezTo>
                    <a:pt x="187" y="45"/>
                    <a:pt x="190" y="47"/>
                    <a:pt x="191" y="45"/>
                  </a:cubicBezTo>
                  <a:cubicBezTo>
                    <a:pt x="190" y="44"/>
                    <a:pt x="189" y="42"/>
                    <a:pt x="190" y="40"/>
                  </a:cubicBezTo>
                  <a:cubicBezTo>
                    <a:pt x="191" y="42"/>
                    <a:pt x="192" y="44"/>
                    <a:pt x="194" y="42"/>
                  </a:cubicBezTo>
                  <a:cubicBezTo>
                    <a:pt x="196" y="45"/>
                    <a:pt x="191" y="47"/>
                    <a:pt x="188" y="47"/>
                  </a:cubicBezTo>
                  <a:close/>
                  <a:moveTo>
                    <a:pt x="195" y="32"/>
                  </a:moveTo>
                  <a:cubicBezTo>
                    <a:pt x="196" y="30"/>
                    <a:pt x="196" y="34"/>
                    <a:pt x="195" y="32"/>
                  </a:cubicBezTo>
                  <a:close/>
                  <a:moveTo>
                    <a:pt x="196" y="26"/>
                  </a:moveTo>
                  <a:cubicBezTo>
                    <a:pt x="196" y="25"/>
                    <a:pt x="196" y="25"/>
                    <a:pt x="196" y="25"/>
                  </a:cubicBezTo>
                  <a:cubicBezTo>
                    <a:pt x="197" y="25"/>
                    <a:pt x="198" y="25"/>
                    <a:pt x="198" y="26"/>
                  </a:cubicBezTo>
                  <a:lnTo>
                    <a:pt x="196" y="26"/>
                  </a:lnTo>
                  <a:close/>
                  <a:moveTo>
                    <a:pt x="199" y="26"/>
                  </a:moveTo>
                  <a:cubicBezTo>
                    <a:pt x="198" y="25"/>
                    <a:pt x="199" y="26"/>
                    <a:pt x="199" y="26"/>
                  </a:cubicBezTo>
                  <a:close/>
                  <a:moveTo>
                    <a:pt x="198" y="17"/>
                  </a:moveTo>
                  <a:cubicBezTo>
                    <a:pt x="199" y="14"/>
                    <a:pt x="201" y="14"/>
                    <a:pt x="203" y="16"/>
                  </a:cubicBezTo>
                  <a:cubicBezTo>
                    <a:pt x="202" y="18"/>
                    <a:pt x="201" y="16"/>
                    <a:pt x="198" y="17"/>
                  </a:cubicBezTo>
                  <a:close/>
                  <a:moveTo>
                    <a:pt x="200" y="83"/>
                  </a:moveTo>
                  <a:cubicBezTo>
                    <a:pt x="199" y="82"/>
                    <a:pt x="199" y="81"/>
                    <a:pt x="199" y="79"/>
                  </a:cubicBezTo>
                  <a:cubicBezTo>
                    <a:pt x="201" y="80"/>
                    <a:pt x="202" y="78"/>
                    <a:pt x="203" y="79"/>
                  </a:cubicBezTo>
                  <a:cubicBezTo>
                    <a:pt x="203" y="81"/>
                    <a:pt x="201" y="82"/>
                    <a:pt x="200" y="83"/>
                  </a:cubicBezTo>
                  <a:close/>
                  <a:moveTo>
                    <a:pt x="203" y="81"/>
                  </a:moveTo>
                  <a:cubicBezTo>
                    <a:pt x="203" y="80"/>
                    <a:pt x="205" y="80"/>
                    <a:pt x="207" y="79"/>
                  </a:cubicBezTo>
                  <a:cubicBezTo>
                    <a:pt x="207" y="81"/>
                    <a:pt x="204" y="82"/>
                    <a:pt x="203" y="81"/>
                  </a:cubicBezTo>
                  <a:close/>
                  <a:moveTo>
                    <a:pt x="217" y="83"/>
                  </a:moveTo>
                  <a:cubicBezTo>
                    <a:pt x="217" y="82"/>
                    <a:pt x="218" y="82"/>
                    <a:pt x="219" y="82"/>
                  </a:cubicBezTo>
                  <a:cubicBezTo>
                    <a:pt x="219" y="83"/>
                    <a:pt x="218" y="84"/>
                    <a:pt x="217" y="83"/>
                  </a:cubicBezTo>
                  <a:close/>
                  <a:moveTo>
                    <a:pt x="231" y="82"/>
                  </a:moveTo>
                  <a:cubicBezTo>
                    <a:pt x="230" y="84"/>
                    <a:pt x="229" y="82"/>
                    <a:pt x="228" y="83"/>
                  </a:cubicBezTo>
                  <a:cubicBezTo>
                    <a:pt x="227" y="83"/>
                    <a:pt x="230" y="81"/>
                    <a:pt x="228" y="81"/>
                  </a:cubicBezTo>
                  <a:cubicBezTo>
                    <a:pt x="228" y="80"/>
                    <a:pt x="232" y="81"/>
                    <a:pt x="231" y="82"/>
                  </a:cubicBezTo>
                  <a:close/>
                  <a:moveTo>
                    <a:pt x="230" y="77"/>
                  </a:moveTo>
                  <a:cubicBezTo>
                    <a:pt x="229" y="76"/>
                    <a:pt x="231" y="76"/>
                    <a:pt x="231" y="75"/>
                  </a:cubicBezTo>
                  <a:cubicBezTo>
                    <a:pt x="232" y="75"/>
                    <a:pt x="232" y="76"/>
                    <a:pt x="233" y="76"/>
                  </a:cubicBezTo>
                  <a:cubicBezTo>
                    <a:pt x="233" y="78"/>
                    <a:pt x="230" y="78"/>
                    <a:pt x="230" y="77"/>
                  </a:cubicBezTo>
                  <a:close/>
                  <a:moveTo>
                    <a:pt x="247" y="72"/>
                  </a:moveTo>
                  <a:cubicBezTo>
                    <a:pt x="249" y="70"/>
                    <a:pt x="248" y="74"/>
                    <a:pt x="247" y="72"/>
                  </a:cubicBezTo>
                  <a:close/>
                  <a:moveTo>
                    <a:pt x="253" y="75"/>
                  </a:moveTo>
                  <a:cubicBezTo>
                    <a:pt x="253" y="74"/>
                    <a:pt x="254" y="73"/>
                    <a:pt x="255" y="73"/>
                  </a:cubicBezTo>
                  <a:cubicBezTo>
                    <a:pt x="255" y="74"/>
                    <a:pt x="254" y="75"/>
                    <a:pt x="253" y="75"/>
                  </a:cubicBezTo>
                  <a:close/>
                  <a:moveTo>
                    <a:pt x="255" y="84"/>
                  </a:moveTo>
                  <a:cubicBezTo>
                    <a:pt x="255" y="82"/>
                    <a:pt x="257" y="85"/>
                    <a:pt x="255" y="84"/>
                  </a:cubicBezTo>
                  <a:close/>
                  <a:moveTo>
                    <a:pt x="263" y="48"/>
                  </a:moveTo>
                  <a:cubicBezTo>
                    <a:pt x="264" y="48"/>
                    <a:pt x="264" y="50"/>
                    <a:pt x="262" y="50"/>
                  </a:cubicBezTo>
                  <a:cubicBezTo>
                    <a:pt x="262" y="49"/>
                    <a:pt x="263" y="49"/>
                    <a:pt x="263" y="48"/>
                  </a:cubicBezTo>
                  <a:close/>
                  <a:moveTo>
                    <a:pt x="261" y="63"/>
                  </a:moveTo>
                  <a:cubicBezTo>
                    <a:pt x="263" y="63"/>
                    <a:pt x="263" y="63"/>
                    <a:pt x="263" y="63"/>
                  </a:cubicBezTo>
                  <a:cubicBezTo>
                    <a:pt x="263" y="65"/>
                    <a:pt x="260" y="65"/>
                    <a:pt x="261" y="63"/>
                  </a:cubicBezTo>
                  <a:close/>
                  <a:moveTo>
                    <a:pt x="262" y="81"/>
                  </a:moveTo>
                  <a:cubicBezTo>
                    <a:pt x="262" y="79"/>
                    <a:pt x="263" y="79"/>
                    <a:pt x="264" y="79"/>
                  </a:cubicBezTo>
                  <a:cubicBezTo>
                    <a:pt x="263" y="80"/>
                    <a:pt x="263" y="81"/>
                    <a:pt x="262" y="81"/>
                  </a:cubicBezTo>
                  <a:close/>
                  <a:moveTo>
                    <a:pt x="262" y="61"/>
                  </a:moveTo>
                  <a:cubicBezTo>
                    <a:pt x="261" y="59"/>
                    <a:pt x="263" y="60"/>
                    <a:pt x="263" y="59"/>
                  </a:cubicBezTo>
                  <a:cubicBezTo>
                    <a:pt x="264" y="59"/>
                    <a:pt x="264" y="60"/>
                    <a:pt x="264" y="61"/>
                  </a:cubicBezTo>
                  <a:lnTo>
                    <a:pt x="262" y="61"/>
                  </a:lnTo>
                  <a:close/>
                  <a:moveTo>
                    <a:pt x="263" y="57"/>
                  </a:moveTo>
                  <a:cubicBezTo>
                    <a:pt x="263" y="55"/>
                    <a:pt x="264" y="54"/>
                    <a:pt x="266" y="54"/>
                  </a:cubicBezTo>
                  <a:cubicBezTo>
                    <a:pt x="265" y="55"/>
                    <a:pt x="265" y="57"/>
                    <a:pt x="263" y="57"/>
                  </a:cubicBezTo>
                  <a:close/>
                  <a:moveTo>
                    <a:pt x="266" y="81"/>
                  </a:moveTo>
                  <a:cubicBezTo>
                    <a:pt x="267" y="82"/>
                    <a:pt x="267" y="81"/>
                    <a:pt x="268" y="81"/>
                  </a:cubicBezTo>
                  <a:cubicBezTo>
                    <a:pt x="269" y="82"/>
                    <a:pt x="265" y="83"/>
                    <a:pt x="266" y="81"/>
                  </a:cubicBezTo>
                  <a:close/>
                  <a:moveTo>
                    <a:pt x="275" y="69"/>
                  </a:moveTo>
                  <a:cubicBezTo>
                    <a:pt x="275" y="69"/>
                    <a:pt x="273" y="69"/>
                    <a:pt x="273" y="69"/>
                  </a:cubicBezTo>
                  <a:cubicBezTo>
                    <a:pt x="273" y="68"/>
                    <a:pt x="276" y="68"/>
                    <a:pt x="275" y="69"/>
                  </a:cubicBezTo>
                  <a:close/>
                  <a:moveTo>
                    <a:pt x="275" y="73"/>
                  </a:moveTo>
                  <a:cubicBezTo>
                    <a:pt x="274" y="73"/>
                    <a:pt x="273" y="72"/>
                    <a:pt x="273" y="71"/>
                  </a:cubicBezTo>
                  <a:cubicBezTo>
                    <a:pt x="274" y="71"/>
                    <a:pt x="275" y="72"/>
                    <a:pt x="275" y="73"/>
                  </a:cubicBezTo>
                  <a:close/>
                  <a:moveTo>
                    <a:pt x="273" y="82"/>
                  </a:moveTo>
                  <a:cubicBezTo>
                    <a:pt x="274" y="80"/>
                    <a:pt x="276" y="80"/>
                    <a:pt x="278" y="79"/>
                  </a:cubicBezTo>
                  <a:cubicBezTo>
                    <a:pt x="278" y="82"/>
                    <a:pt x="275" y="82"/>
                    <a:pt x="273" y="82"/>
                  </a:cubicBezTo>
                  <a:close/>
                  <a:moveTo>
                    <a:pt x="280" y="71"/>
                  </a:moveTo>
                  <a:cubicBezTo>
                    <a:pt x="279" y="71"/>
                    <a:pt x="279" y="71"/>
                    <a:pt x="279" y="71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lnTo>
                    <a:pt x="280" y="71"/>
                  </a:lnTo>
                  <a:close/>
                  <a:moveTo>
                    <a:pt x="286" y="81"/>
                  </a:moveTo>
                  <a:cubicBezTo>
                    <a:pt x="286" y="79"/>
                    <a:pt x="288" y="80"/>
                    <a:pt x="290" y="79"/>
                  </a:cubicBezTo>
                  <a:cubicBezTo>
                    <a:pt x="290" y="81"/>
                    <a:pt x="286" y="82"/>
                    <a:pt x="286" y="81"/>
                  </a:cubicBezTo>
                  <a:close/>
                  <a:moveTo>
                    <a:pt x="293" y="84"/>
                  </a:moveTo>
                  <a:cubicBezTo>
                    <a:pt x="293" y="82"/>
                    <a:pt x="296" y="85"/>
                    <a:pt x="293" y="84"/>
                  </a:cubicBezTo>
                  <a:close/>
                  <a:moveTo>
                    <a:pt x="346" y="68"/>
                  </a:moveTo>
                  <a:cubicBezTo>
                    <a:pt x="348" y="69"/>
                    <a:pt x="345" y="72"/>
                    <a:pt x="346" y="68"/>
                  </a:cubicBezTo>
                  <a:close/>
                  <a:moveTo>
                    <a:pt x="346" y="25"/>
                  </a:moveTo>
                  <a:cubicBezTo>
                    <a:pt x="346" y="23"/>
                    <a:pt x="349" y="26"/>
                    <a:pt x="346" y="25"/>
                  </a:cubicBezTo>
                  <a:close/>
                  <a:moveTo>
                    <a:pt x="348" y="37"/>
                  </a:moveTo>
                  <a:cubicBezTo>
                    <a:pt x="348" y="35"/>
                    <a:pt x="349" y="36"/>
                    <a:pt x="350" y="36"/>
                  </a:cubicBezTo>
                  <a:cubicBezTo>
                    <a:pt x="350" y="36"/>
                    <a:pt x="349" y="37"/>
                    <a:pt x="348" y="37"/>
                  </a:cubicBezTo>
                  <a:close/>
                  <a:moveTo>
                    <a:pt x="366" y="10"/>
                  </a:moveTo>
                  <a:cubicBezTo>
                    <a:pt x="366" y="12"/>
                    <a:pt x="366" y="13"/>
                    <a:pt x="364" y="13"/>
                  </a:cubicBezTo>
                  <a:cubicBezTo>
                    <a:pt x="364" y="11"/>
                    <a:pt x="365" y="10"/>
                    <a:pt x="366" y="10"/>
                  </a:cubicBezTo>
                  <a:close/>
                  <a:moveTo>
                    <a:pt x="364" y="8"/>
                  </a:moveTo>
                  <a:cubicBezTo>
                    <a:pt x="367" y="8"/>
                    <a:pt x="363" y="11"/>
                    <a:pt x="364" y="8"/>
                  </a:cubicBezTo>
                  <a:close/>
                  <a:moveTo>
                    <a:pt x="362" y="10"/>
                  </a:moveTo>
                  <a:cubicBezTo>
                    <a:pt x="362" y="10"/>
                    <a:pt x="362" y="10"/>
                    <a:pt x="362" y="10"/>
                  </a:cubicBezTo>
                  <a:cubicBezTo>
                    <a:pt x="362" y="10"/>
                    <a:pt x="362" y="10"/>
                    <a:pt x="362" y="10"/>
                  </a:cubicBezTo>
                  <a:close/>
                  <a:moveTo>
                    <a:pt x="361" y="6"/>
                  </a:moveTo>
                  <a:cubicBezTo>
                    <a:pt x="360" y="7"/>
                    <a:pt x="361" y="10"/>
                    <a:pt x="358" y="10"/>
                  </a:cubicBezTo>
                  <a:cubicBezTo>
                    <a:pt x="358" y="7"/>
                    <a:pt x="359" y="6"/>
                    <a:pt x="361" y="6"/>
                  </a:cubicBezTo>
                  <a:close/>
                  <a:moveTo>
                    <a:pt x="355" y="11"/>
                  </a:moveTo>
                  <a:cubicBezTo>
                    <a:pt x="356" y="11"/>
                    <a:pt x="356" y="11"/>
                    <a:pt x="356" y="11"/>
                  </a:cubicBezTo>
                  <a:cubicBezTo>
                    <a:pt x="356" y="12"/>
                    <a:pt x="356" y="12"/>
                    <a:pt x="356" y="12"/>
                  </a:cubicBezTo>
                  <a:cubicBezTo>
                    <a:pt x="355" y="12"/>
                    <a:pt x="355" y="12"/>
                    <a:pt x="355" y="12"/>
                  </a:cubicBezTo>
                  <a:lnTo>
                    <a:pt x="355" y="11"/>
                  </a:lnTo>
                  <a:close/>
                  <a:moveTo>
                    <a:pt x="352" y="13"/>
                  </a:moveTo>
                  <a:cubicBezTo>
                    <a:pt x="353" y="13"/>
                    <a:pt x="354" y="14"/>
                    <a:pt x="353" y="16"/>
                  </a:cubicBezTo>
                  <a:cubicBezTo>
                    <a:pt x="352" y="16"/>
                    <a:pt x="352" y="14"/>
                    <a:pt x="352" y="13"/>
                  </a:cubicBezTo>
                  <a:close/>
                  <a:moveTo>
                    <a:pt x="352" y="27"/>
                  </a:moveTo>
                  <a:cubicBezTo>
                    <a:pt x="352" y="29"/>
                    <a:pt x="350" y="30"/>
                    <a:pt x="351" y="32"/>
                  </a:cubicBezTo>
                  <a:cubicBezTo>
                    <a:pt x="350" y="32"/>
                    <a:pt x="349" y="34"/>
                    <a:pt x="347" y="33"/>
                  </a:cubicBezTo>
                  <a:cubicBezTo>
                    <a:pt x="349" y="31"/>
                    <a:pt x="350" y="28"/>
                    <a:pt x="352" y="27"/>
                  </a:cubicBezTo>
                  <a:close/>
                  <a:moveTo>
                    <a:pt x="346" y="11"/>
                  </a:moveTo>
                  <a:cubicBezTo>
                    <a:pt x="347" y="11"/>
                    <a:pt x="347" y="12"/>
                    <a:pt x="347" y="12"/>
                  </a:cubicBezTo>
                  <a:cubicBezTo>
                    <a:pt x="348" y="13"/>
                    <a:pt x="345" y="12"/>
                    <a:pt x="346" y="11"/>
                  </a:cubicBezTo>
                  <a:close/>
                  <a:moveTo>
                    <a:pt x="341" y="21"/>
                  </a:moveTo>
                  <a:cubicBezTo>
                    <a:pt x="342" y="19"/>
                    <a:pt x="344" y="21"/>
                    <a:pt x="341" y="21"/>
                  </a:cubicBezTo>
                  <a:close/>
                  <a:moveTo>
                    <a:pt x="340" y="28"/>
                  </a:moveTo>
                  <a:cubicBezTo>
                    <a:pt x="341" y="26"/>
                    <a:pt x="342" y="30"/>
                    <a:pt x="340" y="28"/>
                  </a:cubicBezTo>
                  <a:close/>
                  <a:moveTo>
                    <a:pt x="339" y="36"/>
                  </a:moveTo>
                  <a:cubicBezTo>
                    <a:pt x="338" y="36"/>
                    <a:pt x="337" y="36"/>
                    <a:pt x="337" y="36"/>
                  </a:cubicBezTo>
                  <a:cubicBezTo>
                    <a:pt x="337" y="34"/>
                    <a:pt x="339" y="34"/>
                    <a:pt x="339" y="36"/>
                  </a:cubicBezTo>
                  <a:close/>
                  <a:moveTo>
                    <a:pt x="335" y="31"/>
                  </a:moveTo>
                  <a:cubicBezTo>
                    <a:pt x="336" y="31"/>
                    <a:pt x="335" y="31"/>
                    <a:pt x="335" y="31"/>
                  </a:cubicBezTo>
                  <a:close/>
                  <a:moveTo>
                    <a:pt x="326" y="51"/>
                  </a:moveTo>
                  <a:cubicBezTo>
                    <a:pt x="326" y="50"/>
                    <a:pt x="326" y="51"/>
                    <a:pt x="326" y="51"/>
                  </a:cubicBezTo>
                  <a:close/>
                  <a:moveTo>
                    <a:pt x="311" y="57"/>
                  </a:moveTo>
                  <a:cubicBezTo>
                    <a:pt x="311" y="56"/>
                    <a:pt x="312" y="55"/>
                    <a:pt x="313" y="55"/>
                  </a:cubicBezTo>
                  <a:cubicBezTo>
                    <a:pt x="313" y="57"/>
                    <a:pt x="312" y="57"/>
                    <a:pt x="311" y="57"/>
                  </a:cubicBezTo>
                  <a:close/>
                  <a:moveTo>
                    <a:pt x="316" y="76"/>
                  </a:moveTo>
                  <a:cubicBezTo>
                    <a:pt x="316" y="75"/>
                    <a:pt x="318" y="77"/>
                    <a:pt x="316" y="76"/>
                  </a:cubicBezTo>
                  <a:close/>
                  <a:moveTo>
                    <a:pt x="316" y="51"/>
                  </a:moveTo>
                  <a:cubicBezTo>
                    <a:pt x="316" y="50"/>
                    <a:pt x="316" y="50"/>
                    <a:pt x="316" y="50"/>
                  </a:cubicBezTo>
                  <a:cubicBezTo>
                    <a:pt x="318" y="50"/>
                    <a:pt x="318" y="50"/>
                    <a:pt x="318" y="50"/>
                  </a:cubicBezTo>
                  <a:cubicBezTo>
                    <a:pt x="319" y="51"/>
                    <a:pt x="317" y="51"/>
                    <a:pt x="316" y="51"/>
                  </a:cubicBezTo>
                  <a:close/>
                  <a:moveTo>
                    <a:pt x="328" y="82"/>
                  </a:moveTo>
                  <a:cubicBezTo>
                    <a:pt x="328" y="80"/>
                    <a:pt x="329" y="81"/>
                    <a:pt x="330" y="80"/>
                  </a:cubicBezTo>
                  <a:cubicBezTo>
                    <a:pt x="331" y="80"/>
                    <a:pt x="330" y="82"/>
                    <a:pt x="328" y="82"/>
                  </a:cubicBezTo>
                  <a:close/>
                  <a:moveTo>
                    <a:pt x="334" y="54"/>
                  </a:moveTo>
                  <a:cubicBezTo>
                    <a:pt x="334" y="55"/>
                    <a:pt x="332" y="57"/>
                    <a:pt x="331" y="59"/>
                  </a:cubicBezTo>
                  <a:cubicBezTo>
                    <a:pt x="328" y="59"/>
                    <a:pt x="326" y="60"/>
                    <a:pt x="324" y="60"/>
                  </a:cubicBezTo>
                  <a:cubicBezTo>
                    <a:pt x="324" y="56"/>
                    <a:pt x="329" y="60"/>
                    <a:pt x="331" y="57"/>
                  </a:cubicBezTo>
                  <a:cubicBezTo>
                    <a:pt x="331" y="54"/>
                    <a:pt x="329" y="55"/>
                    <a:pt x="327" y="55"/>
                  </a:cubicBezTo>
                  <a:cubicBezTo>
                    <a:pt x="327" y="52"/>
                    <a:pt x="331" y="54"/>
                    <a:pt x="332" y="54"/>
                  </a:cubicBezTo>
                  <a:cubicBezTo>
                    <a:pt x="333" y="52"/>
                    <a:pt x="335" y="51"/>
                    <a:pt x="337" y="50"/>
                  </a:cubicBezTo>
                  <a:cubicBezTo>
                    <a:pt x="337" y="51"/>
                    <a:pt x="334" y="54"/>
                    <a:pt x="338" y="54"/>
                  </a:cubicBezTo>
                  <a:cubicBezTo>
                    <a:pt x="337" y="56"/>
                    <a:pt x="336" y="54"/>
                    <a:pt x="334" y="54"/>
                  </a:cubicBezTo>
                  <a:close/>
                  <a:moveTo>
                    <a:pt x="340" y="83"/>
                  </a:moveTo>
                  <a:cubicBezTo>
                    <a:pt x="339" y="83"/>
                    <a:pt x="339" y="82"/>
                    <a:pt x="339" y="81"/>
                  </a:cubicBezTo>
                  <a:cubicBezTo>
                    <a:pt x="340" y="81"/>
                    <a:pt x="340" y="83"/>
                    <a:pt x="340" y="83"/>
                  </a:cubicBezTo>
                  <a:close/>
                  <a:moveTo>
                    <a:pt x="339" y="51"/>
                  </a:moveTo>
                  <a:cubicBezTo>
                    <a:pt x="339" y="52"/>
                    <a:pt x="341" y="49"/>
                    <a:pt x="339" y="51"/>
                  </a:cubicBezTo>
                  <a:close/>
                  <a:moveTo>
                    <a:pt x="334" y="47"/>
                  </a:moveTo>
                  <a:cubicBezTo>
                    <a:pt x="333" y="45"/>
                    <a:pt x="336" y="47"/>
                    <a:pt x="337" y="45"/>
                  </a:cubicBezTo>
                  <a:cubicBezTo>
                    <a:pt x="336" y="44"/>
                    <a:pt x="335" y="42"/>
                    <a:pt x="336" y="40"/>
                  </a:cubicBezTo>
                  <a:cubicBezTo>
                    <a:pt x="337" y="42"/>
                    <a:pt x="338" y="44"/>
                    <a:pt x="340" y="42"/>
                  </a:cubicBezTo>
                  <a:cubicBezTo>
                    <a:pt x="342" y="45"/>
                    <a:pt x="337" y="47"/>
                    <a:pt x="334" y="47"/>
                  </a:cubicBezTo>
                  <a:close/>
                  <a:moveTo>
                    <a:pt x="341" y="32"/>
                  </a:moveTo>
                  <a:cubicBezTo>
                    <a:pt x="342" y="30"/>
                    <a:pt x="342" y="34"/>
                    <a:pt x="341" y="32"/>
                  </a:cubicBezTo>
                  <a:close/>
                  <a:moveTo>
                    <a:pt x="342" y="26"/>
                  </a:moveTo>
                  <a:cubicBezTo>
                    <a:pt x="342" y="25"/>
                    <a:pt x="342" y="25"/>
                    <a:pt x="342" y="25"/>
                  </a:cubicBezTo>
                  <a:cubicBezTo>
                    <a:pt x="343" y="25"/>
                    <a:pt x="344" y="25"/>
                    <a:pt x="344" y="26"/>
                  </a:cubicBezTo>
                  <a:lnTo>
                    <a:pt x="342" y="26"/>
                  </a:lnTo>
                  <a:close/>
                  <a:moveTo>
                    <a:pt x="344" y="26"/>
                  </a:moveTo>
                  <a:cubicBezTo>
                    <a:pt x="344" y="25"/>
                    <a:pt x="345" y="26"/>
                    <a:pt x="344" y="26"/>
                  </a:cubicBezTo>
                  <a:close/>
                  <a:moveTo>
                    <a:pt x="344" y="17"/>
                  </a:moveTo>
                  <a:cubicBezTo>
                    <a:pt x="345" y="14"/>
                    <a:pt x="347" y="14"/>
                    <a:pt x="349" y="16"/>
                  </a:cubicBezTo>
                  <a:cubicBezTo>
                    <a:pt x="348" y="18"/>
                    <a:pt x="346" y="16"/>
                    <a:pt x="344" y="17"/>
                  </a:cubicBezTo>
                  <a:close/>
                  <a:moveTo>
                    <a:pt x="346" y="83"/>
                  </a:moveTo>
                  <a:cubicBezTo>
                    <a:pt x="345" y="82"/>
                    <a:pt x="345" y="81"/>
                    <a:pt x="345" y="79"/>
                  </a:cubicBezTo>
                  <a:cubicBezTo>
                    <a:pt x="347" y="80"/>
                    <a:pt x="347" y="78"/>
                    <a:pt x="349" y="79"/>
                  </a:cubicBezTo>
                  <a:cubicBezTo>
                    <a:pt x="348" y="81"/>
                    <a:pt x="347" y="82"/>
                    <a:pt x="346" y="83"/>
                  </a:cubicBezTo>
                  <a:close/>
                  <a:moveTo>
                    <a:pt x="349" y="81"/>
                  </a:moveTo>
                  <a:cubicBezTo>
                    <a:pt x="349" y="80"/>
                    <a:pt x="351" y="80"/>
                    <a:pt x="353" y="79"/>
                  </a:cubicBezTo>
                  <a:cubicBezTo>
                    <a:pt x="353" y="81"/>
                    <a:pt x="350" y="82"/>
                    <a:pt x="349" y="81"/>
                  </a:cubicBezTo>
                  <a:close/>
                  <a:moveTo>
                    <a:pt x="363" y="83"/>
                  </a:moveTo>
                  <a:cubicBezTo>
                    <a:pt x="363" y="82"/>
                    <a:pt x="364" y="82"/>
                    <a:pt x="365" y="82"/>
                  </a:cubicBezTo>
                  <a:cubicBezTo>
                    <a:pt x="365" y="83"/>
                    <a:pt x="364" y="84"/>
                    <a:pt x="363" y="83"/>
                  </a:cubicBezTo>
                  <a:close/>
                  <a:moveTo>
                    <a:pt x="377" y="82"/>
                  </a:moveTo>
                  <a:cubicBezTo>
                    <a:pt x="376" y="84"/>
                    <a:pt x="374" y="82"/>
                    <a:pt x="374" y="83"/>
                  </a:cubicBezTo>
                  <a:cubicBezTo>
                    <a:pt x="372" y="83"/>
                    <a:pt x="376" y="81"/>
                    <a:pt x="374" y="81"/>
                  </a:cubicBezTo>
                  <a:cubicBezTo>
                    <a:pt x="374" y="80"/>
                    <a:pt x="377" y="81"/>
                    <a:pt x="377" y="82"/>
                  </a:cubicBezTo>
                  <a:close/>
                  <a:moveTo>
                    <a:pt x="375" y="77"/>
                  </a:moveTo>
                  <a:cubicBezTo>
                    <a:pt x="375" y="76"/>
                    <a:pt x="377" y="76"/>
                    <a:pt x="377" y="75"/>
                  </a:cubicBezTo>
                  <a:cubicBezTo>
                    <a:pt x="378" y="75"/>
                    <a:pt x="378" y="76"/>
                    <a:pt x="379" y="76"/>
                  </a:cubicBezTo>
                  <a:cubicBezTo>
                    <a:pt x="379" y="78"/>
                    <a:pt x="376" y="78"/>
                    <a:pt x="375" y="77"/>
                  </a:cubicBezTo>
                  <a:close/>
                  <a:moveTo>
                    <a:pt x="393" y="72"/>
                  </a:moveTo>
                  <a:cubicBezTo>
                    <a:pt x="395" y="70"/>
                    <a:pt x="394" y="74"/>
                    <a:pt x="393" y="72"/>
                  </a:cubicBezTo>
                  <a:close/>
                  <a:moveTo>
                    <a:pt x="399" y="75"/>
                  </a:moveTo>
                  <a:cubicBezTo>
                    <a:pt x="399" y="74"/>
                    <a:pt x="400" y="73"/>
                    <a:pt x="401" y="73"/>
                  </a:cubicBezTo>
                  <a:cubicBezTo>
                    <a:pt x="401" y="74"/>
                    <a:pt x="400" y="75"/>
                    <a:pt x="399" y="75"/>
                  </a:cubicBezTo>
                  <a:close/>
                  <a:moveTo>
                    <a:pt x="400" y="84"/>
                  </a:moveTo>
                  <a:cubicBezTo>
                    <a:pt x="401" y="82"/>
                    <a:pt x="403" y="85"/>
                    <a:pt x="400" y="84"/>
                  </a:cubicBezTo>
                  <a:close/>
                  <a:moveTo>
                    <a:pt x="409" y="48"/>
                  </a:moveTo>
                  <a:cubicBezTo>
                    <a:pt x="410" y="48"/>
                    <a:pt x="410" y="50"/>
                    <a:pt x="408" y="50"/>
                  </a:cubicBezTo>
                  <a:cubicBezTo>
                    <a:pt x="408" y="49"/>
                    <a:pt x="409" y="49"/>
                    <a:pt x="409" y="48"/>
                  </a:cubicBezTo>
                  <a:close/>
                  <a:moveTo>
                    <a:pt x="406" y="63"/>
                  </a:moveTo>
                  <a:cubicBezTo>
                    <a:pt x="409" y="63"/>
                    <a:pt x="409" y="63"/>
                    <a:pt x="409" y="63"/>
                  </a:cubicBezTo>
                  <a:cubicBezTo>
                    <a:pt x="409" y="65"/>
                    <a:pt x="406" y="65"/>
                    <a:pt x="406" y="63"/>
                  </a:cubicBezTo>
                  <a:close/>
                  <a:moveTo>
                    <a:pt x="408" y="81"/>
                  </a:moveTo>
                  <a:cubicBezTo>
                    <a:pt x="407" y="79"/>
                    <a:pt x="409" y="79"/>
                    <a:pt x="409" y="79"/>
                  </a:cubicBezTo>
                  <a:cubicBezTo>
                    <a:pt x="409" y="80"/>
                    <a:pt x="409" y="81"/>
                    <a:pt x="408" y="81"/>
                  </a:cubicBezTo>
                  <a:close/>
                  <a:moveTo>
                    <a:pt x="408" y="61"/>
                  </a:moveTo>
                  <a:cubicBezTo>
                    <a:pt x="407" y="59"/>
                    <a:pt x="409" y="60"/>
                    <a:pt x="409" y="59"/>
                  </a:cubicBezTo>
                  <a:cubicBezTo>
                    <a:pt x="410" y="59"/>
                    <a:pt x="409" y="60"/>
                    <a:pt x="409" y="61"/>
                  </a:cubicBezTo>
                  <a:lnTo>
                    <a:pt x="408" y="61"/>
                  </a:lnTo>
                  <a:close/>
                  <a:moveTo>
                    <a:pt x="409" y="57"/>
                  </a:moveTo>
                  <a:cubicBezTo>
                    <a:pt x="409" y="55"/>
                    <a:pt x="410" y="54"/>
                    <a:pt x="412" y="54"/>
                  </a:cubicBezTo>
                  <a:cubicBezTo>
                    <a:pt x="411" y="55"/>
                    <a:pt x="411" y="57"/>
                    <a:pt x="409" y="57"/>
                  </a:cubicBezTo>
                  <a:close/>
                  <a:moveTo>
                    <a:pt x="412" y="81"/>
                  </a:moveTo>
                  <a:cubicBezTo>
                    <a:pt x="413" y="82"/>
                    <a:pt x="413" y="81"/>
                    <a:pt x="414" y="81"/>
                  </a:cubicBezTo>
                  <a:cubicBezTo>
                    <a:pt x="415" y="82"/>
                    <a:pt x="411" y="83"/>
                    <a:pt x="412" y="81"/>
                  </a:cubicBezTo>
                  <a:close/>
                  <a:moveTo>
                    <a:pt x="421" y="69"/>
                  </a:moveTo>
                  <a:cubicBezTo>
                    <a:pt x="421" y="69"/>
                    <a:pt x="419" y="69"/>
                    <a:pt x="419" y="69"/>
                  </a:cubicBezTo>
                  <a:cubicBezTo>
                    <a:pt x="419" y="68"/>
                    <a:pt x="422" y="68"/>
                    <a:pt x="421" y="69"/>
                  </a:cubicBezTo>
                  <a:close/>
                  <a:moveTo>
                    <a:pt x="421" y="73"/>
                  </a:moveTo>
                  <a:cubicBezTo>
                    <a:pt x="419" y="73"/>
                    <a:pt x="419" y="72"/>
                    <a:pt x="419" y="71"/>
                  </a:cubicBezTo>
                  <a:cubicBezTo>
                    <a:pt x="420" y="71"/>
                    <a:pt x="421" y="72"/>
                    <a:pt x="421" y="73"/>
                  </a:cubicBezTo>
                  <a:close/>
                  <a:moveTo>
                    <a:pt x="419" y="82"/>
                  </a:moveTo>
                  <a:cubicBezTo>
                    <a:pt x="420" y="80"/>
                    <a:pt x="422" y="80"/>
                    <a:pt x="424" y="79"/>
                  </a:cubicBezTo>
                  <a:cubicBezTo>
                    <a:pt x="424" y="82"/>
                    <a:pt x="421" y="82"/>
                    <a:pt x="419" y="82"/>
                  </a:cubicBezTo>
                  <a:close/>
                  <a:moveTo>
                    <a:pt x="426" y="71"/>
                  </a:moveTo>
                  <a:cubicBezTo>
                    <a:pt x="425" y="71"/>
                    <a:pt x="425" y="71"/>
                    <a:pt x="425" y="71"/>
                  </a:cubicBezTo>
                  <a:cubicBezTo>
                    <a:pt x="425" y="69"/>
                    <a:pt x="425" y="69"/>
                    <a:pt x="425" y="69"/>
                  </a:cubicBezTo>
                  <a:cubicBezTo>
                    <a:pt x="426" y="69"/>
                    <a:pt x="426" y="69"/>
                    <a:pt x="426" y="69"/>
                  </a:cubicBezTo>
                  <a:lnTo>
                    <a:pt x="426" y="71"/>
                  </a:lnTo>
                  <a:close/>
                  <a:moveTo>
                    <a:pt x="432" y="81"/>
                  </a:moveTo>
                  <a:cubicBezTo>
                    <a:pt x="432" y="79"/>
                    <a:pt x="434" y="80"/>
                    <a:pt x="436" y="79"/>
                  </a:cubicBezTo>
                  <a:cubicBezTo>
                    <a:pt x="436" y="81"/>
                    <a:pt x="432" y="82"/>
                    <a:pt x="432" y="81"/>
                  </a:cubicBezTo>
                  <a:close/>
                  <a:moveTo>
                    <a:pt x="438" y="84"/>
                  </a:moveTo>
                  <a:cubicBezTo>
                    <a:pt x="439" y="82"/>
                    <a:pt x="442" y="85"/>
                    <a:pt x="438" y="84"/>
                  </a:cubicBezTo>
                  <a:close/>
                  <a:moveTo>
                    <a:pt x="491" y="68"/>
                  </a:moveTo>
                  <a:cubicBezTo>
                    <a:pt x="494" y="69"/>
                    <a:pt x="491" y="72"/>
                    <a:pt x="491" y="68"/>
                  </a:cubicBezTo>
                  <a:close/>
                  <a:moveTo>
                    <a:pt x="491" y="25"/>
                  </a:moveTo>
                  <a:cubicBezTo>
                    <a:pt x="492" y="23"/>
                    <a:pt x="495" y="26"/>
                    <a:pt x="491" y="25"/>
                  </a:cubicBezTo>
                  <a:close/>
                  <a:moveTo>
                    <a:pt x="494" y="37"/>
                  </a:moveTo>
                  <a:cubicBezTo>
                    <a:pt x="494" y="35"/>
                    <a:pt x="495" y="36"/>
                    <a:pt x="496" y="36"/>
                  </a:cubicBezTo>
                  <a:cubicBezTo>
                    <a:pt x="495" y="36"/>
                    <a:pt x="495" y="37"/>
                    <a:pt x="494" y="37"/>
                  </a:cubicBezTo>
                  <a:close/>
                  <a:moveTo>
                    <a:pt x="512" y="10"/>
                  </a:moveTo>
                  <a:cubicBezTo>
                    <a:pt x="512" y="12"/>
                    <a:pt x="512" y="13"/>
                    <a:pt x="510" y="13"/>
                  </a:cubicBezTo>
                  <a:cubicBezTo>
                    <a:pt x="510" y="11"/>
                    <a:pt x="510" y="10"/>
                    <a:pt x="512" y="10"/>
                  </a:cubicBezTo>
                  <a:close/>
                  <a:moveTo>
                    <a:pt x="510" y="8"/>
                  </a:moveTo>
                  <a:cubicBezTo>
                    <a:pt x="513" y="8"/>
                    <a:pt x="509" y="11"/>
                    <a:pt x="510" y="8"/>
                  </a:cubicBezTo>
                  <a:close/>
                  <a:moveTo>
                    <a:pt x="508" y="10"/>
                  </a:moveTo>
                  <a:cubicBezTo>
                    <a:pt x="508" y="10"/>
                    <a:pt x="508" y="10"/>
                    <a:pt x="508" y="10"/>
                  </a:cubicBezTo>
                  <a:cubicBezTo>
                    <a:pt x="508" y="10"/>
                    <a:pt x="508" y="10"/>
                    <a:pt x="508" y="10"/>
                  </a:cubicBezTo>
                  <a:close/>
                  <a:moveTo>
                    <a:pt x="507" y="6"/>
                  </a:moveTo>
                  <a:cubicBezTo>
                    <a:pt x="506" y="7"/>
                    <a:pt x="506" y="10"/>
                    <a:pt x="504" y="10"/>
                  </a:cubicBezTo>
                  <a:cubicBezTo>
                    <a:pt x="504" y="7"/>
                    <a:pt x="505" y="6"/>
                    <a:pt x="507" y="6"/>
                  </a:cubicBezTo>
                  <a:close/>
                  <a:moveTo>
                    <a:pt x="501" y="11"/>
                  </a:moveTo>
                  <a:cubicBezTo>
                    <a:pt x="502" y="11"/>
                    <a:pt x="502" y="11"/>
                    <a:pt x="502" y="11"/>
                  </a:cubicBezTo>
                  <a:cubicBezTo>
                    <a:pt x="502" y="12"/>
                    <a:pt x="502" y="12"/>
                    <a:pt x="502" y="12"/>
                  </a:cubicBezTo>
                  <a:cubicBezTo>
                    <a:pt x="501" y="12"/>
                    <a:pt x="501" y="12"/>
                    <a:pt x="501" y="12"/>
                  </a:cubicBezTo>
                  <a:lnTo>
                    <a:pt x="501" y="11"/>
                  </a:lnTo>
                  <a:close/>
                  <a:moveTo>
                    <a:pt x="498" y="13"/>
                  </a:moveTo>
                  <a:cubicBezTo>
                    <a:pt x="499" y="13"/>
                    <a:pt x="499" y="14"/>
                    <a:pt x="499" y="16"/>
                  </a:cubicBezTo>
                  <a:cubicBezTo>
                    <a:pt x="497" y="16"/>
                    <a:pt x="498" y="14"/>
                    <a:pt x="498" y="13"/>
                  </a:cubicBezTo>
                  <a:close/>
                  <a:moveTo>
                    <a:pt x="498" y="27"/>
                  </a:moveTo>
                  <a:cubicBezTo>
                    <a:pt x="498" y="29"/>
                    <a:pt x="495" y="30"/>
                    <a:pt x="497" y="32"/>
                  </a:cubicBezTo>
                  <a:cubicBezTo>
                    <a:pt x="496" y="32"/>
                    <a:pt x="495" y="34"/>
                    <a:pt x="493" y="33"/>
                  </a:cubicBezTo>
                  <a:cubicBezTo>
                    <a:pt x="495" y="31"/>
                    <a:pt x="495" y="28"/>
                    <a:pt x="498" y="27"/>
                  </a:cubicBezTo>
                  <a:close/>
                  <a:moveTo>
                    <a:pt x="491" y="11"/>
                  </a:moveTo>
                  <a:cubicBezTo>
                    <a:pt x="492" y="11"/>
                    <a:pt x="492" y="12"/>
                    <a:pt x="493" y="12"/>
                  </a:cubicBezTo>
                  <a:cubicBezTo>
                    <a:pt x="493" y="13"/>
                    <a:pt x="491" y="12"/>
                    <a:pt x="491" y="11"/>
                  </a:cubicBezTo>
                  <a:close/>
                  <a:moveTo>
                    <a:pt x="487" y="21"/>
                  </a:moveTo>
                  <a:cubicBezTo>
                    <a:pt x="487" y="19"/>
                    <a:pt x="490" y="21"/>
                    <a:pt x="487" y="21"/>
                  </a:cubicBezTo>
                  <a:close/>
                  <a:moveTo>
                    <a:pt x="486" y="28"/>
                  </a:moveTo>
                  <a:cubicBezTo>
                    <a:pt x="487" y="26"/>
                    <a:pt x="488" y="30"/>
                    <a:pt x="486" y="28"/>
                  </a:cubicBezTo>
                  <a:close/>
                  <a:moveTo>
                    <a:pt x="485" y="36"/>
                  </a:moveTo>
                  <a:cubicBezTo>
                    <a:pt x="484" y="36"/>
                    <a:pt x="483" y="36"/>
                    <a:pt x="483" y="36"/>
                  </a:cubicBezTo>
                  <a:cubicBezTo>
                    <a:pt x="483" y="34"/>
                    <a:pt x="485" y="34"/>
                    <a:pt x="485" y="36"/>
                  </a:cubicBezTo>
                  <a:close/>
                  <a:moveTo>
                    <a:pt x="481" y="31"/>
                  </a:moveTo>
                  <a:cubicBezTo>
                    <a:pt x="482" y="31"/>
                    <a:pt x="481" y="31"/>
                    <a:pt x="481" y="31"/>
                  </a:cubicBezTo>
                  <a:close/>
                  <a:moveTo>
                    <a:pt x="472" y="51"/>
                  </a:moveTo>
                  <a:cubicBezTo>
                    <a:pt x="472" y="50"/>
                    <a:pt x="472" y="51"/>
                    <a:pt x="472" y="51"/>
                  </a:cubicBezTo>
                  <a:close/>
                  <a:moveTo>
                    <a:pt x="457" y="57"/>
                  </a:moveTo>
                  <a:cubicBezTo>
                    <a:pt x="457" y="56"/>
                    <a:pt x="458" y="55"/>
                    <a:pt x="459" y="55"/>
                  </a:cubicBezTo>
                  <a:cubicBezTo>
                    <a:pt x="459" y="57"/>
                    <a:pt x="458" y="57"/>
                    <a:pt x="457" y="57"/>
                  </a:cubicBezTo>
                  <a:close/>
                  <a:moveTo>
                    <a:pt x="462" y="76"/>
                  </a:moveTo>
                  <a:cubicBezTo>
                    <a:pt x="462" y="75"/>
                    <a:pt x="464" y="77"/>
                    <a:pt x="462" y="76"/>
                  </a:cubicBezTo>
                  <a:close/>
                  <a:moveTo>
                    <a:pt x="462" y="51"/>
                  </a:moveTo>
                  <a:cubicBezTo>
                    <a:pt x="462" y="50"/>
                    <a:pt x="462" y="50"/>
                    <a:pt x="462" y="50"/>
                  </a:cubicBezTo>
                  <a:cubicBezTo>
                    <a:pt x="464" y="50"/>
                    <a:pt x="464" y="50"/>
                    <a:pt x="464" y="50"/>
                  </a:cubicBezTo>
                  <a:cubicBezTo>
                    <a:pt x="465" y="51"/>
                    <a:pt x="463" y="51"/>
                    <a:pt x="462" y="51"/>
                  </a:cubicBezTo>
                  <a:close/>
                  <a:moveTo>
                    <a:pt x="474" y="82"/>
                  </a:moveTo>
                  <a:cubicBezTo>
                    <a:pt x="474" y="80"/>
                    <a:pt x="475" y="81"/>
                    <a:pt x="475" y="80"/>
                  </a:cubicBezTo>
                  <a:cubicBezTo>
                    <a:pt x="476" y="80"/>
                    <a:pt x="475" y="82"/>
                    <a:pt x="474" y="82"/>
                  </a:cubicBezTo>
                  <a:close/>
                  <a:moveTo>
                    <a:pt x="480" y="54"/>
                  </a:moveTo>
                  <a:cubicBezTo>
                    <a:pt x="480" y="55"/>
                    <a:pt x="477" y="57"/>
                    <a:pt x="477" y="59"/>
                  </a:cubicBezTo>
                  <a:cubicBezTo>
                    <a:pt x="474" y="59"/>
                    <a:pt x="472" y="60"/>
                    <a:pt x="469" y="60"/>
                  </a:cubicBezTo>
                  <a:cubicBezTo>
                    <a:pt x="470" y="56"/>
                    <a:pt x="475" y="60"/>
                    <a:pt x="477" y="57"/>
                  </a:cubicBezTo>
                  <a:cubicBezTo>
                    <a:pt x="477" y="54"/>
                    <a:pt x="475" y="55"/>
                    <a:pt x="473" y="55"/>
                  </a:cubicBezTo>
                  <a:cubicBezTo>
                    <a:pt x="473" y="52"/>
                    <a:pt x="477" y="54"/>
                    <a:pt x="478" y="54"/>
                  </a:cubicBezTo>
                  <a:cubicBezTo>
                    <a:pt x="479" y="52"/>
                    <a:pt x="481" y="51"/>
                    <a:pt x="483" y="50"/>
                  </a:cubicBezTo>
                  <a:cubicBezTo>
                    <a:pt x="483" y="51"/>
                    <a:pt x="480" y="54"/>
                    <a:pt x="484" y="54"/>
                  </a:cubicBezTo>
                  <a:cubicBezTo>
                    <a:pt x="483" y="56"/>
                    <a:pt x="482" y="54"/>
                    <a:pt x="480" y="54"/>
                  </a:cubicBezTo>
                  <a:close/>
                  <a:moveTo>
                    <a:pt x="485" y="83"/>
                  </a:moveTo>
                  <a:cubicBezTo>
                    <a:pt x="485" y="83"/>
                    <a:pt x="485" y="82"/>
                    <a:pt x="485" y="81"/>
                  </a:cubicBezTo>
                  <a:cubicBezTo>
                    <a:pt x="486" y="81"/>
                    <a:pt x="486" y="83"/>
                    <a:pt x="485" y="83"/>
                  </a:cubicBezTo>
                  <a:close/>
                  <a:moveTo>
                    <a:pt x="485" y="51"/>
                  </a:moveTo>
                  <a:cubicBezTo>
                    <a:pt x="484" y="52"/>
                    <a:pt x="486" y="49"/>
                    <a:pt x="485" y="51"/>
                  </a:cubicBezTo>
                  <a:close/>
                  <a:moveTo>
                    <a:pt x="480" y="47"/>
                  </a:moveTo>
                  <a:cubicBezTo>
                    <a:pt x="479" y="45"/>
                    <a:pt x="482" y="47"/>
                    <a:pt x="483" y="45"/>
                  </a:cubicBezTo>
                  <a:cubicBezTo>
                    <a:pt x="482" y="44"/>
                    <a:pt x="481" y="42"/>
                    <a:pt x="482" y="40"/>
                  </a:cubicBezTo>
                  <a:cubicBezTo>
                    <a:pt x="483" y="42"/>
                    <a:pt x="484" y="44"/>
                    <a:pt x="486" y="42"/>
                  </a:cubicBezTo>
                  <a:cubicBezTo>
                    <a:pt x="487" y="45"/>
                    <a:pt x="483" y="47"/>
                    <a:pt x="480" y="47"/>
                  </a:cubicBezTo>
                  <a:close/>
                  <a:moveTo>
                    <a:pt x="487" y="32"/>
                  </a:moveTo>
                  <a:cubicBezTo>
                    <a:pt x="488" y="30"/>
                    <a:pt x="488" y="34"/>
                    <a:pt x="487" y="32"/>
                  </a:cubicBezTo>
                  <a:close/>
                  <a:moveTo>
                    <a:pt x="488" y="26"/>
                  </a:moveTo>
                  <a:cubicBezTo>
                    <a:pt x="488" y="25"/>
                    <a:pt x="488" y="25"/>
                    <a:pt x="488" y="25"/>
                  </a:cubicBezTo>
                  <a:cubicBezTo>
                    <a:pt x="489" y="25"/>
                    <a:pt x="490" y="25"/>
                    <a:pt x="490" y="26"/>
                  </a:cubicBezTo>
                  <a:lnTo>
                    <a:pt x="488" y="26"/>
                  </a:lnTo>
                  <a:close/>
                  <a:moveTo>
                    <a:pt x="490" y="26"/>
                  </a:moveTo>
                  <a:cubicBezTo>
                    <a:pt x="490" y="25"/>
                    <a:pt x="491" y="26"/>
                    <a:pt x="490" y="26"/>
                  </a:cubicBezTo>
                  <a:close/>
                  <a:moveTo>
                    <a:pt x="490" y="17"/>
                  </a:moveTo>
                  <a:cubicBezTo>
                    <a:pt x="490" y="14"/>
                    <a:pt x="493" y="14"/>
                    <a:pt x="494" y="16"/>
                  </a:cubicBezTo>
                  <a:cubicBezTo>
                    <a:pt x="493" y="18"/>
                    <a:pt x="492" y="16"/>
                    <a:pt x="490" y="17"/>
                  </a:cubicBezTo>
                  <a:close/>
                  <a:moveTo>
                    <a:pt x="491" y="83"/>
                  </a:moveTo>
                  <a:cubicBezTo>
                    <a:pt x="491" y="82"/>
                    <a:pt x="491" y="81"/>
                    <a:pt x="491" y="79"/>
                  </a:cubicBezTo>
                  <a:cubicBezTo>
                    <a:pt x="493" y="80"/>
                    <a:pt x="493" y="78"/>
                    <a:pt x="494" y="79"/>
                  </a:cubicBezTo>
                  <a:cubicBezTo>
                    <a:pt x="494" y="81"/>
                    <a:pt x="493" y="82"/>
                    <a:pt x="491" y="83"/>
                  </a:cubicBezTo>
                  <a:close/>
                  <a:moveTo>
                    <a:pt x="494" y="81"/>
                  </a:moveTo>
                  <a:cubicBezTo>
                    <a:pt x="495" y="80"/>
                    <a:pt x="497" y="80"/>
                    <a:pt x="499" y="79"/>
                  </a:cubicBezTo>
                  <a:cubicBezTo>
                    <a:pt x="499" y="81"/>
                    <a:pt x="496" y="82"/>
                    <a:pt x="494" y="81"/>
                  </a:cubicBezTo>
                  <a:close/>
                  <a:moveTo>
                    <a:pt x="509" y="83"/>
                  </a:moveTo>
                  <a:cubicBezTo>
                    <a:pt x="509" y="82"/>
                    <a:pt x="510" y="82"/>
                    <a:pt x="511" y="82"/>
                  </a:cubicBezTo>
                  <a:cubicBezTo>
                    <a:pt x="511" y="83"/>
                    <a:pt x="510" y="84"/>
                    <a:pt x="509" y="83"/>
                  </a:cubicBezTo>
                  <a:close/>
                  <a:moveTo>
                    <a:pt x="522" y="82"/>
                  </a:moveTo>
                  <a:cubicBezTo>
                    <a:pt x="522" y="84"/>
                    <a:pt x="520" y="82"/>
                    <a:pt x="520" y="83"/>
                  </a:cubicBezTo>
                  <a:cubicBezTo>
                    <a:pt x="518" y="83"/>
                    <a:pt x="522" y="81"/>
                    <a:pt x="519" y="81"/>
                  </a:cubicBezTo>
                  <a:cubicBezTo>
                    <a:pt x="520" y="80"/>
                    <a:pt x="523" y="81"/>
                    <a:pt x="522" y="82"/>
                  </a:cubicBezTo>
                  <a:close/>
                  <a:moveTo>
                    <a:pt x="521" y="77"/>
                  </a:moveTo>
                  <a:cubicBezTo>
                    <a:pt x="521" y="76"/>
                    <a:pt x="523" y="76"/>
                    <a:pt x="523" y="75"/>
                  </a:cubicBezTo>
                  <a:cubicBezTo>
                    <a:pt x="524" y="75"/>
                    <a:pt x="524" y="76"/>
                    <a:pt x="525" y="76"/>
                  </a:cubicBezTo>
                  <a:cubicBezTo>
                    <a:pt x="525" y="78"/>
                    <a:pt x="522" y="78"/>
                    <a:pt x="521" y="77"/>
                  </a:cubicBezTo>
                  <a:close/>
                  <a:moveTo>
                    <a:pt x="539" y="72"/>
                  </a:moveTo>
                  <a:cubicBezTo>
                    <a:pt x="541" y="70"/>
                    <a:pt x="540" y="74"/>
                    <a:pt x="539" y="72"/>
                  </a:cubicBezTo>
                  <a:close/>
                  <a:moveTo>
                    <a:pt x="545" y="75"/>
                  </a:moveTo>
                  <a:cubicBezTo>
                    <a:pt x="545" y="74"/>
                    <a:pt x="545" y="73"/>
                    <a:pt x="547" y="73"/>
                  </a:cubicBezTo>
                  <a:cubicBezTo>
                    <a:pt x="547" y="74"/>
                    <a:pt x="546" y="75"/>
                    <a:pt x="545" y="75"/>
                  </a:cubicBezTo>
                  <a:close/>
                  <a:moveTo>
                    <a:pt x="546" y="84"/>
                  </a:moveTo>
                  <a:cubicBezTo>
                    <a:pt x="546" y="82"/>
                    <a:pt x="549" y="85"/>
                    <a:pt x="546" y="84"/>
                  </a:cubicBezTo>
                  <a:close/>
                  <a:moveTo>
                    <a:pt x="555" y="48"/>
                  </a:moveTo>
                  <a:cubicBezTo>
                    <a:pt x="556" y="48"/>
                    <a:pt x="556" y="50"/>
                    <a:pt x="554" y="50"/>
                  </a:cubicBezTo>
                  <a:cubicBezTo>
                    <a:pt x="554" y="49"/>
                    <a:pt x="555" y="49"/>
                    <a:pt x="555" y="48"/>
                  </a:cubicBezTo>
                  <a:close/>
                  <a:moveTo>
                    <a:pt x="552" y="63"/>
                  </a:moveTo>
                  <a:cubicBezTo>
                    <a:pt x="555" y="63"/>
                    <a:pt x="555" y="63"/>
                    <a:pt x="555" y="63"/>
                  </a:cubicBezTo>
                  <a:cubicBezTo>
                    <a:pt x="555" y="65"/>
                    <a:pt x="552" y="65"/>
                    <a:pt x="552" y="63"/>
                  </a:cubicBezTo>
                  <a:close/>
                  <a:moveTo>
                    <a:pt x="553" y="81"/>
                  </a:moveTo>
                  <a:cubicBezTo>
                    <a:pt x="553" y="79"/>
                    <a:pt x="554" y="79"/>
                    <a:pt x="555" y="79"/>
                  </a:cubicBezTo>
                  <a:cubicBezTo>
                    <a:pt x="555" y="80"/>
                    <a:pt x="555" y="81"/>
                    <a:pt x="553" y="81"/>
                  </a:cubicBezTo>
                  <a:close/>
                  <a:moveTo>
                    <a:pt x="553" y="61"/>
                  </a:moveTo>
                  <a:cubicBezTo>
                    <a:pt x="553" y="59"/>
                    <a:pt x="555" y="60"/>
                    <a:pt x="555" y="59"/>
                  </a:cubicBezTo>
                  <a:cubicBezTo>
                    <a:pt x="555" y="59"/>
                    <a:pt x="555" y="60"/>
                    <a:pt x="555" y="61"/>
                  </a:cubicBezTo>
                  <a:lnTo>
                    <a:pt x="553" y="61"/>
                  </a:lnTo>
                  <a:close/>
                  <a:moveTo>
                    <a:pt x="555" y="57"/>
                  </a:moveTo>
                  <a:cubicBezTo>
                    <a:pt x="555" y="55"/>
                    <a:pt x="556" y="54"/>
                    <a:pt x="558" y="54"/>
                  </a:cubicBezTo>
                  <a:cubicBezTo>
                    <a:pt x="557" y="55"/>
                    <a:pt x="556" y="57"/>
                    <a:pt x="555" y="57"/>
                  </a:cubicBezTo>
                  <a:close/>
                  <a:moveTo>
                    <a:pt x="558" y="81"/>
                  </a:moveTo>
                  <a:cubicBezTo>
                    <a:pt x="559" y="82"/>
                    <a:pt x="558" y="81"/>
                    <a:pt x="560" y="81"/>
                  </a:cubicBezTo>
                  <a:cubicBezTo>
                    <a:pt x="560" y="82"/>
                    <a:pt x="557" y="83"/>
                    <a:pt x="558" y="81"/>
                  </a:cubicBezTo>
                  <a:close/>
                  <a:moveTo>
                    <a:pt x="567" y="69"/>
                  </a:moveTo>
                  <a:cubicBezTo>
                    <a:pt x="567" y="69"/>
                    <a:pt x="565" y="69"/>
                    <a:pt x="565" y="69"/>
                  </a:cubicBezTo>
                  <a:cubicBezTo>
                    <a:pt x="565" y="68"/>
                    <a:pt x="568" y="68"/>
                    <a:pt x="567" y="69"/>
                  </a:cubicBezTo>
                  <a:close/>
                  <a:moveTo>
                    <a:pt x="567" y="73"/>
                  </a:moveTo>
                  <a:cubicBezTo>
                    <a:pt x="565" y="73"/>
                    <a:pt x="565" y="72"/>
                    <a:pt x="565" y="71"/>
                  </a:cubicBezTo>
                  <a:cubicBezTo>
                    <a:pt x="566" y="71"/>
                    <a:pt x="567" y="72"/>
                    <a:pt x="567" y="73"/>
                  </a:cubicBezTo>
                  <a:close/>
                  <a:moveTo>
                    <a:pt x="565" y="82"/>
                  </a:moveTo>
                  <a:cubicBezTo>
                    <a:pt x="566" y="80"/>
                    <a:pt x="568" y="80"/>
                    <a:pt x="570" y="79"/>
                  </a:cubicBezTo>
                  <a:cubicBezTo>
                    <a:pt x="570" y="82"/>
                    <a:pt x="567" y="82"/>
                    <a:pt x="565" y="82"/>
                  </a:cubicBezTo>
                  <a:close/>
                  <a:moveTo>
                    <a:pt x="572" y="71"/>
                  </a:moveTo>
                  <a:cubicBezTo>
                    <a:pt x="571" y="71"/>
                    <a:pt x="571" y="71"/>
                    <a:pt x="571" y="71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72" y="69"/>
                    <a:pt x="572" y="69"/>
                    <a:pt x="572" y="69"/>
                  </a:cubicBezTo>
                  <a:lnTo>
                    <a:pt x="572" y="71"/>
                  </a:lnTo>
                  <a:close/>
                  <a:moveTo>
                    <a:pt x="577" y="81"/>
                  </a:moveTo>
                  <a:cubicBezTo>
                    <a:pt x="578" y="79"/>
                    <a:pt x="580" y="80"/>
                    <a:pt x="582" y="79"/>
                  </a:cubicBezTo>
                  <a:cubicBezTo>
                    <a:pt x="581" y="81"/>
                    <a:pt x="578" y="82"/>
                    <a:pt x="577" y="81"/>
                  </a:cubicBezTo>
                  <a:close/>
                  <a:moveTo>
                    <a:pt x="584" y="84"/>
                  </a:moveTo>
                  <a:cubicBezTo>
                    <a:pt x="585" y="82"/>
                    <a:pt x="587" y="85"/>
                    <a:pt x="584" y="84"/>
                  </a:cubicBezTo>
                  <a:close/>
                  <a:moveTo>
                    <a:pt x="637" y="68"/>
                  </a:moveTo>
                  <a:cubicBezTo>
                    <a:pt x="640" y="69"/>
                    <a:pt x="637" y="72"/>
                    <a:pt x="637" y="68"/>
                  </a:cubicBezTo>
                  <a:close/>
                  <a:moveTo>
                    <a:pt x="637" y="25"/>
                  </a:moveTo>
                  <a:cubicBezTo>
                    <a:pt x="638" y="23"/>
                    <a:pt x="640" y="26"/>
                    <a:pt x="637" y="25"/>
                  </a:cubicBezTo>
                  <a:close/>
                  <a:moveTo>
                    <a:pt x="640" y="37"/>
                  </a:moveTo>
                  <a:cubicBezTo>
                    <a:pt x="639" y="35"/>
                    <a:pt x="641" y="36"/>
                    <a:pt x="641" y="36"/>
                  </a:cubicBezTo>
                  <a:cubicBezTo>
                    <a:pt x="641" y="36"/>
                    <a:pt x="641" y="37"/>
                    <a:pt x="640" y="37"/>
                  </a:cubicBezTo>
                  <a:close/>
                  <a:moveTo>
                    <a:pt x="658" y="10"/>
                  </a:moveTo>
                  <a:cubicBezTo>
                    <a:pt x="658" y="12"/>
                    <a:pt x="658" y="13"/>
                    <a:pt x="656" y="13"/>
                  </a:cubicBezTo>
                  <a:cubicBezTo>
                    <a:pt x="656" y="11"/>
                    <a:pt x="656" y="10"/>
                    <a:pt x="658" y="10"/>
                  </a:cubicBezTo>
                  <a:close/>
                  <a:moveTo>
                    <a:pt x="656" y="8"/>
                  </a:moveTo>
                  <a:cubicBezTo>
                    <a:pt x="658" y="8"/>
                    <a:pt x="655" y="11"/>
                    <a:pt x="656" y="8"/>
                  </a:cubicBezTo>
                  <a:close/>
                  <a:moveTo>
                    <a:pt x="654" y="10"/>
                  </a:moveTo>
                  <a:cubicBezTo>
                    <a:pt x="654" y="10"/>
                    <a:pt x="654" y="10"/>
                    <a:pt x="654" y="10"/>
                  </a:cubicBezTo>
                  <a:cubicBezTo>
                    <a:pt x="654" y="10"/>
                    <a:pt x="654" y="10"/>
                    <a:pt x="654" y="10"/>
                  </a:cubicBezTo>
                  <a:close/>
                  <a:moveTo>
                    <a:pt x="653" y="6"/>
                  </a:moveTo>
                  <a:cubicBezTo>
                    <a:pt x="651" y="7"/>
                    <a:pt x="652" y="10"/>
                    <a:pt x="650" y="10"/>
                  </a:cubicBezTo>
                  <a:cubicBezTo>
                    <a:pt x="650" y="7"/>
                    <a:pt x="650" y="6"/>
                    <a:pt x="653" y="6"/>
                  </a:cubicBezTo>
                  <a:close/>
                  <a:moveTo>
                    <a:pt x="647" y="11"/>
                  </a:moveTo>
                  <a:cubicBezTo>
                    <a:pt x="648" y="11"/>
                    <a:pt x="648" y="11"/>
                    <a:pt x="648" y="11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7" y="12"/>
                    <a:pt x="647" y="12"/>
                    <a:pt x="647" y="12"/>
                  </a:cubicBezTo>
                  <a:lnTo>
                    <a:pt x="647" y="11"/>
                  </a:lnTo>
                  <a:close/>
                  <a:moveTo>
                    <a:pt x="644" y="13"/>
                  </a:moveTo>
                  <a:cubicBezTo>
                    <a:pt x="645" y="13"/>
                    <a:pt x="645" y="14"/>
                    <a:pt x="645" y="16"/>
                  </a:cubicBezTo>
                  <a:cubicBezTo>
                    <a:pt x="643" y="16"/>
                    <a:pt x="644" y="14"/>
                    <a:pt x="644" y="13"/>
                  </a:cubicBezTo>
                  <a:close/>
                  <a:moveTo>
                    <a:pt x="644" y="27"/>
                  </a:moveTo>
                  <a:cubicBezTo>
                    <a:pt x="643" y="29"/>
                    <a:pt x="641" y="30"/>
                    <a:pt x="643" y="32"/>
                  </a:cubicBezTo>
                  <a:cubicBezTo>
                    <a:pt x="641" y="32"/>
                    <a:pt x="640" y="34"/>
                    <a:pt x="639" y="33"/>
                  </a:cubicBezTo>
                  <a:cubicBezTo>
                    <a:pt x="641" y="31"/>
                    <a:pt x="641" y="28"/>
                    <a:pt x="644" y="27"/>
                  </a:cubicBezTo>
                  <a:close/>
                  <a:moveTo>
                    <a:pt x="637" y="11"/>
                  </a:moveTo>
                  <a:cubicBezTo>
                    <a:pt x="638" y="11"/>
                    <a:pt x="638" y="12"/>
                    <a:pt x="639" y="12"/>
                  </a:cubicBezTo>
                  <a:cubicBezTo>
                    <a:pt x="639" y="13"/>
                    <a:pt x="636" y="12"/>
                    <a:pt x="637" y="11"/>
                  </a:cubicBezTo>
                  <a:close/>
                  <a:moveTo>
                    <a:pt x="633" y="21"/>
                  </a:moveTo>
                  <a:cubicBezTo>
                    <a:pt x="633" y="19"/>
                    <a:pt x="636" y="21"/>
                    <a:pt x="633" y="21"/>
                  </a:cubicBezTo>
                  <a:close/>
                  <a:moveTo>
                    <a:pt x="632" y="28"/>
                  </a:moveTo>
                  <a:cubicBezTo>
                    <a:pt x="633" y="26"/>
                    <a:pt x="634" y="30"/>
                    <a:pt x="632" y="28"/>
                  </a:cubicBezTo>
                  <a:close/>
                  <a:moveTo>
                    <a:pt x="631" y="36"/>
                  </a:moveTo>
                  <a:cubicBezTo>
                    <a:pt x="629" y="36"/>
                    <a:pt x="629" y="36"/>
                    <a:pt x="628" y="36"/>
                  </a:cubicBezTo>
                  <a:cubicBezTo>
                    <a:pt x="628" y="34"/>
                    <a:pt x="631" y="34"/>
                    <a:pt x="631" y="36"/>
                  </a:cubicBezTo>
                  <a:close/>
                  <a:moveTo>
                    <a:pt x="627" y="31"/>
                  </a:moveTo>
                  <a:cubicBezTo>
                    <a:pt x="628" y="31"/>
                    <a:pt x="627" y="31"/>
                    <a:pt x="627" y="31"/>
                  </a:cubicBezTo>
                  <a:close/>
                  <a:moveTo>
                    <a:pt x="618" y="51"/>
                  </a:moveTo>
                  <a:cubicBezTo>
                    <a:pt x="617" y="50"/>
                    <a:pt x="618" y="51"/>
                    <a:pt x="618" y="51"/>
                  </a:cubicBezTo>
                  <a:close/>
                  <a:moveTo>
                    <a:pt x="603" y="57"/>
                  </a:moveTo>
                  <a:cubicBezTo>
                    <a:pt x="603" y="56"/>
                    <a:pt x="603" y="55"/>
                    <a:pt x="604" y="55"/>
                  </a:cubicBezTo>
                  <a:cubicBezTo>
                    <a:pt x="605" y="57"/>
                    <a:pt x="604" y="57"/>
                    <a:pt x="603" y="57"/>
                  </a:cubicBezTo>
                  <a:close/>
                  <a:moveTo>
                    <a:pt x="607" y="76"/>
                  </a:moveTo>
                  <a:cubicBezTo>
                    <a:pt x="608" y="75"/>
                    <a:pt x="610" y="77"/>
                    <a:pt x="607" y="76"/>
                  </a:cubicBezTo>
                  <a:close/>
                  <a:moveTo>
                    <a:pt x="607" y="51"/>
                  </a:moveTo>
                  <a:cubicBezTo>
                    <a:pt x="607" y="50"/>
                    <a:pt x="607" y="50"/>
                    <a:pt x="607" y="50"/>
                  </a:cubicBezTo>
                  <a:cubicBezTo>
                    <a:pt x="610" y="50"/>
                    <a:pt x="610" y="50"/>
                    <a:pt x="610" y="50"/>
                  </a:cubicBezTo>
                  <a:cubicBezTo>
                    <a:pt x="610" y="51"/>
                    <a:pt x="609" y="51"/>
                    <a:pt x="607" y="51"/>
                  </a:cubicBezTo>
                  <a:close/>
                  <a:moveTo>
                    <a:pt x="620" y="82"/>
                  </a:moveTo>
                  <a:cubicBezTo>
                    <a:pt x="620" y="80"/>
                    <a:pt x="621" y="81"/>
                    <a:pt x="621" y="80"/>
                  </a:cubicBezTo>
                  <a:cubicBezTo>
                    <a:pt x="622" y="80"/>
                    <a:pt x="621" y="82"/>
                    <a:pt x="620" y="82"/>
                  </a:cubicBezTo>
                  <a:close/>
                  <a:moveTo>
                    <a:pt x="626" y="54"/>
                  </a:moveTo>
                  <a:cubicBezTo>
                    <a:pt x="626" y="55"/>
                    <a:pt x="623" y="57"/>
                    <a:pt x="622" y="59"/>
                  </a:cubicBezTo>
                  <a:cubicBezTo>
                    <a:pt x="620" y="59"/>
                    <a:pt x="617" y="60"/>
                    <a:pt x="615" y="60"/>
                  </a:cubicBezTo>
                  <a:cubicBezTo>
                    <a:pt x="616" y="56"/>
                    <a:pt x="621" y="60"/>
                    <a:pt x="622" y="57"/>
                  </a:cubicBezTo>
                  <a:cubicBezTo>
                    <a:pt x="622" y="54"/>
                    <a:pt x="621" y="55"/>
                    <a:pt x="619" y="55"/>
                  </a:cubicBezTo>
                  <a:cubicBezTo>
                    <a:pt x="619" y="52"/>
                    <a:pt x="623" y="54"/>
                    <a:pt x="624" y="54"/>
                  </a:cubicBezTo>
                  <a:cubicBezTo>
                    <a:pt x="625" y="52"/>
                    <a:pt x="627" y="51"/>
                    <a:pt x="629" y="50"/>
                  </a:cubicBezTo>
                  <a:cubicBezTo>
                    <a:pt x="629" y="51"/>
                    <a:pt x="626" y="54"/>
                    <a:pt x="630" y="54"/>
                  </a:cubicBezTo>
                  <a:cubicBezTo>
                    <a:pt x="629" y="56"/>
                    <a:pt x="628" y="54"/>
                    <a:pt x="626" y="54"/>
                  </a:cubicBezTo>
                  <a:close/>
                  <a:moveTo>
                    <a:pt x="631" y="83"/>
                  </a:moveTo>
                  <a:cubicBezTo>
                    <a:pt x="631" y="83"/>
                    <a:pt x="631" y="82"/>
                    <a:pt x="631" y="81"/>
                  </a:cubicBezTo>
                  <a:cubicBezTo>
                    <a:pt x="632" y="81"/>
                    <a:pt x="632" y="83"/>
                    <a:pt x="631" y="83"/>
                  </a:cubicBezTo>
                  <a:close/>
                  <a:moveTo>
                    <a:pt x="631" y="51"/>
                  </a:moveTo>
                  <a:cubicBezTo>
                    <a:pt x="630" y="52"/>
                    <a:pt x="632" y="49"/>
                    <a:pt x="631" y="51"/>
                  </a:cubicBezTo>
                  <a:close/>
                  <a:moveTo>
                    <a:pt x="625" y="47"/>
                  </a:moveTo>
                  <a:cubicBezTo>
                    <a:pt x="625" y="45"/>
                    <a:pt x="628" y="47"/>
                    <a:pt x="628" y="45"/>
                  </a:cubicBezTo>
                  <a:cubicBezTo>
                    <a:pt x="628" y="44"/>
                    <a:pt x="627" y="42"/>
                    <a:pt x="628" y="40"/>
                  </a:cubicBezTo>
                  <a:cubicBezTo>
                    <a:pt x="629" y="42"/>
                    <a:pt x="630" y="44"/>
                    <a:pt x="632" y="42"/>
                  </a:cubicBezTo>
                  <a:cubicBezTo>
                    <a:pt x="633" y="45"/>
                    <a:pt x="629" y="47"/>
                    <a:pt x="625" y="47"/>
                  </a:cubicBezTo>
                  <a:close/>
                  <a:moveTo>
                    <a:pt x="633" y="32"/>
                  </a:moveTo>
                  <a:cubicBezTo>
                    <a:pt x="634" y="30"/>
                    <a:pt x="633" y="34"/>
                    <a:pt x="633" y="32"/>
                  </a:cubicBezTo>
                  <a:close/>
                  <a:moveTo>
                    <a:pt x="634" y="26"/>
                  </a:moveTo>
                  <a:cubicBezTo>
                    <a:pt x="634" y="25"/>
                    <a:pt x="634" y="25"/>
                    <a:pt x="634" y="25"/>
                  </a:cubicBezTo>
                  <a:cubicBezTo>
                    <a:pt x="635" y="25"/>
                    <a:pt x="636" y="25"/>
                    <a:pt x="636" y="26"/>
                  </a:cubicBezTo>
                  <a:lnTo>
                    <a:pt x="634" y="26"/>
                  </a:lnTo>
                  <a:close/>
                  <a:moveTo>
                    <a:pt x="636" y="26"/>
                  </a:moveTo>
                  <a:cubicBezTo>
                    <a:pt x="636" y="25"/>
                    <a:pt x="636" y="26"/>
                    <a:pt x="636" y="26"/>
                  </a:cubicBezTo>
                  <a:close/>
                  <a:moveTo>
                    <a:pt x="636" y="17"/>
                  </a:moveTo>
                  <a:cubicBezTo>
                    <a:pt x="636" y="14"/>
                    <a:pt x="639" y="14"/>
                    <a:pt x="640" y="16"/>
                  </a:cubicBezTo>
                  <a:cubicBezTo>
                    <a:pt x="639" y="18"/>
                    <a:pt x="638" y="16"/>
                    <a:pt x="636" y="17"/>
                  </a:cubicBezTo>
                  <a:close/>
                  <a:moveTo>
                    <a:pt x="637" y="83"/>
                  </a:moveTo>
                  <a:cubicBezTo>
                    <a:pt x="637" y="82"/>
                    <a:pt x="637" y="81"/>
                    <a:pt x="637" y="79"/>
                  </a:cubicBezTo>
                  <a:cubicBezTo>
                    <a:pt x="639" y="80"/>
                    <a:pt x="639" y="78"/>
                    <a:pt x="640" y="79"/>
                  </a:cubicBezTo>
                  <a:cubicBezTo>
                    <a:pt x="640" y="81"/>
                    <a:pt x="639" y="82"/>
                    <a:pt x="637" y="83"/>
                  </a:cubicBezTo>
                  <a:close/>
                  <a:moveTo>
                    <a:pt x="640" y="81"/>
                  </a:moveTo>
                  <a:cubicBezTo>
                    <a:pt x="641" y="80"/>
                    <a:pt x="643" y="80"/>
                    <a:pt x="644" y="79"/>
                  </a:cubicBezTo>
                  <a:cubicBezTo>
                    <a:pt x="645" y="81"/>
                    <a:pt x="642" y="82"/>
                    <a:pt x="640" y="81"/>
                  </a:cubicBezTo>
                  <a:close/>
                  <a:moveTo>
                    <a:pt x="655" y="83"/>
                  </a:moveTo>
                  <a:cubicBezTo>
                    <a:pt x="655" y="82"/>
                    <a:pt x="656" y="82"/>
                    <a:pt x="657" y="82"/>
                  </a:cubicBezTo>
                  <a:cubicBezTo>
                    <a:pt x="657" y="83"/>
                    <a:pt x="656" y="84"/>
                    <a:pt x="655" y="83"/>
                  </a:cubicBezTo>
                  <a:close/>
                  <a:moveTo>
                    <a:pt x="668" y="82"/>
                  </a:moveTo>
                  <a:cubicBezTo>
                    <a:pt x="668" y="84"/>
                    <a:pt x="666" y="82"/>
                    <a:pt x="666" y="83"/>
                  </a:cubicBezTo>
                  <a:cubicBezTo>
                    <a:pt x="664" y="83"/>
                    <a:pt x="667" y="81"/>
                    <a:pt x="665" y="81"/>
                  </a:cubicBezTo>
                  <a:cubicBezTo>
                    <a:pt x="666" y="80"/>
                    <a:pt x="669" y="81"/>
                    <a:pt x="668" y="82"/>
                  </a:cubicBezTo>
                  <a:close/>
                  <a:moveTo>
                    <a:pt x="667" y="77"/>
                  </a:moveTo>
                  <a:cubicBezTo>
                    <a:pt x="667" y="76"/>
                    <a:pt x="669" y="76"/>
                    <a:pt x="669" y="75"/>
                  </a:cubicBezTo>
                  <a:cubicBezTo>
                    <a:pt x="670" y="75"/>
                    <a:pt x="670" y="76"/>
                    <a:pt x="671" y="76"/>
                  </a:cubicBezTo>
                  <a:cubicBezTo>
                    <a:pt x="671" y="78"/>
                    <a:pt x="668" y="78"/>
                    <a:pt x="667" y="77"/>
                  </a:cubicBezTo>
                  <a:close/>
                  <a:moveTo>
                    <a:pt x="685" y="72"/>
                  </a:moveTo>
                  <a:cubicBezTo>
                    <a:pt x="686" y="70"/>
                    <a:pt x="686" y="74"/>
                    <a:pt x="685" y="72"/>
                  </a:cubicBezTo>
                  <a:close/>
                  <a:moveTo>
                    <a:pt x="690" y="75"/>
                  </a:moveTo>
                  <a:cubicBezTo>
                    <a:pt x="690" y="74"/>
                    <a:pt x="691" y="73"/>
                    <a:pt x="693" y="73"/>
                  </a:cubicBezTo>
                  <a:cubicBezTo>
                    <a:pt x="693" y="74"/>
                    <a:pt x="692" y="75"/>
                    <a:pt x="690" y="75"/>
                  </a:cubicBezTo>
                  <a:close/>
                  <a:moveTo>
                    <a:pt x="692" y="84"/>
                  </a:moveTo>
                  <a:cubicBezTo>
                    <a:pt x="692" y="82"/>
                    <a:pt x="695" y="85"/>
                    <a:pt x="692" y="84"/>
                  </a:cubicBezTo>
                  <a:close/>
                  <a:moveTo>
                    <a:pt x="701" y="48"/>
                  </a:moveTo>
                  <a:cubicBezTo>
                    <a:pt x="702" y="48"/>
                    <a:pt x="701" y="50"/>
                    <a:pt x="700" y="50"/>
                  </a:cubicBezTo>
                  <a:cubicBezTo>
                    <a:pt x="700" y="49"/>
                    <a:pt x="700" y="49"/>
                    <a:pt x="701" y="48"/>
                  </a:cubicBezTo>
                  <a:close/>
                  <a:moveTo>
                    <a:pt x="698" y="63"/>
                  </a:moveTo>
                  <a:cubicBezTo>
                    <a:pt x="701" y="63"/>
                    <a:pt x="701" y="63"/>
                    <a:pt x="701" y="63"/>
                  </a:cubicBezTo>
                  <a:cubicBezTo>
                    <a:pt x="701" y="65"/>
                    <a:pt x="698" y="65"/>
                    <a:pt x="698" y="63"/>
                  </a:cubicBezTo>
                  <a:close/>
                  <a:moveTo>
                    <a:pt x="699" y="81"/>
                  </a:moveTo>
                  <a:cubicBezTo>
                    <a:pt x="699" y="79"/>
                    <a:pt x="700" y="79"/>
                    <a:pt x="701" y="79"/>
                  </a:cubicBezTo>
                  <a:cubicBezTo>
                    <a:pt x="701" y="80"/>
                    <a:pt x="700" y="81"/>
                    <a:pt x="699" y="81"/>
                  </a:cubicBezTo>
                  <a:close/>
                  <a:moveTo>
                    <a:pt x="699" y="61"/>
                  </a:moveTo>
                  <a:cubicBezTo>
                    <a:pt x="699" y="59"/>
                    <a:pt x="700" y="60"/>
                    <a:pt x="701" y="59"/>
                  </a:cubicBezTo>
                  <a:cubicBezTo>
                    <a:pt x="701" y="59"/>
                    <a:pt x="701" y="60"/>
                    <a:pt x="701" y="61"/>
                  </a:cubicBezTo>
                  <a:lnTo>
                    <a:pt x="699" y="61"/>
                  </a:lnTo>
                  <a:close/>
                  <a:moveTo>
                    <a:pt x="701" y="57"/>
                  </a:moveTo>
                  <a:cubicBezTo>
                    <a:pt x="701" y="55"/>
                    <a:pt x="702" y="54"/>
                    <a:pt x="703" y="54"/>
                  </a:cubicBezTo>
                  <a:cubicBezTo>
                    <a:pt x="703" y="55"/>
                    <a:pt x="702" y="57"/>
                    <a:pt x="701" y="57"/>
                  </a:cubicBezTo>
                  <a:close/>
                  <a:moveTo>
                    <a:pt x="703" y="81"/>
                  </a:moveTo>
                  <a:cubicBezTo>
                    <a:pt x="705" y="82"/>
                    <a:pt x="704" y="81"/>
                    <a:pt x="706" y="81"/>
                  </a:cubicBezTo>
                  <a:cubicBezTo>
                    <a:pt x="706" y="82"/>
                    <a:pt x="703" y="83"/>
                    <a:pt x="703" y="81"/>
                  </a:cubicBezTo>
                  <a:close/>
                  <a:moveTo>
                    <a:pt x="712" y="69"/>
                  </a:moveTo>
                  <a:cubicBezTo>
                    <a:pt x="713" y="69"/>
                    <a:pt x="711" y="69"/>
                    <a:pt x="711" y="69"/>
                  </a:cubicBezTo>
                  <a:cubicBezTo>
                    <a:pt x="710" y="68"/>
                    <a:pt x="714" y="68"/>
                    <a:pt x="712" y="69"/>
                  </a:cubicBezTo>
                  <a:close/>
                  <a:moveTo>
                    <a:pt x="712" y="73"/>
                  </a:moveTo>
                  <a:cubicBezTo>
                    <a:pt x="711" y="73"/>
                    <a:pt x="711" y="72"/>
                    <a:pt x="711" y="71"/>
                  </a:cubicBezTo>
                  <a:cubicBezTo>
                    <a:pt x="712" y="71"/>
                    <a:pt x="713" y="72"/>
                    <a:pt x="712" y="73"/>
                  </a:cubicBezTo>
                  <a:close/>
                  <a:moveTo>
                    <a:pt x="711" y="82"/>
                  </a:moveTo>
                  <a:cubicBezTo>
                    <a:pt x="711" y="80"/>
                    <a:pt x="714" y="80"/>
                    <a:pt x="715" y="79"/>
                  </a:cubicBezTo>
                  <a:cubicBezTo>
                    <a:pt x="716" y="82"/>
                    <a:pt x="713" y="82"/>
                    <a:pt x="711" y="82"/>
                  </a:cubicBezTo>
                  <a:close/>
                  <a:moveTo>
                    <a:pt x="718" y="71"/>
                  </a:moveTo>
                  <a:cubicBezTo>
                    <a:pt x="717" y="71"/>
                    <a:pt x="717" y="71"/>
                    <a:pt x="717" y="71"/>
                  </a:cubicBezTo>
                  <a:cubicBezTo>
                    <a:pt x="717" y="69"/>
                    <a:pt x="717" y="69"/>
                    <a:pt x="717" y="69"/>
                  </a:cubicBezTo>
                  <a:cubicBezTo>
                    <a:pt x="718" y="69"/>
                    <a:pt x="718" y="69"/>
                    <a:pt x="718" y="69"/>
                  </a:cubicBezTo>
                  <a:lnTo>
                    <a:pt x="718" y="71"/>
                  </a:lnTo>
                  <a:close/>
                  <a:moveTo>
                    <a:pt x="723" y="81"/>
                  </a:moveTo>
                  <a:cubicBezTo>
                    <a:pt x="723" y="79"/>
                    <a:pt x="726" y="80"/>
                    <a:pt x="727" y="79"/>
                  </a:cubicBezTo>
                  <a:cubicBezTo>
                    <a:pt x="727" y="81"/>
                    <a:pt x="724" y="82"/>
                    <a:pt x="723" y="81"/>
                  </a:cubicBezTo>
                  <a:close/>
                  <a:moveTo>
                    <a:pt x="730" y="84"/>
                  </a:moveTo>
                  <a:cubicBezTo>
                    <a:pt x="731" y="82"/>
                    <a:pt x="733" y="85"/>
                    <a:pt x="730" y="84"/>
                  </a:cubicBezTo>
                  <a:close/>
                  <a:moveTo>
                    <a:pt x="783" y="68"/>
                  </a:moveTo>
                  <a:cubicBezTo>
                    <a:pt x="786" y="69"/>
                    <a:pt x="783" y="72"/>
                    <a:pt x="783" y="68"/>
                  </a:cubicBezTo>
                  <a:close/>
                  <a:moveTo>
                    <a:pt x="783" y="25"/>
                  </a:moveTo>
                  <a:cubicBezTo>
                    <a:pt x="784" y="23"/>
                    <a:pt x="786" y="26"/>
                    <a:pt x="783" y="25"/>
                  </a:cubicBezTo>
                  <a:close/>
                  <a:moveTo>
                    <a:pt x="786" y="37"/>
                  </a:moveTo>
                  <a:cubicBezTo>
                    <a:pt x="785" y="35"/>
                    <a:pt x="786" y="36"/>
                    <a:pt x="787" y="36"/>
                  </a:cubicBezTo>
                  <a:cubicBezTo>
                    <a:pt x="787" y="36"/>
                    <a:pt x="787" y="37"/>
                    <a:pt x="786" y="37"/>
                  </a:cubicBezTo>
                  <a:close/>
                  <a:moveTo>
                    <a:pt x="804" y="10"/>
                  </a:moveTo>
                  <a:cubicBezTo>
                    <a:pt x="804" y="12"/>
                    <a:pt x="804" y="13"/>
                    <a:pt x="802" y="13"/>
                  </a:cubicBezTo>
                  <a:cubicBezTo>
                    <a:pt x="801" y="11"/>
                    <a:pt x="802" y="10"/>
                    <a:pt x="804" y="10"/>
                  </a:cubicBezTo>
                  <a:close/>
                  <a:moveTo>
                    <a:pt x="802" y="8"/>
                  </a:moveTo>
                  <a:cubicBezTo>
                    <a:pt x="804" y="8"/>
                    <a:pt x="801" y="11"/>
                    <a:pt x="802" y="8"/>
                  </a:cubicBezTo>
                  <a:close/>
                  <a:moveTo>
                    <a:pt x="800" y="10"/>
                  </a:moveTo>
                  <a:cubicBezTo>
                    <a:pt x="800" y="10"/>
                    <a:pt x="800" y="10"/>
                    <a:pt x="800" y="10"/>
                  </a:cubicBezTo>
                  <a:cubicBezTo>
                    <a:pt x="800" y="10"/>
                    <a:pt x="800" y="10"/>
                    <a:pt x="800" y="10"/>
                  </a:cubicBezTo>
                  <a:close/>
                  <a:moveTo>
                    <a:pt x="799" y="6"/>
                  </a:moveTo>
                  <a:cubicBezTo>
                    <a:pt x="797" y="7"/>
                    <a:pt x="798" y="10"/>
                    <a:pt x="796" y="10"/>
                  </a:cubicBezTo>
                  <a:cubicBezTo>
                    <a:pt x="795" y="7"/>
                    <a:pt x="796" y="6"/>
                    <a:pt x="799" y="6"/>
                  </a:cubicBezTo>
                  <a:close/>
                  <a:moveTo>
                    <a:pt x="793" y="11"/>
                  </a:moveTo>
                  <a:cubicBezTo>
                    <a:pt x="794" y="11"/>
                    <a:pt x="794" y="11"/>
                    <a:pt x="794" y="11"/>
                  </a:cubicBezTo>
                  <a:cubicBezTo>
                    <a:pt x="794" y="12"/>
                    <a:pt x="794" y="12"/>
                    <a:pt x="794" y="12"/>
                  </a:cubicBezTo>
                  <a:cubicBezTo>
                    <a:pt x="793" y="12"/>
                    <a:pt x="793" y="12"/>
                    <a:pt x="793" y="12"/>
                  </a:cubicBezTo>
                  <a:lnTo>
                    <a:pt x="793" y="11"/>
                  </a:lnTo>
                  <a:close/>
                  <a:moveTo>
                    <a:pt x="790" y="13"/>
                  </a:moveTo>
                  <a:cubicBezTo>
                    <a:pt x="791" y="13"/>
                    <a:pt x="791" y="14"/>
                    <a:pt x="791" y="16"/>
                  </a:cubicBezTo>
                  <a:cubicBezTo>
                    <a:pt x="789" y="16"/>
                    <a:pt x="790" y="14"/>
                    <a:pt x="790" y="13"/>
                  </a:cubicBezTo>
                  <a:close/>
                  <a:moveTo>
                    <a:pt x="790" y="27"/>
                  </a:moveTo>
                  <a:cubicBezTo>
                    <a:pt x="789" y="29"/>
                    <a:pt x="787" y="30"/>
                    <a:pt x="789" y="32"/>
                  </a:cubicBezTo>
                  <a:cubicBezTo>
                    <a:pt x="787" y="32"/>
                    <a:pt x="786" y="34"/>
                    <a:pt x="785" y="33"/>
                  </a:cubicBezTo>
                  <a:cubicBezTo>
                    <a:pt x="787" y="31"/>
                    <a:pt x="787" y="28"/>
                    <a:pt x="790" y="27"/>
                  </a:cubicBezTo>
                  <a:close/>
                  <a:moveTo>
                    <a:pt x="783" y="11"/>
                  </a:moveTo>
                  <a:cubicBezTo>
                    <a:pt x="784" y="11"/>
                    <a:pt x="784" y="12"/>
                    <a:pt x="785" y="12"/>
                  </a:cubicBezTo>
                  <a:cubicBezTo>
                    <a:pt x="785" y="13"/>
                    <a:pt x="782" y="12"/>
                    <a:pt x="783" y="11"/>
                  </a:cubicBezTo>
                  <a:close/>
                  <a:moveTo>
                    <a:pt x="779" y="21"/>
                  </a:moveTo>
                  <a:cubicBezTo>
                    <a:pt x="779" y="19"/>
                    <a:pt x="781" y="21"/>
                    <a:pt x="779" y="21"/>
                  </a:cubicBezTo>
                  <a:close/>
                  <a:moveTo>
                    <a:pt x="778" y="28"/>
                  </a:moveTo>
                  <a:cubicBezTo>
                    <a:pt x="779" y="26"/>
                    <a:pt x="780" y="30"/>
                    <a:pt x="778" y="28"/>
                  </a:cubicBezTo>
                  <a:close/>
                  <a:moveTo>
                    <a:pt x="777" y="36"/>
                  </a:moveTo>
                  <a:cubicBezTo>
                    <a:pt x="775" y="36"/>
                    <a:pt x="775" y="36"/>
                    <a:pt x="774" y="36"/>
                  </a:cubicBezTo>
                  <a:cubicBezTo>
                    <a:pt x="774" y="34"/>
                    <a:pt x="777" y="34"/>
                    <a:pt x="777" y="36"/>
                  </a:cubicBezTo>
                  <a:close/>
                  <a:moveTo>
                    <a:pt x="773" y="31"/>
                  </a:moveTo>
                  <a:cubicBezTo>
                    <a:pt x="773" y="31"/>
                    <a:pt x="773" y="31"/>
                    <a:pt x="773" y="31"/>
                  </a:cubicBezTo>
                  <a:close/>
                  <a:moveTo>
                    <a:pt x="763" y="51"/>
                  </a:moveTo>
                  <a:cubicBezTo>
                    <a:pt x="763" y="50"/>
                    <a:pt x="764" y="51"/>
                    <a:pt x="763" y="51"/>
                  </a:cubicBezTo>
                  <a:close/>
                  <a:moveTo>
                    <a:pt x="749" y="57"/>
                  </a:moveTo>
                  <a:cubicBezTo>
                    <a:pt x="749" y="56"/>
                    <a:pt x="749" y="55"/>
                    <a:pt x="750" y="55"/>
                  </a:cubicBezTo>
                  <a:cubicBezTo>
                    <a:pt x="751" y="57"/>
                    <a:pt x="749" y="57"/>
                    <a:pt x="749" y="57"/>
                  </a:cubicBezTo>
                  <a:close/>
                  <a:moveTo>
                    <a:pt x="753" y="76"/>
                  </a:moveTo>
                  <a:cubicBezTo>
                    <a:pt x="753" y="75"/>
                    <a:pt x="756" y="77"/>
                    <a:pt x="753" y="76"/>
                  </a:cubicBezTo>
                  <a:close/>
                  <a:moveTo>
                    <a:pt x="753" y="51"/>
                  </a:moveTo>
                  <a:cubicBezTo>
                    <a:pt x="753" y="50"/>
                    <a:pt x="753" y="50"/>
                    <a:pt x="753" y="50"/>
                  </a:cubicBezTo>
                  <a:cubicBezTo>
                    <a:pt x="756" y="50"/>
                    <a:pt x="756" y="50"/>
                    <a:pt x="756" y="50"/>
                  </a:cubicBezTo>
                  <a:cubicBezTo>
                    <a:pt x="756" y="51"/>
                    <a:pt x="754" y="51"/>
                    <a:pt x="753" y="51"/>
                  </a:cubicBezTo>
                  <a:close/>
                  <a:moveTo>
                    <a:pt x="766" y="82"/>
                  </a:moveTo>
                  <a:cubicBezTo>
                    <a:pt x="766" y="80"/>
                    <a:pt x="767" y="81"/>
                    <a:pt x="767" y="80"/>
                  </a:cubicBezTo>
                  <a:cubicBezTo>
                    <a:pt x="768" y="80"/>
                    <a:pt x="767" y="82"/>
                    <a:pt x="766" y="82"/>
                  </a:cubicBezTo>
                  <a:close/>
                  <a:moveTo>
                    <a:pt x="772" y="54"/>
                  </a:moveTo>
                  <a:cubicBezTo>
                    <a:pt x="772" y="55"/>
                    <a:pt x="769" y="57"/>
                    <a:pt x="768" y="59"/>
                  </a:cubicBezTo>
                  <a:cubicBezTo>
                    <a:pt x="765" y="59"/>
                    <a:pt x="763" y="60"/>
                    <a:pt x="761" y="60"/>
                  </a:cubicBezTo>
                  <a:cubicBezTo>
                    <a:pt x="762" y="56"/>
                    <a:pt x="767" y="60"/>
                    <a:pt x="768" y="57"/>
                  </a:cubicBezTo>
                  <a:cubicBezTo>
                    <a:pt x="768" y="54"/>
                    <a:pt x="767" y="55"/>
                    <a:pt x="765" y="55"/>
                  </a:cubicBezTo>
                  <a:cubicBezTo>
                    <a:pt x="765" y="52"/>
                    <a:pt x="768" y="54"/>
                    <a:pt x="769" y="54"/>
                  </a:cubicBezTo>
                  <a:cubicBezTo>
                    <a:pt x="771" y="52"/>
                    <a:pt x="772" y="51"/>
                    <a:pt x="775" y="50"/>
                  </a:cubicBezTo>
                  <a:cubicBezTo>
                    <a:pt x="775" y="51"/>
                    <a:pt x="772" y="54"/>
                    <a:pt x="775" y="54"/>
                  </a:cubicBezTo>
                  <a:cubicBezTo>
                    <a:pt x="775" y="56"/>
                    <a:pt x="774" y="54"/>
                    <a:pt x="772" y="54"/>
                  </a:cubicBezTo>
                  <a:close/>
                  <a:moveTo>
                    <a:pt x="777" y="83"/>
                  </a:moveTo>
                  <a:cubicBezTo>
                    <a:pt x="776" y="83"/>
                    <a:pt x="777" y="82"/>
                    <a:pt x="777" y="81"/>
                  </a:cubicBezTo>
                  <a:cubicBezTo>
                    <a:pt x="778" y="81"/>
                    <a:pt x="778" y="83"/>
                    <a:pt x="777" y="83"/>
                  </a:cubicBezTo>
                  <a:close/>
                  <a:moveTo>
                    <a:pt x="777" y="51"/>
                  </a:moveTo>
                  <a:cubicBezTo>
                    <a:pt x="776" y="52"/>
                    <a:pt x="778" y="49"/>
                    <a:pt x="777" y="51"/>
                  </a:cubicBezTo>
                  <a:close/>
                  <a:moveTo>
                    <a:pt x="771" y="47"/>
                  </a:moveTo>
                  <a:cubicBezTo>
                    <a:pt x="771" y="45"/>
                    <a:pt x="774" y="47"/>
                    <a:pt x="774" y="45"/>
                  </a:cubicBezTo>
                  <a:cubicBezTo>
                    <a:pt x="774" y="44"/>
                    <a:pt x="772" y="42"/>
                    <a:pt x="774" y="40"/>
                  </a:cubicBezTo>
                  <a:cubicBezTo>
                    <a:pt x="775" y="42"/>
                    <a:pt x="776" y="44"/>
                    <a:pt x="778" y="42"/>
                  </a:cubicBezTo>
                  <a:cubicBezTo>
                    <a:pt x="779" y="45"/>
                    <a:pt x="775" y="47"/>
                    <a:pt x="771" y="47"/>
                  </a:cubicBezTo>
                  <a:close/>
                  <a:moveTo>
                    <a:pt x="778" y="32"/>
                  </a:moveTo>
                  <a:cubicBezTo>
                    <a:pt x="780" y="30"/>
                    <a:pt x="779" y="34"/>
                    <a:pt x="778" y="32"/>
                  </a:cubicBezTo>
                  <a:close/>
                  <a:moveTo>
                    <a:pt x="780" y="26"/>
                  </a:moveTo>
                  <a:cubicBezTo>
                    <a:pt x="780" y="25"/>
                    <a:pt x="780" y="25"/>
                    <a:pt x="780" y="25"/>
                  </a:cubicBezTo>
                  <a:cubicBezTo>
                    <a:pt x="781" y="25"/>
                    <a:pt x="781" y="25"/>
                    <a:pt x="781" y="26"/>
                  </a:cubicBezTo>
                  <a:lnTo>
                    <a:pt x="780" y="26"/>
                  </a:lnTo>
                  <a:close/>
                  <a:moveTo>
                    <a:pt x="782" y="26"/>
                  </a:moveTo>
                  <a:cubicBezTo>
                    <a:pt x="782" y="25"/>
                    <a:pt x="782" y="26"/>
                    <a:pt x="782" y="26"/>
                  </a:cubicBezTo>
                  <a:close/>
                  <a:moveTo>
                    <a:pt x="781" y="17"/>
                  </a:moveTo>
                  <a:cubicBezTo>
                    <a:pt x="782" y="14"/>
                    <a:pt x="784" y="14"/>
                    <a:pt x="786" y="16"/>
                  </a:cubicBezTo>
                  <a:cubicBezTo>
                    <a:pt x="785" y="18"/>
                    <a:pt x="784" y="16"/>
                    <a:pt x="781" y="17"/>
                  </a:cubicBezTo>
                  <a:close/>
                  <a:moveTo>
                    <a:pt x="783" y="83"/>
                  </a:moveTo>
                  <a:cubicBezTo>
                    <a:pt x="782" y="82"/>
                    <a:pt x="782" y="81"/>
                    <a:pt x="783" y="79"/>
                  </a:cubicBezTo>
                  <a:cubicBezTo>
                    <a:pt x="784" y="80"/>
                    <a:pt x="785" y="78"/>
                    <a:pt x="786" y="79"/>
                  </a:cubicBezTo>
                  <a:cubicBezTo>
                    <a:pt x="786" y="81"/>
                    <a:pt x="785" y="82"/>
                    <a:pt x="783" y="83"/>
                  </a:cubicBezTo>
                  <a:close/>
                  <a:moveTo>
                    <a:pt x="786" y="81"/>
                  </a:moveTo>
                  <a:cubicBezTo>
                    <a:pt x="787" y="80"/>
                    <a:pt x="789" y="80"/>
                    <a:pt x="790" y="79"/>
                  </a:cubicBezTo>
                  <a:cubicBezTo>
                    <a:pt x="790" y="81"/>
                    <a:pt x="787" y="82"/>
                    <a:pt x="786" y="81"/>
                  </a:cubicBezTo>
                  <a:close/>
                  <a:moveTo>
                    <a:pt x="800" y="83"/>
                  </a:moveTo>
                  <a:cubicBezTo>
                    <a:pt x="801" y="82"/>
                    <a:pt x="801" y="82"/>
                    <a:pt x="803" y="82"/>
                  </a:cubicBezTo>
                  <a:cubicBezTo>
                    <a:pt x="803" y="83"/>
                    <a:pt x="802" y="84"/>
                    <a:pt x="800" y="83"/>
                  </a:cubicBezTo>
                  <a:close/>
                  <a:moveTo>
                    <a:pt x="814" y="82"/>
                  </a:moveTo>
                  <a:cubicBezTo>
                    <a:pt x="813" y="84"/>
                    <a:pt x="812" y="82"/>
                    <a:pt x="812" y="83"/>
                  </a:cubicBezTo>
                  <a:cubicBezTo>
                    <a:pt x="810" y="83"/>
                    <a:pt x="813" y="81"/>
                    <a:pt x="811" y="81"/>
                  </a:cubicBezTo>
                  <a:cubicBezTo>
                    <a:pt x="812" y="80"/>
                    <a:pt x="815" y="81"/>
                    <a:pt x="814" y="82"/>
                  </a:cubicBezTo>
                  <a:close/>
                  <a:moveTo>
                    <a:pt x="813" y="77"/>
                  </a:moveTo>
                  <a:cubicBezTo>
                    <a:pt x="813" y="76"/>
                    <a:pt x="815" y="76"/>
                    <a:pt x="815" y="75"/>
                  </a:cubicBezTo>
                  <a:cubicBezTo>
                    <a:pt x="816" y="75"/>
                    <a:pt x="816" y="76"/>
                    <a:pt x="817" y="76"/>
                  </a:cubicBezTo>
                  <a:cubicBezTo>
                    <a:pt x="817" y="78"/>
                    <a:pt x="814" y="78"/>
                    <a:pt x="813" y="77"/>
                  </a:cubicBezTo>
                  <a:close/>
                  <a:moveTo>
                    <a:pt x="831" y="72"/>
                  </a:moveTo>
                  <a:cubicBezTo>
                    <a:pt x="832" y="70"/>
                    <a:pt x="832" y="74"/>
                    <a:pt x="831" y="72"/>
                  </a:cubicBezTo>
                  <a:close/>
                  <a:moveTo>
                    <a:pt x="836" y="75"/>
                  </a:moveTo>
                  <a:cubicBezTo>
                    <a:pt x="836" y="74"/>
                    <a:pt x="837" y="73"/>
                    <a:pt x="839" y="73"/>
                  </a:cubicBezTo>
                  <a:cubicBezTo>
                    <a:pt x="839" y="74"/>
                    <a:pt x="838" y="75"/>
                    <a:pt x="836" y="75"/>
                  </a:cubicBezTo>
                  <a:close/>
                  <a:moveTo>
                    <a:pt x="838" y="84"/>
                  </a:moveTo>
                  <a:cubicBezTo>
                    <a:pt x="838" y="82"/>
                    <a:pt x="840" y="85"/>
                    <a:pt x="838" y="84"/>
                  </a:cubicBezTo>
                  <a:close/>
                  <a:moveTo>
                    <a:pt x="846" y="48"/>
                  </a:moveTo>
                  <a:cubicBezTo>
                    <a:pt x="848" y="48"/>
                    <a:pt x="847" y="50"/>
                    <a:pt x="846" y="50"/>
                  </a:cubicBezTo>
                  <a:cubicBezTo>
                    <a:pt x="846" y="49"/>
                    <a:pt x="846" y="49"/>
                    <a:pt x="846" y="48"/>
                  </a:cubicBezTo>
                  <a:close/>
                  <a:moveTo>
                    <a:pt x="844" y="63"/>
                  </a:moveTo>
                  <a:cubicBezTo>
                    <a:pt x="846" y="63"/>
                    <a:pt x="846" y="63"/>
                    <a:pt x="846" y="63"/>
                  </a:cubicBezTo>
                  <a:cubicBezTo>
                    <a:pt x="846" y="65"/>
                    <a:pt x="844" y="65"/>
                    <a:pt x="844" y="63"/>
                  </a:cubicBezTo>
                  <a:close/>
                  <a:moveTo>
                    <a:pt x="845" y="81"/>
                  </a:moveTo>
                  <a:cubicBezTo>
                    <a:pt x="845" y="79"/>
                    <a:pt x="846" y="79"/>
                    <a:pt x="847" y="79"/>
                  </a:cubicBezTo>
                  <a:cubicBezTo>
                    <a:pt x="847" y="80"/>
                    <a:pt x="846" y="81"/>
                    <a:pt x="845" y="81"/>
                  </a:cubicBezTo>
                  <a:close/>
                  <a:moveTo>
                    <a:pt x="845" y="61"/>
                  </a:moveTo>
                  <a:cubicBezTo>
                    <a:pt x="845" y="59"/>
                    <a:pt x="846" y="60"/>
                    <a:pt x="846" y="59"/>
                  </a:cubicBezTo>
                  <a:cubicBezTo>
                    <a:pt x="847" y="59"/>
                    <a:pt x="847" y="60"/>
                    <a:pt x="847" y="61"/>
                  </a:cubicBezTo>
                  <a:lnTo>
                    <a:pt x="845" y="61"/>
                  </a:lnTo>
                  <a:close/>
                  <a:moveTo>
                    <a:pt x="846" y="57"/>
                  </a:moveTo>
                  <a:cubicBezTo>
                    <a:pt x="847" y="55"/>
                    <a:pt x="848" y="54"/>
                    <a:pt x="849" y="54"/>
                  </a:cubicBezTo>
                  <a:cubicBezTo>
                    <a:pt x="849" y="55"/>
                    <a:pt x="848" y="57"/>
                    <a:pt x="846" y="57"/>
                  </a:cubicBezTo>
                  <a:close/>
                  <a:moveTo>
                    <a:pt x="849" y="81"/>
                  </a:moveTo>
                  <a:cubicBezTo>
                    <a:pt x="851" y="82"/>
                    <a:pt x="850" y="81"/>
                    <a:pt x="852" y="81"/>
                  </a:cubicBezTo>
                  <a:cubicBezTo>
                    <a:pt x="852" y="82"/>
                    <a:pt x="849" y="83"/>
                    <a:pt x="849" y="81"/>
                  </a:cubicBezTo>
                  <a:close/>
                  <a:moveTo>
                    <a:pt x="858" y="69"/>
                  </a:moveTo>
                  <a:cubicBezTo>
                    <a:pt x="859" y="69"/>
                    <a:pt x="856" y="69"/>
                    <a:pt x="856" y="69"/>
                  </a:cubicBezTo>
                  <a:cubicBezTo>
                    <a:pt x="856" y="68"/>
                    <a:pt x="860" y="68"/>
                    <a:pt x="858" y="69"/>
                  </a:cubicBezTo>
                  <a:close/>
                  <a:moveTo>
                    <a:pt x="858" y="73"/>
                  </a:moveTo>
                  <a:cubicBezTo>
                    <a:pt x="857" y="73"/>
                    <a:pt x="856" y="72"/>
                    <a:pt x="856" y="71"/>
                  </a:cubicBezTo>
                  <a:cubicBezTo>
                    <a:pt x="858" y="71"/>
                    <a:pt x="858" y="72"/>
                    <a:pt x="858" y="73"/>
                  </a:cubicBezTo>
                  <a:close/>
                  <a:moveTo>
                    <a:pt x="856" y="82"/>
                  </a:moveTo>
                  <a:cubicBezTo>
                    <a:pt x="857" y="80"/>
                    <a:pt x="860" y="80"/>
                    <a:pt x="861" y="79"/>
                  </a:cubicBezTo>
                  <a:cubicBezTo>
                    <a:pt x="862" y="82"/>
                    <a:pt x="859" y="82"/>
                    <a:pt x="856" y="82"/>
                  </a:cubicBezTo>
                  <a:close/>
                  <a:moveTo>
                    <a:pt x="864" y="71"/>
                  </a:moveTo>
                  <a:cubicBezTo>
                    <a:pt x="862" y="71"/>
                    <a:pt x="862" y="71"/>
                    <a:pt x="862" y="71"/>
                  </a:cubicBezTo>
                  <a:cubicBezTo>
                    <a:pt x="862" y="69"/>
                    <a:pt x="862" y="69"/>
                    <a:pt x="862" y="69"/>
                  </a:cubicBezTo>
                  <a:cubicBezTo>
                    <a:pt x="864" y="69"/>
                    <a:pt x="864" y="69"/>
                    <a:pt x="864" y="69"/>
                  </a:cubicBezTo>
                  <a:lnTo>
                    <a:pt x="864" y="71"/>
                  </a:lnTo>
                  <a:close/>
                  <a:moveTo>
                    <a:pt x="869" y="81"/>
                  </a:moveTo>
                  <a:cubicBezTo>
                    <a:pt x="869" y="79"/>
                    <a:pt x="872" y="80"/>
                    <a:pt x="873" y="79"/>
                  </a:cubicBezTo>
                  <a:cubicBezTo>
                    <a:pt x="873" y="81"/>
                    <a:pt x="870" y="82"/>
                    <a:pt x="869" y="81"/>
                  </a:cubicBezTo>
                  <a:close/>
                  <a:moveTo>
                    <a:pt x="876" y="84"/>
                  </a:moveTo>
                  <a:cubicBezTo>
                    <a:pt x="877" y="82"/>
                    <a:pt x="879" y="85"/>
                    <a:pt x="876" y="84"/>
                  </a:cubicBezTo>
                  <a:close/>
                  <a:moveTo>
                    <a:pt x="929" y="68"/>
                  </a:moveTo>
                  <a:cubicBezTo>
                    <a:pt x="932" y="69"/>
                    <a:pt x="928" y="72"/>
                    <a:pt x="929" y="68"/>
                  </a:cubicBezTo>
                  <a:close/>
                  <a:moveTo>
                    <a:pt x="929" y="25"/>
                  </a:moveTo>
                  <a:cubicBezTo>
                    <a:pt x="930" y="23"/>
                    <a:pt x="932" y="26"/>
                    <a:pt x="929" y="25"/>
                  </a:cubicBezTo>
                  <a:close/>
                  <a:moveTo>
                    <a:pt x="931" y="37"/>
                  </a:moveTo>
                  <a:cubicBezTo>
                    <a:pt x="931" y="35"/>
                    <a:pt x="932" y="36"/>
                    <a:pt x="933" y="36"/>
                  </a:cubicBezTo>
                  <a:cubicBezTo>
                    <a:pt x="933" y="36"/>
                    <a:pt x="932" y="37"/>
                    <a:pt x="931" y="37"/>
                  </a:cubicBezTo>
                  <a:close/>
                  <a:moveTo>
                    <a:pt x="950" y="10"/>
                  </a:moveTo>
                  <a:cubicBezTo>
                    <a:pt x="950" y="12"/>
                    <a:pt x="949" y="13"/>
                    <a:pt x="947" y="13"/>
                  </a:cubicBezTo>
                  <a:cubicBezTo>
                    <a:pt x="947" y="11"/>
                    <a:pt x="948" y="10"/>
                    <a:pt x="950" y="10"/>
                  </a:cubicBezTo>
                  <a:close/>
                  <a:moveTo>
                    <a:pt x="947" y="8"/>
                  </a:moveTo>
                  <a:cubicBezTo>
                    <a:pt x="950" y="8"/>
                    <a:pt x="947" y="11"/>
                    <a:pt x="947" y="8"/>
                  </a:cubicBezTo>
                  <a:close/>
                  <a:moveTo>
                    <a:pt x="946" y="10"/>
                  </a:moveTo>
                  <a:cubicBezTo>
                    <a:pt x="946" y="10"/>
                    <a:pt x="946" y="10"/>
                    <a:pt x="946" y="10"/>
                  </a:cubicBezTo>
                  <a:cubicBezTo>
                    <a:pt x="946" y="10"/>
                    <a:pt x="946" y="10"/>
                    <a:pt x="946" y="10"/>
                  </a:cubicBezTo>
                  <a:close/>
                  <a:moveTo>
                    <a:pt x="944" y="6"/>
                  </a:moveTo>
                  <a:cubicBezTo>
                    <a:pt x="943" y="7"/>
                    <a:pt x="944" y="10"/>
                    <a:pt x="942" y="10"/>
                  </a:cubicBezTo>
                  <a:cubicBezTo>
                    <a:pt x="941" y="7"/>
                    <a:pt x="942" y="6"/>
                    <a:pt x="944" y="6"/>
                  </a:cubicBezTo>
                  <a:close/>
                  <a:moveTo>
                    <a:pt x="939" y="11"/>
                  </a:moveTo>
                  <a:cubicBezTo>
                    <a:pt x="940" y="11"/>
                    <a:pt x="940" y="11"/>
                    <a:pt x="940" y="11"/>
                  </a:cubicBezTo>
                  <a:cubicBezTo>
                    <a:pt x="940" y="12"/>
                    <a:pt x="940" y="12"/>
                    <a:pt x="940" y="12"/>
                  </a:cubicBezTo>
                  <a:cubicBezTo>
                    <a:pt x="939" y="12"/>
                    <a:pt x="939" y="12"/>
                    <a:pt x="939" y="12"/>
                  </a:cubicBezTo>
                  <a:lnTo>
                    <a:pt x="939" y="11"/>
                  </a:lnTo>
                  <a:close/>
                  <a:moveTo>
                    <a:pt x="936" y="13"/>
                  </a:moveTo>
                  <a:cubicBezTo>
                    <a:pt x="937" y="13"/>
                    <a:pt x="937" y="14"/>
                    <a:pt x="937" y="16"/>
                  </a:cubicBezTo>
                  <a:cubicBezTo>
                    <a:pt x="935" y="16"/>
                    <a:pt x="936" y="14"/>
                    <a:pt x="936" y="13"/>
                  </a:cubicBezTo>
                  <a:close/>
                  <a:moveTo>
                    <a:pt x="936" y="27"/>
                  </a:moveTo>
                  <a:cubicBezTo>
                    <a:pt x="935" y="29"/>
                    <a:pt x="933" y="30"/>
                    <a:pt x="934" y="32"/>
                  </a:cubicBezTo>
                  <a:cubicBezTo>
                    <a:pt x="933" y="32"/>
                    <a:pt x="932" y="34"/>
                    <a:pt x="931" y="33"/>
                  </a:cubicBezTo>
                  <a:cubicBezTo>
                    <a:pt x="933" y="31"/>
                    <a:pt x="933" y="28"/>
                    <a:pt x="936" y="27"/>
                  </a:cubicBezTo>
                  <a:close/>
                  <a:moveTo>
                    <a:pt x="929" y="11"/>
                  </a:moveTo>
                  <a:cubicBezTo>
                    <a:pt x="930" y="11"/>
                    <a:pt x="930" y="12"/>
                    <a:pt x="931" y="12"/>
                  </a:cubicBezTo>
                  <a:cubicBezTo>
                    <a:pt x="931" y="13"/>
                    <a:pt x="928" y="12"/>
                    <a:pt x="929" y="11"/>
                  </a:cubicBezTo>
                  <a:close/>
                  <a:moveTo>
                    <a:pt x="925" y="21"/>
                  </a:moveTo>
                  <a:cubicBezTo>
                    <a:pt x="925" y="19"/>
                    <a:pt x="927" y="21"/>
                    <a:pt x="925" y="21"/>
                  </a:cubicBezTo>
                  <a:close/>
                  <a:moveTo>
                    <a:pt x="924" y="28"/>
                  </a:moveTo>
                  <a:cubicBezTo>
                    <a:pt x="925" y="26"/>
                    <a:pt x="925" y="30"/>
                    <a:pt x="924" y="28"/>
                  </a:cubicBezTo>
                  <a:close/>
                  <a:moveTo>
                    <a:pt x="922" y="36"/>
                  </a:moveTo>
                  <a:cubicBezTo>
                    <a:pt x="921" y="36"/>
                    <a:pt x="921" y="36"/>
                    <a:pt x="920" y="36"/>
                  </a:cubicBezTo>
                  <a:cubicBezTo>
                    <a:pt x="920" y="34"/>
                    <a:pt x="923" y="34"/>
                    <a:pt x="922" y="36"/>
                  </a:cubicBezTo>
                  <a:close/>
                  <a:moveTo>
                    <a:pt x="919" y="31"/>
                  </a:moveTo>
                  <a:cubicBezTo>
                    <a:pt x="919" y="31"/>
                    <a:pt x="919" y="31"/>
                    <a:pt x="919" y="31"/>
                  </a:cubicBezTo>
                  <a:close/>
                  <a:moveTo>
                    <a:pt x="909" y="51"/>
                  </a:moveTo>
                  <a:cubicBezTo>
                    <a:pt x="909" y="50"/>
                    <a:pt x="910" y="51"/>
                    <a:pt x="909" y="51"/>
                  </a:cubicBezTo>
                  <a:close/>
                  <a:moveTo>
                    <a:pt x="894" y="57"/>
                  </a:moveTo>
                  <a:cubicBezTo>
                    <a:pt x="895" y="56"/>
                    <a:pt x="895" y="55"/>
                    <a:pt x="896" y="55"/>
                  </a:cubicBezTo>
                  <a:cubicBezTo>
                    <a:pt x="896" y="57"/>
                    <a:pt x="895" y="57"/>
                    <a:pt x="894" y="57"/>
                  </a:cubicBezTo>
                  <a:close/>
                  <a:moveTo>
                    <a:pt x="899" y="76"/>
                  </a:moveTo>
                  <a:cubicBezTo>
                    <a:pt x="899" y="75"/>
                    <a:pt x="902" y="77"/>
                    <a:pt x="899" y="76"/>
                  </a:cubicBezTo>
                  <a:close/>
                  <a:moveTo>
                    <a:pt x="899" y="51"/>
                  </a:moveTo>
                  <a:cubicBezTo>
                    <a:pt x="899" y="50"/>
                    <a:pt x="899" y="50"/>
                    <a:pt x="899" y="50"/>
                  </a:cubicBezTo>
                  <a:cubicBezTo>
                    <a:pt x="902" y="50"/>
                    <a:pt x="902" y="50"/>
                    <a:pt x="902" y="50"/>
                  </a:cubicBezTo>
                  <a:cubicBezTo>
                    <a:pt x="902" y="51"/>
                    <a:pt x="900" y="51"/>
                    <a:pt x="899" y="51"/>
                  </a:cubicBezTo>
                  <a:close/>
                  <a:moveTo>
                    <a:pt x="912" y="82"/>
                  </a:moveTo>
                  <a:cubicBezTo>
                    <a:pt x="911" y="80"/>
                    <a:pt x="913" y="81"/>
                    <a:pt x="913" y="80"/>
                  </a:cubicBezTo>
                  <a:cubicBezTo>
                    <a:pt x="914" y="80"/>
                    <a:pt x="913" y="82"/>
                    <a:pt x="912" y="82"/>
                  </a:cubicBezTo>
                  <a:close/>
                  <a:moveTo>
                    <a:pt x="918" y="54"/>
                  </a:moveTo>
                  <a:cubicBezTo>
                    <a:pt x="917" y="55"/>
                    <a:pt x="915" y="57"/>
                    <a:pt x="914" y="59"/>
                  </a:cubicBezTo>
                  <a:cubicBezTo>
                    <a:pt x="911" y="59"/>
                    <a:pt x="909" y="60"/>
                    <a:pt x="907" y="60"/>
                  </a:cubicBezTo>
                  <a:cubicBezTo>
                    <a:pt x="908" y="56"/>
                    <a:pt x="913" y="60"/>
                    <a:pt x="914" y="57"/>
                  </a:cubicBezTo>
                  <a:cubicBezTo>
                    <a:pt x="914" y="54"/>
                    <a:pt x="912" y="55"/>
                    <a:pt x="910" y="55"/>
                  </a:cubicBezTo>
                  <a:cubicBezTo>
                    <a:pt x="911" y="52"/>
                    <a:pt x="914" y="54"/>
                    <a:pt x="915" y="54"/>
                  </a:cubicBezTo>
                  <a:cubicBezTo>
                    <a:pt x="917" y="52"/>
                    <a:pt x="918" y="51"/>
                    <a:pt x="921" y="50"/>
                  </a:cubicBezTo>
                  <a:cubicBezTo>
                    <a:pt x="921" y="51"/>
                    <a:pt x="918" y="54"/>
                    <a:pt x="921" y="54"/>
                  </a:cubicBezTo>
                  <a:cubicBezTo>
                    <a:pt x="921" y="56"/>
                    <a:pt x="920" y="54"/>
                    <a:pt x="918" y="54"/>
                  </a:cubicBezTo>
                  <a:close/>
                  <a:moveTo>
                    <a:pt x="923" y="83"/>
                  </a:moveTo>
                  <a:cubicBezTo>
                    <a:pt x="922" y="83"/>
                    <a:pt x="923" y="82"/>
                    <a:pt x="922" y="81"/>
                  </a:cubicBezTo>
                  <a:cubicBezTo>
                    <a:pt x="924" y="81"/>
                    <a:pt x="924" y="83"/>
                    <a:pt x="923" y="83"/>
                  </a:cubicBezTo>
                  <a:close/>
                  <a:moveTo>
                    <a:pt x="922" y="51"/>
                  </a:moveTo>
                  <a:cubicBezTo>
                    <a:pt x="922" y="52"/>
                    <a:pt x="924" y="49"/>
                    <a:pt x="922" y="51"/>
                  </a:cubicBezTo>
                  <a:close/>
                  <a:moveTo>
                    <a:pt x="917" y="47"/>
                  </a:moveTo>
                  <a:cubicBezTo>
                    <a:pt x="916" y="45"/>
                    <a:pt x="920" y="47"/>
                    <a:pt x="920" y="45"/>
                  </a:cubicBezTo>
                  <a:cubicBezTo>
                    <a:pt x="920" y="44"/>
                    <a:pt x="918" y="42"/>
                    <a:pt x="919" y="40"/>
                  </a:cubicBezTo>
                  <a:cubicBezTo>
                    <a:pt x="920" y="42"/>
                    <a:pt x="921" y="44"/>
                    <a:pt x="924" y="42"/>
                  </a:cubicBezTo>
                  <a:cubicBezTo>
                    <a:pt x="925" y="45"/>
                    <a:pt x="920" y="47"/>
                    <a:pt x="917" y="47"/>
                  </a:cubicBezTo>
                  <a:close/>
                  <a:moveTo>
                    <a:pt x="924" y="32"/>
                  </a:moveTo>
                  <a:cubicBezTo>
                    <a:pt x="926" y="30"/>
                    <a:pt x="925" y="34"/>
                    <a:pt x="924" y="32"/>
                  </a:cubicBezTo>
                  <a:close/>
                  <a:moveTo>
                    <a:pt x="925" y="26"/>
                  </a:moveTo>
                  <a:cubicBezTo>
                    <a:pt x="925" y="25"/>
                    <a:pt x="925" y="25"/>
                    <a:pt x="925" y="25"/>
                  </a:cubicBezTo>
                  <a:cubicBezTo>
                    <a:pt x="927" y="25"/>
                    <a:pt x="927" y="25"/>
                    <a:pt x="927" y="26"/>
                  </a:cubicBezTo>
                  <a:lnTo>
                    <a:pt x="925" y="26"/>
                  </a:lnTo>
                  <a:close/>
                  <a:moveTo>
                    <a:pt x="928" y="26"/>
                  </a:moveTo>
                  <a:cubicBezTo>
                    <a:pt x="928" y="25"/>
                    <a:pt x="928" y="26"/>
                    <a:pt x="928" y="26"/>
                  </a:cubicBezTo>
                  <a:close/>
                  <a:moveTo>
                    <a:pt x="927" y="17"/>
                  </a:moveTo>
                  <a:cubicBezTo>
                    <a:pt x="928" y="14"/>
                    <a:pt x="930" y="14"/>
                    <a:pt x="932" y="16"/>
                  </a:cubicBezTo>
                  <a:cubicBezTo>
                    <a:pt x="931" y="18"/>
                    <a:pt x="930" y="16"/>
                    <a:pt x="927" y="17"/>
                  </a:cubicBezTo>
                  <a:close/>
                  <a:moveTo>
                    <a:pt x="929" y="83"/>
                  </a:moveTo>
                  <a:cubicBezTo>
                    <a:pt x="928" y="82"/>
                    <a:pt x="928" y="81"/>
                    <a:pt x="928" y="79"/>
                  </a:cubicBezTo>
                  <a:cubicBezTo>
                    <a:pt x="930" y="80"/>
                    <a:pt x="931" y="78"/>
                    <a:pt x="932" y="79"/>
                  </a:cubicBezTo>
                  <a:cubicBezTo>
                    <a:pt x="932" y="81"/>
                    <a:pt x="931" y="82"/>
                    <a:pt x="929" y="83"/>
                  </a:cubicBezTo>
                  <a:close/>
                  <a:moveTo>
                    <a:pt x="932" y="81"/>
                  </a:moveTo>
                  <a:cubicBezTo>
                    <a:pt x="932" y="80"/>
                    <a:pt x="934" y="80"/>
                    <a:pt x="936" y="79"/>
                  </a:cubicBezTo>
                  <a:cubicBezTo>
                    <a:pt x="936" y="81"/>
                    <a:pt x="933" y="82"/>
                    <a:pt x="932" y="81"/>
                  </a:cubicBezTo>
                  <a:close/>
                  <a:moveTo>
                    <a:pt x="946" y="83"/>
                  </a:moveTo>
                  <a:cubicBezTo>
                    <a:pt x="946" y="82"/>
                    <a:pt x="947" y="82"/>
                    <a:pt x="949" y="82"/>
                  </a:cubicBezTo>
                  <a:cubicBezTo>
                    <a:pt x="949" y="83"/>
                    <a:pt x="948" y="84"/>
                    <a:pt x="946" y="83"/>
                  </a:cubicBezTo>
                  <a:close/>
                  <a:moveTo>
                    <a:pt x="960" y="82"/>
                  </a:moveTo>
                  <a:cubicBezTo>
                    <a:pt x="959" y="84"/>
                    <a:pt x="958" y="82"/>
                    <a:pt x="958" y="83"/>
                  </a:cubicBezTo>
                  <a:cubicBezTo>
                    <a:pt x="956" y="83"/>
                    <a:pt x="959" y="81"/>
                    <a:pt x="957" y="81"/>
                  </a:cubicBezTo>
                  <a:cubicBezTo>
                    <a:pt x="957" y="80"/>
                    <a:pt x="961" y="81"/>
                    <a:pt x="960" y="82"/>
                  </a:cubicBezTo>
                  <a:close/>
                  <a:moveTo>
                    <a:pt x="959" y="77"/>
                  </a:moveTo>
                  <a:cubicBezTo>
                    <a:pt x="959" y="76"/>
                    <a:pt x="961" y="76"/>
                    <a:pt x="961" y="75"/>
                  </a:cubicBezTo>
                  <a:cubicBezTo>
                    <a:pt x="961" y="75"/>
                    <a:pt x="962" y="76"/>
                    <a:pt x="962" y="76"/>
                  </a:cubicBezTo>
                  <a:cubicBezTo>
                    <a:pt x="962" y="78"/>
                    <a:pt x="960" y="78"/>
                    <a:pt x="959" y="77"/>
                  </a:cubicBezTo>
                  <a:close/>
                  <a:moveTo>
                    <a:pt x="977" y="72"/>
                  </a:moveTo>
                  <a:cubicBezTo>
                    <a:pt x="978" y="70"/>
                    <a:pt x="978" y="74"/>
                    <a:pt x="977" y="72"/>
                  </a:cubicBezTo>
                  <a:close/>
                  <a:moveTo>
                    <a:pt x="982" y="75"/>
                  </a:moveTo>
                  <a:cubicBezTo>
                    <a:pt x="982" y="74"/>
                    <a:pt x="983" y="73"/>
                    <a:pt x="984" y="73"/>
                  </a:cubicBezTo>
                  <a:cubicBezTo>
                    <a:pt x="984" y="74"/>
                    <a:pt x="984" y="75"/>
                    <a:pt x="982" y="75"/>
                  </a:cubicBezTo>
                  <a:close/>
                  <a:moveTo>
                    <a:pt x="984" y="84"/>
                  </a:moveTo>
                  <a:cubicBezTo>
                    <a:pt x="984" y="82"/>
                    <a:pt x="986" y="85"/>
                    <a:pt x="984" y="84"/>
                  </a:cubicBezTo>
                  <a:close/>
                  <a:moveTo>
                    <a:pt x="992" y="48"/>
                  </a:moveTo>
                  <a:cubicBezTo>
                    <a:pt x="993" y="48"/>
                    <a:pt x="993" y="50"/>
                    <a:pt x="992" y="50"/>
                  </a:cubicBezTo>
                  <a:cubicBezTo>
                    <a:pt x="991" y="49"/>
                    <a:pt x="992" y="49"/>
                    <a:pt x="992" y="48"/>
                  </a:cubicBezTo>
                  <a:close/>
                  <a:moveTo>
                    <a:pt x="990" y="63"/>
                  </a:moveTo>
                  <a:cubicBezTo>
                    <a:pt x="992" y="63"/>
                    <a:pt x="992" y="63"/>
                    <a:pt x="992" y="63"/>
                  </a:cubicBezTo>
                  <a:cubicBezTo>
                    <a:pt x="992" y="65"/>
                    <a:pt x="989" y="65"/>
                    <a:pt x="990" y="63"/>
                  </a:cubicBezTo>
                  <a:close/>
                  <a:moveTo>
                    <a:pt x="991" y="81"/>
                  </a:moveTo>
                  <a:cubicBezTo>
                    <a:pt x="991" y="79"/>
                    <a:pt x="992" y="79"/>
                    <a:pt x="993" y="79"/>
                  </a:cubicBezTo>
                  <a:cubicBezTo>
                    <a:pt x="993" y="80"/>
                    <a:pt x="992" y="81"/>
                    <a:pt x="991" y="81"/>
                  </a:cubicBezTo>
                  <a:close/>
                  <a:moveTo>
                    <a:pt x="991" y="61"/>
                  </a:moveTo>
                  <a:cubicBezTo>
                    <a:pt x="991" y="59"/>
                    <a:pt x="992" y="60"/>
                    <a:pt x="992" y="59"/>
                  </a:cubicBezTo>
                  <a:cubicBezTo>
                    <a:pt x="993" y="59"/>
                    <a:pt x="993" y="60"/>
                    <a:pt x="993" y="61"/>
                  </a:cubicBezTo>
                  <a:lnTo>
                    <a:pt x="991" y="61"/>
                  </a:lnTo>
                  <a:close/>
                  <a:moveTo>
                    <a:pt x="992" y="57"/>
                  </a:moveTo>
                  <a:cubicBezTo>
                    <a:pt x="993" y="55"/>
                    <a:pt x="993" y="54"/>
                    <a:pt x="995" y="54"/>
                  </a:cubicBezTo>
                  <a:cubicBezTo>
                    <a:pt x="994" y="55"/>
                    <a:pt x="994" y="57"/>
                    <a:pt x="992" y="57"/>
                  </a:cubicBezTo>
                  <a:close/>
                  <a:moveTo>
                    <a:pt x="995" y="81"/>
                  </a:moveTo>
                  <a:cubicBezTo>
                    <a:pt x="996" y="82"/>
                    <a:pt x="996" y="81"/>
                    <a:pt x="998" y="81"/>
                  </a:cubicBezTo>
                  <a:cubicBezTo>
                    <a:pt x="998" y="82"/>
                    <a:pt x="995" y="83"/>
                    <a:pt x="995" y="81"/>
                  </a:cubicBezTo>
                  <a:close/>
                  <a:moveTo>
                    <a:pt x="1004" y="69"/>
                  </a:moveTo>
                  <a:cubicBezTo>
                    <a:pt x="1004" y="69"/>
                    <a:pt x="1002" y="69"/>
                    <a:pt x="1002" y="69"/>
                  </a:cubicBezTo>
                  <a:cubicBezTo>
                    <a:pt x="1002" y="68"/>
                    <a:pt x="1006" y="68"/>
                    <a:pt x="1004" y="69"/>
                  </a:cubicBezTo>
                  <a:close/>
                  <a:moveTo>
                    <a:pt x="1004" y="73"/>
                  </a:moveTo>
                  <a:cubicBezTo>
                    <a:pt x="1003" y="73"/>
                    <a:pt x="1002" y="72"/>
                    <a:pt x="1002" y="71"/>
                  </a:cubicBezTo>
                  <a:cubicBezTo>
                    <a:pt x="1004" y="71"/>
                    <a:pt x="1004" y="72"/>
                    <a:pt x="1004" y="73"/>
                  </a:cubicBezTo>
                  <a:close/>
                  <a:moveTo>
                    <a:pt x="1002" y="82"/>
                  </a:moveTo>
                  <a:cubicBezTo>
                    <a:pt x="1003" y="80"/>
                    <a:pt x="1005" y="80"/>
                    <a:pt x="1007" y="79"/>
                  </a:cubicBezTo>
                  <a:cubicBezTo>
                    <a:pt x="1007" y="82"/>
                    <a:pt x="1005" y="82"/>
                    <a:pt x="1002" y="82"/>
                  </a:cubicBezTo>
                  <a:close/>
                  <a:moveTo>
                    <a:pt x="1009" y="71"/>
                  </a:moveTo>
                  <a:cubicBezTo>
                    <a:pt x="1008" y="71"/>
                    <a:pt x="1008" y="71"/>
                    <a:pt x="1008" y="71"/>
                  </a:cubicBezTo>
                  <a:cubicBezTo>
                    <a:pt x="1008" y="69"/>
                    <a:pt x="1008" y="69"/>
                    <a:pt x="1008" y="69"/>
                  </a:cubicBezTo>
                  <a:cubicBezTo>
                    <a:pt x="1009" y="69"/>
                    <a:pt x="1009" y="69"/>
                    <a:pt x="1009" y="69"/>
                  </a:cubicBezTo>
                  <a:lnTo>
                    <a:pt x="1009" y="71"/>
                  </a:lnTo>
                  <a:close/>
                  <a:moveTo>
                    <a:pt x="1015" y="81"/>
                  </a:moveTo>
                  <a:cubicBezTo>
                    <a:pt x="1015" y="79"/>
                    <a:pt x="1018" y="80"/>
                    <a:pt x="1019" y="79"/>
                  </a:cubicBezTo>
                  <a:cubicBezTo>
                    <a:pt x="1019" y="81"/>
                    <a:pt x="1015" y="82"/>
                    <a:pt x="1015" y="81"/>
                  </a:cubicBezTo>
                  <a:close/>
                  <a:moveTo>
                    <a:pt x="1022" y="84"/>
                  </a:moveTo>
                  <a:cubicBezTo>
                    <a:pt x="1022" y="82"/>
                    <a:pt x="1025" y="85"/>
                    <a:pt x="1022" y="84"/>
                  </a:cubicBezTo>
                  <a:close/>
                  <a:moveTo>
                    <a:pt x="1075" y="68"/>
                  </a:moveTo>
                  <a:cubicBezTo>
                    <a:pt x="1077" y="69"/>
                    <a:pt x="1074" y="72"/>
                    <a:pt x="1075" y="68"/>
                  </a:cubicBezTo>
                  <a:close/>
                  <a:moveTo>
                    <a:pt x="1075" y="25"/>
                  </a:moveTo>
                  <a:cubicBezTo>
                    <a:pt x="1076" y="23"/>
                    <a:pt x="1078" y="26"/>
                    <a:pt x="1075" y="25"/>
                  </a:cubicBezTo>
                  <a:close/>
                  <a:moveTo>
                    <a:pt x="1077" y="37"/>
                  </a:moveTo>
                  <a:cubicBezTo>
                    <a:pt x="1077" y="35"/>
                    <a:pt x="1078" y="36"/>
                    <a:pt x="1079" y="36"/>
                  </a:cubicBezTo>
                  <a:cubicBezTo>
                    <a:pt x="1079" y="36"/>
                    <a:pt x="1078" y="37"/>
                    <a:pt x="1077" y="37"/>
                  </a:cubicBezTo>
                  <a:close/>
                  <a:moveTo>
                    <a:pt x="1096" y="10"/>
                  </a:moveTo>
                  <a:cubicBezTo>
                    <a:pt x="1095" y="12"/>
                    <a:pt x="1095" y="13"/>
                    <a:pt x="1093" y="13"/>
                  </a:cubicBezTo>
                  <a:cubicBezTo>
                    <a:pt x="1093" y="11"/>
                    <a:pt x="1094" y="10"/>
                    <a:pt x="1096" y="10"/>
                  </a:cubicBezTo>
                  <a:close/>
                  <a:moveTo>
                    <a:pt x="1093" y="8"/>
                  </a:moveTo>
                  <a:cubicBezTo>
                    <a:pt x="1096" y="8"/>
                    <a:pt x="1093" y="11"/>
                    <a:pt x="1093" y="8"/>
                  </a:cubicBezTo>
                  <a:close/>
                  <a:moveTo>
                    <a:pt x="1092" y="10"/>
                  </a:moveTo>
                  <a:cubicBezTo>
                    <a:pt x="1092" y="10"/>
                    <a:pt x="1092" y="10"/>
                    <a:pt x="1092" y="10"/>
                  </a:cubicBezTo>
                  <a:cubicBezTo>
                    <a:pt x="1091" y="10"/>
                    <a:pt x="1091" y="10"/>
                    <a:pt x="1092" y="10"/>
                  </a:cubicBezTo>
                  <a:close/>
                  <a:moveTo>
                    <a:pt x="1090" y="6"/>
                  </a:moveTo>
                  <a:cubicBezTo>
                    <a:pt x="1089" y="7"/>
                    <a:pt x="1090" y="10"/>
                    <a:pt x="1087" y="10"/>
                  </a:cubicBezTo>
                  <a:cubicBezTo>
                    <a:pt x="1087" y="7"/>
                    <a:pt x="1088" y="6"/>
                    <a:pt x="1090" y="6"/>
                  </a:cubicBezTo>
                  <a:close/>
                  <a:moveTo>
                    <a:pt x="1084" y="11"/>
                  </a:moveTo>
                  <a:cubicBezTo>
                    <a:pt x="1086" y="11"/>
                    <a:pt x="1086" y="11"/>
                    <a:pt x="1086" y="11"/>
                  </a:cubicBezTo>
                  <a:cubicBezTo>
                    <a:pt x="1086" y="12"/>
                    <a:pt x="1086" y="12"/>
                    <a:pt x="1086" y="12"/>
                  </a:cubicBezTo>
                  <a:cubicBezTo>
                    <a:pt x="1084" y="12"/>
                    <a:pt x="1084" y="12"/>
                    <a:pt x="1084" y="12"/>
                  </a:cubicBezTo>
                  <a:lnTo>
                    <a:pt x="1084" y="11"/>
                  </a:lnTo>
                  <a:close/>
                  <a:moveTo>
                    <a:pt x="1081" y="13"/>
                  </a:moveTo>
                  <a:cubicBezTo>
                    <a:pt x="1082" y="13"/>
                    <a:pt x="1083" y="14"/>
                    <a:pt x="1083" y="16"/>
                  </a:cubicBezTo>
                  <a:cubicBezTo>
                    <a:pt x="1081" y="16"/>
                    <a:pt x="1082" y="14"/>
                    <a:pt x="1081" y="13"/>
                  </a:cubicBezTo>
                  <a:close/>
                  <a:moveTo>
                    <a:pt x="1081" y="27"/>
                  </a:moveTo>
                  <a:cubicBezTo>
                    <a:pt x="1081" y="29"/>
                    <a:pt x="1079" y="30"/>
                    <a:pt x="1080" y="32"/>
                  </a:cubicBezTo>
                  <a:cubicBezTo>
                    <a:pt x="1079" y="32"/>
                    <a:pt x="1078" y="34"/>
                    <a:pt x="1077" y="33"/>
                  </a:cubicBezTo>
                  <a:cubicBezTo>
                    <a:pt x="1079" y="31"/>
                    <a:pt x="1079" y="28"/>
                    <a:pt x="1081" y="27"/>
                  </a:cubicBezTo>
                  <a:close/>
                  <a:moveTo>
                    <a:pt x="1075" y="11"/>
                  </a:moveTo>
                  <a:cubicBezTo>
                    <a:pt x="1076" y="11"/>
                    <a:pt x="1076" y="12"/>
                    <a:pt x="1077" y="12"/>
                  </a:cubicBezTo>
                  <a:cubicBezTo>
                    <a:pt x="1077" y="13"/>
                    <a:pt x="1074" y="12"/>
                    <a:pt x="1075" y="11"/>
                  </a:cubicBezTo>
                  <a:close/>
                  <a:moveTo>
                    <a:pt x="1071" y="21"/>
                  </a:moveTo>
                  <a:cubicBezTo>
                    <a:pt x="1071" y="19"/>
                    <a:pt x="1073" y="21"/>
                    <a:pt x="1071" y="21"/>
                  </a:cubicBezTo>
                  <a:close/>
                  <a:moveTo>
                    <a:pt x="1069" y="28"/>
                  </a:moveTo>
                  <a:cubicBezTo>
                    <a:pt x="1070" y="26"/>
                    <a:pt x="1071" y="30"/>
                    <a:pt x="1069" y="28"/>
                  </a:cubicBezTo>
                  <a:close/>
                  <a:moveTo>
                    <a:pt x="1068" y="36"/>
                  </a:moveTo>
                  <a:cubicBezTo>
                    <a:pt x="1067" y="36"/>
                    <a:pt x="1067" y="36"/>
                    <a:pt x="1066" y="36"/>
                  </a:cubicBezTo>
                  <a:cubicBezTo>
                    <a:pt x="1066" y="34"/>
                    <a:pt x="1068" y="34"/>
                    <a:pt x="1068" y="36"/>
                  </a:cubicBezTo>
                  <a:close/>
                  <a:moveTo>
                    <a:pt x="1065" y="31"/>
                  </a:moveTo>
                  <a:cubicBezTo>
                    <a:pt x="1065" y="31"/>
                    <a:pt x="1064" y="31"/>
                    <a:pt x="1065" y="31"/>
                  </a:cubicBezTo>
                  <a:close/>
                  <a:moveTo>
                    <a:pt x="1055" y="51"/>
                  </a:moveTo>
                  <a:cubicBezTo>
                    <a:pt x="1055" y="50"/>
                    <a:pt x="1056" y="51"/>
                    <a:pt x="1055" y="51"/>
                  </a:cubicBezTo>
                  <a:close/>
                  <a:moveTo>
                    <a:pt x="1040" y="57"/>
                  </a:moveTo>
                  <a:cubicBezTo>
                    <a:pt x="1040" y="56"/>
                    <a:pt x="1041" y="55"/>
                    <a:pt x="1042" y="55"/>
                  </a:cubicBezTo>
                  <a:cubicBezTo>
                    <a:pt x="1042" y="57"/>
                    <a:pt x="1041" y="57"/>
                    <a:pt x="1040" y="57"/>
                  </a:cubicBezTo>
                  <a:close/>
                  <a:moveTo>
                    <a:pt x="1045" y="76"/>
                  </a:moveTo>
                  <a:cubicBezTo>
                    <a:pt x="1045" y="75"/>
                    <a:pt x="1047" y="77"/>
                    <a:pt x="1045" y="76"/>
                  </a:cubicBezTo>
                  <a:close/>
                  <a:moveTo>
                    <a:pt x="1045" y="51"/>
                  </a:moveTo>
                  <a:cubicBezTo>
                    <a:pt x="1045" y="50"/>
                    <a:pt x="1045" y="50"/>
                    <a:pt x="1045" y="50"/>
                  </a:cubicBezTo>
                  <a:cubicBezTo>
                    <a:pt x="1047" y="50"/>
                    <a:pt x="1047" y="50"/>
                    <a:pt x="1047" y="50"/>
                  </a:cubicBezTo>
                  <a:cubicBezTo>
                    <a:pt x="1048" y="51"/>
                    <a:pt x="1046" y="51"/>
                    <a:pt x="1045" y="51"/>
                  </a:cubicBezTo>
                  <a:close/>
                  <a:moveTo>
                    <a:pt x="1058" y="82"/>
                  </a:moveTo>
                  <a:cubicBezTo>
                    <a:pt x="1057" y="80"/>
                    <a:pt x="1059" y="81"/>
                    <a:pt x="1059" y="80"/>
                  </a:cubicBezTo>
                  <a:cubicBezTo>
                    <a:pt x="1060" y="80"/>
                    <a:pt x="1059" y="82"/>
                    <a:pt x="1058" y="82"/>
                  </a:cubicBezTo>
                  <a:close/>
                  <a:moveTo>
                    <a:pt x="1063" y="54"/>
                  </a:moveTo>
                  <a:cubicBezTo>
                    <a:pt x="1063" y="55"/>
                    <a:pt x="1061" y="57"/>
                    <a:pt x="1060" y="59"/>
                  </a:cubicBezTo>
                  <a:cubicBezTo>
                    <a:pt x="1057" y="59"/>
                    <a:pt x="1055" y="60"/>
                    <a:pt x="1053" y="60"/>
                  </a:cubicBezTo>
                  <a:cubicBezTo>
                    <a:pt x="1053" y="56"/>
                    <a:pt x="1059" y="60"/>
                    <a:pt x="1060" y="57"/>
                  </a:cubicBezTo>
                  <a:cubicBezTo>
                    <a:pt x="1060" y="54"/>
                    <a:pt x="1058" y="55"/>
                    <a:pt x="1056" y="55"/>
                  </a:cubicBezTo>
                  <a:cubicBezTo>
                    <a:pt x="1056" y="52"/>
                    <a:pt x="1060" y="54"/>
                    <a:pt x="1061" y="54"/>
                  </a:cubicBezTo>
                  <a:cubicBezTo>
                    <a:pt x="1062" y="52"/>
                    <a:pt x="1064" y="51"/>
                    <a:pt x="1066" y="50"/>
                  </a:cubicBezTo>
                  <a:cubicBezTo>
                    <a:pt x="1066" y="51"/>
                    <a:pt x="1063" y="54"/>
                    <a:pt x="1067" y="54"/>
                  </a:cubicBezTo>
                  <a:cubicBezTo>
                    <a:pt x="1067" y="56"/>
                    <a:pt x="1066" y="54"/>
                    <a:pt x="1063" y="54"/>
                  </a:cubicBezTo>
                  <a:close/>
                  <a:moveTo>
                    <a:pt x="1069" y="83"/>
                  </a:moveTo>
                  <a:cubicBezTo>
                    <a:pt x="1068" y="83"/>
                    <a:pt x="1068" y="82"/>
                    <a:pt x="1068" y="81"/>
                  </a:cubicBezTo>
                  <a:cubicBezTo>
                    <a:pt x="1070" y="81"/>
                    <a:pt x="1070" y="83"/>
                    <a:pt x="1069" y="83"/>
                  </a:cubicBezTo>
                  <a:close/>
                  <a:moveTo>
                    <a:pt x="1068" y="51"/>
                  </a:moveTo>
                  <a:cubicBezTo>
                    <a:pt x="1068" y="52"/>
                    <a:pt x="1070" y="49"/>
                    <a:pt x="1068" y="51"/>
                  </a:cubicBezTo>
                  <a:close/>
                  <a:moveTo>
                    <a:pt x="1063" y="47"/>
                  </a:moveTo>
                  <a:cubicBezTo>
                    <a:pt x="1062" y="45"/>
                    <a:pt x="1065" y="47"/>
                    <a:pt x="1066" y="45"/>
                  </a:cubicBezTo>
                  <a:cubicBezTo>
                    <a:pt x="1065" y="44"/>
                    <a:pt x="1064" y="42"/>
                    <a:pt x="1065" y="40"/>
                  </a:cubicBezTo>
                  <a:cubicBezTo>
                    <a:pt x="1066" y="42"/>
                    <a:pt x="1067" y="44"/>
                    <a:pt x="1069" y="42"/>
                  </a:cubicBezTo>
                  <a:cubicBezTo>
                    <a:pt x="1071" y="45"/>
                    <a:pt x="1066" y="47"/>
                    <a:pt x="1063" y="47"/>
                  </a:cubicBezTo>
                  <a:close/>
                  <a:moveTo>
                    <a:pt x="1070" y="32"/>
                  </a:moveTo>
                  <a:cubicBezTo>
                    <a:pt x="1072" y="30"/>
                    <a:pt x="1071" y="34"/>
                    <a:pt x="1070" y="32"/>
                  </a:cubicBezTo>
                  <a:close/>
                  <a:moveTo>
                    <a:pt x="1071" y="26"/>
                  </a:moveTo>
                  <a:cubicBezTo>
                    <a:pt x="1071" y="25"/>
                    <a:pt x="1071" y="25"/>
                    <a:pt x="1071" y="25"/>
                  </a:cubicBezTo>
                  <a:cubicBezTo>
                    <a:pt x="1072" y="25"/>
                    <a:pt x="1073" y="25"/>
                    <a:pt x="1073" y="26"/>
                  </a:cubicBezTo>
                  <a:lnTo>
                    <a:pt x="1071" y="26"/>
                  </a:lnTo>
                  <a:close/>
                  <a:moveTo>
                    <a:pt x="1074" y="26"/>
                  </a:moveTo>
                  <a:cubicBezTo>
                    <a:pt x="1073" y="25"/>
                    <a:pt x="1074" y="26"/>
                    <a:pt x="1074" y="26"/>
                  </a:cubicBezTo>
                  <a:close/>
                  <a:moveTo>
                    <a:pt x="1073" y="17"/>
                  </a:moveTo>
                  <a:cubicBezTo>
                    <a:pt x="1074" y="14"/>
                    <a:pt x="1076" y="14"/>
                    <a:pt x="1078" y="16"/>
                  </a:cubicBezTo>
                  <a:cubicBezTo>
                    <a:pt x="1077" y="18"/>
                    <a:pt x="1076" y="16"/>
                    <a:pt x="1073" y="17"/>
                  </a:cubicBezTo>
                  <a:close/>
                  <a:moveTo>
                    <a:pt x="1075" y="83"/>
                  </a:moveTo>
                  <a:cubicBezTo>
                    <a:pt x="1074" y="82"/>
                    <a:pt x="1074" y="81"/>
                    <a:pt x="1074" y="79"/>
                  </a:cubicBezTo>
                  <a:cubicBezTo>
                    <a:pt x="1076" y="80"/>
                    <a:pt x="1077" y="78"/>
                    <a:pt x="1078" y="79"/>
                  </a:cubicBezTo>
                  <a:cubicBezTo>
                    <a:pt x="1078" y="81"/>
                    <a:pt x="1076" y="82"/>
                    <a:pt x="1075" y="83"/>
                  </a:cubicBezTo>
                  <a:close/>
                  <a:moveTo>
                    <a:pt x="1078" y="81"/>
                  </a:moveTo>
                  <a:cubicBezTo>
                    <a:pt x="1078" y="80"/>
                    <a:pt x="1080" y="80"/>
                    <a:pt x="1082" y="79"/>
                  </a:cubicBezTo>
                  <a:cubicBezTo>
                    <a:pt x="1082" y="81"/>
                    <a:pt x="1079" y="82"/>
                    <a:pt x="1078" y="81"/>
                  </a:cubicBezTo>
                  <a:close/>
                  <a:moveTo>
                    <a:pt x="1092" y="83"/>
                  </a:moveTo>
                  <a:cubicBezTo>
                    <a:pt x="1092" y="82"/>
                    <a:pt x="1093" y="82"/>
                    <a:pt x="1094" y="82"/>
                  </a:cubicBezTo>
                  <a:cubicBezTo>
                    <a:pt x="1094" y="83"/>
                    <a:pt x="1093" y="84"/>
                    <a:pt x="1092" y="83"/>
                  </a:cubicBezTo>
                  <a:close/>
                  <a:moveTo>
                    <a:pt x="1106" y="82"/>
                  </a:moveTo>
                  <a:cubicBezTo>
                    <a:pt x="1105" y="84"/>
                    <a:pt x="1104" y="82"/>
                    <a:pt x="1103" y="83"/>
                  </a:cubicBezTo>
                  <a:cubicBezTo>
                    <a:pt x="1102" y="83"/>
                    <a:pt x="1105" y="81"/>
                    <a:pt x="1103" y="81"/>
                  </a:cubicBezTo>
                  <a:cubicBezTo>
                    <a:pt x="1103" y="80"/>
                    <a:pt x="1107" y="81"/>
                    <a:pt x="1106" y="82"/>
                  </a:cubicBezTo>
                  <a:close/>
                  <a:moveTo>
                    <a:pt x="1105" y="77"/>
                  </a:moveTo>
                  <a:cubicBezTo>
                    <a:pt x="1104" y="76"/>
                    <a:pt x="1106" y="76"/>
                    <a:pt x="1106" y="75"/>
                  </a:cubicBezTo>
                  <a:cubicBezTo>
                    <a:pt x="1107" y="75"/>
                    <a:pt x="1107" y="76"/>
                    <a:pt x="1108" y="76"/>
                  </a:cubicBezTo>
                  <a:cubicBezTo>
                    <a:pt x="1108" y="78"/>
                    <a:pt x="1105" y="78"/>
                    <a:pt x="1105" y="77"/>
                  </a:cubicBezTo>
                  <a:close/>
                  <a:moveTo>
                    <a:pt x="1123" y="72"/>
                  </a:moveTo>
                  <a:cubicBezTo>
                    <a:pt x="1124" y="70"/>
                    <a:pt x="1123" y="74"/>
                    <a:pt x="1123" y="72"/>
                  </a:cubicBezTo>
                  <a:close/>
                  <a:moveTo>
                    <a:pt x="1128" y="75"/>
                  </a:moveTo>
                  <a:cubicBezTo>
                    <a:pt x="1128" y="74"/>
                    <a:pt x="1129" y="73"/>
                    <a:pt x="1130" y="73"/>
                  </a:cubicBezTo>
                  <a:cubicBezTo>
                    <a:pt x="1130" y="74"/>
                    <a:pt x="1129" y="75"/>
                    <a:pt x="1128" y="75"/>
                  </a:cubicBezTo>
                  <a:close/>
                  <a:moveTo>
                    <a:pt x="1130" y="84"/>
                  </a:moveTo>
                  <a:cubicBezTo>
                    <a:pt x="1130" y="82"/>
                    <a:pt x="1132" y="85"/>
                    <a:pt x="1130" y="84"/>
                  </a:cubicBezTo>
                  <a:close/>
                  <a:moveTo>
                    <a:pt x="1138" y="48"/>
                  </a:moveTo>
                  <a:cubicBezTo>
                    <a:pt x="1139" y="48"/>
                    <a:pt x="1139" y="50"/>
                    <a:pt x="1137" y="50"/>
                  </a:cubicBezTo>
                  <a:cubicBezTo>
                    <a:pt x="1137" y="49"/>
                    <a:pt x="1138" y="49"/>
                    <a:pt x="1138" y="48"/>
                  </a:cubicBezTo>
                  <a:close/>
                  <a:moveTo>
                    <a:pt x="1136" y="63"/>
                  </a:moveTo>
                  <a:cubicBezTo>
                    <a:pt x="1138" y="63"/>
                    <a:pt x="1138" y="63"/>
                    <a:pt x="1138" y="63"/>
                  </a:cubicBezTo>
                  <a:cubicBezTo>
                    <a:pt x="1138" y="65"/>
                    <a:pt x="1135" y="65"/>
                    <a:pt x="1136" y="63"/>
                  </a:cubicBezTo>
                  <a:close/>
                  <a:moveTo>
                    <a:pt x="1137" y="81"/>
                  </a:moveTo>
                  <a:cubicBezTo>
                    <a:pt x="1137" y="79"/>
                    <a:pt x="1138" y="79"/>
                    <a:pt x="1139" y="79"/>
                  </a:cubicBezTo>
                  <a:cubicBezTo>
                    <a:pt x="1138" y="80"/>
                    <a:pt x="1138" y="81"/>
                    <a:pt x="1137" y="81"/>
                  </a:cubicBezTo>
                  <a:close/>
                  <a:moveTo>
                    <a:pt x="1137" y="61"/>
                  </a:moveTo>
                  <a:cubicBezTo>
                    <a:pt x="1137" y="59"/>
                    <a:pt x="1138" y="60"/>
                    <a:pt x="1138" y="59"/>
                  </a:cubicBezTo>
                  <a:cubicBezTo>
                    <a:pt x="1139" y="59"/>
                    <a:pt x="1139" y="60"/>
                    <a:pt x="1139" y="61"/>
                  </a:cubicBezTo>
                  <a:lnTo>
                    <a:pt x="1137" y="61"/>
                  </a:lnTo>
                  <a:close/>
                  <a:moveTo>
                    <a:pt x="1138" y="57"/>
                  </a:moveTo>
                  <a:cubicBezTo>
                    <a:pt x="1139" y="55"/>
                    <a:pt x="1139" y="54"/>
                    <a:pt x="1141" y="54"/>
                  </a:cubicBezTo>
                  <a:cubicBezTo>
                    <a:pt x="1140" y="55"/>
                    <a:pt x="1140" y="57"/>
                    <a:pt x="1138" y="57"/>
                  </a:cubicBezTo>
                  <a:close/>
                  <a:moveTo>
                    <a:pt x="1141" y="81"/>
                  </a:moveTo>
                  <a:cubicBezTo>
                    <a:pt x="1142" y="82"/>
                    <a:pt x="1142" y="81"/>
                    <a:pt x="1143" y="81"/>
                  </a:cubicBezTo>
                  <a:cubicBezTo>
                    <a:pt x="1144" y="82"/>
                    <a:pt x="1140" y="83"/>
                    <a:pt x="1141" y="81"/>
                  </a:cubicBezTo>
                  <a:close/>
                  <a:moveTo>
                    <a:pt x="1150" y="69"/>
                  </a:moveTo>
                  <a:cubicBezTo>
                    <a:pt x="1150" y="69"/>
                    <a:pt x="1148" y="69"/>
                    <a:pt x="1148" y="69"/>
                  </a:cubicBezTo>
                  <a:cubicBezTo>
                    <a:pt x="1148" y="68"/>
                    <a:pt x="1151" y="68"/>
                    <a:pt x="1150" y="69"/>
                  </a:cubicBezTo>
                  <a:close/>
                  <a:moveTo>
                    <a:pt x="1150" y="73"/>
                  </a:moveTo>
                  <a:cubicBezTo>
                    <a:pt x="1149" y="73"/>
                    <a:pt x="1148" y="72"/>
                    <a:pt x="1148" y="71"/>
                  </a:cubicBezTo>
                  <a:cubicBezTo>
                    <a:pt x="1149" y="71"/>
                    <a:pt x="1150" y="72"/>
                    <a:pt x="1150" y="73"/>
                  </a:cubicBezTo>
                  <a:close/>
                  <a:moveTo>
                    <a:pt x="1148" y="82"/>
                  </a:moveTo>
                  <a:cubicBezTo>
                    <a:pt x="1149" y="80"/>
                    <a:pt x="1151" y="80"/>
                    <a:pt x="1153" y="79"/>
                  </a:cubicBezTo>
                  <a:cubicBezTo>
                    <a:pt x="1153" y="82"/>
                    <a:pt x="1150" y="82"/>
                    <a:pt x="1148" y="82"/>
                  </a:cubicBezTo>
                  <a:close/>
                  <a:moveTo>
                    <a:pt x="1155" y="71"/>
                  </a:moveTo>
                  <a:cubicBezTo>
                    <a:pt x="1154" y="71"/>
                    <a:pt x="1154" y="71"/>
                    <a:pt x="1154" y="71"/>
                  </a:cubicBezTo>
                  <a:cubicBezTo>
                    <a:pt x="1154" y="69"/>
                    <a:pt x="1154" y="69"/>
                    <a:pt x="1154" y="69"/>
                  </a:cubicBezTo>
                  <a:cubicBezTo>
                    <a:pt x="1155" y="69"/>
                    <a:pt x="1155" y="69"/>
                    <a:pt x="1155" y="69"/>
                  </a:cubicBezTo>
                  <a:lnTo>
                    <a:pt x="1155" y="71"/>
                  </a:lnTo>
                  <a:close/>
                  <a:moveTo>
                    <a:pt x="1161" y="81"/>
                  </a:moveTo>
                  <a:cubicBezTo>
                    <a:pt x="1161" y="79"/>
                    <a:pt x="1163" y="80"/>
                    <a:pt x="1165" y="79"/>
                  </a:cubicBezTo>
                  <a:cubicBezTo>
                    <a:pt x="1165" y="81"/>
                    <a:pt x="1161" y="82"/>
                    <a:pt x="1161" y="81"/>
                  </a:cubicBezTo>
                  <a:close/>
                  <a:moveTo>
                    <a:pt x="1168" y="84"/>
                  </a:moveTo>
                  <a:cubicBezTo>
                    <a:pt x="1168" y="82"/>
                    <a:pt x="1171" y="85"/>
                    <a:pt x="1168" y="84"/>
                  </a:cubicBezTo>
                  <a:close/>
                  <a:moveTo>
                    <a:pt x="1221" y="68"/>
                  </a:moveTo>
                  <a:cubicBezTo>
                    <a:pt x="1223" y="69"/>
                    <a:pt x="1220" y="72"/>
                    <a:pt x="1221" y="68"/>
                  </a:cubicBezTo>
                  <a:close/>
                  <a:moveTo>
                    <a:pt x="1221" y="25"/>
                  </a:moveTo>
                  <a:cubicBezTo>
                    <a:pt x="1221" y="23"/>
                    <a:pt x="1224" y="26"/>
                    <a:pt x="1221" y="25"/>
                  </a:cubicBezTo>
                  <a:close/>
                  <a:moveTo>
                    <a:pt x="1223" y="37"/>
                  </a:moveTo>
                  <a:cubicBezTo>
                    <a:pt x="1223" y="35"/>
                    <a:pt x="1224" y="36"/>
                    <a:pt x="1225" y="36"/>
                  </a:cubicBezTo>
                  <a:cubicBezTo>
                    <a:pt x="1225" y="36"/>
                    <a:pt x="1224" y="37"/>
                    <a:pt x="1223" y="37"/>
                  </a:cubicBezTo>
                  <a:close/>
                  <a:moveTo>
                    <a:pt x="1242" y="10"/>
                  </a:moveTo>
                  <a:cubicBezTo>
                    <a:pt x="1241" y="12"/>
                    <a:pt x="1241" y="13"/>
                    <a:pt x="1239" y="13"/>
                  </a:cubicBezTo>
                  <a:cubicBezTo>
                    <a:pt x="1239" y="11"/>
                    <a:pt x="1240" y="10"/>
                    <a:pt x="1242" y="10"/>
                  </a:cubicBezTo>
                  <a:close/>
                  <a:moveTo>
                    <a:pt x="1239" y="8"/>
                  </a:moveTo>
                  <a:cubicBezTo>
                    <a:pt x="1242" y="8"/>
                    <a:pt x="1239" y="11"/>
                    <a:pt x="1239" y="8"/>
                  </a:cubicBezTo>
                  <a:close/>
                  <a:moveTo>
                    <a:pt x="1237" y="10"/>
                  </a:moveTo>
                  <a:cubicBezTo>
                    <a:pt x="1237" y="10"/>
                    <a:pt x="1237" y="10"/>
                    <a:pt x="1237" y="10"/>
                  </a:cubicBezTo>
                  <a:cubicBezTo>
                    <a:pt x="1237" y="10"/>
                    <a:pt x="1237" y="10"/>
                    <a:pt x="1237" y="10"/>
                  </a:cubicBezTo>
                  <a:close/>
                  <a:moveTo>
                    <a:pt x="1236" y="6"/>
                  </a:moveTo>
                  <a:cubicBezTo>
                    <a:pt x="1235" y="7"/>
                    <a:pt x="1236" y="10"/>
                    <a:pt x="1233" y="10"/>
                  </a:cubicBezTo>
                  <a:cubicBezTo>
                    <a:pt x="1233" y="7"/>
                    <a:pt x="1234" y="6"/>
                    <a:pt x="1236" y="6"/>
                  </a:cubicBezTo>
                  <a:close/>
                  <a:moveTo>
                    <a:pt x="1230" y="11"/>
                  </a:moveTo>
                  <a:cubicBezTo>
                    <a:pt x="1231" y="11"/>
                    <a:pt x="1231" y="11"/>
                    <a:pt x="1231" y="11"/>
                  </a:cubicBezTo>
                  <a:cubicBezTo>
                    <a:pt x="1231" y="12"/>
                    <a:pt x="1231" y="12"/>
                    <a:pt x="1231" y="12"/>
                  </a:cubicBezTo>
                  <a:cubicBezTo>
                    <a:pt x="1230" y="12"/>
                    <a:pt x="1230" y="12"/>
                    <a:pt x="1230" y="12"/>
                  </a:cubicBezTo>
                  <a:lnTo>
                    <a:pt x="1230" y="11"/>
                  </a:lnTo>
                  <a:close/>
                  <a:moveTo>
                    <a:pt x="1227" y="13"/>
                  </a:moveTo>
                  <a:cubicBezTo>
                    <a:pt x="1228" y="13"/>
                    <a:pt x="1229" y="14"/>
                    <a:pt x="1228" y="16"/>
                  </a:cubicBezTo>
                  <a:cubicBezTo>
                    <a:pt x="1227" y="16"/>
                    <a:pt x="1227" y="14"/>
                    <a:pt x="1227" y="13"/>
                  </a:cubicBezTo>
                  <a:close/>
                  <a:moveTo>
                    <a:pt x="1227" y="27"/>
                  </a:moveTo>
                  <a:cubicBezTo>
                    <a:pt x="1227" y="29"/>
                    <a:pt x="1225" y="30"/>
                    <a:pt x="1226" y="32"/>
                  </a:cubicBezTo>
                  <a:cubicBezTo>
                    <a:pt x="1225" y="32"/>
                    <a:pt x="1224" y="34"/>
                    <a:pt x="1222" y="33"/>
                  </a:cubicBezTo>
                  <a:cubicBezTo>
                    <a:pt x="1224" y="31"/>
                    <a:pt x="1225" y="28"/>
                    <a:pt x="1227" y="27"/>
                  </a:cubicBezTo>
                  <a:close/>
                  <a:moveTo>
                    <a:pt x="1221" y="11"/>
                  </a:moveTo>
                  <a:cubicBezTo>
                    <a:pt x="1222" y="11"/>
                    <a:pt x="1222" y="12"/>
                    <a:pt x="1222" y="12"/>
                  </a:cubicBezTo>
                  <a:cubicBezTo>
                    <a:pt x="1223" y="13"/>
                    <a:pt x="1220" y="12"/>
                    <a:pt x="1221" y="11"/>
                  </a:cubicBezTo>
                  <a:close/>
                  <a:moveTo>
                    <a:pt x="1216" y="21"/>
                  </a:moveTo>
                  <a:cubicBezTo>
                    <a:pt x="1217" y="19"/>
                    <a:pt x="1219" y="21"/>
                    <a:pt x="1216" y="21"/>
                  </a:cubicBezTo>
                  <a:close/>
                  <a:moveTo>
                    <a:pt x="1215" y="28"/>
                  </a:moveTo>
                  <a:cubicBezTo>
                    <a:pt x="1216" y="26"/>
                    <a:pt x="1217" y="30"/>
                    <a:pt x="1215" y="28"/>
                  </a:cubicBezTo>
                  <a:close/>
                  <a:moveTo>
                    <a:pt x="1214" y="36"/>
                  </a:moveTo>
                  <a:cubicBezTo>
                    <a:pt x="1213" y="36"/>
                    <a:pt x="1213" y="36"/>
                    <a:pt x="1212" y="36"/>
                  </a:cubicBezTo>
                  <a:cubicBezTo>
                    <a:pt x="1212" y="34"/>
                    <a:pt x="1214" y="34"/>
                    <a:pt x="1214" y="36"/>
                  </a:cubicBezTo>
                  <a:close/>
                  <a:moveTo>
                    <a:pt x="1211" y="31"/>
                  </a:moveTo>
                  <a:cubicBezTo>
                    <a:pt x="1211" y="31"/>
                    <a:pt x="1210" y="31"/>
                    <a:pt x="1211" y="31"/>
                  </a:cubicBezTo>
                  <a:close/>
                  <a:moveTo>
                    <a:pt x="1201" y="51"/>
                  </a:moveTo>
                  <a:cubicBezTo>
                    <a:pt x="1201" y="50"/>
                    <a:pt x="1201" y="51"/>
                    <a:pt x="1201" y="51"/>
                  </a:cubicBezTo>
                  <a:close/>
                  <a:moveTo>
                    <a:pt x="1186" y="57"/>
                  </a:moveTo>
                  <a:cubicBezTo>
                    <a:pt x="1186" y="56"/>
                    <a:pt x="1187" y="55"/>
                    <a:pt x="1188" y="55"/>
                  </a:cubicBezTo>
                  <a:cubicBezTo>
                    <a:pt x="1188" y="57"/>
                    <a:pt x="1187" y="57"/>
                    <a:pt x="1186" y="57"/>
                  </a:cubicBezTo>
                  <a:close/>
                  <a:moveTo>
                    <a:pt x="1191" y="76"/>
                  </a:moveTo>
                  <a:cubicBezTo>
                    <a:pt x="1191" y="75"/>
                    <a:pt x="1193" y="77"/>
                    <a:pt x="1191" y="76"/>
                  </a:cubicBezTo>
                  <a:close/>
                  <a:moveTo>
                    <a:pt x="1191" y="51"/>
                  </a:moveTo>
                  <a:cubicBezTo>
                    <a:pt x="1191" y="50"/>
                    <a:pt x="1191" y="50"/>
                    <a:pt x="1191" y="50"/>
                  </a:cubicBezTo>
                  <a:cubicBezTo>
                    <a:pt x="1193" y="50"/>
                    <a:pt x="1193" y="50"/>
                    <a:pt x="1193" y="50"/>
                  </a:cubicBezTo>
                  <a:cubicBezTo>
                    <a:pt x="1194" y="51"/>
                    <a:pt x="1192" y="51"/>
                    <a:pt x="1191" y="51"/>
                  </a:cubicBezTo>
                  <a:close/>
                  <a:moveTo>
                    <a:pt x="1203" y="82"/>
                  </a:moveTo>
                  <a:cubicBezTo>
                    <a:pt x="1203" y="80"/>
                    <a:pt x="1204" y="81"/>
                    <a:pt x="1205" y="80"/>
                  </a:cubicBezTo>
                  <a:cubicBezTo>
                    <a:pt x="1206" y="80"/>
                    <a:pt x="1205" y="82"/>
                    <a:pt x="1203" y="82"/>
                  </a:cubicBezTo>
                  <a:close/>
                  <a:moveTo>
                    <a:pt x="1209" y="54"/>
                  </a:moveTo>
                  <a:cubicBezTo>
                    <a:pt x="1209" y="55"/>
                    <a:pt x="1207" y="57"/>
                    <a:pt x="1206" y="59"/>
                  </a:cubicBezTo>
                  <a:cubicBezTo>
                    <a:pt x="1203" y="59"/>
                    <a:pt x="1201" y="60"/>
                    <a:pt x="1199" y="60"/>
                  </a:cubicBezTo>
                  <a:cubicBezTo>
                    <a:pt x="1199" y="56"/>
                    <a:pt x="1204" y="60"/>
                    <a:pt x="1206" y="57"/>
                  </a:cubicBezTo>
                  <a:cubicBezTo>
                    <a:pt x="1206" y="54"/>
                    <a:pt x="1204" y="55"/>
                    <a:pt x="1202" y="55"/>
                  </a:cubicBezTo>
                  <a:cubicBezTo>
                    <a:pt x="1202" y="52"/>
                    <a:pt x="1206" y="54"/>
                    <a:pt x="1207" y="54"/>
                  </a:cubicBezTo>
                  <a:cubicBezTo>
                    <a:pt x="1208" y="52"/>
                    <a:pt x="1210" y="51"/>
                    <a:pt x="1212" y="50"/>
                  </a:cubicBezTo>
                  <a:cubicBezTo>
                    <a:pt x="1212" y="51"/>
                    <a:pt x="1209" y="54"/>
                    <a:pt x="1213" y="54"/>
                  </a:cubicBezTo>
                  <a:cubicBezTo>
                    <a:pt x="1212" y="56"/>
                    <a:pt x="1211" y="54"/>
                    <a:pt x="1209" y="54"/>
                  </a:cubicBezTo>
                  <a:close/>
                  <a:moveTo>
                    <a:pt x="1215" y="83"/>
                  </a:moveTo>
                  <a:cubicBezTo>
                    <a:pt x="1214" y="83"/>
                    <a:pt x="1214" y="82"/>
                    <a:pt x="1214" y="81"/>
                  </a:cubicBezTo>
                  <a:cubicBezTo>
                    <a:pt x="1215" y="81"/>
                    <a:pt x="1215" y="83"/>
                    <a:pt x="1215" y="83"/>
                  </a:cubicBezTo>
                  <a:close/>
                  <a:moveTo>
                    <a:pt x="1214" y="51"/>
                  </a:moveTo>
                  <a:cubicBezTo>
                    <a:pt x="1214" y="52"/>
                    <a:pt x="1216" y="49"/>
                    <a:pt x="1214" y="51"/>
                  </a:cubicBezTo>
                  <a:close/>
                  <a:moveTo>
                    <a:pt x="1209" y="47"/>
                  </a:moveTo>
                  <a:cubicBezTo>
                    <a:pt x="1208" y="45"/>
                    <a:pt x="1211" y="47"/>
                    <a:pt x="1212" y="45"/>
                  </a:cubicBezTo>
                  <a:cubicBezTo>
                    <a:pt x="1211" y="44"/>
                    <a:pt x="1210" y="42"/>
                    <a:pt x="1211" y="40"/>
                  </a:cubicBezTo>
                  <a:cubicBezTo>
                    <a:pt x="1212" y="42"/>
                    <a:pt x="1213" y="44"/>
                    <a:pt x="1215" y="42"/>
                  </a:cubicBezTo>
                  <a:cubicBezTo>
                    <a:pt x="1217" y="45"/>
                    <a:pt x="1212" y="47"/>
                    <a:pt x="1209" y="47"/>
                  </a:cubicBezTo>
                  <a:close/>
                  <a:moveTo>
                    <a:pt x="1216" y="32"/>
                  </a:moveTo>
                  <a:cubicBezTo>
                    <a:pt x="1217" y="30"/>
                    <a:pt x="1217" y="34"/>
                    <a:pt x="1216" y="32"/>
                  </a:cubicBezTo>
                  <a:close/>
                  <a:moveTo>
                    <a:pt x="1217" y="26"/>
                  </a:moveTo>
                  <a:cubicBezTo>
                    <a:pt x="1217" y="25"/>
                    <a:pt x="1217" y="25"/>
                    <a:pt x="1217" y="25"/>
                  </a:cubicBezTo>
                  <a:cubicBezTo>
                    <a:pt x="1218" y="25"/>
                    <a:pt x="1219" y="25"/>
                    <a:pt x="1219" y="26"/>
                  </a:cubicBezTo>
                  <a:lnTo>
                    <a:pt x="1217" y="26"/>
                  </a:lnTo>
                  <a:close/>
                  <a:moveTo>
                    <a:pt x="1219" y="26"/>
                  </a:moveTo>
                  <a:cubicBezTo>
                    <a:pt x="1219" y="25"/>
                    <a:pt x="1220" y="26"/>
                    <a:pt x="1219" y="26"/>
                  </a:cubicBezTo>
                  <a:close/>
                  <a:moveTo>
                    <a:pt x="1219" y="17"/>
                  </a:moveTo>
                  <a:cubicBezTo>
                    <a:pt x="1220" y="14"/>
                    <a:pt x="1222" y="14"/>
                    <a:pt x="1224" y="16"/>
                  </a:cubicBezTo>
                  <a:cubicBezTo>
                    <a:pt x="1223" y="18"/>
                    <a:pt x="1221" y="16"/>
                    <a:pt x="1219" y="17"/>
                  </a:cubicBezTo>
                  <a:close/>
                  <a:moveTo>
                    <a:pt x="1221" y="83"/>
                  </a:moveTo>
                  <a:cubicBezTo>
                    <a:pt x="1220" y="82"/>
                    <a:pt x="1220" y="81"/>
                    <a:pt x="1220" y="79"/>
                  </a:cubicBezTo>
                  <a:cubicBezTo>
                    <a:pt x="1222" y="80"/>
                    <a:pt x="1222" y="78"/>
                    <a:pt x="1224" y="79"/>
                  </a:cubicBezTo>
                  <a:cubicBezTo>
                    <a:pt x="1223" y="81"/>
                    <a:pt x="1222" y="82"/>
                    <a:pt x="1221" y="83"/>
                  </a:cubicBezTo>
                  <a:close/>
                  <a:moveTo>
                    <a:pt x="1224" y="81"/>
                  </a:moveTo>
                  <a:cubicBezTo>
                    <a:pt x="1224" y="80"/>
                    <a:pt x="1226" y="80"/>
                    <a:pt x="1228" y="79"/>
                  </a:cubicBezTo>
                  <a:cubicBezTo>
                    <a:pt x="1228" y="81"/>
                    <a:pt x="1225" y="82"/>
                    <a:pt x="1224" y="81"/>
                  </a:cubicBezTo>
                  <a:close/>
                  <a:moveTo>
                    <a:pt x="1238" y="83"/>
                  </a:moveTo>
                  <a:cubicBezTo>
                    <a:pt x="1238" y="82"/>
                    <a:pt x="1239" y="82"/>
                    <a:pt x="1240" y="82"/>
                  </a:cubicBezTo>
                  <a:cubicBezTo>
                    <a:pt x="1240" y="83"/>
                    <a:pt x="1239" y="84"/>
                    <a:pt x="1238" y="83"/>
                  </a:cubicBezTo>
                  <a:close/>
                  <a:moveTo>
                    <a:pt x="1252" y="82"/>
                  </a:moveTo>
                  <a:cubicBezTo>
                    <a:pt x="1251" y="84"/>
                    <a:pt x="1249" y="82"/>
                    <a:pt x="1249" y="83"/>
                  </a:cubicBezTo>
                  <a:cubicBezTo>
                    <a:pt x="1247" y="83"/>
                    <a:pt x="1251" y="81"/>
                    <a:pt x="1249" y="81"/>
                  </a:cubicBezTo>
                  <a:cubicBezTo>
                    <a:pt x="1249" y="80"/>
                    <a:pt x="1252" y="81"/>
                    <a:pt x="1252" y="82"/>
                  </a:cubicBezTo>
                  <a:close/>
                  <a:moveTo>
                    <a:pt x="1250" y="77"/>
                  </a:moveTo>
                  <a:cubicBezTo>
                    <a:pt x="1250" y="76"/>
                    <a:pt x="1252" y="76"/>
                    <a:pt x="1252" y="75"/>
                  </a:cubicBezTo>
                  <a:cubicBezTo>
                    <a:pt x="1253" y="75"/>
                    <a:pt x="1253" y="76"/>
                    <a:pt x="1254" y="76"/>
                  </a:cubicBezTo>
                  <a:cubicBezTo>
                    <a:pt x="1254" y="78"/>
                    <a:pt x="1251" y="78"/>
                    <a:pt x="1250" y="77"/>
                  </a:cubicBezTo>
                  <a:close/>
                  <a:moveTo>
                    <a:pt x="1268" y="72"/>
                  </a:moveTo>
                  <a:cubicBezTo>
                    <a:pt x="1270" y="70"/>
                    <a:pt x="1269" y="74"/>
                    <a:pt x="1268" y="72"/>
                  </a:cubicBezTo>
                  <a:close/>
                  <a:moveTo>
                    <a:pt x="1274" y="75"/>
                  </a:moveTo>
                  <a:cubicBezTo>
                    <a:pt x="1274" y="74"/>
                    <a:pt x="1275" y="73"/>
                    <a:pt x="1276" y="73"/>
                  </a:cubicBezTo>
                  <a:cubicBezTo>
                    <a:pt x="1276" y="74"/>
                    <a:pt x="1275" y="75"/>
                    <a:pt x="1274" y="75"/>
                  </a:cubicBezTo>
                  <a:close/>
                  <a:moveTo>
                    <a:pt x="1276" y="84"/>
                  </a:moveTo>
                  <a:cubicBezTo>
                    <a:pt x="1276" y="82"/>
                    <a:pt x="1278" y="85"/>
                    <a:pt x="1276" y="84"/>
                  </a:cubicBezTo>
                  <a:close/>
                  <a:moveTo>
                    <a:pt x="1284" y="48"/>
                  </a:moveTo>
                  <a:cubicBezTo>
                    <a:pt x="1285" y="48"/>
                    <a:pt x="1285" y="50"/>
                    <a:pt x="1283" y="50"/>
                  </a:cubicBezTo>
                  <a:cubicBezTo>
                    <a:pt x="1283" y="49"/>
                    <a:pt x="1284" y="49"/>
                    <a:pt x="1284" y="48"/>
                  </a:cubicBezTo>
                  <a:close/>
                  <a:moveTo>
                    <a:pt x="1281" y="63"/>
                  </a:moveTo>
                  <a:cubicBezTo>
                    <a:pt x="1284" y="63"/>
                    <a:pt x="1284" y="63"/>
                    <a:pt x="1284" y="63"/>
                  </a:cubicBezTo>
                  <a:cubicBezTo>
                    <a:pt x="1284" y="65"/>
                    <a:pt x="1281" y="65"/>
                    <a:pt x="1281" y="63"/>
                  </a:cubicBezTo>
                  <a:close/>
                  <a:moveTo>
                    <a:pt x="1283" y="81"/>
                  </a:moveTo>
                  <a:cubicBezTo>
                    <a:pt x="1282" y="79"/>
                    <a:pt x="1284" y="79"/>
                    <a:pt x="1284" y="79"/>
                  </a:cubicBezTo>
                  <a:cubicBezTo>
                    <a:pt x="1284" y="80"/>
                    <a:pt x="1284" y="81"/>
                    <a:pt x="1283" y="81"/>
                  </a:cubicBezTo>
                  <a:close/>
                  <a:moveTo>
                    <a:pt x="1283" y="61"/>
                  </a:moveTo>
                  <a:cubicBezTo>
                    <a:pt x="1282" y="59"/>
                    <a:pt x="1284" y="60"/>
                    <a:pt x="1284" y="59"/>
                  </a:cubicBezTo>
                  <a:cubicBezTo>
                    <a:pt x="1285" y="59"/>
                    <a:pt x="1284" y="60"/>
                    <a:pt x="1284" y="61"/>
                  </a:cubicBezTo>
                  <a:lnTo>
                    <a:pt x="1283" y="61"/>
                  </a:lnTo>
                  <a:close/>
                  <a:moveTo>
                    <a:pt x="1284" y="57"/>
                  </a:moveTo>
                  <a:cubicBezTo>
                    <a:pt x="1284" y="55"/>
                    <a:pt x="1285" y="54"/>
                    <a:pt x="1287" y="54"/>
                  </a:cubicBezTo>
                  <a:cubicBezTo>
                    <a:pt x="1286" y="55"/>
                    <a:pt x="1286" y="57"/>
                    <a:pt x="1284" y="57"/>
                  </a:cubicBezTo>
                  <a:close/>
                  <a:moveTo>
                    <a:pt x="1287" y="81"/>
                  </a:moveTo>
                  <a:cubicBezTo>
                    <a:pt x="1288" y="82"/>
                    <a:pt x="1288" y="81"/>
                    <a:pt x="1289" y="81"/>
                  </a:cubicBezTo>
                  <a:cubicBezTo>
                    <a:pt x="1290" y="82"/>
                    <a:pt x="1286" y="83"/>
                    <a:pt x="1287" y="81"/>
                  </a:cubicBezTo>
                  <a:close/>
                  <a:moveTo>
                    <a:pt x="1296" y="69"/>
                  </a:moveTo>
                  <a:cubicBezTo>
                    <a:pt x="1296" y="69"/>
                    <a:pt x="1294" y="69"/>
                    <a:pt x="1294" y="69"/>
                  </a:cubicBezTo>
                  <a:cubicBezTo>
                    <a:pt x="1294" y="68"/>
                    <a:pt x="1297" y="68"/>
                    <a:pt x="1296" y="69"/>
                  </a:cubicBezTo>
                  <a:close/>
                  <a:moveTo>
                    <a:pt x="1296" y="73"/>
                  </a:moveTo>
                  <a:cubicBezTo>
                    <a:pt x="1294" y="73"/>
                    <a:pt x="1294" y="72"/>
                    <a:pt x="1294" y="71"/>
                  </a:cubicBezTo>
                  <a:cubicBezTo>
                    <a:pt x="1295" y="71"/>
                    <a:pt x="1296" y="72"/>
                    <a:pt x="1296" y="73"/>
                  </a:cubicBezTo>
                  <a:close/>
                  <a:moveTo>
                    <a:pt x="1294" y="82"/>
                  </a:moveTo>
                  <a:cubicBezTo>
                    <a:pt x="1295" y="80"/>
                    <a:pt x="1297" y="80"/>
                    <a:pt x="1299" y="79"/>
                  </a:cubicBezTo>
                  <a:cubicBezTo>
                    <a:pt x="1299" y="82"/>
                    <a:pt x="1296" y="82"/>
                    <a:pt x="1294" y="82"/>
                  </a:cubicBezTo>
                  <a:close/>
                  <a:moveTo>
                    <a:pt x="1301" y="71"/>
                  </a:moveTo>
                  <a:cubicBezTo>
                    <a:pt x="1300" y="71"/>
                    <a:pt x="1300" y="71"/>
                    <a:pt x="1300" y="71"/>
                  </a:cubicBezTo>
                  <a:cubicBezTo>
                    <a:pt x="1300" y="69"/>
                    <a:pt x="1300" y="69"/>
                    <a:pt x="1300" y="69"/>
                  </a:cubicBezTo>
                  <a:cubicBezTo>
                    <a:pt x="1301" y="69"/>
                    <a:pt x="1301" y="69"/>
                    <a:pt x="1301" y="69"/>
                  </a:cubicBezTo>
                  <a:lnTo>
                    <a:pt x="1301" y="71"/>
                  </a:lnTo>
                  <a:close/>
                  <a:moveTo>
                    <a:pt x="1307" y="81"/>
                  </a:moveTo>
                  <a:cubicBezTo>
                    <a:pt x="1307" y="79"/>
                    <a:pt x="1309" y="80"/>
                    <a:pt x="1311" y="79"/>
                  </a:cubicBezTo>
                  <a:cubicBezTo>
                    <a:pt x="1311" y="81"/>
                    <a:pt x="1307" y="82"/>
                    <a:pt x="1307" y="81"/>
                  </a:cubicBezTo>
                  <a:close/>
                  <a:moveTo>
                    <a:pt x="1313" y="84"/>
                  </a:moveTo>
                  <a:cubicBezTo>
                    <a:pt x="1314" y="82"/>
                    <a:pt x="1317" y="85"/>
                    <a:pt x="1313" y="84"/>
                  </a:cubicBezTo>
                  <a:close/>
                  <a:moveTo>
                    <a:pt x="1366" y="68"/>
                  </a:moveTo>
                  <a:cubicBezTo>
                    <a:pt x="1369" y="69"/>
                    <a:pt x="1366" y="72"/>
                    <a:pt x="1366" y="68"/>
                  </a:cubicBezTo>
                  <a:close/>
                  <a:moveTo>
                    <a:pt x="1366" y="25"/>
                  </a:moveTo>
                  <a:cubicBezTo>
                    <a:pt x="1367" y="23"/>
                    <a:pt x="1370" y="26"/>
                    <a:pt x="1366" y="25"/>
                  </a:cubicBezTo>
                  <a:close/>
                  <a:moveTo>
                    <a:pt x="1369" y="37"/>
                  </a:moveTo>
                  <a:cubicBezTo>
                    <a:pt x="1369" y="35"/>
                    <a:pt x="1370" y="36"/>
                    <a:pt x="1371" y="36"/>
                  </a:cubicBezTo>
                  <a:cubicBezTo>
                    <a:pt x="1370" y="36"/>
                    <a:pt x="1370" y="37"/>
                    <a:pt x="1369" y="37"/>
                  </a:cubicBezTo>
                  <a:close/>
                  <a:moveTo>
                    <a:pt x="1387" y="10"/>
                  </a:moveTo>
                  <a:cubicBezTo>
                    <a:pt x="1387" y="12"/>
                    <a:pt x="1387" y="13"/>
                    <a:pt x="1385" y="13"/>
                  </a:cubicBezTo>
                  <a:cubicBezTo>
                    <a:pt x="1385" y="11"/>
                    <a:pt x="1385" y="10"/>
                    <a:pt x="1387" y="10"/>
                  </a:cubicBezTo>
                  <a:close/>
                  <a:moveTo>
                    <a:pt x="1385" y="8"/>
                  </a:moveTo>
                  <a:cubicBezTo>
                    <a:pt x="1388" y="8"/>
                    <a:pt x="1384" y="11"/>
                    <a:pt x="1385" y="8"/>
                  </a:cubicBezTo>
                  <a:close/>
                  <a:moveTo>
                    <a:pt x="1383" y="10"/>
                  </a:moveTo>
                  <a:cubicBezTo>
                    <a:pt x="1383" y="10"/>
                    <a:pt x="1383" y="10"/>
                    <a:pt x="1383" y="10"/>
                  </a:cubicBezTo>
                  <a:cubicBezTo>
                    <a:pt x="1383" y="10"/>
                    <a:pt x="1383" y="10"/>
                    <a:pt x="1383" y="10"/>
                  </a:cubicBezTo>
                  <a:close/>
                  <a:moveTo>
                    <a:pt x="1382" y="6"/>
                  </a:moveTo>
                  <a:cubicBezTo>
                    <a:pt x="1381" y="7"/>
                    <a:pt x="1381" y="10"/>
                    <a:pt x="1379" y="10"/>
                  </a:cubicBezTo>
                  <a:cubicBezTo>
                    <a:pt x="1379" y="7"/>
                    <a:pt x="1380" y="6"/>
                    <a:pt x="1382" y="6"/>
                  </a:cubicBezTo>
                  <a:close/>
                  <a:moveTo>
                    <a:pt x="1376" y="11"/>
                  </a:moveTo>
                  <a:cubicBezTo>
                    <a:pt x="1377" y="11"/>
                    <a:pt x="1377" y="11"/>
                    <a:pt x="1377" y="11"/>
                  </a:cubicBezTo>
                  <a:cubicBezTo>
                    <a:pt x="1377" y="12"/>
                    <a:pt x="1377" y="12"/>
                    <a:pt x="1377" y="12"/>
                  </a:cubicBezTo>
                  <a:cubicBezTo>
                    <a:pt x="1376" y="12"/>
                    <a:pt x="1376" y="12"/>
                    <a:pt x="1376" y="12"/>
                  </a:cubicBezTo>
                  <a:lnTo>
                    <a:pt x="1376" y="11"/>
                  </a:lnTo>
                  <a:close/>
                  <a:moveTo>
                    <a:pt x="1373" y="13"/>
                  </a:moveTo>
                  <a:cubicBezTo>
                    <a:pt x="1374" y="13"/>
                    <a:pt x="1374" y="14"/>
                    <a:pt x="1374" y="16"/>
                  </a:cubicBezTo>
                  <a:cubicBezTo>
                    <a:pt x="1372" y="16"/>
                    <a:pt x="1373" y="14"/>
                    <a:pt x="1373" y="13"/>
                  </a:cubicBezTo>
                  <a:close/>
                  <a:moveTo>
                    <a:pt x="1373" y="27"/>
                  </a:moveTo>
                  <a:cubicBezTo>
                    <a:pt x="1373" y="29"/>
                    <a:pt x="1370" y="30"/>
                    <a:pt x="1372" y="32"/>
                  </a:cubicBezTo>
                  <a:cubicBezTo>
                    <a:pt x="1371" y="32"/>
                    <a:pt x="1370" y="34"/>
                    <a:pt x="1368" y="33"/>
                  </a:cubicBezTo>
                  <a:cubicBezTo>
                    <a:pt x="1370" y="31"/>
                    <a:pt x="1370" y="28"/>
                    <a:pt x="1373" y="27"/>
                  </a:cubicBezTo>
                  <a:close/>
                  <a:moveTo>
                    <a:pt x="1366" y="11"/>
                  </a:moveTo>
                  <a:cubicBezTo>
                    <a:pt x="1367" y="11"/>
                    <a:pt x="1368" y="12"/>
                    <a:pt x="1368" y="12"/>
                  </a:cubicBezTo>
                  <a:cubicBezTo>
                    <a:pt x="1369" y="13"/>
                    <a:pt x="1366" y="12"/>
                    <a:pt x="1366" y="11"/>
                  </a:cubicBezTo>
                  <a:close/>
                  <a:moveTo>
                    <a:pt x="1362" y="21"/>
                  </a:moveTo>
                  <a:cubicBezTo>
                    <a:pt x="1362" y="19"/>
                    <a:pt x="1365" y="21"/>
                    <a:pt x="1362" y="21"/>
                  </a:cubicBezTo>
                  <a:close/>
                  <a:moveTo>
                    <a:pt x="1361" y="28"/>
                  </a:moveTo>
                  <a:cubicBezTo>
                    <a:pt x="1362" y="26"/>
                    <a:pt x="1363" y="30"/>
                    <a:pt x="1361" y="28"/>
                  </a:cubicBezTo>
                  <a:close/>
                  <a:moveTo>
                    <a:pt x="1360" y="36"/>
                  </a:moveTo>
                  <a:cubicBezTo>
                    <a:pt x="1359" y="36"/>
                    <a:pt x="1358" y="36"/>
                    <a:pt x="1358" y="36"/>
                  </a:cubicBezTo>
                  <a:cubicBezTo>
                    <a:pt x="1358" y="34"/>
                    <a:pt x="1360" y="34"/>
                    <a:pt x="1360" y="36"/>
                  </a:cubicBezTo>
                  <a:close/>
                  <a:moveTo>
                    <a:pt x="1356" y="31"/>
                  </a:moveTo>
                  <a:cubicBezTo>
                    <a:pt x="1357" y="31"/>
                    <a:pt x="1356" y="31"/>
                    <a:pt x="1356" y="31"/>
                  </a:cubicBezTo>
                  <a:close/>
                  <a:moveTo>
                    <a:pt x="1347" y="51"/>
                  </a:moveTo>
                  <a:cubicBezTo>
                    <a:pt x="1347" y="50"/>
                    <a:pt x="1347" y="51"/>
                    <a:pt x="1347" y="51"/>
                  </a:cubicBezTo>
                  <a:close/>
                  <a:moveTo>
                    <a:pt x="1332" y="57"/>
                  </a:moveTo>
                  <a:cubicBezTo>
                    <a:pt x="1332" y="56"/>
                    <a:pt x="1333" y="55"/>
                    <a:pt x="1334" y="55"/>
                  </a:cubicBezTo>
                  <a:cubicBezTo>
                    <a:pt x="1334" y="57"/>
                    <a:pt x="1333" y="57"/>
                    <a:pt x="1332" y="57"/>
                  </a:cubicBezTo>
                  <a:close/>
                  <a:moveTo>
                    <a:pt x="1337" y="76"/>
                  </a:moveTo>
                  <a:cubicBezTo>
                    <a:pt x="1337" y="75"/>
                    <a:pt x="1339" y="77"/>
                    <a:pt x="1337" y="76"/>
                  </a:cubicBezTo>
                  <a:close/>
                  <a:moveTo>
                    <a:pt x="1337" y="51"/>
                  </a:moveTo>
                  <a:cubicBezTo>
                    <a:pt x="1337" y="50"/>
                    <a:pt x="1337" y="50"/>
                    <a:pt x="1337" y="50"/>
                  </a:cubicBezTo>
                  <a:cubicBezTo>
                    <a:pt x="1339" y="50"/>
                    <a:pt x="1339" y="50"/>
                    <a:pt x="1339" y="50"/>
                  </a:cubicBezTo>
                  <a:cubicBezTo>
                    <a:pt x="1340" y="51"/>
                    <a:pt x="1338" y="51"/>
                    <a:pt x="1337" y="51"/>
                  </a:cubicBezTo>
                  <a:close/>
                  <a:moveTo>
                    <a:pt x="1349" y="82"/>
                  </a:moveTo>
                  <a:cubicBezTo>
                    <a:pt x="1349" y="80"/>
                    <a:pt x="1350" y="81"/>
                    <a:pt x="1350" y="80"/>
                  </a:cubicBezTo>
                  <a:cubicBezTo>
                    <a:pt x="1351" y="80"/>
                    <a:pt x="1350" y="82"/>
                    <a:pt x="1349" y="82"/>
                  </a:cubicBezTo>
                  <a:close/>
                  <a:moveTo>
                    <a:pt x="1355" y="54"/>
                  </a:moveTo>
                  <a:cubicBezTo>
                    <a:pt x="1355" y="55"/>
                    <a:pt x="1352" y="57"/>
                    <a:pt x="1352" y="59"/>
                  </a:cubicBezTo>
                  <a:cubicBezTo>
                    <a:pt x="1349" y="59"/>
                    <a:pt x="1347" y="60"/>
                    <a:pt x="1344" y="60"/>
                  </a:cubicBezTo>
                  <a:cubicBezTo>
                    <a:pt x="1345" y="56"/>
                    <a:pt x="1350" y="60"/>
                    <a:pt x="1352" y="57"/>
                  </a:cubicBezTo>
                  <a:cubicBezTo>
                    <a:pt x="1352" y="54"/>
                    <a:pt x="1350" y="55"/>
                    <a:pt x="1348" y="55"/>
                  </a:cubicBezTo>
                  <a:cubicBezTo>
                    <a:pt x="1348" y="52"/>
                    <a:pt x="1352" y="54"/>
                    <a:pt x="1353" y="54"/>
                  </a:cubicBezTo>
                  <a:cubicBezTo>
                    <a:pt x="1354" y="52"/>
                    <a:pt x="1356" y="51"/>
                    <a:pt x="1358" y="50"/>
                  </a:cubicBezTo>
                  <a:cubicBezTo>
                    <a:pt x="1358" y="51"/>
                    <a:pt x="1355" y="54"/>
                    <a:pt x="1359" y="54"/>
                  </a:cubicBezTo>
                  <a:cubicBezTo>
                    <a:pt x="1358" y="56"/>
                    <a:pt x="1357" y="54"/>
                    <a:pt x="1355" y="54"/>
                  </a:cubicBezTo>
                  <a:close/>
                  <a:moveTo>
                    <a:pt x="1361" y="83"/>
                  </a:moveTo>
                  <a:cubicBezTo>
                    <a:pt x="1360" y="83"/>
                    <a:pt x="1360" y="82"/>
                    <a:pt x="1360" y="81"/>
                  </a:cubicBezTo>
                  <a:cubicBezTo>
                    <a:pt x="1361" y="81"/>
                    <a:pt x="1361" y="83"/>
                    <a:pt x="1361" y="83"/>
                  </a:cubicBezTo>
                  <a:close/>
                  <a:moveTo>
                    <a:pt x="1360" y="51"/>
                  </a:moveTo>
                  <a:cubicBezTo>
                    <a:pt x="1359" y="52"/>
                    <a:pt x="1361" y="49"/>
                    <a:pt x="1360" y="51"/>
                  </a:cubicBezTo>
                  <a:close/>
                  <a:moveTo>
                    <a:pt x="1355" y="47"/>
                  </a:moveTo>
                  <a:cubicBezTo>
                    <a:pt x="1354" y="45"/>
                    <a:pt x="1357" y="47"/>
                    <a:pt x="1358" y="45"/>
                  </a:cubicBezTo>
                  <a:cubicBezTo>
                    <a:pt x="1357" y="44"/>
                    <a:pt x="1356" y="42"/>
                    <a:pt x="1357" y="40"/>
                  </a:cubicBezTo>
                  <a:cubicBezTo>
                    <a:pt x="1358" y="42"/>
                    <a:pt x="1359" y="44"/>
                    <a:pt x="1361" y="42"/>
                  </a:cubicBezTo>
                  <a:cubicBezTo>
                    <a:pt x="1362" y="45"/>
                    <a:pt x="1358" y="47"/>
                    <a:pt x="1355" y="47"/>
                  </a:cubicBezTo>
                  <a:close/>
                  <a:moveTo>
                    <a:pt x="1362" y="32"/>
                  </a:moveTo>
                  <a:cubicBezTo>
                    <a:pt x="1363" y="30"/>
                    <a:pt x="1363" y="34"/>
                    <a:pt x="1362" y="32"/>
                  </a:cubicBezTo>
                  <a:close/>
                  <a:moveTo>
                    <a:pt x="1363" y="26"/>
                  </a:moveTo>
                  <a:cubicBezTo>
                    <a:pt x="1363" y="25"/>
                    <a:pt x="1363" y="25"/>
                    <a:pt x="1363" y="25"/>
                  </a:cubicBezTo>
                  <a:cubicBezTo>
                    <a:pt x="1364" y="25"/>
                    <a:pt x="1365" y="25"/>
                    <a:pt x="1365" y="26"/>
                  </a:cubicBezTo>
                  <a:lnTo>
                    <a:pt x="1363" y="26"/>
                  </a:lnTo>
                  <a:close/>
                  <a:moveTo>
                    <a:pt x="1365" y="26"/>
                  </a:moveTo>
                  <a:cubicBezTo>
                    <a:pt x="1365" y="25"/>
                    <a:pt x="1366" y="26"/>
                    <a:pt x="1365" y="26"/>
                  </a:cubicBezTo>
                  <a:close/>
                  <a:moveTo>
                    <a:pt x="1365" y="17"/>
                  </a:moveTo>
                  <a:cubicBezTo>
                    <a:pt x="1366" y="14"/>
                    <a:pt x="1368" y="14"/>
                    <a:pt x="1369" y="16"/>
                  </a:cubicBezTo>
                  <a:cubicBezTo>
                    <a:pt x="1368" y="18"/>
                    <a:pt x="1367" y="16"/>
                    <a:pt x="1365" y="17"/>
                  </a:cubicBezTo>
                  <a:close/>
                  <a:moveTo>
                    <a:pt x="1366" y="83"/>
                  </a:moveTo>
                  <a:cubicBezTo>
                    <a:pt x="1366" y="82"/>
                    <a:pt x="1366" y="81"/>
                    <a:pt x="1366" y="79"/>
                  </a:cubicBezTo>
                  <a:cubicBezTo>
                    <a:pt x="1368" y="80"/>
                    <a:pt x="1368" y="78"/>
                    <a:pt x="1369" y="79"/>
                  </a:cubicBezTo>
                  <a:cubicBezTo>
                    <a:pt x="1369" y="81"/>
                    <a:pt x="1368" y="82"/>
                    <a:pt x="1366" y="83"/>
                  </a:cubicBezTo>
                  <a:close/>
                  <a:moveTo>
                    <a:pt x="1369" y="81"/>
                  </a:moveTo>
                  <a:cubicBezTo>
                    <a:pt x="1370" y="80"/>
                    <a:pt x="1372" y="80"/>
                    <a:pt x="1374" y="79"/>
                  </a:cubicBezTo>
                  <a:cubicBezTo>
                    <a:pt x="1374" y="81"/>
                    <a:pt x="1371" y="82"/>
                    <a:pt x="1369" y="81"/>
                  </a:cubicBezTo>
                  <a:close/>
                  <a:moveTo>
                    <a:pt x="1384" y="83"/>
                  </a:moveTo>
                  <a:cubicBezTo>
                    <a:pt x="1384" y="82"/>
                    <a:pt x="1385" y="82"/>
                    <a:pt x="1386" y="82"/>
                  </a:cubicBezTo>
                  <a:cubicBezTo>
                    <a:pt x="1386" y="83"/>
                    <a:pt x="1385" y="84"/>
                    <a:pt x="1384" y="83"/>
                  </a:cubicBezTo>
                  <a:close/>
                  <a:moveTo>
                    <a:pt x="1397" y="82"/>
                  </a:moveTo>
                  <a:cubicBezTo>
                    <a:pt x="1397" y="84"/>
                    <a:pt x="1395" y="82"/>
                    <a:pt x="1395" y="83"/>
                  </a:cubicBezTo>
                  <a:cubicBezTo>
                    <a:pt x="1393" y="83"/>
                    <a:pt x="1397" y="81"/>
                    <a:pt x="1395" y="81"/>
                  </a:cubicBezTo>
                  <a:cubicBezTo>
                    <a:pt x="1395" y="80"/>
                    <a:pt x="1398" y="81"/>
                    <a:pt x="1397" y="82"/>
                  </a:cubicBezTo>
                  <a:close/>
                  <a:moveTo>
                    <a:pt x="1396" y="77"/>
                  </a:moveTo>
                  <a:cubicBezTo>
                    <a:pt x="1396" y="76"/>
                    <a:pt x="1398" y="76"/>
                    <a:pt x="1398" y="75"/>
                  </a:cubicBezTo>
                  <a:cubicBezTo>
                    <a:pt x="1399" y="75"/>
                    <a:pt x="1399" y="76"/>
                    <a:pt x="1400" y="76"/>
                  </a:cubicBezTo>
                  <a:cubicBezTo>
                    <a:pt x="1400" y="78"/>
                    <a:pt x="1397" y="78"/>
                    <a:pt x="1396" y="77"/>
                  </a:cubicBezTo>
                  <a:close/>
                  <a:moveTo>
                    <a:pt x="1414" y="72"/>
                  </a:moveTo>
                  <a:cubicBezTo>
                    <a:pt x="1416" y="70"/>
                    <a:pt x="1415" y="74"/>
                    <a:pt x="1414" y="72"/>
                  </a:cubicBezTo>
                  <a:close/>
                  <a:moveTo>
                    <a:pt x="1420" y="75"/>
                  </a:moveTo>
                  <a:cubicBezTo>
                    <a:pt x="1420" y="74"/>
                    <a:pt x="1420" y="73"/>
                    <a:pt x="1422" y="73"/>
                  </a:cubicBezTo>
                  <a:cubicBezTo>
                    <a:pt x="1422" y="74"/>
                    <a:pt x="1421" y="75"/>
                    <a:pt x="1420" y="75"/>
                  </a:cubicBezTo>
                  <a:close/>
                  <a:moveTo>
                    <a:pt x="1421" y="84"/>
                  </a:moveTo>
                  <a:cubicBezTo>
                    <a:pt x="1421" y="82"/>
                    <a:pt x="1424" y="85"/>
                    <a:pt x="1421" y="84"/>
                  </a:cubicBezTo>
                  <a:close/>
                  <a:moveTo>
                    <a:pt x="1430" y="48"/>
                  </a:moveTo>
                  <a:cubicBezTo>
                    <a:pt x="1431" y="48"/>
                    <a:pt x="1431" y="50"/>
                    <a:pt x="1429" y="50"/>
                  </a:cubicBezTo>
                  <a:cubicBezTo>
                    <a:pt x="1429" y="49"/>
                    <a:pt x="1430" y="49"/>
                    <a:pt x="1430" y="48"/>
                  </a:cubicBezTo>
                  <a:close/>
                  <a:moveTo>
                    <a:pt x="1427" y="63"/>
                  </a:moveTo>
                  <a:cubicBezTo>
                    <a:pt x="1430" y="63"/>
                    <a:pt x="1430" y="63"/>
                    <a:pt x="1430" y="63"/>
                  </a:cubicBezTo>
                  <a:cubicBezTo>
                    <a:pt x="1430" y="65"/>
                    <a:pt x="1427" y="65"/>
                    <a:pt x="1427" y="63"/>
                  </a:cubicBezTo>
                  <a:close/>
                  <a:moveTo>
                    <a:pt x="1429" y="81"/>
                  </a:moveTo>
                  <a:cubicBezTo>
                    <a:pt x="1428" y="79"/>
                    <a:pt x="1429" y="79"/>
                    <a:pt x="1430" y="79"/>
                  </a:cubicBezTo>
                  <a:cubicBezTo>
                    <a:pt x="1430" y="80"/>
                    <a:pt x="1430" y="81"/>
                    <a:pt x="1429" y="81"/>
                  </a:cubicBezTo>
                  <a:close/>
                  <a:moveTo>
                    <a:pt x="1429" y="61"/>
                  </a:moveTo>
                  <a:cubicBezTo>
                    <a:pt x="1428" y="59"/>
                    <a:pt x="1430" y="60"/>
                    <a:pt x="1430" y="59"/>
                  </a:cubicBezTo>
                  <a:cubicBezTo>
                    <a:pt x="1430" y="59"/>
                    <a:pt x="1430" y="60"/>
                    <a:pt x="1430" y="61"/>
                  </a:cubicBezTo>
                  <a:lnTo>
                    <a:pt x="1429" y="61"/>
                  </a:lnTo>
                  <a:close/>
                  <a:moveTo>
                    <a:pt x="1430" y="57"/>
                  </a:moveTo>
                  <a:cubicBezTo>
                    <a:pt x="1430" y="55"/>
                    <a:pt x="1431" y="54"/>
                    <a:pt x="1433" y="54"/>
                  </a:cubicBezTo>
                  <a:cubicBezTo>
                    <a:pt x="1432" y="55"/>
                    <a:pt x="1431" y="57"/>
                    <a:pt x="1430" y="57"/>
                  </a:cubicBezTo>
                  <a:close/>
                  <a:moveTo>
                    <a:pt x="1433" y="81"/>
                  </a:moveTo>
                  <a:cubicBezTo>
                    <a:pt x="1434" y="82"/>
                    <a:pt x="1433" y="81"/>
                    <a:pt x="1435" y="81"/>
                  </a:cubicBezTo>
                  <a:cubicBezTo>
                    <a:pt x="1435" y="82"/>
                    <a:pt x="1432" y="83"/>
                    <a:pt x="1433" y="81"/>
                  </a:cubicBezTo>
                  <a:close/>
                  <a:moveTo>
                    <a:pt x="1442" y="69"/>
                  </a:moveTo>
                  <a:cubicBezTo>
                    <a:pt x="1442" y="69"/>
                    <a:pt x="1440" y="69"/>
                    <a:pt x="1440" y="69"/>
                  </a:cubicBezTo>
                  <a:cubicBezTo>
                    <a:pt x="1440" y="68"/>
                    <a:pt x="1443" y="68"/>
                    <a:pt x="1442" y="69"/>
                  </a:cubicBezTo>
                  <a:close/>
                  <a:moveTo>
                    <a:pt x="1442" y="73"/>
                  </a:moveTo>
                  <a:cubicBezTo>
                    <a:pt x="1440" y="73"/>
                    <a:pt x="1440" y="72"/>
                    <a:pt x="1440" y="71"/>
                  </a:cubicBezTo>
                  <a:cubicBezTo>
                    <a:pt x="1441" y="71"/>
                    <a:pt x="1442" y="72"/>
                    <a:pt x="1442" y="73"/>
                  </a:cubicBezTo>
                  <a:close/>
                  <a:moveTo>
                    <a:pt x="1440" y="82"/>
                  </a:moveTo>
                  <a:cubicBezTo>
                    <a:pt x="1441" y="80"/>
                    <a:pt x="1443" y="80"/>
                    <a:pt x="1445" y="79"/>
                  </a:cubicBezTo>
                  <a:cubicBezTo>
                    <a:pt x="1445" y="82"/>
                    <a:pt x="1442" y="82"/>
                    <a:pt x="1440" y="82"/>
                  </a:cubicBezTo>
                  <a:close/>
                  <a:moveTo>
                    <a:pt x="1447" y="71"/>
                  </a:moveTo>
                  <a:cubicBezTo>
                    <a:pt x="1446" y="71"/>
                    <a:pt x="1446" y="71"/>
                    <a:pt x="1446" y="71"/>
                  </a:cubicBezTo>
                  <a:cubicBezTo>
                    <a:pt x="1446" y="69"/>
                    <a:pt x="1446" y="69"/>
                    <a:pt x="1446" y="69"/>
                  </a:cubicBezTo>
                  <a:cubicBezTo>
                    <a:pt x="1447" y="69"/>
                    <a:pt x="1447" y="69"/>
                    <a:pt x="1447" y="69"/>
                  </a:cubicBezTo>
                  <a:lnTo>
                    <a:pt x="1447" y="71"/>
                  </a:lnTo>
                  <a:close/>
                  <a:moveTo>
                    <a:pt x="1452" y="81"/>
                  </a:moveTo>
                  <a:cubicBezTo>
                    <a:pt x="1453" y="79"/>
                    <a:pt x="1455" y="80"/>
                    <a:pt x="1457" y="79"/>
                  </a:cubicBezTo>
                  <a:cubicBezTo>
                    <a:pt x="1456" y="81"/>
                    <a:pt x="1453" y="82"/>
                    <a:pt x="1452" y="81"/>
                  </a:cubicBezTo>
                  <a:close/>
                  <a:moveTo>
                    <a:pt x="1459" y="84"/>
                  </a:moveTo>
                  <a:cubicBezTo>
                    <a:pt x="1460" y="82"/>
                    <a:pt x="1462" y="85"/>
                    <a:pt x="1459" y="84"/>
                  </a:cubicBezTo>
                  <a:close/>
                  <a:moveTo>
                    <a:pt x="1512" y="68"/>
                  </a:moveTo>
                  <a:cubicBezTo>
                    <a:pt x="1515" y="69"/>
                    <a:pt x="1512" y="72"/>
                    <a:pt x="1512" y="68"/>
                  </a:cubicBezTo>
                  <a:close/>
                  <a:moveTo>
                    <a:pt x="1512" y="25"/>
                  </a:moveTo>
                  <a:cubicBezTo>
                    <a:pt x="1513" y="23"/>
                    <a:pt x="1515" y="26"/>
                    <a:pt x="1512" y="25"/>
                  </a:cubicBezTo>
                  <a:close/>
                  <a:moveTo>
                    <a:pt x="1515" y="37"/>
                  </a:moveTo>
                  <a:cubicBezTo>
                    <a:pt x="1514" y="35"/>
                    <a:pt x="1516" y="36"/>
                    <a:pt x="1516" y="36"/>
                  </a:cubicBezTo>
                  <a:cubicBezTo>
                    <a:pt x="1516" y="36"/>
                    <a:pt x="1516" y="37"/>
                    <a:pt x="1515" y="37"/>
                  </a:cubicBezTo>
                  <a:close/>
                  <a:moveTo>
                    <a:pt x="1533" y="10"/>
                  </a:moveTo>
                  <a:cubicBezTo>
                    <a:pt x="1533" y="12"/>
                    <a:pt x="1533" y="13"/>
                    <a:pt x="1531" y="13"/>
                  </a:cubicBezTo>
                  <a:cubicBezTo>
                    <a:pt x="1531" y="11"/>
                    <a:pt x="1531" y="10"/>
                    <a:pt x="1533" y="10"/>
                  </a:cubicBezTo>
                  <a:close/>
                  <a:moveTo>
                    <a:pt x="1531" y="8"/>
                  </a:moveTo>
                  <a:cubicBezTo>
                    <a:pt x="1533" y="8"/>
                    <a:pt x="1530" y="11"/>
                    <a:pt x="1531" y="8"/>
                  </a:cubicBezTo>
                  <a:close/>
                  <a:moveTo>
                    <a:pt x="1529" y="10"/>
                  </a:moveTo>
                  <a:cubicBezTo>
                    <a:pt x="1529" y="10"/>
                    <a:pt x="1529" y="10"/>
                    <a:pt x="1529" y="10"/>
                  </a:cubicBezTo>
                  <a:cubicBezTo>
                    <a:pt x="1529" y="10"/>
                    <a:pt x="1529" y="10"/>
                    <a:pt x="1529" y="10"/>
                  </a:cubicBezTo>
                  <a:close/>
                  <a:moveTo>
                    <a:pt x="1528" y="6"/>
                  </a:moveTo>
                  <a:cubicBezTo>
                    <a:pt x="1526" y="7"/>
                    <a:pt x="1527" y="10"/>
                    <a:pt x="1525" y="10"/>
                  </a:cubicBezTo>
                  <a:cubicBezTo>
                    <a:pt x="1525" y="7"/>
                    <a:pt x="1525" y="6"/>
                    <a:pt x="1528" y="6"/>
                  </a:cubicBezTo>
                  <a:close/>
                  <a:moveTo>
                    <a:pt x="1522" y="11"/>
                  </a:moveTo>
                  <a:cubicBezTo>
                    <a:pt x="1523" y="11"/>
                    <a:pt x="1523" y="11"/>
                    <a:pt x="1523" y="11"/>
                  </a:cubicBezTo>
                  <a:cubicBezTo>
                    <a:pt x="1523" y="12"/>
                    <a:pt x="1523" y="12"/>
                    <a:pt x="1523" y="12"/>
                  </a:cubicBezTo>
                  <a:cubicBezTo>
                    <a:pt x="1522" y="12"/>
                    <a:pt x="1522" y="12"/>
                    <a:pt x="1522" y="12"/>
                  </a:cubicBezTo>
                  <a:lnTo>
                    <a:pt x="1522" y="11"/>
                  </a:lnTo>
                  <a:close/>
                  <a:moveTo>
                    <a:pt x="1519" y="13"/>
                  </a:moveTo>
                  <a:cubicBezTo>
                    <a:pt x="1520" y="13"/>
                    <a:pt x="1520" y="14"/>
                    <a:pt x="1520" y="16"/>
                  </a:cubicBezTo>
                  <a:cubicBezTo>
                    <a:pt x="1518" y="16"/>
                    <a:pt x="1519" y="14"/>
                    <a:pt x="1519" y="13"/>
                  </a:cubicBezTo>
                  <a:close/>
                  <a:moveTo>
                    <a:pt x="1519" y="27"/>
                  </a:moveTo>
                  <a:cubicBezTo>
                    <a:pt x="1519" y="29"/>
                    <a:pt x="1516" y="30"/>
                    <a:pt x="1518" y="32"/>
                  </a:cubicBezTo>
                  <a:cubicBezTo>
                    <a:pt x="1516" y="32"/>
                    <a:pt x="1515" y="34"/>
                    <a:pt x="1514" y="33"/>
                  </a:cubicBezTo>
                  <a:cubicBezTo>
                    <a:pt x="1516" y="31"/>
                    <a:pt x="1516" y="28"/>
                    <a:pt x="1519" y="27"/>
                  </a:cubicBezTo>
                  <a:close/>
                  <a:moveTo>
                    <a:pt x="1512" y="11"/>
                  </a:moveTo>
                  <a:cubicBezTo>
                    <a:pt x="1513" y="11"/>
                    <a:pt x="1513" y="12"/>
                    <a:pt x="1514" y="12"/>
                  </a:cubicBezTo>
                  <a:cubicBezTo>
                    <a:pt x="1514" y="13"/>
                    <a:pt x="1511" y="12"/>
                    <a:pt x="1512" y="11"/>
                  </a:cubicBezTo>
                  <a:close/>
                  <a:moveTo>
                    <a:pt x="1508" y="21"/>
                  </a:moveTo>
                  <a:cubicBezTo>
                    <a:pt x="1508" y="19"/>
                    <a:pt x="1511" y="21"/>
                    <a:pt x="1508" y="21"/>
                  </a:cubicBezTo>
                  <a:close/>
                  <a:moveTo>
                    <a:pt x="1507" y="28"/>
                  </a:moveTo>
                  <a:cubicBezTo>
                    <a:pt x="1508" y="26"/>
                    <a:pt x="1509" y="30"/>
                    <a:pt x="1507" y="28"/>
                  </a:cubicBezTo>
                  <a:close/>
                  <a:moveTo>
                    <a:pt x="1506" y="36"/>
                  </a:moveTo>
                  <a:cubicBezTo>
                    <a:pt x="1505" y="36"/>
                    <a:pt x="1504" y="36"/>
                    <a:pt x="1503" y="36"/>
                  </a:cubicBezTo>
                  <a:cubicBezTo>
                    <a:pt x="1503" y="34"/>
                    <a:pt x="1506" y="34"/>
                    <a:pt x="1506" y="36"/>
                  </a:cubicBezTo>
                  <a:close/>
                  <a:moveTo>
                    <a:pt x="1502" y="31"/>
                  </a:moveTo>
                  <a:cubicBezTo>
                    <a:pt x="1503" y="31"/>
                    <a:pt x="1502" y="31"/>
                    <a:pt x="1502" y="31"/>
                  </a:cubicBezTo>
                  <a:close/>
                  <a:moveTo>
                    <a:pt x="1493" y="51"/>
                  </a:moveTo>
                  <a:cubicBezTo>
                    <a:pt x="1492" y="50"/>
                    <a:pt x="1493" y="51"/>
                    <a:pt x="1493" y="51"/>
                  </a:cubicBezTo>
                  <a:close/>
                  <a:moveTo>
                    <a:pt x="1478" y="57"/>
                  </a:moveTo>
                  <a:cubicBezTo>
                    <a:pt x="1478" y="56"/>
                    <a:pt x="1478" y="55"/>
                    <a:pt x="1480" y="55"/>
                  </a:cubicBezTo>
                  <a:cubicBezTo>
                    <a:pt x="1480" y="57"/>
                    <a:pt x="1479" y="57"/>
                    <a:pt x="1478" y="57"/>
                  </a:cubicBezTo>
                  <a:close/>
                  <a:moveTo>
                    <a:pt x="1483" y="76"/>
                  </a:moveTo>
                  <a:cubicBezTo>
                    <a:pt x="1483" y="75"/>
                    <a:pt x="1485" y="77"/>
                    <a:pt x="1483" y="76"/>
                  </a:cubicBezTo>
                  <a:close/>
                  <a:moveTo>
                    <a:pt x="1483" y="51"/>
                  </a:moveTo>
                  <a:cubicBezTo>
                    <a:pt x="1483" y="50"/>
                    <a:pt x="1483" y="50"/>
                    <a:pt x="1483" y="50"/>
                  </a:cubicBezTo>
                  <a:cubicBezTo>
                    <a:pt x="1485" y="50"/>
                    <a:pt x="1485" y="50"/>
                    <a:pt x="1485" y="50"/>
                  </a:cubicBezTo>
                  <a:cubicBezTo>
                    <a:pt x="1485" y="51"/>
                    <a:pt x="1484" y="51"/>
                    <a:pt x="1483" y="51"/>
                  </a:cubicBezTo>
                  <a:close/>
                  <a:moveTo>
                    <a:pt x="1495" y="82"/>
                  </a:moveTo>
                  <a:cubicBezTo>
                    <a:pt x="1495" y="80"/>
                    <a:pt x="1496" y="81"/>
                    <a:pt x="1496" y="80"/>
                  </a:cubicBezTo>
                  <a:cubicBezTo>
                    <a:pt x="1497" y="80"/>
                    <a:pt x="1496" y="82"/>
                    <a:pt x="1495" y="82"/>
                  </a:cubicBezTo>
                  <a:close/>
                  <a:moveTo>
                    <a:pt x="1501" y="54"/>
                  </a:moveTo>
                  <a:cubicBezTo>
                    <a:pt x="1501" y="55"/>
                    <a:pt x="1498" y="57"/>
                    <a:pt x="1497" y="59"/>
                  </a:cubicBezTo>
                  <a:cubicBezTo>
                    <a:pt x="1495" y="59"/>
                    <a:pt x="1492" y="60"/>
                    <a:pt x="1490" y="60"/>
                  </a:cubicBezTo>
                  <a:cubicBezTo>
                    <a:pt x="1491" y="56"/>
                    <a:pt x="1496" y="60"/>
                    <a:pt x="1497" y="57"/>
                  </a:cubicBezTo>
                  <a:cubicBezTo>
                    <a:pt x="1497" y="54"/>
                    <a:pt x="1496" y="55"/>
                    <a:pt x="1494" y="55"/>
                  </a:cubicBezTo>
                  <a:cubicBezTo>
                    <a:pt x="1494" y="52"/>
                    <a:pt x="1498" y="54"/>
                    <a:pt x="1499" y="54"/>
                  </a:cubicBezTo>
                  <a:cubicBezTo>
                    <a:pt x="1500" y="52"/>
                    <a:pt x="1502" y="51"/>
                    <a:pt x="1504" y="50"/>
                  </a:cubicBezTo>
                  <a:cubicBezTo>
                    <a:pt x="1504" y="51"/>
                    <a:pt x="1501" y="54"/>
                    <a:pt x="1505" y="54"/>
                  </a:cubicBezTo>
                  <a:cubicBezTo>
                    <a:pt x="1504" y="56"/>
                    <a:pt x="1503" y="54"/>
                    <a:pt x="1501" y="54"/>
                  </a:cubicBezTo>
                  <a:close/>
                  <a:moveTo>
                    <a:pt x="1506" y="83"/>
                  </a:moveTo>
                  <a:cubicBezTo>
                    <a:pt x="1506" y="83"/>
                    <a:pt x="1506" y="82"/>
                    <a:pt x="1506" y="81"/>
                  </a:cubicBezTo>
                  <a:cubicBezTo>
                    <a:pt x="1507" y="81"/>
                    <a:pt x="1507" y="83"/>
                    <a:pt x="1506" y="83"/>
                  </a:cubicBezTo>
                  <a:close/>
                  <a:moveTo>
                    <a:pt x="1506" y="51"/>
                  </a:moveTo>
                  <a:cubicBezTo>
                    <a:pt x="1505" y="52"/>
                    <a:pt x="1507" y="49"/>
                    <a:pt x="1506" y="51"/>
                  </a:cubicBezTo>
                  <a:close/>
                  <a:moveTo>
                    <a:pt x="1500" y="47"/>
                  </a:moveTo>
                  <a:cubicBezTo>
                    <a:pt x="1500" y="45"/>
                    <a:pt x="1503" y="47"/>
                    <a:pt x="1503" y="45"/>
                  </a:cubicBezTo>
                  <a:cubicBezTo>
                    <a:pt x="1503" y="44"/>
                    <a:pt x="1502" y="42"/>
                    <a:pt x="1503" y="40"/>
                  </a:cubicBezTo>
                  <a:cubicBezTo>
                    <a:pt x="1504" y="42"/>
                    <a:pt x="1505" y="44"/>
                    <a:pt x="1507" y="42"/>
                  </a:cubicBezTo>
                  <a:cubicBezTo>
                    <a:pt x="1508" y="45"/>
                    <a:pt x="1504" y="47"/>
                    <a:pt x="1500" y="47"/>
                  </a:cubicBezTo>
                  <a:close/>
                  <a:moveTo>
                    <a:pt x="1508" y="32"/>
                  </a:moveTo>
                  <a:cubicBezTo>
                    <a:pt x="1509" y="30"/>
                    <a:pt x="1508" y="34"/>
                    <a:pt x="1508" y="32"/>
                  </a:cubicBezTo>
                  <a:close/>
                  <a:moveTo>
                    <a:pt x="1509" y="26"/>
                  </a:moveTo>
                  <a:cubicBezTo>
                    <a:pt x="1509" y="25"/>
                    <a:pt x="1509" y="25"/>
                    <a:pt x="1509" y="25"/>
                  </a:cubicBezTo>
                  <a:cubicBezTo>
                    <a:pt x="1510" y="25"/>
                    <a:pt x="1511" y="25"/>
                    <a:pt x="1511" y="26"/>
                  </a:cubicBezTo>
                  <a:lnTo>
                    <a:pt x="1509" y="26"/>
                  </a:lnTo>
                  <a:close/>
                  <a:moveTo>
                    <a:pt x="1511" y="26"/>
                  </a:moveTo>
                  <a:cubicBezTo>
                    <a:pt x="1511" y="25"/>
                    <a:pt x="1512" y="26"/>
                    <a:pt x="1511" y="26"/>
                  </a:cubicBezTo>
                  <a:close/>
                  <a:moveTo>
                    <a:pt x="1511" y="17"/>
                  </a:moveTo>
                  <a:cubicBezTo>
                    <a:pt x="1511" y="14"/>
                    <a:pt x="1514" y="14"/>
                    <a:pt x="1515" y="16"/>
                  </a:cubicBezTo>
                  <a:cubicBezTo>
                    <a:pt x="1514" y="18"/>
                    <a:pt x="1513" y="16"/>
                    <a:pt x="1511" y="17"/>
                  </a:cubicBezTo>
                  <a:close/>
                  <a:moveTo>
                    <a:pt x="1512" y="83"/>
                  </a:moveTo>
                  <a:cubicBezTo>
                    <a:pt x="1512" y="82"/>
                    <a:pt x="1512" y="81"/>
                    <a:pt x="1512" y="79"/>
                  </a:cubicBezTo>
                  <a:cubicBezTo>
                    <a:pt x="1514" y="80"/>
                    <a:pt x="1514" y="78"/>
                    <a:pt x="1515" y="79"/>
                  </a:cubicBezTo>
                  <a:cubicBezTo>
                    <a:pt x="1515" y="81"/>
                    <a:pt x="1514" y="82"/>
                    <a:pt x="1512" y="83"/>
                  </a:cubicBezTo>
                  <a:close/>
                  <a:moveTo>
                    <a:pt x="1515" y="81"/>
                  </a:moveTo>
                  <a:cubicBezTo>
                    <a:pt x="1516" y="80"/>
                    <a:pt x="1518" y="80"/>
                    <a:pt x="1519" y="79"/>
                  </a:cubicBezTo>
                  <a:cubicBezTo>
                    <a:pt x="1520" y="81"/>
                    <a:pt x="1517" y="82"/>
                    <a:pt x="1515" y="81"/>
                  </a:cubicBezTo>
                  <a:close/>
                  <a:moveTo>
                    <a:pt x="1530" y="83"/>
                  </a:moveTo>
                  <a:cubicBezTo>
                    <a:pt x="1530" y="82"/>
                    <a:pt x="1531" y="82"/>
                    <a:pt x="1532" y="82"/>
                  </a:cubicBezTo>
                  <a:cubicBezTo>
                    <a:pt x="1532" y="83"/>
                    <a:pt x="1531" y="84"/>
                    <a:pt x="1530" y="83"/>
                  </a:cubicBezTo>
                  <a:close/>
                  <a:moveTo>
                    <a:pt x="1543" y="82"/>
                  </a:moveTo>
                  <a:cubicBezTo>
                    <a:pt x="1543" y="84"/>
                    <a:pt x="1541" y="82"/>
                    <a:pt x="1541" y="83"/>
                  </a:cubicBezTo>
                  <a:cubicBezTo>
                    <a:pt x="1539" y="83"/>
                    <a:pt x="1542" y="81"/>
                    <a:pt x="1540" y="81"/>
                  </a:cubicBezTo>
                  <a:cubicBezTo>
                    <a:pt x="1541" y="80"/>
                    <a:pt x="1544" y="81"/>
                    <a:pt x="1543" y="82"/>
                  </a:cubicBezTo>
                  <a:close/>
                  <a:moveTo>
                    <a:pt x="1542" y="77"/>
                  </a:moveTo>
                  <a:cubicBezTo>
                    <a:pt x="1542" y="76"/>
                    <a:pt x="1544" y="76"/>
                    <a:pt x="1544" y="75"/>
                  </a:cubicBezTo>
                  <a:cubicBezTo>
                    <a:pt x="1545" y="75"/>
                    <a:pt x="1545" y="76"/>
                    <a:pt x="1546" y="76"/>
                  </a:cubicBezTo>
                  <a:cubicBezTo>
                    <a:pt x="1546" y="78"/>
                    <a:pt x="1543" y="78"/>
                    <a:pt x="1542" y="77"/>
                  </a:cubicBezTo>
                  <a:close/>
                  <a:moveTo>
                    <a:pt x="1560" y="72"/>
                  </a:moveTo>
                  <a:cubicBezTo>
                    <a:pt x="1562" y="70"/>
                    <a:pt x="1561" y="74"/>
                    <a:pt x="1560" y="72"/>
                  </a:cubicBezTo>
                  <a:close/>
                  <a:moveTo>
                    <a:pt x="1565" y="75"/>
                  </a:moveTo>
                  <a:cubicBezTo>
                    <a:pt x="1565" y="74"/>
                    <a:pt x="1566" y="73"/>
                    <a:pt x="1568" y="73"/>
                  </a:cubicBezTo>
                  <a:cubicBezTo>
                    <a:pt x="1568" y="74"/>
                    <a:pt x="1567" y="75"/>
                    <a:pt x="1565" y="75"/>
                  </a:cubicBezTo>
                  <a:close/>
                  <a:moveTo>
                    <a:pt x="1567" y="84"/>
                  </a:moveTo>
                  <a:cubicBezTo>
                    <a:pt x="1567" y="82"/>
                    <a:pt x="1570" y="85"/>
                    <a:pt x="1567" y="84"/>
                  </a:cubicBezTo>
                  <a:close/>
                  <a:moveTo>
                    <a:pt x="1576" y="48"/>
                  </a:moveTo>
                  <a:cubicBezTo>
                    <a:pt x="1577" y="48"/>
                    <a:pt x="1576" y="50"/>
                    <a:pt x="1575" y="50"/>
                  </a:cubicBezTo>
                  <a:cubicBezTo>
                    <a:pt x="1575" y="49"/>
                    <a:pt x="1576" y="49"/>
                    <a:pt x="1576" y="48"/>
                  </a:cubicBezTo>
                  <a:close/>
                  <a:moveTo>
                    <a:pt x="1573" y="63"/>
                  </a:moveTo>
                  <a:cubicBezTo>
                    <a:pt x="1576" y="63"/>
                    <a:pt x="1576" y="63"/>
                    <a:pt x="1576" y="63"/>
                  </a:cubicBezTo>
                  <a:cubicBezTo>
                    <a:pt x="1576" y="65"/>
                    <a:pt x="1573" y="65"/>
                    <a:pt x="1573" y="63"/>
                  </a:cubicBezTo>
                  <a:close/>
                  <a:moveTo>
                    <a:pt x="1574" y="81"/>
                  </a:moveTo>
                  <a:cubicBezTo>
                    <a:pt x="1574" y="79"/>
                    <a:pt x="1575" y="79"/>
                    <a:pt x="1576" y="79"/>
                  </a:cubicBezTo>
                  <a:cubicBezTo>
                    <a:pt x="1576" y="80"/>
                    <a:pt x="1575" y="81"/>
                    <a:pt x="1574" y="81"/>
                  </a:cubicBezTo>
                  <a:close/>
                  <a:moveTo>
                    <a:pt x="1574" y="61"/>
                  </a:moveTo>
                  <a:cubicBezTo>
                    <a:pt x="1574" y="59"/>
                    <a:pt x="1575" y="60"/>
                    <a:pt x="1576" y="59"/>
                  </a:cubicBezTo>
                  <a:cubicBezTo>
                    <a:pt x="1576" y="59"/>
                    <a:pt x="1576" y="60"/>
                    <a:pt x="1576" y="61"/>
                  </a:cubicBezTo>
                  <a:lnTo>
                    <a:pt x="1574" y="61"/>
                  </a:lnTo>
                  <a:close/>
                  <a:moveTo>
                    <a:pt x="1576" y="57"/>
                  </a:moveTo>
                  <a:cubicBezTo>
                    <a:pt x="1576" y="55"/>
                    <a:pt x="1577" y="54"/>
                    <a:pt x="1579" y="54"/>
                  </a:cubicBezTo>
                  <a:cubicBezTo>
                    <a:pt x="1578" y="55"/>
                    <a:pt x="1577" y="57"/>
                    <a:pt x="1576" y="57"/>
                  </a:cubicBezTo>
                  <a:close/>
                  <a:moveTo>
                    <a:pt x="1579" y="81"/>
                  </a:moveTo>
                  <a:cubicBezTo>
                    <a:pt x="1580" y="82"/>
                    <a:pt x="1579" y="81"/>
                    <a:pt x="1581" y="81"/>
                  </a:cubicBezTo>
                  <a:cubicBezTo>
                    <a:pt x="1581" y="82"/>
                    <a:pt x="1578" y="83"/>
                    <a:pt x="1579" y="81"/>
                  </a:cubicBezTo>
                  <a:close/>
                  <a:moveTo>
                    <a:pt x="1587" y="69"/>
                  </a:moveTo>
                  <a:cubicBezTo>
                    <a:pt x="1588" y="69"/>
                    <a:pt x="1586" y="69"/>
                    <a:pt x="1586" y="69"/>
                  </a:cubicBezTo>
                  <a:cubicBezTo>
                    <a:pt x="1586" y="68"/>
                    <a:pt x="1589" y="68"/>
                    <a:pt x="1587" y="69"/>
                  </a:cubicBezTo>
                  <a:close/>
                  <a:moveTo>
                    <a:pt x="1587" y="73"/>
                  </a:moveTo>
                  <a:cubicBezTo>
                    <a:pt x="1586" y="73"/>
                    <a:pt x="1586" y="72"/>
                    <a:pt x="1586" y="71"/>
                  </a:cubicBezTo>
                  <a:cubicBezTo>
                    <a:pt x="1587" y="71"/>
                    <a:pt x="1588" y="72"/>
                    <a:pt x="1587" y="73"/>
                  </a:cubicBezTo>
                  <a:close/>
                  <a:moveTo>
                    <a:pt x="1586" y="82"/>
                  </a:moveTo>
                  <a:cubicBezTo>
                    <a:pt x="1587" y="80"/>
                    <a:pt x="1589" y="80"/>
                    <a:pt x="1590" y="79"/>
                  </a:cubicBezTo>
                  <a:cubicBezTo>
                    <a:pt x="1591" y="82"/>
                    <a:pt x="1588" y="82"/>
                    <a:pt x="1586" y="82"/>
                  </a:cubicBezTo>
                  <a:close/>
                  <a:moveTo>
                    <a:pt x="1593" y="71"/>
                  </a:moveTo>
                  <a:cubicBezTo>
                    <a:pt x="1592" y="71"/>
                    <a:pt x="1592" y="71"/>
                    <a:pt x="1592" y="71"/>
                  </a:cubicBezTo>
                  <a:cubicBezTo>
                    <a:pt x="1592" y="69"/>
                    <a:pt x="1592" y="69"/>
                    <a:pt x="1592" y="69"/>
                  </a:cubicBezTo>
                  <a:cubicBezTo>
                    <a:pt x="1593" y="69"/>
                    <a:pt x="1593" y="69"/>
                    <a:pt x="1593" y="69"/>
                  </a:cubicBezTo>
                  <a:lnTo>
                    <a:pt x="1593" y="71"/>
                  </a:lnTo>
                  <a:close/>
                  <a:moveTo>
                    <a:pt x="1598" y="81"/>
                  </a:moveTo>
                  <a:cubicBezTo>
                    <a:pt x="1599" y="79"/>
                    <a:pt x="1601" y="80"/>
                    <a:pt x="1602" y="79"/>
                  </a:cubicBezTo>
                  <a:cubicBezTo>
                    <a:pt x="1602" y="81"/>
                    <a:pt x="1599" y="82"/>
                    <a:pt x="1598" y="81"/>
                  </a:cubicBezTo>
                  <a:close/>
                  <a:moveTo>
                    <a:pt x="1605" y="84"/>
                  </a:moveTo>
                  <a:cubicBezTo>
                    <a:pt x="1606" y="82"/>
                    <a:pt x="1608" y="85"/>
                    <a:pt x="1605" y="84"/>
                  </a:cubicBezTo>
                  <a:close/>
                  <a:moveTo>
                    <a:pt x="1658" y="68"/>
                  </a:moveTo>
                  <a:cubicBezTo>
                    <a:pt x="1661" y="69"/>
                    <a:pt x="1658" y="72"/>
                    <a:pt x="1658" y="68"/>
                  </a:cubicBezTo>
                  <a:close/>
                  <a:moveTo>
                    <a:pt x="1658" y="25"/>
                  </a:moveTo>
                  <a:cubicBezTo>
                    <a:pt x="1659" y="23"/>
                    <a:pt x="1661" y="26"/>
                    <a:pt x="1658" y="25"/>
                  </a:cubicBezTo>
                  <a:close/>
                  <a:moveTo>
                    <a:pt x="1661" y="37"/>
                  </a:moveTo>
                  <a:cubicBezTo>
                    <a:pt x="1660" y="35"/>
                    <a:pt x="1661" y="36"/>
                    <a:pt x="1662" y="36"/>
                  </a:cubicBezTo>
                  <a:cubicBezTo>
                    <a:pt x="1662" y="36"/>
                    <a:pt x="1662" y="37"/>
                    <a:pt x="1661" y="37"/>
                  </a:cubicBezTo>
                  <a:close/>
                  <a:moveTo>
                    <a:pt x="1679" y="10"/>
                  </a:moveTo>
                  <a:cubicBezTo>
                    <a:pt x="1679" y="12"/>
                    <a:pt x="1679" y="13"/>
                    <a:pt x="1677" y="13"/>
                  </a:cubicBezTo>
                  <a:cubicBezTo>
                    <a:pt x="1676" y="11"/>
                    <a:pt x="1677" y="10"/>
                    <a:pt x="1679" y="10"/>
                  </a:cubicBezTo>
                  <a:close/>
                  <a:moveTo>
                    <a:pt x="1677" y="8"/>
                  </a:moveTo>
                  <a:cubicBezTo>
                    <a:pt x="1679" y="8"/>
                    <a:pt x="1676" y="11"/>
                    <a:pt x="1677" y="8"/>
                  </a:cubicBezTo>
                  <a:close/>
                  <a:moveTo>
                    <a:pt x="1675" y="10"/>
                  </a:moveTo>
                  <a:cubicBezTo>
                    <a:pt x="1675" y="10"/>
                    <a:pt x="1675" y="10"/>
                    <a:pt x="1675" y="10"/>
                  </a:cubicBezTo>
                  <a:cubicBezTo>
                    <a:pt x="1675" y="10"/>
                    <a:pt x="1675" y="10"/>
                    <a:pt x="1675" y="10"/>
                  </a:cubicBezTo>
                  <a:close/>
                  <a:moveTo>
                    <a:pt x="1674" y="6"/>
                  </a:moveTo>
                  <a:cubicBezTo>
                    <a:pt x="1672" y="7"/>
                    <a:pt x="1673" y="10"/>
                    <a:pt x="1671" y="10"/>
                  </a:cubicBezTo>
                  <a:cubicBezTo>
                    <a:pt x="1670" y="7"/>
                    <a:pt x="1671" y="6"/>
                    <a:pt x="1674" y="6"/>
                  </a:cubicBezTo>
                  <a:close/>
                  <a:moveTo>
                    <a:pt x="1668" y="11"/>
                  </a:moveTo>
                  <a:cubicBezTo>
                    <a:pt x="1669" y="11"/>
                    <a:pt x="1669" y="11"/>
                    <a:pt x="1669" y="11"/>
                  </a:cubicBezTo>
                  <a:cubicBezTo>
                    <a:pt x="1669" y="12"/>
                    <a:pt x="1669" y="12"/>
                    <a:pt x="1669" y="12"/>
                  </a:cubicBezTo>
                  <a:cubicBezTo>
                    <a:pt x="1668" y="12"/>
                    <a:pt x="1668" y="12"/>
                    <a:pt x="1668" y="12"/>
                  </a:cubicBezTo>
                  <a:lnTo>
                    <a:pt x="1668" y="11"/>
                  </a:lnTo>
                  <a:close/>
                  <a:moveTo>
                    <a:pt x="1665" y="13"/>
                  </a:moveTo>
                  <a:cubicBezTo>
                    <a:pt x="1666" y="13"/>
                    <a:pt x="1666" y="14"/>
                    <a:pt x="1666" y="16"/>
                  </a:cubicBezTo>
                  <a:cubicBezTo>
                    <a:pt x="1664" y="16"/>
                    <a:pt x="1665" y="14"/>
                    <a:pt x="1665" y="13"/>
                  </a:cubicBezTo>
                  <a:close/>
                  <a:moveTo>
                    <a:pt x="1665" y="27"/>
                  </a:moveTo>
                  <a:cubicBezTo>
                    <a:pt x="1664" y="29"/>
                    <a:pt x="1662" y="30"/>
                    <a:pt x="1664" y="32"/>
                  </a:cubicBezTo>
                  <a:cubicBezTo>
                    <a:pt x="1662" y="32"/>
                    <a:pt x="1661" y="34"/>
                    <a:pt x="1660" y="33"/>
                  </a:cubicBezTo>
                  <a:cubicBezTo>
                    <a:pt x="1662" y="31"/>
                    <a:pt x="1662" y="28"/>
                    <a:pt x="1665" y="27"/>
                  </a:cubicBezTo>
                  <a:close/>
                  <a:moveTo>
                    <a:pt x="1658" y="11"/>
                  </a:moveTo>
                  <a:cubicBezTo>
                    <a:pt x="1659" y="11"/>
                    <a:pt x="1659" y="12"/>
                    <a:pt x="1660" y="12"/>
                  </a:cubicBezTo>
                  <a:cubicBezTo>
                    <a:pt x="1660" y="13"/>
                    <a:pt x="1657" y="12"/>
                    <a:pt x="1658" y="11"/>
                  </a:cubicBezTo>
                  <a:close/>
                  <a:moveTo>
                    <a:pt x="1654" y="21"/>
                  </a:moveTo>
                  <a:cubicBezTo>
                    <a:pt x="1654" y="19"/>
                    <a:pt x="1656" y="21"/>
                    <a:pt x="1654" y="21"/>
                  </a:cubicBezTo>
                  <a:close/>
                  <a:moveTo>
                    <a:pt x="1653" y="28"/>
                  </a:moveTo>
                  <a:cubicBezTo>
                    <a:pt x="1654" y="26"/>
                    <a:pt x="1655" y="30"/>
                    <a:pt x="1653" y="28"/>
                  </a:cubicBezTo>
                  <a:close/>
                  <a:moveTo>
                    <a:pt x="1652" y="36"/>
                  </a:moveTo>
                  <a:cubicBezTo>
                    <a:pt x="1650" y="36"/>
                    <a:pt x="1650" y="36"/>
                    <a:pt x="1649" y="36"/>
                  </a:cubicBezTo>
                  <a:cubicBezTo>
                    <a:pt x="1649" y="34"/>
                    <a:pt x="1652" y="34"/>
                    <a:pt x="1652" y="36"/>
                  </a:cubicBezTo>
                  <a:close/>
                  <a:moveTo>
                    <a:pt x="1648" y="31"/>
                  </a:moveTo>
                  <a:cubicBezTo>
                    <a:pt x="1648" y="31"/>
                    <a:pt x="1648" y="31"/>
                    <a:pt x="1648" y="31"/>
                  </a:cubicBezTo>
                  <a:close/>
                  <a:moveTo>
                    <a:pt x="1638" y="51"/>
                  </a:moveTo>
                  <a:cubicBezTo>
                    <a:pt x="1638" y="50"/>
                    <a:pt x="1639" y="51"/>
                    <a:pt x="1638" y="51"/>
                  </a:cubicBezTo>
                  <a:close/>
                  <a:moveTo>
                    <a:pt x="1624" y="57"/>
                  </a:moveTo>
                  <a:cubicBezTo>
                    <a:pt x="1624" y="56"/>
                    <a:pt x="1624" y="55"/>
                    <a:pt x="1625" y="55"/>
                  </a:cubicBezTo>
                  <a:cubicBezTo>
                    <a:pt x="1626" y="57"/>
                    <a:pt x="1625" y="57"/>
                    <a:pt x="1624" y="57"/>
                  </a:cubicBezTo>
                  <a:close/>
                  <a:moveTo>
                    <a:pt x="1628" y="76"/>
                  </a:moveTo>
                  <a:cubicBezTo>
                    <a:pt x="1628" y="75"/>
                    <a:pt x="1631" y="77"/>
                    <a:pt x="1628" y="76"/>
                  </a:cubicBezTo>
                  <a:close/>
                  <a:moveTo>
                    <a:pt x="1628" y="51"/>
                  </a:moveTo>
                  <a:cubicBezTo>
                    <a:pt x="1628" y="50"/>
                    <a:pt x="1628" y="50"/>
                    <a:pt x="1628" y="50"/>
                  </a:cubicBezTo>
                  <a:cubicBezTo>
                    <a:pt x="1631" y="50"/>
                    <a:pt x="1631" y="50"/>
                    <a:pt x="1631" y="50"/>
                  </a:cubicBezTo>
                  <a:cubicBezTo>
                    <a:pt x="1631" y="51"/>
                    <a:pt x="1629" y="51"/>
                    <a:pt x="1628" y="51"/>
                  </a:cubicBezTo>
                  <a:close/>
                  <a:moveTo>
                    <a:pt x="1641" y="82"/>
                  </a:moveTo>
                  <a:cubicBezTo>
                    <a:pt x="1641" y="80"/>
                    <a:pt x="1642" y="81"/>
                    <a:pt x="1642" y="80"/>
                  </a:cubicBezTo>
                  <a:cubicBezTo>
                    <a:pt x="1643" y="80"/>
                    <a:pt x="1642" y="82"/>
                    <a:pt x="1641" y="82"/>
                  </a:cubicBezTo>
                  <a:close/>
                  <a:moveTo>
                    <a:pt x="1647" y="54"/>
                  </a:moveTo>
                  <a:cubicBezTo>
                    <a:pt x="1647" y="55"/>
                    <a:pt x="1644" y="57"/>
                    <a:pt x="1643" y="59"/>
                  </a:cubicBezTo>
                  <a:cubicBezTo>
                    <a:pt x="1640" y="59"/>
                    <a:pt x="1638" y="60"/>
                    <a:pt x="1636" y="60"/>
                  </a:cubicBezTo>
                  <a:cubicBezTo>
                    <a:pt x="1637" y="56"/>
                    <a:pt x="1642" y="60"/>
                    <a:pt x="1643" y="57"/>
                  </a:cubicBezTo>
                  <a:cubicBezTo>
                    <a:pt x="1643" y="54"/>
                    <a:pt x="1642" y="55"/>
                    <a:pt x="1640" y="55"/>
                  </a:cubicBezTo>
                  <a:cubicBezTo>
                    <a:pt x="1640" y="52"/>
                    <a:pt x="1643" y="54"/>
                    <a:pt x="1644" y="54"/>
                  </a:cubicBezTo>
                  <a:cubicBezTo>
                    <a:pt x="1646" y="52"/>
                    <a:pt x="1647" y="51"/>
                    <a:pt x="1650" y="50"/>
                  </a:cubicBezTo>
                  <a:cubicBezTo>
                    <a:pt x="1650" y="51"/>
                    <a:pt x="1647" y="54"/>
                    <a:pt x="1650" y="54"/>
                  </a:cubicBezTo>
                  <a:cubicBezTo>
                    <a:pt x="1650" y="56"/>
                    <a:pt x="1649" y="54"/>
                    <a:pt x="1647" y="54"/>
                  </a:cubicBezTo>
                  <a:close/>
                  <a:moveTo>
                    <a:pt x="1652" y="83"/>
                  </a:moveTo>
                  <a:cubicBezTo>
                    <a:pt x="1651" y="83"/>
                    <a:pt x="1652" y="82"/>
                    <a:pt x="1652" y="81"/>
                  </a:cubicBezTo>
                  <a:cubicBezTo>
                    <a:pt x="1653" y="81"/>
                    <a:pt x="1653" y="83"/>
                    <a:pt x="1652" y="83"/>
                  </a:cubicBezTo>
                  <a:close/>
                  <a:moveTo>
                    <a:pt x="1652" y="51"/>
                  </a:moveTo>
                  <a:cubicBezTo>
                    <a:pt x="1651" y="52"/>
                    <a:pt x="1653" y="49"/>
                    <a:pt x="1652" y="51"/>
                  </a:cubicBezTo>
                  <a:close/>
                  <a:moveTo>
                    <a:pt x="1646" y="47"/>
                  </a:moveTo>
                  <a:cubicBezTo>
                    <a:pt x="1646" y="45"/>
                    <a:pt x="1649" y="47"/>
                    <a:pt x="1649" y="45"/>
                  </a:cubicBezTo>
                  <a:cubicBezTo>
                    <a:pt x="1649" y="44"/>
                    <a:pt x="1647" y="42"/>
                    <a:pt x="1649" y="40"/>
                  </a:cubicBezTo>
                  <a:cubicBezTo>
                    <a:pt x="1650" y="42"/>
                    <a:pt x="1651" y="44"/>
                    <a:pt x="1653" y="42"/>
                  </a:cubicBezTo>
                  <a:cubicBezTo>
                    <a:pt x="1654" y="45"/>
                    <a:pt x="1650" y="47"/>
                    <a:pt x="1646" y="47"/>
                  </a:cubicBezTo>
                  <a:close/>
                  <a:moveTo>
                    <a:pt x="1653" y="32"/>
                  </a:moveTo>
                  <a:cubicBezTo>
                    <a:pt x="1655" y="30"/>
                    <a:pt x="1654" y="34"/>
                    <a:pt x="1653" y="32"/>
                  </a:cubicBezTo>
                  <a:close/>
                  <a:moveTo>
                    <a:pt x="1655" y="26"/>
                  </a:moveTo>
                  <a:cubicBezTo>
                    <a:pt x="1655" y="25"/>
                    <a:pt x="1655" y="25"/>
                    <a:pt x="1655" y="25"/>
                  </a:cubicBezTo>
                  <a:cubicBezTo>
                    <a:pt x="1656" y="25"/>
                    <a:pt x="1656" y="25"/>
                    <a:pt x="1656" y="26"/>
                  </a:cubicBezTo>
                  <a:lnTo>
                    <a:pt x="1655" y="26"/>
                  </a:lnTo>
                  <a:close/>
                  <a:moveTo>
                    <a:pt x="1657" y="26"/>
                  </a:moveTo>
                  <a:cubicBezTo>
                    <a:pt x="1657" y="25"/>
                    <a:pt x="1657" y="26"/>
                    <a:pt x="1657" y="26"/>
                  </a:cubicBezTo>
                  <a:close/>
                  <a:moveTo>
                    <a:pt x="1656" y="17"/>
                  </a:moveTo>
                  <a:cubicBezTo>
                    <a:pt x="1657" y="14"/>
                    <a:pt x="1659" y="14"/>
                    <a:pt x="1661" y="16"/>
                  </a:cubicBezTo>
                  <a:cubicBezTo>
                    <a:pt x="1660" y="18"/>
                    <a:pt x="1659" y="16"/>
                    <a:pt x="1656" y="17"/>
                  </a:cubicBezTo>
                  <a:close/>
                  <a:moveTo>
                    <a:pt x="1658" y="83"/>
                  </a:moveTo>
                  <a:cubicBezTo>
                    <a:pt x="1657" y="82"/>
                    <a:pt x="1657" y="81"/>
                    <a:pt x="1658" y="79"/>
                  </a:cubicBezTo>
                  <a:cubicBezTo>
                    <a:pt x="1659" y="80"/>
                    <a:pt x="1660" y="78"/>
                    <a:pt x="1661" y="79"/>
                  </a:cubicBezTo>
                  <a:cubicBezTo>
                    <a:pt x="1661" y="81"/>
                    <a:pt x="1660" y="82"/>
                    <a:pt x="1658" y="83"/>
                  </a:cubicBezTo>
                  <a:close/>
                  <a:moveTo>
                    <a:pt x="1661" y="81"/>
                  </a:moveTo>
                  <a:cubicBezTo>
                    <a:pt x="1662" y="80"/>
                    <a:pt x="1664" y="80"/>
                    <a:pt x="1665" y="79"/>
                  </a:cubicBezTo>
                  <a:cubicBezTo>
                    <a:pt x="1665" y="81"/>
                    <a:pt x="1662" y="82"/>
                    <a:pt x="1661" y="81"/>
                  </a:cubicBezTo>
                  <a:close/>
                  <a:moveTo>
                    <a:pt x="1675" y="83"/>
                  </a:moveTo>
                  <a:cubicBezTo>
                    <a:pt x="1676" y="82"/>
                    <a:pt x="1676" y="82"/>
                    <a:pt x="1678" y="82"/>
                  </a:cubicBezTo>
                  <a:cubicBezTo>
                    <a:pt x="1678" y="83"/>
                    <a:pt x="1677" y="84"/>
                    <a:pt x="1675" y="83"/>
                  </a:cubicBezTo>
                  <a:close/>
                  <a:moveTo>
                    <a:pt x="1689" y="82"/>
                  </a:moveTo>
                  <a:cubicBezTo>
                    <a:pt x="1688" y="84"/>
                    <a:pt x="1687" y="82"/>
                    <a:pt x="1687" y="83"/>
                  </a:cubicBezTo>
                  <a:cubicBezTo>
                    <a:pt x="1685" y="83"/>
                    <a:pt x="1688" y="81"/>
                    <a:pt x="1686" y="81"/>
                  </a:cubicBezTo>
                  <a:cubicBezTo>
                    <a:pt x="1687" y="80"/>
                    <a:pt x="1690" y="81"/>
                    <a:pt x="1689" y="82"/>
                  </a:cubicBezTo>
                  <a:close/>
                  <a:moveTo>
                    <a:pt x="1688" y="77"/>
                  </a:moveTo>
                  <a:cubicBezTo>
                    <a:pt x="1688" y="76"/>
                    <a:pt x="1690" y="76"/>
                    <a:pt x="1690" y="75"/>
                  </a:cubicBezTo>
                  <a:cubicBezTo>
                    <a:pt x="1691" y="75"/>
                    <a:pt x="1691" y="76"/>
                    <a:pt x="1692" y="76"/>
                  </a:cubicBezTo>
                  <a:cubicBezTo>
                    <a:pt x="1692" y="78"/>
                    <a:pt x="1689" y="78"/>
                    <a:pt x="1688" y="77"/>
                  </a:cubicBezTo>
                  <a:close/>
                  <a:moveTo>
                    <a:pt x="1706" y="72"/>
                  </a:moveTo>
                  <a:cubicBezTo>
                    <a:pt x="1707" y="70"/>
                    <a:pt x="1707" y="74"/>
                    <a:pt x="1706" y="72"/>
                  </a:cubicBezTo>
                  <a:close/>
                  <a:moveTo>
                    <a:pt x="1711" y="75"/>
                  </a:moveTo>
                  <a:cubicBezTo>
                    <a:pt x="1711" y="74"/>
                    <a:pt x="1712" y="73"/>
                    <a:pt x="1714" y="73"/>
                  </a:cubicBezTo>
                  <a:cubicBezTo>
                    <a:pt x="1714" y="74"/>
                    <a:pt x="1713" y="75"/>
                    <a:pt x="1711" y="75"/>
                  </a:cubicBezTo>
                  <a:close/>
                  <a:moveTo>
                    <a:pt x="1713" y="84"/>
                  </a:moveTo>
                  <a:cubicBezTo>
                    <a:pt x="1713" y="82"/>
                    <a:pt x="1716" y="85"/>
                    <a:pt x="1713" y="84"/>
                  </a:cubicBezTo>
                  <a:close/>
                  <a:moveTo>
                    <a:pt x="1721" y="48"/>
                  </a:moveTo>
                  <a:cubicBezTo>
                    <a:pt x="1723" y="48"/>
                    <a:pt x="1722" y="50"/>
                    <a:pt x="1721" y="50"/>
                  </a:cubicBezTo>
                  <a:cubicBezTo>
                    <a:pt x="1721" y="49"/>
                    <a:pt x="1721" y="49"/>
                    <a:pt x="1721" y="48"/>
                  </a:cubicBezTo>
                  <a:close/>
                  <a:moveTo>
                    <a:pt x="1719" y="63"/>
                  </a:moveTo>
                  <a:cubicBezTo>
                    <a:pt x="1721" y="63"/>
                    <a:pt x="1721" y="63"/>
                    <a:pt x="1721" y="63"/>
                  </a:cubicBezTo>
                  <a:cubicBezTo>
                    <a:pt x="1722" y="65"/>
                    <a:pt x="1719" y="65"/>
                    <a:pt x="1719" y="63"/>
                  </a:cubicBezTo>
                  <a:close/>
                  <a:moveTo>
                    <a:pt x="1720" y="81"/>
                  </a:moveTo>
                  <a:cubicBezTo>
                    <a:pt x="1720" y="79"/>
                    <a:pt x="1721" y="79"/>
                    <a:pt x="1722" y="79"/>
                  </a:cubicBezTo>
                  <a:cubicBezTo>
                    <a:pt x="1722" y="80"/>
                    <a:pt x="1721" y="81"/>
                    <a:pt x="1720" y="81"/>
                  </a:cubicBezTo>
                  <a:close/>
                  <a:moveTo>
                    <a:pt x="1720" y="61"/>
                  </a:moveTo>
                  <a:cubicBezTo>
                    <a:pt x="1720" y="59"/>
                    <a:pt x="1721" y="60"/>
                    <a:pt x="1721" y="59"/>
                  </a:cubicBezTo>
                  <a:cubicBezTo>
                    <a:pt x="1722" y="59"/>
                    <a:pt x="1722" y="60"/>
                    <a:pt x="1722" y="61"/>
                  </a:cubicBezTo>
                  <a:lnTo>
                    <a:pt x="1720" y="61"/>
                  </a:lnTo>
                  <a:close/>
                  <a:moveTo>
                    <a:pt x="1721" y="57"/>
                  </a:moveTo>
                  <a:cubicBezTo>
                    <a:pt x="1722" y="55"/>
                    <a:pt x="1723" y="54"/>
                    <a:pt x="1724" y="54"/>
                  </a:cubicBezTo>
                  <a:cubicBezTo>
                    <a:pt x="1724" y="55"/>
                    <a:pt x="1723" y="57"/>
                    <a:pt x="1721" y="57"/>
                  </a:cubicBezTo>
                  <a:close/>
                  <a:moveTo>
                    <a:pt x="1724" y="81"/>
                  </a:moveTo>
                  <a:cubicBezTo>
                    <a:pt x="1726" y="82"/>
                    <a:pt x="1725" y="81"/>
                    <a:pt x="1727" y="81"/>
                  </a:cubicBezTo>
                  <a:cubicBezTo>
                    <a:pt x="1727" y="82"/>
                    <a:pt x="1724" y="83"/>
                    <a:pt x="1724" y="81"/>
                  </a:cubicBezTo>
                  <a:close/>
                  <a:moveTo>
                    <a:pt x="1733" y="69"/>
                  </a:moveTo>
                  <a:cubicBezTo>
                    <a:pt x="1734" y="69"/>
                    <a:pt x="1732" y="69"/>
                    <a:pt x="1732" y="69"/>
                  </a:cubicBezTo>
                  <a:cubicBezTo>
                    <a:pt x="1731" y="68"/>
                    <a:pt x="1735" y="68"/>
                    <a:pt x="1733" y="69"/>
                  </a:cubicBezTo>
                  <a:close/>
                  <a:moveTo>
                    <a:pt x="1733" y="73"/>
                  </a:moveTo>
                  <a:cubicBezTo>
                    <a:pt x="1732" y="73"/>
                    <a:pt x="1731" y="72"/>
                    <a:pt x="1732" y="71"/>
                  </a:cubicBezTo>
                  <a:cubicBezTo>
                    <a:pt x="1733" y="71"/>
                    <a:pt x="1733" y="72"/>
                    <a:pt x="1733" y="73"/>
                  </a:cubicBezTo>
                  <a:close/>
                  <a:moveTo>
                    <a:pt x="1732" y="82"/>
                  </a:moveTo>
                  <a:cubicBezTo>
                    <a:pt x="1732" y="80"/>
                    <a:pt x="1735" y="80"/>
                    <a:pt x="1736" y="79"/>
                  </a:cubicBezTo>
                  <a:cubicBezTo>
                    <a:pt x="1737" y="82"/>
                    <a:pt x="1734" y="82"/>
                    <a:pt x="1732" y="82"/>
                  </a:cubicBezTo>
                  <a:close/>
                  <a:moveTo>
                    <a:pt x="1739" y="71"/>
                  </a:moveTo>
                  <a:cubicBezTo>
                    <a:pt x="1737" y="71"/>
                    <a:pt x="1737" y="71"/>
                    <a:pt x="1737" y="71"/>
                  </a:cubicBezTo>
                  <a:cubicBezTo>
                    <a:pt x="1737" y="69"/>
                    <a:pt x="1737" y="69"/>
                    <a:pt x="1737" y="69"/>
                  </a:cubicBezTo>
                  <a:cubicBezTo>
                    <a:pt x="1739" y="69"/>
                    <a:pt x="1739" y="69"/>
                    <a:pt x="1739" y="69"/>
                  </a:cubicBezTo>
                  <a:lnTo>
                    <a:pt x="1739" y="71"/>
                  </a:lnTo>
                  <a:close/>
                  <a:moveTo>
                    <a:pt x="1744" y="81"/>
                  </a:moveTo>
                  <a:cubicBezTo>
                    <a:pt x="1744" y="79"/>
                    <a:pt x="1747" y="80"/>
                    <a:pt x="1748" y="79"/>
                  </a:cubicBezTo>
                  <a:cubicBezTo>
                    <a:pt x="1748" y="81"/>
                    <a:pt x="1745" y="82"/>
                    <a:pt x="1744" y="81"/>
                  </a:cubicBezTo>
                  <a:close/>
                  <a:moveTo>
                    <a:pt x="1751" y="84"/>
                  </a:moveTo>
                  <a:cubicBezTo>
                    <a:pt x="1752" y="82"/>
                    <a:pt x="1754" y="85"/>
                    <a:pt x="1751" y="84"/>
                  </a:cubicBezTo>
                  <a:close/>
                  <a:moveTo>
                    <a:pt x="1804" y="68"/>
                  </a:moveTo>
                  <a:cubicBezTo>
                    <a:pt x="1807" y="69"/>
                    <a:pt x="1803" y="72"/>
                    <a:pt x="1804" y="68"/>
                  </a:cubicBezTo>
                  <a:close/>
                  <a:moveTo>
                    <a:pt x="1804" y="25"/>
                  </a:moveTo>
                  <a:cubicBezTo>
                    <a:pt x="1805" y="23"/>
                    <a:pt x="1807" y="26"/>
                    <a:pt x="1804" y="25"/>
                  </a:cubicBezTo>
                  <a:close/>
                  <a:moveTo>
                    <a:pt x="1806" y="37"/>
                  </a:moveTo>
                  <a:cubicBezTo>
                    <a:pt x="1806" y="35"/>
                    <a:pt x="1807" y="36"/>
                    <a:pt x="1808" y="36"/>
                  </a:cubicBezTo>
                  <a:cubicBezTo>
                    <a:pt x="1808" y="36"/>
                    <a:pt x="1807" y="37"/>
                    <a:pt x="1806" y="37"/>
                  </a:cubicBezTo>
                  <a:close/>
                  <a:moveTo>
                    <a:pt x="1825" y="10"/>
                  </a:moveTo>
                  <a:cubicBezTo>
                    <a:pt x="1825" y="12"/>
                    <a:pt x="1824" y="13"/>
                    <a:pt x="1822" y="13"/>
                  </a:cubicBezTo>
                  <a:cubicBezTo>
                    <a:pt x="1822" y="11"/>
                    <a:pt x="1823" y="10"/>
                    <a:pt x="1825" y="10"/>
                  </a:cubicBezTo>
                  <a:close/>
                  <a:moveTo>
                    <a:pt x="1822" y="8"/>
                  </a:moveTo>
                  <a:cubicBezTo>
                    <a:pt x="1825" y="8"/>
                    <a:pt x="1822" y="11"/>
                    <a:pt x="1822" y="8"/>
                  </a:cubicBezTo>
                  <a:close/>
                  <a:moveTo>
                    <a:pt x="1821" y="10"/>
                  </a:moveTo>
                  <a:cubicBezTo>
                    <a:pt x="1821" y="10"/>
                    <a:pt x="1821" y="10"/>
                    <a:pt x="1821" y="10"/>
                  </a:cubicBezTo>
                  <a:cubicBezTo>
                    <a:pt x="1821" y="10"/>
                    <a:pt x="1821" y="10"/>
                    <a:pt x="1821" y="10"/>
                  </a:cubicBezTo>
                  <a:close/>
                  <a:moveTo>
                    <a:pt x="1820" y="6"/>
                  </a:moveTo>
                  <a:cubicBezTo>
                    <a:pt x="1818" y="7"/>
                    <a:pt x="1819" y="10"/>
                    <a:pt x="1817" y="10"/>
                  </a:cubicBezTo>
                  <a:cubicBezTo>
                    <a:pt x="1816" y="7"/>
                    <a:pt x="1817" y="6"/>
                    <a:pt x="1820" y="6"/>
                  </a:cubicBezTo>
                  <a:close/>
                  <a:moveTo>
                    <a:pt x="1814" y="11"/>
                  </a:moveTo>
                  <a:cubicBezTo>
                    <a:pt x="1815" y="11"/>
                    <a:pt x="1815" y="11"/>
                    <a:pt x="1815" y="11"/>
                  </a:cubicBezTo>
                  <a:cubicBezTo>
                    <a:pt x="1815" y="12"/>
                    <a:pt x="1815" y="12"/>
                    <a:pt x="1815" y="12"/>
                  </a:cubicBezTo>
                  <a:cubicBezTo>
                    <a:pt x="1814" y="12"/>
                    <a:pt x="1814" y="12"/>
                    <a:pt x="1814" y="12"/>
                  </a:cubicBezTo>
                  <a:lnTo>
                    <a:pt x="1814" y="11"/>
                  </a:lnTo>
                  <a:close/>
                  <a:moveTo>
                    <a:pt x="1811" y="13"/>
                  </a:moveTo>
                  <a:cubicBezTo>
                    <a:pt x="1812" y="13"/>
                    <a:pt x="1812" y="14"/>
                    <a:pt x="1812" y="16"/>
                  </a:cubicBezTo>
                  <a:cubicBezTo>
                    <a:pt x="1810" y="16"/>
                    <a:pt x="1811" y="14"/>
                    <a:pt x="1811" y="13"/>
                  </a:cubicBezTo>
                  <a:close/>
                  <a:moveTo>
                    <a:pt x="1811" y="27"/>
                  </a:moveTo>
                  <a:cubicBezTo>
                    <a:pt x="1810" y="29"/>
                    <a:pt x="1808" y="30"/>
                    <a:pt x="1809" y="32"/>
                  </a:cubicBezTo>
                  <a:cubicBezTo>
                    <a:pt x="1808" y="32"/>
                    <a:pt x="1807" y="34"/>
                    <a:pt x="1806" y="33"/>
                  </a:cubicBezTo>
                  <a:cubicBezTo>
                    <a:pt x="1808" y="31"/>
                    <a:pt x="1808" y="28"/>
                    <a:pt x="1811" y="27"/>
                  </a:cubicBezTo>
                  <a:close/>
                  <a:moveTo>
                    <a:pt x="1804" y="11"/>
                  </a:moveTo>
                  <a:cubicBezTo>
                    <a:pt x="1805" y="11"/>
                    <a:pt x="1805" y="12"/>
                    <a:pt x="1806" y="12"/>
                  </a:cubicBezTo>
                  <a:cubicBezTo>
                    <a:pt x="1806" y="13"/>
                    <a:pt x="1803" y="12"/>
                    <a:pt x="1804" y="11"/>
                  </a:cubicBezTo>
                  <a:close/>
                  <a:moveTo>
                    <a:pt x="1800" y="21"/>
                  </a:moveTo>
                  <a:cubicBezTo>
                    <a:pt x="1800" y="19"/>
                    <a:pt x="1802" y="21"/>
                    <a:pt x="1800" y="21"/>
                  </a:cubicBezTo>
                  <a:close/>
                  <a:moveTo>
                    <a:pt x="1799" y="28"/>
                  </a:moveTo>
                  <a:cubicBezTo>
                    <a:pt x="1800" y="26"/>
                    <a:pt x="1800" y="30"/>
                    <a:pt x="1799" y="28"/>
                  </a:cubicBezTo>
                  <a:close/>
                  <a:moveTo>
                    <a:pt x="1797" y="36"/>
                  </a:moveTo>
                  <a:cubicBezTo>
                    <a:pt x="1796" y="36"/>
                    <a:pt x="1796" y="36"/>
                    <a:pt x="1795" y="36"/>
                  </a:cubicBezTo>
                  <a:cubicBezTo>
                    <a:pt x="1795" y="34"/>
                    <a:pt x="1798" y="34"/>
                    <a:pt x="1797" y="36"/>
                  </a:cubicBezTo>
                  <a:close/>
                  <a:moveTo>
                    <a:pt x="1794" y="31"/>
                  </a:moveTo>
                  <a:cubicBezTo>
                    <a:pt x="1794" y="31"/>
                    <a:pt x="1794" y="31"/>
                    <a:pt x="1794" y="31"/>
                  </a:cubicBezTo>
                  <a:close/>
                  <a:moveTo>
                    <a:pt x="1784" y="51"/>
                  </a:moveTo>
                  <a:cubicBezTo>
                    <a:pt x="1784" y="50"/>
                    <a:pt x="1785" y="51"/>
                    <a:pt x="1784" y="51"/>
                  </a:cubicBezTo>
                  <a:close/>
                  <a:moveTo>
                    <a:pt x="1769" y="57"/>
                  </a:moveTo>
                  <a:cubicBezTo>
                    <a:pt x="1770" y="56"/>
                    <a:pt x="1770" y="55"/>
                    <a:pt x="1771" y="55"/>
                  </a:cubicBezTo>
                  <a:cubicBezTo>
                    <a:pt x="1771" y="57"/>
                    <a:pt x="1770" y="57"/>
                    <a:pt x="1769" y="57"/>
                  </a:cubicBezTo>
                  <a:close/>
                  <a:moveTo>
                    <a:pt x="1774" y="76"/>
                  </a:moveTo>
                  <a:cubicBezTo>
                    <a:pt x="1774" y="75"/>
                    <a:pt x="1777" y="77"/>
                    <a:pt x="1774" y="76"/>
                  </a:cubicBezTo>
                  <a:close/>
                  <a:moveTo>
                    <a:pt x="1774" y="51"/>
                  </a:moveTo>
                  <a:cubicBezTo>
                    <a:pt x="1774" y="50"/>
                    <a:pt x="1774" y="50"/>
                    <a:pt x="1774" y="50"/>
                  </a:cubicBezTo>
                  <a:cubicBezTo>
                    <a:pt x="1777" y="50"/>
                    <a:pt x="1777" y="50"/>
                    <a:pt x="1777" y="50"/>
                  </a:cubicBezTo>
                  <a:cubicBezTo>
                    <a:pt x="1777" y="51"/>
                    <a:pt x="1775" y="51"/>
                    <a:pt x="1774" y="51"/>
                  </a:cubicBezTo>
                  <a:close/>
                  <a:moveTo>
                    <a:pt x="1787" y="82"/>
                  </a:moveTo>
                  <a:cubicBezTo>
                    <a:pt x="1786" y="80"/>
                    <a:pt x="1788" y="81"/>
                    <a:pt x="1788" y="80"/>
                  </a:cubicBezTo>
                  <a:cubicBezTo>
                    <a:pt x="1789" y="80"/>
                    <a:pt x="1788" y="82"/>
                    <a:pt x="1787" y="82"/>
                  </a:cubicBezTo>
                  <a:close/>
                  <a:moveTo>
                    <a:pt x="1793" y="54"/>
                  </a:moveTo>
                  <a:cubicBezTo>
                    <a:pt x="1792" y="55"/>
                    <a:pt x="1790" y="57"/>
                    <a:pt x="1789" y="59"/>
                  </a:cubicBezTo>
                  <a:cubicBezTo>
                    <a:pt x="1786" y="59"/>
                    <a:pt x="1784" y="60"/>
                    <a:pt x="1782" y="60"/>
                  </a:cubicBezTo>
                  <a:cubicBezTo>
                    <a:pt x="1783" y="56"/>
                    <a:pt x="1788" y="60"/>
                    <a:pt x="1789" y="57"/>
                  </a:cubicBezTo>
                  <a:cubicBezTo>
                    <a:pt x="1789" y="54"/>
                    <a:pt x="1787" y="55"/>
                    <a:pt x="1786" y="55"/>
                  </a:cubicBezTo>
                  <a:cubicBezTo>
                    <a:pt x="1786" y="52"/>
                    <a:pt x="1789" y="54"/>
                    <a:pt x="1790" y="54"/>
                  </a:cubicBezTo>
                  <a:cubicBezTo>
                    <a:pt x="1792" y="52"/>
                    <a:pt x="1793" y="51"/>
                    <a:pt x="1796" y="50"/>
                  </a:cubicBezTo>
                  <a:cubicBezTo>
                    <a:pt x="1796" y="51"/>
                    <a:pt x="1793" y="54"/>
                    <a:pt x="1796" y="54"/>
                  </a:cubicBezTo>
                  <a:cubicBezTo>
                    <a:pt x="1796" y="56"/>
                    <a:pt x="1795" y="54"/>
                    <a:pt x="1793" y="54"/>
                  </a:cubicBezTo>
                  <a:close/>
                  <a:moveTo>
                    <a:pt x="1798" y="83"/>
                  </a:moveTo>
                  <a:cubicBezTo>
                    <a:pt x="1797" y="83"/>
                    <a:pt x="1798" y="82"/>
                    <a:pt x="1797" y="81"/>
                  </a:cubicBezTo>
                  <a:cubicBezTo>
                    <a:pt x="1799" y="81"/>
                    <a:pt x="1799" y="83"/>
                    <a:pt x="1798" y="83"/>
                  </a:cubicBezTo>
                  <a:close/>
                  <a:moveTo>
                    <a:pt x="1797" y="51"/>
                  </a:moveTo>
                  <a:cubicBezTo>
                    <a:pt x="1797" y="52"/>
                    <a:pt x="1799" y="49"/>
                    <a:pt x="1797" y="51"/>
                  </a:cubicBezTo>
                  <a:close/>
                  <a:moveTo>
                    <a:pt x="1792" y="47"/>
                  </a:moveTo>
                  <a:cubicBezTo>
                    <a:pt x="1792" y="45"/>
                    <a:pt x="1795" y="47"/>
                    <a:pt x="1795" y="45"/>
                  </a:cubicBezTo>
                  <a:cubicBezTo>
                    <a:pt x="1795" y="44"/>
                    <a:pt x="1793" y="42"/>
                    <a:pt x="1794" y="40"/>
                  </a:cubicBezTo>
                  <a:cubicBezTo>
                    <a:pt x="1795" y="42"/>
                    <a:pt x="1796" y="44"/>
                    <a:pt x="1799" y="42"/>
                  </a:cubicBezTo>
                  <a:cubicBezTo>
                    <a:pt x="1800" y="45"/>
                    <a:pt x="1795" y="47"/>
                    <a:pt x="1792" y="47"/>
                  </a:cubicBezTo>
                  <a:close/>
                  <a:moveTo>
                    <a:pt x="1799" y="32"/>
                  </a:moveTo>
                  <a:cubicBezTo>
                    <a:pt x="1801" y="30"/>
                    <a:pt x="1800" y="34"/>
                    <a:pt x="1799" y="32"/>
                  </a:cubicBezTo>
                  <a:close/>
                  <a:moveTo>
                    <a:pt x="1800" y="26"/>
                  </a:moveTo>
                  <a:cubicBezTo>
                    <a:pt x="1800" y="25"/>
                    <a:pt x="1800" y="25"/>
                    <a:pt x="1800" y="25"/>
                  </a:cubicBezTo>
                  <a:cubicBezTo>
                    <a:pt x="1802" y="25"/>
                    <a:pt x="1802" y="25"/>
                    <a:pt x="1802" y="26"/>
                  </a:cubicBezTo>
                  <a:lnTo>
                    <a:pt x="1800" y="26"/>
                  </a:lnTo>
                  <a:close/>
                  <a:moveTo>
                    <a:pt x="1803" y="26"/>
                  </a:moveTo>
                  <a:cubicBezTo>
                    <a:pt x="1803" y="25"/>
                    <a:pt x="1803" y="26"/>
                    <a:pt x="1803" y="26"/>
                  </a:cubicBezTo>
                  <a:close/>
                  <a:moveTo>
                    <a:pt x="1802" y="17"/>
                  </a:moveTo>
                  <a:cubicBezTo>
                    <a:pt x="1803" y="14"/>
                    <a:pt x="1805" y="14"/>
                    <a:pt x="1807" y="16"/>
                  </a:cubicBezTo>
                  <a:cubicBezTo>
                    <a:pt x="1806" y="18"/>
                    <a:pt x="1805" y="16"/>
                    <a:pt x="1802" y="17"/>
                  </a:cubicBezTo>
                  <a:close/>
                  <a:moveTo>
                    <a:pt x="1804" y="83"/>
                  </a:moveTo>
                  <a:cubicBezTo>
                    <a:pt x="1803" y="82"/>
                    <a:pt x="1803" y="81"/>
                    <a:pt x="1803" y="79"/>
                  </a:cubicBezTo>
                  <a:cubicBezTo>
                    <a:pt x="1805" y="80"/>
                    <a:pt x="1806" y="78"/>
                    <a:pt x="1807" y="79"/>
                  </a:cubicBezTo>
                  <a:cubicBezTo>
                    <a:pt x="1807" y="81"/>
                    <a:pt x="1806" y="82"/>
                    <a:pt x="1804" y="83"/>
                  </a:cubicBezTo>
                  <a:close/>
                  <a:moveTo>
                    <a:pt x="1807" y="81"/>
                  </a:moveTo>
                  <a:cubicBezTo>
                    <a:pt x="1808" y="80"/>
                    <a:pt x="1809" y="80"/>
                    <a:pt x="1811" y="79"/>
                  </a:cubicBezTo>
                  <a:cubicBezTo>
                    <a:pt x="1811" y="81"/>
                    <a:pt x="1808" y="82"/>
                    <a:pt x="1807" y="81"/>
                  </a:cubicBezTo>
                  <a:close/>
                  <a:moveTo>
                    <a:pt x="1821" y="83"/>
                  </a:moveTo>
                  <a:cubicBezTo>
                    <a:pt x="1821" y="82"/>
                    <a:pt x="1822" y="82"/>
                    <a:pt x="1824" y="82"/>
                  </a:cubicBezTo>
                  <a:cubicBezTo>
                    <a:pt x="1824" y="83"/>
                    <a:pt x="1823" y="84"/>
                    <a:pt x="1821" y="83"/>
                  </a:cubicBezTo>
                  <a:close/>
                  <a:moveTo>
                    <a:pt x="1835" y="82"/>
                  </a:moveTo>
                  <a:cubicBezTo>
                    <a:pt x="1834" y="84"/>
                    <a:pt x="1833" y="82"/>
                    <a:pt x="1833" y="83"/>
                  </a:cubicBezTo>
                  <a:cubicBezTo>
                    <a:pt x="1831" y="83"/>
                    <a:pt x="1834" y="81"/>
                    <a:pt x="1832" y="81"/>
                  </a:cubicBezTo>
                  <a:cubicBezTo>
                    <a:pt x="1833" y="80"/>
                    <a:pt x="1836" y="81"/>
                    <a:pt x="1835" y="82"/>
                  </a:cubicBezTo>
                  <a:close/>
                  <a:moveTo>
                    <a:pt x="1834" y="77"/>
                  </a:moveTo>
                  <a:cubicBezTo>
                    <a:pt x="1834" y="76"/>
                    <a:pt x="1836" y="76"/>
                    <a:pt x="1836" y="75"/>
                  </a:cubicBezTo>
                  <a:cubicBezTo>
                    <a:pt x="1836" y="75"/>
                    <a:pt x="1837" y="76"/>
                    <a:pt x="1837" y="76"/>
                  </a:cubicBezTo>
                  <a:cubicBezTo>
                    <a:pt x="1837" y="78"/>
                    <a:pt x="1835" y="78"/>
                    <a:pt x="1834" y="77"/>
                  </a:cubicBezTo>
                  <a:close/>
                  <a:moveTo>
                    <a:pt x="1852" y="72"/>
                  </a:moveTo>
                  <a:cubicBezTo>
                    <a:pt x="1853" y="70"/>
                    <a:pt x="1853" y="74"/>
                    <a:pt x="1852" y="72"/>
                  </a:cubicBezTo>
                  <a:close/>
                  <a:moveTo>
                    <a:pt x="1857" y="75"/>
                  </a:moveTo>
                  <a:cubicBezTo>
                    <a:pt x="1857" y="74"/>
                    <a:pt x="1858" y="73"/>
                    <a:pt x="1859" y="73"/>
                  </a:cubicBezTo>
                  <a:cubicBezTo>
                    <a:pt x="1859" y="74"/>
                    <a:pt x="1859" y="75"/>
                    <a:pt x="1857" y="75"/>
                  </a:cubicBezTo>
                  <a:close/>
                  <a:moveTo>
                    <a:pt x="1859" y="84"/>
                  </a:moveTo>
                  <a:cubicBezTo>
                    <a:pt x="1859" y="82"/>
                    <a:pt x="1861" y="85"/>
                    <a:pt x="1859" y="84"/>
                  </a:cubicBezTo>
                  <a:close/>
                  <a:moveTo>
                    <a:pt x="1867" y="48"/>
                  </a:moveTo>
                  <a:cubicBezTo>
                    <a:pt x="1868" y="48"/>
                    <a:pt x="1868" y="50"/>
                    <a:pt x="1867" y="50"/>
                  </a:cubicBezTo>
                  <a:cubicBezTo>
                    <a:pt x="1866" y="49"/>
                    <a:pt x="1867" y="49"/>
                    <a:pt x="1867" y="48"/>
                  </a:cubicBezTo>
                  <a:close/>
                  <a:moveTo>
                    <a:pt x="1865" y="63"/>
                  </a:moveTo>
                  <a:cubicBezTo>
                    <a:pt x="1867" y="63"/>
                    <a:pt x="1867" y="63"/>
                    <a:pt x="1867" y="63"/>
                  </a:cubicBezTo>
                  <a:cubicBezTo>
                    <a:pt x="1867" y="65"/>
                    <a:pt x="1864" y="65"/>
                    <a:pt x="1865" y="63"/>
                  </a:cubicBezTo>
                  <a:close/>
                  <a:moveTo>
                    <a:pt x="1866" y="81"/>
                  </a:moveTo>
                  <a:cubicBezTo>
                    <a:pt x="1866" y="79"/>
                    <a:pt x="1867" y="79"/>
                    <a:pt x="1868" y="79"/>
                  </a:cubicBezTo>
                  <a:cubicBezTo>
                    <a:pt x="1868" y="80"/>
                    <a:pt x="1867" y="81"/>
                    <a:pt x="1866" y="81"/>
                  </a:cubicBezTo>
                  <a:close/>
                  <a:moveTo>
                    <a:pt x="1866" y="61"/>
                  </a:moveTo>
                  <a:cubicBezTo>
                    <a:pt x="1866" y="59"/>
                    <a:pt x="1867" y="60"/>
                    <a:pt x="1867" y="59"/>
                  </a:cubicBezTo>
                  <a:cubicBezTo>
                    <a:pt x="1868" y="59"/>
                    <a:pt x="1868" y="60"/>
                    <a:pt x="1868" y="61"/>
                  </a:cubicBezTo>
                  <a:lnTo>
                    <a:pt x="1866" y="61"/>
                  </a:lnTo>
                  <a:close/>
                  <a:moveTo>
                    <a:pt x="1867" y="57"/>
                  </a:moveTo>
                  <a:cubicBezTo>
                    <a:pt x="1868" y="55"/>
                    <a:pt x="1868" y="54"/>
                    <a:pt x="1870" y="54"/>
                  </a:cubicBezTo>
                  <a:cubicBezTo>
                    <a:pt x="1869" y="55"/>
                    <a:pt x="1869" y="57"/>
                    <a:pt x="1867" y="57"/>
                  </a:cubicBezTo>
                  <a:close/>
                  <a:moveTo>
                    <a:pt x="1870" y="81"/>
                  </a:moveTo>
                  <a:cubicBezTo>
                    <a:pt x="1871" y="82"/>
                    <a:pt x="1871" y="81"/>
                    <a:pt x="1873" y="81"/>
                  </a:cubicBezTo>
                  <a:cubicBezTo>
                    <a:pt x="1873" y="82"/>
                    <a:pt x="1870" y="83"/>
                    <a:pt x="1870" y="81"/>
                  </a:cubicBezTo>
                  <a:close/>
                  <a:moveTo>
                    <a:pt x="1879" y="69"/>
                  </a:moveTo>
                  <a:cubicBezTo>
                    <a:pt x="1879" y="69"/>
                    <a:pt x="1877" y="69"/>
                    <a:pt x="1877" y="69"/>
                  </a:cubicBezTo>
                  <a:cubicBezTo>
                    <a:pt x="1877" y="68"/>
                    <a:pt x="1881" y="68"/>
                    <a:pt x="1879" y="69"/>
                  </a:cubicBezTo>
                  <a:close/>
                  <a:moveTo>
                    <a:pt x="1879" y="73"/>
                  </a:moveTo>
                  <a:cubicBezTo>
                    <a:pt x="1878" y="73"/>
                    <a:pt x="1877" y="72"/>
                    <a:pt x="1877" y="71"/>
                  </a:cubicBezTo>
                  <a:cubicBezTo>
                    <a:pt x="1879" y="71"/>
                    <a:pt x="1879" y="72"/>
                    <a:pt x="1879" y="73"/>
                  </a:cubicBezTo>
                  <a:close/>
                  <a:moveTo>
                    <a:pt x="1877" y="82"/>
                  </a:moveTo>
                  <a:cubicBezTo>
                    <a:pt x="1878" y="80"/>
                    <a:pt x="1880" y="80"/>
                    <a:pt x="1882" y="79"/>
                  </a:cubicBezTo>
                  <a:cubicBezTo>
                    <a:pt x="1882" y="82"/>
                    <a:pt x="1880" y="82"/>
                    <a:pt x="1877" y="82"/>
                  </a:cubicBezTo>
                  <a:close/>
                  <a:moveTo>
                    <a:pt x="1885" y="71"/>
                  </a:moveTo>
                  <a:cubicBezTo>
                    <a:pt x="1883" y="71"/>
                    <a:pt x="1883" y="71"/>
                    <a:pt x="1883" y="71"/>
                  </a:cubicBezTo>
                  <a:cubicBezTo>
                    <a:pt x="1883" y="69"/>
                    <a:pt x="1883" y="69"/>
                    <a:pt x="1883" y="69"/>
                  </a:cubicBezTo>
                  <a:cubicBezTo>
                    <a:pt x="1885" y="69"/>
                    <a:pt x="1885" y="69"/>
                    <a:pt x="1885" y="69"/>
                  </a:cubicBezTo>
                  <a:lnTo>
                    <a:pt x="1885" y="71"/>
                  </a:lnTo>
                  <a:close/>
                  <a:moveTo>
                    <a:pt x="1890" y="81"/>
                  </a:moveTo>
                  <a:cubicBezTo>
                    <a:pt x="1890" y="79"/>
                    <a:pt x="1893" y="80"/>
                    <a:pt x="1894" y="79"/>
                  </a:cubicBezTo>
                  <a:cubicBezTo>
                    <a:pt x="1894" y="81"/>
                    <a:pt x="1891" y="82"/>
                    <a:pt x="1890" y="81"/>
                  </a:cubicBezTo>
                  <a:close/>
                  <a:moveTo>
                    <a:pt x="1897" y="84"/>
                  </a:moveTo>
                  <a:cubicBezTo>
                    <a:pt x="1897" y="82"/>
                    <a:pt x="1900" y="85"/>
                    <a:pt x="1897" y="84"/>
                  </a:cubicBezTo>
                  <a:close/>
                  <a:moveTo>
                    <a:pt x="1950" y="68"/>
                  </a:moveTo>
                  <a:cubicBezTo>
                    <a:pt x="1952" y="69"/>
                    <a:pt x="1949" y="72"/>
                    <a:pt x="1950" y="68"/>
                  </a:cubicBezTo>
                  <a:close/>
                  <a:moveTo>
                    <a:pt x="1950" y="25"/>
                  </a:moveTo>
                  <a:cubicBezTo>
                    <a:pt x="1951" y="23"/>
                    <a:pt x="1953" y="26"/>
                    <a:pt x="1950" y="25"/>
                  </a:cubicBezTo>
                  <a:close/>
                  <a:moveTo>
                    <a:pt x="1952" y="37"/>
                  </a:moveTo>
                  <a:cubicBezTo>
                    <a:pt x="1952" y="35"/>
                    <a:pt x="1953" y="36"/>
                    <a:pt x="1954" y="36"/>
                  </a:cubicBezTo>
                  <a:cubicBezTo>
                    <a:pt x="1954" y="36"/>
                    <a:pt x="1953" y="37"/>
                    <a:pt x="1952" y="37"/>
                  </a:cubicBezTo>
                  <a:close/>
                  <a:moveTo>
                    <a:pt x="1971" y="10"/>
                  </a:moveTo>
                  <a:cubicBezTo>
                    <a:pt x="1971" y="12"/>
                    <a:pt x="1970" y="13"/>
                    <a:pt x="1968" y="13"/>
                  </a:cubicBezTo>
                  <a:cubicBezTo>
                    <a:pt x="1968" y="11"/>
                    <a:pt x="1969" y="10"/>
                    <a:pt x="1971" y="10"/>
                  </a:cubicBezTo>
                  <a:close/>
                  <a:moveTo>
                    <a:pt x="1968" y="8"/>
                  </a:moveTo>
                  <a:cubicBezTo>
                    <a:pt x="1971" y="8"/>
                    <a:pt x="1968" y="11"/>
                    <a:pt x="1968" y="8"/>
                  </a:cubicBezTo>
                  <a:close/>
                  <a:moveTo>
                    <a:pt x="1967" y="10"/>
                  </a:moveTo>
                  <a:cubicBezTo>
                    <a:pt x="1967" y="10"/>
                    <a:pt x="1967" y="10"/>
                    <a:pt x="1967" y="10"/>
                  </a:cubicBezTo>
                  <a:cubicBezTo>
                    <a:pt x="1967" y="10"/>
                    <a:pt x="1966" y="10"/>
                    <a:pt x="1967" y="10"/>
                  </a:cubicBezTo>
                  <a:close/>
                  <a:moveTo>
                    <a:pt x="1965" y="6"/>
                  </a:moveTo>
                  <a:cubicBezTo>
                    <a:pt x="1964" y="7"/>
                    <a:pt x="1965" y="10"/>
                    <a:pt x="1962" y="10"/>
                  </a:cubicBezTo>
                  <a:cubicBezTo>
                    <a:pt x="1962" y="7"/>
                    <a:pt x="1963" y="6"/>
                    <a:pt x="1965" y="6"/>
                  </a:cubicBezTo>
                  <a:close/>
                  <a:moveTo>
                    <a:pt x="1959" y="11"/>
                  </a:moveTo>
                  <a:cubicBezTo>
                    <a:pt x="1961" y="11"/>
                    <a:pt x="1961" y="11"/>
                    <a:pt x="1961" y="11"/>
                  </a:cubicBezTo>
                  <a:cubicBezTo>
                    <a:pt x="1961" y="12"/>
                    <a:pt x="1961" y="12"/>
                    <a:pt x="1961" y="12"/>
                  </a:cubicBezTo>
                  <a:cubicBezTo>
                    <a:pt x="1959" y="12"/>
                    <a:pt x="1959" y="12"/>
                    <a:pt x="1959" y="12"/>
                  </a:cubicBezTo>
                  <a:lnTo>
                    <a:pt x="1959" y="11"/>
                  </a:lnTo>
                  <a:close/>
                  <a:moveTo>
                    <a:pt x="1956" y="13"/>
                  </a:moveTo>
                  <a:cubicBezTo>
                    <a:pt x="1957" y="13"/>
                    <a:pt x="1958" y="14"/>
                    <a:pt x="1958" y="16"/>
                  </a:cubicBezTo>
                  <a:cubicBezTo>
                    <a:pt x="1956" y="16"/>
                    <a:pt x="1957" y="14"/>
                    <a:pt x="1956" y="13"/>
                  </a:cubicBezTo>
                  <a:close/>
                  <a:moveTo>
                    <a:pt x="1956" y="27"/>
                  </a:moveTo>
                  <a:cubicBezTo>
                    <a:pt x="1956" y="29"/>
                    <a:pt x="1954" y="30"/>
                    <a:pt x="1955" y="32"/>
                  </a:cubicBezTo>
                  <a:cubicBezTo>
                    <a:pt x="1954" y="32"/>
                    <a:pt x="1953" y="34"/>
                    <a:pt x="1952" y="33"/>
                  </a:cubicBezTo>
                  <a:cubicBezTo>
                    <a:pt x="1954" y="31"/>
                    <a:pt x="1954" y="28"/>
                    <a:pt x="1956" y="27"/>
                  </a:cubicBezTo>
                  <a:close/>
                  <a:moveTo>
                    <a:pt x="1950" y="11"/>
                  </a:moveTo>
                  <a:cubicBezTo>
                    <a:pt x="1951" y="11"/>
                    <a:pt x="1951" y="12"/>
                    <a:pt x="1952" y="12"/>
                  </a:cubicBezTo>
                  <a:cubicBezTo>
                    <a:pt x="1952" y="13"/>
                    <a:pt x="1949" y="12"/>
                    <a:pt x="1950" y="11"/>
                  </a:cubicBezTo>
                  <a:close/>
                  <a:moveTo>
                    <a:pt x="1946" y="21"/>
                  </a:moveTo>
                  <a:cubicBezTo>
                    <a:pt x="1946" y="19"/>
                    <a:pt x="1948" y="21"/>
                    <a:pt x="1946" y="21"/>
                  </a:cubicBezTo>
                  <a:close/>
                  <a:moveTo>
                    <a:pt x="1944" y="28"/>
                  </a:moveTo>
                  <a:cubicBezTo>
                    <a:pt x="1945" y="26"/>
                    <a:pt x="1946" y="30"/>
                    <a:pt x="1944" y="28"/>
                  </a:cubicBezTo>
                  <a:close/>
                  <a:moveTo>
                    <a:pt x="1943" y="36"/>
                  </a:moveTo>
                  <a:cubicBezTo>
                    <a:pt x="1942" y="36"/>
                    <a:pt x="1942" y="36"/>
                    <a:pt x="1941" y="36"/>
                  </a:cubicBezTo>
                  <a:cubicBezTo>
                    <a:pt x="1941" y="34"/>
                    <a:pt x="1943" y="34"/>
                    <a:pt x="1943" y="36"/>
                  </a:cubicBezTo>
                  <a:close/>
                  <a:moveTo>
                    <a:pt x="1940" y="31"/>
                  </a:moveTo>
                  <a:cubicBezTo>
                    <a:pt x="1940" y="31"/>
                    <a:pt x="1939" y="31"/>
                    <a:pt x="1940" y="31"/>
                  </a:cubicBezTo>
                  <a:close/>
                  <a:moveTo>
                    <a:pt x="1930" y="51"/>
                  </a:moveTo>
                  <a:cubicBezTo>
                    <a:pt x="1930" y="50"/>
                    <a:pt x="1931" y="51"/>
                    <a:pt x="1930" y="51"/>
                  </a:cubicBezTo>
                  <a:close/>
                  <a:moveTo>
                    <a:pt x="1915" y="57"/>
                  </a:moveTo>
                  <a:cubicBezTo>
                    <a:pt x="1916" y="56"/>
                    <a:pt x="1916" y="55"/>
                    <a:pt x="1917" y="55"/>
                  </a:cubicBezTo>
                  <a:cubicBezTo>
                    <a:pt x="1917" y="57"/>
                    <a:pt x="1916" y="57"/>
                    <a:pt x="1915" y="57"/>
                  </a:cubicBezTo>
                  <a:close/>
                  <a:moveTo>
                    <a:pt x="1920" y="76"/>
                  </a:moveTo>
                  <a:cubicBezTo>
                    <a:pt x="1920" y="75"/>
                    <a:pt x="1922" y="77"/>
                    <a:pt x="1920" y="76"/>
                  </a:cubicBezTo>
                  <a:close/>
                  <a:moveTo>
                    <a:pt x="1920" y="51"/>
                  </a:moveTo>
                  <a:cubicBezTo>
                    <a:pt x="1920" y="50"/>
                    <a:pt x="1920" y="50"/>
                    <a:pt x="1920" y="50"/>
                  </a:cubicBezTo>
                  <a:cubicBezTo>
                    <a:pt x="1922" y="50"/>
                    <a:pt x="1922" y="50"/>
                    <a:pt x="1922" y="50"/>
                  </a:cubicBezTo>
                  <a:cubicBezTo>
                    <a:pt x="1923" y="51"/>
                    <a:pt x="1921" y="51"/>
                    <a:pt x="1920" y="51"/>
                  </a:cubicBezTo>
                  <a:close/>
                  <a:moveTo>
                    <a:pt x="1933" y="82"/>
                  </a:moveTo>
                  <a:cubicBezTo>
                    <a:pt x="1932" y="80"/>
                    <a:pt x="1934" y="81"/>
                    <a:pt x="1934" y="80"/>
                  </a:cubicBezTo>
                  <a:cubicBezTo>
                    <a:pt x="1935" y="80"/>
                    <a:pt x="1934" y="82"/>
                    <a:pt x="1933" y="82"/>
                  </a:cubicBezTo>
                  <a:close/>
                  <a:moveTo>
                    <a:pt x="1939" y="54"/>
                  </a:moveTo>
                  <a:cubicBezTo>
                    <a:pt x="1938" y="55"/>
                    <a:pt x="1936" y="57"/>
                    <a:pt x="1935" y="59"/>
                  </a:cubicBezTo>
                  <a:cubicBezTo>
                    <a:pt x="1932" y="59"/>
                    <a:pt x="1930" y="60"/>
                    <a:pt x="1928" y="60"/>
                  </a:cubicBezTo>
                  <a:cubicBezTo>
                    <a:pt x="1928" y="56"/>
                    <a:pt x="1934" y="60"/>
                    <a:pt x="1935" y="57"/>
                  </a:cubicBezTo>
                  <a:cubicBezTo>
                    <a:pt x="1935" y="54"/>
                    <a:pt x="1933" y="55"/>
                    <a:pt x="1931" y="55"/>
                  </a:cubicBezTo>
                  <a:cubicBezTo>
                    <a:pt x="1931" y="52"/>
                    <a:pt x="1935" y="54"/>
                    <a:pt x="1936" y="54"/>
                  </a:cubicBezTo>
                  <a:cubicBezTo>
                    <a:pt x="1937" y="52"/>
                    <a:pt x="1939" y="51"/>
                    <a:pt x="1941" y="50"/>
                  </a:cubicBezTo>
                  <a:cubicBezTo>
                    <a:pt x="1941" y="51"/>
                    <a:pt x="1938" y="54"/>
                    <a:pt x="1942" y="54"/>
                  </a:cubicBezTo>
                  <a:cubicBezTo>
                    <a:pt x="1942" y="56"/>
                    <a:pt x="1941" y="54"/>
                    <a:pt x="1939" y="54"/>
                  </a:cubicBezTo>
                  <a:close/>
                  <a:moveTo>
                    <a:pt x="1944" y="83"/>
                  </a:moveTo>
                  <a:cubicBezTo>
                    <a:pt x="1943" y="83"/>
                    <a:pt x="1943" y="82"/>
                    <a:pt x="1943" y="81"/>
                  </a:cubicBezTo>
                  <a:cubicBezTo>
                    <a:pt x="1945" y="81"/>
                    <a:pt x="1945" y="83"/>
                    <a:pt x="1944" y="83"/>
                  </a:cubicBezTo>
                  <a:close/>
                  <a:moveTo>
                    <a:pt x="1943" y="51"/>
                  </a:moveTo>
                  <a:cubicBezTo>
                    <a:pt x="1943" y="52"/>
                    <a:pt x="1945" y="49"/>
                    <a:pt x="1943" y="51"/>
                  </a:cubicBezTo>
                  <a:close/>
                  <a:moveTo>
                    <a:pt x="1938" y="47"/>
                  </a:moveTo>
                  <a:cubicBezTo>
                    <a:pt x="1937" y="45"/>
                    <a:pt x="1940" y="47"/>
                    <a:pt x="1941" y="45"/>
                  </a:cubicBezTo>
                  <a:cubicBezTo>
                    <a:pt x="1940" y="44"/>
                    <a:pt x="1939" y="42"/>
                    <a:pt x="1940" y="40"/>
                  </a:cubicBezTo>
                  <a:cubicBezTo>
                    <a:pt x="1941" y="42"/>
                    <a:pt x="1942" y="44"/>
                    <a:pt x="1944" y="42"/>
                  </a:cubicBezTo>
                  <a:cubicBezTo>
                    <a:pt x="1946" y="45"/>
                    <a:pt x="1941" y="47"/>
                    <a:pt x="1938" y="47"/>
                  </a:cubicBezTo>
                  <a:close/>
                  <a:moveTo>
                    <a:pt x="1945" y="32"/>
                  </a:moveTo>
                  <a:cubicBezTo>
                    <a:pt x="1947" y="30"/>
                    <a:pt x="1946" y="34"/>
                    <a:pt x="1945" y="32"/>
                  </a:cubicBezTo>
                  <a:close/>
                  <a:moveTo>
                    <a:pt x="1946" y="26"/>
                  </a:moveTo>
                  <a:cubicBezTo>
                    <a:pt x="1946" y="25"/>
                    <a:pt x="1946" y="25"/>
                    <a:pt x="1946" y="25"/>
                  </a:cubicBezTo>
                  <a:cubicBezTo>
                    <a:pt x="1947" y="25"/>
                    <a:pt x="1948" y="25"/>
                    <a:pt x="1948" y="26"/>
                  </a:cubicBezTo>
                  <a:lnTo>
                    <a:pt x="1946" y="26"/>
                  </a:lnTo>
                  <a:close/>
                  <a:moveTo>
                    <a:pt x="1949" y="26"/>
                  </a:moveTo>
                  <a:cubicBezTo>
                    <a:pt x="1948" y="25"/>
                    <a:pt x="1949" y="26"/>
                    <a:pt x="1949" y="26"/>
                  </a:cubicBezTo>
                  <a:close/>
                  <a:moveTo>
                    <a:pt x="1948" y="17"/>
                  </a:moveTo>
                  <a:cubicBezTo>
                    <a:pt x="1949" y="14"/>
                    <a:pt x="1951" y="14"/>
                    <a:pt x="1953" y="16"/>
                  </a:cubicBezTo>
                  <a:cubicBezTo>
                    <a:pt x="1952" y="18"/>
                    <a:pt x="1951" y="16"/>
                    <a:pt x="1948" y="17"/>
                  </a:cubicBezTo>
                  <a:close/>
                  <a:moveTo>
                    <a:pt x="1950" y="83"/>
                  </a:moveTo>
                  <a:cubicBezTo>
                    <a:pt x="1949" y="82"/>
                    <a:pt x="1949" y="81"/>
                    <a:pt x="1949" y="79"/>
                  </a:cubicBezTo>
                  <a:cubicBezTo>
                    <a:pt x="1951" y="80"/>
                    <a:pt x="1952" y="78"/>
                    <a:pt x="1953" y="79"/>
                  </a:cubicBezTo>
                  <a:cubicBezTo>
                    <a:pt x="1953" y="81"/>
                    <a:pt x="1952" y="82"/>
                    <a:pt x="1950" y="83"/>
                  </a:cubicBezTo>
                  <a:close/>
                  <a:moveTo>
                    <a:pt x="1953" y="81"/>
                  </a:moveTo>
                  <a:cubicBezTo>
                    <a:pt x="1953" y="80"/>
                    <a:pt x="1955" y="80"/>
                    <a:pt x="1957" y="79"/>
                  </a:cubicBezTo>
                  <a:cubicBezTo>
                    <a:pt x="1957" y="81"/>
                    <a:pt x="1954" y="82"/>
                    <a:pt x="1953" y="81"/>
                  </a:cubicBezTo>
                  <a:close/>
                  <a:moveTo>
                    <a:pt x="1967" y="83"/>
                  </a:moveTo>
                  <a:cubicBezTo>
                    <a:pt x="1967" y="82"/>
                    <a:pt x="1968" y="82"/>
                    <a:pt x="1970" y="82"/>
                  </a:cubicBezTo>
                  <a:cubicBezTo>
                    <a:pt x="1969" y="83"/>
                    <a:pt x="1968" y="84"/>
                    <a:pt x="1967" y="83"/>
                  </a:cubicBezTo>
                  <a:close/>
                  <a:moveTo>
                    <a:pt x="1981" y="82"/>
                  </a:moveTo>
                  <a:cubicBezTo>
                    <a:pt x="1980" y="84"/>
                    <a:pt x="1979" y="82"/>
                    <a:pt x="1978" y="83"/>
                  </a:cubicBezTo>
                  <a:cubicBezTo>
                    <a:pt x="1977" y="83"/>
                    <a:pt x="1980" y="81"/>
                    <a:pt x="1978" y="81"/>
                  </a:cubicBezTo>
                  <a:cubicBezTo>
                    <a:pt x="1978" y="80"/>
                    <a:pt x="1982" y="81"/>
                    <a:pt x="1981" y="82"/>
                  </a:cubicBezTo>
                  <a:close/>
                  <a:moveTo>
                    <a:pt x="1980" y="77"/>
                  </a:moveTo>
                  <a:cubicBezTo>
                    <a:pt x="1979" y="76"/>
                    <a:pt x="1981" y="76"/>
                    <a:pt x="1981" y="75"/>
                  </a:cubicBezTo>
                  <a:cubicBezTo>
                    <a:pt x="1982" y="75"/>
                    <a:pt x="1982" y="76"/>
                    <a:pt x="1983" y="76"/>
                  </a:cubicBezTo>
                  <a:cubicBezTo>
                    <a:pt x="1983" y="78"/>
                    <a:pt x="1980" y="78"/>
                    <a:pt x="1980" y="77"/>
                  </a:cubicBezTo>
                  <a:close/>
                  <a:moveTo>
                    <a:pt x="1998" y="72"/>
                  </a:moveTo>
                  <a:cubicBezTo>
                    <a:pt x="1999" y="70"/>
                    <a:pt x="1998" y="74"/>
                    <a:pt x="1998" y="72"/>
                  </a:cubicBezTo>
                  <a:close/>
                  <a:moveTo>
                    <a:pt x="2003" y="75"/>
                  </a:moveTo>
                  <a:cubicBezTo>
                    <a:pt x="2003" y="74"/>
                    <a:pt x="2004" y="73"/>
                    <a:pt x="2005" y="73"/>
                  </a:cubicBezTo>
                  <a:cubicBezTo>
                    <a:pt x="2005" y="74"/>
                    <a:pt x="2004" y="75"/>
                    <a:pt x="2003" y="75"/>
                  </a:cubicBezTo>
                  <a:close/>
                  <a:moveTo>
                    <a:pt x="2005" y="84"/>
                  </a:moveTo>
                  <a:cubicBezTo>
                    <a:pt x="2005" y="82"/>
                    <a:pt x="2007" y="85"/>
                    <a:pt x="2005" y="84"/>
                  </a:cubicBezTo>
                  <a:close/>
                  <a:moveTo>
                    <a:pt x="2013" y="48"/>
                  </a:moveTo>
                  <a:cubicBezTo>
                    <a:pt x="2014" y="48"/>
                    <a:pt x="2014" y="50"/>
                    <a:pt x="2012" y="50"/>
                  </a:cubicBezTo>
                  <a:cubicBezTo>
                    <a:pt x="2012" y="49"/>
                    <a:pt x="2013" y="49"/>
                    <a:pt x="2013" y="48"/>
                  </a:cubicBezTo>
                  <a:close/>
                  <a:moveTo>
                    <a:pt x="2011" y="63"/>
                  </a:moveTo>
                  <a:cubicBezTo>
                    <a:pt x="2013" y="63"/>
                    <a:pt x="2013" y="63"/>
                    <a:pt x="2013" y="63"/>
                  </a:cubicBezTo>
                  <a:cubicBezTo>
                    <a:pt x="2013" y="65"/>
                    <a:pt x="2010" y="65"/>
                    <a:pt x="2011" y="63"/>
                  </a:cubicBezTo>
                  <a:close/>
                  <a:moveTo>
                    <a:pt x="2012" y="81"/>
                  </a:moveTo>
                  <a:cubicBezTo>
                    <a:pt x="2012" y="79"/>
                    <a:pt x="2013" y="79"/>
                    <a:pt x="2014" y="79"/>
                  </a:cubicBezTo>
                  <a:cubicBezTo>
                    <a:pt x="2013" y="80"/>
                    <a:pt x="2013" y="81"/>
                    <a:pt x="2012" y="81"/>
                  </a:cubicBezTo>
                  <a:close/>
                  <a:moveTo>
                    <a:pt x="2012" y="61"/>
                  </a:moveTo>
                  <a:cubicBezTo>
                    <a:pt x="2012" y="59"/>
                    <a:pt x="2013" y="60"/>
                    <a:pt x="2013" y="59"/>
                  </a:cubicBezTo>
                  <a:cubicBezTo>
                    <a:pt x="2014" y="59"/>
                    <a:pt x="2014" y="60"/>
                    <a:pt x="2014" y="61"/>
                  </a:cubicBezTo>
                  <a:lnTo>
                    <a:pt x="2012" y="61"/>
                  </a:lnTo>
                  <a:close/>
                  <a:moveTo>
                    <a:pt x="2013" y="57"/>
                  </a:moveTo>
                  <a:cubicBezTo>
                    <a:pt x="2014" y="55"/>
                    <a:pt x="2014" y="54"/>
                    <a:pt x="2016" y="54"/>
                  </a:cubicBezTo>
                  <a:cubicBezTo>
                    <a:pt x="2015" y="55"/>
                    <a:pt x="2015" y="57"/>
                    <a:pt x="2013" y="57"/>
                  </a:cubicBezTo>
                  <a:close/>
                  <a:moveTo>
                    <a:pt x="2016" y="81"/>
                  </a:moveTo>
                  <a:cubicBezTo>
                    <a:pt x="2017" y="82"/>
                    <a:pt x="2017" y="81"/>
                    <a:pt x="2018" y="81"/>
                  </a:cubicBezTo>
                  <a:cubicBezTo>
                    <a:pt x="2019" y="82"/>
                    <a:pt x="2015" y="83"/>
                    <a:pt x="2016" y="81"/>
                  </a:cubicBezTo>
                  <a:close/>
                  <a:moveTo>
                    <a:pt x="2025" y="69"/>
                  </a:moveTo>
                  <a:cubicBezTo>
                    <a:pt x="2025" y="69"/>
                    <a:pt x="2023" y="69"/>
                    <a:pt x="2023" y="69"/>
                  </a:cubicBezTo>
                  <a:cubicBezTo>
                    <a:pt x="2023" y="68"/>
                    <a:pt x="2026" y="68"/>
                    <a:pt x="2025" y="69"/>
                  </a:cubicBezTo>
                  <a:close/>
                  <a:moveTo>
                    <a:pt x="2025" y="73"/>
                  </a:moveTo>
                  <a:cubicBezTo>
                    <a:pt x="2024" y="73"/>
                    <a:pt x="2023" y="72"/>
                    <a:pt x="2023" y="71"/>
                  </a:cubicBezTo>
                  <a:cubicBezTo>
                    <a:pt x="2024" y="71"/>
                    <a:pt x="2025" y="72"/>
                    <a:pt x="2025" y="73"/>
                  </a:cubicBezTo>
                  <a:close/>
                  <a:moveTo>
                    <a:pt x="2023" y="82"/>
                  </a:moveTo>
                  <a:cubicBezTo>
                    <a:pt x="2024" y="80"/>
                    <a:pt x="2026" y="80"/>
                    <a:pt x="2028" y="79"/>
                  </a:cubicBezTo>
                  <a:cubicBezTo>
                    <a:pt x="2028" y="82"/>
                    <a:pt x="2025" y="82"/>
                    <a:pt x="2023" y="82"/>
                  </a:cubicBezTo>
                  <a:close/>
                  <a:moveTo>
                    <a:pt x="2030" y="71"/>
                  </a:moveTo>
                  <a:cubicBezTo>
                    <a:pt x="2029" y="71"/>
                    <a:pt x="2029" y="71"/>
                    <a:pt x="2029" y="71"/>
                  </a:cubicBezTo>
                  <a:cubicBezTo>
                    <a:pt x="2029" y="69"/>
                    <a:pt x="2029" y="69"/>
                    <a:pt x="2029" y="69"/>
                  </a:cubicBezTo>
                  <a:cubicBezTo>
                    <a:pt x="2030" y="69"/>
                    <a:pt x="2030" y="69"/>
                    <a:pt x="2030" y="69"/>
                  </a:cubicBezTo>
                  <a:lnTo>
                    <a:pt x="2030" y="71"/>
                  </a:lnTo>
                  <a:close/>
                  <a:moveTo>
                    <a:pt x="2036" y="81"/>
                  </a:moveTo>
                  <a:cubicBezTo>
                    <a:pt x="2036" y="79"/>
                    <a:pt x="2038" y="80"/>
                    <a:pt x="2040" y="79"/>
                  </a:cubicBezTo>
                  <a:cubicBezTo>
                    <a:pt x="2040" y="81"/>
                    <a:pt x="2036" y="82"/>
                    <a:pt x="2036" y="81"/>
                  </a:cubicBezTo>
                  <a:close/>
                  <a:moveTo>
                    <a:pt x="2043" y="84"/>
                  </a:moveTo>
                  <a:cubicBezTo>
                    <a:pt x="2043" y="82"/>
                    <a:pt x="2046" y="85"/>
                    <a:pt x="2043" y="84"/>
                  </a:cubicBezTo>
                  <a:close/>
                  <a:moveTo>
                    <a:pt x="2096" y="68"/>
                  </a:moveTo>
                  <a:cubicBezTo>
                    <a:pt x="2098" y="69"/>
                    <a:pt x="2095" y="72"/>
                    <a:pt x="2096" y="68"/>
                  </a:cubicBezTo>
                  <a:close/>
                  <a:moveTo>
                    <a:pt x="2096" y="25"/>
                  </a:moveTo>
                  <a:cubicBezTo>
                    <a:pt x="2096" y="23"/>
                    <a:pt x="2099" y="26"/>
                    <a:pt x="2096" y="25"/>
                  </a:cubicBezTo>
                  <a:close/>
                  <a:moveTo>
                    <a:pt x="2098" y="37"/>
                  </a:moveTo>
                  <a:cubicBezTo>
                    <a:pt x="2098" y="35"/>
                    <a:pt x="2099" y="36"/>
                    <a:pt x="2100" y="36"/>
                  </a:cubicBezTo>
                  <a:cubicBezTo>
                    <a:pt x="2100" y="36"/>
                    <a:pt x="2099" y="37"/>
                    <a:pt x="2098" y="37"/>
                  </a:cubicBezTo>
                  <a:close/>
                  <a:moveTo>
                    <a:pt x="2117" y="10"/>
                  </a:moveTo>
                  <a:cubicBezTo>
                    <a:pt x="2116" y="12"/>
                    <a:pt x="2116" y="13"/>
                    <a:pt x="2114" y="13"/>
                  </a:cubicBezTo>
                  <a:cubicBezTo>
                    <a:pt x="2114" y="11"/>
                    <a:pt x="2115" y="10"/>
                    <a:pt x="2117" y="10"/>
                  </a:cubicBezTo>
                  <a:close/>
                  <a:moveTo>
                    <a:pt x="2114" y="8"/>
                  </a:moveTo>
                  <a:cubicBezTo>
                    <a:pt x="2117" y="8"/>
                    <a:pt x="2114" y="11"/>
                    <a:pt x="2114" y="8"/>
                  </a:cubicBezTo>
                  <a:close/>
                  <a:moveTo>
                    <a:pt x="2112" y="10"/>
                  </a:moveTo>
                  <a:cubicBezTo>
                    <a:pt x="2112" y="10"/>
                    <a:pt x="2112" y="10"/>
                    <a:pt x="2112" y="10"/>
                  </a:cubicBezTo>
                  <a:cubicBezTo>
                    <a:pt x="2112" y="10"/>
                    <a:pt x="2112" y="10"/>
                    <a:pt x="2112" y="10"/>
                  </a:cubicBezTo>
                  <a:close/>
                  <a:moveTo>
                    <a:pt x="2111" y="6"/>
                  </a:moveTo>
                  <a:cubicBezTo>
                    <a:pt x="2110" y="7"/>
                    <a:pt x="2111" y="10"/>
                    <a:pt x="2108" y="10"/>
                  </a:cubicBezTo>
                  <a:cubicBezTo>
                    <a:pt x="2108" y="7"/>
                    <a:pt x="2109" y="6"/>
                    <a:pt x="2111" y="6"/>
                  </a:cubicBezTo>
                  <a:close/>
                  <a:moveTo>
                    <a:pt x="2105" y="11"/>
                  </a:moveTo>
                  <a:cubicBezTo>
                    <a:pt x="2106" y="11"/>
                    <a:pt x="2106" y="11"/>
                    <a:pt x="2106" y="11"/>
                  </a:cubicBezTo>
                  <a:cubicBezTo>
                    <a:pt x="2106" y="12"/>
                    <a:pt x="2106" y="12"/>
                    <a:pt x="2106" y="12"/>
                  </a:cubicBezTo>
                  <a:cubicBezTo>
                    <a:pt x="2105" y="12"/>
                    <a:pt x="2105" y="12"/>
                    <a:pt x="2105" y="12"/>
                  </a:cubicBezTo>
                  <a:lnTo>
                    <a:pt x="2105" y="11"/>
                  </a:lnTo>
                  <a:close/>
                  <a:moveTo>
                    <a:pt x="2102" y="13"/>
                  </a:moveTo>
                  <a:cubicBezTo>
                    <a:pt x="2103" y="13"/>
                    <a:pt x="2104" y="14"/>
                    <a:pt x="2103" y="16"/>
                  </a:cubicBezTo>
                  <a:cubicBezTo>
                    <a:pt x="2102" y="16"/>
                    <a:pt x="2102" y="14"/>
                    <a:pt x="2102" y="13"/>
                  </a:cubicBezTo>
                  <a:close/>
                  <a:moveTo>
                    <a:pt x="2102" y="27"/>
                  </a:moveTo>
                  <a:cubicBezTo>
                    <a:pt x="2102" y="29"/>
                    <a:pt x="2100" y="30"/>
                    <a:pt x="2101" y="32"/>
                  </a:cubicBezTo>
                  <a:cubicBezTo>
                    <a:pt x="2100" y="32"/>
                    <a:pt x="2099" y="34"/>
                    <a:pt x="2097" y="33"/>
                  </a:cubicBezTo>
                  <a:cubicBezTo>
                    <a:pt x="2099" y="31"/>
                    <a:pt x="2100" y="28"/>
                    <a:pt x="2102" y="27"/>
                  </a:cubicBezTo>
                  <a:close/>
                  <a:moveTo>
                    <a:pt x="2096" y="11"/>
                  </a:moveTo>
                  <a:cubicBezTo>
                    <a:pt x="2097" y="11"/>
                    <a:pt x="2097" y="12"/>
                    <a:pt x="2097" y="12"/>
                  </a:cubicBezTo>
                  <a:cubicBezTo>
                    <a:pt x="2098" y="13"/>
                    <a:pt x="2095" y="12"/>
                    <a:pt x="2096" y="11"/>
                  </a:cubicBezTo>
                  <a:close/>
                  <a:moveTo>
                    <a:pt x="2092" y="21"/>
                  </a:moveTo>
                  <a:cubicBezTo>
                    <a:pt x="2092" y="19"/>
                    <a:pt x="2094" y="21"/>
                    <a:pt x="2092" y="21"/>
                  </a:cubicBezTo>
                  <a:close/>
                  <a:moveTo>
                    <a:pt x="2090" y="28"/>
                  </a:moveTo>
                  <a:cubicBezTo>
                    <a:pt x="2091" y="26"/>
                    <a:pt x="2092" y="30"/>
                    <a:pt x="2090" y="28"/>
                  </a:cubicBezTo>
                  <a:close/>
                  <a:moveTo>
                    <a:pt x="2089" y="36"/>
                  </a:moveTo>
                  <a:cubicBezTo>
                    <a:pt x="2088" y="36"/>
                    <a:pt x="2088" y="36"/>
                    <a:pt x="2087" y="36"/>
                  </a:cubicBezTo>
                  <a:cubicBezTo>
                    <a:pt x="2087" y="34"/>
                    <a:pt x="2089" y="34"/>
                    <a:pt x="2089" y="36"/>
                  </a:cubicBezTo>
                  <a:close/>
                  <a:moveTo>
                    <a:pt x="2086" y="31"/>
                  </a:moveTo>
                  <a:cubicBezTo>
                    <a:pt x="2086" y="31"/>
                    <a:pt x="2085" y="31"/>
                    <a:pt x="2086" y="31"/>
                  </a:cubicBezTo>
                  <a:close/>
                  <a:moveTo>
                    <a:pt x="2076" y="51"/>
                  </a:moveTo>
                  <a:cubicBezTo>
                    <a:pt x="2076" y="50"/>
                    <a:pt x="2076" y="51"/>
                    <a:pt x="2076" y="51"/>
                  </a:cubicBezTo>
                  <a:close/>
                  <a:moveTo>
                    <a:pt x="2061" y="57"/>
                  </a:moveTo>
                  <a:cubicBezTo>
                    <a:pt x="2061" y="56"/>
                    <a:pt x="2062" y="55"/>
                    <a:pt x="2063" y="55"/>
                  </a:cubicBezTo>
                  <a:cubicBezTo>
                    <a:pt x="2063" y="57"/>
                    <a:pt x="2062" y="57"/>
                    <a:pt x="2061" y="57"/>
                  </a:cubicBezTo>
                  <a:close/>
                  <a:moveTo>
                    <a:pt x="2066" y="76"/>
                  </a:moveTo>
                  <a:cubicBezTo>
                    <a:pt x="2066" y="75"/>
                    <a:pt x="2068" y="77"/>
                    <a:pt x="2066" y="76"/>
                  </a:cubicBezTo>
                  <a:close/>
                  <a:moveTo>
                    <a:pt x="2066" y="51"/>
                  </a:moveTo>
                  <a:cubicBezTo>
                    <a:pt x="2066" y="50"/>
                    <a:pt x="2066" y="50"/>
                    <a:pt x="2066" y="50"/>
                  </a:cubicBezTo>
                  <a:cubicBezTo>
                    <a:pt x="2068" y="50"/>
                    <a:pt x="2068" y="50"/>
                    <a:pt x="2068" y="50"/>
                  </a:cubicBezTo>
                  <a:cubicBezTo>
                    <a:pt x="2069" y="51"/>
                    <a:pt x="2067" y="51"/>
                    <a:pt x="2066" y="51"/>
                  </a:cubicBezTo>
                  <a:close/>
                  <a:moveTo>
                    <a:pt x="2078" y="82"/>
                  </a:moveTo>
                  <a:cubicBezTo>
                    <a:pt x="2078" y="80"/>
                    <a:pt x="2080" y="81"/>
                    <a:pt x="2080" y="80"/>
                  </a:cubicBezTo>
                  <a:cubicBezTo>
                    <a:pt x="2081" y="80"/>
                    <a:pt x="2080" y="82"/>
                    <a:pt x="2078" y="82"/>
                  </a:cubicBezTo>
                  <a:close/>
                  <a:moveTo>
                    <a:pt x="2084" y="54"/>
                  </a:moveTo>
                  <a:cubicBezTo>
                    <a:pt x="2084" y="55"/>
                    <a:pt x="2082" y="57"/>
                    <a:pt x="2081" y="59"/>
                  </a:cubicBezTo>
                  <a:cubicBezTo>
                    <a:pt x="2078" y="59"/>
                    <a:pt x="2076" y="60"/>
                    <a:pt x="2074" y="60"/>
                  </a:cubicBezTo>
                  <a:cubicBezTo>
                    <a:pt x="2074" y="56"/>
                    <a:pt x="2080" y="60"/>
                    <a:pt x="2081" y="57"/>
                  </a:cubicBezTo>
                  <a:cubicBezTo>
                    <a:pt x="2081" y="54"/>
                    <a:pt x="2079" y="55"/>
                    <a:pt x="2077" y="55"/>
                  </a:cubicBezTo>
                  <a:cubicBezTo>
                    <a:pt x="2077" y="52"/>
                    <a:pt x="2081" y="54"/>
                    <a:pt x="2082" y="54"/>
                  </a:cubicBezTo>
                  <a:cubicBezTo>
                    <a:pt x="2083" y="52"/>
                    <a:pt x="2085" y="51"/>
                    <a:pt x="2087" y="50"/>
                  </a:cubicBezTo>
                  <a:cubicBezTo>
                    <a:pt x="2087" y="51"/>
                    <a:pt x="2084" y="54"/>
                    <a:pt x="2088" y="54"/>
                  </a:cubicBezTo>
                  <a:cubicBezTo>
                    <a:pt x="2087" y="56"/>
                    <a:pt x="2086" y="54"/>
                    <a:pt x="2084" y="54"/>
                  </a:cubicBezTo>
                  <a:close/>
                  <a:moveTo>
                    <a:pt x="2090" y="83"/>
                  </a:moveTo>
                  <a:cubicBezTo>
                    <a:pt x="2089" y="83"/>
                    <a:pt x="2089" y="82"/>
                    <a:pt x="2089" y="81"/>
                  </a:cubicBezTo>
                  <a:cubicBezTo>
                    <a:pt x="2090" y="81"/>
                    <a:pt x="2090" y="83"/>
                    <a:pt x="2090" y="83"/>
                  </a:cubicBezTo>
                  <a:close/>
                  <a:moveTo>
                    <a:pt x="2089" y="51"/>
                  </a:moveTo>
                  <a:cubicBezTo>
                    <a:pt x="2089" y="52"/>
                    <a:pt x="2091" y="49"/>
                    <a:pt x="2089" y="51"/>
                  </a:cubicBezTo>
                  <a:close/>
                  <a:moveTo>
                    <a:pt x="2084" y="47"/>
                  </a:moveTo>
                  <a:cubicBezTo>
                    <a:pt x="2083" y="45"/>
                    <a:pt x="2086" y="47"/>
                    <a:pt x="2087" y="45"/>
                  </a:cubicBezTo>
                  <a:cubicBezTo>
                    <a:pt x="2086" y="44"/>
                    <a:pt x="2085" y="42"/>
                    <a:pt x="2086" y="40"/>
                  </a:cubicBezTo>
                  <a:cubicBezTo>
                    <a:pt x="2087" y="42"/>
                    <a:pt x="2088" y="44"/>
                    <a:pt x="2090" y="42"/>
                  </a:cubicBezTo>
                  <a:cubicBezTo>
                    <a:pt x="2092" y="45"/>
                    <a:pt x="2087" y="47"/>
                    <a:pt x="2084" y="47"/>
                  </a:cubicBezTo>
                  <a:close/>
                  <a:moveTo>
                    <a:pt x="2091" y="32"/>
                  </a:moveTo>
                  <a:cubicBezTo>
                    <a:pt x="2092" y="30"/>
                    <a:pt x="2092" y="34"/>
                    <a:pt x="2091" y="32"/>
                  </a:cubicBezTo>
                  <a:close/>
                  <a:moveTo>
                    <a:pt x="2092" y="26"/>
                  </a:moveTo>
                  <a:cubicBezTo>
                    <a:pt x="2092" y="25"/>
                    <a:pt x="2092" y="25"/>
                    <a:pt x="2092" y="25"/>
                  </a:cubicBezTo>
                  <a:cubicBezTo>
                    <a:pt x="2093" y="25"/>
                    <a:pt x="2094" y="25"/>
                    <a:pt x="2094" y="26"/>
                  </a:cubicBezTo>
                  <a:lnTo>
                    <a:pt x="2092" y="26"/>
                  </a:lnTo>
                  <a:close/>
                  <a:moveTo>
                    <a:pt x="2094" y="26"/>
                  </a:moveTo>
                  <a:cubicBezTo>
                    <a:pt x="2094" y="25"/>
                    <a:pt x="2095" y="26"/>
                    <a:pt x="2094" y="26"/>
                  </a:cubicBezTo>
                  <a:close/>
                  <a:moveTo>
                    <a:pt x="2094" y="17"/>
                  </a:moveTo>
                  <a:cubicBezTo>
                    <a:pt x="2095" y="14"/>
                    <a:pt x="2097" y="14"/>
                    <a:pt x="2099" y="16"/>
                  </a:cubicBezTo>
                  <a:cubicBezTo>
                    <a:pt x="2098" y="18"/>
                    <a:pt x="2096" y="16"/>
                    <a:pt x="2094" y="17"/>
                  </a:cubicBezTo>
                  <a:close/>
                  <a:moveTo>
                    <a:pt x="2096" y="83"/>
                  </a:moveTo>
                  <a:cubicBezTo>
                    <a:pt x="2095" y="82"/>
                    <a:pt x="2095" y="81"/>
                    <a:pt x="2095" y="79"/>
                  </a:cubicBezTo>
                  <a:cubicBezTo>
                    <a:pt x="2097" y="80"/>
                    <a:pt x="2097" y="78"/>
                    <a:pt x="2099" y="79"/>
                  </a:cubicBezTo>
                  <a:cubicBezTo>
                    <a:pt x="2098" y="81"/>
                    <a:pt x="2097" y="82"/>
                    <a:pt x="2096" y="83"/>
                  </a:cubicBezTo>
                  <a:close/>
                  <a:moveTo>
                    <a:pt x="2099" y="81"/>
                  </a:moveTo>
                  <a:cubicBezTo>
                    <a:pt x="2099" y="80"/>
                    <a:pt x="2101" y="80"/>
                    <a:pt x="2103" y="79"/>
                  </a:cubicBezTo>
                  <a:cubicBezTo>
                    <a:pt x="2103" y="81"/>
                    <a:pt x="2100" y="82"/>
                    <a:pt x="2099" y="81"/>
                  </a:cubicBezTo>
                  <a:close/>
                  <a:moveTo>
                    <a:pt x="2113" y="83"/>
                  </a:moveTo>
                  <a:cubicBezTo>
                    <a:pt x="2113" y="82"/>
                    <a:pt x="2114" y="82"/>
                    <a:pt x="2115" y="82"/>
                  </a:cubicBezTo>
                  <a:cubicBezTo>
                    <a:pt x="2115" y="83"/>
                    <a:pt x="2114" y="84"/>
                    <a:pt x="2113" y="83"/>
                  </a:cubicBezTo>
                  <a:close/>
                  <a:moveTo>
                    <a:pt x="2127" y="82"/>
                  </a:moveTo>
                  <a:cubicBezTo>
                    <a:pt x="2126" y="84"/>
                    <a:pt x="2124" y="82"/>
                    <a:pt x="2124" y="83"/>
                  </a:cubicBezTo>
                  <a:cubicBezTo>
                    <a:pt x="2122" y="83"/>
                    <a:pt x="2126" y="81"/>
                    <a:pt x="2124" y="81"/>
                  </a:cubicBezTo>
                  <a:cubicBezTo>
                    <a:pt x="2124" y="80"/>
                    <a:pt x="2127" y="81"/>
                    <a:pt x="2127" y="82"/>
                  </a:cubicBezTo>
                  <a:close/>
                  <a:moveTo>
                    <a:pt x="2125" y="77"/>
                  </a:moveTo>
                  <a:cubicBezTo>
                    <a:pt x="2125" y="76"/>
                    <a:pt x="2127" y="76"/>
                    <a:pt x="2127" y="75"/>
                  </a:cubicBezTo>
                  <a:cubicBezTo>
                    <a:pt x="2128" y="75"/>
                    <a:pt x="2128" y="76"/>
                    <a:pt x="2129" y="76"/>
                  </a:cubicBezTo>
                  <a:cubicBezTo>
                    <a:pt x="2129" y="78"/>
                    <a:pt x="2126" y="78"/>
                    <a:pt x="2125" y="77"/>
                  </a:cubicBezTo>
                  <a:close/>
                  <a:moveTo>
                    <a:pt x="2143" y="72"/>
                  </a:moveTo>
                  <a:cubicBezTo>
                    <a:pt x="2145" y="70"/>
                    <a:pt x="2144" y="74"/>
                    <a:pt x="2143" y="72"/>
                  </a:cubicBezTo>
                  <a:close/>
                  <a:moveTo>
                    <a:pt x="2149" y="75"/>
                  </a:moveTo>
                  <a:cubicBezTo>
                    <a:pt x="2149" y="74"/>
                    <a:pt x="2150" y="73"/>
                    <a:pt x="2151" y="73"/>
                  </a:cubicBezTo>
                  <a:cubicBezTo>
                    <a:pt x="2151" y="74"/>
                    <a:pt x="2150" y="75"/>
                    <a:pt x="2149" y="75"/>
                  </a:cubicBezTo>
                  <a:close/>
                  <a:moveTo>
                    <a:pt x="2151" y="84"/>
                  </a:moveTo>
                  <a:cubicBezTo>
                    <a:pt x="2151" y="82"/>
                    <a:pt x="2153" y="85"/>
                    <a:pt x="2151" y="84"/>
                  </a:cubicBezTo>
                  <a:close/>
                  <a:moveTo>
                    <a:pt x="2159" y="48"/>
                  </a:moveTo>
                  <a:cubicBezTo>
                    <a:pt x="2160" y="48"/>
                    <a:pt x="2160" y="50"/>
                    <a:pt x="2158" y="50"/>
                  </a:cubicBezTo>
                  <a:cubicBezTo>
                    <a:pt x="2158" y="49"/>
                    <a:pt x="2159" y="49"/>
                    <a:pt x="2159" y="48"/>
                  </a:cubicBezTo>
                  <a:close/>
                  <a:moveTo>
                    <a:pt x="2157" y="63"/>
                  </a:moveTo>
                  <a:cubicBezTo>
                    <a:pt x="2159" y="63"/>
                    <a:pt x="2159" y="63"/>
                    <a:pt x="2159" y="63"/>
                  </a:cubicBezTo>
                  <a:cubicBezTo>
                    <a:pt x="2159" y="65"/>
                    <a:pt x="2156" y="65"/>
                    <a:pt x="2157" y="63"/>
                  </a:cubicBezTo>
                  <a:close/>
                  <a:moveTo>
                    <a:pt x="2158" y="81"/>
                  </a:moveTo>
                  <a:cubicBezTo>
                    <a:pt x="2157" y="79"/>
                    <a:pt x="2159" y="79"/>
                    <a:pt x="2159" y="79"/>
                  </a:cubicBezTo>
                  <a:cubicBezTo>
                    <a:pt x="2159" y="80"/>
                    <a:pt x="2159" y="81"/>
                    <a:pt x="2158" y="81"/>
                  </a:cubicBezTo>
                  <a:close/>
                  <a:moveTo>
                    <a:pt x="2158" y="61"/>
                  </a:moveTo>
                  <a:cubicBezTo>
                    <a:pt x="2157" y="59"/>
                    <a:pt x="2159" y="60"/>
                    <a:pt x="2159" y="59"/>
                  </a:cubicBezTo>
                  <a:cubicBezTo>
                    <a:pt x="2160" y="59"/>
                    <a:pt x="2159" y="60"/>
                    <a:pt x="2159" y="61"/>
                  </a:cubicBezTo>
                  <a:lnTo>
                    <a:pt x="2158" y="61"/>
                  </a:lnTo>
                  <a:close/>
                  <a:moveTo>
                    <a:pt x="2159" y="57"/>
                  </a:moveTo>
                  <a:cubicBezTo>
                    <a:pt x="2159" y="55"/>
                    <a:pt x="2160" y="54"/>
                    <a:pt x="2162" y="54"/>
                  </a:cubicBezTo>
                  <a:cubicBezTo>
                    <a:pt x="2161" y="55"/>
                    <a:pt x="2161" y="57"/>
                    <a:pt x="2159" y="57"/>
                  </a:cubicBezTo>
                  <a:close/>
                  <a:moveTo>
                    <a:pt x="2162" y="81"/>
                  </a:moveTo>
                  <a:cubicBezTo>
                    <a:pt x="2163" y="82"/>
                    <a:pt x="2163" y="81"/>
                    <a:pt x="2164" y="81"/>
                  </a:cubicBezTo>
                  <a:cubicBezTo>
                    <a:pt x="2165" y="82"/>
                    <a:pt x="2161" y="83"/>
                    <a:pt x="2162" y="81"/>
                  </a:cubicBezTo>
                  <a:close/>
                  <a:moveTo>
                    <a:pt x="2171" y="69"/>
                  </a:moveTo>
                  <a:cubicBezTo>
                    <a:pt x="2171" y="69"/>
                    <a:pt x="2169" y="69"/>
                    <a:pt x="2169" y="69"/>
                  </a:cubicBezTo>
                  <a:cubicBezTo>
                    <a:pt x="2169" y="68"/>
                    <a:pt x="2172" y="68"/>
                    <a:pt x="2171" y="69"/>
                  </a:cubicBezTo>
                  <a:close/>
                  <a:moveTo>
                    <a:pt x="2171" y="73"/>
                  </a:moveTo>
                  <a:cubicBezTo>
                    <a:pt x="2170" y="73"/>
                    <a:pt x="2169" y="72"/>
                    <a:pt x="2169" y="71"/>
                  </a:cubicBezTo>
                  <a:cubicBezTo>
                    <a:pt x="2170" y="71"/>
                    <a:pt x="2171" y="72"/>
                    <a:pt x="2171" y="73"/>
                  </a:cubicBezTo>
                  <a:close/>
                  <a:moveTo>
                    <a:pt x="2169" y="82"/>
                  </a:moveTo>
                  <a:cubicBezTo>
                    <a:pt x="2170" y="80"/>
                    <a:pt x="2172" y="80"/>
                    <a:pt x="2174" y="79"/>
                  </a:cubicBezTo>
                  <a:cubicBezTo>
                    <a:pt x="2174" y="82"/>
                    <a:pt x="2171" y="82"/>
                    <a:pt x="2169" y="82"/>
                  </a:cubicBezTo>
                  <a:close/>
                  <a:moveTo>
                    <a:pt x="2176" y="71"/>
                  </a:moveTo>
                  <a:cubicBezTo>
                    <a:pt x="2175" y="71"/>
                    <a:pt x="2175" y="71"/>
                    <a:pt x="2175" y="71"/>
                  </a:cubicBezTo>
                  <a:cubicBezTo>
                    <a:pt x="2175" y="69"/>
                    <a:pt x="2175" y="69"/>
                    <a:pt x="2175" y="69"/>
                  </a:cubicBezTo>
                  <a:cubicBezTo>
                    <a:pt x="2176" y="69"/>
                    <a:pt x="2176" y="69"/>
                    <a:pt x="2176" y="69"/>
                  </a:cubicBezTo>
                  <a:lnTo>
                    <a:pt x="2176" y="71"/>
                  </a:lnTo>
                  <a:close/>
                  <a:moveTo>
                    <a:pt x="2182" y="81"/>
                  </a:moveTo>
                  <a:cubicBezTo>
                    <a:pt x="2182" y="79"/>
                    <a:pt x="2184" y="80"/>
                    <a:pt x="2186" y="79"/>
                  </a:cubicBezTo>
                  <a:cubicBezTo>
                    <a:pt x="2186" y="81"/>
                    <a:pt x="2182" y="82"/>
                    <a:pt x="2182" y="81"/>
                  </a:cubicBezTo>
                  <a:close/>
                  <a:moveTo>
                    <a:pt x="2188" y="84"/>
                  </a:moveTo>
                  <a:cubicBezTo>
                    <a:pt x="2189" y="82"/>
                    <a:pt x="2192" y="85"/>
                    <a:pt x="2188" y="84"/>
                  </a:cubicBezTo>
                  <a:close/>
                  <a:moveTo>
                    <a:pt x="2242" y="68"/>
                  </a:moveTo>
                  <a:cubicBezTo>
                    <a:pt x="2244" y="69"/>
                    <a:pt x="2241" y="72"/>
                    <a:pt x="2242" y="68"/>
                  </a:cubicBezTo>
                  <a:close/>
                  <a:moveTo>
                    <a:pt x="2242" y="25"/>
                  </a:moveTo>
                  <a:cubicBezTo>
                    <a:pt x="2242" y="23"/>
                    <a:pt x="2245" y="26"/>
                    <a:pt x="2242" y="25"/>
                  </a:cubicBezTo>
                  <a:close/>
                  <a:moveTo>
                    <a:pt x="2244" y="37"/>
                  </a:moveTo>
                  <a:cubicBezTo>
                    <a:pt x="2244" y="35"/>
                    <a:pt x="2245" y="36"/>
                    <a:pt x="2246" y="36"/>
                  </a:cubicBezTo>
                  <a:cubicBezTo>
                    <a:pt x="2245" y="36"/>
                    <a:pt x="2245" y="37"/>
                    <a:pt x="2244" y="37"/>
                  </a:cubicBezTo>
                  <a:close/>
                  <a:moveTo>
                    <a:pt x="2262" y="10"/>
                  </a:moveTo>
                  <a:cubicBezTo>
                    <a:pt x="2262" y="12"/>
                    <a:pt x="2262" y="13"/>
                    <a:pt x="2260" y="13"/>
                  </a:cubicBezTo>
                  <a:cubicBezTo>
                    <a:pt x="2260" y="11"/>
                    <a:pt x="2261" y="10"/>
                    <a:pt x="2262" y="10"/>
                  </a:cubicBezTo>
                  <a:close/>
                  <a:moveTo>
                    <a:pt x="2260" y="8"/>
                  </a:moveTo>
                  <a:cubicBezTo>
                    <a:pt x="2263" y="8"/>
                    <a:pt x="2259" y="11"/>
                    <a:pt x="2260" y="8"/>
                  </a:cubicBezTo>
                  <a:close/>
                  <a:moveTo>
                    <a:pt x="2258" y="10"/>
                  </a:moveTo>
                  <a:cubicBezTo>
                    <a:pt x="2258" y="10"/>
                    <a:pt x="2258" y="10"/>
                    <a:pt x="2258" y="10"/>
                  </a:cubicBezTo>
                  <a:cubicBezTo>
                    <a:pt x="2258" y="10"/>
                    <a:pt x="2258" y="10"/>
                    <a:pt x="2258" y="10"/>
                  </a:cubicBezTo>
                  <a:close/>
                  <a:moveTo>
                    <a:pt x="2257" y="6"/>
                  </a:moveTo>
                  <a:cubicBezTo>
                    <a:pt x="2256" y="7"/>
                    <a:pt x="2256" y="10"/>
                    <a:pt x="2254" y="10"/>
                  </a:cubicBezTo>
                  <a:cubicBezTo>
                    <a:pt x="2254" y="7"/>
                    <a:pt x="2255" y="6"/>
                    <a:pt x="2257" y="6"/>
                  </a:cubicBezTo>
                  <a:close/>
                  <a:moveTo>
                    <a:pt x="2251" y="11"/>
                  </a:moveTo>
                  <a:cubicBezTo>
                    <a:pt x="2252" y="11"/>
                    <a:pt x="2252" y="11"/>
                    <a:pt x="2252" y="11"/>
                  </a:cubicBezTo>
                  <a:cubicBezTo>
                    <a:pt x="2252" y="12"/>
                    <a:pt x="2252" y="12"/>
                    <a:pt x="2252" y="12"/>
                  </a:cubicBezTo>
                  <a:cubicBezTo>
                    <a:pt x="2251" y="12"/>
                    <a:pt x="2251" y="12"/>
                    <a:pt x="2251" y="12"/>
                  </a:cubicBezTo>
                  <a:lnTo>
                    <a:pt x="2251" y="11"/>
                  </a:lnTo>
                  <a:close/>
                  <a:moveTo>
                    <a:pt x="2248" y="13"/>
                  </a:moveTo>
                  <a:cubicBezTo>
                    <a:pt x="2249" y="13"/>
                    <a:pt x="2249" y="14"/>
                    <a:pt x="2249" y="16"/>
                  </a:cubicBezTo>
                  <a:cubicBezTo>
                    <a:pt x="2247" y="16"/>
                    <a:pt x="2248" y="14"/>
                    <a:pt x="2248" y="13"/>
                  </a:cubicBezTo>
                  <a:close/>
                  <a:moveTo>
                    <a:pt x="2248" y="27"/>
                  </a:moveTo>
                  <a:cubicBezTo>
                    <a:pt x="2248" y="29"/>
                    <a:pt x="2245" y="30"/>
                    <a:pt x="2247" y="32"/>
                  </a:cubicBezTo>
                  <a:cubicBezTo>
                    <a:pt x="2246" y="32"/>
                    <a:pt x="2245" y="34"/>
                    <a:pt x="2243" y="33"/>
                  </a:cubicBezTo>
                  <a:cubicBezTo>
                    <a:pt x="2245" y="31"/>
                    <a:pt x="2245" y="28"/>
                    <a:pt x="2248" y="27"/>
                  </a:cubicBezTo>
                  <a:close/>
                  <a:moveTo>
                    <a:pt x="2242" y="11"/>
                  </a:moveTo>
                  <a:cubicBezTo>
                    <a:pt x="2242" y="11"/>
                    <a:pt x="2243" y="12"/>
                    <a:pt x="2243" y="12"/>
                  </a:cubicBezTo>
                  <a:cubicBezTo>
                    <a:pt x="2244" y="13"/>
                    <a:pt x="2241" y="12"/>
                    <a:pt x="2242" y="11"/>
                  </a:cubicBezTo>
                  <a:close/>
                  <a:moveTo>
                    <a:pt x="2237" y="21"/>
                  </a:moveTo>
                  <a:cubicBezTo>
                    <a:pt x="2237" y="19"/>
                    <a:pt x="2240" y="21"/>
                    <a:pt x="2237" y="21"/>
                  </a:cubicBezTo>
                  <a:close/>
                  <a:moveTo>
                    <a:pt x="2236" y="28"/>
                  </a:moveTo>
                  <a:cubicBezTo>
                    <a:pt x="2237" y="26"/>
                    <a:pt x="2238" y="30"/>
                    <a:pt x="2236" y="28"/>
                  </a:cubicBezTo>
                  <a:close/>
                  <a:moveTo>
                    <a:pt x="2235" y="36"/>
                  </a:moveTo>
                  <a:cubicBezTo>
                    <a:pt x="2234" y="36"/>
                    <a:pt x="2233" y="36"/>
                    <a:pt x="2233" y="36"/>
                  </a:cubicBezTo>
                  <a:cubicBezTo>
                    <a:pt x="2233" y="34"/>
                    <a:pt x="2235" y="34"/>
                    <a:pt x="2235" y="36"/>
                  </a:cubicBezTo>
                  <a:close/>
                  <a:moveTo>
                    <a:pt x="2231" y="31"/>
                  </a:moveTo>
                  <a:cubicBezTo>
                    <a:pt x="2232" y="31"/>
                    <a:pt x="2231" y="31"/>
                    <a:pt x="2231" y="31"/>
                  </a:cubicBezTo>
                  <a:close/>
                  <a:moveTo>
                    <a:pt x="2222" y="51"/>
                  </a:moveTo>
                  <a:cubicBezTo>
                    <a:pt x="2222" y="50"/>
                    <a:pt x="2222" y="51"/>
                    <a:pt x="2222" y="51"/>
                  </a:cubicBezTo>
                  <a:close/>
                  <a:moveTo>
                    <a:pt x="2207" y="57"/>
                  </a:moveTo>
                  <a:cubicBezTo>
                    <a:pt x="2207" y="56"/>
                    <a:pt x="2208" y="55"/>
                    <a:pt x="2209" y="55"/>
                  </a:cubicBezTo>
                  <a:cubicBezTo>
                    <a:pt x="2209" y="57"/>
                    <a:pt x="2208" y="57"/>
                    <a:pt x="2207" y="57"/>
                  </a:cubicBezTo>
                  <a:close/>
                  <a:moveTo>
                    <a:pt x="2212" y="76"/>
                  </a:moveTo>
                  <a:cubicBezTo>
                    <a:pt x="2212" y="75"/>
                    <a:pt x="2214" y="77"/>
                    <a:pt x="2212" y="76"/>
                  </a:cubicBezTo>
                  <a:close/>
                  <a:moveTo>
                    <a:pt x="2212" y="51"/>
                  </a:moveTo>
                  <a:cubicBezTo>
                    <a:pt x="2212" y="50"/>
                    <a:pt x="2212" y="50"/>
                    <a:pt x="2212" y="50"/>
                  </a:cubicBezTo>
                  <a:cubicBezTo>
                    <a:pt x="2214" y="50"/>
                    <a:pt x="2214" y="50"/>
                    <a:pt x="2214" y="50"/>
                  </a:cubicBezTo>
                  <a:cubicBezTo>
                    <a:pt x="2215" y="51"/>
                    <a:pt x="2213" y="51"/>
                    <a:pt x="2212" y="51"/>
                  </a:cubicBezTo>
                  <a:close/>
                  <a:moveTo>
                    <a:pt x="2224" y="82"/>
                  </a:moveTo>
                  <a:cubicBezTo>
                    <a:pt x="2224" y="80"/>
                    <a:pt x="2225" y="81"/>
                    <a:pt x="2225" y="80"/>
                  </a:cubicBezTo>
                  <a:cubicBezTo>
                    <a:pt x="2226" y="80"/>
                    <a:pt x="2225" y="82"/>
                    <a:pt x="2224" y="82"/>
                  </a:cubicBezTo>
                  <a:close/>
                  <a:moveTo>
                    <a:pt x="2230" y="54"/>
                  </a:moveTo>
                  <a:cubicBezTo>
                    <a:pt x="2230" y="55"/>
                    <a:pt x="2227" y="57"/>
                    <a:pt x="2227" y="59"/>
                  </a:cubicBezTo>
                  <a:cubicBezTo>
                    <a:pt x="2224" y="59"/>
                    <a:pt x="2222" y="60"/>
                    <a:pt x="2219" y="60"/>
                  </a:cubicBezTo>
                  <a:cubicBezTo>
                    <a:pt x="2220" y="56"/>
                    <a:pt x="2225" y="60"/>
                    <a:pt x="2227" y="57"/>
                  </a:cubicBezTo>
                  <a:cubicBezTo>
                    <a:pt x="2227" y="54"/>
                    <a:pt x="2225" y="55"/>
                    <a:pt x="2223" y="55"/>
                  </a:cubicBezTo>
                  <a:cubicBezTo>
                    <a:pt x="2223" y="52"/>
                    <a:pt x="2227" y="54"/>
                    <a:pt x="2228" y="54"/>
                  </a:cubicBezTo>
                  <a:cubicBezTo>
                    <a:pt x="2229" y="52"/>
                    <a:pt x="2231" y="51"/>
                    <a:pt x="2233" y="50"/>
                  </a:cubicBezTo>
                  <a:cubicBezTo>
                    <a:pt x="2233" y="51"/>
                    <a:pt x="2230" y="54"/>
                    <a:pt x="2234" y="54"/>
                  </a:cubicBezTo>
                  <a:cubicBezTo>
                    <a:pt x="2233" y="56"/>
                    <a:pt x="2232" y="54"/>
                    <a:pt x="2230" y="54"/>
                  </a:cubicBezTo>
                  <a:close/>
                  <a:moveTo>
                    <a:pt x="2236" y="83"/>
                  </a:moveTo>
                  <a:cubicBezTo>
                    <a:pt x="2235" y="83"/>
                    <a:pt x="2235" y="82"/>
                    <a:pt x="2235" y="81"/>
                  </a:cubicBezTo>
                  <a:cubicBezTo>
                    <a:pt x="2236" y="81"/>
                    <a:pt x="2236" y="83"/>
                    <a:pt x="2236" y="83"/>
                  </a:cubicBezTo>
                  <a:close/>
                  <a:moveTo>
                    <a:pt x="2235" y="51"/>
                  </a:moveTo>
                  <a:cubicBezTo>
                    <a:pt x="2235" y="52"/>
                    <a:pt x="2236" y="49"/>
                    <a:pt x="2235" y="51"/>
                  </a:cubicBezTo>
                  <a:close/>
                  <a:moveTo>
                    <a:pt x="2230" y="47"/>
                  </a:moveTo>
                  <a:cubicBezTo>
                    <a:pt x="2229" y="45"/>
                    <a:pt x="2232" y="47"/>
                    <a:pt x="2233" y="45"/>
                  </a:cubicBezTo>
                  <a:cubicBezTo>
                    <a:pt x="2232" y="44"/>
                    <a:pt x="2231" y="42"/>
                    <a:pt x="2232" y="40"/>
                  </a:cubicBezTo>
                  <a:cubicBezTo>
                    <a:pt x="2233" y="42"/>
                    <a:pt x="2234" y="44"/>
                    <a:pt x="2236" y="42"/>
                  </a:cubicBezTo>
                  <a:cubicBezTo>
                    <a:pt x="2237" y="45"/>
                    <a:pt x="2233" y="47"/>
                    <a:pt x="2230" y="47"/>
                  </a:cubicBezTo>
                  <a:close/>
                  <a:moveTo>
                    <a:pt x="2237" y="32"/>
                  </a:moveTo>
                  <a:cubicBezTo>
                    <a:pt x="2238" y="30"/>
                    <a:pt x="2238" y="34"/>
                    <a:pt x="2237" y="32"/>
                  </a:cubicBezTo>
                  <a:close/>
                  <a:moveTo>
                    <a:pt x="2238" y="26"/>
                  </a:moveTo>
                  <a:cubicBezTo>
                    <a:pt x="2238" y="25"/>
                    <a:pt x="2238" y="25"/>
                    <a:pt x="2238" y="25"/>
                  </a:cubicBezTo>
                  <a:cubicBezTo>
                    <a:pt x="2239" y="25"/>
                    <a:pt x="2240" y="25"/>
                    <a:pt x="2240" y="26"/>
                  </a:cubicBezTo>
                  <a:lnTo>
                    <a:pt x="2238" y="26"/>
                  </a:lnTo>
                  <a:close/>
                  <a:moveTo>
                    <a:pt x="2240" y="26"/>
                  </a:moveTo>
                  <a:cubicBezTo>
                    <a:pt x="2240" y="25"/>
                    <a:pt x="2241" y="26"/>
                    <a:pt x="2240" y="26"/>
                  </a:cubicBezTo>
                  <a:close/>
                  <a:moveTo>
                    <a:pt x="2240" y="17"/>
                  </a:moveTo>
                  <a:cubicBezTo>
                    <a:pt x="2241" y="14"/>
                    <a:pt x="2243" y="14"/>
                    <a:pt x="2244" y="16"/>
                  </a:cubicBezTo>
                  <a:cubicBezTo>
                    <a:pt x="2243" y="18"/>
                    <a:pt x="2242" y="16"/>
                    <a:pt x="2240" y="17"/>
                  </a:cubicBezTo>
                  <a:close/>
                  <a:moveTo>
                    <a:pt x="2242" y="83"/>
                  </a:moveTo>
                  <a:cubicBezTo>
                    <a:pt x="2241" y="82"/>
                    <a:pt x="2241" y="81"/>
                    <a:pt x="2241" y="79"/>
                  </a:cubicBezTo>
                  <a:cubicBezTo>
                    <a:pt x="2243" y="80"/>
                    <a:pt x="2243" y="78"/>
                    <a:pt x="2244" y="79"/>
                  </a:cubicBezTo>
                  <a:cubicBezTo>
                    <a:pt x="2244" y="81"/>
                    <a:pt x="2243" y="82"/>
                    <a:pt x="2242" y="83"/>
                  </a:cubicBezTo>
                  <a:close/>
                  <a:moveTo>
                    <a:pt x="2244" y="81"/>
                  </a:moveTo>
                  <a:cubicBezTo>
                    <a:pt x="2245" y="80"/>
                    <a:pt x="2247" y="80"/>
                    <a:pt x="2249" y="79"/>
                  </a:cubicBezTo>
                  <a:cubicBezTo>
                    <a:pt x="2249" y="81"/>
                    <a:pt x="2246" y="82"/>
                    <a:pt x="2244" y="81"/>
                  </a:cubicBezTo>
                  <a:close/>
                  <a:moveTo>
                    <a:pt x="2259" y="83"/>
                  </a:moveTo>
                  <a:cubicBezTo>
                    <a:pt x="2259" y="82"/>
                    <a:pt x="2260" y="82"/>
                    <a:pt x="2261" y="82"/>
                  </a:cubicBezTo>
                  <a:cubicBezTo>
                    <a:pt x="2261" y="83"/>
                    <a:pt x="2260" y="84"/>
                    <a:pt x="2259" y="83"/>
                  </a:cubicBezTo>
                  <a:close/>
                  <a:moveTo>
                    <a:pt x="2273" y="82"/>
                  </a:moveTo>
                  <a:cubicBezTo>
                    <a:pt x="2272" y="84"/>
                    <a:pt x="2270" y="82"/>
                    <a:pt x="2270" y="83"/>
                  </a:cubicBezTo>
                  <a:cubicBezTo>
                    <a:pt x="2268" y="83"/>
                    <a:pt x="2272" y="81"/>
                    <a:pt x="2270" y="81"/>
                  </a:cubicBezTo>
                  <a:cubicBezTo>
                    <a:pt x="2270" y="80"/>
                    <a:pt x="2273" y="81"/>
                    <a:pt x="2273" y="82"/>
                  </a:cubicBezTo>
                  <a:close/>
                  <a:moveTo>
                    <a:pt x="2271" y="77"/>
                  </a:moveTo>
                  <a:cubicBezTo>
                    <a:pt x="2271" y="76"/>
                    <a:pt x="2273" y="76"/>
                    <a:pt x="2273" y="75"/>
                  </a:cubicBezTo>
                  <a:cubicBezTo>
                    <a:pt x="2274" y="75"/>
                    <a:pt x="2274" y="76"/>
                    <a:pt x="2275" y="76"/>
                  </a:cubicBezTo>
                  <a:cubicBezTo>
                    <a:pt x="2275" y="78"/>
                    <a:pt x="2272" y="78"/>
                    <a:pt x="2271" y="77"/>
                  </a:cubicBezTo>
                  <a:close/>
                  <a:moveTo>
                    <a:pt x="2289" y="72"/>
                  </a:moveTo>
                  <a:cubicBezTo>
                    <a:pt x="2291" y="70"/>
                    <a:pt x="2290" y="74"/>
                    <a:pt x="2289" y="72"/>
                  </a:cubicBezTo>
                  <a:close/>
                  <a:moveTo>
                    <a:pt x="2295" y="75"/>
                  </a:moveTo>
                  <a:cubicBezTo>
                    <a:pt x="2295" y="74"/>
                    <a:pt x="2295" y="73"/>
                    <a:pt x="2297" y="73"/>
                  </a:cubicBezTo>
                  <a:cubicBezTo>
                    <a:pt x="2297" y="74"/>
                    <a:pt x="2296" y="75"/>
                    <a:pt x="2295" y="75"/>
                  </a:cubicBezTo>
                  <a:close/>
                  <a:moveTo>
                    <a:pt x="2296" y="84"/>
                  </a:moveTo>
                  <a:cubicBezTo>
                    <a:pt x="2297" y="82"/>
                    <a:pt x="2299" y="85"/>
                    <a:pt x="2296" y="84"/>
                  </a:cubicBezTo>
                  <a:close/>
                  <a:moveTo>
                    <a:pt x="2305" y="48"/>
                  </a:moveTo>
                  <a:cubicBezTo>
                    <a:pt x="2306" y="48"/>
                    <a:pt x="2306" y="50"/>
                    <a:pt x="2304" y="50"/>
                  </a:cubicBezTo>
                  <a:cubicBezTo>
                    <a:pt x="2304" y="49"/>
                    <a:pt x="2305" y="49"/>
                    <a:pt x="2305" y="48"/>
                  </a:cubicBezTo>
                  <a:close/>
                  <a:moveTo>
                    <a:pt x="2302" y="63"/>
                  </a:moveTo>
                  <a:cubicBezTo>
                    <a:pt x="2305" y="63"/>
                    <a:pt x="2305" y="63"/>
                    <a:pt x="2305" y="63"/>
                  </a:cubicBezTo>
                  <a:cubicBezTo>
                    <a:pt x="2305" y="65"/>
                    <a:pt x="2302" y="65"/>
                    <a:pt x="2302" y="63"/>
                  </a:cubicBezTo>
                  <a:close/>
                  <a:moveTo>
                    <a:pt x="2304" y="81"/>
                  </a:moveTo>
                  <a:cubicBezTo>
                    <a:pt x="2303" y="79"/>
                    <a:pt x="2304" y="79"/>
                    <a:pt x="2305" y="79"/>
                  </a:cubicBezTo>
                  <a:cubicBezTo>
                    <a:pt x="2305" y="80"/>
                    <a:pt x="2305" y="81"/>
                    <a:pt x="2304" y="81"/>
                  </a:cubicBezTo>
                  <a:close/>
                  <a:moveTo>
                    <a:pt x="2304" y="61"/>
                  </a:moveTo>
                  <a:cubicBezTo>
                    <a:pt x="2303" y="59"/>
                    <a:pt x="2305" y="60"/>
                    <a:pt x="2305" y="59"/>
                  </a:cubicBezTo>
                  <a:cubicBezTo>
                    <a:pt x="2305" y="59"/>
                    <a:pt x="2305" y="60"/>
                    <a:pt x="2305" y="61"/>
                  </a:cubicBezTo>
                  <a:lnTo>
                    <a:pt x="2304" y="61"/>
                  </a:lnTo>
                  <a:close/>
                  <a:moveTo>
                    <a:pt x="2305" y="57"/>
                  </a:moveTo>
                  <a:cubicBezTo>
                    <a:pt x="2305" y="55"/>
                    <a:pt x="2306" y="54"/>
                    <a:pt x="2308" y="54"/>
                  </a:cubicBezTo>
                  <a:cubicBezTo>
                    <a:pt x="2307" y="55"/>
                    <a:pt x="2306" y="57"/>
                    <a:pt x="2305" y="57"/>
                  </a:cubicBezTo>
                  <a:close/>
                  <a:moveTo>
                    <a:pt x="2308" y="81"/>
                  </a:moveTo>
                  <a:cubicBezTo>
                    <a:pt x="2309" y="82"/>
                    <a:pt x="2308" y="81"/>
                    <a:pt x="2310" y="81"/>
                  </a:cubicBezTo>
                  <a:cubicBezTo>
                    <a:pt x="2310" y="82"/>
                    <a:pt x="2307" y="83"/>
                    <a:pt x="2308" y="81"/>
                  </a:cubicBezTo>
                  <a:close/>
                  <a:moveTo>
                    <a:pt x="2317" y="69"/>
                  </a:moveTo>
                  <a:cubicBezTo>
                    <a:pt x="2317" y="69"/>
                    <a:pt x="2315" y="69"/>
                    <a:pt x="2315" y="69"/>
                  </a:cubicBezTo>
                  <a:cubicBezTo>
                    <a:pt x="2315" y="68"/>
                    <a:pt x="2318" y="68"/>
                    <a:pt x="2317" y="69"/>
                  </a:cubicBezTo>
                  <a:close/>
                  <a:moveTo>
                    <a:pt x="2317" y="73"/>
                  </a:moveTo>
                  <a:cubicBezTo>
                    <a:pt x="2315" y="73"/>
                    <a:pt x="2315" y="72"/>
                    <a:pt x="2315" y="71"/>
                  </a:cubicBezTo>
                  <a:cubicBezTo>
                    <a:pt x="2316" y="71"/>
                    <a:pt x="2317" y="72"/>
                    <a:pt x="2317" y="73"/>
                  </a:cubicBezTo>
                  <a:close/>
                  <a:moveTo>
                    <a:pt x="2315" y="82"/>
                  </a:moveTo>
                  <a:cubicBezTo>
                    <a:pt x="2316" y="80"/>
                    <a:pt x="2318" y="80"/>
                    <a:pt x="2320" y="79"/>
                  </a:cubicBezTo>
                  <a:cubicBezTo>
                    <a:pt x="2320" y="82"/>
                    <a:pt x="2317" y="82"/>
                    <a:pt x="2315" y="82"/>
                  </a:cubicBezTo>
                  <a:close/>
                  <a:moveTo>
                    <a:pt x="2322" y="71"/>
                  </a:moveTo>
                  <a:cubicBezTo>
                    <a:pt x="2321" y="71"/>
                    <a:pt x="2321" y="71"/>
                    <a:pt x="2321" y="71"/>
                  </a:cubicBezTo>
                  <a:cubicBezTo>
                    <a:pt x="2321" y="69"/>
                    <a:pt x="2321" y="69"/>
                    <a:pt x="2321" y="69"/>
                  </a:cubicBezTo>
                  <a:cubicBezTo>
                    <a:pt x="2322" y="69"/>
                    <a:pt x="2322" y="69"/>
                    <a:pt x="2322" y="69"/>
                  </a:cubicBezTo>
                  <a:lnTo>
                    <a:pt x="2322" y="71"/>
                  </a:lnTo>
                  <a:close/>
                  <a:moveTo>
                    <a:pt x="2327" y="81"/>
                  </a:moveTo>
                  <a:cubicBezTo>
                    <a:pt x="2328" y="79"/>
                    <a:pt x="2330" y="80"/>
                    <a:pt x="2332" y="79"/>
                  </a:cubicBezTo>
                  <a:cubicBezTo>
                    <a:pt x="2331" y="81"/>
                    <a:pt x="2328" y="82"/>
                    <a:pt x="2327" y="81"/>
                  </a:cubicBezTo>
                  <a:close/>
                  <a:moveTo>
                    <a:pt x="2334" y="84"/>
                  </a:moveTo>
                  <a:cubicBezTo>
                    <a:pt x="2335" y="82"/>
                    <a:pt x="2337" y="85"/>
                    <a:pt x="2334" y="84"/>
                  </a:cubicBezTo>
                  <a:close/>
                  <a:moveTo>
                    <a:pt x="2387" y="68"/>
                  </a:moveTo>
                  <a:cubicBezTo>
                    <a:pt x="2390" y="69"/>
                    <a:pt x="2387" y="72"/>
                    <a:pt x="2387" y="68"/>
                  </a:cubicBezTo>
                  <a:close/>
                  <a:moveTo>
                    <a:pt x="2387" y="25"/>
                  </a:moveTo>
                  <a:cubicBezTo>
                    <a:pt x="2388" y="23"/>
                    <a:pt x="2391" y="26"/>
                    <a:pt x="2387" y="25"/>
                  </a:cubicBezTo>
                  <a:close/>
                  <a:moveTo>
                    <a:pt x="2390" y="37"/>
                  </a:moveTo>
                  <a:cubicBezTo>
                    <a:pt x="2389" y="35"/>
                    <a:pt x="2391" y="36"/>
                    <a:pt x="2392" y="36"/>
                  </a:cubicBezTo>
                  <a:cubicBezTo>
                    <a:pt x="2391" y="36"/>
                    <a:pt x="2391" y="37"/>
                    <a:pt x="2390" y="37"/>
                  </a:cubicBezTo>
                  <a:close/>
                  <a:moveTo>
                    <a:pt x="2408" y="10"/>
                  </a:moveTo>
                  <a:cubicBezTo>
                    <a:pt x="2408" y="12"/>
                    <a:pt x="2408" y="13"/>
                    <a:pt x="2406" y="13"/>
                  </a:cubicBezTo>
                  <a:cubicBezTo>
                    <a:pt x="2406" y="11"/>
                    <a:pt x="2406" y="10"/>
                    <a:pt x="2408" y="10"/>
                  </a:cubicBezTo>
                  <a:close/>
                  <a:moveTo>
                    <a:pt x="2406" y="8"/>
                  </a:moveTo>
                  <a:cubicBezTo>
                    <a:pt x="2408" y="8"/>
                    <a:pt x="2405" y="11"/>
                    <a:pt x="2406" y="8"/>
                  </a:cubicBezTo>
                  <a:close/>
                  <a:moveTo>
                    <a:pt x="2404" y="10"/>
                  </a:moveTo>
                  <a:cubicBezTo>
                    <a:pt x="2404" y="10"/>
                    <a:pt x="2404" y="10"/>
                    <a:pt x="2404" y="10"/>
                  </a:cubicBezTo>
                  <a:cubicBezTo>
                    <a:pt x="2404" y="10"/>
                    <a:pt x="2404" y="10"/>
                    <a:pt x="2404" y="10"/>
                  </a:cubicBezTo>
                  <a:close/>
                  <a:moveTo>
                    <a:pt x="2403" y="6"/>
                  </a:moveTo>
                  <a:cubicBezTo>
                    <a:pt x="2401" y="7"/>
                    <a:pt x="2402" y="10"/>
                    <a:pt x="2400" y="10"/>
                  </a:cubicBezTo>
                  <a:cubicBezTo>
                    <a:pt x="2400" y="7"/>
                    <a:pt x="2400" y="6"/>
                    <a:pt x="2403" y="6"/>
                  </a:cubicBezTo>
                  <a:close/>
                  <a:moveTo>
                    <a:pt x="2397" y="11"/>
                  </a:moveTo>
                  <a:cubicBezTo>
                    <a:pt x="2398" y="11"/>
                    <a:pt x="2398" y="11"/>
                    <a:pt x="2398" y="11"/>
                  </a:cubicBezTo>
                  <a:cubicBezTo>
                    <a:pt x="2398" y="12"/>
                    <a:pt x="2398" y="12"/>
                    <a:pt x="2398" y="12"/>
                  </a:cubicBezTo>
                  <a:cubicBezTo>
                    <a:pt x="2397" y="12"/>
                    <a:pt x="2397" y="12"/>
                    <a:pt x="2397" y="12"/>
                  </a:cubicBezTo>
                  <a:lnTo>
                    <a:pt x="2397" y="11"/>
                  </a:lnTo>
                  <a:close/>
                  <a:moveTo>
                    <a:pt x="2394" y="13"/>
                  </a:moveTo>
                  <a:cubicBezTo>
                    <a:pt x="2395" y="13"/>
                    <a:pt x="2395" y="14"/>
                    <a:pt x="2395" y="16"/>
                  </a:cubicBezTo>
                  <a:cubicBezTo>
                    <a:pt x="2393" y="16"/>
                    <a:pt x="2394" y="14"/>
                    <a:pt x="2394" y="13"/>
                  </a:cubicBezTo>
                  <a:close/>
                  <a:moveTo>
                    <a:pt x="2394" y="27"/>
                  </a:moveTo>
                  <a:cubicBezTo>
                    <a:pt x="2394" y="29"/>
                    <a:pt x="2391" y="30"/>
                    <a:pt x="2393" y="32"/>
                  </a:cubicBezTo>
                  <a:cubicBezTo>
                    <a:pt x="2391" y="32"/>
                    <a:pt x="2390" y="34"/>
                    <a:pt x="2389" y="33"/>
                  </a:cubicBezTo>
                  <a:cubicBezTo>
                    <a:pt x="2391" y="31"/>
                    <a:pt x="2391" y="28"/>
                    <a:pt x="2394" y="27"/>
                  </a:cubicBezTo>
                  <a:close/>
                  <a:moveTo>
                    <a:pt x="2387" y="11"/>
                  </a:moveTo>
                  <a:cubicBezTo>
                    <a:pt x="2388" y="11"/>
                    <a:pt x="2388" y="12"/>
                    <a:pt x="2389" y="12"/>
                  </a:cubicBezTo>
                  <a:cubicBezTo>
                    <a:pt x="2389" y="13"/>
                    <a:pt x="2386" y="12"/>
                    <a:pt x="2387" y="11"/>
                  </a:cubicBezTo>
                  <a:close/>
                  <a:moveTo>
                    <a:pt x="2383" y="21"/>
                  </a:moveTo>
                  <a:cubicBezTo>
                    <a:pt x="2383" y="19"/>
                    <a:pt x="2386" y="21"/>
                    <a:pt x="2383" y="21"/>
                  </a:cubicBezTo>
                  <a:close/>
                  <a:moveTo>
                    <a:pt x="2382" y="28"/>
                  </a:moveTo>
                  <a:cubicBezTo>
                    <a:pt x="2383" y="26"/>
                    <a:pt x="2384" y="30"/>
                    <a:pt x="2382" y="28"/>
                  </a:cubicBezTo>
                  <a:close/>
                  <a:moveTo>
                    <a:pt x="2381" y="36"/>
                  </a:moveTo>
                  <a:cubicBezTo>
                    <a:pt x="2380" y="36"/>
                    <a:pt x="2379" y="36"/>
                    <a:pt x="2378" y="36"/>
                  </a:cubicBezTo>
                  <a:cubicBezTo>
                    <a:pt x="2378" y="34"/>
                    <a:pt x="2381" y="34"/>
                    <a:pt x="2381" y="36"/>
                  </a:cubicBezTo>
                  <a:close/>
                  <a:moveTo>
                    <a:pt x="2377" y="31"/>
                  </a:moveTo>
                  <a:cubicBezTo>
                    <a:pt x="2378" y="31"/>
                    <a:pt x="2377" y="31"/>
                    <a:pt x="2377" y="31"/>
                  </a:cubicBezTo>
                  <a:close/>
                  <a:moveTo>
                    <a:pt x="2368" y="51"/>
                  </a:moveTo>
                  <a:cubicBezTo>
                    <a:pt x="2367" y="50"/>
                    <a:pt x="2368" y="51"/>
                    <a:pt x="2368" y="51"/>
                  </a:cubicBezTo>
                  <a:close/>
                  <a:moveTo>
                    <a:pt x="2353" y="57"/>
                  </a:moveTo>
                  <a:cubicBezTo>
                    <a:pt x="2353" y="56"/>
                    <a:pt x="2354" y="55"/>
                    <a:pt x="2355" y="55"/>
                  </a:cubicBezTo>
                  <a:cubicBezTo>
                    <a:pt x="2355" y="57"/>
                    <a:pt x="2354" y="57"/>
                    <a:pt x="2353" y="57"/>
                  </a:cubicBezTo>
                  <a:close/>
                  <a:moveTo>
                    <a:pt x="2358" y="76"/>
                  </a:moveTo>
                  <a:cubicBezTo>
                    <a:pt x="2358" y="75"/>
                    <a:pt x="2360" y="77"/>
                    <a:pt x="2358" y="76"/>
                  </a:cubicBezTo>
                  <a:close/>
                  <a:moveTo>
                    <a:pt x="2358" y="51"/>
                  </a:moveTo>
                  <a:cubicBezTo>
                    <a:pt x="2358" y="50"/>
                    <a:pt x="2358" y="50"/>
                    <a:pt x="2358" y="50"/>
                  </a:cubicBezTo>
                  <a:cubicBezTo>
                    <a:pt x="2360" y="50"/>
                    <a:pt x="2360" y="50"/>
                    <a:pt x="2360" y="50"/>
                  </a:cubicBezTo>
                  <a:cubicBezTo>
                    <a:pt x="2361" y="51"/>
                    <a:pt x="2359" y="51"/>
                    <a:pt x="2358" y="51"/>
                  </a:cubicBezTo>
                  <a:close/>
                  <a:moveTo>
                    <a:pt x="2370" y="82"/>
                  </a:moveTo>
                  <a:cubicBezTo>
                    <a:pt x="2370" y="80"/>
                    <a:pt x="2371" y="81"/>
                    <a:pt x="2371" y="80"/>
                  </a:cubicBezTo>
                  <a:cubicBezTo>
                    <a:pt x="2372" y="80"/>
                    <a:pt x="2371" y="82"/>
                    <a:pt x="2370" y="82"/>
                  </a:cubicBezTo>
                  <a:close/>
                  <a:moveTo>
                    <a:pt x="2376" y="54"/>
                  </a:moveTo>
                  <a:cubicBezTo>
                    <a:pt x="2376" y="55"/>
                    <a:pt x="2373" y="57"/>
                    <a:pt x="2372" y="59"/>
                  </a:cubicBezTo>
                  <a:cubicBezTo>
                    <a:pt x="2370" y="59"/>
                    <a:pt x="2367" y="60"/>
                    <a:pt x="2365" y="60"/>
                  </a:cubicBezTo>
                  <a:cubicBezTo>
                    <a:pt x="2366" y="56"/>
                    <a:pt x="2371" y="60"/>
                    <a:pt x="2372" y="57"/>
                  </a:cubicBezTo>
                  <a:cubicBezTo>
                    <a:pt x="2372" y="54"/>
                    <a:pt x="2371" y="55"/>
                    <a:pt x="2369" y="55"/>
                  </a:cubicBezTo>
                  <a:cubicBezTo>
                    <a:pt x="2369" y="52"/>
                    <a:pt x="2373" y="54"/>
                    <a:pt x="2374" y="54"/>
                  </a:cubicBezTo>
                  <a:cubicBezTo>
                    <a:pt x="2375" y="52"/>
                    <a:pt x="2377" y="51"/>
                    <a:pt x="2379" y="50"/>
                  </a:cubicBezTo>
                  <a:cubicBezTo>
                    <a:pt x="2379" y="51"/>
                    <a:pt x="2376" y="54"/>
                    <a:pt x="2380" y="54"/>
                  </a:cubicBezTo>
                  <a:cubicBezTo>
                    <a:pt x="2379" y="56"/>
                    <a:pt x="2378" y="54"/>
                    <a:pt x="2376" y="54"/>
                  </a:cubicBezTo>
                  <a:close/>
                  <a:moveTo>
                    <a:pt x="2381" y="83"/>
                  </a:moveTo>
                  <a:cubicBezTo>
                    <a:pt x="2381" y="83"/>
                    <a:pt x="2381" y="82"/>
                    <a:pt x="2381" y="81"/>
                  </a:cubicBezTo>
                  <a:cubicBezTo>
                    <a:pt x="2382" y="81"/>
                    <a:pt x="2382" y="83"/>
                    <a:pt x="2381" y="83"/>
                  </a:cubicBezTo>
                  <a:close/>
                  <a:moveTo>
                    <a:pt x="2381" y="51"/>
                  </a:moveTo>
                  <a:cubicBezTo>
                    <a:pt x="2380" y="52"/>
                    <a:pt x="2382" y="49"/>
                    <a:pt x="2381" y="51"/>
                  </a:cubicBezTo>
                  <a:close/>
                  <a:moveTo>
                    <a:pt x="2375" y="47"/>
                  </a:moveTo>
                  <a:cubicBezTo>
                    <a:pt x="2375" y="45"/>
                    <a:pt x="2378" y="47"/>
                    <a:pt x="2378" y="45"/>
                  </a:cubicBezTo>
                  <a:cubicBezTo>
                    <a:pt x="2378" y="44"/>
                    <a:pt x="2377" y="42"/>
                    <a:pt x="2378" y="40"/>
                  </a:cubicBezTo>
                  <a:cubicBezTo>
                    <a:pt x="2379" y="42"/>
                    <a:pt x="2380" y="44"/>
                    <a:pt x="2382" y="42"/>
                  </a:cubicBezTo>
                  <a:cubicBezTo>
                    <a:pt x="2383" y="45"/>
                    <a:pt x="2379" y="47"/>
                    <a:pt x="2375" y="47"/>
                  </a:cubicBezTo>
                  <a:close/>
                  <a:moveTo>
                    <a:pt x="2383" y="32"/>
                  </a:moveTo>
                  <a:cubicBezTo>
                    <a:pt x="2384" y="30"/>
                    <a:pt x="2383" y="34"/>
                    <a:pt x="2383" y="32"/>
                  </a:cubicBezTo>
                  <a:close/>
                  <a:moveTo>
                    <a:pt x="2384" y="26"/>
                  </a:moveTo>
                  <a:cubicBezTo>
                    <a:pt x="2384" y="25"/>
                    <a:pt x="2384" y="25"/>
                    <a:pt x="2384" y="25"/>
                  </a:cubicBezTo>
                  <a:cubicBezTo>
                    <a:pt x="2385" y="25"/>
                    <a:pt x="2386" y="25"/>
                    <a:pt x="2386" y="26"/>
                  </a:cubicBezTo>
                  <a:lnTo>
                    <a:pt x="2384" y="26"/>
                  </a:lnTo>
                  <a:close/>
                  <a:moveTo>
                    <a:pt x="2386" y="26"/>
                  </a:moveTo>
                  <a:cubicBezTo>
                    <a:pt x="2386" y="25"/>
                    <a:pt x="2387" y="26"/>
                    <a:pt x="2386" y="26"/>
                  </a:cubicBezTo>
                  <a:close/>
                  <a:moveTo>
                    <a:pt x="2386" y="17"/>
                  </a:moveTo>
                  <a:cubicBezTo>
                    <a:pt x="2386" y="14"/>
                    <a:pt x="2389" y="14"/>
                    <a:pt x="2390" y="16"/>
                  </a:cubicBezTo>
                  <a:cubicBezTo>
                    <a:pt x="2389" y="18"/>
                    <a:pt x="2388" y="16"/>
                    <a:pt x="2386" y="17"/>
                  </a:cubicBezTo>
                  <a:close/>
                  <a:moveTo>
                    <a:pt x="2387" y="83"/>
                  </a:moveTo>
                  <a:cubicBezTo>
                    <a:pt x="2387" y="82"/>
                    <a:pt x="2387" y="81"/>
                    <a:pt x="2387" y="79"/>
                  </a:cubicBezTo>
                  <a:cubicBezTo>
                    <a:pt x="2389" y="80"/>
                    <a:pt x="2389" y="78"/>
                    <a:pt x="2390" y="79"/>
                  </a:cubicBezTo>
                  <a:cubicBezTo>
                    <a:pt x="2390" y="81"/>
                    <a:pt x="2389" y="82"/>
                    <a:pt x="2387" y="83"/>
                  </a:cubicBezTo>
                  <a:close/>
                  <a:moveTo>
                    <a:pt x="2390" y="81"/>
                  </a:moveTo>
                  <a:cubicBezTo>
                    <a:pt x="2391" y="80"/>
                    <a:pt x="2393" y="80"/>
                    <a:pt x="2395" y="79"/>
                  </a:cubicBezTo>
                  <a:cubicBezTo>
                    <a:pt x="2395" y="81"/>
                    <a:pt x="2392" y="82"/>
                    <a:pt x="2390" y="81"/>
                  </a:cubicBezTo>
                  <a:close/>
                  <a:moveTo>
                    <a:pt x="2405" y="83"/>
                  </a:moveTo>
                  <a:cubicBezTo>
                    <a:pt x="2405" y="82"/>
                    <a:pt x="2406" y="82"/>
                    <a:pt x="2407" y="82"/>
                  </a:cubicBezTo>
                  <a:cubicBezTo>
                    <a:pt x="2407" y="83"/>
                    <a:pt x="2406" y="84"/>
                    <a:pt x="2405" y="83"/>
                  </a:cubicBezTo>
                  <a:close/>
                  <a:moveTo>
                    <a:pt x="2418" y="82"/>
                  </a:moveTo>
                  <a:cubicBezTo>
                    <a:pt x="2418" y="84"/>
                    <a:pt x="2416" y="82"/>
                    <a:pt x="2416" y="83"/>
                  </a:cubicBezTo>
                  <a:cubicBezTo>
                    <a:pt x="2414" y="83"/>
                    <a:pt x="2417" y="81"/>
                    <a:pt x="2415" y="81"/>
                  </a:cubicBezTo>
                  <a:cubicBezTo>
                    <a:pt x="2416" y="80"/>
                    <a:pt x="2419" y="81"/>
                    <a:pt x="2418" y="82"/>
                  </a:cubicBezTo>
                  <a:close/>
                  <a:moveTo>
                    <a:pt x="2417" y="77"/>
                  </a:moveTo>
                  <a:cubicBezTo>
                    <a:pt x="2417" y="76"/>
                    <a:pt x="2419" y="76"/>
                    <a:pt x="2419" y="75"/>
                  </a:cubicBezTo>
                  <a:cubicBezTo>
                    <a:pt x="2420" y="75"/>
                    <a:pt x="2420" y="76"/>
                    <a:pt x="2421" y="76"/>
                  </a:cubicBezTo>
                  <a:cubicBezTo>
                    <a:pt x="2421" y="78"/>
                    <a:pt x="2418" y="78"/>
                    <a:pt x="2417" y="77"/>
                  </a:cubicBezTo>
                  <a:close/>
                  <a:moveTo>
                    <a:pt x="2435" y="72"/>
                  </a:moveTo>
                  <a:cubicBezTo>
                    <a:pt x="2437" y="70"/>
                    <a:pt x="2436" y="74"/>
                    <a:pt x="2435" y="72"/>
                  </a:cubicBezTo>
                  <a:close/>
                  <a:moveTo>
                    <a:pt x="2440" y="75"/>
                  </a:moveTo>
                  <a:cubicBezTo>
                    <a:pt x="2440" y="74"/>
                    <a:pt x="2441" y="73"/>
                    <a:pt x="2443" y="73"/>
                  </a:cubicBezTo>
                  <a:cubicBezTo>
                    <a:pt x="2443" y="74"/>
                    <a:pt x="2442" y="75"/>
                    <a:pt x="2440" y="75"/>
                  </a:cubicBezTo>
                  <a:close/>
                  <a:moveTo>
                    <a:pt x="2442" y="84"/>
                  </a:moveTo>
                  <a:cubicBezTo>
                    <a:pt x="2442" y="82"/>
                    <a:pt x="2445" y="85"/>
                    <a:pt x="2442" y="84"/>
                  </a:cubicBezTo>
                  <a:close/>
                  <a:moveTo>
                    <a:pt x="2451" y="48"/>
                  </a:moveTo>
                  <a:cubicBezTo>
                    <a:pt x="2452" y="48"/>
                    <a:pt x="2451" y="50"/>
                    <a:pt x="2450" y="50"/>
                  </a:cubicBezTo>
                  <a:cubicBezTo>
                    <a:pt x="2450" y="49"/>
                    <a:pt x="2451" y="49"/>
                    <a:pt x="2451" y="48"/>
                  </a:cubicBezTo>
                  <a:close/>
                  <a:moveTo>
                    <a:pt x="2448" y="63"/>
                  </a:moveTo>
                  <a:cubicBezTo>
                    <a:pt x="2451" y="63"/>
                    <a:pt x="2451" y="63"/>
                    <a:pt x="2451" y="63"/>
                  </a:cubicBezTo>
                  <a:cubicBezTo>
                    <a:pt x="2451" y="65"/>
                    <a:pt x="2448" y="65"/>
                    <a:pt x="2448" y="63"/>
                  </a:cubicBezTo>
                  <a:close/>
                  <a:moveTo>
                    <a:pt x="2449" y="81"/>
                  </a:moveTo>
                  <a:cubicBezTo>
                    <a:pt x="2449" y="79"/>
                    <a:pt x="2450" y="79"/>
                    <a:pt x="2451" y="79"/>
                  </a:cubicBezTo>
                  <a:cubicBezTo>
                    <a:pt x="2451" y="80"/>
                    <a:pt x="2450" y="81"/>
                    <a:pt x="2449" y="81"/>
                  </a:cubicBezTo>
                  <a:close/>
                  <a:moveTo>
                    <a:pt x="2449" y="61"/>
                  </a:moveTo>
                  <a:cubicBezTo>
                    <a:pt x="2449" y="59"/>
                    <a:pt x="2451" y="60"/>
                    <a:pt x="2451" y="59"/>
                  </a:cubicBezTo>
                  <a:cubicBezTo>
                    <a:pt x="2451" y="59"/>
                    <a:pt x="2451" y="60"/>
                    <a:pt x="2451" y="61"/>
                  </a:cubicBezTo>
                  <a:lnTo>
                    <a:pt x="2449" y="61"/>
                  </a:lnTo>
                  <a:close/>
                  <a:moveTo>
                    <a:pt x="2451" y="57"/>
                  </a:moveTo>
                  <a:cubicBezTo>
                    <a:pt x="2451" y="55"/>
                    <a:pt x="2452" y="54"/>
                    <a:pt x="2454" y="54"/>
                  </a:cubicBezTo>
                  <a:cubicBezTo>
                    <a:pt x="2453" y="55"/>
                    <a:pt x="2452" y="57"/>
                    <a:pt x="2451" y="57"/>
                  </a:cubicBezTo>
                  <a:close/>
                  <a:moveTo>
                    <a:pt x="2454" y="81"/>
                  </a:moveTo>
                  <a:cubicBezTo>
                    <a:pt x="2455" y="82"/>
                    <a:pt x="2454" y="81"/>
                    <a:pt x="2456" y="81"/>
                  </a:cubicBezTo>
                  <a:cubicBezTo>
                    <a:pt x="2456" y="82"/>
                    <a:pt x="2453" y="83"/>
                    <a:pt x="2454" y="81"/>
                  </a:cubicBezTo>
                  <a:close/>
                  <a:moveTo>
                    <a:pt x="2462" y="69"/>
                  </a:moveTo>
                  <a:cubicBezTo>
                    <a:pt x="2463" y="69"/>
                    <a:pt x="2461" y="69"/>
                    <a:pt x="2461" y="69"/>
                  </a:cubicBezTo>
                  <a:cubicBezTo>
                    <a:pt x="2461" y="68"/>
                    <a:pt x="2464" y="68"/>
                    <a:pt x="2462" y="69"/>
                  </a:cubicBezTo>
                  <a:close/>
                  <a:moveTo>
                    <a:pt x="2462" y="73"/>
                  </a:moveTo>
                  <a:cubicBezTo>
                    <a:pt x="2461" y="73"/>
                    <a:pt x="2461" y="72"/>
                    <a:pt x="2461" y="71"/>
                  </a:cubicBezTo>
                  <a:cubicBezTo>
                    <a:pt x="2462" y="71"/>
                    <a:pt x="2463" y="72"/>
                    <a:pt x="2462" y="73"/>
                  </a:cubicBezTo>
                  <a:close/>
                  <a:moveTo>
                    <a:pt x="2461" y="82"/>
                  </a:moveTo>
                  <a:cubicBezTo>
                    <a:pt x="2462" y="80"/>
                    <a:pt x="2464" y="80"/>
                    <a:pt x="2465" y="79"/>
                  </a:cubicBezTo>
                  <a:cubicBezTo>
                    <a:pt x="2466" y="82"/>
                    <a:pt x="2463" y="82"/>
                    <a:pt x="2461" y="82"/>
                  </a:cubicBezTo>
                  <a:close/>
                  <a:moveTo>
                    <a:pt x="2468" y="71"/>
                  </a:moveTo>
                  <a:cubicBezTo>
                    <a:pt x="2467" y="71"/>
                    <a:pt x="2467" y="71"/>
                    <a:pt x="2467" y="71"/>
                  </a:cubicBezTo>
                  <a:cubicBezTo>
                    <a:pt x="2467" y="69"/>
                    <a:pt x="2467" y="69"/>
                    <a:pt x="2467" y="69"/>
                  </a:cubicBezTo>
                  <a:cubicBezTo>
                    <a:pt x="2468" y="69"/>
                    <a:pt x="2468" y="69"/>
                    <a:pt x="2468" y="69"/>
                  </a:cubicBezTo>
                  <a:lnTo>
                    <a:pt x="2468" y="71"/>
                  </a:lnTo>
                  <a:close/>
                  <a:moveTo>
                    <a:pt x="2473" y="81"/>
                  </a:moveTo>
                  <a:cubicBezTo>
                    <a:pt x="2474" y="79"/>
                    <a:pt x="2476" y="80"/>
                    <a:pt x="2477" y="79"/>
                  </a:cubicBezTo>
                  <a:cubicBezTo>
                    <a:pt x="2477" y="81"/>
                    <a:pt x="2474" y="82"/>
                    <a:pt x="2473" y="81"/>
                  </a:cubicBezTo>
                  <a:close/>
                  <a:moveTo>
                    <a:pt x="2480" y="84"/>
                  </a:moveTo>
                  <a:cubicBezTo>
                    <a:pt x="2481" y="82"/>
                    <a:pt x="2483" y="85"/>
                    <a:pt x="2480" y="84"/>
                  </a:cubicBezTo>
                  <a:close/>
                  <a:moveTo>
                    <a:pt x="2533" y="68"/>
                  </a:moveTo>
                  <a:cubicBezTo>
                    <a:pt x="2536" y="69"/>
                    <a:pt x="2533" y="72"/>
                    <a:pt x="2533" y="68"/>
                  </a:cubicBezTo>
                  <a:close/>
                  <a:moveTo>
                    <a:pt x="2533" y="25"/>
                  </a:moveTo>
                  <a:cubicBezTo>
                    <a:pt x="2534" y="23"/>
                    <a:pt x="2536" y="26"/>
                    <a:pt x="2533" y="25"/>
                  </a:cubicBezTo>
                  <a:close/>
                  <a:moveTo>
                    <a:pt x="2536" y="37"/>
                  </a:moveTo>
                  <a:cubicBezTo>
                    <a:pt x="2535" y="35"/>
                    <a:pt x="2536" y="36"/>
                    <a:pt x="2537" y="36"/>
                  </a:cubicBezTo>
                  <a:cubicBezTo>
                    <a:pt x="2537" y="36"/>
                    <a:pt x="2537" y="37"/>
                    <a:pt x="2536" y="37"/>
                  </a:cubicBezTo>
                  <a:close/>
                  <a:moveTo>
                    <a:pt x="2554" y="10"/>
                  </a:moveTo>
                  <a:cubicBezTo>
                    <a:pt x="2554" y="12"/>
                    <a:pt x="2554" y="13"/>
                    <a:pt x="2552" y="13"/>
                  </a:cubicBezTo>
                  <a:cubicBezTo>
                    <a:pt x="2551" y="11"/>
                    <a:pt x="2552" y="10"/>
                    <a:pt x="2554" y="10"/>
                  </a:cubicBezTo>
                  <a:close/>
                  <a:moveTo>
                    <a:pt x="2552" y="8"/>
                  </a:moveTo>
                  <a:cubicBezTo>
                    <a:pt x="2554" y="8"/>
                    <a:pt x="2551" y="11"/>
                    <a:pt x="2552" y="8"/>
                  </a:cubicBezTo>
                  <a:close/>
                  <a:moveTo>
                    <a:pt x="2550" y="10"/>
                  </a:moveTo>
                  <a:cubicBezTo>
                    <a:pt x="2550" y="10"/>
                    <a:pt x="2550" y="10"/>
                    <a:pt x="2550" y="10"/>
                  </a:cubicBezTo>
                  <a:cubicBezTo>
                    <a:pt x="2550" y="10"/>
                    <a:pt x="2550" y="10"/>
                    <a:pt x="2550" y="10"/>
                  </a:cubicBezTo>
                  <a:close/>
                  <a:moveTo>
                    <a:pt x="2549" y="6"/>
                  </a:moveTo>
                  <a:cubicBezTo>
                    <a:pt x="2547" y="7"/>
                    <a:pt x="2548" y="10"/>
                    <a:pt x="2546" y="10"/>
                  </a:cubicBezTo>
                  <a:cubicBezTo>
                    <a:pt x="2545" y="7"/>
                    <a:pt x="2546" y="6"/>
                    <a:pt x="2549" y="6"/>
                  </a:cubicBezTo>
                  <a:close/>
                  <a:moveTo>
                    <a:pt x="2543" y="11"/>
                  </a:moveTo>
                  <a:cubicBezTo>
                    <a:pt x="2544" y="11"/>
                    <a:pt x="2544" y="11"/>
                    <a:pt x="2544" y="11"/>
                  </a:cubicBezTo>
                  <a:cubicBezTo>
                    <a:pt x="2544" y="12"/>
                    <a:pt x="2544" y="12"/>
                    <a:pt x="2544" y="12"/>
                  </a:cubicBezTo>
                  <a:cubicBezTo>
                    <a:pt x="2543" y="12"/>
                    <a:pt x="2543" y="12"/>
                    <a:pt x="2543" y="12"/>
                  </a:cubicBezTo>
                  <a:lnTo>
                    <a:pt x="2543" y="11"/>
                  </a:lnTo>
                  <a:close/>
                  <a:moveTo>
                    <a:pt x="2540" y="13"/>
                  </a:moveTo>
                  <a:cubicBezTo>
                    <a:pt x="2541" y="13"/>
                    <a:pt x="2541" y="14"/>
                    <a:pt x="2541" y="16"/>
                  </a:cubicBezTo>
                  <a:cubicBezTo>
                    <a:pt x="2539" y="16"/>
                    <a:pt x="2540" y="14"/>
                    <a:pt x="2540" y="13"/>
                  </a:cubicBezTo>
                  <a:close/>
                  <a:moveTo>
                    <a:pt x="2540" y="27"/>
                  </a:moveTo>
                  <a:cubicBezTo>
                    <a:pt x="2539" y="29"/>
                    <a:pt x="2537" y="30"/>
                    <a:pt x="2539" y="32"/>
                  </a:cubicBezTo>
                  <a:cubicBezTo>
                    <a:pt x="2537" y="32"/>
                    <a:pt x="2536" y="34"/>
                    <a:pt x="2535" y="33"/>
                  </a:cubicBezTo>
                  <a:cubicBezTo>
                    <a:pt x="2537" y="31"/>
                    <a:pt x="2537" y="28"/>
                    <a:pt x="2540" y="27"/>
                  </a:cubicBezTo>
                  <a:close/>
                  <a:moveTo>
                    <a:pt x="2533" y="11"/>
                  </a:moveTo>
                  <a:cubicBezTo>
                    <a:pt x="2534" y="11"/>
                    <a:pt x="2534" y="12"/>
                    <a:pt x="2535" y="12"/>
                  </a:cubicBezTo>
                  <a:cubicBezTo>
                    <a:pt x="2535" y="13"/>
                    <a:pt x="2532" y="12"/>
                    <a:pt x="2533" y="11"/>
                  </a:cubicBezTo>
                  <a:close/>
                  <a:moveTo>
                    <a:pt x="2529" y="21"/>
                  </a:moveTo>
                  <a:cubicBezTo>
                    <a:pt x="2529" y="19"/>
                    <a:pt x="2531" y="21"/>
                    <a:pt x="2529" y="21"/>
                  </a:cubicBezTo>
                  <a:close/>
                  <a:moveTo>
                    <a:pt x="2528" y="28"/>
                  </a:moveTo>
                  <a:cubicBezTo>
                    <a:pt x="2529" y="26"/>
                    <a:pt x="2530" y="30"/>
                    <a:pt x="2528" y="28"/>
                  </a:cubicBezTo>
                  <a:close/>
                  <a:moveTo>
                    <a:pt x="2527" y="36"/>
                  </a:moveTo>
                  <a:cubicBezTo>
                    <a:pt x="2525" y="36"/>
                    <a:pt x="2525" y="36"/>
                    <a:pt x="2524" y="36"/>
                  </a:cubicBezTo>
                  <a:cubicBezTo>
                    <a:pt x="2524" y="34"/>
                    <a:pt x="2527" y="34"/>
                    <a:pt x="2527" y="36"/>
                  </a:cubicBezTo>
                  <a:close/>
                  <a:moveTo>
                    <a:pt x="2523" y="31"/>
                  </a:moveTo>
                  <a:cubicBezTo>
                    <a:pt x="2523" y="31"/>
                    <a:pt x="2523" y="31"/>
                    <a:pt x="2523" y="31"/>
                  </a:cubicBezTo>
                  <a:close/>
                  <a:moveTo>
                    <a:pt x="2514" y="51"/>
                  </a:moveTo>
                  <a:cubicBezTo>
                    <a:pt x="2513" y="50"/>
                    <a:pt x="2514" y="51"/>
                    <a:pt x="2514" y="51"/>
                  </a:cubicBezTo>
                  <a:close/>
                  <a:moveTo>
                    <a:pt x="2499" y="57"/>
                  </a:moveTo>
                  <a:cubicBezTo>
                    <a:pt x="2499" y="56"/>
                    <a:pt x="2499" y="55"/>
                    <a:pt x="2500" y="55"/>
                  </a:cubicBezTo>
                  <a:cubicBezTo>
                    <a:pt x="2501" y="57"/>
                    <a:pt x="2500" y="57"/>
                    <a:pt x="2499" y="57"/>
                  </a:cubicBezTo>
                  <a:close/>
                  <a:moveTo>
                    <a:pt x="2503" y="76"/>
                  </a:moveTo>
                  <a:cubicBezTo>
                    <a:pt x="2503" y="75"/>
                    <a:pt x="2506" y="77"/>
                    <a:pt x="2503" y="76"/>
                  </a:cubicBezTo>
                  <a:close/>
                  <a:moveTo>
                    <a:pt x="2503" y="51"/>
                  </a:moveTo>
                  <a:cubicBezTo>
                    <a:pt x="2503" y="50"/>
                    <a:pt x="2503" y="50"/>
                    <a:pt x="2503" y="50"/>
                  </a:cubicBezTo>
                  <a:cubicBezTo>
                    <a:pt x="2506" y="50"/>
                    <a:pt x="2506" y="50"/>
                    <a:pt x="2506" y="50"/>
                  </a:cubicBezTo>
                  <a:cubicBezTo>
                    <a:pt x="2506" y="51"/>
                    <a:pt x="2504" y="51"/>
                    <a:pt x="2503" y="51"/>
                  </a:cubicBezTo>
                  <a:close/>
                  <a:moveTo>
                    <a:pt x="2516" y="82"/>
                  </a:moveTo>
                  <a:cubicBezTo>
                    <a:pt x="2516" y="80"/>
                    <a:pt x="2517" y="81"/>
                    <a:pt x="2517" y="80"/>
                  </a:cubicBezTo>
                  <a:cubicBezTo>
                    <a:pt x="2518" y="80"/>
                    <a:pt x="2517" y="82"/>
                    <a:pt x="2516" y="82"/>
                  </a:cubicBezTo>
                  <a:close/>
                  <a:moveTo>
                    <a:pt x="2522" y="54"/>
                  </a:moveTo>
                  <a:cubicBezTo>
                    <a:pt x="2522" y="55"/>
                    <a:pt x="2519" y="57"/>
                    <a:pt x="2518" y="59"/>
                  </a:cubicBezTo>
                  <a:cubicBezTo>
                    <a:pt x="2515" y="59"/>
                    <a:pt x="2513" y="60"/>
                    <a:pt x="2511" y="60"/>
                  </a:cubicBezTo>
                  <a:cubicBezTo>
                    <a:pt x="2512" y="56"/>
                    <a:pt x="2517" y="60"/>
                    <a:pt x="2518" y="57"/>
                  </a:cubicBezTo>
                  <a:cubicBezTo>
                    <a:pt x="2518" y="54"/>
                    <a:pt x="2517" y="55"/>
                    <a:pt x="2515" y="55"/>
                  </a:cubicBezTo>
                  <a:cubicBezTo>
                    <a:pt x="2515" y="52"/>
                    <a:pt x="2518" y="54"/>
                    <a:pt x="2519" y="54"/>
                  </a:cubicBezTo>
                  <a:cubicBezTo>
                    <a:pt x="2521" y="52"/>
                    <a:pt x="2522" y="51"/>
                    <a:pt x="2525" y="50"/>
                  </a:cubicBezTo>
                  <a:cubicBezTo>
                    <a:pt x="2525" y="51"/>
                    <a:pt x="2522" y="54"/>
                    <a:pt x="2525" y="54"/>
                  </a:cubicBezTo>
                  <a:cubicBezTo>
                    <a:pt x="2525" y="56"/>
                    <a:pt x="2524" y="54"/>
                    <a:pt x="2522" y="54"/>
                  </a:cubicBezTo>
                  <a:close/>
                  <a:moveTo>
                    <a:pt x="2527" y="83"/>
                  </a:moveTo>
                  <a:cubicBezTo>
                    <a:pt x="2526" y="83"/>
                    <a:pt x="2527" y="82"/>
                    <a:pt x="2527" y="81"/>
                  </a:cubicBezTo>
                  <a:cubicBezTo>
                    <a:pt x="2528" y="81"/>
                    <a:pt x="2528" y="83"/>
                    <a:pt x="2527" y="83"/>
                  </a:cubicBezTo>
                  <a:close/>
                  <a:moveTo>
                    <a:pt x="2527" y="51"/>
                  </a:moveTo>
                  <a:cubicBezTo>
                    <a:pt x="2526" y="52"/>
                    <a:pt x="2528" y="49"/>
                    <a:pt x="2527" y="51"/>
                  </a:cubicBezTo>
                  <a:close/>
                  <a:moveTo>
                    <a:pt x="2521" y="47"/>
                  </a:moveTo>
                  <a:cubicBezTo>
                    <a:pt x="2521" y="45"/>
                    <a:pt x="2524" y="47"/>
                    <a:pt x="2524" y="45"/>
                  </a:cubicBezTo>
                  <a:cubicBezTo>
                    <a:pt x="2524" y="44"/>
                    <a:pt x="2522" y="42"/>
                    <a:pt x="2524" y="40"/>
                  </a:cubicBezTo>
                  <a:cubicBezTo>
                    <a:pt x="2525" y="42"/>
                    <a:pt x="2526" y="44"/>
                    <a:pt x="2528" y="42"/>
                  </a:cubicBezTo>
                  <a:cubicBezTo>
                    <a:pt x="2529" y="45"/>
                    <a:pt x="2525" y="47"/>
                    <a:pt x="2521" y="47"/>
                  </a:cubicBezTo>
                  <a:close/>
                  <a:moveTo>
                    <a:pt x="2528" y="32"/>
                  </a:moveTo>
                  <a:cubicBezTo>
                    <a:pt x="2530" y="30"/>
                    <a:pt x="2529" y="34"/>
                    <a:pt x="2528" y="32"/>
                  </a:cubicBezTo>
                  <a:close/>
                  <a:moveTo>
                    <a:pt x="2530" y="26"/>
                  </a:moveTo>
                  <a:cubicBezTo>
                    <a:pt x="2530" y="25"/>
                    <a:pt x="2530" y="25"/>
                    <a:pt x="2530" y="25"/>
                  </a:cubicBezTo>
                  <a:cubicBezTo>
                    <a:pt x="2531" y="25"/>
                    <a:pt x="2531" y="25"/>
                    <a:pt x="2531" y="26"/>
                  </a:cubicBezTo>
                  <a:lnTo>
                    <a:pt x="2530" y="26"/>
                  </a:lnTo>
                  <a:close/>
                  <a:moveTo>
                    <a:pt x="2532" y="26"/>
                  </a:moveTo>
                  <a:cubicBezTo>
                    <a:pt x="2532" y="25"/>
                    <a:pt x="2532" y="26"/>
                    <a:pt x="2532" y="26"/>
                  </a:cubicBezTo>
                  <a:close/>
                  <a:moveTo>
                    <a:pt x="2531" y="17"/>
                  </a:moveTo>
                  <a:cubicBezTo>
                    <a:pt x="2532" y="14"/>
                    <a:pt x="2534" y="14"/>
                    <a:pt x="2536" y="16"/>
                  </a:cubicBezTo>
                  <a:cubicBezTo>
                    <a:pt x="2535" y="18"/>
                    <a:pt x="2534" y="16"/>
                    <a:pt x="2531" y="17"/>
                  </a:cubicBezTo>
                  <a:close/>
                  <a:moveTo>
                    <a:pt x="2533" y="83"/>
                  </a:moveTo>
                  <a:cubicBezTo>
                    <a:pt x="2532" y="82"/>
                    <a:pt x="2533" y="81"/>
                    <a:pt x="2533" y="79"/>
                  </a:cubicBezTo>
                  <a:cubicBezTo>
                    <a:pt x="2534" y="80"/>
                    <a:pt x="2535" y="78"/>
                    <a:pt x="2536" y="79"/>
                  </a:cubicBezTo>
                  <a:cubicBezTo>
                    <a:pt x="2536" y="81"/>
                    <a:pt x="2535" y="82"/>
                    <a:pt x="2533" y="83"/>
                  </a:cubicBezTo>
                  <a:close/>
                  <a:moveTo>
                    <a:pt x="2536" y="81"/>
                  </a:moveTo>
                  <a:cubicBezTo>
                    <a:pt x="2537" y="80"/>
                    <a:pt x="2539" y="80"/>
                    <a:pt x="2540" y="79"/>
                  </a:cubicBezTo>
                  <a:cubicBezTo>
                    <a:pt x="2540" y="81"/>
                    <a:pt x="2538" y="82"/>
                    <a:pt x="2536" y="81"/>
                  </a:cubicBezTo>
                  <a:close/>
                  <a:moveTo>
                    <a:pt x="2550" y="83"/>
                  </a:moveTo>
                  <a:cubicBezTo>
                    <a:pt x="2551" y="82"/>
                    <a:pt x="2552" y="82"/>
                    <a:pt x="2553" y="82"/>
                  </a:cubicBezTo>
                  <a:cubicBezTo>
                    <a:pt x="2553" y="83"/>
                    <a:pt x="2552" y="84"/>
                    <a:pt x="2550" y="83"/>
                  </a:cubicBezTo>
                  <a:close/>
                  <a:moveTo>
                    <a:pt x="2564" y="82"/>
                  </a:moveTo>
                  <a:cubicBezTo>
                    <a:pt x="2563" y="84"/>
                    <a:pt x="2562" y="82"/>
                    <a:pt x="2562" y="83"/>
                  </a:cubicBezTo>
                  <a:cubicBezTo>
                    <a:pt x="2560" y="83"/>
                    <a:pt x="2563" y="81"/>
                    <a:pt x="2561" y="81"/>
                  </a:cubicBezTo>
                  <a:cubicBezTo>
                    <a:pt x="2562" y="80"/>
                    <a:pt x="2565" y="81"/>
                    <a:pt x="2564" y="82"/>
                  </a:cubicBezTo>
                  <a:close/>
                  <a:moveTo>
                    <a:pt x="2563" y="77"/>
                  </a:moveTo>
                  <a:cubicBezTo>
                    <a:pt x="2563" y="76"/>
                    <a:pt x="2565" y="76"/>
                    <a:pt x="2565" y="75"/>
                  </a:cubicBezTo>
                  <a:cubicBezTo>
                    <a:pt x="2566" y="75"/>
                    <a:pt x="2566" y="76"/>
                    <a:pt x="2567" y="76"/>
                  </a:cubicBezTo>
                  <a:cubicBezTo>
                    <a:pt x="2567" y="78"/>
                    <a:pt x="2564" y="78"/>
                    <a:pt x="2563" y="77"/>
                  </a:cubicBezTo>
                  <a:close/>
                  <a:moveTo>
                    <a:pt x="2581" y="72"/>
                  </a:moveTo>
                  <a:cubicBezTo>
                    <a:pt x="2582" y="70"/>
                    <a:pt x="2582" y="74"/>
                    <a:pt x="2581" y="72"/>
                  </a:cubicBezTo>
                  <a:close/>
                  <a:moveTo>
                    <a:pt x="2586" y="75"/>
                  </a:moveTo>
                  <a:cubicBezTo>
                    <a:pt x="2586" y="74"/>
                    <a:pt x="2587" y="73"/>
                    <a:pt x="2589" y="73"/>
                  </a:cubicBezTo>
                  <a:cubicBezTo>
                    <a:pt x="2589" y="74"/>
                    <a:pt x="2588" y="75"/>
                    <a:pt x="2586" y="75"/>
                  </a:cubicBezTo>
                  <a:close/>
                  <a:moveTo>
                    <a:pt x="2588" y="84"/>
                  </a:moveTo>
                  <a:cubicBezTo>
                    <a:pt x="2588" y="82"/>
                    <a:pt x="2591" y="85"/>
                    <a:pt x="2588" y="84"/>
                  </a:cubicBezTo>
                  <a:close/>
                  <a:moveTo>
                    <a:pt x="2596" y="48"/>
                  </a:moveTo>
                  <a:cubicBezTo>
                    <a:pt x="2598" y="48"/>
                    <a:pt x="2597" y="50"/>
                    <a:pt x="2596" y="50"/>
                  </a:cubicBezTo>
                  <a:cubicBezTo>
                    <a:pt x="2596" y="49"/>
                    <a:pt x="2596" y="49"/>
                    <a:pt x="2596" y="48"/>
                  </a:cubicBezTo>
                  <a:close/>
                  <a:moveTo>
                    <a:pt x="2594" y="63"/>
                  </a:moveTo>
                  <a:cubicBezTo>
                    <a:pt x="2596" y="63"/>
                    <a:pt x="2596" y="63"/>
                    <a:pt x="2596" y="63"/>
                  </a:cubicBezTo>
                  <a:cubicBezTo>
                    <a:pt x="2597" y="65"/>
                    <a:pt x="2594" y="65"/>
                    <a:pt x="2594" y="63"/>
                  </a:cubicBezTo>
                  <a:close/>
                  <a:moveTo>
                    <a:pt x="2595" y="81"/>
                  </a:moveTo>
                  <a:cubicBezTo>
                    <a:pt x="2595" y="79"/>
                    <a:pt x="2596" y="79"/>
                    <a:pt x="2597" y="79"/>
                  </a:cubicBezTo>
                  <a:cubicBezTo>
                    <a:pt x="2597" y="80"/>
                    <a:pt x="2596" y="81"/>
                    <a:pt x="2595" y="81"/>
                  </a:cubicBezTo>
                  <a:close/>
                  <a:moveTo>
                    <a:pt x="2595" y="61"/>
                  </a:moveTo>
                  <a:cubicBezTo>
                    <a:pt x="2595" y="59"/>
                    <a:pt x="2596" y="60"/>
                    <a:pt x="2596" y="59"/>
                  </a:cubicBezTo>
                  <a:cubicBezTo>
                    <a:pt x="2597" y="59"/>
                    <a:pt x="2597" y="60"/>
                    <a:pt x="2597" y="61"/>
                  </a:cubicBezTo>
                  <a:lnTo>
                    <a:pt x="2595" y="61"/>
                  </a:lnTo>
                  <a:close/>
                  <a:moveTo>
                    <a:pt x="2596" y="57"/>
                  </a:moveTo>
                  <a:cubicBezTo>
                    <a:pt x="2597" y="55"/>
                    <a:pt x="2598" y="54"/>
                    <a:pt x="2599" y="54"/>
                  </a:cubicBezTo>
                  <a:cubicBezTo>
                    <a:pt x="2599" y="55"/>
                    <a:pt x="2598" y="57"/>
                    <a:pt x="2596" y="57"/>
                  </a:cubicBezTo>
                  <a:close/>
                  <a:moveTo>
                    <a:pt x="2599" y="81"/>
                  </a:moveTo>
                  <a:cubicBezTo>
                    <a:pt x="2601" y="82"/>
                    <a:pt x="2600" y="81"/>
                    <a:pt x="2602" y="81"/>
                  </a:cubicBezTo>
                  <a:cubicBezTo>
                    <a:pt x="2602" y="82"/>
                    <a:pt x="2599" y="83"/>
                    <a:pt x="2599" y="81"/>
                  </a:cubicBezTo>
                  <a:close/>
                  <a:moveTo>
                    <a:pt x="2608" y="69"/>
                  </a:moveTo>
                  <a:cubicBezTo>
                    <a:pt x="2609" y="69"/>
                    <a:pt x="2607" y="69"/>
                    <a:pt x="2607" y="69"/>
                  </a:cubicBezTo>
                  <a:cubicBezTo>
                    <a:pt x="2606" y="68"/>
                    <a:pt x="2610" y="68"/>
                    <a:pt x="2608" y="69"/>
                  </a:cubicBezTo>
                  <a:close/>
                  <a:moveTo>
                    <a:pt x="2608" y="73"/>
                  </a:moveTo>
                  <a:cubicBezTo>
                    <a:pt x="2607" y="73"/>
                    <a:pt x="2606" y="72"/>
                    <a:pt x="2607" y="71"/>
                  </a:cubicBezTo>
                  <a:cubicBezTo>
                    <a:pt x="2608" y="71"/>
                    <a:pt x="2608" y="72"/>
                    <a:pt x="2608" y="73"/>
                  </a:cubicBezTo>
                  <a:close/>
                  <a:moveTo>
                    <a:pt x="2607" y="82"/>
                  </a:moveTo>
                  <a:cubicBezTo>
                    <a:pt x="2607" y="80"/>
                    <a:pt x="2610" y="80"/>
                    <a:pt x="2611" y="79"/>
                  </a:cubicBezTo>
                  <a:cubicBezTo>
                    <a:pt x="2612" y="82"/>
                    <a:pt x="2609" y="82"/>
                    <a:pt x="2607" y="82"/>
                  </a:cubicBezTo>
                  <a:close/>
                  <a:moveTo>
                    <a:pt x="2614" y="71"/>
                  </a:moveTo>
                  <a:cubicBezTo>
                    <a:pt x="2613" y="71"/>
                    <a:pt x="2613" y="71"/>
                    <a:pt x="2613" y="71"/>
                  </a:cubicBezTo>
                  <a:cubicBezTo>
                    <a:pt x="2613" y="69"/>
                    <a:pt x="2613" y="69"/>
                    <a:pt x="2613" y="69"/>
                  </a:cubicBezTo>
                  <a:cubicBezTo>
                    <a:pt x="2614" y="69"/>
                    <a:pt x="2614" y="69"/>
                    <a:pt x="2614" y="69"/>
                  </a:cubicBezTo>
                  <a:lnTo>
                    <a:pt x="2614" y="71"/>
                  </a:lnTo>
                  <a:close/>
                  <a:moveTo>
                    <a:pt x="2619" y="81"/>
                  </a:moveTo>
                  <a:cubicBezTo>
                    <a:pt x="2619" y="79"/>
                    <a:pt x="2622" y="80"/>
                    <a:pt x="2623" y="79"/>
                  </a:cubicBezTo>
                  <a:cubicBezTo>
                    <a:pt x="2623" y="81"/>
                    <a:pt x="2620" y="82"/>
                    <a:pt x="2619" y="81"/>
                  </a:cubicBezTo>
                  <a:close/>
                  <a:moveTo>
                    <a:pt x="2626" y="84"/>
                  </a:moveTo>
                  <a:cubicBezTo>
                    <a:pt x="2627" y="82"/>
                    <a:pt x="2629" y="85"/>
                    <a:pt x="2626" y="84"/>
                  </a:cubicBezTo>
                  <a:close/>
                  <a:moveTo>
                    <a:pt x="2679" y="68"/>
                  </a:moveTo>
                  <a:cubicBezTo>
                    <a:pt x="2682" y="69"/>
                    <a:pt x="2678" y="72"/>
                    <a:pt x="2679" y="68"/>
                  </a:cubicBezTo>
                  <a:close/>
                  <a:moveTo>
                    <a:pt x="2679" y="25"/>
                  </a:moveTo>
                  <a:cubicBezTo>
                    <a:pt x="2680" y="23"/>
                    <a:pt x="2682" y="26"/>
                    <a:pt x="2679" y="25"/>
                  </a:cubicBezTo>
                  <a:close/>
                  <a:moveTo>
                    <a:pt x="2681" y="37"/>
                  </a:moveTo>
                  <a:cubicBezTo>
                    <a:pt x="2681" y="35"/>
                    <a:pt x="2682" y="36"/>
                    <a:pt x="2683" y="36"/>
                  </a:cubicBezTo>
                  <a:cubicBezTo>
                    <a:pt x="2683" y="36"/>
                    <a:pt x="2682" y="37"/>
                    <a:pt x="2681" y="37"/>
                  </a:cubicBezTo>
                  <a:close/>
                  <a:moveTo>
                    <a:pt x="2700" y="10"/>
                  </a:moveTo>
                  <a:cubicBezTo>
                    <a:pt x="2700" y="12"/>
                    <a:pt x="2700" y="13"/>
                    <a:pt x="2698" y="13"/>
                  </a:cubicBezTo>
                  <a:cubicBezTo>
                    <a:pt x="2697" y="11"/>
                    <a:pt x="2698" y="10"/>
                    <a:pt x="2700" y="10"/>
                  </a:cubicBezTo>
                  <a:close/>
                  <a:moveTo>
                    <a:pt x="2698" y="8"/>
                  </a:moveTo>
                  <a:cubicBezTo>
                    <a:pt x="2700" y="8"/>
                    <a:pt x="2697" y="11"/>
                    <a:pt x="2698" y="8"/>
                  </a:cubicBezTo>
                  <a:close/>
                  <a:moveTo>
                    <a:pt x="2696" y="10"/>
                  </a:moveTo>
                  <a:cubicBezTo>
                    <a:pt x="2696" y="10"/>
                    <a:pt x="2696" y="10"/>
                    <a:pt x="2696" y="10"/>
                  </a:cubicBezTo>
                  <a:cubicBezTo>
                    <a:pt x="2696" y="10"/>
                    <a:pt x="2696" y="10"/>
                    <a:pt x="2696" y="10"/>
                  </a:cubicBezTo>
                  <a:close/>
                  <a:moveTo>
                    <a:pt x="2695" y="6"/>
                  </a:moveTo>
                  <a:cubicBezTo>
                    <a:pt x="2693" y="7"/>
                    <a:pt x="2694" y="10"/>
                    <a:pt x="2692" y="10"/>
                  </a:cubicBezTo>
                  <a:cubicBezTo>
                    <a:pt x="2691" y="7"/>
                    <a:pt x="2692" y="6"/>
                    <a:pt x="2695" y="6"/>
                  </a:cubicBezTo>
                  <a:close/>
                  <a:moveTo>
                    <a:pt x="2689" y="11"/>
                  </a:moveTo>
                  <a:cubicBezTo>
                    <a:pt x="2690" y="11"/>
                    <a:pt x="2690" y="11"/>
                    <a:pt x="2690" y="11"/>
                  </a:cubicBezTo>
                  <a:cubicBezTo>
                    <a:pt x="2690" y="12"/>
                    <a:pt x="2690" y="12"/>
                    <a:pt x="2690" y="12"/>
                  </a:cubicBezTo>
                  <a:cubicBezTo>
                    <a:pt x="2689" y="12"/>
                    <a:pt x="2689" y="12"/>
                    <a:pt x="2689" y="12"/>
                  </a:cubicBezTo>
                  <a:lnTo>
                    <a:pt x="2689" y="11"/>
                  </a:lnTo>
                  <a:close/>
                  <a:moveTo>
                    <a:pt x="2686" y="13"/>
                  </a:moveTo>
                  <a:cubicBezTo>
                    <a:pt x="2687" y="13"/>
                    <a:pt x="2687" y="14"/>
                    <a:pt x="2687" y="16"/>
                  </a:cubicBezTo>
                  <a:cubicBezTo>
                    <a:pt x="2685" y="16"/>
                    <a:pt x="2686" y="14"/>
                    <a:pt x="2686" y="13"/>
                  </a:cubicBezTo>
                  <a:close/>
                  <a:moveTo>
                    <a:pt x="2686" y="27"/>
                  </a:moveTo>
                  <a:cubicBezTo>
                    <a:pt x="2685" y="29"/>
                    <a:pt x="2683" y="30"/>
                    <a:pt x="2684" y="32"/>
                  </a:cubicBezTo>
                  <a:cubicBezTo>
                    <a:pt x="2683" y="32"/>
                    <a:pt x="2682" y="34"/>
                    <a:pt x="2681" y="33"/>
                  </a:cubicBezTo>
                  <a:cubicBezTo>
                    <a:pt x="2683" y="31"/>
                    <a:pt x="2683" y="28"/>
                    <a:pt x="2686" y="27"/>
                  </a:cubicBezTo>
                  <a:close/>
                  <a:moveTo>
                    <a:pt x="2679" y="11"/>
                  </a:moveTo>
                  <a:cubicBezTo>
                    <a:pt x="2680" y="11"/>
                    <a:pt x="2680" y="12"/>
                    <a:pt x="2681" y="12"/>
                  </a:cubicBezTo>
                  <a:cubicBezTo>
                    <a:pt x="2681" y="13"/>
                    <a:pt x="2678" y="12"/>
                    <a:pt x="2679" y="11"/>
                  </a:cubicBezTo>
                  <a:close/>
                  <a:moveTo>
                    <a:pt x="2675" y="21"/>
                  </a:moveTo>
                  <a:cubicBezTo>
                    <a:pt x="2675" y="19"/>
                    <a:pt x="2677" y="21"/>
                    <a:pt x="2675" y="21"/>
                  </a:cubicBezTo>
                  <a:close/>
                  <a:moveTo>
                    <a:pt x="2674" y="28"/>
                  </a:moveTo>
                  <a:cubicBezTo>
                    <a:pt x="2675" y="26"/>
                    <a:pt x="2676" y="30"/>
                    <a:pt x="2674" y="28"/>
                  </a:cubicBezTo>
                  <a:close/>
                  <a:moveTo>
                    <a:pt x="2672" y="36"/>
                  </a:moveTo>
                  <a:cubicBezTo>
                    <a:pt x="2671" y="36"/>
                    <a:pt x="2671" y="36"/>
                    <a:pt x="2670" y="36"/>
                  </a:cubicBezTo>
                  <a:cubicBezTo>
                    <a:pt x="2670" y="34"/>
                    <a:pt x="2673" y="34"/>
                    <a:pt x="2672" y="36"/>
                  </a:cubicBezTo>
                  <a:close/>
                  <a:moveTo>
                    <a:pt x="2669" y="31"/>
                  </a:moveTo>
                  <a:cubicBezTo>
                    <a:pt x="2669" y="31"/>
                    <a:pt x="2669" y="31"/>
                    <a:pt x="2669" y="31"/>
                  </a:cubicBezTo>
                  <a:close/>
                  <a:moveTo>
                    <a:pt x="2659" y="51"/>
                  </a:moveTo>
                  <a:cubicBezTo>
                    <a:pt x="2659" y="50"/>
                    <a:pt x="2660" y="51"/>
                    <a:pt x="2659" y="51"/>
                  </a:cubicBezTo>
                  <a:close/>
                  <a:moveTo>
                    <a:pt x="2644" y="57"/>
                  </a:moveTo>
                  <a:cubicBezTo>
                    <a:pt x="2645" y="56"/>
                    <a:pt x="2645" y="55"/>
                    <a:pt x="2646" y="55"/>
                  </a:cubicBezTo>
                  <a:cubicBezTo>
                    <a:pt x="2647" y="57"/>
                    <a:pt x="2645" y="57"/>
                    <a:pt x="2644" y="57"/>
                  </a:cubicBezTo>
                  <a:close/>
                  <a:moveTo>
                    <a:pt x="2649" y="76"/>
                  </a:moveTo>
                  <a:cubicBezTo>
                    <a:pt x="2649" y="75"/>
                    <a:pt x="2652" y="77"/>
                    <a:pt x="2649" y="76"/>
                  </a:cubicBezTo>
                  <a:close/>
                  <a:moveTo>
                    <a:pt x="2649" y="51"/>
                  </a:moveTo>
                  <a:cubicBezTo>
                    <a:pt x="2649" y="50"/>
                    <a:pt x="2649" y="50"/>
                    <a:pt x="2649" y="50"/>
                  </a:cubicBezTo>
                  <a:cubicBezTo>
                    <a:pt x="2652" y="50"/>
                    <a:pt x="2652" y="50"/>
                    <a:pt x="2652" y="50"/>
                  </a:cubicBezTo>
                  <a:cubicBezTo>
                    <a:pt x="2652" y="51"/>
                    <a:pt x="2650" y="51"/>
                    <a:pt x="2649" y="51"/>
                  </a:cubicBezTo>
                  <a:close/>
                  <a:moveTo>
                    <a:pt x="2662" y="82"/>
                  </a:moveTo>
                  <a:cubicBezTo>
                    <a:pt x="2661" y="80"/>
                    <a:pt x="2663" y="81"/>
                    <a:pt x="2663" y="80"/>
                  </a:cubicBezTo>
                  <a:cubicBezTo>
                    <a:pt x="2664" y="80"/>
                    <a:pt x="2663" y="82"/>
                    <a:pt x="2662" y="82"/>
                  </a:cubicBezTo>
                  <a:close/>
                  <a:moveTo>
                    <a:pt x="2668" y="54"/>
                  </a:moveTo>
                  <a:cubicBezTo>
                    <a:pt x="2668" y="55"/>
                    <a:pt x="2665" y="57"/>
                    <a:pt x="2664" y="59"/>
                  </a:cubicBezTo>
                  <a:cubicBezTo>
                    <a:pt x="2661" y="59"/>
                    <a:pt x="2659" y="60"/>
                    <a:pt x="2657" y="60"/>
                  </a:cubicBezTo>
                  <a:cubicBezTo>
                    <a:pt x="2658" y="56"/>
                    <a:pt x="2663" y="60"/>
                    <a:pt x="2664" y="57"/>
                  </a:cubicBezTo>
                  <a:cubicBezTo>
                    <a:pt x="2664" y="54"/>
                    <a:pt x="2662" y="55"/>
                    <a:pt x="2661" y="55"/>
                  </a:cubicBezTo>
                  <a:cubicBezTo>
                    <a:pt x="2661" y="52"/>
                    <a:pt x="2664" y="54"/>
                    <a:pt x="2665" y="54"/>
                  </a:cubicBezTo>
                  <a:cubicBezTo>
                    <a:pt x="2667" y="52"/>
                    <a:pt x="2668" y="51"/>
                    <a:pt x="2671" y="50"/>
                  </a:cubicBezTo>
                  <a:cubicBezTo>
                    <a:pt x="2671" y="51"/>
                    <a:pt x="2668" y="54"/>
                    <a:pt x="2671" y="54"/>
                  </a:cubicBezTo>
                  <a:cubicBezTo>
                    <a:pt x="2671" y="56"/>
                    <a:pt x="2670" y="54"/>
                    <a:pt x="2668" y="54"/>
                  </a:cubicBezTo>
                  <a:close/>
                  <a:moveTo>
                    <a:pt x="2673" y="83"/>
                  </a:moveTo>
                  <a:cubicBezTo>
                    <a:pt x="2672" y="83"/>
                    <a:pt x="2673" y="82"/>
                    <a:pt x="2672" y="81"/>
                  </a:cubicBezTo>
                  <a:cubicBezTo>
                    <a:pt x="2674" y="81"/>
                    <a:pt x="2674" y="83"/>
                    <a:pt x="2673" y="83"/>
                  </a:cubicBezTo>
                  <a:close/>
                  <a:moveTo>
                    <a:pt x="2672" y="51"/>
                  </a:moveTo>
                  <a:cubicBezTo>
                    <a:pt x="2672" y="52"/>
                    <a:pt x="2674" y="49"/>
                    <a:pt x="2672" y="51"/>
                  </a:cubicBezTo>
                  <a:close/>
                  <a:moveTo>
                    <a:pt x="2667" y="47"/>
                  </a:moveTo>
                  <a:cubicBezTo>
                    <a:pt x="2667" y="45"/>
                    <a:pt x="2670" y="47"/>
                    <a:pt x="2670" y="45"/>
                  </a:cubicBezTo>
                  <a:cubicBezTo>
                    <a:pt x="2670" y="44"/>
                    <a:pt x="2668" y="42"/>
                    <a:pt x="2669" y="40"/>
                  </a:cubicBezTo>
                  <a:cubicBezTo>
                    <a:pt x="2670" y="42"/>
                    <a:pt x="2672" y="44"/>
                    <a:pt x="2674" y="42"/>
                  </a:cubicBezTo>
                  <a:cubicBezTo>
                    <a:pt x="2675" y="45"/>
                    <a:pt x="2671" y="47"/>
                    <a:pt x="2667" y="47"/>
                  </a:cubicBezTo>
                  <a:close/>
                  <a:moveTo>
                    <a:pt x="2674" y="32"/>
                  </a:moveTo>
                  <a:cubicBezTo>
                    <a:pt x="2676" y="30"/>
                    <a:pt x="2675" y="34"/>
                    <a:pt x="2674" y="32"/>
                  </a:cubicBezTo>
                  <a:close/>
                  <a:moveTo>
                    <a:pt x="2675" y="26"/>
                  </a:moveTo>
                  <a:cubicBezTo>
                    <a:pt x="2675" y="25"/>
                    <a:pt x="2675" y="25"/>
                    <a:pt x="2675" y="25"/>
                  </a:cubicBezTo>
                  <a:cubicBezTo>
                    <a:pt x="2677" y="25"/>
                    <a:pt x="2677" y="25"/>
                    <a:pt x="2677" y="26"/>
                  </a:cubicBezTo>
                  <a:lnTo>
                    <a:pt x="2675" y="26"/>
                  </a:lnTo>
                  <a:close/>
                  <a:moveTo>
                    <a:pt x="2678" y="26"/>
                  </a:moveTo>
                  <a:cubicBezTo>
                    <a:pt x="2678" y="25"/>
                    <a:pt x="2678" y="26"/>
                    <a:pt x="2678" y="26"/>
                  </a:cubicBezTo>
                  <a:close/>
                  <a:moveTo>
                    <a:pt x="2677" y="17"/>
                  </a:moveTo>
                  <a:cubicBezTo>
                    <a:pt x="2678" y="14"/>
                    <a:pt x="2680" y="14"/>
                    <a:pt x="2682" y="16"/>
                  </a:cubicBezTo>
                  <a:cubicBezTo>
                    <a:pt x="2681" y="18"/>
                    <a:pt x="2680" y="16"/>
                    <a:pt x="2677" y="17"/>
                  </a:cubicBezTo>
                  <a:close/>
                  <a:moveTo>
                    <a:pt x="2679" y="83"/>
                  </a:moveTo>
                  <a:cubicBezTo>
                    <a:pt x="2678" y="82"/>
                    <a:pt x="2678" y="81"/>
                    <a:pt x="2678" y="79"/>
                  </a:cubicBezTo>
                  <a:cubicBezTo>
                    <a:pt x="2680" y="80"/>
                    <a:pt x="2681" y="78"/>
                    <a:pt x="2682" y="79"/>
                  </a:cubicBezTo>
                  <a:cubicBezTo>
                    <a:pt x="2682" y="81"/>
                    <a:pt x="2681" y="82"/>
                    <a:pt x="2679" y="83"/>
                  </a:cubicBezTo>
                  <a:close/>
                  <a:moveTo>
                    <a:pt x="2682" y="81"/>
                  </a:moveTo>
                  <a:cubicBezTo>
                    <a:pt x="2683" y="80"/>
                    <a:pt x="2684" y="80"/>
                    <a:pt x="2686" y="79"/>
                  </a:cubicBezTo>
                  <a:cubicBezTo>
                    <a:pt x="2686" y="81"/>
                    <a:pt x="2683" y="82"/>
                    <a:pt x="2682" y="81"/>
                  </a:cubicBezTo>
                  <a:close/>
                  <a:moveTo>
                    <a:pt x="2696" y="83"/>
                  </a:moveTo>
                  <a:cubicBezTo>
                    <a:pt x="2696" y="82"/>
                    <a:pt x="2697" y="82"/>
                    <a:pt x="2699" y="82"/>
                  </a:cubicBezTo>
                  <a:cubicBezTo>
                    <a:pt x="2699" y="83"/>
                    <a:pt x="2698" y="84"/>
                    <a:pt x="2696" y="83"/>
                  </a:cubicBezTo>
                  <a:close/>
                  <a:moveTo>
                    <a:pt x="2710" y="82"/>
                  </a:moveTo>
                  <a:cubicBezTo>
                    <a:pt x="2709" y="84"/>
                    <a:pt x="2708" y="82"/>
                    <a:pt x="2708" y="83"/>
                  </a:cubicBezTo>
                  <a:cubicBezTo>
                    <a:pt x="2706" y="83"/>
                    <a:pt x="2709" y="81"/>
                    <a:pt x="2707" y="81"/>
                  </a:cubicBezTo>
                  <a:cubicBezTo>
                    <a:pt x="2708" y="80"/>
                    <a:pt x="2711" y="81"/>
                    <a:pt x="2710" y="82"/>
                  </a:cubicBezTo>
                  <a:close/>
                  <a:moveTo>
                    <a:pt x="2709" y="77"/>
                  </a:moveTo>
                  <a:cubicBezTo>
                    <a:pt x="2709" y="76"/>
                    <a:pt x="2711" y="76"/>
                    <a:pt x="2711" y="75"/>
                  </a:cubicBezTo>
                  <a:cubicBezTo>
                    <a:pt x="2711" y="75"/>
                    <a:pt x="2712" y="76"/>
                    <a:pt x="2712" y="76"/>
                  </a:cubicBezTo>
                  <a:cubicBezTo>
                    <a:pt x="2712" y="78"/>
                    <a:pt x="2710" y="78"/>
                    <a:pt x="2709" y="77"/>
                  </a:cubicBezTo>
                  <a:close/>
                  <a:moveTo>
                    <a:pt x="2727" y="72"/>
                  </a:moveTo>
                  <a:cubicBezTo>
                    <a:pt x="2728" y="70"/>
                    <a:pt x="2728" y="74"/>
                    <a:pt x="2727" y="72"/>
                  </a:cubicBezTo>
                  <a:close/>
                  <a:moveTo>
                    <a:pt x="2732" y="75"/>
                  </a:moveTo>
                  <a:cubicBezTo>
                    <a:pt x="2732" y="74"/>
                    <a:pt x="2733" y="73"/>
                    <a:pt x="2734" y="73"/>
                  </a:cubicBezTo>
                  <a:cubicBezTo>
                    <a:pt x="2734" y="74"/>
                    <a:pt x="2734" y="75"/>
                    <a:pt x="2732" y="75"/>
                  </a:cubicBezTo>
                  <a:close/>
                  <a:moveTo>
                    <a:pt x="2734" y="84"/>
                  </a:moveTo>
                  <a:cubicBezTo>
                    <a:pt x="2734" y="82"/>
                    <a:pt x="2736" y="85"/>
                    <a:pt x="2734" y="84"/>
                  </a:cubicBezTo>
                  <a:close/>
                  <a:moveTo>
                    <a:pt x="2742" y="48"/>
                  </a:moveTo>
                  <a:cubicBezTo>
                    <a:pt x="2743" y="48"/>
                    <a:pt x="2743" y="50"/>
                    <a:pt x="2742" y="50"/>
                  </a:cubicBezTo>
                  <a:cubicBezTo>
                    <a:pt x="2741" y="49"/>
                    <a:pt x="2742" y="49"/>
                    <a:pt x="2742" y="48"/>
                  </a:cubicBezTo>
                  <a:close/>
                  <a:moveTo>
                    <a:pt x="2740" y="63"/>
                  </a:moveTo>
                  <a:cubicBezTo>
                    <a:pt x="2742" y="63"/>
                    <a:pt x="2742" y="63"/>
                    <a:pt x="2742" y="63"/>
                  </a:cubicBezTo>
                  <a:cubicBezTo>
                    <a:pt x="2742" y="65"/>
                    <a:pt x="2739" y="65"/>
                    <a:pt x="2740" y="63"/>
                  </a:cubicBezTo>
                  <a:close/>
                  <a:moveTo>
                    <a:pt x="2741" y="81"/>
                  </a:moveTo>
                  <a:cubicBezTo>
                    <a:pt x="2741" y="79"/>
                    <a:pt x="2742" y="79"/>
                    <a:pt x="2743" y="79"/>
                  </a:cubicBezTo>
                  <a:cubicBezTo>
                    <a:pt x="2743" y="80"/>
                    <a:pt x="2742" y="81"/>
                    <a:pt x="2741" y="81"/>
                  </a:cubicBezTo>
                  <a:close/>
                  <a:moveTo>
                    <a:pt x="2741" y="61"/>
                  </a:moveTo>
                  <a:cubicBezTo>
                    <a:pt x="2741" y="59"/>
                    <a:pt x="2742" y="60"/>
                    <a:pt x="2742" y="59"/>
                  </a:cubicBezTo>
                  <a:cubicBezTo>
                    <a:pt x="2743" y="59"/>
                    <a:pt x="2743" y="60"/>
                    <a:pt x="2743" y="61"/>
                  </a:cubicBezTo>
                  <a:lnTo>
                    <a:pt x="2741" y="61"/>
                  </a:lnTo>
                  <a:close/>
                  <a:moveTo>
                    <a:pt x="2742" y="57"/>
                  </a:moveTo>
                  <a:cubicBezTo>
                    <a:pt x="2743" y="55"/>
                    <a:pt x="2743" y="54"/>
                    <a:pt x="2745" y="54"/>
                  </a:cubicBezTo>
                  <a:cubicBezTo>
                    <a:pt x="2744" y="55"/>
                    <a:pt x="2744" y="57"/>
                    <a:pt x="2742" y="57"/>
                  </a:cubicBezTo>
                  <a:close/>
                  <a:moveTo>
                    <a:pt x="2745" y="81"/>
                  </a:moveTo>
                  <a:cubicBezTo>
                    <a:pt x="2746" y="82"/>
                    <a:pt x="2746" y="81"/>
                    <a:pt x="2748" y="81"/>
                  </a:cubicBezTo>
                  <a:cubicBezTo>
                    <a:pt x="2748" y="82"/>
                    <a:pt x="2745" y="83"/>
                    <a:pt x="2745" y="81"/>
                  </a:cubicBezTo>
                  <a:close/>
                  <a:moveTo>
                    <a:pt x="2754" y="69"/>
                  </a:moveTo>
                  <a:cubicBezTo>
                    <a:pt x="2754" y="69"/>
                    <a:pt x="2752" y="69"/>
                    <a:pt x="2752" y="69"/>
                  </a:cubicBezTo>
                  <a:cubicBezTo>
                    <a:pt x="2752" y="68"/>
                    <a:pt x="2756" y="68"/>
                    <a:pt x="2754" y="69"/>
                  </a:cubicBezTo>
                  <a:close/>
                  <a:moveTo>
                    <a:pt x="2754" y="73"/>
                  </a:moveTo>
                  <a:cubicBezTo>
                    <a:pt x="2753" y="73"/>
                    <a:pt x="2752" y="72"/>
                    <a:pt x="2752" y="71"/>
                  </a:cubicBezTo>
                  <a:cubicBezTo>
                    <a:pt x="2754" y="71"/>
                    <a:pt x="2754" y="72"/>
                    <a:pt x="2754" y="73"/>
                  </a:cubicBezTo>
                  <a:close/>
                  <a:moveTo>
                    <a:pt x="2752" y="82"/>
                  </a:moveTo>
                  <a:cubicBezTo>
                    <a:pt x="2753" y="80"/>
                    <a:pt x="2755" y="80"/>
                    <a:pt x="2757" y="79"/>
                  </a:cubicBezTo>
                  <a:cubicBezTo>
                    <a:pt x="2757" y="82"/>
                    <a:pt x="2755" y="82"/>
                    <a:pt x="2752" y="82"/>
                  </a:cubicBezTo>
                  <a:close/>
                  <a:moveTo>
                    <a:pt x="2760" y="71"/>
                  </a:moveTo>
                  <a:cubicBezTo>
                    <a:pt x="2758" y="71"/>
                    <a:pt x="2758" y="71"/>
                    <a:pt x="2758" y="71"/>
                  </a:cubicBezTo>
                  <a:cubicBezTo>
                    <a:pt x="2758" y="69"/>
                    <a:pt x="2758" y="69"/>
                    <a:pt x="2758" y="69"/>
                  </a:cubicBezTo>
                  <a:cubicBezTo>
                    <a:pt x="2760" y="69"/>
                    <a:pt x="2760" y="69"/>
                    <a:pt x="2760" y="69"/>
                  </a:cubicBezTo>
                  <a:lnTo>
                    <a:pt x="2760" y="71"/>
                  </a:lnTo>
                  <a:close/>
                  <a:moveTo>
                    <a:pt x="2765" y="81"/>
                  </a:moveTo>
                  <a:cubicBezTo>
                    <a:pt x="2765" y="79"/>
                    <a:pt x="2768" y="80"/>
                    <a:pt x="2769" y="79"/>
                  </a:cubicBezTo>
                  <a:cubicBezTo>
                    <a:pt x="2769" y="81"/>
                    <a:pt x="2766" y="82"/>
                    <a:pt x="2765" y="81"/>
                  </a:cubicBezTo>
                  <a:close/>
                  <a:moveTo>
                    <a:pt x="2772" y="84"/>
                  </a:moveTo>
                  <a:cubicBezTo>
                    <a:pt x="2772" y="82"/>
                    <a:pt x="2775" y="85"/>
                    <a:pt x="2772" y="84"/>
                  </a:cubicBezTo>
                  <a:close/>
                  <a:moveTo>
                    <a:pt x="2825" y="68"/>
                  </a:moveTo>
                  <a:cubicBezTo>
                    <a:pt x="2827" y="69"/>
                    <a:pt x="2824" y="72"/>
                    <a:pt x="2825" y="68"/>
                  </a:cubicBezTo>
                  <a:close/>
                  <a:moveTo>
                    <a:pt x="2825" y="25"/>
                  </a:moveTo>
                  <a:cubicBezTo>
                    <a:pt x="2826" y="23"/>
                    <a:pt x="2828" y="26"/>
                    <a:pt x="2825" y="25"/>
                  </a:cubicBezTo>
                  <a:close/>
                  <a:moveTo>
                    <a:pt x="2827" y="37"/>
                  </a:moveTo>
                  <a:cubicBezTo>
                    <a:pt x="2827" y="35"/>
                    <a:pt x="2828" y="36"/>
                    <a:pt x="2829" y="36"/>
                  </a:cubicBezTo>
                  <a:cubicBezTo>
                    <a:pt x="2829" y="36"/>
                    <a:pt x="2828" y="37"/>
                    <a:pt x="2827" y="37"/>
                  </a:cubicBezTo>
                  <a:close/>
                  <a:moveTo>
                    <a:pt x="2846" y="10"/>
                  </a:moveTo>
                  <a:cubicBezTo>
                    <a:pt x="2846" y="12"/>
                    <a:pt x="2845" y="13"/>
                    <a:pt x="2843" y="13"/>
                  </a:cubicBezTo>
                  <a:cubicBezTo>
                    <a:pt x="2843" y="11"/>
                    <a:pt x="2844" y="10"/>
                    <a:pt x="2846" y="10"/>
                  </a:cubicBezTo>
                  <a:close/>
                  <a:moveTo>
                    <a:pt x="2843" y="8"/>
                  </a:moveTo>
                  <a:cubicBezTo>
                    <a:pt x="2846" y="8"/>
                    <a:pt x="2843" y="11"/>
                    <a:pt x="2843" y="8"/>
                  </a:cubicBezTo>
                  <a:close/>
                  <a:moveTo>
                    <a:pt x="2842" y="10"/>
                  </a:moveTo>
                  <a:cubicBezTo>
                    <a:pt x="2842" y="10"/>
                    <a:pt x="2842" y="10"/>
                    <a:pt x="2842" y="10"/>
                  </a:cubicBezTo>
                  <a:cubicBezTo>
                    <a:pt x="2842" y="10"/>
                    <a:pt x="2841" y="10"/>
                    <a:pt x="2842" y="10"/>
                  </a:cubicBezTo>
                  <a:close/>
                  <a:moveTo>
                    <a:pt x="2840" y="6"/>
                  </a:moveTo>
                  <a:cubicBezTo>
                    <a:pt x="2839" y="7"/>
                    <a:pt x="2840" y="10"/>
                    <a:pt x="2837" y="10"/>
                  </a:cubicBezTo>
                  <a:cubicBezTo>
                    <a:pt x="2837" y="7"/>
                    <a:pt x="2838" y="6"/>
                    <a:pt x="2840" y="6"/>
                  </a:cubicBezTo>
                  <a:close/>
                  <a:moveTo>
                    <a:pt x="2834" y="11"/>
                  </a:moveTo>
                  <a:cubicBezTo>
                    <a:pt x="2836" y="11"/>
                    <a:pt x="2836" y="11"/>
                    <a:pt x="2836" y="11"/>
                  </a:cubicBezTo>
                  <a:cubicBezTo>
                    <a:pt x="2836" y="12"/>
                    <a:pt x="2836" y="12"/>
                    <a:pt x="2836" y="12"/>
                  </a:cubicBezTo>
                  <a:cubicBezTo>
                    <a:pt x="2834" y="12"/>
                    <a:pt x="2834" y="12"/>
                    <a:pt x="2834" y="12"/>
                  </a:cubicBezTo>
                  <a:lnTo>
                    <a:pt x="2834" y="11"/>
                  </a:lnTo>
                  <a:close/>
                  <a:moveTo>
                    <a:pt x="2831" y="13"/>
                  </a:moveTo>
                  <a:cubicBezTo>
                    <a:pt x="2832" y="13"/>
                    <a:pt x="2833" y="14"/>
                    <a:pt x="2833" y="16"/>
                  </a:cubicBezTo>
                  <a:cubicBezTo>
                    <a:pt x="2831" y="16"/>
                    <a:pt x="2832" y="14"/>
                    <a:pt x="2831" y="13"/>
                  </a:cubicBezTo>
                  <a:close/>
                  <a:moveTo>
                    <a:pt x="2831" y="27"/>
                  </a:moveTo>
                  <a:cubicBezTo>
                    <a:pt x="2831" y="29"/>
                    <a:pt x="2829" y="30"/>
                    <a:pt x="2830" y="32"/>
                  </a:cubicBezTo>
                  <a:cubicBezTo>
                    <a:pt x="2829" y="32"/>
                    <a:pt x="2828" y="34"/>
                    <a:pt x="2827" y="33"/>
                  </a:cubicBezTo>
                  <a:cubicBezTo>
                    <a:pt x="2829" y="31"/>
                    <a:pt x="2829" y="28"/>
                    <a:pt x="2831" y="27"/>
                  </a:cubicBezTo>
                  <a:close/>
                  <a:moveTo>
                    <a:pt x="2825" y="11"/>
                  </a:moveTo>
                  <a:cubicBezTo>
                    <a:pt x="2826" y="11"/>
                    <a:pt x="2826" y="12"/>
                    <a:pt x="2827" y="12"/>
                  </a:cubicBezTo>
                  <a:cubicBezTo>
                    <a:pt x="2827" y="13"/>
                    <a:pt x="2824" y="12"/>
                    <a:pt x="2825" y="11"/>
                  </a:cubicBezTo>
                  <a:close/>
                  <a:moveTo>
                    <a:pt x="2821" y="21"/>
                  </a:moveTo>
                  <a:cubicBezTo>
                    <a:pt x="2821" y="19"/>
                    <a:pt x="2823" y="21"/>
                    <a:pt x="2821" y="21"/>
                  </a:cubicBezTo>
                  <a:close/>
                  <a:moveTo>
                    <a:pt x="2820" y="28"/>
                  </a:moveTo>
                  <a:cubicBezTo>
                    <a:pt x="2820" y="26"/>
                    <a:pt x="2821" y="30"/>
                    <a:pt x="2820" y="28"/>
                  </a:cubicBezTo>
                  <a:close/>
                  <a:moveTo>
                    <a:pt x="2818" y="36"/>
                  </a:moveTo>
                  <a:cubicBezTo>
                    <a:pt x="2817" y="36"/>
                    <a:pt x="2817" y="36"/>
                    <a:pt x="2816" y="36"/>
                  </a:cubicBezTo>
                  <a:cubicBezTo>
                    <a:pt x="2816" y="34"/>
                    <a:pt x="2818" y="34"/>
                    <a:pt x="2818" y="36"/>
                  </a:cubicBezTo>
                  <a:close/>
                  <a:moveTo>
                    <a:pt x="2815" y="31"/>
                  </a:moveTo>
                  <a:cubicBezTo>
                    <a:pt x="2815" y="31"/>
                    <a:pt x="2814" y="31"/>
                    <a:pt x="2815" y="31"/>
                  </a:cubicBezTo>
                  <a:close/>
                  <a:moveTo>
                    <a:pt x="2805" y="51"/>
                  </a:moveTo>
                  <a:cubicBezTo>
                    <a:pt x="2805" y="50"/>
                    <a:pt x="2806" y="51"/>
                    <a:pt x="2805" y="51"/>
                  </a:cubicBezTo>
                  <a:close/>
                  <a:moveTo>
                    <a:pt x="2790" y="57"/>
                  </a:moveTo>
                  <a:cubicBezTo>
                    <a:pt x="2791" y="56"/>
                    <a:pt x="2791" y="55"/>
                    <a:pt x="2792" y="55"/>
                  </a:cubicBezTo>
                  <a:cubicBezTo>
                    <a:pt x="2792" y="57"/>
                    <a:pt x="2791" y="57"/>
                    <a:pt x="2790" y="57"/>
                  </a:cubicBezTo>
                  <a:close/>
                  <a:moveTo>
                    <a:pt x="2795" y="76"/>
                  </a:moveTo>
                  <a:cubicBezTo>
                    <a:pt x="2795" y="75"/>
                    <a:pt x="2798" y="77"/>
                    <a:pt x="2795" y="76"/>
                  </a:cubicBezTo>
                  <a:close/>
                  <a:moveTo>
                    <a:pt x="2795" y="51"/>
                  </a:moveTo>
                  <a:cubicBezTo>
                    <a:pt x="2795" y="50"/>
                    <a:pt x="2795" y="50"/>
                    <a:pt x="2795" y="50"/>
                  </a:cubicBezTo>
                  <a:cubicBezTo>
                    <a:pt x="2797" y="50"/>
                    <a:pt x="2797" y="50"/>
                    <a:pt x="2797" y="50"/>
                  </a:cubicBezTo>
                  <a:cubicBezTo>
                    <a:pt x="2798" y="51"/>
                    <a:pt x="2796" y="51"/>
                    <a:pt x="2795" y="51"/>
                  </a:cubicBezTo>
                  <a:close/>
                  <a:moveTo>
                    <a:pt x="2808" y="82"/>
                  </a:moveTo>
                  <a:cubicBezTo>
                    <a:pt x="2807" y="80"/>
                    <a:pt x="2809" y="81"/>
                    <a:pt x="2809" y="80"/>
                  </a:cubicBezTo>
                  <a:cubicBezTo>
                    <a:pt x="2810" y="80"/>
                    <a:pt x="2809" y="82"/>
                    <a:pt x="2808" y="82"/>
                  </a:cubicBezTo>
                  <a:close/>
                  <a:moveTo>
                    <a:pt x="2814" y="54"/>
                  </a:moveTo>
                  <a:cubicBezTo>
                    <a:pt x="2813" y="55"/>
                    <a:pt x="2811" y="57"/>
                    <a:pt x="2810" y="59"/>
                  </a:cubicBezTo>
                  <a:cubicBezTo>
                    <a:pt x="2807" y="59"/>
                    <a:pt x="2805" y="60"/>
                    <a:pt x="2803" y="60"/>
                  </a:cubicBezTo>
                  <a:cubicBezTo>
                    <a:pt x="2803" y="56"/>
                    <a:pt x="2809" y="60"/>
                    <a:pt x="2810" y="57"/>
                  </a:cubicBezTo>
                  <a:cubicBezTo>
                    <a:pt x="2810" y="54"/>
                    <a:pt x="2808" y="55"/>
                    <a:pt x="2806" y="55"/>
                  </a:cubicBezTo>
                  <a:cubicBezTo>
                    <a:pt x="2807" y="52"/>
                    <a:pt x="2810" y="54"/>
                    <a:pt x="2811" y="54"/>
                  </a:cubicBezTo>
                  <a:cubicBezTo>
                    <a:pt x="2812" y="52"/>
                    <a:pt x="2814" y="51"/>
                    <a:pt x="2817" y="50"/>
                  </a:cubicBezTo>
                  <a:cubicBezTo>
                    <a:pt x="2817" y="51"/>
                    <a:pt x="2813" y="54"/>
                    <a:pt x="2817" y="54"/>
                  </a:cubicBezTo>
                  <a:cubicBezTo>
                    <a:pt x="2817" y="56"/>
                    <a:pt x="2816" y="54"/>
                    <a:pt x="2814" y="54"/>
                  </a:cubicBezTo>
                  <a:close/>
                  <a:moveTo>
                    <a:pt x="2819" y="83"/>
                  </a:moveTo>
                  <a:cubicBezTo>
                    <a:pt x="2818" y="83"/>
                    <a:pt x="2818" y="82"/>
                    <a:pt x="2818" y="81"/>
                  </a:cubicBezTo>
                  <a:cubicBezTo>
                    <a:pt x="2820" y="81"/>
                    <a:pt x="2820" y="83"/>
                    <a:pt x="2819" y="83"/>
                  </a:cubicBezTo>
                  <a:close/>
                  <a:moveTo>
                    <a:pt x="2818" y="51"/>
                  </a:moveTo>
                  <a:cubicBezTo>
                    <a:pt x="2818" y="52"/>
                    <a:pt x="2820" y="49"/>
                    <a:pt x="2818" y="51"/>
                  </a:cubicBezTo>
                  <a:close/>
                  <a:moveTo>
                    <a:pt x="2813" y="47"/>
                  </a:moveTo>
                  <a:cubicBezTo>
                    <a:pt x="2812" y="45"/>
                    <a:pt x="2816" y="47"/>
                    <a:pt x="2816" y="45"/>
                  </a:cubicBezTo>
                  <a:cubicBezTo>
                    <a:pt x="2815" y="44"/>
                    <a:pt x="2814" y="42"/>
                    <a:pt x="2815" y="40"/>
                  </a:cubicBezTo>
                  <a:cubicBezTo>
                    <a:pt x="2816" y="42"/>
                    <a:pt x="2817" y="44"/>
                    <a:pt x="2820" y="42"/>
                  </a:cubicBezTo>
                  <a:cubicBezTo>
                    <a:pt x="2821" y="45"/>
                    <a:pt x="2816" y="47"/>
                    <a:pt x="2813" y="47"/>
                  </a:cubicBezTo>
                  <a:close/>
                  <a:moveTo>
                    <a:pt x="2820" y="32"/>
                  </a:moveTo>
                  <a:cubicBezTo>
                    <a:pt x="2822" y="30"/>
                    <a:pt x="2821" y="34"/>
                    <a:pt x="2820" y="32"/>
                  </a:cubicBezTo>
                  <a:close/>
                  <a:moveTo>
                    <a:pt x="2821" y="26"/>
                  </a:moveTo>
                  <a:cubicBezTo>
                    <a:pt x="2821" y="25"/>
                    <a:pt x="2821" y="25"/>
                    <a:pt x="2821" y="25"/>
                  </a:cubicBezTo>
                  <a:cubicBezTo>
                    <a:pt x="2822" y="25"/>
                    <a:pt x="2823" y="25"/>
                    <a:pt x="2823" y="26"/>
                  </a:cubicBezTo>
                  <a:lnTo>
                    <a:pt x="2821" y="26"/>
                  </a:lnTo>
                  <a:close/>
                  <a:moveTo>
                    <a:pt x="2824" y="26"/>
                  </a:moveTo>
                  <a:cubicBezTo>
                    <a:pt x="2823" y="25"/>
                    <a:pt x="2824" y="26"/>
                    <a:pt x="2824" y="26"/>
                  </a:cubicBezTo>
                  <a:close/>
                  <a:moveTo>
                    <a:pt x="2823" y="17"/>
                  </a:moveTo>
                  <a:cubicBezTo>
                    <a:pt x="2824" y="14"/>
                    <a:pt x="2826" y="14"/>
                    <a:pt x="2828" y="16"/>
                  </a:cubicBezTo>
                  <a:cubicBezTo>
                    <a:pt x="2827" y="18"/>
                    <a:pt x="2826" y="16"/>
                    <a:pt x="2823" y="17"/>
                  </a:cubicBezTo>
                  <a:close/>
                  <a:moveTo>
                    <a:pt x="2825" y="83"/>
                  </a:moveTo>
                  <a:cubicBezTo>
                    <a:pt x="2824" y="82"/>
                    <a:pt x="2824" y="81"/>
                    <a:pt x="2824" y="79"/>
                  </a:cubicBezTo>
                  <a:cubicBezTo>
                    <a:pt x="2826" y="80"/>
                    <a:pt x="2827" y="78"/>
                    <a:pt x="2828" y="79"/>
                  </a:cubicBezTo>
                  <a:cubicBezTo>
                    <a:pt x="2828" y="81"/>
                    <a:pt x="2827" y="82"/>
                    <a:pt x="2825" y="83"/>
                  </a:cubicBezTo>
                  <a:close/>
                  <a:moveTo>
                    <a:pt x="2828" y="81"/>
                  </a:moveTo>
                  <a:cubicBezTo>
                    <a:pt x="2828" y="80"/>
                    <a:pt x="2830" y="80"/>
                    <a:pt x="2832" y="79"/>
                  </a:cubicBezTo>
                  <a:cubicBezTo>
                    <a:pt x="2832" y="81"/>
                    <a:pt x="2829" y="82"/>
                    <a:pt x="2828" y="81"/>
                  </a:cubicBezTo>
                  <a:close/>
                  <a:moveTo>
                    <a:pt x="2842" y="83"/>
                  </a:moveTo>
                  <a:cubicBezTo>
                    <a:pt x="2842" y="82"/>
                    <a:pt x="2843" y="82"/>
                    <a:pt x="2845" y="82"/>
                  </a:cubicBezTo>
                  <a:cubicBezTo>
                    <a:pt x="2844" y="83"/>
                    <a:pt x="2844" y="84"/>
                    <a:pt x="2842" y="83"/>
                  </a:cubicBezTo>
                  <a:close/>
                  <a:moveTo>
                    <a:pt x="2856" y="82"/>
                  </a:moveTo>
                  <a:cubicBezTo>
                    <a:pt x="2855" y="84"/>
                    <a:pt x="2854" y="82"/>
                    <a:pt x="2853" y="83"/>
                  </a:cubicBezTo>
                  <a:cubicBezTo>
                    <a:pt x="2852" y="83"/>
                    <a:pt x="2855" y="81"/>
                    <a:pt x="2853" y="81"/>
                  </a:cubicBezTo>
                  <a:cubicBezTo>
                    <a:pt x="2853" y="80"/>
                    <a:pt x="2857" y="81"/>
                    <a:pt x="2856" y="82"/>
                  </a:cubicBezTo>
                  <a:close/>
                  <a:moveTo>
                    <a:pt x="2855" y="77"/>
                  </a:moveTo>
                  <a:cubicBezTo>
                    <a:pt x="2854" y="76"/>
                    <a:pt x="2856" y="76"/>
                    <a:pt x="2856" y="75"/>
                  </a:cubicBezTo>
                  <a:cubicBezTo>
                    <a:pt x="2857" y="75"/>
                    <a:pt x="2857" y="76"/>
                    <a:pt x="2858" y="76"/>
                  </a:cubicBezTo>
                  <a:cubicBezTo>
                    <a:pt x="2858" y="78"/>
                    <a:pt x="2855" y="78"/>
                    <a:pt x="2855" y="77"/>
                  </a:cubicBezTo>
                  <a:close/>
                  <a:moveTo>
                    <a:pt x="2873" y="72"/>
                  </a:moveTo>
                  <a:cubicBezTo>
                    <a:pt x="2874" y="70"/>
                    <a:pt x="2873" y="74"/>
                    <a:pt x="2873" y="72"/>
                  </a:cubicBezTo>
                  <a:close/>
                  <a:moveTo>
                    <a:pt x="2878" y="75"/>
                  </a:moveTo>
                  <a:cubicBezTo>
                    <a:pt x="2878" y="74"/>
                    <a:pt x="2879" y="73"/>
                    <a:pt x="2880" y="73"/>
                  </a:cubicBezTo>
                  <a:cubicBezTo>
                    <a:pt x="2880" y="74"/>
                    <a:pt x="2879" y="75"/>
                    <a:pt x="2878" y="75"/>
                  </a:cubicBezTo>
                  <a:close/>
                  <a:moveTo>
                    <a:pt x="2880" y="84"/>
                  </a:moveTo>
                  <a:cubicBezTo>
                    <a:pt x="2880" y="82"/>
                    <a:pt x="2882" y="85"/>
                    <a:pt x="2880" y="84"/>
                  </a:cubicBezTo>
                  <a:close/>
                  <a:moveTo>
                    <a:pt x="2888" y="48"/>
                  </a:moveTo>
                  <a:cubicBezTo>
                    <a:pt x="2889" y="48"/>
                    <a:pt x="2889" y="50"/>
                    <a:pt x="2887" y="50"/>
                  </a:cubicBezTo>
                  <a:cubicBezTo>
                    <a:pt x="2887" y="49"/>
                    <a:pt x="2888" y="49"/>
                    <a:pt x="2888" y="48"/>
                  </a:cubicBezTo>
                  <a:close/>
                  <a:moveTo>
                    <a:pt x="2886" y="63"/>
                  </a:moveTo>
                  <a:cubicBezTo>
                    <a:pt x="2888" y="63"/>
                    <a:pt x="2888" y="63"/>
                    <a:pt x="2888" y="63"/>
                  </a:cubicBezTo>
                  <a:cubicBezTo>
                    <a:pt x="2888" y="65"/>
                    <a:pt x="2885" y="65"/>
                    <a:pt x="2886" y="63"/>
                  </a:cubicBezTo>
                  <a:close/>
                  <a:moveTo>
                    <a:pt x="2887" y="81"/>
                  </a:moveTo>
                  <a:cubicBezTo>
                    <a:pt x="2887" y="79"/>
                    <a:pt x="2888" y="79"/>
                    <a:pt x="2889" y="79"/>
                  </a:cubicBezTo>
                  <a:cubicBezTo>
                    <a:pt x="2888" y="80"/>
                    <a:pt x="2888" y="81"/>
                    <a:pt x="2887" y="81"/>
                  </a:cubicBezTo>
                  <a:close/>
                  <a:moveTo>
                    <a:pt x="2887" y="61"/>
                  </a:moveTo>
                  <a:cubicBezTo>
                    <a:pt x="2887" y="59"/>
                    <a:pt x="2888" y="60"/>
                    <a:pt x="2888" y="59"/>
                  </a:cubicBezTo>
                  <a:cubicBezTo>
                    <a:pt x="2889" y="59"/>
                    <a:pt x="2889" y="60"/>
                    <a:pt x="2889" y="61"/>
                  </a:cubicBezTo>
                  <a:lnTo>
                    <a:pt x="2887" y="61"/>
                  </a:lnTo>
                  <a:close/>
                  <a:moveTo>
                    <a:pt x="2888" y="57"/>
                  </a:moveTo>
                  <a:cubicBezTo>
                    <a:pt x="2889" y="55"/>
                    <a:pt x="2889" y="54"/>
                    <a:pt x="2891" y="54"/>
                  </a:cubicBezTo>
                  <a:cubicBezTo>
                    <a:pt x="2890" y="55"/>
                    <a:pt x="2890" y="57"/>
                    <a:pt x="2888" y="57"/>
                  </a:cubicBezTo>
                  <a:close/>
                  <a:moveTo>
                    <a:pt x="2891" y="81"/>
                  </a:moveTo>
                  <a:cubicBezTo>
                    <a:pt x="2892" y="82"/>
                    <a:pt x="2892" y="81"/>
                    <a:pt x="2893" y="81"/>
                  </a:cubicBezTo>
                  <a:cubicBezTo>
                    <a:pt x="2894" y="82"/>
                    <a:pt x="2890" y="83"/>
                    <a:pt x="2891" y="81"/>
                  </a:cubicBezTo>
                  <a:close/>
                  <a:moveTo>
                    <a:pt x="2900" y="69"/>
                  </a:moveTo>
                  <a:cubicBezTo>
                    <a:pt x="2900" y="69"/>
                    <a:pt x="2898" y="69"/>
                    <a:pt x="2898" y="69"/>
                  </a:cubicBezTo>
                  <a:cubicBezTo>
                    <a:pt x="2898" y="68"/>
                    <a:pt x="2901" y="68"/>
                    <a:pt x="2900" y="69"/>
                  </a:cubicBezTo>
                  <a:close/>
                  <a:moveTo>
                    <a:pt x="2900" y="73"/>
                  </a:moveTo>
                  <a:cubicBezTo>
                    <a:pt x="2899" y="73"/>
                    <a:pt x="2898" y="72"/>
                    <a:pt x="2898" y="71"/>
                  </a:cubicBezTo>
                  <a:cubicBezTo>
                    <a:pt x="2900" y="71"/>
                    <a:pt x="2900" y="72"/>
                    <a:pt x="2900" y="73"/>
                  </a:cubicBezTo>
                  <a:close/>
                  <a:moveTo>
                    <a:pt x="2898" y="82"/>
                  </a:moveTo>
                  <a:cubicBezTo>
                    <a:pt x="2899" y="80"/>
                    <a:pt x="2901" y="80"/>
                    <a:pt x="2903" y="79"/>
                  </a:cubicBezTo>
                  <a:cubicBezTo>
                    <a:pt x="2903" y="82"/>
                    <a:pt x="2900" y="82"/>
                    <a:pt x="2898" y="82"/>
                  </a:cubicBezTo>
                  <a:close/>
                  <a:moveTo>
                    <a:pt x="2905" y="71"/>
                  </a:moveTo>
                  <a:cubicBezTo>
                    <a:pt x="2904" y="71"/>
                    <a:pt x="2904" y="71"/>
                    <a:pt x="2904" y="71"/>
                  </a:cubicBezTo>
                  <a:cubicBezTo>
                    <a:pt x="2904" y="69"/>
                    <a:pt x="2904" y="69"/>
                    <a:pt x="2904" y="69"/>
                  </a:cubicBezTo>
                  <a:cubicBezTo>
                    <a:pt x="2905" y="69"/>
                    <a:pt x="2905" y="69"/>
                    <a:pt x="2905" y="69"/>
                  </a:cubicBezTo>
                  <a:lnTo>
                    <a:pt x="2905" y="71"/>
                  </a:lnTo>
                  <a:close/>
                  <a:moveTo>
                    <a:pt x="2911" y="81"/>
                  </a:moveTo>
                  <a:cubicBezTo>
                    <a:pt x="2911" y="79"/>
                    <a:pt x="2913" y="80"/>
                    <a:pt x="2915" y="79"/>
                  </a:cubicBezTo>
                  <a:cubicBezTo>
                    <a:pt x="2915" y="81"/>
                    <a:pt x="2911" y="82"/>
                    <a:pt x="2911" y="81"/>
                  </a:cubicBezTo>
                  <a:close/>
                  <a:moveTo>
                    <a:pt x="2918" y="84"/>
                  </a:moveTo>
                  <a:cubicBezTo>
                    <a:pt x="2918" y="82"/>
                    <a:pt x="2921" y="85"/>
                    <a:pt x="2918" y="84"/>
                  </a:cubicBezTo>
                  <a:close/>
                  <a:moveTo>
                    <a:pt x="2971" y="68"/>
                  </a:moveTo>
                  <a:cubicBezTo>
                    <a:pt x="2973" y="69"/>
                    <a:pt x="2970" y="72"/>
                    <a:pt x="2971" y="68"/>
                  </a:cubicBezTo>
                  <a:close/>
                  <a:moveTo>
                    <a:pt x="2971" y="25"/>
                  </a:moveTo>
                  <a:cubicBezTo>
                    <a:pt x="2971" y="23"/>
                    <a:pt x="2974" y="26"/>
                    <a:pt x="2971" y="25"/>
                  </a:cubicBezTo>
                  <a:close/>
                  <a:moveTo>
                    <a:pt x="2973" y="37"/>
                  </a:moveTo>
                  <a:cubicBezTo>
                    <a:pt x="2973" y="35"/>
                    <a:pt x="2974" y="36"/>
                    <a:pt x="2975" y="36"/>
                  </a:cubicBezTo>
                  <a:cubicBezTo>
                    <a:pt x="2975" y="36"/>
                    <a:pt x="2974" y="37"/>
                    <a:pt x="2973" y="37"/>
                  </a:cubicBezTo>
                  <a:close/>
                  <a:moveTo>
                    <a:pt x="2992" y="10"/>
                  </a:moveTo>
                  <a:cubicBezTo>
                    <a:pt x="2991" y="12"/>
                    <a:pt x="2991" y="13"/>
                    <a:pt x="2989" y="13"/>
                  </a:cubicBezTo>
                  <a:cubicBezTo>
                    <a:pt x="2989" y="11"/>
                    <a:pt x="2990" y="10"/>
                    <a:pt x="2992" y="10"/>
                  </a:cubicBezTo>
                  <a:close/>
                  <a:moveTo>
                    <a:pt x="2989" y="8"/>
                  </a:moveTo>
                  <a:cubicBezTo>
                    <a:pt x="2992" y="8"/>
                    <a:pt x="2989" y="11"/>
                    <a:pt x="2989" y="8"/>
                  </a:cubicBezTo>
                  <a:close/>
                  <a:moveTo>
                    <a:pt x="2987" y="10"/>
                  </a:moveTo>
                  <a:cubicBezTo>
                    <a:pt x="2987" y="10"/>
                    <a:pt x="2987" y="10"/>
                    <a:pt x="2987" y="10"/>
                  </a:cubicBezTo>
                  <a:cubicBezTo>
                    <a:pt x="2987" y="10"/>
                    <a:pt x="2987" y="10"/>
                    <a:pt x="2987" y="10"/>
                  </a:cubicBezTo>
                  <a:close/>
                  <a:moveTo>
                    <a:pt x="2986" y="6"/>
                  </a:moveTo>
                  <a:cubicBezTo>
                    <a:pt x="2985" y="7"/>
                    <a:pt x="2986" y="10"/>
                    <a:pt x="2983" y="10"/>
                  </a:cubicBezTo>
                  <a:cubicBezTo>
                    <a:pt x="2983" y="7"/>
                    <a:pt x="2984" y="6"/>
                    <a:pt x="2986" y="6"/>
                  </a:cubicBezTo>
                  <a:close/>
                  <a:moveTo>
                    <a:pt x="2980" y="11"/>
                  </a:moveTo>
                  <a:cubicBezTo>
                    <a:pt x="2981" y="11"/>
                    <a:pt x="2981" y="11"/>
                    <a:pt x="2981" y="11"/>
                  </a:cubicBezTo>
                  <a:cubicBezTo>
                    <a:pt x="2981" y="12"/>
                    <a:pt x="2981" y="12"/>
                    <a:pt x="2981" y="12"/>
                  </a:cubicBezTo>
                  <a:cubicBezTo>
                    <a:pt x="2980" y="12"/>
                    <a:pt x="2980" y="12"/>
                    <a:pt x="2980" y="12"/>
                  </a:cubicBezTo>
                  <a:lnTo>
                    <a:pt x="2980" y="11"/>
                  </a:lnTo>
                  <a:close/>
                  <a:moveTo>
                    <a:pt x="2977" y="13"/>
                  </a:moveTo>
                  <a:cubicBezTo>
                    <a:pt x="2978" y="13"/>
                    <a:pt x="2979" y="14"/>
                    <a:pt x="2978" y="16"/>
                  </a:cubicBezTo>
                  <a:cubicBezTo>
                    <a:pt x="2977" y="16"/>
                    <a:pt x="2977" y="14"/>
                    <a:pt x="2977" y="13"/>
                  </a:cubicBezTo>
                  <a:close/>
                  <a:moveTo>
                    <a:pt x="2977" y="27"/>
                  </a:moveTo>
                  <a:cubicBezTo>
                    <a:pt x="2977" y="29"/>
                    <a:pt x="2975" y="30"/>
                    <a:pt x="2976" y="32"/>
                  </a:cubicBezTo>
                  <a:cubicBezTo>
                    <a:pt x="2975" y="32"/>
                    <a:pt x="2974" y="34"/>
                    <a:pt x="2972" y="33"/>
                  </a:cubicBezTo>
                  <a:cubicBezTo>
                    <a:pt x="2975" y="31"/>
                    <a:pt x="2975" y="28"/>
                    <a:pt x="2977" y="27"/>
                  </a:cubicBezTo>
                  <a:close/>
                  <a:moveTo>
                    <a:pt x="2971" y="11"/>
                  </a:moveTo>
                  <a:cubicBezTo>
                    <a:pt x="2972" y="11"/>
                    <a:pt x="2972" y="12"/>
                    <a:pt x="2972" y="12"/>
                  </a:cubicBezTo>
                  <a:cubicBezTo>
                    <a:pt x="2973" y="13"/>
                    <a:pt x="2970" y="12"/>
                    <a:pt x="2971" y="11"/>
                  </a:cubicBezTo>
                  <a:close/>
                  <a:moveTo>
                    <a:pt x="2967" y="21"/>
                  </a:moveTo>
                  <a:cubicBezTo>
                    <a:pt x="2967" y="19"/>
                    <a:pt x="2969" y="21"/>
                    <a:pt x="2967" y="21"/>
                  </a:cubicBezTo>
                  <a:close/>
                  <a:moveTo>
                    <a:pt x="2965" y="28"/>
                  </a:moveTo>
                  <a:cubicBezTo>
                    <a:pt x="2966" y="26"/>
                    <a:pt x="2967" y="30"/>
                    <a:pt x="2965" y="28"/>
                  </a:cubicBezTo>
                  <a:close/>
                  <a:moveTo>
                    <a:pt x="2964" y="36"/>
                  </a:moveTo>
                  <a:cubicBezTo>
                    <a:pt x="2963" y="36"/>
                    <a:pt x="2963" y="36"/>
                    <a:pt x="2962" y="36"/>
                  </a:cubicBezTo>
                  <a:cubicBezTo>
                    <a:pt x="2962" y="34"/>
                    <a:pt x="2964" y="34"/>
                    <a:pt x="2964" y="36"/>
                  </a:cubicBezTo>
                  <a:close/>
                  <a:moveTo>
                    <a:pt x="2961" y="31"/>
                  </a:moveTo>
                  <a:cubicBezTo>
                    <a:pt x="2961" y="31"/>
                    <a:pt x="2960" y="31"/>
                    <a:pt x="2961" y="31"/>
                  </a:cubicBezTo>
                  <a:close/>
                  <a:moveTo>
                    <a:pt x="2951" y="51"/>
                  </a:moveTo>
                  <a:cubicBezTo>
                    <a:pt x="2951" y="50"/>
                    <a:pt x="2951" y="51"/>
                    <a:pt x="2951" y="51"/>
                  </a:cubicBezTo>
                  <a:close/>
                  <a:moveTo>
                    <a:pt x="2936" y="57"/>
                  </a:moveTo>
                  <a:cubicBezTo>
                    <a:pt x="2936" y="56"/>
                    <a:pt x="2937" y="55"/>
                    <a:pt x="2938" y="55"/>
                  </a:cubicBezTo>
                  <a:cubicBezTo>
                    <a:pt x="2938" y="57"/>
                    <a:pt x="2937" y="57"/>
                    <a:pt x="2936" y="57"/>
                  </a:cubicBezTo>
                  <a:close/>
                  <a:moveTo>
                    <a:pt x="2941" y="76"/>
                  </a:moveTo>
                  <a:cubicBezTo>
                    <a:pt x="2941" y="75"/>
                    <a:pt x="2943" y="77"/>
                    <a:pt x="2941" y="76"/>
                  </a:cubicBezTo>
                  <a:close/>
                  <a:moveTo>
                    <a:pt x="2941" y="51"/>
                  </a:moveTo>
                  <a:cubicBezTo>
                    <a:pt x="2941" y="50"/>
                    <a:pt x="2941" y="50"/>
                    <a:pt x="2941" y="50"/>
                  </a:cubicBezTo>
                  <a:cubicBezTo>
                    <a:pt x="2943" y="50"/>
                    <a:pt x="2943" y="50"/>
                    <a:pt x="2943" y="50"/>
                  </a:cubicBezTo>
                  <a:cubicBezTo>
                    <a:pt x="2944" y="51"/>
                    <a:pt x="2942" y="51"/>
                    <a:pt x="2941" y="51"/>
                  </a:cubicBezTo>
                  <a:close/>
                  <a:moveTo>
                    <a:pt x="2953" y="82"/>
                  </a:moveTo>
                  <a:cubicBezTo>
                    <a:pt x="2953" y="80"/>
                    <a:pt x="2955" y="81"/>
                    <a:pt x="2955" y="80"/>
                  </a:cubicBezTo>
                  <a:cubicBezTo>
                    <a:pt x="2956" y="80"/>
                    <a:pt x="2955" y="82"/>
                    <a:pt x="2953" y="82"/>
                  </a:cubicBezTo>
                  <a:close/>
                  <a:moveTo>
                    <a:pt x="2959" y="54"/>
                  </a:moveTo>
                  <a:cubicBezTo>
                    <a:pt x="2959" y="55"/>
                    <a:pt x="2957" y="57"/>
                    <a:pt x="2956" y="59"/>
                  </a:cubicBezTo>
                  <a:cubicBezTo>
                    <a:pt x="2953" y="59"/>
                    <a:pt x="2951" y="60"/>
                    <a:pt x="2949" y="60"/>
                  </a:cubicBezTo>
                  <a:cubicBezTo>
                    <a:pt x="2949" y="56"/>
                    <a:pt x="2955" y="60"/>
                    <a:pt x="2956" y="57"/>
                  </a:cubicBezTo>
                  <a:cubicBezTo>
                    <a:pt x="2956" y="54"/>
                    <a:pt x="2954" y="55"/>
                    <a:pt x="2952" y="55"/>
                  </a:cubicBezTo>
                  <a:cubicBezTo>
                    <a:pt x="2952" y="52"/>
                    <a:pt x="2956" y="54"/>
                    <a:pt x="2957" y="54"/>
                  </a:cubicBezTo>
                  <a:cubicBezTo>
                    <a:pt x="2958" y="52"/>
                    <a:pt x="2960" y="51"/>
                    <a:pt x="2962" y="50"/>
                  </a:cubicBezTo>
                  <a:cubicBezTo>
                    <a:pt x="2962" y="51"/>
                    <a:pt x="2959" y="54"/>
                    <a:pt x="2963" y="54"/>
                  </a:cubicBezTo>
                  <a:cubicBezTo>
                    <a:pt x="2962" y="56"/>
                    <a:pt x="2961" y="54"/>
                    <a:pt x="2959" y="54"/>
                  </a:cubicBezTo>
                  <a:close/>
                  <a:moveTo>
                    <a:pt x="2965" y="83"/>
                  </a:moveTo>
                  <a:cubicBezTo>
                    <a:pt x="2964" y="83"/>
                    <a:pt x="2964" y="82"/>
                    <a:pt x="2964" y="81"/>
                  </a:cubicBezTo>
                  <a:cubicBezTo>
                    <a:pt x="2966" y="81"/>
                    <a:pt x="2966" y="83"/>
                    <a:pt x="2965" y="83"/>
                  </a:cubicBezTo>
                  <a:close/>
                  <a:moveTo>
                    <a:pt x="2964" y="51"/>
                  </a:moveTo>
                  <a:cubicBezTo>
                    <a:pt x="2964" y="52"/>
                    <a:pt x="2966" y="49"/>
                    <a:pt x="2964" y="51"/>
                  </a:cubicBezTo>
                  <a:close/>
                  <a:moveTo>
                    <a:pt x="2959" y="47"/>
                  </a:moveTo>
                  <a:cubicBezTo>
                    <a:pt x="2958" y="45"/>
                    <a:pt x="2961" y="47"/>
                    <a:pt x="2962" y="45"/>
                  </a:cubicBezTo>
                  <a:cubicBezTo>
                    <a:pt x="2961" y="44"/>
                    <a:pt x="2960" y="42"/>
                    <a:pt x="2961" y="40"/>
                  </a:cubicBezTo>
                  <a:cubicBezTo>
                    <a:pt x="2962" y="42"/>
                    <a:pt x="2963" y="44"/>
                    <a:pt x="2965" y="42"/>
                  </a:cubicBezTo>
                  <a:cubicBezTo>
                    <a:pt x="2967" y="45"/>
                    <a:pt x="2962" y="47"/>
                    <a:pt x="2959" y="47"/>
                  </a:cubicBezTo>
                  <a:close/>
                  <a:moveTo>
                    <a:pt x="2966" y="32"/>
                  </a:moveTo>
                  <a:cubicBezTo>
                    <a:pt x="2967" y="30"/>
                    <a:pt x="2967" y="34"/>
                    <a:pt x="2966" y="32"/>
                  </a:cubicBezTo>
                  <a:close/>
                  <a:moveTo>
                    <a:pt x="2967" y="26"/>
                  </a:moveTo>
                  <a:cubicBezTo>
                    <a:pt x="2967" y="25"/>
                    <a:pt x="2967" y="25"/>
                    <a:pt x="2967" y="25"/>
                  </a:cubicBezTo>
                  <a:cubicBezTo>
                    <a:pt x="2968" y="25"/>
                    <a:pt x="2969" y="25"/>
                    <a:pt x="2969" y="26"/>
                  </a:cubicBezTo>
                  <a:lnTo>
                    <a:pt x="2967" y="26"/>
                  </a:lnTo>
                  <a:close/>
                  <a:moveTo>
                    <a:pt x="2970" y="26"/>
                  </a:moveTo>
                  <a:cubicBezTo>
                    <a:pt x="2969" y="25"/>
                    <a:pt x="2970" y="26"/>
                    <a:pt x="2970" y="26"/>
                  </a:cubicBezTo>
                  <a:close/>
                  <a:moveTo>
                    <a:pt x="2969" y="17"/>
                  </a:moveTo>
                  <a:cubicBezTo>
                    <a:pt x="2970" y="14"/>
                    <a:pt x="2972" y="14"/>
                    <a:pt x="2974" y="16"/>
                  </a:cubicBezTo>
                  <a:cubicBezTo>
                    <a:pt x="2973" y="18"/>
                    <a:pt x="2971" y="16"/>
                    <a:pt x="2969" y="17"/>
                  </a:cubicBezTo>
                  <a:close/>
                  <a:moveTo>
                    <a:pt x="2971" y="83"/>
                  </a:moveTo>
                  <a:cubicBezTo>
                    <a:pt x="2970" y="82"/>
                    <a:pt x="2970" y="81"/>
                    <a:pt x="2970" y="79"/>
                  </a:cubicBezTo>
                  <a:cubicBezTo>
                    <a:pt x="2972" y="80"/>
                    <a:pt x="2972" y="78"/>
                    <a:pt x="2974" y="79"/>
                  </a:cubicBezTo>
                  <a:cubicBezTo>
                    <a:pt x="2973" y="81"/>
                    <a:pt x="2972" y="82"/>
                    <a:pt x="2971" y="83"/>
                  </a:cubicBezTo>
                  <a:close/>
                  <a:moveTo>
                    <a:pt x="2974" y="81"/>
                  </a:moveTo>
                  <a:cubicBezTo>
                    <a:pt x="2974" y="80"/>
                    <a:pt x="2976" y="80"/>
                    <a:pt x="2978" y="79"/>
                  </a:cubicBezTo>
                  <a:cubicBezTo>
                    <a:pt x="2978" y="81"/>
                    <a:pt x="2975" y="82"/>
                    <a:pt x="2974" y="81"/>
                  </a:cubicBezTo>
                  <a:close/>
                  <a:moveTo>
                    <a:pt x="2988" y="83"/>
                  </a:moveTo>
                  <a:cubicBezTo>
                    <a:pt x="2988" y="82"/>
                    <a:pt x="2989" y="82"/>
                    <a:pt x="2990" y="82"/>
                  </a:cubicBezTo>
                  <a:cubicBezTo>
                    <a:pt x="2990" y="83"/>
                    <a:pt x="2989" y="84"/>
                    <a:pt x="2988" y="83"/>
                  </a:cubicBezTo>
                  <a:close/>
                  <a:moveTo>
                    <a:pt x="3002" y="82"/>
                  </a:moveTo>
                  <a:cubicBezTo>
                    <a:pt x="3001" y="84"/>
                    <a:pt x="2999" y="82"/>
                    <a:pt x="2999" y="83"/>
                  </a:cubicBezTo>
                  <a:cubicBezTo>
                    <a:pt x="2997" y="83"/>
                    <a:pt x="3001" y="81"/>
                    <a:pt x="2999" y="81"/>
                  </a:cubicBezTo>
                  <a:cubicBezTo>
                    <a:pt x="2999" y="80"/>
                    <a:pt x="3002" y="81"/>
                    <a:pt x="3002" y="82"/>
                  </a:cubicBezTo>
                  <a:close/>
                  <a:moveTo>
                    <a:pt x="3001" y="77"/>
                  </a:moveTo>
                  <a:cubicBezTo>
                    <a:pt x="3000" y="76"/>
                    <a:pt x="3002" y="76"/>
                    <a:pt x="3002" y="75"/>
                  </a:cubicBezTo>
                  <a:cubicBezTo>
                    <a:pt x="3003" y="75"/>
                    <a:pt x="3003" y="76"/>
                    <a:pt x="3004" y="76"/>
                  </a:cubicBezTo>
                  <a:cubicBezTo>
                    <a:pt x="3004" y="78"/>
                    <a:pt x="3001" y="78"/>
                    <a:pt x="3001" y="77"/>
                  </a:cubicBezTo>
                  <a:close/>
                  <a:moveTo>
                    <a:pt x="3018" y="72"/>
                  </a:moveTo>
                  <a:cubicBezTo>
                    <a:pt x="3020" y="70"/>
                    <a:pt x="3019" y="74"/>
                    <a:pt x="3018" y="72"/>
                  </a:cubicBezTo>
                  <a:close/>
                  <a:moveTo>
                    <a:pt x="3024" y="75"/>
                  </a:moveTo>
                  <a:cubicBezTo>
                    <a:pt x="3024" y="74"/>
                    <a:pt x="3025" y="73"/>
                    <a:pt x="3026" y="73"/>
                  </a:cubicBezTo>
                  <a:cubicBezTo>
                    <a:pt x="3026" y="74"/>
                    <a:pt x="3025" y="75"/>
                    <a:pt x="3024" y="75"/>
                  </a:cubicBezTo>
                  <a:close/>
                  <a:moveTo>
                    <a:pt x="3026" y="84"/>
                  </a:moveTo>
                  <a:cubicBezTo>
                    <a:pt x="3026" y="82"/>
                    <a:pt x="3028" y="85"/>
                    <a:pt x="3026" y="84"/>
                  </a:cubicBezTo>
                  <a:close/>
                  <a:moveTo>
                    <a:pt x="3034" y="48"/>
                  </a:moveTo>
                  <a:cubicBezTo>
                    <a:pt x="3035" y="48"/>
                    <a:pt x="3035" y="50"/>
                    <a:pt x="3033" y="50"/>
                  </a:cubicBezTo>
                  <a:cubicBezTo>
                    <a:pt x="3033" y="49"/>
                    <a:pt x="3034" y="49"/>
                    <a:pt x="3034" y="48"/>
                  </a:cubicBezTo>
                  <a:close/>
                  <a:moveTo>
                    <a:pt x="3032" y="63"/>
                  </a:moveTo>
                  <a:cubicBezTo>
                    <a:pt x="3034" y="63"/>
                    <a:pt x="3034" y="63"/>
                    <a:pt x="3034" y="63"/>
                  </a:cubicBezTo>
                  <a:cubicBezTo>
                    <a:pt x="3034" y="65"/>
                    <a:pt x="3031" y="65"/>
                    <a:pt x="3032" y="63"/>
                  </a:cubicBezTo>
                  <a:close/>
                  <a:moveTo>
                    <a:pt x="3033" y="81"/>
                  </a:moveTo>
                  <a:cubicBezTo>
                    <a:pt x="3032" y="79"/>
                    <a:pt x="3034" y="79"/>
                    <a:pt x="3035" y="79"/>
                  </a:cubicBezTo>
                  <a:cubicBezTo>
                    <a:pt x="3034" y="80"/>
                    <a:pt x="3034" y="81"/>
                    <a:pt x="3033" y="81"/>
                  </a:cubicBezTo>
                  <a:close/>
                  <a:moveTo>
                    <a:pt x="3033" y="61"/>
                  </a:moveTo>
                  <a:cubicBezTo>
                    <a:pt x="3032" y="59"/>
                    <a:pt x="3034" y="60"/>
                    <a:pt x="3034" y="59"/>
                  </a:cubicBezTo>
                  <a:cubicBezTo>
                    <a:pt x="3035" y="59"/>
                    <a:pt x="3034" y="60"/>
                    <a:pt x="3035" y="61"/>
                  </a:cubicBezTo>
                  <a:lnTo>
                    <a:pt x="3033" y="61"/>
                  </a:lnTo>
                  <a:close/>
                  <a:moveTo>
                    <a:pt x="3034" y="57"/>
                  </a:moveTo>
                  <a:cubicBezTo>
                    <a:pt x="3034" y="55"/>
                    <a:pt x="3035" y="54"/>
                    <a:pt x="3037" y="54"/>
                  </a:cubicBezTo>
                  <a:cubicBezTo>
                    <a:pt x="3036" y="55"/>
                    <a:pt x="3036" y="57"/>
                    <a:pt x="3034" y="57"/>
                  </a:cubicBezTo>
                  <a:close/>
                  <a:moveTo>
                    <a:pt x="3037" y="81"/>
                  </a:moveTo>
                  <a:cubicBezTo>
                    <a:pt x="3038" y="82"/>
                    <a:pt x="3038" y="81"/>
                    <a:pt x="3039" y="81"/>
                  </a:cubicBezTo>
                  <a:cubicBezTo>
                    <a:pt x="3040" y="82"/>
                    <a:pt x="3036" y="83"/>
                    <a:pt x="3037" y="81"/>
                  </a:cubicBezTo>
                  <a:close/>
                  <a:moveTo>
                    <a:pt x="3046" y="69"/>
                  </a:moveTo>
                  <a:cubicBezTo>
                    <a:pt x="3046" y="69"/>
                    <a:pt x="3044" y="69"/>
                    <a:pt x="3044" y="69"/>
                  </a:cubicBezTo>
                  <a:cubicBezTo>
                    <a:pt x="3044" y="68"/>
                    <a:pt x="3047" y="68"/>
                    <a:pt x="3046" y="69"/>
                  </a:cubicBezTo>
                  <a:close/>
                  <a:moveTo>
                    <a:pt x="3046" y="73"/>
                  </a:moveTo>
                  <a:cubicBezTo>
                    <a:pt x="3045" y="73"/>
                    <a:pt x="3044" y="72"/>
                    <a:pt x="3044" y="71"/>
                  </a:cubicBezTo>
                  <a:cubicBezTo>
                    <a:pt x="3045" y="71"/>
                    <a:pt x="3046" y="72"/>
                    <a:pt x="3046" y="73"/>
                  </a:cubicBezTo>
                  <a:close/>
                  <a:moveTo>
                    <a:pt x="3044" y="82"/>
                  </a:moveTo>
                  <a:cubicBezTo>
                    <a:pt x="3045" y="80"/>
                    <a:pt x="3047" y="80"/>
                    <a:pt x="3049" y="79"/>
                  </a:cubicBezTo>
                  <a:cubicBezTo>
                    <a:pt x="3049" y="82"/>
                    <a:pt x="3046" y="82"/>
                    <a:pt x="3044" y="82"/>
                  </a:cubicBezTo>
                  <a:close/>
                  <a:moveTo>
                    <a:pt x="3051" y="71"/>
                  </a:moveTo>
                  <a:cubicBezTo>
                    <a:pt x="3050" y="71"/>
                    <a:pt x="3050" y="71"/>
                    <a:pt x="3050" y="71"/>
                  </a:cubicBezTo>
                  <a:cubicBezTo>
                    <a:pt x="3050" y="69"/>
                    <a:pt x="3050" y="69"/>
                    <a:pt x="3050" y="69"/>
                  </a:cubicBezTo>
                  <a:cubicBezTo>
                    <a:pt x="3051" y="69"/>
                    <a:pt x="3051" y="69"/>
                    <a:pt x="3051" y="69"/>
                  </a:cubicBezTo>
                  <a:lnTo>
                    <a:pt x="3051" y="71"/>
                  </a:lnTo>
                  <a:close/>
                  <a:moveTo>
                    <a:pt x="3057" y="81"/>
                  </a:moveTo>
                  <a:cubicBezTo>
                    <a:pt x="3057" y="79"/>
                    <a:pt x="3059" y="80"/>
                    <a:pt x="3061" y="79"/>
                  </a:cubicBezTo>
                  <a:cubicBezTo>
                    <a:pt x="3061" y="81"/>
                    <a:pt x="3057" y="82"/>
                    <a:pt x="3057" y="81"/>
                  </a:cubicBezTo>
                  <a:close/>
                  <a:moveTo>
                    <a:pt x="3063" y="84"/>
                  </a:moveTo>
                  <a:cubicBezTo>
                    <a:pt x="3064" y="82"/>
                    <a:pt x="3067" y="85"/>
                    <a:pt x="3063" y="84"/>
                  </a:cubicBezTo>
                  <a:close/>
                  <a:moveTo>
                    <a:pt x="3117" y="68"/>
                  </a:moveTo>
                  <a:cubicBezTo>
                    <a:pt x="3119" y="69"/>
                    <a:pt x="3116" y="72"/>
                    <a:pt x="3117" y="68"/>
                  </a:cubicBezTo>
                  <a:close/>
                  <a:moveTo>
                    <a:pt x="3117" y="25"/>
                  </a:moveTo>
                  <a:cubicBezTo>
                    <a:pt x="3117" y="23"/>
                    <a:pt x="3120" y="26"/>
                    <a:pt x="3117" y="25"/>
                  </a:cubicBezTo>
                  <a:close/>
                  <a:moveTo>
                    <a:pt x="3119" y="37"/>
                  </a:moveTo>
                  <a:cubicBezTo>
                    <a:pt x="3119" y="35"/>
                    <a:pt x="3120" y="36"/>
                    <a:pt x="3121" y="36"/>
                  </a:cubicBezTo>
                  <a:cubicBezTo>
                    <a:pt x="3120" y="36"/>
                    <a:pt x="3120" y="37"/>
                    <a:pt x="3119" y="37"/>
                  </a:cubicBezTo>
                  <a:close/>
                  <a:moveTo>
                    <a:pt x="3137" y="10"/>
                  </a:moveTo>
                  <a:cubicBezTo>
                    <a:pt x="3137" y="12"/>
                    <a:pt x="3137" y="13"/>
                    <a:pt x="3135" y="13"/>
                  </a:cubicBezTo>
                  <a:cubicBezTo>
                    <a:pt x="3135" y="11"/>
                    <a:pt x="3136" y="10"/>
                    <a:pt x="3137" y="10"/>
                  </a:cubicBezTo>
                  <a:close/>
                  <a:moveTo>
                    <a:pt x="3135" y="8"/>
                  </a:moveTo>
                  <a:cubicBezTo>
                    <a:pt x="3138" y="8"/>
                    <a:pt x="3134" y="11"/>
                    <a:pt x="3135" y="8"/>
                  </a:cubicBezTo>
                  <a:close/>
                  <a:moveTo>
                    <a:pt x="3133" y="10"/>
                  </a:moveTo>
                  <a:cubicBezTo>
                    <a:pt x="3133" y="10"/>
                    <a:pt x="3133" y="10"/>
                    <a:pt x="3133" y="10"/>
                  </a:cubicBezTo>
                  <a:cubicBezTo>
                    <a:pt x="3133" y="10"/>
                    <a:pt x="3133" y="10"/>
                    <a:pt x="3133" y="10"/>
                  </a:cubicBezTo>
                  <a:close/>
                  <a:moveTo>
                    <a:pt x="3132" y="6"/>
                  </a:moveTo>
                  <a:cubicBezTo>
                    <a:pt x="3131" y="7"/>
                    <a:pt x="3131" y="10"/>
                    <a:pt x="3129" y="10"/>
                  </a:cubicBezTo>
                  <a:cubicBezTo>
                    <a:pt x="3129" y="7"/>
                    <a:pt x="3130" y="6"/>
                    <a:pt x="3132" y="6"/>
                  </a:cubicBezTo>
                  <a:close/>
                  <a:moveTo>
                    <a:pt x="3126" y="11"/>
                  </a:moveTo>
                  <a:cubicBezTo>
                    <a:pt x="3127" y="11"/>
                    <a:pt x="3127" y="11"/>
                    <a:pt x="3127" y="11"/>
                  </a:cubicBezTo>
                  <a:cubicBezTo>
                    <a:pt x="3127" y="12"/>
                    <a:pt x="3127" y="12"/>
                    <a:pt x="3127" y="12"/>
                  </a:cubicBezTo>
                  <a:cubicBezTo>
                    <a:pt x="3126" y="12"/>
                    <a:pt x="3126" y="12"/>
                    <a:pt x="3126" y="12"/>
                  </a:cubicBezTo>
                  <a:lnTo>
                    <a:pt x="3126" y="11"/>
                  </a:lnTo>
                  <a:close/>
                  <a:moveTo>
                    <a:pt x="3123" y="13"/>
                  </a:moveTo>
                  <a:cubicBezTo>
                    <a:pt x="3124" y="13"/>
                    <a:pt x="3124" y="14"/>
                    <a:pt x="3124" y="16"/>
                  </a:cubicBezTo>
                  <a:cubicBezTo>
                    <a:pt x="3122" y="16"/>
                    <a:pt x="3123" y="14"/>
                    <a:pt x="3123" y="13"/>
                  </a:cubicBezTo>
                  <a:close/>
                  <a:moveTo>
                    <a:pt x="3123" y="27"/>
                  </a:moveTo>
                  <a:cubicBezTo>
                    <a:pt x="3123" y="29"/>
                    <a:pt x="3120" y="30"/>
                    <a:pt x="3122" y="32"/>
                  </a:cubicBezTo>
                  <a:cubicBezTo>
                    <a:pt x="3121" y="32"/>
                    <a:pt x="3120" y="34"/>
                    <a:pt x="3118" y="33"/>
                  </a:cubicBezTo>
                  <a:cubicBezTo>
                    <a:pt x="3120" y="31"/>
                    <a:pt x="3120" y="28"/>
                    <a:pt x="3123" y="27"/>
                  </a:cubicBezTo>
                  <a:close/>
                  <a:moveTo>
                    <a:pt x="3117" y="11"/>
                  </a:moveTo>
                  <a:cubicBezTo>
                    <a:pt x="3118" y="11"/>
                    <a:pt x="3118" y="12"/>
                    <a:pt x="3118" y="12"/>
                  </a:cubicBezTo>
                  <a:cubicBezTo>
                    <a:pt x="3119" y="13"/>
                    <a:pt x="3116" y="12"/>
                    <a:pt x="3117" y="11"/>
                  </a:cubicBezTo>
                  <a:close/>
                  <a:moveTo>
                    <a:pt x="3112" y="21"/>
                  </a:moveTo>
                  <a:cubicBezTo>
                    <a:pt x="3112" y="19"/>
                    <a:pt x="3115" y="21"/>
                    <a:pt x="3112" y="21"/>
                  </a:cubicBezTo>
                  <a:close/>
                  <a:moveTo>
                    <a:pt x="3111" y="28"/>
                  </a:moveTo>
                  <a:cubicBezTo>
                    <a:pt x="3112" y="26"/>
                    <a:pt x="3113" y="30"/>
                    <a:pt x="3111" y="28"/>
                  </a:cubicBezTo>
                  <a:close/>
                  <a:moveTo>
                    <a:pt x="3110" y="36"/>
                  </a:moveTo>
                  <a:cubicBezTo>
                    <a:pt x="3109" y="36"/>
                    <a:pt x="3108" y="36"/>
                    <a:pt x="3108" y="36"/>
                  </a:cubicBezTo>
                  <a:cubicBezTo>
                    <a:pt x="3108" y="34"/>
                    <a:pt x="3110" y="34"/>
                    <a:pt x="3110" y="36"/>
                  </a:cubicBezTo>
                  <a:close/>
                  <a:moveTo>
                    <a:pt x="3106" y="31"/>
                  </a:moveTo>
                  <a:cubicBezTo>
                    <a:pt x="3107" y="31"/>
                    <a:pt x="3106" y="31"/>
                    <a:pt x="3106" y="31"/>
                  </a:cubicBezTo>
                  <a:close/>
                  <a:moveTo>
                    <a:pt x="3097" y="51"/>
                  </a:moveTo>
                  <a:cubicBezTo>
                    <a:pt x="3097" y="50"/>
                    <a:pt x="3097" y="51"/>
                    <a:pt x="3097" y="51"/>
                  </a:cubicBezTo>
                  <a:close/>
                  <a:moveTo>
                    <a:pt x="3082" y="57"/>
                  </a:moveTo>
                  <a:cubicBezTo>
                    <a:pt x="3082" y="56"/>
                    <a:pt x="3083" y="55"/>
                    <a:pt x="3084" y="55"/>
                  </a:cubicBezTo>
                  <a:cubicBezTo>
                    <a:pt x="3084" y="57"/>
                    <a:pt x="3083" y="57"/>
                    <a:pt x="3082" y="57"/>
                  </a:cubicBezTo>
                  <a:close/>
                  <a:moveTo>
                    <a:pt x="3087" y="76"/>
                  </a:moveTo>
                  <a:cubicBezTo>
                    <a:pt x="3087" y="75"/>
                    <a:pt x="3089" y="77"/>
                    <a:pt x="3087" y="76"/>
                  </a:cubicBezTo>
                  <a:close/>
                  <a:moveTo>
                    <a:pt x="3087" y="51"/>
                  </a:moveTo>
                  <a:cubicBezTo>
                    <a:pt x="3087" y="50"/>
                    <a:pt x="3087" y="50"/>
                    <a:pt x="3087" y="50"/>
                  </a:cubicBezTo>
                  <a:cubicBezTo>
                    <a:pt x="3089" y="50"/>
                    <a:pt x="3089" y="50"/>
                    <a:pt x="3089" y="50"/>
                  </a:cubicBezTo>
                  <a:cubicBezTo>
                    <a:pt x="3090" y="51"/>
                    <a:pt x="3088" y="51"/>
                    <a:pt x="3087" y="51"/>
                  </a:cubicBezTo>
                  <a:close/>
                  <a:moveTo>
                    <a:pt x="3099" y="82"/>
                  </a:moveTo>
                  <a:cubicBezTo>
                    <a:pt x="3099" y="80"/>
                    <a:pt x="3100" y="81"/>
                    <a:pt x="3100" y="80"/>
                  </a:cubicBezTo>
                  <a:cubicBezTo>
                    <a:pt x="3102" y="80"/>
                    <a:pt x="3100" y="82"/>
                    <a:pt x="3099" y="82"/>
                  </a:cubicBezTo>
                  <a:close/>
                  <a:moveTo>
                    <a:pt x="3105" y="54"/>
                  </a:moveTo>
                  <a:cubicBezTo>
                    <a:pt x="3105" y="55"/>
                    <a:pt x="3102" y="57"/>
                    <a:pt x="3102" y="59"/>
                  </a:cubicBezTo>
                  <a:cubicBezTo>
                    <a:pt x="3099" y="59"/>
                    <a:pt x="3097" y="60"/>
                    <a:pt x="3094" y="60"/>
                  </a:cubicBezTo>
                  <a:cubicBezTo>
                    <a:pt x="3095" y="56"/>
                    <a:pt x="3100" y="60"/>
                    <a:pt x="3102" y="57"/>
                  </a:cubicBezTo>
                  <a:cubicBezTo>
                    <a:pt x="3102" y="54"/>
                    <a:pt x="3100" y="55"/>
                    <a:pt x="3098" y="55"/>
                  </a:cubicBezTo>
                  <a:cubicBezTo>
                    <a:pt x="3098" y="52"/>
                    <a:pt x="3102" y="54"/>
                    <a:pt x="3103" y="54"/>
                  </a:cubicBezTo>
                  <a:cubicBezTo>
                    <a:pt x="3104" y="52"/>
                    <a:pt x="3106" y="51"/>
                    <a:pt x="3108" y="50"/>
                  </a:cubicBezTo>
                  <a:cubicBezTo>
                    <a:pt x="3108" y="51"/>
                    <a:pt x="3105" y="54"/>
                    <a:pt x="3109" y="54"/>
                  </a:cubicBezTo>
                  <a:cubicBezTo>
                    <a:pt x="3108" y="56"/>
                    <a:pt x="3107" y="54"/>
                    <a:pt x="3105" y="54"/>
                  </a:cubicBezTo>
                  <a:close/>
                  <a:moveTo>
                    <a:pt x="3111" y="83"/>
                  </a:moveTo>
                  <a:cubicBezTo>
                    <a:pt x="3110" y="83"/>
                    <a:pt x="3110" y="82"/>
                    <a:pt x="3110" y="81"/>
                  </a:cubicBezTo>
                  <a:cubicBezTo>
                    <a:pt x="3111" y="81"/>
                    <a:pt x="3111" y="83"/>
                    <a:pt x="3111" y="83"/>
                  </a:cubicBezTo>
                  <a:close/>
                  <a:moveTo>
                    <a:pt x="3110" y="51"/>
                  </a:moveTo>
                  <a:cubicBezTo>
                    <a:pt x="3110" y="52"/>
                    <a:pt x="3111" y="49"/>
                    <a:pt x="3110" y="51"/>
                  </a:cubicBezTo>
                  <a:close/>
                  <a:moveTo>
                    <a:pt x="3105" y="47"/>
                  </a:moveTo>
                  <a:cubicBezTo>
                    <a:pt x="3104" y="45"/>
                    <a:pt x="3107" y="47"/>
                    <a:pt x="3108" y="45"/>
                  </a:cubicBezTo>
                  <a:cubicBezTo>
                    <a:pt x="3107" y="44"/>
                    <a:pt x="3106" y="42"/>
                    <a:pt x="3107" y="40"/>
                  </a:cubicBezTo>
                  <a:cubicBezTo>
                    <a:pt x="3108" y="42"/>
                    <a:pt x="3109" y="44"/>
                    <a:pt x="3111" y="42"/>
                  </a:cubicBezTo>
                  <a:cubicBezTo>
                    <a:pt x="3112" y="45"/>
                    <a:pt x="3108" y="47"/>
                    <a:pt x="3105" y="47"/>
                  </a:cubicBezTo>
                  <a:close/>
                  <a:moveTo>
                    <a:pt x="3112" y="32"/>
                  </a:moveTo>
                  <a:cubicBezTo>
                    <a:pt x="3113" y="30"/>
                    <a:pt x="3113" y="34"/>
                    <a:pt x="3112" y="32"/>
                  </a:cubicBezTo>
                  <a:close/>
                  <a:moveTo>
                    <a:pt x="3113" y="26"/>
                  </a:moveTo>
                  <a:cubicBezTo>
                    <a:pt x="3113" y="25"/>
                    <a:pt x="3113" y="25"/>
                    <a:pt x="3113" y="25"/>
                  </a:cubicBezTo>
                  <a:cubicBezTo>
                    <a:pt x="3114" y="25"/>
                    <a:pt x="3115" y="25"/>
                    <a:pt x="3115" y="26"/>
                  </a:cubicBezTo>
                  <a:lnTo>
                    <a:pt x="3113" y="26"/>
                  </a:lnTo>
                  <a:close/>
                  <a:moveTo>
                    <a:pt x="3115" y="26"/>
                  </a:moveTo>
                  <a:cubicBezTo>
                    <a:pt x="3115" y="25"/>
                    <a:pt x="3116" y="26"/>
                    <a:pt x="3115" y="26"/>
                  </a:cubicBezTo>
                  <a:close/>
                  <a:moveTo>
                    <a:pt x="3115" y="17"/>
                  </a:moveTo>
                  <a:cubicBezTo>
                    <a:pt x="3116" y="14"/>
                    <a:pt x="3118" y="14"/>
                    <a:pt x="3120" y="16"/>
                  </a:cubicBezTo>
                  <a:cubicBezTo>
                    <a:pt x="3118" y="18"/>
                    <a:pt x="3117" y="16"/>
                    <a:pt x="3115" y="17"/>
                  </a:cubicBezTo>
                  <a:close/>
                  <a:moveTo>
                    <a:pt x="3117" y="83"/>
                  </a:moveTo>
                  <a:cubicBezTo>
                    <a:pt x="3116" y="82"/>
                    <a:pt x="3116" y="81"/>
                    <a:pt x="3116" y="79"/>
                  </a:cubicBezTo>
                  <a:cubicBezTo>
                    <a:pt x="3118" y="80"/>
                    <a:pt x="3118" y="78"/>
                    <a:pt x="3120" y="79"/>
                  </a:cubicBezTo>
                  <a:cubicBezTo>
                    <a:pt x="3119" y="81"/>
                    <a:pt x="3118" y="82"/>
                    <a:pt x="3117" y="83"/>
                  </a:cubicBezTo>
                  <a:close/>
                  <a:moveTo>
                    <a:pt x="3120" y="81"/>
                  </a:moveTo>
                  <a:cubicBezTo>
                    <a:pt x="3120" y="80"/>
                    <a:pt x="3122" y="80"/>
                    <a:pt x="3124" y="79"/>
                  </a:cubicBezTo>
                  <a:cubicBezTo>
                    <a:pt x="3124" y="81"/>
                    <a:pt x="3121" y="82"/>
                    <a:pt x="3120" y="81"/>
                  </a:cubicBezTo>
                  <a:close/>
                  <a:moveTo>
                    <a:pt x="3134" y="83"/>
                  </a:moveTo>
                  <a:cubicBezTo>
                    <a:pt x="3134" y="82"/>
                    <a:pt x="3135" y="82"/>
                    <a:pt x="3136" y="82"/>
                  </a:cubicBezTo>
                  <a:cubicBezTo>
                    <a:pt x="3136" y="83"/>
                    <a:pt x="3135" y="84"/>
                    <a:pt x="3134" y="83"/>
                  </a:cubicBezTo>
                  <a:close/>
                  <a:moveTo>
                    <a:pt x="3148" y="82"/>
                  </a:moveTo>
                  <a:cubicBezTo>
                    <a:pt x="3147" y="84"/>
                    <a:pt x="3145" y="82"/>
                    <a:pt x="3145" y="83"/>
                  </a:cubicBezTo>
                  <a:cubicBezTo>
                    <a:pt x="3143" y="83"/>
                    <a:pt x="3147" y="81"/>
                    <a:pt x="3145" y="81"/>
                  </a:cubicBezTo>
                  <a:cubicBezTo>
                    <a:pt x="3145" y="80"/>
                    <a:pt x="3148" y="81"/>
                    <a:pt x="3148" y="82"/>
                  </a:cubicBezTo>
                  <a:close/>
                  <a:moveTo>
                    <a:pt x="3146" y="77"/>
                  </a:moveTo>
                  <a:cubicBezTo>
                    <a:pt x="3146" y="76"/>
                    <a:pt x="3148" y="76"/>
                    <a:pt x="3148" y="75"/>
                  </a:cubicBezTo>
                  <a:cubicBezTo>
                    <a:pt x="3149" y="75"/>
                    <a:pt x="3149" y="76"/>
                    <a:pt x="3150" y="76"/>
                  </a:cubicBezTo>
                  <a:cubicBezTo>
                    <a:pt x="3150" y="78"/>
                    <a:pt x="3147" y="78"/>
                    <a:pt x="3146" y="77"/>
                  </a:cubicBezTo>
                  <a:close/>
                  <a:moveTo>
                    <a:pt x="3164" y="72"/>
                  </a:moveTo>
                  <a:cubicBezTo>
                    <a:pt x="3166" y="70"/>
                    <a:pt x="3165" y="74"/>
                    <a:pt x="3164" y="72"/>
                  </a:cubicBezTo>
                  <a:close/>
                  <a:moveTo>
                    <a:pt x="3170" y="75"/>
                  </a:moveTo>
                  <a:cubicBezTo>
                    <a:pt x="3170" y="74"/>
                    <a:pt x="3170" y="73"/>
                    <a:pt x="3172" y="73"/>
                  </a:cubicBezTo>
                  <a:cubicBezTo>
                    <a:pt x="3172" y="74"/>
                    <a:pt x="3171" y="75"/>
                    <a:pt x="3170" y="75"/>
                  </a:cubicBezTo>
                  <a:close/>
                  <a:moveTo>
                    <a:pt x="3171" y="84"/>
                  </a:moveTo>
                  <a:cubicBezTo>
                    <a:pt x="3172" y="82"/>
                    <a:pt x="3174" y="85"/>
                    <a:pt x="3171" y="84"/>
                  </a:cubicBezTo>
                  <a:close/>
                  <a:moveTo>
                    <a:pt x="3180" y="48"/>
                  </a:moveTo>
                  <a:cubicBezTo>
                    <a:pt x="3181" y="48"/>
                    <a:pt x="3181" y="50"/>
                    <a:pt x="3179" y="50"/>
                  </a:cubicBezTo>
                  <a:cubicBezTo>
                    <a:pt x="3179" y="49"/>
                    <a:pt x="3180" y="49"/>
                    <a:pt x="3180" y="48"/>
                  </a:cubicBezTo>
                  <a:close/>
                  <a:moveTo>
                    <a:pt x="3177" y="63"/>
                  </a:moveTo>
                  <a:cubicBezTo>
                    <a:pt x="3180" y="63"/>
                    <a:pt x="3180" y="63"/>
                    <a:pt x="3180" y="63"/>
                  </a:cubicBezTo>
                  <a:cubicBezTo>
                    <a:pt x="3180" y="65"/>
                    <a:pt x="3177" y="65"/>
                    <a:pt x="3177" y="63"/>
                  </a:cubicBezTo>
                  <a:close/>
                  <a:moveTo>
                    <a:pt x="3179" y="81"/>
                  </a:moveTo>
                  <a:cubicBezTo>
                    <a:pt x="3178" y="79"/>
                    <a:pt x="3179" y="79"/>
                    <a:pt x="3180" y="79"/>
                  </a:cubicBezTo>
                  <a:cubicBezTo>
                    <a:pt x="3180" y="80"/>
                    <a:pt x="3180" y="81"/>
                    <a:pt x="3179" y="81"/>
                  </a:cubicBezTo>
                  <a:close/>
                  <a:moveTo>
                    <a:pt x="3179" y="61"/>
                  </a:moveTo>
                  <a:cubicBezTo>
                    <a:pt x="3178" y="59"/>
                    <a:pt x="3180" y="60"/>
                    <a:pt x="3180" y="59"/>
                  </a:cubicBezTo>
                  <a:cubicBezTo>
                    <a:pt x="3180" y="59"/>
                    <a:pt x="3180" y="60"/>
                    <a:pt x="3180" y="61"/>
                  </a:cubicBezTo>
                  <a:lnTo>
                    <a:pt x="3179" y="61"/>
                  </a:lnTo>
                  <a:close/>
                  <a:moveTo>
                    <a:pt x="3180" y="57"/>
                  </a:moveTo>
                  <a:cubicBezTo>
                    <a:pt x="3180" y="55"/>
                    <a:pt x="3181" y="54"/>
                    <a:pt x="3183" y="54"/>
                  </a:cubicBezTo>
                  <a:cubicBezTo>
                    <a:pt x="3182" y="55"/>
                    <a:pt x="3182" y="57"/>
                    <a:pt x="3180" y="57"/>
                  </a:cubicBezTo>
                  <a:close/>
                  <a:moveTo>
                    <a:pt x="3183" y="81"/>
                  </a:moveTo>
                  <a:cubicBezTo>
                    <a:pt x="3184" y="82"/>
                    <a:pt x="3183" y="81"/>
                    <a:pt x="3185" y="81"/>
                  </a:cubicBezTo>
                  <a:cubicBezTo>
                    <a:pt x="3185" y="82"/>
                    <a:pt x="3182" y="83"/>
                    <a:pt x="3183" y="81"/>
                  </a:cubicBezTo>
                  <a:close/>
                  <a:moveTo>
                    <a:pt x="3192" y="69"/>
                  </a:moveTo>
                  <a:cubicBezTo>
                    <a:pt x="3192" y="69"/>
                    <a:pt x="3190" y="69"/>
                    <a:pt x="3190" y="69"/>
                  </a:cubicBezTo>
                  <a:cubicBezTo>
                    <a:pt x="3190" y="68"/>
                    <a:pt x="3193" y="68"/>
                    <a:pt x="3192" y="69"/>
                  </a:cubicBezTo>
                  <a:close/>
                  <a:moveTo>
                    <a:pt x="3192" y="73"/>
                  </a:moveTo>
                  <a:cubicBezTo>
                    <a:pt x="3190" y="73"/>
                    <a:pt x="3190" y="72"/>
                    <a:pt x="3190" y="71"/>
                  </a:cubicBezTo>
                  <a:cubicBezTo>
                    <a:pt x="3191" y="71"/>
                    <a:pt x="3192" y="72"/>
                    <a:pt x="3192" y="73"/>
                  </a:cubicBezTo>
                  <a:close/>
                  <a:moveTo>
                    <a:pt x="3190" y="82"/>
                  </a:moveTo>
                  <a:cubicBezTo>
                    <a:pt x="3191" y="80"/>
                    <a:pt x="3193" y="80"/>
                    <a:pt x="3195" y="79"/>
                  </a:cubicBezTo>
                  <a:cubicBezTo>
                    <a:pt x="3195" y="82"/>
                    <a:pt x="3192" y="82"/>
                    <a:pt x="3190" y="82"/>
                  </a:cubicBezTo>
                  <a:close/>
                  <a:moveTo>
                    <a:pt x="3197" y="71"/>
                  </a:moveTo>
                  <a:cubicBezTo>
                    <a:pt x="3196" y="71"/>
                    <a:pt x="3196" y="71"/>
                    <a:pt x="3196" y="71"/>
                  </a:cubicBezTo>
                  <a:cubicBezTo>
                    <a:pt x="3196" y="69"/>
                    <a:pt x="3196" y="69"/>
                    <a:pt x="3196" y="69"/>
                  </a:cubicBezTo>
                  <a:cubicBezTo>
                    <a:pt x="3197" y="69"/>
                    <a:pt x="3197" y="69"/>
                    <a:pt x="3197" y="69"/>
                  </a:cubicBezTo>
                  <a:lnTo>
                    <a:pt x="3197" y="71"/>
                  </a:lnTo>
                  <a:close/>
                  <a:moveTo>
                    <a:pt x="3202" y="81"/>
                  </a:moveTo>
                  <a:cubicBezTo>
                    <a:pt x="3203" y="79"/>
                    <a:pt x="3205" y="80"/>
                    <a:pt x="3207" y="79"/>
                  </a:cubicBezTo>
                  <a:cubicBezTo>
                    <a:pt x="3207" y="81"/>
                    <a:pt x="3203" y="82"/>
                    <a:pt x="3202" y="81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832"/>
            <p:cNvSpPr>
              <a:spLocks noEditPoints="1"/>
            </p:cNvSpPr>
            <p:nvPr/>
          </p:nvSpPr>
          <p:spPr bwMode="auto">
            <a:xfrm>
              <a:off x="-3175" y="3616329"/>
              <a:ext cx="12199938" cy="60325"/>
            </a:xfrm>
            <a:custGeom>
              <a:avLst/>
              <a:gdLst>
                <a:gd name="T0" fmla="*/ 2955 w 3208"/>
                <a:gd name="T1" fmla="*/ 0 h 14"/>
                <a:gd name="T2" fmla="*/ 2704 w 3208"/>
                <a:gd name="T3" fmla="*/ 1 h 14"/>
                <a:gd name="T4" fmla="*/ 2425 w 3208"/>
                <a:gd name="T5" fmla="*/ 3 h 14"/>
                <a:gd name="T6" fmla="*/ 2188 w 3208"/>
                <a:gd name="T7" fmla="*/ 0 h 14"/>
                <a:gd name="T8" fmla="*/ 1952 w 3208"/>
                <a:gd name="T9" fmla="*/ 3 h 14"/>
                <a:gd name="T10" fmla="*/ 1680 w 3208"/>
                <a:gd name="T11" fmla="*/ 5 h 14"/>
                <a:gd name="T12" fmla="*/ 1422 w 3208"/>
                <a:gd name="T13" fmla="*/ 0 h 14"/>
                <a:gd name="T14" fmla="*/ 1186 w 3208"/>
                <a:gd name="T15" fmla="*/ 3 h 14"/>
                <a:gd name="T16" fmla="*/ 949 w 3208"/>
                <a:gd name="T17" fmla="*/ 0 h 14"/>
                <a:gd name="T18" fmla="*/ 663 w 3208"/>
                <a:gd name="T19" fmla="*/ 1 h 14"/>
                <a:gd name="T20" fmla="*/ 420 w 3208"/>
                <a:gd name="T21" fmla="*/ 3 h 14"/>
                <a:gd name="T22" fmla="*/ 184 w 3208"/>
                <a:gd name="T23" fmla="*/ 0 h 14"/>
                <a:gd name="T24" fmla="*/ 56 w 3208"/>
                <a:gd name="T25" fmla="*/ 14 h 14"/>
                <a:gd name="T26" fmla="*/ 256 w 3208"/>
                <a:gd name="T27" fmla="*/ 11 h 14"/>
                <a:gd name="T28" fmla="*/ 475 w 3208"/>
                <a:gd name="T29" fmla="*/ 11 h 14"/>
                <a:gd name="T30" fmla="*/ 675 w 3208"/>
                <a:gd name="T31" fmla="*/ 14 h 14"/>
                <a:gd name="T32" fmla="*/ 895 w 3208"/>
                <a:gd name="T33" fmla="*/ 14 h 14"/>
                <a:gd name="T34" fmla="*/ 1102 w 3208"/>
                <a:gd name="T35" fmla="*/ 12 h 14"/>
                <a:gd name="T36" fmla="*/ 1323 w 3208"/>
                <a:gd name="T37" fmla="*/ 13 h 14"/>
                <a:gd name="T38" fmla="*/ 1540 w 3208"/>
                <a:gd name="T39" fmla="*/ 11 h 14"/>
                <a:gd name="T40" fmla="*/ 1760 w 3208"/>
                <a:gd name="T41" fmla="*/ 13 h 14"/>
                <a:gd name="T42" fmla="*/ 1976 w 3208"/>
                <a:gd name="T43" fmla="*/ 12 h 14"/>
                <a:gd name="T44" fmla="*/ 2188 w 3208"/>
                <a:gd name="T45" fmla="*/ 11 h 14"/>
                <a:gd name="T46" fmla="*/ 2407 w 3208"/>
                <a:gd name="T47" fmla="*/ 11 h 14"/>
                <a:gd name="T48" fmla="*/ 2607 w 3208"/>
                <a:gd name="T49" fmla="*/ 14 h 14"/>
                <a:gd name="T50" fmla="*/ 2827 w 3208"/>
                <a:gd name="T51" fmla="*/ 14 h 14"/>
                <a:gd name="T52" fmla="*/ 3027 w 3208"/>
                <a:gd name="T53" fmla="*/ 11 h 14"/>
                <a:gd name="T54" fmla="*/ 22 w 3208"/>
                <a:gd name="T55" fmla="*/ 12 h 14"/>
                <a:gd name="T56" fmla="*/ 51 w 3208"/>
                <a:gd name="T57" fmla="*/ 4 h 14"/>
                <a:gd name="T58" fmla="*/ 173 w 3208"/>
                <a:gd name="T59" fmla="*/ 5 h 14"/>
                <a:gd name="T60" fmla="*/ 236 w 3208"/>
                <a:gd name="T61" fmla="*/ 7 h 14"/>
                <a:gd name="T62" fmla="*/ 329 w 3208"/>
                <a:gd name="T63" fmla="*/ 3 h 14"/>
                <a:gd name="T64" fmla="*/ 458 w 3208"/>
                <a:gd name="T65" fmla="*/ 10 h 14"/>
                <a:gd name="T66" fmla="*/ 490 w 3208"/>
                <a:gd name="T67" fmla="*/ 5 h 14"/>
                <a:gd name="T68" fmla="*/ 617 w 3208"/>
                <a:gd name="T69" fmla="*/ 10 h 14"/>
                <a:gd name="T70" fmla="*/ 674 w 3208"/>
                <a:gd name="T71" fmla="*/ 7 h 14"/>
                <a:gd name="T72" fmla="*/ 773 w 3208"/>
                <a:gd name="T73" fmla="*/ 1 h 14"/>
                <a:gd name="T74" fmla="*/ 897 w 3208"/>
                <a:gd name="T75" fmla="*/ 12 h 14"/>
                <a:gd name="T76" fmla="*/ 928 w 3208"/>
                <a:gd name="T77" fmla="*/ 5 h 14"/>
                <a:gd name="T78" fmla="*/ 1055 w 3208"/>
                <a:gd name="T79" fmla="*/ 10 h 14"/>
                <a:gd name="T80" fmla="*/ 1132 w 3208"/>
                <a:gd name="T81" fmla="*/ 6 h 14"/>
                <a:gd name="T82" fmla="*/ 1215 w 3208"/>
                <a:gd name="T83" fmla="*/ 6 h 14"/>
                <a:gd name="T84" fmla="*/ 1339 w 3208"/>
                <a:gd name="T85" fmla="*/ 7 h 14"/>
                <a:gd name="T86" fmla="*/ 1378 w 3208"/>
                <a:gd name="T87" fmla="*/ 10 h 14"/>
                <a:gd name="T88" fmla="*/ 1497 w 3208"/>
                <a:gd name="T89" fmla="*/ 2 h 14"/>
                <a:gd name="T90" fmla="*/ 1625 w 3208"/>
                <a:gd name="T91" fmla="*/ 12 h 14"/>
                <a:gd name="T92" fmla="*/ 1652 w 3208"/>
                <a:gd name="T93" fmla="*/ 6 h 14"/>
                <a:gd name="T94" fmla="*/ 1778 w 3208"/>
                <a:gd name="T95" fmla="*/ 7 h 14"/>
                <a:gd name="T96" fmla="*/ 1843 w 3208"/>
                <a:gd name="T97" fmla="*/ 5 h 14"/>
                <a:gd name="T98" fmla="*/ 1938 w 3208"/>
                <a:gd name="T99" fmla="*/ 3 h 14"/>
                <a:gd name="T100" fmla="*/ 2064 w 3208"/>
                <a:gd name="T101" fmla="*/ 10 h 14"/>
                <a:gd name="T102" fmla="*/ 2098 w 3208"/>
                <a:gd name="T103" fmla="*/ 5 h 14"/>
                <a:gd name="T104" fmla="*/ 2225 w 3208"/>
                <a:gd name="T105" fmla="*/ 7 h 14"/>
                <a:gd name="T106" fmla="*/ 2299 w 3208"/>
                <a:gd name="T107" fmla="*/ 6 h 14"/>
                <a:gd name="T108" fmla="*/ 2375 w 3208"/>
                <a:gd name="T109" fmla="*/ 3 h 14"/>
                <a:gd name="T110" fmla="*/ 2507 w 3208"/>
                <a:gd name="T111" fmla="*/ 7 h 14"/>
                <a:gd name="T112" fmla="*/ 2545 w 3208"/>
                <a:gd name="T113" fmla="*/ 10 h 14"/>
                <a:gd name="T114" fmla="*/ 2662 w 3208"/>
                <a:gd name="T115" fmla="*/ 3 h 14"/>
                <a:gd name="T116" fmla="*/ 2793 w 3208"/>
                <a:gd name="T117" fmla="*/ 12 h 14"/>
                <a:gd name="T118" fmla="*/ 2822 w 3208"/>
                <a:gd name="T119" fmla="*/ 4 h 14"/>
                <a:gd name="T120" fmla="*/ 2944 w 3208"/>
                <a:gd name="T121" fmla="*/ 5 h 14"/>
                <a:gd name="T122" fmla="*/ 3007 w 3208"/>
                <a:gd name="T123" fmla="*/ 7 h 14"/>
                <a:gd name="T124" fmla="*/ 3100 w 3208"/>
                <a:gd name="T12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8" h="14">
                  <a:moveTo>
                    <a:pt x="3172" y="0"/>
                  </a:moveTo>
                  <a:cubicBezTo>
                    <a:pt x="3163" y="0"/>
                    <a:pt x="3163" y="3"/>
                    <a:pt x="3154" y="3"/>
                  </a:cubicBezTo>
                  <a:cubicBezTo>
                    <a:pt x="3148" y="3"/>
                    <a:pt x="3146" y="2"/>
                    <a:pt x="3142" y="1"/>
                  </a:cubicBezTo>
                  <a:cubicBezTo>
                    <a:pt x="3143" y="3"/>
                    <a:pt x="3140" y="5"/>
                    <a:pt x="3138" y="5"/>
                  </a:cubicBezTo>
                  <a:cubicBezTo>
                    <a:pt x="3138" y="2"/>
                    <a:pt x="3142" y="3"/>
                    <a:pt x="3142" y="1"/>
                  </a:cubicBezTo>
                  <a:cubicBezTo>
                    <a:pt x="3141" y="0"/>
                    <a:pt x="3139" y="0"/>
                    <a:pt x="3136" y="0"/>
                  </a:cubicBezTo>
                  <a:cubicBezTo>
                    <a:pt x="3127" y="0"/>
                    <a:pt x="3127" y="3"/>
                    <a:pt x="3118" y="3"/>
                  </a:cubicBezTo>
                  <a:cubicBezTo>
                    <a:pt x="3109" y="3"/>
                    <a:pt x="3109" y="0"/>
                    <a:pt x="3100" y="0"/>
                  </a:cubicBezTo>
                  <a:cubicBezTo>
                    <a:pt x="3091" y="0"/>
                    <a:pt x="3091" y="3"/>
                    <a:pt x="3082" y="3"/>
                  </a:cubicBezTo>
                  <a:cubicBezTo>
                    <a:pt x="3073" y="3"/>
                    <a:pt x="3072" y="0"/>
                    <a:pt x="3063" y="0"/>
                  </a:cubicBezTo>
                  <a:cubicBezTo>
                    <a:pt x="3054" y="0"/>
                    <a:pt x="3054" y="3"/>
                    <a:pt x="3045" y="3"/>
                  </a:cubicBezTo>
                  <a:cubicBezTo>
                    <a:pt x="3036" y="3"/>
                    <a:pt x="3036" y="0"/>
                    <a:pt x="3027" y="0"/>
                  </a:cubicBezTo>
                  <a:cubicBezTo>
                    <a:pt x="3018" y="0"/>
                    <a:pt x="3018" y="3"/>
                    <a:pt x="3009" y="3"/>
                  </a:cubicBezTo>
                  <a:cubicBezTo>
                    <a:pt x="3002" y="3"/>
                    <a:pt x="3000" y="2"/>
                    <a:pt x="2996" y="1"/>
                  </a:cubicBezTo>
                  <a:cubicBezTo>
                    <a:pt x="2997" y="3"/>
                    <a:pt x="2994" y="5"/>
                    <a:pt x="2993" y="5"/>
                  </a:cubicBezTo>
                  <a:cubicBezTo>
                    <a:pt x="2993" y="2"/>
                    <a:pt x="2996" y="3"/>
                    <a:pt x="2996" y="1"/>
                  </a:cubicBezTo>
                  <a:cubicBezTo>
                    <a:pt x="2995" y="0"/>
                    <a:pt x="2993" y="0"/>
                    <a:pt x="2991" y="0"/>
                  </a:cubicBezTo>
                  <a:cubicBezTo>
                    <a:pt x="2982" y="0"/>
                    <a:pt x="2982" y="3"/>
                    <a:pt x="2973" y="3"/>
                  </a:cubicBezTo>
                  <a:cubicBezTo>
                    <a:pt x="2964" y="3"/>
                    <a:pt x="2964" y="0"/>
                    <a:pt x="2955" y="0"/>
                  </a:cubicBezTo>
                  <a:cubicBezTo>
                    <a:pt x="2946" y="0"/>
                    <a:pt x="2946" y="3"/>
                    <a:pt x="2937" y="3"/>
                  </a:cubicBezTo>
                  <a:cubicBezTo>
                    <a:pt x="2928" y="3"/>
                    <a:pt x="2926" y="0"/>
                    <a:pt x="2917" y="0"/>
                  </a:cubicBezTo>
                  <a:cubicBezTo>
                    <a:pt x="2908" y="0"/>
                    <a:pt x="2908" y="3"/>
                    <a:pt x="2899" y="3"/>
                  </a:cubicBezTo>
                  <a:cubicBezTo>
                    <a:pt x="2890" y="3"/>
                    <a:pt x="2890" y="0"/>
                    <a:pt x="2881" y="0"/>
                  </a:cubicBezTo>
                  <a:cubicBezTo>
                    <a:pt x="2872" y="0"/>
                    <a:pt x="2872" y="3"/>
                    <a:pt x="2863" y="3"/>
                  </a:cubicBezTo>
                  <a:cubicBezTo>
                    <a:pt x="2856" y="3"/>
                    <a:pt x="2854" y="2"/>
                    <a:pt x="2850" y="1"/>
                  </a:cubicBezTo>
                  <a:cubicBezTo>
                    <a:pt x="2851" y="3"/>
                    <a:pt x="2848" y="5"/>
                    <a:pt x="2847" y="5"/>
                  </a:cubicBezTo>
                  <a:cubicBezTo>
                    <a:pt x="2847" y="2"/>
                    <a:pt x="2850" y="3"/>
                    <a:pt x="2850" y="1"/>
                  </a:cubicBezTo>
                  <a:cubicBezTo>
                    <a:pt x="2849" y="0"/>
                    <a:pt x="2847" y="0"/>
                    <a:pt x="2845" y="0"/>
                  </a:cubicBezTo>
                  <a:cubicBezTo>
                    <a:pt x="2836" y="0"/>
                    <a:pt x="2836" y="3"/>
                    <a:pt x="2827" y="3"/>
                  </a:cubicBezTo>
                  <a:cubicBezTo>
                    <a:pt x="2818" y="3"/>
                    <a:pt x="2818" y="0"/>
                    <a:pt x="2809" y="0"/>
                  </a:cubicBezTo>
                  <a:cubicBezTo>
                    <a:pt x="2800" y="0"/>
                    <a:pt x="2800" y="3"/>
                    <a:pt x="2791" y="3"/>
                  </a:cubicBezTo>
                  <a:cubicBezTo>
                    <a:pt x="2782" y="3"/>
                    <a:pt x="2780" y="0"/>
                    <a:pt x="2771" y="0"/>
                  </a:cubicBezTo>
                  <a:cubicBezTo>
                    <a:pt x="2762" y="0"/>
                    <a:pt x="2762" y="3"/>
                    <a:pt x="2753" y="3"/>
                  </a:cubicBezTo>
                  <a:cubicBezTo>
                    <a:pt x="2744" y="3"/>
                    <a:pt x="2744" y="0"/>
                    <a:pt x="2735" y="0"/>
                  </a:cubicBezTo>
                  <a:cubicBezTo>
                    <a:pt x="2726" y="0"/>
                    <a:pt x="2726" y="3"/>
                    <a:pt x="2717" y="3"/>
                  </a:cubicBezTo>
                  <a:cubicBezTo>
                    <a:pt x="2710" y="3"/>
                    <a:pt x="2709" y="2"/>
                    <a:pt x="2705" y="1"/>
                  </a:cubicBezTo>
                  <a:cubicBezTo>
                    <a:pt x="2705" y="3"/>
                    <a:pt x="2703" y="5"/>
                    <a:pt x="2701" y="5"/>
                  </a:cubicBezTo>
                  <a:cubicBezTo>
                    <a:pt x="2701" y="2"/>
                    <a:pt x="2704" y="3"/>
                    <a:pt x="2704" y="1"/>
                  </a:cubicBezTo>
                  <a:cubicBezTo>
                    <a:pt x="2703" y="0"/>
                    <a:pt x="2701" y="0"/>
                    <a:pt x="2699" y="0"/>
                  </a:cubicBezTo>
                  <a:cubicBezTo>
                    <a:pt x="2690" y="0"/>
                    <a:pt x="2690" y="3"/>
                    <a:pt x="2681" y="3"/>
                  </a:cubicBezTo>
                  <a:cubicBezTo>
                    <a:pt x="2672" y="3"/>
                    <a:pt x="2672" y="0"/>
                    <a:pt x="2663" y="0"/>
                  </a:cubicBezTo>
                  <a:cubicBezTo>
                    <a:pt x="2654" y="0"/>
                    <a:pt x="2654" y="3"/>
                    <a:pt x="2645" y="3"/>
                  </a:cubicBezTo>
                  <a:cubicBezTo>
                    <a:pt x="2636" y="3"/>
                    <a:pt x="2634" y="0"/>
                    <a:pt x="2625" y="0"/>
                  </a:cubicBezTo>
                  <a:cubicBezTo>
                    <a:pt x="2616" y="0"/>
                    <a:pt x="2616" y="3"/>
                    <a:pt x="2607" y="3"/>
                  </a:cubicBezTo>
                  <a:cubicBezTo>
                    <a:pt x="2598" y="3"/>
                    <a:pt x="2598" y="0"/>
                    <a:pt x="2589" y="0"/>
                  </a:cubicBezTo>
                  <a:cubicBezTo>
                    <a:pt x="2580" y="0"/>
                    <a:pt x="2580" y="3"/>
                    <a:pt x="2571" y="3"/>
                  </a:cubicBezTo>
                  <a:cubicBezTo>
                    <a:pt x="2564" y="3"/>
                    <a:pt x="2563" y="2"/>
                    <a:pt x="2559" y="1"/>
                  </a:cubicBezTo>
                  <a:cubicBezTo>
                    <a:pt x="2559" y="3"/>
                    <a:pt x="2557" y="5"/>
                    <a:pt x="2555" y="5"/>
                  </a:cubicBezTo>
                  <a:cubicBezTo>
                    <a:pt x="2555" y="2"/>
                    <a:pt x="2558" y="3"/>
                    <a:pt x="2559" y="1"/>
                  </a:cubicBezTo>
                  <a:cubicBezTo>
                    <a:pt x="2557" y="0"/>
                    <a:pt x="2555" y="0"/>
                    <a:pt x="2553" y="0"/>
                  </a:cubicBezTo>
                  <a:cubicBezTo>
                    <a:pt x="2544" y="0"/>
                    <a:pt x="2544" y="3"/>
                    <a:pt x="2535" y="3"/>
                  </a:cubicBezTo>
                  <a:cubicBezTo>
                    <a:pt x="2526" y="3"/>
                    <a:pt x="2526" y="0"/>
                    <a:pt x="2517" y="0"/>
                  </a:cubicBezTo>
                  <a:cubicBezTo>
                    <a:pt x="2508" y="0"/>
                    <a:pt x="2508" y="3"/>
                    <a:pt x="2499" y="3"/>
                  </a:cubicBezTo>
                  <a:cubicBezTo>
                    <a:pt x="2490" y="3"/>
                    <a:pt x="2488" y="0"/>
                    <a:pt x="2479" y="0"/>
                  </a:cubicBezTo>
                  <a:cubicBezTo>
                    <a:pt x="2470" y="0"/>
                    <a:pt x="2470" y="3"/>
                    <a:pt x="2461" y="3"/>
                  </a:cubicBezTo>
                  <a:cubicBezTo>
                    <a:pt x="2452" y="3"/>
                    <a:pt x="2452" y="0"/>
                    <a:pt x="2443" y="0"/>
                  </a:cubicBezTo>
                  <a:cubicBezTo>
                    <a:pt x="2434" y="0"/>
                    <a:pt x="2434" y="3"/>
                    <a:pt x="2425" y="3"/>
                  </a:cubicBezTo>
                  <a:cubicBezTo>
                    <a:pt x="2419" y="3"/>
                    <a:pt x="2417" y="2"/>
                    <a:pt x="2413" y="1"/>
                  </a:cubicBezTo>
                  <a:cubicBezTo>
                    <a:pt x="2413" y="3"/>
                    <a:pt x="2411" y="5"/>
                    <a:pt x="2409" y="5"/>
                  </a:cubicBezTo>
                  <a:cubicBezTo>
                    <a:pt x="2409" y="2"/>
                    <a:pt x="2412" y="3"/>
                    <a:pt x="2413" y="1"/>
                  </a:cubicBezTo>
                  <a:cubicBezTo>
                    <a:pt x="2411" y="0"/>
                    <a:pt x="2410" y="0"/>
                    <a:pt x="2407" y="0"/>
                  </a:cubicBezTo>
                  <a:cubicBezTo>
                    <a:pt x="2398" y="0"/>
                    <a:pt x="2398" y="3"/>
                    <a:pt x="2389" y="3"/>
                  </a:cubicBezTo>
                  <a:cubicBezTo>
                    <a:pt x="2380" y="3"/>
                    <a:pt x="2380" y="0"/>
                    <a:pt x="2371" y="0"/>
                  </a:cubicBezTo>
                  <a:cubicBezTo>
                    <a:pt x="2362" y="0"/>
                    <a:pt x="2362" y="3"/>
                    <a:pt x="2353" y="3"/>
                  </a:cubicBezTo>
                  <a:cubicBezTo>
                    <a:pt x="2344" y="3"/>
                    <a:pt x="2342" y="0"/>
                    <a:pt x="2333" y="0"/>
                  </a:cubicBezTo>
                  <a:cubicBezTo>
                    <a:pt x="2324" y="0"/>
                    <a:pt x="2324" y="3"/>
                    <a:pt x="2315" y="3"/>
                  </a:cubicBezTo>
                  <a:cubicBezTo>
                    <a:pt x="2306" y="3"/>
                    <a:pt x="2306" y="0"/>
                    <a:pt x="2297" y="0"/>
                  </a:cubicBezTo>
                  <a:cubicBezTo>
                    <a:pt x="2288" y="0"/>
                    <a:pt x="2288" y="3"/>
                    <a:pt x="2279" y="3"/>
                  </a:cubicBezTo>
                  <a:cubicBezTo>
                    <a:pt x="2273" y="3"/>
                    <a:pt x="2271" y="2"/>
                    <a:pt x="2267" y="1"/>
                  </a:cubicBezTo>
                  <a:cubicBezTo>
                    <a:pt x="2268" y="3"/>
                    <a:pt x="2265" y="5"/>
                    <a:pt x="2263" y="5"/>
                  </a:cubicBezTo>
                  <a:cubicBezTo>
                    <a:pt x="2263" y="2"/>
                    <a:pt x="2267" y="3"/>
                    <a:pt x="2267" y="1"/>
                  </a:cubicBezTo>
                  <a:cubicBezTo>
                    <a:pt x="2265" y="0"/>
                    <a:pt x="2264" y="0"/>
                    <a:pt x="2261" y="0"/>
                  </a:cubicBezTo>
                  <a:cubicBezTo>
                    <a:pt x="2252" y="0"/>
                    <a:pt x="2252" y="3"/>
                    <a:pt x="2243" y="3"/>
                  </a:cubicBezTo>
                  <a:cubicBezTo>
                    <a:pt x="2234" y="3"/>
                    <a:pt x="2234" y="0"/>
                    <a:pt x="2225" y="0"/>
                  </a:cubicBezTo>
                  <a:cubicBezTo>
                    <a:pt x="2216" y="0"/>
                    <a:pt x="2216" y="3"/>
                    <a:pt x="2207" y="3"/>
                  </a:cubicBezTo>
                  <a:cubicBezTo>
                    <a:pt x="2198" y="3"/>
                    <a:pt x="2197" y="0"/>
                    <a:pt x="2188" y="0"/>
                  </a:cubicBezTo>
                  <a:cubicBezTo>
                    <a:pt x="2179" y="0"/>
                    <a:pt x="2179" y="3"/>
                    <a:pt x="2170" y="3"/>
                  </a:cubicBezTo>
                  <a:cubicBezTo>
                    <a:pt x="2161" y="3"/>
                    <a:pt x="2161" y="0"/>
                    <a:pt x="2152" y="0"/>
                  </a:cubicBezTo>
                  <a:cubicBezTo>
                    <a:pt x="2143" y="0"/>
                    <a:pt x="2143" y="3"/>
                    <a:pt x="2134" y="3"/>
                  </a:cubicBezTo>
                  <a:cubicBezTo>
                    <a:pt x="2127" y="3"/>
                    <a:pt x="2125" y="2"/>
                    <a:pt x="2121" y="1"/>
                  </a:cubicBezTo>
                  <a:cubicBezTo>
                    <a:pt x="2122" y="3"/>
                    <a:pt x="2119" y="5"/>
                    <a:pt x="2118" y="5"/>
                  </a:cubicBezTo>
                  <a:cubicBezTo>
                    <a:pt x="2118" y="2"/>
                    <a:pt x="2121" y="3"/>
                    <a:pt x="2121" y="1"/>
                  </a:cubicBezTo>
                  <a:cubicBezTo>
                    <a:pt x="2120" y="0"/>
                    <a:pt x="2118" y="0"/>
                    <a:pt x="2116" y="0"/>
                  </a:cubicBezTo>
                  <a:cubicBezTo>
                    <a:pt x="2107" y="0"/>
                    <a:pt x="2107" y="3"/>
                    <a:pt x="2098" y="3"/>
                  </a:cubicBezTo>
                  <a:cubicBezTo>
                    <a:pt x="2089" y="3"/>
                    <a:pt x="2089" y="0"/>
                    <a:pt x="2080" y="0"/>
                  </a:cubicBezTo>
                  <a:cubicBezTo>
                    <a:pt x="2071" y="0"/>
                    <a:pt x="2071" y="3"/>
                    <a:pt x="2062" y="3"/>
                  </a:cubicBezTo>
                  <a:cubicBezTo>
                    <a:pt x="2053" y="3"/>
                    <a:pt x="2051" y="0"/>
                    <a:pt x="2042" y="0"/>
                  </a:cubicBezTo>
                  <a:cubicBezTo>
                    <a:pt x="2033" y="0"/>
                    <a:pt x="2033" y="3"/>
                    <a:pt x="2024" y="3"/>
                  </a:cubicBezTo>
                  <a:cubicBezTo>
                    <a:pt x="2015" y="3"/>
                    <a:pt x="2015" y="0"/>
                    <a:pt x="2006" y="0"/>
                  </a:cubicBezTo>
                  <a:cubicBezTo>
                    <a:pt x="1997" y="0"/>
                    <a:pt x="1997" y="3"/>
                    <a:pt x="1988" y="3"/>
                  </a:cubicBezTo>
                  <a:cubicBezTo>
                    <a:pt x="1981" y="3"/>
                    <a:pt x="1979" y="2"/>
                    <a:pt x="1975" y="1"/>
                  </a:cubicBezTo>
                  <a:cubicBezTo>
                    <a:pt x="1976" y="3"/>
                    <a:pt x="1973" y="5"/>
                    <a:pt x="1972" y="5"/>
                  </a:cubicBezTo>
                  <a:cubicBezTo>
                    <a:pt x="1972" y="2"/>
                    <a:pt x="1975" y="3"/>
                    <a:pt x="1975" y="1"/>
                  </a:cubicBezTo>
                  <a:cubicBezTo>
                    <a:pt x="1974" y="0"/>
                    <a:pt x="1972" y="0"/>
                    <a:pt x="1970" y="0"/>
                  </a:cubicBezTo>
                  <a:cubicBezTo>
                    <a:pt x="1961" y="0"/>
                    <a:pt x="1961" y="3"/>
                    <a:pt x="1952" y="3"/>
                  </a:cubicBezTo>
                  <a:cubicBezTo>
                    <a:pt x="1943" y="3"/>
                    <a:pt x="1943" y="0"/>
                    <a:pt x="1934" y="0"/>
                  </a:cubicBezTo>
                  <a:cubicBezTo>
                    <a:pt x="1925" y="0"/>
                    <a:pt x="1925" y="3"/>
                    <a:pt x="1916" y="3"/>
                  </a:cubicBezTo>
                  <a:cubicBezTo>
                    <a:pt x="1907" y="3"/>
                    <a:pt x="1905" y="0"/>
                    <a:pt x="1896" y="0"/>
                  </a:cubicBezTo>
                  <a:cubicBezTo>
                    <a:pt x="1887" y="0"/>
                    <a:pt x="1887" y="3"/>
                    <a:pt x="1878" y="3"/>
                  </a:cubicBezTo>
                  <a:cubicBezTo>
                    <a:pt x="1869" y="3"/>
                    <a:pt x="1869" y="0"/>
                    <a:pt x="1860" y="0"/>
                  </a:cubicBezTo>
                  <a:cubicBezTo>
                    <a:pt x="1851" y="0"/>
                    <a:pt x="1851" y="3"/>
                    <a:pt x="1842" y="3"/>
                  </a:cubicBezTo>
                  <a:cubicBezTo>
                    <a:pt x="1835" y="3"/>
                    <a:pt x="1834" y="2"/>
                    <a:pt x="1830" y="1"/>
                  </a:cubicBezTo>
                  <a:cubicBezTo>
                    <a:pt x="1830" y="3"/>
                    <a:pt x="1828" y="5"/>
                    <a:pt x="1826" y="5"/>
                  </a:cubicBezTo>
                  <a:cubicBezTo>
                    <a:pt x="1826" y="2"/>
                    <a:pt x="1829" y="3"/>
                    <a:pt x="1829" y="1"/>
                  </a:cubicBezTo>
                  <a:cubicBezTo>
                    <a:pt x="1828" y="0"/>
                    <a:pt x="1826" y="0"/>
                    <a:pt x="1824" y="0"/>
                  </a:cubicBezTo>
                  <a:cubicBezTo>
                    <a:pt x="1815" y="0"/>
                    <a:pt x="1815" y="3"/>
                    <a:pt x="1806" y="3"/>
                  </a:cubicBezTo>
                  <a:cubicBezTo>
                    <a:pt x="1797" y="3"/>
                    <a:pt x="1797" y="0"/>
                    <a:pt x="1788" y="0"/>
                  </a:cubicBezTo>
                  <a:cubicBezTo>
                    <a:pt x="1779" y="0"/>
                    <a:pt x="1779" y="3"/>
                    <a:pt x="1770" y="3"/>
                  </a:cubicBezTo>
                  <a:cubicBezTo>
                    <a:pt x="1761" y="3"/>
                    <a:pt x="1759" y="0"/>
                    <a:pt x="1750" y="0"/>
                  </a:cubicBezTo>
                  <a:cubicBezTo>
                    <a:pt x="1741" y="0"/>
                    <a:pt x="1741" y="3"/>
                    <a:pt x="1732" y="3"/>
                  </a:cubicBezTo>
                  <a:cubicBezTo>
                    <a:pt x="1723" y="3"/>
                    <a:pt x="1723" y="0"/>
                    <a:pt x="1714" y="0"/>
                  </a:cubicBezTo>
                  <a:cubicBezTo>
                    <a:pt x="1705" y="0"/>
                    <a:pt x="1705" y="3"/>
                    <a:pt x="1696" y="3"/>
                  </a:cubicBezTo>
                  <a:cubicBezTo>
                    <a:pt x="1689" y="3"/>
                    <a:pt x="1688" y="2"/>
                    <a:pt x="1684" y="1"/>
                  </a:cubicBezTo>
                  <a:cubicBezTo>
                    <a:pt x="1684" y="3"/>
                    <a:pt x="1682" y="5"/>
                    <a:pt x="1680" y="5"/>
                  </a:cubicBezTo>
                  <a:cubicBezTo>
                    <a:pt x="1680" y="2"/>
                    <a:pt x="1683" y="3"/>
                    <a:pt x="1684" y="1"/>
                  </a:cubicBezTo>
                  <a:cubicBezTo>
                    <a:pt x="1682" y="0"/>
                    <a:pt x="1680" y="0"/>
                    <a:pt x="1678" y="0"/>
                  </a:cubicBezTo>
                  <a:cubicBezTo>
                    <a:pt x="1669" y="0"/>
                    <a:pt x="1669" y="3"/>
                    <a:pt x="1660" y="3"/>
                  </a:cubicBezTo>
                  <a:cubicBezTo>
                    <a:pt x="1651" y="3"/>
                    <a:pt x="1651" y="0"/>
                    <a:pt x="1642" y="0"/>
                  </a:cubicBezTo>
                  <a:cubicBezTo>
                    <a:pt x="1633" y="0"/>
                    <a:pt x="1633" y="3"/>
                    <a:pt x="1624" y="3"/>
                  </a:cubicBezTo>
                  <a:cubicBezTo>
                    <a:pt x="1615" y="3"/>
                    <a:pt x="1613" y="0"/>
                    <a:pt x="1604" y="0"/>
                  </a:cubicBezTo>
                  <a:cubicBezTo>
                    <a:pt x="1595" y="0"/>
                    <a:pt x="1595" y="3"/>
                    <a:pt x="1586" y="3"/>
                  </a:cubicBezTo>
                  <a:cubicBezTo>
                    <a:pt x="1577" y="3"/>
                    <a:pt x="1577" y="0"/>
                    <a:pt x="1568" y="0"/>
                  </a:cubicBezTo>
                  <a:cubicBezTo>
                    <a:pt x="1559" y="0"/>
                    <a:pt x="1559" y="3"/>
                    <a:pt x="1550" y="3"/>
                  </a:cubicBezTo>
                  <a:cubicBezTo>
                    <a:pt x="1544" y="3"/>
                    <a:pt x="1542" y="2"/>
                    <a:pt x="1538" y="1"/>
                  </a:cubicBezTo>
                  <a:cubicBezTo>
                    <a:pt x="1538" y="3"/>
                    <a:pt x="1536" y="5"/>
                    <a:pt x="1534" y="5"/>
                  </a:cubicBezTo>
                  <a:cubicBezTo>
                    <a:pt x="1534" y="2"/>
                    <a:pt x="1537" y="3"/>
                    <a:pt x="1538" y="1"/>
                  </a:cubicBezTo>
                  <a:cubicBezTo>
                    <a:pt x="1536" y="0"/>
                    <a:pt x="1535" y="0"/>
                    <a:pt x="1532" y="0"/>
                  </a:cubicBezTo>
                  <a:cubicBezTo>
                    <a:pt x="1523" y="0"/>
                    <a:pt x="1523" y="3"/>
                    <a:pt x="1514" y="3"/>
                  </a:cubicBezTo>
                  <a:cubicBezTo>
                    <a:pt x="1505" y="3"/>
                    <a:pt x="1505" y="0"/>
                    <a:pt x="1496" y="0"/>
                  </a:cubicBezTo>
                  <a:cubicBezTo>
                    <a:pt x="1487" y="0"/>
                    <a:pt x="1487" y="3"/>
                    <a:pt x="1478" y="3"/>
                  </a:cubicBezTo>
                  <a:cubicBezTo>
                    <a:pt x="1469" y="3"/>
                    <a:pt x="1467" y="0"/>
                    <a:pt x="1458" y="0"/>
                  </a:cubicBezTo>
                  <a:cubicBezTo>
                    <a:pt x="1449" y="0"/>
                    <a:pt x="1449" y="3"/>
                    <a:pt x="1440" y="3"/>
                  </a:cubicBezTo>
                  <a:cubicBezTo>
                    <a:pt x="1431" y="3"/>
                    <a:pt x="1431" y="0"/>
                    <a:pt x="1422" y="0"/>
                  </a:cubicBezTo>
                  <a:cubicBezTo>
                    <a:pt x="1413" y="0"/>
                    <a:pt x="1413" y="3"/>
                    <a:pt x="1404" y="3"/>
                  </a:cubicBezTo>
                  <a:cubicBezTo>
                    <a:pt x="1398" y="3"/>
                    <a:pt x="1396" y="2"/>
                    <a:pt x="1392" y="1"/>
                  </a:cubicBezTo>
                  <a:cubicBezTo>
                    <a:pt x="1393" y="3"/>
                    <a:pt x="1390" y="5"/>
                    <a:pt x="1388" y="5"/>
                  </a:cubicBezTo>
                  <a:cubicBezTo>
                    <a:pt x="1388" y="2"/>
                    <a:pt x="1392" y="3"/>
                    <a:pt x="1392" y="1"/>
                  </a:cubicBezTo>
                  <a:cubicBezTo>
                    <a:pt x="1390" y="0"/>
                    <a:pt x="1389" y="0"/>
                    <a:pt x="1386" y="0"/>
                  </a:cubicBezTo>
                  <a:cubicBezTo>
                    <a:pt x="1377" y="0"/>
                    <a:pt x="1377" y="3"/>
                    <a:pt x="1368" y="3"/>
                  </a:cubicBezTo>
                  <a:cubicBezTo>
                    <a:pt x="1359" y="3"/>
                    <a:pt x="1359" y="0"/>
                    <a:pt x="1350" y="0"/>
                  </a:cubicBezTo>
                  <a:cubicBezTo>
                    <a:pt x="1341" y="0"/>
                    <a:pt x="1341" y="3"/>
                    <a:pt x="1332" y="3"/>
                  </a:cubicBezTo>
                  <a:cubicBezTo>
                    <a:pt x="1323" y="3"/>
                    <a:pt x="1322" y="0"/>
                    <a:pt x="1313" y="0"/>
                  </a:cubicBezTo>
                  <a:cubicBezTo>
                    <a:pt x="1304" y="0"/>
                    <a:pt x="1304" y="3"/>
                    <a:pt x="1295" y="3"/>
                  </a:cubicBezTo>
                  <a:cubicBezTo>
                    <a:pt x="1286" y="3"/>
                    <a:pt x="1286" y="0"/>
                    <a:pt x="1277" y="0"/>
                  </a:cubicBezTo>
                  <a:cubicBezTo>
                    <a:pt x="1268" y="0"/>
                    <a:pt x="1268" y="3"/>
                    <a:pt x="1259" y="3"/>
                  </a:cubicBezTo>
                  <a:cubicBezTo>
                    <a:pt x="1252" y="3"/>
                    <a:pt x="1250" y="2"/>
                    <a:pt x="1246" y="1"/>
                  </a:cubicBezTo>
                  <a:cubicBezTo>
                    <a:pt x="1247" y="3"/>
                    <a:pt x="1244" y="5"/>
                    <a:pt x="1243" y="5"/>
                  </a:cubicBezTo>
                  <a:cubicBezTo>
                    <a:pt x="1242" y="2"/>
                    <a:pt x="1246" y="3"/>
                    <a:pt x="1246" y="1"/>
                  </a:cubicBezTo>
                  <a:cubicBezTo>
                    <a:pt x="1245" y="0"/>
                    <a:pt x="1243" y="0"/>
                    <a:pt x="1241" y="0"/>
                  </a:cubicBezTo>
                  <a:cubicBezTo>
                    <a:pt x="1232" y="0"/>
                    <a:pt x="1232" y="3"/>
                    <a:pt x="1223" y="3"/>
                  </a:cubicBezTo>
                  <a:cubicBezTo>
                    <a:pt x="1214" y="3"/>
                    <a:pt x="1214" y="0"/>
                    <a:pt x="1204" y="0"/>
                  </a:cubicBezTo>
                  <a:cubicBezTo>
                    <a:pt x="1195" y="0"/>
                    <a:pt x="1195" y="3"/>
                    <a:pt x="1186" y="3"/>
                  </a:cubicBezTo>
                  <a:cubicBezTo>
                    <a:pt x="1177" y="3"/>
                    <a:pt x="1176" y="0"/>
                    <a:pt x="1167" y="0"/>
                  </a:cubicBezTo>
                  <a:cubicBezTo>
                    <a:pt x="1158" y="0"/>
                    <a:pt x="1158" y="3"/>
                    <a:pt x="1149" y="3"/>
                  </a:cubicBezTo>
                  <a:cubicBezTo>
                    <a:pt x="1140" y="3"/>
                    <a:pt x="1140" y="0"/>
                    <a:pt x="1131" y="0"/>
                  </a:cubicBezTo>
                  <a:cubicBezTo>
                    <a:pt x="1122" y="0"/>
                    <a:pt x="1122" y="3"/>
                    <a:pt x="1113" y="3"/>
                  </a:cubicBezTo>
                  <a:cubicBezTo>
                    <a:pt x="1106" y="3"/>
                    <a:pt x="1104" y="2"/>
                    <a:pt x="1100" y="1"/>
                  </a:cubicBezTo>
                  <a:cubicBezTo>
                    <a:pt x="1101" y="3"/>
                    <a:pt x="1098" y="5"/>
                    <a:pt x="1097" y="5"/>
                  </a:cubicBezTo>
                  <a:cubicBezTo>
                    <a:pt x="1097" y="2"/>
                    <a:pt x="1100" y="3"/>
                    <a:pt x="1100" y="1"/>
                  </a:cubicBezTo>
                  <a:cubicBezTo>
                    <a:pt x="1099" y="0"/>
                    <a:pt x="1097" y="0"/>
                    <a:pt x="1095" y="0"/>
                  </a:cubicBezTo>
                  <a:cubicBezTo>
                    <a:pt x="1086" y="0"/>
                    <a:pt x="1086" y="3"/>
                    <a:pt x="1077" y="3"/>
                  </a:cubicBezTo>
                  <a:cubicBezTo>
                    <a:pt x="1068" y="3"/>
                    <a:pt x="1068" y="0"/>
                    <a:pt x="1059" y="0"/>
                  </a:cubicBezTo>
                  <a:cubicBezTo>
                    <a:pt x="1050" y="0"/>
                    <a:pt x="1050" y="3"/>
                    <a:pt x="1041" y="3"/>
                  </a:cubicBezTo>
                  <a:cubicBezTo>
                    <a:pt x="1032" y="3"/>
                    <a:pt x="1030" y="0"/>
                    <a:pt x="1021" y="0"/>
                  </a:cubicBezTo>
                  <a:cubicBezTo>
                    <a:pt x="1012" y="0"/>
                    <a:pt x="1012" y="3"/>
                    <a:pt x="1003" y="3"/>
                  </a:cubicBezTo>
                  <a:cubicBezTo>
                    <a:pt x="994" y="3"/>
                    <a:pt x="994" y="0"/>
                    <a:pt x="985" y="0"/>
                  </a:cubicBezTo>
                  <a:cubicBezTo>
                    <a:pt x="976" y="0"/>
                    <a:pt x="976" y="3"/>
                    <a:pt x="967" y="3"/>
                  </a:cubicBezTo>
                  <a:cubicBezTo>
                    <a:pt x="960" y="3"/>
                    <a:pt x="958" y="2"/>
                    <a:pt x="955" y="1"/>
                  </a:cubicBezTo>
                  <a:cubicBezTo>
                    <a:pt x="955" y="3"/>
                    <a:pt x="953" y="5"/>
                    <a:pt x="951" y="5"/>
                  </a:cubicBezTo>
                  <a:cubicBezTo>
                    <a:pt x="951" y="2"/>
                    <a:pt x="954" y="3"/>
                    <a:pt x="954" y="1"/>
                  </a:cubicBezTo>
                  <a:cubicBezTo>
                    <a:pt x="953" y="0"/>
                    <a:pt x="951" y="0"/>
                    <a:pt x="949" y="0"/>
                  </a:cubicBezTo>
                  <a:cubicBezTo>
                    <a:pt x="940" y="0"/>
                    <a:pt x="940" y="3"/>
                    <a:pt x="931" y="3"/>
                  </a:cubicBezTo>
                  <a:cubicBezTo>
                    <a:pt x="922" y="3"/>
                    <a:pt x="922" y="0"/>
                    <a:pt x="913" y="0"/>
                  </a:cubicBezTo>
                  <a:cubicBezTo>
                    <a:pt x="904" y="0"/>
                    <a:pt x="904" y="3"/>
                    <a:pt x="895" y="3"/>
                  </a:cubicBezTo>
                  <a:cubicBezTo>
                    <a:pt x="886" y="3"/>
                    <a:pt x="884" y="0"/>
                    <a:pt x="875" y="0"/>
                  </a:cubicBezTo>
                  <a:cubicBezTo>
                    <a:pt x="866" y="0"/>
                    <a:pt x="866" y="3"/>
                    <a:pt x="857" y="3"/>
                  </a:cubicBezTo>
                  <a:cubicBezTo>
                    <a:pt x="848" y="3"/>
                    <a:pt x="848" y="0"/>
                    <a:pt x="839" y="0"/>
                  </a:cubicBezTo>
                  <a:cubicBezTo>
                    <a:pt x="830" y="0"/>
                    <a:pt x="830" y="3"/>
                    <a:pt x="821" y="3"/>
                  </a:cubicBezTo>
                  <a:cubicBezTo>
                    <a:pt x="814" y="3"/>
                    <a:pt x="813" y="2"/>
                    <a:pt x="809" y="1"/>
                  </a:cubicBezTo>
                  <a:cubicBezTo>
                    <a:pt x="809" y="3"/>
                    <a:pt x="807" y="5"/>
                    <a:pt x="805" y="5"/>
                  </a:cubicBezTo>
                  <a:cubicBezTo>
                    <a:pt x="805" y="2"/>
                    <a:pt x="808" y="3"/>
                    <a:pt x="809" y="1"/>
                  </a:cubicBezTo>
                  <a:cubicBezTo>
                    <a:pt x="807" y="0"/>
                    <a:pt x="805" y="0"/>
                    <a:pt x="803" y="0"/>
                  </a:cubicBezTo>
                  <a:cubicBezTo>
                    <a:pt x="794" y="0"/>
                    <a:pt x="794" y="3"/>
                    <a:pt x="785" y="3"/>
                  </a:cubicBezTo>
                  <a:cubicBezTo>
                    <a:pt x="776" y="3"/>
                    <a:pt x="776" y="0"/>
                    <a:pt x="767" y="0"/>
                  </a:cubicBezTo>
                  <a:cubicBezTo>
                    <a:pt x="758" y="0"/>
                    <a:pt x="758" y="3"/>
                    <a:pt x="749" y="3"/>
                  </a:cubicBezTo>
                  <a:cubicBezTo>
                    <a:pt x="740" y="3"/>
                    <a:pt x="738" y="0"/>
                    <a:pt x="729" y="0"/>
                  </a:cubicBezTo>
                  <a:cubicBezTo>
                    <a:pt x="720" y="0"/>
                    <a:pt x="720" y="3"/>
                    <a:pt x="711" y="3"/>
                  </a:cubicBezTo>
                  <a:cubicBezTo>
                    <a:pt x="702" y="3"/>
                    <a:pt x="702" y="0"/>
                    <a:pt x="693" y="0"/>
                  </a:cubicBezTo>
                  <a:cubicBezTo>
                    <a:pt x="684" y="0"/>
                    <a:pt x="684" y="3"/>
                    <a:pt x="675" y="3"/>
                  </a:cubicBezTo>
                  <a:cubicBezTo>
                    <a:pt x="669" y="3"/>
                    <a:pt x="667" y="2"/>
                    <a:pt x="663" y="1"/>
                  </a:cubicBezTo>
                  <a:cubicBezTo>
                    <a:pt x="663" y="3"/>
                    <a:pt x="661" y="5"/>
                    <a:pt x="659" y="5"/>
                  </a:cubicBezTo>
                  <a:cubicBezTo>
                    <a:pt x="659" y="2"/>
                    <a:pt x="662" y="3"/>
                    <a:pt x="663" y="1"/>
                  </a:cubicBezTo>
                  <a:cubicBezTo>
                    <a:pt x="661" y="0"/>
                    <a:pt x="660" y="0"/>
                    <a:pt x="657" y="0"/>
                  </a:cubicBezTo>
                  <a:cubicBezTo>
                    <a:pt x="648" y="0"/>
                    <a:pt x="648" y="3"/>
                    <a:pt x="639" y="3"/>
                  </a:cubicBezTo>
                  <a:cubicBezTo>
                    <a:pt x="630" y="3"/>
                    <a:pt x="630" y="0"/>
                    <a:pt x="621" y="0"/>
                  </a:cubicBezTo>
                  <a:cubicBezTo>
                    <a:pt x="612" y="0"/>
                    <a:pt x="612" y="3"/>
                    <a:pt x="603" y="3"/>
                  </a:cubicBezTo>
                  <a:cubicBezTo>
                    <a:pt x="594" y="3"/>
                    <a:pt x="592" y="0"/>
                    <a:pt x="583" y="0"/>
                  </a:cubicBezTo>
                  <a:cubicBezTo>
                    <a:pt x="574" y="0"/>
                    <a:pt x="574" y="3"/>
                    <a:pt x="565" y="3"/>
                  </a:cubicBezTo>
                  <a:cubicBezTo>
                    <a:pt x="556" y="3"/>
                    <a:pt x="556" y="0"/>
                    <a:pt x="547" y="0"/>
                  </a:cubicBezTo>
                  <a:cubicBezTo>
                    <a:pt x="538" y="0"/>
                    <a:pt x="538" y="3"/>
                    <a:pt x="529" y="3"/>
                  </a:cubicBezTo>
                  <a:cubicBezTo>
                    <a:pt x="523" y="3"/>
                    <a:pt x="521" y="2"/>
                    <a:pt x="517" y="1"/>
                  </a:cubicBezTo>
                  <a:cubicBezTo>
                    <a:pt x="518" y="3"/>
                    <a:pt x="515" y="5"/>
                    <a:pt x="513" y="5"/>
                  </a:cubicBezTo>
                  <a:cubicBezTo>
                    <a:pt x="513" y="2"/>
                    <a:pt x="517" y="3"/>
                    <a:pt x="517" y="1"/>
                  </a:cubicBezTo>
                  <a:cubicBezTo>
                    <a:pt x="515" y="0"/>
                    <a:pt x="514" y="0"/>
                    <a:pt x="511" y="0"/>
                  </a:cubicBezTo>
                  <a:cubicBezTo>
                    <a:pt x="502" y="0"/>
                    <a:pt x="502" y="3"/>
                    <a:pt x="493" y="3"/>
                  </a:cubicBezTo>
                  <a:cubicBezTo>
                    <a:pt x="484" y="3"/>
                    <a:pt x="484" y="0"/>
                    <a:pt x="475" y="0"/>
                  </a:cubicBezTo>
                  <a:cubicBezTo>
                    <a:pt x="466" y="0"/>
                    <a:pt x="466" y="3"/>
                    <a:pt x="457" y="3"/>
                  </a:cubicBezTo>
                  <a:cubicBezTo>
                    <a:pt x="448" y="3"/>
                    <a:pt x="447" y="0"/>
                    <a:pt x="438" y="0"/>
                  </a:cubicBezTo>
                  <a:cubicBezTo>
                    <a:pt x="429" y="0"/>
                    <a:pt x="429" y="3"/>
                    <a:pt x="420" y="3"/>
                  </a:cubicBezTo>
                  <a:cubicBezTo>
                    <a:pt x="411" y="3"/>
                    <a:pt x="411" y="0"/>
                    <a:pt x="401" y="0"/>
                  </a:cubicBezTo>
                  <a:cubicBezTo>
                    <a:pt x="392" y="0"/>
                    <a:pt x="392" y="3"/>
                    <a:pt x="383" y="3"/>
                  </a:cubicBezTo>
                  <a:cubicBezTo>
                    <a:pt x="377" y="3"/>
                    <a:pt x="375" y="2"/>
                    <a:pt x="371" y="1"/>
                  </a:cubicBezTo>
                  <a:cubicBezTo>
                    <a:pt x="372" y="3"/>
                    <a:pt x="369" y="5"/>
                    <a:pt x="368" y="5"/>
                  </a:cubicBezTo>
                  <a:cubicBezTo>
                    <a:pt x="367" y="2"/>
                    <a:pt x="371" y="3"/>
                    <a:pt x="371" y="1"/>
                  </a:cubicBezTo>
                  <a:cubicBezTo>
                    <a:pt x="370" y="0"/>
                    <a:pt x="368" y="0"/>
                    <a:pt x="365" y="0"/>
                  </a:cubicBezTo>
                  <a:cubicBezTo>
                    <a:pt x="356" y="0"/>
                    <a:pt x="356" y="3"/>
                    <a:pt x="347" y="3"/>
                  </a:cubicBezTo>
                  <a:cubicBezTo>
                    <a:pt x="338" y="3"/>
                    <a:pt x="338" y="0"/>
                    <a:pt x="329" y="0"/>
                  </a:cubicBezTo>
                  <a:cubicBezTo>
                    <a:pt x="320" y="0"/>
                    <a:pt x="320" y="3"/>
                    <a:pt x="311" y="3"/>
                  </a:cubicBezTo>
                  <a:cubicBezTo>
                    <a:pt x="302" y="3"/>
                    <a:pt x="301" y="0"/>
                    <a:pt x="292" y="0"/>
                  </a:cubicBezTo>
                  <a:cubicBezTo>
                    <a:pt x="283" y="0"/>
                    <a:pt x="283" y="3"/>
                    <a:pt x="274" y="3"/>
                  </a:cubicBezTo>
                  <a:cubicBezTo>
                    <a:pt x="265" y="3"/>
                    <a:pt x="265" y="0"/>
                    <a:pt x="256" y="0"/>
                  </a:cubicBezTo>
                  <a:cubicBezTo>
                    <a:pt x="247" y="0"/>
                    <a:pt x="247" y="3"/>
                    <a:pt x="238" y="3"/>
                  </a:cubicBezTo>
                  <a:cubicBezTo>
                    <a:pt x="231" y="3"/>
                    <a:pt x="229" y="2"/>
                    <a:pt x="225" y="1"/>
                  </a:cubicBezTo>
                  <a:cubicBezTo>
                    <a:pt x="226" y="3"/>
                    <a:pt x="223" y="5"/>
                    <a:pt x="222" y="5"/>
                  </a:cubicBezTo>
                  <a:cubicBezTo>
                    <a:pt x="222" y="2"/>
                    <a:pt x="225" y="3"/>
                    <a:pt x="225" y="1"/>
                  </a:cubicBezTo>
                  <a:cubicBezTo>
                    <a:pt x="224" y="0"/>
                    <a:pt x="222" y="0"/>
                    <a:pt x="220" y="0"/>
                  </a:cubicBezTo>
                  <a:cubicBezTo>
                    <a:pt x="211" y="0"/>
                    <a:pt x="211" y="3"/>
                    <a:pt x="202" y="3"/>
                  </a:cubicBezTo>
                  <a:cubicBezTo>
                    <a:pt x="193" y="3"/>
                    <a:pt x="193" y="0"/>
                    <a:pt x="184" y="0"/>
                  </a:cubicBezTo>
                  <a:cubicBezTo>
                    <a:pt x="175" y="0"/>
                    <a:pt x="175" y="3"/>
                    <a:pt x="166" y="3"/>
                  </a:cubicBezTo>
                  <a:cubicBezTo>
                    <a:pt x="157" y="3"/>
                    <a:pt x="155" y="0"/>
                    <a:pt x="146" y="0"/>
                  </a:cubicBezTo>
                  <a:cubicBezTo>
                    <a:pt x="137" y="0"/>
                    <a:pt x="137" y="3"/>
                    <a:pt x="128" y="3"/>
                  </a:cubicBezTo>
                  <a:cubicBezTo>
                    <a:pt x="119" y="3"/>
                    <a:pt x="119" y="0"/>
                    <a:pt x="110" y="0"/>
                  </a:cubicBezTo>
                  <a:cubicBezTo>
                    <a:pt x="101" y="0"/>
                    <a:pt x="101" y="3"/>
                    <a:pt x="92" y="3"/>
                  </a:cubicBezTo>
                  <a:cubicBezTo>
                    <a:pt x="85" y="3"/>
                    <a:pt x="83" y="2"/>
                    <a:pt x="79" y="1"/>
                  </a:cubicBezTo>
                  <a:cubicBezTo>
                    <a:pt x="80" y="3"/>
                    <a:pt x="78" y="5"/>
                    <a:pt x="76" y="5"/>
                  </a:cubicBezTo>
                  <a:cubicBezTo>
                    <a:pt x="76" y="2"/>
                    <a:pt x="79" y="3"/>
                    <a:pt x="79" y="1"/>
                  </a:cubicBezTo>
                  <a:cubicBezTo>
                    <a:pt x="78" y="0"/>
                    <a:pt x="76" y="0"/>
                    <a:pt x="74" y="0"/>
                  </a:cubicBezTo>
                  <a:cubicBezTo>
                    <a:pt x="65" y="0"/>
                    <a:pt x="65" y="3"/>
                    <a:pt x="56" y="3"/>
                  </a:cubicBezTo>
                  <a:cubicBezTo>
                    <a:pt x="47" y="3"/>
                    <a:pt x="47" y="0"/>
                    <a:pt x="38" y="0"/>
                  </a:cubicBezTo>
                  <a:cubicBezTo>
                    <a:pt x="29" y="0"/>
                    <a:pt x="29" y="3"/>
                    <a:pt x="20" y="3"/>
                  </a:cubicBezTo>
                  <a:cubicBezTo>
                    <a:pt x="11" y="3"/>
                    <a:pt x="9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7" y="12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3" y="14"/>
                    <a:pt x="16" y="14"/>
                    <a:pt x="20" y="14"/>
                  </a:cubicBezTo>
                  <a:cubicBezTo>
                    <a:pt x="29" y="14"/>
                    <a:pt x="29" y="11"/>
                    <a:pt x="38" y="11"/>
                  </a:cubicBezTo>
                  <a:cubicBezTo>
                    <a:pt x="47" y="11"/>
                    <a:pt x="47" y="14"/>
                    <a:pt x="56" y="14"/>
                  </a:cubicBezTo>
                  <a:cubicBezTo>
                    <a:pt x="65" y="14"/>
                    <a:pt x="65" y="11"/>
                    <a:pt x="74" y="11"/>
                  </a:cubicBezTo>
                  <a:cubicBezTo>
                    <a:pt x="76" y="11"/>
                    <a:pt x="78" y="11"/>
                    <a:pt x="80" y="12"/>
                  </a:cubicBezTo>
                  <a:cubicBezTo>
                    <a:pt x="80" y="11"/>
                    <a:pt x="81" y="11"/>
                    <a:pt x="82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4" y="13"/>
                    <a:pt x="86" y="14"/>
                    <a:pt x="92" y="14"/>
                  </a:cubicBezTo>
                  <a:cubicBezTo>
                    <a:pt x="101" y="14"/>
                    <a:pt x="101" y="11"/>
                    <a:pt x="110" y="11"/>
                  </a:cubicBezTo>
                  <a:cubicBezTo>
                    <a:pt x="119" y="11"/>
                    <a:pt x="119" y="14"/>
                    <a:pt x="128" y="14"/>
                  </a:cubicBezTo>
                  <a:cubicBezTo>
                    <a:pt x="137" y="14"/>
                    <a:pt x="137" y="11"/>
                    <a:pt x="146" y="11"/>
                  </a:cubicBezTo>
                  <a:cubicBezTo>
                    <a:pt x="150" y="11"/>
                    <a:pt x="153" y="12"/>
                    <a:pt x="155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9" y="14"/>
                    <a:pt x="162" y="14"/>
                    <a:pt x="166" y="14"/>
                  </a:cubicBezTo>
                  <a:cubicBezTo>
                    <a:pt x="175" y="14"/>
                    <a:pt x="175" y="11"/>
                    <a:pt x="184" y="11"/>
                  </a:cubicBezTo>
                  <a:cubicBezTo>
                    <a:pt x="193" y="11"/>
                    <a:pt x="193" y="14"/>
                    <a:pt x="202" y="14"/>
                  </a:cubicBezTo>
                  <a:cubicBezTo>
                    <a:pt x="211" y="14"/>
                    <a:pt x="211" y="11"/>
                    <a:pt x="220" y="11"/>
                  </a:cubicBezTo>
                  <a:cubicBezTo>
                    <a:pt x="222" y="11"/>
                    <a:pt x="224" y="11"/>
                    <a:pt x="226" y="12"/>
                  </a:cubicBezTo>
                  <a:cubicBezTo>
                    <a:pt x="226" y="11"/>
                    <a:pt x="227" y="11"/>
                    <a:pt x="228" y="11"/>
                  </a:cubicBezTo>
                  <a:cubicBezTo>
                    <a:pt x="227" y="12"/>
                    <a:pt x="227" y="12"/>
                    <a:pt x="227" y="12"/>
                  </a:cubicBezTo>
                  <a:cubicBezTo>
                    <a:pt x="230" y="13"/>
                    <a:pt x="232" y="14"/>
                    <a:pt x="238" y="14"/>
                  </a:cubicBezTo>
                  <a:cubicBezTo>
                    <a:pt x="247" y="14"/>
                    <a:pt x="247" y="11"/>
                    <a:pt x="256" y="11"/>
                  </a:cubicBezTo>
                  <a:cubicBezTo>
                    <a:pt x="265" y="11"/>
                    <a:pt x="265" y="14"/>
                    <a:pt x="274" y="14"/>
                  </a:cubicBezTo>
                  <a:cubicBezTo>
                    <a:pt x="283" y="14"/>
                    <a:pt x="283" y="11"/>
                    <a:pt x="292" y="11"/>
                  </a:cubicBezTo>
                  <a:cubicBezTo>
                    <a:pt x="296" y="11"/>
                    <a:pt x="299" y="12"/>
                    <a:pt x="301" y="13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5" y="14"/>
                    <a:pt x="307" y="14"/>
                    <a:pt x="311" y="14"/>
                  </a:cubicBezTo>
                  <a:cubicBezTo>
                    <a:pt x="320" y="14"/>
                    <a:pt x="320" y="11"/>
                    <a:pt x="329" y="11"/>
                  </a:cubicBezTo>
                  <a:cubicBezTo>
                    <a:pt x="338" y="11"/>
                    <a:pt x="338" y="14"/>
                    <a:pt x="347" y="14"/>
                  </a:cubicBezTo>
                  <a:cubicBezTo>
                    <a:pt x="356" y="14"/>
                    <a:pt x="356" y="11"/>
                    <a:pt x="365" y="11"/>
                  </a:cubicBezTo>
                  <a:cubicBezTo>
                    <a:pt x="368" y="11"/>
                    <a:pt x="370" y="11"/>
                    <a:pt x="371" y="12"/>
                  </a:cubicBezTo>
                  <a:cubicBezTo>
                    <a:pt x="372" y="11"/>
                    <a:pt x="373" y="11"/>
                    <a:pt x="373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6" y="13"/>
                    <a:pt x="378" y="14"/>
                    <a:pt x="383" y="14"/>
                  </a:cubicBezTo>
                  <a:cubicBezTo>
                    <a:pt x="392" y="14"/>
                    <a:pt x="392" y="11"/>
                    <a:pt x="401" y="11"/>
                  </a:cubicBezTo>
                  <a:cubicBezTo>
                    <a:pt x="411" y="11"/>
                    <a:pt x="411" y="14"/>
                    <a:pt x="420" y="14"/>
                  </a:cubicBezTo>
                  <a:cubicBezTo>
                    <a:pt x="429" y="14"/>
                    <a:pt x="429" y="11"/>
                    <a:pt x="438" y="11"/>
                  </a:cubicBezTo>
                  <a:cubicBezTo>
                    <a:pt x="442" y="11"/>
                    <a:pt x="445" y="12"/>
                    <a:pt x="447" y="13"/>
                  </a:cubicBezTo>
                  <a:cubicBezTo>
                    <a:pt x="448" y="13"/>
                    <a:pt x="448" y="13"/>
                    <a:pt x="448" y="13"/>
                  </a:cubicBezTo>
                  <a:cubicBezTo>
                    <a:pt x="451" y="14"/>
                    <a:pt x="453" y="14"/>
                    <a:pt x="457" y="14"/>
                  </a:cubicBezTo>
                  <a:cubicBezTo>
                    <a:pt x="466" y="14"/>
                    <a:pt x="466" y="11"/>
                    <a:pt x="475" y="11"/>
                  </a:cubicBezTo>
                  <a:cubicBezTo>
                    <a:pt x="484" y="11"/>
                    <a:pt x="484" y="14"/>
                    <a:pt x="493" y="14"/>
                  </a:cubicBezTo>
                  <a:cubicBezTo>
                    <a:pt x="502" y="14"/>
                    <a:pt x="502" y="11"/>
                    <a:pt x="511" y="11"/>
                  </a:cubicBezTo>
                  <a:cubicBezTo>
                    <a:pt x="514" y="11"/>
                    <a:pt x="516" y="11"/>
                    <a:pt x="517" y="12"/>
                  </a:cubicBezTo>
                  <a:cubicBezTo>
                    <a:pt x="518" y="11"/>
                    <a:pt x="518" y="11"/>
                    <a:pt x="519" y="11"/>
                  </a:cubicBezTo>
                  <a:cubicBezTo>
                    <a:pt x="518" y="12"/>
                    <a:pt x="518" y="12"/>
                    <a:pt x="518" y="12"/>
                  </a:cubicBezTo>
                  <a:cubicBezTo>
                    <a:pt x="522" y="13"/>
                    <a:pt x="524" y="14"/>
                    <a:pt x="529" y="14"/>
                  </a:cubicBezTo>
                  <a:cubicBezTo>
                    <a:pt x="538" y="14"/>
                    <a:pt x="538" y="11"/>
                    <a:pt x="547" y="11"/>
                  </a:cubicBezTo>
                  <a:cubicBezTo>
                    <a:pt x="556" y="11"/>
                    <a:pt x="556" y="14"/>
                    <a:pt x="565" y="14"/>
                  </a:cubicBezTo>
                  <a:cubicBezTo>
                    <a:pt x="574" y="14"/>
                    <a:pt x="574" y="11"/>
                    <a:pt x="583" y="11"/>
                  </a:cubicBezTo>
                  <a:cubicBezTo>
                    <a:pt x="588" y="11"/>
                    <a:pt x="590" y="12"/>
                    <a:pt x="593" y="13"/>
                  </a:cubicBezTo>
                  <a:cubicBezTo>
                    <a:pt x="593" y="13"/>
                    <a:pt x="594" y="13"/>
                    <a:pt x="594" y="13"/>
                  </a:cubicBezTo>
                  <a:cubicBezTo>
                    <a:pt x="596" y="14"/>
                    <a:pt x="599" y="14"/>
                    <a:pt x="603" y="14"/>
                  </a:cubicBezTo>
                  <a:cubicBezTo>
                    <a:pt x="612" y="14"/>
                    <a:pt x="612" y="11"/>
                    <a:pt x="621" y="11"/>
                  </a:cubicBezTo>
                  <a:cubicBezTo>
                    <a:pt x="630" y="11"/>
                    <a:pt x="630" y="14"/>
                    <a:pt x="639" y="14"/>
                  </a:cubicBezTo>
                  <a:cubicBezTo>
                    <a:pt x="648" y="14"/>
                    <a:pt x="648" y="11"/>
                    <a:pt x="657" y="11"/>
                  </a:cubicBezTo>
                  <a:cubicBezTo>
                    <a:pt x="660" y="11"/>
                    <a:pt x="662" y="11"/>
                    <a:pt x="663" y="12"/>
                  </a:cubicBezTo>
                  <a:cubicBezTo>
                    <a:pt x="664" y="11"/>
                    <a:pt x="664" y="11"/>
                    <a:pt x="665" y="11"/>
                  </a:cubicBezTo>
                  <a:cubicBezTo>
                    <a:pt x="664" y="12"/>
                    <a:pt x="664" y="12"/>
                    <a:pt x="664" y="12"/>
                  </a:cubicBezTo>
                  <a:cubicBezTo>
                    <a:pt x="667" y="13"/>
                    <a:pt x="669" y="14"/>
                    <a:pt x="675" y="14"/>
                  </a:cubicBezTo>
                  <a:cubicBezTo>
                    <a:pt x="684" y="14"/>
                    <a:pt x="684" y="11"/>
                    <a:pt x="693" y="11"/>
                  </a:cubicBezTo>
                  <a:cubicBezTo>
                    <a:pt x="702" y="11"/>
                    <a:pt x="702" y="14"/>
                    <a:pt x="711" y="14"/>
                  </a:cubicBezTo>
                  <a:cubicBezTo>
                    <a:pt x="720" y="14"/>
                    <a:pt x="720" y="11"/>
                    <a:pt x="729" y="11"/>
                  </a:cubicBezTo>
                  <a:cubicBezTo>
                    <a:pt x="734" y="11"/>
                    <a:pt x="736" y="12"/>
                    <a:pt x="739" y="13"/>
                  </a:cubicBezTo>
                  <a:cubicBezTo>
                    <a:pt x="739" y="13"/>
                    <a:pt x="740" y="13"/>
                    <a:pt x="740" y="13"/>
                  </a:cubicBezTo>
                  <a:cubicBezTo>
                    <a:pt x="742" y="14"/>
                    <a:pt x="745" y="14"/>
                    <a:pt x="749" y="14"/>
                  </a:cubicBezTo>
                  <a:cubicBezTo>
                    <a:pt x="758" y="14"/>
                    <a:pt x="758" y="11"/>
                    <a:pt x="767" y="11"/>
                  </a:cubicBezTo>
                  <a:cubicBezTo>
                    <a:pt x="776" y="11"/>
                    <a:pt x="776" y="14"/>
                    <a:pt x="785" y="14"/>
                  </a:cubicBezTo>
                  <a:cubicBezTo>
                    <a:pt x="794" y="14"/>
                    <a:pt x="794" y="11"/>
                    <a:pt x="803" y="11"/>
                  </a:cubicBezTo>
                  <a:cubicBezTo>
                    <a:pt x="806" y="11"/>
                    <a:pt x="807" y="11"/>
                    <a:pt x="809" y="12"/>
                  </a:cubicBezTo>
                  <a:cubicBezTo>
                    <a:pt x="809" y="11"/>
                    <a:pt x="810" y="11"/>
                    <a:pt x="811" y="11"/>
                  </a:cubicBezTo>
                  <a:cubicBezTo>
                    <a:pt x="810" y="12"/>
                    <a:pt x="810" y="12"/>
                    <a:pt x="810" y="12"/>
                  </a:cubicBezTo>
                  <a:cubicBezTo>
                    <a:pt x="813" y="13"/>
                    <a:pt x="815" y="14"/>
                    <a:pt x="821" y="14"/>
                  </a:cubicBezTo>
                  <a:cubicBezTo>
                    <a:pt x="830" y="14"/>
                    <a:pt x="830" y="11"/>
                    <a:pt x="839" y="11"/>
                  </a:cubicBezTo>
                  <a:cubicBezTo>
                    <a:pt x="848" y="11"/>
                    <a:pt x="848" y="14"/>
                    <a:pt x="857" y="14"/>
                  </a:cubicBezTo>
                  <a:cubicBezTo>
                    <a:pt x="866" y="14"/>
                    <a:pt x="866" y="11"/>
                    <a:pt x="875" y="11"/>
                  </a:cubicBezTo>
                  <a:cubicBezTo>
                    <a:pt x="879" y="11"/>
                    <a:pt x="882" y="12"/>
                    <a:pt x="885" y="13"/>
                  </a:cubicBezTo>
                  <a:cubicBezTo>
                    <a:pt x="885" y="13"/>
                    <a:pt x="885" y="13"/>
                    <a:pt x="886" y="13"/>
                  </a:cubicBezTo>
                  <a:cubicBezTo>
                    <a:pt x="888" y="14"/>
                    <a:pt x="891" y="14"/>
                    <a:pt x="895" y="14"/>
                  </a:cubicBezTo>
                  <a:cubicBezTo>
                    <a:pt x="904" y="14"/>
                    <a:pt x="904" y="11"/>
                    <a:pt x="913" y="11"/>
                  </a:cubicBezTo>
                  <a:cubicBezTo>
                    <a:pt x="922" y="11"/>
                    <a:pt x="922" y="14"/>
                    <a:pt x="931" y="14"/>
                  </a:cubicBezTo>
                  <a:cubicBezTo>
                    <a:pt x="940" y="14"/>
                    <a:pt x="940" y="11"/>
                    <a:pt x="949" y="11"/>
                  </a:cubicBezTo>
                  <a:cubicBezTo>
                    <a:pt x="951" y="11"/>
                    <a:pt x="953" y="11"/>
                    <a:pt x="955" y="12"/>
                  </a:cubicBezTo>
                  <a:cubicBezTo>
                    <a:pt x="955" y="11"/>
                    <a:pt x="956" y="11"/>
                    <a:pt x="957" y="11"/>
                  </a:cubicBezTo>
                  <a:cubicBezTo>
                    <a:pt x="956" y="12"/>
                    <a:pt x="956" y="12"/>
                    <a:pt x="956" y="12"/>
                  </a:cubicBezTo>
                  <a:cubicBezTo>
                    <a:pt x="959" y="13"/>
                    <a:pt x="961" y="14"/>
                    <a:pt x="967" y="14"/>
                  </a:cubicBezTo>
                  <a:cubicBezTo>
                    <a:pt x="976" y="14"/>
                    <a:pt x="976" y="11"/>
                    <a:pt x="985" y="11"/>
                  </a:cubicBezTo>
                  <a:cubicBezTo>
                    <a:pt x="994" y="11"/>
                    <a:pt x="994" y="14"/>
                    <a:pt x="1003" y="14"/>
                  </a:cubicBezTo>
                  <a:cubicBezTo>
                    <a:pt x="1012" y="14"/>
                    <a:pt x="1012" y="11"/>
                    <a:pt x="1021" y="11"/>
                  </a:cubicBezTo>
                  <a:cubicBezTo>
                    <a:pt x="1025" y="11"/>
                    <a:pt x="1028" y="12"/>
                    <a:pt x="1030" y="13"/>
                  </a:cubicBezTo>
                  <a:cubicBezTo>
                    <a:pt x="1031" y="13"/>
                    <a:pt x="1031" y="13"/>
                    <a:pt x="1031" y="13"/>
                  </a:cubicBezTo>
                  <a:cubicBezTo>
                    <a:pt x="1034" y="14"/>
                    <a:pt x="1037" y="14"/>
                    <a:pt x="1041" y="14"/>
                  </a:cubicBezTo>
                  <a:cubicBezTo>
                    <a:pt x="1050" y="14"/>
                    <a:pt x="1050" y="11"/>
                    <a:pt x="1059" y="11"/>
                  </a:cubicBezTo>
                  <a:cubicBezTo>
                    <a:pt x="1068" y="11"/>
                    <a:pt x="1068" y="14"/>
                    <a:pt x="1077" y="14"/>
                  </a:cubicBezTo>
                  <a:cubicBezTo>
                    <a:pt x="1086" y="14"/>
                    <a:pt x="1086" y="11"/>
                    <a:pt x="1095" y="11"/>
                  </a:cubicBezTo>
                  <a:cubicBezTo>
                    <a:pt x="1097" y="11"/>
                    <a:pt x="1099" y="11"/>
                    <a:pt x="1101" y="12"/>
                  </a:cubicBezTo>
                  <a:cubicBezTo>
                    <a:pt x="1101" y="11"/>
                    <a:pt x="1102" y="11"/>
                    <a:pt x="1103" y="11"/>
                  </a:cubicBezTo>
                  <a:cubicBezTo>
                    <a:pt x="1102" y="12"/>
                    <a:pt x="1102" y="12"/>
                    <a:pt x="1102" y="12"/>
                  </a:cubicBezTo>
                  <a:cubicBezTo>
                    <a:pt x="1105" y="13"/>
                    <a:pt x="1107" y="14"/>
                    <a:pt x="1113" y="14"/>
                  </a:cubicBezTo>
                  <a:cubicBezTo>
                    <a:pt x="1122" y="14"/>
                    <a:pt x="1122" y="11"/>
                    <a:pt x="1131" y="11"/>
                  </a:cubicBezTo>
                  <a:cubicBezTo>
                    <a:pt x="1140" y="11"/>
                    <a:pt x="1140" y="14"/>
                    <a:pt x="1149" y="14"/>
                  </a:cubicBezTo>
                  <a:cubicBezTo>
                    <a:pt x="1158" y="14"/>
                    <a:pt x="1158" y="11"/>
                    <a:pt x="1167" y="11"/>
                  </a:cubicBezTo>
                  <a:cubicBezTo>
                    <a:pt x="1171" y="11"/>
                    <a:pt x="1174" y="12"/>
                    <a:pt x="1176" y="13"/>
                  </a:cubicBezTo>
                  <a:cubicBezTo>
                    <a:pt x="1177" y="13"/>
                    <a:pt x="1177" y="13"/>
                    <a:pt x="1177" y="13"/>
                  </a:cubicBezTo>
                  <a:cubicBezTo>
                    <a:pt x="1180" y="14"/>
                    <a:pt x="1182" y="14"/>
                    <a:pt x="1186" y="14"/>
                  </a:cubicBezTo>
                  <a:cubicBezTo>
                    <a:pt x="1195" y="14"/>
                    <a:pt x="1195" y="11"/>
                    <a:pt x="1204" y="11"/>
                  </a:cubicBezTo>
                  <a:cubicBezTo>
                    <a:pt x="1214" y="11"/>
                    <a:pt x="1214" y="14"/>
                    <a:pt x="1223" y="14"/>
                  </a:cubicBezTo>
                  <a:cubicBezTo>
                    <a:pt x="1232" y="14"/>
                    <a:pt x="1232" y="11"/>
                    <a:pt x="1241" y="11"/>
                  </a:cubicBezTo>
                  <a:cubicBezTo>
                    <a:pt x="1243" y="11"/>
                    <a:pt x="1245" y="11"/>
                    <a:pt x="1247" y="12"/>
                  </a:cubicBezTo>
                  <a:cubicBezTo>
                    <a:pt x="1247" y="11"/>
                    <a:pt x="1248" y="11"/>
                    <a:pt x="1249" y="11"/>
                  </a:cubicBezTo>
                  <a:cubicBezTo>
                    <a:pt x="1248" y="12"/>
                    <a:pt x="1248" y="12"/>
                    <a:pt x="1248" y="12"/>
                  </a:cubicBezTo>
                  <a:cubicBezTo>
                    <a:pt x="1251" y="13"/>
                    <a:pt x="1253" y="14"/>
                    <a:pt x="1259" y="14"/>
                  </a:cubicBezTo>
                  <a:cubicBezTo>
                    <a:pt x="1268" y="14"/>
                    <a:pt x="1268" y="11"/>
                    <a:pt x="1277" y="11"/>
                  </a:cubicBezTo>
                  <a:cubicBezTo>
                    <a:pt x="1286" y="11"/>
                    <a:pt x="1286" y="14"/>
                    <a:pt x="1295" y="14"/>
                  </a:cubicBezTo>
                  <a:cubicBezTo>
                    <a:pt x="1304" y="14"/>
                    <a:pt x="1304" y="11"/>
                    <a:pt x="1313" y="11"/>
                  </a:cubicBezTo>
                  <a:cubicBezTo>
                    <a:pt x="1317" y="11"/>
                    <a:pt x="1320" y="12"/>
                    <a:pt x="1322" y="13"/>
                  </a:cubicBezTo>
                  <a:cubicBezTo>
                    <a:pt x="1323" y="13"/>
                    <a:pt x="1323" y="13"/>
                    <a:pt x="1323" y="13"/>
                  </a:cubicBezTo>
                  <a:cubicBezTo>
                    <a:pt x="1326" y="14"/>
                    <a:pt x="1328" y="14"/>
                    <a:pt x="1332" y="14"/>
                  </a:cubicBezTo>
                  <a:cubicBezTo>
                    <a:pt x="1341" y="14"/>
                    <a:pt x="1341" y="11"/>
                    <a:pt x="1350" y="11"/>
                  </a:cubicBezTo>
                  <a:cubicBezTo>
                    <a:pt x="1359" y="11"/>
                    <a:pt x="1359" y="14"/>
                    <a:pt x="1368" y="14"/>
                  </a:cubicBezTo>
                  <a:cubicBezTo>
                    <a:pt x="1377" y="14"/>
                    <a:pt x="1377" y="11"/>
                    <a:pt x="1386" y="11"/>
                  </a:cubicBezTo>
                  <a:cubicBezTo>
                    <a:pt x="1389" y="11"/>
                    <a:pt x="1391" y="11"/>
                    <a:pt x="1392" y="12"/>
                  </a:cubicBezTo>
                  <a:cubicBezTo>
                    <a:pt x="1393" y="11"/>
                    <a:pt x="1393" y="11"/>
                    <a:pt x="1394" y="11"/>
                  </a:cubicBezTo>
                  <a:cubicBezTo>
                    <a:pt x="1393" y="12"/>
                    <a:pt x="1393" y="12"/>
                    <a:pt x="1393" y="12"/>
                  </a:cubicBezTo>
                  <a:cubicBezTo>
                    <a:pt x="1397" y="13"/>
                    <a:pt x="1399" y="14"/>
                    <a:pt x="1404" y="14"/>
                  </a:cubicBezTo>
                  <a:cubicBezTo>
                    <a:pt x="1413" y="14"/>
                    <a:pt x="1413" y="11"/>
                    <a:pt x="1422" y="11"/>
                  </a:cubicBezTo>
                  <a:cubicBezTo>
                    <a:pt x="1431" y="11"/>
                    <a:pt x="1431" y="14"/>
                    <a:pt x="1440" y="14"/>
                  </a:cubicBezTo>
                  <a:cubicBezTo>
                    <a:pt x="1449" y="14"/>
                    <a:pt x="1449" y="11"/>
                    <a:pt x="1458" y="11"/>
                  </a:cubicBezTo>
                  <a:cubicBezTo>
                    <a:pt x="1463" y="11"/>
                    <a:pt x="1465" y="12"/>
                    <a:pt x="1468" y="13"/>
                  </a:cubicBezTo>
                  <a:cubicBezTo>
                    <a:pt x="1468" y="13"/>
                    <a:pt x="1469" y="13"/>
                    <a:pt x="1469" y="13"/>
                  </a:cubicBezTo>
                  <a:cubicBezTo>
                    <a:pt x="1471" y="14"/>
                    <a:pt x="1474" y="14"/>
                    <a:pt x="1478" y="14"/>
                  </a:cubicBezTo>
                  <a:cubicBezTo>
                    <a:pt x="1487" y="14"/>
                    <a:pt x="1487" y="11"/>
                    <a:pt x="1496" y="11"/>
                  </a:cubicBezTo>
                  <a:cubicBezTo>
                    <a:pt x="1505" y="11"/>
                    <a:pt x="1505" y="14"/>
                    <a:pt x="1514" y="14"/>
                  </a:cubicBezTo>
                  <a:cubicBezTo>
                    <a:pt x="1523" y="14"/>
                    <a:pt x="1523" y="11"/>
                    <a:pt x="1532" y="11"/>
                  </a:cubicBezTo>
                  <a:cubicBezTo>
                    <a:pt x="1535" y="11"/>
                    <a:pt x="1537" y="11"/>
                    <a:pt x="1538" y="12"/>
                  </a:cubicBezTo>
                  <a:cubicBezTo>
                    <a:pt x="1539" y="11"/>
                    <a:pt x="1539" y="11"/>
                    <a:pt x="1540" y="11"/>
                  </a:cubicBezTo>
                  <a:cubicBezTo>
                    <a:pt x="1539" y="12"/>
                    <a:pt x="1539" y="12"/>
                    <a:pt x="1539" y="12"/>
                  </a:cubicBezTo>
                  <a:cubicBezTo>
                    <a:pt x="1542" y="13"/>
                    <a:pt x="1544" y="14"/>
                    <a:pt x="1550" y="14"/>
                  </a:cubicBezTo>
                  <a:cubicBezTo>
                    <a:pt x="1559" y="14"/>
                    <a:pt x="1559" y="11"/>
                    <a:pt x="1568" y="11"/>
                  </a:cubicBezTo>
                  <a:cubicBezTo>
                    <a:pt x="1577" y="11"/>
                    <a:pt x="1577" y="14"/>
                    <a:pt x="1586" y="14"/>
                  </a:cubicBezTo>
                  <a:cubicBezTo>
                    <a:pt x="1595" y="14"/>
                    <a:pt x="1595" y="11"/>
                    <a:pt x="1604" y="11"/>
                  </a:cubicBezTo>
                  <a:cubicBezTo>
                    <a:pt x="1609" y="11"/>
                    <a:pt x="1611" y="12"/>
                    <a:pt x="1614" y="13"/>
                  </a:cubicBezTo>
                  <a:cubicBezTo>
                    <a:pt x="1614" y="13"/>
                    <a:pt x="1615" y="13"/>
                    <a:pt x="1615" y="13"/>
                  </a:cubicBezTo>
                  <a:cubicBezTo>
                    <a:pt x="1617" y="14"/>
                    <a:pt x="1620" y="14"/>
                    <a:pt x="1624" y="14"/>
                  </a:cubicBezTo>
                  <a:cubicBezTo>
                    <a:pt x="1633" y="14"/>
                    <a:pt x="1633" y="11"/>
                    <a:pt x="1642" y="11"/>
                  </a:cubicBezTo>
                  <a:cubicBezTo>
                    <a:pt x="1651" y="11"/>
                    <a:pt x="1651" y="14"/>
                    <a:pt x="1660" y="14"/>
                  </a:cubicBezTo>
                  <a:cubicBezTo>
                    <a:pt x="1669" y="14"/>
                    <a:pt x="1669" y="11"/>
                    <a:pt x="1678" y="11"/>
                  </a:cubicBezTo>
                  <a:cubicBezTo>
                    <a:pt x="1681" y="11"/>
                    <a:pt x="1682" y="11"/>
                    <a:pt x="1684" y="12"/>
                  </a:cubicBezTo>
                  <a:cubicBezTo>
                    <a:pt x="1685" y="11"/>
                    <a:pt x="1685" y="11"/>
                    <a:pt x="1686" y="11"/>
                  </a:cubicBezTo>
                  <a:cubicBezTo>
                    <a:pt x="1685" y="12"/>
                    <a:pt x="1685" y="12"/>
                    <a:pt x="1685" y="12"/>
                  </a:cubicBezTo>
                  <a:cubicBezTo>
                    <a:pt x="1688" y="13"/>
                    <a:pt x="1690" y="14"/>
                    <a:pt x="1696" y="14"/>
                  </a:cubicBezTo>
                  <a:cubicBezTo>
                    <a:pt x="1705" y="14"/>
                    <a:pt x="1705" y="11"/>
                    <a:pt x="1714" y="11"/>
                  </a:cubicBezTo>
                  <a:cubicBezTo>
                    <a:pt x="1723" y="11"/>
                    <a:pt x="1723" y="14"/>
                    <a:pt x="1732" y="14"/>
                  </a:cubicBezTo>
                  <a:cubicBezTo>
                    <a:pt x="1741" y="14"/>
                    <a:pt x="1741" y="11"/>
                    <a:pt x="1750" y="11"/>
                  </a:cubicBezTo>
                  <a:cubicBezTo>
                    <a:pt x="1754" y="11"/>
                    <a:pt x="1757" y="12"/>
                    <a:pt x="1760" y="13"/>
                  </a:cubicBezTo>
                  <a:cubicBezTo>
                    <a:pt x="1760" y="13"/>
                    <a:pt x="1760" y="13"/>
                    <a:pt x="1761" y="13"/>
                  </a:cubicBezTo>
                  <a:cubicBezTo>
                    <a:pt x="1763" y="14"/>
                    <a:pt x="1766" y="14"/>
                    <a:pt x="1770" y="14"/>
                  </a:cubicBezTo>
                  <a:cubicBezTo>
                    <a:pt x="1779" y="14"/>
                    <a:pt x="1779" y="11"/>
                    <a:pt x="1788" y="11"/>
                  </a:cubicBezTo>
                  <a:cubicBezTo>
                    <a:pt x="1797" y="11"/>
                    <a:pt x="1797" y="14"/>
                    <a:pt x="1806" y="14"/>
                  </a:cubicBezTo>
                  <a:cubicBezTo>
                    <a:pt x="1815" y="14"/>
                    <a:pt x="1815" y="11"/>
                    <a:pt x="1824" y="11"/>
                  </a:cubicBezTo>
                  <a:cubicBezTo>
                    <a:pt x="1826" y="11"/>
                    <a:pt x="1828" y="11"/>
                    <a:pt x="1830" y="12"/>
                  </a:cubicBezTo>
                  <a:cubicBezTo>
                    <a:pt x="1830" y="11"/>
                    <a:pt x="1831" y="11"/>
                    <a:pt x="1832" y="11"/>
                  </a:cubicBezTo>
                  <a:cubicBezTo>
                    <a:pt x="1831" y="12"/>
                    <a:pt x="1831" y="12"/>
                    <a:pt x="1831" y="12"/>
                  </a:cubicBezTo>
                  <a:cubicBezTo>
                    <a:pt x="1834" y="13"/>
                    <a:pt x="1836" y="14"/>
                    <a:pt x="1842" y="14"/>
                  </a:cubicBezTo>
                  <a:cubicBezTo>
                    <a:pt x="1851" y="14"/>
                    <a:pt x="1851" y="11"/>
                    <a:pt x="1860" y="11"/>
                  </a:cubicBezTo>
                  <a:cubicBezTo>
                    <a:pt x="1869" y="11"/>
                    <a:pt x="1869" y="14"/>
                    <a:pt x="1878" y="14"/>
                  </a:cubicBezTo>
                  <a:cubicBezTo>
                    <a:pt x="1887" y="14"/>
                    <a:pt x="1887" y="11"/>
                    <a:pt x="1896" y="11"/>
                  </a:cubicBezTo>
                  <a:cubicBezTo>
                    <a:pt x="1900" y="11"/>
                    <a:pt x="1903" y="12"/>
                    <a:pt x="1906" y="13"/>
                  </a:cubicBezTo>
                  <a:cubicBezTo>
                    <a:pt x="1906" y="13"/>
                    <a:pt x="1906" y="13"/>
                    <a:pt x="1906" y="13"/>
                  </a:cubicBezTo>
                  <a:cubicBezTo>
                    <a:pt x="1909" y="14"/>
                    <a:pt x="1912" y="14"/>
                    <a:pt x="1916" y="14"/>
                  </a:cubicBezTo>
                  <a:cubicBezTo>
                    <a:pt x="1925" y="14"/>
                    <a:pt x="1925" y="11"/>
                    <a:pt x="1934" y="11"/>
                  </a:cubicBezTo>
                  <a:cubicBezTo>
                    <a:pt x="1943" y="11"/>
                    <a:pt x="1943" y="14"/>
                    <a:pt x="1952" y="14"/>
                  </a:cubicBezTo>
                  <a:cubicBezTo>
                    <a:pt x="1961" y="14"/>
                    <a:pt x="1961" y="11"/>
                    <a:pt x="1970" y="11"/>
                  </a:cubicBezTo>
                  <a:cubicBezTo>
                    <a:pt x="1972" y="11"/>
                    <a:pt x="1974" y="11"/>
                    <a:pt x="1976" y="12"/>
                  </a:cubicBezTo>
                  <a:cubicBezTo>
                    <a:pt x="1976" y="11"/>
                    <a:pt x="1977" y="11"/>
                    <a:pt x="1978" y="11"/>
                  </a:cubicBezTo>
                  <a:cubicBezTo>
                    <a:pt x="1977" y="12"/>
                    <a:pt x="1977" y="12"/>
                    <a:pt x="1977" y="12"/>
                  </a:cubicBezTo>
                  <a:cubicBezTo>
                    <a:pt x="1980" y="13"/>
                    <a:pt x="1982" y="14"/>
                    <a:pt x="1988" y="14"/>
                  </a:cubicBezTo>
                  <a:cubicBezTo>
                    <a:pt x="1997" y="14"/>
                    <a:pt x="1997" y="11"/>
                    <a:pt x="2006" y="11"/>
                  </a:cubicBezTo>
                  <a:cubicBezTo>
                    <a:pt x="2015" y="11"/>
                    <a:pt x="2015" y="14"/>
                    <a:pt x="2024" y="14"/>
                  </a:cubicBezTo>
                  <a:cubicBezTo>
                    <a:pt x="2033" y="14"/>
                    <a:pt x="2033" y="11"/>
                    <a:pt x="2042" y="11"/>
                  </a:cubicBezTo>
                  <a:cubicBezTo>
                    <a:pt x="2046" y="11"/>
                    <a:pt x="2049" y="12"/>
                    <a:pt x="2051" y="13"/>
                  </a:cubicBezTo>
                  <a:cubicBezTo>
                    <a:pt x="2052" y="13"/>
                    <a:pt x="2052" y="13"/>
                    <a:pt x="2052" y="13"/>
                  </a:cubicBezTo>
                  <a:cubicBezTo>
                    <a:pt x="2055" y="14"/>
                    <a:pt x="2057" y="14"/>
                    <a:pt x="2062" y="14"/>
                  </a:cubicBezTo>
                  <a:cubicBezTo>
                    <a:pt x="2071" y="14"/>
                    <a:pt x="2071" y="11"/>
                    <a:pt x="2080" y="11"/>
                  </a:cubicBezTo>
                  <a:cubicBezTo>
                    <a:pt x="2089" y="11"/>
                    <a:pt x="2089" y="14"/>
                    <a:pt x="2098" y="14"/>
                  </a:cubicBezTo>
                  <a:cubicBezTo>
                    <a:pt x="2107" y="14"/>
                    <a:pt x="2107" y="11"/>
                    <a:pt x="2116" y="11"/>
                  </a:cubicBezTo>
                  <a:cubicBezTo>
                    <a:pt x="2118" y="11"/>
                    <a:pt x="2120" y="11"/>
                    <a:pt x="2122" y="12"/>
                  </a:cubicBezTo>
                  <a:cubicBezTo>
                    <a:pt x="2122" y="11"/>
                    <a:pt x="2123" y="11"/>
                    <a:pt x="2124" y="11"/>
                  </a:cubicBezTo>
                  <a:cubicBezTo>
                    <a:pt x="2123" y="12"/>
                    <a:pt x="2123" y="12"/>
                    <a:pt x="2123" y="12"/>
                  </a:cubicBezTo>
                  <a:cubicBezTo>
                    <a:pt x="2126" y="13"/>
                    <a:pt x="2128" y="14"/>
                    <a:pt x="2134" y="14"/>
                  </a:cubicBezTo>
                  <a:cubicBezTo>
                    <a:pt x="2143" y="14"/>
                    <a:pt x="2143" y="11"/>
                    <a:pt x="2152" y="11"/>
                  </a:cubicBezTo>
                  <a:cubicBezTo>
                    <a:pt x="2161" y="11"/>
                    <a:pt x="2161" y="14"/>
                    <a:pt x="2170" y="14"/>
                  </a:cubicBezTo>
                  <a:cubicBezTo>
                    <a:pt x="2179" y="14"/>
                    <a:pt x="2179" y="11"/>
                    <a:pt x="2188" y="11"/>
                  </a:cubicBezTo>
                  <a:cubicBezTo>
                    <a:pt x="2192" y="11"/>
                    <a:pt x="2195" y="12"/>
                    <a:pt x="2197" y="13"/>
                  </a:cubicBezTo>
                  <a:cubicBezTo>
                    <a:pt x="2198" y="13"/>
                    <a:pt x="2198" y="13"/>
                    <a:pt x="2198" y="13"/>
                  </a:cubicBezTo>
                  <a:cubicBezTo>
                    <a:pt x="2201" y="14"/>
                    <a:pt x="2203" y="14"/>
                    <a:pt x="2207" y="14"/>
                  </a:cubicBezTo>
                  <a:cubicBezTo>
                    <a:pt x="2216" y="14"/>
                    <a:pt x="2216" y="11"/>
                    <a:pt x="2225" y="11"/>
                  </a:cubicBezTo>
                  <a:cubicBezTo>
                    <a:pt x="2234" y="11"/>
                    <a:pt x="2234" y="14"/>
                    <a:pt x="2243" y="14"/>
                  </a:cubicBezTo>
                  <a:cubicBezTo>
                    <a:pt x="2252" y="14"/>
                    <a:pt x="2252" y="11"/>
                    <a:pt x="2261" y="11"/>
                  </a:cubicBezTo>
                  <a:cubicBezTo>
                    <a:pt x="2264" y="11"/>
                    <a:pt x="2266" y="11"/>
                    <a:pt x="2267" y="12"/>
                  </a:cubicBezTo>
                  <a:cubicBezTo>
                    <a:pt x="2268" y="11"/>
                    <a:pt x="2268" y="11"/>
                    <a:pt x="2269" y="11"/>
                  </a:cubicBezTo>
                  <a:cubicBezTo>
                    <a:pt x="2269" y="12"/>
                    <a:pt x="2269" y="12"/>
                    <a:pt x="2269" y="12"/>
                  </a:cubicBezTo>
                  <a:cubicBezTo>
                    <a:pt x="2272" y="13"/>
                    <a:pt x="2274" y="14"/>
                    <a:pt x="2279" y="14"/>
                  </a:cubicBezTo>
                  <a:cubicBezTo>
                    <a:pt x="2288" y="14"/>
                    <a:pt x="2288" y="11"/>
                    <a:pt x="2297" y="11"/>
                  </a:cubicBezTo>
                  <a:cubicBezTo>
                    <a:pt x="2306" y="11"/>
                    <a:pt x="2306" y="14"/>
                    <a:pt x="2315" y="14"/>
                  </a:cubicBezTo>
                  <a:cubicBezTo>
                    <a:pt x="2324" y="14"/>
                    <a:pt x="2324" y="11"/>
                    <a:pt x="2333" y="11"/>
                  </a:cubicBezTo>
                  <a:cubicBezTo>
                    <a:pt x="2338" y="11"/>
                    <a:pt x="2340" y="12"/>
                    <a:pt x="2343" y="13"/>
                  </a:cubicBezTo>
                  <a:cubicBezTo>
                    <a:pt x="2343" y="13"/>
                    <a:pt x="2344" y="13"/>
                    <a:pt x="2344" y="13"/>
                  </a:cubicBezTo>
                  <a:cubicBezTo>
                    <a:pt x="2346" y="14"/>
                    <a:pt x="2349" y="14"/>
                    <a:pt x="2353" y="14"/>
                  </a:cubicBezTo>
                  <a:cubicBezTo>
                    <a:pt x="2362" y="14"/>
                    <a:pt x="2362" y="11"/>
                    <a:pt x="2371" y="11"/>
                  </a:cubicBezTo>
                  <a:cubicBezTo>
                    <a:pt x="2380" y="11"/>
                    <a:pt x="2380" y="14"/>
                    <a:pt x="2389" y="14"/>
                  </a:cubicBezTo>
                  <a:cubicBezTo>
                    <a:pt x="2398" y="14"/>
                    <a:pt x="2398" y="11"/>
                    <a:pt x="2407" y="11"/>
                  </a:cubicBezTo>
                  <a:cubicBezTo>
                    <a:pt x="2410" y="11"/>
                    <a:pt x="2412" y="11"/>
                    <a:pt x="2413" y="12"/>
                  </a:cubicBezTo>
                  <a:cubicBezTo>
                    <a:pt x="2414" y="11"/>
                    <a:pt x="2414" y="11"/>
                    <a:pt x="2415" y="11"/>
                  </a:cubicBezTo>
                  <a:cubicBezTo>
                    <a:pt x="2414" y="12"/>
                    <a:pt x="2414" y="12"/>
                    <a:pt x="2414" y="12"/>
                  </a:cubicBezTo>
                  <a:cubicBezTo>
                    <a:pt x="2417" y="13"/>
                    <a:pt x="2420" y="14"/>
                    <a:pt x="2425" y="14"/>
                  </a:cubicBezTo>
                  <a:cubicBezTo>
                    <a:pt x="2434" y="14"/>
                    <a:pt x="2434" y="11"/>
                    <a:pt x="2443" y="11"/>
                  </a:cubicBezTo>
                  <a:cubicBezTo>
                    <a:pt x="2452" y="11"/>
                    <a:pt x="2452" y="14"/>
                    <a:pt x="2461" y="14"/>
                  </a:cubicBezTo>
                  <a:cubicBezTo>
                    <a:pt x="2470" y="14"/>
                    <a:pt x="2470" y="11"/>
                    <a:pt x="2479" y="11"/>
                  </a:cubicBezTo>
                  <a:cubicBezTo>
                    <a:pt x="2484" y="11"/>
                    <a:pt x="2486" y="12"/>
                    <a:pt x="2489" y="13"/>
                  </a:cubicBezTo>
                  <a:cubicBezTo>
                    <a:pt x="2489" y="13"/>
                    <a:pt x="2490" y="13"/>
                    <a:pt x="2490" y="13"/>
                  </a:cubicBezTo>
                  <a:cubicBezTo>
                    <a:pt x="2492" y="14"/>
                    <a:pt x="2495" y="14"/>
                    <a:pt x="2499" y="14"/>
                  </a:cubicBezTo>
                  <a:cubicBezTo>
                    <a:pt x="2508" y="14"/>
                    <a:pt x="2508" y="11"/>
                    <a:pt x="2517" y="11"/>
                  </a:cubicBezTo>
                  <a:cubicBezTo>
                    <a:pt x="2526" y="11"/>
                    <a:pt x="2526" y="14"/>
                    <a:pt x="2535" y="14"/>
                  </a:cubicBezTo>
                  <a:cubicBezTo>
                    <a:pt x="2544" y="14"/>
                    <a:pt x="2544" y="11"/>
                    <a:pt x="2553" y="11"/>
                  </a:cubicBezTo>
                  <a:cubicBezTo>
                    <a:pt x="2556" y="11"/>
                    <a:pt x="2558" y="11"/>
                    <a:pt x="2559" y="12"/>
                  </a:cubicBezTo>
                  <a:cubicBezTo>
                    <a:pt x="2560" y="11"/>
                    <a:pt x="2560" y="11"/>
                    <a:pt x="2561" y="11"/>
                  </a:cubicBezTo>
                  <a:cubicBezTo>
                    <a:pt x="2560" y="12"/>
                    <a:pt x="2560" y="12"/>
                    <a:pt x="2560" y="12"/>
                  </a:cubicBezTo>
                  <a:cubicBezTo>
                    <a:pt x="2563" y="13"/>
                    <a:pt x="2565" y="14"/>
                    <a:pt x="2571" y="14"/>
                  </a:cubicBezTo>
                  <a:cubicBezTo>
                    <a:pt x="2580" y="14"/>
                    <a:pt x="2580" y="11"/>
                    <a:pt x="2589" y="11"/>
                  </a:cubicBezTo>
                  <a:cubicBezTo>
                    <a:pt x="2598" y="11"/>
                    <a:pt x="2598" y="14"/>
                    <a:pt x="2607" y="14"/>
                  </a:cubicBezTo>
                  <a:cubicBezTo>
                    <a:pt x="2616" y="14"/>
                    <a:pt x="2616" y="11"/>
                    <a:pt x="2625" y="11"/>
                  </a:cubicBezTo>
                  <a:cubicBezTo>
                    <a:pt x="2629" y="11"/>
                    <a:pt x="2632" y="12"/>
                    <a:pt x="2635" y="13"/>
                  </a:cubicBezTo>
                  <a:cubicBezTo>
                    <a:pt x="2635" y="13"/>
                    <a:pt x="2635" y="13"/>
                    <a:pt x="2636" y="13"/>
                  </a:cubicBezTo>
                  <a:cubicBezTo>
                    <a:pt x="2638" y="14"/>
                    <a:pt x="2641" y="14"/>
                    <a:pt x="2645" y="14"/>
                  </a:cubicBezTo>
                  <a:cubicBezTo>
                    <a:pt x="2654" y="14"/>
                    <a:pt x="2654" y="11"/>
                    <a:pt x="2663" y="11"/>
                  </a:cubicBezTo>
                  <a:cubicBezTo>
                    <a:pt x="2672" y="11"/>
                    <a:pt x="2672" y="14"/>
                    <a:pt x="2681" y="14"/>
                  </a:cubicBezTo>
                  <a:cubicBezTo>
                    <a:pt x="2690" y="14"/>
                    <a:pt x="2690" y="11"/>
                    <a:pt x="2699" y="11"/>
                  </a:cubicBezTo>
                  <a:cubicBezTo>
                    <a:pt x="2701" y="11"/>
                    <a:pt x="2703" y="11"/>
                    <a:pt x="2705" y="12"/>
                  </a:cubicBezTo>
                  <a:cubicBezTo>
                    <a:pt x="2705" y="11"/>
                    <a:pt x="2706" y="11"/>
                    <a:pt x="2707" y="11"/>
                  </a:cubicBezTo>
                  <a:cubicBezTo>
                    <a:pt x="2706" y="12"/>
                    <a:pt x="2706" y="12"/>
                    <a:pt x="2706" y="12"/>
                  </a:cubicBezTo>
                  <a:cubicBezTo>
                    <a:pt x="2709" y="13"/>
                    <a:pt x="2711" y="14"/>
                    <a:pt x="2717" y="14"/>
                  </a:cubicBezTo>
                  <a:cubicBezTo>
                    <a:pt x="2726" y="14"/>
                    <a:pt x="2726" y="11"/>
                    <a:pt x="2735" y="11"/>
                  </a:cubicBezTo>
                  <a:cubicBezTo>
                    <a:pt x="2744" y="11"/>
                    <a:pt x="2744" y="14"/>
                    <a:pt x="2753" y="14"/>
                  </a:cubicBezTo>
                  <a:cubicBezTo>
                    <a:pt x="2762" y="14"/>
                    <a:pt x="2762" y="11"/>
                    <a:pt x="2771" y="11"/>
                  </a:cubicBezTo>
                  <a:cubicBezTo>
                    <a:pt x="2775" y="11"/>
                    <a:pt x="2778" y="12"/>
                    <a:pt x="2781" y="13"/>
                  </a:cubicBezTo>
                  <a:cubicBezTo>
                    <a:pt x="2781" y="13"/>
                    <a:pt x="2781" y="13"/>
                    <a:pt x="2781" y="13"/>
                  </a:cubicBezTo>
                  <a:cubicBezTo>
                    <a:pt x="2784" y="14"/>
                    <a:pt x="2787" y="14"/>
                    <a:pt x="2791" y="14"/>
                  </a:cubicBezTo>
                  <a:cubicBezTo>
                    <a:pt x="2800" y="14"/>
                    <a:pt x="2800" y="11"/>
                    <a:pt x="2809" y="11"/>
                  </a:cubicBezTo>
                  <a:cubicBezTo>
                    <a:pt x="2818" y="11"/>
                    <a:pt x="2818" y="14"/>
                    <a:pt x="2827" y="14"/>
                  </a:cubicBezTo>
                  <a:cubicBezTo>
                    <a:pt x="2836" y="14"/>
                    <a:pt x="2836" y="11"/>
                    <a:pt x="2845" y="11"/>
                  </a:cubicBezTo>
                  <a:cubicBezTo>
                    <a:pt x="2847" y="11"/>
                    <a:pt x="2849" y="11"/>
                    <a:pt x="2851" y="12"/>
                  </a:cubicBezTo>
                  <a:cubicBezTo>
                    <a:pt x="2851" y="11"/>
                    <a:pt x="2852" y="11"/>
                    <a:pt x="2853" y="11"/>
                  </a:cubicBezTo>
                  <a:cubicBezTo>
                    <a:pt x="2852" y="12"/>
                    <a:pt x="2852" y="12"/>
                    <a:pt x="2852" y="12"/>
                  </a:cubicBezTo>
                  <a:cubicBezTo>
                    <a:pt x="2855" y="13"/>
                    <a:pt x="2857" y="14"/>
                    <a:pt x="2863" y="14"/>
                  </a:cubicBezTo>
                  <a:cubicBezTo>
                    <a:pt x="2872" y="14"/>
                    <a:pt x="2872" y="11"/>
                    <a:pt x="2881" y="11"/>
                  </a:cubicBezTo>
                  <a:cubicBezTo>
                    <a:pt x="2890" y="11"/>
                    <a:pt x="2890" y="14"/>
                    <a:pt x="2899" y="14"/>
                  </a:cubicBezTo>
                  <a:cubicBezTo>
                    <a:pt x="2908" y="14"/>
                    <a:pt x="2908" y="11"/>
                    <a:pt x="2917" y="11"/>
                  </a:cubicBezTo>
                  <a:cubicBezTo>
                    <a:pt x="2921" y="11"/>
                    <a:pt x="2924" y="12"/>
                    <a:pt x="2926" y="13"/>
                  </a:cubicBezTo>
                  <a:cubicBezTo>
                    <a:pt x="2927" y="13"/>
                    <a:pt x="2927" y="13"/>
                    <a:pt x="2927" y="13"/>
                  </a:cubicBezTo>
                  <a:cubicBezTo>
                    <a:pt x="2930" y="14"/>
                    <a:pt x="2932" y="14"/>
                    <a:pt x="2937" y="14"/>
                  </a:cubicBezTo>
                  <a:cubicBezTo>
                    <a:pt x="2946" y="14"/>
                    <a:pt x="2946" y="11"/>
                    <a:pt x="2955" y="11"/>
                  </a:cubicBezTo>
                  <a:cubicBezTo>
                    <a:pt x="2964" y="11"/>
                    <a:pt x="2964" y="14"/>
                    <a:pt x="2973" y="14"/>
                  </a:cubicBezTo>
                  <a:cubicBezTo>
                    <a:pt x="2982" y="14"/>
                    <a:pt x="2982" y="11"/>
                    <a:pt x="2991" y="11"/>
                  </a:cubicBezTo>
                  <a:cubicBezTo>
                    <a:pt x="2993" y="11"/>
                    <a:pt x="2995" y="11"/>
                    <a:pt x="2997" y="12"/>
                  </a:cubicBezTo>
                  <a:cubicBezTo>
                    <a:pt x="2997" y="11"/>
                    <a:pt x="2998" y="11"/>
                    <a:pt x="2999" y="11"/>
                  </a:cubicBezTo>
                  <a:cubicBezTo>
                    <a:pt x="2998" y="12"/>
                    <a:pt x="2998" y="12"/>
                    <a:pt x="2998" y="12"/>
                  </a:cubicBezTo>
                  <a:cubicBezTo>
                    <a:pt x="3001" y="13"/>
                    <a:pt x="3003" y="14"/>
                    <a:pt x="3009" y="14"/>
                  </a:cubicBezTo>
                  <a:cubicBezTo>
                    <a:pt x="3018" y="14"/>
                    <a:pt x="3018" y="11"/>
                    <a:pt x="3027" y="11"/>
                  </a:cubicBezTo>
                  <a:cubicBezTo>
                    <a:pt x="3036" y="11"/>
                    <a:pt x="3036" y="14"/>
                    <a:pt x="3045" y="14"/>
                  </a:cubicBezTo>
                  <a:cubicBezTo>
                    <a:pt x="3054" y="14"/>
                    <a:pt x="3054" y="11"/>
                    <a:pt x="3063" y="11"/>
                  </a:cubicBezTo>
                  <a:cubicBezTo>
                    <a:pt x="3067" y="11"/>
                    <a:pt x="3070" y="12"/>
                    <a:pt x="3072" y="13"/>
                  </a:cubicBezTo>
                  <a:cubicBezTo>
                    <a:pt x="3073" y="13"/>
                    <a:pt x="3073" y="13"/>
                    <a:pt x="3073" y="13"/>
                  </a:cubicBezTo>
                  <a:cubicBezTo>
                    <a:pt x="3076" y="14"/>
                    <a:pt x="3078" y="14"/>
                    <a:pt x="3082" y="14"/>
                  </a:cubicBezTo>
                  <a:cubicBezTo>
                    <a:pt x="3091" y="14"/>
                    <a:pt x="3091" y="11"/>
                    <a:pt x="3100" y="11"/>
                  </a:cubicBezTo>
                  <a:cubicBezTo>
                    <a:pt x="3109" y="11"/>
                    <a:pt x="3109" y="14"/>
                    <a:pt x="3118" y="14"/>
                  </a:cubicBezTo>
                  <a:cubicBezTo>
                    <a:pt x="3127" y="14"/>
                    <a:pt x="3127" y="11"/>
                    <a:pt x="3136" y="11"/>
                  </a:cubicBezTo>
                  <a:cubicBezTo>
                    <a:pt x="3139" y="11"/>
                    <a:pt x="3141" y="11"/>
                    <a:pt x="3142" y="12"/>
                  </a:cubicBezTo>
                  <a:cubicBezTo>
                    <a:pt x="3143" y="11"/>
                    <a:pt x="3143" y="11"/>
                    <a:pt x="3144" y="11"/>
                  </a:cubicBezTo>
                  <a:cubicBezTo>
                    <a:pt x="3144" y="12"/>
                    <a:pt x="3144" y="12"/>
                    <a:pt x="3144" y="12"/>
                  </a:cubicBezTo>
                  <a:cubicBezTo>
                    <a:pt x="3147" y="13"/>
                    <a:pt x="3149" y="14"/>
                    <a:pt x="3154" y="14"/>
                  </a:cubicBezTo>
                  <a:cubicBezTo>
                    <a:pt x="3163" y="14"/>
                    <a:pt x="3163" y="11"/>
                    <a:pt x="3172" y="11"/>
                  </a:cubicBezTo>
                  <a:cubicBezTo>
                    <a:pt x="3181" y="11"/>
                    <a:pt x="3181" y="14"/>
                    <a:pt x="3190" y="14"/>
                  </a:cubicBezTo>
                  <a:cubicBezTo>
                    <a:pt x="3199" y="14"/>
                    <a:pt x="3199" y="11"/>
                    <a:pt x="3208" y="11"/>
                  </a:cubicBezTo>
                  <a:cubicBezTo>
                    <a:pt x="3208" y="0"/>
                    <a:pt x="3208" y="0"/>
                    <a:pt x="3208" y="0"/>
                  </a:cubicBezTo>
                  <a:cubicBezTo>
                    <a:pt x="3199" y="0"/>
                    <a:pt x="3199" y="3"/>
                    <a:pt x="3190" y="3"/>
                  </a:cubicBezTo>
                  <a:cubicBezTo>
                    <a:pt x="3181" y="3"/>
                    <a:pt x="3181" y="0"/>
                    <a:pt x="3172" y="0"/>
                  </a:cubicBezTo>
                  <a:close/>
                  <a:moveTo>
                    <a:pt x="2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2" y="12"/>
                  </a:ln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8" y="6"/>
                    <a:pt x="28" y="5"/>
                  </a:cubicBezTo>
                  <a:cubicBezTo>
                    <a:pt x="29" y="5"/>
                    <a:pt x="29" y="6"/>
                    <a:pt x="28" y="7"/>
                  </a:cubicBezTo>
                  <a:close/>
                  <a:moveTo>
                    <a:pt x="34" y="10"/>
                  </a:moveTo>
                  <a:cubicBezTo>
                    <a:pt x="35" y="9"/>
                    <a:pt x="35" y="7"/>
                    <a:pt x="38" y="7"/>
                  </a:cubicBezTo>
                  <a:cubicBezTo>
                    <a:pt x="37" y="9"/>
                    <a:pt x="36" y="10"/>
                    <a:pt x="34" y="10"/>
                  </a:cubicBezTo>
                  <a:close/>
                  <a:moveTo>
                    <a:pt x="37" y="3"/>
                  </a:moveTo>
                  <a:cubicBezTo>
                    <a:pt x="37" y="3"/>
                    <a:pt x="38" y="2"/>
                    <a:pt x="39" y="2"/>
                  </a:cubicBezTo>
                  <a:cubicBezTo>
                    <a:pt x="39" y="3"/>
                    <a:pt x="38" y="3"/>
                    <a:pt x="37" y="3"/>
                  </a:cubicBezTo>
                  <a:close/>
                  <a:moveTo>
                    <a:pt x="42" y="3"/>
                  </a:moveTo>
                  <a:cubicBezTo>
                    <a:pt x="42" y="1"/>
                    <a:pt x="42" y="1"/>
                    <a:pt x="44" y="1"/>
                  </a:cubicBezTo>
                  <a:cubicBezTo>
                    <a:pt x="44" y="2"/>
                    <a:pt x="43" y="3"/>
                    <a:pt x="42" y="3"/>
                  </a:cubicBezTo>
                  <a:close/>
                  <a:moveTo>
                    <a:pt x="48" y="6"/>
                  </a:moveTo>
                  <a:cubicBezTo>
                    <a:pt x="48" y="5"/>
                    <a:pt x="50" y="5"/>
                    <a:pt x="51" y="4"/>
                  </a:cubicBezTo>
                  <a:cubicBezTo>
                    <a:pt x="53" y="5"/>
                    <a:pt x="50" y="7"/>
                    <a:pt x="48" y="6"/>
                  </a:cubicBezTo>
                  <a:close/>
                  <a:moveTo>
                    <a:pt x="53" y="5"/>
                  </a:moveTo>
                  <a:cubicBezTo>
                    <a:pt x="54" y="2"/>
                    <a:pt x="54" y="6"/>
                    <a:pt x="56" y="5"/>
                  </a:cubicBezTo>
                  <a:cubicBezTo>
                    <a:pt x="56" y="7"/>
                    <a:pt x="54" y="5"/>
                    <a:pt x="53" y="5"/>
                  </a:cubicBezTo>
                  <a:close/>
                  <a:moveTo>
                    <a:pt x="66" y="10"/>
                  </a:moveTo>
                  <a:cubicBezTo>
                    <a:pt x="67" y="8"/>
                    <a:pt x="67" y="12"/>
                    <a:pt x="66" y="10"/>
                  </a:cubicBezTo>
                  <a:close/>
                  <a:moveTo>
                    <a:pt x="90" y="7"/>
                  </a:moveTo>
                  <a:cubicBezTo>
                    <a:pt x="89" y="4"/>
                    <a:pt x="93" y="7"/>
                    <a:pt x="93" y="5"/>
                  </a:cubicBezTo>
                  <a:cubicBezTo>
                    <a:pt x="96" y="6"/>
                    <a:pt x="92" y="7"/>
                    <a:pt x="90" y="7"/>
                  </a:cubicBezTo>
                  <a:close/>
                  <a:moveTo>
                    <a:pt x="111" y="6"/>
                  </a:moveTo>
                  <a:cubicBezTo>
                    <a:pt x="115" y="6"/>
                    <a:pt x="109" y="8"/>
                    <a:pt x="111" y="6"/>
                  </a:cubicBezTo>
                  <a:close/>
                  <a:moveTo>
                    <a:pt x="168" y="12"/>
                  </a:moveTo>
                  <a:cubicBezTo>
                    <a:pt x="167" y="12"/>
                    <a:pt x="167" y="12"/>
                    <a:pt x="167" y="12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8" y="10"/>
                    <a:pt x="168" y="10"/>
                    <a:pt x="168" y="10"/>
                  </a:cubicBezTo>
                  <a:lnTo>
                    <a:pt x="168" y="12"/>
                  </a:lnTo>
                  <a:close/>
                  <a:moveTo>
                    <a:pt x="174" y="7"/>
                  </a:moveTo>
                  <a:cubicBezTo>
                    <a:pt x="173" y="7"/>
                    <a:pt x="173" y="7"/>
                    <a:pt x="173" y="7"/>
                  </a:cubicBezTo>
                  <a:cubicBezTo>
                    <a:pt x="173" y="6"/>
                    <a:pt x="173" y="6"/>
                    <a:pt x="173" y="5"/>
                  </a:cubicBezTo>
                  <a:cubicBezTo>
                    <a:pt x="175" y="5"/>
                    <a:pt x="175" y="6"/>
                    <a:pt x="174" y="7"/>
                  </a:cubicBezTo>
                  <a:close/>
                  <a:moveTo>
                    <a:pt x="180" y="10"/>
                  </a:moveTo>
                  <a:cubicBezTo>
                    <a:pt x="181" y="9"/>
                    <a:pt x="181" y="7"/>
                    <a:pt x="184" y="7"/>
                  </a:cubicBezTo>
                  <a:cubicBezTo>
                    <a:pt x="183" y="9"/>
                    <a:pt x="182" y="10"/>
                    <a:pt x="180" y="10"/>
                  </a:cubicBezTo>
                  <a:close/>
                  <a:moveTo>
                    <a:pt x="183" y="3"/>
                  </a:moveTo>
                  <a:cubicBezTo>
                    <a:pt x="183" y="3"/>
                    <a:pt x="184" y="2"/>
                    <a:pt x="185" y="2"/>
                  </a:cubicBezTo>
                  <a:cubicBezTo>
                    <a:pt x="185" y="3"/>
                    <a:pt x="184" y="3"/>
                    <a:pt x="183" y="3"/>
                  </a:cubicBezTo>
                  <a:close/>
                  <a:moveTo>
                    <a:pt x="188" y="3"/>
                  </a:moveTo>
                  <a:cubicBezTo>
                    <a:pt x="188" y="1"/>
                    <a:pt x="188" y="1"/>
                    <a:pt x="189" y="1"/>
                  </a:cubicBezTo>
                  <a:cubicBezTo>
                    <a:pt x="190" y="2"/>
                    <a:pt x="189" y="3"/>
                    <a:pt x="188" y="3"/>
                  </a:cubicBezTo>
                  <a:close/>
                  <a:moveTo>
                    <a:pt x="194" y="6"/>
                  </a:moveTo>
                  <a:cubicBezTo>
                    <a:pt x="194" y="5"/>
                    <a:pt x="196" y="5"/>
                    <a:pt x="197" y="4"/>
                  </a:cubicBezTo>
                  <a:cubicBezTo>
                    <a:pt x="199" y="5"/>
                    <a:pt x="196" y="7"/>
                    <a:pt x="194" y="6"/>
                  </a:cubicBezTo>
                  <a:close/>
                  <a:moveTo>
                    <a:pt x="198" y="5"/>
                  </a:moveTo>
                  <a:cubicBezTo>
                    <a:pt x="200" y="2"/>
                    <a:pt x="200" y="6"/>
                    <a:pt x="202" y="5"/>
                  </a:cubicBezTo>
                  <a:cubicBezTo>
                    <a:pt x="201" y="7"/>
                    <a:pt x="200" y="5"/>
                    <a:pt x="198" y="5"/>
                  </a:cubicBezTo>
                  <a:close/>
                  <a:moveTo>
                    <a:pt x="212" y="10"/>
                  </a:moveTo>
                  <a:cubicBezTo>
                    <a:pt x="213" y="8"/>
                    <a:pt x="212" y="12"/>
                    <a:pt x="212" y="10"/>
                  </a:cubicBezTo>
                  <a:close/>
                  <a:moveTo>
                    <a:pt x="236" y="7"/>
                  </a:moveTo>
                  <a:cubicBezTo>
                    <a:pt x="235" y="4"/>
                    <a:pt x="239" y="7"/>
                    <a:pt x="239" y="5"/>
                  </a:cubicBezTo>
                  <a:cubicBezTo>
                    <a:pt x="242" y="6"/>
                    <a:pt x="238" y="7"/>
                    <a:pt x="236" y="7"/>
                  </a:cubicBezTo>
                  <a:close/>
                  <a:moveTo>
                    <a:pt x="257" y="6"/>
                  </a:moveTo>
                  <a:cubicBezTo>
                    <a:pt x="260" y="6"/>
                    <a:pt x="255" y="8"/>
                    <a:pt x="257" y="6"/>
                  </a:cubicBezTo>
                  <a:close/>
                  <a:moveTo>
                    <a:pt x="314" y="12"/>
                  </a:moveTo>
                  <a:cubicBezTo>
                    <a:pt x="313" y="12"/>
                    <a:pt x="313" y="12"/>
                    <a:pt x="313" y="12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4" y="10"/>
                    <a:pt x="314" y="10"/>
                    <a:pt x="314" y="10"/>
                  </a:cubicBezTo>
                  <a:lnTo>
                    <a:pt x="314" y="12"/>
                  </a:lnTo>
                  <a:close/>
                  <a:moveTo>
                    <a:pt x="320" y="7"/>
                  </a:moveTo>
                  <a:cubicBezTo>
                    <a:pt x="319" y="7"/>
                    <a:pt x="319" y="7"/>
                    <a:pt x="319" y="7"/>
                  </a:cubicBezTo>
                  <a:cubicBezTo>
                    <a:pt x="318" y="6"/>
                    <a:pt x="319" y="6"/>
                    <a:pt x="319" y="5"/>
                  </a:cubicBezTo>
                  <a:cubicBezTo>
                    <a:pt x="320" y="5"/>
                    <a:pt x="320" y="6"/>
                    <a:pt x="320" y="7"/>
                  </a:cubicBezTo>
                  <a:close/>
                  <a:moveTo>
                    <a:pt x="326" y="10"/>
                  </a:moveTo>
                  <a:cubicBezTo>
                    <a:pt x="327" y="9"/>
                    <a:pt x="327" y="7"/>
                    <a:pt x="329" y="7"/>
                  </a:cubicBezTo>
                  <a:cubicBezTo>
                    <a:pt x="329" y="9"/>
                    <a:pt x="327" y="10"/>
                    <a:pt x="326" y="10"/>
                  </a:cubicBezTo>
                  <a:close/>
                  <a:moveTo>
                    <a:pt x="329" y="3"/>
                  </a:moveTo>
                  <a:cubicBezTo>
                    <a:pt x="329" y="3"/>
                    <a:pt x="330" y="2"/>
                    <a:pt x="331" y="2"/>
                  </a:cubicBezTo>
                  <a:cubicBezTo>
                    <a:pt x="331" y="3"/>
                    <a:pt x="330" y="3"/>
                    <a:pt x="329" y="3"/>
                  </a:cubicBezTo>
                  <a:close/>
                  <a:moveTo>
                    <a:pt x="334" y="3"/>
                  </a:moveTo>
                  <a:cubicBezTo>
                    <a:pt x="333" y="1"/>
                    <a:pt x="334" y="1"/>
                    <a:pt x="335" y="1"/>
                  </a:cubicBezTo>
                  <a:cubicBezTo>
                    <a:pt x="335" y="2"/>
                    <a:pt x="335" y="3"/>
                    <a:pt x="334" y="3"/>
                  </a:cubicBezTo>
                  <a:close/>
                  <a:moveTo>
                    <a:pt x="339" y="6"/>
                  </a:moveTo>
                  <a:cubicBezTo>
                    <a:pt x="340" y="5"/>
                    <a:pt x="342" y="5"/>
                    <a:pt x="342" y="4"/>
                  </a:cubicBezTo>
                  <a:cubicBezTo>
                    <a:pt x="344" y="5"/>
                    <a:pt x="341" y="7"/>
                    <a:pt x="339" y="6"/>
                  </a:cubicBezTo>
                  <a:close/>
                  <a:moveTo>
                    <a:pt x="344" y="5"/>
                  </a:moveTo>
                  <a:cubicBezTo>
                    <a:pt x="345" y="2"/>
                    <a:pt x="346" y="6"/>
                    <a:pt x="348" y="5"/>
                  </a:cubicBezTo>
                  <a:cubicBezTo>
                    <a:pt x="347" y="7"/>
                    <a:pt x="346" y="5"/>
                    <a:pt x="344" y="5"/>
                  </a:cubicBezTo>
                  <a:close/>
                  <a:moveTo>
                    <a:pt x="357" y="10"/>
                  </a:moveTo>
                  <a:cubicBezTo>
                    <a:pt x="359" y="8"/>
                    <a:pt x="358" y="12"/>
                    <a:pt x="357" y="10"/>
                  </a:cubicBezTo>
                  <a:close/>
                  <a:moveTo>
                    <a:pt x="382" y="7"/>
                  </a:moveTo>
                  <a:cubicBezTo>
                    <a:pt x="381" y="4"/>
                    <a:pt x="385" y="7"/>
                    <a:pt x="385" y="5"/>
                  </a:cubicBezTo>
                  <a:cubicBezTo>
                    <a:pt x="388" y="6"/>
                    <a:pt x="384" y="7"/>
                    <a:pt x="382" y="7"/>
                  </a:cubicBezTo>
                  <a:close/>
                  <a:moveTo>
                    <a:pt x="403" y="6"/>
                  </a:moveTo>
                  <a:cubicBezTo>
                    <a:pt x="406" y="6"/>
                    <a:pt x="401" y="8"/>
                    <a:pt x="403" y="6"/>
                  </a:cubicBezTo>
                  <a:close/>
                  <a:moveTo>
                    <a:pt x="460" y="12"/>
                  </a:moveTo>
                  <a:cubicBezTo>
                    <a:pt x="458" y="12"/>
                    <a:pt x="458" y="12"/>
                    <a:pt x="458" y="12"/>
                  </a:cubicBezTo>
                  <a:cubicBezTo>
                    <a:pt x="458" y="10"/>
                    <a:pt x="458" y="10"/>
                    <a:pt x="458" y="10"/>
                  </a:cubicBezTo>
                  <a:cubicBezTo>
                    <a:pt x="460" y="10"/>
                    <a:pt x="460" y="10"/>
                    <a:pt x="460" y="10"/>
                  </a:cubicBezTo>
                  <a:lnTo>
                    <a:pt x="460" y="12"/>
                  </a:lnTo>
                  <a:close/>
                  <a:moveTo>
                    <a:pt x="466" y="7"/>
                  </a:moveTo>
                  <a:cubicBezTo>
                    <a:pt x="464" y="7"/>
                    <a:pt x="464" y="7"/>
                    <a:pt x="464" y="7"/>
                  </a:cubicBezTo>
                  <a:cubicBezTo>
                    <a:pt x="464" y="6"/>
                    <a:pt x="465" y="6"/>
                    <a:pt x="465" y="5"/>
                  </a:cubicBezTo>
                  <a:cubicBezTo>
                    <a:pt x="466" y="5"/>
                    <a:pt x="466" y="6"/>
                    <a:pt x="466" y="7"/>
                  </a:cubicBezTo>
                  <a:close/>
                  <a:moveTo>
                    <a:pt x="472" y="10"/>
                  </a:moveTo>
                  <a:cubicBezTo>
                    <a:pt x="473" y="9"/>
                    <a:pt x="473" y="7"/>
                    <a:pt x="475" y="7"/>
                  </a:cubicBezTo>
                  <a:cubicBezTo>
                    <a:pt x="475" y="9"/>
                    <a:pt x="473" y="10"/>
                    <a:pt x="472" y="10"/>
                  </a:cubicBezTo>
                  <a:close/>
                  <a:moveTo>
                    <a:pt x="475" y="3"/>
                  </a:moveTo>
                  <a:cubicBezTo>
                    <a:pt x="475" y="3"/>
                    <a:pt x="475" y="2"/>
                    <a:pt x="476" y="2"/>
                  </a:cubicBezTo>
                  <a:cubicBezTo>
                    <a:pt x="477" y="3"/>
                    <a:pt x="476" y="3"/>
                    <a:pt x="475" y="3"/>
                  </a:cubicBezTo>
                  <a:close/>
                  <a:moveTo>
                    <a:pt x="479" y="3"/>
                  </a:moveTo>
                  <a:cubicBezTo>
                    <a:pt x="479" y="1"/>
                    <a:pt x="480" y="1"/>
                    <a:pt x="481" y="1"/>
                  </a:cubicBezTo>
                  <a:cubicBezTo>
                    <a:pt x="481" y="2"/>
                    <a:pt x="481" y="3"/>
                    <a:pt x="479" y="3"/>
                  </a:cubicBezTo>
                  <a:close/>
                  <a:moveTo>
                    <a:pt x="485" y="6"/>
                  </a:moveTo>
                  <a:cubicBezTo>
                    <a:pt x="485" y="5"/>
                    <a:pt x="488" y="5"/>
                    <a:pt x="488" y="4"/>
                  </a:cubicBezTo>
                  <a:cubicBezTo>
                    <a:pt x="490" y="5"/>
                    <a:pt x="487" y="7"/>
                    <a:pt x="485" y="6"/>
                  </a:cubicBezTo>
                  <a:close/>
                  <a:moveTo>
                    <a:pt x="490" y="5"/>
                  </a:moveTo>
                  <a:cubicBezTo>
                    <a:pt x="491" y="2"/>
                    <a:pt x="492" y="6"/>
                    <a:pt x="494" y="5"/>
                  </a:cubicBezTo>
                  <a:cubicBezTo>
                    <a:pt x="493" y="7"/>
                    <a:pt x="492" y="5"/>
                    <a:pt x="490" y="5"/>
                  </a:cubicBezTo>
                  <a:close/>
                  <a:moveTo>
                    <a:pt x="503" y="10"/>
                  </a:moveTo>
                  <a:cubicBezTo>
                    <a:pt x="505" y="8"/>
                    <a:pt x="504" y="12"/>
                    <a:pt x="503" y="10"/>
                  </a:cubicBezTo>
                  <a:close/>
                  <a:moveTo>
                    <a:pt x="528" y="7"/>
                  </a:moveTo>
                  <a:cubicBezTo>
                    <a:pt x="527" y="4"/>
                    <a:pt x="531" y="7"/>
                    <a:pt x="531" y="5"/>
                  </a:cubicBezTo>
                  <a:cubicBezTo>
                    <a:pt x="533" y="6"/>
                    <a:pt x="530" y="7"/>
                    <a:pt x="528" y="7"/>
                  </a:cubicBezTo>
                  <a:close/>
                  <a:moveTo>
                    <a:pt x="549" y="6"/>
                  </a:moveTo>
                  <a:cubicBezTo>
                    <a:pt x="552" y="6"/>
                    <a:pt x="546" y="8"/>
                    <a:pt x="549" y="6"/>
                  </a:cubicBezTo>
                  <a:close/>
                  <a:moveTo>
                    <a:pt x="606" y="12"/>
                  </a:moveTo>
                  <a:cubicBezTo>
                    <a:pt x="604" y="12"/>
                    <a:pt x="604" y="12"/>
                    <a:pt x="604" y="12"/>
                  </a:cubicBezTo>
                  <a:cubicBezTo>
                    <a:pt x="604" y="10"/>
                    <a:pt x="604" y="10"/>
                    <a:pt x="604" y="10"/>
                  </a:cubicBezTo>
                  <a:cubicBezTo>
                    <a:pt x="606" y="10"/>
                    <a:pt x="606" y="10"/>
                    <a:pt x="606" y="10"/>
                  </a:cubicBezTo>
                  <a:lnTo>
                    <a:pt x="606" y="12"/>
                  </a:lnTo>
                  <a:close/>
                  <a:moveTo>
                    <a:pt x="611" y="7"/>
                  </a:moveTo>
                  <a:cubicBezTo>
                    <a:pt x="610" y="7"/>
                    <a:pt x="610" y="7"/>
                    <a:pt x="610" y="7"/>
                  </a:cubicBezTo>
                  <a:cubicBezTo>
                    <a:pt x="610" y="6"/>
                    <a:pt x="611" y="6"/>
                    <a:pt x="611" y="5"/>
                  </a:cubicBezTo>
                  <a:cubicBezTo>
                    <a:pt x="612" y="5"/>
                    <a:pt x="612" y="6"/>
                    <a:pt x="611" y="7"/>
                  </a:cubicBezTo>
                  <a:close/>
                  <a:moveTo>
                    <a:pt x="617" y="10"/>
                  </a:moveTo>
                  <a:cubicBezTo>
                    <a:pt x="619" y="9"/>
                    <a:pt x="618" y="7"/>
                    <a:pt x="621" y="7"/>
                  </a:cubicBezTo>
                  <a:cubicBezTo>
                    <a:pt x="621" y="9"/>
                    <a:pt x="619" y="10"/>
                    <a:pt x="617" y="10"/>
                  </a:cubicBezTo>
                  <a:close/>
                  <a:moveTo>
                    <a:pt x="620" y="3"/>
                  </a:moveTo>
                  <a:cubicBezTo>
                    <a:pt x="621" y="3"/>
                    <a:pt x="621" y="2"/>
                    <a:pt x="622" y="2"/>
                  </a:cubicBezTo>
                  <a:cubicBezTo>
                    <a:pt x="623" y="3"/>
                    <a:pt x="621" y="3"/>
                    <a:pt x="620" y="3"/>
                  </a:cubicBezTo>
                  <a:close/>
                  <a:moveTo>
                    <a:pt x="625" y="3"/>
                  </a:moveTo>
                  <a:cubicBezTo>
                    <a:pt x="625" y="1"/>
                    <a:pt x="626" y="1"/>
                    <a:pt x="627" y="1"/>
                  </a:cubicBezTo>
                  <a:cubicBezTo>
                    <a:pt x="627" y="2"/>
                    <a:pt x="627" y="3"/>
                    <a:pt x="625" y="3"/>
                  </a:cubicBezTo>
                  <a:close/>
                  <a:moveTo>
                    <a:pt x="631" y="6"/>
                  </a:moveTo>
                  <a:cubicBezTo>
                    <a:pt x="631" y="5"/>
                    <a:pt x="633" y="5"/>
                    <a:pt x="634" y="4"/>
                  </a:cubicBezTo>
                  <a:cubicBezTo>
                    <a:pt x="636" y="5"/>
                    <a:pt x="633" y="7"/>
                    <a:pt x="631" y="6"/>
                  </a:cubicBezTo>
                  <a:close/>
                  <a:moveTo>
                    <a:pt x="636" y="5"/>
                  </a:moveTo>
                  <a:cubicBezTo>
                    <a:pt x="637" y="2"/>
                    <a:pt x="638" y="6"/>
                    <a:pt x="640" y="5"/>
                  </a:cubicBezTo>
                  <a:cubicBezTo>
                    <a:pt x="639" y="7"/>
                    <a:pt x="638" y="5"/>
                    <a:pt x="636" y="5"/>
                  </a:cubicBezTo>
                  <a:close/>
                  <a:moveTo>
                    <a:pt x="649" y="10"/>
                  </a:moveTo>
                  <a:cubicBezTo>
                    <a:pt x="651" y="8"/>
                    <a:pt x="650" y="12"/>
                    <a:pt x="649" y="10"/>
                  </a:cubicBezTo>
                  <a:close/>
                  <a:moveTo>
                    <a:pt x="674" y="7"/>
                  </a:moveTo>
                  <a:cubicBezTo>
                    <a:pt x="673" y="4"/>
                    <a:pt x="677" y="7"/>
                    <a:pt x="676" y="5"/>
                  </a:cubicBezTo>
                  <a:cubicBezTo>
                    <a:pt x="679" y="6"/>
                    <a:pt x="676" y="7"/>
                    <a:pt x="674" y="7"/>
                  </a:cubicBezTo>
                  <a:close/>
                  <a:moveTo>
                    <a:pt x="694" y="6"/>
                  </a:moveTo>
                  <a:cubicBezTo>
                    <a:pt x="698" y="6"/>
                    <a:pt x="692" y="8"/>
                    <a:pt x="694" y="6"/>
                  </a:cubicBezTo>
                  <a:close/>
                  <a:moveTo>
                    <a:pt x="751" y="12"/>
                  </a:moveTo>
                  <a:cubicBezTo>
                    <a:pt x="750" y="12"/>
                    <a:pt x="750" y="12"/>
                    <a:pt x="750" y="12"/>
                  </a:cubicBezTo>
                  <a:cubicBezTo>
                    <a:pt x="750" y="10"/>
                    <a:pt x="750" y="10"/>
                    <a:pt x="750" y="10"/>
                  </a:cubicBezTo>
                  <a:cubicBezTo>
                    <a:pt x="751" y="10"/>
                    <a:pt x="751" y="10"/>
                    <a:pt x="751" y="10"/>
                  </a:cubicBezTo>
                  <a:lnTo>
                    <a:pt x="751" y="12"/>
                  </a:lnTo>
                  <a:close/>
                  <a:moveTo>
                    <a:pt x="757" y="7"/>
                  </a:moveTo>
                  <a:cubicBezTo>
                    <a:pt x="756" y="7"/>
                    <a:pt x="756" y="7"/>
                    <a:pt x="756" y="7"/>
                  </a:cubicBezTo>
                  <a:cubicBezTo>
                    <a:pt x="756" y="6"/>
                    <a:pt x="757" y="6"/>
                    <a:pt x="757" y="5"/>
                  </a:cubicBezTo>
                  <a:cubicBezTo>
                    <a:pt x="758" y="5"/>
                    <a:pt x="758" y="6"/>
                    <a:pt x="757" y="7"/>
                  </a:cubicBezTo>
                  <a:close/>
                  <a:moveTo>
                    <a:pt x="763" y="10"/>
                  </a:moveTo>
                  <a:cubicBezTo>
                    <a:pt x="764" y="9"/>
                    <a:pt x="764" y="7"/>
                    <a:pt x="767" y="7"/>
                  </a:cubicBezTo>
                  <a:cubicBezTo>
                    <a:pt x="767" y="9"/>
                    <a:pt x="765" y="10"/>
                    <a:pt x="763" y="10"/>
                  </a:cubicBezTo>
                  <a:close/>
                  <a:moveTo>
                    <a:pt x="766" y="3"/>
                  </a:moveTo>
                  <a:cubicBezTo>
                    <a:pt x="767" y="3"/>
                    <a:pt x="767" y="2"/>
                    <a:pt x="768" y="2"/>
                  </a:cubicBezTo>
                  <a:cubicBezTo>
                    <a:pt x="768" y="3"/>
                    <a:pt x="767" y="3"/>
                    <a:pt x="766" y="3"/>
                  </a:cubicBezTo>
                  <a:close/>
                  <a:moveTo>
                    <a:pt x="771" y="3"/>
                  </a:moveTo>
                  <a:cubicBezTo>
                    <a:pt x="771" y="1"/>
                    <a:pt x="772" y="1"/>
                    <a:pt x="773" y="1"/>
                  </a:cubicBezTo>
                  <a:cubicBezTo>
                    <a:pt x="773" y="2"/>
                    <a:pt x="772" y="3"/>
                    <a:pt x="771" y="3"/>
                  </a:cubicBezTo>
                  <a:close/>
                  <a:moveTo>
                    <a:pt x="777" y="6"/>
                  </a:moveTo>
                  <a:cubicBezTo>
                    <a:pt x="777" y="5"/>
                    <a:pt x="779" y="5"/>
                    <a:pt x="780" y="4"/>
                  </a:cubicBezTo>
                  <a:cubicBezTo>
                    <a:pt x="782" y="5"/>
                    <a:pt x="779" y="7"/>
                    <a:pt x="777" y="6"/>
                  </a:cubicBezTo>
                  <a:close/>
                  <a:moveTo>
                    <a:pt x="782" y="5"/>
                  </a:moveTo>
                  <a:cubicBezTo>
                    <a:pt x="783" y="2"/>
                    <a:pt x="783" y="6"/>
                    <a:pt x="785" y="5"/>
                  </a:cubicBezTo>
                  <a:cubicBezTo>
                    <a:pt x="785" y="7"/>
                    <a:pt x="783" y="5"/>
                    <a:pt x="782" y="5"/>
                  </a:cubicBezTo>
                  <a:close/>
                  <a:moveTo>
                    <a:pt x="795" y="10"/>
                  </a:moveTo>
                  <a:cubicBezTo>
                    <a:pt x="796" y="8"/>
                    <a:pt x="796" y="12"/>
                    <a:pt x="795" y="10"/>
                  </a:cubicBezTo>
                  <a:close/>
                  <a:moveTo>
                    <a:pt x="819" y="7"/>
                  </a:moveTo>
                  <a:cubicBezTo>
                    <a:pt x="818" y="4"/>
                    <a:pt x="822" y="7"/>
                    <a:pt x="822" y="5"/>
                  </a:cubicBezTo>
                  <a:cubicBezTo>
                    <a:pt x="825" y="6"/>
                    <a:pt x="822" y="7"/>
                    <a:pt x="819" y="7"/>
                  </a:cubicBezTo>
                  <a:close/>
                  <a:moveTo>
                    <a:pt x="840" y="6"/>
                  </a:moveTo>
                  <a:cubicBezTo>
                    <a:pt x="844" y="6"/>
                    <a:pt x="838" y="8"/>
                    <a:pt x="840" y="6"/>
                  </a:cubicBezTo>
                  <a:close/>
                  <a:moveTo>
                    <a:pt x="897" y="12"/>
                  </a:moveTo>
                  <a:cubicBezTo>
                    <a:pt x="896" y="12"/>
                    <a:pt x="896" y="12"/>
                    <a:pt x="896" y="12"/>
                  </a:cubicBezTo>
                  <a:cubicBezTo>
                    <a:pt x="896" y="10"/>
                    <a:pt x="896" y="10"/>
                    <a:pt x="896" y="10"/>
                  </a:cubicBezTo>
                  <a:cubicBezTo>
                    <a:pt x="897" y="10"/>
                    <a:pt x="897" y="10"/>
                    <a:pt x="897" y="10"/>
                  </a:cubicBezTo>
                  <a:lnTo>
                    <a:pt x="897" y="12"/>
                  </a:lnTo>
                  <a:close/>
                  <a:moveTo>
                    <a:pt x="903" y="7"/>
                  </a:moveTo>
                  <a:cubicBezTo>
                    <a:pt x="902" y="7"/>
                    <a:pt x="902" y="7"/>
                    <a:pt x="902" y="7"/>
                  </a:cubicBezTo>
                  <a:cubicBezTo>
                    <a:pt x="902" y="6"/>
                    <a:pt x="903" y="6"/>
                    <a:pt x="903" y="5"/>
                  </a:cubicBezTo>
                  <a:cubicBezTo>
                    <a:pt x="904" y="5"/>
                    <a:pt x="904" y="6"/>
                    <a:pt x="903" y="7"/>
                  </a:cubicBezTo>
                  <a:close/>
                  <a:moveTo>
                    <a:pt x="909" y="10"/>
                  </a:moveTo>
                  <a:cubicBezTo>
                    <a:pt x="910" y="9"/>
                    <a:pt x="910" y="7"/>
                    <a:pt x="913" y="7"/>
                  </a:cubicBezTo>
                  <a:cubicBezTo>
                    <a:pt x="913" y="9"/>
                    <a:pt x="911" y="10"/>
                    <a:pt x="909" y="10"/>
                  </a:cubicBezTo>
                  <a:close/>
                  <a:moveTo>
                    <a:pt x="912" y="3"/>
                  </a:moveTo>
                  <a:cubicBezTo>
                    <a:pt x="912" y="3"/>
                    <a:pt x="913" y="2"/>
                    <a:pt x="914" y="2"/>
                  </a:cubicBezTo>
                  <a:cubicBezTo>
                    <a:pt x="914" y="3"/>
                    <a:pt x="913" y="3"/>
                    <a:pt x="912" y="3"/>
                  </a:cubicBezTo>
                  <a:close/>
                  <a:moveTo>
                    <a:pt x="917" y="3"/>
                  </a:moveTo>
                  <a:cubicBezTo>
                    <a:pt x="917" y="1"/>
                    <a:pt x="917" y="1"/>
                    <a:pt x="919" y="1"/>
                  </a:cubicBezTo>
                  <a:cubicBezTo>
                    <a:pt x="919" y="2"/>
                    <a:pt x="918" y="3"/>
                    <a:pt x="917" y="3"/>
                  </a:cubicBezTo>
                  <a:close/>
                  <a:moveTo>
                    <a:pt x="923" y="6"/>
                  </a:moveTo>
                  <a:cubicBezTo>
                    <a:pt x="923" y="5"/>
                    <a:pt x="925" y="5"/>
                    <a:pt x="926" y="4"/>
                  </a:cubicBezTo>
                  <a:cubicBezTo>
                    <a:pt x="928" y="5"/>
                    <a:pt x="925" y="7"/>
                    <a:pt x="923" y="6"/>
                  </a:cubicBezTo>
                  <a:close/>
                  <a:moveTo>
                    <a:pt x="928" y="5"/>
                  </a:moveTo>
                  <a:cubicBezTo>
                    <a:pt x="929" y="2"/>
                    <a:pt x="929" y="6"/>
                    <a:pt x="931" y="5"/>
                  </a:cubicBezTo>
                  <a:cubicBezTo>
                    <a:pt x="931" y="7"/>
                    <a:pt x="929" y="5"/>
                    <a:pt x="928" y="5"/>
                  </a:cubicBezTo>
                  <a:close/>
                  <a:moveTo>
                    <a:pt x="941" y="10"/>
                  </a:moveTo>
                  <a:cubicBezTo>
                    <a:pt x="942" y="8"/>
                    <a:pt x="942" y="12"/>
                    <a:pt x="941" y="10"/>
                  </a:cubicBezTo>
                  <a:close/>
                  <a:moveTo>
                    <a:pt x="965" y="7"/>
                  </a:moveTo>
                  <a:cubicBezTo>
                    <a:pt x="964" y="4"/>
                    <a:pt x="968" y="7"/>
                    <a:pt x="968" y="5"/>
                  </a:cubicBezTo>
                  <a:cubicBezTo>
                    <a:pt x="971" y="6"/>
                    <a:pt x="967" y="7"/>
                    <a:pt x="965" y="7"/>
                  </a:cubicBezTo>
                  <a:close/>
                  <a:moveTo>
                    <a:pt x="986" y="6"/>
                  </a:moveTo>
                  <a:cubicBezTo>
                    <a:pt x="990" y="6"/>
                    <a:pt x="984" y="8"/>
                    <a:pt x="986" y="6"/>
                  </a:cubicBezTo>
                  <a:close/>
                  <a:moveTo>
                    <a:pt x="1043" y="12"/>
                  </a:moveTo>
                  <a:cubicBezTo>
                    <a:pt x="1042" y="12"/>
                    <a:pt x="1042" y="12"/>
                    <a:pt x="1042" y="12"/>
                  </a:cubicBezTo>
                  <a:cubicBezTo>
                    <a:pt x="1042" y="10"/>
                    <a:pt x="1042" y="10"/>
                    <a:pt x="1042" y="10"/>
                  </a:cubicBezTo>
                  <a:cubicBezTo>
                    <a:pt x="1043" y="10"/>
                    <a:pt x="1043" y="10"/>
                    <a:pt x="1043" y="10"/>
                  </a:cubicBezTo>
                  <a:lnTo>
                    <a:pt x="1043" y="12"/>
                  </a:lnTo>
                  <a:close/>
                  <a:moveTo>
                    <a:pt x="1049" y="7"/>
                  </a:moveTo>
                  <a:cubicBezTo>
                    <a:pt x="1048" y="7"/>
                    <a:pt x="1048" y="7"/>
                    <a:pt x="1048" y="7"/>
                  </a:cubicBezTo>
                  <a:cubicBezTo>
                    <a:pt x="1048" y="6"/>
                    <a:pt x="1048" y="6"/>
                    <a:pt x="1048" y="5"/>
                  </a:cubicBezTo>
                  <a:cubicBezTo>
                    <a:pt x="1050" y="5"/>
                    <a:pt x="1050" y="6"/>
                    <a:pt x="1049" y="7"/>
                  </a:cubicBezTo>
                  <a:close/>
                  <a:moveTo>
                    <a:pt x="1055" y="10"/>
                  </a:moveTo>
                  <a:cubicBezTo>
                    <a:pt x="1056" y="9"/>
                    <a:pt x="1056" y="7"/>
                    <a:pt x="1059" y="7"/>
                  </a:cubicBezTo>
                  <a:cubicBezTo>
                    <a:pt x="1058" y="9"/>
                    <a:pt x="1057" y="10"/>
                    <a:pt x="1055" y="10"/>
                  </a:cubicBezTo>
                  <a:close/>
                  <a:moveTo>
                    <a:pt x="1058" y="3"/>
                  </a:moveTo>
                  <a:cubicBezTo>
                    <a:pt x="1058" y="3"/>
                    <a:pt x="1059" y="2"/>
                    <a:pt x="1060" y="2"/>
                  </a:cubicBezTo>
                  <a:cubicBezTo>
                    <a:pt x="1060" y="3"/>
                    <a:pt x="1059" y="3"/>
                    <a:pt x="1058" y="3"/>
                  </a:cubicBezTo>
                  <a:close/>
                  <a:moveTo>
                    <a:pt x="1063" y="3"/>
                  </a:moveTo>
                  <a:cubicBezTo>
                    <a:pt x="1063" y="1"/>
                    <a:pt x="1063" y="1"/>
                    <a:pt x="1065" y="1"/>
                  </a:cubicBezTo>
                  <a:cubicBezTo>
                    <a:pt x="1065" y="2"/>
                    <a:pt x="1064" y="3"/>
                    <a:pt x="1063" y="3"/>
                  </a:cubicBezTo>
                  <a:close/>
                  <a:moveTo>
                    <a:pt x="1069" y="6"/>
                  </a:moveTo>
                  <a:cubicBezTo>
                    <a:pt x="1069" y="5"/>
                    <a:pt x="1071" y="5"/>
                    <a:pt x="1072" y="4"/>
                  </a:cubicBezTo>
                  <a:cubicBezTo>
                    <a:pt x="1074" y="5"/>
                    <a:pt x="1071" y="7"/>
                    <a:pt x="1069" y="6"/>
                  </a:cubicBezTo>
                  <a:close/>
                  <a:moveTo>
                    <a:pt x="1073" y="5"/>
                  </a:moveTo>
                  <a:cubicBezTo>
                    <a:pt x="1075" y="2"/>
                    <a:pt x="1075" y="6"/>
                    <a:pt x="1077" y="5"/>
                  </a:cubicBezTo>
                  <a:cubicBezTo>
                    <a:pt x="1076" y="7"/>
                    <a:pt x="1075" y="5"/>
                    <a:pt x="1073" y="5"/>
                  </a:cubicBezTo>
                  <a:close/>
                  <a:moveTo>
                    <a:pt x="1087" y="10"/>
                  </a:moveTo>
                  <a:cubicBezTo>
                    <a:pt x="1088" y="8"/>
                    <a:pt x="1087" y="12"/>
                    <a:pt x="1087" y="10"/>
                  </a:cubicBezTo>
                  <a:close/>
                  <a:moveTo>
                    <a:pt x="1111" y="7"/>
                  </a:moveTo>
                  <a:cubicBezTo>
                    <a:pt x="1110" y="4"/>
                    <a:pt x="1114" y="7"/>
                    <a:pt x="1114" y="5"/>
                  </a:cubicBezTo>
                  <a:cubicBezTo>
                    <a:pt x="1117" y="6"/>
                    <a:pt x="1113" y="7"/>
                    <a:pt x="1111" y="7"/>
                  </a:cubicBezTo>
                  <a:close/>
                  <a:moveTo>
                    <a:pt x="1132" y="6"/>
                  </a:moveTo>
                  <a:cubicBezTo>
                    <a:pt x="1135" y="6"/>
                    <a:pt x="1130" y="8"/>
                    <a:pt x="1132" y="6"/>
                  </a:cubicBezTo>
                  <a:close/>
                  <a:moveTo>
                    <a:pt x="1189" y="12"/>
                  </a:moveTo>
                  <a:cubicBezTo>
                    <a:pt x="1188" y="12"/>
                    <a:pt x="1188" y="12"/>
                    <a:pt x="1188" y="12"/>
                  </a:cubicBezTo>
                  <a:cubicBezTo>
                    <a:pt x="1188" y="10"/>
                    <a:pt x="1188" y="10"/>
                    <a:pt x="1188" y="10"/>
                  </a:cubicBezTo>
                  <a:cubicBezTo>
                    <a:pt x="1189" y="10"/>
                    <a:pt x="1189" y="10"/>
                    <a:pt x="1189" y="10"/>
                  </a:cubicBezTo>
                  <a:lnTo>
                    <a:pt x="1189" y="12"/>
                  </a:lnTo>
                  <a:close/>
                  <a:moveTo>
                    <a:pt x="1195" y="7"/>
                  </a:moveTo>
                  <a:cubicBezTo>
                    <a:pt x="1194" y="7"/>
                    <a:pt x="1194" y="7"/>
                    <a:pt x="1194" y="7"/>
                  </a:cubicBezTo>
                  <a:cubicBezTo>
                    <a:pt x="1193" y="6"/>
                    <a:pt x="1194" y="6"/>
                    <a:pt x="1194" y="5"/>
                  </a:cubicBezTo>
                  <a:cubicBezTo>
                    <a:pt x="1195" y="5"/>
                    <a:pt x="1196" y="6"/>
                    <a:pt x="1195" y="7"/>
                  </a:cubicBezTo>
                  <a:close/>
                  <a:moveTo>
                    <a:pt x="1201" y="10"/>
                  </a:moveTo>
                  <a:cubicBezTo>
                    <a:pt x="1202" y="9"/>
                    <a:pt x="1202" y="7"/>
                    <a:pt x="1204" y="7"/>
                  </a:cubicBezTo>
                  <a:cubicBezTo>
                    <a:pt x="1204" y="9"/>
                    <a:pt x="1202" y="10"/>
                    <a:pt x="1201" y="10"/>
                  </a:cubicBezTo>
                  <a:close/>
                  <a:moveTo>
                    <a:pt x="1204" y="3"/>
                  </a:moveTo>
                  <a:cubicBezTo>
                    <a:pt x="1204" y="3"/>
                    <a:pt x="1205" y="2"/>
                    <a:pt x="1206" y="2"/>
                  </a:cubicBezTo>
                  <a:cubicBezTo>
                    <a:pt x="1206" y="3"/>
                    <a:pt x="1205" y="3"/>
                    <a:pt x="1204" y="3"/>
                  </a:cubicBezTo>
                  <a:close/>
                  <a:moveTo>
                    <a:pt x="1209" y="3"/>
                  </a:moveTo>
                  <a:cubicBezTo>
                    <a:pt x="1208" y="1"/>
                    <a:pt x="1209" y="1"/>
                    <a:pt x="1210" y="1"/>
                  </a:cubicBezTo>
                  <a:cubicBezTo>
                    <a:pt x="1210" y="2"/>
                    <a:pt x="1210" y="3"/>
                    <a:pt x="1209" y="3"/>
                  </a:cubicBezTo>
                  <a:close/>
                  <a:moveTo>
                    <a:pt x="1215" y="6"/>
                  </a:moveTo>
                  <a:cubicBezTo>
                    <a:pt x="1215" y="5"/>
                    <a:pt x="1217" y="5"/>
                    <a:pt x="1218" y="4"/>
                  </a:cubicBezTo>
                  <a:cubicBezTo>
                    <a:pt x="1219" y="5"/>
                    <a:pt x="1216" y="7"/>
                    <a:pt x="1215" y="6"/>
                  </a:cubicBezTo>
                  <a:close/>
                  <a:moveTo>
                    <a:pt x="1219" y="5"/>
                  </a:moveTo>
                  <a:cubicBezTo>
                    <a:pt x="1221" y="2"/>
                    <a:pt x="1221" y="6"/>
                    <a:pt x="1223" y="5"/>
                  </a:cubicBezTo>
                  <a:cubicBezTo>
                    <a:pt x="1222" y="7"/>
                    <a:pt x="1221" y="5"/>
                    <a:pt x="1219" y="5"/>
                  </a:cubicBezTo>
                  <a:close/>
                  <a:moveTo>
                    <a:pt x="1232" y="10"/>
                  </a:moveTo>
                  <a:cubicBezTo>
                    <a:pt x="1234" y="8"/>
                    <a:pt x="1233" y="12"/>
                    <a:pt x="1232" y="10"/>
                  </a:cubicBezTo>
                  <a:close/>
                  <a:moveTo>
                    <a:pt x="1257" y="7"/>
                  </a:moveTo>
                  <a:cubicBezTo>
                    <a:pt x="1256" y="4"/>
                    <a:pt x="1260" y="7"/>
                    <a:pt x="1260" y="5"/>
                  </a:cubicBezTo>
                  <a:cubicBezTo>
                    <a:pt x="1263" y="6"/>
                    <a:pt x="1259" y="7"/>
                    <a:pt x="1257" y="7"/>
                  </a:cubicBezTo>
                  <a:close/>
                  <a:moveTo>
                    <a:pt x="1278" y="6"/>
                  </a:moveTo>
                  <a:cubicBezTo>
                    <a:pt x="1281" y="6"/>
                    <a:pt x="1276" y="8"/>
                    <a:pt x="1278" y="6"/>
                  </a:cubicBezTo>
                  <a:close/>
                  <a:moveTo>
                    <a:pt x="1335" y="12"/>
                  </a:moveTo>
                  <a:cubicBezTo>
                    <a:pt x="1334" y="12"/>
                    <a:pt x="1334" y="12"/>
                    <a:pt x="1334" y="12"/>
                  </a:cubicBezTo>
                  <a:cubicBezTo>
                    <a:pt x="1334" y="10"/>
                    <a:pt x="1334" y="10"/>
                    <a:pt x="1334" y="10"/>
                  </a:cubicBezTo>
                  <a:cubicBezTo>
                    <a:pt x="1335" y="10"/>
                    <a:pt x="1335" y="10"/>
                    <a:pt x="1335" y="10"/>
                  </a:cubicBezTo>
                  <a:lnTo>
                    <a:pt x="1335" y="12"/>
                  </a:lnTo>
                  <a:close/>
                  <a:moveTo>
                    <a:pt x="1341" y="7"/>
                  </a:moveTo>
                  <a:cubicBezTo>
                    <a:pt x="1339" y="7"/>
                    <a:pt x="1339" y="7"/>
                    <a:pt x="1339" y="7"/>
                  </a:cubicBezTo>
                  <a:cubicBezTo>
                    <a:pt x="1339" y="6"/>
                    <a:pt x="1340" y="6"/>
                    <a:pt x="1340" y="5"/>
                  </a:cubicBezTo>
                  <a:cubicBezTo>
                    <a:pt x="1341" y="5"/>
                    <a:pt x="1341" y="6"/>
                    <a:pt x="1341" y="7"/>
                  </a:cubicBezTo>
                  <a:close/>
                  <a:moveTo>
                    <a:pt x="1347" y="10"/>
                  </a:moveTo>
                  <a:cubicBezTo>
                    <a:pt x="1348" y="9"/>
                    <a:pt x="1348" y="7"/>
                    <a:pt x="1350" y="7"/>
                  </a:cubicBezTo>
                  <a:cubicBezTo>
                    <a:pt x="1350" y="9"/>
                    <a:pt x="1348" y="10"/>
                    <a:pt x="1347" y="10"/>
                  </a:cubicBezTo>
                  <a:close/>
                  <a:moveTo>
                    <a:pt x="1350" y="3"/>
                  </a:moveTo>
                  <a:cubicBezTo>
                    <a:pt x="1350" y="3"/>
                    <a:pt x="1350" y="2"/>
                    <a:pt x="1351" y="2"/>
                  </a:cubicBezTo>
                  <a:cubicBezTo>
                    <a:pt x="1352" y="3"/>
                    <a:pt x="1351" y="3"/>
                    <a:pt x="1350" y="3"/>
                  </a:cubicBezTo>
                  <a:close/>
                  <a:moveTo>
                    <a:pt x="1354" y="3"/>
                  </a:moveTo>
                  <a:cubicBezTo>
                    <a:pt x="1354" y="1"/>
                    <a:pt x="1355" y="1"/>
                    <a:pt x="1356" y="1"/>
                  </a:cubicBezTo>
                  <a:cubicBezTo>
                    <a:pt x="1356" y="2"/>
                    <a:pt x="1356" y="3"/>
                    <a:pt x="1354" y="3"/>
                  </a:cubicBezTo>
                  <a:close/>
                  <a:moveTo>
                    <a:pt x="1360" y="6"/>
                  </a:moveTo>
                  <a:cubicBezTo>
                    <a:pt x="1360" y="5"/>
                    <a:pt x="1363" y="5"/>
                    <a:pt x="1363" y="4"/>
                  </a:cubicBezTo>
                  <a:cubicBezTo>
                    <a:pt x="1365" y="5"/>
                    <a:pt x="1362" y="7"/>
                    <a:pt x="1360" y="6"/>
                  </a:cubicBezTo>
                  <a:close/>
                  <a:moveTo>
                    <a:pt x="1365" y="5"/>
                  </a:moveTo>
                  <a:cubicBezTo>
                    <a:pt x="1366" y="2"/>
                    <a:pt x="1367" y="6"/>
                    <a:pt x="1369" y="5"/>
                  </a:cubicBezTo>
                  <a:cubicBezTo>
                    <a:pt x="1368" y="7"/>
                    <a:pt x="1367" y="5"/>
                    <a:pt x="1365" y="5"/>
                  </a:cubicBezTo>
                  <a:close/>
                  <a:moveTo>
                    <a:pt x="1378" y="10"/>
                  </a:moveTo>
                  <a:cubicBezTo>
                    <a:pt x="1380" y="8"/>
                    <a:pt x="1379" y="12"/>
                    <a:pt x="1378" y="10"/>
                  </a:cubicBezTo>
                  <a:close/>
                  <a:moveTo>
                    <a:pt x="1403" y="7"/>
                  </a:moveTo>
                  <a:cubicBezTo>
                    <a:pt x="1402" y="4"/>
                    <a:pt x="1406" y="7"/>
                    <a:pt x="1406" y="5"/>
                  </a:cubicBezTo>
                  <a:cubicBezTo>
                    <a:pt x="1409" y="6"/>
                    <a:pt x="1405" y="7"/>
                    <a:pt x="1403" y="7"/>
                  </a:cubicBezTo>
                  <a:close/>
                  <a:moveTo>
                    <a:pt x="1424" y="6"/>
                  </a:moveTo>
                  <a:cubicBezTo>
                    <a:pt x="1427" y="6"/>
                    <a:pt x="1421" y="8"/>
                    <a:pt x="1424" y="6"/>
                  </a:cubicBezTo>
                  <a:close/>
                  <a:moveTo>
                    <a:pt x="1481" y="12"/>
                  </a:moveTo>
                  <a:cubicBezTo>
                    <a:pt x="1479" y="12"/>
                    <a:pt x="1479" y="12"/>
                    <a:pt x="1479" y="12"/>
                  </a:cubicBezTo>
                  <a:cubicBezTo>
                    <a:pt x="1479" y="10"/>
                    <a:pt x="1479" y="10"/>
                    <a:pt x="1479" y="10"/>
                  </a:cubicBezTo>
                  <a:cubicBezTo>
                    <a:pt x="1481" y="10"/>
                    <a:pt x="1481" y="10"/>
                    <a:pt x="1481" y="10"/>
                  </a:cubicBezTo>
                  <a:lnTo>
                    <a:pt x="1481" y="12"/>
                  </a:lnTo>
                  <a:close/>
                  <a:moveTo>
                    <a:pt x="1487" y="7"/>
                  </a:moveTo>
                  <a:cubicBezTo>
                    <a:pt x="1485" y="7"/>
                    <a:pt x="1485" y="7"/>
                    <a:pt x="1485" y="7"/>
                  </a:cubicBezTo>
                  <a:cubicBezTo>
                    <a:pt x="1485" y="6"/>
                    <a:pt x="1486" y="6"/>
                    <a:pt x="1486" y="5"/>
                  </a:cubicBezTo>
                  <a:cubicBezTo>
                    <a:pt x="1487" y="5"/>
                    <a:pt x="1487" y="6"/>
                    <a:pt x="1487" y="7"/>
                  </a:cubicBezTo>
                  <a:close/>
                  <a:moveTo>
                    <a:pt x="1492" y="10"/>
                  </a:moveTo>
                  <a:cubicBezTo>
                    <a:pt x="1494" y="9"/>
                    <a:pt x="1493" y="7"/>
                    <a:pt x="1496" y="7"/>
                  </a:cubicBezTo>
                  <a:cubicBezTo>
                    <a:pt x="1496" y="9"/>
                    <a:pt x="1494" y="10"/>
                    <a:pt x="1492" y="10"/>
                  </a:cubicBezTo>
                  <a:close/>
                  <a:moveTo>
                    <a:pt x="1495" y="3"/>
                  </a:moveTo>
                  <a:cubicBezTo>
                    <a:pt x="1496" y="3"/>
                    <a:pt x="1496" y="2"/>
                    <a:pt x="1497" y="2"/>
                  </a:cubicBezTo>
                  <a:cubicBezTo>
                    <a:pt x="1498" y="3"/>
                    <a:pt x="1496" y="3"/>
                    <a:pt x="1495" y="3"/>
                  </a:cubicBezTo>
                  <a:close/>
                  <a:moveTo>
                    <a:pt x="1500" y="3"/>
                  </a:moveTo>
                  <a:cubicBezTo>
                    <a:pt x="1500" y="1"/>
                    <a:pt x="1501" y="1"/>
                    <a:pt x="1502" y="1"/>
                  </a:cubicBezTo>
                  <a:cubicBezTo>
                    <a:pt x="1502" y="2"/>
                    <a:pt x="1502" y="3"/>
                    <a:pt x="1500" y="3"/>
                  </a:cubicBezTo>
                  <a:close/>
                  <a:moveTo>
                    <a:pt x="1506" y="6"/>
                  </a:moveTo>
                  <a:cubicBezTo>
                    <a:pt x="1506" y="5"/>
                    <a:pt x="1508" y="5"/>
                    <a:pt x="1509" y="4"/>
                  </a:cubicBezTo>
                  <a:cubicBezTo>
                    <a:pt x="1511" y="5"/>
                    <a:pt x="1508" y="7"/>
                    <a:pt x="1506" y="6"/>
                  </a:cubicBezTo>
                  <a:close/>
                  <a:moveTo>
                    <a:pt x="1511" y="5"/>
                  </a:moveTo>
                  <a:cubicBezTo>
                    <a:pt x="1512" y="2"/>
                    <a:pt x="1513" y="6"/>
                    <a:pt x="1515" y="5"/>
                  </a:cubicBezTo>
                  <a:cubicBezTo>
                    <a:pt x="1514" y="7"/>
                    <a:pt x="1513" y="5"/>
                    <a:pt x="1511" y="5"/>
                  </a:cubicBezTo>
                  <a:close/>
                  <a:moveTo>
                    <a:pt x="1524" y="10"/>
                  </a:moveTo>
                  <a:cubicBezTo>
                    <a:pt x="1526" y="8"/>
                    <a:pt x="1525" y="12"/>
                    <a:pt x="1524" y="10"/>
                  </a:cubicBezTo>
                  <a:close/>
                  <a:moveTo>
                    <a:pt x="1549" y="7"/>
                  </a:moveTo>
                  <a:cubicBezTo>
                    <a:pt x="1548" y="4"/>
                    <a:pt x="1552" y="7"/>
                    <a:pt x="1552" y="5"/>
                  </a:cubicBezTo>
                  <a:cubicBezTo>
                    <a:pt x="1554" y="6"/>
                    <a:pt x="1551" y="7"/>
                    <a:pt x="1549" y="7"/>
                  </a:cubicBezTo>
                  <a:close/>
                  <a:moveTo>
                    <a:pt x="1569" y="6"/>
                  </a:moveTo>
                  <a:cubicBezTo>
                    <a:pt x="1573" y="6"/>
                    <a:pt x="1567" y="8"/>
                    <a:pt x="1569" y="6"/>
                  </a:cubicBezTo>
                  <a:close/>
                  <a:moveTo>
                    <a:pt x="1626" y="12"/>
                  </a:moveTo>
                  <a:cubicBezTo>
                    <a:pt x="1625" y="12"/>
                    <a:pt x="1625" y="12"/>
                    <a:pt x="1625" y="12"/>
                  </a:cubicBezTo>
                  <a:cubicBezTo>
                    <a:pt x="1625" y="10"/>
                    <a:pt x="1625" y="10"/>
                    <a:pt x="1625" y="10"/>
                  </a:cubicBezTo>
                  <a:cubicBezTo>
                    <a:pt x="1626" y="10"/>
                    <a:pt x="1626" y="10"/>
                    <a:pt x="1626" y="10"/>
                  </a:cubicBezTo>
                  <a:lnTo>
                    <a:pt x="1626" y="12"/>
                  </a:lnTo>
                  <a:close/>
                  <a:moveTo>
                    <a:pt x="1632" y="7"/>
                  </a:moveTo>
                  <a:cubicBezTo>
                    <a:pt x="1631" y="7"/>
                    <a:pt x="1631" y="7"/>
                    <a:pt x="1631" y="7"/>
                  </a:cubicBezTo>
                  <a:cubicBezTo>
                    <a:pt x="1631" y="6"/>
                    <a:pt x="1632" y="6"/>
                    <a:pt x="1632" y="5"/>
                  </a:cubicBezTo>
                  <a:cubicBezTo>
                    <a:pt x="1633" y="5"/>
                    <a:pt x="1633" y="6"/>
                    <a:pt x="1632" y="7"/>
                  </a:cubicBezTo>
                  <a:close/>
                  <a:moveTo>
                    <a:pt x="1638" y="10"/>
                  </a:moveTo>
                  <a:cubicBezTo>
                    <a:pt x="1639" y="9"/>
                    <a:pt x="1639" y="7"/>
                    <a:pt x="1642" y="7"/>
                  </a:cubicBezTo>
                  <a:cubicBezTo>
                    <a:pt x="1642" y="9"/>
                    <a:pt x="1640" y="10"/>
                    <a:pt x="1638" y="10"/>
                  </a:cubicBezTo>
                  <a:close/>
                  <a:moveTo>
                    <a:pt x="1641" y="3"/>
                  </a:moveTo>
                  <a:cubicBezTo>
                    <a:pt x="1642" y="3"/>
                    <a:pt x="1642" y="2"/>
                    <a:pt x="1643" y="2"/>
                  </a:cubicBezTo>
                  <a:cubicBezTo>
                    <a:pt x="1643" y="3"/>
                    <a:pt x="1642" y="3"/>
                    <a:pt x="1641" y="3"/>
                  </a:cubicBezTo>
                  <a:close/>
                  <a:moveTo>
                    <a:pt x="1646" y="3"/>
                  </a:moveTo>
                  <a:cubicBezTo>
                    <a:pt x="1646" y="1"/>
                    <a:pt x="1647" y="1"/>
                    <a:pt x="1648" y="1"/>
                  </a:cubicBezTo>
                  <a:cubicBezTo>
                    <a:pt x="1648" y="2"/>
                    <a:pt x="1647" y="3"/>
                    <a:pt x="1646" y="3"/>
                  </a:cubicBezTo>
                  <a:close/>
                  <a:moveTo>
                    <a:pt x="1652" y="6"/>
                  </a:moveTo>
                  <a:cubicBezTo>
                    <a:pt x="1652" y="5"/>
                    <a:pt x="1654" y="5"/>
                    <a:pt x="1655" y="4"/>
                  </a:cubicBezTo>
                  <a:cubicBezTo>
                    <a:pt x="1657" y="5"/>
                    <a:pt x="1654" y="7"/>
                    <a:pt x="1652" y="6"/>
                  </a:cubicBezTo>
                  <a:close/>
                  <a:moveTo>
                    <a:pt x="1657" y="5"/>
                  </a:moveTo>
                  <a:cubicBezTo>
                    <a:pt x="1658" y="2"/>
                    <a:pt x="1658" y="6"/>
                    <a:pt x="1660" y="5"/>
                  </a:cubicBezTo>
                  <a:cubicBezTo>
                    <a:pt x="1660" y="7"/>
                    <a:pt x="1659" y="5"/>
                    <a:pt x="1657" y="5"/>
                  </a:cubicBezTo>
                  <a:close/>
                  <a:moveTo>
                    <a:pt x="1670" y="10"/>
                  </a:moveTo>
                  <a:cubicBezTo>
                    <a:pt x="1671" y="8"/>
                    <a:pt x="1671" y="12"/>
                    <a:pt x="1670" y="10"/>
                  </a:cubicBezTo>
                  <a:close/>
                  <a:moveTo>
                    <a:pt x="1694" y="7"/>
                  </a:moveTo>
                  <a:cubicBezTo>
                    <a:pt x="1693" y="4"/>
                    <a:pt x="1697" y="7"/>
                    <a:pt x="1697" y="5"/>
                  </a:cubicBezTo>
                  <a:cubicBezTo>
                    <a:pt x="1700" y="6"/>
                    <a:pt x="1697" y="7"/>
                    <a:pt x="1694" y="7"/>
                  </a:cubicBezTo>
                  <a:close/>
                  <a:moveTo>
                    <a:pt x="1715" y="6"/>
                  </a:moveTo>
                  <a:cubicBezTo>
                    <a:pt x="1719" y="6"/>
                    <a:pt x="1713" y="8"/>
                    <a:pt x="1715" y="6"/>
                  </a:cubicBezTo>
                  <a:close/>
                  <a:moveTo>
                    <a:pt x="1772" y="12"/>
                  </a:moveTo>
                  <a:cubicBezTo>
                    <a:pt x="1771" y="12"/>
                    <a:pt x="1771" y="12"/>
                    <a:pt x="1771" y="12"/>
                  </a:cubicBezTo>
                  <a:cubicBezTo>
                    <a:pt x="1771" y="10"/>
                    <a:pt x="1771" y="10"/>
                    <a:pt x="1771" y="10"/>
                  </a:cubicBezTo>
                  <a:cubicBezTo>
                    <a:pt x="1772" y="10"/>
                    <a:pt x="1772" y="10"/>
                    <a:pt x="1772" y="10"/>
                  </a:cubicBezTo>
                  <a:lnTo>
                    <a:pt x="1772" y="12"/>
                  </a:lnTo>
                  <a:close/>
                  <a:moveTo>
                    <a:pt x="1778" y="7"/>
                  </a:moveTo>
                  <a:cubicBezTo>
                    <a:pt x="1777" y="7"/>
                    <a:pt x="1777" y="7"/>
                    <a:pt x="1777" y="7"/>
                  </a:cubicBezTo>
                  <a:cubicBezTo>
                    <a:pt x="1777" y="6"/>
                    <a:pt x="1778" y="6"/>
                    <a:pt x="1778" y="5"/>
                  </a:cubicBezTo>
                  <a:cubicBezTo>
                    <a:pt x="1779" y="5"/>
                    <a:pt x="1779" y="6"/>
                    <a:pt x="1778" y="7"/>
                  </a:cubicBezTo>
                  <a:close/>
                  <a:moveTo>
                    <a:pt x="1784" y="10"/>
                  </a:moveTo>
                  <a:cubicBezTo>
                    <a:pt x="1785" y="9"/>
                    <a:pt x="1785" y="7"/>
                    <a:pt x="1788" y="7"/>
                  </a:cubicBezTo>
                  <a:cubicBezTo>
                    <a:pt x="1788" y="9"/>
                    <a:pt x="1786" y="10"/>
                    <a:pt x="1784" y="10"/>
                  </a:cubicBezTo>
                  <a:close/>
                  <a:moveTo>
                    <a:pt x="1787" y="3"/>
                  </a:moveTo>
                  <a:cubicBezTo>
                    <a:pt x="1787" y="3"/>
                    <a:pt x="1788" y="2"/>
                    <a:pt x="1789" y="2"/>
                  </a:cubicBezTo>
                  <a:cubicBezTo>
                    <a:pt x="1789" y="3"/>
                    <a:pt x="1788" y="3"/>
                    <a:pt x="1787" y="3"/>
                  </a:cubicBezTo>
                  <a:close/>
                  <a:moveTo>
                    <a:pt x="1792" y="3"/>
                  </a:moveTo>
                  <a:cubicBezTo>
                    <a:pt x="1792" y="1"/>
                    <a:pt x="1792" y="1"/>
                    <a:pt x="1794" y="1"/>
                  </a:cubicBezTo>
                  <a:cubicBezTo>
                    <a:pt x="1794" y="2"/>
                    <a:pt x="1793" y="3"/>
                    <a:pt x="1792" y="3"/>
                  </a:cubicBezTo>
                  <a:close/>
                  <a:moveTo>
                    <a:pt x="1798" y="6"/>
                  </a:moveTo>
                  <a:cubicBezTo>
                    <a:pt x="1798" y="5"/>
                    <a:pt x="1800" y="5"/>
                    <a:pt x="1801" y="4"/>
                  </a:cubicBezTo>
                  <a:cubicBezTo>
                    <a:pt x="1803" y="5"/>
                    <a:pt x="1800" y="7"/>
                    <a:pt x="1798" y="6"/>
                  </a:cubicBezTo>
                  <a:close/>
                  <a:moveTo>
                    <a:pt x="1803" y="5"/>
                  </a:moveTo>
                  <a:cubicBezTo>
                    <a:pt x="1804" y="2"/>
                    <a:pt x="1804" y="6"/>
                    <a:pt x="1806" y="5"/>
                  </a:cubicBezTo>
                  <a:cubicBezTo>
                    <a:pt x="1806" y="7"/>
                    <a:pt x="1804" y="5"/>
                    <a:pt x="1803" y="5"/>
                  </a:cubicBezTo>
                  <a:close/>
                  <a:moveTo>
                    <a:pt x="1816" y="10"/>
                  </a:moveTo>
                  <a:cubicBezTo>
                    <a:pt x="1817" y="8"/>
                    <a:pt x="1817" y="12"/>
                    <a:pt x="1816" y="10"/>
                  </a:cubicBezTo>
                  <a:close/>
                  <a:moveTo>
                    <a:pt x="1840" y="7"/>
                  </a:moveTo>
                  <a:cubicBezTo>
                    <a:pt x="1839" y="4"/>
                    <a:pt x="1843" y="7"/>
                    <a:pt x="1843" y="5"/>
                  </a:cubicBezTo>
                  <a:cubicBezTo>
                    <a:pt x="1846" y="6"/>
                    <a:pt x="1843" y="7"/>
                    <a:pt x="1840" y="7"/>
                  </a:cubicBezTo>
                  <a:close/>
                  <a:moveTo>
                    <a:pt x="1861" y="6"/>
                  </a:moveTo>
                  <a:cubicBezTo>
                    <a:pt x="1865" y="6"/>
                    <a:pt x="1859" y="8"/>
                    <a:pt x="1861" y="6"/>
                  </a:cubicBezTo>
                  <a:close/>
                  <a:moveTo>
                    <a:pt x="1918" y="12"/>
                  </a:moveTo>
                  <a:cubicBezTo>
                    <a:pt x="1917" y="12"/>
                    <a:pt x="1917" y="12"/>
                    <a:pt x="1917" y="12"/>
                  </a:cubicBezTo>
                  <a:cubicBezTo>
                    <a:pt x="1917" y="10"/>
                    <a:pt x="1917" y="10"/>
                    <a:pt x="1917" y="10"/>
                  </a:cubicBezTo>
                  <a:cubicBezTo>
                    <a:pt x="1918" y="10"/>
                    <a:pt x="1918" y="10"/>
                    <a:pt x="1918" y="10"/>
                  </a:cubicBezTo>
                  <a:lnTo>
                    <a:pt x="1918" y="12"/>
                  </a:lnTo>
                  <a:close/>
                  <a:moveTo>
                    <a:pt x="1924" y="7"/>
                  </a:moveTo>
                  <a:cubicBezTo>
                    <a:pt x="1923" y="7"/>
                    <a:pt x="1923" y="7"/>
                    <a:pt x="1923" y="7"/>
                  </a:cubicBezTo>
                  <a:cubicBezTo>
                    <a:pt x="1923" y="6"/>
                    <a:pt x="1923" y="6"/>
                    <a:pt x="1923" y="5"/>
                  </a:cubicBezTo>
                  <a:cubicBezTo>
                    <a:pt x="1925" y="5"/>
                    <a:pt x="1925" y="6"/>
                    <a:pt x="1924" y="7"/>
                  </a:cubicBezTo>
                  <a:close/>
                  <a:moveTo>
                    <a:pt x="1930" y="10"/>
                  </a:moveTo>
                  <a:cubicBezTo>
                    <a:pt x="1931" y="9"/>
                    <a:pt x="1931" y="7"/>
                    <a:pt x="1934" y="7"/>
                  </a:cubicBezTo>
                  <a:cubicBezTo>
                    <a:pt x="1933" y="9"/>
                    <a:pt x="1932" y="10"/>
                    <a:pt x="1930" y="10"/>
                  </a:cubicBezTo>
                  <a:close/>
                  <a:moveTo>
                    <a:pt x="1933" y="3"/>
                  </a:moveTo>
                  <a:cubicBezTo>
                    <a:pt x="1933" y="3"/>
                    <a:pt x="1934" y="2"/>
                    <a:pt x="1935" y="2"/>
                  </a:cubicBezTo>
                  <a:cubicBezTo>
                    <a:pt x="1935" y="3"/>
                    <a:pt x="1934" y="3"/>
                    <a:pt x="1933" y="3"/>
                  </a:cubicBezTo>
                  <a:close/>
                  <a:moveTo>
                    <a:pt x="1938" y="3"/>
                  </a:moveTo>
                  <a:cubicBezTo>
                    <a:pt x="1938" y="1"/>
                    <a:pt x="1938" y="1"/>
                    <a:pt x="1940" y="1"/>
                  </a:cubicBezTo>
                  <a:cubicBezTo>
                    <a:pt x="1940" y="2"/>
                    <a:pt x="1939" y="3"/>
                    <a:pt x="1938" y="3"/>
                  </a:cubicBezTo>
                  <a:close/>
                  <a:moveTo>
                    <a:pt x="1944" y="6"/>
                  </a:moveTo>
                  <a:cubicBezTo>
                    <a:pt x="1944" y="5"/>
                    <a:pt x="1946" y="5"/>
                    <a:pt x="1947" y="4"/>
                  </a:cubicBezTo>
                  <a:cubicBezTo>
                    <a:pt x="1949" y="5"/>
                    <a:pt x="1946" y="7"/>
                    <a:pt x="1944" y="6"/>
                  </a:cubicBezTo>
                  <a:close/>
                  <a:moveTo>
                    <a:pt x="1948" y="5"/>
                  </a:moveTo>
                  <a:cubicBezTo>
                    <a:pt x="1950" y="2"/>
                    <a:pt x="1950" y="6"/>
                    <a:pt x="1952" y="5"/>
                  </a:cubicBezTo>
                  <a:cubicBezTo>
                    <a:pt x="1952" y="7"/>
                    <a:pt x="1950" y="5"/>
                    <a:pt x="1948" y="5"/>
                  </a:cubicBezTo>
                  <a:close/>
                  <a:moveTo>
                    <a:pt x="1962" y="10"/>
                  </a:moveTo>
                  <a:cubicBezTo>
                    <a:pt x="1963" y="8"/>
                    <a:pt x="1962" y="12"/>
                    <a:pt x="1962" y="10"/>
                  </a:cubicBezTo>
                  <a:close/>
                  <a:moveTo>
                    <a:pt x="1986" y="7"/>
                  </a:moveTo>
                  <a:cubicBezTo>
                    <a:pt x="1985" y="4"/>
                    <a:pt x="1989" y="7"/>
                    <a:pt x="1989" y="5"/>
                  </a:cubicBezTo>
                  <a:cubicBezTo>
                    <a:pt x="1992" y="6"/>
                    <a:pt x="1988" y="7"/>
                    <a:pt x="1986" y="7"/>
                  </a:cubicBezTo>
                  <a:close/>
                  <a:moveTo>
                    <a:pt x="2007" y="6"/>
                  </a:moveTo>
                  <a:cubicBezTo>
                    <a:pt x="2010" y="6"/>
                    <a:pt x="2005" y="8"/>
                    <a:pt x="2007" y="6"/>
                  </a:cubicBezTo>
                  <a:close/>
                  <a:moveTo>
                    <a:pt x="2064" y="12"/>
                  </a:moveTo>
                  <a:cubicBezTo>
                    <a:pt x="2063" y="12"/>
                    <a:pt x="2063" y="12"/>
                    <a:pt x="2063" y="12"/>
                  </a:cubicBezTo>
                  <a:cubicBezTo>
                    <a:pt x="2063" y="10"/>
                    <a:pt x="2063" y="10"/>
                    <a:pt x="2063" y="10"/>
                  </a:cubicBezTo>
                  <a:cubicBezTo>
                    <a:pt x="2064" y="10"/>
                    <a:pt x="2064" y="10"/>
                    <a:pt x="2064" y="10"/>
                  </a:cubicBezTo>
                  <a:lnTo>
                    <a:pt x="2064" y="12"/>
                  </a:lnTo>
                  <a:close/>
                  <a:moveTo>
                    <a:pt x="2070" y="7"/>
                  </a:moveTo>
                  <a:cubicBezTo>
                    <a:pt x="2069" y="7"/>
                    <a:pt x="2069" y="7"/>
                    <a:pt x="2069" y="7"/>
                  </a:cubicBezTo>
                  <a:cubicBezTo>
                    <a:pt x="2069" y="6"/>
                    <a:pt x="2069" y="6"/>
                    <a:pt x="2069" y="5"/>
                  </a:cubicBezTo>
                  <a:cubicBezTo>
                    <a:pt x="2071" y="5"/>
                    <a:pt x="2071" y="6"/>
                    <a:pt x="2070" y="7"/>
                  </a:cubicBezTo>
                  <a:close/>
                  <a:moveTo>
                    <a:pt x="2076" y="10"/>
                  </a:moveTo>
                  <a:cubicBezTo>
                    <a:pt x="2077" y="9"/>
                    <a:pt x="2077" y="7"/>
                    <a:pt x="2079" y="7"/>
                  </a:cubicBezTo>
                  <a:cubicBezTo>
                    <a:pt x="2079" y="9"/>
                    <a:pt x="2077" y="10"/>
                    <a:pt x="2076" y="10"/>
                  </a:cubicBezTo>
                  <a:close/>
                  <a:moveTo>
                    <a:pt x="2079" y="3"/>
                  </a:moveTo>
                  <a:cubicBezTo>
                    <a:pt x="2079" y="3"/>
                    <a:pt x="2080" y="2"/>
                    <a:pt x="2081" y="2"/>
                  </a:cubicBezTo>
                  <a:cubicBezTo>
                    <a:pt x="2081" y="3"/>
                    <a:pt x="2080" y="3"/>
                    <a:pt x="2079" y="3"/>
                  </a:cubicBezTo>
                  <a:close/>
                  <a:moveTo>
                    <a:pt x="2084" y="3"/>
                  </a:moveTo>
                  <a:cubicBezTo>
                    <a:pt x="2083" y="1"/>
                    <a:pt x="2084" y="1"/>
                    <a:pt x="2085" y="1"/>
                  </a:cubicBezTo>
                  <a:cubicBezTo>
                    <a:pt x="2085" y="2"/>
                    <a:pt x="2085" y="3"/>
                    <a:pt x="2084" y="3"/>
                  </a:cubicBezTo>
                  <a:close/>
                  <a:moveTo>
                    <a:pt x="2090" y="6"/>
                  </a:moveTo>
                  <a:cubicBezTo>
                    <a:pt x="2090" y="5"/>
                    <a:pt x="2092" y="5"/>
                    <a:pt x="2093" y="4"/>
                  </a:cubicBezTo>
                  <a:cubicBezTo>
                    <a:pt x="2094" y="5"/>
                    <a:pt x="2091" y="7"/>
                    <a:pt x="2090" y="6"/>
                  </a:cubicBezTo>
                  <a:close/>
                  <a:moveTo>
                    <a:pt x="2094" y="5"/>
                  </a:moveTo>
                  <a:cubicBezTo>
                    <a:pt x="2096" y="2"/>
                    <a:pt x="2096" y="6"/>
                    <a:pt x="2098" y="5"/>
                  </a:cubicBezTo>
                  <a:cubicBezTo>
                    <a:pt x="2097" y="7"/>
                    <a:pt x="2096" y="5"/>
                    <a:pt x="2094" y="5"/>
                  </a:cubicBezTo>
                  <a:close/>
                  <a:moveTo>
                    <a:pt x="2107" y="10"/>
                  </a:moveTo>
                  <a:cubicBezTo>
                    <a:pt x="2109" y="8"/>
                    <a:pt x="2108" y="12"/>
                    <a:pt x="2107" y="10"/>
                  </a:cubicBezTo>
                  <a:close/>
                  <a:moveTo>
                    <a:pt x="2132" y="7"/>
                  </a:moveTo>
                  <a:cubicBezTo>
                    <a:pt x="2131" y="4"/>
                    <a:pt x="2135" y="7"/>
                    <a:pt x="2135" y="5"/>
                  </a:cubicBezTo>
                  <a:cubicBezTo>
                    <a:pt x="2138" y="6"/>
                    <a:pt x="2134" y="7"/>
                    <a:pt x="2132" y="7"/>
                  </a:cubicBezTo>
                  <a:close/>
                  <a:moveTo>
                    <a:pt x="2153" y="6"/>
                  </a:moveTo>
                  <a:cubicBezTo>
                    <a:pt x="2156" y="6"/>
                    <a:pt x="2151" y="8"/>
                    <a:pt x="2153" y="6"/>
                  </a:cubicBezTo>
                  <a:close/>
                  <a:moveTo>
                    <a:pt x="2210" y="12"/>
                  </a:moveTo>
                  <a:cubicBezTo>
                    <a:pt x="2209" y="12"/>
                    <a:pt x="2209" y="12"/>
                    <a:pt x="2209" y="12"/>
                  </a:cubicBezTo>
                  <a:cubicBezTo>
                    <a:pt x="2209" y="10"/>
                    <a:pt x="2209" y="10"/>
                    <a:pt x="2209" y="10"/>
                  </a:cubicBezTo>
                  <a:cubicBezTo>
                    <a:pt x="2210" y="10"/>
                    <a:pt x="2210" y="10"/>
                    <a:pt x="2210" y="10"/>
                  </a:cubicBezTo>
                  <a:lnTo>
                    <a:pt x="2210" y="12"/>
                  </a:lnTo>
                  <a:close/>
                  <a:moveTo>
                    <a:pt x="2216" y="7"/>
                  </a:moveTo>
                  <a:cubicBezTo>
                    <a:pt x="2215" y="7"/>
                    <a:pt x="2215" y="7"/>
                    <a:pt x="2215" y="7"/>
                  </a:cubicBezTo>
                  <a:cubicBezTo>
                    <a:pt x="2214" y="6"/>
                    <a:pt x="2215" y="6"/>
                    <a:pt x="2215" y="5"/>
                  </a:cubicBezTo>
                  <a:cubicBezTo>
                    <a:pt x="2216" y="5"/>
                    <a:pt x="2216" y="6"/>
                    <a:pt x="2216" y="7"/>
                  </a:cubicBezTo>
                  <a:close/>
                  <a:moveTo>
                    <a:pt x="2222" y="10"/>
                  </a:moveTo>
                  <a:cubicBezTo>
                    <a:pt x="2223" y="9"/>
                    <a:pt x="2223" y="7"/>
                    <a:pt x="2225" y="7"/>
                  </a:cubicBezTo>
                  <a:cubicBezTo>
                    <a:pt x="2225" y="9"/>
                    <a:pt x="2223" y="10"/>
                    <a:pt x="2222" y="10"/>
                  </a:cubicBezTo>
                  <a:close/>
                  <a:moveTo>
                    <a:pt x="2225" y="3"/>
                  </a:moveTo>
                  <a:cubicBezTo>
                    <a:pt x="2225" y="3"/>
                    <a:pt x="2225" y="2"/>
                    <a:pt x="2226" y="2"/>
                  </a:cubicBezTo>
                  <a:cubicBezTo>
                    <a:pt x="2227" y="3"/>
                    <a:pt x="2226" y="3"/>
                    <a:pt x="2225" y="3"/>
                  </a:cubicBezTo>
                  <a:close/>
                  <a:moveTo>
                    <a:pt x="2229" y="3"/>
                  </a:moveTo>
                  <a:cubicBezTo>
                    <a:pt x="2229" y="1"/>
                    <a:pt x="2230" y="1"/>
                    <a:pt x="2231" y="1"/>
                  </a:cubicBezTo>
                  <a:cubicBezTo>
                    <a:pt x="2231" y="2"/>
                    <a:pt x="2231" y="3"/>
                    <a:pt x="2229" y="3"/>
                  </a:cubicBezTo>
                  <a:close/>
                  <a:moveTo>
                    <a:pt x="2235" y="6"/>
                  </a:moveTo>
                  <a:cubicBezTo>
                    <a:pt x="2236" y="5"/>
                    <a:pt x="2238" y="5"/>
                    <a:pt x="2238" y="4"/>
                  </a:cubicBezTo>
                  <a:cubicBezTo>
                    <a:pt x="2240" y="5"/>
                    <a:pt x="2237" y="7"/>
                    <a:pt x="2235" y="6"/>
                  </a:cubicBezTo>
                  <a:close/>
                  <a:moveTo>
                    <a:pt x="2240" y="5"/>
                  </a:moveTo>
                  <a:cubicBezTo>
                    <a:pt x="2241" y="2"/>
                    <a:pt x="2242" y="6"/>
                    <a:pt x="2244" y="5"/>
                  </a:cubicBezTo>
                  <a:cubicBezTo>
                    <a:pt x="2243" y="7"/>
                    <a:pt x="2242" y="5"/>
                    <a:pt x="2240" y="5"/>
                  </a:cubicBezTo>
                  <a:close/>
                  <a:moveTo>
                    <a:pt x="2253" y="10"/>
                  </a:moveTo>
                  <a:cubicBezTo>
                    <a:pt x="2255" y="8"/>
                    <a:pt x="2254" y="12"/>
                    <a:pt x="2253" y="10"/>
                  </a:cubicBezTo>
                  <a:close/>
                  <a:moveTo>
                    <a:pt x="2278" y="7"/>
                  </a:moveTo>
                  <a:cubicBezTo>
                    <a:pt x="2277" y="4"/>
                    <a:pt x="2281" y="7"/>
                    <a:pt x="2281" y="5"/>
                  </a:cubicBezTo>
                  <a:cubicBezTo>
                    <a:pt x="2284" y="6"/>
                    <a:pt x="2280" y="7"/>
                    <a:pt x="2278" y="7"/>
                  </a:cubicBezTo>
                  <a:close/>
                  <a:moveTo>
                    <a:pt x="2299" y="6"/>
                  </a:moveTo>
                  <a:cubicBezTo>
                    <a:pt x="2302" y="6"/>
                    <a:pt x="2296" y="8"/>
                    <a:pt x="2299" y="6"/>
                  </a:cubicBezTo>
                  <a:close/>
                  <a:moveTo>
                    <a:pt x="2356" y="12"/>
                  </a:moveTo>
                  <a:cubicBezTo>
                    <a:pt x="2354" y="12"/>
                    <a:pt x="2354" y="12"/>
                    <a:pt x="2354" y="12"/>
                  </a:cubicBezTo>
                  <a:cubicBezTo>
                    <a:pt x="2354" y="10"/>
                    <a:pt x="2354" y="10"/>
                    <a:pt x="2354" y="10"/>
                  </a:cubicBezTo>
                  <a:cubicBezTo>
                    <a:pt x="2356" y="10"/>
                    <a:pt x="2356" y="10"/>
                    <a:pt x="2356" y="10"/>
                  </a:cubicBezTo>
                  <a:lnTo>
                    <a:pt x="2356" y="12"/>
                  </a:lnTo>
                  <a:close/>
                  <a:moveTo>
                    <a:pt x="2362" y="7"/>
                  </a:moveTo>
                  <a:cubicBezTo>
                    <a:pt x="2360" y="7"/>
                    <a:pt x="2360" y="7"/>
                    <a:pt x="2360" y="7"/>
                  </a:cubicBezTo>
                  <a:cubicBezTo>
                    <a:pt x="2360" y="6"/>
                    <a:pt x="2361" y="6"/>
                    <a:pt x="2361" y="5"/>
                  </a:cubicBezTo>
                  <a:cubicBezTo>
                    <a:pt x="2362" y="5"/>
                    <a:pt x="2362" y="6"/>
                    <a:pt x="2362" y="7"/>
                  </a:cubicBezTo>
                  <a:close/>
                  <a:moveTo>
                    <a:pt x="2368" y="10"/>
                  </a:moveTo>
                  <a:cubicBezTo>
                    <a:pt x="2369" y="9"/>
                    <a:pt x="2368" y="7"/>
                    <a:pt x="2371" y="7"/>
                  </a:cubicBezTo>
                  <a:cubicBezTo>
                    <a:pt x="2371" y="9"/>
                    <a:pt x="2369" y="10"/>
                    <a:pt x="2368" y="10"/>
                  </a:cubicBezTo>
                  <a:close/>
                  <a:moveTo>
                    <a:pt x="2370" y="3"/>
                  </a:moveTo>
                  <a:cubicBezTo>
                    <a:pt x="2371" y="3"/>
                    <a:pt x="2371" y="2"/>
                    <a:pt x="2372" y="2"/>
                  </a:cubicBezTo>
                  <a:cubicBezTo>
                    <a:pt x="2373" y="3"/>
                    <a:pt x="2371" y="3"/>
                    <a:pt x="2370" y="3"/>
                  </a:cubicBezTo>
                  <a:close/>
                  <a:moveTo>
                    <a:pt x="2375" y="3"/>
                  </a:moveTo>
                  <a:cubicBezTo>
                    <a:pt x="2375" y="1"/>
                    <a:pt x="2376" y="1"/>
                    <a:pt x="2377" y="1"/>
                  </a:cubicBezTo>
                  <a:cubicBezTo>
                    <a:pt x="2377" y="2"/>
                    <a:pt x="2377" y="3"/>
                    <a:pt x="2375" y="3"/>
                  </a:cubicBezTo>
                  <a:close/>
                  <a:moveTo>
                    <a:pt x="2381" y="6"/>
                  </a:moveTo>
                  <a:cubicBezTo>
                    <a:pt x="2381" y="5"/>
                    <a:pt x="2383" y="5"/>
                    <a:pt x="2384" y="4"/>
                  </a:cubicBezTo>
                  <a:cubicBezTo>
                    <a:pt x="2386" y="5"/>
                    <a:pt x="2383" y="7"/>
                    <a:pt x="2381" y="6"/>
                  </a:cubicBezTo>
                  <a:close/>
                  <a:moveTo>
                    <a:pt x="2386" y="5"/>
                  </a:moveTo>
                  <a:cubicBezTo>
                    <a:pt x="2387" y="2"/>
                    <a:pt x="2388" y="6"/>
                    <a:pt x="2390" y="5"/>
                  </a:cubicBezTo>
                  <a:cubicBezTo>
                    <a:pt x="2389" y="7"/>
                    <a:pt x="2388" y="5"/>
                    <a:pt x="2386" y="5"/>
                  </a:cubicBezTo>
                  <a:close/>
                  <a:moveTo>
                    <a:pt x="2399" y="10"/>
                  </a:moveTo>
                  <a:cubicBezTo>
                    <a:pt x="2401" y="8"/>
                    <a:pt x="2400" y="12"/>
                    <a:pt x="2399" y="10"/>
                  </a:cubicBezTo>
                  <a:close/>
                  <a:moveTo>
                    <a:pt x="2424" y="7"/>
                  </a:moveTo>
                  <a:cubicBezTo>
                    <a:pt x="2423" y="4"/>
                    <a:pt x="2427" y="7"/>
                    <a:pt x="2427" y="5"/>
                  </a:cubicBezTo>
                  <a:cubicBezTo>
                    <a:pt x="2429" y="6"/>
                    <a:pt x="2426" y="7"/>
                    <a:pt x="2424" y="7"/>
                  </a:cubicBezTo>
                  <a:close/>
                  <a:moveTo>
                    <a:pt x="2444" y="6"/>
                  </a:moveTo>
                  <a:cubicBezTo>
                    <a:pt x="2448" y="6"/>
                    <a:pt x="2442" y="8"/>
                    <a:pt x="2444" y="6"/>
                  </a:cubicBezTo>
                  <a:close/>
                  <a:moveTo>
                    <a:pt x="2501" y="12"/>
                  </a:moveTo>
                  <a:cubicBezTo>
                    <a:pt x="2500" y="12"/>
                    <a:pt x="2500" y="12"/>
                    <a:pt x="2500" y="12"/>
                  </a:cubicBezTo>
                  <a:cubicBezTo>
                    <a:pt x="2500" y="10"/>
                    <a:pt x="2500" y="10"/>
                    <a:pt x="2500" y="10"/>
                  </a:cubicBezTo>
                  <a:cubicBezTo>
                    <a:pt x="2501" y="10"/>
                    <a:pt x="2501" y="10"/>
                    <a:pt x="2501" y="10"/>
                  </a:cubicBezTo>
                  <a:lnTo>
                    <a:pt x="2501" y="12"/>
                  </a:lnTo>
                  <a:close/>
                  <a:moveTo>
                    <a:pt x="2507" y="7"/>
                  </a:moveTo>
                  <a:cubicBezTo>
                    <a:pt x="2506" y="7"/>
                    <a:pt x="2506" y="7"/>
                    <a:pt x="2506" y="7"/>
                  </a:cubicBezTo>
                  <a:cubicBezTo>
                    <a:pt x="2506" y="6"/>
                    <a:pt x="2507" y="6"/>
                    <a:pt x="2507" y="5"/>
                  </a:cubicBezTo>
                  <a:cubicBezTo>
                    <a:pt x="2508" y="5"/>
                    <a:pt x="2508" y="6"/>
                    <a:pt x="2507" y="7"/>
                  </a:cubicBezTo>
                  <a:close/>
                  <a:moveTo>
                    <a:pt x="2513" y="10"/>
                  </a:moveTo>
                  <a:cubicBezTo>
                    <a:pt x="2515" y="9"/>
                    <a:pt x="2514" y="7"/>
                    <a:pt x="2517" y="7"/>
                  </a:cubicBezTo>
                  <a:cubicBezTo>
                    <a:pt x="2517" y="9"/>
                    <a:pt x="2515" y="10"/>
                    <a:pt x="2513" y="10"/>
                  </a:cubicBezTo>
                  <a:close/>
                  <a:moveTo>
                    <a:pt x="2516" y="3"/>
                  </a:moveTo>
                  <a:cubicBezTo>
                    <a:pt x="2517" y="3"/>
                    <a:pt x="2517" y="2"/>
                    <a:pt x="2518" y="2"/>
                  </a:cubicBezTo>
                  <a:cubicBezTo>
                    <a:pt x="2518" y="3"/>
                    <a:pt x="2517" y="3"/>
                    <a:pt x="2516" y="3"/>
                  </a:cubicBezTo>
                  <a:close/>
                  <a:moveTo>
                    <a:pt x="2521" y="3"/>
                  </a:moveTo>
                  <a:cubicBezTo>
                    <a:pt x="2521" y="1"/>
                    <a:pt x="2522" y="1"/>
                    <a:pt x="2523" y="1"/>
                  </a:cubicBezTo>
                  <a:cubicBezTo>
                    <a:pt x="2523" y="2"/>
                    <a:pt x="2522" y="3"/>
                    <a:pt x="2521" y="3"/>
                  </a:cubicBezTo>
                  <a:close/>
                  <a:moveTo>
                    <a:pt x="2527" y="6"/>
                  </a:moveTo>
                  <a:cubicBezTo>
                    <a:pt x="2527" y="5"/>
                    <a:pt x="2529" y="5"/>
                    <a:pt x="2530" y="4"/>
                  </a:cubicBezTo>
                  <a:cubicBezTo>
                    <a:pt x="2532" y="5"/>
                    <a:pt x="2529" y="7"/>
                    <a:pt x="2527" y="6"/>
                  </a:cubicBezTo>
                  <a:close/>
                  <a:moveTo>
                    <a:pt x="2532" y="5"/>
                  </a:moveTo>
                  <a:cubicBezTo>
                    <a:pt x="2533" y="2"/>
                    <a:pt x="2533" y="6"/>
                    <a:pt x="2535" y="5"/>
                  </a:cubicBezTo>
                  <a:cubicBezTo>
                    <a:pt x="2535" y="7"/>
                    <a:pt x="2534" y="5"/>
                    <a:pt x="2532" y="5"/>
                  </a:cubicBezTo>
                  <a:close/>
                  <a:moveTo>
                    <a:pt x="2545" y="10"/>
                  </a:moveTo>
                  <a:cubicBezTo>
                    <a:pt x="2546" y="8"/>
                    <a:pt x="2546" y="12"/>
                    <a:pt x="2545" y="10"/>
                  </a:cubicBezTo>
                  <a:close/>
                  <a:moveTo>
                    <a:pt x="2569" y="7"/>
                  </a:moveTo>
                  <a:cubicBezTo>
                    <a:pt x="2568" y="4"/>
                    <a:pt x="2572" y="7"/>
                    <a:pt x="2572" y="5"/>
                  </a:cubicBezTo>
                  <a:cubicBezTo>
                    <a:pt x="2575" y="6"/>
                    <a:pt x="2572" y="7"/>
                    <a:pt x="2569" y="7"/>
                  </a:cubicBezTo>
                  <a:close/>
                  <a:moveTo>
                    <a:pt x="2590" y="6"/>
                  </a:moveTo>
                  <a:cubicBezTo>
                    <a:pt x="2594" y="6"/>
                    <a:pt x="2588" y="8"/>
                    <a:pt x="2590" y="6"/>
                  </a:cubicBezTo>
                  <a:close/>
                  <a:moveTo>
                    <a:pt x="2647" y="12"/>
                  </a:moveTo>
                  <a:cubicBezTo>
                    <a:pt x="2646" y="12"/>
                    <a:pt x="2646" y="12"/>
                    <a:pt x="2646" y="12"/>
                  </a:cubicBezTo>
                  <a:cubicBezTo>
                    <a:pt x="2646" y="10"/>
                    <a:pt x="2646" y="10"/>
                    <a:pt x="2646" y="10"/>
                  </a:cubicBezTo>
                  <a:cubicBezTo>
                    <a:pt x="2647" y="10"/>
                    <a:pt x="2647" y="10"/>
                    <a:pt x="2647" y="10"/>
                  </a:cubicBezTo>
                  <a:lnTo>
                    <a:pt x="2647" y="12"/>
                  </a:lnTo>
                  <a:close/>
                  <a:moveTo>
                    <a:pt x="2653" y="7"/>
                  </a:moveTo>
                  <a:cubicBezTo>
                    <a:pt x="2652" y="7"/>
                    <a:pt x="2652" y="7"/>
                    <a:pt x="2652" y="7"/>
                  </a:cubicBezTo>
                  <a:cubicBezTo>
                    <a:pt x="2652" y="6"/>
                    <a:pt x="2653" y="6"/>
                    <a:pt x="2653" y="5"/>
                  </a:cubicBezTo>
                  <a:cubicBezTo>
                    <a:pt x="2654" y="5"/>
                    <a:pt x="2654" y="6"/>
                    <a:pt x="2653" y="7"/>
                  </a:cubicBezTo>
                  <a:close/>
                  <a:moveTo>
                    <a:pt x="2659" y="10"/>
                  </a:moveTo>
                  <a:cubicBezTo>
                    <a:pt x="2660" y="9"/>
                    <a:pt x="2660" y="7"/>
                    <a:pt x="2663" y="7"/>
                  </a:cubicBezTo>
                  <a:cubicBezTo>
                    <a:pt x="2663" y="9"/>
                    <a:pt x="2661" y="10"/>
                    <a:pt x="2659" y="10"/>
                  </a:cubicBezTo>
                  <a:close/>
                  <a:moveTo>
                    <a:pt x="2662" y="3"/>
                  </a:moveTo>
                  <a:cubicBezTo>
                    <a:pt x="2662" y="3"/>
                    <a:pt x="2663" y="2"/>
                    <a:pt x="2664" y="2"/>
                  </a:cubicBezTo>
                  <a:cubicBezTo>
                    <a:pt x="2664" y="3"/>
                    <a:pt x="2663" y="3"/>
                    <a:pt x="2662" y="3"/>
                  </a:cubicBezTo>
                  <a:close/>
                  <a:moveTo>
                    <a:pt x="2667" y="3"/>
                  </a:moveTo>
                  <a:cubicBezTo>
                    <a:pt x="2667" y="1"/>
                    <a:pt x="2667" y="1"/>
                    <a:pt x="2669" y="1"/>
                  </a:cubicBezTo>
                  <a:cubicBezTo>
                    <a:pt x="2669" y="2"/>
                    <a:pt x="2668" y="3"/>
                    <a:pt x="2667" y="3"/>
                  </a:cubicBezTo>
                  <a:close/>
                  <a:moveTo>
                    <a:pt x="2673" y="6"/>
                  </a:moveTo>
                  <a:cubicBezTo>
                    <a:pt x="2673" y="5"/>
                    <a:pt x="2675" y="5"/>
                    <a:pt x="2676" y="4"/>
                  </a:cubicBezTo>
                  <a:cubicBezTo>
                    <a:pt x="2678" y="5"/>
                    <a:pt x="2675" y="7"/>
                    <a:pt x="2673" y="6"/>
                  </a:cubicBezTo>
                  <a:close/>
                  <a:moveTo>
                    <a:pt x="2678" y="5"/>
                  </a:moveTo>
                  <a:cubicBezTo>
                    <a:pt x="2679" y="2"/>
                    <a:pt x="2679" y="6"/>
                    <a:pt x="2681" y="5"/>
                  </a:cubicBezTo>
                  <a:cubicBezTo>
                    <a:pt x="2681" y="7"/>
                    <a:pt x="2679" y="5"/>
                    <a:pt x="2678" y="5"/>
                  </a:cubicBezTo>
                  <a:close/>
                  <a:moveTo>
                    <a:pt x="2691" y="10"/>
                  </a:moveTo>
                  <a:cubicBezTo>
                    <a:pt x="2692" y="8"/>
                    <a:pt x="2692" y="12"/>
                    <a:pt x="2691" y="10"/>
                  </a:cubicBezTo>
                  <a:close/>
                  <a:moveTo>
                    <a:pt x="2715" y="7"/>
                  </a:moveTo>
                  <a:cubicBezTo>
                    <a:pt x="2714" y="4"/>
                    <a:pt x="2718" y="7"/>
                    <a:pt x="2718" y="5"/>
                  </a:cubicBezTo>
                  <a:cubicBezTo>
                    <a:pt x="2721" y="6"/>
                    <a:pt x="2718" y="7"/>
                    <a:pt x="2715" y="7"/>
                  </a:cubicBezTo>
                  <a:close/>
                  <a:moveTo>
                    <a:pt x="2736" y="6"/>
                  </a:moveTo>
                  <a:cubicBezTo>
                    <a:pt x="2740" y="6"/>
                    <a:pt x="2734" y="8"/>
                    <a:pt x="2736" y="6"/>
                  </a:cubicBezTo>
                  <a:close/>
                  <a:moveTo>
                    <a:pt x="2793" y="12"/>
                  </a:moveTo>
                  <a:cubicBezTo>
                    <a:pt x="2792" y="12"/>
                    <a:pt x="2792" y="12"/>
                    <a:pt x="2792" y="12"/>
                  </a:cubicBezTo>
                  <a:cubicBezTo>
                    <a:pt x="2792" y="10"/>
                    <a:pt x="2792" y="10"/>
                    <a:pt x="2792" y="10"/>
                  </a:cubicBezTo>
                  <a:cubicBezTo>
                    <a:pt x="2793" y="10"/>
                    <a:pt x="2793" y="10"/>
                    <a:pt x="2793" y="10"/>
                  </a:cubicBezTo>
                  <a:lnTo>
                    <a:pt x="2793" y="12"/>
                  </a:lnTo>
                  <a:close/>
                  <a:moveTo>
                    <a:pt x="2799" y="7"/>
                  </a:moveTo>
                  <a:cubicBezTo>
                    <a:pt x="2798" y="7"/>
                    <a:pt x="2798" y="7"/>
                    <a:pt x="2798" y="7"/>
                  </a:cubicBezTo>
                  <a:cubicBezTo>
                    <a:pt x="2798" y="6"/>
                    <a:pt x="2798" y="6"/>
                    <a:pt x="2798" y="5"/>
                  </a:cubicBezTo>
                  <a:cubicBezTo>
                    <a:pt x="2800" y="5"/>
                    <a:pt x="2800" y="6"/>
                    <a:pt x="2799" y="7"/>
                  </a:cubicBezTo>
                  <a:close/>
                  <a:moveTo>
                    <a:pt x="2805" y="10"/>
                  </a:moveTo>
                  <a:cubicBezTo>
                    <a:pt x="2806" y="9"/>
                    <a:pt x="2806" y="7"/>
                    <a:pt x="2809" y="7"/>
                  </a:cubicBezTo>
                  <a:cubicBezTo>
                    <a:pt x="2808" y="9"/>
                    <a:pt x="2807" y="10"/>
                    <a:pt x="2805" y="10"/>
                  </a:cubicBezTo>
                  <a:close/>
                  <a:moveTo>
                    <a:pt x="2808" y="3"/>
                  </a:moveTo>
                  <a:cubicBezTo>
                    <a:pt x="2808" y="3"/>
                    <a:pt x="2809" y="2"/>
                    <a:pt x="2810" y="2"/>
                  </a:cubicBezTo>
                  <a:cubicBezTo>
                    <a:pt x="2810" y="3"/>
                    <a:pt x="2809" y="3"/>
                    <a:pt x="2808" y="3"/>
                  </a:cubicBezTo>
                  <a:close/>
                  <a:moveTo>
                    <a:pt x="2813" y="3"/>
                  </a:moveTo>
                  <a:cubicBezTo>
                    <a:pt x="2813" y="1"/>
                    <a:pt x="2813" y="1"/>
                    <a:pt x="2815" y="1"/>
                  </a:cubicBezTo>
                  <a:cubicBezTo>
                    <a:pt x="2815" y="2"/>
                    <a:pt x="2814" y="3"/>
                    <a:pt x="2813" y="3"/>
                  </a:cubicBezTo>
                  <a:close/>
                  <a:moveTo>
                    <a:pt x="2819" y="6"/>
                  </a:moveTo>
                  <a:cubicBezTo>
                    <a:pt x="2819" y="5"/>
                    <a:pt x="2821" y="5"/>
                    <a:pt x="2822" y="4"/>
                  </a:cubicBezTo>
                  <a:cubicBezTo>
                    <a:pt x="2824" y="5"/>
                    <a:pt x="2821" y="7"/>
                    <a:pt x="2819" y="6"/>
                  </a:cubicBezTo>
                  <a:close/>
                  <a:moveTo>
                    <a:pt x="2824" y="5"/>
                  </a:moveTo>
                  <a:cubicBezTo>
                    <a:pt x="2825" y="2"/>
                    <a:pt x="2825" y="6"/>
                    <a:pt x="2827" y="5"/>
                  </a:cubicBezTo>
                  <a:cubicBezTo>
                    <a:pt x="2827" y="7"/>
                    <a:pt x="2825" y="5"/>
                    <a:pt x="2824" y="5"/>
                  </a:cubicBezTo>
                  <a:close/>
                  <a:moveTo>
                    <a:pt x="2837" y="10"/>
                  </a:moveTo>
                  <a:cubicBezTo>
                    <a:pt x="2838" y="8"/>
                    <a:pt x="2837" y="12"/>
                    <a:pt x="2837" y="10"/>
                  </a:cubicBezTo>
                  <a:close/>
                  <a:moveTo>
                    <a:pt x="2861" y="7"/>
                  </a:moveTo>
                  <a:cubicBezTo>
                    <a:pt x="2860" y="4"/>
                    <a:pt x="2864" y="7"/>
                    <a:pt x="2864" y="5"/>
                  </a:cubicBezTo>
                  <a:cubicBezTo>
                    <a:pt x="2867" y="6"/>
                    <a:pt x="2863" y="7"/>
                    <a:pt x="2861" y="7"/>
                  </a:cubicBezTo>
                  <a:close/>
                  <a:moveTo>
                    <a:pt x="2882" y="6"/>
                  </a:moveTo>
                  <a:cubicBezTo>
                    <a:pt x="2885" y="6"/>
                    <a:pt x="2880" y="8"/>
                    <a:pt x="2882" y="6"/>
                  </a:cubicBezTo>
                  <a:close/>
                  <a:moveTo>
                    <a:pt x="2939" y="12"/>
                  </a:moveTo>
                  <a:cubicBezTo>
                    <a:pt x="2938" y="12"/>
                    <a:pt x="2938" y="12"/>
                    <a:pt x="2938" y="12"/>
                  </a:cubicBezTo>
                  <a:cubicBezTo>
                    <a:pt x="2938" y="10"/>
                    <a:pt x="2938" y="10"/>
                    <a:pt x="2938" y="10"/>
                  </a:cubicBezTo>
                  <a:cubicBezTo>
                    <a:pt x="2939" y="10"/>
                    <a:pt x="2939" y="10"/>
                    <a:pt x="2939" y="10"/>
                  </a:cubicBezTo>
                  <a:lnTo>
                    <a:pt x="2939" y="12"/>
                  </a:lnTo>
                  <a:close/>
                  <a:moveTo>
                    <a:pt x="2945" y="7"/>
                  </a:moveTo>
                  <a:cubicBezTo>
                    <a:pt x="2944" y="7"/>
                    <a:pt x="2944" y="7"/>
                    <a:pt x="2944" y="7"/>
                  </a:cubicBezTo>
                  <a:cubicBezTo>
                    <a:pt x="2944" y="6"/>
                    <a:pt x="2944" y="6"/>
                    <a:pt x="2944" y="5"/>
                  </a:cubicBezTo>
                  <a:cubicBezTo>
                    <a:pt x="2946" y="5"/>
                    <a:pt x="2946" y="6"/>
                    <a:pt x="2945" y="7"/>
                  </a:cubicBezTo>
                  <a:close/>
                  <a:moveTo>
                    <a:pt x="2951" y="10"/>
                  </a:moveTo>
                  <a:cubicBezTo>
                    <a:pt x="2952" y="9"/>
                    <a:pt x="2952" y="7"/>
                    <a:pt x="2954" y="7"/>
                  </a:cubicBezTo>
                  <a:cubicBezTo>
                    <a:pt x="2954" y="9"/>
                    <a:pt x="2952" y="10"/>
                    <a:pt x="2951" y="10"/>
                  </a:cubicBezTo>
                  <a:close/>
                  <a:moveTo>
                    <a:pt x="2954" y="3"/>
                  </a:moveTo>
                  <a:cubicBezTo>
                    <a:pt x="2954" y="3"/>
                    <a:pt x="2955" y="2"/>
                    <a:pt x="2956" y="2"/>
                  </a:cubicBezTo>
                  <a:cubicBezTo>
                    <a:pt x="2956" y="3"/>
                    <a:pt x="2955" y="3"/>
                    <a:pt x="2954" y="3"/>
                  </a:cubicBezTo>
                  <a:close/>
                  <a:moveTo>
                    <a:pt x="2959" y="3"/>
                  </a:moveTo>
                  <a:cubicBezTo>
                    <a:pt x="2958" y="1"/>
                    <a:pt x="2959" y="1"/>
                    <a:pt x="2960" y="1"/>
                  </a:cubicBezTo>
                  <a:cubicBezTo>
                    <a:pt x="2961" y="2"/>
                    <a:pt x="2960" y="3"/>
                    <a:pt x="2959" y="3"/>
                  </a:cubicBezTo>
                  <a:close/>
                  <a:moveTo>
                    <a:pt x="2965" y="6"/>
                  </a:moveTo>
                  <a:cubicBezTo>
                    <a:pt x="2965" y="5"/>
                    <a:pt x="2967" y="5"/>
                    <a:pt x="2968" y="4"/>
                  </a:cubicBezTo>
                  <a:cubicBezTo>
                    <a:pt x="2969" y="5"/>
                    <a:pt x="2967" y="7"/>
                    <a:pt x="2965" y="6"/>
                  </a:cubicBezTo>
                  <a:close/>
                  <a:moveTo>
                    <a:pt x="2969" y="5"/>
                  </a:moveTo>
                  <a:cubicBezTo>
                    <a:pt x="2971" y="2"/>
                    <a:pt x="2971" y="6"/>
                    <a:pt x="2973" y="5"/>
                  </a:cubicBezTo>
                  <a:cubicBezTo>
                    <a:pt x="2972" y="7"/>
                    <a:pt x="2971" y="5"/>
                    <a:pt x="2969" y="5"/>
                  </a:cubicBezTo>
                  <a:close/>
                  <a:moveTo>
                    <a:pt x="2982" y="10"/>
                  </a:moveTo>
                  <a:cubicBezTo>
                    <a:pt x="2984" y="8"/>
                    <a:pt x="2983" y="12"/>
                    <a:pt x="2982" y="10"/>
                  </a:cubicBezTo>
                  <a:close/>
                  <a:moveTo>
                    <a:pt x="3007" y="7"/>
                  </a:moveTo>
                  <a:cubicBezTo>
                    <a:pt x="3006" y="4"/>
                    <a:pt x="3010" y="7"/>
                    <a:pt x="3010" y="5"/>
                  </a:cubicBezTo>
                  <a:cubicBezTo>
                    <a:pt x="3013" y="6"/>
                    <a:pt x="3009" y="7"/>
                    <a:pt x="3007" y="7"/>
                  </a:cubicBezTo>
                  <a:close/>
                  <a:moveTo>
                    <a:pt x="3028" y="6"/>
                  </a:moveTo>
                  <a:cubicBezTo>
                    <a:pt x="3031" y="6"/>
                    <a:pt x="3026" y="8"/>
                    <a:pt x="3028" y="6"/>
                  </a:cubicBezTo>
                  <a:close/>
                  <a:moveTo>
                    <a:pt x="3085" y="12"/>
                  </a:moveTo>
                  <a:cubicBezTo>
                    <a:pt x="3084" y="12"/>
                    <a:pt x="3084" y="12"/>
                    <a:pt x="3084" y="12"/>
                  </a:cubicBezTo>
                  <a:cubicBezTo>
                    <a:pt x="3084" y="10"/>
                    <a:pt x="3084" y="10"/>
                    <a:pt x="3084" y="10"/>
                  </a:cubicBezTo>
                  <a:cubicBezTo>
                    <a:pt x="3085" y="10"/>
                    <a:pt x="3085" y="10"/>
                    <a:pt x="3085" y="10"/>
                  </a:cubicBezTo>
                  <a:lnTo>
                    <a:pt x="3085" y="12"/>
                  </a:lnTo>
                  <a:close/>
                  <a:moveTo>
                    <a:pt x="3091" y="7"/>
                  </a:moveTo>
                  <a:cubicBezTo>
                    <a:pt x="3090" y="7"/>
                    <a:pt x="3090" y="7"/>
                    <a:pt x="3090" y="7"/>
                  </a:cubicBezTo>
                  <a:cubicBezTo>
                    <a:pt x="3089" y="6"/>
                    <a:pt x="3090" y="6"/>
                    <a:pt x="3090" y="5"/>
                  </a:cubicBezTo>
                  <a:cubicBezTo>
                    <a:pt x="3091" y="5"/>
                    <a:pt x="3091" y="6"/>
                    <a:pt x="3091" y="7"/>
                  </a:cubicBezTo>
                  <a:close/>
                  <a:moveTo>
                    <a:pt x="3097" y="10"/>
                  </a:moveTo>
                  <a:cubicBezTo>
                    <a:pt x="3098" y="9"/>
                    <a:pt x="3098" y="7"/>
                    <a:pt x="3100" y="7"/>
                  </a:cubicBezTo>
                  <a:cubicBezTo>
                    <a:pt x="3100" y="9"/>
                    <a:pt x="3098" y="10"/>
                    <a:pt x="3097" y="10"/>
                  </a:cubicBezTo>
                  <a:close/>
                  <a:moveTo>
                    <a:pt x="3100" y="3"/>
                  </a:moveTo>
                  <a:cubicBezTo>
                    <a:pt x="3100" y="3"/>
                    <a:pt x="3100" y="2"/>
                    <a:pt x="3101" y="2"/>
                  </a:cubicBezTo>
                  <a:cubicBezTo>
                    <a:pt x="3102" y="3"/>
                    <a:pt x="3101" y="3"/>
                    <a:pt x="3100" y="3"/>
                  </a:cubicBezTo>
                  <a:close/>
                  <a:moveTo>
                    <a:pt x="3104" y="3"/>
                  </a:moveTo>
                  <a:cubicBezTo>
                    <a:pt x="3104" y="1"/>
                    <a:pt x="3105" y="1"/>
                    <a:pt x="3106" y="1"/>
                  </a:cubicBezTo>
                  <a:cubicBezTo>
                    <a:pt x="3106" y="2"/>
                    <a:pt x="3106" y="3"/>
                    <a:pt x="3104" y="3"/>
                  </a:cubicBezTo>
                  <a:close/>
                  <a:moveTo>
                    <a:pt x="3110" y="6"/>
                  </a:moveTo>
                  <a:cubicBezTo>
                    <a:pt x="3111" y="5"/>
                    <a:pt x="3113" y="5"/>
                    <a:pt x="3113" y="4"/>
                  </a:cubicBezTo>
                  <a:cubicBezTo>
                    <a:pt x="3115" y="5"/>
                    <a:pt x="3112" y="7"/>
                    <a:pt x="3110" y="6"/>
                  </a:cubicBezTo>
                  <a:close/>
                  <a:moveTo>
                    <a:pt x="3115" y="5"/>
                  </a:moveTo>
                  <a:cubicBezTo>
                    <a:pt x="3116" y="2"/>
                    <a:pt x="3117" y="6"/>
                    <a:pt x="3119" y="5"/>
                  </a:cubicBezTo>
                  <a:cubicBezTo>
                    <a:pt x="3118" y="7"/>
                    <a:pt x="3117" y="5"/>
                    <a:pt x="3115" y="5"/>
                  </a:cubicBezTo>
                  <a:close/>
                  <a:moveTo>
                    <a:pt x="3128" y="10"/>
                  </a:moveTo>
                  <a:cubicBezTo>
                    <a:pt x="3130" y="8"/>
                    <a:pt x="3129" y="12"/>
                    <a:pt x="3128" y="10"/>
                  </a:cubicBezTo>
                  <a:close/>
                  <a:moveTo>
                    <a:pt x="3153" y="7"/>
                  </a:moveTo>
                  <a:cubicBezTo>
                    <a:pt x="3152" y="4"/>
                    <a:pt x="3156" y="7"/>
                    <a:pt x="3156" y="5"/>
                  </a:cubicBezTo>
                  <a:cubicBezTo>
                    <a:pt x="3159" y="6"/>
                    <a:pt x="3155" y="7"/>
                    <a:pt x="3153" y="7"/>
                  </a:cubicBezTo>
                  <a:close/>
                  <a:moveTo>
                    <a:pt x="3174" y="6"/>
                  </a:moveTo>
                  <a:cubicBezTo>
                    <a:pt x="3177" y="6"/>
                    <a:pt x="3171" y="8"/>
                    <a:pt x="3174" y="6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833"/>
            <p:cNvSpPr>
              <a:spLocks noEditPoints="1"/>
            </p:cNvSpPr>
            <p:nvPr/>
          </p:nvSpPr>
          <p:spPr bwMode="auto">
            <a:xfrm>
              <a:off x="-3175" y="3576641"/>
              <a:ext cx="12203113" cy="34925"/>
            </a:xfrm>
            <a:custGeom>
              <a:avLst/>
              <a:gdLst>
                <a:gd name="T0" fmla="*/ 3027 w 3209"/>
                <a:gd name="T1" fmla="*/ 0 h 8"/>
                <a:gd name="T2" fmla="*/ 2863 w 3209"/>
                <a:gd name="T3" fmla="*/ 3 h 8"/>
                <a:gd name="T4" fmla="*/ 2710 w 3209"/>
                <a:gd name="T5" fmla="*/ 2 h 8"/>
                <a:gd name="T6" fmla="*/ 2563 w 3209"/>
                <a:gd name="T7" fmla="*/ 3 h 8"/>
                <a:gd name="T8" fmla="*/ 2417 w 3209"/>
                <a:gd name="T9" fmla="*/ 1 h 8"/>
                <a:gd name="T10" fmla="*/ 2261 w 3209"/>
                <a:gd name="T11" fmla="*/ 0 h 8"/>
                <a:gd name="T12" fmla="*/ 2110 w 3209"/>
                <a:gd name="T13" fmla="*/ 0 h 8"/>
                <a:gd name="T14" fmla="*/ 1964 w 3209"/>
                <a:gd name="T15" fmla="*/ 0 h 8"/>
                <a:gd name="T16" fmla="*/ 1818 w 3209"/>
                <a:gd name="T17" fmla="*/ 0 h 8"/>
                <a:gd name="T18" fmla="*/ 1669 w 3209"/>
                <a:gd name="T19" fmla="*/ 1 h 8"/>
                <a:gd name="T20" fmla="*/ 1523 w 3209"/>
                <a:gd name="T21" fmla="*/ 1 h 8"/>
                <a:gd name="T22" fmla="*/ 1368 w 3209"/>
                <a:gd name="T23" fmla="*/ 3 h 8"/>
                <a:gd name="T24" fmla="*/ 1204 w 3209"/>
                <a:gd name="T25" fmla="*/ 0 h 8"/>
                <a:gd name="T26" fmla="*/ 1043 w 3209"/>
                <a:gd name="T27" fmla="*/ 3 h 8"/>
                <a:gd name="T28" fmla="*/ 896 w 3209"/>
                <a:gd name="T29" fmla="*/ 3 h 8"/>
                <a:gd name="T30" fmla="*/ 749 w 3209"/>
                <a:gd name="T31" fmla="*/ 3 h 8"/>
                <a:gd name="T32" fmla="*/ 603 w 3209"/>
                <a:gd name="T33" fmla="*/ 3 h 8"/>
                <a:gd name="T34" fmla="*/ 438 w 3209"/>
                <a:gd name="T35" fmla="*/ 0 h 8"/>
                <a:gd name="T36" fmla="*/ 274 w 3209"/>
                <a:gd name="T37" fmla="*/ 3 h 8"/>
                <a:gd name="T38" fmla="*/ 110 w 3209"/>
                <a:gd name="T39" fmla="*/ 0 h 8"/>
                <a:gd name="T40" fmla="*/ 38 w 3209"/>
                <a:gd name="T41" fmla="*/ 5 h 8"/>
                <a:gd name="T42" fmla="*/ 224 w 3209"/>
                <a:gd name="T43" fmla="*/ 5 h 8"/>
                <a:gd name="T44" fmla="*/ 438 w 3209"/>
                <a:gd name="T45" fmla="*/ 5 h 8"/>
                <a:gd name="T46" fmla="*/ 641 w 3209"/>
                <a:gd name="T47" fmla="*/ 8 h 8"/>
                <a:gd name="T48" fmla="*/ 839 w 3209"/>
                <a:gd name="T49" fmla="*/ 5 h 8"/>
                <a:gd name="T50" fmla="*/ 1078 w 3209"/>
                <a:gd name="T51" fmla="*/ 8 h 8"/>
                <a:gd name="T52" fmla="*/ 1247 w 3209"/>
                <a:gd name="T53" fmla="*/ 6 h 8"/>
                <a:gd name="T54" fmla="*/ 1496 w 3209"/>
                <a:gd name="T55" fmla="*/ 5 h 8"/>
                <a:gd name="T56" fmla="*/ 1683 w 3209"/>
                <a:gd name="T57" fmla="*/ 5 h 8"/>
                <a:gd name="T58" fmla="*/ 1896 w 3209"/>
                <a:gd name="T59" fmla="*/ 5 h 8"/>
                <a:gd name="T60" fmla="*/ 2099 w 3209"/>
                <a:gd name="T61" fmla="*/ 8 h 8"/>
                <a:gd name="T62" fmla="*/ 2297 w 3209"/>
                <a:gd name="T63" fmla="*/ 5 h 8"/>
                <a:gd name="T64" fmla="*/ 2536 w 3209"/>
                <a:gd name="T65" fmla="*/ 8 h 8"/>
                <a:gd name="T66" fmla="*/ 2706 w 3209"/>
                <a:gd name="T67" fmla="*/ 6 h 8"/>
                <a:gd name="T68" fmla="*/ 2955 w 3209"/>
                <a:gd name="T69" fmla="*/ 5 h 8"/>
                <a:gd name="T70" fmla="*/ 3141 w 3209"/>
                <a:gd name="T71" fmla="*/ 5 h 8"/>
                <a:gd name="T72" fmla="*/ 34 w 3209"/>
                <a:gd name="T73" fmla="*/ 4 h 8"/>
                <a:gd name="T74" fmla="*/ 177 w 3209"/>
                <a:gd name="T75" fmla="*/ 1 h 8"/>
                <a:gd name="T76" fmla="*/ 311 w 3209"/>
                <a:gd name="T77" fmla="*/ 6 h 8"/>
                <a:gd name="T78" fmla="*/ 415 w 3209"/>
                <a:gd name="T79" fmla="*/ 5 h 8"/>
                <a:gd name="T80" fmla="*/ 546 w 3209"/>
                <a:gd name="T81" fmla="*/ 1 h 8"/>
                <a:gd name="T82" fmla="*/ 618 w 3209"/>
                <a:gd name="T83" fmla="*/ 4 h 8"/>
                <a:gd name="T84" fmla="*/ 760 w 3209"/>
                <a:gd name="T85" fmla="*/ 1 h 8"/>
                <a:gd name="T86" fmla="*/ 894 w 3209"/>
                <a:gd name="T87" fmla="*/ 6 h 8"/>
                <a:gd name="T88" fmla="*/ 998 w 3209"/>
                <a:gd name="T89" fmla="*/ 5 h 8"/>
                <a:gd name="T90" fmla="*/ 1129 w 3209"/>
                <a:gd name="T91" fmla="*/ 1 h 8"/>
                <a:gd name="T92" fmla="*/ 1201 w 3209"/>
                <a:gd name="T93" fmla="*/ 4 h 8"/>
                <a:gd name="T94" fmla="*/ 1344 w 3209"/>
                <a:gd name="T95" fmla="*/ 1 h 8"/>
                <a:gd name="T96" fmla="*/ 1478 w 3209"/>
                <a:gd name="T97" fmla="*/ 6 h 8"/>
                <a:gd name="T98" fmla="*/ 1582 w 3209"/>
                <a:gd name="T99" fmla="*/ 5 h 8"/>
                <a:gd name="T100" fmla="*/ 1712 w 3209"/>
                <a:gd name="T101" fmla="*/ 1 h 8"/>
                <a:gd name="T102" fmla="*/ 1784 w 3209"/>
                <a:gd name="T103" fmla="*/ 4 h 8"/>
                <a:gd name="T104" fmla="*/ 1927 w 3209"/>
                <a:gd name="T105" fmla="*/ 1 h 8"/>
                <a:gd name="T106" fmla="*/ 2061 w 3209"/>
                <a:gd name="T107" fmla="*/ 6 h 8"/>
                <a:gd name="T108" fmla="*/ 2165 w 3209"/>
                <a:gd name="T109" fmla="*/ 5 h 8"/>
                <a:gd name="T110" fmla="*/ 2296 w 3209"/>
                <a:gd name="T111" fmla="*/ 1 h 8"/>
                <a:gd name="T112" fmla="*/ 2368 w 3209"/>
                <a:gd name="T113" fmla="*/ 4 h 8"/>
                <a:gd name="T114" fmla="*/ 2511 w 3209"/>
                <a:gd name="T115" fmla="*/ 1 h 8"/>
                <a:gd name="T116" fmla="*/ 2644 w 3209"/>
                <a:gd name="T117" fmla="*/ 6 h 8"/>
                <a:gd name="T118" fmla="*/ 2748 w 3209"/>
                <a:gd name="T119" fmla="*/ 5 h 8"/>
                <a:gd name="T120" fmla="*/ 2879 w 3209"/>
                <a:gd name="T121" fmla="*/ 1 h 8"/>
                <a:gd name="T122" fmla="*/ 2951 w 3209"/>
                <a:gd name="T123" fmla="*/ 4 h 8"/>
                <a:gd name="T124" fmla="*/ 3094 w 3209"/>
                <a:gd name="T12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9" h="8">
                  <a:moveTo>
                    <a:pt x="3172" y="0"/>
                  </a:moveTo>
                  <a:cubicBezTo>
                    <a:pt x="3163" y="0"/>
                    <a:pt x="3163" y="3"/>
                    <a:pt x="3154" y="3"/>
                  </a:cubicBezTo>
                  <a:cubicBezTo>
                    <a:pt x="3151" y="3"/>
                    <a:pt x="3149" y="2"/>
                    <a:pt x="3148" y="2"/>
                  </a:cubicBezTo>
                  <a:cubicBezTo>
                    <a:pt x="3147" y="2"/>
                    <a:pt x="3146" y="3"/>
                    <a:pt x="3146" y="3"/>
                  </a:cubicBezTo>
                  <a:cubicBezTo>
                    <a:pt x="3145" y="3"/>
                    <a:pt x="3146" y="2"/>
                    <a:pt x="3146" y="1"/>
                  </a:cubicBezTo>
                  <a:cubicBezTo>
                    <a:pt x="3144" y="1"/>
                    <a:pt x="3141" y="0"/>
                    <a:pt x="3136" y="0"/>
                  </a:cubicBezTo>
                  <a:cubicBezTo>
                    <a:pt x="3134" y="0"/>
                    <a:pt x="3133" y="0"/>
                    <a:pt x="3131" y="0"/>
                  </a:cubicBezTo>
                  <a:cubicBezTo>
                    <a:pt x="3132" y="0"/>
                    <a:pt x="3132" y="1"/>
                    <a:pt x="3130" y="0"/>
                  </a:cubicBezTo>
                  <a:cubicBezTo>
                    <a:pt x="3130" y="0"/>
                    <a:pt x="3130" y="0"/>
                    <a:pt x="3130" y="0"/>
                  </a:cubicBezTo>
                  <a:cubicBezTo>
                    <a:pt x="3129" y="0"/>
                    <a:pt x="3129" y="1"/>
                    <a:pt x="3128" y="1"/>
                  </a:cubicBezTo>
                  <a:cubicBezTo>
                    <a:pt x="3128" y="1"/>
                    <a:pt x="3128" y="1"/>
                    <a:pt x="3127" y="1"/>
                  </a:cubicBezTo>
                  <a:cubicBezTo>
                    <a:pt x="3125" y="2"/>
                    <a:pt x="3123" y="3"/>
                    <a:pt x="3118" y="3"/>
                  </a:cubicBezTo>
                  <a:cubicBezTo>
                    <a:pt x="3109" y="3"/>
                    <a:pt x="3109" y="0"/>
                    <a:pt x="3100" y="0"/>
                  </a:cubicBezTo>
                  <a:cubicBezTo>
                    <a:pt x="3092" y="0"/>
                    <a:pt x="3091" y="2"/>
                    <a:pt x="3084" y="3"/>
                  </a:cubicBezTo>
                  <a:cubicBezTo>
                    <a:pt x="3084" y="3"/>
                    <a:pt x="3083" y="3"/>
                    <a:pt x="3083" y="3"/>
                  </a:cubicBezTo>
                  <a:cubicBezTo>
                    <a:pt x="3083" y="3"/>
                    <a:pt x="3082" y="3"/>
                    <a:pt x="3082" y="3"/>
                  </a:cubicBezTo>
                  <a:cubicBezTo>
                    <a:pt x="3082" y="3"/>
                    <a:pt x="3082" y="3"/>
                    <a:pt x="3082" y="3"/>
                  </a:cubicBezTo>
                  <a:cubicBezTo>
                    <a:pt x="3073" y="3"/>
                    <a:pt x="3072" y="0"/>
                    <a:pt x="3063" y="0"/>
                  </a:cubicBezTo>
                  <a:cubicBezTo>
                    <a:pt x="3054" y="0"/>
                    <a:pt x="3054" y="3"/>
                    <a:pt x="3045" y="3"/>
                  </a:cubicBezTo>
                  <a:cubicBezTo>
                    <a:pt x="3036" y="3"/>
                    <a:pt x="3036" y="0"/>
                    <a:pt x="3027" y="0"/>
                  </a:cubicBezTo>
                  <a:cubicBezTo>
                    <a:pt x="3018" y="0"/>
                    <a:pt x="3018" y="3"/>
                    <a:pt x="3009" y="3"/>
                  </a:cubicBezTo>
                  <a:cubicBezTo>
                    <a:pt x="3006" y="3"/>
                    <a:pt x="3004" y="2"/>
                    <a:pt x="3002" y="2"/>
                  </a:cubicBezTo>
                  <a:cubicBezTo>
                    <a:pt x="3001" y="2"/>
                    <a:pt x="3001" y="3"/>
                    <a:pt x="3001" y="3"/>
                  </a:cubicBezTo>
                  <a:cubicBezTo>
                    <a:pt x="3000" y="3"/>
                    <a:pt x="3000" y="2"/>
                    <a:pt x="3000" y="1"/>
                  </a:cubicBezTo>
                  <a:cubicBezTo>
                    <a:pt x="2998" y="1"/>
                    <a:pt x="2996" y="0"/>
                    <a:pt x="2991" y="0"/>
                  </a:cubicBezTo>
                  <a:cubicBezTo>
                    <a:pt x="2988" y="0"/>
                    <a:pt x="2987" y="0"/>
                    <a:pt x="2985" y="0"/>
                  </a:cubicBezTo>
                  <a:cubicBezTo>
                    <a:pt x="2986" y="0"/>
                    <a:pt x="2986" y="1"/>
                    <a:pt x="2984" y="0"/>
                  </a:cubicBezTo>
                  <a:cubicBezTo>
                    <a:pt x="2984" y="0"/>
                    <a:pt x="2984" y="0"/>
                    <a:pt x="2984" y="0"/>
                  </a:cubicBezTo>
                  <a:cubicBezTo>
                    <a:pt x="2984" y="0"/>
                    <a:pt x="2983" y="1"/>
                    <a:pt x="2982" y="1"/>
                  </a:cubicBezTo>
                  <a:cubicBezTo>
                    <a:pt x="2982" y="1"/>
                    <a:pt x="2982" y="1"/>
                    <a:pt x="2981" y="1"/>
                  </a:cubicBezTo>
                  <a:cubicBezTo>
                    <a:pt x="2979" y="2"/>
                    <a:pt x="2977" y="3"/>
                    <a:pt x="2973" y="3"/>
                  </a:cubicBezTo>
                  <a:cubicBezTo>
                    <a:pt x="2964" y="3"/>
                    <a:pt x="2964" y="0"/>
                    <a:pt x="2955" y="0"/>
                  </a:cubicBezTo>
                  <a:cubicBezTo>
                    <a:pt x="2946" y="0"/>
                    <a:pt x="2946" y="2"/>
                    <a:pt x="2938" y="3"/>
                  </a:cubicBezTo>
                  <a:cubicBezTo>
                    <a:pt x="2938" y="3"/>
                    <a:pt x="2937" y="3"/>
                    <a:pt x="2937" y="3"/>
                  </a:cubicBezTo>
                  <a:cubicBezTo>
                    <a:pt x="2937" y="3"/>
                    <a:pt x="2937" y="3"/>
                    <a:pt x="2937" y="3"/>
                  </a:cubicBezTo>
                  <a:cubicBezTo>
                    <a:pt x="2937" y="3"/>
                    <a:pt x="2937" y="3"/>
                    <a:pt x="2937" y="3"/>
                  </a:cubicBezTo>
                  <a:cubicBezTo>
                    <a:pt x="2928" y="3"/>
                    <a:pt x="2926" y="0"/>
                    <a:pt x="2917" y="0"/>
                  </a:cubicBezTo>
                  <a:cubicBezTo>
                    <a:pt x="2908" y="0"/>
                    <a:pt x="2908" y="3"/>
                    <a:pt x="2899" y="3"/>
                  </a:cubicBezTo>
                  <a:cubicBezTo>
                    <a:pt x="2890" y="3"/>
                    <a:pt x="2890" y="0"/>
                    <a:pt x="2881" y="0"/>
                  </a:cubicBezTo>
                  <a:cubicBezTo>
                    <a:pt x="2872" y="0"/>
                    <a:pt x="2872" y="3"/>
                    <a:pt x="2863" y="3"/>
                  </a:cubicBezTo>
                  <a:cubicBezTo>
                    <a:pt x="2860" y="3"/>
                    <a:pt x="2858" y="2"/>
                    <a:pt x="2856" y="2"/>
                  </a:cubicBezTo>
                  <a:cubicBezTo>
                    <a:pt x="2856" y="2"/>
                    <a:pt x="2855" y="3"/>
                    <a:pt x="2855" y="3"/>
                  </a:cubicBezTo>
                  <a:cubicBezTo>
                    <a:pt x="2854" y="3"/>
                    <a:pt x="2854" y="2"/>
                    <a:pt x="2855" y="1"/>
                  </a:cubicBezTo>
                  <a:cubicBezTo>
                    <a:pt x="2852" y="1"/>
                    <a:pt x="2850" y="0"/>
                    <a:pt x="2845" y="0"/>
                  </a:cubicBezTo>
                  <a:cubicBezTo>
                    <a:pt x="2843" y="0"/>
                    <a:pt x="2841" y="0"/>
                    <a:pt x="2839" y="0"/>
                  </a:cubicBezTo>
                  <a:cubicBezTo>
                    <a:pt x="2840" y="0"/>
                    <a:pt x="2840" y="1"/>
                    <a:pt x="2839" y="0"/>
                  </a:cubicBezTo>
                  <a:cubicBezTo>
                    <a:pt x="2839" y="0"/>
                    <a:pt x="2839" y="0"/>
                    <a:pt x="2839" y="0"/>
                  </a:cubicBezTo>
                  <a:cubicBezTo>
                    <a:pt x="2838" y="0"/>
                    <a:pt x="2837" y="1"/>
                    <a:pt x="2836" y="1"/>
                  </a:cubicBezTo>
                  <a:cubicBezTo>
                    <a:pt x="2836" y="1"/>
                    <a:pt x="2836" y="1"/>
                    <a:pt x="2836" y="1"/>
                  </a:cubicBezTo>
                  <a:cubicBezTo>
                    <a:pt x="2833" y="2"/>
                    <a:pt x="2831" y="3"/>
                    <a:pt x="2827" y="3"/>
                  </a:cubicBezTo>
                  <a:cubicBezTo>
                    <a:pt x="2818" y="3"/>
                    <a:pt x="2818" y="0"/>
                    <a:pt x="2809" y="0"/>
                  </a:cubicBezTo>
                  <a:cubicBezTo>
                    <a:pt x="2800" y="0"/>
                    <a:pt x="2800" y="2"/>
                    <a:pt x="2793" y="3"/>
                  </a:cubicBezTo>
                  <a:cubicBezTo>
                    <a:pt x="2792" y="3"/>
                    <a:pt x="2792" y="3"/>
                    <a:pt x="2791" y="3"/>
                  </a:cubicBezTo>
                  <a:cubicBezTo>
                    <a:pt x="2791" y="3"/>
                    <a:pt x="2791" y="3"/>
                    <a:pt x="2791" y="3"/>
                  </a:cubicBezTo>
                  <a:cubicBezTo>
                    <a:pt x="2791" y="3"/>
                    <a:pt x="2791" y="3"/>
                    <a:pt x="2791" y="3"/>
                  </a:cubicBezTo>
                  <a:cubicBezTo>
                    <a:pt x="2782" y="3"/>
                    <a:pt x="2780" y="0"/>
                    <a:pt x="2771" y="0"/>
                  </a:cubicBezTo>
                  <a:cubicBezTo>
                    <a:pt x="2762" y="0"/>
                    <a:pt x="2762" y="3"/>
                    <a:pt x="2753" y="3"/>
                  </a:cubicBezTo>
                  <a:cubicBezTo>
                    <a:pt x="2744" y="3"/>
                    <a:pt x="2744" y="0"/>
                    <a:pt x="2735" y="0"/>
                  </a:cubicBezTo>
                  <a:cubicBezTo>
                    <a:pt x="2726" y="0"/>
                    <a:pt x="2726" y="3"/>
                    <a:pt x="2717" y="3"/>
                  </a:cubicBezTo>
                  <a:cubicBezTo>
                    <a:pt x="2714" y="3"/>
                    <a:pt x="2712" y="2"/>
                    <a:pt x="2710" y="2"/>
                  </a:cubicBezTo>
                  <a:cubicBezTo>
                    <a:pt x="2710" y="2"/>
                    <a:pt x="2709" y="3"/>
                    <a:pt x="2709" y="3"/>
                  </a:cubicBezTo>
                  <a:cubicBezTo>
                    <a:pt x="2708" y="3"/>
                    <a:pt x="2708" y="2"/>
                    <a:pt x="2709" y="1"/>
                  </a:cubicBezTo>
                  <a:cubicBezTo>
                    <a:pt x="2706" y="1"/>
                    <a:pt x="2704" y="0"/>
                    <a:pt x="2699" y="0"/>
                  </a:cubicBezTo>
                  <a:cubicBezTo>
                    <a:pt x="2697" y="0"/>
                    <a:pt x="2695" y="0"/>
                    <a:pt x="2694" y="0"/>
                  </a:cubicBezTo>
                  <a:cubicBezTo>
                    <a:pt x="2694" y="0"/>
                    <a:pt x="2694" y="1"/>
                    <a:pt x="2693" y="0"/>
                  </a:cubicBezTo>
                  <a:cubicBezTo>
                    <a:pt x="2693" y="0"/>
                    <a:pt x="2693" y="0"/>
                    <a:pt x="2693" y="0"/>
                  </a:cubicBezTo>
                  <a:cubicBezTo>
                    <a:pt x="2692" y="0"/>
                    <a:pt x="2691" y="1"/>
                    <a:pt x="2690" y="1"/>
                  </a:cubicBezTo>
                  <a:cubicBezTo>
                    <a:pt x="2690" y="1"/>
                    <a:pt x="2690" y="1"/>
                    <a:pt x="2690" y="1"/>
                  </a:cubicBezTo>
                  <a:cubicBezTo>
                    <a:pt x="2687" y="2"/>
                    <a:pt x="2685" y="3"/>
                    <a:pt x="2681" y="3"/>
                  </a:cubicBezTo>
                  <a:cubicBezTo>
                    <a:pt x="2672" y="3"/>
                    <a:pt x="2672" y="0"/>
                    <a:pt x="2663" y="0"/>
                  </a:cubicBezTo>
                  <a:cubicBezTo>
                    <a:pt x="2655" y="0"/>
                    <a:pt x="2654" y="2"/>
                    <a:pt x="2647" y="3"/>
                  </a:cubicBezTo>
                  <a:cubicBezTo>
                    <a:pt x="2646" y="3"/>
                    <a:pt x="2646" y="3"/>
                    <a:pt x="2646" y="3"/>
                  </a:cubicBezTo>
                  <a:cubicBezTo>
                    <a:pt x="2645" y="3"/>
                    <a:pt x="2645" y="3"/>
                    <a:pt x="2645" y="3"/>
                  </a:cubicBezTo>
                  <a:cubicBezTo>
                    <a:pt x="2645" y="3"/>
                    <a:pt x="2645" y="3"/>
                    <a:pt x="2645" y="3"/>
                  </a:cubicBezTo>
                  <a:cubicBezTo>
                    <a:pt x="2636" y="3"/>
                    <a:pt x="2634" y="0"/>
                    <a:pt x="2625" y="0"/>
                  </a:cubicBezTo>
                  <a:cubicBezTo>
                    <a:pt x="2616" y="0"/>
                    <a:pt x="2616" y="3"/>
                    <a:pt x="2607" y="3"/>
                  </a:cubicBezTo>
                  <a:cubicBezTo>
                    <a:pt x="2598" y="3"/>
                    <a:pt x="2598" y="0"/>
                    <a:pt x="2589" y="0"/>
                  </a:cubicBezTo>
                  <a:cubicBezTo>
                    <a:pt x="2580" y="0"/>
                    <a:pt x="2580" y="3"/>
                    <a:pt x="2571" y="3"/>
                  </a:cubicBezTo>
                  <a:cubicBezTo>
                    <a:pt x="2568" y="3"/>
                    <a:pt x="2566" y="2"/>
                    <a:pt x="2564" y="2"/>
                  </a:cubicBezTo>
                  <a:cubicBezTo>
                    <a:pt x="2564" y="2"/>
                    <a:pt x="2563" y="3"/>
                    <a:pt x="2563" y="3"/>
                  </a:cubicBezTo>
                  <a:cubicBezTo>
                    <a:pt x="2562" y="3"/>
                    <a:pt x="2562" y="2"/>
                    <a:pt x="2563" y="1"/>
                  </a:cubicBezTo>
                  <a:cubicBezTo>
                    <a:pt x="2560" y="1"/>
                    <a:pt x="2558" y="0"/>
                    <a:pt x="2553" y="0"/>
                  </a:cubicBezTo>
                  <a:cubicBezTo>
                    <a:pt x="2551" y="0"/>
                    <a:pt x="2549" y="0"/>
                    <a:pt x="2548" y="0"/>
                  </a:cubicBezTo>
                  <a:cubicBezTo>
                    <a:pt x="2548" y="0"/>
                    <a:pt x="2548" y="1"/>
                    <a:pt x="2547" y="0"/>
                  </a:cubicBezTo>
                  <a:cubicBezTo>
                    <a:pt x="2547" y="0"/>
                    <a:pt x="2547" y="0"/>
                    <a:pt x="2547" y="0"/>
                  </a:cubicBezTo>
                  <a:cubicBezTo>
                    <a:pt x="2546" y="0"/>
                    <a:pt x="2545" y="1"/>
                    <a:pt x="2544" y="1"/>
                  </a:cubicBezTo>
                  <a:cubicBezTo>
                    <a:pt x="2544" y="1"/>
                    <a:pt x="2544" y="1"/>
                    <a:pt x="2544" y="1"/>
                  </a:cubicBezTo>
                  <a:cubicBezTo>
                    <a:pt x="2542" y="2"/>
                    <a:pt x="2539" y="3"/>
                    <a:pt x="2535" y="3"/>
                  </a:cubicBezTo>
                  <a:cubicBezTo>
                    <a:pt x="2526" y="3"/>
                    <a:pt x="2526" y="0"/>
                    <a:pt x="2517" y="0"/>
                  </a:cubicBezTo>
                  <a:cubicBezTo>
                    <a:pt x="2509" y="0"/>
                    <a:pt x="2508" y="2"/>
                    <a:pt x="2501" y="3"/>
                  </a:cubicBezTo>
                  <a:cubicBezTo>
                    <a:pt x="2500" y="3"/>
                    <a:pt x="2500" y="3"/>
                    <a:pt x="2500" y="3"/>
                  </a:cubicBezTo>
                  <a:cubicBezTo>
                    <a:pt x="2499" y="3"/>
                    <a:pt x="2499" y="3"/>
                    <a:pt x="2499" y="3"/>
                  </a:cubicBezTo>
                  <a:cubicBezTo>
                    <a:pt x="2499" y="3"/>
                    <a:pt x="2499" y="3"/>
                    <a:pt x="2499" y="3"/>
                  </a:cubicBezTo>
                  <a:cubicBezTo>
                    <a:pt x="2490" y="3"/>
                    <a:pt x="2488" y="0"/>
                    <a:pt x="2479" y="0"/>
                  </a:cubicBezTo>
                  <a:cubicBezTo>
                    <a:pt x="2470" y="0"/>
                    <a:pt x="2470" y="3"/>
                    <a:pt x="2461" y="3"/>
                  </a:cubicBezTo>
                  <a:cubicBezTo>
                    <a:pt x="2452" y="3"/>
                    <a:pt x="2452" y="0"/>
                    <a:pt x="2443" y="0"/>
                  </a:cubicBezTo>
                  <a:cubicBezTo>
                    <a:pt x="2434" y="0"/>
                    <a:pt x="2434" y="3"/>
                    <a:pt x="2425" y="3"/>
                  </a:cubicBezTo>
                  <a:cubicBezTo>
                    <a:pt x="2422" y="3"/>
                    <a:pt x="2420" y="2"/>
                    <a:pt x="2419" y="2"/>
                  </a:cubicBezTo>
                  <a:cubicBezTo>
                    <a:pt x="2418" y="2"/>
                    <a:pt x="2417" y="3"/>
                    <a:pt x="2417" y="3"/>
                  </a:cubicBezTo>
                  <a:cubicBezTo>
                    <a:pt x="2416" y="3"/>
                    <a:pt x="2416" y="2"/>
                    <a:pt x="2417" y="1"/>
                  </a:cubicBezTo>
                  <a:cubicBezTo>
                    <a:pt x="2414" y="1"/>
                    <a:pt x="2412" y="0"/>
                    <a:pt x="2407" y="0"/>
                  </a:cubicBezTo>
                  <a:cubicBezTo>
                    <a:pt x="2405" y="0"/>
                    <a:pt x="2403" y="0"/>
                    <a:pt x="2402" y="0"/>
                  </a:cubicBezTo>
                  <a:cubicBezTo>
                    <a:pt x="2402" y="0"/>
                    <a:pt x="2402" y="1"/>
                    <a:pt x="2401" y="0"/>
                  </a:cubicBezTo>
                  <a:cubicBezTo>
                    <a:pt x="2401" y="0"/>
                    <a:pt x="2401" y="0"/>
                    <a:pt x="2401" y="0"/>
                  </a:cubicBezTo>
                  <a:cubicBezTo>
                    <a:pt x="2400" y="0"/>
                    <a:pt x="2399" y="1"/>
                    <a:pt x="2399" y="1"/>
                  </a:cubicBezTo>
                  <a:cubicBezTo>
                    <a:pt x="2399" y="1"/>
                    <a:pt x="2398" y="1"/>
                    <a:pt x="2398" y="1"/>
                  </a:cubicBezTo>
                  <a:cubicBezTo>
                    <a:pt x="2396" y="2"/>
                    <a:pt x="2394" y="3"/>
                    <a:pt x="2389" y="3"/>
                  </a:cubicBezTo>
                  <a:cubicBezTo>
                    <a:pt x="2380" y="3"/>
                    <a:pt x="2380" y="0"/>
                    <a:pt x="2371" y="0"/>
                  </a:cubicBezTo>
                  <a:cubicBezTo>
                    <a:pt x="2363" y="0"/>
                    <a:pt x="2362" y="2"/>
                    <a:pt x="2355" y="3"/>
                  </a:cubicBezTo>
                  <a:cubicBezTo>
                    <a:pt x="2355" y="3"/>
                    <a:pt x="2354" y="3"/>
                    <a:pt x="2354" y="3"/>
                  </a:cubicBezTo>
                  <a:cubicBezTo>
                    <a:pt x="2353" y="3"/>
                    <a:pt x="2353" y="3"/>
                    <a:pt x="2353" y="3"/>
                  </a:cubicBezTo>
                  <a:cubicBezTo>
                    <a:pt x="2353" y="3"/>
                    <a:pt x="2353" y="3"/>
                    <a:pt x="2353" y="3"/>
                  </a:cubicBezTo>
                  <a:cubicBezTo>
                    <a:pt x="2344" y="3"/>
                    <a:pt x="2342" y="0"/>
                    <a:pt x="2333" y="0"/>
                  </a:cubicBezTo>
                  <a:cubicBezTo>
                    <a:pt x="2324" y="0"/>
                    <a:pt x="2324" y="3"/>
                    <a:pt x="2315" y="3"/>
                  </a:cubicBezTo>
                  <a:cubicBezTo>
                    <a:pt x="2306" y="3"/>
                    <a:pt x="2306" y="0"/>
                    <a:pt x="2297" y="0"/>
                  </a:cubicBezTo>
                  <a:cubicBezTo>
                    <a:pt x="2288" y="0"/>
                    <a:pt x="2288" y="3"/>
                    <a:pt x="2279" y="3"/>
                  </a:cubicBezTo>
                  <a:cubicBezTo>
                    <a:pt x="2276" y="3"/>
                    <a:pt x="2274" y="2"/>
                    <a:pt x="2273" y="2"/>
                  </a:cubicBezTo>
                  <a:cubicBezTo>
                    <a:pt x="2272" y="2"/>
                    <a:pt x="2271" y="3"/>
                    <a:pt x="2271" y="3"/>
                  </a:cubicBezTo>
                  <a:cubicBezTo>
                    <a:pt x="2270" y="3"/>
                    <a:pt x="2271" y="2"/>
                    <a:pt x="2271" y="1"/>
                  </a:cubicBezTo>
                  <a:cubicBezTo>
                    <a:pt x="2269" y="1"/>
                    <a:pt x="2266" y="0"/>
                    <a:pt x="2261" y="0"/>
                  </a:cubicBezTo>
                  <a:cubicBezTo>
                    <a:pt x="2259" y="0"/>
                    <a:pt x="2258" y="0"/>
                    <a:pt x="2256" y="0"/>
                  </a:cubicBezTo>
                  <a:cubicBezTo>
                    <a:pt x="2256" y="0"/>
                    <a:pt x="2257" y="1"/>
                    <a:pt x="2255" y="0"/>
                  </a:cubicBezTo>
                  <a:cubicBezTo>
                    <a:pt x="2255" y="0"/>
                    <a:pt x="2255" y="0"/>
                    <a:pt x="2255" y="0"/>
                  </a:cubicBezTo>
                  <a:cubicBezTo>
                    <a:pt x="2254" y="0"/>
                    <a:pt x="2254" y="1"/>
                    <a:pt x="2253" y="1"/>
                  </a:cubicBezTo>
                  <a:cubicBezTo>
                    <a:pt x="2253" y="1"/>
                    <a:pt x="2253" y="1"/>
                    <a:pt x="2252" y="1"/>
                  </a:cubicBezTo>
                  <a:cubicBezTo>
                    <a:pt x="2250" y="2"/>
                    <a:pt x="2248" y="3"/>
                    <a:pt x="2243" y="3"/>
                  </a:cubicBezTo>
                  <a:cubicBezTo>
                    <a:pt x="2234" y="3"/>
                    <a:pt x="2234" y="0"/>
                    <a:pt x="2225" y="0"/>
                  </a:cubicBezTo>
                  <a:cubicBezTo>
                    <a:pt x="2217" y="0"/>
                    <a:pt x="2216" y="2"/>
                    <a:pt x="2209" y="3"/>
                  </a:cubicBezTo>
                  <a:cubicBezTo>
                    <a:pt x="2209" y="3"/>
                    <a:pt x="2208" y="3"/>
                    <a:pt x="2208" y="3"/>
                  </a:cubicBezTo>
                  <a:cubicBezTo>
                    <a:pt x="2208" y="3"/>
                    <a:pt x="2207" y="3"/>
                    <a:pt x="2207" y="3"/>
                  </a:cubicBezTo>
                  <a:cubicBezTo>
                    <a:pt x="2207" y="3"/>
                    <a:pt x="2207" y="3"/>
                    <a:pt x="2207" y="3"/>
                  </a:cubicBezTo>
                  <a:cubicBezTo>
                    <a:pt x="2198" y="3"/>
                    <a:pt x="2197" y="0"/>
                    <a:pt x="2188" y="0"/>
                  </a:cubicBezTo>
                  <a:cubicBezTo>
                    <a:pt x="2179" y="0"/>
                    <a:pt x="2179" y="3"/>
                    <a:pt x="2170" y="3"/>
                  </a:cubicBezTo>
                  <a:cubicBezTo>
                    <a:pt x="2161" y="3"/>
                    <a:pt x="2161" y="0"/>
                    <a:pt x="2152" y="0"/>
                  </a:cubicBezTo>
                  <a:cubicBezTo>
                    <a:pt x="2143" y="0"/>
                    <a:pt x="2143" y="3"/>
                    <a:pt x="2134" y="3"/>
                  </a:cubicBezTo>
                  <a:cubicBezTo>
                    <a:pt x="2131" y="3"/>
                    <a:pt x="2129" y="2"/>
                    <a:pt x="2127" y="2"/>
                  </a:cubicBezTo>
                  <a:cubicBezTo>
                    <a:pt x="2126" y="2"/>
                    <a:pt x="2126" y="3"/>
                    <a:pt x="2125" y="3"/>
                  </a:cubicBezTo>
                  <a:cubicBezTo>
                    <a:pt x="2125" y="3"/>
                    <a:pt x="2125" y="2"/>
                    <a:pt x="2125" y="1"/>
                  </a:cubicBezTo>
                  <a:cubicBezTo>
                    <a:pt x="2123" y="1"/>
                    <a:pt x="2121" y="0"/>
                    <a:pt x="2116" y="0"/>
                  </a:cubicBezTo>
                  <a:cubicBezTo>
                    <a:pt x="2113" y="0"/>
                    <a:pt x="2112" y="0"/>
                    <a:pt x="2110" y="0"/>
                  </a:cubicBezTo>
                  <a:cubicBezTo>
                    <a:pt x="2111" y="0"/>
                    <a:pt x="2111" y="1"/>
                    <a:pt x="2109" y="0"/>
                  </a:cubicBezTo>
                  <a:cubicBezTo>
                    <a:pt x="2109" y="0"/>
                    <a:pt x="2109" y="0"/>
                    <a:pt x="2109" y="0"/>
                  </a:cubicBezTo>
                  <a:cubicBezTo>
                    <a:pt x="2109" y="0"/>
                    <a:pt x="2108" y="1"/>
                    <a:pt x="2107" y="1"/>
                  </a:cubicBezTo>
                  <a:cubicBezTo>
                    <a:pt x="2107" y="1"/>
                    <a:pt x="2107" y="1"/>
                    <a:pt x="2106" y="1"/>
                  </a:cubicBezTo>
                  <a:cubicBezTo>
                    <a:pt x="2104" y="2"/>
                    <a:pt x="2102" y="3"/>
                    <a:pt x="2098" y="3"/>
                  </a:cubicBezTo>
                  <a:cubicBezTo>
                    <a:pt x="2089" y="3"/>
                    <a:pt x="2089" y="0"/>
                    <a:pt x="2080" y="0"/>
                  </a:cubicBezTo>
                  <a:cubicBezTo>
                    <a:pt x="2071" y="0"/>
                    <a:pt x="2071" y="2"/>
                    <a:pt x="2063" y="3"/>
                  </a:cubicBezTo>
                  <a:cubicBezTo>
                    <a:pt x="2063" y="3"/>
                    <a:pt x="2062" y="3"/>
                    <a:pt x="2062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53" y="3"/>
                    <a:pt x="2051" y="0"/>
                    <a:pt x="2042" y="0"/>
                  </a:cubicBezTo>
                  <a:cubicBezTo>
                    <a:pt x="2033" y="0"/>
                    <a:pt x="2033" y="3"/>
                    <a:pt x="2024" y="3"/>
                  </a:cubicBezTo>
                  <a:cubicBezTo>
                    <a:pt x="2015" y="3"/>
                    <a:pt x="2015" y="0"/>
                    <a:pt x="2006" y="0"/>
                  </a:cubicBezTo>
                  <a:cubicBezTo>
                    <a:pt x="1997" y="0"/>
                    <a:pt x="1997" y="3"/>
                    <a:pt x="1988" y="3"/>
                  </a:cubicBezTo>
                  <a:cubicBezTo>
                    <a:pt x="1985" y="3"/>
                    <a:pt x="1983" y="2"/>
                    <a:pt x="1981" y="2"/>
                  </a:cubicBezTo>
                  <a:cubicBezTo>
                    <a:pt x="1981" y="2"/>
                    <a:pt x="1980" y="3"/>
                    <a:pt x="1980" y="3"/>
                  </a:cubicBezTo>
                  <a:cubicBezTo>
                    <a:pt x="1979" y="3"/>
                    <a:pt x="1979" y="2"/>
                    <a:pt x="1980" y="1"/>
                  </a:cubicBezTo>
                  <a:cubicBezTo>
                    <a:pt x="1977" y="1"/>
                    <a:pt x="1975" y="0"/>
                    <a:pt x="1970" y="0"/>
                  </a:cubicBezTo>
                  <a:cubicBezTo>
                    <a:pt x="1968" y="0"/>
                    <a:pt x="1966" y="0"/>
                    <a:pt x="1964" y="0"/>
                  </a:cubicBezTo>
                  <a:cubicBezTo>
                    <a:pt x="1965" y="0"/>
                    <a:pt x="1965" y="1"/>
                    <a:pt x="1964" y="0"/>
                  </a:cubicBezTo>
                  <a:cubicBezTo>
                    <a:pt x="1964" y="0"/>
                    <a:pt x="1964" y="0"/>
                    <a:pt x="1964" y="0"/>
                  </a:cubicBezTo>
                  <a:cubicBezTo>
                    <a:pt x="1963" y="0"/>
                    <a:pt x="1962" y="1"/>
                    <a:pt x="1961" y="1"/>
                  </a:cubicBezTo>
                  <a:cubicBezTo>
                    <a:pt x="1961" y="1"/>
                    <a:pt x="1961" y="1"/>
                    <a:pt x="1960" y="1"/>
                  </a:cubicBezTo>
                  <a:cubicBezTo>
                    <a:pt x="1958" y="2"/>
                    <a:pt x="1956" y="3"/>
                    <a:pt x="1952" y="3"/>
                  </a:cubicBezTo>
                  <a:cubicBezTo>
                    <a:pt x="1943" y="3"/>
                    <a:pt x="1943" y="0"/>
                    <a:pt x="1934" y="0"/>
                  </a:cubicBezTo>
                  <a:cubicBezTo>
                    <a:pt x="1925" y="0"/>
                    <a:pt x="1925" y="2"/>
                    <a:pt x="1918" y="3"/>
                  </a:cubicBezTo>
                  <a:cubicBezTo>
                    <a:pt x="1917" y="3"/>
                    <a:pt x="1916" y="3"/>
                    <a:pt x="1916" y="3"/>
                  </a:cubicBezTo>
                  <a:cubicBezTo>
                    <a:pt x="1916" y="3"/>
                    <a:pt x="1916" y="3"/>
                    <a:pt x="1916" y="3"/>
                  </a:cubicBezTo>
                  <a:cubicBezTo>
                    <a:pt x="1916" y="3"/>
                    <a:pt x="1916" y="3"/>
                    <a:pt x="1916" y="3"/>
                  </a:cubicBezTo>
                  <a:cubicBezTo>
                    <a:pt x="1907" y="3"/>
                    <a:pt x="1905" y="0"/>
                    <a:pt x="1896" y="0"/>
                  </a:cubicBezTo>
                  <a:cubicBezTo>
                    <a:pt x="1887" y="0"/>
                    <a:pt x="1887" y="3"/>
                    <a:pt x="1878" y="3"/>
                  </a:cubicBezTo>
                  <a:cubicBezTo>
                    <a:pt x="1869" y="3"/>
                    <a:pt x="1869" y="0"/>
                    <a:pt x="1860" y="0"/>
                  </a:cubicBezTo>
                  <a:cubicBezTo>
                    <a:pt x="1851" y="0"/>
                    <a:pt x="1851" y="3"/>
                    <a:pt x="1842" y="3"/>
                  </a:cubicBezTo>
                  <a:cubicBezTo>
                    <a:pt x="1839" y="3"/>
                    <a:pt x="1837" y="2"/>
                    <a:pt x="1835" y="2"/>
                  </a:cubicBezTo>
                  <a:cubicBezTo>
                    <a:pt x="1835" y="2"/>
                    <a:pt x="1834" y="3"/>
                    <a:pt x="1834" y="3"/>
                  </a:cubicBezTo>
                  <a:cubicBezTo>
                    <a:pt x="1833" y="3"/>
                    <a:pt x="1833" y="2"/>
                    <a:pt x="1834" y="1"/>
                  </a:cubicBezTo>
                  <a:cubicBezTo>
                    <a:pt x="1831" y="1"/>
                    <a:pt x="1829" y="0"/>
                    <a:pt x="1824" y="0"/>
                  </a:cubicBezTo>
                  <a:cubicBezTo>
                    <a:pt x="1822" y="0"/>
                    <a:pt x="1820" y="0"/>
                    <a:pt x="1819" y="0"/>
                  </a:cubicBezTo>
                  <a:cubicBezTo>
                    <a:pt x="1819" y="0"/>
                    <a:pt x="1819" y="1"/>
                    <a:pt x="1818" y="0"/>
                  </a:cubicBezTo>
                  <a:cubicBezTo>
                    <a:pt x="1818" y="0"/>
                    <a:pt x="1818" y="0"/>
                    <a:pt x="1818" y="0"/>
                  </a:cubicBezTo>
                  <a:cubicBezTo>
                    <a:pt x="1817" y="0"/>
                    <a:pt x="1816" y="1"/>
                    <a:pt x="1815" y="1"/>
                  </a:cubicBezTo>
                  <a:cubicBezTo>
                    <a:pt x="1815" y="1"/>
                    <a:pt x="1815" y="1"/>
                    <a:pt x="1815" y="1"/>
                  </a:cubicBezTo>
                  <a:cubicBezTo>
                    <a:pt x="1812" y="2"/>
                    <a:pt x="1810" y="3"/>
                    <a:pt x="1806" y="3"/>
                  </a:cubicBezTo>
                  <a:cubicBezTo>
                    <a:pt x="1797" y="3"/>
                    <a:pt x="1797" y="0"/>
                    <a:pt x="1788" y="0"/>
                  </a:cubicBezTo>
                  <a:cubicBezTo>
                    <a:pt x="1780" y="0"/>
                    <a:pt x="1779" y="2"/>
                    <a:pt x="1772" y="3"/>
                  </a:cubicBezTo>
                  <a:cubicBezTo>
                    <a:pt x="1771" y="3"/>
                    <a:pt x="1771" y="3"/>
                    <a:pt x="1771" y="3"/>
                  </a:cubicBezTo>
                  <a:cubicBezTo>
                    <a:pt x="1770" y="3"/>
                    <a:pt x="1770" y="3"/>
                    <a:pt x="1770" y="3"/>
                  </a:cubicBezTo>
                  <a:cubicBezTo>
                    <a:pt x="1770" y="3"/>
                    <a:pt x="1770" y="3"/>
                    <a:pt x="1770" y="3"/>
                  </a:cubicBezTo>
                  <a:cubicBezTo>
                    <a:pt x="1761" y="3"/>
                    <a:pt x="1759" y="0"/>
                    <a:pt x="1750" y="0"/>
                  </a:cubicBezTo>
                  <a:cubicBezTo>
                    <a:pt x="1741" y="0"/>
                    <a:pt x="1741" y="3"/>
                    <a:pt x="1732" y="3"/>
                  </a:cubicBezTo>
                  <a:cubicBezTo>
                    <a:pt x="1723" y="3"/>
                    <a:pt x="1723" y="0"/>
                    <a:pt x="1714" y="0"/>
                  </a:cubicBezTo>
                  <a:cubicBezTo>
                    <a:pt x="1705" y="0"/>
                    <a:pt x="1705" y="3"/>
                    <a:pt x="1696" y="3"/>
                  </a:cubicBezTo>
                  <a:cubicBezTo>
                    <a:pt x="1693" y="3"/>
                    <a:pt x="1691" y="2"/>
                    <a:pt x="1689" y="2"/>
                  </a:cubicBezTo>
                  <a:cubicBezTo>
                    <a:pt x="1689" y="2"/>
                    <a:pt x="1688" y="3"/>
                    <a:pt x="1688" y="3"/>
                  </a:cubicBezTo>
                  <a:cubicBezTo>
                    <a:pt x="1687" y="3"/>
                    <a:pt x="1687" y="2"/>
                    <a:pt x="1688" y="1"/>
                  </a:cubicBezTo>
                  <a:cubicBezTo>
                    <a:pt x="1685" y="1"/>
                    <a:pt x="1683" y="0"/>
                    <a:pt x="1678" y="0"/>
                  </a:cubicBezTo>
                  <a:cubicBezTo>
                    <a:pt x="1676" y="0"/>
                    <a:pt x="1674" y="0"/>
                    <a:pt x="1673" y="0"/>
                  </a:cubicBezTo>
                  <a:cubicBezTo>
                    <a:pt x="1673" y="0"/>
                    <a:pt x="1673" y="1"/>
                    <a:pt x="1672" y="0"/>
                  </a:cubicBezTo>
                  <a:cubicBezTo>
                    <a:pt x="1672" y="0"/>
                    <a:pt x="1672" y="0"/>
                    <a:pt x="1672" y="0"/>
                  </a:cubicBezTo>
                  <a:cubicBezTo>
                    <a:pt x="1671" y="0"/>
                    <a:pt x="1670" y="1"/>
                    <a:pt x="1669" y="1"/>
                  </a:cubicBezTo>
                  <a:cubicBezTo>
                    <a:pt x="1669" y="1"/>
                    <a:pt x="1669" y="1"/>
                    <a:pt x="1669" y="1"/>
                  </a:cubicBezTo>
                  <a:cubicBezTo>
                    <a:pt x="1667" y="2"/>
                    <a:pt x="1664" y="3"/>
                    <a:pt x="1660" y="3"/>
                  </a:cubicBezTo>
                  <a:cubicBezTo>
                    <a:pt x="1651" y="3"/>
                    <a:pt x="1651" y="0"/>
                    <a:pt x="1642" y="0"/>
                  </a:cubicBezTo>
                  <a:cubicBezTo>
                    <a:pt x="1634" y="0"/>
                    <a:pt x="1633" y="2"/>
                    <a:pt x="1626" y="3"/>
                  </a:cubicBezTo>
                  <a:cubicBezTo>
                    <a:pt x="1625" y="3"/>
                    <a:pt x="1625" y="3"/>
                    <a:pt x="1625" y="3"/>
                  </a:cubicBezTo>
                  <a:cubicBezTo>
                    <a:pt x="1624" y="3"/>
                    <a:pt x="1624" y="3"/>
                    <a:pt x="1624" y="3"/>
                  </a:cubicBezTo>
                  <a:cubicBezTo>
                    <a:pt x="1624" y="3"/>
                    <a:pt x="1624" y="3"/>
                    <a:pt x="1624" y="3"/>
                  </a:cubicBezTo>
                  <a:cubicBezTo>
                    <a:pt x="1615" y="3"/>
                    <a:pt x="1613" y="0"/>
                    <a:pt x="1604" y="0"/>
                  </a:cubicBezTo>
                  <a:cubicBezTo>
                    <a:pt x="1595" y="0"/>
                    <a:pt x="1595" y="3"/>
                    <a:pt x="1586" y="3"/>
                  </a:cubicBezTo>
                  <a:cubicBezTo>
                    <a:pt x="1577" y="3"/>
                    <a:pt x="1577" y="0"/>
                    <a:pt x="1568" y="0"/>
                  </a:cubicBezTo>
                  <a:cubicBezTo>
                    <a:pt x="1559" y="0"/>
                    <a:pt x="1559" y="3"/>
                    <a:pt x="1550" y="3"/>
                  </a:cubicBezTo>
                  <a:cubicBezTo>
                    <a:pt x="1547" y="3"/>
                    <a:pt x="1545" y="2"/>
                    <a:pt x="1544" y="2"/>
                  </a:cubicBezTo>
                  <a:cubicBezTo>
                    <a:pt x="1543" y="2"/>
                    <a:pt x="1542" y="3"/>
                    <a:pt x="1542" y="3"/>
                  </a:cubicBezTo>
                  <a:cubicBezTo>
                    <a:pt x="1541" y="3"/>
                    <a:pt x="1541" y="2"/>
                    <a:pt x="1542" y="1"/>
                  </a:cubicBezTo>
                  <a:cubicBezTo>
                    <a:pt x="1539" y="1"/>
                    <a:pt x="1537" y="0"/>
                    <a:pt x="1532" y="0"/>
                  </a:cubicBezTo>
                  <a:cubicBezTo>
                    <a:pt x="1530" y="0"/>
                    <a:pt x="1528" y="0"/>
                    <a:pt x="1527" y="0"/>
                  </a:cubicBezTo>
                  <a:cubicBezTo>
                    <a:pt x="1527" y="0"/>
                    <a:pt x="1527" y="1"/>
                    <a:pt x="1526" y="0"/>
                  </a:cubicBezTo>
                  <a:cubicBezTo>
                    <a:pt x="1526" y="0"/>
                    <a:pt x="1526" y="0"/>
                    <a:pt x="1526" y="0"/>
                  </a:cubicBezTo>
                  <a:cubicBezTo>
                    <a:pt x="1525" y="0"/>
                    <a:pt x="1524" y="1"/>
                    <a:pt x="1524" y="1"/>
                  </a:cubicBezTo>
                  <a:cubicBezTo>
                    <a:pt x="1524" y="1"/>
                    <a:pt x="1523" y="1"/>
                    <a:pt x="1523" y="1"/>
                  </a:cubicBezTo>
                  <a:cubicBezTo>
                    <a:pt x="1521" y="2"/>
                    <a:pt x="1519" y="3"/>
                    <a:pt x="1514" y="3"/>
                  </a:cubicBezTo>
                  <a:cubicBezTo>
                    <a:pt x="1505" y="3"/>
                    <a:pt x="1505" y="0"/>
                    <a:pt x="1496" y="0"/>
                  </a:cubicBezTo>
                  <a:cubicBezTo>
                    <a:pt x="1488" y="0"/>
                    <a:pt x="1487" y="2"/>
                    <a:pt x="1480" y="3"/>
                  </a:cubicBezTo>
                  <a:cubicBezTo>
                    <a:pt x="1480" y="3"/>
                    <a:pt x="1479" y="3"/>
                    <a:pt x="1479" y="3"/>
                  </a:cubicBezTo>
                  <a:cubicBezTo>
                    <a:pt x="1478" y="3"/>
                    <a:pt x="1478" y="3"/>
                    <a:pt x="1478" y="3"/>
                  </a:cubicBezTo>
                  <a:cubicBezTo>
                    <a:pt x="1478" y="3"/>
                    <a:pt x="1478" y="3"/>
                    <a:pt x="1478" y="3"/>
                  </a:cubicBezTo>
                  <a:cubicBezTo>
                    <a:pt x="1469" y="3"/>
                    <a:pt x="1467" y="0"/>
                    <a:pt x="1458" y="0"/>
                  </a:cubicBezTo>
                  <a:cubicBezTo>
                    <a:pt x="1449" y="0"/>
                    <a:pt x="1449" y="3"/>
                    <a:pt x="1440" y="3"/>
                  </a:cubicBezTo>
                  <a:cubicBezTo>
                    <a:pt x="1431" y="3"/>
                    <a:pt x="1431" y="0"/>
                    <a:pt x="1422" y="0"/>
                  </a:cubicBezTo>
                  <a:cubicBezTo>
                    <a:pt x="1413" y="0"/>
                    <a:pt x="1413" y="3"/>
                    <a:pt x="1404" y="3"/>
                  </a:cubicBezTo>
                  <a:cubicBezTo>
                    <a:pt x="1401" y="3"/>
                    <a:pt x="1399" y="2"/>
                    <a:pt x="1398" y="2"/>
                  </a:cubicBezTo>
                  <a:cubicBezTo>
                    <a:pt x="1397" y="2"/>
                    <a:pt x="1396" y="3"/>
                    <a:pt x="1396" y="3"/>
                  </a:cubicBezTo>
                  <a:cubicBezTo>
                    <a:pt x="1395" y="3"/>
                    <a:pt x="1396" y="2"/>
                    <a:pt x="1396" y="1"/>
                  </a:cubicBezTo>
                  <a:cubicBezTo>
                    <a:pt x="1394" y="1"/>
                    <a:pt x="1391" y="0"/>
                    <a:pt x="1386" y="0"/>
                  </a:cubicBezTo>
                  <a:cubicBezTo>
                    <a:pt x="1384" y="0"/>
                    <a:pt x="1383" y="0"/>
                    <a:pt x="1381" y="0"/>
                  </a:cubicBezTo>
                  <a:cubicBezTo>
                    <a:pt x="1381" y="0"/>
                    <a:pt x="1382" y="1"/>
                    <a:pt x="1380" y="0"/>
                  </a:cubicBezTo>
                  <a:cubicBezTo>
                    <a:pt x="1380" y="0"/>
                    <a:pt x="1380" y="0"/>
                    <a:pt x="1380" y="0"/>
                  </a:cubicBezTo>
                  <a:cubicBezTo>
                    <a:pt x="1379" y="0"/>
                    <a:pt x="1379" y="1"/>
                    <a:pt x="1378" y="1"/>
                  </a:cubicBezTo>
                  <a:cubicBezTo>
                    <a:pt x="1378" y="1"/>
                    <a:pt x="1378" y="1"/>
                    <a:pt x="1377" y="1"/>
                  </a:cubicBezTo>
                  <a:cubicBezTo>
                    <a:pt x="1375" y="2"/>
                    <a:pt x="1373" y="3"/>
                    <a:pt x="1368" y="3"/>
                  </a:cubicBezTo>
                  <a:cubicBezTo>
                    <a:pt x="1359" y="3"/>
                    <a:pt x="1359" y="0"/>
                    <a:pt x="1350" y="0"/>
                  </a:cubicBezTo>
                  <a:cubicBezTo>
                    <a:pt x="1342" y="0"/>
                    <a:pt x="1341" y="2"/>
                    <a:pt x="1334" y="3"/>
                  </a:cubicBezTo>
                  <a:cubicBezTo>
                    <a:pt x="1334" y="3"/>
                    <a:pt x="1333" y="3"/>
                    <a:pt x="1333" y="3"/>
                  </a:cubicBezTo>
                  <a:cubicBezTo>
                    <a:pt x="1333" y="3"/>
                    <a:pt x="1332" y="3"/>
                    <a:pt x="1332" y="3"/>
                  </a:cubicBezTo>
                  <a:cubicBezTo>
                    <a:pt x="1332" y="3"/>
                    <a:pt x="1332" y="3"/>
                    <a:pt x="1332" y="3"/>
                  </a:cubicBezTo>
                  <a:cubicBezTo>
                    <a:pt x="1323" y="3"/>
                    <a:pt x="1322" y="0"/>
                    <a:pt x="1313" y="0"/>
                  </a:cubicBezTo>
                  <a:cubicBezTo>
                    <a:pt x="1304" y="0"/>
                    <a:pt x="1304" y="3"/>
                    <a:pt x="1295" y="3"/>
                  </a:cubicBezTo>
                  <a:cubicBezTo>
                    <a:pt x="1286" y="3"/>
                    <a:pt x="1286" y="0"/>
                    <a:pt x="1277" y="0"/>
                  </a:cubicBezTo>
                  <a:cubicBezTo>
                    <a:pt x="1268" y="0"/>
                    <a:pt x="1268" y="3"/>
                    <a:pt x="1259" y="3"/>
                  </a:cubicBezTo>
                  <a:cubicBezTo>
                    <a:pt x="1256" y="3"/>
                    <a:pt x="1254" y="2"/>
                    <a:pt x="1252" y="2"/>
                  </a:cubicBezTo>
                  <a:cubicBezTo>
                    <a:pt x="1251" y="2"/>
                    <a:pt x="1251" y="3"/>
                    <a:pt x="1250" y="3"/>
                  </a:cubicBezTo>
                  <a:cubicBezTo>
                    <a:pt x="1250" y="3"/>
                    <a:pt x="1250" y="2"/>
                    <a:pt x="1250" y="1"/>
                  </a:cubicBezTo>
                  <a:cubicBezTo>
                    <a:pt x="1248" y="1"/>
                    <a:pt x="1246" y="0"/>
                    <a:pt x="1241" y="0"/>
                  </a:cubicBezTo>
                  <a:cubicBezTo>
                    <a:pt x="1238" y="0"/>
                    <a:pt x="1237" y="0"/>
                    <a:pt x="1235" y="0"/>
                  </a:cubicBezTo>
                  <a:cubicBezTo>
                    <a:pt x="1236" y="0"/>
                    <a:pt x="1236" y="1"/>
                    <a:pt x="1234" y="0"/>
                  </a:cubicBezTo>
                  <a:cubicBezTo>
                    <a:pt x="1234" y="0"/>
                    <a:pt x="1234" y="0"/>
                    <a:pt x="1234" y="0"/>
                  </a:cubicBezTo>
                  <a:cubicBezTo>
                    <a:pt x="1234" y="0"/>
                    <a:pt x="1233" y="1"/>
                    <a:pt x="1232" y="1"/>
                  </a:cubicBezTo>
                  <a:cubicBezTo>
                    <a:pt x="1232" y="1"/>
                    <a:pt x="1232" y="1"/>
                    <a:pt x="1231" y="1"/>
                  </a:cubicBezTo>
                  <a:cubicBezTo>
                    <a:pt x="1229" y="2"/>
                    <a:pt x="1227" y="3"/>
                    <a:pt x="1223" y="3"/>
                  </a:cubicBezTo>
                  <a:cubicBezTo>
                    <a:pt x="1214" y="3"/>
                    <a:pt x="1214" y="0"/>
                    <a:pt x="1204" y="0"/>
                  </a:cubicBezTo>
                  <a:cubicBezTo>
                    <a:pt x="1196" y="0"/>
                    <a:pt x="1196" y="2"/>
                    <a:pt x="1188" y="3"/>
                  </a:cubicBezTo>
                  <a:cubicBezTo>
                    <a:pt x="1188" y="3"/>
                    <a:pt x="1187" y="3"/>
                    <a:pt x="1187" y="3"/>
                  </a:cubicBezTo>
                  <a:cubicBezTo>
                    <a:pt x="1187" y="3"/>
                    <a:pt x="1187" y="3"/>
                    <a:pt x="1187" y="3"/>
                  </a:cubicBezTo>
                  <a:cubicBezTo>
                    <a:pt x="1186" y="3"/>
                    <a:pt x="1186" y="3"/>
                    <a:pt x="1186" y="3"/>
                  </a:cubicBezTo>
                  <a:cubicBezTo>
                    <a:pt x="1177" y="3"/>
                    <a:pt x="1176" y="0"/>
                    <a:pt x="1167" y="0"/>
                  </a:cubicBezTo>
                  <a:cubicBezTo>
                    <a:pt x="1158" y="0"/>
                    <a:pt x="1158" y="3"/>
                    <a:pt x="1149" y="3"/>
                  </a:cubicBezTo>
                  <a:cubicBezTo>
                    <a:pt x="1140" y="3"/>
                    <a:pt x="1140" y="0"/>
                    <a:pt x="1131" y="0"/>
                  </a:cubicBezTo>
                  <a:cubicBezTo>
                    <a:pt x="1122" y="0"/>
                    <a:pt x="1122" y="3"/>
                    <a:pt x="1113" y="3"/>
                  </a:cubicBezTo>
                  <a:cubicBezTo>
                    <a:pt x="1110" y="3"/>
                    <a:pt x="1108" y="2"/>
                    <a:pt x="1106" y="2"/>
                  </a:cubicBezTo>
                  <a:cubicBezTo>
                    <a:pt x="1106" y="2"/>
                    <a:pt x="1105" y="3"/>
                    <a:pt x="1105" y="3"/>
                  </a:cubicBezTo>
                  <a:cubicBezTo>
                    <a:pt x="1104" y="3"/>
                    <a:pt x="1104" y="2"/>
                    <a:pt x="1105" y="1"/>
                  </a:cubicBezTo>
                  <a:cubicBezTo>
                    <a:pt x="1102" y="1"/>
                    <a:pt x="1100" y="0"/>
                    <a:pt x="1095" y="0"/>
                  </a:cubicBezTo>
                  <a:cubicBezTo>
                    <a:pt x="1092" y="0"/>
                    <a:pt x="1091" y="0"/>
                    <a:pt x="1089" y="0"/>
                  </a:cubicBezTo>
                  <a:cubicBezTo>
                    <a:pt x="1090" y="0"/>
                    <a:pt x="1090" y="1"/>
                    <a:pt x="1089" y="0"/>
                  </a:cubicBezTo>
                  <a:cubicBezTo>
                    <a:pt x="1089" y="0"/>
                    <a:pt x="1089" y="0"/>
                    <a:pt x="1089" y="0"/>
                  </a:cubicBezTo>
                  <a:cubicBezTo>
                    <a:pt x="1088" y="0"/>
                    <a:pt x="1087" y="1"/>
                    <a:pt x="1086" y="1"/>
                  </a:cubicBezTo>
                  <a:cubicBezTo>
                    <a:pt x="1086" y="1"/>
                    <a:pt x="1086" y="1"/>
                    <a:pt x="1085" y="1"/>
                  </a:cubicBezTo>
                  <a:cubicBezTo>
                    <a:pt x="1083" y="2"/>
                    <a:pt x="1081" y="3"/>
                    <a:pt x="1077" y="3"/>
                  </a:cubicBezTo>
                  <a:cubicBezTo>
                    <a:pt x="1068" y="3"/>
                    <a:pt x="1068" y="0"/>
                    <a:pt x="1059" y="0"/>
                  </a:cubicBezTo>
                  <a:cubicBezTo>
                    <a:pt x="1050" y="0"/>
                    <a:pt x="1050" y="2"/>
                    <a:pt x="1043" y="3"/>
                  </a:cubicBezTo>
                  <a:cubicBezTo>
                    <a:pt x="1042" y="3"/>
                    <a:pt x="1041" y="3"/>
                    <a:pt x="1041" y="3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032" y="3"/>
                    <a:pt x="1030" y="0"/>
                    <a:pt x="1021" y="0"/>
                  </a:cubicBezTo>
                  <a:cubicBezTo>
                    <a:pt x="1012" y="0"/>
                    <a:pt x="1012" y="3"/>
                    <a:pt x="1003" y="3"/>
                  </a:cubicBezTo>
                  <a:cubicBezTo>
                    <a:pt x="994" y="3"/>
                    <a:pt x="994" y="0"/>
                    <a:pt x="985" y="0"/>
                  </a:cubicBezTo>
                  <a:cubicBezTo>
                    <a:pt x="976" y="0"/>
                    <a:pt x="976" y="3"/>
                    <a:pt x="967" y="3"/>
                  </a:cubicBezTo>
                  <a:cubicBezTo>
                    <a:pt x="964" y="3"/>
                    <a:pt x="962" y="2"/>
                    <a:pt x="960" y="2"/>
                  </a:cubicBezTo>
                  <a:cubicBezTo>
                    <a:pt x="960" y="2"/>
                    <a:pt x="959" y="3"/>
                    <a:pt x="959" y="3"/>
                  </a:cubicBezTo>
                  <a:cubicBezTo>
                    <a:pt x="958" y="3"/>
                    <a:pt x="958" y="2"/>
                    <a:pt x="959" y="1"/>
                  </a:cubicBezTo>
                  <a:cubicBezTo>
                    <a:pt x="956" y="1"/>
                    <a:pt x="954" y="0"/>
                    <a:pt x="949" y="0"/>
                  </a:cubicBezTo>
                  <a:cubicBezTo>
                    <a:pt x="947" y="0"/>
                    <a:pt x="945" y="0"/>
                    <a:pt x="944" y="0"/>
                  </a:cubicBezTo>
                  <a:cubicBezTo>
                    <a:pt x="944" y="0"/>
                    <a:pt x="944" y="1"/>
                    <a:pt x="943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42" y="0"/>
                    <a:pt x="941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7" y="2"/>
                    <a:pt x="935" y="3"/>
                    <a:pt x="931" y="3"/>
                  </a:cubicBezTo>
                  <a:cubicBezTo>
                    <a:pt x="922" y="3"/>
                    <a:pt x="922" y="0"/>
                    <a:pt x="913" y="0"/>
                  </a:cubicBezTo>
                  <a:cubicBezTo>
                    <a:pt x="905" y="0"/>
                    <a:pt x="904" y="2"/>
                    <a:pt x="897" y="3"/>
                  </a:cubicBezTo>
                  <a:cubicBezTo>
                    <a:pt x="896" y="3"/>
                    <a:pt x="896" y="3"/>
                    <a:pt x="896" y="3"/>
                  </a:cubicBezTo>
                  <a:cubicBezTo>
                    <a:pt x="895" y="3"/>
                    <a:pt x="895" y="3"/>
                    <a:pt x="895" y="3"/>
                  </a:cubicBezTo>
                  <a:cubicBezTo>
                    <a:pt x="895" y="3"/>
                    <a:pt x="895" y="3"/>
                    <a:pt x="895" y="3"/>
                  </a:cubicBezTo>
                  <a:cubicBezTo>
                    <a:pt x="886" y="3"/>
                    <a:pt x="884" y="0"/>
                    <a:pt x="875" y="0"/>
                  </a:cubicBezTo>
                  <a:cubicBezTo>
                    <a:pt x="866" y="0"/>
                    <a:pt x="866" y="3"/>
                    <a:pt x="857" y="3"/>
                  </a:cubicBezTo>
                  <a:cubicBezTo>
                    <a:pt x="848" y="3"/>
                    <a:pt x="848" y="0"/>
                    <a:pt x="839" y="0"/>
                  </a:cubicBezTo>
                  <a:cubicBezTo>
                    <a:pt x="830" y="0"/>
                    <a:pt x="830" y="3"/>
                    <a:pt x="821" y="3"/>
                  </a:cubicBezTo>
                  <a:cubicBezTo>
                    <a:pt x="818" y="3"/>
                    <a:pt x="816" y="2"/>
                    <a:pt x="814" y="2"/>
                  </a:cubicBezTo>
                  <a:cubicBezTo>
                    <a:pt x="814" y="2"/>
                    <a:pt x="813" y="3"/>
                    <a:pt x="813" y="3"/>
                  </a:cubicBezTo>
                  <a:cubicBezTo>
                    <a:pt x="812" y="3"/>
                    <a:pt x="812" y="2"/>
                    <a:pt x="813" y="1"/>
                  </a:cubicBezTo>
                  <a:cubicBezTo>
                    <a:pt x="810" y="1"/>
                    <a:pt x="808" y="0"/>
                    <a:pt x="803" y="0"/>
                  </a:cubicBezTo>
                  <a:cubicBezTo>
                    <a:pt x="801" y="0"/>
                    <a:pt x="799" y="0"/>
                    <a:pt x="798" y="0"/>
                  </a:cubicBezTo>
                  <a:cubicBezTo>
                    <a:pt x="798" y="0"/>
                    <a:pt x="798" y="1"/>
                    <a:pt x="797" y="0"/>
                  </a:cubicBezTo>
                  <a:cubicBezTo>
                    <a:pt x="797" y="0"/>
                    <a:pt x="797" y="0"/>
                    <a:pt x="797" y="0"/>
                  </a:cubicBezTo>
                  <a:cubicBezTo>
                    <a:pt x="796" y="0"/>
                    <a:pt x="795" y="1"/>
                    <a:pt x="794" y="1"/>
                  </a:cubicBezTo>
                  <a:cubicBezTo>
                    <a:pt x="794" y="1"/>
                    <a:pt x="794" y="1"/>
                    <a:pt x="794" y="1"/>
                  </a:cubicBezTo>
                  <a:cubicBezTo>
                    <a:pt x="792" y="2"/>
                    <a:pt x="789" y="3"/>
                    <a:pt x="785" y="3"/>
                  </a:cubicBezTo>
                  <a:cubicBezTo>
                    <a:pt x="776" y="3"/>
                    <a:pt x="776" y="0"/>
                    <a:pt x="767" y="0"/>
                  </a:cubicBezTo>
                  <a:cubicBezTo>
                    <a:pt x="759" y="0"/>
                    <a:pt x="758" y="2"/>
                    <a:pt x="751" y="3"/>
                  </a:cubicBezTo>
                  <a:cubicBezTo>
                    <a:pt x="750" y="3"/>
                    <a:pt x="750" y="3"/>
                    <a:pt x="750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0" y="3"/>
                    <a:pt x="738" y="0"/>
                    <a:pt x="729" y="0"/>
                  </a:cubicBezTo>
                  <a:cubicBezTo>
                    <a:pt x="720" y="0"/>
                    <a:pt x="720" y="3"/>
                    <a:pt x="711" y="3"/>
                  </a:cubicBezTo>
                  <a:cubicBezTo>
                    <a:pt x="702" y="3"/>
                    <a:pt x="702" y="0"/>
                    <a:pt x="693" y="0"/>
                  </a:cubicBezTo>
                  <a:cubicBezTo>
                    <a:pt x="684" y="0"/>
                    <a:pt x="684" y="3"/>
                    <a:pt x="675" y="3"/>
                  </a:cubicBezTo>
                  <a:cubicBezTo>
                    <a:pt x="672" y="3"/>
                    <a:pt x="670" y="2"/>
                    <a:pt x="669" y="2"/>
                  </a:cubicBezTo>
                  <a:cubicBezTo>
                    <a:pt x="668" y="2"/>
                    <a:pt x="667" y="3"/>
                    <a:pt x="667" y="3"/>
                  </a:cubicBezTo>
                  <a:cubicBezTo>
                    <a:pt x="666" y="3"/>
                    <a:pt x="666" y="2"/>
                    <a:pt x="667" y="1"/>
                  </a:cubicBezTo>
                  <a:cubicBezTo>
                    <a:pt x="664" y="1"/>
                    <a:pt x="662" y="0"/>
                    <a:pt x="657" y="0"/>
                  </a:cubicBezTo>
                  <a:cubicBezTo>
                    <a:pt x="655" y="0"/>
                    <a:pt x="653" y="0"/>
                    <a:pt x="652" y="0"/>
                  </a:cubicBezTo>
                  <a:cubicBezTo>
                    <a:pt x="652" y="0"/>
                    <a:pt x="652" y="1"/>
                    <a:pt x="651" y="0"/>
                  </a:cubicBezTo>
                  <a:cubicBezTo>
                    <a:pt x="651" y="0"/>
                    <a:pt x="651" y="0"/>
                    <a:pt x="651" y="0"/>
                  </a:cubicBezTo>
                  <a:cubicBezTo>
                    <a:pt x="650" y="0"/>
                    <a:pt x="649" y="1"/>
                    <a:pt x="649" y="1"/>
                  </a:cubicBezTo>
                  <a:cubicBezTo>
                    <a:pt x="649" y="1"/>
                    <a:pt x="648" y="1"/>
                    <a:pt x="648" y="1"/>
                  </a:cubicBezTo>
                  <a:cubicBezTo>
                    <a:pt x="646" y="2"/>
                    <a:pt x="644" y="3"/>
                    <a:pt x="639" y="3"/>
                  </a:cubicBezTo>
                  <a:cubicBezTo>
                    <a:pt x="630" y="3"/>
                    <a:pt x="630" y="0"/>
                    <a:pt x="621" y="0"/>
                  </a:cubicBezTo>
                  <a:cubicBezTo>
                    <a:pt x="613" y="0"/>
                    <a:pt x="612" y="2"/>
                    <a:pt x="605" y="3"/>
                  </a:cubicBezTo>
                  <a:cubicBezTo>
                    <a:pt x="605" y="3"/>
                    <a:pt x="604" y="3"/>
                    <a:pt x="604" y="3"/>
                  </a:cubicBezTo>
                  <a:cubicBezTo>
                    <a:pt x="603" y="3"/>
                    <a:pt x="603" y="3"/>
                    <a:pt x="603" y="3"/>
                  </a:cubicBezTo>
                  <a:cubicBezTo>
                    <a:pt x="603" y="3"/>
                    <a:pt x="603" y="3"/>
                    <a:pt x="603" y="3"/>
                  </a:cubicBezTo>
                  <a:cubicBezTo>
                    <a:pt x="594" y="3"/>
                    <a:pt x="592" y="0"/>
                    <a:pt x="583" y="0"/>
                  </a:cubicBezTo>
                  <a:cubicBezTo>
                    <a:pt x="574" y="0"/>
                    <a:pt x="574" y="3"/>
                    <a:pt x="565" y="3"/>
                  </a:cubicBezTo>
                  <a:cubicBezTo>
                    <a:pt x="556" y="3"/>
                    <a:pt x="556" y="0"/>
                    <a:pt x="547" y="0"/>
                  </a:cubicBezTo>
                  <a:cubicBezTo>
                    <a:pt x="538" y="0"/>
                    <a:pt x="538" y="3"/>
                    <a:pt x="529" y="3"/>
                  </a:cubicBezTo>
                  <a:cubicBezTo>
                    <a:pt x="526" y="3"/>
                    <a:pt x="524" y="2"/>
                    <a:pt x="523" y="2"/>
                  </a:cubicBezTo>
                  <a:cubicBezTo>
                    <a:pt x="522" y="2"/>
                    <a:pt x="521" y="3"/>
                    <a:pt x="521" y="3"/>
                  </a:cubicBezTo>
                  <a:cubicBezTo>
                    <a:pt x="520" y="3"/>
                    <a:pt x="521" y="2"/>
                    <a:pt x="521" y="1"/>
                  </a:cubicBezTo>
                  <a:cubicBezTo>
                    <a:pt x="519" y="1"/>
                    <a:pt x="516" y="0"/>
                    <a:pt x="511" y="0"/>
                  </a:cubicBezTo>
                  <a:cubicBezTo>
                    <a:pt x="509" y="0"/>
                    <a:pt x="507" y="0"/>
                    <a:pt x="506" y="0"/>
                  </a:cubicBezTo>
                  <a:cubicBezTo>
                    <a:pt x="506" y="0"/>
                    <a:pt x="506" y="1"/>
                    <a:pt x="505" y="0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04" y="0"/>
                    <a:pt x="504" y="1"/>
                    <a:pt x="503" y="1"/>
                  </a:cubicBezTo>
                  <a:cubicBezTo>
                    <a:pt x="503" y="1"/>
                    <a:pt x="503" y="1"/>
                    <a:pt x="502" y="1"/>
                  </a:cubicBezTo>
                  <a:cubicBezTo>
                    <a:pt x="500" y="2"/>
                    <a:pt x="498" y="3"/>
                    <a:pt x="493" y="3"/>
                  </a:cubicBezTo>
                  <a:cubicBezTo>
                    <a:pt x="484" y="3"/>
                    <a:pt x="484" y="0"/>
                    <a:pt x="475" y="0"/>
                  </a:cubicBezTo>
                  <a:cubicBezTo>
                    <a:pt x="467" y="0"/>
                    <a:pt x="466" y="2"/>
                    <a:pt x="459" y="3"/>
                  </a:cubicBezTo>
                  <a:cubicBezTo>
                    <a:pt x="459" y="3"/>
                    <a:pt x="458" y="3"/>
                    <a:pt x="458" y="3"/>
                  </a:cubicBezTo>
                  <a:cubicBezTo>
                    <a:pt x="458" y="3"/>
                    <a:pt x="457" y="3"/>
                    <a:pt x="457" y="3"/>
                  </a:cubicBezTo>
                  <a:cubicBezTo>
                    <a:pt x="457" y="3"/>
                    <a:pt x="457" y="3"/>
                    <a:pt x="457" y="3"/>
                  </a:cubicBezTo>
                  <a:cubicBezTo>
                    <a:pt x="448" y="3"/>
                    <a:pt x="447" y="0"/>
                    <a:pt x="438" y="0"/>
                  </a:cubicBezTo>
                  <a:cubicBezTo>
                    <a:pt x="429" y="0"/>
                    <a:pt x="429" y="3"/>
                    <a:pt x="420" y="3"/>
                  </a:cubicBezTo>
                  <a:cubicBezTo>
                    <a:pt x="411" y="3"/>
                    <a:pt x="411" y="0"/>
                    <a:pt x="401" y="0"/>
                  </a:cubicBezTo>
                  <a:cubicBezTo>
                    <a:pt x="392" y="0"/>
                    <a:pt x="392" y="3"/>
                    <a:pt x="383" y="3"/>
                  </a:cubicBezTo>
                  <a:cubicBezTo>
                    <a:pt x="381" y="3"/>
                    <a:pt x="379" y="2"/>
                    <a:pt x="377" y="2"/>
                  </a:cubicBezTo>
                  <a:cubicBezTo>
                    <a:pt x="376" y="2"/>
                    <a:pt x="376" y="3"/>
                    <a:pt x="375" y="3"/>
                  </a:cubicBezTo>
                  <a:cubicBezTo>
                    <a:pt x="375" y="3"/>
                    <a:pt x="375" y="2"/>
                    <a:pt x="375" y="1"/>
                  </a:cubicBezTo>
                  <a:cubicBezTo>
                    <a:pt x="373" y="1"/>
                    <a:pt x="371" y="0"/>
                    <a:pt x="365" y="0"/>
                  </a:cubicBezTo>
                  <a:cubicBezTo>
                    <a:pt x="363" y="0"/>
                    <a:pt x="362" y="0"/>
                    <a:pt x="360" y="0"/>
                  </a:cubicBezTo>
                  <a:cubicBezTo>
                    <a:pt x="361" y="0"/>
                    <a:pt x="361" y="1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8" y="0"/>
                    <a:pt x="358" y="1"/>
                    <a:pt x="357" y="1"/>
                  </a:cubicBezTo>
                  <a:cubicBezTo>
                    <a:pt x="357" y="1"/>
                    <a:pt x="357" y="1"/>
                    <a:pt x="356" y="1"/>
                  </a:cubicBezTo>
                  <a:cubicBezTo>
                    <a:pt x="354" y="2"/>
                    <a:pt x="352" y="3"/>
                    <a:pt x="347" y="3"/>
                  </a:cubicBezTo>
                  <a:cubicBezTo>
                    <a:pt x="338" y="3"/>
                    <a:pt x="338" y="0"/>
                    <a:pt x="329" y="0"/>
                  </a:cubicBezTo>
                  <a:cubicBezTo>
                    <a:pt x="321" y="0"/>
                    <a:pt x="321" y="2"/>
                    <a:pt x="313" y="3"/>
                  </a:cubicBezTo>
                  <a:cubicBezTo>
                    <a:pt x="313" y="3"/>
                    <a:pt x="312" y="3"/>
                    <a:pt x="312" y="3"/>
                  </a:cubicBezTo>
                  <a:cubicBezTo>
                    <a:pt x="312" y="3"/>
                    <a:pt x="312" y="3"/>
                    <a:pt x="312" y="3"/>
                  </a:cubicBezTo>
                  <a:cubicBezTo>
                    <a:pt x="311" y="3"/>
                    <a:pt x="311" y="3"/>
                    <a:pt x="311" y="3"/>
                  </a:cubicBezTo>
                  <a:cubicBezTo>
                    <a:pt x="302" y="3"/>
                    <a:pt x="301" y="0"/>
                    <a:pt x="292" y="0"/>
                  </a:cubicBezTo>
                  <a:cubicBezTo>
                    <a:pt x="283" y="0"/>
                    <a:pt x="283" y="3"/>
                    <a:pt x="274" y="3"/>
                  </a:cubicBezTo>
                  <a:cubicBezTo>
                    <a:pt x="265" y="3"/>
                    <a:pt x="265" y="0"/>
                    <a:pt x="256" y="0"/>
                  </a:cubicBezTo>
                  <a:cubicBezTo>
                    <a:pt x="247" y="0"/>
                    <a:pt x="247" y="3"/>
                    <a:pt x="238" y="3"/>
                  </a:cubicBezTo>
                  <a:cubicBezTo>
                    <a:pt x="235" y="3"/>
                    <a:pt x="233" y="2"/>
                    <a:pt x="231" y="2"/>
                  </a:cubicBezTo>
                  <a:cubicBezTo>
                    <a:pt x="231" y="2"/>
                    <a:pt x="230" y="3"/>
                    <a:pt x="230" y="3"/>
                  </a:cubicBezTo>
                  <a:cubicBezTo>
                    <a:pt x="229" y="3"/>
                    <a:pt x="229" y="2"/>
                    <a:pt x="229" y="1"/>
                  </a:cubicBezTo>
                  <a:cubicBezTo>
                    <a:pt x="227" y="1"/>
                    <a:pt x="225" y="0"/>
                    <a:pt x="220" y="0"/>
                  </a:cubicBezTo>
                  <a:cubicBezTo>
                    <a:pt x="217" y="0"/>
                    <a:pt x="216" y="0"/>
                    <a:pt x="214" y="0"/>
                  </a:cubicBezTo>
                  <a:cubicBezTo>
                    <a:pt x="215" y="0"/>
                    <a:pt x="215" y="1"/>
                    <a:pt x="214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3" y="0"/>
                    <a:pt x="212" y="1"/>
                    <a:pt x="211" y="1"/>
                  </a:cubicBezTo>
                  <a:cubicBezTo>
                    <a:pt x="211" y="1"/>
                    <a:pt x="211" y="1"/>
                    <a:pt x="210" y="1"/>
                  </a:cubicBezTo>
                  <a:cubicBezTo>
                    <a:pt x="208" y="2"/>
                    <a:pt x="206" y="3"/>
                    <a:pt x="202" y="3"/>
                  </a:cubicBezTo>
                  <a:cubicBezTo>
                    <a:pt x="193" y="3"/>
                    <a:pt x="193" y="0"/>
                    <a:pt x="184" y="0"/>
                  </a:cubicBezTo>
                  <a:cubicBezTo>
                    <a:pt x="175" y="0"/>
                    <a:pt x="175" y="2"/>
                    <a:pt x="168" y="3"/>
                  </a:cubicBezTo>
                  <a:cubicBezTo>
                    <a:pt x="167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57" y="3"/>
                    <a:pt x="155" y="0"/>
                    <a:pt x="146" y="0"/>
                  </a:cubicBezTo>
                  <a:cubicBezTo>
                    <a:pt x="137" y="0"/>
                    <a:pt x="137" y="3"/>
                    <a:pt x="128" y="3"/>
                  </a:cubicBezTo>
                  <a:cubicBezTo>
                    <a:pt x="119" y="3"/>
                    <a:pt x="119" y="0"/>
                    <a:pt x="110" y="0"/>
                  </a:cubicBezTo>
                  <a:cubicBezTo>
                    <a:pt x="101" y="0"/>
                    <a:pt x="101" y="3"/>
                    <a:pt x="92" y="3"/>
                  </a:cubicBezTo>
                  <a:cubicBezTo>
                    <a:pt x="89" y="3"/>
                    <a:pt x="87" y="2"/>
                    <a:pt x="85" y="2"/>
                  </a:cubicBezTo>
                  <a:cubicBezTo>
                    <a:pt x="85" y="2"/>
                    <a:pt x="84" y="3"/>
                    <a:pt x="84" y="3"/>
                  </a:cubicBezTo>
                  <a:cubicBezTo>
                    <a:pt x="83" y="3"/>
                    <a:pt x="83" y="2"/>
                    <a:pt x="84" y="1"/>
                  </a:cubicBezTo>
                  <a:cubicBezTo>
                    <a:pt x="81" y="1"/>
                    <a:pt x="79" y="0"/>
                    <a:pt x="74" y="0"/>
                  </a:cubicBezTo>
                  <a:cubicBezTo>
                    <a:pt x="72" y="0"/>
                    <a:pt x="70" y="0"/>
                    <a:pt x="69" y="0"/>
                  </a:cubicBezTo>
                  <a:cubicBezTo>
                    <a:pt x="69" y="0"/>
                    <a:pt x="69" y="1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6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2" y="2"/>
                    <a:pt x="60" y="3"/>
                    <a:pt x="56" y="3"/>
                  </a:cubicBezTo>
                  <a:cubicBezTo>
                    <a:pt x="47" y="3"/>
                    <a:pt x="47" y="0"/>
                    <a:pt x="38" y="0"/>
                  </a:cubicBezTo>
                  <a:cubicBezTo>
                    <a:pt x="30" y="0"/>
                    <a:pt x="29" y="2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1" y="3"/>
                    <a:pt x="9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1" y="8"/>
                    <a:pt x="20" y="8"/>
                  </a:cubicBezTo>
                  <a:cubicBezTo>
                    <a:pt x="29" y="8"/>
                    <a:pt x="29" y="5"/>
                    <a:pt x="38" y="5"/>
                  </a:cubicBezTo>
                  <a:cubicBezTo>
                    <a:pt x="47" y="5"/>
                    <a:pt x="47" y="8"/>
                    <a:pt x="56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8" y="8"/>
                  </a:cubicBezTo>
                  <a:cubicBezTo>
                    <a:pt x="65" y="8"/>
                    <a:pt x="65" y="5"/>
                    <a:pt x="74" y="5"/>
                  </a:cubicBezTo>
                  <a:cubicBezTo>
                    <a:pt x="76" y="5"/>
                    <a:pt x="77" y="5"/>
                    <a:pt x="78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1" y="5"/>
                    <a:pt x="80" y="6"/>
                  </a:cubicBezTo>
                  <a:cubicBezTo>
                    <a:pt x="84" y="7"/>
                    <a:pt x="86" y="8"/>
                    <a:pt x="92" y="8"/>
                  </a:cubicBezTo>
                  <a:cubicBezTo>
                    <a:pt x="101" y="8"/>
                    <a:pt x="101" y="5"/>
                    <a:pt x="110" y="5"/>
                  </a:cubicBezTo>
                  <a:cubicBezTo>
                    <a:pt x="119" y="5"/>
                    <a:pt x="119" y="8"/>
                    <a:pt x="128" y="8"/>
                  </a:cubicBezTo>
                  <a:cubicBezTo>
                    <a:pt x="137" y="8"/>
                    <a:pt x="137" y="5"/>
                    <a:pt x="146" y="5"/>
                  </a:cubicBezTo>
                  <a:cubicBezTo>
                    <a:pt x="155" y="5"/>
                    <a:pt x="157" y="8"/>
                    <a:pt x="166" y="8"/>
                  </a:cubicBezTo>
                  <a:cubicBezTo>
                    <a:pt x="175" y="8"/>
                    <a:pt x="175" y="5"/>
                    <a:pt x="184" y="5"/>
                  </a:cubicBezTo>
                  <a:cubicBezTo>
                    <a:pt x="193" y="5"/>
                    <a:pt x="193" y="8"/>
                    <a:pt x="202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11" y="8"/>
                    <a:pt x="211" y="5"/>
                    <a:pt x="220" y="5"/>
                  </a:cubicBezTo>
                  <a:cubicBezTo>
                    <a:pt x="221" y="5"/>
                    <a:pt x="223" y="5"/>
                    <a:pt x="224" y="5"/>
                  </a:cubicBezTo>
                  <a:cubicBezTo>
                    <a:pt x="226" y="5"/>
                    <a:pt x="227" y="5"/>
                    <a:pt x="228" y="5"/>
                  </a:cubicBezTo>
                  <a:cubicBezTo>
                    <a:pt x="227" y="5"/>
                    <a:pt x="227" y="5"/>
                    <a:pt x="226" y="6"/>
                  </a:cubicBezTo>
                  <a:cubicBezTo>
                    <a:pt x="230" y="7"/>
                    <a:pt x="232" y="8"/>
                    <a:pt x="238" y="8"/>
                  </a:cubicBezTo>
                  <a:cubicBezTo>
                    <a:pt x="247" y="8"/>
                    <a:pt x="247" y="5"/>
                    <a:pt x="256" y="5"/>
                  </a:cubicBezTo>
                  <a:cubicBezTo>
                    <a:pt x="265" y="5"/>
                    <a:pt x="265" y="8"/>
                    <a:pt x="274" y="8"/>
                  </a:cubicBezTo>
                  <a:cubicBezTo>
                    <a:pt x="283" y="8"/>
                    <a:pt x="283" y="5"/>
                    <a:pt x="292" y="5"/>
                  </a:cubicBezTo>
                  <a:cubicBezTo>
                    <a:pt x="301" y="5"/>
                    <a:pt x="302" y="8"/>
                    <a:pt x="311" y="8"/>
                  </a:cubicBezTo>
                  <a:cubicBezTo>
                    <a:pt x="320" y="8"/>
                    <a:pt x="320" y="5"/>
                    <a:pt x="329" y="5"/>
                  </a:cubicBezTo>
                  <a:cubicBezTo>
                    <a:pt x="338" y="5"/>
                    <a:pt x="338" y="8"/>
                    <a:pt x="347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57" y="8"/>
                    <a:pt x="357" y="5"/>
                    <a:pt x="365" y="5"/>
                  </a:cubicBezTo>
                  <a:cubicBezTo>
                    <a:pt x="367" y="5"/>
                    <a:pt x="369" y="5"/>
                    <a:pt x="370" y="5"/>
                  </a:cubicBezTo>
                  <a:cubicBezTo>
                    <a:pt x="371" y="5"/>
                    <a:pt x="373" y="5"/>
                    <a:pt x="374" y="5"/>
                  </a:cubicBezTo>
                  <a:cubicBezTo>
                    <a:pt x="373" y="5"/>
                    <a:pt x="373" y="5"/>
                    <a:pt x="372" y="6"/>
                  </a:cubicBezTo>
                  <a:cubicBezTo>
                    <a:pt x="375" y="7"/>
                    <a:pt x="377" y="8"/>
                    <a:pt x="383" y="8"/>
                  </a:cubicBezTo>
                  <a:cubicBezTo>
                    <a:pt x="392" y="8"/>
                    <a:pt x="392" y="5"/>
                    <a:pt x="401" y="5"/>
                  </a:cubicBezTo>
                  <a:cubicBezTo>
                    <a:pt x="411" y="5"/>
                    <a:pt x="411" y="8"/>
                    <a:pt x="420" y="8"/>
                  </a:cubicBezTo>
                  <a:cubicBezTo>
                    <a:pt x="429" y="8"/>
                    <a:pt x="429" y="5"/>
                    <a:pt x="438" y="5"/>
                  </a:cubicBezTo>
                  <a:cubicBezTo>
                    <a:pt x="447" y="5"/>
                    <a:pt x="448" y="8"/>
                    <a:pt x="457" y="8"/>
                  </a:cubicBezTo>
                  <a:cubicBezTo>
                    <a:pt x="466" y="8"/>
                    <a:pt x="466" y="5"/>
                    <a:pt x="475" y="5"/>
                  </a:cubicBezTo>
                  <a:cubicBezTo>
                    <a:pt x="484" y="5"/>
                    <a:pt x="484" y="8"/>
                    <a:pt x="493" y="8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5" y="8"/>
                    <a:pt x="495" y="8"/>
                    <a:pt x="495" y="8"/>
                  </a:cubicBezTo>
                  <a:cubicBezTo>
                    <a:pt x="502" y="8"/>
                    <a:pt x="503" y="5"/>
                    <a:pt x="511" y="5"/>
                  </a:cubicBezTo>
                  <a:cubicBezTo>
                    <a:pt x="513" y="5"/>
                    <a:pt x="515" y="5"/>
                    <a:pt x="516" y="5"/>
                  </a:cubicBezTo>
                  <a:cubicBezTo>
                    <a:pt x="517" y="5"/>
                    <a:pt x="518" y="5"/>
                    <a:pt x="519" y="5"/>
                  </a:cubicBezTo>
                  <a:cubicBezTo>
                    <a:pt x="519" y="5"/>
                    <a:pt x="519" y="5"/>
                    <a:pt x="518" y="6"/>
                  </a:cubicBezTo>
                  <a:cubicBezTo>
                    <a:pt x="521" y="7"/>
                    <a:pt x="523" y="8"/>
                    <a:pt x="529" y="8"/>
                  </a:cubicBezTo>
                  <a:cubicBezTo>
                    <a:pt x="538" y="8"/>
                    <a:pt x="538" y="5"/>
                    <a:pt x="547" y="5"/>
                  </a:cubicBezTo>
                  <a:cubicBezTo>
                    <a:pt x="556" y="5"/>
                    <a:pt x="556" y="8"/>
                    <a:pt x="565" y="8"/>
                  </a:cubicBezTo>
                  <a:cubicBezTo>
                    <a:pt x="574" y="8"/>
                    <a:pt x="574" y="5"/>
                    <a:pt x="583" y="5"/>
                  </a:cubicBezTo>
                  <a:cubicBezTo>
                    <a:pt x="592" y="5"/>
                    <a:pt x="594" y="8"/>
                    <a:pt x="603" y="8"/>
                  </a:cubicBezTo>
                  <a:cubicBezTo>
                    <a:pt x="612" y="8"/>
                    <a:pt x="612" y="5"/>
                    <a:pt x="621" y="5"/>
                  </a:cubicBezTo>
                  <a:cubicBezTo>
                    <a:pt x="630" y="5"/>
                    <a:pt x="630" y="8"/>
                    <a:pt x="639" y="8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1" y="8"/>
                    <a:pt x="641" y="8"/>
                    <a:pt x="641" y="8"/>
                  </a:cubicBezTo>
                  <a:cubicBezTo>
                    <a:pt x="648" y="8"/>
                    <a:pt x="649" y="5"/>
                    <a:pt x="657" y="5"/>
                  </a:cubicBezTo>
                  <a:cubicBezTo>
                    <a:pt x="659" y="5"/>
                    <a:pt x="660" y="5"/>
                    <a:pt x="662" y="5"/>
                  </a:cubicBezTo>
                  <a:cubicBezTo>
                    <a:pt x="663" y="5"/>
                    <a:pt x="664" y="5"/>
                    <a:pt x="665" y="5"/>
                  </a:cubicBezTo>
                  <a:cubicBezTo>
                    <a:pt x="665" y="5"/>
                    <a:pt x="664" y="5"/>
                    <a:pt x="664" y="6"/>
                  </a:cubicBezTo>
                  <a:cubicBezTo>
                    <a:pt x="667" y="7"/>
                    <a:pt x="669" y="8"/>
                    <a:pt x="675" y="8"/>
                  </a:cubicBezTo>
                  <a:cubicBezTo>
                    <a:pt x="684" y="8"/>
                    <a:pt x="684" y="5"/>
                    <a:pt x="693" y="5"/>
                  </a:cubicBezTo>
                  <a:cubicBezTo>
                    <a:pt x="702" y="5"/>
                    <a:pt x="702" y="8"/>
                    <a:pt x="711" y="8"/>
                  </a:cubicBezTo>
                  <a:cubicBezTo>
                    <a:pt x="720" y="8"/>
                    <a:pt x="720" y="5"/>
                    <a:pt x="729" y="5"/>
                  </a:cubicBezTo>
                  <a:cubicBezTo>
                    <a:pt x="738" y="5"/>
                    <a:pt x="740" y="8"/>
                    <a:pt x="749" y="8"/>
                  </a:cubicBezTo>
                  <a:cubicBezTo>
                    <a:pt x="758" y="8"/>
                    <a:pt x="758" y="5"/>
                    <a:pt x="767" y="5"/>
                  </a:cubicBezTo>
                  <a:cubicBezTo>
                    <a:pt x="776" y="5"/>
                    <a:pt x="776" y="8"/>
                    <a:pt x="785" y="8"/>
                  </a:cubicBezTo>
                  <a:cubicBezTo>
                    <a:pt x="786" y="8"/>
                    <a:pt x="786" y="8"/>
                    <a:pt x="786" y="8"/>
                  </a:cubicBezTo>
                  <a:cubicBezTo>
                    <a:pt x="786" y="8"/>
                    <a:pt x="786" y="8"/>
                    <a:pt x="786" y="8"/>
                  </a:cubicBezTo>
                  <a:cubicBezTo>
                    <a:pt x="786" y="8"/>
                    <a:pt x="787" y="8"/>
                    <a:pt x="787" y="8"/>
                  </a:cubicBezTo>
                  <a:cubicBezTo>
                    <a:pt x="794" y="8"/>
                    <a:pt x="795" y="5"/>
                    <a:pt x="803" y="5"/>
                  </a:cubicBezTo>
                  <a:cubicBezTo>
                    <a:pt x="805" y="5"/>
                    <a:pt x="806" y="5"/>
                    <a:pt x="808" y="5"/>
                  </a:cubicBezTo>
                  <a:cubicBezTo>
                    <a:pt x="809" y="5"/>
                    <a:pt x="810" y="5"/>
                    <a:pt x="811" y="5"/>
                  </a:cubicBezTo>
                  <a:cubicBezTo>
                    <a:pt x="811" y="5"/>
                    <a:pt x="810" y="5"/>
                    <a:pt x="810" y="6"/>
                  </a:cubicBezTo>
                  <a:cubicBezTo>
                    <a:pt x="813" y="7"/>
                    <a:pt x="815" y="8"/>
                    <a:pt x="821" y="8"/>
                  </a:cubicBezTo>
                  <a:cubicBezTo>
                    <a:pt x="830" y="8"/>
                    <a:pt x="830" y="5"/>
                    <a:pt x="839" y="5"/>
                  </a:cubicBezTo>
                  <a:cubicBezTo>
                    <a:pt x="848" y="5"/>
                    <a:pt x="848" y="8"/>
                    <a:pt x="857" y="8"/>
                  </a:cubicBezTo>
                  <a:cubicBezTo>
                    <a:pt x="866" y="8"/>
                    <a:pt x="866" y="5"/>
                    <a:pt x="875" y="5"/>
                  </a:cubicBezTo>
                  <a:cubicBezTo>
                    <a:pt x="884" y="5"/>
                    <a:pt x="886" y="8"/>
                    <a:pt x="895" y="8"/>
                  </a:cubicBezTo>
                  <a:cubicBezTo>
                    <a:pt x="904" y="8"/>
                    <a:pt x="904" y="5"/>
                    <a:pt x="913" y="5"/>
                  </a:cubicBezTo>
                  <a:cubicBezTo>
                    <a:pt x="922" y="5"/>
                    <a:pt x="922" y="8"/>
                    <a:pt x="931" y="8"/>
                  </a:cubicBezTo>
                  <a:cubicBezTo>
                    <a:pt x="932" y="8"/>
                    <a:pt x="932" y="8"/>
                    <a:pt x="932" y="8"/>
                  </a:cubicBezTo>
                  <a:cubicBezTo>
                    <a:pt x="932" y="8"/>
                    <a:pt x="932" y="8"/>
                    <a:pt x="932" y="8"/>
                  </a:cubicBezTo>
                  <a:cubicBezTo>
                    <a:pt x="932" y="8"/>
                    <a:pt x="932" y="8"/>
                    <a:pt x="933" y="8"/>
                  </a:cubicBezTo>
                  <a:cubicBezTo>
                    <a:pt x="940" y="8"/>
                    <a:pt x="941" y="5"/>
                    <a:pt x="949" y="5"/>
                  </a:cubicBezTo>
                  <a:cubicBezTo>
                    <a:pt x="951" y="5"/>
                    <a:pt x="952" y="5"/>
                    <a:pt x="953" y="5"/>
                  </a:cubicBezTo>
                  <a:cubicBezTo>
                    <a:pt x="955" y="5"/>
                    <a:pt x="956" y="5"/>
                    <a:pt x="957" y="5"/>
                  </a:cubicBezTo>
                  <a:cubicBezTo>
                    <a:pt x="957" y="5"/>
                    <a:pt x="956" y="5"/>
                    <a:pt x="955" y="6"/>
                  </a:cubicBezTo>
                  <a:cubicBezTo>
                    <a:pt x="959" y="7"/>
                    <a:pt x="961" y="8"/>
                    <a:pt x="967" y="8"/>
                  </a:cubicBezTo>
                  <a:cubicBezTo>
                    <a:pt x="976" y="8"/>
                    <a:pt x="976" y="5"/>
                    <a:pt x="985" y="5"/>
                  </a:cubicBezTo>
                  <a:cubicBezTo>
                    <a:pt x="994" y="5"/>
                    <a:pt x="994" y="8"/>
                    <a:pt x="1003" y="8"/>
                  </a:cubicBezTo>
                  <a:cubicBezTo>
                    <a:pt x="1012" y="8"/>
                    <a:pt x="1012" y="5"/>
                    <a:pt x="1021" y="5"/>
                  </a:cubicBezTo>
                  <a:cubicBezTo>
                    <a:pt x="1030" y="5"/>
                    <a:pt x="1032" y="8"/>
                    <a:pt x="1041" y="8"/>
                  </a:cubicBezTo>
                  <a:cubicBezTo>
                    <a:pt x="1050" y="8"/>
                    <a:pt x="1050" y="5"/>
                    <a:pt x="1059" y="5"/>
                  </a:cubicBezTo>
                  <a:cubicBezTo>
                    <a:pt x="1068" y="5"/>
                    <a:pt x="1068" y="8"/>
                    <a:pt x="1077" y="8"/>
                  </a:cubicBezTo>
                  <a:cubicBezTo>
                    <a:pt x="1078" y="8"/>
                    <a:pt x="1078" y="8"/>
                    <a:pt x="1078" y="8"/>
                  </a:cubicBezTo>
                  <a:cubicBezTo>
                    <a:pt x="1078" y="8"/>
                    <a:pt x="1078" y="8"/>
                    <a:pt x="1078" y="8"/>
                  </a:cubicBezTo>
                  <a:cubicBezTo>
                    <a:pt x="1078" y="8"/>
                    <a:pt x="1078" y="8"/>
                    <a:pt x="1079" y="8"/>
                  </a:cubicBezTo>
                  <a:cubicBezTo>
                    <a:pt x="1086" y="8"/>
                    <a:pt x="1086" y="5"/>
                    <a:pt x="1095" y="5"/>
                  </a:cubicBezTo>
                  <a:cubicBezTo>
                    <a:pt x="1097" y="5"/>
                    <a:pt x="1098" y="5"/>
                    <a:pt x="1099" y="5"/>
                  </a:cubicBezTo>
                  <a:cubicBezTo>
                    <a:pt x="1101" y="5"/>
                    <a:pt x="1102" y="5"/>
                    <a:pt x="1103" y="5"/>
                  </a:cubicBezTo>
                  <a:cubicBezTo>
                    <a:pt x="1102" y="5"/>
                    <a:pt x="1102" y="5"/>
                    <a:pt x="1101" y="6"/>
                  </a:cubicBezTo>
                  <a:cubicBezTo>
                    <a:pt x="1105" y="7"/>
                    <a:pt x="1107" y="8"/>
                    <a:pt x="1113" y="8"/>
                  </a:cubicBezTo>
                  <a:cubicBezTo>
                    <a:pt x="1122" y="8"/>
                    <a:pt x="1122" y="5"/>
                    <a:pt x="1131" y="5"/>
                  </a:cubicBezTo>
                  <a:cubicBezTo>
                    <a:pt x="1140" y="5"/>
                    <a:pt x="1140" y="8"/>
                    <a:pt x="1149" y="8"/>
                  </a:cubicBezTo>
                  <a:cubicBezTo>
                    <a:pt x="1158" y="8"/>
                    <a:pt x="1158" y="5"/>
                    <a:pt x="1167" y="5"/>
                  </a:cubicBezTo>
                  <a:cubicBezTo>
                    <a:pt x="1176" y="5"/>
                    <a:pt x="1177" y="8"/>
                    <a:pt x="1186" y="8"/>
                  </a:cubicBezTo>
                  <a:cubicBezTo>
                    <a:pt x="1195" y="8"/>
                    <a:pt x="1195" y="5"/>
                    <a:pt x="1204" y="5"/>
                  </a:cubicBezTo>
                  <a:cubicBezTo>
                    <a:pt x="1214" y="5"/>
                    <a:pt x="1214" y="8"/>
                    <a:pt x="1223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24" y="8"/>
                    <a:pt x="1224" y="8"/>
                    <a:pt x="1224" y="8"/>
                  </a:cubicBezTo>
                  <a:cubicBezTo>
                    <a:pt x="1232" y="8"/>
                    <a:pt x="1232" y="5"/>
                    <a:pt x="1241" y="5"/>
                  </a:cubicBezTo>
                  <a:cubicBezTo>
                    <a:pt x="1242" y="5"/>
                    <a:pt x="1244" y="5"/>
                    <a:pt x="1245" y="5"/>
                  </a:cubicBezTo>
                  <a:cubicBezTo>
                    <a:pt x="1246" y="5"/>
                    <a:pt x="1248" y="5"/>
                    <a:pt x="1249" y="5"/>
                  </a:cubicBezTo>
                  <a:cubicBezTo>
                    <a:pt x="1248" y="5"/>
                    <a:pt x="1248" y="5"/>
                    <a:pt x="1247" y="6"/>
                  </a:cubicBezTo>
                  <a:cubicBezTo>
                    <a:pt x="1251" y="7"/>
                    <a:pt x="1253" y="8"/>
                    <a:pt x="1259" y="8"/>
                  </a:cubicBezTo>
                  <a:cubicBezTo>
                    <a:pt x="1268" y="8"/>
                    <a:pt x="1268" y="5"/>
                    <a:pt x="1277" y="5"/>
                  </a:cubicBezTo>
                  <a:cubicBezTo>
                    <a:pt x="1286" y="5"/>
                    <a:pt x="1286" y="8"/>
                    <a:pt x="1295" y="8"/>
                  </a:cubicBezTo>
                  <a:cubicBezTo>
                    <a:pt x="1304" y="8"/>
                    <a:pt x="1304" y="5"/>
                    <a:pt x="1313" y="5"/>
                  </a:cubicBezTo>
                  <a:cubicBezTo>
                    <a:pt x="1322" y="5"/>
                    <a:pt x="1323" y="8"/>
                    <a:pt x="1332" y="8"/>
                  </a:cubicBezTo>
                  <a:cubicBezTo>
                    <a:pt x="1341" y="8"/>
                    <a:pt x="1341" y="5"/>
                    <a:pt x="1350" y="5"/>
                  </a:cubicBezTo>
                  <a:cubicBezTo>
                    <a:pt x="1359" y="5"/>
                    <a:pt x="1359" y="8"/>
                    <a:pt x="1368" y="8"/>
                  </a:cubicBezTo>
                  <a:cubicBezTo>
                    <a:pt x="1369" y="8"/>
                    <a:pt x="1369" y="8"/>
                    <a:pt x="1369" y="8"/>
                  </a:cubicBezTo>
                  <a:cubicBezTo>
                    <a:pt x="1369" y="8"/>
                    <a:pt x="1369" y="8"/>
                    <a:pt x="1369" y="8"/>
                  </a:cubicBezTo>
                  <a:cubicBezTo>
                    <a:pt x="1370" y="8"/>
                    <a:pt x="1370" y="8"/>
                    <a:pt x="1370" y="8"/>
                  </a:cubicBezTo>
                  <a:cubicBezTo>
                    <a:pt x="1377" y="8"/>
                    <a:pt x="1378" y="5"/>
                    <a:pt x="1386" y="5"/>
                  </a:cubicBezTo>
                  <a:cubicBezTo>
                    <a:pt x="1388" y="5"/>
                    <a:pt x="1390" y="5"/>
                    <a:pt x="1391" y="5"/>
                  </a:cubicBezTo>
                  <a:cubicBezTo>
                    <a:pt x="1392" y="5"/>
                    <a:pt x="1394" y="5"/>
                    <a:pt x="1395" y="5"/>
                  </a:cubicBezTo>
                  <a:cubicBezTo>
                    <a:pt x="1394" y="5"/>
                    <a:pt x="1394" y="5"/>
                    <a:pt x="1393" y="6"/>
                  </a:cubicBezTo>
                  <a:cubicBezTo>
                    <a:pt x="1396" y="7"/>
                    <a:pt x="1398" y="8"/>
                    <a:pt x="1404" y="8"/>
                  </a:cubicBezTo>
                  <a:cubicBezTo>
                    <a:pt x="1413" y="8"/>
                    <a:pt x="1413" y="5"/>
                    <a:pt x="1422" y="5"/>
                  </a:cubicBezTo>
                  <a:cubicBezTo>
                    <a:pt x="1431" y="5"/>
                    <a:pt x="1431" y="8"/>
                    <a:pt x="1440" y="8"/>
                  </a:cubicBezTo>
                  <a:cubicBezTo>
                    <a:pt x="1449" y="8"/>
                    <a:pt x="1449" y="5"/>
                    <a:pt x="1458" y="5"/>
                  </a:cubicBezTo>
                  <a:cubicBezTo>
                    <a:pt x="1467" y="5"/>
                    <a:pt x="1469" y="8"/>
                    <a:pt x="1478" y="8"/>
                  </a:cubicBezTo>
                  <a:cubicBezTo>
                    <a:pt x="1487" y="8"/>
                    <a:pt x="1487" y="5"/>
                    <a:pt x="1496" y="5"/>
                  </a:cubicBezTo>
                  <a:cubicBezTo>
                    <a:pt x="1505" y="5"/>
                    <a:pt x="1505" y="8"/>
                    <a:pt x="1514" y="8"/>
                  </a:cubicBezTo>
                  <a:cubicBezTo>
                    <a:pt x="1515" y="8"/>
                    <a:pt x="1515" y="8"/>
                    <a:pt x="1515" y="8"/>
                  </a:cubicBezTo>
                  <a:cubicBezTo>
                    <a:pt x="1515" y="8"/>
                    <a:pt x="1515" y="8"/>
                    <a:pt x="1515" y="8"/>
                  </a:cubicBezTo>
                  <a:cubicBezTo>
                    <a:pt x="1516" y="8"/>
                    <a:pt x="1516" y="8"/>
                    <a:pt x="1516" y="8"/>
                  </a:cubicBezTo>
                  <a:cubicBezTo>
                    <a:pt x="1523" y="8"/>
                    <a:pt x="1524" y="5"/>
                    <a:pt x="1532" y="5"/>
                  </a:cubicBezTo>
                  <a:cubicBezTo>
                    <a:pt x="1534" y="5"/>
                    <a:pt x="1535" y="5"/>
                    <a:pt x="1537" y="5"/>
                  </a:cubicBezTo>
                  <a:cubicBezTo>
                    <a:pt x="1538" y="5"/>
                    <a:pt x="1539" y="5"/>
                    <a:pt x="1540" y="5"/>
                  </a:cubicBezTo>
                  <a:cubicBezTo>
                    <a:pt x="1540" y="5"/>
                    <a:pt x="1539" y="5"/>
                    <a:pt x="1539" y="6"/>
                  </a:cubicBezTo>
                  <a:cubicBezTo>
                    <a:pt x="1542" y="7"/>
                    <a:pt x="1544" y="8"/>
                    <a:pt x="1550" y="8"/>
                  </a:cubicBezTo>
                  <a:cubicBezTo>
                    <a:pt x="1559" y="8"/>
                    <a:pt x="1559" y="5"/>
                    <a:pt x="1568" y="5"/>
                  </a:cubicBezTo>
                  <a:cubicBezTo>
                    <a:pt x="1577" y="5"/>
                    <a:pt x="1577" y="8"/>
                    <a:pt x="1586" y="8"/>
                  </a:cubicBezTo>
                  <a:cubicBezTo>
                    <a:pt x="1595" y="8"/>
                    <a:pt x="1595" y="5"/>
                    <a:pt x="1604" y="5"/>
                  </a:cubicBezTo>
                  <a:cubicBezTo>
                    <a:pt x="1613" y="5"/>
                    <a:pt x="1615" y="8"/>
                    <a:pt x="1624" y="8"/>
                  </a:cubicBezTo>
                  <a:cubicBezTo>
                    <a:pt x="1633" y="8"/>
                    <a:pt x="1633" y="5"/>
                    <a:pt x="1642" y="5"/>
                  </a:cubicBezTo>
                  <a:cubicBezTo>
                    <a:pt x="1651" y="5"/>
                    <a:pt x="1651" y="8"/>
                    <a:pt x="1660" y="8"/>
                  </a:cubicBezTo>
                  <a:cubicBezTo>
                    <a:pt x="1661" y="8"/>
                    <a:pt x="1661" y="8"/>
                    <a:pt x="1661" y="8"/>
                  </a:cubicBezTo>
                  <a:cubicBezTo>
                    <a:pt x="1661" y="8"/>
                    <a:pt x="1661" y="8"/>
                    <a:pt x="1661" y="8"/>
                  </a:cubicBezTo>
                  <a:cubicBezTo>
                    <a:pt x="1661" y="8"/>
                    <a:pt x="1662" y="8"/>
                    <a:pt x="1662" y="8"/>
                  </a:cubicBezTo>
                  <a:cubicBezTo>
                    <a:pt x="1669" y="8"/>
                    <a:pt x="1670" y="5"/>
                    <a:pt x="1678" y="5"/>
                  </a:cubicBezTo>
                  <a:cubicBezTo>
                    <a:pt x="1680" y="5"/>
                    <a:pt x="1681" y="5"/>
                    <a:pt x="1683" y="5"/>
                  </a:cubicBezTo>
                  <a:cubicBezTo>
                    <a:pt x="1684" y="5"/>
                    <a:pt x="1685" y="5"/>
                    <a:pt x="1686" y="5"/>
                  </a:cubicBezTo>
                  <a:cubicBezTo>
                    <a:pt x="1686" y="5"/>
                    <a:pt x="1685" y="5"/>
                    <a:pt x="1685" y="6"/>
                  </a:cubicBezTo>
                  <a:cubicBezTo>
                    <a:pt x="1688" y="7"/>
                    <a:pt x="1690" y="8"/>
                    <a:pt x="1696" y="8"/>
                  </a:cubicBezTo>
                  <a:cubicBezTo>
                    <a:pt x="1705" y="8"/>
                    <a:pt x="1705" y="5"/>
                    <a:pt x="1714" y="5"/>
                  </a:cubicBezTo>
                  <a:cubicBezTo>
                    <a:pt x="1723" y="5"/>
                    <a:pt x="1723" y="8"/>
                    <a:pt x="1732" y="8"/>
                  </a:cubicBezTo>
                  <a:cubicBezTo>
                    <a:pt x="1741" y="8"/>
                    <a:pt x="1741" y="5"/>
                    <a:pt x="1750" y="5"/>
                  </a:cubicBezTo>
                  <a:cubicBezTo>
                    <a:pt x="1759" y="5"/>
                    <a:pt x="1761" y="8"/>
                    <a:pt x="1770" y="8"/>
                  </a:cubicBezTo>
                  <a:cubicBezTo>
                    <a:pt x="1779" y="8"/>
                    <a:pt x="1779" y="5"/>
                    <a:pt x="1788" y="5"/>
                  </a:cubicBezTo>
                  <a:cubicBezTo>
                    <a:pt x="1797" y="5"/>
                    <a:pt x="1797" y="8"/>
                    <a:pt x="1806" y="8"/>
                  </a:cubicBezTo>
                  <a:cubicBezTo>
                    <a:pt x="1807" y="8"/>
                    <a:pt x="1807" y="8"/>
                    <a:pt x="1807" y="8"/>
                  </a:cubicBezTo>
                  <a:cubicBezTo>
                    <a:pt x="1807" y="8"/>
                    <a:pt x="1807" y="8"/>
                    <a:pt x="1807" y="8"/>
                  </a:cubicBezTo>
                  <a:cubicBezTo>
                    <a:pt x="1807" y="8"/>
                    <a:pt x="1807" y="8"/>
                    <a:pt x="1808" y="8"/>
                  </a:cubicBezTo>
                  <a:cubicBezTo>
                    <a:pt x="1815" y="8"/>
                    <a:pt x="1816" y="5"/>
                    <a:pt x="1824" y="5"/>
                  </a:cubicBezTo>
                  <a:cubicBezTo>
                    <a:pt x="1826" y="5"/>
                    <a:pt x="1827" y="5"/>
                    <a:pt x="1828" y="5"/>
                  </a:cubicBezTo>
                  <a:cubicBezTo>
                    <a:pt x="1830" y="5"/>
                    <a:pt x="1831" y="5"/>
                    <a:pt x="1832" y="5"/>
                  </a:cubicBezTo>
                  <a:cubicBezTo>
                    <a:pt x="1832" y="5"/>
                    <a:pt x="1831" y="5"/>
                    <a:pt x="1831" y="6"/>
                  </a:cubicBezTo>
                  <a:cubicBezTo>
                    <a:pt x="1834" y="7"/>
                    <a:pt x="1836" y="8"/>
                    <a:pt x="1842" y="8"/>
                  </a:cubicBezTo>
                  <a:cubicBezTo>
                    <a:pt x="1851" y="8"/>
                    <a:pt x="1851" y="5"/>
                    <a:pt x="1860" y="5"/>
                  </a:cubicBezTo>
                  <a:cubicBezTo>
                    <a:pt x="1869" y="5"/>
                    <a:pt x="1869" y="8"/>
                    <a:pt x="1878" y="8"/>
                  </a:cubicBezTo>
                  <a:cubicBezTo>
                    <a:pt x="1887" y="8"/>
                    <a:pt x="1887" y="5"/>
                    <a:pt x="1896" y="5"/>
                  </a:cubicBezTo>
                  <a:cubicBezTo>
                    <a:pt x="1905" y="5"/>
                    <a:pt x="1907" y="8"/>
                    <a:pt x="1916" y="8"/>
                  </a:cubicBezTo>
                  <a:cubicBezTo>
                    <a:pt x="1925" y="8"/>
                    <a:pt x="1925" y="5"/>
                    <a:pt x="1934" y="5"/>
                  </a:cubicBezTo>
                  <a:cubicBezTo>
                    <a:pt x="1943" y="5"/>
                    <a:pt x="1943" y="8"/>
                    <a:pt x="1952" y="8"/>
                  </a:cubicBezTo>
                  <a:cubicBezTo>
                    <a:pt x="1953" y="8"/>
                    <a:pt x="1953" y="8"/>
                    <a:pt x="1953" y="8"/>
                  </a:cubicBezTo>
                  <a:cubicBezTo>
                    <a:pt x="1953" y="8"/>
                    <a:pt x="1953" y="8"/>
                    <a:pt x="1953" y="8"/>
                  </a:cubicBezTo>
                  <a:cubicBezTo>
                    <a:pt x="1953" y="8"/>
                    <a:pt x="1953" y="8"/>
                    <a:pt x="1954" y="8"/>
                  </a:cubicBezTo>
                  <a:cubicBezTo>
                    <a:pt x="1961" y="8"/>
                    <a:pt x="1961" y="5"/>
                    <a:pt x="1970" y="5"/>
                  </a:cubicBezTo>
                  <a:cubicBezTo>
                    <a:pt x="1972" y="5"/>
                    <a:pt x="1973" y="5"/>
                    <a:pt x="1974" y="5"/>
                  </a:cubicBezTo>
                  <a:cubicBezTo>
                    <a:pt x="1976" y="5"/>
                    <a:pt x="1977" y="5"/>
                    <a:pt x="1978" y="5"/>
                  </a:cubicBezTo>
                  <a:cubicBezTo>
                    <a:pt x="1977" y="5"/>
                    <a:pt x="1977" y="5"/>
                    <a:pt x="1976" y="6"/>
                  </a:cubicBezTo>
                  <a:cubicBezTo>
                    <a:pt x="1980" y="7"/>
                    <a:pt x="1982" y="8"/>
                    <a:pt x="1988" y="8"/>
                  </a:cubicBezTo>
                  <a:cubicBezTo>
                    <a:pt x="1997" y="8"/>
                    <a:pt x="1997" y="5"/>
                    <a:pt x="2006" y="5"/>
                  </a:cubicBezTo>
                  <a:cubicBezTo>
                    <a:pt x="2015" y="5"/>
                    <a:pt x="2015" y="8"/>
                    <a:pt x="2024" y="8"/>
                  </a:cubicBezTo>
                  <a:cubicBezTo>
                    <a:pt x="2033" y="8"/>
                    <a:pt x="2033" y="5"/>
                    <a:pt x="2042" y="5"/>
                  </a:cubicBezTo>
                  <a:cubicBezTo>
                    <a:pt x="2051" y="5"/>
                    <a:pt x="2053" y="8"/>
                    <a:pt x="2062" y="8"/>
                  </a:cubicBezTo>
                  <a:cubicBezTo>
                    <a:pt x="2071" y="8"/>
                    <a:pt x="2071" y="5"/>
                    <a:pt x="2080" y="5"/>
                  </a:cubicBezTo>
                  <a:cubicBezTo>
                    <a:pt x="2089" y="5"/>
                    <a:pt x="2089" y="8"/>
                    <a:pt x="2098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099" y="8"/>
                    <a:pt x="2099" y="8"/>
                    <a:pt x="2099" y="8"/>
                  </a:cubicBezTo>
                  <a:cubicBezTo>
                    <a:pt x="2107" y="8"/>
                    <a:pt x="2107" y="5"/>
                    <a:pt x="2116" y="5"/>
                  </a:cubicBezTo>
                  <a:cubicBezTo>
                    <a:pt x="2117" y="5"/>
                    <a:pt x="2119" y="5"/>
                    <a:pt x="2120" y="5"/>
                  </a:cubicBezTo>
                  <a:cubicBezTo>
                    <a:pt x="2121" y="5"/>
                    <a:pt x="2123" y="5"/>
                    <a:pt x="2124" y="5"/>
                  </a:cubicBezTo>
                  <a:cubicBezTo>
                    <a:pt x="2123" y="5"/>
                    <a:pt x="2123" y="5"/>
                    <a:pt x="2122" y="6"/>
                  </a:cubicBezTo>
                  <a:cubicBezTo>
                    <a:pt x="2126" y="7"/>
                    <a:pt x="2128" y="8"/>
                    <a:pt x="2134" y="8"/>
                  </a:cubicBezTo>
                  <a:cubicBezTo>
                    <a:pt x="2143" y="8"/>
                    <a:pt x="2143" y="5"/>
                    <a:pt x="2152" y="5"/>
                  </a:cubicBezTo>
                  <a:cubicBezTo>
                    <a:pt x="2161" y="5"/>
                    <a:pt x="2161" y="8"/>
                    <a:pt x="2170" y="8"/>
                  </a:cubicBezTo>
                  <a:cubicBezTo>
                    <a:pt x="2179" y="8"/>
                    <a:pt x="2179" y="5"/>
                    <a:pt x="2188" y="5"/>
                  </a:cubicBezTo>
                  <a:cubicBezTo>
                    <a:pt x="2197" y="5"/>
                    <a:pt x="2198" y="8"/>
                    <a:pt x="2207" y="8"/>
                  </a:cubicBezTo>
                  <a:cubicBezTo>
                    <a:pt x="2216" y="8"/>
                    <a:pt x="2216" y="5"/>
                    <a:pt x="2225" y="5"/>
                  </a:cubicBezTo>
                  <a:cubicBezTo>
                    <a:pt x="2234" y="5"/>
                    <a:pt x="2234" y="8"/>
                    <a:pt x="2243" y="8"/>
                  </a:cubicBezTo>
                  <a:cubicBezTo>
                    <a:pt x="2244" y="8"/>
                    <a:pt x="2244" y="8"/>
                    <a:pt x="2244" y="8"/>
                  </a:cubicBezTo>
                  <a:cubicBezTo>
                    <a:pt x="2244" y="8"/>
                    <a:pt x="2244" y="8"/>
                    <a:pt x="2244" y="8"/>
                  </a:cubicBezTo>
                  <a:cubicBezTo>
                    <a:pt x="2245" y="8"/>
                    <a:pt x="2245" y="8"/>
                    <a:pt x="2245" y="8"/>
                  </a:cubicBezTo>
                  <a:cubicBezTo>
                    <a:pt x="2252" y="8"/>
                    <a:pt x="2253" y="5"/>
                    <a:pt x="2261" y="5"/>
                  </a:cubicBezTo>
                  <a:cubicBezTo>
                    <a:pt x="2263" y="5"/>
                    <a:pt x="2265" y="5"/>
                    <a:pt x="2266" y="5"/>
                  </a:cubicBezTo>
                  <a:cubicBezTo>
                    <a:pt x="2267" y="5"/>
                    <a:pt x="2269" y="5"/>
                    <a:pt x="2270" y="5"/>
                  </a:cubicBezTo>
                  <a:cubicBezTo>
                    <a:pt x="2269" y="5"/>
                    <a:pt x="2269" y="5"/>
                    <a:pt x="2268" y="6"/>
                  </a:cubicBezTo>
                  <a:cubicBezTo>
                    <a:pt x="2271" y="7"/>
                    <a:pt x="2273" y="8"/>
                    <a:pt x="2279" y="8"/>
                  </a:cubicBezTo>
                  <a:cubicBezTo>
                    <a:pt x="2288" y="8"/>
                    <a:pt x="2288" y="5"/>
                    <a:pt x="2297" y="5"/>
                  </a:cubicBezTo>
                  <a:cubicBezTo>
                    <a:pt x="2306" y="5"/>
                    <a:pt x="2306" y="8"/>
                    <a:pt x="2315" y="8"/>
                  </a:cubicBezTo>
                  <a:cubicBezTo>
                    <a:pt x="2324" y="8"/>
                    <a:pt x="2324" y="5"/>
                    <a:pt x="2333" y="5"/>
                  </a:cubicBezTo>
                  <a:cubicBezTo>
                    <a:pt x="2342" y="5"/>
                    <a:pt x="2344" y="8"/>
                    <a:pt x="2353" y="8"/>
                  </a:cubicBezTo>
                  <a:cubicBezTo>
                    <a:pt x="2362" y="8"/>
                    <a:pt x="2362" y="5"/>
                    <a:pt x="2371" y="5"/>
                  </a:cubicBezTo>
                  <a:cubicBezTo>
                    <a:pt x="2380" y="5"/>
                    <a:pt x="2380" y="8"/>
                    <a:pt x="2389" y="8"/>
                  </a:cubicBezTo>
                  <a:cubicBezTo>
                    <a:pt x="2390" y="8"/>
                    <a:pt x="2390" y="8"/>
                    <a:pt x="2390" y="8"/>
                  </a:cubicBezTo>
                  <a:cubicBezTo>
                    <a:pt x="2390" y="8"/>
                    <a:pt x="2390" y="8"/>
                    <a:pt x="2390" y="8"/>
                  </a:cubicBezTo>
                  <a:cubicBezTo>
                    <a:pt x="2391" y="8"/>
                    <a:pt x="2391" y="8"/>
                    <a:pt x="2391" y="8"/>
                  </a:cubicBezTo>
                  <a:cubicBezTo>
                    <a:pt x="2398" y="8"/>
                    <a:pt x="2399" y="5"/>
                    <a:pt x="2407" y="5"/>
                  </a:cubicBezTo>
                  <a:cubicBezTo>
                    <a:pt x="2409" y="5"/>
                    <a:pt x="2411" y="5"/>
                    <a:pt x="2412" y="5"/>
                  </a:cubicBezTo>
                  <a:cubicBezTo>
                    <a:pt x="2413" y="5"/>
                    <a:pt x="2414" y="5"/>
                    <a:pt x="2415" y="5"/>
                  </a:cubicBezTo>
                  <a:cubicBezTo>
                    <a:pt x="2415" y="5"/>
                    <a:pt x="2414" y="5"/>
                    <a:pt x="2414" y="6"/>
                  </a:cubicBezTo>
                  <a:cubicBezTo>
                    <a:pt x="2417" y="7"/>
                    <a:pt x="2419" y="8"/>
                    <a:pt x="2425" y="8"/>
                  </a:cubicBezTo>
                  <a:cubicBezTo>
                    <a:pt x="2434" y="8"/>
                    <a:pt x="2434" y="5"/>
                    <a:pt x="2443" y="5"/>
                  </a:cubicBezTo>
                  <a:cubicBezTo>
                    <a:pt x="2452" y="5"/>
                    <a:pt x="2452" y="8"/>
                    <a:pt x="2461" y="8"/>
                  </a:cubicBezTo>
                  <a:cubicBezTo>
                    <a:pt x="2470" y="8"/>
                    <a:pt x="2470" y="5"/>
                    <a:pt x="2479" y="5"/>
                  </a:cubicBezTo>
                  <a:cubicBezTo>
                    <a:pt x="2488" y="5"/>
                    <a:pt x="2490" y="8"/>
                    <a:pt x="2499" y="8"/>
                  </a:cubicBezTo>
                  <a:cubicBezTo>
                    <a:pt x="2508" y="8"/>
                    <a:pt x="2508" y="5"/>
                    <a:pt x="2517" y="5"/>
                  </a:cubicBezTo>
                  <a:cubicBezTo>
                    <a:pt x="2526" y="5"/>
                    <a:pt x="2526" y="8"/>
                    <a:pt x="2535" y="8"/>
                  </a:cubicBezTo>
                  <a:cubicBezTo>
                    <a:pt x="2536" y="8"/>
                    <a:pt x="2536" y="8"/>
                    <a:pt x="2536" y="8"/>
                  </a:cubicBezTo>
                  <a:cubicBezTo>
                    <a:pt x="2536" y="8"/>
                    <a:pt x="2536" y="8"/>
                    <a:pt x="2536" y="8"/>
                  </a:cubicBezTo>
                  <a:cubicBezTo>
                    <a:pt x="2536" y="8"/>
                    <a:pt x="2537" y="8"/>
                    <a:pt x="2537" y="8"/>
                  </a:cubicBezTo>
                  <a:cubicBezTo>
                    <a:pt x="2544" y="8"/>
                    <a:pt x="2545" y="5"/>
                    <a:pt x="2553" y="5"/>
                  </a:cubicBezTo>
                  <a:cubicBezTo>
                    <a:pt x="2555" y="5"/>
                    <a:pt x="2556" y="5"/>
                    <a:pt x="2558" y="5"/>
                  </a:cubicBezTo>
                  <a:cubicBezTo>
                    <a:pt x="2559" y="5"/>
                    <a:pt x="2560" y="5"/>
                    <a:pt x="2561" y="5"/>
                  </a:cubicBezTo>
                  <a:cubicBezTo>
                    <a:pt x="2561" y="5"/>
                    <a:pt x="2560" y="5"/>
                    <a:pt x="2560" y="6"/>
                  </a:cubicBezTo>
                  <a:cubicBezTo>
                    <a:pt x="2563" y="7"/>
                    <a:pt x="2565" y="8"/>
                    <a:pt x="2571" y="8"/>
                  </a:cubicBezTo>
                  <a:cubicBezTo>
                    <a:pt x="2580" y="8"/>
                    <a:pt x="2580" y="5"/>
                    <a:pt x="2589" y="5"/>
                  </a:cubicBezTo>
                  <a:cubicBezTo>
                    <a:pt x="2598" y="5"/>
                    <a:pt x="2598" y="8"/>
                    <a:pt x="2607" y="8"/>
                  </a:cubicBezTo>
                  <a:cubicBezTo>
                    <a:pt x="2616" y="8"/>
                    <a:pt x="2616" y="5"/>
                    <a:pt x="2625" y="5"/>
                  </a:cubicBezTo>
                  <a:cubicBezTo>
                    <a:pt x="2634" y="5"/>
                    <a:pt x="2636" y="8"/>
                    <a:pt x="2645" y="8"/>
                  </a:cubicBezTo>
                  <a:cubicBezTo>
                    <a:pt x="2654" y="8"/>
                    <a:pt x="2654" y="5"/>
                    <a:pt x="2663" y="5"/>
                  </a:cubicBezTo>
                  <a:cubicBezTo>
                    <a:pt x="2672" y="5"/>
                    <a:pt x="2672" y="8"/>
                    <a:pt x="2681" y="8"/>
                  </a:cubicBezTo>
                  <a:cubicBezTo>
                    <a:pt x="2682" y="8"/>
                    <a:pt x="2682" y="8"/>
                    <a:pt x="2682" y="8"/>
                  </a:cubicBezTo>
                  <a:cubicBezTo>
                    <a:pt x="2682" y="8"/>
                    <a:pt x="2682" y="8"/>
                    <a:pt x="2682" y="8"/>
                  </a:cubicBezTo>
                  <a:cubicBezTo>
                    <a:pt x="2682" y="8"/>
                    <a:pt x="2683" y="8"/>
                    <a:pt x="2683" y="8"/>
                  </a:cubicBezTo>
                  <a:cubicBezTo>
                    <a:pt x="2690" y="8"/>
                    <a:pt x="2691" y="5"/>
                    <a:pt x="2699" y="5"/>
                  </a:cubicBezTo>
                  <a:cubicBezTo>
                    <a:pt x="2701" y="5"/>
                    <a:pt x="2702" y="5"/>
                    <a:pt x="2703" y="5"/>
                  </a:cubicBezTo>
                  <a:cubicBezTo>
                    <a:pt x="2705" y="5"/>
                    <a:pt x="2706" y="5"/>
                    <a:pt x="2707" y="5"/>
                  </a:cubicBezTo>
                  <a:cubicBezTo>
                    <a:pt x="2707" y="5"/>
                    <a:pt x="2706" y="5"/>
                    <a:pt x="2706" y="6"/>
                  </a:cubicBezTo>
                  <a:cubicBezTo>
                    <a:pt x="2709" y="7"/>
                    <a:pt x="2711" y="8"/>
                    <a:pt x="2717" y="8"/>
                  </a:cubicBezTo>
                  <a:cubicBezTo>
                    <a:pt x="2726" y="8"/>
                    <a:pt x="2726" y="5"/>
                    <a:pt x="2735" y="5"/>
                  </a:cubicBezTo>
                  <a:cubicBezTo>
                    <a:pt x="2744" y="5"/>
                    <a:pt x="2744" y="8"/>
                    <a:pt x="2753" y="8"/>
                  </a:cubicBezTo>
                  <a:cubicBezTo>
                    <a:pt x="2762" y="8"/>
                    <a:pt x="2762" y="5"/>
                    <a:pt x="2771" y="5"/>
                  </a:cubicBezTo>
                  <a:cubicBezTo>
                    <a:pt x="2780" y="5"/>
                    <a:pt x="2782" y="8"/>
                    <a:pt x="2791" y="8"/>
                  </a:cubicBezTo>
                  <a:cubicBezTo>
                    <a:pt x="2800" y="8"/>
                    <a:pt x="2800" y="5"/>
                    <a:pt x="2809" y="5"/>
                  </a:cubicBezTo>
                  <a:cubicBezTo>
                    <a:pt x="2818" y="5"/>
                    <a:pt x="2818" y="8"/>
                    <a:pt x="2827" y="8"/>
                  </a:cubicBezTo>
                  <a:cubicBezTo>
                    <a:pt x="2828" y="8"/>
                    <a:pt x="2828" y="8"/>
                    <a:pt x="2828" y="8"/>
                  </a:cubicBezTo>
                  <a:cubicBezTo>
                    <a:pt x="2828" y="8"/>
                    <a:pt x="2828" y="8"/>
                    <a:pt x="2828" y="8"/>
                  </a:cubicBezTo>
                  <a:cubicBezTo>
                    <a:pt x="2828" y="8"/>
                    <a:pt x="2828" y="8"/>
                    <a:pt x="2829" y="8"/>
                  </a:cubicBezTo>
                  <a:cubicBezTo>
                    <a:pt x="2836" y="8"/>
                    <a:pt x="2836" y="5"/>
                    <a:pt x="2845" y="5"/>
                  </a:cubicBezTo>
                  <a:cubicBezTo>
                    <a:pt x="2847" y="5"/>
                    <a:pt x="2848" y="5"/>
                    <a:pt x="2849" y="5"/>
                  </a:cubicBezTo>
                  <a:cubicBezTo>
                    <a:pt x="2851" y="5"/>
                    <a:pt x="2852" y="5"/>
                    <a:pt x="2853" y="5"/>
                  </a:cubicBezTo>
                  <a:cubicBezTo>
                    <a:pt x="2852" y="5"/>
                    <a:pt x="2852" y="5"/>
                    <a:pt x="2851" y="6"/>
                  </a:cubicBezTo>
                  <a:cubicBezTo>
                    <a:pt x="2855" y="7"/>
                    <a:pt x="2857" y="8"/>
                    <a:pt x="2863" y="8"/>
                  </a:cubicBezTo>
                  <a:cubicBezTo>
                    <a:pt x="2872" y="8"/>
                    <a:pt x="2872" y="5"/>
                    <a:pt x="2881" y="5"/>
                  </a:cubicBezTo>
                  <a:cubicBezTo>
                    <a:pt x="2890" y="5"/>
                    <a:pt x="2890" y="8"/>
                    <a:pt x="2899" y="8"/>
                  </a:cubicBezTo>
                  <a:cubicBezTo>
                    <a:pt x="2908" y="8"/>
                    <a:pt x="2908" y="5"/>
                    <a:pt x="2917" y="5"/>
                  </a:cubicBezTo>
                  <a:cubicBezTo>
                    <a:pt x="2926" y="5"/>
                    <a:pt x="2928" y="8"/>
                    <a:pt x="2937" y="8"/>
                  </a:cubicBezTo>
                  <a:cubicBezTo>
                    <a:pt x="2946" y="8"/>
                    <a:pt x="2946" y="5"/>
                    <a:pt x="2955" y="5"/>
                  </a:cubicBezTo>
                  <a:cubicBezTo>
                    <a:pt x="2964" y="5"/>
                    <a:pt x="2964" y="8"/>
                    <a:pt x="2973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74" y="8"/>
                    <a:pt x="2974" y="8"/>
                    <a:pt x="2974" y="8"/>
                  </a:cubicBezTo>
                  <a:cubicBezTo>
                    <a:pt x="2982" y="8"/>
                    <a:pt x="2982" y="5"/>
                    <a:pt x="2991" y="5"/>
                  </a:cubicBezTo>
                  <a:cubicBezTo>
                    <a:pt x="2992" y="5"/>
                    <a:pt x="2994" y="5"/>
                    <a:pt x="2995" y="5"/>
                  </a:cubicBezTo>
                  <a:cubicBezTo>
                    <a:pt x="2996" y="5"/>
                    <a:pt x="2998" y="5"/>
                    <a:pt x="2999" y="5"/>
                  </a:cubicBezTo>
                  <a:cubicBezTo>
                    <a:pt x="2998" y="5"/>
                    <a:pt x="2998" y="5"/>
                    <a:pt x="2997" y="6"/>
                  </a:cubicBezTo>
                  <a:cubicBezTo>
                    <a:pt x="3001" y="7"/>
                    <a:pt x="3003" y="8"/>
                    <a:pt x="3009" y="8"/>
                  </a:cubicBezTo>
                  <a:cubicBezTo>
                    <a:pt x="3018" y="8"/>
                    <a:pt x="3018" y="5"/>
                    <a:pt x="3027" y="5"/>
                  </a:cubicBezTo>
                  <a:cubicBezTo>
                    <a:pt x="3036" y="5"/>
                    <a:pt x="3036" y="8"/>
                    <a:pt x="3045" y="8"/>
                  </a:cubicBezTo>
                  <a:cubicBezTo>
                    <a:pt x="3054" y="8"/>
                    <a:pt x="3054" y="5"/>
                    <a:pt x="3063" y="5"/>
                  </a:cubicBezTo>
                  <a:cubicBezTo>
                    <a:pt x="3072" y="5"/>
                    <a:pt x="3073" y="8"/>
                    <a:pt x="3082" y="8"/>
                  </a:cubicBezTo>
                  <a:cubicBezTo>
                    <a:pt x="3091" y="8"/>
                    <a:pt x="3091" y="5"/>
                    <a:pt x="3100" y="5"/>
                  </a:cubicBezTo>
                  <a:cubicBezTo>
                    <a:pt x="3109" y="5"/>
                    <a:pt x="3109" y="8"/>
                    <a:pt x="3118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0" y="8"/>
                    <a:pt x="3120" y="8"/>
                    <a:pt x="3120" y="8"/>
                  </a:cubicBezTo>
                  <a:cubicBezTo>
                    <a:pt x="3127" y="8"/>
                    <a:pt x="3128" y="5"/>
                    <a:pt x="3136" y="5"/>
                  </a:cubicBezTo>
                  <a:cubicBezTo>
                    <a:pt x="3138" y="5"/>
                    <a:pt x="3140" y="5"/>
                    <a:pt x="3141" y="5"/>
                  </a:cubicBezTo>
                  <a:cubicBezTo>
                    <a:pt x="3142" y="5"/>
                    <a:pt x="3144" y="5"/>
                    <a:pt x="3145" y="5"/>
                  </a:cubicBezTo>
                  <a:cubicBezTo>
                    <a:pt x="3144" y="5"/>
                    <a:pt x="3144" y="5"/>
                    <a:pt x="3143" y="6"/>
                  </a:cubicBezTo>
                  <a:cubicBezTo>
                    <a:pt x="3146" y="7"/>
                    <a:pt x="3148" y="8"/>
                    <a:pt x="3154" y="8"/>
                  </a:cubicBezTo>
                  <a:cubicBezTo>
                    <a:pt x="3163" y="8"/>
                    <a:pt x="3163" y="5"/>
                    <a:pt x="3172" y="5"/>
                  </a:cubicBezTo>
                  <a:cubicBezTo>
                    <a:pt x="3181" y="5"/>
                    <a:pt x="3181" y="8"/>
                    <a:pt x="3190" y="8"/>
                  </a:cubicBezTo>
                  <a:cubicBezTo>
                    <a:pt x="3199" y="8"/>
                    <a:pt x="3199" y="5"/>
                    <a:pt x="3208" y="5"/>
                  </a:cubicBezTo>
                  <a:cubicBezTo>
                    <a:pt x="3208" y="0"/>
                    <a:pt x="3208" y="0"/>
                    <a:pt x="3208" y="0"/>
                  </a:cubicBezTo>
                  <a:cubicBezTo>
                    <a:pt x="3199" y="0"/>
                    <a:pt x="3199" y="3"/>
                    <a:pt x="3190" y="3"/>
                  </a:cubicBezTo>
                  <a:cubicBezTo>
                    <a:pt x="3181" y="3"/>
                    <a:pt x="3181" y="0"/>
                    <a:pt x="3172" y="0"/>
                  </a:cubicBezTo>
                  <a:close/>
                  <a:moveTo>
                    <a:pt x="19" y="6"/>
                  </a:moveTo>
                  <a:cubicBezTo>
                    <a:pt x="18" y="4"/>
                    <a:pt x="17" y="7"/>
                    <a:pt x="14" y="7"/>
                  </a:cubicBezTo>
                  <a:cubicBezTo>
                    <a:pt x="15" y="3"/>
                    <a:pt x="17" y="5"/>
                    <a:pt x="20" y="4"/>
                  </a:cubicBezTo>
                  <a:cubicBezTo>
                    <a:pt x="20" y="4"/>
                    <a:pt x="19" y="5"/>
                    <a:pt x="19" y="6"/>
                  </a:cubicBezTo>
                  <a:close/>
                  <a:moveTo>
                    <a:pt x="30" y="4"/>
                  </a:moveTo>
                  <a:cubicBezTo>
                    <a:pt x="29" y="4"/>
                    <a:pt x="30" y="0"/>
                    <a:pt x="31" y="1"/>
                  </a:cubicBezTo>
                  <a:cubicBezTo>
                    <a:pt x="31" y="3"/>
                    <a:pt x="30" y="3"/>
                    <a:pt x="30" y="4"/>
                  </a:cubicBezTo>
                  <a:close/>
                  <a:moveTo>
                    <a:pt x="34" y="4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5" y="3"/>
                    <a:pt x="36" y="3"/>
                    <a:pt x="36" y="4"/>
                  </a:cubicBezTo>
                  <a:lnTo>
                    <a:pt x="34" y="4"/>
                  </a:lnTo>
                  <a:close/>
                  <a:moveTo>
                    <a:pt x="57" y="5"/>
                  </a:moveTo>
                  <a:cubicBezTo>
                    <a:pt x="55" y="3"/>
                    <a:pt x="59" y="7"/>
                    <a:pt x="57" y="5"/>
                  </a:cubicBezTo>
                  <a:close/>
                  <a:moveTo>
                    <a:pt x="108" y="1"/>
                  </a:moveTo>
                  <a:cubicBezTo>
                    <a:pt x="108" y="0"/>
                    <a:pt x="109" y="0"/>
                    <a:pt x="110" y="0"/>
                  </a:cubicBezTo>
                  <a:cubicBezTo>
                    <a:pt x="110" y="1"/>
                    <a:pt x="109" y="1"/>
                    <a:pt x="108" y="1"/>
                  </a:cubicBezTo>
                  <a:close/>
                  <a:moveTo>
                    <a:pt x="112" y="2"/>
                  </a:moveTo>
                  <a:cubicBezTo>
                    <a:pt x="112" y="0"/>
                    <a:pt x="114" y="2"/>
                    <a:pt x="112" y="2"/>
                  </a:cubicBezTo>
                  <a:close/>
                  <a:moveTo>
                    <a:pt x="123" y="5"/>
                  </a:moveTo>
                  <a:cubicBezTo>
                    <a:pt x="124" y="5"/>
                    <a:pt x="124" y="5"/>
                    <a:pt x="124" y="5"/>
                  </a:cubicBezTo>
                  <a:cubicBezTo>
                    <a:pt x="124" y="7"/>
                    <a:pt x="121" y="6"/>
                    <a:pt x="123" y="5"/>
                  </a:cubicBezTo>
                  <a:close/>
                  <a:moveTo>
                    <a:pt x="126" y="6"/>
                  </a:moveTo>
                  <a:cubicBezTo>
                    <a:pt x="126" y="5"/>
                    <a:pt x="128" y="7"/>
                    <a:pt x="126" y="6"/>
                  </a:cubicBezTo>
                  <a:close/>
                  <a:moveTo>
                    <a:pt x="145" y="2"/>
                  </a:moveTo>
                  <a:cubicBezTo>
                    <a:pt x="147" y="1"/>
                    <a:pt x="143" y="4"/>
                    <a:pt x="145" y="2"/>
                  </a:cubicBezTo>
                  <a:close/>
                  <a:moveTo>
                    <a:pt x="165" y="6"/>
                  </a:moveTo>
                  <a:cubicBezTo>
                    <a:pt x="164" y="4"/>
                    <a:pt x="162" y="7"/>
                    <a:pt x="160" y="7"/>
                  </a:cubicBezTo>
                  <a:cubicBezTo>
                    <a:pt x="161" y="3"/>
                    <a:pt x="163" y="5"/>
                    <a:pt x="166" y="4"/>
                  </a:cubicBezTo>
                  <a:cubicBezTo>
                    <a:pt x="165" y="4"/>
                    <a:pt x="165" y="5"/>
                    <a:pt x="165" y="6"/>
                  </a:cubicBezTo>
                  <a:close/>
                  <a:moveTo>
                    <a:pt x="176" y="4"/>
                  </a:moveTo>
                  <a:cubicBezTo>
                    <a:pt x="175" y="4"/>
                    <a:pt x="175" y="0"/>
                    <a:pt x="177" y="1"/>
                  </a:cubicBezTo>
                  <a:cubicBezTo>
                    <a:pt x="177" y="3"/>
                    <a:pt x="176" y="3"/>
                    <a:pt x="176" y="4"/>
                  </a:cubicBezTo>
                  <a:close/>
                  <a:moveTo>
                    <a:pt x="180" y="4"/>
                  </a:moveTo>
                  <a:cubicBezTo>
                    <a:pt x="180" y="3"/>
                    <a:pt x="180" y="3"/>
                    <a:pt x="180" y="3"/>
                  </a:cubicBezTo>
                  <a:cubicBezTo>
                    <a:pt x="181" y="3"/>
                    <a:pt x="182" y="3"/>
                    <a:pt x="182" y="4"/>
                  </a:cubicBezTo>
                  <a:lnTo>
                    <a:pt x="180" y="4"/>
                  </a:lnTo>
                  <a:close/>
                  <a:moveTo>
                    <a:pt x="203" y="5"/>
                  </a:moveTo>
                  <a:cubicBezTo>
                    <a:pt x="201" y="3"/>
                    <a:pt x="205" y="7"/>
                    <a:pt x="203" y="5"/>
                  </a:cubicBezTo>
                  <a:close/>
                  <a:moveTo>
                    <a:pt x="254" y="1"/>
                  </a:moveTo>
                  <a:cubicBezTo>
                    <a:pt x="254" y="0"/>
                    <a:pt x="255" y="0"/>
                    <a:pt x="256" y="0"/>
                  </a:cubicBezTo>
                  <a:cubicBezTo>
                    <a:pt x="256" y="1"/>
                    <a:pt x="255" y="1"/>
                    <a:pt x="254" y="1"/>
                  </a:cubicBezTo>
                  <a:close/>
                  <a:moveTo>
                    <a:pt x="258" y="2"/>
                  </a:moveTo>
                  <a:cubicBezTo>
                    <a:pt x="258" y="0"/>
                    <a:pt x="260" y="2"/>
                    <a:pt x="258" y="2"/>
                  </a:cubicBezTo>
                  <a:close/>
                  <a:moveTo>
                    <a:pt x="269" y="5"/>
                  </a:moveTo>
                  <a:cubicBezTo>
                    <a:pt x="269" y="5"/>
                    <a:pt x="270" y="5"/>
                    <a:pt x="270" y="5"/>
                  </a:cubicBezTo>
                  <a:cubicBezTo>
                    <a:pt x="270" y="7"/>
                    <a:pt x="267" y="6"/>
                    <a:pt x="269" y="5"/>
                  </a:cubicBezTo>
                  <a:close/>
                  <a:moveTo>
                    <a:pt x="271" y="6"/>
                  </a:moveTo>
                  <a:cubicBezTo>
                    <a:pt x="271" y="5"/>
                    <a:pt x="274" y="7"/>
                    <a:pt x="271" y="6"/>
                  </a:cubicBezTo>
                  <a:close/>
                  <a:moveTo>
                    <a:pt x="290" y="2"/>
                  </a:moveTo>
                  <a:cubicBezTo>
                    <a:pt x="292" y="1"/>
                    <a:pt x="289" y="4"/>
                    <a:pt x="290" y="2"/>
                  </a:cubicBezTo>
                  <a:close/>
                  <a:moveTo>
                    <a:pt x="311" y="6"/>
                  </a:moveTo>
                  <a:cubicBezTo>
                    <a:pt x="309" y="4"/>
                    <a:pt x="308" y="7"/>
                    <a:pt x="306" y="7"/>
                  </a:cubicBezTo>
                  <a:cubicBezTo>
                    <a:pt x="306" y="3"/>
                    <a:pt x="309" y="5"/>
                    <a:pt x="312" y="4"/>
                  </a:cubicBezTo>
                  <a:cubicBezTo>
                    <a:pt x="311" y="4"/>
                    <a:pt x="311" y="5"/>
                    <a:pt x="311" y="6"/>
                  </a:cubicBezTo>
                  <a:close/>
                  <a:moveTo>
                    <a:pt x="322" y="4"/>
                  </a:moveTo>
                  <a:cubicBezTo>
                    <a:pt x="320" y="4"/>
                    <a:pt x="321" y="0"/>
                    <a:pt x="323" y="1"/>
                  </a:cubicBezTo>
                  <a:cubicBezTo>
                    <a:pt x="323" y="3"/>
                    <a:pt x="322" y="3"/>
                    <a:pt x="322" y="4"/>
                  </a:cubicBezTo>
                  <a:close/>
                  <a:moveTo>
                    <a:pt x="326" y="4"/>
                  </a:moveTo>
                  <a:cubicBezTo>
                    <a:pt x="326" y="3"/>
                    <a:pt x="326" y="3"/>
                    <a:pt x="326" y="3"/>
                  </a:cubicBezTo>
                  <a:cubicBezTo>
                    <a:pt x="327" y="3"/>
                    <a:pt x="328" y="3"/>
                    <a:pt x="328" y="4"/>
                  </a:cubicBezTo>
                  <a:lnTo>
                    <a:pt x="326" y="4"/>
                  </a:lnTo>
                  <a:close/>
                  <a:moveTo>
                    <a:pt x="349" y="5"/>
                  </a:moveTo>
                  <a:cubicBezTo>
                    <a:pt x="347" y="3"/>
                    <a:pt x="350" y="7"/>
                    <a:pt x="349" y="5"/>
                  </a:cubicBezTo>
                  <a:close/>
                  <a:moveTo>
                    <a:pt x="400" y="1"/>
                  </a:moveTo>
                  <a:cubicBezTo>
                    <a:pt x="400" y="0"/>
                    <a:pt x="401" y="0"/>
                    <a:pt x="402" y="0"/>
                  </a:cubicBezTo>
                  <a:cubicBezTo>
                    <a:pt x="401" y="1"/>
                    <a:pt x="401" y="1"/>
                    <a:pt x="400" y="1"/>
                  </a:cubicBezTo>
                  <a:close/>
                  <a:moveTo>
                    <a:pt x="403" y="2"/>
                  </a:moveTo>
                  <a:cubicBezTo>
                    <a:pt x="404" y="0"/>
                    <a:pt x="406" y="2"/>
                    <a:pt x="403" y="2"/>
                  </a:cubicBezTo>
                  <a:close/>
                  <a:moveTo>
                    <a:pt x="415" y="5"/>
                  </a:moveTo>
                  <a:cubicBezTo>
                    <a:pt x="415" y="5"/>
                    <a:pt x="415" y="5"/>
                    <a:pt x="416" y="5"/>
                  </a:cubicBezTo>
                  <a:cubicBezTo>
                    <a:pt x="416" y="7"/>
                    <a:pt x="413" y="6"/>
                    <a:pt x="415" y="5"/>
                  </a:cubicBezTo>
                  <a:close/>
                  <a:moveTo>
                    <a:pt x="417" y="6"/>
                  </a:moveTo>
                  <a:cubicBezTo>
                    <a:pt x="417" y="5"/>
                    <a:pt x="420" y="7"/>
                    <a:pt x="417" y="6"/>
                  </a:cubicBezTo>
                  <a:close/>
                  <a:moveTo>
                    <a:pt x="436" y="2"/>
                  </a:moveTo>
                  <a:cubicBezTo>
                    <a:pt x="438" y="1"/>
                    <a:pt x="435" y="4"/>
                    <a:pt x="436" y="2"/>
                  </a:cubicBezTo>
                  <a:close/>
                  <a:moveTo>
                    <a:pt x="457" y="6"/>
                  </a:moveTo>
                  <a:cubicBezTo>
                    <a:pt x="455" y="4"/>
                    <a:pt x="454" y="7"/>
                    <a:pt x="452" y="7"/>
                  </a:cubicBezTo>
                  <a:cubicBezTo>
                    <a:pt x="452" y="3"/>
                    <a:pt x="455" y="5"/>
                    <a:pt x="457" y="4"/>
                  </a:cubicBezTo>
                  <a:cubicBezTo>
                    <a:pt x="457" y="4"/>
                    <a:pt x="457" y="5"/>
                    <a:pt x="457" y="6"/>
                  </a:cubicBezTo>
                  <a:close/>
                  <a:moveTo>
                    <a:pt x="468" y="4"/>
                  </a:moveTo>
                  <a:cubicBezTo>
                    <a:pt x="466" y="4"/>
                    <a:pt x="467" y="0"/>
                    <a:pt x="469" y="1"/>
                  </a:cubicBezTo>
                  <a:cubicBezTo>
                    <a:pt x="469" y="3"/>
                    <a:pt x="468" y="3"/>
                    <a:pt x="468" y="4"/>
                  </a:cubicBezTo>
                  <a:close/>
                  <a:moveTo>
                    <a:pt x="472" y="4"/>
                  </a:moveTo>
                  <a:cubicBezTo>
                    <a:pt x="472" y="3"/>
                    <a:pt x="472" y="3"/>
                    <a:pt x="472" y="3"/>
                  </a:cubicBezTo>
                  <a:cubicBezTo>
                    <a:pt x="473" y="3"/>
                    <a:pt x="474" y="3"/>
                    <a:pt x="474" y="4"/>
                  </a:cubicBezTo>
                  <a:lnTo>
                    <a:pt x="472" y="4"/>
                  </a:lnTo>
                  <a:close/>
                  <a:moveTo>
                    <a:pt x="494" y="5"/>
                  </a:moveTo>
                  <a:cubicBezTo>
                    <a:pt x="493" y="3"/>
                    <a:pt x="496" y="7"/>
                    <a:pt x="494" y="5"/>
                  </a:cubicBezTo>
                  <a:close/>
                  <a:moveTo>
                    <a:pt x="546" y="1"/>
                  </a:moveTo>
                  <a:cubicBezTo>
                    <a:pt x="545" y="0"/>
                    <a:pt x="547" y="0"/>
                    <a:pt x="548" y="0"/>
                  </a:cubicBezTo>
                  <a:cubicBezTo>
                    <a:pt x="547" y="1"/>
                    <a:pt x="547" y="1"/>
                    <a:pt x="546" y="1"/>
                  </a:cubicBezTo>
                  <a:close/>
                  <a:moveTo>
                    <a:pt x="549" y="2"/>
                  </a:moveTo>
                  <a:cubicBezTo>
                    <a:pt x="549" y="0"/>
                    <a:pt x="552" y="2"/>
                    <a:pt x="549" y="2"/>
                  </a:cubicBezTo>
                  <a:close/>
                  <a:moveTo>
                    <a:pt x="561" y="5"/>
                  </a:moveTo>
                  <a:cubicBezTo>
                    <a:pt x="561" y="5"/>
                    <a:pt x="561" y="5"/>
                    <a:pt x="562" y="5"/>
                  </a:cubicBezTo>
                  <a:cubicBezTo>
                    <a:pt x="562" y="7"/>
                    <a:pt x="559" y="6"/>
                    <a:pt x="561" y="5"/>
                  </a:cubicBezTo>
                  <a:close/>
                  <a:moveTo>
                    <a:pt x="563" y="6"/>
                  </a:moveTo>
                  <a:cubicBezTo>
                    <a:pt x="563" y="5"/>
                    <a:pt x="566" y="7"/>
                    <a:pt x="563" y="6"/>
                  </a:cubicBezTo>
                  <a:close/>
                  <a:moveTo>
                    <a:pt x="582" y="2"/>
                  </a:moveTo>
                  <a:cubicBezTo>
                    <a:pt x="584" y="1"/>
                    <a:pt x="581" y="4"/>
                    <a:pt x="582" y="2"/>
                  </a:cubicBezTo>
                  <a:close/>
                  <a:moveTo>
                    <a:pt x="603" y="6"/>
                  </a:moveTo>
                  <a:cubicBezTo>
                    <a:pt x="601" y="4"/>
                    <a:pt x="600" y="7"/>
                    <a:pt x="597" y="7"/>
                  </a:cubicBezTo>
                  <a:cubicBezTo>
                    <a:pt x="598" y="3"/>
                    <a:pt x="600" y="5"/>
                    <a:pt x="603" y="4"/>
                  </a:cubicBezTo>
                  <a:cubicBezTo>
                    <a:pt x="603" y="4"/>
                    <a:pt x="603" y="5"/>
                    <a:pt x="603" y="6"/>
                  </a:cubicBezTo>
                  <a:close/>
                  <a:moveTo>
                    <a:pt x="613" y="4"/>
                  </a:moveTo>
                  <a:cubicBezTo>
                    <a:pt x="612" y="4"/>
                    <a:pt x="613" y="0"/>
                    <a:pt x="615" y="1"/>
                  </a:cubicBezTo>
                  <a:cubicBezTo>
                    <a:pt x="615" y="3"/>
                    <a:pt x="614" y="3"/>
                    <a:pt x="613" y="4"/>
                  </a:cubicBezTo>
                  <a:close/>
                  <a:moveTo>
                    <a:pt x="618" y="4"/>
                  </a:moveTo>
                  <a:cubicBezTo>
                    <a:pt x="618" y="3"/>
                    <a:pt x="618" y="3"/>
                    <a:pt x="618" y="3"/>
                  </a:cubicBezTo>
                  <a:cubicBezTo>
                    <a:pt x="619" y="3"/>
                    <a:pt x="619" y="3"/>
                    <a:pt x="619" y="4"/>
                  </a:cubicBezTo>
                  <a:lnTo>
                    <a:pt x="618" y="4"/>
                  </a:lnTo>
                  <a:close/>
                  <a:moveTo>
                    <a:pt x="640" y="5"/>
                  </a:moveTo>
                  <a:cubicBezTo>
                    <a:pt x="639" y="3"/>
                    <a:pt x="642" y="7"/>
                    <a:pt x="640" y="5"/>
                  </a:cubicBezTo>
                  <a:close/>
                  <a:moveTo>
                    <a:pt x="692" y="1"/>
                  </a:moveTo>
                  <a:cubicBezTo>
                    <a:pt x="691" y="0"/>
                    <a:pt x="692" y="0"/>
                    <a:pt x="693" y="0"/>
                  </a:cubicBezTo>
                  <a:cubicBezTo>
                    <a:pt x="693" y="1"/>
                    <a:pt x="693" y="1"/>
                    <a:pt x="692" y="1"/>
                  </a:cubicBezTo>
                  <a:close/>
                  <a:moveTo>
                    <a:pt x="695" y="2"/>
                  </a:moveTo>
                  <a:cubicBezTo>
                    <a:pt x="695" y="0"/>
                    <a:pt x="698" y="2"/>
                    <a:pt x="695" y="2"/>
                  </a:cubicBezTo>
                  <a:close/>
                  <a:moveTo>
                    <a:pt x="706" y="5"/>
                  </a:moveTo>
                  <a:cubicBezTo>
                    <a:pt x="707" y="5"/>
                    <a:pt x="707" y="5"/>
                    <a:pt x="708" y="5"/>
                  </a:cubicBezTo>
                  <a:cubicBezTo>
                    <a:pt x="707" y="7"/>
                    <a:pt x="705" y="6"/>
                    <a:pt x="706" y="5"/>
                  </a:cubicBezTo>
                  <a:close/>
                  <a:moveTo>
                    <a:pt x="709" y="6"/>
                  </a:moveTo>
                  <a:cubicBezTo>
                    <a:pt x="709" y="5"/>
                    <a:pt x="711" y="7"/>
                    <a:pt x="709" y="6"/>
                  </a:cubicBezTo>
                  <a:close/>
                  <a:moveTo>
                    <a:pt x="728" y="2"/>
                  </a:moveTo>
                  <a:cubicBezTo>
                    <a:pt x="730" y="1"/>
                    <a:pt x="727" y="4"/>
                    <a:pt x="728" y="2"/>
                  </a:cubicBezTo>
                  <a:close/>
                  <a:moveTo>
                    <a:pt x="749" y="6"/>
                  </a:moveTo>
                  <a:cubicBezTo>
                    <a:pt x="747" y="4"/>
                    <a:pt x="746" y="7"/>
                    <a:pt x="743" y="7"/>
                  </a:cubicBezTo>
                  <a:cubicBezTo>
                    <a:pt x="744" y="3"/>
                    <a:pt x="746" y="5"/>
                    <a:pt x="749" y="4"/>
                  </a:cubicBezTo>
                  <a:cubicBezTo>
                    <a:pt x="749" y="4"/>
                    <a:pt x="749" y="5"/>
                    <a:pt x="749" y="6"/>
                  </a:cubicBezTo>
                  <a:close/>
                  <a:moveTo>
                    <a:pt x="759" y="4"/>
                  </a:moveTo>
                  <a:cubicBezTo>
                    <a:pt x="758" y="4"/>
                    <a:pt x="759" y="0"/>
                    <a:pt x="760" y="1"/>
                  </a:cubicBezTo>
                  <a:cubicBezTo>
                    <a:pt x="761" y="3"/>
                    <a:pt x="760" y="3"/>
                    <a:pt x="759" y="4"/>
                  </a:cubicBezTo>
                  <a:close/>
                  <a:moveTo>
                    <a:pt x="763" y="4"/>
                  </a:moveTo>
                  <a:cubicBezTo>
                    <a:pt x="763" y="3"/>
                    <a:pt x="763" y="3"/>
                    <a:pt x="763" y="3"/>
                  </a:cubicBezTo>
                  <a:cubicBezTo>
                    <a:pt x="765" y="3"/>
                    <a:pt x="765" y="3"/>
                    <a:pt x="765" y="4"/>
                  </a:cubicBezTo>
                  <a:lnTo>
                    <a:pt x="763" y="4"/>
                  </a:lnTo>
                  <a:close/>
                  <a:moveTo>
                    <a:pt x="786" y="5"/>
                  </a:moveTo>
                  <a:cubicBezTo>
                    <a:pt x="784" y="3"/>
                    <a:pt x="788" y="7"/>
                    <a:pt x="786" y="5"/>
                  </a:cubicBezTo>
                  <a:close/>
                  <a:moveTo>
                    <a:pt x="837" y="1"/>
                  </a:moveTo>
                  <a:cubicBezTo>
                    <a:pt x="837" y="0"/>
                    <a:pt x="838" y="0"/>
                    <a:pt x="839" y="0"/>
                  </a:cubicBezTo>
                  <a:cubicBezTo>
                    <a:pt x="839" y="1"/>
                    <a:pt x="838" y="1"/>
                    <a:pt x="837" y="1"/>
                  </a:cubicBezTo>
                  <a:close/>
                  <a:moveTo>
                    <a:pt x="841" y="2"/>
                  </a:moveTo>
                  <a:cubicBezTo>
                    <a:pt x="841" y="0"/>
                    <a:pt x="843" y="2"/>
                    <a:pt x="841" y="2"/>
                  </a:cubicBezTo>
                  <a:close/>
                  <a:moveTo>
                    <a:pt x="852" y="5"/>
                  </a:moveTo>
                  <a:cubicBezTo>
                    <a:pt x="853" y="5"/>
                    <a:pt x="853" y="5"/>
                    <a:pt x="854" y="5"/>
                  </a:cubicBezTo>
                  <a:cubicBezTo>
                    <a:pt x="853" y="7"/>
                    <a:pt x="851" y="6"/>
                    <a:pt x="852" y="5"/>
                  </a:cubicBezTo>
                  <a:close/>
                  <a:moveTo>
                    <a:pt x="855" y="6"/>
                  </a:moveTo>
                  <a:cubicBezTo>
                    <a:pt x="855" y="5"/>
                    <a:pt x="857" y="7"/>
                    <a:pt x="855" y="6"/>
                  </a:cubicBezTo>
                  <a:close/>
                  <a:moveTo>
                    <a:pt x="874" y="2"/>
                  </a:moveTo>
                  <a:cubicBezTo>
                    <a:pt x="876" y="1"/>
                    <a:pt x="872" y="4"/>
                    <a:pt x="874" y="2"/>
                  </a:cubicBezTo>
                  <a:close/>
                  <a:moveTo>
                    <a:pt x="894" y="6"/>
                  </a:moveTo>
                  <a:cubicBezTo>
                    <a:pt x="893" y="4"/>
                    <a:pt x="892" y="7"/>
                    <a:pt x="889" y="7"/>
                  </a:cubicBezTo>
                  <a:cubicBezTo>
                    <a:pt x="890" y="3"/>
                    <a:pt x="892" y="5"/>
                    <a:pt x="895" y="4"/>
                  </a:cubicBezTo>
                  <a:cubicBezTo>
                    <a:pt x="895" y="4"/>
                    <a:pt x="894" y="5"/>
                    <a:pt x="894" y="6"/>
                  </a:cubicBezTo>
                  <a:close/>
                  <a:moveTo>
                    <a:pt x="905" y="4"/>
                  </a:moveTo>
                  <a:cubicBezTo>
                    <a:pt x="904" y="4"/>
                    <a:pt x="905" y="0"/>
                    <a:pt x="906" y="1"/>
                  </a:cubicBezTo>
                  <a:cubicBezTo>
                    <a:pt x="906" y="3"/>
                    <a:pt x="905" y="3"/>
                    <a:pt x="905" y="4"/>
                  </a:cubicBezTo>
                  <a:close/>
                  <a:moveTo>
                    <a:pt x="909" y="4"/>
                  </a:moveTo>
                  <a:cubicBezTo>
                    <a:pt x="909" y="3"/>
                    <a:pt x="909" y="3"/>
                    <a:pt x="909" y="3"/>
                  </a:cubicBezTo>
                  <a:cubicBezTo>
                    <a:pt x="910" y="3"/>
                    <a:pt x="911" y="3"/>
                    <a:pt x="911" y="4"/>
                  </a:cubicBezTo>
                  <a:lnTo>
                    <a:pt x="909" y="4"/>
                  </a:lnTo>
                  <a:close/>
                  <a:moveTo>
                    <a:pt x="932" y="5"/>
                  </a:moveTo>
                  <a:cubicBezTo>
                    <a:pt x="930" y="3"/>
                    <a:pt x="934" y="7"/>
                    <a:pt x="932" y="5"/>
                  </a:cubicBezTo>
                  <a:close/>
                  <a:moveTo>
                    <a:pt x="983" y="1"/>
                  </a:moveTo>
                  <a:cubicBezTo>
                    <a:pt x="983" y="0"/>
                    <a:pt x="984" y="0"/>
                    <a:pt x="985" y="0"/>
                  </a:cubicBezTo>
                  <a:cubicBezTo>
                    <a:pt x="985" y="1"/>
                    <a:pt x="984" y="1"/>
                    <a:pt x="983" y="1"/>
                  </a:cubicBezTo>
                  <a:close/>
                  <a:moveTo>
                    <a:pt x="987" y="2"/>
                  </a:moveTo>
                  <a:cubicBezTo>
                    <a:pt x="987" y="0"/>
                    <a:pt x="989" y="2"/>
                    <a:pt x="987" y="2"/>
                  </a:cubicBezTo>
                  <a:close/>
                  <a:moveTo>
                    <a:pt x="998" y="5"/>
                  </a:moveTo>
                  <a:cubicBezTo>
                    <a:pt x="999" y="5"/>
                    <a:pt x="999" y="5"/>
                    <a:pt x="999" y="5"/>
                  </a:cubicBezTo>
                  <a:cubicBezTo>
                    <a:pt x="999" y="7"/>
                    <a:pt x="997" y="6"/>
                    <a:pt x="998" y="5"/>
                  </a:cubicBezTo>
                  <a:close/>
                  <a:moveTo>
                    <a:pt x="1001" y="6"/>
                  </a:moveTo>
                  <a:cubicBezTo>
                    <a:pt x="1001" y="5"/>
                    <a:pt x="1003" y="7"/>
                    <a:pt x="1001" y="6"/>
                  </a:cubicBezTo>
                  <a:close/>
                  <a:moveTo>
                    <a:pt x="1020" y="2"/>
                  </a:moveTo>
                  <a:cubicBezTo>
                    <a:pt x="1022" y="1"/>
                    <a:pt x="1018" y="4"/>
                    <a:pt x="1020" y="2"/>
                  </a:cubicBezTo>
                  <a:close/>
                  <a:moveTo>
                    <a:pt x="1040" y="6"/>
                  </a:moveTo>
                  <a:cubicBezTo>
                    <a:pt x="1039" y="4"/>
                    <a:pt x="1037" y="7"/>
                    <a:pt x="1035" y="7"/>
                  </a:cubicBezTo>
                  <a:cubicBezTo>
                    <a:pt x="1036" y="3"/>
                    <a:pt x="1038" y="5"/>
                    <a:pt x="1041" y="4"/>
                  </a:cubicBezTo>
                  <a:cubicBezTo>
                    <a:pt x="1041" y="4"/>
                    <a:pt x="1040" y="5"/>
                    <a:pt x="1040" y="6"/>
                  </a:cubicBezTo>
                  <a:close/>
                  <a:moveTo>
                    <a:pt x="1051" y="4"/>
                  </a:moveTo>
                  <a:cubicBezTo>
                    <a:pt x="1050" y="4"/>
                    <a:pt x="1050" y="0"/>
                    <a:pt x="1052" y="1"/>
                  </a:cubicBezTo>
                  <a:cubicBezTo>
                    <a:pt x="1052" y="3"/>
                    <a:pt x="1051" y="3"/>
                    <a:pt x="1051" y="4"/>
                  </a:cubicBezTo>
                  <a:close/>
                  <a:moveTo>
                    <a:pt x="1055" y="4"/>
                  </a:moveTo>
                  <a:cubicBezTo>
                    <a:pt x="1055" y="3"/>
                    <a:pt x="1055" y="3"/>
                    <a:pt x="1055" y="3"/>
                  </a:cubicBezTo>
                  <a:cubicBezTo>
                    <a:pt x="1056" y="3"/>
                    <a:pt x="1057" y="3"/>
                    <a:pt x="1057" y="4"/>
                  </a:cubicBezTo>
                  <a:lnTo>
                    <a:pt x="1055" y="4"/>
                  </a:lnTo>
                  <a:close/>
                  <a:moveTo>
                    <a:pt x="1078" y="5"/>
                  </a:moveTo>
                  <a:cubicBezTo>
                    <a:pt x="1076" y="3"/>
                    <a:pt x="1080" y="7"/>
                    <a:pt x="1078" y="5"/>
                  </a:cubicBezTo>
                  <a:close/>
                  <a:moveTo>
                    <a:pt x="1129" y="1"/>
                  </a:moveTo>
                  <a:cubicBezTo>
                    <a:pt x="1129" y="0"/>
                    <a:pt x="1130" y="0"/>
                    <a:pt x="1131" y="0"/>
                  </a:cubicBezTo>
                  <a:cubicBezTo>
                    <a:pt x="1131" y="1"/>
                    <a:pt x="1130" y="1"/>
                    <a:pt x="1129" y="1"/>
                  </a:cubicBezTo>
                  <a:close/>
                  <a:moveTo>
                    <a:pt x="1133" y="2"/>
                  </a:moveTo>
                  <a:cubicBezTo>
                    <a:pt x="1133" y="0"/>
                    <a:pt x="1135" y="2"/>
                    <a:pt x="1133" y="2"/>
                  </a:cubicBezTo>
                  <a:close/>
                  <a:moveTo>
                    <a:pt x="1144" y="5"/>
                  </a:moveTo>
                  <a:cubicBezTo>
                    <a:pt x="1144" y="5"/>
                    <a:pt x="1145" y="5"/>
                    <a:pt x="1145" y="5"/>
                  </a:cubicBezTo>
                  <a:cubicBezTo>
                    <a:pt x="1145" y="7"/>
                    <a:pt x="1142" y="6"/>
                    <a:pt x="1144" y="5"/>
                  </a:cubicBezTo>
                  <a:close/>
                  <a:moveTo>
                    <a:pt x="1146" y="6"/>
                  </a:moveTo>
                  <a:cubicBezTo>
                    <a:pt x="1147" y="5"/>
                    <a:pt x="1149" y="7"/>
                    <a:pt x="1146" y="6"/>
                  </a:cubicBezTo>
                  <a:close/>
                  <a:moveTo>
                    <a:pt x="1165" y="2"/>
                  </a:moveTo>
                  <a:cubicBezTo>
                    <a:pt x="1167" y="1"/>
                    <a:pt x="1164" y="4"/>
                    <a:pt x="1165" y="2"/>
                  </a:cubicBezTo>
                  <a:close/>
                  <a:moveTo>
                    <a:pt x="1186" y="6"/>
                  </a:moveTo>
                  <a:cubicBezTo>
                    <a:pt x="1184" y="4"/>
                    <a:pt x="1183" y="7"/>
                    <a:pt x="1181" y="7"/>
                  </a:cubicBezTo>
                  <a:cubicBezTo>
                    <a:pt x="1181" y="3"/>
                    <a:pt x="1184" y="5"/>
                    <a:pt x="1187" y="4"/>
                  </a:cubicBezTo>
                  <a:cubicBezTo>
                    <a:pt x="1186" y="4"/>
                    <a:pt x="1186" y="5"/>
                    <a:pt x="1186" y="6"/>
                  </a:cubicBezTo>
                  <a:close/>
                  <a:moveTo>
                    <a:pt x="1197" y="4"/>
                  </a:moveTo>
                  <a:cubicBezTo>
                    <a:pt x="1195" y="4"/>
                    <a:pt x="1196" y="0"/>
                    <a:pt x="1198" y="1"/>
                  </a:cubicBezTo>
                  <a:cubicBezTo>
                    <a:pt x="1198" y="3"/>
                    <a:pt x="1197" y="3"/>
                    <a:pt x="1197" y="4"/>
                  </a:cubicBezTo>
                  <a:close/>
                  <a:moveTo>
                    <a:pt x="1201" y="4"/>
                  </a:moveTo>
                  <a:cubicBezTo>
                    <a:pt x="1201" y="3"/>
                    <a:pt x="1201" y="3"/>
                    <a:pt x="1201" y="3"/>
                  </a:cubicBezTo>
                  <a:cubicBezTo>
                    <a:pt x="1202" y="3"/>
                    <a:pt x="1203" y="3"/>
                    <a:pt x="1203" y="4"/>
                  </a:cubicBezTo>
                  <a:lnTo>
                    <a:pt x="1201" y="4"/>
                  </a:lnTo>
                  <a:close/>
                  <a:moveTo>
                    <a:pt x="1224" y="5"/>
                  </a:moveTo>
                  <a:cubicBezTo>
                    <a:pt x="1222" y="3"/>
                    <a:pt x="1225" y="7"/>
                    <a:pt x="1224" y="5"/>
                  </a:cubicBezTo>
                  <a:close/>
                  <a:moveTo>
                    <a:pt x="1275" y="1"/>
                  </a:moveTo>
                  <a:cubicBezTo>
                    <a:pt x="1275" y="0"/>
                    <a:pt x="1276" y="0"/>
                    <a:pt x="1277" y="0"/>
                  </a:cubicBezTo>
                  <a:cubicBezTo>
                    <a:pt x="1276" y="1"/>
                    <a:pt x="1276" y="1"/>
                    <a:pt x="1275" y="1"/>
                  </a:cubicBezTo>
                  <a:close/>
                  <a:moveTo>
                    <a:pt x="1279" y="2"/>
                  </a:moveTo>
                  <a:cubicBezTo>
                    <a:pt x="1279" y="0"/>
                    <a:pt x="1281" y="2"/>
                    <a:pt x="1279" y="2"/>
                  </a:cubicBezTo>
                  <a:close/>
                  <a:moveTo>
                    <a:pt x="1290" y="5"/>
                  </a:moveTo>
                  <a:cubicBezTo>
                    <a:pt x="1290" y="5"/>
                    <a:pt x="1290" y="5"/>
                    <a:pt x="1291" y="5"/>
                  </a:cubicBezTo>
                  <a:cubicBezTo>
                    <a:pt x="1291" y="7"/>
                    <a:pt x="1288" y="6"/>
                    <a:pt x="1290" y="5"/>
                  </a:cubicBezTo>
                  <a:close/>
                  <a:moveTo>
                    <a:pt x="1292" y="6"/>
                  </a:moveTo>
                  <a:cubicBezTo>
                    <a:pt x="1292" y="5"/>
                    <a:pt x="1295" y="7"/>
                    <a:pt x="1292" y="6"/>
                  </a:cubicBezTo>
                  <a:close/>
                  <a:moveTo>
                    <a:pt x="1311" y="2"/>
                  </a:moveTo>
                  <a:cubicBezTo>
                    <a:pt x="1313" y="1"/>
                    <a:pt x="1310" y="4"/>
                    <a:pt x="1311" y="2"/>
                  </a:cubicBezTo>
                  <a:close/>
                  <a:moveTo>
                    <a:pt x="1332" y="6"/>
                  </a:moveTo>
                  <a:cubicBezTo>
                    <a:pt x="1330" y="4"/>
                    <a:pt x="1329" y="7"/>
                    <a:pt x="1327" y="7"/>
                  </a:cubicBezTo>
                  <a:cubicBezTo>
                    <a:pt x="1327" y="3"/>
                    <a:pt x="1330" y="5"/>
                    <a:pt x="1332" y="4"/>
                  </a:cubicBezTo>
                  <a:cubicBezTo>
                    <a:pt x="1332" y="4"/>
                    <a:pt x="1332" y="5"/>
                    <a:pt x="1332" y="6"/>
                  </a:cubicBezTo>
                  <a:close/>
                  <a:moveTo>
                    <a:pt x="1343" y="4"/>
                  </a:moveTo>
                  <a:cubicBezTo>
                    <a:pt x="1341" y="4"/>
                    <a:pt x="1342" y="0"/>
                    <a:pt x="1344" y="1"/>
                  </a:cubicBezTo>
                  <a:cubicBezTo>
                    <a:pt x="1344" y="3"/>
                    <a:pt x="1343" y="3"/>
                    <a:pt x="1343" y="4"/>
                  </a:cubicBezTo>
                  <a:close/>
                  <a:moveTo>
                    <a:pt x="1347" y="4"/>
                  </a:moveTo>
                  <a:cubicBezTo>
                    <a:pt x="1347" y="3"/>
                    <a:pt x="1347" y="3"/>
                    <a:pt x="1347" y="3"/>
                  </a:cubicBezTo>
                  <a:cubicBezTo>
                    <a:pt x="1348" y="3"/>
                    <a:pt x="1349" y="3"/>
                    <a:pt x="1349" y="4"/>
                  </a:cubicBezTo>
                  <a:lnTo>
                    <a:pt x="1347" y="4"/>
                  </a:lnTo>
                  <a:close/>
                  <a:moveTo>
                    <a:pt x="1369" y="5"/>
                  </a:moveTo>
                  <a:cubicBezTo>
                    <a:pt x="1368" y="3"/>
                    <a:pt x="1371" y="7"/>
                    <a:pt x="1369" y="5"/>
                  </a:cubicBezTo>
                  <a:close/>
                  <a:moveTo>
                    <a:pt x="1421" y="1"/>
                  </a:moveTo>
                  <a:cubicBezTo>
                    <a:pt x="1420" y="0"/>
                    <a:pt x="1422" y="0"/>
                    <a:pt x="1423" y="0"/>
                  </a:cubicBezTo>
                  <a:cubicBezTo>
                    <a:pt x="1422" y="1"/>
                    <a:pt x="1422" y="1"/>
                    <a:pt x="1421" y="1"/>
                  </a:cubicBezTo>
                  <a:close/>
                  <a:moveTo>
                    <a:pt x="1424" y="2"/>
                  </a:moveTo>
                  <a:cubicBezTo>
                    <a:pt x="1424" y="0"/>
                    <a:pt x="1427" y="2"/>
                    <a:pt x="1424" y="2"/>
                  </a:cubicBezTo>
                  <a:close/>
                  <a:moveTo>
                    <a:pt x="1436" y="5"/>
                  </a:moveTo>
                  <a:cubicBezTo>
                    <a:pt x="1436" y="5"/>
                    <a:pt x="1436" y="5"/>
                    <a:pt x="1437" y="5"/>
                  </a:cubicBezTo>
                  <a:cubicBezTo>
                    <a:pt x="1437" y="7"/>
                    <a:pt x="1434" y="6"/>
                    <a:pt x="1436" y="5"/>
                  </a:cubicBezTo>
                  <a:close/>
                  <a:moveTo>
                    <a:pt x="1438" y="6"/>
                  </a:moveTo>
                  <a:cubicBezTo>
                    <a:pt x="1438" y="5"/>
                    <a:pt x="1441" y="7"/>
                    <a:pt x="1438" y="6"/>
                  </a:cubicBezTo>
                  <a:close/>
                  <a:moveTo>
                    <a:pt x="1457" y="2"/>
                  </a:moveTo>
                  <a:cubicBezTo>
                    <a:pt x="1459" y="1"/>
                    <a:pt x="1456" y="4"/>
                    <a:pt x="1457" y="2"/>
                  </a:cubicBezTo>
                  <a:close/>
                  <a:moveTo>
                    <a:pt x="1478" y="6"/>
                  </a:moveTo>
                  <a:cubicBezTo>
                    <a:pt x="1476" y="4"/>
                    <a:pt x="1475" y="7"/>
                    <a:pt x="1472" y="7"/>
                  </a:cubicBezTo>
                  <a:cubicBezTo>
                    <a:pt x="1473" y="3"/>
                    <a:pt x="1475" y="5"/>
                    <a:pt x="1478" y="4"/>
                  </a:cubicBezTo>
                  <a:cubicBezTo>
                    <a:pt x="1478" y="4"/>
                    <a:pt x="1478" y="5"/>
                    <a:pt x="1478" y="6"/>
                  </a:cubicBezTo>
                  <a:close/>
                  <a:moveTo>
                    <a:pt x="1488" y="4"/>
                  </a:moveTo>
                  <a:cubicBezTo>
                    <a:pt x="1487" y="4"/>
                    <a:pt x="1488" y="0"/>
                    <a:pt x="1490" y="1"/>
                  </a:cubicBezTo>
                  <a:cubicBezTo>
                    <a:pt x="1490" y="3"/>
                    <a:pt x="1489" y="3"/>
                    <a:pt x="1488" y="4"/>
                  </a:cubicBezTo>
                  <a:close/>
                  <a:moveTo>
                    <a:pt x="1493" y="4"/>
                  </a:moveTo>
                  <a:cubicBezTo>
                    <a:pt x="1493" y="3"/>
                    <a:pt x="1493" y="3"/>
                    <a:pt x="1493" y="3"/>
                  </a:cubicBezTo>
                  <a:cubicBezTo>
                    <a:pt x="1494" y="3"/>
                    <a:pt x="1495" y="3"/>
                    <a:pt x="1494" y="4"/>
                  </a:cubicBezTo>
                  <a:lnTo>
                    <a:pt x="1493" y="4"/>
                  </a:lnTo>
                  <a:close/>
                  <a:moveTo>
                    <a:pt x="1515" y="5"/>
                  </a:moveTo>
                  <a:cubicBezTo>
                    <a:pt x="1514" y="3"/>
                    <a:pt x="1517" y="7"/>
                    <a:pt x="1515" y="5"/>
                  </a:cubicBezTo>
                  <a:close/>
                  <a:moveTo>
                    <a:pt x="1567" y="1"/>
                  </a:moveTo>
                  <a:cubicBezTo>
                    <a:pt x="1566" y="0"/>
                    <a:pt x="1567" y="0"/>
                    <a:pt x="1568" y="0"/>
                  </a:cubicBezTo>
                  <a:cubicBezTo>
                    <a:pt x="1568" y="1"/>
                    <a:pt x="1568" y="1"/>
                    <a:pt x="1567" y="1"/>
                  </a:cubicBezTo>
                  <a:close/>
                  <a:moveTo>
                    <a:pt x="1570" y="2"/>
                  </a:moveTo>
                  <a:cubicBezTo>
                    <a:pt x="1570" y="0"/>
                    <a:pt x="1573" y="2"/>
                    <a:pt x="1570" y="2"/>
                  </a:cubicBezTo>
                  <a:close/>
                  <a:moveTo>
                    <a:pt x="1582" y="5"/>
                  </a:moveTo>
                  <a:cubicBezTo>
                    <a:pt x="1582" y="5"/>
                    <a:pt x="1582" y="5"/>
                    <a:pt x="1583" y="5"/>
                  </a:cubicBezTo>
                  <a:cubicBezTo>
                    <a:pt x="1582" y="7"/>
                    <a:pt x="1580" y="6"/>
                    <a:pt x="1582" y="5"/>
                  </a:cubicBezTo>
                  <a:close/>
                  <a:moveTo>
                    <a:pt x="1584" y="6"/>
                  </a:moveTo>
                  <a:cubicBezTo>
                    <a:pt x="1584" y="5"/>
                    <a:pt x="1586" y="7"/>
                    <a:pt x="1584" y="6"/>
                  </a:cubicBezTo>
                  <a:close/>
                  <a:moveTo>
                    <a:pt x="1603" y="2"/>
                  </a:moveTo>
                  <a:cubicBezTo>
                    <a:pt x="1605" y="1"/>
                    <a:pt x="1602" y="4"/>
                    <a:pt x="1603" y="2"/>
                  </a:cubicBezTo>
                  <a:close/>
                  <a:moveTo>
                    <a:pt x="1624" y="6"/>
                  </a:moveTo>
                  <a:cubicBezTo>
                    <a:pt x="1622" y="4"/>
                    <a:pt x="1621" y="7"/>
                    <a:pt x="1618" y="7"/>
                  </a:cubicBezTo>
                  <a:cubicBezTo>
                    <a:pt x="1619" y="3"/>
                    <a:pt x="1621" y="5"/>
                    <a:pt x="1624" y="4"/>
                  </a:cubicBezTo>
                  <a:cubicBezTo>
                    <a:pt x="1624" y="4"/>
                    <a:pt x="1624" y="5"/>
                    <a:pt x="1624" y="6"/>
                  </a:cubicBezTo>
                  <a:close/>
                  <a:moveTo>
                    <a:pt x="1634" y="4"/>
                  </a:moveTo>
                  <a:cubicBezTo>
                    <a:pt x="1633" y="4"/>
                    <a:pt x="1634" y="0"/>
                    <a:pt x="1635" y="1"/>
                  </a:cubicBezTo>
                  <a:cubicBezTo>
                    <a:pt x="1636" y="3"/>
                    <a:pt x="1635" y="3"/>
                    <a:pt x="1634" y="4"/>
                  </a:cubicBezTo>
                  <a:close/>
                  <a:moveTo>
                    <a:pt x="1638" y="4"/>
                  </a:moveTo>
                  <a:cubicBezTo>
                    <a:pt x="1638" y="3"/>
                    <a:pt x="1638" y="3"/>
                    <a:pt x="1638" y="3"/>
                  </a:cubicBezTo>
                  <a:cubicBezTo>
                    <a:pt x="1640" y="3"/>
                    <a:pt x="1640" y="3"/>
                    <a:pt x="1640" y="4"/>
                  </a:cubicBezTo>
                  <a:lnTo>
                    <a:pt x="1638" y="4"/>
                  </a:lnTo>
                  <a:close/>
                  <a:moveTo>
                    <a:pt x="1661" y="5"/>
                  </a:moveTo>
                  <a:cubicBezTo>
                    <a:pt x="1660" y="3"/>
                    <a:pt x="1663" y="7"/>
                    <a:pt x="1661" y="5"/>
                  </a:cubicBezTo>
                  <a:close/>
                  <a:moveTo>
                    <a:pt x="1712" y="1"/>
                  </a:moveTo>
                  <a:cubicBezTo>
                    <a:pt x="1712" y="0"/>
                    <a:pt x="1713" y="0"/>
                    <a:pt x="1714" y="0"/>
                  </a:cubicBezTo>
                  <a:cubicBezTo>
                    <a:pt x="1714" y="1"/>
                    <a:pt x="1713" y="1"/>
                    <a:pt x="1712" y="1"/>
                  </a:cubicBezTo>
                  <a:close/>
                  <a:moveTo>
                    <a:pt x="1716" y="2"/>
                  </a:moveTo>
                  <a:cubicBezTo>
                    <a:pt x="1716" y="0"/>
                    <a:pt x="1718" y="2"/>
                    <a:pt x="1716" y="2"/>
                  </a:cubicBezTo>
                  <a:close/>
                  <a:moveTo>
                    <a:pt x="1727" y="5"/>
                  </a:moveTo>
                  <a:cubicBezTo>
                    <a:pt x="1728" y="5"/>
                    <a:pt x="1728" y="5"/>
                    <a:pt x="1729" y="5"/>
                  </a:cubicBezTo>
                  <a:cubicBezTo>
                    <a:pt x="1728" y="7"/>
                    <a:pt x="1726" y="6"/>
                    <a:pt x="1727" y="5"/>
                  </a:cubicBezTo>
                  <a:close/>
                  <a:moveTo>
                    <a:pt x="1730" y="6"/>
                  </a:moveTo>
                  <a:cubicBezTo>
                    <a:pt x="1730" y="5"/>
                    <a:pt x="1732" y="7"/>
                    <a:pt x="1730" y="6"/>
                  </a:cubicBezTo>
                  <a:close/>
                  <a:moveTo>
                    <a:pt x="1749" y="2"/>
                  </a:moveTo>
                  <a:cubicBezTo>
                    <a:pt x="1751" y="1"/>
                    <a:pt x="1747" y="4"/>
                    <a:pt x="1749" y="2"/>
                  </a:cubicBezTo>
                  <a:close/>
                  <a:moveTo>
                    <a:pt x="1769" y="6"/>
                  </a:moveTo>
                  <a:cubicBezTo>
                    <a:pt x="1768" y="4"/>
                    <a:pt x="1767" y="7"/>
                    <a:pt x="1764" y="7"/>
                  </a:cubicBezTo>
                  <a:cubicBezTo>
                    <a:pt x="1765" y="3"/>
                    <a:pt x="1767" y="5"/>
                    <a:pt x="1770" y="4"/>
                  </a:cubicBezTo>
                  <a:cubicBezTo>
                    <a:pt x="1770" y="4"/>
                    <a:pt x="1769" y="5"/>
                    <a:pt x="1769" y="6"/>
                  </a:cubicBezTo>
                  <a:close/>
                  <a:moveTo>
                    <a:pt x="1780" y="4"/>
                  </a:moveTo>
                  <a:cubicBezTo>
                    <a:pt x="1779" y="4"/>
                    <a:pt x="1780" y="0"/>
                    <a:pt x="1781" y="1"/>
                  </a:cubicBezTo>
                  <a:cubicBezTo>
                    <a:pt x="1781" y="3"/>
                    <a:pt x="1780" y="3"/>
                    <a:pt x="1780" y="4"/>
                  </a:cubicBezTo>
                  <a:close/>
                  <a:moveTo>
                    <a:pt x="1784" y="4"/>
                  </a:moveTo>
                  <a:cubicBezTo>
                    <a:pt x="1784" y="3"/>
                    <a:pt x="1784" y="3"/>
                    <a:pt x="1784" y="3"/>
                  </a:cubicBezTo>
                  <a:cubicBezTo>
                    <a:pt x="1786" y="3"/>
                    <a:pt x="1786" y="3"/>
                    <a:pt x="1786" y="4"/>
                  </a:cubicBezTo>
                  <a:lnTo>
                    <a:pt x="1784" y="4"/>
                  </a:lnTo>
                  <a:close/>
                  <a:moveTo>
                    <a:pt x="1807" y="5"/>
                  </a:moveTo>
                  <a:cubicBezTo>
                    <a:pt x="1805" y="3"/>
                    <a:pt x="1809" y="7"/>
                    <a:pt x="1807" y="5"/>
                  </a:cubicBezTo>
                  <a:close/>
                  <a:moveTo>
                    <a:pt x="1858" y="1"/>
                  </a:moveTo>
                  <a:cubicBezTo>
                    <a:pt x="1858" y="0"/>
                    <a:pt x="1859" y="0"/>
                    <a:pt x="1860" y="0"/>
                  </a:cubicBezTo>
                  <a:cubicBezTo>
                    <a:pt x="1860" y="1"/>
                    <a:pt x="1859" y="1"/>
                    <a:pt x="1858" y="1"/>
                  </a:cubicBezTo>
                  <a:close/>
                  <a:moveTo>
                    <a:pt x="1862" y="2"/>
                  </a:moveTo>
                  <a:cubicBezTo>
                    <a:pt x="1862" y="0"/>
                    <a:pt x="1864" y="2"/>
                    <a:pt x="1862" y="2"/>
                  </a:cubicBezTo>
                  <a:close/>
                  <a:moveTo>
                    <a:pt x="1873" y="5"/>
                  </a:moveTo>
                  <a:cubicBezTo>
                    <a:pt x="1874" y="5"/>
                    <a:pt x="1874" y="5"/>
                    <a:pt x="1874" y="5"/>
                  </a:cubicBezTo>
                  <a:cubicBezTo>
                    <a:pt x="1874" y="7"/>
                    <a:pt x="1872" y="6"/>
                    <a:pt x="1873" y="5"/>
                  </a:cubicBezTo>
                  <a:close/>
                  <a:moveTo>
                    <a:pt x="1876" y="6"/>
                  </a:moveTo>
                  <a:cubicBezTo>
                    <a:pt x="1876" y="5"/>
                    <a:pt x="1878" y="7"/>
                    <a:pt x="1876" y="6"/>
                  </a:cubicBezTo>
                  <a:close/>
                  <a:moveTo>
                    <a:pt x="1895" y="2"/>
                  </a:moveTo>
                  <a:cubicBezTo>
                    <a:pt x="1897" y="1"/>
                    <a:pt x="1893" y="4"/>
                    <a:pt x="1895" y="2"/>
                  </a:cubicBezTo>
                  <a:close/>
                  <a:moveTo>
                    <a:pt x="1915" y="6"/>
                  </a:moveTo>
                  <a:cubicBezTo>
                    <a:pt x="1914" y="4"/>
                    <a:pt x="1912" y="7"/>
                    <a:pt x="1910" y="7"/>
                  </a:cubicBezTo>
                  <a:cubicBezTo>
                    <a:pt x="1911" y="3"/>
                    <a:pt x="1913" y="5"/>
                    <a:pt x="1916" y="4"/>
                  </a:cubicBezTo>
                  <a:cubicBezTo>
                    <a:pt x="1916" y="4"/>
                    <a:pt x="1915" y="5"/>
                    <a:pt x="1915" y="6"/>
                  </a:cubicBezTo>
                  <a:close/>
                  <a:moveTo>
                    <a:pt x="1926" y="4"/>
                  </a:moveTo>
                  <a:cubicBezTo>
                    <a:pt x="1925" y="4"/>
                    <a:pt x="1925" y="0"/>
                    <a:pt x="1927" y="1"/>
                  </a:cubicBezTo>
                  <a:cubicBezTo>
                    <a:pt x="1927" y="3"/>
                    <a:pt x="1926" y="3"/>
                    <a:pt x="1926" y="4"/>
                  </a:cubicBezTo>
                  <a:close/>
                  <a:moveTo>
                    <a:pt x="1930" y="4"/>
                  </a:moveTo>
                  <a:cubicBezTo>
                    <a:pt x="1930" y="3"/>
                    <a:pt x="1930" y="3"/>
                    <a:pt x="1930" y="3"/>
                  </a:cubicBezTo>
                  <a:cubicBezTo>
                    <a:pt x="1931" y="3"/>
                    <a:pt x="1932" y="3"/>
                    <a:pt x="1932" y="4"/>
                  </a:cubicBezTo>
                  <a:lnTo>
                    <a:pt x="1930" y="4"/>
                  </a:lnTo>
                  <a:close/>
                  <a:moveTo>
                    <a:pt x="1953" y="5"/>
                  </a:moveTo>
                  <a:cubicBezTo>
                    <a:pt x="1951" y="3"/>
                    <a:pt x="1955" y="7"/>
                    <a:pt x="1953" y="5"/>
                  </a:cubicBezTo>
                  <a:close/>
                  <a:moveTo>
                    <a:pt x="2004" y="1"/>
                  </a:moveTo>
                  <a:cubicBezTo>
                    <a:pt x="2004" y="0"/>
                    <a:pt x="2005" y="0"/>
                    <a:pt x="2006" y="0"/>
                  </a:cubicBezTo>
                  <a:cubicBezTo>
                    <a:pt x="2006" y="1"/>
                    <a:pt x="2005" y="1"/>
                    <a:pt x="2004" y="1"/>
                  </a:cubicBezTo>
                  <a:close/>
                  <a:moveTo>
                    <a:pt x="2008" y="2"/>
                  </a:moveTo>
                  <a:cubicBezTo>
                    <a:pt x="2008" y="0"/>
                    <a:pt x="2010" y="2"/>
                    <a:pt x="2008" y="2"/>
                  </a:cubicBezTo>
                  <a:close/>
                  <a:moveTo>
                    <a:pt x="2019" y="5"/>
                  </a:moveTo>
                  <a:cubicBezTo>
                    <a:pt x="2019" y="5"/>
                    <a:pt x="2020" y="5"/>
                    <a:pt x="2020" y="5"/>
                  </a:cubicBezTo>
                  <a:cubicBezTo>
                    <a:pt x="2020" y="7"/>
                    <a:pt x="2017" y="6"/>
                    <a:pt x="2019" y="5"/>
                  </a:cubicBezTo>
                  <a:close/>
                  <a:moveTo>
                    <a:pt x="2021" y="6"/>
                  </a:moveTo>
                  <a:cubicBezTo>
                    <a:pt x="2022" y="5"/>
                    <a:pt x="2024" y="7"/>
                    <a:pt x="2021" y="6"/>
                  </a:cubicBezTo>
                  <a:close/>
                  <a:moveTo>
                    <a:pt x="2040" y="2"/>
                  </a:moveTo>
                  <a:cubicBezTo>
                    <a:pt x="2042" y="1"/>
                    <a:pt x="2039" y="4"/>
                    <a:pt x="2040" y="2"/>
                  </a:cubicBezTo>
                  <a:close/>
                  <a:moveTo>
                    <a:pt x="2061" y="6"/>
                  </a:moveTo>
                  <a:cubicBezTo>
                    <a:pt x="2059" y="4"/>
                    <a:pt x="2058" y="7"/>
                    <a:pt x="2056" y="7"/>
                  </a:cubicBezTo>
                  <a:cubicBezTo>
                    <a:pt x="2056" y="3"/>
                    <a:pt x="2059" y="5"/>
                    <a:pt x="2062" y="4"/>
                  </a:cubicBezTo>
                  <a:cubicBezTo>
                    <a:pt x="2061" y="4"/>
                    <a:pt x="2061" y="5"/>
                    <a:pt x="2061" y="6"/>
                  </a:cubicBezTo>
                  <a:close/>
                  <a:moveTo>
                    <a:pt x="2072" y="4"/>
                  </a:moveTo>
                  <a:cubicBezTo>
                    <a:pt x="2070" y="4"/>
                    <a:pt x="2071" y="0"/>
                    <a:pt x="2073" y="1"/>
                  </a:cubicBezTo>
                  <a:cubicBezTo>
                    <a:pt x="2073" y="3"/>
                    <a:pt x="2072" y="3"/>
                    <a:pt x="2072" y="4"/>
                  </a:cubicBezTo>
                  <a:close/>
                  <a:moveTo>
                    <a:pt x="2076" y="4"/>
                  </a:moveTo>
                  <a:cubicBezTo>
                    <a:pt x="2076" y="3"/>
                    <a:pt x="2076" y="3"/>
                    <a:pt x="2076" y="3"/>
                  </a:cubicBezTo>
                  <a:cubicBezTo>
                    <a:pt x="2077" y="3"/>
                    <a:pt x="2078" y="3"/>
                    <a:pt x="2078" y="4"/>
                  </a:cubicBezTo>
                  <a:lnTo>
                    <a:pt x="2076" y="4"/>
                  </a:lnTo>
                  <a:close/>
                  <a:moveTo>
                    <a:pt x="2099" y="5"/>
                  </a:moveTo>
                  <a:cubicBezTo>
                    <a:pt x="2097" y="3"/>
                    <a:pt x="2100" y="7"/>
                    <a:pt x="2099" y="5"/>
                  </a:cubicBezTo>
                  <a:close/>
                  <a:moveTo>
                    <a:pt x="2150" y="1"/>
                  </a:moveTo>
                  <a:cubicBezTo>
                    <a:pt x="2150" y="0"/>
                    <a:pt x="2151" y="0"/>
                    <a:pt x="2152" y="0"/>
                  </a:cubicBezTo>
                  <a:cubicBezTo>
                    <a:pt x="2151" y="1"/>
                    <a:pt x="2151" y="1"/>
                    <a:pt x="2150" y="1"/>
                  </a:cubicBezTo>
                  <a:close/>
                  <a:moveTo>
                    <a:pt x="2154" y="2"/>
                  </a:moveTo>
                  <a:cubicBezTo>
                    <a:pt x="2154" y="0"/>
                    <a:pt x="2156" y="2"/>
                    <a:pt x="2154" y="2"/>
                  </a:cubicBezTo>
                  <a:close/>
                  <a:moveTo>
                    <a:pt x="2165" y="5"/>
                  </a:moveTo>
                  <a:cubicBezTo>
                    <a:pt x="2165" y="5"/>
                    <a:pt x="2165" y="5"/>
                    <a:pt x="2166" y="5"/>
                  </a:cubicBezTo>
                  <a:cubicBezTo>
                    <a:pt x="2166" y="7"/>
                    <a:pt x="2163" y="6"/>
                    <a:pt x="2165" y="5"/>
                  </a:cubicBezTo>
                  <a:close/>
                  <a:moveTo>
                    <a:pt x="2167" y="6"/>
                  </a:moveTo>
                  <a:cubicBezTo>
                    <a:pt x="2167" y="5"/>
                    <a:pt x="2170" y="7"/>
                    <a:pt x="2167" y="6"/>
                  </a:cubicBezTo>
                  <a:close/>
                  <a:moveTo>
                    <a:pt x="2186" y="2"/>
                  </a:moveTo>
                  <a:cubicBezTo>
                    <a:pt x="2188" y="1"/>
                    <a:pt x="2185" y="4"/>
                    <a:pt x="2186" y="2"/>
                  </a:cubicBezTo>
                  <a:close/>
                  <a:moveTo>
                    <a:pt x="2207" y="6"/>
                  </a:moveTo>
                  <a:cubicBezTo>
                    <a:pt x="2205" y="4"/>
                    <a:pt x="2204" y="7"/>
                    <a:pt x="2202" y="7"/>
                  </a:cubicBezTo>
                  <a:cubicBezTo>
                    <a:pt x="2202" y="3"/>
                    <a:pt x="2205" y="5"/>
                    <a:pt x="2208" y="4"/>
                  </a:cubicBezTo>
                  <a:cubicBezTo>
                    <a:pt x="2207" y="4"/>
                    <a:pt x="2207" y="5"/>
                    <a:pt x="2207" y="6"/>
                  </a:cubicBezTo>
                  <a:close/>
                  <a:moveTo>
                    <a:pt x="2218" y="4"/>
                  </a:moveTo>
                  <a:cubicBezTo>
                    <a:pt x="2216" y="4"/>
                    <a:pt x="2217" y="0"/>
                    <a:pt x="2219" y="1"/>
                  </a:cubicBezTo>
                  <a:cubicBezTo>
                    <a:pt x="2219" y="3"/>
                    <a:pt x="2218" y="3"/>
                    <a:pt x="2218" y="4"/>
                  </a:cubicBezTo>
                  <a:close/>
                  <a:moveTo>
                    <a:pt x="2222" y="4"/>
                  </a:moveTo>
                  <a:cubicBezTo>
                    <a:pt x="2222" y="3"/>
                    <a:pt x="2222" y="3"/>
                    <a:pt x="2222" y="3"/>
                  </a:cubicBezTo>
                  <a:cubicBezTo>
                    <a:pt x="2223" y="3"/>
                    <a:pt x="2224" y="3"/>
                    <a:pt x="2224" y="4"/>
                  </a:cubicBezTo>
                  <a:lnTo>
                    <a:pt x="2222" y="4"/>
                  </a:lnTo>
                  <a:close/>
                  <a:moveTo>
                    <a:pt x="2244" y="5"/>
                  </a:moveTo>
                  <a:cubicBezTo>
                    <a:pt x="2243" y="3"/>
                    <a:pt x="2246" y="7"/>
                    <a:pt x="2244" y="5"/>
                  </a:cubicBezTo>
                  <a:close/>
                  <a:moveTo>
                    <a:pt x="2296" y="1"/>
                  </a:moveTo>
                  <a:cubicBezTo>
                    <a:pt x="2296" y="0"/>
                    <a:pt x="2297" y="0"/>
                    <a:pt x="2298" y="0"/>
                  </a:cubicBezTo>
                  <a:cubicBezTo>
                    <a:pt x="2297" y="1"/>
                    <a:pt x="2297" y="1"/>
                    <a:pt x="2296" y="1"/>
                  </a:cubicBezTo>
                  <a:close/>
                  <a:moveTo>
                    <a:pt x="2299" y="2"/>
                  </a:moveTo>
                  <a:cubicBezTo>
                    <a:pt x="2299" y="0"/>
                    <a:pt x="2302" y="2"/>
                    <a:pt x="2299" y="2"/>
                  </a:cubicBezTo>
                  <a:close/>
                  <a:moveTo>
                    <a:pt x="2311" y="5"/>
                  </a:moveTo>
                  <a:cubicBezTo>
                    <a:pt x="2311" y="5"/>
                    <a:pt x="2311" y="5"/>
                    <a:pt x="2312" y="5"/>
                  </a:cubicBezTo>
                  <a:cubicBezTo>
                    <a:pt x="2312" y="7"/>
                    <a:pt x="2309" y="6"/>
                    <a:pt x="2311" y="5"/>
                  </a:cubicBezTo>
                  <a:close/>
                  <a:moveTo>
                    <a:pt x="2313" y="6"/>
                  </a:moveTo>
                  <a:cubicBezTo>
                    <a:pt x="2313" y="5"/>
                    <a:pt x="2316" y="7"/>
                    <a:pt x="2313" y="6"/>
                  </a:cubicBezTo>
                  <a:close/>
                  <a:moveTo>
                    <a:pt x="2332" y="2"/>
                  </a:moveTo>
                  <a:cubicBezTo>
                    <a:pt x="2334" y="1"/>
                    <a:pt x="2331" y="4"/>
                    <a:pt x="2332" y="2"/>
                  </a:cubicBezTo>
                  <a:close/>
                  <a:moveTo>
                    <a:pt x="2353" y="6"/>
                  </a:moveTo>
                  <a:cubicBezTo>
                    <a:pt x="2351" y="4"/>
                    <a:pt x="2350" y="7"/>
                    <a:pt x="2347" y="7"/>
                  </a:cubicBezTo>
                  <a:cubicBezTo>
                    <a:pt x="2348" y="3"/>
                    <a:pt x="2351" y="5"/>
                    <a:pt x="2353" y="4"/>
                  </a:cubicBezTo>
                  <a:cubicBezTo>
                    <a:pt x="2353" y="4"/>
                    <a:pt x="2353" y="5"/>
                    <a:pt x="2353" y="6"/>
                  </a:cubicBezTo>
                  <a:close/>
                  <a:moveTo>
                    <a:pt x="2363" y="4"/>
                  </a:moveTo>
                  <a:cubicBezTo>
                    <a:pt x="2362" y="4"/>
                    <a:pt x="2363" y="0"/>
                    <a:pt x="2365" y="1"/>
                  </a:cubicBezTo>
                  <a:cubicBezTo>
                    <a:pt x="2365" y="3"/>
                    <a:pt x="2364" y="3"/>
                    <a:pt x="2363" y="4"/>
                  </a:cubicBezTo>
                  <a:close/>
                  <a:moveTo>
                    <a:pt x="2368" y="4"/>
                  </a:moveTo>
                  <a:cubicBezTo>
                    <a:pt x="2368" y="3"/>
                    <a:pt x="2368" y="3"/>
                    <a:pt x="2368" y="3"/>
                  </a:cubicBezTo>
                  <a:cubicBezTo>
                    <a:pt x="2369" y="3"/>
                    <a:pt x="2370" y="3"/>
                    <a:pt x="2369" y="4"/>
                  </a:cubicBezTo>
                  <a:lnTo>
                    <a:pt x="2368" y="4"/>
                  </a:lnTo>
                  <a:close/>
                  <a:moveTo>
                    <a:pt x="2390" y="5"/>
                  </a:moveTo>
                  <a:cubicBezTo>
                    <a:pt x="2389" y="3"/>
                    <a:pt x="2392" y="7"/>
                    <a:pt x="2390" y="5"/>
                  </a:cubicBezTo>
                  <a:close/>
                  <a:moveTo>
                    <a:pt x="2442" y="1"/>
                  </a:moveTo>
                  <a:cubicBezTo>
                    <a:pt x="2441" y="0"/>
                    <a:pt x="2442" y="0"/>
                    <a:pt x="2443" y="0"/>
                  </a:cubicBezTo>
                  <a:cubicBezTo>
                    <a:pt x="2443" y="1"/>
                    <a:pt x="2443" y="1"/>
                    <a:pt x="2442" y="1"/>
                  </a:cubicBezTo>
                  <a:close/>
                  <a:moveTo>
                    <a:pt x="2445" y="2"/>
                  </a:moveTo>
                  <a:cubicBezTo>
                    <a:pt x="2445" y="0"/>
                    <a:pt x="2448" y="2"/>
                    <a:pt x="2445" y="2"/>
                  </a:cubicBezTo>
                  <a:close/>
                  <a:moveTo>
                    <a:pt x="2457" y="5"/>
                  </a:moveTo>
                  <a:cubicBezTo>
                    <a:pt x="2457" y="5"/>
                    <a:pt x="2457" y="5"/>
                    <a:pt x="2458" y="5"/>
                  </a:cubicBezTo>
                  <a:cubicBezTo>
                    <a:pt x="2457" y="7"/>
                    <a:pt x="2455" y="6"/>
                    <a:pt x="2457" y="5"/>
                  </a:cubicBezTo>
                  <a:close/>
                  <a:moveTo>
                    <a:pt x="2459" y="6"/>
                  </a:moveTo>
                  <a:cubicBezTo>
                    <a:pt x="2459" y="5"/>
                    <a:pt x="2461" y="7"/>
                    <a:pt x="2459" y="6"/>
                  </a:cubicBezTo>
                  <a:close/>
                  <a:moveTo>
                    <a:pt x="2478" y="2"/>
                  </a:moveTo>
                  <a:cubicBezTo>
                    <a:pt x="2480" y="1"/>
                    <a:pt x="2477" y="4"/>
                    <a:pt x="2478" y="2"/>
                  </a:cubicBezTo>
                  <a:close/>
                  <a:moveTo>
                    <a:pt x="2499" y="6"/>
                  </a:moveTo>
                  <a:cubicBezTo>
                    <a:pt x="2497" y="4"/>
                    <a:pt x="2496" y="7"/>
                    <a:pt x="2493" y="7"/>
                  </a:cubicBezTo>
                  <a:cubicBezTo>
                    <a:pt x="2494" y="3"/>
                    <a:pt x="2496" y="5"/>
                    <a:pt x="2499" y="4"/>
                  </a:cubicBezTo>
                  <a:cubicBezTo>
                    <a:pt x="2499" y="4"/>
                    <a:pt x="2499" y="5"/>
                    <a:pt x="2499" y="6"/>
                  </a:cubicBezTo>
                  <a:close/>
                  <a:moveTo>
                    <a:pt x="2509" y="4"/>
                  </a:moveTo>
                  <a:cubicBezTo>
                    <a:pt x="2508" y="4"/>
                    <a:pt x="2509" y="0"/>
                    <a:pt x="2511" y="1"/>
                  </a:cubicBezTo>
                  <a:cubicBezTo>
                    <a:pt x="2511" y="3"/>
                    <a:pt x="2510" y="3"/>
                    <a:pt x="2509" y="4"/>
                  </a:cubicBezTo>
                  <a:close/>
                  <a:moveTo>
                    <a:pt x="2514" y="4"/>
                  </a:moveTo>
                  <a:cubicBezTo>
                    <a:pt x="2514" y="3"/>
                    <a:pt x="2514" y="3"/>
                    <a:pt x="2514" y="3"/>
                  </a:cubicBezTo>
                  <a:cubicBezTo>
                    <a:pt x="2515" y="3"/>
                    <a:pt x="2515" y="3"/>
                    <a:pt x="2515" y="4"/>
                  </a:cubicBezTo>
                  <a:lnTo>
                    <a:pt x="2514" y="4"/>
                  </a:lnTo>
                  <a:close/>
                  <a:moveTo>
                    <a:pt x="2536" y="5"/>
                  </a:moveTo>
                  <a:cubicBezTo>
                    <a:pt x="2535" y="3"/>
                    <a:pt x="2538" y="7"/>
                    <a:pt x="2536" y="5"/>
                  </a:cubicBezTo>
                  <a:close/>
                  <a:moveTo>
                    <a:pt x="2587" y="1"/>
                  </a:moveTo>
                  <a:cubicBezTo>
                    <a:pt x="2587" y="0"/>
                    <a:pt x="2588" y="0"/>
                    <a:pt x="2589" y="0"/>
                  </a:cubicBezTo>
                  <a:cubicBezTo>
                    <a:pt x="2589" y="1"/>
                    <a:pt x="2588" y="1"/>
                    <a:pt x="2587" y="1"/>
                  </a:cubicBezTo>
                  <a:close/>
                  <a:moveTo>
                    <a:pt x="2591" y="2"/>
                  </a:moveTo>
                  <a:cubicBezTo>
                    <a:pt x="2591" y="0"/>
                    <a:pt x="2594" y="2"/>
                    <a:pt x="2591" y="2"/>
                  </a:cubicBezTo>
                  <a:close/>
                  <a:moveTo>
                    <a:pt x="2602" y="5"/>
                  </a:moveTo>
                  <a:cubicBezTo>
                    <a:pt x="2603" y="5"/>
                    <a:pt x="2603" y="5"/>
                    <a:pt x="2604" y="5"/>
                  </a:cubicBezTo>
                  <a:cubicBezTo>
                    <a:pt x="2603" y="7"/>
                    <a:pt x="2601" y="6"/>
                    <a:pt x="2602" y="5"/>
                  </a:cubicBezTo>
                  <a:close/>
                  <a:moveTo>
                    <a:pt x="2605" y="6"/>
                  </a:moveTo>
                  <a:cubicBezTo>
                    <a:pt x="2605" y="5"/>
                    <a:pt x="2607" y="7"/>
                    <a:pt x="2605" y="6"/>
                  </a:cubicBezTo>
                  <a:close/>
                  <a:moveTo>
                    <a:pt x="2624" y="2"/>
                  </a:moveTo>
                  <a:cubicBezTo>
                    <a:pt x="2626" y="1"/>
                    <a:pt x="2622" y="4"/>
                    <a:pt x="2624" y="2"/>
                  </a:cubicBezTo>
                  <a:close/>
                  <a:moveTo>
                    <a:pt x="2644" y="6"/>
                  </a:moveTo>
                  <a:cubicBezTo>
                    <a:pt x="2643" y="4"/>
                    <a:pt x="2642" y="7"/>
                    <a:pt x="2639" y="7"/>
                  </a:cubicBezTo>
                  <a:cubicBezTo>
                    <a:pt x="2640" y="3"/>
                    <a:pt x="2642" y="5"/>
                    <a:pt x="2645" y="4"/>
                  </a:cubicBezTo>
                  <a:cubicBezTo>
                    <a:pt x="2645" y="4"/>
                    <a:pt x="2644" y="5"/>
                    <a:pt x="2644" y="6"/>
                  </a:cubicBezTo>
                  <a:close/>
                  <a:moveTo>
                    <a:pt x="2655" y="4"/>
                  </a:moveTo>
                  <a:cubicBezTo>
                    <a:pt x="2654" y="4"/>
                    <a:pt x="2655" y="0"/>
                    <a:pt x="2656" y="1"/>
                  </a:cubicBezTo>
                  <a:cubicBezTo>
                    <a:pt x="2656" y="3"/>
                    <a:pt x="2655" y="3"/>
                    <a:pt x="2655" y="4"/>
                  </a:cubicBezTo>
                  <a:close/>
                  <a:moveTo>
                    <a:pt x="2659" y="4"/>
                  </a:moveTo>
                  <a:cubicBezTo>
                    <a:pt x="2659" y="3"/>
                    <a:pt x="2659" y="3"/>
                    <a:pt x="2659" y="3"/>
                  </a:cubicBezTo>
                  <a:cubicBezTo>
                    <a:pt x="2661" y="3"/>
                    <a:pt x="2661" y="3"/>
                    <a:pt x="2661" y="4"/>
                  </a:cubicBezTo>
                  <a:lnTo>
                    <a:pt x="2659" y="4"/>
                  </a:lnTo>
                  <a:close/>
                  <a:moveTo>
                    <a:pt x="2682" y="5"/>
                  </a:moveTo>
                  <a:cubicBezTo>
                    <a:pt x="2680" y="3"/>
                    <a:pt x="2684" y="7"/>
                    <a:pt x="2682" y="5"/>
                  </a:cubicBezTo>
                  <a:close/>
                  <a:moveTo>
                    <a:pt x="2733" y="1"/>
                  </a:moveTo>
                  <a:cubicBezTo>
                    <a:pt x="2733" y="0"/>
                    <a:pt x="2734" y="0"/>
                    <a:pt x="2735" y="0"/>
                  </a:cubicBezTo>
                  <a:cubicBezTo>
                    <a:pt x="2735" y="1"/>
                    <a:pt x="2734" y="1"/>
                    <a:pt x="2733" y="1"/>
                  </a:cubicBezTo>
                  <a:close/>
                  <a:moveTo>
                    <a:pt x="2737" y="2"/>
                  </a:moveTo>
                  <a:cubicBezTo>
                    <a:pt x="2737" y="0"/>
                    <a:pt x="2739" y="2"/>
                    <a:pt x="2737" y="2"/>
                  </a:cubicBezTo>
                  <a:close/>
                  <a:moveTo>
                    <a:pt x="2748" y="5"/>
                  </a:moveTo>
                  <a:cubicBezTo>
                    <a:pt x="2749" y="5"/>
                    <a:pt x="2749" y="5"/>
                    <a:pt x="2749" y="5"/>
                  </a:cubicBezTo>
                  <a:cubicBezTo>
                    <a:pt x="2749" y="7"/>
                    <a:pt x="2747" y="6"/>
                    <a:pt x="2748" y="5"/>
                  </a:cubicBezTo>
                  <a:close/>
                  <a:moveTo>
                    <a:pt x="2751" y="6"/>
                  </a:moveTo>
                  <a:cubicBezTo>
                    <a:pt x="2751" y="5"/>
                    <a:pt x="2753" y="7"/>
                    <a:pt x="2751" y="6"/>
                  </a:cubicBezTo>
                  <a:close/>
                  <a:moveTo>
                    <a:pt x="2770" y="2"/>
                  </a:moveTo>
                  <a:cubicBezTo>
                    <a:pt x="2772" y="1"/>
                    <a:pt x="2768" y="4"/>
                    <a:pt x="2770" y="2"/>
                  </a:cubicBezTo>
                  <a:close/>
                  <a:moveTo>
                    <a:pt x="2790" y="6"/>
                  </a:moveTo>
                  <a:cubicBezTo>
                    <a:pt x="2789" y="4"/>
                    <a:pt x="2788" y="7"/>
                    <a:pt x="2785" y="7"/>
                  </a:cubicBezTo>
                  <a:cubicBezTo>
                    <a:pt x="2786" y="3"/>
                    <a:pt x="2788" y="5"/>
                    <a:pt x="2791" y="4"/>
                  </a:cubicBezTo>
                  <a:cubicBezTo>
                    <a:pt x="2791" y="4"/>
                    <a:pt x="2790" y="5"/>
                    <a:pt x="2790" y="6"/>
                  </a:cubicBezTo>
                  <a:close/>
                  <a:moveTo>
                    <a:pt x="2801" y="4"/>
                  </a:moveTo>
                  <a:cubicBezTo>
                    <a:pt x="2800" y="4"/>
                    <a:pt x="2800" y="0"/>
                    <a:pt x="2802" y="1"/>
                  </a:cubicBezTo>
                  <a:cubicBezTo>
                    <a:pt x="2802" y="3"/>
                    <a:pt x="2801" y="3"/>
                    <a:pt x="2801" y="4"/>
                  </a:cubicBezTo>
                  <a:close/>
                  <a:moveTo>
                    <a:pt x="2805" y="4"/>
                  </a:moveTo>
                  <a:cubicBezTo>
                    <a:pt x="2805" y="3"/>
                    <a:pt x="2805" y="3"/>
                    <a:pt x="2805" y="3"/>
                  </a:cubicBezTo>
                  <a:cubicBezTo>
                    <a:pt x="2806" y="3"/>
                    <a:pt x="2807" y="3"/>
                    <a:pt x="2807" y="4"/>
                  </a:cubicBezTo>
                  <a:lnTo>
                    <a:pt x="2805" y="4"/>
                  </a:lnTo>
                  <a:close/>
                  <a:moveTo>
                    <a:pt x="2828" y="5"/>
                  </a:moveTo>
                  <a:cubicBezTo>
                    <a:pt x="2826" y="3"/>
                    <a:pt x="2830" y="7"/>
                    <a:pt x="2828" y="5"/>
                  </a:cubicBezTo>
                  <a:close/>
                  <a:moveTo>
                    <a:pt x="2879" y="1"/>
                  </a:moveTo>
                  <a:cubicBezTo>
                    <a:pt x="2879" y="0"/>
                    <a:pt x="2880" y="0"/>
                    <a:pt x="2881" y="0"/>
                  </a:cubicBezTo>
                  <a:cubicBezTo>
                    <a:pt x="2881" y="1"/>
                    <a:pt x="2880" y="1"/>
                    <a:pt x="2879" y="1"/>
                  </a:cubicBezTo>
                  <a:close/>
                  <a:moveTo>
                    <a:pt x="2883" y="2"/>
                  </a:moveTo>
                  <a:cubicBezTo>
                    <a:pt x="2883" y="0"/>
                    <a:pt x="2885" y="2"/>
                    <a:pt x="2883" y="2"/>
                  </a:cubicBezTo>
                  <a:close/>
                  <a:moveTo>
                    <a:pt x="2894" y="5"/>
                  </a:moveTo>
                  <a:cubicBezTo>
                    <a:pt x="2895" y="5"/>
                    <a:pt x="2895" y="5"/>
                    <a:pt x="2895" y="5"/>
                  </a:cubicBezTo>
                  <a:cubicBezTo>
                    <a:pt x="2895" y="7"/>
                    <a:pt x="2892" y="6"/>
                    <a:pt x="2894" y="5"/>
                  </a:cubicBezTo>
                  <a:close/>
                  <a:moveTo>
                    <a:pt x="2896" y="6"/>
                  </a:moveTo>
                  <a:cubicBezTo>
                    <a:pt x="2897" y="5"/>
                    <a:pt x="2899" y="7"/>
                    <a:pt x="2896" y="6"/>
                  </a:cubicBezTo>
                  <a:close/>
                  <a:moveTo>
                    <a:pt x="2916" y="2"/>
                  </a:moveTo>
                  <a:cubicBezTo>
                    <a:pt x="2918" y="1"/>
                    <a:pt x="2914" y="4"/>
                    <a:pt x="2916" y="2"/>
                  </a:cubicBezTo>
                  <a:close/>
                  <a:moveTo>
                    <a:pt x="2936" y="6"/>
                  </a:moveTo>
                  <a:cubicBezTo>
                    <a:pt x="2934" y="4"/>
                    <a:pt x="2933" y="7"/>
                    <a:pt x="2931" y="7"/>
                  </a:cubicBezTo>
                  <a:cubicBezTo>
                    <a:pt x="2931" y="3"/>
                    <a:pt x="2934" y="5"/>
                    <a:pt x="2937" y="4"/>
                  </a:cubicBezTo>
                  <a:cubicBezTo>
                    <a:pt x="2936" y="4"/>
                    <a:pt x="2936" y="5"/>
                    <a:pt x="2936" y="6"/>
                  </a:cubicBezTo>
                  <a:close/>
                  <a:moveTo>
                    <a:pt x="2947" y="4"/>
                  </a:moveTo>
                  <a:cubicBezTo>
                    <a:pt x="2945" y="4"/>
                    <a:pt x="2946" y="0"/>
                    <a:pt x="2948" y="1"/>
                  </a:cubicBezTo>
                  <a:cubicBezTo>
                    <a:pt x="2948" y="3"/>
                    <a:pt x="2947" y="3"/>
                    <a:pt x="2947" y="4"/>
                  </a:cubicBezTo>
                  <a:close/>
                  <a:moveTo>
                    <a:pt x="2951" y="4"/>
                  </a:moveTo>
                  <a:cubicBezTo>
                    <a:pt x="2951" y="3"/>
                    <a:pt x="2951" y="3"/>
                    <a:pt x="2951" y="3"/>
                  </a:cubicBezTo>
                  <a:cubicBezTo>
                    <a:pt x="2952" y="3"/>
                    <a:pt x="2953" y="3"/>
                    <a:pt x="2953" y="4"/>
                  </a:cubicBezTo>
                  <a:lnTo>
                    <a:pt x="2951" y="4"/>
                  </a:lnTo>
                  <a:close/>
                  <a:moveTo>
                    <a:pt x="2974" y="5"/>
                  </a:moveTo>
                  <a:cubicBezTo>
                    <a:pt x="2972" y="3"/>
                    <a:pt x="2976" y="7"/>
                    <a:pt x="2974" y="5"/>
                  </a:cubicBezTo>
                  <a:close/>
                  <a:moveTo>
                    <a:pt x="3025" y="1"/>
                  </a:moveTo>
                  <a:cubicBezTo>
                    <a:pt x="3025" y="0"/>
                    <a:pt x="3026" y="0"/>
                    <a:pt x="3027" y="0"/>
                  </a:cubicBezTo>
                  <a:cubicBezTo>
                    <a:pt x="3027" y="1"/>
                    <a:pt x="3026" y="1"/>
                    <a:pt x="3025" y="1"/>
                  </a:cubicBezTo>
                  <a:close/>
                  <a:moveTo>
                    <a:pt x="3029" y="2"/>
                  </a:moveTo>
                  <a:cubicBezTo>
                    <a:pt x="3029" y="0"/>
                    <a:pt x="3031" y="2"/>
                    <a:pt x="3029" y="2"/>
                  </a:cubicBezTo>
                  <a:close/>
                  <a:moveTo>
                    <a:pt x="3040" y="5"/>
                  </a:moveTo>
                  <a:cubicBezTo>
                    <a:pt x="3040" y="5"/>
                    <a:pt x="3040" y="5"/>
                    <a:pt x="3041" y="5"/>
                  </a:cubicBezTo>
                  <a:cubicBezTo>
                    <a:pt x="3041" y="7"/>
                    <a:pt x="3038" y="6"/>
                    <a:pt x="3040" y="5"/>
                  </a:cubicBezTo>
                  <a:close/>
                  <a:moveTo>
                    <a:pt x="3042" y="6"/>
                  </a:moveTo>
                  <a:cubicBezTo>
                    <a:pt x="3042" y="5"/>
                    <a:pt x="3045" y="7"/>
                    <a:pt x="3042" y="6"/>
                  </a:cubicBezTo>
                  <a:close/>
                  <a:moveTo>
                    <a:pt x="3061" y="2"/>
                  </a:moveTo>
                  <a:cubicBezTo>
                    <a:pt x="3063" y="1"/>
                    <a:pt x="3060" y="4"/>
                    <a:pt x="3061" y="2"/>
                  </a:cubicBezTo>
                  <a:close/>
                  <a:moveTo>
                    <a:pt x="3082" y="6"/>
                  </a:moveTo>
                  <a:cubicBezTo>
                    <a:pt x="3080" y="4"/>
                    <a:pt x="3079" y="7"/>
                    <a:pt x="3077" y="7"/>
                  </a:cubicBezTo>
                  <a:cubicBezTo>
                    <a:pt x="3077" y="3"/>
                    <a:pt x="3080" y="5"/>
                    <a:pt x="3083" y="4"/>
                  </a:cubicBezTo>
                  <a:cubicBezTo>
                    <a:pt x="3082" y="4"/>
                    <a:pt x="3082" y="5"/>
                    <a:pt x="3082" y="6"/>
                  </a:cubicBezTo>
                  <a:close/>
                  <a:moveTo>
                    <a:pt x="3093" y="4"/>
                  </a:moveTo>
                  <a:cubicBezTo>
                    <a:pt x="3091" y="4"/>
                    <a:pt x="3092" y="0"/>
                    <a:pt x="3094" y="1"/>
                  </a:cubicBezTo>
                  <a:cubicBezTo>
                    <a:pt x="3094" y="3"/>
                    <a:pt x="3093" y="3"/>
                    <a:pt x="3093" y="4"/>
                  </a:cubicBezTo>
                  <a:close/>
                  <a:moveTo>
                    <a:pt x="3097" y="4"/>
                  </a:moveTo>
                  <a:cubicBezTo>
                    <a:pt x="3097" y="3"/>
                    <a:pt x="3097" y="3"/>
                    <a:pt x="3097" y="3"/>
                  </a:cubicBezTo>
                  <a:cubicBezTo>
                    <a:pt x="3098" y="3"/>
                    <a:pt x="3099" y="3"/>
                    <a:pt x="3099" y="4"/>
                  </a:cubicBezTo>
                  <a:lnTo>
                    <a:pt x="3097" y="4"/>
                  </a:lnTo>
                  <a:close/>
                  <a:moveTo>
                    <a:pt x="3120" y="5"/>
                  </a:moveTo>
                  <a:cubicBezTo>
                    <a:pt x="3118" y="3"/>
                    <a:pt x="3121" y="7"/>
                    <a:pt x="3120" y="5"/>
                  </a:cubicBezTo>
                  <a:close/>
                  <a:moveTo>
                    <a:pt x="3171" y="1"/>
                  </a:moveTo>
                  <a:cubicBezTo>
                    <a:pt x="3171" y="0"/>
                    <a:pt x="3172" y="0"/>
                    <a:pt x="3173" y="0"/>
                  </a:cubicBezTo>
                  <a:cubicBezTo>
                    <a:pt x="3172" y="1"/>
                    <a:pt x="3172" y="1"/>
                    <a:pt x="3171" y="1"/>
                  </a:cubicBezTo>
                  <a:close/>
                  <a:moveTo>
                    <a:pt x="3174" y="2"/>
                  </a:moveTo>
                  <a:cubicBezTo>
                    <a:pt x="3175" y="0"/>
                    <a:pt x="3177" y="2"/>
                    <a:pt x="3174" y="2"/>
                  </a:cubicBezTo>
                  <a:close/>
                  <a:moveTo>
                    <a:pt x="3186" y="5"/>
                  </a:moveTo>
                  <a:cubicBezTo>
                    <a:pt x="3186" y="5"/>
                    <a:pt x="3186" y="5"/>
                    <a:pt x="3187" y="5"/>
                  </a:cubicBezTo>
                  <a:cubicBezTo>
                    <a:pt x="3187" y="7"/>
                    <a:pt x="3184" y="6"/>
                    <a:pt x="3186" y="5"/>
                  </a:cubicBezTo>
                  <a:close/>
                  <a:moveTo>
                    <a:pt x="3188" y="6"/>
                  </a:moveTo>
                  <a:cubicBezTo>
                    <a:pt x="3188" y="5"/>
                    <a:pt x="3191" y="7"/>
                    <a:pt x="3188" y="6"/>
                  </a:cubicBezTo>
                  <a:close/>
                  <a:moveTo>
                    <a:pt x="3207" y="2"/>
                  </a:moveTo>
                  <a:cubicBezTo>
                    <a:pt x="3209" y="1"/>
                    <a:pt x="3206" y="4"/>
                    <a:pt x="3207" y="2"/>
                  </a:cubicBezTo>
                  <a:close/>
                </a:path>
              </a:pathLst>
            </a:custGeom>
            <a:solidFill>
              <a:srgbClr val="62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1" y="0"/>
            <a:ext cx="27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1"/>
                </a:solidFill>
                <a:latin typeface="Book Antiqua" pitchFamily="18" charset="0"/>
                <a:ea typeface="Meiryo" pitchFamily="34" charset="-128"/>
                <a:cs typeface="Meiryo" pitchFamily="34" charset="-128"/>
              </a:rPr>
              <a:t>Practices</a:t>
            </a:r>
            <a:endParaRPr lang="zh-CN" altLang="zh-CN" sz="2000" b="1" dirty="0">
              <a:solidFill>
                <a:schemeClr val="bg1"/>
              </a:solidFill>
              <a:latin typeface="Book Antiqua" pitchFamily="18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18" name="TextBox 45"/>
          <p:cNvSpPr txBox="1">
            <a:spLocks noChangeArrowheads="1"/>
          </p:cNvSpPr>
          <p:nvPr/>
        </p:nvSpPr>
        <p:spPr bwMode="auto">
          <a:xfrm>
            <a:off x="755576" y="987574"/>
            <a:ext cx="3600400" cy="260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300" dirty="0" smtClean="0">
                <a:solidFill>
                  <a:srgbClr val="000000"/>
                </a:solidFill>
                <a:cs typeface="Arial" pitchFamily="34" charset="0"/>
              </a:rPr>
              <a:t>Choose </a:t>
            </a:r>
            <a:r>
              <a:rPr lang="en-US" altLang="zh-CN" sz="3300" smtClean="0">
                <a:solidFill>
                  <a:srgbClr val="000000"/>
                </a:solidFill>
                <a:cs typeface="Arial" pitchFamily="34" charset="0"/>
              </a:rPr>
              <a:t>the </a:t>
            </a:r>
            <a:r>
              <a:rPr lang="en-US" altLang="zh-CN" sz="3300" smtClean="0">
                <a:solidFill>
                  <a:srgbClr val="000000"/>
                </a:solidFill>
                <a:cs typeface="Arial" pitchFamily="34" charset="0"/>
              </a:rPr>
              <a:t>more </a:t>
            </a:r>
            <a:r>
              <a:rPr lang="en-US" altLang="zh-CN" sz="3300" dirty="0" smtClean="0">
                <a:solidFill>
                  <a:srgbClr val="C00000"/>
                </a:solidFill>
                <a:cs typeface="Arial" pitchFamily="34" charset="0"/>
              </a:rPr>
              <a:t>heart-winning</a:t>
            </a:r>
            <a:r>
              <a:rPr lang="en-US" altLang="zh-CN" sz="3300" dirty="0" smtClean="0">
                <a:solidFill>
                  <a:srgbClr val="000000"/>
                </a:solidFill>
                <a:cs typeface="Arial" pitchFamily="34" charset="0"/>
              </a:rPr>
              <a:t> advertisement for </a:t>
            </a:r>
            <a:r>
              <a:rPr lang="en-US" altLang="zh-CN" sz="3300" dirty="0" smtClean="0">
                <a:cs typeface="Arial" pitchFamily="34" charset="0"/>
              </a:rPr>
              <a:t>the following </a:t>
            </a:r>
            <a:r>
              <a:rPr lang="en-US" altLang="zh-CN" sz="3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target audiences.</a:t>
            </a:r>
            <a:endParaRPr lang="zh-CN" altLang="en-US" sz="3300" dirty="0">
              <a:solidFill>
                <a:srgbClr val="000000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644" name="Picture 2" descr="C:\Users\Amber\Desktop\720\ad\20160106131339_62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95886"/>
            <a:ext cx="1440160" cy="775471"/>
          </a:xfrm>
          <a:prstGeom prst="rect">
            <a:avLst/>
          </a:prstGeom>
          <a:noFill/>
        </p:spPr>
      </p:pic>
      <p:sp>
        <p:nvSpPr>
          <p:cNvPr id="121" name="Freeform 450"/>
          <p:cNvSpPr>
            <a:spLocks noChangeArrowheads="1"/>
          </p:cNvSpPr>
          <p:nvPr/>
        </p:nvSpPr>
        <p:spPr bwMode="auto">
          <a:xfrm>
            <a:off x="251520" y="1059582"/>
            <a:ext cx="518370" cy="518270"/>
          </a:xfrm>
          <a:custGeom>
            <a:avLst/>
            <a:gdLst>
              <a:gd name="T0" fmla="*/ 1952 w 1953"/>
              <a:gd name="T1" fmla="*/ 976 h 1953"/>
              <a:gd name="T2" fmla="*/ 1952 w 1953"/>
              <a:gd name="T3" fmla="*/ 976 h 1953"/>
              <a:gd name="T4" fmla="*/ 976 w 1953"/>
              <a:gd name="T5" fmla="*/ 0 h 1953"/>
              <a:gd name="T6" fmla="*/ 0 w 1953"/>
              <a:gd name="T7" fmla="*/ 976 h 1953"/>
              <a:gd name="T8" fmla="*/ 976 w 1953"/>
              <a:gd name="T9" fmla="*/ 1952 h 1953"/>
              <a:gd name="T10" fmla="*/ 1952 w 1953"/>
              <a:gd name="T11" fmla="*/ 976 h 1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53" h="1953">
                <a:moveTo>
                  <a:pt x="1952" y="976"/>
                </a:moveTo>
                <a:lnTo>
                  <a:pt x="1952" y="976"/>
                </a:lnTo>
                <a:cubicBezTo>
                  <a:pt x="1952" y="437"/>
                  <a:pt x="1515" y="0"/>
                  <a:pt x="976" y="0"/>
                </a:cubicBezTo>
                <a:cubicBezTo>
                  <a:pt x="437" y="0"/>
                  <a:pt x="0" y="437"/>
                  <a:pt x="0" y="976"/>
                </a:cubicBezTo>
                <a:cubicBezTo>
                  <a:pt x="0" y="1515"/>
                  <a:pt x="437" y="1952"/>
                  <a:pt x="976" y="1952"/>
                </a:cubicBezTo>
                <a:cubicBezTo>
                  <a:pt x="1515" y="1952"/>
                  <a:pt x="1952" y="1515"/>
                  <a:pt x="1952" y="97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01</a:t>
            </a:r>
            <a:endParaRPr lang="id-ID" altLang="zh-CN" sz="2400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83518"/>
            <a:ext cx="4070368" cy="405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C:\Users\Amber\Desktop\720\ad\620x0_1_q87_autohomedealer__wKjBwFcA0XqAPicyAADf8zeuBlQ466.jpg"/>
          <p:cNvPicPr>
            <a:picLocks noChangeAspect="1" noChangeArrowheads="1"/>
          </p:cNvPicPr>
          <p:nvPr/>
        </p:nvPicPr>
        <p:blipFill>
          <a:blip r:embed="rId3" cstate="print"/>
          <a:srcRect l="4827" t="10429" r="1057"/>
          <a:stretch>
            <a:fillRect/>
          </a:stretch>
        </p:blipFill>
        <p:spPr bwMode="auto">
          <a:xfrm>
            <a:off x="251520" y="1729770"/>
            <a:ext cx="4211960" cy="3413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Amber\Desktop\720\ad\2135-1012101920550.jpg"/>
          <p:cNvPicPr>
            <a:picLocks noChangeAspect="1" noChangeArrowheads="1"/>
          </p:cNvPicPr>
          <p:nvPr/>
        </p:nvPicPr>
        <p:blipFill>
          <a:blip r:embed="rId4" cstate="print"/>
          <a:srcRect t="7016" r="5871"/>
          <a:stretch>
            <a:fillRect/>
          </a:stretch>
        </p:blipFill>
        <p:spPr bwMode="auto">
          <a:xfrm>
            <a:off x="4716016" y="1707654"/>
            <a:ext cx="4427984" cy="3219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8" name="TextBox 117"/>
          <p:cNvSpPr txBox="1"/>
          <p:nvPr/>
        </p:nvSpPr>
        <p:spPr>
          <a:xfrm>
            <a:off x="8532440" y="267494"/>
            <a:ext cx="394952" cy="330846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01</a:t>
            </a:r>
            <a:endParaRPr lang="id-ID" sz="1700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323528" y="1347614"/>
            <a:ext cx="62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zh-CN" alt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4860032" y="134761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zh-CN" alt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1" name="Text Box 7"/>
          <p:cNvSpPr txBox="1">
            <a:spLocks noChangeArrowheads="1"/>
          </p:cNvSpPr>
          <p:nvPr/>
        </p:nvSpPr>
        <p:spPr bwMode="auto">
          <a:xfrm>
            <a:off x="1" y="0"/>
            <a:ext cx="27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1"/>
                </a:solidFill>
                <a:latin typeface="Book Antiqua" pitchFamily="18" charset="0"/>
                <a:ea typeface="Meiryo" pitchFamily="34" charset="-128"/>
                <a:cs typeface="Meiryo" pitchFamily="34" charset="-128"/>
              </a:rPr>
              <a:t>Practices</a:t>
            </a:r>
            <a:endParaRPr lang="zh-CN" altLang="zh-CN" sz="2000" b="1" dirty="0">
              <a:solidFill>
                <a:schemeClr val="bg1"/>
              </a:solidFill>
              <a:latin typeface="Book Antiqua" pitchFamily="18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0" name="圆角矩形 10"/>
          <p:cNvSpPr>
            <a:spLocks noChangeArrowheads="1"/>
          </p:cNvSpPr>
          <p:nvPr/>
        </p:nvSpPr>
        <p:spPr bwMode="auto">
          <a:xfrm>
            <a:off x="1907704" y="483518"/>
            <a:ext cx="3456384" cy="9361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r>
              <a:rPr lang="en-US" altLang="zh-CN" sz="2400" dirty="0" smtClean="0">
                <a:solidFill>
                  <a:srgbClr val="000000"/>
                </a:solidFill>
                <a:cs typeface="Arial" pitchFamily="34" charset="0"/>
              </a:rPr>
              <a:t>A  male marketing manager ,  single</a:t>
            </a:r>
            <a:endParaRPr lang="zh-CN" alt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心形 11"/>
          <p:cNvSpPr/>
          <p:nvPr/>
        </p:nvSpPr>
        <p:spPr>
          <a:xfrm>
            <a:off x="4644008" y="843558"/>
            <a:ext cx="360040" cy="36004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10367E-6 L -0.41337 0.16107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mber\Desktop\720\ad\9922720e0cf3d7ca57f21fe7f21fbe096b63a91e.jpg"/>
          <p:cNvPicPr>
            <a:picLocks noChangeAspect="1" noChangeArrowheads="1"/>
          </p:cNvPicPr>
          <p:nvPr/>
        </p:nvPicPr>
        <p:blipFill>
          <a:blip r:embed="rId2" cstate="print"/>
          <a:srcRect b="5154"/>
          <a:stretch>
            <a:fillRect/>
          </a:stretch>
        </p:blipFill>
        <p:spPr bwMode="auto">
          <a:xfrm>
            <a:off x="611560" y="1456128"/>
            <a:ext cx="2952328" cy="3687371"/>
          </a:xfrm>
          <a:prstGeom prst="rect">
            <a:avLst/>
          </a:prstGeom>
          <a:noFill/>
        </p:spPr>
      </p:pic>
      <p:pic>
        <p:nvPicPr>
          <p:cNvPr id="6149" name="Picture 5" descr="C:\Users\Amber\Desktop\720\ad\2015061011244575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72052"/>
            <a:ext cx="4608512" cy="3671448"/>
          </a:xfrm>
          <a:prstGeom prst="rect">
            <a:avLst/>
          </a:prstGeom>
          <a:noFill/>
        </p:spPr>
      </p:pic>
      <p:sp>
        <p:nvSpPr>
          <p:cNvPr id="120" name="矩形 119"/>
          <p:cNvSpPr/>
          <p:nvPr/>
        </p:nvSpPr>
        <p:spPr>
          <a:xfrm>
            <a:off x="323528" y="1347614"/>
            <a:ext cx="62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zh-CN" alt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3779912" y="141962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zh-CN" alt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圆角矩形 10"/>
          <p:cNvSpPr>
            <a:spLocks noChangeArrowheads="1"/>
          </p:cNvSpPr>
          <p:nvPr/>
        </p:nvSpPr>
        <p:spPr bwMode="auto">
          <a:xfrm>
            <a:off x="2339752" y="267494"/>
            <a:ext cx="3168352" cy="9361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r>
              <a:rPr lang="en-US" altLang="zh-CN" sz="2400" dirty="0" smtClean="0">
                <a:solidFill>
                  <a:srgbClr val="000000"/>
                </a:solidFill>
                <a:cs typeface="Arial" pitchFamily="34" charset="0"/>
              </a:rPr>
              <a:t>A woman worries a </a:t>
            </a:r>
          </a:p>
          <a:p>
            <a:r>
              <a:rPr lang="en-US" altLang="zh-CN" sz="2400" dirty="0" smtClean="0">
                <a:solidFill>
                  <a:srgbClr val="000000"/>
                </a:solidFill>
                <a:cs typeface="Arial" pitchFamily="34" charset="0"/>
              </a:rPr>
              <a:t>lot about healthy skin</a:t>
            </a:r>
            <a:endParaRPr lang="zh-CN" alt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" y="0"/>
            <a:ext cx="27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1"/>
                </a:solidFill>
                <a:latin typeface="Book Antiqua" pitchFamily="18" charset="0"/>
                <a:ea typeface="Meiryo" pitchFamily="34" charset="-128"/>
                <a:cs typeface="Meiryo" pitchFamily="34" charset="-128"/>
              </a:rPr>
              <a:t>Practices</a:t>
            </a:r>
            <a:endParaRPr lang="zh-CN" altLang="zh-CN" sz="2000" b="1" dirty="0">
              <a:solidFill>
                <a:schemeClr val="bg1"/>
              </a:solidFill>
              <a:latin typeface="Book Antiqua" pitchFamily="18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1" name="心形 10"/>
          <p:cNvSpPr/>
          <p:nvPr/>
        </p:nvSpPr>
        <p:spPr>
          <a:xfrm>
            <a:off x="5076056" y="483518"/>
            <a:ext cx="360040" cy="36004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74637E-6 L -0.07465 0.21722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3131</TotalTime>
  <Words>443</Words>
  <Application>Microsoft Office PowerPoint</Application>
  <PresentationFormat>全屏显示(16:9)</PresentationFormat>
  <Paragraphs>174</Paragraphs>
  <Slides>18</Slides>
  <Notes>5</Notes>
  <HiddenSlides>0</HiddenSlides>
  <MMClips>5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Amber</dc:creator>
  <cp:lastModifiedBy>Sky123.Org</cp:lastModifiedBy>
  <cp:revision>249</cp:revision>
  <dcterms:created xsi:type="dcterms:W3CDTF">2017-07-30T17:51:18Z</dcterms:created>
  <dcterms:modified xsi:type="dcterms:W3CDTF">2017-08-04T17:41:08Z</dcterms:modified>
</cp:coreProperties>
</file>